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7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8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9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10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11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notesSlides/notesSlide12.xml" ContentType="application/vnd.openxmlformats-officedocument.presentationml.notesSlide+xml"/>
  <Override PartName="/ppt/charts/chart15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6.xml" ContentType="application/vnd.openxmlformats-officedocument.drawingml.chart+xml"/>
  <Override PartName="/ppt/notesSlides/notesSlide13.xml" ContentType="application/vnd.openxmlformats-officedocument.presentationml.notesSlide+xml"/>
  <Override PartName="/ppt/charts/chart17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notesSlides/notesSlide14.xml" ContentType="application/vnd.openxmlformats-officedocument.presentationml.notesSlide+xml"/>
  <Override PartName="/ppt/charts/chart18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9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notesSlides/notesSlide15.xml" ContentType="application/vnd.openxmlformats-officedocument.presentationml.notesSlide+xml"/>
  <Override PartName="/ppt/charts/chart20.xml" ContentType="application/vnd.openxmlformats-officedocument.drawingml.chart+xml"/>
  <Override PartName="/ppt/notesSlides/notesSlide16.xml" ContentType="application/vnd.openxmlformats-officedocument.presentationml.notesSl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2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notesSlides/notesSlide17.xml" ContentType="application/vnd.openxmlformats-officedocument.presentationml.notesSlid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notesSlides/notesSlide18.xml" ContentType="application/vnd.openxmlformats-officedocument.presentationml.notesSlide+xml"/>
  <Override PartName="/ppt/charts/chart25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19.xml" ContentType="application/vnd.openxmlformats-officedocument.presentationml.notesSlide+xml"/>
  <Override PartName="/ppt/charts/chart26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36"/>
  </p:notesMasterIdLst>
  <p:sldIdLst>
    <p:sldId id="2300" r:id="rId2"/>
    <p:sldId id="1539" r:id="rId3"/>
    <p:sldId id="1493" r:id="rId4"/>
    <p:sldId id="1540" r:id="rId5"/>
    <p:sldId id="2301" r:id="rId6"/>
    <p:sldId id="2345" r:id="rId7"/>
    <p:sldId id="1541" r:id="rId8"/>
    <p:sldId id="2346" r:id="rId9"/>
    <p:sldId id="2361" r:id="rId10"/>
    <p:sldId id="2360" r:id="rId11"/>
    <p:sldId id="2284" r:id="rId12"/>
    <p:sldId id="2290" r:id="rId13"/>
    <p:sldId id="2272" r:id="rId14"/>
    <p:sldId id="2278" r:id="rId15"/>
    <p:sldId id="2268" r:id="rId16"/>
    <p:sldId id="2277" r:id="rId17"/>
    <p:sldId id="2279" r:id="rId18"/>
    <p:sldId id="2359" r:id="rId19"/>
    <p:sldId id="2280" r:id="rId20"/>
    <p:sldId id="2271" r:id="rId21"/>
    <p:sldId id="2242" r:id="rId22"/>
    <p:sldId id="2267" r:id="rId23"/>
    <p:sldId id="2347" r:id="rId24"/>
    <p:sldId id="2354" r:id="rId25"/>
    <p:sldId id="2356" r:id="rId26"/>
    <p:sldId id="2350" r:id="rId27"/>
    <p:sldId id="2357" r:id="rId28"/>
    <p:sldId id="2349" r:id="rId29"/>
    <p:sldId id="2041" r:id="rId30"/>
    <p:sldId id="2045" r:id="rId31"/>
    <p:sldId id="2299" r:id="rId32"/>
    <p:sldId id="2352" r:id="rId33"/>
    <p:sldId id="2353" r:id="rId34"/>
    <p:sldId id="1482" r:id="rId35"/>
  </p:sldIdLst>
  <p:sldSz cx="9144000" cy="5143500" type="screen16x9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litbang" initials="l" lastIdx="2" clrIdx="0">
    <p:extLst>
      <p:ext uri="{19B8F6BF-5375-455C-9EA6-DF929625EA0E}">
        <p15:presenceInfo xmlns:p15="http://schemas.microsoft.com/office/powerpoint/2012/main" userId="c6f7c6c8e72f7585" providerId="Windows Live"/>
      </p:ext>
    </p:extLst>
  </p:cmAuthor>
  <p:cmAuthor id="2" name="Agustina Purwanti" initials="AP" lastIdx="2" clrIdx="1">
    <p:extLst>
      <p:ext uri="{19B8F6BF-5375-455C-9EA6-DF929625EA0E}">
        <p15:presenceInfo xmlns:p15="http://schemas.microsoft.com/office/powerpoint/2012/main" userId="S::agustina.purwanti@kompas.com::dbef3598-2243-45d7-b6f1-86ad7805a1f6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4F91"/>
    <a:srgbClr val="960000"/>
    <a:srgbClr val="BFBFBF"/>
    <a:srgbClr val="CA7F7F"/>
    <a:srgbClr val="7CB8A5"/>
    <a:srgbClr val="4C83B2"/>
    <a:srgbClr val="007851"/>
    <a:srgbClr val="739EC3"/>
    <a:srgbClr val="99B9D3"/>
    <a:srgbClr val="739BB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5FD0F851-EC5A-4D38-B0AD-8093EC10F338}" styleName="Light Style 1 - Accent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46F890A9-2807-4EBB-B81D-B2AA78EC7F39}" styleName="Dark Style 2 - Accent 5/Accent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964" autoAdjust="0"/>
    <p:restoredTop sz="91611" autoAdjust="0"/>
  </p:normalViewPr>
  <p:slideViewPr>
    <p:cSldViewPr snapToGrid="0" snapToObjects="1">
      <p:cViewPr varScale="1">
        <p:scale>
          <a:sx n="93" d="100"/>
          <a:sy n="93" d="100"/>
        </p:scale>
        <p:origin x="816" y="52"/>
      </p:cViewPr>
      <p:guideLst/>
    </p:cSldViewPr>
  </p:slideViewPr>
  <p:notesTextViewPr>
    <p:cViewPr>
      <p:scale>
        <a:sx n="75" d="100"/>
        <a:sy n="75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viewProps" Target="view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commentAuthors" Target="commentAuthors.xml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767966053526088"/>
          <c:y val="7.0575363193227422E-2"/>
          <c:w val="0.57258814333181773"/>
          <c:h val="0.81829612817345165"/>
        </c:manualLayout>
      </c:layout>
      <c:pieChart>
        <c:varyColors val="1"/>
        <c:ser>
          <c:idx val="0"/>
          <c:order val="0"/>
          <c:tx>
            <c:strRef>
              <c:f>Lembar1!$B$1</c:f>
              <c:strCache>
                <c:ptCount val="1"/>
                <c:pt idx="0">
                  <c:v>Seri 1</c:v>
                </c:pt>
              </c:strCache>
            </c:strRef>
          </c:tx>
          <c:explosion val="1"/>
          <c:dPt>
            <c:idx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E487-4E98-A939-FBB18D080801}"/>
              </c:ext>
            </c:extLst>
          </c:dPt>
          <c:dPt>
            <c:idx val="1"/>
            <c:bubble3D val="0"/>
            <c:spPr>
              <a:solidFill>
                <a:srgbClr val="FF474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E487-4E98-A939-FBB18D080801}"/>
              </c:ext>
            </c:extLst>
          </c:dPt>
          <c:dPt>
            <c:idx val="2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E487-4E98-A939-FBB18D080801}"/>
              </c:ext>
            </c:extLst>
          </c:dPt>
          <c:dPt>
            <c:idx val="3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E487-4E98-A939-FBB18D080801}"/>
              </c:ext>
            </c:extLst>
          </c:dPt>
          <c:dPt>
            <c:idx val="4"/>
            <c:bubble3D val="0"/>
            <c:spPr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E487-4E98-A939-FBB18D080801}"/>
              </c:ext>
            </c:extLst>
          </c:dPt>
          <c:dLbls>
            <c:dLbl>
              <c:idx val="0"/>
              <c:layout>
                <c:manualLayout>
                  <c:x val="-1.1789682341016332E-2"/>
                  <c:y val="-1.9276297446270043E-2"/>
                </c:manualLayout>
              </c:layout>
              <c:tx>
                <c:rich>
                  <a:bodyPr/>
                  <a:lstStyle/>
                  <a:p>
                    <a:fld id="{C08C0A88-3C96-4AE5-B516-24CA90AEB0AB}" type="CATEGORYNAME">
                      <a:rPr lang="en-US"/>
                      <a:pPr/>
                      <a:t>[CATEGORY NAME]</a:t>
                    </a:fld>
                    <a:r>
                      <a:rPr lang="en-US" baseline="0"/>
                      <a:t>; </a:t>
                    </a:r>
                    <a:fld id="{DF8297BE-F0EA-4933-AD85-2485506309C2}" type="VALUE">
                      <a:rPr lang="en-US" b="1" baseline="0"/>
                      <a:pPr/>
                      <a:t>[VALUE]</a:t>
                    </a:fld>
                    <a:endParaRPr lang="en-US" baseline="0"/>
                  </a:p>
                </c:rich>
              </c:tx>
              <c:dLblPos val="bestFit"/>
              <c:showLegendKey val="0"/>
              <c:showVal val="1"/>
              <c:showCatName val="1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E487-4E98-A939-FBB18D080801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1"/>
              <c:layout>
                <c:manualLayout>
                  <c:x val="-1.2735333518594009E-2"/>
                  <c:y val="-3.394881981347328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100" b="0" i="0" u="none" strike="noStrike" kern="1200" baseline="0">
                        <a:solidFill>
                          <a:srgbClr val="262626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fld id="{456E7AAC-9B7B-4A70-B8CC-E002DC9A01A0}" type="CATEGORYNAME">
                      <a:rPr lang="en-US">
                        <a:solidFill>
                          <a:srgbClr val="262626"/>
                        </a:solidFill>
                      </a:rPr>
                      <a:pPr>
                        <a:defRPr sz="1100">
                          <a:solidFill>
                            <a:srgbClr val="262626"/>
                          </a:solidFill>
                        </a:defRPr>
                      </a:pPr>
                      <a:t>[CATEGORY NAME]</a:t>
                    </a:fld>
                    <a:r>
                      <a:rPr lang="en-US" baseline="0">
                        <a:solidFill>
                          <a:srgbClr val="262626"/>
                        </a:solidFill>
                      </a:rPr>
                      <a:t>; </a:t>
                    </a:r>
                    <a:fld id="{C18C3869-9101-4A5B-A56C-422DB3452CF7}" type="VALUE">
                      <a:rPr lang="en-US" b="1" baseline="0">
                        <a:solidFill>
                          <a:srgbClr val="262626"/>
                        </a:solidFill>
                      </a:rPr>
                      <a:pPr>
                        <a:defRPr sz="1100">
                          <a:solidFill>
                            <a:srgbClr val="262626"/>
                          </a:solidFill>
                        </a:defRPr>
                      </a:pPr>
                      <a:t>[VALUE]</a:t>
                    </a:fld>
                    <a:endParaRPr lang="en-US" baseline="0">
                      <a:solidFill>
                        <a:srgbClr val="262626"/>
                      </a:solidFill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100" b="0" i="0" u="none" strike="noStrike" kern="1200" baseline="0">
                      <a:solidFill>
                        <a:srgbClr val="262626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bestFit"/>
              <c:showLegendKey val="0"/>
              <c:showVal val="1"/>
              <c:showCatName val="1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E487-4E98-A939-FBB18D080801}"/>
                </c:ext>
                <c:ext xmlns:c15="http://schemas.microsoft.com/office/drawing/2012/chart" uri="{CE6537A1-D6FC-4f65-9D91-7224C49458BB}">
                  <c15:layout>
                    <c:manualLayout>
                      <c:w val="0.2352427022212161"/>
                      <c:h val="0.3384422230764535"/>
                    </c:manualLayout>
                  </c15:layout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1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Lembar1!$A$2:$A$3</c:f>
              <c:strCache>
                <c:ptCount val="2"/>
                <c:pt idx="0">
                  <c:v>Laki-laki</c:v>
                </c:pt>
                <c:pt idx="1">
                  <c:v>Perempuan</c:v>
                </c:pt>
              </c:strCache>
            </c:strRef>
          </c:cat>
          <c:val>
            <c:numRef>
              <c:f>Lembar1!$B$2:$B$3</c:f>
              <c:numCache>
                <c:formatCode>###0.0</c:formatCode>
                <c:ptCount val="2"/>
                <c:pt idx="0">
                  <c:v>50.2</c:v>
                </c:pt>
                <c:pt idx="1">
                  <c:v>49.8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A-E487-4E98-A939-FBB18D0808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180"/>
      </c:pieChart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4714848778619992"/>
          <c:y val="0"/>
          <c:w val="0.54711701578612049"/>
          <c:h val="0.9620077384552885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918-49EE-A929-866C4F6D7FF0}"/>
              </c:ext>
            </c:extLst>
          </c:dPt>
          <c:dPt>
            <c:idx val="1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918-49EE-A929-866C4F6D7FF0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0918-49EE-A929-866C4F6D7FF0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0918-49EE-A929-866C4F6D7FF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Gen Z (17-28 tahun)</c:v>
                </c:pt>
                <c:pt idx="1">
                  <c:v>Gen Y (29-44 tahun)</c:v>
                </c:pt>
                <c:pt idx="2">
                  <c:v>Gen X (45-60 tahun)</c:v>
                </c:pt>
              </c:strCache>
            </c:strRef>
          </c:cat>
          <c:val>
            <c:numRef>
              <c:f>Sheet1!$B$2:$B$4</c:f>
              <c:numCache>
                <c:formatCode>###0.0</c:formatCode>
                <c:ptCount val="3"/>
                <c:pt idx="0">
                  <c:v>28.799999999999997</c:v>
                </c:pt>
                <c:pt idx="1">
                  <c:v>47</c:v>
                </c:pt>
                <c:pt idx="2">
                  <c:v>24.2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0918-49EE-A929-866C4F6D7FF0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70"/>
        <c:axId val="1070075552"/>
        <c:axId val="1070076096"/>
      </c:barChart>
      <c:catAx>
        <c:axId val="107007555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70076096"/>
        <c:crosses val="autoZero"/>
        <c:auto val="1"/>
        <c:lblAlgn val="ctr"/>
        <c:lblOffset val="100"/>
        <c:noMultiLvlLbl val="0"/>
      </c:catAx>
      <c:valAx>
        <c:axId val="1070076096"/>
        <c:scaling>
          <c:orientation val="minMax"/>
          <c:max val="100"/>
          <c:min val="0"/>
        </c:scaling>
        <c:delete val="1"/>
        <c:axPos val="t"/>
        <c:numFmt formatCode="###0.0" sourceLinked="1"/>
        <c:majorTickMark val="out"/>
        <c:minorTickMark val="none"/>
        <c:tickLblPos val="nextTo"/>
        <c:crossAx val="1070075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4874162438708154"/>
          <c:y val="4.8497867933744346E-2"/>
          <c:w val="0.55125837561291835"/>
          <c:h val="0.9515022896197321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5B9-408D-A741-642DD4075659}"/>
              </c:ext>
            </c:extLst>
          </c:dPt>
          <c:dPt>
            <c:idx val="1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5B9-408D-A741-642DD4075659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05B9-408D-A741-642DD4075659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05B9-408D-A741-642DD407565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Dasar</c:v>
                </c:pt>
                <c:pt idx="1">
                  <c:v>Menengah</c:v>
                </c:pt>
                <c:pt idx="2">
                  <c:v>Tinggi</c:v>
                </c:pt>
              </c:strCache>
            </c:strRef>
          </c:cat>
          <c:val>
            <c:numRef>
              <c:f>Sheet1!$B$2:$B$4</c:f>
              <c:numCache>
                <c:formatCode>###0.0</c:formatCode>
                <c:ptCount val="3"/>
                <c:pt idx="0">
                  <c:v>21.8</c:v>
                </c:pt>
                <c:pt idx="1">
                  <c:v>62</c:v>
                </c:pt>
                <c:pt idx="2">
                  <c:v>16.2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05B9-408D-A741-642DD407565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10"/>
        <c:axId val="1516100032"/>
        <c:axId val="1516098944"/>
      </c:barChart>
      <c:catAx>
        <c:axId val="151610003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098944"/>
        <c:crosses val="autoZero"/>
        <c:auto val="1"/>
        <c:lblAlgn val="ctr"/>
        <c:lblOffset val="100"/>
        <c:noMultiLvlLbl val="0"/>
      </c:catAx>
      <c:valAx>
        <c:axId val="1516098944"/>
        <c:scaling>
          <c:orientation val="minMax"/>
          <c:max val="100"/>
          <c:min val="0"/>
        </c:scaling>
        <c:delete val="1"/>
        <c:axPos val="b"/>
        <c:numFmt formatCode="###0.0" sourceLinked="1"/>
        <c:majorTickMark val="out"/>
        <c:minorTickMark val="none"/>
        <c:tickLblPos val="nextTo"/>
        <c:crossAx val="15161000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4874162438708154"/>
          <c:y val="4.8497867933744346E-2"/>
          <c:w val="0.3392811673546125"/>
          <c:h val="0.9515022896197321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5B9-408D-A741-642DD4075659}"/>
              </c:ext>
            </c:extLst>
          </c:dPt>
          <c:dPt>
            <c:idx val="1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5B9-408D-A741-642DD4075659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05B9-408D-A741-642DD4075659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05B9-408D-A741-642DD407565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Bawah</c:v>
                </c:pt>
                <c:pt idx="1">
                  <c:v>Menengah</c:v>
                </c:pt>
                <c:pt idx="2">
                  <c:v>Atas</c:v>
                </c:pt>
              </c:strCache>
            </c:strRef>
          </c:cat>
          <c:val>
            <c:numRef>
              <c:f>Sheet1!$B$2:$B$4</c:f>
              <c:numCache>
                <c:formatCode>###0.0</c:formatCode>
                <c:ptCount val="3"/>
                <c:pt idx="0">
                  <c:v>1.2</c:v>
                </c:pt>
                <c:pt idx="1">
                  <c:v>57.4</c:v>
                </c:pt>
                <c:pt idx="2">
                  <c:v>41.4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05B9-408D-A741-642DD407565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10"/>
        <c:axId val="1516109280"/>
        <c:axId val="1516108192"/>
      </c:barChart>
      <c:catAx>
        <c:axId val="151610928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108192"/>
        <c:crosses val="autoZero"/>
        <c:auto val="1"/>
        <c:lblAlgn val="ctr"/>
        <c:lblOffset val="100"/>
        <c:noMultiLvlLbl val="0"/>
      </c:catAx>
      <c:valAx>
        <c:axId val="1516108192"/>
        <c:scaling>
          <c:orientation val="minMax"/>
          <c:max val="100"/>
          <c:min val="0"/>
        </c:scaling>
        <c:delete val="1"/>
        <c:axPos val="b"/>
        <c:numFmt formatCode="###0.0" sourceLinked="1"/>
        <c:majorTickMark val="out"/>
        <c:minorTickMark val="none"/>
        <c:tickLblPos val="nextTo"/>
        <c:crossAx val="15161092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56609375911039639"/>
          <c:y val="4.3908851664077812E-2"/>
          <c:w val="0.39380136075584771"/>
          <c:h val="0.9121822966718443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96000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C18-4B99-B4A4-E87CB9A53D2B}"/>
              </c:ext>
            </c:extLst>
          </c:dPt>
          <c:dPt>
            <c:idx val="1"/>
            <c:invertIfNegative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C18-4B99-B4A4-E87CB9A53D2B}"/>
              </c:ext>
            </c:extLst>
          </c:dPt>
          <c:dPt>
            <c:idx val="2"/>
            <c:invertIfNegative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0C18-4B99-B4A4-E87CB9A53D2B}"/>
              </c:ext>
            </c:extLst>
          </c:dPt>
          <c:dPt>
            <c:idx val="3"/>
            <c:invertIfNegative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2FA3-438A-9668-71C6C9222F92}"/>
              </c:ext>
            </c:extLst>
          </c:dPt>
          <c:dPt>
            <c:idx val="4"/>
            <c:invertIfNegative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0C18-4B99-B4A4-E87CB9A53D2B}"/>
              </c:ext>
            </c:extLst>
          </c:dPt>
          <c:dPt>
            <c:idx val="5"/>
            <c:invertIfNegative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0C18-4B99-B4A4-E87CB9A53D2B}"/>
              </c:ext>
            </c:extLst>
          </c:dPt>
          <c:dPt>
            <c:idx val="6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0C18-4B99-B4A4-E87CB9A53D2B}"/>
              </c:ext>
            </c:extLst>
          </c:dPt>
          <c:dPt>
            <c:idx val="7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0C18-4B99-B4A4-E87CB9A53D2B}"/>
              </c:ext>
            </c:extLst>
          </c:dPt>
          <c:dPt>
            <c:idx val="8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0C18-4B99-B4A4-E87CB9A53D2B}"/>
              </c:ext>
            </c:extLst>
          </c:dPt>
          <c:dPt>
            <c:idx val="9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0C18-4B99-B4A4-E87CB9A53D2B}"/>
              </c:ext>
            </c:extLst>
          </c:dPt>
          <c:dPt>
            <c:idx val="11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0C18-4B99-B4A4-E87CB9A53D2B}"/>
              </c:ext>
            </c:extLst>
          </c:dPt>
          <c:dPt>
            <c:idx val="1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7-2FA3-438A-9668-71C6C9222F9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Bebas polusi</c:v>
                </c:pt>
                <c:pt idx="1">
                  <c:v>Irit biaya bahan bakar</c:v>
                </c:pt>
                <c:pt idx="2">
                  <c:v>Aman</c:v>
                </c:pt>
                <c:pt idx="3">
                  <c:v>Perawatan mudah</c:v>
                </c:pt>
                <c:pt idx="4">
                  <c:v>Perawatan murah</c:v>
                </c:pt>
                <c:pt idx="5">
                  <c:v>Tidak berisik/ suara mesin halus</c:v>
                </c:pt>
                <c:pt idx="6">
                  <c:v>Harga masih mahal</c:v>
                </c:pt>
                <c:pt idx="7">
                  <c:v>inftrastruktur Isi ulang baterai sulit</c:v>
                </c:pt>
                <c:pt idx="8">
                  <c:v>Isi ulang baterai lama</c:v>
                </c:pt>
                <c:pt idx="9">
                  <c:v>Jarak tempuh pendek</c:v>
                </c:pt>
                <c:pt idx="10">
                  <c:v>Harga listrik mahal</c:v>
                </c:pt>
                <c:pt idx="11">
                  <c:v>Harga baterai mahal</c:v>
                </c:pt>
                <c:pt idx="12">
                  <c:v>Lainnya (praktis, canggih, inovasi)</c:v>
                </c:pt>
              </c:strCache>
            </c:strRef>
          </c:cat>
          <c:val>
            <c:numRef>
              <c:f>Sheet1!$B$2:$B$14</c:f>
              <c:numCache>
                <c:formatCode>###0.0</c:formatCode>
                <c:ptCount val="13"/>
                <c:pt idx="0">
                  <c:v>51.6</c:v>
                </c:pt>
                <c:pt idx="1">
                  <c:v>25</c:v>
                </c:pt>
                <c:pt idx="2">
                  <c:v>4</c:v>
                </c:pt>
                <c:pt idx="3">
                  <c:v>2.8000000000000003</c:v>
                </c:pt>
                <c:pt idx="4">
                  <c:v>2.4</c:v>
                </c:pt>
                <c:pt idx="5">
                  <c:v>1.6</c:v>
                </c:pt>
                <c:pt idx="6">
                  <c:v>2.4</c:v>
                </c:pt>
                <c:pt idx="7">
                  <c:v>1.4000000000000001</c:v>
                </c:pt>
                <c:pt idx="8">
                  <c:v>1.2</c:v>
                </c:pt>
                <c:pt idx="9">
                  <c:v>1.2</c:v>
                </c:pt>
                <c:pt idx="10">
                  <c:v>1.2</c:v>
                </c:pt>
                <c:pt idx="11">
                  <c:v>1</c:v>
                </c:pt>
                <c:pt idx="12">
                  <c:v>4.2000000000000011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4-0C18-4B99-B4A4-E87CB9A53D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7"/>
        <c:axId val="1516110368"/>
        <c:axId val="1516105472"/>
      </c:barChart>
      <c:catAx>
        <c:axId val="151611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105472"/>
        <c:crosses val="autoZero"/>
        <c:auto val="1"/>
        <c:lblAlgn val="ctr"/>
        <c:lblOffset val="100"/>
        <c:noMultiLvlLbl val="0"/>
      </c:catAx>
      <c:valAx>
        <c:axId val="1516105472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15161103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50452248342571548"/>
          <c:y val="0"/>
          <c:w val="0.49761126235597036"/>
          <c:h val="0.9551063970387283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CBA-4559-9A62-65A3877507E6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CBA-4559-9A62-65A3877507E6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CBA-4559-9A62-65A3877507E6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CBA-4559-9A62-65A3877507E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Sheet1!$A$2:$A$12</c:f>
              <c:strCache>
                <c:ptCount val="11"/>
                <c:pt idx="0">
                  <c:v>Mengurangi polusi udara</c:v>
                </c:pt>
                <c:pt idx="1">
                  <c:v>Mengurangi polusi suara</c:v>
                </c:pt>
                <c:pt idx="2">
                  <c:v>Mengurangi BBM</c:v>
                </c:pt>
                <c:pt idx="3">
                  <c:v>Minim biaya</c:v>
                </c:pt>
                <c:pt idx="4">
                  <c:v>Meningkatkan kesehatan</c:v>
                </c:pt>
                <c:pt idx="5">
                  <c:v>Meningkatkan kualitas udara </c:v>
                </c:pt>
                <c:pt idx="6">
                  <c:v>Rendah emisi</c:v>
                </c:pt>
                <c:pt idx="7">
                  <c:v>Meningkatkan kualitas hidup</c:v>
                </c:pt>
                <c:pt idx="8">
                  <c:v>Mendorong lapangan kerja</c:v>
                </c:pt>
                <c:pt idx="9">
                  <c:v>Lolos ganjil-genap</c:v>
                </c:pt>
                <c:pt idx="10">
                  <c:v>Lainnya (tidak antri SPBU, bebas pajak, dll)</c:v>
                </c:pt>
              </c:strCache>
            </c:strRef>
          </c:cat>
          <c:val>
            <c:numRef>
              <c:f>Sheet1!$B$2:$B$12</c:f>
              <c:numCache>
                <c:formatCode>General</c:formatCode>
                <c:ptCount val="11"/>
                <c:pt idx="0">
                  <c:v>70.399999999999991</c:v>
                </c:pt>
                <c:pt idx="1">
                  <c:v>39.6</c:v>
                </c:pt>
                <c:pt idx="2">
                  <c:v>37.6</c:v>
                </c:pt>
                <c:pt idx="3">
                  <c:v>30.599999999999998</c:v>
                </c:pt>
                <c:pt idx="4">
                  <c:v>29.4</c:v>
                </c:pt>
                <c:pt idx="5">
                  <c:v>21.6</c:v>
                </c:pt>
                <c:pt idx="6">
                  <c:v>16.8</c:v>
                </c:pt>
                <c:pt idx="7">
                  <c:v>12.6</c:v>
                </c:pt>
                <c:pt idx="8">
                  <c:v>8.6</c:v>
                </c:pt>
                <c:pt idx="9">
                  <c:v>5.2</c:v>
                </c:pt>
                <c:pt idx="10">
                  <c:v>1.6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CBA-4559-9A62-65A3877507E6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42"/>
        <c:axId val="1516110912"/>
        <c:axId val="1516102208"/>
      </c:barChart>
      <c:catAx>
        <c:axId val="151611091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102208"/>
        <c:crosses val="autoZero"/>
        <c:auto val="1"/>
        <c:lblAlgn val="ctr"/>
        <c:lblOffset val="100"/>
        <c:noMultiLvlLbl val="0"/>
      </c:catAx>
      <c:valAx>
        <c:axId val="1516102208"/>
        <c:scaling>
          <c:orientation val="minMax"/>
          <c:max val="100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51611091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64375153389556261"/>
          <c:y val="2.3768940054306801E-2"/>
          <c:w val="0.35624846610443739"/>
          <c:h val="0.9551063970387283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CBA-4559-9A62-65A3877507E6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CBA-4559-9A62-65A3877507E6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CBA-4559-9A62-65A3877507E6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CBA-4559-9A62-65A3877507E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Kendaraan bermotor BBM</c:v>
                </c:pt>
                <c:pt idx="1">
                  <c:v>Industri/pabrik</c:v>
                </c:pt>
                <c:pt idx="2">
                  <c:v>Pembakaran sampah/lahan</c:v>
                </c:pt>
                <c:pt idx="3">
                  <c:v>Kegiatan rumah tangga</c:v>
                </c:pt>
                <c:pt idx="4">
                  <c:v>Faktor alam (kebakaran hutan)</c:v>
                </c:pt>
                <c:pt idx="5">
                  <c:v>Lainnya (asap rokok)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67.400000000000006</c:v>
                </c:pt>
                <c:pt idx="1">
                  <c:v>14.399999999999999</c:v>
                </c:pt>
                <c:pt idx="2">
                  <c:v>11.600000000000001</c:v>
                </c:pt>
                <c:pt idx="3">
                  <c:v>4.3999999999999995</c:v>
                </c:pt>
                <c:pt idx="4">
                  <c:v>1.7999999999999998</c:v>
                </c:pt>
                <c:pt idx="5">
                  <c:v>0.4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CBA-4559-9A62-65A3877507E6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42"/>
        <c:axId val="1516103840"/>
        <c:axId val="1516099488"/>
      </c:barChart>
      <c:catAx>
        <c:axId val="151610384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099488"/>
        <c:crosses val="autoZero"/>
        <c:auto val="1"/>
        <c:lblAlgn val="ctr"/>
        <c:lblOffset val="100"/>
        <c:noMultiLvlLbl val="0"/>
      </c:catAx>
      <c:valAx>
        <c:axId val="1516099488"/>
        <c:scaling>
          <c:orientation val="minMax"/>
          <c:max val="100"/>
          <c:min val="0"/>
        </c:scaling>
        <c:delete val="1"/>
        <c:axPos val="t"/>
        <c:numFmt formatCode="###0.0" sourceLinked="1"/>
        <c:majorTickMark val="out"/>
        <c:minorTickMark val="none"/>
        <c:tickLblPos val="nextTo"/>
        <c:crossAx val="1516103840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586810611774041"/>
          <c:y val="0"/>
          <c:w val="0.51301978170560292"/>
          <c:h val="0.78929983077624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FFC000"/>
            </a:solidFill>
          </c:spPr>
          <c:dPt>
            <c:idx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481-42BE-981E-DFF46FD98DD7}"/>
              </c:ext>
            </c:extLst>
          </c:dPt>
          <c:dPt>
            <c:idx val="1"/>
            <c:bubble3D val="0"/>
            <c:spPr>
              <a:solidFill>
                <a:srgbClr val="7FA7C8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5481-42BE-981E-DFF46FD98DD7}"/>
              </c:ext>
            </c:extLst>
          </c:dPt>
          <c:dPt>
            <c:idx val="2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4820-4026-9477-B3A55B084C69}"/>
              </c:ext>
            </c:extLst>
          </c:dPt>
          <c:dPt>
            <c:idx val="3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5481-42BE-981E-DFF46FD98DD7}"/>
              </c:ext>
            </c:extLst>
          </c:dPt>
          <c:dPt>
            <c:idx val="4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5481-42BE-981E-DFF46FD98DD7}"/>
              </c:ext>
            </c:extLst>
          </c:dPt>
          <c:dPt>
            <c:idx val="5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5481-42BE-981E-DFF46FD98DD7}"/>
              </c:ext>
            </c:extLst>
          </c:dPt>
          <c:dPt>
            <c:idx val="6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1981-4660-9316-4F417DEE36A7}"/>
              </c:ext>
            </c:extLst>
          </c:dPt>
          <c:dPt>
            <c:idx val="7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4-1CFC-41CC-A28F-34CD46413062}"/>
              </c:ext>
            </c:extLst>
          </c:dPt>
          <c:dPt>
            <c:idx val="8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5481-42BE-981E-DFF46FD98DD7}"/>
              </c:ext>
            </c:extLst>
          </c:dPt>
          <c:dPt>
            <c:idx val="9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5481-42BE-981E-DFF46FD98DD7}"/>
              </c:ext>
            </c:extLst>
          </c:dPt>
          <c:dPt>
            <c:idx val="10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5481-42BE-981E-DFF46FD98DD7}"/>
              </c:ext>
            </c:extLst>
          </c:dPt>
          <c:dPt>
            <c:idx val="11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5481-42BE-981E-DFF46FD98DD7}"/>
              </c:ext>
            </c:extLst>
          </c:dPt>
          <c:dPt>
            <c:idx val="12"/>
            <c:bubble3D val="0"/>
            <c:spPr>
              <a:solidFill>
                <a:srgbClr val="FFC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5481-42BE-981E-DFF46FD98DD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F2F2F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Ya, sering</c:v>
                </c:pt>
                <c:pt idx="1">
                  <c:v>Ya, sesekali</c:v>
                </c:pt>
                <c:pt idx="2">
                  <c:v>Tidak pernah</c:v>
                </c:pt>
                <c:pt idx="3">
                  <c:v>Tidak yakin gangguan berasal dari polusi</c:v>
                </c:pt>
              </c:strCache>
            </c:strRef>
          </c:cat>
          <c:val>
            <c:numRef>
              <c:f>Sheet1!$B$2:$B$5</c:f>
              <c:numCache>
                <c:formatCode>###0.0</c:formatCode>
                <c:ptCount val="4"/>
                <c:pt idx="0">
                  <c:v>12.8</c:v>
                </c:pt>
                <c:pt idx="1">
                  <c:v>47.199999999999996</c:v>
                </c:pt>
                <c:pt idx="2">
                  <c:v>37</c:v>
                </c:pt>
                <c:pt idx="3">
                  <c:v>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4-5481-42BE-981E-DFF46FD98DD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Column1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B-7E01-4AD4-9F4B-9C966D43D098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D-7E01-4AD4-9F4B-9C966D43D098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F-7E01-4AD4-9F4B-9C966D43D098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21-7E01-4AD4-9F4B-9C966D43D098}"/>
              </c:ext>
            </c:extLst>
          </c:dPt>
          <c:cat>
            <c:strRef>
              <c:f>Sheet1!$A$2:$A$5</c:f>
              <c:strCache>
                <c:ptCount val="4"/>
                <c:pt idx="0">
                  <c:v>Ya, sering</c:v>
                </c:pt>
                <c:pt idx="1">
                  <c:v>Ya, sesekali</c:v>
                </c:pt>
                <c:pt idx="2">
                  <c:v>Tidak pernah</c:v>
                </c:pt>
                <c:pt idx="3">
                  <c:v>Tidak yakin gangguan berasal dari polusi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1981-4660-9316-4F417DEE36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360"/>
        <c:holeSize val="40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9.2230560115245289E-2"/>
          <c:y val="0.71069339756477601"/>
          <c:w val="0.62548802862294339"/>
          <c:h val="0.2506065713533092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rgbClr val="40404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8928727217024665"/>
          <c:y val="2.3768940054306801E-2"/>
          <c:w val="0.43974269335718497"/>
          <c:h val="0.9551063970387283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CBA-4559-9A62-65A3877507E6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CBA-4559-9A62-65A3877507E6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CBA-4559-9A62-65A3877507E6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CBA-4559-9A62-65A3877507E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Batuk</c:v>
                </c:pt>
                <c:pt idx="1">
                  <c:v>Flu/Pilek</c:v>
                </c:pt>
                <c:pt idx="2">
                  <c:v>Sesak napas</c:v>
                </c:pt>
                <c:pt idx="3">
                  <c:v>Iritasi mata</c:v>
                </c:pt>
                <c:pt idx="4">
                  <c:v>Sakit kepala</c:v>
                </c:pt>
                <c:pt idx="5">
                  <c:v>Asma</c:v>
                </c:pt>
                <c:pt idx="6">
                  <c:v>Alergi</c:v>
                </c:pt>
                <c:pt idx="7">
                  <c:v>Lainnya (ispa, demam)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69.666666666666671</c:v>
                </c:pt>
                <c:pt idx="1">
                  <c:v>57.333333333333336</c:v>
                </c:pt>
                <c:pt idx="2">
                  <c:v>41</c:v>
                </c:pt>
                <c:pt idx="3">
                  <c:v>27.333333333333332</c:v>
                </c:pt>
                <c:pt idx="4">
                  <c:v>15</c:v>
                </c:pt>
                <c:pt idx="5">
                  <c:v>11</c:v>
                </c:pt>
                <c:pt idx="6">
                  <c:v>13.666666666666666</c:v>
                </c:pt>
                <c:pt idx="7">
                  <c:v>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CBA-4559-9A62-65A3877507E6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42"/>
        <c:axId val="1516106016"/>
        <c:axId val="1516112000"/>
      </c:barChart>
      <c:catAx>
        <c:axId val="151610601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112000"/>
        <c:crosses val="autoZero"/>
        <c:auto val="1"/>
        <c:lblAlgn val="ctr"/>
        <c:lblOffset val="100"/>
        <c:noMultiLvlLbl val="0"/>
      </c:catAx>
      <c:valAx>
        <c:axId val="1516112000"/>
        <c:scaling>
          <c:orientation val="minMax"/>
          <c:max val="100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516106016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8928727217024665"/>
          <c:y val="2.3768940054306801E-2"/>
          <c:w val="0.43974269335718497"/>
          <c:h val="0.95510639703872835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CBA-4559-9A62-65A3877507E6}"/>
              </c:ext>
            </c:extLst>
          </c:dPt>
          <c:dPt>
            <c:idx val="1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CBA-4559-9A62-65A3877507E6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CBA-4559-9A62-65A3877507E6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CBA-4559-9A62-65A3877507E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&lt;1 bulan lalu</c:v>
                </c:pt>
                <c:pt idx="1">
                  <c:v>1 - 3 bulan lalu</c:v>
                </c:pt>
                <c:pt idx="2">
                  <c:v>3 - 6 bulan lalu</c:v>
                </c:pt>
                <c:pt idx="3">
                  <c:v>6 bulan - 1 tahun lalu</c:v>
                </c:pt>
                <c:pt idx="4">
                  <c:v>&gt;1 tahun lalu</c:v>
                </c:pt>
              </c:strCache>
            </c:strRef>
          </c:cat>
          <c:val>
            <c:numRef>
              <c:f>Sheet1!$B$2:$B$6</c:f>
              <c:numCache>
                <c:formatCode>###0.0</c:formatCode>
                <c:ptCount val="5"/>
                <c:pt idx="0">
                  <c:v>13.666666666666666</c:v>
                </c:pt>
                <c:pt idx="1">
                  <c:v>37.666666666666664</c:v>
                </c:pt>
                <c:pt idx="2">
                  <c:v>22.666666666666664</c:v>
                </c:pt>
                <c:pt idx="3">
                  <c:v>16.333333333333332</c:v>
                </c:pt>
                <c:pt idx="4">
                  <c:v>9.6666666666666661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CBA-4559-9A62-65A3877507E6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42"/>
        <c:axId val="1516097312"/>
        <c:axId val="1516104384"/>
      </c:barChart>
      <c:catAx>
        <c:axId val="151609731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16104384"/>
        <c:crosses val="autoZero"/>
        <c:auto val="1"/>
        <c:lblAlgn val="ctr"/>
        <c:lblOffset val="100"/>
        <c:noMultiLvlLbl val="0"/>
      </c:catAx>
      <c:valAx>
        <c:axId val="1516104384"/>
        <c:scaling>
          <c:orientation val="minMax"/>
          <c:max val="100"/>
          <c:min val="0"/>
        </c:scaling>
        <c:delete val="1"/>
        <c:axPos val="t"/>
        <c:numFmt formatCode="###0.0" sourceLinked="1"/>
        <c:majorTickMark val="out"/>
        <c:minorTickMark val="none"/>
        <c:tickLblPos val="nextTo"/>
        <c:crossAx val="151609731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5449160209645153"/>
          <c:y val="2.0016890321889295E-2"/>
          <c:w val="0.42266544736902179"/>
          <c:h val="0.96494401663809692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F5B-4A09-AB83-C33828061FCA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F5B-4A09-AB83-C33828061FCA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BF5B-4A09-AB83-C33828061FCA}"/>
              </c:ext>
            </c:extLst>
          </c:dPt>
          <c:dPt>
            <c:idx val="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BF5B-4A09-AB83-C33828061FCA}"/>
              </c:ext>
            </c:extLst>
          </c:dPt>
          <c:dPt>
            <c:idx val="5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BF5B-4A09-AB83-C33828061FCA}"/>
              </c:ext>
            </c:extLst>
          </c:dPt>
          <c:dPt>
            <c:idx val="6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BF5B-4A09-AB83-C33828061FCA}"/>
              </c:ext>
            </c:extLst>
          </c:dPt>
          <c:dPt>
            <c:idx val="7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BF5B-4A09-AB83-C33828061FCA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BF5B-4A09-AB83-C33828061FCA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BF5B-4A09-AB83-C33828061FCA}"/>
              </c:ext>
            </c:extLst>
          </c:dPt>
          <c:dPt>
            <c:idx val="1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BF5B-4A09-AB83-C33828061FCA}"/>
              </c:ext>
            </c:extLst>
          </c:dPt>
          <c:dPt>
            <c:idx val="1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5-BF5B-4A09-AB83-C33828061FCA}"/>
              </c:ext>
            </c:extLst>
          </c:dPt>
          <c:dPt>
            <c:idx val="1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7-BF5B-4A09-AB83-C33828061FC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Semua pihak</c:v>
                </c:pt>
                <c:pt idx="1">
                  <c:v>Pemerintah</c:v>
                </c:pt>
                <c:pt idx="2">
                  <c:v>Perusahaan kendaraan</c:v>
                </c:pt>
                <c:pt idx="3">
                  <c:v>Pengendara/pemilik kendaraan</c:v>
                </c:pt>
                <c:pt idx="4">
                  <c:v>Perusahaan bahan bakar minyak</c:v>
                </c:pt>
                <c:pt idx="5">
                  <c:v>Tidak tahu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35.4</c:v>
                </c:pt>
                <c:pt idx="1">
                  <c:v>27.400000000000002</c:v>
                </c:pt>
                <c:pt idx="2">
                  <c:v>22</c:v>
                </c:pt>
                <c:pt idx="3">
                  <c:v>13.200000000000001</c:v>
                </c:pt>
                <c:pt idx="4">
                  <c:v>1.2</c:v>
                </c:pt>
                <c:pt idx="5">
                  <c:v>0.8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8-BF5B-4A09-AB83-C33828061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524016512"/>
        <c:axId val="1524015424"/>
      </c:barChart>
      <c:catAx>
        <c:axId val="152401651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24015424"/>
        <c:crosses val="autoZero"/>
        <c:auto val="1"/>
        <c:lblAlgn val="ctr"/>
        <c:lblOffset val="100"/>
        <c:noMultiLvlLbl val="0"/>
      </c:catAx>
      <c:valAx>
        <c:axId val="1524015424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15240165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73379421308609794"/>
          <c:y val="2.0016890321889295E-2"/>
          <c:w val="0.23378729573939866"/>
          <c:h val="0.96494401663809692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F5B-4A09-AB83-C33828061FCA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F5B-4A09-AB83-C33828061FCA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BF5B-4A09-AB83-C33828061FCA}"/>
              </c:ext>
            </c:extLst>
          </c:dPt>
          <c:dPt>
            <c:idx val="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BF5B-4A09-AB83-C33828061FCA}"/>
              </c:ext>
            </c:extLst>
          </c:dPt>
          <c:dPt>
            <c:idx val="5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BF5B-4A09-AB83-C33828061FCA}"/>
              </c:ext>
            </c:extLst>
          </c:dPt>
          <c:dPt>
            <c:idx val="6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BF5B-4A09-AB83-C33828061FCA}"/>
              </c:ext>
            </c:extLst>
          </c:dPt>
          <c:dPt>
            <c:idx val="7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BF5B-4A09-AB83-C33828061FCA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BF5B-4A09-AB83-C33828061FCA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BF5B-4A09-AB83-C33828061FCA}"/>
              </c:ext>
            </c:extLst>
          </c:dPt>
          <c:dPt>
            <c:idx val="1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BF5B-4A09-AB83-C33828061FCA}"/>
              </c:ext>
            </c:extLst>
          </c:dPt>
          <c:dPt>
            <c:idx val="1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5-BF5B-4A09-AB83-C33828061FCA}"/>
              </c:ext>
            </c:extLst>
          </c:dPt>
          <c:dPt>
            <c:idx val="1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7-BF5B-4A09-AB83-C33828061FC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Memperketat aturan dan pengawasan</c:v>
                </c:pt>
                <c:pt idx="1">
                  <c:v>Menunda aturan baru agar perusahaan punya lebih banyak waktu untuk melakukan perubahan</c:v>
                </c:pt>
                <c:pt idx="2">
                  <c:v>Tidak perlu tindakan baru</c:v>
                </c:pt>
                <c:pt idx="3">
                  <c:v>Membatasi jumlah produksi dari tahun ke tahun</c:v>
                </c:pt>
                <c:pt idx="4">
                  <c:v>Menekan pengusaha untuk menjaga polusi udara</c:v>
                </c:pt>
                <c:pt idx="5">
                  <c:v>Tidak tahu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79.400000000000006</c:v>
                </c:pt>
                <c:pt idx="1">
                  <c:v>15.4</c:v>
                </c:pt>
                <c:pt idx="2">
                  <c:v>2.1999999999999997</c:v>
                </c:pt>
                <c:pt idx="3">
                  <c:v>0.2</c:v>
                </c:pt>
                <c:pt idx="4">
                  <c:v>0.2</c:v>
                </c:pt>
                <c:pt idx="5">
                  <c:v>2.6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8-BF5B-4A09-AB83-C33828061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524005632"/>
        <c:axId val="1524007264"/>
      </c:barChart>
      <c:catAx>
        <c:axId val="152400563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24007264"/>
        <c:crosses val="autoZero"/>
        <c:auto val="1"/>
        <c:lblAlgn val="ctr"/>
        <c:lblOffset val="100"/>
        <c:noMultiLvlLbl val="0"/>
      </c:catAx>
      <c:valAx>
        <c:axId val="1524007264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1524005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0142710974687486"/>
          <c:y val="8.4728993212291451E-2"/>
          <c:w val="0.27982846212020113"/>
          <c:h val="0.8628143902154533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Sangat tidak mendukung</c:v>
                </c:pt>
              </c:strCache>
            </c:strRef>
          </c:tx>
          <c:spPr>
            <a:solidFill>
              <a:srgbClr val="960000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A89-4BDD-9673-F50E1FB66874}"/>
              </c:ext>
            </c:extLst>
          </c:dPt>
          <c:dPt>
            <c:idx val="1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 prstMaterial="metal"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A89-4BDD-9673-F50E1FB66874}"/>
              </c:ext>
            </c:extLst>
          </c:dPt>
          <c:dPt>
            <c:idx val="2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A89-4BDD-9673-F50E1FB66874}"/>
              </c:ext>
            </c:extLst>
          </c:dPt>
          <c:dPt>
            <c:idx val="3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A89-4BDD-9673-F50E1FB66874}"/>
              </c:ext>
            </c:extLst>
          </c:dPt>
          <c:dLbls>
            <c:dLbl>
              <c:idx val="0"/>
              <c:layout>
                <c:manualLayout>
                  <c:x val="0.14011299435028249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lang="en-US"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DA89-4BDD-9673-F50E1FB66874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Sheet1!$B$2</c:f>
              <c:numCache>
                <c:formatCode>###0.0</c:formatCode>
                <c:ptCount val="1"/>
                <c:pt idx="0">
                  <c:v>0.4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A89-4BDD-9673-F50E1FB6687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Tidak mendukung</c:v>
                </c:pt>
              </c:strCache>
            </c:strRef>
          </c:tx>
          <c:spPr>
            <a:solidFill>
              <a:srgbClr val="BE7373"/>
            </a:solidFill>
            <a:ln w="190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Sheet1!$C$2</c:f>
              <c:numCache>
                <c:formatCode>###0.0</c:formatCode>
                <c:ptCount val="1"/>
                <c:pt idx="0">
                  <c:v>3.8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DA89-4BDD-9673-F50E1FB6687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Mendukung</c:v>
                </c:pt>
              </c:strCache>
            </c:strRef>
          </c:tx>
          <c:spPr>
            <a:solidFill>
              <a:srgbClr val="7CB8A5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CB8A5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DA89-4BDD-9673-F50E1FB66874}"/>
              </c:ext>
            </c:extLst>
          </c:dPt>
          <c:dLbls>
            <c:dLbl>
              <c:idx val="0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B-DA89-4BDD-9673-F50E1FB66874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Sheet1!$D$2</c:f>
              <c:numCache>
                <c:formatCode>###0.0</c:formatCode>
                <c:ptCount val="1"/>
                <c:pt idx="0">
                  <c:v>59.8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DA89-4BDD-9673-F50E1FB6687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Sangat mendukung</c:v>
                </c:pt>
              </c:strCache>
            </c:strRef>
          </c:tx>
          <c:spPr>
            <a:solidFill>
              <a:srgbClr val="007851"/>
            </a:solidFill>
            <a:ln w="190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Sheet1!$E$2</c:f>
              <c:numCache>
                <c:formatCode>###0.0</c:formatCode>
                <c:ptCount val="1"/>
                <c:pt idx="0">
                  <c:v>36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DA89-4BDD-9673-F50E1FB668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524015968"/>
        <c:axId val="1524017056"/>
      </c:barChart>
      <c:catAx>
        <c:axId val="152401596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524017056"/>
        <c:crosses val="autoZero"/>
        <c:auto val="1"/>
        <c:lblAlgn val="ctr"/>
        <c:lblOffset val="100"/>
        <c:noMultiLvlLbl val="0"/>
      </c:catAx>
      <c:valAx>
        <c:axId val="1524017056"/>
        <c:scaling>
          <c:orientation val="minMax"/>
          <c:max val="100"/>
        </c:scaling>
        <c:delete val="1"/>
        <c:axPos val="l"/>
        <c:numFmt formatCode="###0.0" sourceLinked="1"/>
        <c:majorTickMark val="out"/>
        <c:minorTickMark val="none"/>
        <c:tickLblPos val="nextTo"/>
        <c:crossAx val="15240159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7684327594643888"/>
          <c:y val="0.14709265389373724"/>
          <c:w val="0.52315672405356106"/>
          <c:h val="0.7312629150366134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en-US" sz="900" b="0" i="0" u="none" strike="noStrike" kern="1200" baseline="0">
              <a:solidFill>
                <a:srgbClr val="262626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en-US"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0106450917374944"/>
          <c:y val="0.16956253905143265"/>
          <c:w val="0.38764760189696856"/>
          <c:h val="0.56365694045566472"/>
        </c:manualLayout>
      </c:layout>
      <c:doughnutChart>
        <c:varyColors val="1"/>
        <c:ser>
          <c:idx val="0"/>
          <c:order val="0"/>
          <c:tx>
            <c:strRef>
              <c:f>Lembar1!$B$1</c:f>
              <c:strCache>
                <c:ptCount val="1"/>
                <c:pt idx="0">
                  <c:v>Column6</c:v>
                </c:pt>
              </c:strCache>
            </c:strRef>
          </c:tx>
          <c:spPr>
            <a:solidFill>
              <a:srgbClr val="960000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7FB-43A0-963D-38F771D16808}"/>
              </c:ext>
            </c:extLst>
          </c:dPt>
          <c:dPt>
            <c:idx val="1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C7FB-43A0-963D-38F771D16808}"/>
              </c:ext>
            </c:extLst>
          </c:dPt>
          <c:dPt>
            <c:idx val="2"/>
            <c:bubble3D val="0"/>
            <c:spPr>
              <a:solidFill>
                <a:srgbClr val="F3C72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4-C7FB-43A0-963D-38F771D16808}"/>
              </c:ext>
            </c:extLst>
          </c:dPt>
          <c:dPt>
            <c:idx val="3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6-C7FB-43A0-963D-38F771D16808}"/>
              </c:ext>
            </c:extLst>
          </c:dPt>
          <c:dPt>
            <c:idx val="4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8-C7FB-43A0-963D-38F771D16808}"/>
              </c:ext>
            </c:extLst>
          </c:dPt>
          <c:dLbls>
            <c:dLbl>
              <c:idx val="0"/>
              <c:layout>
                <c:manualLayout>
                  <c:x val="-6.6500735617080326E-4"/>
                  <c:y val="2.6621795974404588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C7FB-43A0-963D-38F771D16808}"/>
                </c:ex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-5.4930688932482612E-3"/>
                  <c:y val="-1.0282692279277697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C7FB-43A0-963D-38F771D16808}"/>
                </c:ext>
                <c:ext xmlns:c15="http://schemas.microsoft.com/office/drawing/2012/chart" uri="{CE6537A1-D6FC-4f65-9D91-7224C49458BB}"/>
              </c:extLst>
            </c:dLbl>
            <c:dLbl>
              <c:idx val="2"/>
              <c:layout>
                <c:manualLayout>
                  <c:x val="-2.6957127462338415E-3"/>
                  <c:y val="-6.2991710011726775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4-C7FB-43A0-963D-38F771D16808}"/>
                </c:ext>
                <c:ext xmlns:c15="http://schemas.microsoft.com/office/drawing/2012/chart" uri="{CE6537A1-D6FC-4f65-9D91-7224C49458BB}"/>
              </c:extLst>
            </c:dLbl>
            <c:dLbl>
              <c:idx val="3"/>
              <c:layout>
                <c:manualLayout>
                  <c:x val="-7.2055223075906644E-2"/>
                  <c:y val="-1.6549159916619073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900" b="1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6-C7FB-43A0-963D-38F771D16808}"/>
                </c:ext>
                <c:ext xmlns:c15="http://schemas.microsoft.com/office/drawing/2012/chart" uri="{CE6537A1-D6FC-4f65-9D91-7224C49458BB}"/>
              </c:extLst>
            </c:dLbl>
            <c:dLbl>
              <c:idx val="4"/>
              <c:layout>
                <c:manualLayout>
                  <c:x val="1.5922871257387259E-2"/>
                  <c:y val="1.376151260604615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8-C7FB-43A0-963D-38F771D16808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Lembar1!$A$2:$A$5</c:f>
              <c:strCache>
                <c:ptCount val="4"/>
                <c:pt idx="0">
                  <c:v>Ya, perlu</c:v>
                </c:pt>
                <c:pt idx="1">
                  <c:v>Tidak perlu</c:v>
                </c:pt>
                <c:pt idx="2">
                  <c:v>Tergantung beberapa kondisi</c:v>
                </c:pt>
                <c:pt idx="3">
                  <c:v>Tidak tahu</c:v>
                </c:pt>
              </c:strCache>
            </c:strRef>
          </c:cat>
          <c:val>
            <c:numRef>
              <c:f>Lembar1!$B$2:$B$5</c:f>
              <c:numCache>
                <c:formatCode>###0.0</c:formatCode>
                <c:ptCount val="4"/>
                <c:pt idx="0">
                  <c:v>89.2</c:v>
                </c:pt>
                <c:pt idx="1">
                  <c:v>3.2</c:v>
                </c:pt>
                <c:pt idx="2">
                  <c:v>7.1999999999999993</c:v>
                </c:pt>
                <c:pt idx="3">
                  <c:v>0.4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C7FB-43A0-963D-38F771D1680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0"/>
        </c:dLbls>
        <c:firstSliceAng val="287"/>
        <c:holeSize val="50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22247923825407775"/>
          <c:y val="0.77023025369320031"/>
          <c:w val="0.56339250204746572"/>
          <c:h val="0.1865028815122538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262626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517562888490259"/>
          <c:y val="0"/>
          <c:w val="0.29489026633993926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F5B-4A09-AB83-C33828061FCA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F5B-4A09-AB83-C33828061FCA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BF5B-4A09-AB83-C33828061FCA}"/>
              </c:ext>
            </c:extLst>
          </c:dPt>
          <c:dPt>
            <c:idx val="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BF5B-4A09-AB83-C33828061FCA}"/>
              </c:ext>
            </c:extLst>
          </c:dPt>
          <c:dPt>
            <c:idx val="5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BF5B-4A09-AB83-C33828061FCA}"/>
              </c:ext>
            </c:extLst>
          </c:dPt>
          <c:dPt>
            <c:idx val="6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BF5B-4A09-AB83-C33828061FCA}"/>
              </c:ext>
            </c:extLst>
          </c:dPt>
          <c:dPt>
            <c:idx val="7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BF5B-4A09-AB83-C33828061FCA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BF5B-4A09-AB83-C33828061FCA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BF5B-4A09-AB83-C33828061FCA}"/>
              </c:ext>
            </c:extLst>
          </c:dPt>
          <c:dPt>
            <c:idx val="1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BF5B-4A09-AB83-C33828061FCA}"/>
              </c:ext>
            </c:extLst>
          </c:dPt>
          <c:dPt>
            <c:idx val="1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5-BF5B-4A09-AB83-C33828061FCA}"/>
              </c:ext>
            </c:extLst>
          </c:dPt>
          <c:dPt>
            <c:idx val="1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7-BF5B-4A09-AB83-C33828061FC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Tidak semua masyarakat siap beralih kendaraan listrik</c:v>
                </c:pt>
                <c:pt idx="1">
                  <c:v>Infrastruktur pengisian daya belum memadai</c:v>
                </c:pt>
                <c:pt idx="2">
                  <c:v>Kendaraan BBM masih lebih praktis</c:v>
                </c:pt>
                <c:pt idx="3">
                  <c:v>Harga kendaraan listrik masih terlalu mahal</c:v>
                </c:pt>
                <c:pt idx="4">
                  <c:v>Energi listrik masih berasal dari BBM</c:v>
                </c:pt>
                <c:pt idx="5">
                  <c:v>Khawatir terhadap limbah dan daur ulang baterai</c:v>
                </c:pt>
                <c:pt idx="6">
                  <c:v>Masih menunggu bukti dampak nyata dari kendaraan listrik</c:v>
                </c:pt>
              </c:strCache>
            </c:strRef>
          </c:cat>
          <c:val>
            <c:numRef>
              <c:f>Sheet1!$B$2:$B$8</c:f>
              <c:numCache>
                <c:formatCode>###0.0</c:formatCode>
                <c:ptCount val="7"/>
                <c:pt idx="0">
                  <c:v>34.615384615384613</c:v>
                </c:pt>
                <c:pt idx="1">
                  <c:v>19.230769230769234</c:v>
                </c:pt>
                <c:pt idx="2">
                  <c:v>15.384615384615385</c:v>
                </c:pt>
                <c:pt idx="3">
                  <c:v>11.538461538461538</c:v>
                </c:pt>
                <c:pt idx="4">
                  <c:v>7.6923076923076925</c:v>
                </c:pt>
                <c:pt idx="5">
                  <c:v>7.6923076923076925</c:v>
                </c:pt>
                <c:pt idx="6">
                  <c:v>3.8461538461538463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8-BF5B-4A09-AB83-C33828061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524003456"/>
        <c:axId val="1524004000"/>
      </c:barChart>
      <c:catAx>
        <c:axId val="152400345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24004000"/>
        <c:crosses val="autoZero"/>
        <c:auto val="1"/>
        <c:lblAlgn val="ctr"/>
        <c:lblOffset val="100"/>
        <c:noMultiLvlLbl val="0"/>
      </c:catAx>
      <c:valAx>
        <c:axId val="1524004000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1524003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458530249400465"/>
          <c:y val="0.11764594898086571"/>
          <c:w val="0.42335254970308234"/>
          <c:h val="0.61557353052623176"/>
        </c:manualLayout>
      </c:layout>
      <c:pieChart>
        <c:varyColors val="1"/>
        <c:ser>
          <c:idx val="0"/>
          <c:order val="0"/>
          <c:tx>
            <c:strRef>
              <c:f>Lembar1!$B$1</c:f>
              <c:strCache>
                <c:ptCount val="1"/>
                <c:pt idx="0">
                  <c:v>Column6</c:v>
                </c:pt>
              </c:strCache>
            </c:strRef>
          </c:tx>
          <c:spPr>
            <a:solidFill>
              <a:srgbClr val="960000"/>
            </a:solidFill>
            <a:ln>
              <a:noFill/>
            </a:ln>
            <a:effectLst/>
          </c:spPr>
          <c:explosion val="1"/>
          <c:dPt>
            <c:idx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7C4-45AD-8122-350B7E546975}"/>
              </c:ext>
            </c:extLst>
          </c:dPt>
          <c:dPt>
            <c:idx val="1"/>
            <c:bubble3D val="0"/>
            <c:spPr>
              <a:solidFill>
                <a:srgbClr val="7CB8A5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B7C4-45AD-8122-350B7E546975}"/>
              </c:ext>
            </c:extLst>
          </c:dPt>
          <c:dPt>
            <c:idx val="2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4-B7C4-45AD-8122-350B7E546975}"/>
              </c:ext>
            </c:extLst>
          </c:dPt>
          <c:dPt>
            <c:idx val="4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6-B7C4-45AD-8122-350B7E546975}"/>
              </c:ext>
            </c:extLst>
          </c:dPt>
          <c:dLbls>
            <c:dLbl>
              <c:idx val="0"/>
              <c:layout>
                <c:manualLayout>
                  <c:x val="-9.289795932490616E-2"/>
                  <c:y val="-0.23067474900954404"/>
                </c:manualLayout>
              </c:layout>
              <c:tx>
                <c:rich>
                  <a:bodyPr/>
                  <a:lstStyle/>
                  <a:p>
                    <a:fld id="{E16A3645-AAB8-4B75-BBDD-1346B67178A9}" type="VALUE">
                      <a:rPr lang="en-US" baseline="0" smtClean="0"/>
                      <a:pPr/>
                      <a:t>[VALUE]</a:t>
                    </a:fld>
                    <a:endParaRPr lang="en-US"/>
                  </a:p>
                </c:rich>
              </c:tx>
              <c:dLblPos val="bestFit"/>
              <c:showLegendKey val="0"/>
              <c:showVal val="1"/>
              <c:showCatName val="1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B7C4-45AD-8122-350B7E546975}"/>
                </c:ext>
                <c:ext xmlns:c15="http://schemas.microsoft.com/office/drawing/2012/chart" uri="{CE6537A1-D6FC-4f65-9D91-7224C49458BB}">
                  <c15:layout>
                    <c:manualLayout>
                      <c:w val="9.2420884128901995E-2"/>
                      <c:h val="0.19840124574659734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b="1">
                        <a:solidFill>
                          <a:schemeClr val="bg1"/>
                        </a:solidFill>
                      </a:defRPr>
                    </a:pPr>
                    <a:fld id="{F41F7A71-646F-45E1-9E85-382CF557174B}" type="VALUE">
                      <a:rPr lang="en-US" baseline="0" smtClean="0"/>
                      <a:pPr>
                        <a:defRPr b="1">
                          <a:solidFill>
                            <a:schemeClr val="bg1"/>
                          </a:solidFill>
                        </a:defRPr>
                      </a:pPr>
                      <a:t>[VALUE]</a:t>
                    </a:fld>
                    <a:endParaRPr 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1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2-B7C4-45AD-8122-350B7E546975}"/>
                </c:ex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</c:extLst>
            </c:dLbl>
            <c:dLbl>
              <c:idx val="2"/>
              <c:layout>
                <c:manualLayout>
                  <c:x val="-7.0333556876727529E-2"/>
                  <c:y val="-2.2518152725337971E-3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4-B7C4-45AD-8122-350B7E546975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Lembar1!$A$2:$A$4</c:f>
              <c:strCache>
                <c:ptCount val="3"/>
                <c:pt idx="0">
                  <c:v>Sangat setuju</c:v>
                </c:pt>
                <c:pt idx="1">
                  <c:v>Setuju</c:v>
                </c:pt>
                <c:pt idx="2">
                  <c:v>Tidak setuju</c:v>
                </c:pt>
              </c:strCache>
            </c:strRef>
          </c:cat>
          <c:val>
            <c:numRef>
              <c:f>Lembar1!$B$2:$B$4</c:f>
              <c:numCache>
                <c:formatCode>###0.0</c:formatCode>
                <c:ptCount val="3"/>
                <c:pt idx="0">
                  <c:v>29.799999999999997</c:v>
                </c:pt>
                <c:pt idx="1">
                  <c:v>65</c:v>
                </c:pt>
                <c:pt idx="2">
                  <c:v>5.2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B7C4-45AD-8122-350B7E54697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10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35206938394799836"/>
          <c:y val="0.7641741567327579"/>
          <c:w val="0.27989500020436814"/>
          <c:h val="0.14257345914485109"/>
        </c:manualLayout>
      </c:layout>
      <c:overlay val="0"/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73379421308609794"/>
          <c:y val="2.0016890321889295E-2"/>
          <c:w val="0.25027967784021699"/>
          <c:h val="0.96494401663809692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2E20-4254-91BD-E8AE83152C48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2E20-4254-91BD-E8AE83152C48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2E20-4254-91BD-E8AE83152C48}"/>
              </c:ext>
            </c:extLst>
          </c:dPt>
          <c:dPt>
            <c:idx val="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2E20-4254-91BD-E8AE83152C48}"/>
              </c:ext>
            </c:extLst>
          </c:dPt>
          <c:dPt>
            <c:idx val="5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2E20-4254-91BD-E8AE83152C48}"/>
              </c:ext>
            </c:extLst>
          </c:dPt>
          <c:dPt>
            <c:idx val="6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2E20-4254-91BD-E8AE83152C48}"/>
              </c:ext>
            </c:extLst>
          </c:dPt>
          <c:dPt>
            <c:idx val="7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2E20-4254-91BD-E8AE83152C48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2E20-4254-91BD-E8AE83152C48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2E20-4254-91BD-E8AE83152C48}"/>
              </c:ext>
            </c:extLst>
          </c:dPt>
          <c:dPt>
            <c:idx val="1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2E20-4254-91BD-E8AE83152C48}"/>
              </c:ext>
            </c:extLst>
          </c:dPt>
          <c:dPt>
            <c:idx val="1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5-2E20-4254-91BD-E8AE83152C48}"/>
              </c:ext>
            </c:extLst>
          </c:dPt>
          <c:dPt>
            <c:idx val="1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7-2E20-4254-91BD-E8AE83152C4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Sheet1!$A$2:$A$11</c:f>
              <c:strCache>
                <c:ptCount val="10"/>
                <c:pt idx="0">
                  <c:v>Memperketat aturan kepada perusahaan kendaraan agar memproduksi lebih banyak kendaraan listrik</c:v>
                </c:pt>
                <c:pt idx="1">
                  <c:v>Memberikan keringanan biaya listrik</c:v>
                </c:pt>
                <c:pt idx="2">
                  <c:v>Memberikan keringanan pajak kendaraan</c:v>
                </c:pt>
                <c:pt idx="3">
                  <c:v>Memberikan edukasi dan sosialisasi kepada masyarakat tentang manfaat kendaraan listrik</c:v>
                </c:pt>
                <c:pt idx="4">
                  <c:v>Memperbanyak dan meratakan infrastruktur pengisian daya (SPKLU/SPBKLU)</c:v>
                </c:pt>
                <c:pt idx="5">
                  <c:v>Mendukung industri dan komponen kendaraan listrik dalam negeri</c:v>
                </c:pt>
                <c:pt idx="6">
                  <c:v>Mewajibkan penggunaan kendaraan listrik pada kendaraan dinas dan transportasi publik</c:v>
                </c:pt>
                <c:pt idx="7">
                  <c:v>Mengembangkan listrik dari energi terbarukan untuk mendukung kendaraan listrik</c:v>
                </c:pt>
                <c:pt idx="8">
                  <c:v>Memberikan insentif non-fiskal (bebas ganjil-genap, parkir gratis, jalur khusus)</c:v>
                </c:pt>
                <c:pt idx="9">
                  <c:v>Tidak tahu</c:v>
                </c:pt>
              </c:strCache>
            </c:strRef>
          </c:cat>
          <c:val>
            <c:numRef>
              <c:f>Sheet1!$B$2:$B$11</c:f>
              <c:numCache>
                <c:formatCode>###0.0</c:formatCode>
                <c:ptCount val="10"/>
                <c:pt idx="0">
                  <c:v>35.799999999999997</c:v>
                </c:pt>
                <c:pt idx="1">
                  <c:v>19.2</c:v>
                </c:pt>
                <c:pt idx="2">
                  <c:v>16.400000000000002</c:v>
                </c:pt>
                <c:pt idx="3">
                  <c:v>8.6</c:v>
                </c:pt>
                <c:pt idx="4">
                  <c:v>8.4</c:v>
                </c:pt>
                <c:pt idx="5">
                  <c:v>4.2</c:v>
                </c:pt>
                <c:pt idx="6">
                  <c:v>3.2</c:v>
                </c:pt>
                <c:pt idx="7">
                  <c:v>2.8000000000000003</c:v>
                </c:pt>
                <c:pt idx="8">
                  <c:v>1</c:v>
                </c:pt>
                <c:pt idx="9">
                  <c:v>0.4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8-2E20-4254-91BD-E8AE83152C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524006720"/>
        <c:axId val="1524007808"/>
      </c:barChart>
      <c:catAx>
        <c:axId val="15240067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24007808"/>
        <c:crosses val="autoZero"/>
        <c:auto val="1"/>
        <c:lblAlgn val="ctr"/>
        <c:lblOffset val="100"/>
        <c:noMultiLvlLbl val="0"/>
      </c:catAx>
      <c:valAx>
        <c:axId val="1524007808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15240067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0142710974687486"/>
          <c:y val="8.4728993212291451E-2"/>
          <c:w val="0.27982846212020113"/>
          <c:h val="0.8628143902154533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Sangat tidak mendukung</c:v>
                </c:pt>
              </c:strCache>
            </c:strRef>
          </c:tx>
          <c:spPr>
            <a:solidFill>
              <a:srgbClr val="960000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A89-4BDD-9673-F50E1FB66874}"/>
              </c:ext>
            </c:extLst>
          </c:dPt>
          <c:dPt>
            <c:idx val="1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 prstMaterial="metal"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A89-4BDD-9673-F50E1FB66874}"/>
              </c:ext>
            </c:extLst>
          </c:dPt>
          <c:dPt>
            <c:idx val="2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A89-4BDD-9673-F50E1FB66874}"/>
              </c:ext>
            </c:extLst>
          </c:dPt>
          <c:dPt>
            <c:idx val="3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A89-4BDD-9673-F50E1FB66874}"/>
              </c:ext>
            </c:extLst>
          </c:dPt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Sheet1!$B$2</c:f>
              <c:numCache>
                <c:formatCode>###0.0</c:formatCode>
                <c:ptCount val="1"/>
                <c:pt idx="0">
                  <c:v>0.2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A89-4BDD-9673-F50E1FB6687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Tidak mendukung</c:v>
                </c:pt>
              </c:strCache>
            </c:strRef>
          </c:tx>
          <c:spPr>
            <a:solidFill>
              <a:srgbClr val="BE7373"/>
            </a:solidFill>
            <a:ln w="19050"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Sheet1!$C$2</c:f>
              <c:numCache>
                <c:formatCode>###0.0</c:formatCode>
                <c:ptCount val="1"/>
                <c:pt idx="0">
                  <c:v>1.7999999999999998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DA89-4BDD-9673-F50E1FB6687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Mendukung</c:v>
                </c:pt>
              </c:strCache>
            </c:strRef>
          </c:tx>
          <c:spPr>
            <a:solidFill>
              <a:srgbClr val="7CB8A5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CB8A5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DA89-4BDD-9673-F50E1FB66874}"/>
              </c:ext>
            </c:extLst>
          </c:dPt>
          <c:dLbls>
            <c:dLbl>
              <c:idx val="0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B-DA89-4BDD-9673-F50E1FB66874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Sheet1!$D$2</c:f>
              <c:numCache>
                <c:formatCode>###0.0</c:formatCode>
                <c:ptCount val="1"/>
                <c:pt idx="0">
                  <c:v>61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DA89-4BDD-9673-F50E1FB6687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Sangat mendukung</c:v>
                </c:pt>
              </c:strCache>
            </c:strRef>
          </c:tx>
          <c:spPr>
            <a:solidFill>
              <a:srgbClr val="007851"/>
            </a:solidFill>
            <a:ln w="190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Sheet1!$E$2</c:f>
              <c:numCache>
                <c:formatCode>###0.0</c:formatCode>
                <c:ptCount val="1"/>
                <c:pt idx="0">
                  <c:v>37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DA89-4BDD-9673-F50E1FB668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524013792"/>
        <c:axId val="1524011616"/>
      </c:barChart>
      <c:catAx>
        <c:axId val="152401379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524011616"/>
        <c:crosses val="autoZero"/>
        <c:auto val="1"/>
        <c:lblAlgn val="ctr"/>
        <c:lblOffset val="100"/>
        <c:noMultiLvlLbl val="0"/>
      </c:catAx>
      <c:valAx>
        <c:axId val="1524011616"/>
        <c:scaling>
          <c:orientation val="minMax"/>
          <c:max val="100"/>
        </c:scaling>
        <c:delete val="1"/>
        <c:axPos val="l"/>
        <c:numFmt formatCode="###0.0" sourceLinked="1"/>
        <c:majorTickMark val="out"/>
        <c:minorTickMark val="none"/>
        <c:tickLblPos val="nextTo"/>
        <c:crossAx val="15240137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7232350193513944"/>
          <c:y val="0.14709265389373724"/>
          <c:w val="0.525054317362872"/>
          <c:h val="0.7312629150366134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en-US" sz="900" b="0" i="0" u="none" strike="noStrike" kern="1200" baseline="0">
              <a:solidFill>
                <a:srgbClr val="262626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en-US"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0142710974687486"/>
          <c:y val="8.4728993212291451E-2"/>
          <c:w val="0.27982846212020113"/>
          <c:h val="0.8628143902154533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Sangat tidak mendukung</c:v>
                </c:pt>
              </c:strCache>
            </c:strRef>
          </c:tx>
          <c:spPr>
            <a:solidFill>
              <a:srgbClr val="960000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DA89-4BDD-9673-F50E1FB66874}"/>
              </c:ext>
            </c:extLst>
          </c:dPt>
          <c:dPt>
            <c:idx val="1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 prstMaterial="metal"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DA89-4BDD-9673-F50E1FB66874}"/>
              </c:ext>
            </c:extLst>
          </c:dPt>
          <c:dPt>
            <c:idx val="2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DA89-4BDD-9673-F50E1FB66874}"/>
              </c:ext>
            </c:extLst>
          </c:dPt>
          <c:dPt>
            <c:idx val="3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DA89-4BDD-9673-F50E1FB66874}"/>
              </c:ext>
            </c:extLst>
          </c:dPt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Sheet1!$B$2</c:f>
              <c:numCache>
                <c:formatCode>###0.0</c:formatCode>
                <c:ptCount val="1"/>
                <c:pt idx="0">
                  <c:v>0.2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DA89-4BDD-9673-F50E1FB6687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Tidak mendukung</c:v>
                </c:pt>
              </c:strCache>
            </c:strRef>
          </c:tx>
          <c:spPr>
            <a:solidFill>
              <a:srgbClr val="BE7373"/>
            </a:solidFill>
            <a:ln w="19050"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Sheet1!$C$2</c:f>
              <c:numCache>
                <c:formatCode>###0.0</c:formatCode>
                <c:ptCount val="1"/>
                <c:pt idx="0">
                  <c:v>3.2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DA89-4BDD-9673-F50E1FB6687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Mendukung</c:v>
                </c:pt>
              </c:strCache>
            </c:strRef>
          </c:tx>
          <c:spPr>
            <a:solidFill>
              <a:srgbClr val="7CB8A5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CB8A5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DA89-4BDD-9673-F50E1FB66874}"/>
              </c:ext>
            </c:extLst>
          </c:dPt>
          <c:dLbls>
            <c:dLbl>
              <c:idx val="0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B-DA89-4BDD-9673-F50E1FB66874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Sheet1!$D$2</c:f>
              <c:numCache>
                <c:formatCode>###0.0</c:formatCode>
                <c:ptCount val="1"/>
                <c:pt idx="0">
                  <c:v>65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DA89-4BDD-9673-F50E1FB6687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Sangat mendukung</c:v>
                </c:pt>
              </c:strCache>
            </c:strRef>
          </c:tx>
          <c:spPr>
            <a:solidFill>
              <a:srgbClr val="007851"/>
            </a:solidFill>
            <a:ln w="190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Sheet1!$E$2</c:f>
              <c:numCache>
                <c:formatCode>###0.0</c:formatCode>
                <c:ptCount val="1"/>
                <c:pt idx="0">
                  <c:v>31.6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DA89-4BDD-9673-F50E1FB668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485800864"/>
        <c:axId val="1485796512"/>
      </c:barChart>
      <c:catAx>
        <c:axId val="14858008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485796512"/>
        <c:crosses val="autoZero"/>
        <c:auto val="1"/>
        <c:lblAlgn val="ctr"/>
        <c:lblOffset val="100"/>
        <c:noMultiLvlLbl val="0"/>
      </c:catAx>
      <c:valAx>
        <c:axId val="1485796512"/>
        <c:scaling>
          <c:orientation val="minMax"/>
          <c:max val="100"/>
        </c:scaling>
        <c:delete val="1"/>
        <c:axPos val="l"/>
        <c:numFmt formatCode="###0.0" sourceLinked="1"/>
        <c:majorTickMark val="out"/>
        <c:minorTickMark val="none"/>
        <c:tickLblPos val="nextTo"/>
        <c:crossAx val="14858008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7232350193513944"/>
          <c:y val="0.14709265389373724"/>
          <c:w val="0.525054317362872"/>
          <c:h val="0.7312629150366134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en-US" sz="900" b="0" i="0" u="none" strike="noStrike" kern="1200" baseline="0">
              <a:solidFill>
                <a:srgbClr val="262626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en-US"/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567773612359955E-2"/>
          <c:y val="0.15273336545997401"/>
          <c:w val="0.38787927976021452"/>
          <c:h val="0.68682561922385021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EC6707"/>
            </a:solidFill>
          </c:spPr>
          <c:explosion val="1"/>
          <c:dPt>
            <c:idx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2ABD-4B6A-85A6-FC0EEA70DB0A}"/>
              </c:ext>
            </c:extLst>
          </c:dPt>
          <c:dPt>
            <c:idx val="1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2ABD-4B6A-85A6-FC0EEA70DB0A}"/>
              </c:ext>
            </c:extLst>
          </c:dPt>
          <c:dPt>
            <c:idx val="2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2ABD-4B6A-85A6-FC0EEA70DB0A}"/>
              </c:ext>
            </c:extLst>
          </c:dPt>
          <c:dPt>
            <c:idx val="3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2ABD-4B6A-85A6-FC0EEA70DB0A}"/>
              </c:ext>
            </c:extLst>
          </c:dPt>
          <c:dPt>
            <c:idx val="4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2ABD-4B6A-85A6-FC0EEA70DB0A}"/>
              </c:ext>
            </c:extLst>
          </c:dPt>
          <c:dPt>
            <c:idx val="5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2ABD-4B6A-85A6-FC0EEA70DB0A}"/>
              </c:ext>
            </c:extLst>
          </c:dPt>
          <c:dPt>
            <c:idx val="6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2ABD-4B6A-85A6-FC0EEA70DB0A}"/>
              </c:ext>
            </c:extLst>
          </c:dPt>
          <c:dPt>
            <c:idx val="7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2ABD-4B6A-85A6-FC0EEA70DB0A}"/>
              </c:ext>
            </c:extLst>
          </c:dPt>
          <c:dPt>
            <c:idx val="8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2ABD-4B6A-85A6-FC0EEA70DB0A}"/>
              </c:ext>
            </c:extLst>
          </c:dPt>
          <c:dPt>
            <c:idx val="9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2ABD-4B6A-85A6-FC0EEA70DB0A}"/>
              </c:ext>
            </c:extLst>
          </c:dPt>
          <c:dPt>
            <c:idx val="10"/>
            <c:bubble3D val="0"/>
            <c:spPr>
              <a:solidFill>
                <a:srgbClr val="EC6707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5-2ABD-4B6A-85A6-FC0EEA70DB0A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A98FBA43-3AA6-42D6-AA35-8E6362F035DF}" type="VALUE">
                      <a:rPr lang="en-US" sz="900" b="1" baseline="0" smtClean="0">
                        <a:solidFill>
                          <a:srgbClr val="F2F2F2"/>
                        </a:solidFill>
                      </a:rPr>
                      <a:pPr/>
                      <a:t>[VALUE]</a:t>
                    </a:fld>
                    <a:endParaRPr lang="en-US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2ABD-4B6A-85A6-FC0EEA70DB0A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1"/>
              <c:layout>
                <c:manualLayout>
                  <c:x val="9.1685867636319474E-2"/>
                  <c:y val="6.3987522058483071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fld id="{84438096-C737-4A41-AC5E-2CA913CFABB9}" type="VALUE">
                      <a:rPr lang="en-US" sz="900" b="1" baseline="0" smtClean="0">
                        <a:solidFill>
                          <a:schemeClr val="bg1"/>
                        </a:solidFill>
                      </a:rPr>
                      <a:pPr>
                        <a:defRPr sz="900" b="0" i="0" u="none" strike="noStrike" kern="1200" baseline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t>[VALUE]</a:t>
                    </a:fld>
                    <a:endParaRPr 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2ABD-4B6A-85A6-FC0EEA70DB0A}"/>
                </c:ext>
                <c:ext xmlns:c15="http://schemas.microsoft.com/office/drawing/2012/chart" uri="{CE6537A1-D6FC-4f65-9D91-7224C49458BB}">
                  <c15:layout>
                    <c:manualLayout>
                      <c:w val="0.10844525660837707"/>
                      <c:h val="0.10088405426772697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2"/>
              <c:layout>
                <c:manualLayout>
                  <c:x val="6.7768382451215609E-2"/>
                  <c:y val="0.15655735034101681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fld id="{0BA2C9A3-0248-425E-8C5C-07BF94399C98}" type="VALUE">
                      <a:rPr lang="en-US" sz="900" b="1" baseline="0" smtClean="0">
                        <a:solidFill>
                          <a:schemeClr val="bg1"/>
                        </a:solidFill>
                      </a:rPr>
                      <a:pPr>
                        <a:defRPr sz="900" b="0" i="0" u="none" strike="noStrike" kern="1200" baseline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pPr>
                      <a:t>[VALUE]</a:t>
                    </a:fld>
                    <a:endParaRPr 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2ABD-4B6A-85A6-FC0EEA70DB0A}"/>
                </c:ex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rgbClr val="F2F2F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Bersedia</c:v>
                </c:pt>
                <c:pt idx="1">
                  <c:v>Tidak bersedia</c:v>
                </c:pt>
                <c:pt idx="2">
                  <c:v>Masih pikir-pikir/belum tahu</c:v>
                </c:pt>
              </c:strCache>
            </c:strRef>
          </c:cat>
          <c:val>
            <c:numRef>
              <c:f>Sheet1!$B$2:$B$4</c:f>
              <c:numCache>
                <c:formatCode>###0.0</c:formatCode>
                <c:ptCount val="3"/>
                <c:pt idx="0">
                  <c:v>81.104651162790702</c:v>
                </c:pt>
                <c:pt idx="1">
                  <c:v>4.0697674418604652</c:v>
                </c:pt>
                <c:pt idx="2">
                  <c:v>14.825581395348838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6-2ABD-4B6A-85A6-FC0EEA70DB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36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1164487602598219"/>
          <c:y val="0.29189191043184037"/>
          <c:w val="0.32845550722947719"/>
          <c:h val="0.3900804137819858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4416167840504314"/>
          <c:y val="2.9136849972321466E-2"/>
          <c:w val="0.65583832159495692"/>
          <c:h val="0.76951120276316265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Sangat mendesak</c:v>
                </c:pt>
              </c:strCache>
            </c:strRef>
          </c:tx>
          <c:spPr>
            <a:solidFill>
              <a:srgbClr val="007851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6.059913457755548E-3"/>
                  <c:y val="3.0693394476361717E-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0-A80B-4FB2-9E1E-1B59B25B1C6F}"/>
                </c:ex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4.601226993865031E-3"/>
                  <c:y val="2.779061283770098E-17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4-3FA8-4C5C-AB7C-C583A867B7B5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Angkutan umum (angkot) listrik</c:v>
                </c:pt>
                <c:pt idx="1">
                  <c:v>Bis listrik</c:v>
                </c:pt>
                <c:pt idx="2">
                  <c:v>Motor listik</c:v>
                </c:pt>
                <c:pt idx="3">
                  <c:v>Truk listrik</c:v>
                </c:pt>
                <c:pt idx="4">
                  <c:v>Mobil listrik </c:v>
                </c:pt>
              </c:strCache>
            </c:strRef>
          </c:cat>
          <c:val>
            <c:numRef>
              <c:f>Sheet1!$B$2:$B$6</c:f>
              <c:numCache>
                <c:formatCode>0.0</c:formatCode>
                <c:ptCount val="5"/>
                <c:pt idx="0">
                  <c:v>18.600000000000001</c:v>
                </c:pt>
                <c:pt idx="1">
                  <c:v>16.400000000000002</c:v>
                </c:pt>
                <c:pt idx="2">
                  <c:v>9.6</c:v>
                </c:pt>
                <c:pt idx="3">
                  <c:v>19.600000000000001</c:v>
                </c:pt>
                <c:pt idx="4">
                  <c:v>8.4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A757-4605-B6A2-A110A279A97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Mendesak</c:v>
                </c:pt>
              </c:strCache>
            </c:strRef>
          </c:tx>
          <c:spPr>
            <a:solidFill>
              <a:srgbClr val="73AF9C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3AF9C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A757-4605-B6A2-A110A279A971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Angkutan umum (angkot) listrik</c:v>
                </c:pt>
                <c:pt idx="1">
                  <c:v>Bis listrik</c:v>
                </c:pt>
                <c:pt idx="2">
                  <c:v>Motor listik</c:v>
                </c:pt>
                <c:pt idx="3">
                  <c:v>Truk listrik</c:v>
                </c:pt>
                <c:pt idx="4">
                  <c:v>Mobil listrik </c:v>
                </c:pt>
              </c:strCache>
            </c:strRef>
          </c:cat>
          <c:val>
            <c:numRef>
              <c:f>Sheet1!$C$2:$C$6</c:f>
              <c:numCache>
                <c:formatCode>0.0</c:formatCode>
                <c:ptCount val="5"/>
                <c:pt idx="0">
                  <c:v>43</c:v>
                </c:pt>
                <c:pt idx="1">
                  <c:v>40</c:v>
                </c:pt>
                <c:pt idx="2">
                  <c:v>43.8</c:v>
                </c:pt>
                <c:pt idx="3">
                  <c:v>32.6</c:v>
                </c:pt>
                <c:pt idx="4">
                  <c:v>40.799999999999997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A757-4605-B6A2-A110A279A97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Tidak mendesak</c:v>
                </c:pt>
              </c:strCache>
            </c:strRef>
          </c:tx>
          <c:spPr>
            <a:solidFill>
              <a:srgbClr val="BE737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Angkutan umum (angkot) listrik</c:v>
                </c:pt>
                <c:pt idx="1">
                  <c:v>Bis listrik</c:v>
                </c:pt>
                <c:pt idx="2">
                  <c:v>Motor listik</c:v>
                </c:pt>
                <c:pt idx="3">
                  <c:v>Truk listrik</c:v>
                </c:pt>
                <c:pt idx="4">
                  <c:v>Mobil listrik </c:v>
                </c:pt>
              </c:strCache>
            </c:strRef>
          </c:cat>
          <c:val>
            <c:numRef>
              <c:f>Sheet1!$D$2:$D$6</c:f>
              <c:numCache>
                <c:formatCode>0.0</c:formatCode>
                <c:ptCount val="5"/>
                <c:pt idx="0">
                  <c:v>36.4</c:v>
                </c:pt>
                <c:pt idx="1">
                  <c:v>40.6</c:v>
                </c:pt>
                <c:pt idx="2">
                  <c:v>43.4</c:v>
                </c:pt>
                <c:pt idx="3">
                  <c:v>42.4</c:v>
                </c:pt>
                <c:pt idx="4">
                  <c:v>47.199999999999996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A757-4605-B6A2-A110A279A97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Sangat tidak mendesak</c:v>
                </c:pt>
              </c:strCache>
            </c:strRef>
          </c:tx>
          <c:spPr>
            <a:solidFill>
              <a:srgbClr val="960000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Sheet1!$A$2:$A$6</c:f>
              <c:strCache>
                <c:ptCount val="5"/>
                <c:pt idx="0">
                  <c:v>Angkutan umum (angkot) listrik</c:v>
                </c:pt>
                <c:pt idx="1">
                  <c:v>Bis listrik</c:v>
                </c:pt>
                <c:pt idx="2">
                  <c:v>Motor listik</c:v>
                </c:pt>
                <c:pt idx="3">
                  <c:v>Truk listrik</c:v>
                </c:pt>
                <c:pt idx="4">
                  <c:v>Mobil listrik </c:v>
                </c:pt>
              </c:strCache>
            </c:strRef>
          </c:cat>
          <c:val>
            <c:numRef>
              <c:f>Sheet1!$E$2:$E$6</c:f>
              <c:numCache>
                <c:formatCode>0.0</c:formatCode>
                <c:ptCount val="5"/>
                <c:pt idx="0">
                  <c:v>2</c:v>
                </c:pt>
                <c:pt idx="1">
                  <c:v>3</c:v>
                </c:pt>
                <c:pt idx="2">
                  <c:v>3.2</c:v>
                </c:pt>
                <c:pt idx="3">
                  <c:v>5.4</c:v>
                </c:pt>
                <c:pt idx="4">
                  <c:v>3.5999999999999996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75C2-489A-AC9E-F806A34681D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00"/>
        <c:overlap val="100"/>
        <c:axId val="1485809024"/>
        <c:axId val="1485805216"/>
      </c:barChart>
      <c:catAx>
        <c:axId val="14858090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85805216"/>
        <c:crosses val="autoZero"/>
        <c:auto val="1"/>
        <c:lblAlgn val="ctr"/>
        <c:lblOffset val="100"/>
        <c:noMultiLvlLbl val="0"/>
      </c:catAx>
      <c:valAx>
        <c:axId val="1485805216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14858090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4187013712595477"/>
          <c:y val="0.81317215995594305"/>
          <c:w val="0.65573161462925234"/>
          <c:h val="0.1309378678430309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rgbClr val="404040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334801370167714"/>
          <c:y val="8.4728900833268575E-2"/>
          <c:w val="0.27982846212020113"/>
          <c:h val="0.790863312948861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Tidak tertarik</c:v>
                </c:pt>
              </c:strCache>
            </c:strRef>
          </c:tx>
          <c:spPr>
            <a:solidFill>
              <a:srgbClr val="960000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27FB-42BC-9A73-04F19BDABB5B}"/>
              </c:ext>
            </c:extLst>
          </c:dPt>
          <c:dPt>
            <c:idx val="1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 prstMaterial="metal"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27FB-42BC-9A73-04F19BDABB5B}"/>
              </c:ext>
            </c:extLst>
          </c:dPt>
          <c:dPt>
            <c:idx val="2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27FB-42BC-9A73-04F19BDABB5B}"/>
              </c:ext>
            </c:extLst>
          </c:dPt>
          <c:dPt>
            <c:idx val="3"/>
            <c:invertIfNegative val="0"/>
            <c:bubble3D val="0"/>
            <c:spPr>
              <a:solidFill>
                <a:srgbClr val="960000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27FB-42BC-9A73-04F19BDABB5B}"/>
              </c:ext>
            </c:extLst>
          </c:dPt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Sheet1!$B$2</c:f>
              <c:numCache>
                <c:formatCode>###0.0</c:formatCode>
                <c:ptCount val="1"/>
                <c:pt idx="0">
                  <c:v>4.5999999999999996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27FB-42BC-9A73-04F19BDABB5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Kurang tertarik</c:v>
                </c:pt>
              </c:strCache>
            </c:strRef>
          </c:tx>
          <c:spPr>
            <a:solidFill>
              <a:srgbClr val="C57A7A"/>
            </a:solidFill>
            <a:ln w="190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rgbClr val="F2F2F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Sheet1!$C$2</c:f>
              <c:numCache>
                <c:formatCode>###0.0</c:formatCode>
                <c:ptCount val="1"/>
                <c:pt idx="0">
                  <c:v>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27FB-42BC-9A73-04F19BDABB5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Tertarik</c:v>
                </c:pt>
              </c:strCache>
            </c:strRef>
          </c:tx>
          <c:spPr>
            <a:solidFill>
              <a:srgbClr val="7CB8A5"/>
            </a:solidFill>
            <a:ln w="19050"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7CB8A5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8-7902-4202-91A8-0D3C256222FB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rgbClr val="F2F2F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Sheet1!$D$2</c:f>
              <c:numCache>
                <c:formatCode>###0.0</c:formatCode>
                <c:ptCount val="1"/>
                <c:pt idx="0">
                  <c:v>65.2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A-27FB-42BC-9A73-04F19BDABB5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Sangat tertarik</c:v>
                </c:pt>
              </c:strCache>
            </c:strRef>
          </c:tx>
          <c:spPr>
            <a:solidFill>
              <a:srgbClr val="007851"/>
            </a:solidFill>
            <a:ln w="19050"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en-US"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frekuensi</c:v>
                </c:pt>
              </c:strCache>
            </c:strRef>
          </c:cat>
          <c:val>
            <c:numRef>
              <c:f>Sheet1!$E$2</c:f>
              <c:numCache>
                <c:formatCode>###0.0</c:formatCode>
                <c:ptCount val="1"/>
                <c:pt idx="0">
                  <c:v>21.2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A-3116-48BE-A372-6104113A3CA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485805760"/>
        <c:axId val="1485802496"/>
      </c:barChart>
      <c:catAx>
        <c:axId val="1485805760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485802496"/>
        <c:crosses val="autoZero"/>
        <c:auto val="1"/>
        <c:lblAlgn val="ctr"/>
        <c:lblOffset val="100"/>
        <c:noMultiLvlLbl val="0"/>
      </c:catAx>
      <c:valAx>
        <c:axId val="1485802496"/>
        <c:scaling>
          <c:orientation val="minMax"/>
          <c:max val="100"/>
        </c:scaling>
        <c:delete val="1"/>
        <c:axPos val="l"/>
        <c:numFmt formatCode="###0.0" sourceLinked="1"/>
        <c:majorTickMark val="out"/>
        <c:minorTickMark val="none"/>
        <c:tickLblPos val="nextTo"/>
        <c:crossAx val="14858057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4520485786734287"/>
          <c:y val="6.3486244646993151E-2"/>
          <c:w val="0.34689265536723168"/>
          <c:h val="0.8307033476080182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en-US" sz="900" b="0" i="0" u="none" strike="noStrike" kern="1200" baseline="0">
              <a:solidFill>
                <a:srgbClr val="262626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en-US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8458530249400465"/>
          <c:y val="8.9690862019791193E-2"/>
          <c:w val="0.42335254970308234"/>
          <c:h val="0.61557353052623176"/>
        </c:manualLayout>
      </c:layout>
      <c:pieChart>
        <c:varyColors val="1"/>
        <c:ser>
          <c:idx val="0"/>
          <c:order val="0"/>
          <c:tx>
            <c:strRef>
              <c:f>Lembar1!$B$1</c:f>
              <c:strCache>
                <c:ptCount val="1"/>
                <c:pt idx="0">
                  <c:v>Column6</c:v>
                </c:pt>
              </c:strCache>
            </c:strRef>
          </c:tx>
          <c:spPr>
            <a:solidFill>
              <a:srgbClr val="960000"/>
            </a:solidFill>
            <a:ln>
              <a:noFill/>
            </a:ln>
            <a:effectLst/>
          </c:spPr>
          <c:explosion val="1"/>
          <c:dPt>
            <c:idx val="0"/>
            <c:bubble3D val="0"/>
            <c:spPr>
              <a:solidFill>
                <a:srgbClr val="00785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ABC-478E-A019-A4BDA3DE4455}"/>
              </c:ext>
            </c:extLst>
          </c:dPt>
          <c:dPt>
            <c:idx val="1"/>
            <c:bubble3D val="0"/>
            <c:spPr>
              <a:solidFill>
                <a:srgbClr val="7CB8A5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CABC-478E-A019-A4BDA3DE4455}"/>
              </c:ext>
            </c:extLst>
          </c:dPt>
          <c:dPt>
            <c:idx val="2"/>
            <c:bubble3D val="0"/>
            <c:spPr>
              <a:solidFill>
                <a:srgbClr val="BE7373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CABC-478E-A019-A4BDA3DE4455}"/>
              </c:ext>
            </c:extLst>
          </c:dPt>
          <c:dPt>
            <c:idx val="4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CABC-478E-A019-A4BDA3DE4455}"/>
              </c:ext>
            </c:extLst>
          </c:dPt>
          <c:dLbls>
            <c:dLbl>
              <c:idx val="0"/>
              <c:layout>
                <c:manualLayout>
                  <c:x val="-0.11420284865362502"/>
                  <c:y val="-0.20794685451814265"/>
                </c:manualLayout>
              </c:layout>
              <c:tx>
                <c:rich>
                  <a:bodyPr/>
                  <a:lstStyle/>
                  <a:p>
                    <a:fld id="{E16A3645-AAB8-4B75-BBDD-1346B67178A9}" type="VALUE">
                      <a:rPr lang="en-US" baseline="0" smtClean="0"/>
                      <a:pPr/>
                      <a:t>[VALUE]</a:t>
                    </a:fld>
                    <a:endParaRPr lang="en-US"/>
                  </a:p>
                </c:rich>
              </c:tx>
              <c:dLblPos val="bestFit"/>
              <c:showLegendKey val="0"/>
              <c:showVal val="1"/>
              <c:showCatName val="1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CABC-478E-A019-A4BDA3DE4455}"/>
                </c:ext>
                <c:ext xmlns:c15="http://schemas.microsoft.com/office/drawing/2012/chart" uri="{CE6537A1-D6FC-4f65-9D91-7224C49458BB}">
                  <c15:layout>
                    <c:manualLayout>
                      <c:w val="9.2420884128901995E-2"/>
                      <c:h val="0.19840124574659734"/>
                    </c:manualLayout>
                  </c15:layout>
                  <c15:dlblFieldTable/>
                  <c15:showDataLabelsRange val="0"/>
                </c:ext>
              </c:extLst>
            </c:dLbl>
            <c:dLbl>
              <c:idx val="1"/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b="1">
                        <a:solidFill>
                          <a:schemeClr val="bg1"/>
                        </a:solidFill>
                      </a:defRPr>
                    </a:pPr>
                    <a:fld id="{F41F7A71-646F-45E1-9E85-382CF557174B}" type="VALUE">
                      <a:rPr lang="en-US" baseline="0" smtClean="0"/>
                      <a:pPr>
                        <a:defRPr b="1">
                          <a:solidFill>
                            <a:schemeClr val="bg1"/>
                          </a:solidFill>
                        </a:defRPr>
                      </a:pPr>
                      <a:t>[VALUE]</a:t>
                    </a:fld>
                    <a:endParaRPr 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1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CABC-478E-A019-A4BDA3DE4455}"/>
                </c:ex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</c:extLst>
            </c:dLbl>
            <c:dLbl>
              <c:idx val="2"/>
              <c:layout>
                <c:manualLayout>
                  <c:x val="-6.7405145621472623E-2"/>
                  <c:y val="3.5524028953797379E-3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CABC-478E-A019-A4BDA3DE4455}"/>
                </c:ext>
                <c:ext xmlns:c15="http://schemas.microsoft.com/office/drawing/2012/chart" uri="{CE6537A1-D6FC-4f65-9D91-7224C49458BB}"/>
              </c:extLst>
            </c:dLbl>
            <c:dLbl>
              <c:idx val="3"/>
              <c:layout>
                <c:manualLayout>
                  <c:x val="-1.2285226953494252E-2"/>
                  <c:y val="-3.4558650810154548E-4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8-CABC-478E-A019-A4BDA3DE4455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Lembar1!$A$2:$A$5</c:f>
              <c:strCache>
                <c:ptCount val="4"/>
                <c:pt idx="0">
                  <c:v>Sangat setuju</c:v>
                </c:pt>
                <c:pt idx="1">
                  <c:v>Setuju</c:v>
                </c:pt>
                <c:pt idx="2">
                  <c:v>Tidak setuju</c:v>
                </c:pt>
                <c:pt idx="3">
                  <c:v>Sangat tidak setuju</c:v>
                </c:pt>
              </c:strCache>
            </c:strRef>
          </c:cat>
          <c:val>
            <c:numRef>
              <c:f>Lembar1!$B$2:$B$5</c:f>
              <c:numCache>
                <c:formatCode>###0.0</c:formatCode>
                <c:ptCount val="4"/>
                <c:pt idx="0">
                  <c:v>24.6</c:v>
                </c:pt>
                <c:pt idx="1">
                  <c:v>71</c:v>
                </c:pt>
                <c:pt idx="2">
                  <c:v>4.2</c:v>
                </c:pt>
                <c:pt idx="3">
                  <c:v>0.2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CABC-478E-A019-A4BDA3DE445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95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27241988499589859"/>
          <c:y val="0.75618698902959369"/>
          <c:w val="0.42546132587544705"/>
          <c:h val="0.18650288151225383"/>
        </c:manualLayout>
      </c:layout>
      <c:overlay val="0"/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</a:defRPr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5449160209645153"/>
          <c:y val="2.0016890321889295E-2"/>
          <c:w val="0.2268136916725324"/>
          <c:h val="0.96494401663809692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960000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F5B-4A09-AB83-C33828061FCA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F5B-4A09-AB83-C33828061FCA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BF5B-4A09-AB83-C33828061FCA}"/>
              </c:ext>
            </c:extLst>
          </c:dPt>
          <c:dPt>
            <c:idx val="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BF5B-4A09-AB83-C33828061FCA}"/>
              </c:ext>
            </c:extLst>
          </c:dPt>
          <c:dPt>
            <c:idx val="5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BF5B-4A09-AB83-C33828061FCA}"/>
              </c:ext>
            </c:extLst>
          </c:dPt>
          <c:dPt>
            <c:idx val="6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BF5B-4A09-AB83-C33828061FCA}"/>
              </c:ext>
            </c:extLst>
          </c:dPt>
          <c:dPt>
            <c:idx val="7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BF5B-4A09-AB83-C33828061FCA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F-BF5B-4A09-AB83-C33828061FCA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1-BF5B-4A09-AB83-C33828061FCA}"/>
              </c:ext>
            </c:extLst>
          </c:dPt>
          <c:dPt>
            <c:idx val="1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3-BF5B-4A09-AB83-C33828061FCA}"/>
              </c:ext>
            </c:extLst>
          </c:dPt>
          <c:dPt>
            <c:idx val="1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5-BF5B-4A09-AB83-C33828061FCA}"/>
              </c:ext>
            </c:extLst>
          </c:dPt>
          <c:dPt>
            <c:idx val="1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17-BF5B-4A09-AB83-C33828061FC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Subsidi BBM masih dibutuhkan masyarakat saat ini</c:v>
                </c:pt>
                <c:pt idx="1">
                  <c:v>Khawatir berdampak pada kenaikan biaya hidup </c:v>
                </c:pt>
                <c:pt idx="2">
                  <c:v>Khawatir penggunaan anggaran tidak transparan</c:v>
                </c:pt>
                <c:pt idx="3">
                  <c:v>Khawatir berdampak negatif secara sosial dan keamanan</c:v>
                </c:pt>
                <c:pt idx="4">
                  <c:v>Transportasi bersih/kendaraan listrik belum terjangkau</c:v>
                </c:pt>
                <c:pt idx="5">
                  <c:v>Ketimpangan wilayah akan semakin tinggi</c:v>
                </c:pt>
                <c:pt idx="6">
                  <c:v>Transportasi bersih/kendaraan listrik belum siap secara infrastruktur</c:v>
                </c:pt>
              </c:strCache>
            </c:strRef>
          </c:cat>
          <c:val>
            <c:numRef>
              <c:f>Sheet1!$B$2:$B$8</c:f>
              <c:numCache>
                <c:formatCode>###0.0</c:formatCode>
                <c:ptCount val="7"/>
                <c:pt idx="0">
                  <c:v>22.727272727272727</c:v>
                </c:pt>
                <c:pt idx="1">
                  <c:v>22.727272727272727</c:v>
                </c:pt>
                <c:pt idx="2">
                  <c:v>18.181818181818183</c:v>
                </c:pt>
                <c:pt idx="3">
                  <c:v>13.636363636363635</c:v>
                </c:pt>
                <c:pt idx="4">
                  <c:v>9.0909090909090917</c:v>
                </c:pt>
                <c:pt idx="5">
                  <c:v>9.0909090909090917</c:v>
                </c:pt>
                <c:pt idx="6">
                  <c:v>4.5454545454545459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8-BF5B-4A09-AB83-C33828061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85799776"/>
        <c:axId val="1485797056"/>
      </c:barChart>
      <c:catAx>
        <c:axId val="148579977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85797056"/>
        <c:crosses val="autoZero"/>
        <c:auto val="1"/>
        <c:lblAlgn val="ctr"/>
        <c:lblOffset val="100"/>
        <c:noMultiLvlLbl val="0"/>
      </c:catAx>
      <c:valAx>
        <c:axId val="148579705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14857997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65410438067267618"/>
          <c:y val="2.514857461047432E-2"/>
          <c:w val="0.31011574767462213"/>
          <c:h val="0.9404766902416401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sumber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3332-46BA-B329-84CBA9B116E8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3332-46BA-B329-84CBA9B116E8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3332-46BA-B329-84CBA9B116E8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3332-46BA-B329-84CBA9B116E8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3332-46BA-B329-84CBA9B116E8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3332-46BA-B329-84CBA9B116E8}"/>
              </c:ext>
            </c:extLst>
          </c:dPt>
          <c:dPt>
            <c:idx val="1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E-7D81-4EF4-886C-037A87788C44}"/>
              </c:ext>
            </c:extLst>
          </c:dPt>
          <c:dPt>
            <c:idx val="1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3332-46BA-B329-84CBA9B116E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Sheet1!$A$2:$A$13</c:f>
              <c:strCache>
                <c:ptCount val="12"/>
                <c:pt idx="0">
                  <c:v>Jarak tempuh terbatas</c:v>
                </c:pt>
                <c:pt idx="1">
                  <c:v>Harus menambah daya listrik</c:v>
                </c:pt>
                <c:pt idx="2">
                  <c:v>Waktu pengisian lebih lama</c:v>
                </c:pt>
                <c:pt idx="3">
                  <c:v>Layanan/service terbatas</c:v>
                </c:pt>
                <c:pt idx="4">
                  <c:v>Keterbatasan infrastruktur pengisian daya</c:v>
                </c:pt>
                <c:pt idx="5">
                  <c:v>Harga awal kendaraan lebih mahal</c:v>
                </c:pt>
                <c:pt idx="6">
                  <c:v>Kekhawatiran risiko keamanan (sistem tidak berfungsi, kebakaran)</c:v>
                </c:pt>
                <c:pt idx="7">
                  <c:v>Keterbatasan ketersediaan produk (sparepart sulit dicari)</c:v>
                </c:pt>
                <c:pt idx="8">
                  <c:v>Risiko pencemaran limbah baterai</c:v>
                </c:pt>
                <c:pt idx="9">
                  <c:v>Kurangnya informasi dan edukasi seputar kendaraan listrik</c:v>
                </c:pt>
                <c:pt idx="10">
                  <c:v>Pengurangan emisi bersih menjadi terbatas</c:v>
                </c:pt>
                <c:pt idx="11">
                  <c:v>Banjir/genangan air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58.4</c:v>
                </c:pt>
                <c:pt idx="1">
                  <c:v>34.4</c:v>
                </c:pt>
                <c:pt idx="2">
                  <c:v>30.8</c:v>
                </c:pt>
                <c:pt idx="3">
                  <c:v>25.8</c:v>
                </c:pt>
                <c:pt idx="4">
                  <c:v>24.8</c:v>
                </c:pt>
                <c:pt idx="5">
                  <c:v>22.2</c:v>
                </c:pt>
                <c:pt idx="6">
                  <c:v>21.8</c:v>
                </c:pt>
                <c:pt idx="7">
                  <c:v>19.400000000000002</c:v>
                </c:pt>
                <c:pt idx="8">
                  <c:v>18.600000000000001</c:v>
                </c:pt>
                <c:pt idx="9">
                  <c:v>15.8</c:v>
                </c:pt>
                <c:pt idx="10">
                  <c:v>7.8</c:v>
                </c:pt>
                <c:pt idx="11">
                  <c:v>0.2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3332-46BA-B329-84CBA9B116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485809568"/>
        <c:axId val="1485799232"/>
      </c:barChart>
      <c:catAx>
        <c:axId val="14858095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85799232"/>
        <c:crosses val="autoZero"/>
        <c:auto val="1"/>
        <c:lblAlgn val="ctr"/>
        <c:lblOffset val="100"/>
        <c:noMultiLvlLbl val="0"/>
      </c:catAx>
      <c:valAx>
        <c:axId val="1485799232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1485809568"/>
        <c:crosses val="autoZero"/>
        <c:crossBetween val="between"/>
        <c:majorUnit val="100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61796274134969842"/>
          <c:y val="2.514857461047432E-2"/>
          <c:w val="0.34625737284145069"/>
          <c:h val="0.9404766902416401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sumber</c:v>
                </c:pt>
              </c:strCache>
            </c:strRef>
          </c:tx>
          <c:spPr>
            <a:solidFill>
              <a:srgbClr val="BFBFBF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4F91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3332-46BA-B329-84CBA9B116E8}"/>
              </c:ext>
            </c:extLst>
          </c:dPt>
          <c:dPt>
            <c:idx val="1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3332-46BA-B329-84CBA9B116E8}"/>
              </c:ext>
            </c:extLst>
          </c:dPt>
          <c:dPt>
            <c:idx val="2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3332-46BA-B329-84CBA9B116E8}"/>
              </c:ext>
            </c:extLst>
          </c:dPt>
          <c:dPt>
            <c:idx val="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3332-46BA-B329-84CBA9B116E8}"/>
              </c:ext>
            </c:extLst>
          </c:dPt>
          <c:dPt>
            <c:idx val="8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9-3332-46BA-B329-84CBA9B116E8}"/>
              </c:ext>
            </c:extLst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B-3332-46BA-B329-84CBA9B116E8}"/>
              </c:ext>
            </c:extLst>
          </c:dPt>
          <c:dPt>
            <c:idx val="14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D-3332-46BA-B329-84CBA9B116E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baseline="0">
                    <a:solidFill>
                      <a:srgbClr val="262626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Keamanan baterai</c:v>
                </c:pt>
                <c:pt idx="1">
                  <c:v>Beban tambahan pada sistem kelistrikan</c:v>
                </c:pt>
                <c:pt idx="2">
                  <c:v>Risiko pencemaran limbah baterai</c:v>
                </c:pt>
                <c:pt idx="3">
                  <c:v>Meningkatkan emisi dari pembangkit listrik</c:v>
                </c:pt>
                <c:pt idx="4">
                  <c:v>Risiko pencemaran limbah produksi kendaraan</c:v>
                </c:pt>
                <c:pt idx="5">
                  <c:v>Peningkatan pertambangan bahan baku baterai</c:v>
                </c:pt>
                <c:pt idx="6">
                  <c:v>Ketergantungan pada insentif</c:v>
                </c:pt>
                <c:pt idx="7">
                  <c:v>Berpotensi menurunkan lapangan kerja di industri otomotif konvensional</c:v>
                </c:pt>
                <c:pt idx="8">
                  <c:v>Lainnya (takut mogok di jalan, banjir)</c:v>
                </c:pt>
              </c:strCache>
            </c:strRef>
          </c:cat>
          <c:val>
            <c:numRef>
              <c:f>Sheet1!$B$2:$B$10</c:f>
              <c:numCache>
                <c:formatCode>0.0</c:formatCode>
                <c:ptCount val="9"/>
                <c:pt idx="0" formatCode="General">
                  <c:v>65.2</c:v>
                </c:pt>
                <c:pt idx="1">
                  <c:v>44.6</c:v>
                </c:pt>
                <c:pt idx="2">
                  <c:v>41.8</c:v>
                </c:pt>
                <c:pt idx="3">
                  <c:v>25</c:v>
                </c:pt>
                <c:pt idx="4">
                  <c:v>23.599999999999998</c:v>
                </c:pt>
                <c:pt idx="5">
                  <c:v>23</c:v>
                </c:pt>
                <c:pt idx="6">
                  <c:v>14.799999999999999</c:v>
                </c:pt>
                <c:pt idx="7">
                  <c:v>13.200000000000001</c:v>
                </c:pt>
                <c:pt idx="8">
                  <c:v>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E-3332-46BA-B329-84CBA9B116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485800320"/>
        <c:axId val="1485803584"/>
      </c:barChart>
      <c:catAx>
        <c:axId val="1485800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262626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85803584"/>
        <c:crosses val="autoZero"/>
        <c:auto val="1"/>
        <c:lblAlgn val="ctr"/>
        <c:lblOffset val="100"/>
        <c:noMultiLvlLbl val="0"/>
      </c:catAx>
      <c:valAx>
        <c:axId val="1485803584"/>
        <c:scaling>
          <c:orientation val="minMax"/>
        </c:scaling>
        <c:delete val="1"/>
        <c:axPos val="t"/>
        <c:numFmt formatCode="General" sourceLinked="1"/>
        <c:majorTickMark val="out"/>
        <c:minorTickMark val="none"/>
        <c:tickLblPos val="nextTo"/>
        <c:crossAx val="1485800320"/>
        <c:crosses val="autoZero"/>
        <c:crossBetween val="between"/>
        <c:majorUnit val="100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2">
  <a:schemeClr val="accent2"/>
  <a:schemeClr val="accent4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3205820-9490-4712-A591-AA239C2AD1A4}" type="datetimeFigureOut">
              <a:rPr lang="en-US" smtClean="0"/>
              <a:t>4/7/2026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1D36603-7E80-4C53-B6F2-BE7088C8D3D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898107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212205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593349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32628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dirty="0" smtClean="0"/>
              <a:t>Edit </a:t>
            </a:r>
            <a:r>
              <a:rPr lang="en-ID" dirty="0" err="1" smtClean="0"/>
              <a:t>tanggal</a:t>
            </a:r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679438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797115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033269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827937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dirty="0" smtClean="0"/>
              <a:t>Star</a:t>
            </a:r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066485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879385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51A8E3A3-0BD5-51B8-1B89-5AEB89E186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2F361796-360F-3C9D-F1AF-EBD5D206803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E1D47131-AD86-B60C-464E-F7D060BA0A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0BB86A07-070F-0B81-E136-DFD16F7CCE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415759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44139D8-E557-9BE7-E964-96C26EC11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85E98141-03FF-FA88-D0A4-2662D96F3B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BBF9C603-9C89-DA53-DFA9-661B6CA4EA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baseline="0" dirty="0" err="1" smtClean="0"/>
              <a:t>peran</a:t>
            </a:r>
            <a:r>
              <a:rPr lang="en-ID" baseline="0" dirty="0" smtClean="0"/>
              <a:t> </a:t>
            </a:r>
            <a:r>
              <a:rPr lang="en-ID" baseline="0" dirty="0" err="1" smtClean="0"/>
              <a:t>perusahaan</a:t>
            </a:r>
            <a:r>
              <a:rPr lang="en-ID" baseline="0" dirty="0" smtClean="0"/>
              <a:t> </a:t>
            </a:r>
            <a:r>
              <a:rPr lang="en-ID" baseline="0" dirty="0" err="1" smtClean="0"/>
              <a:t>untuk</a:t>
            </a:r>
            <a:r>
              <a:rPr lang="en-ID" baseline="0" dirty="0" smtClean="0"/>
              <a:t> </a:t>
            </a:r>
            <a:r>
              <a:rPr lang="en-ID" baseline="0" dirty="0" err="1" smtClean="0"/>
              <a:t>mengurangi</a:t>
            </a:r>
            <a:r>
              <a:rPr lang="en-ID" baseline="0" dirty="0" smtClean="0"/>
              <a:t> </a:t>
            </a:r>
            <a:r>
              <a:rPr lang="en-ID" baseline="0" dirty="0" err="1" smtClean="0"/>
              <a:t>polusi</a:t>
            </a:r>
            <a:r>
              <a:rPr lang="en-ID" baseline="0" dirty="0" smtClean="0"/>
              <a:t>. Star</a:t>
            </a:r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42DC4008-308B-CF72-9B3E-3586D32A01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436382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FBE80AD7-3B2F-A631-2ADB-C3F6D267B6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5E465E3F-657F-0159-686F-952FFB2F98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11A9DE8B-4AD7-2E08-27E2-FE98FAA730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D7603612-EFAA-4EC6-43B7-7C9B94D6A2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4245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F383B036-2C4E-1502-EB63-93C5497A02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6DCD954E-4DC3-380A-D70D-18C627ACA3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FEC67DF8-34ED-8C1B-5F2F-B68B393797E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dirty="0" smtClean="0"/>
              <a:t>Star</a:t>
            </a:r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E67815F9-CDC3-C778-81AC-2E9B9B8264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159954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F6044B8E-8BBE-405A-E00D-8DB4741961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6EF0E94B-435E-A39C-0340-9DF5D7DF7F2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E6B9D12E-3FA7-C064-A8DC-379FDA2AA4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785D8EB4-012D-B14C-9C9B-55061A6A5D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470344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44139D8-E557-9BE7-E964-96C26EC11A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85E98141-03FF-FA88-D0A4-2662D96F3B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BBF9C603-9C89-DA53-DFA9-661B6CA4EA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42DC4008-308B-CF72-9B3E-3586D32A01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334273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6C7E4FF-4EB2-2B7D-54F4-FB5425521D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E6C1FC97-C611-42DC-1377-58C306470B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7369B7E5-4E7B-060F-3673-02EC1627750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FD2010F4-4973-26C4-A647-B5A5FFC3A2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163468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1332351-50FC-DEF9-E750-4BCE851E21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307A27A5-FA19-D8C2-3078-0CC8F524F5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F03EE250-B62B-5223-20E4-BB65B6EB29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dirty="0" smtClean="0"/>
              <a:t>Star</a:t>
            </a:r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67C38783-73A3-80E1-B358-8BD166AADD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060792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9AEDAF8B-AC21-CC57-A3D3-2B9A442C6F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EB156B05-F269-192E-49A0-D34C91CE22B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08FF5159-BFA7-CF14-5569-C5DC3AA67E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dirty="0" smtClean="0"/>
              <a:t>Star</a:t>
            </a:r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E549941A-D9CE-0305-EA4F-8580320C791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057519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52B8620-E031-129E-3210-1EDD8920BA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="" xmlns:a16="http://schemas.microsoft.com/office/drawing/2014/main" id="{5EEF5635-B37A-4BC0-FE15-89C4A682C9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="" xmlns:a16="http://schemas.microsoft.com/office/drawing/2014/main" id="{E20400F0-702B-8C89-131D-420D573177F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55605E1F-03CB-F31C-2316-BD79DDD059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474916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54059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44252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400455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72482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38485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229286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635962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62335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ID" dirty="0" err="1" smtClean="0"/>
              <a:t>Peran</a:t>
            </a:r>
            <a:r>
              <a:rPr lang="en-ID" dirty="0" smtClean="0"/>
              <a:t> </a:t>
            </a:r>
            <a:r>
              <a:rPr lang="en-ID" dirty="0" err="1" smtClean="0"/>
              <a:t>serta</a:t>
            </a:r>
            <a:r>
              <a:rPr lang="en-ID" dirty="0" smtClean="0"/>
              <a:t> </a:t>
            </a:r>
            <a:r>
              <a:rPr lang="en-ID" dirty="0" err="1" smtClean="0"/>
              <a:t>atau</a:t>
            </a:r>
            <a:r>
              <a:rPr lang="en-ID" dirty="0" smtClean="0"/>
              <a:t> </a:t>
            </a:r>
            <a:r>
              <a:rPr lang="en-ID" dirty="0" err="1" smtClean="0"/>
              <a:t>kontribusi</a:t>
            </a:r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203218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005928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2207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1D36603-7E80-4C53-B6F2-BE7088C8D3D1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59978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E693DA-DD63-4180-92D6-64B567B77A47}" type="datetime1">
              <a:rPr lang="en-US" smtClean="0"/>
              <a:t>4/7/2026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3">
            <a:extLst>
              <a:ext uri="{FF2B5EF4-FFF2-40B4-BE49-F238E27FC236}">
                <a16:creationId xmlns="" xmlns:a16="http://schemas.microsoft.com/office/drawing/2014/main" id="{DDA246D5-A722-2841-5A2F-F39604D3DF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>
            <a:lvl1pPr>
              <a:defRPr>
                <a:solidFill>
                  <a:srgbClr val="004F91"/>
                </a:solidFill>
              </a:defRPr>
            </a:lvl1pPr>
          </a:lstStyle>
          <a:p>
            <a:fld id="{F5A82B29-C5AC-7946-8574-6EF739A6D34A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00286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 userDrawn="1">
          <p15:clr>
            <a:srgbClr val="A4A3A4"/>
          </p15:clr>
        </p15:guide>
        <p15:guide id="3" pos="5488" userDrawn="1">
          <p15:clr>
            <a:srgbClr val="A4A3A4"/>
          </p15:clr>
        </p15:guide>
        <p15:guide id="4" pos="272" userDrawn="1">
          <p15:clr>
            <a:srgbClr val="A4A3A4"/>
          </p15:clr>
        </p15:guide>
        <p15:guide id="5" pos="1995" userDrawn="1">
          <p15:clr>
            <a:srgbClr val="A4A3A4"/>
          </p15:clr>
        </p15:guide>
        <p15:guide id="6" pos="3765" userDrawn="1">
          <p15:clr>
            <a:srgbClr val="A4A3A4"/>
          </p15:clr>
        </p15:guide>
        <p15:guide id="7" orient="horz" pos="3026" userDrawn="1">
          <p15:clr>
            <a:srgbClr val="A4A3A4"/>
          </p15:clr>
        </p15:guide>
        <p15:guide id="8" pos="2880" userDrawn="1">
          <p15:clr>
            <a:srgbClr val="A4A3A4"/>
          </p15:clr>
        </p15:guide>
        <p15:guide id="9" orient="horz" pos="214" userDrawn="1">
          <p15:clr>
            <a:srgbClr val="A4A3A4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>
            <a:lvl1pPr>
              <a:defRPr sz="2000">
                <a:latin typeface="Century Gothic" panose="020B0502020202020204" pitchFamily="34" charset="0"/>
              </a:defRPr>
            </a:lvl1pPr>
            <a:lvl2pPr>
              <a:defRPr sz="2000">
                <a:latin typeface="Century Gothic" panose="020B0502020202020204" pitchFamily="34" charset="0"/>
              </a:defRPr>
            </a:lvl2pPr>
            <a:lvl3pPr>
              <a:defRPr sz="2000">
                <a:latin typeface="Century Gothic" panose="020B0502020202020204" pitchFamily="34" charset="0"/>
              </a:defRPr>
            </a:lvl3pPr>
            <a:lvl4pPr>
              <a:defRPr sz="2000">
                <a:latin typeface="Century Gothic" panose="020B0502020202020204" pitchFamily="34" charset="0"/>
              </a:defRPr>
            </a:lvl4pPr>
            <a:lvl5pPr>
              <a:defRPr sz="2000">
                <a:latin typeface="Century Gothic" panose="020B0502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A0BE70C-6297-42AA-AC41-34FFCA6854C1}" type="datetime1">
              <a:rPr lang="en-US" smtClean="0"/>
              <a:t>4/7/2026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3">
            <a:extLst>
              <a:ext uri="{FF2B5EF4-FFF2-40B4-BE49-F238E27FC236}">
                <a16:creationId xmlns="" xmlns:a16="http://schemas.microsoft.com/office/drawing/2014/main" id="{01DB062D-5F21-270C-2437-1EB6DAA769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>
            <a:lvl1pPr>
              <a:defRPr>
                <a:solidFill>
                  <a:srgbClr val="004F91"/>
                </a:solidFill>
              </a:defRPr>
            </a:lvl1pPr>
          </a:lstStyle>
          <a:p>
            <a:fld id="{F5A82B29-C5AC-7946-8574-6EF739A6D34A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69717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6DDFDE-E19A-4564-81D6-627AF2D2CA1B}" type="datetime1">
              <a:rPr lang="en-US" smtClean="0"/>
              <a:t>4/7/2026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10" name="Slide Number Placeholder 73">
            <a:extLst>
              <a:ext uri="{FF2B5EF4-FFF2-40B4-BE49-F238E27FC236}">
                <a16:creationId xmlns="" xmlns:a16="http://schemas.microsoft.com/office/drawing/2014/main" id="{20A73464-C048-1D9C-3B91-C834EC1B85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998571" y="4770973"/>
            <a:ext cx="2083225" cy="273844"/>
          </a:xfrm>
          <a:prstGeom prst="rect">
            <a:avLst/>
          </a:prstGeom>
        </p:spPr>
        <p:txBody>
          <a:bodyPr/>
          <a:lstStyle>
            <a:lvl1pPr algn="r">
              <a:defRPr sz="1200" b="1">
                <a:solidFill>
                  <a:srgbClr val="004F91"/>
                </a:solidFill>
              </a:defRPr>
            </a:lvl1pPr>
          </a:lstStyle>
          <a:p>
            <a:fld id="{F5A82B29-C5AC-7946-8574-6EF739A6D34A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98913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457200" rtl="0" eaLnBrk="1" latinLnBrk="0" hangingPunct="1">
        <a:spcBef>
          <a:spcPct val="0"/>
        </a:spcBef>
        <a:buNone/>
        <a:defRPr sz="3400" b="1" kern="120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</p:titleStyle>
    <p:bodyStyle>
      <a:lvl1pPr marL="0" indent="0" algn="l" defTabSz="457200" rtl="0" eaLnBrk="1" latinLnBrk="0" hangingPunct="1">
        <a:spcBef>
          <a:spcPct val="20000"/>
        </a:spcBef>
        <a:buFont typeface="Arial"/>
        <a:buNone/>
        <a:defRPr sz="32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1pPr>
      <a:lvl2pPr marL="457200" indent="0" algn="l" defTabSz="457200" rtl="0" eaLnBrk="1" latinLnBrk="0" hangingPunct="1">
        <a:spcBef>
          <a:spcPct val="20000"/>
        </a:spcBef>
        <a:buFont typeface="Arial"/>
        <a:buNone/>
        <a:defRPr sz="2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2pPr>
      <a:lvl3pPr marL="914400" indent="0" algn="l" defTabSz="457200" rtl="0" eaLnBrk="1" latinLnBrk="0" hangingPunct="1">
        <a:spcBef>
          <a:spcPct val="20000"/>
        </a:spcBef>
        <a:buFont typeface="Arial"/>
        <a:buNone/>
        <a:defRPr sz="2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3pPr>
      <a:lvl4pPr marL="1371600" indent="0" algn="l" defTabSz="457200" rtl="0" eaLnBrk="1" latinLnBrk="0" hangingPunct="1">
        <a:spcBef>
          <a:spcPct val="20000"/>
        </a:spcBef>
        <a:buFont typeface="Arial"/>
        <a:buNone/>
        <a:defRPr sz="20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4pPr>
      <a:lvl5pPr marL="1828800" indent="0" algn="l" defTabSz="457200" rtl="0" eaLnBrk="1" latinLnBrk="0" hangingPunct="1">
        <a:spcBef>
          <a:spcPct val="20000"/>
        </a:spcBef>
        <a:buFont typeface="Arial"/>
        <a:buNone/>
        <a:defRPr sz="20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1620" userDrawn="1">
          <p15:clr>
            <a:srgbClr val="F26B43"/>
          </p15:clr>
        </p15:guide>
        <p15:guide id="2" pos="288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svg"/><Relationship Id="rId5" Type="http://schemas.openxmlformats.org/officeDocument/2006/relationships/image" Target="../media/image2.png"/><Relationship Id="rId4" Type="http://schemas.openxmlformats.org/officeDocument/2006/relationships/image" Target="../media/image2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3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microsoft.com/office/2007/relationships/hdphoto" Target="../media/hdphoto1.wdp"/><Relationship Id="rId5" Type="http://schemas.openxmlformats.org/officeDocument/2006/relationships/image" Target="../media/image4.png"/><Relationship Id="rId4" Type="http://schemas.openxmlformats.org/officeDocument/2006/relationships/image" Target="../media/image7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svg"/><Relationship Id="rId13" Type="http://schemas.openxmlformats.org/officeDocument/2006/relationships/image" Target="../media/image2.png"/><Relationship Id="rId18" Type="http://schemas.microsoft.com/office/2007/relationships/hdphoto" Target="../media/hdphoto4.wdp"/><Relationship Id="rId3" Type="http://schemas.openxmlformats.org/officeDocument/2006/relationships/image" Target="../media/image6.png"/><Relationship Id="rId21" Type="http://schemas.openxmlformats.org/officeDocument/2006/relationships/image" Target="../media/image14.png"/><Relationship Id="rId7" Type="http://schemas.openxmlformats.org/officeDocument/2006/relationships/image" Target="../media/image8.png"/><Relationship Id="rId12" Type="http://schemas.openxmlformats.org/officeDocument/2006/relationships/image" Target="../media/image20.svg"/><Relationship Id="rId17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6" Type="http://schemas.microsoft.com/office/2007/relationships/hdphoto" Target="../media/hdphoto3.wdp"/><Relationship Id="rId20" Type="http://schemas.microsoft.com/office/2007/relationships/hdphoto" Target="../media/hdphoto5.wdp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svg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5" Type="http://schemas.openxmlformats.org/officeDocument/2006/relationships/image" Target="../media/image11.png"/><Relationship Id="rId10" Type="http://schemas.openxmlformats.org/officeDocument/2006/relationships/image" Target="../media/image18.svg"/><Relationship Id="rId19" Type="http://schemas.openxmlformats.org/officeDocument/2006/relationships/image" Target="../media/image13.png"/><Relationship Id="rId4" Type="http://schemas.openxmlformats.org/officeDocument/2006/relationships/image" Target="../media/image12.svg"/><Relationship Id="rId9" Type="http://schemas.openxmlformats.org/officeDocument/2006/relationships/image" Target="../media/image9.png"/><Relationship Id="rId14" Type="http://schemas.openxmlformats.org/officeDocument/2006/relationships/image" Target="../media/image4.svg"/><Relationship Id="rId22" Type="http://schemas.microsoft.com/office/2007/relationships/hdphoto" Target="../media/hdphoto6.wdp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svg"/><Relationship Id="rId3" Type="http://schemas.openxmlformats.org/officeDocument/2006/relationships/image" Target="../media/image15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.svg"/><Relationship Id="rId1" Type="http://schemas.openxmlformats.org/officeDocument/2006/relationships/slideLayout" Target="../slideLayouts/slideLayout1.xml"/><Relationship Id="rId15" Type="http://schemas.openxmlformats.org/officeDocument/2006/relationships/image" Target="../media/image17.png"/><Relationship Id="rId9" Type="http://schemas.openxmlformats.org/officeDocument/2006/relationships/image" Target="../media/image16.png"/><Relationship Id="rId14" Type="http://schemas.openxmlformats.org/officeDocument/2006/relationships/image" Target="../media/image37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sv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NULL"/><Relationship Id="rId7" Type="http://schemas.microsoft.com/office/2007/relationships/hdphoto" Target="../media/hdphoto5.wdp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3.svg"/><Relationship Id="rId4" Type="http://schemas.openxmlformats.org/officeDocument/2006/relationships/image" Target="../media/image17.png"/><Relationship Id="rId9" Type="http://schemas.microsoft.com/office/2007/relationships/hdphoto" Target="../media/hdphoto6.wdp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chart" Target="../charts/chart1.xml"/><Relationship Id="rId7" Type="http://schemas.openxmlformats.org/officeDocument/2006/relationships/chart" Target="../charts/chart4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3.xml"/><Relationship Id="rId5" Type="http://schemas.openxmlformats.org/officeDocument/2006/relationships/chart" Target="../charts/chart2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6.xml"/><Relationship Id="rId4" Type="http://schemas.openxmlformats.org/officeDocument/2006/relationships/chart" Target="../charts/char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7" Type="http://schemas.openxmlformats.org/officeDocument/2006/relationships/chart" Target="../charts/chart10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9.xml"/><Relationship Id="rId5" Type="http://schemas.openxmlformats.org/officeDocument/2006/relationships/image" Target="../media/image4.svg"/><Relationship Id="rId4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12.xml"/><Relationship Id="rId5" Type="http://schemas.openxmlformats.org/officeDocument/2006/relationships/chart" Target="../charts/chart11.xml"/><Relationship Id="rId4" Type="http://schemas.openxmlformats.org/officeDocument/2006/relationships/image" Target="../media/image32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14.xml"/><Relationship Id="rId5" Type="http://schemas.openxmlformats.org/officeDocument/2006/relationships/chart" Target="../charts/chart13.xml"/><Relationship Id="rId4" Type="http://schemas.openxmlformats.org/officeDocument/2006/relationships/image" Target="../media/image32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16.xml"/><Relationship Id="rId5" Type="http://schemas.openxmlformats.org/officeDocument/2006/relationships/chart" Target="../charts/chart15.xml"/><Relationship Id="rId4" Type="http://schemas.openxmlformats.org/officeDocument/2006/relationships/image" Target="../media/image32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17.xml"/><Relationship Id="rId4" Type="http://schemas.openxmlformats.org/officeDocument/2006/relationships/image" Target="../media/image32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19.xml"/><Relationship Id="rId5" Type="http://schemas.openxmlformats.org/officeDocument/2006/relationships/chart" Target="../charts/chart18.xml"/><Relationship Id="rId4" Type="http://schemas.openxmlformats.org/officeDocument/2006/relationships/image" Target="../media/image32.sv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20.xml"/><Relationship Id="rId4" Type="http://schemas.openxmlformats.org/officeDocument/2006/relationships/image" Target="../media/image32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22.xml"/><Relationship Id="rId5" Type="http://schemas.openxmlformats.org/officeDocument/2006/relationships/image" Target="../media/image4.svg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24.xml"/><Relationship Id="rId5" Type="http://schemas.openxmlformats.org/officeDocument/2006/relationships/image" Target="../media/image32.svg"/><Relationship Id="rId4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2.svg"/><Relationship Id="rId4" Type="http://schemas.openxmlformats.org/officeDocument/2006/relationships/image" Target="../media/image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26.xml"/><Relationship Id="rId4" Type="http://schemas.openxmlformats.org/officeDocument/2006/relationships/image" Target="../media/image32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svg"/><Relationship Id="rId5" Type="http://schemas.openxmlformats.org/officeDocument/2006/relationships/image" Target="../media/image17.png"/><Relationship Id="rId4" Type="http://schemas.openxmlformats.org/officeDocument/2006/relationships/image" Target="NUL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.png"/><Relationship Id="rId4" Type="http://schemas.openxmlformats.org/officeDocument/2006/relationships/image" Target="../media/image32.sv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sv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7.sv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3.pn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7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0A37CCF5-84BC-9FA5-FF4C-9E6DF738C9C5}"/>
              </a:ext>
            </a:extLst>
          </p:cNvPr>
          <p:cNvSpPr/>
          <p:nvPr/>
        </p:nvSpPr>
        <p:spPr>
          <a:xfrm>
            <a:off x="0" y="-4536"/>
            <a:ext cx="9144000" cy="4351565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pic>
        <p:nvPicPr>
          <p:cNvPr id="38" name="Graphic 37">
            <a:extLst>
              <a:ext uri="{FF2B5EF4-FFF2-40B4-BE49-F238E27FC236}">
                <a16:creationId xmlns="" xmlns:a16="http://schemas.microsoft.com/office/drawing/2014/main" id="{1661AC66-C324-AA67-FBA5-1A31B79F7F3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36899" y="-120898"/>
            <a:ext cx="4893863" cy="5385296"/>
          </a:xfrm>
          <a:prstGeom prst="rect">
            <a:avLst/>
          </a:prstGeom>
        </p:spPr>
      </p:pic>
      <p:pic>
        <p:nvPicPr>
          <p:cNvPr id="4" name="Graphic 3">
            <a:extLst>
              <a:ext uri="{FF2B5EF4-FFF2-40B4-BE49-F238E27FC236}">
                <a16:creationId xmlns="" xmlns:a16="http://schemas.microsoft.com/office/drawing/2014/main" id="{E4855708-8594-FC5A-3C32-36D50AAA5FE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051287" y="265374"/>
            <a:ext cx="1826440" cy="183153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>
          <a:xfrm>
            <a:off x="7008619" y="4867743"/>
            <a:ext cx="2133600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chemeClr val="bg1"/>
                </a:solidFill>
                <a:latin typeface="+mn-lt"/>
              </a:rPr>
              <a:pPr/>
              <a:t>1</a:t>
            </a:fld>
            <a:endParaRPr lang="en-US">
              <a:solidFill>
                <a:schemeClr val="bg1"/>
              </a:solidFill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="" xmlns:a16="http://schemas.microsoft.com/office/drawing/2014/main" id="{8EB2B615-9BF9-6C5F-CB1C-2DBF49CE2A03}"/>
              </a:ext>
            </a:extLst>
          </p:cNvPr>
          <p:cNvSpPr txBox="1"/>
          <p:nvPr/>
        </p:nvSpPr>
        <p:spPr>
          <a:xfrm>
            <a:off x="310715" y="1451432"/>
            <a:ext cx="55936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ID" sz="1200" dirty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S U R V E I   K U A N T I T A T I </a:t>
            </a:r>
            <a:r>
              <a:rPr lang="en-ID" sz="1200" dirty="0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F   &amp;   K U A L I T A T I F</a:t>
            </a:r>
            <a:endParaRPr lang="en-ID" sz="1200" i="1" dirty="0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E1D7CCA1-BA3F-7F73-77AE-01B48A7F1CF8}"/>
              </a:ext>
            </a:extLst>
          </p:cNvPr>
          <p:cNvSpPr txBox="1"/>
          <p:nvPr/>
        </p:nvSpPr>
        <p:spPr>
          <a:xfrm>
            <a:off x="8560613" y="4532122"/>
            <a:ext cx="6895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ID" sz="1200" dirty="0" smtClean="0">
                <a:solidFill>
                  <a:srgbClr val="004F91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Arial" panose="020B0604020202020204" pitchFamily="34" charset="0"/>
              </a:rPr>
              <a:t>APRIL</a:t>
            </a:r>
            <a:endParaRPr lang="en-ID" sz="1200" dirty="0">
              <a:solidFill>
                <a:srgbClr val="004F91"/>
              </a:solidFill>
              <a:latin typeface="Malgun Gothic" panose="020B0503020000020004" pitchFamily="34" charset="-127"/>
              <a:ea typeface="Malgun Gothic" panose="020B0503020000020004" pitchFamily="34" charset="-127"/>
              <a:cs typeface="Arial" panose="020B0604020202020204" pitchFamily="34" charset="0"/>
            </a:endParaRPr>
          </a:p>
          <a:p>
            <a:pPr>
              <a:defRPr/>
            </a:pPr>
            <a:r>
              <a:rPr lang="en-ID" sz="1200" dirty="0">
                <a:solidFill>
                  <a:srgbClr val="004F91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Arial" panose="020B0604020202020204" pitchFamily="34" charset="0"/>
              </a:rPr>
              <a:t>2026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DB7D815C-4F9C-1940-C02C-250A7907B2D2}"/>
              </a:ext>
            </a:extLst>
          </p:cNvPr>
          <p:cNvSpPr txBox="1"/>
          <p:nvPr/>
        </p:nvSpPr>
        <p:spPr>
          <a:xfrm>
            <a:off x="8085155" y="4493245"/>
            <a:ext cx="6063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ID" sz="2800" b="1" dirty="0" smtClean="0">
                <a:solidFill>
                  <a:srgbClr val="004F91"/>
                </a:solidFill>
                <a:latin typeface="+mj-lt"/>
                <a:ea typeface="Cambria" panose="02040503050406030204" pitchFamily="18" charset="0"/>
              </a:rPr>
              <a:t>08</a:t>
            </a:r>
            <a:endParaRPr lang="en-ID" sz="2800" b="1" i="1" dirty="0">
              <a:solidFill>
                <a:srgbClr val="004F91"/>
              </a:solidFill>
              <a:latin typeface="+mj-lt"/>
              <a:ea typeface="Cambria" panose="02040503050406030204" pitchFamily="18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="" xmlns:a16="http://schemas.microsoft.com/office/drawing/2014/main" id="{2A5DB761-77EB-7B22-8E6E-FBFAFD6F48EC}"/>
              </a:ext>
            </a:extLst>
          </p:cNvPr>
          <p:cNvSpPr txBox="1"/>
          <p:nvPr/>
        </p:nvSpPr>
        <p:spPr>
          <a:xfrm>
            <a:off x="287687" y="1729985"/>
            <a:ext cx="503076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ID" sz="2800" b="1">
                <a:solidFill>
                  <a:srgbClr val="F2F2F2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Arial" panose="020B0604020202020204" pitchFamily="34" charset="0"/>
              </a:rPr>
              <a:t>Survei Dampak Penggunaan Kendaraan Listrik</a:t>
            </a:r>
            <a:endParaRPr lang="en-ID" sz="2800" b="1" dirty="0">
              <a:solidFill>
                <a:srgbClr val="F2F2F2"/>
              </a:solidFill>
              <a:latin typeface="Malgun Gothic" panose="020B0503020000020004" pitchFamily="34" charset="-127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="" xmlns:a16="http://schemas.microsoft.com/office/drawing/2014/main" id="{680015BC-3062-5CC2-7EB1-6C8A68381447}"/>
              </a:ext>
            </a:extLst>
          </p:cNvPr>
          <p:cNvSpPr/>
          <p:nvPr/>
        </p:nvSpPr>
        <p:spPr>
          <a:xfrm>
            <a:off x="0" y="4387207"/>
            <a:ext cx="9144000" cy="75505"/>
          </a:xfrm>
          <a:prstGeom prst="rect">
            <a:avLst/>
          </a:prstGeom>
          <a:solidFill>
            <a:srgbClr val="EC670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74" name="Group 73">
            <a:extLst>
              <a:ext uri="{FF2B5EF4-FFF2-40B4-BE49-F238E27FC236}">
                <a16:creationId xmlns="" xmlns:a16="http://schemas.microsoft.com/office/drawing/2014/main" id="{4576536B-C751-48BA-960C-2DD722E0C473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35" name="Group 34">
              <a:extLst>
                <a:ext uri="{FF2B5EF4-FFF2-40B4-BE49-F238E27FC236}">
                  <a16:creationId xmlns="" xmlns:a16="http://schemas.microsoft.com/office/drawing/2014/main" id="{9F8DD1AB-EC57-2B80-2863-1B2B473EFFCF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57" name="Rectangle 56">
                <a:extLst>
                  <a:ext uri="{FF2B5EF4-FFF2-40B4-BE49-F238E27FC236}">
                    <a16:creationId xmlns="" xmlns:a16="http://schemas.microsoft.com/office/drawing/2014/main" id="{0B0C8520-A2EF-DFD6-88D5-242AEC37E81C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7567BBAE-3ED0-D5FE-C298-B6BCE5F9F676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FEFFAA4C-8DD2-6933-9D3A-0F72D058DE8D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BCE19982-3FAF-FA80-5510-90DA600C8178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9" name="Rectangle 8">
              <a:extLst>
                <a:ext uri="{FF2B5EF4-FFF2-40B4-BE49-F238E27FC236}">
                  <a16:creationId xmlns="" xmlns:a16="http://schemas.microsoft.com/office/drawing/2014/main" id="{E55BB28B-E52B-DA9C-0265-EECB08774A6A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="" xmlns:a16="http://schemas.microsoft.com/office/drawing/2014/main" id="{29F255C2-41D5-A540-8A03-6CCB1721DE66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="" xmlns:a16="http://schemas.microsoft.com/office/drawing/2014/main" id="{286C1CFC-6C8C-EE3E-60A6-B7CA57AA441A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="" xmlns:a16="http://schemas.microsoft.com/office/drawing/2014/main" id="{39939661-39DA-6588-5178-25BF50E71CA1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="" xmlns:a16="http://schemas.microsoft.com/office/drawing/2014/main" id="{135FA063-6B36-CFDE-873B-EF24FA6234E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="" xmlns:a16="http://schemas.microsoft.com/office/drawing/2014/main" id="{19A5AB73-4204-E53A-8D04-51F3D1D96E58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="" xmlns:a16="http://schemas.microsoft.com/office/drawing/2014/main" id="{D4B8BFCE-6F96-8D88-BC9E-41183B7E03FA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="" xmlns:a16="http://schemas.microsoft.com/office/drawing/2014/main" id="{C5D9E67E-C99A-1554-EDBF-9D41AF0D79AE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="" xmlns:a16="http://schemas.microsoft.com/office/drawing/2014/main" id="{7EA3AA0E-65CF-8FFD-10EC-BE1326C19AAE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="" xmlns:a16="http://schemas.microsoft.com/office/drawing/2014/main" id="{C2F9165D-6048-7877-7C69-A9F1D22067B9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="" xmlns:a16="http://schemas.microsoft.com/office/drawing/2014/main" id="{5488E993-5E9C-3BD7-7470-8D8643458D58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="" xmlns:a16="http://schemas.microsoft.com/office/drawing/2014/main" id="{753DC120-6590-5A37-14F4-97774774AC38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78937295-8492-EFDF-E992-4574CAC7D1B5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E483887F-750A-E8DF-4B1D-DB802F385D4B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92EB0E99-31E1-045D-E03A-83F79E266329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="" xmlns:a16="http://schemas.microsoft.com/office/drawing/2014/main" id="{5647BA69-BCB2-CBE8-24D5-BADE8EF336B3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40" name="Rectangle 39">
                <a:extLst>
                  <a:ext uri="{FF2B5EF4-FFF2-40B4-BE49-F238E27FC236}">
                    <a16:creationId xmlns="" xmlns:a16="http://schemas.microsoft.com/office/drawing/2014/main" id="{91ED990A-33F8-CCA8-6F8D-3E3F5B38B89D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="" xmlns:a16="http://schemas.microsoft.com/office/drawing/2014/main" id="{91016EE8-476C-609E-5186-E0BDFDDA2282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="" xmlns:a16="http://schemas.microsoft.com/office/drawing/2014/main" id="{C615F12E-A9DB-D1DB-03D2-7447F9B6CD00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="" xmlns:a16="http://schemas.microsoft.com/office/drawing/2014/main" id="{53EB37B0-A1E6-991A-1F46-66F7645828F7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="" xmlns:a16="http://schemas.microsoft.com/office/drawing/2014/main" id="{F4172660-FBAB-F54E-84ED-14C48409209A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="" xmlns:a16="http://schemas.microsoft.com/office/drawing/2014/main" id="{F92B4723-BF92-1B93-7036-1A4C13A82EB9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59ADF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="" xmlns:a16="http://schemas.microsoft.com/office/drawing/2014/main" id="{CDFAB381-06EF-CBD5-85F1-89830D4700AF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="" xmlns:a16="http://schemas.microsoft.com/office/drawing/2014/main" id="{71E82F41-42F0-CB31-954C-F39FA7B50981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="" xmlns:a16="http://schemas.microsoft.com/office/drawing/2014/main" id="{3CE78D17-7B78-6040-A56E-8B341089B031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22" name="Rectangle 21">
                <a:extLst>
                  <a:ext uri="{FF2B5EF4-FFF2-40B4-BE49-F238E27FC236}">
                    <a16:creationId xmlns="" xmlns:a16="http://schemas.microsoft.com/office/drawing/2014/main" id="{DC0FB35B-A86D-3805-C091-1A0A773B71D6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32" name="Rectangle 31">
                <a:extLst>
                  <a:ext uri="{FF2B5EF4-FFF2-40B4-BE49-F238E27FC236}">
                    <a16:creationId xmlns="" xmlns:a16="http://schemas.microsoft.com/office/drawing/2014/main" id="{0FE570F5-DEDD-5F99-5F20-9D15234BBA51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="" xmlns:a16="http://schemas.microsoft.com/office/drawing/2014/main" id="{FDD049F1-C0B1-5614-17A0-D0A551CD8A20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11D76B7F-977D-1867-72ED-229989DB8F14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B3B14027-4E8E-3878-179C-250095AFE3F5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="" xmlns:a16="http://schemas.microsoft.com/office/drawing/2014/main" id="{44740209-327B-F56B-F328-314C9469C2EC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="" xmlns:a16="http://schemas.microsoft.com/office/drawing/2014/main" id="{ED47AEB7-04CA-2636-E5AA-A4853C284CF6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="" xmlns:a16="http://schemas.microsoft.com/office/drawing/2014/main" id="{9F9C4B2C-BC5F-5584-CABA-2D6FD8C7F194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="" xmlns:a16="http://schemas.microsoft.com/office/drawing/2014/main" id="{1D0F28EE-20F4-4DE6-0F80-9EDE96276C67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69" name="Rectangle 68">
                <a:extLst>
                  <a:ext uri="{FF2B5EF4-FFF2-40B4-BE49-F238E27FC236}">
                    <a16:creationId xmlns="" xmlns:a16="http://schemas.microsoft.com/office/drawing/2014/main" id="{446B3D2A-3351-01E2-85CC-1B9E6EE6A0C1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70" name="Rectangle 69">
                <a:extLst>
                  <a:ext uri="{FF2B5EF4-FFF2-40B4-BE49-F238E27FC236}">
                    <a16:creationId xmlns="" xmlns:a16="http://schemas.microsoft.com/office/drawing/2014/main" id="{CCA66B98-4C1F-6074-5172-A1BFD3C67B9E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="" xmlns:a16="http://schemas.microsoft.com/office/drawing/2014/main" id="{CEB42B5D-970F-4988-7FE7-6807EC8AB610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65341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="" xmlns:a16="http://schemas.microsoft.com/office/drawing/2014/main" id="{51A2193A-E838-44E4-035E-E0B5EB6676B4}"/>
              </a:ext>
            </a:extLst>
          </p:cNvPr>
          <p:cNvGrpSpPr/>
          <p:nvPr/>
        </p:nvGrpSpPr>
        <p:grpSpPr>
          <a:xfrm>
            <a:off x="-1325138" y="703030"/>
            <a:ext cx="6131058" cy="5618420"/>
            <a:chOff x="5409414" y="1359670"/>
            <a:chExt cx="2212229" cy="2027257"/>
          </a:xfrm>
          <a:solidFill>
            <a:srgbClr val="004F91"/>
          </a:solidFill>
        </p:grpSpPr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B237F3D0-1BE2-3FFD-5B35-833C2A88BE1A}"/>
                </a:ext>
              </a:extLst>
            </p:cNvPr>
            <p:cNvSpPr/>
            <p:nvPr/>
          </p:nvSpPr>
          <p:spPr>
            <a:xfrm>
              <a:off x="6516271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="" xmlns:a16="http://schemas.microsoft.com/office/drawing/2014/main" id="{EE401D88-F30E-0606-ABB7-975DBA3A75A4}"/>
                </a:ext>
              </a:extLst>
            </p:cNvPr>
            <p:cNvSpPr/>
            <p:nvPr/>
          </p:nvSpPr>
          <p:spPr>
            <a:xfrm>
              <a:off x="65541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="" xmlns:a16="http://schemas.microsoft.com/office/drawing/2014/main" id="{1FEC7122-3039-75FD-07BF-63B8BC5B6410}"/>
                </a:ext>
              </a:extLst>
            </p:cNvPr>
            <p:cNvSpPr/>
            <p:nvPr/>
          </p:nvSpPr>
          <p:spPr>
            <a:xfrm>
              <a:off x="6539300" y="2491042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="" xmlns:a16="http://schemas.microsoft.com/office/drawing/2014/main" id="{055E1536-0861-6A9A-5CE6-BE84E65E5276}"/>
                </a:ext>
              </a:extLst>
            </p:cNvPr>
            <p:cNvSpPr/>
            <p:nvPr/>
          </p:nvSpPr>
          <p:spPr>
            <a:xfrm>
              <a:off x="6507357" y="2502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="" xmlns:a16="http://schemas.microsoft.com/office/drawing/2014/main" id="{DFBF1809-8DA1-2E2B-61C4-90BDE48E35B9}"/>
                </a:ext>
              </a:extLst>
            </p:cNvPr>
            <p:cNvSpPr/>
            <p:nvPr/>
          </p:nvSpPr>
          <p:spPr>
            <a:xfrm>
              <a:off x="6479129" y="24843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="" xmlns:a16="http://schemas.microsoft.com/office/drawing/2014/main" id="{8EB0CD4B-545B-36A9-439A-48553D8AAE2F}"/>
                </a:ext>
              </a:extLst>
            </p:cNvPr>
            <p:cNvSpPr/>
            <p:nvPr/>
          </p:nvSpPr>
          <p:spPr>
            <a:xfrm>
              <a:off x="6485071" y="2450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="" xmlns:a16="http://schemas.microsoft.com/office/drawing/2014/main" id="{8377BD7E-714E-6733-B87E-626964AAA86B}"/>
                </a:ext>
              </a:extLst>
            </p:cNvPr>
            <p:cNvSpPr/>
            <p:nvPr/>
          </p:nvSpPr>
          <p:spPr>
            <a:xfrm>
              <a:off x="6511071" y="24301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3EFA2357-A501-A4FF-E9C1-26D905C04ED8}"/>
                </a:ext>
              </a:extLst>
            </p:cNvPr>
            <p:cNvSpPr/>
            <p:nvPr/>
          </p:nvSpPr>
          <p:spPr>
            <a:xfrm>
              <a:off x="6537814" y="24382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41623CAB-2EBD-6209-DFED-7A880BE15C65}"/>
                </a:ext>
              </a:extLst>
            </p:cNvPr>
            <p:cNvSpPr/>
            <p:nvPr/>
          </p:nvSpPr>
          <p:spPr>
            <a:xfrm>
              <a:off x="6593529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854C19-48D1-E517-33C0-AD67C5B78126}"/>
                </a:ext>
              </a:extLst>
            </p:cNvPr>
            <p:cNvSpPr/>
            <p:nvPr/>
          </p:nvSpPr>
          <p:spPr>
            <a:xfrm>
              <a:off x="6584614" y="2494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0E9CAA49-EEF2-F5D0-622C-21AF7C91A169}"/>
                </a:ext>
              </a:extLst>
            </p:cNvPr>
            <p:cNvSpPr/>
            <p:nvPr/>
          </p:nvSpPr>
          <p:spPr>
            <a:xfrm>
              <a:off x="6563814" y="2521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D6EA89A9-C425-07A0-2AE9-BAF2288A0CA6}"/>
                </a:ext>
              </a:extLst>
            </p:cNvPr>
            <p:cNvSpPr/>
            <p:nvPr/>
          </p:nvSpPr>
          <p:spPr>
            <a:xfrm>
              <a:off x="6533357" y="253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84E114AF-B1AA-397B-4934-333A9A3D65C0}"/>
                </a:ext>
              </a:extLst>
            </p:cNvPr>
            <p:cNvSpPr/>
            <p:nvPr/>
          </p:nvSpPr>
          <p:spPr>
            <a:xfrm>
              <a:off x="6501497" y="2537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B8D26E5F-2F67-CD44-1D75-918358FAF0AE}"/>
                </a:ext>
              </a:extLst>
            </p:cNvPr>
            <p:cNvSpPr/>
            <p:nvPr/>
          </p:nvSpPr>
          <p:spPr>
            <a:xfrm>
              <a:off x="6471700" y="2528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="" xmlns:a16="http://schemas.microsoft.com/office/drawing/2014/main" id="{854684F2-EAFD-8B19-D593-A2FA735BF872}"/>
                </a:ext>
              </a:extLst>
            </p:cNvPr>
            <p:cNvSpPr/>
            <p:nvPr/>
          </p:nvSpPr>
          <p:spPr>
            <a:xfrm>
              <a:off x="6447929" y="2496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="" xmlns:a16="http://schemas.microsoft.com/office/drawing/2014/main" id="{E7168476-9776-E2E5-5937-DA0C3918F040}"/>
                </a:ext>
              </a:extLst>
            </p:cNvPr>
            <p:cNvSpPr/>
            <p:nvPr/>
          </p:nvSpPr>
          <p:spPr>
            <a:xfrm>
              <a:off x="6442729" y="24680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="" xmlns:a16="http://schemas.microsoft.com/office/drawing/2014/main" id="{1BCBBEB9-07E9-AC51-56CC-D6194276D426}"/>
                </a:ext>
              </a:extLst>
            </p:cNvPr>
            <p:cNvSpPr/>
            <p:nvPr/>
          </p:nvSpPr>
          <p:spPr>
            <a:xfrm>
              <a:off x="6449414" y="2428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="" xmlns:a16="http://schemas.microsoft.com/office/drawing/2014/main" id="{C03EE76C-87BA-87B7-A417-C17E08080758}"/>
                </a:ext>
              </a:extLst>
            </p:cNvPr>
            <p:cNvSpPr/>
            <p:nvPr/>
          </p:nvSpPr>
          <p:spPr>
            <a:xfrm>
              <a:off x="6471700" y="2407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="" xmlns:a16="http://schemas.microsoft.com/office/drawing/2014/main" id="{80DAFF11-BBA4-A20D-E0A1-260716C0ECCC}"/>
                </a:ext>
              </a:extLst>
            </p:cNvPr>
            <p:cNvSpPr/>
            <p:nvPr/>
          </p:nvSpPr>
          <p:spPr>
            <a:xfrm>
              <a:off x="6502157" y="239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="" xmlns:a16="http://schemas.microsoft.com/office/drawing/2014/main" id="{3B444C03-CDB6-DCE6-FE73-272B4C6DB13B}"/>
                </a:ext>
              </a:extLst>
            </p:cNvPr>
            <p:cNvSpPr/>
            <p:nvPr/>
          </p:nvSpPr>
          <p:spPr>
            <a:xfrm>
              <a:off x="6533357" y="2386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="" xmlns:a16="http://schemas.microsoft.com/office/drawing/2014/main" id="{43480786-B4E1-D337-3E02-201D1C150584}"/>
                </a:ext>
              </a:extLst>
            </p:cNvPr>
            <p:cNvSpPr/>
            <p:nvPr/>
          </p:nvSpPr>
          <p:spPr>
            <a:xfrm>
              <a:off x="6567529" y="2404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="" xmlns:a16="http://schemas.microsoft.com/office/drawing/2014/main" id="{424E5C24-C352-7EBF-965A-17471089646A}"/>
                </a:ext>
              </a:extLst>
            </p:cNvPr>
            <p:cNvSpPr/>
            <p:nvPr/>
          </p:nvSpPr>
          <p:spPr>
            <a:xfrm>
              <a:off x="6585357" y="242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FEDA53FA-7B65-E73A-0C31-72680C7AF989}"/>
                </a:ext>
              </a:extLst>
            </p:cNvPr>
            <p:cNvSpPr/>
            <p:nvPr/>
          </p:nvSpPr>
          <p:spPr>
            <a:xfrm>
              <a:off x="66321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297601F3-B579-9104-2875-2DD1DE515B5A}"/>
                </a:ext>
              </a:extLst>
            </p:cNvPr>
            <p:cNvSpPr/>
            <p:nvPr/>
          </p:nvSpPr>
          <p:spPr>
            <a:xfrm>
              <a:off x="6626957" y="2495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="" xmlns:a16="http://schemas.microsoft.com/office/drawing/2014/main" id="{ACB0FBC9-5936-D851-D410-CCAA9859A064}"/>
                </a:ext>
              </a:extLst>
            </p:cNvPr>
            <p:cNvSpPr/>
            <p:nvPr/>
          </p:nvSpPr>
          <p:spPr>
            <a:xfrm>
              <a:off x="6611357" y="2526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="" xmlns:a16="http://schemas.microsoft.com/office/drawing/2014/main" id="{C7C8279A-F1CB-6710-CBAD-B6149C934F12}"/>
                </a:ext>
              </a:extLst>
            </p:cNvPr>
            <p:cNvSpPr/>
            <p:nvPr/>
          </p:nvSpPr>
          <p:spPr>
            <a:xfrm>
              <a:off x="6592043" y="25526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="" xmlns:a16="http://schemas.microsoft.com/office/drawing/2014/main" id="{ED63A55D-C704-72C3-A7EF-9F13A0E26FCC}"/>
                </a:ext>
              </a:extLst>
            </p:cNvPr>
            <p:cNvSpPr/>
            <p:nvPr/>
          </p:nvSpPr>
          <p:spPr>
            <a:xfrm>
              <a:off x="6562329" y="2575728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="" xmlns:a16="http://schemas.microsoft.com/office/drawing/2014/main" id="{18EE3714-3FDF-BD16-B7AE-D9ABC6091720}"/>
                </a:ext>
              </a:extLst>
            </p:cNvPr>
            <p:cNvSpPr/>
            <p:nvPr/>
          </p:nvSpPr>
          <p:spPr>
            <a:xfrm>
              <a:off x="6526176" y="2583156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="" xmlns:a16="http://schemas.microsoft.com/office/drawing/2014/main" id="{7253CF27-C4BB-F2CF-3DB8-835BAECA780E}"/>
                </a:ext>
              </a:extLst>
            </p:cNvPr>
            <p:cNvSpPr/>
            <p:nvPr/>
          </p:nvSpPr>
          <p:spPr>
            <a:xfrm>
              <a:off x="6493986" y="2574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="" xmlns:a16="http://schemas.microsoft.com/office/drawing/2014/main" id="{90DC3667-1459-044C-8E4D-13C8656E7CB8}"/>
                </a:ext>
              </a:extLst>
            </p:cNvPr>
            <p:cNvSpPr/>
            <p:nvPr/>
          </p:nvSpPr>
          <p:spPr>
            <a:xfrm>
              <a:off x="6462043" y="25682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="" xmlns:a16="http://schemas.microsoft.com/office/drawing/2014/main" id="{553A0AF2-5F75-F063-E39A-03CCB04922BC}"/>
                </a:ext>
              </a:extLst>
            </p:cNvPr>
            <p:cNvSpPr/>
            <p:nvPr/>
          </p:nvSpPr>
          <p:spPr>
            <a:xfrm>
              <a:off x="6434557" y="2548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="" xmlns:a16="http://schemas.microsoft.com/office/drawing/2014/main" id="{04AACCF1-8787-DC69-C0DE-56C80A5CF5AC}"/>
                </a:ext>
              </a:extLst>
            </p:cNvPr>
            <p:cNvSpPr/>
            <p:nvPr/>
          </p:nvSpPr>
          <p:spPr>
            <a:xfrm>
              <a:off x="6415243" y="2517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="" xmlns:a16="http://schemas.microsoft.com/office/drawing/2014/main" id="{3A446BBA-7B3F-A515-6FBE-60ACF94DAAB0}"/>
                </a:ext>
              </a:extLst>
            </p:cNvPr>
            <p:cNvSpPr/>
            <p:nvPr/>
          </p:nvSpPr>
          <p:spPr>
            <a:xfrm>
              <a:off x="6404182" y="2485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="" xmlns:a16="http://schemas.microsoft.com/office/drawing/2014/main" id="{0BC6BDBF-EBEC-CF89-6106-ED2546781138}"/>
                </a:ext>
              </a:extLst>
            </p:cNvPr>
            <p:cNvSpPr/>
            <p:nvPr/>
          </p:nvSpPr>
          <p:spPr>
            <a:xfrm>
              <a:off x="6404182" y="24449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="" xmlns:a16="http://schemas.microsoft.com/office/drawing/2014/main" id="{92375F84-FBEC-D54B-4B31-339357A3E305}"/>
                </a:ext>
              </a:extLst>
            </p:cNvPr>
            <p:cNvSpPr/>
            <p:nvPr/>
          </p:nvSpPr>
          <p:spPr>
            <a:xfrm>
              <a:off x="6412271" y="24115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="" xmlns:a16="http://schemas.microsoft.com/office/drawing/2014/main" id="{48D80614-BA4E-A2D0-BE57-11476C921704}"/>
                </a:ext>
              </a:extLst>
            </p:cNvPr>
            <p:cNvSpPr/>
            <p:nvPr/>
          </p:nvSpPr>
          <p:spPr>
            <a:xfrm>
              <a:off x="6434557" y="23855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="" xmlns:a16="http://schemas.microsoft.com/office/drawing/2014/main" id="{D29D54DF-C5A6-85CE-D171-4C504FF60230}"/>
                </a:ext>
              </a:extLst>
            </p:cNvPr>
            <p:cNvSpPr/>
            <p:nvPr/>
          </p:nvSpPr>
          <p:spPr>
            <a:xfrm>
              <a:off x="6457586" y="23602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="" xmlns:a16="http://schemas.microsoft.com/office/drawing/2014/main" id="{4A21FE39-8823-FC06-4AD8-82781DC37538}"/>
                </a:ext>
              </a:extLst>
            </p:cNvPr>
            <p:cNvSpPr/>
            <p:nvPr/>
          </p:nvSpPr>
          <p:spPr>
            <a:xfrm>
              <a:off x="6489529" y="2347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="" xmlns:a16="http://schemas.microsoft.com/office/drawing/2014/main" id="{C54B4283-3C32-B7E7-2DA9-14DF55F1D2CD}"/>
                </a:ext>
              </a:extLst>
            </p:cNvPr>
            <p:cNvSpPr/>
            <p:nvPr/>
          </p:nvSpPr>
          <p:spPr>
            <a:xfrm>
              <a:off x="6524443" y="2345442"/>
              <a:ext cx="8171" cy="8171"/>
            </a:xfrm>
            <a:custGeom>
              <a:avLst/>
              <a:gdLst>
                <a:gd name="connsiteX0" fmla="*/ 3714 w 8171"/>
                <a:gd name="connsiteY0" fmla="*/ 8171 h 8171"/>
                <a:gd name="connsiteX1" fmla="*/ 8171 w 8171"/>
                <a:gd name="connsiteY1" fmla="*/ 4457 h 8171"/>
                <a:gd name="connsiteX2" fmla="*/ 3714 w 8171"/>
                <a:gd name="connsiteY2" fmla="*/ 0 h 8171"/>
                <a:gd name="connsiteX3" fmla="*/ 0 w 8171"/>
                <a:gd name="connsiteY3" fmla="*/ 4457 h 8171"/>
                <a:gd name="connsiteX4" fmla="*/ 3714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4" y="8171"/>
                  </a:moveTo>
                  <a:cubicBezTo>
                    <a:pt x="5913" y="8202"/>
                    <a:pt x="7805" y="6625"/>
                    <a:pt x="8171" y="4457"/>
                  </a:cubicBezTo>
                  <a:cubicBezTo>
                    <a:pt x="8171" y="1996"/>
                    <a:pt x="6176" y="0"/>
                    <a:pt x="3714" y="0"/>
                  </a:cubicBezTo>
                  <a:cubicBezTo>
                    <a:pt x="3714" y="0"/>
                    <a:pt x="0" y="0"/>
                    <a:pt x="0" y="4457"/>
                  </a:cubicBezTo>
                  <a:lnTo>
                    <a:pt x="3714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="" xmlns:a16="http://schemas.microsoft.com/office/drawing/2014/main" id="{AA8F1F27-BF5D-B272-C702-6F0160968964}"/>
                </a:ext>
              </a:extLst>
            </p:cNvPr>
            <p:cNvSpPr/>
            <p:nvPr/>
          </p:nvSpPr>
          <p:spPr>
            <a:xfrm>
              <a:off x="6559357" y="2354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="" xmlns:a16="http://schemas.microsoft.com/office/drawing/2014/main" id="{AADED21B-32AD-CF14-ABBA-77AE52992D80}"/>
                </a:ext>
              </a:extLst>
            </p:cNvPr>
            <p:cNvSpPr/>
            <p:nvPr/>
          </p:nvSpPr>
          <p:spPr>
            <a:xfrm>
              <a:off x="6592043" y="23714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="" xmlns:a16="http://schemas.microsoft.com/office/drawing/2014/main" id="{4112D85F-8EEB-34CA-4361-D801A1B811EE}"/>
                </a:ext>
              </a:extLst>
            </p:cNvPr>
            <p:cNvSpPr/>
            <p:nvPr/>
          </p:nvSpPr>
          <p:spPr>
            <a:xfrm>
              <a:off x="6615071" y="23996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="" xmlns:a16="http://schemas.microsoft.com/office/drawing/2014/main" id="{F623118D-8DBE-3F56-1F4B-E2429184AD9C}"/>
                </a:ext>
              </a:extLst>
            </p:cNvPr>
            <p:cNvSpPr/>
            <p:nvPr/>
          </p:nvSpPr>
          <p:spPr>
            <a:xfrm>
              <a:off x="6626957" y="24271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="" xmlns:a16="http://schemas.microsoft.com/office/drawing/2014/main" id="{D86EB21F-3F65-ECAE-C004-ECE11EC290A4}"/>
                </a:ext>
              </a:extLst>
            </p:cNvPr>
            <p:cNvSpPr/>
            <p:nvPr/>
          </p:nvSpPr>
          <p:spPr>
            <a:xfrm>
              <a:off x="6670043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="" xmlns:a16="http://schemas.microsoft.com/office/drawing/2014/main" id="{9D0350F0-43C4-06A9-CEA7-1E14E0D2D990}"/>
                </a:ext>
              </a:extLst>
            </p:cNvPr>
            <p:cNvSpPr/>
            <p:nvPr/>
          </p:nvSpPr>
          <p:spPr>
            <a:xfrm>
              <a:off x="6672272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="" xmlns:a16="http://schemas.microsoft.com/office/drawing/2014/main" id="{60AD22C0-3B57-131A-EDD5-A0F7E56CC688}"/>
                </a:ext>
              </a:extLst>
            </p:cNvPr>
            <p:cNvSpPr/>
            <p:nvPr/>
          </p:nvSpPr>
          <p:spPr>
            <a:xfrm>
              <a:off x="6655929" y="25289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="" xmlns:a16="http://schemas.microsoft.com/office/drawing/2014/main" id="{0E277E6D-3748-387C-BA20-CA6C6E6F3D0E}"/>
                </a:ext>
              </a:extLst>
            </p:cNvPr>
            <p:cNvSpPr/>
            <p:nvPr/>
          </p:nvSpPr>
          <p:spPr>
            <a:xfrm>
              <a:off x="6640329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="" xmlns:a16="http://schemas.microsoft.com/office/drawing/2014/main" id="{EB9EDE89-9F14-5A1F-3A1B-06E37FF079E9}"/>
                </a:ext>
              </a:extLst>
            </p:cNvPr>
            <p:cNvSpPr/>
            <p:nvPr/>
          </p:nvSpPr>
          <p:spPr>
            <a:xfrm>
              <a:off x="6615814" y="2588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="" xmlns:a16="http://schemas.microsoft.com/office/drawing/2014/main" id="{CDC059D3-A790-BA11-B4DC-522095DD84BD}"/>
                </a:ext>
              </a:extLst>
            </p:cNvPr>
            <p:cNvSpPr/>
            <p:nvPr/>
          </p:nvSpPr>
          <p:spPr>
            <a:xfrm>
              <a:off x="6584614" y="2601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="" xmlns:a16="http://schemas.microsoft.com/office/drawing/2014/main" id="{312410CE-27AF-1969-018C-0938992E6346}"/>
                </a:ext>
              </a:extLst>
            </p:cNvPr>
            <p:cNvSpPr/>
            <p:nvPr/>
          </p:nvSpPr>
          <p:spPr>
            <a:xfrm>
              <a:off x="6549700" y="2618070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="" xmlns:a16="http://schemas.microsoft.com/office/drawing/2014/main" id="{C8B68401-32D6-E1EA-0A6D-29EF202FD80F}"/>
                </a:ext>
              </a:extLst>
            </p:cNvPr>
            <p:cNvSpPr/>
            <p:nvPr/>
          </p:nvSpPr>
          <p:spPr>
            <a:xfrm>
              <a:off x="6523700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="" xmlns:a16="http://schemas.microsoft.com/office/drawing/2014/main" id="{0B26F343-6B1B-555C-CF59-D541709F6222}"/>
                </a:ext>
              </a:extLst>
            </p:cNvPr>
            <p:cNvSpPr/>
            <p:nvPr/>
          </p:nvSpPr>
          <p:spPr>
            <a:xfrm>
              <a:off x="6482843" y="2613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="" xmlns:a16="http://schemas.microsoft.com/office/drawing/2014/main" id="{A7943947-9D0C-0976-81F5-C6EFFD7F95C4}"/>
                </a:ext>
              </a:extLst>
            </p:cNvPr>
            <p:cNvSpPr/>
            <p:nvPr/>
          </p:nvSpPr>
          <p:spPr>
            <a:xfrm>
              <a:off x="6449414" y="260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="" xmlns:a16="http://schemas.microsoft.com/office/drawing/2014/main" id="{A25965FA-039B-5D41-8E6C-7B5C33603944}"/>
                </a:ext>
              </a:extLst>
            </p:cNvPr>
            <p:cNvSpPr/>
            <p:nvPr/>
          </p:nvSpPr>
          <p:spPr>
            <a:xfrm>
              <a:off x="6421186" y="258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="" xmlns:a16="http://schemas.microsoft.com/office/drawing/2014/main" id="{7FF914FC-F253-9A72-FFE4-EAEAACEB13BC}"/>
                </a:ext>
              </a:extLst>
            </p:cNvPr>
            <p:cNvSpPr/>
            <p:nvPr/>
          </p:nvSpPr>
          <p:spPr>
            <a:xfrm>
              <a:off x="6398900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="" xmlns:a16="http://schemas.microsoft.com/office/drawing/2014/main" id="{11A4A01C-1FEA-FE56-6FEC-025B8A569D0B}"/>
                </a:ext>
              </a:extLst>
            </p:cNvPr>
            <p:cNvSpPr/>
            <p:nvPr/>
          </p:nvSpPr>
          <p:spPr>
            <a:xfrm>
              <a:off x="6378100" y="25296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="" xmlns:a16="http://schemas.microsoft.com/office/drawing/2014/main" id="{E27BEBF7-7E5E-E440-5C76-F5E0EED585BB}"/>
                </a:ext>
              </a:extLst>
            </p:cNvPr>
            <p:cNvSpPr/>
            <p:nvPr/>
          </p:nvSpPr>
          <p:spPr>
            <a:xfrm>
              <a:off x="6366957" y="249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="" xmlns:a16="http://schemas.microsoft.com/office/drawing/2014/main" id="{F9989B81-BB05-E5D5-2397-ED4B627431E0}"/>
                </a:ext>
              </a:extLst>
            </p:cNvPr>
            <p:cNvSpPr/>
            <p:nvPr/>
          </p:nvSpPr>
          <p:spPr>
            <a:xfrm>
              <a:off x="6365471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="" xmlns:a16="http://schemas.microsoft.com/office/drawing/2014/main" id="{890E143B-9B5D-CA31-AB6A-57FC59C85BBC}"/>
                </a:ext>
              </a:extLst>
            </p:cNvPr>
            <p:cNvSpPr/>
            <p:nvPr/>
          </p:nvSpPr>
          <p:spPr>
            <a:xfrm>
              <a:off x="6365471" y="24301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="" xmlns:a16="http://schemas.microsoft.com/office/drawing/2014/main" id="{77465158-E984-AA8C-4C85-23A6A5F9BC7D}"/>
                </a:ext>
              </a:extLst>
            </p:cNvPr>
            <p:cNvSpPr/>
            <p:nvPr/>
          </p:nvSpPr>
          <p:spPr>
            <a:xfrm>
              <a:off x="6376614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="" xmlns:a16="http://schemas.microsoft.com/office/drawing/2014/main" id="{26E1F63F-B93C-AC89-AF7C-7862CDE24CC3}"/>
                </a:ext>
              </a:extLst>
            </p:cNvPr>
            <p:cNvSpPr/>
            <p:nvPr/>
          </p:nvSpPr>
          <p:spPr>
            <a:xfrm>
              <a:off x="6395186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="" xmlns:a16="http://schemas.microsoft.com/office/drawing/2014/main" id="{FCB38E61-D167-B56D-EE3C-EA17FD183626}"/>
                </a:ext>
              </a:extLst>
            </p:cNvPr>
            <p:cNvSpPr/>
            <p:nvPr/>
          </p:nvSpPr>
          <p:spPr>
            <a:xfrm>
              <a:off x="6415986" y="2340242"/>
              <a:ext cx="7428" cy="7428"/>
            </a:xfrm>
            <a:custGeom>
              <a:avLst/>
              <a:gdLst>
                <a:gd name="connsiteX0" fmla="*/ 7429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9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="" xmlns:a16="http://schemas.microsoft.com/office/drawing/2014/main" id="{6BA2B661-BF6C-9055-D9C7-496E1568BB82}"/>
                </a:ext>
              </a:extLst>
            </p:cNvPr>
            <p:cNvSpPr/>
            <p:nvPr/>
          </p:nvSpPr>
          <p:spPr>
            <a:xfrm>
              <a:off x="6449414" y="2323391"/>
              <a:ext cx="7630" cy="7778"/>
            </a:xfrm>
            <a:custGeom>
              <a:avLst/>
              <a:gdLst>
                <a:gd name="connsiteX0" fmla="*/ 0 w 7630"/>
                <a:gd name="connsiteY0" fmla="*/ 6451 h 7778"/>
                <a:gd name="connsiteX1" fmla="*/ 6303 w 7630"/>
                <a:gd name="connsiteY1" fmla="*/ 6495 h 7778"/>
                <a:gd name="connsiteX2" fmla="*/ 7429 w 7630"/>
                <a:gd name="connsiteY2" fmla="*/ 1994 h 7778"/>
                <a:gd name="connsiteX3" fmla="*/ 1250 w 7630"/>
                <a:gd name="connsiteY3" fmla="*/ 743 h 7778"/>
                <a:gd name="connsiteX4" fmla="*/ 0 w 7630"/>
                <a:gd name="connsiteY4" fmla="*/ 1994 h 7778"/>
                <a:gd name="connsiteX5" fmla="*/ 0 w 7630"/>
                <a:gd name="connsiteY5" fmla="*/ 6451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0" h="7778">
                  <a:moveTo>
                    <a:pt x="0" y="6451"/>
                  </a:moveTo>
                  <a:cubicBezTo>
                    <a:pt x="1728" y="8204"/>
                    <a:pt x="4550" y="8224"/>
                    <a:pt x="6303" y="6495"/>
                  </a:cubicBezTo>
                  <a:cubicBezTo>
                    <a:pt x="7491" y="5324"/>
                    <a:pt x="7926" y="3587"/>
                    <a:pt x="7429" y="1994"/>
                  </a:cubicBezTo>
                  <a:cubicBezTo>
                    <a:pt x="6068" y="-58"/>
                    <a:pt x="3302" y="-617"/>
                    <a:pt x="1250" y="743"/>
                  </a:cubicBezTo>
                  <a:cubicBezTo>
                    <a:pt x="754" y="1073"/>
                    <a:pt x="329" y="1498"/>
                    <a:pt x="0" y="1994"/>
                  </a:cubicBezTo>
                  <a:lnTo>
                    <a:pt x="0" y="645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="" xmlns:a16="http://schemas.microsoft.com/office/drawing/2014/main" id="{D520019E-A970-6255-0C42-1CE1708B550D}"/>
                </a:ext>
              </a:extLst>
            </p:cNvPr>
            <p:cNvSpPr/>
            <p:nvPr/>
          </p:nvSpPr>
          <p:spPr>
            <a:xfrm>
              <a:off x="6481357" y="2313644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="" xmlns:a16="http://schemas.microsoft.com/office/drawing/2014/main" id="{8460611C-E39B-617F-6120-0868CB25360C}"/>
                </a:ext>
              </a:extLst>
            </p:cNvPr>
            <p:cNvSpPr/>
            <p:nvPr/>
          </p:nvSpPr>
          <p:spPr>
            <a:xfrm>
              <a:off x="6523700" y="2306813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="" xmlns:a16="http://schemas.microsoft.com/office/drawing/2014/main" id="{67EA65BB-71BC-4421-0C7E-498319243B68}"/>
                </a:ext>
              </a:extLst>
            </p:cNvPr>
            <p:cNvSpPr/>
            <p:nvPr/>
          </p:nvSpPr>
          <p:spPr>
            <a:xfrm>
              <a:off x="6551186" y="231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="" xmlns:a16="http://schemas.microsoft.com/office/drawing/2014/main" id="{D9D5B825-C0F8-CB97-02E0-3B11BB8BFB6C}"/>
                </a:ext>
              </a:extLst>
            </p:cNvPr>
            <p:cNvSpPr/>
            <p:nvPr/>
          </p:nvSpPr>
          <p:spPr>
            <a:xfrm>
              <a:off x="6580900" y="2329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="" xmlns:a16="http://schemas.microsoft.com/office/drawing/2014/main" id="{393431C7-D92D-0391-CFA1-C78B0B267F1B}"/>
                </a:ext>
              </a:extLst>
            </p:cNvPr>
            <p:cNvSpPr/>
            <p:nvPr/>
          </p:nvSpPr>
          <p:spPr>
            <a:xfrm>
              <a:off x="6615814" y="2343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="" xmlns:a16="http://schemas.microsoft.com/office/drawing/2014/main" id="{19E15AF0-1F82-5936-514D-D8570EA6E719}"/>
                </a:ext>
              </a:extLst>
            </p:cNvPr>
            <p:cNvSpPr/>
            <p:nvPr/>
          </p:nvSpPr>
          <p:spPr>
            <a:xfrm>
              <a:off x="6636614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="" xmlns:a16="http://schemas.microsoft.com/office/drawing/2014/main" id="{110982F1-8546-BC32-C8D1-ABD33A06DCAD}"/>
                </a:ext>
              </a:extLst>
            </p:cNvPr>
            <p:cNvSpPr/>
            <p:nvPr/>
          </p:nvSpPr>
          <p:spPr>
            <a:xfrm>
              <a:off x="6655186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="" xmlns:a16="http://schemas.microsoft.com/office/drawing/2014/main" id="{FB412E7B-B588-7A32-E308-B7EAF2E8FD95}"/>
                </a:ext>
              </a:extLst>
            </p:cNvPr>
            <p:cNvSpPr/>
            <p:nvPr/>
          </p:nvSpPr>
          <p:spPr>
            <a:xfrm>
              <a:off x="6672272" y="2430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="" xmlns:a16="http://schemas.microsoft.com/office/drawing/2014/main" id="{7AF8513E-C1DC-2D89-7368-211C4718AA2E}"/>
                </a:ext>
              </a:extLst>
            </p:cNvPr>
            <p:cNvSpPr/>
            <p:nvPr/>
          </p:nvSpPr>
          <p:spPr>
            <a:xfrm>
              <a:off x="6712386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="" xmlns:a16="http://schemas.microsoft.com/office/drawing/2014/main" id="{F2F8A813-B6AA-6AC6-4C61-515C2130F983}"/>
                </a:ext>
              </a:extLst>
            </p:cNvPr>
            <p:cNvSpPr/>
            <p:nvPr/>
          </p:nvSpPr>
          <p:spPr>
            <a:xfrm>
              <a:off x="6705700" y="24954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="" xmlns:a16="http://schemas.microsoft.com/office/drawing/2014/main" id="{AA8101E6-2957-A4B5-3A9A-64AA6246D7CE}"/>
                </a:ext>
              </a:extLst>
            </p:cNvPr>
            <p:cNvSpPr/>
            <p:nvPr/>
          </p:nvSpPr>
          <p:spPr>
            <a:xfrm>
              <a:off x="6694557" y="25356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="" xmlns:a16="http://schemas.microsoft.com/office/drawing/2014/main" id="{EFE498A6-19F1-E985-E856-B261766A34DA}"/>
                </a:ext>
              </a:extLst>
            </p:cNvPr>
            <p:cNvSpPr/>
            <p:nvPr/>
          </p:nvSpPr>
          <p:spPr>
            <a:xfrm>
              <a:off x="6684652" y="2566813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="" xmlns:a16="http://schemas.microsoft.com/office/drawing/2014/main" id="{E88CF3DC-E063-8921-6427-B2CE6DCE5352}"/>
                </a:ext>
              </a:extLst>
            </p:cNvPr>
            <p:cNvSpPr/>
            <p:nvPr/>
          </p:nvSpPr>
          <p:spPr>
            <a:xfrm>
              <a:off x="6664183" y="2589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="" xmlns:a16="http://schemas.microsoft.com/office/drawing/2014/main" id="{6B26B2E7-B5FB-0725-EA9E-5C65DEE2DB9E}"/>
                </a:ext>
              </a:extLst>
            </p:cNvPr>
            <p:cNvSpPr/>
            <p:nvPr/>
          </p:nvSpPr>
          <p:spPr>
            <a:xfrm>
              <a:off x="6639668" y="2613613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="" xmlns:a16="http://schemas.microsoft.com/office/drawing/2014/main" id="{FBB51E78-BEA8-AB08-BD94-66A0AB71FCA4}"/>
                </a:ext>
              </a:extLst>
            </p:cNvPr>
            <p:cNvSpPr/>
            <p:nvPr/>
          </p:nvSpPr>
          <p:spPr>
            <a:xfrm>
              <a:off x="6609129" y="2632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="" xmlns:a16="http://schemas.microsoft.com/office/drawing/2014/main" id="{23214949-0AEB-7F8A-B4F0-92F42D8179F6}"/>
                </a:ext>
              </a:extLst>
            </p:cNvPr>
            <p:cNvSpPr/>
            <p:nvPr/>
          </p:nvSpPr>
          <p:spPr>
            <a:xfrm>
              <a:off x="6579414" y="26462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="" xmlns:a16="http://schemas.microsoft.com/office/drawing/2014/main" id="{CC2DFBDC-E2A3-A0D7-8E88-81C51A55F5CF}"/>
                </a:ext>
              </a:extLst>
            </p:cNvPr>
            <p:cNvSpPr/>
            <p:nvPr/>
          </p:nvSpPr>
          <p:spPr>
            <a:xfrm>
              <a:off x="6543014" y="26544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="" xmlns:a16="http://schemas.microsoft.com/office/drawing/2014/main" id="{6C0B2EAA-BE65-AADD-6860-FA1A55907AC7}"/>
                </a:ext>
              </a:extLst>
            </p:cNvPr>
            <p:cNvSpPr/>
            <p:nvPr/>
          </p:nvSpPr>
          <p:spPr>
            <a:xfrm>
              <a:off x="6508843" y="265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="" xmlns:a16="http://schemas.microsoft.com/office/drawing/2014/main" id="{FF114881-E720-B60B-0A5C-982F3F33D83A}"/>
                </a:ext>
              </a:extLst>
            </p:cNvPr>
            <p:cNvSpPr/>
            <p:nvPr/>
          </p:nvSpPr>
          <p:spPr>
            <a:xfrm>
              <a:off x="6476900" y="2655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="" xmlns:a16="http://schemas.microsoft.com/office/drawing/2014/main" id="{DBF2CB45-F99B-FFF3-F02A-F20595B77967}"/>
                </a:ext>
              </a:extLst>
            </p:cNvPr>
            <p:cNvSpPr/>
            <p:nvPr/>
          </p:nvSpPr>
          <p:spPr>
            <a:xfrm>
              <a:off x="6443141" y="2640356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="" xmlns:a16="http://schemas.microsoft.com/office/drawing/2014/main" id="{ED65D14D-9CB9-9E41-8B40-A2CAB6DCCEC0}"/>
                </a:ext>
              </a:extLst>
            </p:cNvPr>
            <p:cNvSpPr/>
            <p:nvPr/>
          </p:nvSpPr>
          <p:spPr>
            <a:xfrm>
              <a:off x="6410786" y="262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="" xmlns:a16="http://schemas.microsoft.com/office/drawing/2014/main" id="{79D987FD-C358-B1AB-44E4-6C359F3EB213}"/>
                </a:ext>
              </a:extLst>
            </p:cNvPr>
            <p:cNvSpPr/>
            <p:nvPr/>
          </p:nvSpPr>
          <p:spPr>
            <a:xfrm>
              <a:off x="6386271" y="26024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="" xmlns:a16="http://schemas.microsoft.com/office/drawing/2014/main" id="{E8D5D5C7-A79D-8FDE-9734-E855472EC3FA}"/>
                </a:ext>
              </a:extLst>
            </p:cNvPr>
            <p:cNvSpPr/>
            <p:nvPr/>
          </p:nvSpPr>
          <p:spPr>
            <a:xfrm>
              <a:off x="6363243" y="258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="" xmlns:a16="http://schemas.microsoft.com/office/drawing/2014/main" id="{91B06680-D44B-8ABD-F7AB-D60B064B2BE0}"/>
                </a:ext>
              </a:extLst>
            </p:cNvPr>
            <p:cNvSpPr/>
            <p:nvPr/>
          </p:nvSpPr>
          <p:spPr>
            <a:xfrm>
              <a:off x="6345414" y="254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="" xmlns:a16="http://schemas.microsoft.com/office/drawing/2014/main" id="{7B0136D7-D810-963B-AC4B-F0098ED8920D}"/>
                </a:ext>
              </a:extLst>
            </p:cNvPr>
            <p:cNvSpPr/>
            <p:nvPr/>
          </p:nvSpPr>
          <p:spPr>
            <a:xfrm>
              <a:off x="6333528" y="2513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="" xmlns:a16="http://schemas.microsoft.com/office/drawing/2014/main" id="{F368B0EC-A11C-0CF8-04FE-7AAA6F0996BC}"/>
                </a:ext>
              </a:extLst>
            </p:cNvPr>
            <p:cNvSpPr/>
            <p:nvPr/>
          </p:nvSpPr>
          <p:spPr>
            <a:xfrm>
              <a:off x="6327586" y="2482127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="" xmlns:a16="http://schemas.microsoft.com/office/drawing/2014/main" id="{8412E5DE-2A3E-096C-03EA-9248A14CB342}"/>
                </a:ext>
              </a:extLst>
            </p:cNvPr>
            <p:cNvSpPr/>
            <p:nvPr/>
          </p:nvSpPr>
          <p:spPr>
            <a:xfrm>
              <a:off x="6323128" y="2447213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="" xmlns:a16="http://schemas.microsoft.com/office/drawing/2014/main" id="{47F1E699-7ACA-61ED-35FC-B5920E488109}"/>
                </a:ext>
              </a:extLst>
            </p:cNvPr>
            <p:cNvSpPr/>
            <p:nvPr/>
          </p:nvSpPr>
          <p:spPr>
            <a:xfrm>
              <a:off x="6332931" y="2409327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="" xmlns:a16="http://schemas.microsoft.com/office/drawing/2014/main" id="{11D4DBB5-2939-00BF-C0CB-C22718A864D0}"/>
                </a:ext>
              </a:extLst>
            </p:cNvPr>
            <p:cNvSpPr/>
            <p:nvPr/>
          </p:nvSpPr>
          <p:spPr>
            <a:xfrm>
              <a:off x="6342443" y="2378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="" xmlns:a16="http://schemas.microsoft.com/office/drawing/2014/main" id="{593FAFB5-E7F4-63CC-84B6-1960C487CC3D}"/>
                </a:ext>
              </a:extLst>
            </p:cNvPr>
            <p:cNvSpPr/>
            <p:nvPr/>
          </p:nvSpPr>
          <p:spPr>
            <a:xfrm>
              <a:off x="6363243" y="2350887"/>
              <a:ext cx="3714" cy="4211"/>
            </a:xfrm>
            <a:custGeom>
              <a:avLst/>
              <a:gdLst>
                <a:gd name="connsiteX0" fmla="*/ 0 w 3714"/>
                <a:gd name="connsiteY0" fmla="*/ 4212 h 4211"/>
                <a:gd name="connsiteX1" fmla="*/ 3714 w 3714"/>
                <a:gd name="connsiteY1" fmla="*/ 498 h 4211"/>
                <a:gd name="connsiteX2" fmla="*/ 0 w 3714"/>
                <a:gd name="connsiteY2" fmla="*/ 498 h 4211"/>
                <a:gd name="connsiteX3" fmla="*/ 0 w 3714"/>
                <a:gd name="connsiteY3" fmla="*/ 498 h 4211"/>
                <a:gd name="connsiteX4" fmla="*/ 0 w 3714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4211">
                  <a:moveTo>
                    <a:pt x="0" y="4212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lnTo>
                    <a:pt x="0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="" xmlns:a16="http://schemas.microsoft.com/office/drawing/2014/main" id="{F9C639D9-3785-D815-02FC-E16356C40219}"/>
                </a:ext>
              </a:extLst>
            </p:cNvPr>
            <p:cNvSpPr/>
            <p:nvPr/>
          </p:nvSpPr>
          <p:spPr>
            <a:xfrm>
              <a:off x="6383300" y="2322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="" xmlns:a16="http://schemas.microsoft.com/office/drawing/2014/main" id="{7F9A1139-D422-6ADB-E05E-695B4654AA70}"/>
                </a:ext>
              </a:extLst>
            </p:cNvPr>
            <p:cNvSpPr/>
            <p:nvPr/>
          </p:nvSpPr>
          <p:spPr>
            <a:xfrm>
              <a:off x="6409300" y="23001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="" xmlns:a16="http://schemas.microsoft.com/office/drawing/2014/main" id="{0EEE60C8-A14D-CE3C-687F-639E255DDB9C}"/>
                </a:ext>
              </a:extLst>
            </p:cNvPr>
            <p:cNvSpPr/>
            <p:nvPr/>
          </p:nvSpPr>
          <p:spPr>
            <a:xfrm>
              <a:off x="6440500" y="2284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="" xmlns:a16="http://schemas.microsoft.com/office/drawing/2014/main" id="{F1F109C6-564B-6045-909C-FAA825D67206}"/>
                </a:ext>
              </a:extLst>
            </p:cNvPr>
            <p:cNvSpPr/>
            <p:nvPr/>
          </p:nvSpPr>
          <p:spPr>
            <a:xfrm>
              <a:off x="6473929" y="2274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="" xmlns:a16="http://schemas.microsoft.com/office/drawing/2014/main" id="{91225536-D6E0-F906-EF9B-B78551B48018}"/>
                </a:ext>
              </a:extLst>
            </p:cNvPr>
            <p:cNvSpPr/>
            <p:nvPr/>
          </p:nvSpPr>
          <p:spPr>
            <a:xfrm>
              <a:off x="6511071" y="227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="" xmlns:a16="http://schemas.microsoft.com/office/drawing/2014/main" id="{F3A3F07F-B173-2659-1830-EFEA1FD55C73}"/>
                </a:ext>
              </a:extLst>
            </p:cNvPr>
            <p:cNvSpPr/>
            <p:nvPr/>
          </p:nvSpPr>
          <p:spPr>
            <a:xfrm>
              <a:off x="6544583" y="22763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="" xmlns:a16="http://schemas.microsoft.com/office/drawing/2014/main" id="{88D6576A-8EB7-08DA-256B-82B611B64861}"/>
                </a:ext>
              </a:extLst>
            </p:cNvPr>
            <p:cNvSpPr/>
            <p:nvPr/>
          </p:nvSpPr>
          <p:spPr>
            <a:xfrm>
              <a:off x="6578754" y="2283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="" xmlns:a16="http://schemas.microsoft.com/office/drawing/2014/main" id="{81E5D78C-2C47-C8B7-A184-4A9CCD66DDD0}"/>
                </a:ext>
              </a:extLst>
            </p:cNvPr>
            <p:cNvSpPr/>
            <p:nvPr/>
          </p:nvSpPr>
          <p:spPr>
            <a:xfrm>
              <a:off x="6608386" y="2291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="" xmlns:a16="http://schemas.microsoft.com/office/drawing/2014/main" id="{3BC45664-E170-3FE9-D6E7-AB4482AF12E4}"/>
                </a:ext>
              </a:extLst>
            </p:cNvPr>
            <p:cNvSpPr/>
            <p:nvPr/>
          </p:nvSpPr>
          <p:spPr>
            <a:xfrm>
              <a:off x="6636614" y="2310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="" xmlns:a16="http://schemas.microsoft.com/office/drawing/2014/main" id="{61C93B11-CB5C-90DA-CDF5-582FDDAA7794}"/>
                </a:ext>
              </a:extLst>
            </p:cNvPr>
            <p:cNvSpPr/>
            <p:nvPr/>
          </p:nvSpPr>
          <p:spPr>
            <a:xfrm>
              <a:off x="6661129" y="2334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="" xmlns:a16="http://schemas.microsoft.com/office/drawing/2014/main" id="{8EC3FE01-0478-D8CA-1268-E15CA1E4344D}"/>
                </a:ext>
              </a:extLst>
            </p:cNvPr>
            <p:cNvSpPr/>
            <p:nvPr/>
          </p:nvSpPr>
          <p:spPr>
            <a:xfrm>
              <a:off x="6681929" y="23654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="" xmlns:a16="http://schemas.microsoft.com/office/drawing/2014/main" id="{A67D1C5D-A6DB-AD3C-055C-DB76432D3C93}"/>
                </a:ext>
              </a:extLst>
            </p:cNvPr>
            <p:cNvSpPr/>
            <p:nvPr/>
          </p:nvSpPr>
          <p:spPr>
            <a:xfrm>
              <a:off x="6696786" y="2393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="" xmlns:a16="http://schemas.microsoft.com/office/drawing/2014/main" id="{4E6A2BF8-1F47-09B4-3ABB-A8C7215B0ECF}"/>
                </a:ext>
              </a:extLst>
            </p:cNvPr>
            <p:cNvSpPr/>
            <p:nvPr/>
          </p:nvSpPr>
          <p:spPr>
            <a:xfrm>
              <a:off x="6706443" y="24278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="" xmlns:a16="http://schemas.microsoft.com/office/drawing/2014/main" id="{27CCD27A-E2FA-D2A8-4EE0-E57FF4027B5A}"/>
                </a:ext>
              </a:extLst>
            </p:cNvPr>
            <p:cNvSpPr/>
            <p:nvPr/>
          </p:nvSpPr>
          <p:spPr>
            <a:xfrm>
              <a:off x="67465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="" xmlns:a16="http://schemas.microsoft.com/office/drawing/2014/main" id="{2D9B53B4-9CE6-A543-4263-70B9FC4A144A}"/>
                </a:ext>
              </a:extLst>
            </p:cNvPr>
            <p:cNvSpPr/>
            <p:nvPr/>
          </p:nvSpPr>
          <p:spPr>
            <a:xfrm>
              <a:off x="6742100" y="2494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="" xmlns:a16="http://schemas.microsoft.com/office/drawing/2014/main" id="{052782ED-42B6-137A-83F9-BD287E5D0369}"/>
                </a:ext>
              </a:extLst>
            </p:cNvPr>
            <p:cNvSpPr/>
            <p:nvPr/>
          </p:nvSpPr>
          <p:spPr>
            <a:xfrm>
              <a:off x="6741357" y="252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="" xmlns:a16="http://schemas.microsoft.com/office/drawing/2014/main" id="{3B0ACF6E-DD9B-7FB9-4514-E4EFF3FFF314}"/>
                </a:ext>
              </a:extLst>
            </p:cNvPr>
            <p:cNvSpPr/>
            <p:nvPr/>
          </p:nvSpPr>
          <p:spPr>
            <a:xfrm>
              <a:off x="6725014" y="25653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="" xmlns:a16="http://schemas.microsoft.com/office/drawing/2014/main" id="{7FCB9EAD-00CC-9FD5-0B67-5E168FA75428}"/>
                </a:ext>
              </a:extLst>
            </p:cNvPr>
            <p:cNvSpPr/>
            <p:nvPr/>
          </p:nvSpPr>
          <p:spPr>
            <a:xfrm>
              <a:off x="6710900" y="25950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="" xmlns:a16="http://schemas.microsoft.com/office/drawing/2014/main" id="{0D2986B3-AAA0-9EAC-87DE-1A7EB1A1AEF9}"/>
                </a:ext>
              </a:extLst>
            </p:cNvPr>
            <p:cNvSpPr/>
            <p:nvPr/>
          </p:nvSpPr>
          <p:spPr>
            <a:xfrm>
              <a:off x="6688697" y="26165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="" xmlns:a16="http://schemas.microsoft.com/office/drawing/2014/main" id="{82288DFA-E895-485B-07D3-355A4E2587E9}"/>
                </a:ext>
              </a:extLst>
            </p:cNvPr>
            <p:cNvSpPr/>
            <p:nvPr/>
          </p:nvSpPr>
          <p:spPr>
            <a:xfrm>
              <a:off x="6664100" y="2648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="" xmlns:a16="http://schemas.microsoft.com/office/drawing/2014/main" id="{56D9BA70-473E-4DC6-612E-0F21C384F1C7}"/>
                </a:ext>
              </a:extLst>
            </p:cNvPr>
            <p:cNvSpPr/>
            <p:nvPr/>
          </p:nvSpPr>
          <p:spPr>
            <a:xfrm>
              <a:off x="6635872" y="2667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="" xmlns:a16="http://schemas.microsoft.com/office/drawing/2014/main" id="{63D21452-B97D-6460-892A-1D8D29E80989}"/>
                </a:ext>
              </a:extLst>
            </p:cNvPr>
            <p:cNvSpPr/>
            <p:nvPr/>
          </p:nvSpPr>
          <p:spPr>
            <a:xfrm>
              <a:off x="6602443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="" xmlns:a16="http://schemas.microsoft.com/office/drawing/2014/main" id="{DD873DD5-D4FD-1886-A119-BDA5A1A791FD}"/>
                </a:ext>
              </a:extLst>
            </p:cNvPr>
            <p:cNvSpPr/>
            <p:nvPr/>
          </p:nvSpPr>
          <p:spPr>
            <a:xfrm>
              <a:off x="65712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="" xmlns:a16="http://schemas.microsoft.com/office/drawing/2014/main" id="{656997AD-D03E-85DF-E3CC-34D6C18663A8}"/>
                </a:ext>
              </a:extLst>
            </p:cNvPr>
            <p:cNvSpPr/>
            <p:nvPr/>
          </p:nvSpPr>
          <p:spPr>
            <a:xfrm>
              <a:off x="6537071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="" xmlns:a16="http://schemas.microsoft.com/office/drawing/2014/main" id="{8C5A74F0-025C-ACED-8309-06AA5638B254}"/>
                </a:ext>
              </a:extLst>
            </p:cNvPr>
            <p:cNvSpPr/>
            <p:nvPr/>
          </p:nvSpPr>
          <p:spPr>
            <a:xfrm>
              <a:off x="6499929" y="269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="" xmlns:a16="http://schemas.microsoft.com/office/drawing/2014/main" id="{E6D379F7-FF6E-3068-CCC3-692664CB0BE1}"/>
                </a:ext>
              </a:extLst>
            </p:cNvPr>
            <p:cNvSpPr/>
            <p:nvPr/>
          </p:nvSpPr>
          <p:spPr>
            <a:xfrm>
              <a:off x="6465757" y="2688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="" xmlns:a16="http://schemas.microsoft.com/office/drawing/2014/main" id="{8FC7981C-CC28-4A77-02D8-45DE8EEB6305}"/>
                </a:ext>
              </a:extLst>
            </p:cNvPr>
            <p:cNvSpPr/>
            <p:nvPr/>
          </p:nvSpPr>
          <p:spPr>
            <a:xfrm>
              <a:off x="6433071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="" xmlns:a16="http://schemas.microsoft.com/office/drawing/2014/main" id="{E01087F3-B015-4516-CBE1-FC24451D7933}"/>
                </a:ext>
              </a:extLst>
            </p:cNvPr>
            <p:cNvSpPr/>
            <p:nvPr/>
          </p:nvSpPr>
          <p:spPr>
            <a:xfrm>
              <a:off x="6401871" y="2663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="" xmlns:a16="http://schemas.microsoft.com/office/drawing/2014/main" id="{EB016395-3FF8-02FF-4DAD-E4238E7A2331}"/>
                </a:ext>
              </a:extLst>
            </p:cNvPr>
            <p:cNvSpPr/>
            <p:nvPr/>
          </p:nvSpPr>
          <p:spPr>
            <a:xfrm>
              <a:off x="6372900" y="2644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="" xmlns:a16="http://schemas.microsoft.com/office/drawing/2014/main" id="{87B761F9-05A2-B396-25DD-97FB0F185709}"/>
                </a:ext>
              </a:extLst>
            </p:cNvPr>
            <p:cNvSpPr/>
            <p:nvPr/>
          </p:nvSpPr>
          <p:spPr>
            <a:xfrm>
              <a:off x="6349871" y="26165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="" xmlns:a16="http://schemas.microsoft.com/office/drawing/2014/main" id="{D15C287A-73BE-A4D1-B967-39D83CBE466D}"/>
                </a:ext>
              </a:extLst>
            </p:cNvPr>
            <p:cNvSpPr/>
            <p:nvPr/>
          </p:nvSpPr>
          <p:spPr>
            <a:xfrm>
              <a:off x="6328328" y="2592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="" xmlns:a16="http://schemas.microsoft.com/office/drawing/2014/main" id="{B965459A-E817-C410-C523-04D05808618B}"/>
                </a:ext>
              </a:extLst>
            </p:cNvPr>
            <p:cNvSpPr/>
            <p:nvPr/>
          </p:nvSpPr>
          <p:spPr>
            <a:xfrm>
              <a:off x="6310252" y="25682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="" xmlns:a16="http://schemas.microsoft.com/office/drawing/2014/main" id="{02C92F29-9E40-758B-DC16-D665E9ACA37C}"/>
                </a:ext>
              </a:extLst>
            </p:cNvPr>
            <p:cNvSpPr/>
            <p:nvPr/>
          </p:nvSpPr>
          <p:spPr>
            <a:xfrm>
              <a:off x="6300843" y="2530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="" xmlns:a16="http://schemas.microsoft.com/office/drawing/2014/main" id="{4121E8DD-27A0-BC5B-E76D-87492E027AC1}"/>
                </a:ext>
              </a:extLst>
            </p:cNvPr>
            <p:cNvSpPr/>
            <p:nvPr/>
          </p:nvSpPr>
          <p:spPr>
            <a:xfrm>
              <a:off x="6290443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="" xmlns:a16="http://schemas.microsoft.com/office/drawing/2014/main" id="{8A091C6B-E285-14F1-AA1F-6F29D8036E71}"/>
                </a:ext>
              </a:extLst>
            </p:cNvPr>
            <p:cNvSpPr/>
            <p:nvPr/>
          </p:nvSpPr>
          <p:spPr>
            <a:xfrm>
              <a:off x="6283014" y="2460584"/>
              <a:ext cx="9657" cy="8914"/>
            </a:xfrm>
            <a:custGeom>
              <a:avLst/>
              <a:gdLst>
                <a:gd name="connsiteX0" fmla="*/ 5200 w 9657"/>
                <a:gd name="connsiteY0" fmla="*/ 8914 h 8914"/>
                <a:gd name="connsiteX1" fmla="*/ 9657 w 9657"/>
                <a:gd name="connsiteY1" fmla="*/ 4457 h 8914"/>
                <a:gd name="connsiteX2" fmla="*/ 5200 w 9657"/>
                <a:gd name="connsiteY2" fmla="*/ 0 h 8914"/>
                <a:gd name="connsiteX3" fmla="*/ 0 w 9657"/>
                <a:gd name="connsiteY3" fmla="*/ 4457 h 8914"/>
                <a:gd name="connsiteX4" fmla="*/ 5200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5200" y="8914"/>
                  </a:moveTo>
                  <a:cubicBezTo>
                    <a:pt x="7662" y="8914"/>
                    <a:pt x="9657" y="6919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8914"/>
                    <a:pt x="2229" y="8914"/>
                    <a:pt x="5200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="" xmlns:a16="http://schemas.microsoft.com/office/drawing/2014/main" id="{E1D0C1E7-1AD9-E632-E5C2-A1AA031092F8}"/>
                </a:ext>
              </a:extLst>
            </p:cNvPr>
            <p:cNvSpPr/>
            <p:nvPr/>
          </p:nvSpPr>
          <p:spPr>
            <a:xfrm>
              <a:off x="6285189" y="2424927"/>
              <a:ext cx="11196" cy="11143"/>
            </a:xfrm>
            <a:custGeom>
              <a:avLst/>
              <a:gdLst>
                <a:gd name="connsiteX0" fmla="*/ 5253 w 11196"/>
                <a:gd name="connsiteY0" fmla="*/ 11143 h 11143"/>
                <a:gd name="connsiteX1" fmla="*/ 11196 w 11196"/>
                <a:gd name="connsiteY1" fmla="*/ 5943 h 11143"/>
                <a:gd name="connsiteX2" fmla="*/ 5253 w 11196"/>
                <a:gd name="connsiteY2" fmla="*/ 0 h 11143"/>
                <a:gd name="connsiteX3" fmla="*/ 0 w 11196"/>
                <a:gd name="connsiteY3" fmla="*/ 5147 h 11143"/>
                <a:gd name="connsiteX4" fmla="*/ 53 w 11196"/>
                <a:gd name="connsiteY4" fmla="*/ 5943 h 11143"/>
                <a:gd name="connsiteX5" fmla="*/ 5253 w 11196"/>
                <a:gd name="connsiteY5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6" h="11143">
                  <a:moveTo>
                    <a:pt x="5253" y="11143"/>
                  </a:moveTo>
                  <a:cubicBezTo>
                    <a:pt x="8266" y="11167"/>
                    <a:pt x="10820" y="8932"/>
                    <a:pt x="11196" y="5943"/>
                  </a:cubicBezTo>
                  <a:cubicBezTo>
                    <a:pt x="11196" y="2661"/>
                    <a:pt x="8536" y="0"/>
                    <a:pt x="5253" y="0"/>
                  </a:cubicBezTo>
                  <a:cubicBezTo>
                    <a:pt x="2382" y="-29"/>
                    <a:pt x="30" y="2275"/>
                    <a:pt x="0" y="5147"/>
                  </a:cubicBezTo>
                  <a:cubicBezTo>
                    <a:pt x="-2" y="5413"/>
                    <a:pt x="15" y="5679"/>
                    <a:pt x="53" y="5943"/>
                  </a:cubicBezTo>
                  <a:cubicBezTo>
                    <a:pt x="53" y="8815"/>
                    <a:pt x="2382" y="11143"/>
                    <a:pt x="525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="" xmlns:a16="http://schemas.microsoft.com/office/drawing/2014/main" id="{AB9A4592-94F3-9B79-5D15-8139910B4DA8}"/>
                </a:ext>
              </a:extLst>
            </p:cNvPr>
            <p:cNvSpPr/>
            <p:nvPr/>
          </p:nvSpPr>
          <p:spPr>
            <a:xfrm>
              <a:off x="6294900" y="2387785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="" xmlns:a16="http://schemas.microsoft.com/office/drawing/2014/main" id="{FBD1BA80-8C9D-E536-A9DC-2480C3D3AD74}"/>
                </a:ext>
              </a:extLst>
            </p:cNvPr>
            <p:cNvSpPr/>
            <p:nvPr/>
          </p:nvSpPr>
          <p:spPr>
            <a:xfrm>
              <a:off x="6307528" y="2364756"/>
              <a:ext cx="4119" cy="3714"/>
            </a:xfrm>
            <a:custGeom>
              <a:avLst/>
              <a:gdLst>
                <a:gd name="connsiteX0" fmla="*/ 3714 w 4119"/>
                <a:gd name="connsiteY0" fmla="*/ 3714 h 3714"/>
                <a:gd name="connsiteX1" fmla="*/ 3714 w 4119"/>
                <a:gd name="connsiteY1" fmla="*/ 0 h 3714"/>
                <a:gd name="connsiteX2" fmla="*/ 0 w 4119"/>
                <a:gd name="connsiteY2" fmla="*/ 0 h 3714"/>
                <a:gd name="connsiteX3" fmla="*/ 3714 w 4119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9" h="3714">
                  <a:moveTo>
                    <a:pt x="3714" y="3714"/>
                  </a:moveTo>
                  <a:cubicBezTo>
                    <a:pt x="4255" y="2535"/>
                    <a:pt x="4255" y="1179"/>
                    <a:pt x="3714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="" xmlns:a16="http://schemas.microsoft.com/office/drawing/2014/main" id="{7E9448B7-3CE2-B7C8-96B5-0F5B99FB1BC2}"/>
                </a:ext>
              </a:extLst>
            </p:cNvPr>
            <p:cNvSpPr/>
            <p:nvPr/>
          </p:nvSpPr>
          <p:spPr>
            <a:xfrm>
              <a:off x="6324614" y="23305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="" xmlns:a16="http://schemas.microsoft.com/office/drawing/2014/main" id="{FF71D615-996A-9354-DF20-7135629E54D1}"/>
                </a:ext>
              </a:extLst>
            </p:cNvPr>
            <p:cNvSpPr/>
            <p:nvPr/>
          </p:nvSpPr>
          <p:spPr>
            <a:xfrm>
              <a:off x="6346157" y="230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="" xmlns:a16="http://schemas.microsoft.com/office/drawing/2014/main" id="{C853B6F5-500C-A382-547B-DFB9CDA32E1D}"/>
                </a:ext>
              </a:extLst>
            </p:cNvPr>
            <p:cNvSpPr/>
            <p:nvPr/>
          </p:nvSpPr>
          <p:spPr>
            <a:xfrm>
              <a:off x="6371414" y="2280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="" xmlns:a16="http://schemas.microsoft.com/office/drawing/2014/main" id="{7787AE48-957A-7441-F93B-81FC815AC4D5}"/>
                </a:ext>
              </a:extLst>
            </p:cNvPr>
            <p:cNvSpPr/>
            <p:nvPr/>
          </p:nvSpPr>
          <p:spPr>
            <a:xfrm>
              <a:off x="6400386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="" xmlns:a16="http://schemas.microsoft.com/office/drawing/2014/main" id="{19E420F0-7547-4844-A986-0613EE5EAEB4}"/>
                </a:ext>
              </a:extLst>
            </p:cNvPr>
            <p:cNvSpPr/>
            <p:nvPr/>
          </p:nvSpPr>
          <p:spPr>
            <a:xfrm>
              <a:off x="6435300" y="225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="" xmlns:a16="http://schemas.microsoft.com/office/drawing/2014/main" id="{D587C462-A5BB-1ED6-58DC-232CC3997103}"/>
                </a:ext>
              </a:extLst>
            </p:cNvPr>
            <p:cNvSpPr/>
            <p:nvPr/>
          </p:nvSpPr>
          <p:spPr>
            <a:xfrm>
              <a:off x="6467986" y="22362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="" xmlns:a16="http://schemas.microsoft.com/office/drawing/2014/main" id="{E4C4DA23-C0F9-8AAB-2564-8525CF5CE0ED}"/>
                </a:ext>
              </a:extLst>
            </p:cNvPr>
            <p:cNvSpPr/>
            <p:nvPr/>
          </p:nvSpPr>
          <p:spPr>
            <a:xfrm>
              <a:off x="6499929" y="2231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="" xmlns:a16="http://schemas.microsoft.com/office/drawing/2014/main" id="{2BA79376-C34D-F72A-CF50-3E6BB38CFE3C}"/>
                </a:ext>
              </a:extLst>
            </p:cNvPr>
            <p:cNvSpPr/>
            <p:nvPr/>
          </p:nvSpPr>
          <p:spPr>
            <a:xfrm>
              <a:off x="6537071" y="22317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="" xmlns:a16="http://schemas.microsoft.com/office/drawing/2014/main" id="{4A91EDC8-C6E6-70E9-BC2D-A0B792C2EBA0}"/>
                </a:ext>
              </a:extLst>
            </p:cNvPr>
            <p:cNvSpPr/>
            <p:nvPr/>
          </p:nvSpPr>
          <p:spPr>
            <a:xfrm>
              <a:off x="6571243" y="22369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="" xmlns:a16="http://schemas.microsoft.com/office/drawing/2014/main" id="{11BDC5F4-FFFE-DD02-12AD-029FD3DC56F8}"/>
                </a:ext>
              </a:extLst>
            </p:cNvPr>
            <p:cNvSpPr/>
            <p:nvPr/>
          </p:nvSpPr>
          <p:spPr>
            <a:xfrm>
              <a:off x="6603681" y="225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="" xmlns:a16="http://schemas.microsoft.com/office/drawing/2014/main" id="{4C805970-FF9B-5A39-ECBA-D664D4D5C781}"/>
                </a:ext>
              </a:extLst>
            </p:cNvPr>
            <p:cNvSpPr/>
            <p:nvPr/>
          </p:nvSpPr>
          <p:spPr>
            <a:xfrm>
              <a:off x="6632157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="" xmlns:a16="http://schemas.microsoft.com/office/drawing/2014/main" id="{163873E9-D742-1FAD-9729-0AAF825096E7}"/>
                </a:ext>
              </a:extLst>
            </p:cNvPr>
            <p:cNvSpPr/>
            <p:nvPr/>
          </p:nvSpPr>
          <p:spPr>
            <a:xfrm>
              <a:off x="6659643" y="22793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4457" y="9657"/>
                    <a:pt x="8914" y="9657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="" xmlns:a16="http://schemas.microsoft.com/office/drawing/2014/main" id="{65DFC619-26B0-90A2-08AC-49FA9FFE9FCD}"/>
                </a:ext>
              </a:extLst>
            </p:cNvPr>
            <p:cNvSpPr/>
            <p:nvPr/>
          </p:nvSpPr>
          <p:spPr>
            <a:xfrm>
              <a:off x="6684900" y="2303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="" xmlns:a16="http://schemas.microsoft.com/office/drawing/2014/main" id="{C8B2B677-58D7-00EC-F9DC-ABA1570D88F1}"/>
                </a:ext>
              </a:extLst>
            </p:cNvPr>
            <p:cNvSpPr/>
            <p:nvPr/>
          </p:nvSpPr>
          <p:spPr>
            <a:xfrm>
              <a:off x="6707186" y="2334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3714 w 7428"/>
                <a:gd name="connsiteY2" fmla="*/ 0 h 3714"/>
                <a:gd name="connsiteX3" fmla="*/ 0 w 7428"/>
                <a:gd name="connsiteY3" fmla="*/ 0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="" xmlns:a16="http://schemas.microsoft.com/office/drawing/2014/main" id="{51699443-5CAB-633C-AD93-AEC1BE184E2A}"/>
                </a:ext>
              </a:extLst>
            </p:cNvPr>
            <p:cNvSpPr/>
            <p:nvPr/>
          </p:nvSpPr>
          <p:spPr>
            <a:xfrm>
              <a:off x="6725014" y="23677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="" xmlns:a16="http://schemas.microsoft.com/office/drawing/2014/main" id="{BA6175E5-20F6-DBE3-4C6A-219DAF8E424A}"/>
                </a:ext>
              </a:extLst>
            </p:cNvPr>
            <p:cNvSpPr/>
            <p:nvPr/>
          </p:nvSpPr>
          <p:spPr>
            <a:xfrm>
              <a:off x="6741357" y="2392242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="" xmlns:a16="http://schemas.microsoft.com/office/drawing/2014/main" id="{1CF6F670-0A2E-13D4-18D1-A537C5684368}"/>
                </a:ext>
              </a:extLst>
            </p:cNvPr>
            <p:cNvSpPr/>
            <p:nvPr/>
          </p:nvSpPr>
          <p:spPr>
            <a:xfrm>
              <a:off x="6738689" y="2427156"/>
              <a:ext cx="8365" cy="9725"/>
            </a:xfrm>
            <a:custGeom>
              <a:avLst/>
              <a:gdLst>
                <a:gd name="connsiteX0" fmla="*/ 7868 w 8365"/>
                <a:gd name="connsiteY0" fmla="*/ 7429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9"/>
                  </a:moveTo>
                  <a:cubicBezTo>
                    <a:pt x="8531" y="6279"/>
                    <a:pt x="8531" y="4864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="" xmlns:a16="http://schemas.microsoft.com/office/drawing/2014/main" id="{75103B38-B4F4-9D45-36A3-57370BA88307}"/>
                </a:ext>
              </a:extLst>
            </p:cNvPr>
            <p:cNvSpPr/>
            <p:nvPr/>
          </p:nvSpPr>
          <p:spPr>
            <a:xfrm>
              <a:off x="6784443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="" xmlns:a16="http://schemas.microsoft.com/office/drawing/2014/main" id="{65757E0E-0FBC-4486-6C72-D7CD0CB59180}"/>
                </a:ext>
              </a:extLst>
            </p:cNvPr>
            <p:cNvSpPr/>
            <p:nvPr/>
          </p:nvSpPr>
          <p:spPr>
            <a:xfrm>
              <a:off x="6783700" y="2495403"/>
              <a:ext cx="8268" cy="8267"/>
            </a:xfrm>
            <a:custGeom>
              <a:avLst/>
              <a:gdLst>
                <a:gd name="connsiteX0" fmla="*/ 3714 w 8268"/>
                <a:gd name="connsiteY0" fmla="*/ 8267 h 8267"/>
                <a:gd name="connsiteX1" fmla="*/ 8171 w 8268"/>
                <a:gd name="connsiteY1" fmla="*/ 4553 h 8267"/>
                <a:gd name="connsiteX2" fmla="*/ 5392 w 8268"/>
                <a:gd name="connsiteY2" fmla="*/ 96 h 8267"/>
                <a:gd name="connsiteX3" fmla="*/ 3714 w 8268"/>
                <a:gd name="connsiteY3" fmla="*/ 96 h 8267"/>
                <a:gd name="connsiteX4" fmla="*/ 0 w 8268"/>
                <a:gd name="connsiteY4" fmla="*/ 4553 h 8267"/>
                <a:gd name="connsiteX5" fmla="*/ 3714 w 8268"/>
                <a:gd name="connsiteY5" fmla="*/ 8267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3714" y="8267"/>
                  </a:moveTo>
                  <a:cubicBezTo>
                    <a:pt x="3714" y="8267"/>
                    <a:pt x="8171" y="8267"/>
                    <a:pt x="8171" y="4553"/>
                  </a:cubicBezTo>
                  <a:cubicBezTo>
                    <a:pt x="8635" y="2555"/>
                    <a:pt x="7390" y="559"/>
                    <a:pt x="5392" y="96"/>
                  </a:cubicBezTo>
                  <a:cubicBezTo>
                    <a:pt x="4840" y="-32"/>
                    <a:pt x="4266" y="-32"/>
                    <a:pt x="3714" y="96"/>
                  </a:cubicBezTo>
                  <a:cubicBezTo>
                    <a:pt x="3714" y="96"/>
                    <a:pt x="0" y="96"/>
                    <a:pt x="0" y="4553"/>
                  </a:cubicBezTo>
                  <a:lnTo>
                    <a:pt x="3714" y="826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="" xmlns:a16="http://schemas.microsoft.com/office/drawing/2014/main" id="{C9779285-7978-D527-2F88-9A79FF311773}"/>
                </a:ext>
              </a:extLst>
            </p:cNvPr>
            <p:cNvSpPr/>
            <p:nvPr/>
          </p:nvSpPr>
          <p:spPr>
            <a:xfrm>
              <a:off x="6776272" y="25289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="" xmlns:a16="http://schemas.microsoft.com/office/drawing/2014/main" id="{D03ABD3F-314F-171B-5E4F-13EE9CAE06A9}"/>
                </a:ext>
              </a:extLst>
            </p:cNvPr>
            <p:cNvSpPr/>
            <p:nvPr/>
          </p:nvSpPr>
          <p:spPr>
            <a:xfrm>
              <a:off x="6765872" y="25623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="" xmlns:a16="http://schemas.microsoft.com/office/drawing/2014/main" id="{31BABC26-EEA0-8792-8FDC-85B39B93EBFA}"/>
                </a:ext>
              </a:extLst>
            </p:cNvPr>
            <p:cNvSpPr/>
            <p:nvPr/>
          </p:nvSpPr>
          <p:spPr>
            <a:xfrm>
              <a:off x="6749232" y="2596898"/>
              <a:ext cx="9954" cy="8915"/>
            </a:xfrm>
            <a:custGeom>
              <a:avLst/>
              <a:gdLst>
                <a:gd name="connsiteX0" fmla="*/ 6240 w 9954"/>
                <a:gd name="connsiteY0" fmla="*/ 4830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4830"/>
                  </a:moveTo>
                  <a:cubicBezTo>
                    <a:pt x="7389" y="5493"/>
                    <a:pt x="8805" y="5493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="" xmlns:a16="http://schemas.microsoft.com/office/drawing/2014/main" id="{AAC4159D-0C6F-CFB0-B569-8644F6AD70A6}"/>
                </a:ext>
              </a:extLst>
            </p:cNvPr>
            <p:cNvSpPr/>
            <p:nvPr/>
          </p:nvSpPr>
          <p:spPr>
            <a:xfrm>
              <a:off x="6732443" y="2623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="" xmlns:a16="http://schemas.microsoft.com/office/drawing/2014/main" id="{5C122AD8-817C-B849-D308-AF7A083298DF}"/>
                </a:ext>
              </a:extLst>
            </p:cNvPr>
            <p:cNvSpPr/>
            <p:nvPr/>
          </p:nvSpPr>
          <p:spPr>
            <a:xfrm>
              <a:off x="6713872" y="265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="" xmlns:a16="http://schemas.microsoft.com/office/drawing/2014/main" id="{458CB063-5353-5971-B48E-B312ABA7869E}"/>
                </a:ext>
              </a:extLst>
            </p:cNvPr>
            <p:cNvSpPr/>
            <p:nvPr/>
          </p:nvSpPr>
          <p:spPr>
            <a:xfrm>
              <a:off x="6687211" y="26789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="" xmlns:a16="http://schemas.microsoft.com/office/drawing/2014/main" id="{038A84BE-E31F-4072-4089-04247CD47DC5}"/>
                </a:ext>
              </a:extLst>
            </p:cNvPr>
            <p:cNvSpPr/>
            <p:nvPr/>
          </p:nvSpPr>
          <p:spPr>
            <a:xfrm>
              <a:off x="66596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="" xmlns:a16="http://schemas.microsoft.com/office/drawing/2014/main" id="{63EA783F-E97B-633E-1CB3-47549502D9CE}"/>
                </a:ext>
              </a:extLst>
            </p:cNvPr>
            <p:cNvSpPr/>
            <p:nvPr/>
          </p:nvSpPr>
          <p:spPr>
            <a:xfrm>
              <a:off x="6629186" y="2714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="" xmlns:a16="http://schemas.microsoft.com/office/drawing/2014/main" id="{86397F66-9581-F47C-BCB2-DFCB959C6EDD}"/>
                </a:ext>
              </a:extLst>
            </p:cNvPr>
            <p:cNvSpPr/>
            <p:nvPr/>
          </p:nvSpPr>
          <p:spPr>
            <a:xfrm>
              <a:off x="6593529" y="27265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="" xmlns:a16="http://schemas.microsoft.com/office/drawing/2014/main" id="{4C36DF92-C2CC-8E5E-4AD9-7718F532E3D0}"/>
                </a:ext>
              </a:extLst>
            </p:cNvPr>
            <p:cNvSpPr/>
            <p:nvPr/>
          </p:nvSpPr>
          <p:spPr>
            <a:xfrm>
              <a:off x="6563071" y="273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="" xmlns:a16="http://schemas.microsoft.com/office/drawing/2014/main" id="{04ABE5AF-82D3-E36D-1F73-4AD096F33D11}"/>
                </a:ext>
              </a:extLst>
            </p:cNvPr>
            <p:cNvSpPr/>
            <p:nvPr/>
          </p:nvSpPr>
          <p:spPr>
            <a:xfrm>
              <a:off x="6528157" y="273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="" xmlns:a16="http://schemas.microsoft.com/office/drawing/2014/main" id="{B4F1138D-7164-FEE1-96A5-3E1057FA6BF6}"/>
                </a:ext>
              </a:extLst>
            </p:cNvPr>
            <p:cNvSpPr/>
            <p:nvPr/>
          </p:nvSpPr>
          <p:spPr>
            <a:xfrm>
              <a:off x="6493986" y="273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="" xmlns:a16="http://schemas.microsoft.com/office/drawing/2014/main" id="{BFF87F6C-177E-E83B-89D2-EBDBEE557389}"/>
                </a:ext>
              </a:extLst>
            </p:cNvPr>
            <p:cNvSpPr/>
            <p:nvPr/>
          </p:nvSpPr>
          <p:spPr>
            <a:xfrm>
              <a:off x="6457586" y="272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="" xmlns:a16="http://schemas.microsoft.com/office/drawing/2014/main" id="{19466EB2-098C-C4F2-D760-00EE5C086E4C}"/>
                </a:ext>
              </a:extLst>
            </p:cNvPr>
            <p:cNvSpPr/>
            <p:nvPr/>
          </p:nvSpPr>
          <p:spPr>
            <a:xfrm>
              <a:off x="6421929" y="2721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="" xmlns:a16="http://schemas.microsoft.com/office/drawing/2014/main" id="{B6C2F4E3-8189-4528-E701-5150E687B8DC}"/>
                </a:ext>
              </a:extLst>
            </p:cNvPr>
            <p:cNvSpPr/>
            <p:nvPr/>
          </p:nvSpPr>
          <p:spPr>
            <a:xfrm>
              <a:off x="6394443" y="270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="" xmlns:a16="http://schemas.microsoft.com/office/drawing/2014/main" id="{73BCDEEC-72B0-5BDF-9D8E-2A4E2812586A}"/>
                </a:ext>
              </a:extLst>
            </p:cNvPr>
            <p:cNvSpPr/>
            <p:nvPr/>
          </p:nvSpPr>
          <p:spPr>
            <a:xfrm>
              <a:off x="6364068" y="26893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="" xmlns:a16="http://schemas.microsoft.com/office/drawing/2014/main" id="{3DAE37E9-D2D4-7FE5-D93C-8826F20283AB}"/>
                </a:ext>
              </a:extLst>
            </p:cNvPr>
            <p:cNvSpPr/>
            <p:nvPr/>
          </p:nvSpPr>
          <p:spPr>
            <a:xfrm>
              <a:off x="6337986" y="2661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="" xmlns:a16="http://schemas.microsoft.com/office/drawing/2014/main" id="{91188A4D-149B-352C-A5EA-1DBB960C6D4B}"/>
                </a:ext>
              </a:extLst>
            </p:cNvPr>
            <p:cNvSpPr/>
            <p:nvPr/>
          </p:nvSpPr>
          <p:spPr>
            <a:xfrm>
              <a:off x="6314214" y="2637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="" xmlns:a16="http://schemas.microsoft.com/office/drawing/2014/main" id="{3F211FAC-6EFD-BDF0-F768-A98B8C725554}"/>
                </a:ext>
              </a:extLst>
            </p:cNvPr>
            <p:cNvSpPr/>
            <p:nvPr/>
          </p:nvSpPr>
          <p:spPr>
            <a:xfrm>
              <a:off x="6289700" y="261212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="" xmlns:a16="http://schemas.microsoft.com/office/drawing/2014/main" id="{63831D0A-ABFE-F353-57D7-6553EA23DE89}"/>
                </a:ext>
              </a:extLst>
            </p:cNvPr>
            <p:cNvSpPr/>
            <p:nvPr/>
          </p:nvSpPr>
          <p:spPr>
            <a:xfrm>
              <a:off x="6272614" y="258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="" xmlns:a16="http://schemas.microsoft.com/office/drawing/2014/main" id="{AD80E9BF-9970-494C-2ADF-C854F0F93D11}"/>
                </a:ext>
              </a:extLst>
            </p:cNvPr>
            <p:cNvSpPr/>
            <p:nvPr/>
          </p:nvSpPr>
          <p:spPr>
            <a:xfrm>
              <a:off x="6259243" y="2550470"/>
              <a:ext cx="3714" cy="4119"/>
            </a:xfrm>
            <a:custGeom>
              <a:avLst/>
              <a:gdLst>
                <a:gd name="connsiteX0" fmla="*/ 3714 w 3714"/>
                <a:gd name="connsiteY0" fmla="*/ 3714 h 4119"/>
                <a:gd name="connsiteX1" fmla="*/ 3714 w 3714"/>
                <a:gd name="connsiteY1" fmla="*/ 0 h 4119"/>
                <a:gd name="connsiteX2" fmla="*/ 0 w 3714"/>
                <a:gd name="connsiteY2" fmla="*/ 3714 h 4119"/>
                <a:gd name="connsiteX3" fmla="*/ 3714 w 3714"/>
                <a:gd name="connsiteY3" fmla="*/ 3714 h 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4119">
                  <a:moveTo>
                    <a:pt x="3714" y="3714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1179" y="4255"/>
                    <a:pt x="2535" y="4255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="" xmlns:a16="http://schemas.microsoft.com/office/drawing/2014/main" id="{861EB4C0-04A6-1EB7-A457-A3411AE69C87}"/>
                </a:ext>
              </a:extLst>
            </p:cNvPr>
            <p:cNvSpPr/>
            <p:nvPr/>
          </p:nvSpPr>
          <p:spPr>
            <a:xfrm>
              <a:off x="6250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="" xmlns:a16="http://schemas.microsoft.com/office/drawing/2014/main" id="{831ABAFB-596D-8AFE-401C-24FF212130CF}"/>
                </a:ext>
              </a:extLst>
            </p:cNvPr>
            <p:cNvSpPr/>
            <p:nvPr/>
          </p:nvSpPr>
          <p:spPr>
            <a:xfrm>
              <a:off x="6246614" y="2478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="" xmlns:a16="http://schemas.microsoft.com/office/drawing/2014/main" id="{81CE5A4C-060C-B2EF-268E-0A97D9AB7BBA}"/>
                </a:ext>
              </a:extLst>
            </p:cNvPr>
            <p:cNvSpPr/>
            <p:nvPr/>
          </p:nvSpPr>
          <p:spPr>
            <a:xfrm>
              <a:off x="6245128" y="2442756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="" xmlns:a16="http://schemas.microsoft.com/office/drawing/2014/main" id="{FA352B10-2871-55E8-18C7-1946B882E793}"/>
                </a:ext>
              </a:extLst>
            </p:cNvPr>
            <p:cNvSpPr/>
            <p:nvPr/>
          </p:nvSpPr>
          <p:spPr>
            <a:xfrm>
              <a:off x="6248100" y="2407099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5943 h 12628"/>
                <a:gd name="connsiteX2" fmla="*/ 6686 w 12628"/>
                <a:gd name="connsiteY2" fmla="*/ 0 h 12628"/>
                <a:gd name="connsiteX3" fmla="*/ 0 w 12628"/>
                <a:gd name="connsiteY3" fmla="*/ 5943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10085" y="12249"/>
                    <a:pt x="12650" y="9364"/>
                    <a:pt x="12629" y="5943"/>
                  </a:cubicBezTo>
                  <a:cubicBezTo>
                    <a:pt x="12296" y="2809"/>
                    <a:pt x="9820" y="333"/>
                    <a:pt x="6686" y="0"/>
                  </a:cubicBezTo>
                  <a:cubicBezTo>
                    <a:pt x="3265" y="-21"/>
                    <a:pt x="380" y="2543"/>
                    <a:pt x="0" y="5943"/>
                  </a:cubicBezTo>
                  <a:cubicBezTo>
                    <a:pt x="0" y="9635"/>
                    <a:pt x="2993" y="12629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="" xmlns:a16="http://schemas.microsoft.com/office/drawing/2014/main" id="{5E1AECF2-B4EA-6BE9-F725-9F312F1D3592}"/>
                </a:ext>
              </a:extLst>
            </p:cNvPr>
            <p:cNvSpPr/>
            <p:nvPr/>
          </p:nvSpPr>
          <p:spPr>
            <a:xfrm>
              <a:off x="6255528" y="2372184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="" xmlns:a16="http://schemas.microsoft.com/office/drawing/2014/main" id="{D5082852-1FFC-365F-1EE7-07699A54EF17}"/>
                </a:ext>
              </a:extLst>
            </p:cNvPr>
            <p:cNvSpPr/>
            <p:nvPr/>
          </p:nvSpPr>
          <p:spPr>
            <a:xfrm>
              <a:off x="6270386" y="2342470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="" xmlns:a16="http://schemas.microsoft.com/office/drawing/2014/main" id="{EEED42AC-C1AF-1B62-78D4-B5D01D53F69D}"/>
                </a:ext>
              </a:extLst>
            </p:cNvPr>
            <p:cNvSpPr/>
            <p:nvPr/>
          </p:nvSpPr>
          <p:spPr>
            <a:xfrm>
              <a:off x="6289699" y="2317213"/>
              <a:ext cx="6391" cy="8171"/>
            </a:xfrm>
            <a:custGeom>
              <a:avLst/>
              <a:gdLst>
                <a:gd name="connsiteX0" fmla="*/ 3715 w 6391"/>
                <a:gd name="connsiteY0" fmla="*/ 8171 h 8171"/>
                <a:gd name="connsiteX1" fmla="*/ 6019 w 6391"/>
                <a:gd name="connsiteY1" fmla="*/ 2304 h 8171"/>
                <a:gd name="connsiteX2" fmla="*/ 3715 w 6391"/>
                <a:gd name="connsiteY2" fmla="*/ 0 h 8171"/>
                <a:gd name="connsiteX3" fmla="*/ 0 w 6391"/>
                <a:gd name="connsiteY3" fmla="*/ 4457 h 8171"/>
                <a:gd name="connsiteX4" fmla="*/ 3715 w 639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" h="8171">
                  <a:moveTo>
                    <a:pt x="3715" y="8171"/>
                  </a:moveTo>
                  <a:cubicBezTo>
                    <a:pt x="5971" y="7188"/>
                    <a:pt x="7003" y="4561"/>
                    <a:pt x="6019" y="2304"/>
                  </a:cubicBezTo>
                  <a:cubicBezTo>
                    <a:pt x="5569" y="1273"/>
                    <a:pt x="4746" y="45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cubicBezTo>
                    <a:pt x="0" y="6509"/>
                    <a:pt x="1663" y="8171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="" xmlns:a16="http://schemas.microsoft.com/office/drawing/2014/main" id="{EC156937-D428-D9B3-B152-8B73ADC2279E}"/>
                </a:ext>
              </a:extLst>
            </p:cNvPr>
            <p:cNvSpPr/>
            <p:nvPr/>
          </p:nvSpPr>
          <p:spPr>
            <a:xfrm>
              <a:off x="6309757" y="2289727"/>
              <a:ext cx="8171" cy="4457"/>
            </a:xfrm>
            <a:custGeom>
              <a:avLst/>
              <a:gdLst>
                <a:gd name="connsiteX0" fmla="*/ 4457 w 8171"/>
                <a:gd name="connsiteY0" fmla="*/ 4457 h 4457"/>
                <a:gd name="connsiteX1" fmla="*/ 8171 w 8171"/>
                <a:gd name="connsiteY1" fmla="*/ 0 h 4457"/>
                <a:gd name="connsiteX2" fmla="*/ 4457 w 8171"/>
                <a:gd name="connsiteY2" fmla="*/ 0 h 4457"/>
                <a:gd name="connsiteX3" fmla="*/ 0 w 8171"/>
                <a:gd name="connsiteY3" fmla="*/ 0 h 4457"/>
                <a:gd name="connsiteX4" fmla="*/ 4457 w 8171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4457">
                  <a:moveTo>
                    <a:pt x="4457" y="4457"/>
                  </a:moveTo>
                  <a:cubicBezTo>
                    <a:pt x="6625" y="4091"/>
                    <a:pt x="8202" y="2199"/>
                    <a:pt x="8171" y="0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0"/>
                  </a:cubicBezTo>
                  <a:cubicBezTo>
                    <a:pt x="0" y="2462"/>
                    <a:pt x="1996" y="4457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="" xmlns:a16="http://schemas.microsoft.com/office/drawing/2014/main" id="{D9BC10F3-0F28-79DF-4CC4-5933545C3E4D}"/>
                </a:ext>
              </a:extLst>
            </p:cNvPr>
            <p:cNvSpPr/>
            <p:nvPr/>
          </p:nvSpPr>
          <p:spPr>
            <a:xfrm>
              <a:off x="6332786" y="22600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="" xmlns:a16="http://schemas.microsoft.com/office/drawing/2014/main" id="{19BA5D2C-0084-F014-B7C4-1F61AAB6AD7C}"/>
                </a:ext>
              </a:extLst>
            </p:cNvPr>
            <p:cNvSpPr/>
            <p:nvPr/>
          </p:nvSpPr>
          <p:spPr>
            <a:xfrm>
              <a:off x="6362051" y="2242556"/>
              <a:ext cx="8916" cy="8915"/>
            </a:xfrm>
            <a:custGeom>
              <a:avLst/>
              <a:gdLst>
                <a:gd name="connsiteX0" fmla="*/ 2677 w 8916"/>
                <a:gd name="connsiteY0" fmla="*/ 8543 h 8915"/>
                <a:gd name="connsiteX1" fmla="*/ 8544 w 8916"/>
                <a:gd name="connsiteY1" fmla="*/ 6239 h 8915"/>
                <a:gd name="connsiteX2" fmla="*/ 6240 w 8916"/>
                <a:gd name="connsiteY2" fmla="*/ 371 h 8915"/>
                <a:gd name="connsiteX3" fmla="*/ 2677 w 8916"/>
                <a:gd name="connsiteY3" fmla="*/ 371 h 8915"/>
                <a:gd name="connsiteX4" fmla="*/ 373 w 8916"/>
                <a:gd name="connsiteY4" fmla="*/ 6239 h 8915"/>
                <a:gd name="connsiteX5" fmla="*/ 2677 w 8916"/>
                <a:gd name="connsiteY5" fmla="*/ 8543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6" h="8915">
                  <a:moveTo>
                    <a:pt x="2677" y="8543"/>
                  </a:moveTo>
                  <a:cubicBezTo>
                    <a:pt x="4933" y="9527"/>
                    <a:pt x="7560" y="8495"/>
                    <a:pt x="8544" y="6239"/>
                  </a:cubicBezTo>
                  <a:cubicBezTo>
                    <a:pt x="9528" y="3982"/>
                    <a:pt x="8496" y="1355"/>
                    <a:pt x="6240" y="371"/>
                  </a:cubicBezTo>
                  <a:cubicBezTo>
                    <a:pt x="5104" y="-124"/>
                    <a:pt x="3813" y="-124"/>
                    <a:pt x="2677" y="371"/>
                  </a:cubicBezTo>
                  <a:cubicBezTo>
                    <a:pt x="420" y="1355"/>
                    <a:pt x="-611" y="3982"/>
                    <a:pt x="373" y="6239"/>
                  </a:cubicBezTo>
                  <a:cubicBezTo>
                    <a:pt x="822" y="7270"/>
                    <a:pt x="1645" y="8093"/>
                    <a:pt x="267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="" xmlns:a16="http://schemas.microsoft.com/office/drawing/2014/main" id="{0F8A8D24-82C9-BA87-00C8-7352634F1D9A}"/>
                </a:ext>
              </a:extLst>
            </p:cNvPr>
            <p:cNvSpPr/>
            <p:nvPr/>
          </p:nvSpPr>
          <p:spPr>
            <a:xfrm>
              <a:off x="6394443" y="2228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="" xmlns:a16="http://schemas.microsoft.com/office/drawing/2014/main" id="{A8FDB5D1-5D6D-BA00-3E70-1D3FBA35027C}"/>
                </a:ext>
              </a:extLst>
            </p:cNvPr>
            <p:cNvSpPr/>
            <p:nvPr/>
          </p:nvSpPr>
          <p:spPr>
            <a:xfrm>
              <a:off x="6420443" y="22146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="" xmlns:a16="http://schemas.microsoft.com/office/drawing/2014/main" id="{5358EED5-98AB-34D2-75F9-F44AF16492C3}"/>
                </a:ext>
              </a:extLst>
            </p:cNvPr>
            <p:cNvSpPr/>
            <p:nvPr/>
          </p:nvSpPr>
          <p:spPr>
            <a:xfrm>
              <a:off x="6459814" y="220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="" xmlns:a16="http://schemas.microsoft.com/office/drawing/2014/main" id="{269C7582-2190-1E04-24DE-60EBAF410FD2}"/>
                </a:ext>
              </a:extLst>
            </p:cNvPr>
            <p:cNvSpPr/>
            <p:nvPr/>
          </p:nvSpPr>
          <p:spPr>
            <a:xfrm>
              <a:off x="6491757" y="219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="" xmlns:a16="http://schemas.microsoft.com/office/drawing/2014/main" id="{155EDCD5-7C3D-4DFA-D98F-C3AAC016AFEF}"/>
                </a:ext>
              </a:extLst>
            </p:cNvPr>
            <p:cNvSpPr/>
            <p:nvPr/>
          </p:nvSpPr>
          <p:spPr>
            <a:xfrm>
              <a:off x="6525929" y="2192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="" xmlns:a16="http://schemas.microsoft.com/office/drawing/2014/main" id="{8A169CDC-4EAD-C109-012B-B363C5B858E8}"/>
                </a:ext>
              </a:extLst>
            </p:cNvPr>
            <p:cNvSpPr/>
            <p:nvPr/>
          </p:nvSpPr>
          <p:spPr>
            <a:xfrm>
              <a:off x="6562411" y="22005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="" xmlns:a16="http://schemas.microsoft.com/office/drawing/2014/main" id="{BD832648-5EAB-1411-E7BF-6E025C9EB3E7}"/>
                </a:ext>
              </a:extLst>
            </p:cNvPr>
            <p:cNvSpPr/>
            <p:nvPr/>
          </p:nvSpPr>
          <p:spPr>
            <a:xfrm>
              <a:off x="6597986" y="220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="" xmlns:a16="http://schemas.microsoft.com/office/drawing/2014/main" id="{AC8BD25D-A7C8-7DFA-6C84-A1318B21628B}"/>
                </a:ext>
              </a:extLst>
            </p:cNvPr>
            <p:cNvSpPr/>
            <p:nvPr/>
          </p:nvSpPr>
          <p:spPr>
            <a:xfrm>
              <a:off x="6623243" y="22206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="" xmlns:a16="http://schemas.microsoft.com/office/drawing/2014/main" id="{42D9127E-A3D2-7D06-DFA0-F01C89633861}"/>
                </a:ext>
              </a:extLst>
            </p:cNvPr>
            <p:cNvSpPr/>
            <p:nvPr/>
          </p:nvSpPr>
          <p:spPr>
            <a:xfrm>
              <a:off x="6659046" y="2229556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="" xmlns:a16="http://schemas.microsoft.com/office/drawing/2014/main" id="{7970F738-8086-8179-D1DD-72F0DDAB6745}"/>
                </a:ext>
              </a:extLst>
            </p:cNvPr>
            <p:cNvSpPr/>
            <p:nvPr/>
          </p:nvSpPr>
          <p:spPr>
            <a:xfrm>
              <a:off x="6682618" y="2248064"/>
              <a:ext cx="11259" cy="11259"/>
            </a:xfrm>
            <a:custGeom>
              <a:avLst/>
              <a:gdLst>
                <a:gd name="connsiteX0" fmla="*/ 5253 w 11259"/>
                <a:gd name="connsiteY0" fmla="*/ 11206 h 11259"/>
                <a:gd name="connsiteX1" fmla="*/ 11143 w 11259"/>
                <a:gd name="connsiteY1" fmla="*/ 6802 h 11259"/>
                <a:gd name="connsiteX2" fmla="*/ 11196 w 11259"/>
                <a:gd name="connsiteY2" fmla="*/ 6006 h 11259"/>
                <a:gd name="connsiteX3" fmla="*/ 6865 w 11259"/>
                <a:gd name="connsiteY3" fmla="*/ 63 h 11259"/>
                <a:gd name="connsiteX4" fmla="*/ 5253 w 11259"/>
                <a:gd name="connsiteY4" fmla="*/ 63 h 11259"/>
                <a:gd name="connsiteX5" fmla="*/ 0 w 11259"/>
                <a:gd name="connsiteY5" fmla="*/ 5209 h 11259"/>
                <a:gd name="connsiteX6" fmla="*/ 53 w 11259"/>
                <a:gd name="connsiteY6" fmla="*/ 6006 h 11259"/>
                <a:gd name="connsiteX7" fmla="*/ 5253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3" y="11206"/>
                  </a:moveTo>
                  <a:cubicBezTo>
                    <a:pt x="8096" y="11616"/>
                    <a:pt x="10733" y="9645"/>
                    <a:pt x="11143" y="6802"/>
                  </a:cubicBezTo>
                  <a:cubicBezTo>
                    <a:pt x="11181" y="6538"/>
                    <a:pt x="11199" y="6272"/>
                    <a:pt x="11196" y="6006"/>
                  </a:cubicBezTo>
                  <a:cubicBezTo>
                    <a:pt x="11641" y="3168"/>
                    <a:pt x="9702" y="508"/>
                    <a:pt x="6865" y="63"/>
                  </a:cubicBezTo>
                  <a:cubicBezTo>
                    <a:pt x="6331" y="-21"/>
                    <a:pt x="5787" y="-21"/>
                    <a:pt x="5253" y="63"/>
                  </a:cubicBezTo>
                  <a:cubicBezTo>
                    <a:pt x="2382" y="33"/>
                    <a:pt x="30" y="2337"/>
                    <a:pt x="0" y="5209"/>
                  </a:cubicBezTo>
                  <a:cubicBezTo>
                    <a:pt x="-2" y="5476"/>
                    <a:pt x="15" y="5742"/>
                    <a:pt x="53" y="6006"/>
                  </a:cubicBezTo>
                  <a:cubicBezTo>
                    <a:pt x="53" y="8878"/>
                    <a:pt x="2381" y="11206"/>
                    <a:pt x="5253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="" xmlns:a16="http://schemas.microsoft.com/office/drawing/2014/main" id="{4D84A874-3224-DFAC-28EA-6E548F46E864}"/>
                </a:ext>
              </a:extLst>
            </p:cNvPr>
            <p:cNvSpPr/>
            <p:nvPr/>
          </p:nvSpPr>
          <p:spPr>
            <a:xfrm>
              <a:off x="6707929" y="22711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="" xmlns:a16="http://schemas.microsoft.com/office/drawing/2014/main" id="{C1D20862-8869-B508-ACF0-70D84D4B298D}"/>
                </a:ext>
              </a:extLst>
            </p:cNvPr>
            <p:cNvSpPr/>
            <p:nvPr/>
          </p:nvSpPr>
          <p:spPr>
            <a:xfrm>
              <a:off x="6728729" y="2296372"/>
              <a:ext cx="14903" cy="14203"/>
            </a:xfrm>
            <a:custGeom>
              <a:avLst/>
              <a:gdLst>
                <a:gd name="connsiteX0" fmla="*/ 7429 w 14903"/>
                <a:gd name="connsiteY0" fmla="*/ 14156 h 14203"/>
                <a:gd name="connsiteX1" fmla="*/ 14857 w 14903"/>
                <a:gd name="connsiteY1" fmla="*/ 8306 h 14203"/>
                <a:gd name="connsiteX2" fmla="*/ 14857 w 14903"/>
                <a:gd name="connsiteY2" fmla="*/ 6727 h 14203"/>
                <a:gd name="connsiteX3" fmla="*/ 8213 w 14903"/>
                <a:gd name="connsiteY3" fmla="*/ 0 h 14203"/>
                <a:gd name="connsiteX4" fmla="*/ 7429 w 14903"/>
                <a:gd name="connsiteY4" fmla="*/ 41 h 14203"/>
                <a:gd name="connsiteX5" fmla="*/ 0 w 14903"/>
                <a:gd name="connsiteY5" fmla="*/ 6727 h 14203"/>
                <a:gd name="connsiteX6" fmla="*/ 7429 w 14903"/>
                <a:gd name="connsiteY6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3" h="14203">
                  <a:moveTo>
                    <a:pt x="7429" y="14156"/>
                  </a:moveTo>
                  <a:cubicBezTo>
                    <a:pt x="11095" y="14592"/>
                    <a:pt x="14421" y="11973"/>
                    <a:pt x="14857" y="8306"/>
                  </a:cubicBezTo>
                  <a:cubicBezTo>
                    <a:pt x="14920" y="7782"/>
                    <a:pt x="14920" y="7252"/>
                    <a:pt x="14857" y="6727"/>
                  </a:cubicBezTo>
                  <a:cubicBezTo>
                    <a:pt x="14880" y="3035"/>
                    <a:pt x="11905" y="23"/>
                    <a:pt x="8213" y="0"/>
                  </a:cubicBezTo>
                  <a:cubicBezTo>
                    <a:pt x="7951" y="-2"/>
                    <a:pt x="7689" y="12"/>
                    <a:pt x="7429" y="41"/>
                  </a:cubicBezTo>
                  <a:cubicBezTo>
                    <a:pt x="3599" y="22"/>
                    <a:pt x="383" y="2917"/>
                    <a:pt x="0" y="6727"/>
                  </a:cubicBezTo>
                  <a:cubicBezTo>
                    <a:pt x="0" y="10830"/>
                    <a:pt x="3326" y="14156"/>
                    <a:pt x="7429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="" xmlns:a16="http://schemas.microsoft.com/office/drawing/2014/main" id="{0FC21CAC-EBD8-446D-05E7-AEDB3FB3FCA1}"/>
                </a:ext>
              </a:extLst>
            </p:cNvPr>
            <p:cNvSpPr/>
            <p:nvPr/>
          </p:nvSpPr>
          <p:spPr>
            <a:xfrm>
              <a:off x="6750272" y="2327613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="" xmlns:a16="http://schemas.microsoft.com/office/drawing/2014/main" id="{43A774F8-A133-073E-3CA6-E40672355C97}"/>
                </a:ext>
              </a:extLst>
            </p:cNvPr>
            <p:cNvSpPr/>
            <p:nvPr/>
          </p:nvSpPr>
          <p:spPr>
            <a:xfrm>
              <a:off x="6766614" y="2359556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="" xmlns:a16="http://schemas.microsoft.com/office/drawing/2014/main" id="{2443C3F4-4C6C-A2EB-8306-1C1169BBC8FC}"/>
                </a:ext>
              </a:extLst>
            </p:cNvPr>
            <p:cNvSpPr/>
            <p:nvPr/>
          </p:nvSpPr>
          <p:spPr>
            <a:xfrm>
              <a:off x="6776643" y="2393431"/>
              <a:ext cx="8915" cy="6836"/>
            </a:xfrm>
            <a:custGeom>
              <a:avLst/>
              <a:gdLst>
                <a:gd name="connsiteX0" fmla="*/ 4086 w 8915"/>
                <a:gd name="connsiteY0" fmla="*/ 6240 h 6836"/>
                <a:gd name="connsiteX1" fmla="*/ 8543 w 8915"/>
                <a:gd name="connsiteY1" fmla="*/ 6240 h 6836"/>
                <a:gd name="connsiteX2" fmla="*/ 6238 w 8915"/>
                <a:gd name="connsiteY2" fmla="*/ 373 h 6836"/>
                <a:gd name="connsiteX3" fmla="*/ 371 w 8915"/>
                <a:gd name="connsiteY3" fmla="*/ 2677 h 6836"/>
                <a:gd name="connsiteX4" fmla="*/ 371 w 8915"/>
                <a:gd name="connsiteY4" fmla="*/ 6240 h 6836"/>
                <a:gd name="connsiteX5" fmla="*/ 4086 w 8915"/>
                <a:gd name="connsiteY5" fmla="*/ 6240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6836">
                  <a:moveTo>
                    <a:pt x="4086" y="6240"/>
                  </a:moveTo>
                  <a:cubicBezTo>
                    <a:pt x="5465" y="7036"/>
                    <a:pt x="7164" y="7036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1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1521" y="6903"/>
                    <a:pt x="2937" y="6903"/>
                    <a:pt x="4086" y="624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="" xmlns:a16="http://schemas.microsoft.com/office/drawing/2014/main" id="{08349E2F-4795-0E93-E412-69F92ED140B7}"/>
                </a:ext>
              </a:extLst>
            </p:cNvPr>
            <p:cNvSpPr/>
            <p:nvPr/>
          </p:nvSpPr>
          <p:spPr>
            <a:xfrm>
              <a:off x="6782214" y="24249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="" xmlns:a16="http://schemas.microsoft.com/office/drawing/2014/main" id="{179C2BD1-6A8A-9A82-CE75-2F285BEFFB96}"/>
                </a:ext>
              </a:extLst>
            </p:cNvPr>
            <p:cNvSpPr/>
            <p:nvPr/>
          </p:nvSpPr>
          <p:spPr>
            <a:xfrm>
              <a:off x="68245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="" xmlns:a16="http://schemas.microsoft.com/office/drawing/2014/main" id="{2CCE94E7-653E-14DE-4C19-A5239593A5BB}"/>
                </a:ext>
              </a:extLst>
            </p:cNvPr>
            <p:cNvSpPr/>
            <p:nvPr/>
          </p:nvSpPr>
          <p:spPr>
            <a:xfrm>
              <a:off x="6822329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="" xmlns:a16="http://schemas.microsoft.com/office/drawing/2014/main" id="{5C9A4E3F-1C5F-693E-A303-EEB4889B215C}"/>
                </a:ext>
              </a:extLst>
            </p:cNvPr>
            <p:cNvSpPr/>
            <p:nvPr/>
          </p:nvSpPr>
          <p:spPr>
            <a:xfrm>
              <a:off x="6816386" y="2533385"/>
              <a:ext cx="8914" cy="5054"/>
            </a:xfrm>
            <a:custGeom>
              <a:avLst/>
              <a:gdLst>
                <a:gd name="connsiteX0" fmla="*/ 4457 w 8914"/>
                <a:gd name="connsiteY0" fmla="*/ 4457 h 5054"/>
                <a:gd name="connsiteX1" fmla="*/ 8914 w 8914"/>
                <a:gd name="connsiteY1" fmla="*/ 4457 h 5054"/>
                <a:gd name="connsiteX2" fmla="*/ 4457 w 8914"/>
                <a:gd name="connsiteY2" fmla="*/ 0 h 5054"/>
                <a:gd name="connsiteX3" fmla="*/ 0 w 8914"/>
                <a:gd name="connsiteY3" fmla="*/ 4457 h 5054"/>
                <a:gd name="connsiteX4" fmla="*/ 4457 w 891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5054">
                  <a:moveTo>
                    <a:pt x="4457" y="4457"/>
                  </a:moveTo>
                  <a:cubicBezTo>
                    <a:pt x="5836" y="5253"/>
                    <a:pt x="7535" y="5253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="" xmlns:a16="http://schemas.microsoft.com/office/drawing/2014/main" id="{D3ED59F4-3D28-43E0-1DEF-3B076873D91A}"/>
                </a:ext>
              </a:extLst>
            </p:cNvPr>
            <p:cNvSpPr/>
            <p:nvPr/>
          </p:nvSpPr>
          <p:spPr>
            <a:xfrm>
              <a:off x="6806729" y="2562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="" xmlns:a16="http://schemas.microsoft.com/office/drawing/2014/main" id="{BBFA2706-D202-93C1-D191-9E93179C8425}"/>
                </a:ext>
              </a:extLst>
            </p:cNvPr>
            <p:cNvSpPr/>
            <p:nvPr/>
          </p:nvSpPr>
          <p:spPr>
            <a:xfrm>
              <a:off x="6793357" y="25942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="" xmlns:a16="http://schemas.microsoft.com/office/drawing/2014/main" id="{860CABAC-F3DA-6B68-A724-2E6318A92809}"/>
                </a:ext>
              </a:extLst>
            </p:cNvPr>
            <p:cNvSpPr/>
            <p:nvPr/>
          </p:nvSpPr>
          <p:spPr>
            <a:xfrm>
              <a:off x="6777014" y="2625499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="" xmlns:a16="http://schemas.microsoft.com/office/drawing/2014/main" id="{527D485E-FDC3-B957-6A5A-ECD3FBC781EB}"/>
                </a:ext>
              </a:extLst>
            </p:cNvPr>
            <p:cNvSpPr/>
            <p:nvPr/>
          </p:nvSpPr>
          <p:spPr>
            <a:xfrm>
              <a:off x="6757700" y="2653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="" xmlns:a16="http://schemas.microsoft.com/office/drawing/2014/main" id="{AE0B8B3F-14CA-E542-58E5-F2498F01AC74}"/>
                </a:ext>
              </a:extLst>
            </p:cNvPr>
            <p:cNvSpPr/>
            <p:nvPr/>
          </p:nvSpPr>
          <p:spPr>
            <a:xfrm>
              <a:off x="6738386" y="26864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="" xmlns:a16="http://schemas.microsoft.com/office/drawing/2014/main" id="{F960D794-3E4B-8F13-6836-01E59BB12DCE}"/>
                </a:ext>
              </a:extLst>
            </p:cNvPr>
            <p:cNvSpPr/>
            <p:nvPr/>
          </p:nvSpPr>
          <p:spPr>
            <a:xfrm>
              <a:off x="6712386" y="2709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="" xmlns:a16="http://schemas.microsoft.com/office/drawing/2014/main" id="{74BE359E-0B97-9FC2-D73A-828CF9ABD8ED}"/>
                </a:ext>
              </a:extLst>
            </p:cNvPr>
            <p:cNvSpPr/>
            <p:nvPr/>
          </p:nvSpPr>
          <p:spPr>
            <a:xfrm>
              <a:off x="6681929" y="2724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="" xmlns:a16="http://schemas.microsoft.com/office/drawing/2014/main" id="{7B7D82F0-4D7B-39B6-5B64-43CE9C42B812}"/>
                </a:ext>
              </a:extLst>
            </p:cNvPr>
            <p:cNvSpPr/>
            <p:nvPr/>
          </p:nvSpPr>
          <p:spPr>
            <a:xfrm>
              <a:off x="6651472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="" xmlns:a16="http://schemas.microsoft.com/office/drawing/2014/main" id="{011318FA-2C4A-57CC-5867-9AD34F36837F}"/>
                </a:ext>
              </a:extLst>
            </p:cNvPr>
            <p:cNvSpPr/>
            <p:nvPr/>
          </p:nvSpPr>
          <p:spPr>
            <a:xfrm>
              <a:off x="6621757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="" xmlns:a16="http://schemas.microsoft.com/office/drawing/2014/main" id="{A89E63D7-74CE-3469-B416-77010935B1FF}"/>
                </a:ext>
              </a:extLst>
            </p:cNvPr>
            <p:cNvSpPr/>
            <p:nvPr/>
          </p:nvSpPr>
          <p:spPr>
            <a:xfrm>
              <a:off x="6583872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="" xmlns:a16="http://schemas.microsoft.com/office/drawing/2014/main" id="{C4E48FA4-7D04-6618-B3B8-33DC026D12C4}"/>
                </a:ext>
              </a:extLst>
            </p:cNvPr>
            <p:cNvSpPr/>
            <p:nvPr/>
          </p:nvSpPr>
          <p:spPr>
            <a:xfrm>
              <a:off x="6554157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="" xmlns:a16="http://schemas.microsoft.com/office/drawing/2014/main" id="{DED7A324-829D-FDFE-E77E-815FD8BE4DB0}"/>
                </a:ext>
              </a:extLst>
            </p:cNvPr>
            <p:cNvSpPr/>
            <p:nvPr/>
          </p:nvSpPr>
          <p:spPr>
            <a:xfrm>
              <a:off x="6523700" y="277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="" xmlns:a16="http://schemas.microsoft.com/office/drawing/2014/main" id="{F7FB67B0-875D-EB14-0E78-C63E3D926CF0}"/>
                </a:ext>
              </a:extLst>
            </p:cNvPr>
            <p:cNvSpPr/>
            <p:nvPr/>
          </p:nvSpPr>
          <p:spPr>
            <a:xfrm>
              <a:off x="6485071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="" xmlns:a16="http://schemas.microsoft.com/office/drawing/2014/main" id="{0993D6D2-DCC0-366A-57B9-844FF7B3DC67}"/>
                </a:ext>
              </a:extLst>
            </p:cNvPr>
            <p:cNvSpPr/>
            <p:nvPr/>
          </p:nvSpPr>
          <p:spPr>
            <a:xfrm>
              <a:off x="6444957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="" xmlns:a16="http://schemas.microsoft.com/office/drawing/2014/main" id="{B3D87205-1440-19AB-2143-080E1DA3E0E1}"/>
                </a:ext>
              </a:extLst>
            </p:cNvPr>
            <p:cNvSpPr/>
            <p:nvPr/>
          </p:nvSpPr>
          <p:spPr>
            <a:xfrm>
              <a:off x="6417471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="" xmlns:a16="http://schemas.microsoft.com/office/drawing/2014/main" id="{325B8048-3F3D-301E-22AF-318E3735E0CE}"/>
                </a:ext>
              </a:extLst>
            </p:cNvPr>
            <p:cNvSpPr/>
            <p:nvPr/>
          </p:nvSpPr>
          <p:spPr>
            <a:xfrm>
              <a:off x="6383300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="" xmlns:a16="http://schemas.microsoft.com/office/drawing/2014/main" id="{BB3C7FE3-AA2E-91F1-08A2-F1A1609C643E}"/>
                </a:ext>
              </a:extLst>
            </p:cNvPr>
            <p:cNvSpPr/>
            <p:nvPr/>
          </p:nvSpPr>
          <p:spPr>
            <a:xfrm>
              <a:off x="6354411" y="27235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="" xmlns:a16="http://schemas.microsoft.com/office/drawing/2014/main" id="{3998F05A-50A2-9CA3-1B51-A2B5A3A8B0DB}"/>
                </a:ext>
              </a:extLst>
            </p:cNvPr>
            <p:cNvSpPr/>
            <p:nvPr/>
          </p:nvSpPr>
          <p:spPr>
            <a:xfrm>
              <a:off x="6326843" y="27064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="" xmlns:a16="http://schemas.microsoft.com/office/drawing/2014/main" id="{DE2DE4B1-8EF3-319C-8949-775789FCE9EF}"/>
                </a:ext>
              </a:extLst>
            </p:cNvPr>
            <p:cNvSpPr/>
            <p:nvPr/>
          </p:nvSpPr>
          <p:spPr>
            <a:xfrm>
              <a:off x="6297871" y="2679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="" xmlns:a16="http://schemas.microsoft.com/office/drawing/2014/main" id="{32B6CD68-0757-3FA3-9741-0126F3015D6C}"/>
                </a:ext>
              </a:extLst>
            </p:cNvPr>
            <p:cNvSpPr/>
            <p:nvPr/>
          </p:nvSpPr>
          <p:spPr>
            <a:xfrm>
              <a:off x="6278557" y="2657442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="" xmlns:a16="http://schemas.microsoft.com/office/drawing/2014/main" id="{E5E61283-83F3-ACC2-65C7-4AA431162849}"/>
                </a:ext>
              </a:extLst>
            </p:cNvPr>
            <p:cNvSpPr/>
            <p:nvPr/>
          </p:nvSpPr>
          <p:spPr>
            <a:xfrm>
              <a:off x="6254786" y="2625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="" xmlns:a16="http://schemas.microsoft.com/office/drawing/2014/main" id="{D8FE48CD-4FEA-0BB3-E952-AA3C55861B3E}"/>
                </a:ext>
              </a:extLst>
            </p:cNvPr>
            <p:cNvSpPr/>
            <p:nvPr/>
          </p:nvSpPr>
          <p:spPr>
            <a:xfrm>
              <a:off x="6237700" y="2598756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="" xmlns:a16="http://schemas.microsoft.com/office/drawing/2014/main" id="{813219A6-CCE7-5AE4-952A-0EE977E525A6}"/>
                </a:ext>
              </a:extLst>
            </p:cNvPr>
            <p:cNvSpPr/>
            <p:nvPr/>
          </p:nvSpPr>
          <p:spPr>
            <a:xfrm>
              <a:off x="6225960" y="2563099"/>
              <a:ext cx="5054" cy="8171"/>
            </a:xfrm>
            <a:custGeom>
              <a:avLst/>
              <a:gdLst>
                <a:gd name="connsiteX0" fmla="*/ 597 w 5054"/>
                <a:gd name="connsiteY0" fmla="*/ 8172 h 8171"/>
                <a:gd name="connsiteX1" fmla="*/ 5054 w 5054"/>
                <a:gd name="connsiteY1" fmla="*/ 3715 h 8171"/>
                <a:gd name="connsiteX2" fmla="*/ 597 w 5054"/>
                <a:gd name="connsiteY2" fmla="*/ 0 h 8171"/>
                <a:gd name="connsiteX3" fmla="*/ 597 w 5054"/>
                <a:gd name="connsiteY3" fmla="*/ 3715 h 8171"/>
                <a:gd name="connsiteX4" fmla="*/ 59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2"/>
                  </a:moveTo>
                  <a:cubicBezTo>
                    <a:pt x="3059" y="8172"/>
                    <a:pt x="5054" y="6176"/>
                    <a:pt x="5054" y="3715"/>
                  </a:cubicBezTo>
                  <a:cubicBezTo>
                    <a:pt x="4688" y="1547"/>
                    <a:pt x="2796" y="-30"/>
                    <a:pt x="597" y="0"/>
                  </a:cubicBezTo>
                  <a:lnTo>
                    <a:pt x="597" y="3715"/>
                  </a:lnTo>
                  <a:cubicBezTo>
                    <a:pt x="-199" y="5094"/>
                    <a:pt x="-199" y="6793"/>
                    <a:pt x="59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="" xmlns:a16="http://schemas.microsoft.com/office/drawing/2014/main" id="{C069B942-DF6F-FF72-83DD-D989FA261DF6}"/>
                </a:ext>
              </a:extLst>
            </p:cNvPr>
            <p:cNvSpPr/>
            <p:nvPr/>
          </p:nvSpPr>
          <p:spPr>
            <a:xfrm>
              <a:off x="6213928" y="25289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5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5" y="7662"/>
                    <a:pt x="8915" y="5200"/>
                  </a:cubicBezTo>
                  <a:cubicBezTo>
                    <a:pt x="8915" y="5200"/>
                    <a:pt x="8915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="" xmlns:a16="http://schemas.microsoft.com/office/drawing/2014/main" id="{8B539B14-F35B-133B-89DC-04AEE17E6DEE}"/>
                </a:ext>
              </a:extLst>
            </p:cNvPr>
            <p:cNvSpPr/>
            <p:nvPr/>
          </p:nvSpPr>
          <p:spPr>
            <a:xfrm>
              <a:off x="6208728" y="2495499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="" xmlns:a16="http://schemas.microsoft.com/office/drawing/2014/main" id="{D0F46B96-4131-437E-FCC8-D66AD516F855}"/>
                </a:ext>
              </a:extLst>
            </p:cNvPr>
            <p:cNvSpPr/>
            <p:nvPr/>
          </p:nvSpPr>
          <p:spPr>
            <a:xfrm>
              <a:off x="6210957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="" xmlns:a16="http://schemas.microsoft.com/office/drawing/2014/main" id="{D21882D6-0467-B645-B3C1-B484FF4466A0}"/>
                </a:ext>
              </a:extLst>
            </p:cNvPr>
            <p:cNvSpPr/>
            <p:nvPr/>
          </p:nvSpPr>
          <p:spPr>
            <a:xfrm>
              <a:off x="6207985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="" xmlns:a16="http://schemas.microsoft.com/office/drawing/2014/main" id="{96C27C91-74DD-5AC4-D9A9-F07212DD3D31}"/>
                </a:ext>
              </a:extLst>
            </p:cNvPr>
            <p:cNvSpPr/>
            <p:nvPr/>
          </p:nvSpPr>
          <p:spPr>
            <a:xfrm>
              <a:off x="6214671" y="2393727"/>
              <a:ext cx="11885" cy="7570"/>
            </a:xfrm>
            <a:custGeom>
              <a:avLst/>
              <a:gdLst>
                <a:gd name="connsiteX0" fmla="*/ 3714 w 11885"/>
                <a:gd name="connsiteY0" fmla="*/ 5943 h 7570"/>
                <a:gd name="connsiteX1" fmla="*/ 11886 w 11885"/>
                <a:gd name="connsiteY1" fmla="*/ 5943 h 7570"/>
                <a:gd name="connsiteX2" fmla="*/ 5943 w 11885"/>
                <a:gd name="connsiteY2" fmla="*/ 0 h 7570"/>
                <a:gd name="connsiteX3" fmla="*/ 0 w 11885"/>
                <a:gd name="connsiteY3" fmla="*/ 5943 h 7570"/>
                <a:gd name="connsiteX4" fmla="*/ 3714 w 11885"/>
                <a:gd name="connsiteY4" fmla="*/ 5943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7570">
                  <a:moveTo>
                    <a:pt x="3714" y="5943"/>
                  </a:moveTo>
                  <a:cubicBezTo>
                    <a:pt x="6006" y="8113"/>
                    <a:pt x="9594" y="8113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1213" y="6294"/>
                    <a:pt x="2501" y="6294"/>
                    <a:pt x="3714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="" xmlns:a16="http://schemas.microsoft.com/office/drawing/2014/main" id="{4B10D83E-7F1B-2EF9-F8D5-D366E41CC2CD}"/>
                </a:ext>
              </a:extLst>
            </p:cNvPr>
            <p:cNvSpPr/>
            <p:nvPr/>
          </p:nvSpPr>
          <p:spPr>
            <a:xfrm>
              <a:off x="6216900" y="2353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="" xmlns:a16="http://schemas.microsoft.com/office/drawing/2014/main" id="{BE1351A3-CB1C-8525-0CAB-8F32BEBDBA00}"/>
                </a:ext>
              </a:extLst>
            </p:cNvPr>
            <p:cNvSpPr/>
            <p:nvPr/>
          </p:nvSpPr>
          <p:spPr>
            <a:xfrm>
              <a:off x="6231757" y="2321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="" xmlns:a16="http://schemas.microsoft.com/office/drawing/2014/main" id="{3E77C13A-3A33-4B8E-69C8-DF8E5FDE0B0B}"/>
                </a:ext>
              </a:extLst>
            </p:cNvPr>
            <p:cNvSpPr/>
            <p:nvPr/>
          </p:nvSpPr>
          <p:spPr>
            <a:xfrm>
              <a:off x="6251024" y="22933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="" xmlns:a16="http://schemas.microsoft.com/office/drawing/2014/main" id="{BBE04D96-00EA-AEBB-D546-08472883DF12}"/>
                </a:ext>
              </a:extLst>
            </p:cNvPr>
            <p:cNvSpPr/>
            <p:nvPr/>
          </p:nvSpPr>
          <p:spPr>
            <a:xfrm>
              <a:off x="6271871" y="22659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="" xmlns:a16="http://schemas.microsoft.com/office/drawing/2014/main" id="{833577B6-D58C-8986-DC4A-619914CC7419}"/>
                </a:ext>
              </a:extLst>
            </p:cNvPr>
            <p:cNvSpPr/>
            <p:nvPr/>
          </p:nvSpPr>
          <p:spPr>
            <a:xfrm>
              <a:off x="6295643" y="2240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="" xmlns:a16="http://schemas.microsoft.com/office/drawing/2014/main" id="{D2E2514A-605D-F1CF-1CB4-6DD4D82DF20D}"/>
                </a:ext>
              </a:extLst>
            </p:cNvPr>
            <p:cNvSpPr/>
            <p:nvPr/>
          </p:nvSpPr>
          <p:spPr>
            <a:xfrm>
              <a:off x="6322386" y="2219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="" xmlns:a16="http://schemas.microsoft.com/office/drawing/2014/main" id="{6CCD6018-3178-6D0C-2925-BEFDF1A51552}"/>
                </a:ext>
              </a:extLst>
            </p:cNvPr>
            <p:cNvSpPr/>
            <p:nvPr/>
          </p:nvSpPr>
          <p:spPr>
            <a:xfrm>
              <a:off x="6355071" y="2199842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="" xmlns:a16="http://schemas.microsoft.com/office/drawing/2014/main" id="{53493453-85E3-70AC-AC32-0C5D2A7A1BB6}"/>
                </a:ext>
              </a:extLst>
            </p:cNvPr>
            <p:cNvSpPr/>
            <p:nvPr/>
          </p:nvSpPr>
          <p:spPr>
            <a:xfrm>
              <a:off x="6385528" y="219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="" xmlns:a16="http://schemas.microsoft.com/office/drawing/2014/main" id="{E259EEF7-B518-E4A3-6ECB-12CB0B955344}"/>
                </a:ext>
              </a:extLst>
            </p:cNvPr>
            <p:cNvSpPr/>
            <p:nvPr/>
          </p:nvSpPr>
          <p:spPr>
            <a:xfrm>
              <a:off x="6417471" y="2176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="" xmlns:a16="http://schemas.microsoft.com/office/drawing/2014/main" id="{4396D2BE-F915-9A99-B88B-7FDA67D06B0C}"/>
                </a:ext>
              </a:extLst>
            </p:cNvPr>
            <p:cNvSpPr/>
            <p:nvPr/>
          </p:nvSpPr>
          <p:spPr>
            <a:xfrm>
              <a:off x="6448671" y="2161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="" xmlns:a16="http://schemas.microsoft.com/office/drawing/2014/main" id="{EE1B7F81-2A77-6312-C2F0-A977A34FFC27}"/>
                </a:ext>
              </a:extLst>
            </p:cNvPr>
            <p:cNvSpPr/>
            <p:nvPr/>
          </p:nvSpPr>
          <p:spPr>
            <a:xfrm>
              <a:off x="6485071" y="21560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="" xmlns:a16="http://schemas.microsoft.com/office/drawing/2014/main" id="{73C2C416-5FB4-5008-3FB6-DBB7B2777414}"/>
                </a:ext>
              </a:extLst>
            </p:cNvPr>
            <p:cNvSpPr/>
            <p:nvPr/>
          </p:nvSpPr>
          <p:spPr>
            <a:xfrm>
              <a:off x="6517757" y="2153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="" xmlns:a16="http://schemas.microsoft.com/office/drawing/2014/main" id="{7B3AEE8F-01EE-4800-7C72-141DBEA9631C}"/>
                </a:ext>
              </a:extLst>
            </p:cNvPr>
            <p:cNvSpPr/>
            <p:nvPr/>
          </p:nvSpPr>
          <p:spPr>
            <a:xfrm>
              <a:off x="6554157" y="2160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="" xmlns:a16="http://schemas.microsoft.com/office/drawing/2014/main" id="{1C626206-E776-F8C6-1E9B-58D042EBC1CE}"/>
                </a:ext>
              </a:extLst>
            </p:cNvPr>
            <p:cNvSpPr/>
            <p:nvPr/>
          </p:nvSpPr>
          <p:spPr>
            <a:xfrm>
              <a:off x="6588329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="" xmlns:a16="http://schemas.microsoft.com/office/drawing/2014/main" id="{1E338314-7DC3-25D2-A4C6-D9678090E336}"/>
                </a:ext>
              </a:extLst>
            </p:cNvPr>
            <p:cNvSpPr/>
            <p:nvPr/>
          </p:nvSpPr>
          <p:spPr>
            <a:xfrm>
              <a:off x="6615814" y="2176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="" xmlns:a16="http://schemas.microsoft.com/office/drawing/2014/main" id="{896A1CE8-DAAA-A367-3011-4727A1DEDF92}"/>
                </a:ext>
              </a:extLst>
            </p:cNvPr>
            <p:cNvSpPr/>
            <p:nvPr/>
          </p:nvSpPr>
          <p:spPr>
            <a:xfrm>
              <a:off x="6650729" y="21834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="" xmlns:a16="http://schemas.microsoft.com/office/drawing/2014/main" id="{CE8086C3-6DF5-C5CF-CF97-7741DD83C0A7}"/>
                </a:ext>
              </a:extLst>
            </p:cNvPr>
            <p:cNvSpPr/>
            <p:nvPr/>
          </p:nvSpPr>
          <p:spPr>
            <a:xfrm>
              <a:off x="6680443" y="2199841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="" xmlns:a16="http://schemas.microsoft.com/office/drawing/2014/main" id="{DBC30851-9F19-ABEA-307E-34FAC668AC57}"/>
                </a:ext>
              </a:extLst>
            </p:cNvPr>
            <p:cNvSpPr/>
            <p:nvPr/>
          </p:nvSpPr>
          <p:spPr>
            <a:xfrm>
              <a:off x="6707929" y="22191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="" xmlns:a16="http://schemas.microsoft.com/office/drawing/2014/main" id="{3737EBCC-087E-AF80-D443-B4336DF71499}"/>
                </a:ext>
              </a:extLst>
            </p:cNvPr>
            <p:cNvSpPr/>
            <p:nvPr/>
          </p:nvSpPr>
          <p:spPr>
            <a:xfrm>
              <a:off x="6732443" y="22406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="" xmlns:a16="http://schemas.microsoft.com/office/drawing/2014/main" id="{D50B40C8-1356-8F18-88AE-B9BB1A25FDF7}"/>
                </a:ext>
              </a:extLst>
            </p:cNvPr>
            <p:cNvSpPr/>
            <p:nvPr/>
          </p:nvSpPr>
          <p:spPr>
            <a:xfrm>
              <a:off x="6753986" y="22652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="" xmlns:a16="http://schemas.microsoft.com/office/drawing/2014/main" id="{833800DC-51B0-B830-7190-F647BCC93EC2}"/>
                </a:ext>
              </a:extLst>
            </p:cNvPr>
            <p:cNvSpPr/>
            <p:nvPr/>
          </p:nvSpPr>
          <p:spPr>
            <a:xfrm>
              <a:off x="6772557" y="2291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="" xmlns:a16="http://schemas.microsoft.com/office/drawing/2014/main" id="{1FAAB73F-78B1-A8C0-779C-3B264DD15A1B}"/>
                </a:ext>
              </a:extLst>
            </p:cNvPr>
            <p:cNvSpPr/>
            <p:nvPr/>
          </p:nvSpPr>
          <p:spPr>
            <a:xfrm>
              <a:off x="6789643" y="2323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="" xmlns:a16="http://schemas.microsoft.com/office/drawing/2014/main" id="{B9CF018E-8FAA-5CC6-8036-8C1FE8267C05}"/>
                </a:ext>
              </a:extLst>
            </p:cNvPr>
            <p:cNvSpPr/>
            <p:nvPr/>
          </p:nvSpPr>
          <p:spPr>
            <a:xfrm>
              <a:off x="6804500" y="2356584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="" xmlns:a16="http://schemas.microsoft.com/office/drawing/2014/main" id="{E820B980-E72A-08AE-34D0-47998397D72E}"/>
                </a:ext>
              </a:extLst>
            </p:cNvPr>
            <p:cNvSpPr/>
            <p:nvPr/>
          </p:nvSpPr>
          <p:spPr>
            <a:xfrm>
              <a:off x="6813414" y="23885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="" xmlns:a16="http://schemas.microsoft.com/office/drawing/2014/main" id="{071BC3C6-813B-8959-D986-EAEAA03DBFD5}"/>
                </a:ext>
              </a:extLst>
            </p:cNvPr>
            <p:cNvSpPr/>
            <p:nvPr/>
          </p:nvSpPr>
          <p:spPr>
            <a:xfrm>
              <a:off x="6820843" y="2424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="" xmlns:a16="http://schemas.microsoft.com/office/drawing/2014/main" id="{3180DFC0-D5B5-E287-4D43-478239A0F232}"/>
                </a:ext>
              </a:extLst>
            </p:cNvPr>
            <p:cNvSpPr/>
            <p:nvPr/>
          </p:nvSpPr>
          <p:spPr>
            <a:xfrm>
              <a:off x="6863186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="" xmlns:a16="http://schemas.microsoft.com/office/drawing/2014/main" id="{09DDC22B-4B94-4652-FA14-0C96D327C06A}"/>
                </a:ext>
              </a:extLst>
            </p:cNvPr>
            <p:cNvSpPr/>
            <p:nvPr/>
          </p:nvSpPr>
          <p:spPr>
            <a:xfrm>
              <a:off x="6857986" y="2496242"/>
              <a:ext cx="7428" cy="7428"/>
            </a:xfrm>
            <a:custGeom>
              <a:avLst/>
              <a:gdLst>
                <a:gd name="connsiteX0" fmla="*/ 7428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8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8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8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="" xmlns:a16="http://schemas.microsoft.com/office/drawing/2014/main" id="{DA321A9B-2CF1-E548-355E-144D757D57C8}"/>
                </a:ext>
              </a:extLst>
            </p:cNvPr>
            <p:cNvSpPr/>
            <p:nvPr/>
          </p:nvSpPr>
          <p:spPr>
            <a:xfrm>
              <a:off x="6856500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="" xmlns:a16="http://schemas.microsoft.com/office/drawing/2014/main" id="{07D32390-C9A8-92EC-38D8-0DD923BCF435}"/>
                </a:ext>
              </a:extLst>
            </p:cNvPr>
            <p:cNvSpPr/>
            <p:nvPr/>
          </p:nvSpPr>
          <p:spPr>
            <a:xfrm>
              <a:off x="6847586" y="25630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="" xmlns:a16="http://schemas.microsoft.com/office/drawing/2014/main" id="{BA6BA50B-A6D6-FC97-7EFA-634997F8C689}"/>
                </a:ext>
              </a:extLst>
            </p:cNvPr>
            <p:cNvSpPr/>
            <p:nvPr/>
          </p:nvSpPr>
          <p:spPr>
            <a:xfrm>
              <a:off x="6834957" y="25950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="" xmlns:a16="http://schemas.microsoft.com/office/drawing/2014/main" id="{EB5345B7-A2A0-1B2F-AE00-9D6E0EDDCE22}"/>
                </a:ext>
              </a:extLst>
            </p:cNvPr>
            <p:cNvSpPr/>
            <p:nvPr/>
          </p:nvSpPr>
          <p:spPr>
            <a:xfrm>
              <a:off x="6820100" y="26262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="" xmlns:a16="http://schemas.microsoft.com/office/drawing/2014/main" id="{832B2C6A-ED7B-F930-800E-D26A3E396EE1}"/>
                </a:ext>
              </a:extLst>
            </p:cNvPr>
            <p:cNvSpPr/>
            <p:nvPr/>
          </p:nvSpPr>
          <p:spPr>
            <a:xfrm>
              <a:off x="6803014" y="2660413"/>
              <a:ext cx="7429" cy="4457"/>
            </a:xfrm>
            <a:custGeom>
              <a:avLst/>
              <a:gdLst>
                <a:gd name="connsiteX0" fmla="*/ 3715 w 7429"/>
                <a:gd name="connsiteY0" fmla="*/ 4457 h 4457"/>
                <a:gd name="connsiteX1" fmla="*/ 7429 w 7429"/>
                <a:gd name="connsiteY1" fmla="*/ 0 h 4457"/>
                <a:gd name="connsiteX2" fmla="*/ 0 w 7429"/>
                <a:gd name="connsiteY2" fmla="*/ 0 h 4457"/>
                <a:gd name="connsiteX3" fmla="*/ 3715 w 7429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9" h="4457">
                  <a:moveTo>
                    <a:pt x="3715" y="4457"/>
                  </a:moveTo>
                  <a:cubicBezTo>
                    <a:pt x="5883" y="4091"/>
                    <a:pt x="7460" y="2198"/>
                    <a:pt x="7429" y="0"/>
                  </a:cubicBezTo>
                  <a:lnTo>
                    <a:pt x="0" y="0"/>
                  </a:lnTo>
                  <a:cubicBezTo>
                    <a:pt x="-30" y="2198"/>
                    <a:pt x="1547" y="4091"/>
                    <a:pt x="3715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="" xmlns:a16="http://schemas.microsoft.com/office/drawing/2014/main" id="{5BA16F86-EB8E-F482-6750-7E9903E8802D}"/>
                </a:ext>
              </a:extLst>
            </p:cNvPr>
            <p:cNvSpPr/>
            <p:nvPr/>
          </p:nvSpPr>
          <p:spPr>
            <a:xfrm>
              <a:off x="6782957" y="2685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="" xmlns:a16="http://schemas.microsoft.com/office/drawing/2014/main" id="{62A8A752-56A9-610E-01C4-CB23854CCA96}"/>
                </a:ext>
              </a:extLst>
            </p:cNvPr>
            <p:cNvSpPr/>
            <p:nvPr/>
          </p:nvSpPr>
          <p:spPr>
            <a:xfrm>
              <a:off x="6759186" y="271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="" xmlns:a16="http://schemas.microsoft.com/office/drawing/2014/main" id="{E3C7757B-B604-7B1D-E42D-A9208394DA2A}"/>
                </a:ext>
              </a:extLst>
            </p:cNvPr>
            <p:cNvSpPr/>
            <p:nvPr/>
          </p:nvSpPr>
          <p:spPr>
            <a:xfrm>
              <a:off x="6733929" y="2734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="" xmlns:a16="http://schemas.microsoft.com/office/drawing/2014/main" id="{B9F839F2-FADA-5170-E51E-6F89E9A8C53C}"/>
                </a:ext>
              </a:extLst>
            </p:cNvPr>
            <p:cNvSpPr/>
            <p:nvPr/>
          </p:nvSpPr>
          <p:spPr>
            <a:xfrm>
              <a:off x="6707599" y="2759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="" xmlns:a16="http://schemas.microsoft.com/office/drawing/2014/main" id="{F8428469-FEF6-19C0-EB87-36F15F97038A}"/>
                </a:ext>
              </a:extLst>
            </p:cNvPr>
            <p:cNvSpPr/>
            <p:nvPr/>
          </p:nvSpPr>
          <p:spPr>
            <a:xfrm>
              <a:off x="6673757" y="27762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="" xmlns:a16="http://schemas.microsoft.com/office/drawing/2014/main" id="{F68BD237-5DD2-A6D2-C940-574CB30A1440}"/>
                </a:ext>
              </a:extLst>
            </p:cNvPr>
            <p:cNvSpPr/>
            <p:nvPr/>
          </p:nvSpPr>
          <p:spPr>
            <a:xfrm>
              <a:off x="6644043" y="278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="" xmlns:a16="http://schemas.microsoft.com/office/drawing/2014/main" id="{5373B948-0BEE-376F-6722-026DB62DC6DC}"/>
                </a:ext>
              </a:extLst>
            </p:cNvPr>
            <p:cNvSpPr/>
            <p:nvPr/>
          </p:nvSpPr>
          <p:spPr>
            <a:xfrm>
              <a:off x="6611357" y="279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="" xmlns:a16="http://schemas.microsoft.com/office/drawing/2014/main" id="{24B6B5EB-1589-8844-D67F-03BC11BCD95A}"/>
                </a:ext>
              </a:extLst>
            </p:cNvPr>
            <p:cNvSpPr/>
            <p:nvPr/>
          </p:nvSpPr>
          <p:spPr>
            <a:xfrm>
              <a:off x="6577929" y="280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="" xmlns:a16="http://schemas.microsoft.com/office/drawing/2014/main" id="{58666F5E-38BC-AC55-DADE-8B47E4008687}"/>
                </a:ext>
              </a:extLst>
            </p:cNvPr>
            <p:cNvSpPr/>
            <p:nvPr/>
          </p:nvSpPr>
          <p:spPr>
            <a:xfrm>
              <a:off x="6543757" y="2808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="" xmlns:a16="http://schemas.microsoft.com/office/drawing/2014/main" id="{F5F38142-2676-FC6B-FDA1-2686C0897BBB}"/>
                </a:ext>
              </a:extLst>
            </p:cNvPr>
            <p:cNvSpPr/>
            <p:nvPr/>
          </p:nvSpPr>
          <p:spPr>
            <a:xfrm>
              <a:off x="6506614" y="2814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="" xmlns:a16="http://schemas.microsoft.com/office/drawing/2014/main" id="{A8456273-FF6F-E327-31B5-F2118CC26C81}"/>
                </a:ext>
              </a:extLst>
            </p:cNvPr>
            <p:cNvSpPr/>
            <p:nvPr/>
          </p:nvSpPr>
          <p:spPr>
            <a:xfrm>
              <a:off x="6476157" y="2807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="" xmlns:a16="http://schemas.microsoft.com/office/drawing/2014/main" id="{7C55094D-D9C0-D729-82E3-96061D9189DB}"/>
                </a:ext>
              </a:extLst>
            </p:cNvPr>
            <p:cNvSpPr/>
            <p:nvPr/>
          </p:nvSpPr>
          <p:spPr>
            <a:xfrm>
              <a:off x="6440500" y="2801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="" xmlns:a16="http://schemas.microsoft.com/office/drawing/2014/main" id="{AAEB5C19-E1CF-796C-1D14-D2743839E5D0}"/>
                </a:ext>
              </a:extLst>
            </p:cNvPr>
            <p:cNvSpPr/>
            <p:nvPr/>
          </p:nvSpPr>
          <p:spPr>
            <a:xfrm>
              <a:off x="6407071" y="279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="" xmlns:a16="http://schemas.microsoft.com/office/drawing/2014/main" id="{DAF7F316-74C9-C9DB-3F1F-2D86DD9F7596}"/>
                </a:ext>
              </a:extLst>
            </p:cNvPr>
            <p:cNvSpPr/>
            <p:nvPr/>
          </p:nvSpPr>
          <p:spPr>
            <a:xfrm>
              <a:off x="6375128" y="278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="" xmlns:a16="http://schemas.microsoft.com/office/drawing/2014/main" id="{043956E5-44F3-0649-0F07-EE10091B664A}"/>
                </a:ext>
              </a:extLst>
            </p:cNvPr>
            <p:cNvSpPr/>
            <p:nvPr/>
          </p:nvSpPr>
          <p:spPr>
            <a:xfrm>
              <a:off x="6346157" y="2766642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="" xmlns:a16="http://schemas.microsoft.com/office/drawing/2014/main" id="{74377DF6-3B92-A733-9C07-DEA8451BADC9}"/>
                </a:ext>
              </a:extLst>
            </p:cNvPr>
            <p:cNvSpPr/>
            <p:nvPr/>
          </p:nvSpPr>
          <p:spPr>
            <a:xfrm>
              <a:off x="6316525" y="2749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="" xmlns:a16="http://schemas.microsoft.com/office/drawing/2014/main" id="{94B168D5-5B80-39E5-4D93-C0A3F6DD57AC}"/>
                </a:ext>
              </a:extLst>
            </p:cNvPr>
            <p:cNvSpPr/>
            <p:nvPr/>
          </p:nvSpPr>
          <p:spPr>
            <a:xfrm>
              <a:off x="6286728" y="27228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="" xmlns:a16="http://schemas.microsoft.com/office/drawing/2014/main" id="{6D3D9E7B-77F8-E30E-2AE4-C880695322EE}"/>
                </a:ext>
              </a:extLst>
            </p:cNvPr>
            <p:cNvSpPr/>
            <p:nvPr/>
          </p:nvSpPr>
          <p:spPr>
            <a:xfrm>
              <a:off x="6261471" y="2697556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="" xmlns:a16="http://schemas.microsoft.com/office/drawing/2014/main" id="{BDB319D9-85DF-5FB0-0311-B164103E9714}"/>
                </a:ext>
              </a:extLst>
            </p:cNvPr>
            <p:cNvSpPr/>
            <p:nvPr/>
          </p:nvSpPr>
          <p:spPr>
            <a:xfrm>
              <a:off x="6235268" y="2670813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="" xmlns:a16="http://schemas.microsoft.com/office/drawing/2014/main" id="{617544AE-8687-30C2-FFB6-C59921B92479}"/>
                </a:ext>
              </a:extLst>
            </p:cNvPr>
            <p:cNvSpPr/>
            <p:nvPr/>
          </p:nvSpPr>
          <p:spPr>
            <a:xfrm>
              <a:off x="6222843" y="2642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="" xmlns:a16="http://schemas.microsoft.com/office/drawing/2014/main" id="{9387AA7A-40B5-8BFB-1F4D-FBCD719F0732}"/>
                </a:ext>
              </a:extLst>
            </p:cNvPr>
            <p:cNvSpPr/>
            <p:nvPr/>
          </p:nvSpPr>
          <p:spPr>
            <a:xfrm>
              <a:off x="6202043" y="261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="" xmlns:a16="http://schemas.microsoft.com/office/drawing/2014/main" id="{5695FAFE-055F-CCA2-01BC-8A900A84FE02}"/>
                </a:ext>
              </a:extLst>
            </p:cNvPr>
            <p:cNvSpPr/>
            <p:nvPr/>
          </p:nvSpPr>
          <p:spPr>
            <a:xfrm>
              <a:off x="6188671" y="2579346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="" xmlns:a16="http://schemas.microsoft.com/office/drawing/2014/main" id="{92C54133-A9C0-B843-E6F6-D72FCBC2BA0C}"/>
                </a:ext>
              </a:extLst>
            </p:cNvPr>
            <p:cNvSpPr/>
            <p:nvPr/>
          </p:nvSpPr>
          <p:spPr>
            <a:xfrm>
              <a:off x="6178271" y="2546013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="" xmlns:a16="http://schemas.microsoft.com/office/drawing/2014/main" id="{D92897DB-FF4C-E1C2-2581-852759D75E3D}"/>
                </a:ext>
              </a:extLst>
            </p:cNvPr>
            <p:cNvSpPr/>
            <p:nvPr/>
          </p:nvSpPr>
          <p:spPr>
            <a:xfrm>
              <a:off x="6171585" y="25125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="" xmlns:a16="http://schemas.microsoft.com/office/drawing/2014/main" id="{33F774C1-C490-BDCA-E7FA-E8425E5015E1}"/>
                </a:ext>
              </a:extLst>
            </p:cNvPr>
            <p:cNvSpPr/>
            <p:nvPr/>
          </p:nvSpPr>
          <p:spPr>
            <a:xfrm>
              <a:off x="6171731" y="2482127"/>
              <a:ext cx="5054" cy="4457"/>
            </a:xfrm>
            <a:custGeom>
              <a:avLst/>
              <a:gdLst>
                <a:gd name="connsiteX0" fmla="*/ 597 w 5054"/>
                <a:gd name="connsiteY0" fmla="*/ 4457 h 4457"/>
                <a:gd name="connsiteX1" fmla="*/ 5054 w 5054"/>
                <a:gd name="connsiteY1" fmla="*/ 0 h 4457"/>
                <a:gd name="connsiteX2" fmla="*/ 597 w 5054"/>
                <a:gd name="connsiteY2" fmla="*/ 0 h 4457"/>
                <a:gd name="connsiteX3" fmla="*/ 597 w 5054"/>
                <a:gd name="connsiteY3" fmla="*/ 0 h 4457"/>
                <a:gd name="connsiteX4" fmla="*/ 597 w 5054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4457">
                  <a:moveTo>
                    <a:pt x="597" y="4457"/>
                  </a:moveTo>
                  <a:cubicBezTo>
                    <a:pt x="3059" y="4457"/>
                    <a:pt x="5054" y="2462"/>
                    <a:pt x="5054" y="0"/>
                  </a:cubicBezTo>
                  <a:cubicBezTo>
                    <a:pt x="5054" y="0"/>
                    <a:pt x="5054" y="0"/>
                    <a:pt x="597" y="0"/>
                  </a:cubicBezTo>
                  <a:lnTo>
                    <a:pt x="597" y="0"/>
                  </a:lnTo>
                  <a:cubicBezTo>
                    <a:pt x="-199" y="1379"/>
                    <a:pt x="-199" y="3078"/>
                    <a:pt x="59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="" xmlns:a16="http://schemas.microsoft.com/office/drawing/2014/main" id="{2433A07D-193A-8F3B-DD2E-4A6102DEE186}"/>
                </a:ext>
              </a:extLst>
            </p:cNvPr>
            <p:cNvSpPr/>
            <p:nvPr/>
          </p:nvSpPr>
          <p:spPr>
            <a:xfrm>
              <a:off x="6171731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="" xmlns:a16="http://schemas.microsoft.com/office/drawing/2014/main" id="{61A75DB0-9BC7-0753-0844-4AA4A4FD8617}"/>
                </a:ext>
              </a:extLst>
            </p:cNvPr>
            <p:cNvSpPr/>
            <p:nvPr/>
          </p:nvSpPr>
          <p:spPr>
            <a:xfrm>
              <a:off x="6171585" y="2408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="" xmlns:a16="http://schemas.microsoft.com/office/drawing/2014/main" id="{3911C29D-DCE1-0022-D79F-C81B6F383238}"/>
                </a:ext>
              </a:extLst>
            </p:cNvPr>
            <p:cNvSpPr/>
            <p:nvPr/>
          </p:nvSpPr>
          <p:spPr>
            <a:xfrm>
              <a:off x="6176001" y="2372138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="" xmlns:a16="http://schemas.microsoft.com/office/drawing/2014/main" id="{F6191B37-57A7-6D42-6E41-E6CE16126A5D}"/>
                </a:ext>
              </a:extLst>
            </p:cNvPr>
            <p:cNvSpPr/>
            <p:nvPr/>
          </p:nvSpPr>
          <p:spPr>
            <a:xfrm>
              <a:off x="6181243" y="23342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="" xmlns:a16="http://schemas.microsoft.com/office/drawing/2014/main" id="{85D35F55-8D38-61EA-9414-DE1440D26D30}"/>
                </a:ext>
              </a:extLst>
            </p:cNvPr>
            <p:cNvSpPr/>
            <p:nvPr/>
          </p:nvSpPr>
          <p:spPr>
            <a:xfrm>
              <a:off x="6193871" y="23016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="" xmlns:a16="http://schemas.microsoft.com/office/drawing/2014/main" id="{ABF8A59F-EFF3-663F-2450-9376C8924DCB}"/>
                </a:ext>
              </a:extLst>
            </p:cNvPr>
            <p:cNvSpPr/>
            <p:nvPr/>
          </p:nvSpPr>
          <p:spPr>
            <a:xfrm>
              <a:off x="6213185" y="2274127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="" xmlns:a16="http://schemas.microsoft.com/office/drawing/2014/main" id="{41754956-C2F3-F657-B72E-6B3E6895CC19}"/>
                </a:ext>
              </a:extLst>
            </p:cNvPr>
            <p:cNvSpPr/>
            <p:nvPr/>
          </p:nvSpPr>
          <p:spPr>
            <a:xfrm>
              <a:off x="6233243" y="2245899"/>
              <a:ext cx="18602" cy="18571"/>
            </a:xfrm>
            <a:custGeom>
              <a:avLst/>
              <a:gdLst>
                <a:gd name="connsiteX0" fmla="*/ 9657 w 18602"/>
                <a:gd name="connsiteY0" fmla="*/ 18571 h 18571"/>
                <a:gd name="connsiteX1" fmla="*/ 18571 w 18602"/>
                <a:gd name="connsiteY1" fmla="*/ 9657 h 18571"/>
                <a:gd name="connsiteX2" fmla="*/ 10431 w 18602"/>
                <a:gd name="connsiteY2" fmla="*/ 31 h 18571"/>
                <a:gd name="connsiteX3" fmla="*/ 9657 w 18602"/>
                <a:gd name="connsiteY3" fmla="*/ 0 h 18571"/>
                <a:gd name="connsiteX4" fmla="*/ 0 w 18602"/>
                <a:gd name="connsiteY4" fmla="*/ 9657 h 18571"/>
                <a:gd name="connsiteX5" fmla="*/ 9657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9657" y="18571"/>
                  </a:moveTo>
                  <a:cubicBezTo>
                    <a:pt x="14580" y="18571"/>
                    <a:pt x="18571" y="14580"/>
                    <a:pt x="18571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5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7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="" xmlns:a16="http://schemas.microsoft.com/office/drawing/2014/main" id="{252B6DB6-BCF4-89C6-9AE5-3EBE8C2AEC07}"/>
                </a:ext>
              </a:extLst>
            </p:cNvPr>
            <p:cNvSpPr/>
            <p:nvPr/>
          </p:nvSpPr>
          <p:spPr>
            <a:xfrm>
              <a:off x="6259986" y="22236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="" xmlns:a16="http://schemas.microsoft.com/office/drawing/2014/main" id="{47344FF4-F629-EF36-3EDB-40F916DA11CE}"/>
                </a:ext>
              </a:extLst>
            </p:cNvPr>
            <p:cNvSpPr/>
            <p:nvPr/>
          </p:nvSpPr>
          <p:spPr>
            <a:xfrm>
              <a:off x="6285985" y="22005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="" xmlns:a16="http://schemas.microsoft.com/office/drawing/2014/main" id="{03FBFB82-1DE4-3D6E-B2B5-100172A563D0}"/>
                </a:ext>
              </a:extLst>
            </p:cNvPr>
            <p:cNvSpPr/>
            <p:nvPr/>
          </p:nvSpPr>
          <p:spPr>
            <a:xfrm>
              <a:off x="6313471" y="217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="" xmlns:a16="http://schemas.microsoft.com/office/drawing/2014/main" id="{FC0B6EA5-90AB-0F7E-A487-A144BAE622AE}"/>
                </a:ext>
              </a:extLst>
            </p:cNvPr>
            <p:cNvSpPr/>
            <p:nvPr/>
          </p:nvSpPr>
          <p:spPr>
            <a:xfrm>
              <a:off x="6346157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="" xmlns:a16="http://schemas.microsoft.com/office/drawing/2014/main" id="{49DBD36A-C838-96E5-2607-D86CB4E43F4B}"/>
                </a:ext>
              </a:extLst>
            </p:cNvPr>
            <p:cNvSpPr/>
            <p:nvPr/>
          </p:nvSpPr>
          <p:spPr>
            <a:xfrm>
              <a:off x="6369186" y="2150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="" xmlns:a16="http://schemas.microsoft.com/office/drawing/2014/main" id="{08C3A753-E490-8F08-5243-EB3C0717A70D}"/>
                </a:ext>
              </a:extLst>
            </p:cNvPr>
            <p:cNvSpPr/>
            <p:nvPr/>
          </p:nvSpPr>
          <p:spPr>
            <a:xfrm>
              <a:off x="6407071" y="2133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="" xmlns:a16="http://schemas.microsoft.com/office/drawing/2014/main" id="{FCD790A3-DA31-3346-3B61-C1737CE2479B}"/>
                </a:ext>
              </a:extLst>
            </p:cNvPr>
            <p:cNvSpPr/>
            <p:nvPr/>
          </p:nvSpPr>
          <p:spPr>
            <a:xfrm>
              <a:off x="6442068" y="2124070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="" xmlns:a16="http://schemas.microsoft.com/office/drawing/2014/main" id="{645B164B-4377-4571-CCCF-7C7BF36EF7C2}"/>
                </a:ext>
              </a:extLst>
            </p:cNvPr>
            <p:cNvSpPr/>
            <p:nvPr/>
          </p:nvSpPr>
          <p:spPr>
            <a:xfrm>
              <a:off x="6476157" y="21225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="" xmlns:a16="http://schemas.microsoft.com/office/drawing/2014/main" id="{E57F7766-803C-E018-C6DD-13165F25B36B}"/>
                </a:ext>
              </a:extLst>
            </p:cNvPr>
            <p:cNvSpPr/>
            <p:nvPr/>
          </p:nvSpPr>
          <p:spPr>
            <a:xfrm>
              <a:off x="6508100" y="2114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="" xmlns:a16="http://schemas.microsoft.com/office/drawing/2014/main" id="{CE322758-2C39-4510-4BCB-2406A19C6A17}"/>
                </a:ext>
              </a:extLst>
            </p:cNvPr>
            <p:cNvSpPr/>
            <p:nvPr/>
          </p:nvSpPr>
          <p:spPr>
            <a:xfrm>
              <a:off x="6544995" y="212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="" xmlns:a16="http://schemas.microsoft.com/office/drawing/2014/main" id="{461EDA63-6AD5-8AE9-DD67-76A0954D8F6B}"/>
                </a:ext>
              </a:extLst>
            </p:cNvPr>
            <p:cNvSpPr/>
            <p:nvPr/>
          </p:nvSpPr>
          <p:spPr>
            <a:xfrm>
              <a:off x="6574214" y="2122584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="" xmlns:a16="http://schemas.microsoft.com/office/drawing/2014/main" id="{91B67CE4-C1C1-415F-A573-2F928230FE5D}"/>
                </a:ext>
              </a:extLst>
            </p:cNvPr>
            <p:cNvSpPr/>
            <p:nvPr/>
          </p:nvSpPr>
          <p:spPr>
            <a:xfrm>
              <a:off x="6610614" y="21277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="" xmlns:a16="http://schemas.microsoft.com/office/drawing/2014/main" id="{3C294AEE-4CC9-D82C-A9AA-570F3CE1C418}"/>
                </a:ext>
              </a:extLst>
            </p:cNvPr>
            <p:cNvSpPr/>
            <p:nvPr/>
          </p:nvSpPr>
          <p:spPr>
            <a:xfrm>
              <a:off x="6642557" y="2138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="" xmlns:a16="http://schemas.microsoft.com/office/drawing/2014/main" id="{0008A3EB-6858-B220-D341-236635EECDA0}"/>
                </a:ext>
              </a:extLst>
            </p:cNvPr>
            <p:cNvSpPr/>
            <p:nvPr/>
          </p:nvSpPr>
          <p:spPr>
            <a:xfrm>
              <a:off x="6678214" y="2152299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="" xmlns:a16="http://schemas.microsoft.com/office/drawing/2014/main" id="{12A0EDD6-461E-44EB-E742-90235DF2AD32}"/>
                </a:ext>
              </a:extLst>
            </p:cNvPr>
            <p:cNvSpPr/>
            <p:nvPr/>
          </p:nvSpPr>
          <p:spPr>
            <a:xfrm>
              <a:off x="6704214" y="21693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="" xmlns:a16="http://schemas.microsoft.com/office/drawing/2014/main" id="{A3EC2CC0-177A-D3E6-7639-EFC2F7DDA221}"/>
                </a:ext>
              </a:extLst>
            </p:cNvPr>
            <p:cNvSpPr/>
            <p:nvPr/>
          </p:nvSpPr>
          <p:spPr>
            <a:xfrm>
              <a:off x="6732443" y="2189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="" xmlns:a16="http://schemas.microsoft.com/office/drawing/2014/main" id="{018AEA3D-8059-2F95-5D4E-D658F65B6008}"/>
                </a:ext>
              </a:extLst>
            </p:cNvPr>
            <p:cNvSpPr/>
            <p:nvPr/>
          </p:nvSpPr>
          <p:spPr>
            <a:xfrm>
              <a:off x="6757700" y="22117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="" xmlns:a16="http://schemas.microsoft.com/office/drawing/2014/main" id="{0B70F7F4-64F4-8F99-2F6F-5701A80E1BC9}"/>
                </a:ext>
              </a:extLst>
            </p:cNvPr>
            <p:cNvSpPr/>
            <p:nvPr/>
          </p:nvSpPr>
          <p:spPr>
            <a:xfrm>
              <a:off x="6780729" y="22362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="" xmlns:a16="http://schemas.microsoft.com/office/drawing/2014/main" id="{42BCC67E-381D-0406-E511-01B0CDAC40E3}"/>
                </a:ext>
              </a:extLst>
            </p:cNvPr>
            <p:cNvSpPr/>
            <p:nvPr/>
          </p:nvSpPr>
          <p:spPr>
            <a:xfrm>
              <a:off x="6798523" y="2260756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9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="" xmlns:a16="http://schemas.microsoft.com/office/drawing/2014/main" id="{B9B855D9-DC2D-19C8-98E6-0C525F874464}"/>
                </a:ext>
              </a:extLst>
            </p:cNvPr>
            <p:cNvSpPr/>
            <p:nvPr/>
          </p:nvSpPr>
          <p:spPr>
            <a:xfrm>
              <a:off x="6813414" y="2287499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="" xmlns:a16="http://schemas.microsoft.com/office/drawing/2014/main" id="{5411A138-9BA4-01F7-3EDE-F0F32DCA59EA}"/>
                </a:ext>
              </a:extLst>
            </p:cNvPr>
            <p:cNvSpPr/>
            <p:nvPr/>
          </p:nvSpPr>
          <p:spPr>
            <a:xfrm>
              <a:off x="6828272" y="2318699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143 h 23028"/>
                <a:gd name="connsiteX2" fmla="*/ 11886 w 23028"/>
                <a:gd name="connsiteY2" fmla="*/ 0 h 23028"/>
                <a:gd name="connsiteX3" fmla="*/ 0 w 23028"/>
                <a:gd name="connsiteY3" fmla="*/ 11143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158" y="22636"/>
                    <a:pt x="23041" y="17428"/>
                    <a:pt x="23029" y="11143"/>
                  </a:cubicBezTo>
                  <a:cubicBezTo>
                    <a:pt x="23029" y="4989"/>
                    <a:pt x="18040" y="0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="" xmlns:a16="http://schemas.microsoft.com/office/drawing/2014/main" id="{C5845018-F902-02E2-40D7-F3244FDDF66F}"/>
                </a:ext>
              </a:extLst>
            </p:cNvPr>
            <p:cNvSpPr/>
            <p:nvPr/>
          </p:nvSpPr>
          <p:spPr>
            <a:xfrm>
              <a:off x="6842386" y="2352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="" xmlns:a16="http://schemas.microsoft.com/office/drawing/2014/main" id="{6D4C807B-893E-16B3-BEA8-0A81127323D2}"/>
                </a:ext>
              </a:extLst>
            </p:cNvPr>
            <p:cNvSpPr/>
            <p:nvPr/>
          </p:nvSpPr>
          <p:spPr>
            <a:xfrm>
              <a:off x="6851269" y="2387042"/>
              <a:ext cx="17891" cy="18571"/>
            </a:xfrm>
            <a:custGeom>
              <a:avLst/>
              <a:gdLst>
                <a:gd name="connsiteX0" fmla="*/ 8946 w 17891"/>
                <a:gd name="connsiteY0" fmla="*/ 18571 h 18571"/>
                <a:gd name="connsiteX1" fmla="*/ 17891 w 17891"/>
                <a:gd name="connsiteY1" fmla="*/ 9688 h 18571"/>
                <a:gd name="connsiteX2" fmla="*/ 17860 w 17891"/>
                <a:gd name="connsiteY2" fmla="*/ 8914 h 18571"/>
                <a:gd name="connsiteX3" fmla="*/ 8946 w 17891"/>
                <a:gd name="connsiteY3" fmla="*/ 0 h 18571"/>
                <a:gd name="connsiteX4" fmla="*/ 32 w 17891"/>
                <a:gd name="connsiteY4" fmla="*/ 8914 h 18571"/>
                <a:gd name="connsiteX5" fmla="*/ 8172 w 17891"/>
                <a:gd name="connsiteY5" fmla="*/ 18540 h 18571"/>
                <a:gd name="connsiteX6" fmla="*/ 8946 w 17891"/>
                <a:gd name="connsiteY6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91" h="18571">
                  <a:moveTo>
                    <a:pt x="8946" y="18571"/>
                  </a:moveTo>
                  <a:cubicBezTo>
                    <a:pt x="13869" y="18589"/>
                    <a:pt x="17874" y="14611"/>
                    <a:pt x="17891" y="9688"/>
                  </a:cubicBezTo>
                  <a:cubicBezTo>
                    <a:pt x="17892" y="9430"/>
                    <a:pt x="17882" y="9172"/>
                    <a:pt x="17860" y="8914"/>
                  </a:cubicBezTo>
                  <a:cubicBezTo>
                    <a:pt x="17860" y="3991"/>
                    <a:pt x="13869" y="0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="" xmlns:a16="http://schemas.microsoft.com/office/drawing/2014/main" id="{56EF5C72-2E75-A40B-71BD-85CD8E961C3E}"/>
                </a:ext>
              </a:extLst>
            </p:cNvPr>
            <p:cNvSpPr/>
            <p:nvPr/>
          </p:nvSpPr>
          <p:spPr>
            <a:xfrm>
              <a:off x="6859424" y="2424185"/>
              <a:ext cx="11979" cy="12628"/>
            </a:xfrm>
            <a:custGeom>
              <a:avLst/>
              <a:gdLst>
                <a:gd name="connsiteX0" fmla="*/ 5990 w 11979"/>
                <a:gd name="connsiteY0" fmla="*/ 12629 h 12628"/>
                <a:gd name="connsiteX1" fmla="*/ 11979 w 11979"/>
                <a:gd name="connsiteY1" fmla="*/ 6733 h 12628"/>
                <a:gd name="connsiteX2" fmla="*/ 11933 w 11979"/>
                <a:gd name="connsiteY2" fmla="*/ 5943 h 12628"/>
                <a:gd name="connsiteX3" fmla="*/ 5990 w 11979"/>
                <a:gd name="connsiteY3" fmla="*/ 0 h 12628"/>
                <a:gd name="connsiteX4" fmla="*/ 47 w 11979"/>
                <a:gd name="connsiteY4" fmla="*/ 5943 h 12628"/>
                <a:gd name="connsiteX5" fmla="*/ 5200 w 11979"/>
                <a:gd name="connsiteY5" fmla="*/ 12582 h 12628"/>
                <a:gd name="connsiteX6" fmla="*/ 5990 w 11979"/>
                <a:gd name="connsiteY6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9" h="12628">
                  <a:moveTo>
                    <a:pt x="5990" y="12629"/>
                  </a:moveTo>
                  <a:cubicBezTo>
                    <a:pt x="9272" y="12654"/>
                    <a:pt x="11954" y="10015"/>
                    <a:pt x="11979" y="6733"/>
                  </a:cubicBezTo>
                  <a:cubicBezTo>
                    <a:pt x="11982" y="6469"/>
                    <a:pt x="11966" y="6205"/>
                    <a:pt x="11933" y="5943"/>
                  </a:cubicBezTo>
                  <a:cubicBezTo>
                    <a:pt x="11933" y="2661"/>
                    <a:pt x="9272" y="0"/>
                    <a:pt x="5990" y="0"/>
                  </a:cubicBezTo>
                  <a:cubicBezTo>
                    <a:pt x="2708" y="0"/>
                    <a:pt x="47" y="2661"/>
                    <a:pt x="47" y="5943"/>
                  </a:cubicBezTo>
                  <a:cubicBezTo>
                    <a:pt x="-363" y="9199"/>
                    <a:pt x="1944" y="12172"/>
                    <a:pt x="5200" y="12582"/>
                  </a:cubicBezTo>
                  <a:cubicBezTo>
                    <a:pt x="5462" y="12615"/>
                    <a:pt x="5726" y="12631"/>
                    <a:pt x="5990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="" xmlns:a16="http://schemas.microsoft.com/office/drawing/2014/main" id="{E50FDD3B-E79A-128F-EFC7-9BB11AFE3EE6}"/>
                </a:ext>
              </a:extLst>
            </p:cNvPr>
            <p:cNvSpPr/>
            <p:nvPr/>
          </p:nvSpPr>
          <p:spPr>
            <a:xfrm>
              <a:off x="6901072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="" xmlns:a16="http://schemas.microsoft.com/office/drawing/2014/main" id="{3473DC3B-4E92-586D-EE5C-58D856C264C1}"/>
                </a:ext>
              </a:extLst>
            </p:cNvPr>
            <p:cNvSpPr/>
            <p:nvPr/>
          </p:nvSpPr>
          <p:spPr>
            <a:xfrm>
              <a:off x="6900329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8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8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8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="" xmlns:a16="http://schemas.microsoft.com/office/drawing/2014/main" id="{3DBBD5A8-45A2-1B63-9834-DBEFAEC1FCF6}"/>
                </a:ext>
              </a:extLst>
            </p:cNvPr>
            <p:cNvSpPr/>
            <p:nvPr/>
          </p:nvSpPr>
          <p:spPr>
            <a:xfrm>
              <a:off x="6895872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="" xmlns:a16="http://schemas.microsoft.com/office/drawing/2014/main" id="{188C0969-DF23-E1CC-CA43-07C8CE1878E5}"/>
                </a:ext>
              </a:extLst>
            </p:cNvPr>
            <p:cNvSpPr/>
            <p:nvPr/>
          </p:nvSpPr>
          <p:spPr>
            <a:xfrm>
              <a:off x="6888443" y="2563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="" xmlns:a16="http://schemas.microsoft.com/office/drawing/2014/main" id="{4D7AB0E8-BC00-F648-4685-2A31E978D676}"/>
                </a:ext>
              </a:extLst>
            </p:cNvPr>
            <p:cNvSpPr/>
            <p:nvPr/>
          </p:nvSpPr>
          <p:spPr>
            <a:xfrm>
              <a:off x="6880417" y="2596528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="" xmlns:a16="http://schemas.microsoft.com/office/drawing/2014/main" id="{ACB84955-F25B-E498-25F9-1D15403CAD54}"/>
                </a:ext>
              </a:extLst>
            </p:cNvPr>
            <p:cNvSpPr/>
            <p:nvPr/>
          </p:nvSpPr>
          <p:spPr>
            <a:xfrm>
              <a:off x="6863186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="" xmlns:a16="http://schemas.microsoft.com/office/drawing/2014/main" id="{D825300C-1860-CD13-8948-E1305CC7A9A9}"/>
                </a:ext>
              </a:extLst>
            </p:cNvPr>
            <p:cNvSpPr/>
            <p:nvPr/>
          </p:nvSpPr>
          <p:spPr>
            <a:xfrm>
              <a:off x="6845061" y="2658555"/>
              <a:ext cx="9954" cy="8915"/>
            </a:xfrm>
            <a:custGeom>
              <a:avLst/>
              <a:gdLst>
                <a:gd name="connsiteX0" fmla="*/ 6240 w 9954"/>
                <a:gd name="connsiteY0" fmla="*/ 8544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8544"/>
                  </a:moveTo>
                  <a:cubicBezTo>
                    <a:pt x="8291" y="8544"/>
                    <a:pt x="9954" y="6881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="" xmlns:a16="http://schemas.microsoft.com/office/drawing/2014/main" id="{801E1F22-2CB9-65A6-07E0-1D5EBA5D8FAD}"/>
                </a:ext>
              </a:extLst>
            </p:cNvPr>
            <p:cNvSpPr/>
            <p:nvPr/>
          </p:nvSpPr>
          <p:spPr>
            <a:xfrm>
              <a:off x="6828272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="" xmlns:a16="http://schemas.microsoft.com/office/drawing/2014/main" id="{1F2219E4-9509-EB0C-5B19-B415946F92F6}"/>
                </a:ext>
              </a:extLst>
            </p:cNvPr>
            <p:cNvSpPr/>
            <p:nvPr/>
          </p:nvSpPr>
          <p:spPr>
            <a:xfrm>
              <a:off x="6810443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="" xmlns:a16="http://schemas.microsoft.com/office/drawing/2014/main" id="{EE17183A-FF14-22F5-6B6C-43F18E20DBE9}"/>
                </a:ext>
              </a:extLst>
            </p:cNvPr>
            <p:cNvSpPr/>
            <p:nvPr/>
          </p:nvSpPr>
          <p:spPr>
            <a:xfrm>
              <a:off x="6786011" y="2746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="" xmlns:a16="http://schemas.microsoft.com/office/drawing/2014/main" id="{E3236EA3-C4FB-3C6F-E025-9FE1BB6479AE}"/>
                </a:ext>
              </a:extLst>
            </p:cNvPr>
            <p:cNvSpPr/>
            <p:nvPr/>
          </p:nvSpPr>
          <p:spPr>
            <a:xfrm>
              <a:off x="6758443" y="276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="" xmlns:a16="http://schemas.microsoft.com/office/drawing/2014/main" id="{89FE3805-C67A-3D83-EE26-66A3E5B12C82}"/>
                </a:ext>
              </a:extLst>
            </p:cNvPr>
            <p:cNvSpPr/>
            <p:nvPr/>
          </p:nvSpPr>
          <p:spPr>
            <a:xfrm>
              <a:off x="6731783" y="27889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="" xmlns:a16="http://schemas.microsoft.com/office/drawing/2014/main" id="{BBE89D36-A406-E499-2B64-4B5EDC183809}"/>
                </a:ext>
              </a:extLst>
            </p:cNvPr>
            <p:cNvSpPr/>
            <p:nvPr/>
          </p:nvSpPr>
          <p:spPr>
            <a:xfrm>
              <a:off x="6702729" y="2807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="" xmlns:a16="http://schemas.microsoft.com/office/drawing/2014/main" id="{469342E4-7E5A-754B-9B74-9CBB74BF3F15}"/>
                </a:ext>
              </a:extLst>
            </p:cNvPr>
            <p:cNvSpPr/>
            <p:nvPr/>
          </p:nvSpPr>
          <p:spPr>
            <a:xfrm>
              <a:off x="6669300" y="281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="" xmlns:a16="http://schemas.microsoft.com/office/drawing/2014/main" id="{FCFAAFF9-1490-D3EF-F41D-D8D1A6F4931D}"/>
                </a:ext>
              </a:extLst>
            </p:cNvPr>
            <p:cNvSpPr/>
            <p:nvPr/>
          </p:nvSpPr>
          <p:spPr>
            <a:xfrm>
              <a:off x="6636614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="" xmlns:a16="http://schemas.microsoft.com/office/drawing/2014/main" id="{61E54B5D-BF34-56B0-CE1B-A9F7EA57507C}"/>
                </a:ext>
              </a:extLst>
            </p:cNvPr>
            <p:cNvSpPr/>
            <p:nvPr/>
          </p:nvSpPr>
          <p:spPr>
            <a:xfrm>
              <a:off x="6605414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="" xmlns:a16="http://schemas.microsoft.com/office/drawing/2014/main" id="{184CCD9F-337E-738B-3AA8-7ABF09DBA1B2}"/>
                </a:ext>
              </a:extLst>
            </p:cNvPr>
            <p:cNvSpPr/>
            <p:nvPr/>
          </p:nvSpPr>
          <p:spPr>
            <a:xfrm>
              <a:off x="6571243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="" xmlns:a16="http://schemas.microsoft.com/office/drawing/2014/main" id="{49AB2767-AD94-4DEB-93D4-725A8E2387FA}"/>
                </a:ext>
              </a:extLst>
            </p:cNvPr>
            <p:cNvSpPr/>
            <p:nvPr/>
          </p:nvSpPr>
          <p:spPr>
            <a:xfrm>
              <a:off x="6532614" y="28528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="" xmlns:a16="http://schemas.microsoft.com/office/drawing/2014/main" id="{21DF3E1D-D3AE-747A-411A-50F05DF006C3}"/>
                </a:ext>
              </a:extLst>
            </p:cNvPr>
            <p:cNvSpPr/>
            <p:nvPr/>
          </p:nvSpPr>
          <p:spPr>
            <a:xfrm>
              <a:off x="6502157" y="2852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="" xmlns:a16="http://schemas.microsoft.com/office/drawing/2014/main" id="{86235E9E-7966-8794-A919-BC07E8375A2F}"/>
                </a:ext>
              </a:extLst>
            </p:cNvPr>
            <p:cNvSpPr/>
            <p:nvPr/>
          </p:nvSpPr>
          <p:spPr>
            <a:xfrm>
              <a:off x="6465757" y="2845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="" xmlns:a16="http://schemas.microsoft.com/office/drawing/2014/main" id="{5993BD4B-B237-1535-EC52-57AF1279EB60}"/>
                </a:ext>
              </a:extLst>
            </p:cNvPr>
            <p:cNvSpPr/>
            <p:nvPr/>
          </p:nvSpPr>
          <p:spPr>
            <a:xfrm>
              <a:off x="6429357" y="28453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="" xmlns:a16="http://schemas.microsoft.com/office/drawing/2014/main" id="{3522CF47-E1D9-FCC8-EA6F-F01ECAF5FC51}"/>
                </a:ext>
              </a:extLst>
            </p:cNvPr>
            <p:cNvSpPr/>
            <p:nvPr/>
          </p:nvSpPr>
          <p:spPr>
            <a:xfrm>
              <a:off x="6398157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="" xmlns:a16="http://schemas.microsoft.com/office/drawing/2014/main" id="{B494C6F7-1B67-12B4-FA43-180E86ED68BE}"/>
                </a:ext>
              </a:extLst>
            </p:cNvPr>
            <p:cNvSpPr/>
            <p:nvPr/>
          </p:nvSpPr>
          <p:spPr>
            <a:xfrm>
              <a:off x="6367370" y="28223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="" xmlns:a16="http://schemas.microsoft.com/office/drawing/2014/main" id="{CC7C6B4E-B715-A775-5908-FE09D3FDCB21}"/>
                </a:ext>
              </a:extLst>
            </p:cNvPr>
            <p:cNvSpPr/>
            <p:nvPr/>
          </p:nvSpPr>
          <p:spPr>
            <a:xfrm>
              <a:off x="6336500" y="2806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="" xmlns:a16="http://schemas.microsoft.com/office/drawing/2014/main" id="{E6641C7F-6C6E-5582-8B56-4280E9322606}"/>
                </a:ext>
              </a:extLst>
            </p:cNvPr>
            <p:cNvSpPr/>
            <p:nvPr/>
          </p:nvSpPr>
          <p:spPr>
            <a:xfrm>
              <a:off x="6306786" y="2788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="" xmlns:a16="http://schemas.microsoft.com/office/drawing/2014/main" id="{ED99C118-AFE7-FF78-ED7F-C0E0EDBEEBF1}"/>
                </a:ext>
              </a:extLst>
            </p:cNvPr>
            <p:cNvSpPr/>
            <p:nvPr/>
          </p:nvSpPr>
          <p:spPr>
            <a:xfrm>
              <a:off x="6279300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="" xmlns:a16="http://schemas.microsoft.com/office/drawing/2014/main" id="{97F68577-6AE0-FEE7-974C-1CF0D3D631B3}"/>
                </a:ext>
              </a:extLst>
            </p:cNvPr>
            <p:cNvSpPr/>
            <p:nvPr/>
          </p:nvSpPr>
          <p:spPr>
            <a:xfrm>
              <a:off x="6252557" y="274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="" xmlns:a16="http://schemas.microsoft.com/office/drawing/2014/main" id="{E1EED609-F045-14E4-614E-205752DFAEE9}"/>
                </a:ext>
              </a:extLst>
            </p:cNvPr>
            <p:cNvSpPr/>
            <p:nvPr/>
          </p:nvSpPr>
          <p:spPr>
            <a:xfrm>
              <a:off x="6226557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="" xmlns:a16="http://schemas.microsoft.com/office/drawing/2014/main" id="{362B91D9-E55E-79E5-8584-B8E1DF15601C}"/>
                </a:ext>
              </a:extLst>
            </p:cNvPr>
            <p:cNvSpPr/>
            <p:nvPr/>
          </p:nvSpPr>
          <p:spPr>
            <a:xfrm>
              <a:off x="6203528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="" xmlns:a16="http://schemas.microsoft.com/office/drawing/2014/main" id="{231EE4E2-7EA9-DD4C-E078-E23C1EC8CDFA}"/>
                </a:ext>
              </a:extLst>
            </p:cNvPr>
            <p:cNvSpPr/>
            <p:nvPr/>
          </p:nvSpPr>
          <p:spPr>
            <a:xfrm>
              <a:off x="6184160" y="2658238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="" xmlns:a16="http://schemas.microsoft.com/office/drawing/2014/main" id="{F3890E24-EEF4-F1F7-DD8C-1F97D762D958}"/>
                </a:ext>
              </a:extLst>
            </p:cNvPr>
            <p:cNvSpPr/>
            <p:nvPr/>
          </p:nvSpPr>
          <p:spPr>
            <a:xfrm>
              <a:off x="6167128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="" xmlns:a16="http://schemas.microsoft.com/office/drawing/2014/main" id="{C3E3B61F-0176-2DCC-5FF8-A8DCBD21A50E}"/>
                </a:ext>
              </a:extLst>
            </p:cNvPr>
            <p:cNvSpPr/>
            <p:nvPr/>
          </p:nvSpPr>
          <p:spPr>
            <a:xfrm>
              <a:off x="6153014" y="25957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="" xmlns:a16="http://schemas.microsoft.com/office/drawing/2014/main" id="{4A0742CC-6468-8267-8E37-63834A0ED30F}"/>
                </a:ext>
              </a:extLst>
            </p:cNvPr>
            <p:cNvSpPr/>
            <p:nvPr/>
          </p:nvSpPr>
          <p:spPr>
            <a:xfrm>
              <a:off x="6143357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3714 h 8171"/>
                <a:gd name="connsiteX2" fmla="*/ 4457 w 8171"/>
                <a:gd name="connsiteY2" fmla="*/ 0 h 8171"/>
                <a:gd name="connsiteX3" fmla="*/ 0 w 8171"/>
                <a:gd name="connsiteY3" fmla="*/ 3714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cubicBezTo>
                    <a:pt x="6625" y="7805"/>
                    <a:pt x="8202" y="5913"/>
                    <a:pt x="8171" y="3714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3714"/>
                  </a:cubicBezTo>
                  <a:cubicBezTo>
                    <a:pt x="0" y="6176"/>
                    <a:pt x="199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="" xmlns:a16="http://schemas.microsoft.com/office/drawing/2014/main" id="{6FBB40F4-6566-920D-0663-77971E4F2C40}"/>
                </a:ext>
              </a:extLst>
            </p:cNvPr>
            <p:cNvSpPr/>
            <p:nvPr/>
          </p:nvSpPr>
          <p:spPr>
            <a:xfrm>
              <a:off x="6135185" y="2529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="" xmlns:a16="http://schemas.microsoft.com/office/drawing/2014/main" id="{737C6061-D7AC-B0C0-8B0B-637D94B267CA}"/>
                </a:ext>
              </a:extLst>
            </p:cNvPr>
            <p:cNvSpPr/>
            <p:nvPr/>
          </p:nvSpPr>
          <p:spPr>
            <a:xfrm>
              <a:off x="6130728" y="24954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="" xmlns:a16="http://schemas.microsoft.com/office/drawing/2014/main" id="{096886FB-47EB-6085-3F25-7C73A8834D87}"/>
                </a:ext>
              </a:extLst>
            </p:cNvPr>
            <p:cNvSpPr/>
            <p:nvPr/>
          </p:nvSpPr>
          <p:spPr>
            <a:xfrm>
              <a:off x="6129243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="" xmlns:a16="http://schemas.microsoft.com/office/drawing/2014/main" id="{144C8FD3-43F5-C3D7-7897-107D04ECBE70}"/>
                </a:ext>
              </a:extLst>
            </p:cNvPr>
            <p:cNvSpPr/>
            <p:nvPr/>
          </p:nvSpPr>
          <p:spPr>
            <a:xfrm>
              <a:off x="6130728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="" xmlns:a16="http://schemas.microsoft.com/office/drawing/2014/main" id="{EEC871FF-0383-5F06-04A4-7B6B64F02AD9}"/>
                </a:ext>
              </a:extLst>
            </p:cNvPr>
            <p:cNvSpPr/>
            <p:nvPr/>
          </p:nvSpPr>
          <p:spPr>
            <a:xfrm>
              <a:off x="6131842" y="2389966"/>
              <a:ext cx="10401" cy="10400"/>
            </a:xfrm>
            <a:custGeom>
              <a:avLst/>
              <a:gdLst>
                <a:gd name="connsiteX0" fmla="*/ 7801 w 10401"/>
                <a:gd name="connsiteY0" fmla="*/ 9704 h 10400"/>
                <a:gd name="connsiteX1" fmla="*/ 9704 w 10401"/>
                <a:gd name="connsiteY1" fmla="*/ 2601 h 10400"/>
                <a:gd name="connsiteX2" fmla="*/ 2601 w 10401"/>
                <a:gd name="connsiteY2" fmla="*/ 698 h 10400"/>
                <a:gd name="connsiteX3" fmla="*/ 698 w 10401"/>
                <a:gd name="connsiteY3" fmla="*/ 7801 h 10400"/>
                <a:gd name="connsiteX4" fmla="*/ 2601 w 10401"/>
                <a:gd name="connsiteY4" fmla="*/ 9704 h 10400"/>
                <a:gd name="connsiteX5" fmla="*/ 7801 w 10401"/>
                <a:gd name="connsiteY5" fmla="*/ 9704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1" h="10400">
                  <a:moveTo>
                    <a:pt x="7801" y="9704"/>
                  </a:moveTo>
                  <a:cubicBezTo>
                    <a:pt x="10288" y="8268"/>
                    <a:pt x="11140" y="5088"/>
                    <a:pt x="9704" y="2601"/>
                  </a:cubicBezTo>
                  <a:cubicBezTo>
                    <a:pt x="8268" y="114"/>
                    <a:pt x="5088" y="-738"/>
                    <a:pt x="2601" y="698"/>
                  </a:cubicBezTo>
                  <a:cubicBezTo>
                    <a:pt x="114" y="2133"/>
                    <a:pt x="-738" y="5314"/>
                    <a:pt x="698" y="7801"/>
                  </a:cubicBezTo>
                  <a:cubicBezTo>
                    <a:pt x="1154" y="8591"/>
                    <a:pt x="1810" y="9248"/>
                    <a:pt x="2601" y="9704"/>
                  </a:cubicBezTo>
                  <a:cubicBezTo>
                    <a:pt x="4210" y="10633"/>
                    <a:pt x="6192" y="10633"/>
                    <a:pt x="7801" y="970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="" xmlns:a16="http://schemas.microsoft.com/office/drawing/2014/main" id="{C239E315-EF2C-91F0-E007-D0877B477563}"/>
                </a:ext>
              </a:extLst>
            </p:cNvPr>
            <p:cNvSpPr/>
            <p:nvPr/>
          </p:nvSpPr>
          <p:spPr>
            <a:xfrm>
              <a:off x="6139642" y="2354356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2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="" xmlns:a16="http://schemas.microsoft.com/office/drawing/2014/main" id="{9A06C8C9-760D-9101-18FE-E663F1BFF135}"/>
                </a:ext>
              </a:extLst>
            </p:cNvPr>
            <p:cNvSpPr/>
            <p:nvPr/>
          </p:nvSpPr>
          <p:spPr>
            <a:xfrm>
              <a:off x="6144843" y="2315727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="" xmlns:a16="http://schemas.microsoft.com/office/drawing/2014/main" id="{317529D2-FF25-2335-F4AF-0328607B888C}"/>
                </a:ext>
              </a:extLst>
            </p:cNvPr>
            <p:cNvSpPr/>
            <p:nvPr/>
          </p:nvSpPr>
          <p:spPr>
            <a:xfrm>
              <a:off x="6158957" y="2284527"/>
              <a:ext cx="26000" cy="26000"/>
            </a:xfrm>
            <a:custGeom>
              <a:avLst/>
              <a:gdLst>
                <a:gd name="connsiteX0" fmla="*/ 12629 w 26000"/>
                <a:gd name="connsiteY0" fmla="*/ 26000 h 26000"/>
                <a:gd name="connsiteX1" fmla="*/ 26000 w 26000"/>
                <a:gd name="connsiteY1" fmla="*/ 12629 h 26000"/>
                <a:gd name="connsiteX2" fmla="*/ 12629 w 26000"/>
                <a:gd name="connsiteY2" fmla="*/ 0 h 26000"/>
                <a:gd name="connsiteX3" fmla="*/ 0 w 26000"/>
                <a:gd name="connsiteY3" fmla="*/ 12629 h 26000"/>
                <a:gd name="connsiteX4" fmla="*/ 12629 w 26000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6000">
                  <a:moveTo>
                    <a:pt x="12629" y="26000"/>
                  </a:moveTo>
                  <a:cubicBezTo>
                    <a:pt x="20013" y="26000"/>
                    <a:pt x="26000" y="20013"/>
                    <a:pt x="26000" y="12629"/>
                  </a:cubicBezTo>
                  <a:cubicBezTo>
                    <a:pt x="25605" y="5535"/>
                    <a:pt x="19733" y="-11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-11" y="19733"/>
                    <a:pt x="5535" y="25605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="" xmlns:a16="http://schemas.microsoft.com/office/drawing/2014/main" id="{370E8865-5617-345E-F067-D68577CA8A57}"/>
                </a:ext>
              </a:extLst>
            </p:cNvPr>
            <p:cNvSpPr/>
            <p:nvPr/>
          </p:nvSpPr>
          <p:spPr>
            <a:xfrm>
              <a:off x="6177528" y="2256299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="" xmlns:a16="http://schemas.microsoft.com/office/drawing/2014/main" id="{723C1E02-AD9B-9C1F-8EC1-63AF1B325366}"/>
                </a:ext>
              </a:extLst>
            </p:cNvPr>
            <p:cNvSpPr/>
            <p:nvPr/>
          </p:nvSpPr>
          <p:spPr>
            <a:xfrm>
              <a:off x="6198328" y="2229556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5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7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="" xmlns:a16="http://schemas.microsoft.com/office/drawing/2014/main" id="{A8A2A081-EE52-D85B-F9C6-F4832B3E05AA}"/>
                </a:ext>
              </a:extLst>
            </p:cNvPr>
            <p:cNvSpPr/>
            <p:nvPr/>
          </p:nvSpPr>
          <p:spPr>
            <a:xfrm>
              <a:off x="6219128" y="2203556"/>
              <a:ext cx="14904" cy="14904"/>
            </a:xfrm>
            <a:custGeom>
              <a:avLst/>
              <a:gdLst>
                <a:gd name="connsiteX0" fmla="*/ 7429 w 14904"/>
                <a:gd name="connsiteY0" fmla="*/ 14857 h 14904"/>
                <a:gd name="connsiteX1" fmla="*/ 14857 w 14904"/>
                <a:gd name="connsiteY1" fmla="*/ 9008 h 14904"/>
                <a:gd name="connsiteX2" fmla="*/ 14857 w 14904"/>
                <a:gd name="connsiteY2" fmla="*/ 7429 h 14904"/>
                <a:gd name="connsiteX3" fmla="*/ 7429 w 14904"/>
                <a:gd name="connsiteY3" fmla="*/ 0 h 14904"/>
                <a:gd name="connsiteX4" fmla="*/ 0 w 14904"/>
                <a:gd name="connsiteY4" fmla="*/ 7429 h 14904"/>
                <a:gd name="connsiteX5" fmla="*/ 7429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="" xmlns:a16="http://schemas.microsoft.com/office/drawing/2014/main" id="{AA3D0CB0-F5F6-DC05-B337-88EE8932C847}"/>
                </a:ext>
              </a:extLst>
            </p:cNvPr>
            <p:cNvSpPr/>
            <p:nvPr/>
          </p:nvSpPr>
          <p:spPr>
            <a:xfrm>
              <a:off x="6248100" y="2181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="" xmlns:a16="http://schemas.microsoft.com/office/drawing/2014/main" id="{44063EA0-78EE-9B5D-F20C-82B7A7CEB0D3}"/>
                </a:ext>
              </a:extLst>
            </p:cNvPr>
            <p:cNvSpPr/>
            <p:nvPr/>
          </p:nvSpPr>
          <p:spPr>
            <a:xfrm>
              <a:off x="6275586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="" xmlns:a16="http://schemas.microsoft.com/office/drawing/2014/main" id="{AEAACAA4-A126-E531-F81C-A7B134ACE8CB}"/>
                </a:ext>
              </a:extLst>
            </p:cNvPr>
            <p:cNvSpPr/>
            <p:nvPr/>
          </p:nvSpPr>
          <p:spPr>
            <a:xfrm>
              <a:off x="6306125" y="214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="" xmlns:a16="http://schemas.microsoft.com/office/drawing/2014/main" id="{132045B9-D18C-DC97-9F95-5E550E0790A6}"/>
                </a:ext>
              </a:extLst>
            </p:cNvPr>
            <p:cNvSpPr/>
            <p:nvPr/>
          </p:nvSpPr>
          <p:spPr>
            <a:xfrm>
              <a:off x="6334271" y="21225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="" xmlns:a16="http://schemas.microsoft.com/office/drawing/2014/main" id="{6848AA53-68C9-8053-89A2-3CFF6E3EA28F}"/>
                </a:ext>
              </a:extLst>
            </p:cNvPr>
            <p:cNvSpPr/>
            <p:nvPr/>
          </p:nvSpPr>
          <p:spPr>
            <a:xfrm>
              <a:off x="6367700" y="211218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="" xmlns:a16="http://schemas.microsoft.com/office/drawing/2014/main" id="{DC6444EA-4088-9831-E4C2-BD7255A62F29}"/>
                </a:ext>
              </a:extLst>
            </p:cNvPr>
            <p:cNvSpPr/>
            <p:nvPr/>
          </p:nvSpPr>
          <p:spPr>
            <a:xfrm>
              <a:off x="6400386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="" xmlns:a16="http://schemas.microsoft.com/office/drawing/2014/main" id="{FD20645F-470E-6008-F1FE-22F8F8845344}"/>
                </a:ext>
              </a:extLst>
            </p:cNvPr>
            <p:cNvSpPr/>
            <p:nvPr/>
          </p:nvSpPr>
          <p:spPr>
            <a:xfrm>
              <a:off x="6433814" y="2091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="" xmlns:a16="http://schemas.microsoft.com/office/drawing/2014/main" id="{E5B5D1E5-10C2-9327-FA49-5A4B1FBD8EC8}"/>
                </a:ext>
              </a:extLst>
            </p:cNvPr>
            <p:cNvSpPr/>
            <p:nvPr/>
          </p:nvSpPr>
          <p:spPr>
            <a:xfrm>
              <a:off x="6467986" y="2079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="" xmlns:a16="http://schemas.microsoft.com/office/drawing/2014/main" id="{368D96DA-7112-C1ED-1D9B-0E0887440195}"/>
                </a:ext>
              </a:extLst>
            </p:cNvPr>
            <p:cNvSpPr/>
            <p:nvPr/>
          </p:nvSpPr>
          <p:spPr>
            <a:xfrm>
              <a:off x="6502157" y="2082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="" xmlns:a16="http://schemas.microsoft.com/office/drawing/2014/main" id="{17E91624-4E4B-EBBE-B295-D321D15563C3}"/>
                </a:ext>
              </a:extLst>
            </p:cNvPr>
            <p:cNvSpPr/>
            <p:nvPr/>
          </p:nvSpPr>
          <p:spPr>
            <a:xfrm>
              <a:off x="6534100" y="2076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="" xmlns:a16="http://schemas.microsoft.com/office/drawing/2014/main" id="{A323F2E4-0EA3-0BC3-2583-E72B35F0AE33}"/>
                </a:ext>
              </a:extLst>
            </p:cNvPr>
            <p:cNvSpPr/>
            <p:nvPr/>
          </p:nvSpPr>
          <p:spPr>
            <a:xfrm>
              <a:off x="6567529" y="20787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="" xmlns:a16="http://schemas.microsoft.com/office/drawing/2014/main" id="{5F5BADDB-447D-DE32-08FD-88EE329F3B94}"/>
                </a:ext>
              </a:extLst>
            </p:cNvPr>
            <p:cNvSpPr/>
            <p:nvPr/>
          </p:nvSpPr>
          <p:spPr>
            <a:xfrm>
              <a:off x="6601700" y="2084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="" xmlns:a16="http://schemas.microsoft.com/office/drawing/2014/main" id="{C9F0E730-6B74-FA56-2417-5EA834A5C50F}"/>
                </a:ext>
              </a:extLst>
            </p:cNvPr>
            <p:cNvSpPr/>
            <p:nvPr/>
          </p:nvSpPr>
          <p:spPr>
            <a:xfrm>
              <a:off x="6635129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="" xmlns:a16="http://schemas.microsoft.com/office/drawing/2014/main" id="{D4EA2F63-0474-0757-463B-A81201C9515A}"/>
                </a:ext>
              </a:extLst>
            </p:cNvPr>
            <p:cNvSpPr/>
            <p:nvPr/>
          </p:nvSpPr>
          <p:spPr>
            <a:xfrm>
              <a:off x="6667814" y="2105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="" xmlns:a16="http://schemas.microsoft.com/office/drawing/2014/main" id="{46068D7F-5D3A-CE29-7E0C-9DB6175CABE5}"/>
                </a:ext>
              </a:extLst>
            </p:cNvPr>
            <p:cNvSpPr/>
            <p:nvPr/>
          </p:nvSpPr>
          <p:spPr>
            <a:xfrm>
              <a:off x="6698272" y="21210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="" xmlns:a16="http://schemas.microsoft.com/office/drawing/2014/main" id="{1F164224-EA96-CC3B-3C46-6A28A28CD236}"/>
                </a:ext>
              </a:extLst>
            </p:cNvPr>
            <p:cNvSpPr/>
            <p:nvPr/>
          </p:nvSpPr>
          <p:spPr>
            <a:xfrm>
              <a:off x="6732443" y="2140784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="" xmlns:a16="http://schemas.microsoft.com/office/drawing/2014/main" id="{B66FB7FE-4EF9-0CDF-F00D-549C07281468}"/>
                </a:ext>
              </a:extLst>
            </p:cNvPr>
            <p:cNvSpPr/>
            <p:nvPr/>
          </p:nvSpPr>
          <p:spPr>
            <a:xfrm>
              <a:off x="6756957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="" xmlns:a16="http://schemas.microsoft.com/office/drawing/2014/main" id="{410F1CF6-298E-5E93-A51F-DBA5CF1667A9}"/>
                </a:ext>
              </a:extLst>
            </p:cNvPr>
            <p:cNvSpPr/>
            <p:nvPr/>
          </p:nvSpPr>
          <p:spPr>
            <a:xfrm>
              <a:off x="6782957" y="2182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="" xmlns:a16="http://schemas.microsoft.com/office/drawing/2014/main" id="{E3C24474-5B32-1CF6-8477-1C7DA9D80157}"/>
                </a:ext>
              </a:extLst>
            </p:cNvPr>
            <p:cNvSpPr/>
            <p:nvPr/>
          </p:nvSpPr>
          <p:spPr>
            <a:xfrm>
              <a:off x="6805986" y="2206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="" xmlns:a16="http://schemas.microsoft.com/office/drawing/2014/main" id="{E8783207-A2BE-858C-1AF4-2F2D8B33A19D}"/>
                </a:ext>
              </a:extLst>
            </p:cNvPr>
            <p:cNvSpPr/>
            <p:nvPr/>
          </p:nvSpPr>
          <p:spPr>
            <a:xfrm>
              <a:off x="6825300" y="2231784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="" xmlns:a16="http://schemas.microsoft.com/office/drawing/2014/main" id="{91AF1AF7-C5B6-7835-5375-A043150EE7D2}"/>
                </a:ext>
              </a:extLst>
            </p:cNvPr>
            <p:cNvSpPr/>
            <p:nvPr/>
          </p:nvSpPr>
          <p:spPr>
            <a:xfrm>
              <a:off x="6840158" y="2256299"/>
              <a:ext cx="21569" cy="21542"/>
            </a:xfrm>
            <a:custGeom>
              <a:avLst/>
              <a:gdLst>
                <a:gd name="connsiteX0" fmla="*/ 11143 w 21569"/>
                <a:gd name="connsiteY0" fmla="*/ 21543 h 21542"/>
                <a:gd name="connsiteX1" fmla="*/ 21569 w 21569"/>
                <a:gd name="connsiteY1" fmla="*/ 11170 h 21542"/>
                <a:gd name="connsiteX2" fmla="*/ 21543 w 21569"/>
                <a:gd name="connsiteY2" fmla="*/ 10400 h 21542"/>
                <a:gd name="connsiteX3" fmla="*/ 11143 w 21569"/>
                <a:gd name="connsiteY3" fmla="*/ 0 h 21542"/>
                <a:gd name="connsiteX4" fmla="*/ 0 w 21569"/>
                <a:gd name="connsiteY4" fmla="*/ 10400 h 21542"/>
                <a:gd name="connsiteX5" fmla="*/ 11143 w 21569"/>
                <a:gd name="connsiteY5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69" h="21542">
                  <a:moveTo>
                    <a:pt x="11143" y="21543"/>
                  </a:moveTo>
                  <a:cubicBezTo>
                    <a:pt x="16886" y="21558"/>
                    <a:pt x="21555" y="16913"/>
                    <a:pt x="21569" y="11170"/>
                  </a:cubicBezTo>
                  <a:cubicBezTo>
                    <a:pt x="21570" y="10913"/>
                    <a:pt x="21561" y="10656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="" xmlns:a16="http://schemas.microsoft.com/office/drawing/2014/main" id="{6BC6FD98-F084-4984-209E-1034AAA53672}"/>
                </a:ext>
              </a:extLst>
            </p:cNvPr>
            <p:cNvSpPr/>
            <p:nvPr/>
          </p:nvSpPr>
          <p:spPr>
            <a:xfrm>
              <a:off x="6854250" y="2283784"/>
              <a:ext cx="26784" cy="27485"/>
            </a:xfrm>
            <a:custGeom>
              <a:avLst/>
              <a:gdLst>
                <a:gd name="connsiteX0" fmla="*/ 13393 w 26784"/>
                <a:gd name="connsiteY0" fmla="*/ 27486 h 27485"/>
                <a:gd name="connsiteX1" fmla="*/ 26785 w 26784"/>
                <a:gd name="connsiteY1" fmla="*/ 14135 h 27485"/>
                <a:gd name="connsiteX2" fmla="*/ 26764 w 26784"/>
                <a:gd name="connsiteY2" fmla="*/ 13371 h 27485"/>
                <a:gd name="connsiteX3" fmla="*/ 13392 w 26784"/>
                <a:gd name="connsiteY3" fmla="*/ 0 h 27485"/>
                <a:gd name="connsiteX4" fmla="*/ 21 w 26784"/>
                <a:gd name="connsiteY4" fmla="*/ 13371 h 27485"/>
                <a:gd name="connsiteX5" fmla="*/ 12629 w 26784"/>
                <a:gd name="connsiteY5" fmla="*/ 27465 h 27485"/>
                <a:gd name="connsiteX6" fmla="*/ 13392 w 26784"/>
                <a:gd name="connsiteY6" fmla="*/ 27486 h 2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84" h="27485">
                  <a:moveTo>
                    <a:pt x="13393" y="27486"/>
                  </a:moveTo>
                  <a:cubicBezTo>
                    <a:pt x="20777" y="27497"/>
                    <a:pt x="26773" y="21520"/>
                    <a:pt x="26785" y="14135"/>
                  </a:cubicBezTo>
                  <a:cubicBezTo>
                    <a:pt x="26785" y="13880"/>
                    <a:pt x="26778" y="13626"/>
                    <a:pt x="26764" y="13371"/>
                  </a:cubicBezTo>
                  <a:cubicBezTo>
                    <a:pt x="26764" y="5987"/>
                    <a:pt x="20777" y="0"/>
                    <a:pt x="13392" y="0"/>
                  </a:cubicBezTo>
                  <a:cubicBezTo>
                    <a:pt x="6008" y="0"/>
                    <a:pt x="21" y="5987"/>
                    <a:pt x="21" y="13371"/>
                  </a:cubicBezTo>
                  <a:cubicBezTo>
                    <a:pt x="-389" y="20745"/>
                    <a:pt x="5255" y="27055"/>
                    <a:pt x="12629" y="27465"/>
                  </a:cubicBezTo>
                  <a:cubicBezTo>
                    <a:pt x="12883" y="27479"/>
                    <a:pt x="13138" y="27486"/>
                    <a:pt x="13392" y="27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="" xmlns:a16="http://schemas.microsoft.com/office/drawing/2014/main" id="{DFE55CA6-34AE-321A-4048-A666DE7FDDA6}"/>
                </a:ext>
              </a:extLst>
            </p:cNvPr>
            <p:cNvSpPr/>
            <p:nvPr/>
          </p:nvSpPr>
          <p:spPr>
            <a:xfrm>
              <a:off x="6869129" y="231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="" xmlns:a16="http://schemas.microsoft.com/office/drawing/2014/main" id="{F92D1AD9-86CF-F93F-1453-D66278A23314}"/>
                </a:ext>
              </a:extLst>
            </p:cNvPr>
            <p:cNvSpPr/>
            <p:nvPr/>
          </p:nvSpPr>
          <p:spPr>
            <a:xfrm>
              <a:off x="6886214" y="2353613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="" xmlns:a16="http://schemas.microsoft.com/office/drawing/2014/main" id="{A52AF0BB-A0DE-BE44-293C-0DCA082B1518}"/>
                </a:ext>
              </a:extLst>
            </p:cNvPr>
            <p:cNvSpPr/>
            <p:nvPr/>
          </p:nvSpPr>
          <p:spPr>
            <a:xfrm>
              <a:off x="6890672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="" xmlns:a16="http://schemas.microsoft.com/office/drawing/2014/main" id="{84A3C2F4-D88A-DF22-FD21-5488EB9A91ED}"/>
                </a:ext>
              </a:extLst>
            </p:cNvPr>
            <p:cNvSpPr/>
            <p:nvPr/>
          </p:nvSpPr>
          <p:spPr>
            <a:xfrm>
              <a:off x="6897357" y="2423442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="" xmlns:a16="http://schemas.microsoft.com/office/drawing/2014/main" id="{C690E907-79B6-8224-C953-4B0CF4C6E171}"/>
                </a:ext>
              </a:extLst>
            </p:cNvPr>
            <p:cNvSpPr/>
            <p:nvPr/>
          </p:nvSpPr>
          <p:spPr>
            <a:xfrm>
              <a:off x="6938957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="" xmlns:a16="http://schemas.microsoft.com/office/drawing/2014/main" id="{7149E963-D4AD-1961-DFA9-0D066EA08F87}"/>
                </a:ext>
              </a:extLst>
            </p:cNvPr>
            <p:cNvSpPr/>
            <p:nvPr/>
          </p:nvSpPr>
          <p:spPr>
            <a:xfrm>
              <a:off x="6938957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9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9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9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="" xmlns:a16="http://schemas.microsoft.com/office/drawing/2014/main" id="{E1DD67DB-11A4-3303-9B29-EBEE59F6A022}"/>
                </a:ext>
              </a:extLst>
            </p:cNvPr>
            <p:cNvSpPr/>
            <p:nvPr/>
          </p:nvSpPr>
          <p:spPr>
            <a:xfrm>
              <a:off x="6935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="" xmlns:a16="http://schemas.microsoft.com/office/drawing/2014/main" id="{D98E7E8B-CFF3-E40E-7DEE-D0BB8C4ABA21}"/>
                </a:ext>
              </a:extLst>
            </p:cNvPr>
            <p:cNvSpPr/>
            <p:nvPr/>
          </p:nvSpPr>
          <p:spPr>
            <a:xfrm>
              <a:off x="6927815" y="2568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cubicBezTo>
                    <a:pt x="5766" y="3714"/>
                    <a:pt x="7428" y="2051"/>
                    <a:pt x="7428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="" xmlns:a16="http://schemas.microsoft.com/office/drawing/2014/main" id="{340EC915-1C0A-AD3E-2047-2C8E412AC0F0}"/>
                </a:ext>
              </a:extLst>
            </p:cNvPr>
            <p:cNvSpPr/>
            <p:nvPr/>
          </p:nvSpPr>
          <p:spPr>
            <a:xfrm>
              <a:off x="6918158" y="2597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="" xmlns:a16="http://schemas.microsoft.com/office/drawing/2014/main" id="{C8F001B9-B61A-7F9A-9120-171DD7B73FED}"/>
                </a:ext>
              </a:extLst>
            </p:cNvPr>
            <p:cNvSpPr/>
            <p:nvPr/>
          </p:nvSpPr>
          <p:spPr>
            <a:xfrm>
              <a:off x="6905528" y="2629213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="" xmlns:a16="http://schemas.microsoft.com/office/drawing/2014/main" id="{D5362375-19B7-D1B3-FD96-19ED568FDA54}"/>
                </a:ext>
              </a:extLst>
            </p:cNvPr>
            <p:cNvSpPr/>
            <p:nvPr/>
          </p:nvSpPr>
          <p:spPr>
            <a:xfrm>
              <a:off x="6890672" y="26604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="" xmlns:a16="http://schemas.microsoft.com/office/drawing/2014/main" id="{D96A0BF2-FF14-DBAF-54C8-08C08FAA2F49}"/>
                </a:ext>
              </a:extLst>
            </p:cNvPr>
            <p:cNvSpPr/>
            <p:nvPr/>
          </p:nvSpPr>
          <p:spPr>
            <a:xfrm>
              <a:off x="6873586" y="2689385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="" xmlns:a16="http://schemas.microsoft.com/office/drawing/2014/main" id="{CE7F36F3-77DB-D400-4E58-6C858E481C48}"/>
                </a:ext>
              </a:extLst>
            </p:cNvPr>
            <p:cNvSpPr/>
            <p:nvPr/>
          </p:nvSpPr>
          <p:spPr>
            <a:xfrm>
              <a:off x="6857243" y="2726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="" xmlns:a16="http://schemas.microsoft.com/office/drawing/2014/main" id="{4BB03645-5E0C-6143-F323-20AAB50E2513}"/>
                </a:ext>
              </a:extLst>
            </p:cNvPr>
            <p:cNvSpPr/>
            <p:nvPr/>
          </p:nvSpPr>
          <p:spPr>
            <a:xfrm>
              <a:off x="6831986" y="27465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="" xmlns:a16="http://schemas.microsoft.com/office/drawing/2014/main" id="{2C19341E-7246-1F9F-F34E-5F455AAF0B82}"/>
                </a:ext>
              </a:extLst>
            </p:cNvPr>
            <p:cNvSpPr/>
            <p:nvPr/>
          </p:nvSpPr>
          <p:spPr>
            <a:xfrm>
              <a:off x="6808214" y="2771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="" xmlns:a16="http://schemas.microsoft.com/office/drawing/2014/main" id="{6F974987-8F4A-FD33-6AB9-AD0E09C8C813}"/>
                </a:ext>
              </a:extLst>
            </p:cNvPr>
            <p:cNvSpPr/>
            <p:nvPr/>
          </p:nvSpPr>
          <p:spPr>
            <a:xfrm>
              <a:off x="6784443" y="27948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="" xmlns:a16="http://schemas.microsoft.com/office/drawing/2014/main" id="{B8FB00D4-DE22-FF32-82B6-FE1BF61576AE}"/>
                </a:ext>
              </a:extLst>
            </p:cNvPr>
            <p:cNvSpPr/>
            <p:nvPr/>
          </p:nvSpPr>
          <p:spPr>
            <a:xfrm>
              <a:off x="6753986" y="28156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="" xmlns:a16="http://schemas.microsoft.com/office/drawing/2014/main" id="{353A9000-033B-DABB-9636-99D0AA7F651C}"/>
                </a:ext>
              </a:extLst>
            </p:cNvPr>
            <p:cNvSpPr/>
            <p:nvPr/>
          </p:nvSpPr>
          <p:spPr>
            <a:xfrm>
              <a:off x="6725014" y="2833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="" xmlns:a16="http://schemas.microsoft.com/office/drawing/2014/main" id="{00B1BF2E-8511-CE0A-4E9B-6C65D715710A}"/>
                </a:ext>
              </a:extLst>
            </p:cNvPr>
            <p:cNvSpPr/>
            <p:nvPr/>
          </p:nvSpPr>
          <p:spPr>
            <a:xfrm>
              <a:off x="6693814" y="2849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="" xmlns:a16="http://schemas.microsoft.com/office/drawing/2014/main" id="{9E6082C8-4F76-D796-D471-57878C070040}"/>
                </a:ext>
              </a:extLst>
            </p:cNvPr>
            <p:cNvSpPr/>
            <p:nvPr/>
          </p:nvSpPr>
          <p:spPr>
            <a:xfrm>
              <a:off x="6661872" y="28624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="" xmlns:a16="http://schemas.microsoft.com/office/drawing/2014/main" id="{894C13D7-BBCE-AD20-C44D-FB6C665BA91D}"/>
                </a:ext>
              </a:extLst>
            </p:cNvPr>
            <p:cNvSpPr/>
            <p:nvPr/>
          </p:nvSpPr>
          <p:spPr>
            <a:xfrm>
              <a:off x="6630672" y="287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="" xmlns:a16="http://schemas.microsoft.com/office/drawing/2014/main" id="{C92E5D28-354C-5A77-FE7F-B48DD42F6E54}"/>
                </a:ext>
              </a:extLst>
            </p:cNvPr>
            <p:cNvSpPr/>
            <p:nvPr/>
          </p:nvSpPr>
          <p:spPr>
            <a:xfrm>
              <a:off x="6597986" y="2879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="" xmlns:a16="http://schemas.microsoft.com/office/drawing/2014/main" id="{C30F3B5A-BAFD-478A-6138-7BFDBF220507}"/>
                </a:ext>
              </a:extLst>
            </p:cNvPr>
            <p:cNvSpPr/>
            <p:nvPr/>
          </p:nvSpPr>
          <p:spPr>
            <a:xfrm>
              <a:off x="6560843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="" xmlns:a16="http://schemas.microsoft.com/office/drawing/2014/main" id="{D40405E7-963D-61CE-7745-123971C0E511}"/>
                </a:ext>
              </a:extLst>
            </p:cNvPr>
            <p:cNvSpPr/>
            <p:nvPr/>
          </p:nvSpPr>
          <p:spPr>
            <a:xfrm>
              <a:off x="6525929" y="2887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="" xmlns:a16="http://schemas.microsoft.com/office/drawing/2014/main" id="{E2C40280-1584-6726-68B3-5966EBCDC24B}"/>
                </a:ext>
              </a:extLst>
            </p:cNvPr>
            <p:cNvSpPr/>
            <p:nvPr/>
          </p:nvSpPr>
          <p:spPr>
            <a:xfrm>
              <a:off x="6493325" y="28906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="" xmlns:a16="http://schemas.microsoft.com/office/drawing/2014/main" id="{FD71CCE9-0A0B-5CA7-4D6B-337357B97B05}"/>
                </a:ext>
              </a:extLst>
            </p:cNvPr>
            <p:cNvSpPr/>
            <p:nvPr/>
          </p:nvSpPr>
          <p:spPr>
            <a:xfrm>
              <a:off x="6456843" y="2883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="" xmlns:a16="http://schemas.microsoft.com/office/drawing/2014/main" id="{75097664-FF8C-5F66-19F6-3FEC44E81576}"/>
                </a:ext>
              </a:extLst>
            </p:cNvPr>
            <p:cNvSpPr/>
            <p:nvPr/>
          </p:nvSpPr>
          <p:spPr>
            <a:xfrm>
              <a:off x="6424570" y="28810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="" xmlns:a16="http://schemas.microsoft.com/office/drawing/2014/main" id="{64CD5A95-3B3B-6DFC-B330-2946E01C37A0}"/>
                </a:ext>
              </a:extLst>
            </p:cNvPr>
            <p:cNvSpPr/>
            <p:nvPr/>
          </p:nvSpPr>
          <p:spPr>
            <a:xfrm>
              <a:off x="6391141" y="2872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="" xmlns:a16="http://schemas.microsoft.com/office/drawing/2014/main" id="{89D866BD-3B0F-6ECE-A50F-B97988F23DDE}"/>
                </a:ext>
              </a:extLst>
            </p:cNvPr>
            <p:cNvSpPr/>
            <p:nvPr/>
          </p:nvSpPr>
          <p:spPr>
            <a:xfrm>
              <a:off x="6359528" y="286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="" xmlns:a16="http://schemas.microsoft.com/office/drawing/2014/main" id="{12D6EDCE-55CB-0896-EE3E-61479F3DFF6F}"/>
                </a:ext>
              </a:extLst>
            </p:cNvPr>
            <p:cNvSpPr/>
            <p:nvPr/>
          </p:nvSpPr>
          <p:spPr>
            <a:xfrm>
              <a:off x="6327586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="" xmlns:a16="http://schemas.microsoft.com/office/drawing/2014/main" id="{9E3A13CD-34FF-986A-074E-568BD20A0F6C}"/>
                </a:ext>
              </a:extLst>
            </p:cNvPr>
            <p:cNvSpPr/>
            <p:nvPr/>
          </p:nvSpPr>
          <p:spPr>
            <a:xfrm>
              <a:off x="6298862" y="2829042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="" xmlns:a16="http://schemas.microsoft.com/office/drawing/2014/main" id="{18F80F30-A89D-7ADE-4988-0A35FEA217B4}"/>
                </a:ext>
              </a:extLst>
            </p:cNvPr>
            <p:cNvSpPr/>
            <p:nvPr/>
          </p:nvSpPr>
          <p:spPr>
            <a:xfrm>
              <a:off x="6268900" y="2809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="" xmlns:a16="http://schemas.microsoft.com/office/drawing/2014/main" id="{D33C57C4-DFCB-F171-4139-A575D1018FC8}"/>
                </a:ext>
              </a:extLst>
            </p:cNvPr>
            <p:cNvSpPr/>
            <p:nvPr/>
          </p:nvSpPr>
          <p:spPr>
            <a:xfrm>
              <a:off x="6239186" y="2783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="" xmlns:a16="http://schemas.microsoft.com/office/drawing/2014/main" id="{29536A97-70FC-68F6-5AB8-C4948E597CAA}"/>
                </a:ext>
              </a:extLst>
            </p:cNvPr>
            <p:cNvSpPr/>
            <p:nvPr/>
          </p:nvSpPr>
          <p:spPr>
            <a:xfrm>
              <a:off x="6213928" y="2759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="" xmlns:a16="http://schemas.microsoft.com/office/drawing/2014/main" id="{9D4AF0C4-EE25-ED0D-9A00-DE582E640E2F}"/>
                </a:ext>
              </a:extLst>
            </p:cNvPr>
            <p:cNvSpPr/>
            <p:nvPr/>
          </p:nvSpPr>
          <p:spPr>
            <a:xfrm>
              <a:off x="6193128" y="273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="" xmlns:a16="http://schemas.microsoft.com/office/drawing/2014/main" id="{C28CF3BB-9C30-1955-ABE4-69D1BC536FD4}"/>
                </a:ext>
              </a:extLst>
            </p:cNvPr>
            <p:cNvSpPr/>
            <p:nvPr/>
          </p:nvSpPr>
          <p:spPr>
            <a:xfrm>
              <a:off x="6172328" y="2708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="" xmlns:a16="http://schemas.microsoft.com/office/drawing/2014/main" id="{1E213C8E-FEA8-5E9E-BA65-461DD51E76F1}"/>
                </a:ext>
              </a:extLst>
            </p:cNvPr>
            <p:cNvSpPr/>
            <p:nvPr/>
          </p:nvSpPr>
          <p:spPr>
            <a:xfrm>
              <a:off x="6148557" y="2676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="" xmlns:a16="http://schemas.microsoft.com/office/drawing/2014/main" id="{1E448C40-D425-FF8A-D712-BA1857A88CBE}"/>
                </a:ext>
              </a:extLst>
            </p:cNvPr>
            <p:cNvSpPr/>
            <p:nvPr/>
          </p:nvSpPr>
          <p:spPr>
            <a:xfrm>
              <a:off x="6132957" y="26448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="" xmlns:a16="http://schemas.microsoft.com/office/drawing/2014/main" id="{6A4232D6-2D69-46CC-4B46-EBA5919DD0E3}"/>
                </a:ext>
              </a:extLst>
            </p:cNvPr>
            <p:cNvSpPr/>
            <p:nvPr/>
          </p:nvSpPr>
          <p:spPr>
            <a:xfrm>
              <a:off x="6118100" y="26121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="" xmlns:a16="http://schemas.microsoft.com/office/drawing/2014/main" id="{FCB0FDDA-7AFC-1F6C-F37B-930D08B81AEB}"/>
                </a:ext>
              </a:extLst>
            </p:cNvPr>
            <p:cNvSpPr/>
            <p:nvPr/>
          </p:nvSpPr>
          <p:spPr>
            <a:xfrm>
              <a:off x="6108443" y="2584642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="" xmlns:a16="http://schemas.microsoft.com/office/drawing/2014/main" id="{41E5D4B7-B024-D400-B0AC-9E34361ED41D}"/>
                </a:ext>
              </a:extLst>
            </p:cNvPr>
            <p:cNvSpPr/>
            <p:nvPr/>
          </p:nvSpPr>
          <p:spPr>
            <a:xfrm>
              <a:off x="6103985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="" xmlns:a16="http://schemas.microsoft.com/office/drawing/2014/main" id="{D4BA4932-E5D5-BF34-FE6B-9996A73A13BF}"/>
                </a:ext>
              </a:extLst>
            </p:cNvPr>
            <p:cNvSpPr/>
            <p:nvPr/>
          </p:nvSpPr>
          <p:spPr>
            <a:xfrm>
              <a:off x="6093585" y="2512489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="" xmlns:a16="http://schemas.microsoft.com/office/drawing/2014/main" id="{66F808CA-035E-71BA-3360-989A0E826179}"/>
                </a:ext>
              </a:extLst>
            </p:cNvPr>
            <p:cNvSpPr/>
            <p:nvPr/>
          </p:nvSpPr>
          <p:spPr>
            <a:xfrm>
              <a:off x="6090614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="" xmlns:a16="http://schemas.microsoft.com/office/drawing/2014/main" id="{33DA57B3-7664-1C6E-C54C-25F4785DDDA5}"/>
                </a:ext>
              </a:extLst>
            </p:cNvPr>
            <p:cNvSpPr/>
            <p:nvPr/>
          </p:nvSpPr>
          <p:spPr>
            <a:xfrm>
              <a:off x="6090614" y="2443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5"/>
                    <a:pt x="1995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="" xmlns:a16="http://schemas.microsoft.com/office/drawing/2014/main" id="{83C5F7CA-E762-5EED-2D94-370218D1FF94}"/>
                </a:ext>
              </a:extLst>
            </p:cNvPr>
            <p:cNvSpPr/>
            <p:nvPr/>
          </p:nvSpPr>
          <p:spPr>
            <a:xfrm>
              <a:off x="6093585" y="2408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="" xmlns:a16="http://schemas.microsoft.com/office/drawing/2014/main" id="{52B42B23-3A69-A4CF-F6EE-B7958AD3DCE6}"/>
                </a:ext>
              </a:extLst>
            </p:cNvPr>
            <p:cNvSpPr/>
            <p:nvPr/>
          </p:nvSpPr>
          <p:spPr>
            <a:xfrm>
              <a:off x="6097300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="" xmlns:a16="http://schemas.microsoft.com/office/drawing/2014/main" id="{67696A19-1587-05F9-D0CC-CF91848D14A9}"/>
                </a:ext>
              </a:extLst>
            </p:cNvPr>
            <p:cNvSpPr/>
            <p:nvPr/>
          </p:nvSpPr>
          <p:spPr>
            <a:xfrm>
              <a:off x="6101757" y="2334299"/>
              <a:ext cx="21542" cy="21542"/>
            </a:xfrm>
            <a:custGeom>
              <a:avLst/>
              <a:gdLst>
                <a:gd name="connsiteX0" fmla="*/ 10400 w 21542"/>
                <a:gd name="connsiteY0" fmla="*/ 21543 h 21542"/>
                <a:gd name="connsiteX1" fmla="*/ 21543 w 21542"/>
                <a:gd name="connsiteY1" fmla="*/ 11143 h 21542"/>
                <a:gd name="connsiteX2" fmla="*/ 10400 w 21542"/>
                <a:gd name="connsiteY2" fmla="*/ 0 h 21542"/>
                <a:gd name="connsiteX3" fmla="*/ 0 w 21542"/>
                <a:gd name="connsiteY3" fmla="*/ 11143 h 21542"/>
                <a:gd name="connsiteX4" fmla="*/ 10400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0400" y="21543"/>
                  </a:moveTo>
                  <a:cubicBezTo>
                    <a:pt x="16275" y="21556"/>
                    <a:pt x="21151" y="17005"/>
                    <a:pt x="21543" y="11143"/>
                  </a:cubicBezTo>
                  <a:cubicBezTo>
                    <a:pt x="21543" y="4989"/>
                    <a:pt x="16554" y="0"/>
                    <a:pt x="10400" y="0"/>
                  </a:cubicBezTo>
                  <a:cubicBezTo>
                    <a:pt x="4538" y="392"/>
                    <a:pt x="-13" y="5268"/>
                    <a:pt x="0" y="11143"/>
                  </a:cubicBezTo>
                  <a:cubicBezTo>
                    <a:pt x="0" y="16887"/>
                    <a:pt x="4656" y="21543"/>
                    <a:pt x="10400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="" xmlns:a16="http://schemas.microsoft.com/office/drawing/2014/main" id="{138BA365-3B0A-CEF1-29D3-91F2CE17FB96}"/>
                </a:ext>
              </a:extLst>
            </p:cNvPr>
            <p:cNvSpPr/>
            <p:nvPr/>
          </p:nvSpPr>
          <p:spPr>
            <a:xfrm>
              <a:off x="6110671" y="23001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="" xmlns:a16="http://schemas.microsoft.com/office/drawing/2014/main" id="{FD19460A-64B3-190F-FAAC-1AADD927D74A}"/>
                </a:ext>
              </a:extLst>
            </p:cNvPr>
            <p:cNvSpPr/>
            <p:nvPr/>
          </p:nvSpPr>
          <p:spPr>
            <a:xfrm>
              <a:off x="6127014" y="22704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="" xmlns:a16="http://schemas.microsoft.com/office/drawing/2014/main" id="{30A87E75-C829-85FD-839F-C67D0B0D788F}"/>
                </a:ext>
              </a:extLst>
            </p:cNvPr>
            <p:cNvSpPr/>
            <p:nvPr/>
          </p:nvSpPr>
          <p:spPr>
            <a:xfrm>
              <a:off x="6142614" y="2240699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="" xmlns:a16="http://schemas.microsoft.com/office/drawing/2014/main" id="{CE8D086C-D663-FEFC-9E32-18072C4A92C3}"/>
                </a:ext>
              </a:extLst>
            </p:cNvPr>
            <p:cNvSpPr/>
            <p:nvPr/>
          </p:nvSpPr>
          <p:spPr>
            <a:xfrm>
              <a:off x="6163414" y="2212470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="" xmlns:a16="http://schemas.microsoft.com/office/drawing/2014/main" id="{AA1585C0-FC90-3DDF-E940-3E460276ABE4}"/>
                </a:ext>
              </a:extLst>
            </p:cNvPr>
            <p:cNvSpPr/>
            <p:nvPr/>
          </p:nvSpPr>
          <p:spPr>
            <a:xfrm>
              <a:off x="6186443" y="2187213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6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="" xmlns:a16="http://schemas.microsoft.com/office/drawing/2014/main" id="{487CB957-4144-7D86-6477-79374F62CFF6}"/>
                </a:ext>
              </a:extLst>
            </p:cNvPr>
            <p:cNvSpPr/>
            <p:nvPr/>
          </p:nvSpPr>
          <p:spPr>
            <a:xfrm>
              <a:off x="6210214" y="21619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="" xmlns:a16="http://schemas.microsoft.com/office/drawing/2014/main" id="{7E5257E6-10DD-7AC0-3EE7-48B80E77B66B}"/>
                </a:ext>
              </a:extLst>
            </p:cNvPr>
            <p:cNvSpPr/>
            <p:nvPr/>
          </p:nvSpPr>
          <p:spPr>
            <a:xfrm>
              <a:off x="6241414" y="21411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="" xmlns:a16="http://schemas.microsoft.com/office/drawing/2014/main" id="{69CB9617-659B-5624-28CC-51C6AA9ABD30}"/>
                </a:ext>
              </a:extLst>
            </p:cNvPr>
            <p:cNvSpPr/>
            <p:nvPr/>
          </p:nvSpPr>
          <p:spPr>
            <a:xfrm>
              <a:off x="6266671" y="21203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="" xmlns:a16="http://schemas.microsoft.com/office/drawing/2014/main" id="{D478446B-8000-9A0B-C7A8-6B2426533778}"/>
                </a:ext>
              </a:extLst>
            </p:cNvPr>
            <p:cNvSpPr/>
            <p:nvPr/>
          </p:nvSpPr>
          <p:spPr>
            <a:xfrm>
              <a:off x="6294900" y="21010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="" xmlns:a16="http://schemas.microsoft.com/office/drawing/2014/main" id="{0F962BF5-CF66-CAE0-602E-69CB47829496}"/>
                </a:ext>
              </a:extLst>
            </p:cNvPr>
            <p:cNvSpPr/>
            <p:nvPr/>
          </p:nvSpPr>
          <p:spPr>
            <a:xfrm>
              <a:off x="6325357" y="2083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="" xmlns:a16="http://schemas.microsoft.com/office/drawing/2014/main" id="{58C7F02D-BDCE-12BE-C72C-0FCB607BBCAB}"/>
                </a:ext>
              </a:extLst>
            </p:cNvPr>
            <p:cNvSpPr/>
            <p:nvPr/>
          </p:nvSpPr>
          <p:spPr>
            <a:xfrm>
              <a:off x="6359528" y="207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="" xmlns:a16="http://schemas.microsoft.com/office/drawing/2014/main" id="{12505820-5233-C0FB-75A3-8417619B8DF0}"/>
                </a:ext>
              </a:extLst>
            </p:cNvPr>
            <p:cNvSpPr/>
            <p:nvPr/>
          </p:nvSpPr>
          <p:spPr>
            <a:xfrm>
              <a:off x="6389243" y="2057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="" xmlns:a16="http://schemas.microsoft.com/office/drawing/2014/main" id="{8F7857AC-F1E2-CFC0-7285-38942B92F9B8}"/>
                </a:ext>
              </a:extLst>
            </p:cNvPr>
            <p:cNvSpPr/>
            <p:nvPr/>
          </p:nvSpPr>
          <p:spPr>
            <a:xfrm>
              <a:off x="6424900" y="2053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="" xmlns:a16="http://schemas.microsoft.com/office/drawing/2014/main" id="{74D9293C-EB3E-8111-D4D0-0C1F6D3AD1FC}"/>
                </a:ext>
              </a:extLst>
            </p:cNvPr>
            <p:cNvSpPr/>
            <p:nvPr/>
          </p:nvSpPr>
          <p:spPr>
            <a:xfrm>
              <a:off x="6459071" y="20416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="" xmlns:a16="http://schemas.microsoft.com/office/drawing/2014/main" id="{DF2FAEE2-4D2D-EA76-37C0-379BCF6CF9EF}"/>
                </a:ext>
              </a:extLst>
            </p:cNvPr>
            <p:cNvSpPr/>
            <p:nvPr/>
          </p:nvSpPr>
          <p:spPr>
            <a:xfrm>
              <a:off x="6490271" y="20371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="" xmlns:a16="http://schemas.microsoft.com/office/drawing/2014/main" id="{A6A8DB14-50BD-73ED-19CB-04917C815CF7}"/>
                </a:ext>
              </a:extLst>
            </p:cNvPr>
            <p:cNvSpPr/>
            <p:nvPr/>
          </p:nvSpPr>
          <p:spPr>
            <a:xfrm>
              <a:off x="6524443" y="203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="" xmlns:a16="http://schemas.microsoft.com/office/drawing/2014/main" id="{C9F5E799-DB48-B24D-B133-D86C20399D85}"/>
                </a:ext>
              </a:extLst>
            </p:cNvPr>
            <p:cNvSpPr/>
            <p:nvPr/>
          </p:nvSpPr>
          <p:spPr>
            <a:xfrm>
              <a:off x="6563071" y="20423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="" xmlns:a16="http://schemas.microsoft.com/office/drawing/2014/main" id="{AC4F6C96-CFA8-3B76-8E9A-BA6CA3DBBDD0}"/>
                </a:ext>
              </a:extLst>
            </p:cNvPr>
            <p:cNvSpPr/>
            <p:nvPr/>
          </p:nvSpPr>
          <p:spPr>
            <a:xfrm>
              <a:off x="6594271" y="204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="" xmlns:a16="http://schemas.microsoft.com/office/drawing/2014/main" id="{A09BB6C7-FBC4-7114-9A4C-503C1DD2BEB4}"/>
                </a:ext>
              </a:extLst>
            </p:cNvPr>
            <p:cNvSpPr/>
            <p:nvPr/>
          </p:nvSpPr>
          <p:spPr>
            <a:xfrm>
              <a:off x="6626957" y="2051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="" xmlns:a16="http://schemas.microsoft.com/office/drawing/2014/main" id="{83FBDC1A-C9FE-F744-FDD6-4DA4BD96495E}"/>
                </a:ext>
              </a:extLst>
            </p:cNvPr>
            <p:cNvSpPr/>
            <p:nvPr/>
          </p:nvSpPr>
          <p:spPr>
            <a:xfrm>
              <a:off x="6663061" y="2060927"/>
              <a:ext cx="9779" cy="11340"/>
            </a:xfrm>
            <a:custGeom>
              <a:avLst/>
              <a:gdLst>
                <a:gd name="connsiteX0" fmla="*/ 1039 w 9779"/>
                <a:gd name="connsiteY0" fmla="*/ 8914 h 11340"/>
                <a:gd name="connsiteX1" fmla="*/ 7353 w 9779"/>
                <a:gd name="connsiteY1" fmla="*/ 10771 h 11340"/>
                <a:gd name="connsiteX2" fmla="*/ 9210 w 9779"/>
                <a:gd name="connsiteY2" fmla="*/ 4457 h 11340"/>
                <a:gd name="connsiteX3" fmla="*/ 4753 w 9779"/>
                <a:gd name="connsiteY3" fmla="*/ 0 h 11340"/>
                <a:gd name="connsiteX4" fmla="*/ 296 w 9779"/>
                <a:gd name="connsiteY4" fmla="*/ 4457 h 11340"/>
                <a:gd name="connsiteX5" fmla="*/ 1039 w 9779"/>
                <a:gd name="connsiteY5" fmla="*/ 8914 h 1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9" h="11340">
                  <a:moveTo>
                    <a:pt x="1039" y="8914"/>
                  </a:moveTo>
                  <a:cubicBezTo>
                    <a:pt x="2270" y="11171"/>
                    <a:pt x="5097" y="12002"/>
                    <a:pt x="7353" y="10771"/>
                  </a:cubicBezTo>
                  <a:cubicBezTo>
                    <a:pt x="9610" y="9541"/>
                    <a:pt x="10441" y="6714"/>
                    <a:pt x="9210" y="4457"/>
                  </a:cubicBezTo>
                  <a:cubicBezTo>
                    <a:pt x="9210" y="1996"/>
                    <a:pt x="7215" y="0"/>
                    <a:pt x="4753" y="0"/>
                  </a:cubicBezTo>
                  <a:cubicBezTo>
                    <a:pt x="2292" y="0"/>
                    <a:pt x="296" y="1996"/>
                    <a:pt x="296" y="4457"/>
                  </a:cubicBezTo>
                  <a:cubicBezTo>
                    <a:pt x="-284" y="5968"/>
                    <a:pt x="1" y="7674"/>
                    <a:pt x="103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="" xmlns:a16="http://schemas.microsoft.com/office/drawing/2014/main" id="{3D02C45D-89D0-0705-8095-AA31777E368F}"/>
                </a:ext>
              </a:extLst>
            </p:cNvPr>
            <p:cNvSpPr/>
            <p:nvPr/>
          </p:nvSpPr>
          <p:spPr>
            <a:xfrm>
              <a:off x="6691586" y="20742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="" xmlns:a16="http://schemas.microsoft.com/office/drawing/2014/main" id="{F0E6AFB0-CAF3-ABB9-65CD-E4E499E01ECC}"/>
                </a:ext>
              </a:extLst>
            </p:cNvPr>
            <p:cNvSpPr/>
            <p:nvPr/>
          </p:nvSpPr>
          <p:spPr>
            <a:xfrm>
              <a:off x="6727243" y="2090641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="" xmlns:a16="http://schemas.microsoft.com/office/drawing/2014/main" id="{009D65AA-D11F-2B22-999F-7CD5EE2044AD}"/>
                </a:ext>
              </a:extLst>
            </p:cNvPr>
            <p:cNvSpPr/>
            <p:nvPr/>
          </p:nvSpPr>
          <p:spPr>
            <a:xfrm>
              <a:off x="6752500" y="2108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="" xmlns:a16="http://schemas.microsoft.com/office/drawing/2014/main" id="{9C3E20E4-BFC0-5731-73B0-89C5E095FF5B}"/>
                </a:ext>
              </a:extLst>
            </p:cNvPr>
            <p:cNvSpPr/>
            <p:nvPr/>
          </p:nvSpPr>
          <p:spPr>
            <a:xfrm>
              <a:off x="6780729" y="212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="" xmlns:a16="http://schemas.microsoft.com/office/drawing/2014/main" id="{80DAAB45-61ED-56B5-406C-46DA46B2F529}"/>
                </a:ext>
              </a:extLst>
            </p:cNvPr>
            <p:cNvSpPr/>
            <p:nvPr/>
          </p:nvSpPr>
          <p:spPr>
            <a:xfrm>
              <a:off x="6806729" y="2156013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="" xmlns:a16="http://schemas.microsoft.com/office/drawing/2014/main" id="{F79D1BDF-1E51-F0B6-C47A-4658B63EC80C}"/>
                </a:ext>
              </a:extLst>
            </p:cNvPr>
            <p:cNvSpPr/>
            <p:nvPr/>
          </p:nvSpPr>
          <p:spPr>
            <a:xfrm>
              <a:off x="6830500" y="21760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="" xmlns:a16="http://schemas.microsoft.com/office/drawing/2014/main" id="{16C68692-7A0D-BB03-DCE2-91EB8D9BD445}"/>
                </a:ext>
              </a:extLst>
            </p:cNvPr>
            <p:cNvSpPr/>
            <p:nvPr/>
          </p:nvSpPr>
          <p:spPr>
            <a:xfrm>
              <a:off x="6851300" y="22013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="" xmlns:a16="http://schemas.microsoft.com/office/drawing/2014/main" id="{134CAE1F-4C5A-553E-94EE-1908A976C933}"/>
                </a:ext>
              </a:extLst>
            </p:cNvPr>
            <p:cNvSpPr/>
            <p:nvPr/>
          </p:nvSpPr>
          <p:spPr>
            <a:xfrm>
              <a:off x="6869129" y="22273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="" xmlns:a16="http://schemas.microsoft.com/office/drawing/2014/main" id="{ABBAAB73-43BC-1FC7-4864-49E1966A0F7C}"/>
                </a:ext>
              </a:extLst>
            </p:cNvPr>
            <p:cNvSpPr/>
            <p:nvPr/>
          </p:nvSpPr>
          <p:spPr>
            <a:xfrm>
              <a:off x="6881757" y="2251842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="" xmlns:a16="http://schemas.microsoft.com/office/drawing/2014/main" id="{2297A914-BF02-007D-5F38-4B19BC8506C1}"/>
                </a:ext>
              </a:extLst>
            </p:cNvPr>
            <p:cNvSpPr/>
            <p:nvPr/>
          </p:nvSpPr>
          <p:spPr>
            <a:xfrm>
              <a:off x="6896615" y="22837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="" xmlns:a16="http://schemas.microsoft.com/office/drawing/2014/main" id="{1FE26874-E873-A9F1-D494-C59E9CFB180E}"/>
                </a:ext>
              </a:extLst>
            </p:cNvPr>
            <p:cNvSpPr/>
            <p:nvPr/>
          </p:nvSpPr>
          <p:spPr>
            <a:xfrm>
              <a:off x="6909986" y="2316470"/>
              <a:ext cx="24514" cy="24514"/>
            </a:xfrm>
            <a:custGeom>
              <a:avLst/>
              <a:gdLst>
                <a:gd name="connsiteX0" fmla="*/ 11886 w 24514"/>
                <a:gd name="connsiteY0" fmla="*/ 24514 h 24514"/>
                <a:gd name="connsiteX1" fmla="*/ 24514 w 24514"/>
                <a:gd name="connsiteY1" fmla="*/ 12629 h 24514"/>
                <a:gd name="connsiteX2" fmla="*/ 11886 w 24514"/>
                <a:gd name="connsiteY2" fmla="*/ 0 h 24514"/>
                <a:gd name="connsiteX3" fmla="*/ 0 w 24514"/>
                <a:gd name="connsiteY3" fmla="*/ 12629 h 24514"/>
                <a:gd name="connsiteX4" fmla="*/ 11886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1886" y="24514"/>
                  </a:moveTo>
                  <a:cubicBezTo>
                    <a:pt x="18580" y="24526"/>
                    <a:pt x="24121" y="19311"/>
                    <a:pt x="24514" y="12629"/>
                  </a:cubicBezTo>
                  <a:cubicBezTo>
                    <a:pt x="24145" y="5813"/>
                    <a:pt x="18702" y="369"/>
                    <a:pt x="11886" y="0"/>
                  </a:cubicBezTo>
                  <a:cubicBezTo>
                    <a:pt x="5203" y="394"/>
                    <a:pt x="-12" y="5934"/>
                    <a:pt x="0" y="12629"/>
                  </a:cubicBezTo>
                  <a:cubicBezTo>
                    <a:pt x="0" y="19193"/>
                    <a:pt x="5321" y="24514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="" xmlns:a16="http://schemas.microsoft.com/office/drawing/2014/main" id="{FC608CDE-943D-AA06-9760-1335C743C635}"/>
                </a:ext>
              </a:extLst>
            </p:cNvPr>
            <p:cNvSpPr/>
            <p:nvPr/>
          </p:nvSpPr>
          <p:spPr>
            <a:xfrm>
              <a:off x="6922583" y="2352870"/>
              <a:ext cx="18602" cy="18571"/>
            </a:xfrm>
            <a:custGeom>
              <a:avLst/>
              <a:gdLst>
                <a:gd name="connsiteX0" fmla="*/ 8946 w 18602"/>
                <a:gd name="connsiteY0" fmla="*/ 18571 h 18571"/>
                <a:gd name="connsiteX1" fmla="*/ 18603 w 18602"/>
                <a:gd name="connsiteY1" fmla="*/ 8914 h 18571"/>
                <a:gd name="connsiteX2" fmla="*/ 8946 w 18602"/>
                <a:gd name="connsiteY2" fmla="*/ 0 h 18571"/>
                <a:gd name="connsiteX3" fmla="*/ 32 w 18602"/>
                <a:gd name="connsiteY3" fmla="*/ 8914 h 18571"/>
                <a:gd name="connsiteX4" fmla="*/ 8172 w 18602"/>
                <a:gd name="connsiteY4" fmla="*/ 18541 h 18571"/>
                <a:gd name="connsiteX5" fmla="*/ 8946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6" y="18571"/>
                  </a:moveTo>
                  <a:cubicBezTo>
                    <a:pt x="14279" y="18571"/>
                    <a:pt x="18603" y="14248"/>
                    <a:pt x="18603" y="8914"/>
                  </a:cubicBezTo>
                  <a:cubicBezTo>
                    <a:pt x="18214" y="3873"/>
                    <a:pt x="14002" y="-1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1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="" xmlns:a16="http://schemas.microsoft.com/office/drawing/2014/main" id="{D7E417CB-31AF-1167-7A0D-538A68F45C7C}"/>
                </a:ext>
              </a:extLst>
            </p:cNvPr>
            <p:cNvSpPr/>
            <p:nvPr/>
          </p:nvSpPr>
          <p:spPr>
            <a:xfrm>
              <a:off x="6931529" y="23885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="" xmlns:a16="http://schemas.microsoft.com/office/drawing/2014/main" id="{397567A6-3A20-868E-9668-FAB416EDBE53}"/>
                </a:ext>
              </a:extLst>
            </p:cNvPr>
            <p:cNvSpPr/>
            <p:nvPr/>
          </p:nvSpPr>
          <p:spPr>
            <a:xfrm>
              <a:off x="6935986" y="2423442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6686 h 14114"/>
                <a:gd name="connsiteX2" fmla="*/ 6686 w 14114"/>
                <a:gd name="connsiteY2" fmla="*/ 0 h 14114"/>
                <a:gd name="connsiteX3" fmla="*/ 0 w 14114"/>
                <a:gd name="connsiteY3" fmla="*/ 6686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637" y="13769"/>
                    <a:pt x="13769" y="10637"/>
                    <a:pt x="14114" y="6686"/>
                  </a:cubicBezTo>
                  <a:cubicBezTo>
                    <a:pt x="13732" y="2876"/>
                    <a:pt x="10515" y="-19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-19" y="10515"/>
                    <a:pt x="2876" y="13732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="" xmlns:a16="http://schemas.microsoft.com/office/drawing/2014/main" id="{AEDAA098-8ECE-209B-5F90-B9215C055E8E}"/>
                </a:ext>
              </a:extLst>
            </p:cNvPr>
            <p:cNvSpPr/>
            <p:nvPr/>
          </p:nvSpPr>
          <p:spPr>
            <a:xfrm>
              <a:off x="6977214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="" xmlns:a16="http://schemas.microsoft.com/office/drawing/2014/main" id="{57F65453-047D-9D68-C5BC-D423CDC455FA}"/>
                </a:ext>
              </a:extLst>
            </p:cNvPr>
            <p:cNvSpPr/>
            <p:nvPr/>
          </p:nvSpPr>
          <p:spPr>
            <a:xfrm>
              <a:off x="6973468" y="2493716"/>
              <a:ext cx="9072" cy="12585"/>
            </a:xfrm>
            <a:custGeom>
              <a:avLst/>
              <a:gdLst>
                <a:gd name="connsiteX0" fmla="*/ 8575 w 9072"/>
                <a:gd name="connsiteY0" fmla="*/ 9954 h 12585"/>
                <a:gd name="connsiteX1" fmla="*/ 8575 w 9072"/>
                <a:gd name="connsiteY1" fmla="*/ 6240 h 12585"/>
                <a:gd name="connsiteX2" fmla="*/ 6270 w 9072"/>
                <a:gd name="connsiteY2" fmla="*/ 373 h 12585"/>
                <a:gd name="connsiteX3" fmla="*/ 403 w 9072"/>
                <a:gd name="connsiteY3" fmla="*/ 2677 h 12585"/>
                <a:gd name="connsiteX4" fmla="*/ 403 w 9072"/>
                <a:gd name="connsiteY4" fmla="*/ 6240 h 12585"/>
                <a:gd name="connsiteX5" fmla="*/ 2632 w 9072"/>
                <a:gd name="connsiteY5" fmla="*/ 12182 h 12585"/>
                <a:gd name="connsiteX6" fmla="*/ 8575 w 9072"/>
                <a:gd name="connsiteY6" fmla="*/ 9954 h 1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2" h="12585">
                  <a:moveTo>
                    <a:pt x="8575" y="9954"/>
                  </a:moveTo>
                  <a:cubicBezTo>
                    <a:pt x="9238" y="8805"/>
                    <a:pt x="9238" y="7389"/>
                    <a:pt x="8575" y="6240"/>
                  </a:cubicBezTo>
                  <a:cubicBezTo>
                    <a:pt x="9559" y="3983"/>
                    <a:pt x="8527" y="1356"/>
                    <a:pt x="6270" y="373"/>
                  </a:cubicBezTo>
                  <a:cubicBezTo>
                    <a:pt x="4014" y="-611"/>
                    <a:pt x="1387" y="421"/>
                    <a:pt x="403" y="2677"/>
                  </a:cubicBezTo>
                  <a:cubicBezTo>
                    <a:pt x="-92" y="3813"/>
                    <a:pt x="-92" y="5104"/>
                    <a:pt x="403" y="6240"/>
                  </a:cubicBezTo>
                  <a:cubicBezTo>
                    <a:pt x="-622" y="8496"/>
                    <a:pt x="375" y="11157"/>
                    <a:pt x="2632" y="12182"/>
                  </a:cubicBezTo>
                  <a:cubicBezTo>
                    <a:pt x="4889" y="13208"/>
                    <a:pt x="7549" y="12210"/>
                    <a:pt x="8575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="" xmlns:a16="http://schemas.microsoft.com/office/drawing/2014/main" id="{6B736A97-AE08-65C0-FB61-A5DFF120A39D}"/>
                </a:ext>
              </a:extLst>
            </p:cNvPr>
            <p:cNvSpPr/>
            <p:nvPr/>
          </p:nvSpPr>
          <p:spPr>
            <a:xfrm>
              <a:off x="6972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="" xmlns:a16="http://schemas.microsoft.com/office/drawing/2014/main" id="{1C77074C-BCC3-10C3-C1C3-C16478ECF57D}"/>
                </a:ext>
              </a:extLst>
            </p:cNvPr>
            <p:cNvSpPr/>
            <p:nvPr/>
          </p:nvSpPr>
          <p:spPr>
            <a:xfrm>
              <a:off x="6965700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="" xmlns:a16="http://schemas.microsoft.com/office/drawing/2014/main" id="{11F87D80-F08C-1593-8FE9-988742978D7F}"/>
                </a:ext>
              </a:extLst>
            </p:cNvPr>
            <p:cNvSpPr/>
            <p:nvPr/>
          </p:nvSpPr>
          <p:spPr>
            <a:xfrm>
              <a:off x="6959015" y="259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="" xmlns:a16="http://schemas.microsoft.com/office/drawing/2014/main" id="{4C762FC0-C1D5-049F-0D81-B4E395088517}"/>
                </a:ext>
              </a:extLst>
            </p:cNvPr>
            <p:cNvSpPr/>
            <p:nvPr/>
          </p:nvSpPr>
          <p:spPr>
            <a:xfrm>
              <a:off x="6946386" y="26299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="" xmlns:a16="http://schemas.microsoft.com/office/drawing/2014/main" id="{418DE2AA-C193-2B1D-A39B-E17F3EF6733D}"/>
                </a:ext>
              </a:extLst>
            </p:cNvPr>
            <p:cNvSpPr/>
            <p:nvPr/>
          </p:nvSpPr>
          <p:spPr>
            <a:xfrm>
              <a:off x="6932272" y="26618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="" xmlns:a16="http://schemas.microsoft.com/office/drawing/2014/main" id="{28A77CCA-61E9-B26D-CC0E-A60C27C4C807}"/>
                </a:ext>
              </a:extLst>
            </p:cNvPr>
            <p:cNvSpPr/>
            <p:nvPr/>
          </p:nvSpPr>
          <p:spPr>
            <a:xfrm>
              <a:off x="6916672" y="26923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="" xmlns:a16="http://schemas.microsoft.com/office/drawing/2014/main" id="{BBE43E74-EAAB-7032-0142-A24297D027C2}"/>
                </a:ext>
              </a:extLst>
            </p:cNvPr>
            <p:cNvSpPr/>
            <p:nvPr/>
          </p:nvSpPr>
          <p:spPr>
            <a:xfrm>
              <a:off x="6898843" y="272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="" xmlns:a16="http://schemas.microsoft.com/office/drawing/2014/main" id="{36F67C0A-5A0B-BD35-D7C7-954D3015F2F1}"/>
                </a:ext>
              </a:extLst>
            </p:cNvPr>
            <p:cNvSpPr/>
            <p:nvPr/>
          </p:nvSpPr>
          <p:spPr>
            <a:xfrm>
              <a:off x="6881757" y="275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="" xmlns:a16="http://schemas.microsoft.com/office/drawing/2014/main" id="{51E2021D-47BD-0EFE-D973-6CDCCE8C9722}"/>
                </a:ext>
              </a:extLst>
            </p:cNvPr>
            <p:cNvSpPr/>
            <p:nvPr/>
          </p:nvSpPr>
          <p:spPr>
            <a:xfrm>
              <a:off x="6857243" y="2777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="" xmlns:a16="http://schemas.microsoft.com/office/drawing/2014/main" id="{90FAAD9F-54B6-309B-99A1-AC747342105F}"/>
                </a:ext>
              </a:extLst>
            </p:cNvPr>
            <p:cNvSpPr/>
            <p:nvPr/>
          </p:nvSpPr>
          <p:spPr>
            <a:xfrm>
              <a:off x="6834297" y="2802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="" xmlns:a16="http://schemas.microsoft.com/office/drawing/2014/main" id="{AFE9BFBD-E8C5-E31D-FB77-AFB9ED59C718}"/>
                </a:ext>
              </a:extLst>
            </p:cNvPr>
            <p:cNvSpPr/>
            <p:nvPr/>
          </p:nvSpPr>
          <p:spPr>
            <a:xfrm>
              <a:off x="6808214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="" xmlns:a16="http://schemas.microsoft.com/office/drawing/2014/main" id="{F312CEBD-939B-AE08-91D3-DFCD260F74B0}"/>
                </a:ext>
              </a:extLst>
            </p:cNvPr>
            <p:cNvSpPr/>
            <p:nvPr/>
          </p:nvSpPr>
          <p:spPr>
            <a:xfrm>
              <a:off x="6776272" y="284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="" xmlns:a16="http://schemas.microsoft.com/office/drawing/2014/main" id="{1E976F16-E69C-4516-7BE8-0ED57CBE8F52}"/>
                </a:ext>
              </a:extLst>
            </p:cNvPr>
            <p:cNvSpPr/>
            <p:nvPr/>
          </p:nvSpPr>
          <p:spPr>
            <a:xfrm>
              <a:off x="6751014" y="2863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="" xmlns:a16="http://schemas.microsoft.com/office/drawing/2014/main" id="{51701F9F-C284-5F2A-D37A-9385B380D11B}"/>
                </a:ext>
              </a:extLst>
            </p:cNvPr>
            <p:cNvSpPr/>
            <p:nvPr/>
          </p:nvSpPr>
          <p:spPr>
            <a:xfrm>
              <a:off x="6718329" y="2880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="" xmlns:a16="http://schemas.microsoft.com/office/drawing/2014/main" id="{8A06FB92-C70E-70BB-718C-652D78471A6D}"/>
                </a:ext>
              </a:extLst>
            </p:cNvPr>
            <p:cNvSpPr/>
            <p:nvPr/>
          </p:nvSpPr>
          <p:spPr>
            <a:xfrm>
              <a:off x="6686386" y="289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="" xmlns:a16="http://schemas.microsoft.com/office/drawing/2014/main" id="{AF1343EF-199D-6110-F6BD-FFF0E158A346}"/>
                </a:ext>
              </a:extLst>
            </p:cNvPr>
            <p:cNvSpPr/>
            <p:nvPr/>
          </p:nvSpPr>
          <p:spPr>
            <a:xfrm>
              <a:off x="6655929" y="291001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="" xmlns:a16="http://schemas.microsoft.com/office/drawing/2014/main" id="{321BDA39-CEF9-F9B9-B0C4-96A93B4DAA30}"/>
                </a:ext>
              </a:extLst>
            </p:cNvPr>
            <p:cNvSpPr/>
            <p:nvPr/>
          </p:nvSpPr>
          <p:spPr>
            <a:xfrm>
              <a:off x="6622500" y="291967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="" xmlns:a16="http://schemas.microsoft.com/office/drawing/2014/main" id="{285D609A-7067-380A-1D58-6103FF20B0B8}"/>
                </a:ext>
              </a:extLst>
            </p:cNvPr>
            <p:cNvSpPr/>
            <p:nvPr/>
          </p:nvSpPr>
          <p:spPr>
            <a:xfrm>
              <a:off x="6588411" y="292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="" xmlns:a16="http://schemas.microsoft.com/office/drawing/2014/main" id="{D3AB551A-DC62-9756-1DFB-CDEAF464937E}"/>
                </a:ext>
              </a:extLst>
            </p:cNvPr>
            <p:cNvSpPr/>
            <p:nvPr/>
          </p:nvSpPr>
          <p:spPr>
            <a:xfrm>
              <a:off x="6554157" y="2924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="" xmlns:a16="http://schemas.microsoft.com/office/drawing/2014/main" id="{F55DD769-FC3D-4E49-D79D-D8D88EE651FD}"/>
                </a:ext>
              </a:extLst>
            </p:cNvPr>
            <p:cNvSpPr/>
            <p:nvPr/>
          </p:nvSpPr>
          <p:spPr>
            <a:xfrm>
              <a:off x="6523700" y="2930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="" xmlns:a16="http://schemas.microsoft.com/office/drawing/2014/main" id="{38EB50C1-7EC4-B47F-B412-7D9211E316DB}"/>
                </a:ext>
              </a:extLst>
            </p:cNvPr>
            <p:cNvSpPr/>
            <p:nvPr/>
          </p:nvSpPr>
          <p:spPr>
            <a:xfrm>
              <a:off x="6480614" y="2929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="" xmlns:a16="http://schemas.microsoft.com/office/drawing/2014/main" id="{F5E19F8A-6475-53F6-7C08-FD4C952A8B58}"/>
                </a:ext>
              </a:extLst>
            </p:cNvPr>
            <p:cNvSpPr/>
            <p:nvPr/>
          </p:nvSpPr>
          <p:spPr>
            <a:xfrm>
              <a:off x="6449414" y="2924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="" xmlns:a16="http://schemas.microsoft.com/office/drawing/2014/main" id="{16F3AE67-4365-C107-BC27-F1A2F754320B}"/>
                </a:ext>
              </a:extLst>
            </p:cNvPr>
            <p:cNvSpPr/>
            <p:nvPr/>
          </p:nvSpPr>
          <p:spPr>
            <a:xfrm>
              <a:off x="6416729" y="29152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="" xmlns:a16="http://schemas.microsoft.com/office/drawing/2014/main" id="{E57B908C-10F0-B674-519D-0D1520FF5189}"/>
                </a:ext>
              </a:extLst>
            </p:cNvPr>
            <p:cNvSpPr/>
            <p:nvPr/>
          </p:nvSpPr>
          <p:spPr>
            <a:xfrm>
              <a:off x="6382640" y="2909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="" xmlns:a16="http://schemas.microsoft.com/office/drawing/2014/main" id="{29078CC7-9798-7B8F-4041-D5B478B55E13}"/>
                </a:ext>
              </a:extLst>
            </p:cNvPr>
            <p:cNvSpPr/>
            <p:nvPr/>
          </p:nvSpPr>
          <p:spPr>
            <a:xfrm>
              <a:off x="6349954" y="28981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="" xmlns:a16="http://schemas.microsoft.com/office/drawing/2014/main" id="{D42492E5-B744-03DE-FCD7-636485B81BDD}"/>
                </a:ext>
              </a:extLst>
            </p:cNvPr>
            <p:cNvSpPr/>
            <p:nvPr/>
          </p:nvSpPr>
          <p:spPr>
            <a:xfrm>
              <a:off x="6318671" y="2884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="" xmlns:a16="http://schemas.microsoft.com/office/drawing/2014/main" id="{2277F309-4F9A-81E4-E02F-CEA4269ECA70}"/>
                </a:ext>
              </a:extLst>
            </p:cNvPr>
            <p:cNvSpPr/>
            <p:nvPr/>
          </p:nvSpPr>
          <p:spPr>
            <a:xfrm>
              <a:off x="6288214" y="286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="" xmlns:a16="http://schemas.microsoft.com/office/drawing/2014/main" id="{238F8493-7CE1-BA6B-30CB-490770029D5E}"/>
                </a:ext>
              </a:extLst>
            </p:cNvPr>
            <p:cNvSpPr/>
            <p:nvPr/>
          </p:nvSpPr>
          <p:spPr>
            <a:xfrm>
              <a:off x="6258170" y="28498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="" xmlns:a16="http://schemas.microsoft.com/office/drawing/2014/main" id="{F50BFF62-BDB3-6923-0F96-8C50728E4609}"/>
                </a:ext>
              </a:extLst>
            </p:cNvPr>
            <p:cNvSpPr/>
            <p:nvPr/>
          </p:nvSpPr>
          <p:spPr>
            <a:xfrm>
              <a:off x="6228786" y="282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="" xmlns:a16="http://schemas.microsoft.com/office/drawing/2014/main" id="{8596FFCD-89A0-6A3E-A2F8-517765A98934}"/>
                </a:ext>
              </a:extLst>
            </p:cNvPr>
            <p:cNvSpPr/>
            <p:nvPr/>
          </p:nvSpPr>
          <p:spPr>
            <a:xfrm>
              <a:off x="6202043" y="2802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="" xmlns:a16="http://schemas.microsoft.com/office/drawing/2014/main" id="{DADD0872-9A8A-CEA8-E41E-DA2648AB2901}"/>
                </a:ext>
              </a:extLst>
            </p:cNvPr>
            <p:cNvSpPr/>
            <p:nvPr/>
          </p:nvSpPr>
          <p:spPr>
            <a:xfrm>
              <a:off x="6179757" y="2782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="" xmlns:a16="http://schemas.microsoft.com/office/drawing/2014/main" id="{6270625A-C696-1008-F142-AE1D4B167646}"/>
                </a:ext>
              </a:extLst>
            </p:cNvPr>
            <p:cNvSpPr/>
            <p:nvPr/>
          </p:nvSpPr>
          <p:spPr>
            <a:xfrm>
              <a:off x="6151528" y="27562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="" xmlns:a16="http://schemas.microsoft.com/office/drawing/2014/main" id="{BEC554E1-FB98-E50D-4713-627EA64D8220}"/>
                </a:ext>
              </a:extLst>
            </p:cNvPr>
            <p:cNvSpPr/>
            <p:nvPr/>
          </p:nvSpPr>
          <p:spPr>
            <a:xfrm>
              <a:off x="6136671" y="272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="" xmlns:a16="http://schemas.microsoft.com/office/drawing/2014/main" id="{766DA38F-25D3-DFD2-34FA-62EC5EFB050C}"/>
                </a:ext>
              </a:extLst>
            </p:cNvPr>
            <p:cNvSpPr/>
            <p:nvPr/>
          </p:nvSpPr>
          <p:spPr>
            <a:xfrm>
              <a:off x="6118100" y="2696813"/>
              <a:ext cx="3714" cy="3714"/>
            </a:xfrm>
            <a:custGeom>
              <a:avLst/>
              <a:gdLst>
                <a:gd name="connsiteX0" fmla="*/ 0 w 3714"/>
                <a:gd name="connsiteY0" fmla="*/ 0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0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="" xmlns:a16="http://schemas.microsoft.com/office/drawing/2014/main" id="{E689D0A5-26F7-BB9F-F5EF-04324183BF80}"/>
                </a:ext>
              </a:extLst>
            </p:cNvPr>
            <p:cNvSpPr/>
            <p:nvPr/>
          </p:nvSpPr>
          <p:spPr>
            <a:xfrm>
              <a:off x="6098043" y="26618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="" xmlns:a16="http://schemas.microsoft.com/office/drawing/2014/main" id="{6BF706B1-F51B-4D9F-3594-71D3A25FDA0B}"/>
                </a:ext>
              </a:extLst>
            </p:cNvPr>
            <p:cNvSpPr/>
            <p:nvPr/>
          </p:nvSpPr>
          <p:spPr>
            <a:xfrm>
              <a:off x="6083185" y="26292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="" xmlns:a16="http://schemas.microsoft.com/office/drawing/2014/main" id="{013B8BAC-E085-5D1C-05BF-5DA4AAB07622}"/>
                </a:ext>
              </a:extLst>
            </p:cNvPr>
            <p:cNvSpPr/>
            <p:nvPr/>
          </p:nvSpPr>
          <p:spPr>
            <a:xfrm>
              <a:off x="6072785" y="2597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="" xmlns:a16="http://schemas.microsoft.com/office/drawing/2014/main" id="{0A0E440F-B6AB-6EAF-D6F7-4BE613D52FF7}"/>
                </a:ext>
              </a:extLst>
            </p:cNvPr>
            <p:cNvSpPr/>
            <p:nvPr/>
          </p:nvSpPr>
          <p:spPr>
            <a:xfrm>
              <a:off x="6064614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="" xmlns:a16="http://schemas.microsoft.com/office/drawing/2014/main" id="{038882AD-4FA9-4F04-AAD7-DABBC5E8F6DE}"/>
                </a:ext>
              </a:extLst>
            </p:cNvPr>
            <p:cNvSpPr/>
            <p:nvPr/>
          </p:nvSpPr>
          <p:spPr>
            <a:xfrm>
              <a:off x="6061643" y="2530413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="" xmlns:a16="http://schemas.microsoft.com/office/drawing/2014/main" id="{926C8AD0-12D5-F440-6564-BC0CF5F5C8C8}"/>
                </a:ext>
              </a:extLst>
            </p:cNvPr>
            <p:cNvSpPr/>
            <p:nvPr/>
          </p:nvSpPr>
          <p:spPr>
            <a:xfrm>
              <a:off x="6053471" y="2495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="" xmlns:a16="http://schemas.microsoft.com/office/drawing/2014/main" id="{0DBD9105-E579-890E-D66A-A950B4F012B6}"/>
                </a:ext>
              </a:extLst>
            </p:cNvPr>
            <p:cNvSpPr/>
            <p:nvPr/>
          </p:nvSpPr>
          <p:spPr>
            <a:xfrm>
              <a:off x="6051985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="" xmlns:a16="http://schemas.microsoft.com/office/drawing/2014/main" id="{927262B7-B7EB-5C79-91DB-DDC3442C7487}"/>
                </a:ext>
              </a:extLst>
            </p:cNvPr>
            <p:cNvSpPr/>
            <p:nvPr/>
          </p:nvSpPr>
          <p:spPr>
            <a:xfrm>
              <a:off x="6053471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="" xmlns:a16="http://schemas.microsoft.com/office/drawing/2014/main" id="{ACE1EFDD-B898-C82A-55B9-A63BAAB36CD6}"/>
                </a:ext>
              </a:extLst>
            </p:cNvPr>
            <p:cNvSpPr/>
            <p:nvPr/>
          </p:nvSpPr>
          <p:spPr>
            <a:xfrm>
              <a:off x="6055700" y="2394470"/>
              <a:ext cx="11142" cy="5896"/>
            </a:xfrm>
            <a:custGeom>
              <a:avLst/>
              <a:gdLst>
                <a:gd name="connsiteX0" fmla="*/ 5943 w 11142"/>
                <a:gd name="connsiteY0" fmla="*/ 5200 h 5896"/>
                <a:gd name="connsiteX1" fmla="*/ 11143 w 11142"/>
                <a:gd name="connsiteY1" fmla="*/ 5200 h 5896"/>
                <a:gd name="connsiteX2" fmla="*/ 5943 w 11142"/>
                <a:gd name="connsiteY2" fmla="*/ 0 h 5896"/>
                <a:gd name="connsiteX3" fmla="*/ 0 w 11142"/>
                <a:gd name="connsiteY3" fmla="*/ 5200 h 5896"/>
                <a:gd name="connsiteX4" fmla="*/ 5943 w 11142"/>
                <a:gd name="connsiteY4" fmla="*/ 5200 h 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2" h="5896">
                  <a:moveTo>
                    <a:pt x="5943" y="5200"/>
                  </a:moveTo>
                  <a:cubicBezTo>
                    <a:pt x="7584" y="5999"/>
                    <a:pt x="9502" y="5999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1872" y="6129"/>
                    <a:pt x="4071" y="6129"/>
                    <a:pt x="5943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="" xmlns:a16="http://schemas.microsoft.com/office/drawing/2014/main" id="{ABFA8A6B-BCCE-686A-A4A0-70137614E7C4}"/>
                </a:ext>
              </a:extLst>
            </p:cNvPr>
            <p:cNvSpPr/>
            <p:nvPr/>
          </p:nvSpPr>
          <p:spPr>
            <a:xfrm>
              <a:off x="6060157" y="2352870"/>
              <a:ext cx="17828" cy="17860"/>
            </a:xfrm>
            <a:custGeom>
              <a:avLst/>
              <a:gdLst>
                <a:gd name="connsiteX0" fmla="*/ 8171 w 17828"/>
                <a:gd name="connsiteY0" fmla="*/ 17829 h 17860"/>
                <a:gd name="connsiteX1" fmla="*/ 17798 w 17828"/>
                <a:gd name="connsiteY1" fmla="*/ 9688 h 17860"/>
                <a:gd name="connsiteX2" fmla="*/ 17829 w 17828"/>
                <a:gd name="connsiteY2" fmla="*/ 8914 h 17860"/>
                <a:gd name="connsiteX3" fmla="*/ 8914 w 17828"/>
                <a:gd name="connsiteY3" fmla="*/ 0 h 17860"/>
                <a:gd name="connsiteX4" fmla="*/ 0 w 17828"/>
                <a:gd name="connsiteY4" fmla="*/ 8914 h 17860"/>
                <a:gd name="connsiteX5" fmla="*/ 8171 w 17828"/>
                <a:gd name="connsiteY5" fmla="*/ 17829 h 1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860">
                  <a:moveTo>
                    <a:pt x="8171" y="17829"/>
                  </a:moveTo>
                  <a:cubicBezTo>
                    <a:pt x="13078" y="18239"/>
                    <a:pt x="17387" y="14594"/>
                    <a:pt x="17798" y="9688"/>
                  </a:cubicBezTo>
                  <a:cubicBezTo>
                    <a:pt x="17819" y="9431"/>
                    <a:pt x="17830" y="9173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6" y="13561"/>
                    <a:pt x="3541" y="17441"/>
                    <a:pt x="8171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="" xmlns:a16="http://schemas.microsoft.com/office/drawing/2014/main" id="{1BFBE0CA-0A90-DC67-2B4E-62D94C4F08EC}"/>
                </a:ext>
              </a:extLst>
            </p:cNvPr>
            <p:cNvSpPr/>
            <p:nvPr/>
          </p:nvSpPr>
          <p:spPr>
            <a:xfrm>
              <a:off x="6066100" y="2317213"/>
              <a:ext cx="22677" cy="23028"/>
            </a:xfrm>
            <a:custGeom>
              <a:avLst/>
              <a:gdLst>
                <a:gd name="connsiteX0" fmla="*/ 11886 w 22677"/>
                <a:gd name="connsiteY0" fmla="*/ 23029 h 23028"/>
                <a:gd name="connsiteX1" fmla="*/ 22626 w 22677"/>
                <a:gd name="connsiteY1" fmla="*/ 10098 h 23028"/>
                <a:gd name="connsiteX2" fmla="*/ 22286 w 22677"/>
                <a:gd name="connsiteY2" fmla="*/ 8171 h 23028"/>
                <a:gd name="connsiteX3" fmla="*/ 11886 w 22677"/>
                <a:gd name="connsiteY3" fmla="*/ 0 h 23028"/>
                <a:gd name="connsiteX4" fmla="*/ 0 w 22677"/>
                <a:gd name="connsiteY4" fmla="*/ 11143 h 23028"/>
                <a:gd name="connsiteX5" fmla="*/ 11886 w 22677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77" h="23028">
                  <a:moveTo>
                    <a:pt x="11886" y="23029"/>
                  </a:moveTo>
                  <a:cubicBezTo>
                    <a:pt x="18422" y="22424"/>
                    <a:pt x="23231" y="16635"/>
                    <a:pt x="22626" y="10098"/>
                  </a:cubicBezTo>
                  <a:cubicBezTo>
                    <a:pt x="22566" y="9448"/>
                    <a:pt x="22452" y="8803"/>
                    <a:pt x="22286" y="8171"/>
                  </a:cubicBezTo>
                  <a:cubicBezTo>
                    <a:pt x="20985" y="3462"/>
                    <a:pt x="16769" y="149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="" xmlns:a16="http://schemas.microsoft.com/office/drawing/2014/main" id="{C506894A-F119-7C70-34D1-A948E80D2FFB}"/>
                </a:ext>
              </a:extLst>
            </p:cNvPr>
            <p:cNvSpPr/>
            <p:nvPr/>
          </p:nvSpPr>
          <p:spPr>
            <a:xfrm>
              <a:off x="6076500" y="22837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="" xmlns:a16="http://schemas.microsoft.com/office/drawing/2014/main" id="{3931E6BF-2AD9-5C93-3043-2DAC1D499366}"/>
                </a:ext>
              </a:extLst>
            </p:cNvPr>
            <p:cNvSpPr/>
            <p:nvPr/>
          </p:nvSpPr>
          <p:spPr>
            <a:xfrm>
              <a:off x="6092842" y="2254781"/>
              <a:ext cx="18602" cy="18603"/>
            </a:xfrm>
            <a:custGeom>
              <a:avLst/>
              <a:gdLst>
                <a:gd name="connsiteX0" fmla="*/ 9657 w 18602"/>
                <a:gd name="connsiteY0" fmla="*/ 18603 h 18603"/>
                <a:gd name="connsiteX1" fmla="*/ 18602 w 18602"/>
                <a:gd name="connsiteY1" fmla="*/ 9720 h 18603"/>
                <a:gd name="connsiteX2" fmla="*/ 18571 w 18602"/>
                <a:gd name="connsiteY2" fmla="*/ 8946 h 18603"/>
                <a:gd name="connsiteX3" fmla="*/ 9657 w 18602"/>
                <a:gd name="connsiteY3" fmla="*/ 32 h 18603"/>
                <a:gd name="connsiteX4" fmla="*/ 31 w 18602"/>
                <a:gd name="connsiteY4" fmla="*/ 8172 h 18603"/>
                <a:gd name="connsiteX5" fmla="*/ 0 w 18602"/>
                <a:gd name="connsiteY5" fmla="*/ 8946 h 18603"/>
                <a:gd name="connsiteX6" fmla="*/ 9657 w 18602"/>
                <a:gd name="connsiteY6" fmla="*/ 18603 h 1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3">
                  <a:moveTo>
                    <a:pt x="9657" y="18603"/>
                  </a:moveTo>
                  <a:cubicBezTo>
                    <a:pt x="14580" y="18620"/>
                    <a:pt x="18585" y="14643"/>
                    <a:pt x="18602" y="9720"/>
                  </a:cubicBezTo>
                  <a:cubicBezTo>
                    <a:pt x="18603" y="9461"/>
                    <a:pt x="18593" y="9203"/>
                    <a:pt x="18571" y="8946"/>
                  </a:cubicBezTo>
                  <a:cubicBezTo>
                    <a:pt x="18571" y="4023"/>
                    <a:pt x="14580" y="32"/>
                    <a:pt x="9657" y="32"/>
                  </a:cubicBezTo>
                  <a:cubicBezTo>
                    <a:pt x="4751" y="-379"/>
                    <a:pt x="441" y="3266"/>
                    <a:pt x="31" y="8172"/>
                  </a:cubicBezTo>
                  <a:cubicBezTo>
                    <a:pt x="9" y="8429"/>
                    <a:pt x="-1" y="8687"/>
                    <a:pt x="0" y="8946"/>
                  </a:cubicBezTo>
                  <a:cubicBezTo>
                    <a:pt x="0" y="14279"/>
                    <a:pt x="4324" y="18603"/>
                    <a:pt x="9657" y="1860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="" xmlns:a16="http://schemas.microsoft.com/office/drawing/2014/main" id="{F31A5FB4-8B8E-1246-DD2C-C980ED10E5F0}"/>
                </a:ext>
              </a:extLst>
            </p:cNvPr>
            <p:cNvSpPr/>
            <p:nvPr/>
          </p:nvSpPr>
          <p:spPr>
            <a:xfrm>
              <a:off x="6109928" y="2225099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="" xmlns:a16="http://schemas.microsoft.com/office/drawing/2014/main" id="{3C644384-D5B1-9D99-3677-806600AAAD04}"/>
                </a:ext>
              </a:extLst>
            </p:cNvPr>
            <p:cNvSpPr/>
            <p:nvPr/>
          </p:nvSpPr>
          <p:spPr>
            <a:xfrm>
              <a:off x="6130728" y="2197613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="" xmlns:a16="http://schemas.microsoft.com/office/drawing/2014/main" id="{C27FBA9C-D1FF-AC58-F384-EA45FA2F14F4}"/>
                </a:ext>
              </a:extLst>
            </p:cNvPr>
            <p:cNvSpPr/>
            <p:nvPr/>
          </p:nvSpPr>
          <p:spPr>
            <a:xfrm>
              <a:off x="6152257" y="2171598"/>
              <a:ext cx="9671" cy="9000"/>
            </a:xfrm>
            <a:custGeom>
              <a:avLst/>
              <a:gdLst>
                <a:gd name="connsiteX0" fmla="*/ 5214 w 9671"/>
                <a:gd name="connsiteY0" fmla="*/ 8929 h 9000"/>
                <a:gd name="connsiteX1" fmla="*/ 9672 w 9671"/>
                <a:gd name="connsiteY1" fmla="*/ 4472 h 9000"/>
                <a:gd name="connsiteX2" fmla="*/ 4472 w 9671"/>
                <a:gd name="connsiteY2" fmla="*/ 14 h 9000"/>
                <a:gd name="connsiteX3" fmla="*/ 14 w 9671"/>
                <a:gd name="connsiteY3" fmla="*/ 5214 h 9000"/>
                <a:gd name="connsiteX4" fmla="*/ 5092 w 9671"/>
                <a:gd name="connsiteY4" fmla="*/ 8949 h 9000"/>
                <a:gd name="connsiteX5" fmla="*/ 5214 w 9671"/>
                <a:gd name="connsiteY5" fmla="*/ 8929 h 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1" h="9000">
                  <a:moveTo>
                    <a:pt x="5214" y="8929"/>
                  </a:moveTo>
                  <a:cubicBezTo>
                    <a:pt x="7676" y="8929"/>
                    <a:pt x="9672" y="6933"/>
                    <a:pt x="9672" y="4472"/>
                  </a:cubicBezTo>
                  <a:cubicBezTo>
                    <a:pt x="9466" y="1805"/>
                    <a:pt x="7138" y="-191"/>
                    <a:pt x="4472" y="14"/>
                  </a:cubicBezTo>
                  <a:cubicBezTo>
                    <a:pt x="1805" y="220"/>
                    <a:pt x="-191" y="2548"/>
                    <a:pt x="14" y="5214"/>
                  </a:cubicBezTo>
                  <a:cubicBezTo>
                    <a:pt x="385" y="7648"/>
                    <a:pt x="2659" y="9320"/>
                    <a:pt x="5092" y="8949"/>
                  </a:cubicBezTo>
                  <a:cubicBezTo>
                    <a:pt x="5133" y="8943"/>
                    <a:pt x="5174" y="8936"/>
                    <a:pt x="5214" y="89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="" xmlns:a16="http://schemas.microsoft.com/office/drawing/2014/main" id="{5B86A7B0-76EB-5AB6-7461-B624F35AD19B}"/>
                </a:ext>
              </a:extLst>
            </p:cNvPr>
            <p:cNvSpPr/>
            <p:nvPr/>
          </p:nvSpPr>
          <p:spPr>
            <a:xfrm>
              <a:off x="6179757" y="21493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="" xmlns:a16="http://schemas.microsoft.com/office/drawing/2014/main" id="{D648DE4B-C92F-C35A-DAC8-396E781454B9}"/>
                </a:ext>
              </a:extLst>
            </p:cNvPr>
            <p:cNvSpPr/>
            <p:nvPr/>
          </p:nvSpPr>
          <p:spPr>
            <a:xfrm>
              <a:off x="6204271" y="21277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="" xmlns:a16="http://schemas.microsoft.com/office/drawing/2014/main" id="{AE15E3E1-92AA-AD06-319E-D6702E991837}"/>
                </a:ext>
              </a:extLst>
            </p:cNvPr>
            <p:cNvSpPr/>
            <p:nvPr/>
          </p:nvSpPr>
          <p:spPr>
            <a:xfrm>
              <a:off x="6231014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="" xmlns:a16="http://schemas.microsoft.com/office/drawing/2014/main" id="{823FD160-90A9-7187-6511-218C93B54DEE}"/>
                </a:ext>
              </a:extLst>
            </p:cNvPr>
            <p:cNvSpPr/>
            <p:nvPr/>
          </p:nvSpPr>
          <p:spPr>
            <a:xfrm>
              <a:off x="6256271" y="208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="" xmlns:a16="http://schemas.microsoft.com/office/drawing/2014/main" id="{53FBEE43-DDE3-6BCA-B276-1F86D9BAAD76}"/>
                </a:ext>
              </a:extLst>
            </p:cNvPr>
            <p:cNvSpPr/>
            <p:nvPr/>
          </p:nvSpPr>
          <p:spPr>
            <a:xfrm>
              <a:off x="6287554" y="2066127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="" xmlns:a16="http://schemas.microsoft.com/office/drawing/2014/main" id="{38D1F0F6-62CE-22B1-472B-ACBF5D04DC83}"/>
                </a:ext>
              </a:extLst>
            </p:cNvPr>
            <p:cNvSpPr/>
            <p:nvPr/>
          </p:nvSpPr>
          <p:spPr>
            <a:xfrm>
              <a:off x="6314214" y="2050527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="" xmlns:a16="http://schemas.microsoft.com/office/drawing/2014/main" id="{843DB187-9DD2-B5C8-BFB9-3F4FEF0C39FA}"/>
                </a:ext>
              </a:extLst>
            </p:cNvPr>
            <p:cNvSpPr/>
            <p:nvPr/>
          </p:nvSpPr>
          <p:spPr>
            <a:xfrm>
              <a:off x="6349954" y="20364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="" xmlns:a16="http://schemas.microsoft.com/office/drawing/2014/main" id="{5E4EBD53-EECB-F443-B3A0-C45CB5F60729}"/>
                </a:ext>
              </a:extLst>
            </p:cNvPr>
            <p:cNvSpPr/>
            <p:nvPr/>
          </p:nvSpPr>
          <p:spPr>
            <a:xfrm>
              <a:off x="6381071" y="2020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="" xmlns:a16="http://schemas.microsoft.com/office/drawing/2014/main" id="{335C6AA8-F65C-EF69-5FAD-EBC56811150D}"/>
                </a:ext>
              </a:extLst>
            </p:cNvPr>
            <p:cNvSpPr/>
            <p:nvPr/>
          </p:nvSpPr>
          <p:spPr>
            <a:xfrm>
              <a:off x="6416729" y="20111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="" xmlns:a16="http://schemas.microsoft.com/office/drawing/2014/main" id="{E88B38CF-677A-0451-C6A3-BB31AC21D4E5}"/>
                </a:ext>
              </a:extLst>
            </p:cNvPr>
            <p:cNvSpPr/>
            <p:nvPr/>
          </p:nvSpPr>
          <p:spPr>
            <a:xfrm>
              <a:off x="6449414" y="200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="" xmlns:a16="http://schemas.microsoft.com/office/drawing/2014/main" id="{95609CA8-B57B-EBBD-E4BA-B3542DC106E7}"/>
                </a:ext>
              </a:extLst>
            </p:cNvPr>
            <p:cNvSpPr/>
            <p:nvPr/>
          </p:nvSpPr>
          <p:spPr>
            <a:xfrm>
              <a:off x="6485071" y="200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="" xmlns:a16="http://schemas.microsoft.com/office/drawing/2014/main" id="{AA30A37D-C6FD-7B1E-9BCA-CEC9DE99672C}"/>
                </a:ext>
              </a:extLst>
            </p:cNvPr>
            <p:cNvSpPr/>
            <p:nvPr/>
          </p:nvSpPr>
          <p:spPr>
            <a:xfrm>
              <a:off x="6516271" y="199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="" xmlns:a16="http://schemas.microsoft.com/office/drawing/2014/main" id="{F9A61099-2678-5373-3F78-23A00055E1F1}"/>
                </a:ext>
              </a:extLst>
            </p:cNvPr>
            <p:cNvSpPr/>
            <p:nvPr/>
          </p:nvSpPr>
          <p:spPr>
            <a:xfrm>
              <a:off x="6550443" y="199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="" xmlns:a16="http://schemas.microsoft.com/office/drawing/2014/main" id="{10F92B21-BFF5-6807-500D-B3B4DA7ABDBF}"/>
                </a:ext>
              </a:extLst>
            </p:cNvPr>
            <p:cNvSpPr/>
            <p:nvPr/>
          </p:nvSpPr>
          <p:spPr>
            <a:xfrm>
              <a:off x="6585357" y="20029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="" xmlns:a16="http://schemas.microsoft.com/office/drawing/2014/main" id="{E89C01CE-4A5D-780C-8CE4-19B67CD83A8A}"/>
                </a:ext>
              </a:extLst>
            </p:cNvPr>
            <p:cNvSpPr/>
            <p:nvPr/>
          </p:nvSpPr>
          <p:spPr>
            <a:xfrm>
              <a:off x="6622500" y="200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="" xmlns:a16="http://schemas.microsoft.com/office/drawing/2014/main" id="{01FCE6D0-2F1F-17AB-4581-1E72770C64D2}"/>
                </a:ext>
              </a:extLst>
            </p:cNvPr>
            <p:cNvSpPr/>
            <p:nvPr/>
          </p:nvSpPr>
          <p:spPr>
            <a:xfrm>
              <a:off x="6651472" y="20193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="" xmlns:a16="http://schemas.microsoft.com/office/drawing/2014/main" id="{53B787E0-A456-F902-7D60-4BC6AB2D0342}"/>
                </a:ext>
              </a:extLst>
            </p:cNvPr>
            <p:cNvSpPr/>
            <p:nvPr/>
          </p:nvSpPr>
          <p:spPr>
            <a:xfrm>
              <a:off x="6683414" y="2028241"/>
              <a:ext cx="10400" cy="11142"/>
            </a:xfrm>
            <a:custGeom>
              <a:avLst/>
              <a:gdLst>
                <a:gd name="connsiteX0" fmla="*/ 5200 w 10400"/>
                <a:gd name="connsiteY0" fmla="*/ 11143 h 11142"/>
                <a:gd name="connsiteX1" fmla="*/ 10400 w 10400"/>
                <a:gd name="connsiteY1" fmla="*/ 5200 h 11142"/>
                <a:gd name="connsiteX2" fmla="*/ 5200 w 10400"/>
                <a:gd name="connsiteY2" fmla="*/ 0 h 11142"/>
                <a:gd name="connsiteX3" fmla="*/ 0 w 10400"/>
                <a:gd name="connsiteY3" fmla="*/ 5200 h 11142"/>
                <a:gd name="connsiteX4" fmla="*/ 5200 w 10400"/>
                <a:gd name="connsiteY4" fmla="*/ 11143 h 1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1142">
                  <a:moveTo>
                    <a:pt x="5200" y="11143"/>
                  </a:moveTo>
                  <a:cubicBezTo>
                    <a:pt x="8189" y="10766"/>
                    <a:pt x="10424" y="8213"/>
                    <a:pt x="10400" y="5200"/>
                  </a:cubicBezTo>
                  <a:cubicBezTo>
                    <a:pt x="10076" y="2474"/>
                    <a:pt x="7926" y="324"/>
                    <a:pt x="5200" y="0"/>
                  </a:cubicBezTo>
                  <a:cubicBezTo>
                    <a:pt x="2474" y="324"/>
                    <a:pt x="324" y="2474"/>
                    <a:pt x="0" y="5200"/>
                  </a:cubicBezTo>
                  <a:cubicBezTo>
                    <a:pt x="253" y="8102"/>
                    <a:pt x="2357" y="10506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="" xmlns:a16="http://schemas.microsoft.com/office/drawing/2014/main" id="{E998F1A1-8A7B-A879-23B2-3D8B9972DFEC}"/>
                </a:ext>
              </a:extLst>
            </p:cNvPr>
            <p:cNvSpPr/>
            <p:nvPr/>
          </p:nvSpPr>
          <p:spPr>
            <a:xfrm>
              <a:off x="6716100" y="2043099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="" xmlns:a16="http://schemas.microsoft.com/office/drawing/2014/main" id="{F4E52079-A31D-8103-85BD-E952A75EED47}"/>
                </a:ext>
              </a:extLst>
            </p:cNvPr>
            <p:cNvSpPr/>
            <p:nvPr/>
          </p:nvSpPr>
          <p:spPr>
            <a:xfrm>
              <a:off x="6747300" y="2060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="" xmlns:a16="http://schemas.microsoft.com/office/drawing/2014/main" id="{480D957F-098C-47AE-B592-E51B8BF5D67D}"/>
                </a:ext>
              </a:extLst>
            </p:cNvPr>
            <p:cNvSpPr/>
            <p:nvPr/>
          </p:nvSpPr>
          <p:spPr>
            <a:xfrm>
              <a:off x="6777014" y="20817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="" xmlns:a16="http://schemas.microsoft.com/office/drawing/2014/main" id="{FA0B7D54-3C60-1E53-CB17-3D4D8E999360}"/>
                </a:ext>
              </a:extLst>
            </p:cNvPr>
            <p:cNvSpPr/>
            <p:nvPr/>
          </p:nvSpPr>
          <p:spPr>
            <a:xfrm>
              <a:off x="6804500" y="209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="" xmlns:a16="http://schemas.microsoft.com/office/drawing/2014/main" id="{07C61692-5751-1601-ABD0-1DF8BE60A87E}"/>
                </a:ext>
              </a:extLst>
            </p:cNvPr>
            <p:cNvSpPr/>
            <p:nvPr/>
          </p:nvSpPr>
          <p:spPr>
            <a:xfrm>
              <a:off x="6830500" y="2121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="" xmlns:a16="http://schemas.microsoft.com/office/drawing/2014/main" id="{992DCD6F-1B08-8E26-8C9F-4651269CC9C7}"/>
                </a:ext>
              </a:extLst>
            </p:cNvPr>
            <p:cNvSpPr/>
            <p:nvPr/>
          </p:nvSpPr>
          <p:spPr>
            <a:xfrm>
              <a:off x="6855015" y="2149327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="" xmlns:a16="http://schemas.microsoft.com/office/drawing/2014/main" id="{CBE52E36-7304-80A6-4BEC-4778D28E915E}"/>
                </a:ext>
              </a:extLst>
            </p:cNvPr>
            <p:cNvSpPr/>
            <p:nvPr/>
          </p:nvSpPr>
          <p:spPr>
            <a:xfrm>
              <a:off x="6877300" y="21716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="" xmlns:a16="http://schemas.microsoft.com/office/drawing/2014/main" id="{8C6526DD-119C-E67F-3EEE-36A66AAD2EBA}"/>
                </a:ext>
              </a:extLst>
            </p:cNvPr>
            <p:cNvSpPr/>
            <p:nvPr/>
          </p:nvSpPr>
          <p:spPr>
            <a:xfrm>
              <a:off x="6894386" y="2196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="" xmlns:a16="http://schemas.microsoft.com/office/drawing/2014/main" id="{E94D17FD-156D-26A0-B04F-59F811E1DBD9}"/>
                </a:ext>
              </a:extLst>
            </p:cNvPr>
            <p:cNvSpPr/>
            <p:nvPr/>
          </p:nvSpPr>
          <p:spPr>
            <a:xfrm>
              <a:off x="6909243" y="22213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="" xmlns:a16="http://schemas.microsoft.com/office/drawing/2014/main" id="{05DEEB25-6B39-5B19-6E94-9053C35DDB6E}"/>
                </a:ext>
              </a:extLst>
            </p:cNvPr>
            <p:cNvSpPr/>
            <p:nvPr/>
          </p:nvSpPr>
          <p:spPr>
            <a:xfrm>
              <a:off x="6924819" y="2251818"/>
              <a:ext cx="24562" cy="24562"/>
            </a:xfrm>
            <a:custGeom>
              <a:avLst/>
              <a:gdLst>
                <a:gd name="connsiteX0" fmla="*/ 11909 w 24562"/>
                <a:gd name="connsiteY0" fmla="*/ 24538 h 24562"/>
                <a:gd name="connsiteX1" fmla="*/ 24538 w 24562"/>
                <a:gd name="connsiteY1" fmla="*/ 13444 h 24562"/>
                <a:gd name="connsiteX2" fmla="*/ 24538 w 24562"/>
                <a:gd name="connsiteY2" fmla="*/ 11909 h 24562"/>
                <a:gd name="connsiteX3" fmla="*/ 12675 w 24562"/>
                <a:gd name="connsiteY3" fmla="*/ 0 h 24562"/>
                <a:gd name="connsiteX4" fmla="*/ 11909 w 24562"/>
                <a:gd name="connsiteY4" fmla="*/ 23 h 24562"/>
                <a:gd name="connsiteX5" fmla="*/ 24 w 24562"/>
                <a:gd name="connsiteY5" fmla="*/ 11909 h 24562"/>
                <a:gd name="connsiteX6" fmla="*/ 11143 w 24562"/>
                <a:gd name="connsiteY6" fmla="*/ 24514 h 24562"/>
                <a:gd name="connsiteX7" fmla="*/ 11909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1909" y="24538"/>
                  </a:moveTo>
                  <a:cubicBezTo>
                    <a:pt x="18460" y="24962"/>
                    <a:pt x="24114" y="19995"/>
                    <a:pt x="24538" y="13444"/>
                  </a:cubicBezTo>
                  <a:cubicBezTo>
                    <a:pt x="24571" y="12933"/>
                    <a:pt x="24571" y="12420"/>
                    <a:pt x="24538" y="11909"/>
                  </a:cubicBezTo>
                  <a:cubicBezTo>
                    <a:pt x="24551" y="5345"/>
                    <a:pt x="19240" y="13"/>
                    <a:pt x="12675" y="0"/>
                  </a:cubicBezTo>
                  <a:cubicBezTo>
                    <a:pt x="12420" y="0"/>
                    <a:pt x="12164" y="7"/>
                    <a:pt x="11909" y="23"/>
                  </a:cubicBezTo>
                  <a:cubicBezTo>
                    <a:pt x="5345" y="23"/>
                    <a:pt x="24" y="5345"/>
                    <a:pt x="24" y="11909"/>
                  </a:cubicBezTo>
                  <a:cubicBezTo>
                    <a:pt x="-387" y="18460"/>
                    <a:pt x="4592" y="24104"/>
                    <a:pt x="11143" y="24514"/>
                  </a:cubicBezTo>
                  <a:cubicBezTo>
                    <a:pt x="11398" y="24530"/>
                    <a:pt x="11654" y="24538"/>
                    <a:pt x="1190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="" xmlns:a16="http://schemas.microsoft.com/office/drawing/2014/main" id="{FC5B2784-7A77-7C07-6710-246A2B1A8EE6}"/>
                </a:ext>
              </a:extLst>
            </p:cNvPr>
            <p:cNvSpPr/>
            <p:nvPr/>
          </p:nvSpPr>
          <p:spPr>
            <a:xfrm>
              <a:off x="6941186" y="2286013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="" xmlns:a16="http://schemas.microsoft.com/office/drawing/2014/main" id="{81BA98AA-9469-8D65-4262-81971F6E6BB0}"/>
                </a:ext>
              </a:extLst>
            </p:cNvPr>
            <p:cNvSpPr/>
            <p:nvPr/>
          </p:nvSpPr>
          <p:spPr>
            <a:xfrm>
              <a:off x="6953815" y="23194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="" xmlns:a16="http://schemas.microsoft.com/office/drawing/2014/main" id="{A00942A3-E48E-596E-19B6-81BE6B7E1EAB}"/>
                </a:ext>
              </a:extLst>
            </p:cNvPr>
            <p:cNvSpPr/>
            <p:nvPr/>
          </p:nvSpPr>
          <p:spPr>
            <a:xfrm>
              <a:off x="6963472" y="23536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="" xmlns:a16="http://schemas.microsoft.com/office/drawing/2014/main" id="{319A18D4-4F37-3F62-9F94-AC247205D7C3}"/>
                </a:ext>
              </a:extLst>
            </p:cNvPr>
            <p:cNvSpPr/>
            <p:nvPr/>
          </p:nvSpPr>
          <p:spPr>
            <a:xfrm>
              <a:off x="6966814" y="2387692"/>
              <a:ext cx="13372" cy="13371"/>
            </a:xfrm>
            <a:custGeom>
              <a:avLst/>
              <a:gdLst>
                <a:gd name="connsiteX0" fmla="*/ 10772 w 13372"/>
                <a:gd name="connsiteY0" fmla="*/ 11978 h 13371"/>
                <a:gd name="connsiteX1" fmla="*/ 11978 w 13372"/>
                <a:gd name="connsiteY1" fmla="*/ 2600 h 13371"/>
                <a:gd name="connsiteX2" fmla="*/ 2600 w 13372"/>
                <a:gd name="connsiteY2" fmla="*/ 1394 h 13371"/>
                <a:gd name="connsiteX3" fmla="*/ 1394 w 13372"/>
                <a:gd name="connsiteY3" fmla="*/ 10772 h 13371"/>
                <a:gd name="connsiteX4" fmla="*/ 2600 w 13372"/>
                <a:gd name="connsiteY4" fmla="*/ 11978 h 13371"/>
                <a:gd name="connsiteX5" fmla="*/ 10772 w 13372"/>
                <a:gd name="connsiteY5" fmla="*/ 11978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2" h="13371">
                  <a:moveTo>
                    <a:pt x="10772" y="11978"/>
                  </a:moveTo>
                  <a:cubicBezTo>
                    <a:pt x="13695" y="9722"/>
                    <a:pt x="14235" y="5523"/>
                    <a:pt x="11978" y="2600"/>
                  </a:cubicBezTo>
                  <a:cubicBezTo>
                    <a:pt x="9722" y="-322"/>
                    <a:pt x="5523" y="-862"/>
                    <a:pt x="2600" y="1394"/>
                  </a:cubicBezTo>
                  <a:cubicBezTo>
                    <a:pt x="-322" y="3650"/>
                    <a:pt x="-863" y="7849"/>
                    <a:pt x="1394" y="10772"/>
                  </a:cubicBezTo>
                  <a:cubicBezTo>
                    <a:pt x="1743" y="11224"/>
                    <a:pt x="2148" y="11629"/>
                    <a:pt x="2600" y="11978"/>
                  </a:cubicBezTo>
                  <a:cubicBezTo>
                    <a:pt x="5007" y="13836"/>
                    <a:pt x="8365" y="13836"/>
                    <a:pt x="10772" y="119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="" xmlns:a16="http://schemas.microsoft.com/office/drawing/2014/main" id="{30EDEA35-C6A3-A3D3-F473-76CECC8C8340}"/>
                </a:ext>
              </a:extLst>
            </p:cNvPr>
            <p:cNvSpPr/>
            <p:nvPr/>
          </p:nvSpPr>
          <p:spPr>
            <a:xfrm>
              <a:off x="6977586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="" xmlns:a16="http://schemas.microsoft.com/office/drawing/2014/main" id="{341D59AD-4E41-6D2A-BF86-9A1DBEA321B2}"/>
                </a:ext>
              </a:extLst>
            </p:cNvPr>
            <p:cNvSpPr/>
            <p:nvPr/>
          </p:nvSpPr>
          <p:spPr>
            <a:xfrm>
              <a:off x="7015843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="" xmlns:a16="http://schemas.microsoft.com/office/drawing/2014/main" id="{DD27B5E4-AFCF-D520-4CA6-B7800414C226}"/>
                </a:ext>
              </a:extLst>
            </p:cNvPr>
            <p:cNvSpPr/>
            <p:nvPr/>
          </p:nvSpPr>
          <p:spPr>
            <a:xfrm>
              <a:off x="7016215" y="2495499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="" xmlns:a16="http://schemas.microsoft.com/office/drawing/2014/main" id="{C10D6C6C-D95C-02DE-F237-20BD7EB7F4C2}"/>
                </a:ext>
              </a:extLst>
            </p:cNvPr>
            <p:cNvSpPr/>
            <p:nvPr/>
          </p:nvSpPr>
          <p:spPr>
            <a:xfrm>
              <a:off x="7013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="" xmlns:a16="http://schemas.microsoft.com/office/drawing/2014/main" id="{7B1F4929-F09F-A5B3-B1ED-27E3B12BF25B}"/>
                </a:ext>
              </a:extLst>
            </p:cNvPr>
            <p:cNvSpPr/>
            <p:nvPr/>
          </p:nvSpPr>
          <p:spPr>
            <a:xfrm>
              <a:off x="7006558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="" xmlns:a16="http://schemas.microsoft.com/office/drawing/2014/main" id="{91A3887D-355B-6705-AE77-293BBC83AB44}"/>
                </a:ext>
              </a:extLst>
            </p:cNvPr>
            <p:cNvSpPr/>
            <p:nvPr/>
          </p:nvSpPr>
          <p:spPr>
            <a:xfrm>
              <a:off x="6998386" y="26011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="" xmlns:a16="http://schemas.microsoft.com/office/drawing/2014/main" id="{C2B75C24-5659-84C4-7774-C01791E4495E}"/>
                </a:ext>
              </a:extLst>
            </p:cNvPr>
            <p:cNvSpPr/>
            <p:nvPr/>
          </p:nvSpPr>
          <p:spPr>
            <a:xfrm>
              <a:off x="6987986" y="26344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="" xmlns:a16="http://schemas.microsoft.com/office/drawing/2014/main" id="{2632D053-9D03-A9C0-3243-55EB8E68DF08}"/>
                </a:ext>
              </a:extLst>
            </p:cNvPr>
            <p:cNvSpPr/>
            <p:nvPr/>
          </p:nvSpPr>
          <p:spPr>
            <a:xfrm>
              <a:off x="6974615" y="26626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="" xmlns:a16="http://schemas.microsoft.com/office/drawing/2014/main" id="{2C1EA4B5-1126-EA86-FFBE-F7BC95D82869}"/>
                </a:ext>
              </a:extLst>
            </p:cNvPr>
            <p:cNvSpPr/>
            <p:nvPr/>
          </p:nvSpPr>
          <p:spPr>
            <a:xfrm>
              <a:off x="6960500" y="269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="" xmlns:a16="http://schemas.microsoft.com/office/drawing/2014/main" id="{6122FAB2-0255-D963-0810-5DF55533DBF6}"/>
                </a:ext>
              </a:extLst>
            </p:cNvPr>
            <p:cNvSpPr/>
            <p:nvPr/>
          </p:nvSpPr>
          <p:spPr>
            <a:xfrm>
              <a:off x="6947129" y="2730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="" xmlns:a16="http://schemas.microsoft.com/office/drawing/2014/main" id="{824E69CF-F0F6-FB9E-4C81-486EDE1A39C6}"/>
                </a:ext>
              </a:extLst>
            </p:cNvPr>
            <p:cNvSpPr/>
            <p:nvPr/>
          </p:nvSpPr>
          <p:spPr>
            <a:xfrm>
              <a:off x="6921872" y="27599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="" xmlns:a16="http://schemas.microsoft.com/office/drawing/2014/main" id="{10B2A87A-5EFE-269A-3209-8879FD849DC1}"/>
                </a:ext>
              </a:extLst>
            </p:cNvPr>
            <p:cNvSpPr/>
            <p:nvPr/>
          </p:nvSpPr>
          <p:spPr>
            <a:xfrm>
              <a:off x="6906272" y="2787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="" xmlns:a16="http://schemas.microsoft.com/office/drawing/2014/main" id="{D0DC2F23-92C3-A3F0-DD81-3CA36ABDE6C7}"/>
                </a:ext>
              </a:extLst>
            </p:cNvPr>
            <p:cNvSpPr/>
            <p:nvPr/>
          </p:nvSpPr>
          <p:spPr>
            <a:xfrm>
              <a:off x="6881757" y="280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="" xmlns:a16="http://schemas.microsoft.com/office/drawing/2014/main" id="{9E37B9D8-4829-2E19-32E5-27A57A3C20E9}"/>
                </a:ext>
              </a:extLst>
            </p:cNvPr>
            <p:cNvSpPr/>
            <p:nvPr/>
          </p:nvSpPr>
          <p:spPr>
            <a:xfrm>
              <a:off x="6856500" y="2832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="" xmlns:a16="http://schemas.microsoft.com/office/drawing/2014/main" id="{AA6636A4-2466-D174-5B23-B2D1E3BD7BF0}"/>
                </a:ext>
              </a:extLst>
            </p:cNvPr>
            <p:cNvSpPr/>
            <p:nvPr/>
          </p:nvSpPr>
          <p:spPr>
            <a:xfrm>
              <a:off x="6830500" y="2855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="" xmlns:a16="http://schemas.microsoft.com/office/drawing/2014/main" id="{D96734C1-9620-C436-7D3B-2D4AA7857B9F}"/>
                </a:ext>
              </a:extLst>
            </p:cNvPr>
            <p:cNvSpPr/>
            <p:nvPr/>
          </p:nvSpPr>
          <p:spPr>
            <a:xfrm>
              <a:off x="6802272" y="2875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="" xmlns:a16="http://schemas.microsoft.com/office/drawing/2014/main" id="{7D269C8B-CFA1-D892-F4DA-D8AC479723C4}"/>
                </a:ext>
              </a:extLst>
            </p:cNvPr>
            <p:cNvSpPr/>
            <p:nvPr/>
          </p:nvSpPr>
          <p:spPr>
            <a:xfrm>
              <a:off x="6775529" y="289367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="" xmlns:a16="http://schemas.microsoft.com/office/drawing/2014/main" id="{85B3ED59-E6AF-3C60-0AFA-957AEC156A0E}"/>
                </a:ext>
              </a:extLst>
            </p:cNvPr>
            <p:cNvSpPr/>
            <p:nvPr/>
          </p:nvSpPr>
          <p:spPr>
            <a:xfrm>
              <a:off x="6740614" y="2919671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="" xmlns:a16="http://schemas.microsoft.com/office/drawing/2014/main" id="{08FAB915-D577-F80C-5FC1-93BC0FB374F9}"/>
                </a:ext>
              </a:extLst>
            </p:cNvPr>
            <p:cNvSpPr/>
            <p:nvPr/>
          </p:nvSpPr>
          <p:spPr>
            <a:xfrm>
              <a:off x="6711643" y="2925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="" xmlns:a16="http://schemas.microsoft.com/office/drawing/2014/main" id="{E98CC62E-2024-A5F1-A994-326565E4B824}"/>
                </a:ext>
              </a:extLst>
            </p:cNvPr>
            <p:cNvSpPr/>
            <p:nvPr/>
          </p:nvSpPr>
          <p:spPr>
            <a:xfrm>
              <a:off x="6681186" y="294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="" xmlns:a16="http://schemas.microsoft.com/office/drawing/2014/main" id="{E2490582-C2B0-56CE-5B8E-53B355D3AA44}"/>
                </a:ext>
              </a:extLst>
            </p:cNvPr>
            <p:cNvSpPr/>
            <p:nvPr/>
          </p:nvSpPr>
          <p:spPr>
            <a:xfrm>
              <a:off x="6648500" y="29530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="" xmlns:a16="http://schemas.microsoft.com/office/drawing/2014/main" id="{BAFB3B77-60EC-DAF6-4BA6-3FE3D8076AC7}"/>
                </a:ext>
              </a:extLst>
            </p:cNvPr>
            <p:cNvSpPr/>
            <p:nvPr/>
          </p:nvSpPr>
          <p:spPr>
            <a:xfrm>
              <a:off x="6614329" y="296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="" xmlns:a16="http://schemas.microsoft.com/office/drawing/2014/main" id="{84C23A0E-294B-334C-0EC0-FB0F3D5D0123}"/>
                </a:ext>
              </a:extLst>
            </p:cNvPr>
            <p:cNvSpPr/>
            <p:nvPr/>
          </p:nvSpPr>
          <p:spPr>
            <a:xfrm>
              <a:off x="6580157" y="2965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="" xmlns:a16="http://schemas.microsoft.com/office/drawing/2014/main" id="{E2F4D30B-9AE1-508F-4A02-6D14CAAB6C0E}"/>
                </a:ext>
              </a:extLst>
            </p:cNvPr>
            <p:cNvSpPr/>
            <p:nvPr/>
          </p:nvSpPr>
          <p:spPr>
            <a:xfrm>
              <a:off x="6545986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="" xmlns:a16="http://schemas.microsoft.com/office/drawing/2014/main" id="{86F0911C-D1D0-AD15-67E3-E0153A904900}"/>
                </a:ext>
              </a:extLst>
            </p:cNvPr>
            <p:cNvSpPr/>
            <p:nvPr/>
          </p:nvSpPr>
          <p:spPr>
            <a:xfrm>
              <a:off x="6511071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="" xmlns:a16="http://schemas.microsoft.com/office/drawing/2014/main" id="{8C2BA537-30F4-7E16-4599-A2D7DDAC9439}"/>
                </a:ext>
              </a:extLst>
            </p:cNvPr>
            <p:cNvSpPr/>
            <p:nvPr/>
          </p:nvSpPr>
          <p:spPr>
            <a:xfrm>
              <a:off x="6475827" y="2967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="" xmlns:a16="http://schemas.microsoft.com/office/drawing/2014/main" id="{B7B87159-AB7F-7F95-48D7-D9F23E2F111B}"/>
                </a:ext>
              </a:extLst>
            </p:cNvPr>
            <p:cNvSpPr/>
            <p:nvPr/>
          </p:nvSpPr>
          <p:spPr>
            <a:xfrm>
              <a:off x="6441986" y="2962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="" xmlns:a16="http://schemas.microsoft.com/office/drawing/2014/main" id="{9AE2B1CE-9A86-D854-2AC0-F76124E3374C}"/>
                </a:ext>
              </a:extLst>
            </p:cNvPr>
            <p:cNvSpPr/>
            <p:nvPr/>
          </p:nvSpPr>
          <p:spPr>
            <a:xfrm>
              <a:off x="6407814" y="2956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="" xmlns:a16="http://schemas.microsoft.com/office/drawing/2014/main" id="{350D9449-5FFC-65E0-9E20-C8DFE06D0882}"/>
                </a:ext>
              </a:extLst>
            </p:cNvPr>
            <p:cNvSpPr/>
            <p:nvPr/>
          </p:nvSpPr>
          <p:spPr>
            <a:xfrm>
              <a:off x="6375128" y="294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="" xmlns:a16="http://schemas.microsoft.com/office/drawing/2014/main" id="{E14B50B5-9D04-AAC5-E129-0A03F3800ACB}"/>
                </a:ext>
              </a:extLst>
            </p:cNvPr>
            <p:cNvSpPr/>
            <p:nvPr/>
          </p:nvSpPr>
          <p:spPr>
            <a:xfrm>
              <a:off x="6337243" y="29360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="" xmlns:a16="http://schemas.microsoft.com/office/drawing/2014/main" id="{4CD635D3-D306-8189-3AD4-F3C9C7E9B922}"/>
                </a:ext>
              </a:extLst>
            </p:cNvPr>
            <p:cNvSpPr/>
            <p:nvPr/>
          </p:nvSpPr>
          <p:spPr>
            <a:xfrm>
              <a:off x="6309757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="" xmlns:a16="http://schemas.microsoft.com/office/drawing/2014/main" id="{56ECB26A-6A30-C2FB-D90F-97B52DD09670}"/>
                </a:ext>
              </a:extLst>
            </p:cNvPr>
            <p:cNvSpPr/>
            <p:nvPr/>
          </p:nvSpPr>
          <p:spPr>
            <a:xfrm>
              <a:off x="6278557" y="290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="" xmlns:a16="http://schemas.microsoft.com/office/drawing/2014/main" id="{5C051B33-F755-D5D5-1A8C-39EE744B6981}"/>
                </a:ext>
              </a:extLst>
            </p:cNvPr>
            <p:cNvSpPr/>
            <p:nvPr/>
          </p:nvSpPr>
          <p:spPr>
            <a:xfrm>
              <a:off x="6246614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="" xmlns:a16="http://schemas.microsoft.com/office/drawing/2014/main" id="{4DA10320-F7AC-C488-EFB1-061C0DC14DC0}"/>
                </a:ext>
              </a:extLst>
            </p:cNvPr>
            <p:cNvSpPr/>
            <p:nvPr/>
          </p:nvSpPr>
          <p:spPr>
            <a:xfrm>
              <a:off x="6220614" y="286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="" xmlns:a16="http://schemas.microsoft.com/office/drawing/2014/main" id="{CBBAADEB-7EA4-52D0-60BB-C18B9607CBBE}"/>
                </a:ext>
              </a:extLst>
            </p:cNvPr>
            <p:cNvSpPr/>
            <p:nvPr/>
          </p:nvSpPr>
          <p:spPr>
            <a:xfrm>
              <a:off x="6190900" y="284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="" xmlns:a16="http://schemas.microsoft.com/office/drawing/2014/main" id="{9F650A9A-F120-43FE-9144-63D9F5FFE475}"/>
                </a:ext>
              </a:extLst>
            </p:cNvPr>
            <p:cNvSpPr/>
            <p:nvPr/>
          </p:nvSpPr>
          <p:spPr>
            <a:xfrm>
              <a:off x="6167871" y="2820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="" xmlns:a16="http://schemas.microsoft.com/office/drawing/2014/main" id="{B57162A0-1F7A-F916-30F3-87066A0A961F}"/>
                </a:ext>
              </a:extLst>
            </p:cNvPr>
            <p:cNvSpPr/>
            <p:nvPr/>
          </p:nvSpPr>
          <p:spPr>
            <a:xfrm>
              <a:off x="6144100" y="27956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="" xmlns:a16="http://schemas.microsoft.com/office/drawing/2014/main" id="{C391B72A-5D3E-A943-ED21-993621B2D44B}"/>
                </a:ext>
              </a:extLst>
            </p:cNvPr>
            <p:cNvSpPr/>
            <p:nvPr/>
          </p:nvSpPr>
          <p:spPr>
            <a:xfrm>
              <a:off x="6121154" y="27651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="" xmlns:a16="http://schemas.microsoft.com/office/drawing/2014/main" id="{3FA03A9B-670A-49CE-F7CD-A40DAAC06011}"/>
                </a:ext>
              </a:extLst>
            </p:cNvPr>
            <p:cNvSpPr/>
            <p:nvPr/>
          </p:nvSpPr>
          <p:spPr>
            <a:xfrm>
              <a:off x="6101757" y="2739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="" xmlns:a16="http://schemas.microsoft.com/office/drawing/2014/main" id="{7C9E7407-8C6F-4C87-3883-350F27C0AA90}"/>
                </a:ext>
              </a:extLst>
            </p:cNvPr>
            <p:cNvSpPr/>
            <p:nvPr/>
          </p:nvSpPr>
          <p:spPr>
            <a:xfrm>
              <a:off x="6080214" y="27131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="" xmlns:a16="http://schemas.microsoft.com/office/drawing/2014/main" id="{D0C0A1F8-0600-6CD5-B886-BFBBED59AFD6}"/>
                </a:ext>
              </a:extLst>
            </p:cNvPr>
            <p:cNvSpPr/>
            <p:nvPr/>
          </p:nvSpPr>
          <p:spPr>
            <a:xfrm>
              <a:off x="6067585" y="2682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="" xmlns:a16="http://schemas.microsoft.com/office/drawing/2014/main" id="{1F95FA5F-2BBA-77C0-97B1-47B455A54A3C}"/>
                </a:ext>
              </a:extLst>
            </p:cNvPr>
            <p:cNvSpPr/>
            <p:nvPr/>
          </p:nvSpPr>
          <p:spPr>
            <a:xfrm>
              <a:off x="6048271" y="2645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="" xmlns:a16="http://schemas.microsoft.com/office/drawing/2014/main" id="{355DFC41-68D7-72A0-536A-C4C4877FC8F2}"/>
                </a:ext>
              </a:extLst>
            </p:cNvPr>
            <p:cNvSpPr/>
            <p:nvPr/>
          </p:nvSpPr>
          <p:spPr>
            <a:xfrm>
              <a:off x="6036385" y="2616585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="" xmlns:a16="http://schemas.microsoft.com/office/drawing/2014/main" id="{B131F018-808A-D163-837A-5B6999B21CBA}"/>
                </a:ext>
              </a:extLst>
            </p:cNvPr>
            <p:cNvSpPr/>
            <p:nvPr/>
          </p:nvSpPr>
          <p:spPr>
            <a:xfrm>
              <a:off x="6028214" y="2580928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="" xmlns:a16="http://schemas.microsoft.com/office/drawing/2014/main" id="{48CBE70B-F279-F806-B19D-A6CB29A237B9}"/>
                </a:ext>
              </a:extLst>
            </p:cNvPr>
            <p:cNvSpPr/>
            <p:nvPr/>
          </p:nvSpPr>
          <p:spPr>
            <a:xfrm>
              <a:off x="6025243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="" xmlns:a16="http://schemas.microsoft.com/office/drawing/2014/main" id="{1B4A23A7-8210-F8C6-4A45-833D5700DA5F}"/>
                </a:ext>
              </a:extLst>
            </p:cNvPr>
            <p:cNvSpPr/>
            <p:nvPr/>
          </p:nvSpPr>
          <p:spPr>
            <a:xfrm>
              <a:off x="6016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="" xmlns:a16="http://schemas.microsoft.com/office/drawing/2014/main" id="{41B8E823-BE99-4E12-7D24-BD4B80D9A2AE}"/>
                </a:ext>
              </a:extLst>
            </p:cNvPr>
            <p:cNvSpPr/>
            <p:nvPr/>
          </p:nvSpPr>
          <p:spPr>
            <a:xfrm>
              <a:off x="6013357" y="2477670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="" xmlns:a16="http://schemas.microsoft.com/office/drawing/2014/main" id="{055E9696-C8CB-45BC-E1F4-BF89D6695D09}"/>
                </a:ext>
              </a:extLst>
            </p:cNvPr>
            <p:cNvSpPr/>
            <p:nvPr/>
          </p:nvSpPr>
          <p:spPr>
            <a:xfrm>
              <a:off x="6017217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="" xmlns:a16="http://schemas.microsoft.com/office/drawing/2014/main" id="{C8505AC8-7419-D9DD-992E-77A634BAB040}"/>
                </a:ext>
              </a:extLst>
            </p:cNvPr>
            <p:cNvSpPr/>
            <p:nvPr/>
          </p:nvSpPr>
          <p:spPr>
            <a:xfrm>
              <a:off x="6015585" y="2407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="" xmlns:a16="http://schemas.microsoft.com/office/drawing/2014/main" id="{52442768-9AEA-7D47-E394-BB39D7002EC0}"/>
                </a:ext>
              </a:extLst>
            </p:cNvPr>
            <p:cNvSpPr/>
            <p:nvPr/>
          </p:nvSpPr>
          <p:spPr>
            <a:xfrm>
              <a:off x="6018557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="" xmlns:a16="http://schemas.microsoft.com/office/drawing/2014/main" id="{3242783F-D1F6-EC65-3D73-4AAB28EF9D27}"/>
                </a:ext>
              </a:extLst>
            </p:cNvPr>
            <p:cNvSpPr/>
            <p:nvPr/>
          </p:nvSpPr>
          <p:spPr>
            <a:xfrm>
              <a:off x="6023757" y="2335784"/>
              <a:ext cx="17119" cy="17828"/>
            </a:xfrm>
            <a:custGeom>
              <a:avLst/>
              <a:gdLst>
                <a:gd name="connsiteX0" fmla="*/ 8914 w 17119"/>
                <a:gd name="connsiteY0" fmla="*/ 17829 h 17828"/>
                <a:gd name="connsiteX1" fmla="*/ 17119 w 17119"/>
                <a:gd name="connsiteY1" fmla="*/ 9691 h 17828"/>
                <a:gd name="connsiteX2" fmla="*/ 17086 w 17119"/>
                <a:gd name="connsiteY2" fmla="*/ 8914 h 17828"/>
                <a:gd name="connsiteX3" fmla="*/ 8914 w 17119"/>
                <a:gd name="connsiteY3" fmla="*/ 0 h 17828"/>
                <a:gd name="connsiteX4" fmla="*/ 0 w 17119"/>
                <a:gd name="connsiteY4" fmla="*/ 8914 h 17828"/>
                <a:gd name="connsiteX5" fmla="*/ 8914 w 17119"/>
                <a:gd name="connsiteY5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828">
                  <a:moveTo>
                    <a:pt x="8914" y="17829"/>
                  </a:moveTo>
                  <a:cubicBezTo>
                    <a:pt x="13427" y="17847"/>
                    <a:pt x="17101" y="14204"/>
                    <a:pt x="17119" y="9691"/>
                  </a:cubicBezTo>
                  <a:cubicBezTo>
                    <a:pt x="17121" y="9432"/>
                    <a:pt x="17109" y="9173"/>
                    <a:pt x="17086" y="8914"/>
                  </a:cubicBezTo>
                  <a:cubicBezTo>
                    <a:pt x="17102" y="4267"/>
                    <a:pt x="13545" y="387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="" xmlns:a16="http://schemas.microsoft.com/office/drawing/2014/main" id="{66A1864F-67C7-9283-3959-B148B29BEE5A}"/>
                </a:ext>
              </a:extLst>
            </p:cNvPr>
            <p:cNvSpPr/>
            <p:nvPr/>
          </p:nvSpPr>
          <p:spPr>
            <a:xfrm>
              <a:off x="6030443" y="2302356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="" xmlns:a16="http://schemas.microsoft.com/office/drawing/2014/main" id="{5871C786-BEAD-65F4-F150-C3A959E41B9C}"/>
                </a:ext>
              </a:extLst>
            </p:cNvPr>
            <p:cNvSpPr/>
            <p:nvPr/>
          </p:nvSpPr>
          <p:spPr>
            <a:xfrm>
              <a:off x="6042328" y="2268184"/>
              <a:ext cx="22285" cy="21542"/>
            </a:xfrm>
            <a:custGeom>
              <a:avLst/>
              <a:gdLst>
                <a:gd name="connsiteX0" fmla="*/ 11143 w 22285"/>
                <a:gd name="connsiteY0" fmla="*/ 21543 h 21542"/>
                <a:gd name="connsiteX1" fmla="*/ 22286 w 22285"/>
                <a:gd name="connsiteY1" fmla="*/ 11143 h 21542"/>
                <a:gd name="connsiteX2" fmla="*/ 11143 w 22285"/>
                <a:gd name="connsiteY2" fmla="*/ 0 h 21542"/>
                <a:gd name="connsiteX3" fmla="*/ 0 w 22285"/>
                <a:gd name="connsiteY3" fmla="*/ 11143 h 21542"/>
                <a:gd name="connsiteX4" fmla="*/ 11143 w 22285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1542">
                  <a:moveTo>
                    <a:pt x="11143" y="21543"/>
                  </a:moveTo>
                  <a:cubicBezTo>
                    <a:pt x="17018" y="21556"/>
                    <a:pt x="21894" y="17005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="" xmlns:a16="http://schemas.microsoft.com/office/drawing/2014/main" id="{10424288-1F32-0E21-1A68-9804B4B4CE09}"/>
                </a:ext>
              </a:extLst>
            </p:cNvPr>
            <p:cNvSpPr/>
            <p:nvPr/>
          </p:nvSpPr>
          <p:spPr>
            <a:xfrm>
              <a:off x="6056507" y="2237006"/>
              <a:ext cx="20800" cy="20800"/>
            </a:xfrm>
            <a:custGeom>
              <a:avLst/>
              <a:gdLst>
                <a:gd name="connsiteX0" fmla="*/ 11078 w 20800"/>
                <a:gd name="connsiteY0" fmla="*/ 20778 h 20800"/>
                <a:gd name="connsiteX1" fmla="*/ 20778 w 20800"/>
                <a:gd name="connsiteY1" fmla="*/ 9723 h 20800"/>
                <a:gd name="connsiteX2" fmla="*/ 9723 w 20800"/>
                <a:gd name="connsiteY2" fmla="*/ 22 h 20800"/>
                <a:gd name="connsiteX3" fmla="*/ 22 w 20800"/>
                <a:gd name="connsiteY3" fmla="*/ 11078 h 20800"/>
                <a:gd name="connsiteX4" fmla="*/ 678 w 20800"/>
                <a:gd name="connsiteY4" fmla="*/ 14093 h 20800"/>
                <a:gd name="connsiteX5" fmla="*/ 11078 w 20800"/>
                <a:gd name="connsiteY5" fmla="*/ 20778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800">
                  <a:moveTo>
                    <a:pt x="11078" y="20778"/>
                  </a:moveTo>
                  <a:cubicBezTo>
                    <a:pt x="16809" y="20404"/>
                    <a:pt x="21152" y="15455"/>
                    <a:pt x="20778" y="9723"/>
                  </a:cubicBezTo>
                  <a:cubicBezTo>
                    <a:pt x="20404" y="3991"/>
                    <a:pt x="15455" y="-352"/>
                    <a:pt x="9723" y="22"/>
                  </a:cubicBezTo>
                  <a:cubicBezTo>
                    <a:pt x="3991" y="397"/>
                    <a:pt x="-352" y="5346"/>
                    <a:pt x="22" y="11078"/>
                  </a:cubicBezTo>
                  <a:cubicBezTo>
                    <a:pt x="90" y="12110"/>
                    <a:pt x="311" y="13126"/>
                    <a:pt x="678" y="14093"/>
                  </a:cubicBezTo>
                  <a:cubicBezTo>
                    <a:pt x="2300" y="18364"/>
                    <a:pt x="6519" y="21076"/>
                    <a:pt x="11078" y="207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="" xmlns:a16="http://schemas.microsoft.com/office/drawing/2014/main" id="{9A5FA77A-06EA-EF62-E801-7E0AFAF2FEB7}"/>
                </a:ext>
              </a:extLst>
            </p:cNvPr>
            <p:cNvSpPr/>
            <p:nvPr/>
          </p:nvSpPr>
          <p:spPr>
            <a:xfrm>
              <a:off x="6075014" y="2208013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="" xmlns:a16="http://schemas.microsoft.com/office/drawing/2014/main" id="{6F04AAC6-C301-98E7-203D-A4BFF896A620}"/>
                </a:ext>
              </a:extLst>
            </p:cNvPr>
            <p:cNvSpPr/>
            <p:nvPr/>
          </p:nvSpPr>
          <p:spPr>
            <a:xfrm>
              <a:off x="6096557" y="21820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="" xmlns:a16="http://schemas.microsoft.com/office/drawing/2014/main" id="{C11D0F93-1AF5-52AA-609A-1DC0CF51CD96}"/>
                </a:ext>
              </a:extLst>
            </p:cNvPr>
            <p:cNvSpPr/>
            <p:nvPr/>
          </p:nvSpPr>
          <p:spPr>
            <a:xfrm>
              <a:off x="6117357" y="2154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="" xmlns:a16="http://schemas.microsoft.com/office/drawing/2014/main" id="{14AB938A-995E-EFA3-1F52-8B973086D8A3}"/>
                </a:ext>
              </a:extLst>
            </p:cNvPr>
            <p:cNvSpPr/>
            <p:nvPr/>
          </p:nvSpPr>
          <p:spPr>
            <a:xfrm>
              <a:off x="6140385" y="2128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="" xmlns:a16="http://schemas.microsoft.com/office/drawing/2014/main" id="{7371CA07-8709-9C08-0B3C-F1829BA6601E}"/>
                </a:ext>
              </a:extLst>
            </p:cNvPr>
            <p:cNvSpPr/>
            <p:nvPr/>
          </p:nvSpPr>
          <p:spPr>
            <a:xfrm>
              <a:off x="6167871" y="2104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="" xmlns:a16="http://schemas.microsoft.com/office/drawing/2014/main" id="{12776646-805F-A010-D07A-27B99987D69A}"/>
                </a:ext>
              </a:extLst>
            </p:cNvPr>
            <p:cNvSpPr/>
            <p:nvPr/>
          </p:nvSpPr>
          <p:spPr>
            <a:xfrm>
              <a:off x="6190900" y="208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="" xmlns:a16="http://schemas.microsoft.com/office/drawing/2014/main" id="{C63069A1-CCF1-D873-D585-E4E72CAA641A}"/>
                </a:ext>
              </a:extLst>
            </p:cNvPr>
            <p:cNvSpPr/>
            <p:nvPr/>
          </p:nvSpPr>
          <p:spPr>
            <a:xfrm>
              <a:off x="6220614" y="2064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="" xmlns:a16="http://schemas.microsoft.com/office/drawing/2014/main" id="{AEFACDE9-FB54-56D5-23C7-0D0004476F14}"/>
                </a:ext>
              </a:extLst>
            </p:cNvPr>
            <p:cNvSpPr/>
            <p:nvPr/>
          </p:nvSpPr>
          <p:spPr>
            <a:xfrm>
              <a:off x="6248843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="" xmlns:a16="http://schemas.microsoft.com/office/drawing/2014/main" id="{D9F46AE7-73A0-4AD8-1784-A1A33C8AC97E}"/>
                </a:ext>
              </a:extLst>
            </p:cNvPr>
            <p:cNvSpPr/>
            <p:nvPr/>
          </p:nvSpPr>
          <p:spPr>
            <a:xfrm>
              <a:off x="6277897" y="20282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="" xmlns:a16="http://schemas.microsoft.com/office/drawing/2014/main" id="{E55EA787-0190-A89E-6BD8-FD4216463214}"/>
                </a:ext>
              </a:extLst>
            </p:cNvPr>
            <p:cNvSpPr/>
            <p:nvPr/>
          </p:nvSpPr>
          <p:spPr>
            <a:xfrm>
              <a:off x="6309757" y="2011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="" xmlns:a16="http://schemas.microsoft.com/office/drawing/2014/main" id="{390367D9-091B-59BA-7FA0-7C1823C44E67}"/>
                </a:ext>
              </a:extLst>
            </p:cNvPr>
            <p:cNvSpPr/>
            <p:nvPr/>
          </p:nvSpPr>
          <p:spPr>
            <a:xfrm>
              <a:off x="6341700" y="199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="" xmlns:a16="http://schemas.microsoft.com/office/drawing/2014/main" id="{5E7B12DE-99D6-B0E4-3555-822FC0276FC6}"/>
                </a:ext>
              </a:extLst>
            </p:cNvPr>
            <p:cNvSpPr/>
            <p:nvPr/>
          </p:nvSpPr>
          <p:spPr>
            <a:xfrm>
              <a:off x="6375128" y="1987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="" xmlns:a16="http://schemas.microsoft.com/office/drawing/2014/main" id="{DE801296-5FC7-DF04-CDE5-2165AF67D4F2}"/>
                </a:ext>
              </a:extLst>
            </p:cNvPr>
            <p:cNvSpPr/>
            <p:nvPr/>
          </p:nvSpPr>
          <p:spPr>
            <a:xfrm>
              <a:off x="6407154" y="1978470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="" xmlns:a16="http://schemas.microsoft.com/office/drawing/2014/main" id="{4AA88B99-4BCF-128B-F0F5-67BEE26299D8}"/>
                </a:ext>
              </a:extLst>
            </p:cNvPr>
            <p:cNvSpPr/>
            <p:nvPr/>
          </p:nvSpPr>
          <p:spPr>
            <a:xfrm>
              <a:off x="6439757" y="19673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="" xmlns:a16="http://schemas.microsoft.com/office/drawing/2014/main" id="{3AC3DB4E-ECD9-DEC8-F68A-109193081124}"/>
                </a:ext>
              </a:extLst>
            </p:cNvPr>
            <p:cNvSpPr/>
            <p:nvPr/>
          </p:nvSpPr>
          <p:spPr>
            <a:xfrm>
              <a:off x="6476157" y="1967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="" xmlns:a16="http://schemas.microsoft.com/office/drawing/2014/main" id="{CE1B3FB2-38B4-B9A3-CB8E-9F6EA73D4DE9}"/>
                </a:ext>
              </a:extLst>
            </p:cNvPr>
            <p:cNvSpPr/>
            <p:nvPr/>
          </p:nvSpPr>
          <p:spPr>
            <a:xfrm>
              <a:off x="6511071" y="196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="" xmlns:a16="http://schemas.microsoft.com/office/drawing/2014/main" id="{A85DF78C-47E3-B19C-D1E1-0A5EE22FD4B8}"/>
                </a:ext>
              </a:extLst>
            </p:cNvPr>
            <p:cNvSpPr/>
            <p:nvPr/>
          </p:nvSpPr>
          <p:spPr>
            <a:xfrm>
              <a:off x="6545986" y="1966584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="" xmlns:a16="http://schemas.microsoft.com/office/drawing/2014/main" id="{257E5009-8A57-805A-B769-85726DB96C9A}"/>
                </a:ext>
              </a:extLst>
            </p:cNvPr>
            <p:cNvSpPr/>
            <p:nvPr/>
          </p:nvSpPr>
          <p:spPr>
            <a:xfrm>
              <a:off x="6574214" y="19695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="" xmlns:a16="http://schemas.microsoft.com/office/drawing/2014/main" id="{A90328B3-3847-96CB-639A-178465859300}"/>
                </a:ext>
              </a:extLst>
            </p:cNvPr>
            <p:cNvSpPr/>
            <p:nvPr/>
          </p:nvSpPr>
          <p:spPr>
            <a:xfrm>
              <a:off x="6610614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="" xmlns:a16="http://schemas.microsoft.com/office/drawing/2014/main" id="{04399877-BEF2-28A3-FFFA-CA0B76F230E5}"/>
                </a:ext>
              </a:extLst>
            </p:cNvPr>
            <p:cNvSpPr/>
            <p:nvPr/>
          </p:nvSpPr>
          <p:spPr>
            <a:xfrm>
              <a:off x="6644043" y="197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="" xmlns:a16="http://schemas.microsoft.com/office/drawing/2014/main" id="{86C96ABF-0365-6D2D-6789-79C4410F413E}"/>
                </a:ext>
              </a:extLst>
            </p:cNvPr>
            <p:cNvSpPr/>
            <p:nvPr/>
          </p:nvSpPr>
          <p:spPr>
            <a:xfrm>
              <a:off x="6676729" y="1985155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="" xmlns:a16="http://schemas.microsoft.com/office/drawing/2014/main" id="{55B89939-857E-2C43-C126-65BD01C9D2BA}"/>
                </a:ext>
              </a:extLst>
            </p:cNvPr>
            <p:cNvSpPr/>
            <p:nvPr/>
          </p:nvSpPr>
          <p:spPr>
            <a:xfrm>
              <a:off x="6708672" y="199704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="" xmlns:a16="http://schemas.microsoft.com/office/drawing/2014/main" id="{70685978-8533-75F1-823C-3312D0B26F90}"/>
                </a:ext>
              </a:extLst>
            </p:cNvPr>
            <p:cNvSpPr/>
            <p:nvPr/>
          </p:nvSpPr>
          <p:spPr>
            <a:xfrm>
              <a:off x="6741357" y="2012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="" xmlns:a16="http://schemas.microsoft.com/office/drawing/2014/main" id="{A572DA73-388A-558C-1EA6-6E134EE4E7A6}"/>
                </a:ext>
              </a:extLst>
            </p:cNvPr>
            <p:cNvSpPr/>
            <p:nvPr/>
          </p:nvSpPr>
          <p:spPr>
            <a:xfrm>
              <a:off x="6775529" y="20304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="" xmlns:a16="http://schemas.microsoft.com/office/drawing/2014/main" id="{F9F95513-BBCF-7DF9-AE91-A59D5BA58286}"/>
                </a:ext>
              </a:extLst>
            </p:cNvPr>
            <p:cNvSpPr/>
            <p:nvPr/>
          </p:nvSpPr>
          <p:spPr>
            <a:xfrm>
              <a:off x="6804500" y="2049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="" xmlns:a16="http://schemas.microsoft.com/office/drawing/2014/main" id="{7B748101-4F45-582F-5422-BAAE142E8DA4}"/>
                </a:ext>
              </a:extLst>
            </p:cNvPr>
            <p:cNvSpPr/>
            <p:nvPr/>
          </p:nvSpPr>
          <p:spPr>
            <a:xfrm>
              <a:off x="6828272" y="2068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="" xmlns:a16="http://schemas.microsoft.com/office/drawing/2014/main" id="{4AE67BBD-F796-361D-FFD7-5752FBE5CAAB}"/>
                </a:ext>
              </a:extLst>
            </p:cNvPr>
            <p:cNvSpPr/>
            <p:nvPr/>
          </p:nvSpPr>
          <p:spPr>
            <a:xfrm>
              <a:off x="6854272" y="209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="" xmlns:a16="http://schemas.microsoft.com/office/drawing/2014/main" id="{1222EA41-9D02-59F2-F0E7-64AA3BCB4990}"/>
                </a:ext>
              </a:extLst>
            </p:cNvPr>
            <p:cNvSpPr/>
            <p:nvPr/>
          </p:nvSpPr>
          <p:spPr>
            <a:xfrm>
              <a:off x="6879529" y="2115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="" xmlns:a16="http://schemas.microsoft.com/office/drawing/2014/main" id="{4BA5FEEA-F793-3F23-76BA-98DB047E80CE}"/>
                </a:ext>
              </a:extLst>
            </p:cNvPr>
            <p:cNvSpPr/>
            <p:nvPr/>
          </p:nvSpPr>
          <p:spPr>
            <a:xfrm>
              <a:off x="6901815" y="2141156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="" xmlns:a16="http://schemas.microsoft.com/office/drawing/2014/main" id="{DEC9E0D1-1B01-2FEA-BE86-9DBFD1FC250B}"/>
                </a:ext>
              </a:extLst>
            </p:cNvPr>
            <p:cNvSpPr/>
            <p:nvPr/>
          </p:nvSpPr>
          <p:spPr>
            <a:xfrm>
              <a:off x="6921129" y="21634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="" xmlns:a16="http://schemas.microsoft.com/office/drawing/2014/main" id="{A99656E8-6F96-26FE-C6C0-1273AD2A6E1E}"/>
                </a:ext>
              </a:extLst>
            </p:cNvPr>
            <p:cNvSpPr/>
            <p:nvPr/>
          </p:nvSpPr>
          <p:spPr>
            <a:xfrm>
              <a:off x="6933130" y="2190553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399" y="5030"/>
                    <a:pt x="19742" y="374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2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="" xmlns:a16="http://schemas.microsoft.com/office/drawing/2014/main" id="{34DEBA06-AD8C-AB1C-4157-5772D5CAE637}"/>
                </a:ext>
              </a:extLst>
            </p:cNvPr>
            <p:cNvSpPr/>
            <p:nvPr/>
          </p:nvSpPr>
          <p:spPr>
            <a:xfrm>
              <a:off x="6952329" y="22198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="" xmlns:a16="http://schemas.microsoft.com/office/drawing/2014/main" id="{E0B96009-D9AB-02B2-EFFB-55A9F4C1CF5D}"/>
                </a:ext>
              </a:extLst>
            </p:cNvPr>
            <p:cNvSpPr/>
            <p:nvPr/>
          </p:nvSpPr>
          <p:spPr>
            <a:xfrm>
              <a:off x="6967929" y="2251842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="" xmlns:a16="http://schemas.microsoft.com/office/drawing/2014/main" id="{02373625-2EC8-6C70-3C16-D7C28D5A598B}"/>
                </a:ext>
              </a:extLst>
            </p:cNvPr>
            <p:cNvSpPr/>
            <p:nvPr/>
          </p:nvSpPr>
          <p:spPr>
            <a:xfrm>
              <a:off x="6982754" y="2285982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="" xmlns:a16="http://schemas.microsoft.com/office/drawing/2014/main" id="{64971ADE-00C6-FBA8-05AB-0C47D4B918A0}"/>
                </a:ext>
              </a:extLst>
            </p:cNvPr>
            <p:cNvSpPr/>
            <p:nvPr/>
          </p:nvSpPr>
          <p:spPr>
            <a:xfrm>
              <a:off x="6995415" y="23209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="" xmlns:a16="http://schemas.microsoft.com/office/drawing/2014/main" id="{67C50F04-0231-CB39-EFCD-750363B304AF}"/>
                </a:ext>
              </a:extLst>
            </p:cNvPr>
            <p:cNvSpPr/>
            <p:nvPr/>
          </p:nvSpPr>
          <p:spPr>
            <a:xfrm>
              <a:off x="7005815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="" xmlns:a16="http://schemas.microsoft.com/office/drawing/2014/main" id="{FEB16BBC-B12C-CE51-8396-1D8B65C5F36D}"/>
                </a:ext>
              </a:extLst>
            </p:cNvPr>
            <p:cNvSpPr/>
            <p:nvPr/>
          </p:nvSpPr>
          <p:spPr>
            <a:xfrm>
              <a:off x="7013243" y="2392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="" xmlns:a16="http://schemas.microsoft.com/office/drawing/2014/main" id="{75C258E7-BBBF-5759-0DE4-5C8C2C080C3F}"/>
                </a:ext>
              </a:extLst>
            </p:cNvPr>
            <p:cNvSpPr/>
            <p:nvPr/>
          </p:nvSpPr>
          <p:spPr>
            <a:xfrm>
              <a:off x="7016957" y="242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="" xmlns:a16="http://schemas.microsoft.com/office/drawing/2014/main" id="{A9C95785-17E2-451F-36C6-D50178BA757B}"/>
                </a:ext>
              </a:extLst>
            </p:cNvPr>
            <p:cNvSpPr/>
            <p:nvPr/>
          </p:nvSpPr>
          <p:spPr>
            <a:xfrm>
              <a:off x="7060043" y="24613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="" xmlns:a16="http://schemas.microsoft.com/office/drawing/2014/main" id="{C44B6754-22E6-54CD-F0AE-AC7A23662329}"/>
                </a:ext>
              </a:extLst>
            </p:cNvPr>
            <p:cNvSpPr/>
            <p:nvPr/>
          </p:nvSpPr>
          <p:spPr>
            <a:xfrm>
              <a:off x="7055586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="" xmlns:a16="http://schemas.microsoft.com/office/drawing/2014/main" id="{44209BC9-CC6A-1F2C-4083-F68630008083}"/>
                </a:ext>
              </a:extLst>
            </p:cNvPr>
            <p:cNvSpPr/>
            <p:nvPr/>
          </p:nvSpPr>
          <p:spPr>
            <a:xfrm>
              <a:off x="7051871" y="25304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="" xmlns:a16="http://schemas.microsoft.com/office/drawing/2014/main" id="{C683DF80-8AB5-A48B-0A2E-45B8B38B8834}"/>
                </a:ext>
              </a:extLst>
            </p:cNvPr>
            <p:cNvSpPr/>
            <p:nvPr/>
          </p:nvSpPr>
          <p:spPr>
            <a:xfrm>
              <a:off x="7046672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="" xmlns:a16="http://schemas.microsoft.com/office/drawing/2014/main" id="{02BF941A-4BA9-F855-E7B6-2F1E6DB61B53}"/>
                </a:ext>
              </a:extLst>
            </p:cNvPr>
            <p:cNvSpPr/>
            <p:nvPr/>
          </p:nvSpPr>
          <p:spPr>
            <a:xfrm>
              <a:off x="7039932" y="2597323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="" xmlns:a16="http://schemas.microsoft.com/office/drawing/2014/main" id="{D16E8D15-24B3-B356-EDF9-5FF835CFF969}"/>
                </a:ext>
              </a:extLst>
            </p:cNvPr>
            <p:cNvSpPr/>
            <p:nvPr/>
          </p:nvSpPr>
          <p:spPr>
            <a:xfrm>
              <a:off x="7024926" y="2631442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="" xmlns:a16="http://schemas.microsoft.com/office/drawing/2014/main" id="{0EF11D2D-DFD0-28EC-3F3C-0662437EB496}"/>
                </a:ext>
              </a:extLst>
            </p:cNvPr>
            <p:cNvSpPr/>
            <p:nvPr/>
          </p:nvSpPr>
          <p:spPr>
            <a:xfrm>
              <a:off x="7016215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="" xmlns:a16="http://schemas.microsoft.com/office/drawing/2014/main" id="{FBB8D76A-E985-0356-9B8E-39DB82A85BAB}"/>
                </a:ext>
              </a:extLst>
            </p:cNvPr>
            <p:cNvSpPr/>
            <p:nvPr/>
          </p:nvSpPr>
          <p:spPr>
            <a:xfrm>
              <a:off x="7002843" y="26960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="" xmlns:a16="http://schemas.microsoft.com/office/drawing/2014/main" id="{0040AFF5-81B4-60FA-6A49-7FB2A6D33BE3}"/>
                </a:ext>
              </a:extLst>
            </p:cNvPr>
            <p:cNvSpPr/>
            <p:nvPr/>
          </p:nvSpPr>
          <p:spPr>
            <a:xfrm>
              <a:off x="6987243" y="2726528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="" xmlns:a16="http://schemas.microsoft.com/office/drawing/2014/main" id="{6309DACF-EBA0-F9A7-FA87-1EB88517A7ED}"/>
                </a:ext>
              </a:extLst>
            </p:cNvPr>
            <p:cNvSpPr/>
            <p:nvPr/>
          </p:nvSpPr>
          <p:spPr>
            <a:xfrm>
              <a:off x="6969415" y="2756242"/>
              <a:ext cx="3714" cy="6685"/>
            </a:xfrm>
            <a:custGeom>
              <a:avLst/>
              <a:gdLst>
                <a:gd name="connsiteX0" fmla="*/ 0 w 3714"/>
                <a:gd name="connsiteY0" fmla="*/ 6686 h 6685"/>
                <a:gd name="connsiteX1" fmla="*/ 3714 w 3714"/>
                <a:gd name="connsiteY1" fmla="*/ 6686 h 6685"/>
                <a:gd name="connsiteX2" fmla="*/ 0 w 3714"/>
                <a:gd name="connsiteY2" fmla="*/ 0 h 6685"/>
                <a:gd name="connsiteX3" fmla="*/ 0 w 3714"/>
                <a:gd name="connsiteY3" fmla="*/ 3714 h 6685"/>
                <a:gd name="connsiteX4" fmla="*/ 0 w 3714"/>
                <a:gd name="connsiteY4" fmla="*/ 6686 h 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6685">
                  <a:moveTo>
                    <a:pt x="0" y="6686"/>
                  </a:moveTo>
                  <a:lnTo>
                    <a:pt x="3714" y="6686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66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="" xmlns:a16="http://schemas.microsoft.com/office/drawing/2014/main" id="{EAB00C24-7F27-572B-D888-667FD03784E9}"/>
                </a:ext>
              </a:extLst>
            </p:cNvPr>
            <p:cNvSpPr/>
            <p:nvPr/>
          </p:nvSpPr>
          <p:spPr>
            <a:xfrm>
              <a:off x="6949358" y="2784471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3714 h 7428"/>
                <a:gd name="connsiteX2" fmla="*/ 3714 w 3714"/>
                <a:gd name="connsiteY2" fmla="*/ 0 h 7428"/>
                <a:gd name="connsiteX3" fmla="*/ 0 w 3714"/>
                <a:gd name="connsiteY3" fmla="*/ 3714 h 7428"/>
                <a:gd name="connsiteX4" fmla="*/ 3714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3714"/>
                  </a:lnTo>
                  <a:cubicBezTo>
                    <a:pt x="3714" y="3714"/>
                    <a:pt x="3714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="" xmlns:a16="http://schemas.microsoft.com/office/drawing/2014/main" id="{7E1F675E-4C18-3631-83E2-AD2E488379B6}"/>
                </a:ext>
              </a:extLst>
            </p:cNvPr>
            <p:cNvSpPr/>
            <p:nvPr/>
          </p:nvSpPr>
          <p:spPr>
            <a:xfrm>
              <a:off x="6931529" y="2814928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="" xmlns:a16="http://schemas.microsoft.com/office/drawing/2014/main" id="{6E89F0BA-2354-527A-DA7F-0BE935820117}"/>
                </a:ext>
              </a:extLst>
            </p:cNvPr>
            <p:cNvSpPr/>
            <p:nvPr/>
          </p:nvSpPr>
          <p:spPr>
            <a:xfrm>
              <a:off x="6904786" y="2837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="" xmlns:a16="http://schemas.microsoft.com/office/drawing/2014/main" id="{4ADD12D7-A614-C822-09C2-B3906604512B}"/>
                </a:ext>
              </a:extLst>
            </p:cNvPr>
            <p:cNvSpPr/>
            <p:nvPr/>
          </p:nvSpPr>
          <p:spPr>
            <a:xfrm>
              <a:off x="6881015" y="2863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="" xmlns:a16="http://schemas.microsoft.com/office/drawing/2014/main" id="{E305457D-38E4-3B91-73D8-97135C703C1C}"/>
                </a:ext>
              </a:extLst>
            </p:cNvPr>
            <p:cNvSpPr/>
            <p:nvPr/>
          </p:nvSpPr>
          <p:spPr>
            <a:xfrm>
              <a:off x="6854272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="" xmlns:a16="http://schemas.microsoft.com/office/drawing/2014/main" id="{71A08120-1CC9-8EBC-1A10-2490E9418424}"/>
                </a:ext>
              </a:extLst>
            </p:cNvPr>
            <p:cNvSpPr/>
            <p:nvPr/>
          </p:nvSpPr>
          <p:spPr>
            <a:xfrm>
              <a:off x="6828354" y="29107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="" xmlns:a16="http://schemas.microsoft.com/office/drawing/2014/main" id="{1393FFD4-E110-6C87-9580-6F8B87F2E2D6}"/>
                </a:ext>
              </a:extLst>
            </p:cNvPr>
            <p:cNvSpPr/>
            <p:nvPr/>
          </p:nvSpPr>
          <p:spPr>
            <a:xfrm>
              <a:off x="6796329" y="292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="" xmlns:a16="http://schemas.microsoft.com/office/drawing/2014/main" id="{FD8FDB3E-4A0E-3EB4-9002-EC4BDBDF9A7A}"/>
                </a:ext>
              </a:extLst>
            </p:cNvPr>
            <p:cNvSpPr/>
            <p:nvPr/>
          </p:nvSpPr>
          <p:spPr>
            <a:xfrm>
              <a:off x="6769586" y="29423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="" xmlns:a16="http://schemas.microsoft.com/office/drawing/2014/main" id="{BAB53BD8-E9FA-BEB1-4BFD-13616B09E1F6}"/>
                </a:ext>
              </a:extLst>
            </p:cNvPr>
            <p:cNvSpPr/>
            <p:nvPr/>
          </p:nvSpPr>
          <p:spPr>
            <a:xfrm>
              <a:off x="6738386" y="2962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="" xmlns:a16="http://schemas.microsoft.com/office/drawing/2014/main" id="{E2331E8F-59EB-9412-BEC3-3799E8A0913A}"/>
                </a:ext>
              </a:extLst>
            </p:cNvPr>
            <p:cNvSpPr/>
            <p:nvPr/>
          </p:nvSpPr>
          <p:spPr>
            <a:xfrm>
              <a:off x="6703472" y="29694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="" xmlns:a16="http://schemas.microsoft.com/office/drawing/2014/main" id="{880857E9-72DB-5EA1-4BC1-51ADE9EED56D}"/>
                </a:ext>
              </a:extLst>
            </p:cNvPr>
            <p:cNvSpPr/>
            <p:nvPr/>
          </p:nvSpPr>
          <p:spPr>
            <a:xfrm>
              <a:off x="6668557" y="2982814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="" xmlns:a16="http://schemas.microsoft.com/office/drawing/2014/main" id="{ACCC8E4D-CD8B-5F2F-2B97-F835375C7813}"/>
                </a:ext>
              </a:extLst>
            </p:cNvPr>
            <p:cNvSpPr/>
            <p:nvPr/>
          </p:nvSpPr>
          <p:spPr>
            <a:xfrm>
              <a:off x="6638100" y="2989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="" xmlns:a16="http://schemas.microsoft.com/office/drawing/2014/main" id="{FADC8CCA-A7D0-7129-D462-72BC808C7B49}"/>
                </a:ext>
              </a:extLst>
            </p:cNvPr>
            <p:cNvSpPr/>
            <p:nvPr/>
          </p:nvSpPr>
          <p:spPr>
            <a:xfrm>
              <a:off x="6605167" y="3001385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="" xmlns:a16="http://schemas.microsoft.com/office/drawing/2014/main" id="{4F5FEE0F-42F9-E16B-559D-32E92B0E5F11}"/>
                </a:ext>
              </a:extLst>
            </p:cNvPr>
            <p:cNvSpPr/>
            <p:nvPr/>
          </p:nvSpPr>
          <p:spPr>
            <a:xfrm>
              <a:off x="6571243" y="3005099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="" xmlns:a16="http://schemas.microsoft.com/office/drawing/2014/main" id="{46D6DC43-B08B-DB78-E3A6-68E213BA5802}"/>
                </a:ext>
              </a:extLst>
            </p:cNvPr>
            <p:cNvSpPr/>
            <p:nvPr/>
          </p:nvSpPr>
          <p:spPr>
            <a:xfrm>
              <a:off x="6536741" y="3007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="" xmlns:a16="http://schemas.microsoft.com/office/drawing/2014/main" id="{5104A0EA-445F-47D7-1579-52D1AF161C59}"/>
                </a:ext>
              </a:extLst>
            </p:cNvPr>
            <p:cNvSpPr/>
            <p:nvPr/>
          </p:nvSpPr>
          <p:spPr>
            <a:xfrm>
              <a:off x="6502157" y="30036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="" xmlns:a16="http://schemas.microsoft.com/office/drawing/2014/main" id="{E9F43A8E-8DDA-6349-3666-12DD0AF76BF6}"/>
                </a:ext>
              </a:extLst>
            </p:cNvPr>
            <p:cNvSpPr/>
            <p:nvPr/>
          </p:nvSpPr>
          <p:spPr>
            <a:xfrm>
              <a:off x="6467986" y="300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="" xmlns:a16="http://schemas.microsoft.com/office/drawing/2014/main" id="{E5A8B949-4831-C130-68C8-090B28461ED8}"/>
                </a:ext>
              </a:extLst>
            </p:cNvPr>
            <p:cNvSpPr/>
            <p:nvPr/>
          </p:nvSpPr>
          <p:spPr>
            <a:xfrm>
              <a:off x="6432741" y="3000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="" xmlns:a16="http://schemas.microsoft.com/office/drawing/2014/main" id="{4AF7A831-A868-AEF8-8C72-0F353D70FD55}"/>
                </a:ext>
              </a:extLst>
            </p:cNvPr>
            <p:cNvSpPr/>
            <p:nvPr/>
          </p:nvSpPr>
          <p:spPr>
            <a:xfrm>
              <a:off x="6399643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="" xmlns:a16="http://schemas.microsoft.com/office/drawing/2014/main" id="{EFD13684-9A6E-4B41-BCDC-D0CCC3867EB0}"/>
                </a:ext>
              </a:extLst>
            </p:cNvPr>
            <p:cNvSpPr/>
            <p:nvPr/>
          </p:nvSpPr>
          <p:spPr>
            <a:xfrm>
              <a:off x="6365554" y="29850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="" xmlns:a16="http://schemas.microsoft.com/office/drawing/2014/main" id="{458650E6-FC24-478F-28C1-E5B8BC5A7EEF}"/>
                </a:ext>
              </a:extLst>
            </p:cNvPr>
            <p:cNvSpPr/>
            <p:nvPr/>
          </p:nvSpPr>
          <p:spPr>
            <a:xfrm>
              <a:off x="6332786" y="2973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="" xmlns:a16="http://schemas.microsoft.com/office/drawing/2014/main" id="{112A2B91-03FA-1632-B74B-B6D0C7943DB0}"/>
                </a:ext>
              </a:extLst>
            </p:cNvPr>
            <p:cNvSpPr/>
            <p:nvPr/>
          </p:nvSpPr>
          <p:spPr>
            <a:xfrm>
              <a:off x="6300843" y="2961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="" xmlns:a16="http://schemas.microsoft.com/office/drawing/2014/main" id="{5F017C2F-1DFC-53AC-C1E2-3C70EDE31442}"/>
                </a:ext>
              </a:extLst>
            </p:cNvPr>
            <p:cNvSpPr/>
            <p:nvPr/>
          </p:nvSpPr>
          <p:spPr>
            <a:xfrm>
              <a:off x="6269643" y="29426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="" xmlns:a16="http://schemas.microsoft.com/office/drawing/2014/main" id="{912B8EE5-E786-CAC9-7386-8A8F2BDA0B23}"/>
                </a:ext>
              </a:extLst>
            </p:cNvPr>
            <p:cNvSpPr/>
            <p:nvPr/>
          </p:nvSpPr>
          <p:spPr>
            <a:xfrm>
              <a:off x="6238855" y="2929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="" xmlns:a16="http://schemas.microsoft.com/office/drawing/2014/main" id="{1B89E368-91D5-6E52-E673-BDF1DC0F5167}"/>
                </a:ext>
              </a:extLst>
            </p:cNvPr>
            <p:cNvSpPr/>
            <p:nvPr/>
          </p:nvSpPr>
          <p:spPr>
            <a:xfrm>
              <a:off x="6210214" y="29100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="" xmlns:a16="http://schemas.microsoft.com/office/drawing/2014/main" id="{431F7908-5DAC-4E6C-9D9D-0414DA9EBE54}"/>
                </a:ext>
              </a:extLst>
            </p:cNvPr>
            <p:cNvSpPr/>
            <p:nvPr/>
          </p:nvSpPr>
          <p:spPr>
            <a:xfrm>
              <a:off x="6182728" y="2889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="" xmlns:a16="http://schemas.microsoft.com/office/drawing/2014/main" id="{79DFDDEE-B4DE-8DA4-749A-1EE64FE3599E}"/>
                </a:ext>
              </a:extLst>
            </p:cNvPr>
            <p:cNvSpPr/>
            <p:nvPr/>
          </p:nvSpPr>
          <p:spPr>
            <a:xfrm>
              <a:off x="6154335" y="2867671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="" xmlns:a16="http://schemas.microsoft.com/office/drawing/2014/main" id="{2BCF51C5-47A2-510E-D939-7D45A78DAF15}"/>
                </a:ext>
              </a:extLst>
            </p:cNvPr>
            <p:cNvSpPr/>
            <p:nvPr/>
          </p:nvSpPr>
          <p:spPr>
            <a:xfrm>
              <a:off x="6129243" y="2838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="" xmlns:a16="http://schemas.microsoft.com/office/drawing/2014/main" id="{F0DBC65E-2642-7056-6C0C-055C1D3FD7AB}"/>
                </a:ext>
              </a:extLst>
            </p:cNvPr>
            <p:cNvSpPr/>
            <p:nvPr/>
          </p:nvSpPr>
          <p:spPr>
            <a:xfrm>
              <a:off x="6108443" y="2817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="" xmlns:a16="http://schemas.microsoft.com/office/drawing/2014/main" id="{40811A4B-C172-DFA7-45AD-B1A7E5561E8E}"/>
                </a:ext>
              </a:extLst>
            </p:cNvPr>
            <p:cNvSpPr/>
            <p:nvPr/>
          </p:nvSpPr>
          <p:spPr>
            <a:xfrm>
              <a:off x="6085497" y="2785213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="" xmlns:a16="http://schemas.microsoft.com/office/drawing/2014/main" id="{9B632379-8DA4-6369-A638-7DC11CAE6E26}"/>
                </a:ext>
              </a:extLst>
            </p:cNvPr>
            <p:cNvSpPr/>
            <p:nvPr/>
          </p:nvSpPr>
          <p:spPr>
            <a:xfrm>
              <a:off x="6066843" y="2756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="" xmlns:a16="http://schemas.microsoft.com/office/drawing/2014/main" id="{6E41C207-BE45-1D1B-B07E-C2FC89335427}"/>
                </a:ext>
              </a:extLst>
            </p:cNvPr>
            <p:cNvSpPr/>
            <p:nvPr/>
          </p:nvSpPr>
          <p:spPr>
            <a:xfrm>
              <a:off x="6045300" y="27265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="" xmlns:a16="http://schemas.microsoft.com/office/drawing/2014/main" id="{130C8813-3A65-687C-6590-9CAD7EE9E1D6}"/>
                </a:ext>
              </a:extLst>
            </p:cNvPr>
            <p:cNvSpPr/>
            <p:nvPr/>
          </p:nvSpPr>
          <p:spPr>
            <a:xfrm>
              <a:off x="6024803" y="2699785"/>
              <a:ext cx="8365" cy="6010"/>
            </a:xfrm>
            <a:custGeom>
              <a:avLst/>
              <a:gdLst>
                <a:gd name="connsiteX0" fmla="*/ 7868 w 8365"/>
                <a:gd name="connsiteY0" fmla="*/ 3714 h 6010"/>
                <a:gd name="connsiteX1" fmla="*/ 7868 w 8365"/>
                <a:gd name="connsiteY1" fmla="*/ 0 h 6010"/>
                <a:gd name="connsiteX2" fmla="*/ 439 w 8365"/>
                <a:gd name="connsiteY2" fmla="*/ 0 h 6010"/>
                <a:gd name="connsiteX3" fmla="*/ 2296 w 8365"/>
                <a:gd name="connsiteY3" fmla="*/ 5571 h 6010"/>
                <a:gd name="connsiteX4" fmla="*/ 7868 w 8365"/>
                <a:gd name="connsiteY4" fmla="*/ 3714 h 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5" h="6010">
                  <a:moveTo>
                    <a:pt x="7868" y="3714"/>
                  </a:moveTo>
                  <a:cubicBezTo>
                    <a:pt x="8531" y="2565"/>
                    <a:pt x="8531" y="1149"/>
                    <a:pt x="7868" y="0"/>
                  </a:cubicBezTo>
                  <a:lnTo>
                    <a:pt x="439" y="0"/>
                  </a:lnTo>
                  <a:cubicBezTo>
                    <a:pt x="-586" y="2051"/>
                    <a:pt x="245" y="4546"/>
                    <a:pt x="2296" y="5571"/>
                  </a:cubicBezTo>
                  <a:cubicBezTo>
                    <a:pt x="4348" y="6597"/>
                    <a:pt x="6842" y="5766"/>
                    <a:pt x="7868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="" xmlns:a16="http://schemas.microsoft.com/office/drawing/2014/main" id="{17D311E6-3087-8911-1C3A-481096ECFCD6}"/>
                </a:ext>
              </a:extLst>
            </p:cNvPr>
            <p:cNvSpPr/>
            <p:nvPr/>
          </p:nvSpPr>
          <p:spPr>
            <a:xfrm>
              <a:off x="6014100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="" xmlns:a16="http://schemas.microsoft.com/office/drawing/2014/main" id="{17042253-1D37-BBBC-AA62-0CCDCC6A5163}"/>
                </a:ext>
              </a:extLst>
            </p:cNvPr>
            <p:cNvSpPr/>
            <p:nvPr/>
          </p:nvSpPr>
          <p:spPr>
            <a:xfrm>
              <a:off x="5998499" y="2629956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="" xmlns:a16="http://schemas.microsoft.com/office/drawing/2014/main" id="{00F5D617-354B-2D97-EC5D-FFB87C3BD3B7}"/>
                </a:ext>
              </a:extLst>
            </p:cNvPr>
            <p:cNvSpPr/>
            <p:nvPr/>
          </p:nvSpPr>
          <p:spPr>
            <a:xfrm>
              <a:off x="5992557" y="2596527"/>
              <a:ext cx="11196" cy="11362"/>
            </a:xfrm>
            <a:custGeom>
              <a:avLst/>
              <a:gdLst>
                <a:gd name="connsiteX0" fmla="*/ 4457 w 11196"/>
                <a:gd name="connsiteY0" fmla="*/ 11143 h 11362"/>
                <a:gd name="connsiteX1" fmla="*/ 10929 w 11196"/>
                <a:gd name="connsiteY1" fmla="*/ 7652 h 11362"/>
                <a:gd name="connsiteX2" fmla="*/ 11143 w 11196"/>
                <a:gd name="connsiteY2" fmla="*/ 5943 h 11362"/>
                <a:gd name="connsiteX3" fmla="*/ 6739 w 11196"/>
                <a:gd name="connsiteY3" fmla="*/ 53 h 11362"/>
                <a:gd name="connsiteX4" fmla="*/ 5943 w 11196"/>
                <a:gd name="connsiteY4" fmla="*/ 0 h 11362"/>
                <a:gd name="connsiteX5" fmla="*/ 0 w 11196"/>
                <a:gd name="connsiteY5" fmla="*/ 5943 h 11362"/>
                <a:gd name="connsiteX6" fmla="*/ 4457 w 11196"/>
                <a:gd name="connsiteY6" fmla="*/ 11143 h 1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96" h="11362">
                  <a:moveTo>
                    <a:pt x="4457" y="11143"/>
                  </a:moveTo>
                  <a:cubicBezTo>
                    <a:pt x="7209" y="11966"/>
                    <a:pt x="10106" y="10403"/>
                    <a:pt x="10929" y="7652"/>
                  </a:cubicBezTo>
                  <a:cubicBezTo>
                    <a:pt x="11095" y="7098"/>
                    <a:pt x="11167" y="6521"/>
                    <a:pt x="11143" y="5943"/>
                  </a:cubicBezTo>
                  <a:cubicBezTo>
                    <a:pt x="11553" y="3101"/>
                    <a:pt x="9582" y="464"/>
                    <a:pt x="6739" y="53"/>
                  </a:cubicBezTo>
                  <a:cubicBezTo>
                    <a:pt x="6476" y="15"/>
                    <a:pt x="6209" y="-2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237" y="8444"/>
                    <a:pt x="2022" y="10526"/>
                    <a:pt x="4457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="" xmlns:a16="http://schemas.microsoft.com/office/drawing/2014/main" id="{84AEA95F-5268-7FFE-EBDD-02C79E143F48}"/>
                </a:ext>
              </a:extLst>
            </p:cNvPr>
            <p:cNvSpPr/>
            <p:nvPr/>
          </p:nvSpPr>
          <p:spPr>
            <a:xfrm>
              <a:off x="5985128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="" xmlns:a16="http://schemas.microsoft.com/office/drawing/2014/main" id="{D4BA1858-A643-29E6-1A8A-043F9727A343}"/>
                </a:ext>
              </a:extLst>
            </p:cNvPr>
            <p:cNvSpPr/>
            <p:nvPr/>
          </p:nvSpPr>
          <p:spPr>
            <a:xfrm>
              <a:off x="5979185" y="2530413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="" xmlns:a16="http://schemas.microsoft.com/office/drawing/2014/main" id="{98067AA7-3633-638D-093B-E4562DCA3A28}"/>
                </a:ext>
              </a:extLst>
            </p:cNvPr>
            <p:cNvSpPr/>
            <p:nvPr/>
          </p:nvSpPr>
          <p:spPr>
            <a:xfrm>
              <a:off x="5975471" y="2495499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="" xmlns:a16="http://schemas.microsoft.com/office/drawing/2014/main" id="{FFB7E02C-1075-7AE9-9D0B-B3513A061BE0}"/>
                </a:ext>
              </a:extLst>
            </p:cNvPr>
            <p:cNvSpPr/>
            <p:nvPr/>
          </p:nvSpPr>
          <p:spPr>
            <a:xfrm>
              <a:off x="5974728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="" xmlns:a16="http://schemas.microsoft.com/office/drawing/2014/main" id="{82C178CE-ABE1-BA41-9548-124D2717982B}"/>
                </a:ext>
              </a:extLst>
            </p:cNvPr>
            <p:cNvSpPr/>
            <p:nvPr/>
          </p:nvSpPr>
          <p:spPr>
            <a:xfrm>
              <a:off x="5975471" y="2425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="" xmlns:a16="http://schemas.microsoft.com/office/drawing/2014/main" id="{6128708B-6398-BC01-1CE3-577E23D2E0AC}"/>
                </a:ext>
              </a:extLst>
            </p:cNvPr>
            <p:cNvSpPr/>
            <p:nvPr/>
          </p:nvSpPr>
          <p:spPr>
            <a:xfrm>
              <a:off x="5977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="" xmlns:a16="http://schemas.microsoft.com/office/drawing/2014/main" id="{36794438-23A8-923A-93B9-069D1369A94D}"/>
                </a:ext>
              </a:extLst>
            </p:cNvPr>
            <p:cNvSpPr/>
            <p:nvPr/>
          </p:nvSpPr>
          <p:spPr>
            <a:xfrm>
              <a:off x="5982900" y="2355842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="" xmlns:a16="http://schemas.microsoft.com/office/drawing/2014/main" id="{93FB25AE-1BD9-830E-678A-EE58BDD762FC}"/>
                </a:ext>
              </a:extLst>
            </p:cNvPr>
            <p:cNvSpPr/>
            <p:nvPr/>
          </p:nvSpPr>
          <p:spPr>
            <a:xfrm>
              <a:off x="5990328" y="2320927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="" xmlns:a16="http://schemas.microsoft.com/office/drawing/2014/main" id="{A0E33A4C-329D-F2D8-5A4A-1F295F5E8DD2}"/>
                </a:ext>
              </a:extLst>
            </p:cNvPr>
            <p:cNvSpPr/>
            <p:nvPr/>
          </p:nvSpPr>
          <p:spPr>
            <a:xfrm>
              <a:off x="5992532" y="2283042"/>
              <a:ext cx="23053" cy="23028"/>
            </a:xfrm>
            <a:custGeom>
              <a:avLst/>
              <a:gdLst>
                <a:gd name="connsiteX0" fmla="*/ 11168 w 23053"/>
                <a:gd name="connsiteY0" fmla="*/ 23029 h 23028"/>
                <a:gd name="connsiteX1" fmla="*/ 23053 w 23053"/>
                <a:gd name="connsiteY1" fmla="*/ 11886 h 23028"/>
                <a:gd name="connsiteX2" fmla="*/ 11168 w 23053"/>
                <a:gd name="connsiteY2" fmla="*/ 0 h 23028"/>
                <a:gd name="connsiteX3" fmla="*/ 0 w 23053"/>
                <a:gd name="connsiteY3" fmla="*/ 11118 h 23028"/>
                <a:gd name="connsiteX4" fmla="*/ 25 w 23053"/>
                <a:gd name="connsiteY4" fmla="*/ 11886 h 23028"/>
                <a:gd name="connsiteX5" fmla="*/ 11168 w 23053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53" h="23028">
                  <a:moveTo>
                    <a:pt x="11168" y="23029"/>
                  </a:moveTo>
                  <a:cubicBezTo>
                    <a:pt x="17452" y="23041"/>
                    <a:pt x="22661" y="18158"/>
                    <a:pt x="23053" y="11886"/>
                  </a:cubicBezTo>
                  <a:cubicBezTo>
                    <a:pt x="23053" y="5321"/>
                    <a:pt x="17732" y="0"/>
                    <a:pt x="11168" y="0"/>
                  </a:cubicBezTo>
                  <a:cubicBezTo>
                    <a:pt x="5014" y="-14"/>
                    <a:pt x="14" y="4964"/>
                    <a:pt x="0" y="11118"/>
                  </a:cubicBezTo>
                  <a:cubicBezTo>
                    <a:pt x="-1" y="11374"/>
                    <a:pt x="8" y="11630"/>
                    <a:pt x="25" y="11886"/>
                  </a:cubicBezTo>
                  <a:cubicBezTo>
                    <a:pt x="25" y="18040"/>
                    <a:pt x="5014" y="23029"/>
                    <a:pt x="11168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="" xmlns:a16="http://schemas.microsoft.com/office/drawing/2014/main" id="{95E24ACB-34D4-80D7-FE9D-B2803A7D4CDA}"/>
                </a:ext>
              </a:extLst>
            </p:cNvPr>
            <p:cNvSpPr/>
            <p:nvPr/>
          </p:nvSpPr>
          <p:spPr>
            <a:xfrm>
              <a:off x="6007414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="" xmlns:a16="http://schemas.microsoft.com/office/drawing/2014/main" id="{71DCFE0D-DCA4-5A93-74D3-EB984D5BD2F1}"/>
                </a:ext>
              </a:extLst>
            </p:cNvPr>
            <p:cNvSpPr/>
            <p:nvPr/>
          </p:nvSpPr>
          <p:spPr>
            <a:xfrm>
              <a:off x="6024500" y="2222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9" y="16343"/>
                    <a:pt x="0" y="12684"/>
                    <a:pt x="0" y="8171"/>
                  </a:cubicBezTo>
                  <a:cubicBezTo>
                    <a:pt x="0" y="3659"/>
                    <a:pt x="3659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="" xmlns:a16="http://schemas.microsoft.com/office/drawing/2014/main" id="{6A6D59A2-F3A7-E652-5C3E-B84E02A33A1D}"/>
                </a:ext>
              </a:extLst>
            </p:cNvPr>
            <p:cNvSpPr/>
            <p:nvPr/>
          </p:nvSpPr>
          <p:spPr>
            <a:xfrm>
              <a:off x="6042328" y="2193851"/>
              <a:ext cx="12628" cy="11933"/>
            </a:xfrm>
            <a:custGeom>
              <a:avLst/>
              <a:gdLst>
                <a:gd name="connsiteX0" fmla="*/ 6686 w 12628"/>
                <a:gd name="connsiteY0" fmla="*/ 11933 h 11933"/>
                <a:gd name="connsiteX1" fmla="*/ 12629 w 12628"/>
                <a:gd name="connsiteY1" fmla="*/ 5990 h 11933"/>
                <a:gd name="connsiteX2" fmla="*/ 6686 w 12628"/>
                <a:gd name="connsiteY2" fmla="*/ 47 h 11933"/>
                <a:gd name="connsiteX3" fmla="*/ 47 w 12628"/>
                <a:gd name="connsiteY3" fmla="*/ 5200 h 11933"/>
                <a:gd name="connsiteX4" fmla="*/ 0 w 12628"/>
                <a:gd name="connsiteY4" fmla="*/ 5990 h 11933"/>
                <a:gd name="connsiteX5" fmla="*/ 6686 w 12628"/>
                <a:gd name="connsiteY5" fmla="*/ 11933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6686" y="11933"/>
                  </a:moveTo>
                  <a:cubicBezTo>
                    <a:pt x="9820" y="11600"/>
                    <a:pt x="12296" y="9124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30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380" y="9390"/>
                    <a:pt x="3265" y="11954"/>
                    <a:pt x="6686" y="119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="" xmlns:a16="http://schemas.microsoft.com/office/drawing/2014/main" id="{7C92E673-FEA3-8611-F8EF-3237E19E8B9A}"/>
                </a:ext>
              </a:extLst>
            </p:cNvPr>
            <p:cNvSpPr/>
            <p:nvPr/>
          </p:nvSpPr>
          <p:spPr>
            <a:xfrm>
              <a:off x="6060900" y="21641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="" xmlns:a16="http://schemas.microsoft.com/office/drawing/2014/main" id="{7288F1CD-B049-AFE1-6EF8-791FC3E21769}"/>
                </a:ext>
              </a:extLst>
            </p:cNvPr>
            <p:cNvSpPr/>
            <p:nvPr/>
          </p:nvSpPr>
          <p:spPr>
            <a:xfrm>
              <a:off x="6080957" y="2136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="" xmlns:a16="http://schemas.microsoft.com/office/drawing/2014/main" id="{B67A9549-73F6-4BB7-D79C-134938900636}"/>
                </a:ext>
              </a:extLst>
            </p:cNvPr>
            <p:cNvSpPr/>
            <p:nvPr/>
          </p:nvSpPr>
          <p:spPr>
            <a:xfrm>
              <a:off x="6103985" y="21106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cubicBezTo>
                    <a:pt x="8171" y="1663"/>
                    <a:pt x="6509" y="0"/>
                    <a:pt x="4457" y="0"/>
                  </a:cubicBez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="" xmlns:a16="http://schemas.microsoft.com/office/drawing/2014/main" id="{4ABD5A66-4EA7-71FE-F769-00853D4B8790}"/>
                </a:ext>
              </a:extLst>
            </p:cNvPr>
            <p:cNvSpPr/>
            <p:nvPr/>
          </p:nvSpPr>
          <p:spPr>
            <a:xfrm>
              <a:off x="6125528" y="20921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="" xmlns:a16="http://schemas.microsoft.com/office/drawing/2014/main" id="{B3386043-A9B5-E3D3-0610-BBD8D1DF5C33}"/>
                </a:ext>
              </a:extLst>
            </p:cNvPr>
            <p:cNvSpPr/>
            <p:nvPr/>
          </p:nvSpPr>
          <p:spPr>
            <a:xfrm>
              <a:off x="6154335" y="2067613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="" xmlns:a16="http://schemas.microsoft.com/office/drawing/2014/main" id="{1EF99184-9BA4-D125-CAF8-053B59CE5177}"/>
                </a:ext>
              </a:extLst>
            </p:cNvPr>
            <p:cNvSpPr/>
            <p:nvPr/>
          </p:nvSpPr>
          <p:spPr>
            <a:xfrm>
              <a:off x="6182728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="" xmlns:a16="http://schemas.microsoft.com/office/drawing/2014/main" id="{B839C52D-0E77-7EFC-779B-3A3034DB58B7}"/>
                </a:ext>
              </a:extLst>
            </p:cNvPr>
            <p:cNvSpPr/>
            <p:nvPr/>
          </p:nvSpPr>
          <p:spPr>
            <a:xfrm>
              <a:off x="6210214" y="202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="" xmlns:a16="http://schemas.microsoft.com/office/drawing/2014/main" id="{9EBA6F3B-84B0-476C-6240-4979B08E7591}"/>
                </a:ext>
              </a:extLst>
            </p:cNvPr>
            <p:cNvSpPr/>
            <p:nvPr/>
          </p:nvSpPr>
          <p:spPr>
            <a:xfrm>
              <a:off x="6235471" y="1999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="" xmlns:a16="http://schemas.microsoft.com/office/drawing/2014/main" id="{3516C818-FA44-A6BE-5BBC-CC61F44A2C84}"/>
                </a:ext>
              </a:extLst>
            </p:cNvPr>
            <p:cNvSpPr/>
            <p:nvPr/>
          </p:nvSpPr>
          <p:spPr>
            <a:xfrm>
              <a:off x="6265928" y="19821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="" xmlns:a16="http://schemas.microsoft.com/office/drawing/2014/main" id="{7CA29D92-4387-64E5-2951-76C969ABC72E}"/>
                </a:ext>
              </a:extLst>
            </p:cNvPr>
            <p:cNvSpPr/>
            <p:nvPr/>
          </p:nvSpPr>
          <p:spPr>
            <a:xfrm>
              <a:off x="6297128" y="196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="" xmlns:a16="http://schemas.microsoft.com/office/drawing/2014/main" id="{59A87D5E-31D0-4F04-29AA-F60E484952E3}"/>
                </a:ext>
              </a:extLst>
            </p:cNvPr>
            <p:cNvSpPr/>
            <p:nvPr/>
          </p:nvSpPr>
          <p:spPr>
            <a:xfrm>
              <a:off x="6332786" y="1953516"/>
              <a:ext cx="6010" cy="7867"/>
            </a:xfrm>
            <a:custGeom>
              <a:avLst/>
              <a:gdLst>
                <a:gd name="connsiteX0" fmla="*/ 0 w 6010"/>
                <a:gd name="connsiteY0" fmla="*/ 7868 h 7867"/>
                <a:gd name="connsiteX1" fmla="*/ 3714 w 6010"/>
                <a:gd name="connsiteY1" fmla="*/ 7868 h 7867"/>
                <a:gd name="connsiteX2" fmla="*/ 5571 w 6010"/>
                <a:gd name="connsiteY2" fmla="*/ 2296 h 7867"/>
                <a:gd name="connsiteX3" fmla="*/ 0 w 6010"/>
                <a:gd name="connsiteY3" fmla="*/ 439 h 7867"/>
                <a:gd name="connsiteX4" fmla="*/ 0 w 6010"/>
                <a:gd name="connsiteY4" fmla="*/ 4154 h 7867"/>
                <a:gd name="connsiteX5" fmla="*/ 0 w 6010"/>
                <a:gd name="connsiteY5" fmla="*/ 7868 h 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0" h="7867">
                  <a:moveTo>
                    <a:pt x="0" y="7868"/>
                  </a:moveTo>
                  <a:lnTo>
                    <a:pt x="3714" y="7868"/>
                  </a:lnTo>
                  <a:cubicBezTo>
                    <a:pt x="5766" y="6842"/>
                    <a:pt x="6597" y="4348"/>
                    <a:pt x="5571" y="2296"/>
                  </a:cubicBezTo>
                  <a:cubicBezTo>
                    <a:pt x="4546" y="245"/>
                    <a:pt x="2051" y="-586"/>
                    <a:pt x="0" y="439"/>
                  </a:cubicBezTo>
                  <a:cubicBezTo>
                    <a:pt x="0" y="439"/>
                    <a:pt x="0" y="439"/>
                    <a:pt x="0" y="4154"/>
                  </a:cubicBezTo>
                  <a:lnTo>
                    <a:pt x="0" y="786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="" xmlns:a16="http://schemas.microsoft.com/office/drawing/2014/main" id="{435207B1-AFCD-E647-228F-BB3C721B869C}"/>
                </a:ext>
              </a:extLst>
            </p:cNvPr>
            <p:cNvSpPr/>
            <p:nvPr/>
          </p:nvSpPr>
          <p:spPr>
            <a:xfrm>
              <a:off x="6362500" y="195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="" xmlns:a16="http://schemas.microsoft.com/office/drawing/2014/main" id="{D3BC656C-F1FF-577B-7A79-03F6221A9DD9}"/>
                </a:ext>
              </a:extLst>
            </p:cNvPr>
            <p:cNvSpPr/>
            <p:nvPr/>
          </p:nvSpPr>
          <p:spPr>
            <a:xfrm>
              <a:off x="6395928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="" xmlns:a16="http://schemas.microsoft.com/office/drawing/2014/main" id="{94A69699-8DB2-D294-EFEE-BE283F308B81}"/>
                </a:ext>
              </a:extLst>
            </p:cNvPr>
            <p:cNvSpPr/>
            <p:nvPr/>
          </p:nvSpPr>
          <p:spPr>
            <a:xfrm>
              <a:off x="6433071" y="19346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="" xmlns:a16="http://schemas.microsoft.com/office/drawing/2014/main" id="{1C4DBB50-5D97-71A4-9D7F-AE355972F095}"/>
                </a:ext>
              </a:extLst>
            </p:cNvPr>
            <p:cNvSpPr/>
            <p:nvPr/>
          </p:nvSpPr>
          <p:spPr>
            <a:xfrm>
              <a:off x="6467325" y="1929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="" xmlns:a16="http://schemas.microsoft.com/office/drawing/2014/main" id="{F5963980-4781-9A99-580C-BFDDD2604944}"/>
                </a:ext>
              </a:extLst>
            </p:cNvPr>
            <p:cNvSpPr/>
            <p:nvPr/>
          </p:nvSpPr>
          <p:spPr>
            <a:xfrm>
              <a:off x="6502157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="" xmlns:a16="http://schemas.microsoft.com/office/drawing/2014/main" id="{9B2B8266-1E76-FAB3-77FD-D998E4FF9403}"/>
                </a:ext>
              </a:extLst>
            </p:cNvPr>
            <p:cNvSpPr/>
            <p:nvPr/>
          </p:nvSpPr>
          <p:spPr>
            <a:xfrm>
              <a:off x="6537071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="" xmlns:a16="http://schemas.microsoft.com/office/drawing/2014/main" id="{BA8F27AF-12A3-6180-6846-4675BE8FBEE8}"/>
                </a:ext>
              </a:extLst>
            </p:cNvPr>
            <p:cNvSpPr/>
            <p:nvPr/>
          </p:nvSpPr>
          <p:spPr>
            <a:xfrm>
              <a:off x="6571243" y="193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="" xmlns:a16="http://schemas.microsoft.com/office/drawing/2014/main" id="{2FBFA0F3-25C5-5E0D-0FD1-5F64D66077E7}"/>
                </a:ext>
              </a:extLst>
            </p:cNvPr>
            <p:cNvSpPr/>
            <p:nvPr/>
          </p:nvSpPr>
          <p:spPr>
            <a:xfrm>
              <a:off x="6602443" y="19279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="" xmlns:a16="http://schemas.microsoft.com/office/drawing/2014/main" id="{6160A644-4F51-F9B2-89C2-694ADE749E2A}"/>
                </a:ext>
              </a:extLst>
            </p:cNvPr>
            <p:cNvSpPr/>
            <p:nvPr/>
          </p:nvSpPr>
          <p:spPr>
            <a:xfrm>
              <a:off x="6636614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="" xmlns:a16="http://schemas.microsoft.com/office/drawing/2014/main" id="{8F9A0D5B-CF1D-3B7A-AD64-24D0DCD8CEC5}"/>
                </a:ext>
              </a:extLst>
            </p:cNvPr>
            <p:cNvSpPr/>
            <p:nvPr/>
          </p:nvSpPr>
          <p:spPr>
            <a:xfrm>
              <a:off x="6666700" y="1942331"/>
              <a:ext cx="11253" cy="11624"/>
            </a:xfrm>
            <a:custGeom>
              <a:avLst/>
              <a:gdLst>
                <a:gd name="connsiteX0" fmla="*/ 5571 w 11253"/>
                <a:gd name="connsiteY0" fmla="*/ 11625 h 11624"/>
                <a:gd name="connsiteX1" fmla="*/ 9286 w 11253"/>
                <a:gd name="connsiteY1" fmla="*/ 7168 h 11624"/>
                <a:gd name="connsiteX2" fmla="*/ 10771 w 11253"/>
                <a:gd name="connsiteY2" fmla="*/ 1968 h 11624"/>
                <a:gd name="connsiteX3" fmla="*/ 5571 w 11253"/>
                <a:gd name="connsiteY3" fmla="*/ 482 h 11624"/>
                <a:gd name="connsiteX4" fmla="*/ 0 w 11253"/>
                <a:gd name="connsiteY4" fmla="*/ 6053 h 11624"/>
                <a:gd name="connsiteX5" fmla="*/ 5571 w 11253"/>
                <a:gd name="connsiteY5" fmla="*/ 11625 h 1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53" h="11624">
                  <a:moveTo>
                    <a:pt x="5571" y="11625"/>
                  </a:moveTo>
                  <a:cubicBezTo>
                    <a:pt x="7739" y="11259"/>
                    <a:pt x="9316" y="9366"/>
                    <a:pt x="9286" y="7168"/>
                  </a:cubicBezTo>
                  <a:cubicBezTo>
                    <a:pt x="11132" y="6142"/>
                    <a:pt x="11797" y="3814"/>
                    <a:pt x="10771" y="1968"/>
                  </a:cubicBezTo>
                  <a:cubicBezTo>
                    <a:pt x="9746" y="121"/>
                    <a:pt x="7418" y="-544"/>
                    <a:pt x="5571" y="482"/>
                  </a:cubicBezTo>
                  <a:cubicBezTo>
                    <a:pt x="2494" y="482"/>
                    <a:pt x="0" y="2976"/>
                    <a:pt x="0" y="6053"/>
                  </a:cubicBezTo>
                  <a:cubicBezTo>
                    <a:pt x="0" y="9130"/>
                    <a:pt x="2494" y="11625"/>
                    <a:pt x="5571" y="1162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="" xmlns:a16="http://schemas.microsoft.com/office/drawing/2014/main" id="{44322912-9B06-ECA9-44E9-806B930DC7F6}"/>
                </a:ext>
              </a:extLst>
            </p:cNvPr>
            <p:cNvSpPr/>
            <p:nvPr/>
          </p:nvSpPr>
          <p:spPr>
            <a:xfrm>
              <a:off x="6701243" y="1952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="" xmlns:a16="http://schemas.microsoft.com/office/drawing/2014/main" id="{9D5FC935-F9F4-FF7D-2480-1AAF37AF89A2}"/>
                </a:ext>
              </a:extLst>
            </p:cNvPr>
            <p:cNvSpPr/>
            <p:nvPr/>
          </p:nvSpPr>
          <p:spPr>
            <a:xfrm>
              <a:off x="6736082" y="1965841"/>
              <a:ext cx="10572" cy="11402"/>
            </a:xfrm>
            <a:custGeom>
              <a:avLst/>
              <a:gdLst>
                <a:gd name="connsiteX0" fmla="*/ 2304 w 10572"/>
                <a:gd name="connsiteY0" fmla="*/ 10400 h 11402"/>
                <a:gd name="connsiteX1" fmla="*/ 9571 w 10572"/>
                <a:gd name="connsiteY1" fmla="*/ 9271 h 11402"/>
                <a:gd name="connsiteX2" fmla="*/ 10475 w 10572"/>
                <a:gd name="connsiteY2" fmla="*/ 5200 h 11402"/>
                <a:gd name="connsiteX3" fmla="*/ 5275 w 10572"/>
                <a:gd name="connsiteY3" fmla="*/ 0 h 11402"/>
                <a:gd name="connsiteX4" fmla="*/ 75 w 10572"/>
                <a:gd name="connsiteY4" fmla="*/ 5200 h 11402"/>
                <a:gd name="connsiteX5" fmla="*/ 2304 w 10572"/>
                <a:gd name="connsiteY5" fmla="*/ 10400 h 1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72" h="11402">
                  <a:moveTo>
                    <a:pt x="2304" y="10400"/>
                  </a:moveTo>
                  <a:cubicBezTo>
                    <a:pt x="4622" y="12095"/>
                    <a:pt x="7876" y="11589"/>
                    <a:pt x="9571" y="9271"/>
                  </a:cubicBezTo>
                  <a:cubicBezTo>
                    <a:pt x="10427" y="8100"/>
                    <a:pt x="10755" y="6624"/>
                    <a:pt x="10475" y="5200"/>
                  </a:cubicBezTo>
                  <a:cubicBezTo>
                    <a:pt x="10475" y="2328"/>
                    <a:pt x="8147" y="0"/>
                    <a:pt x="5275" y="0"/>
                  </a:cubicBezTo>
                  <a:cubicBezTo>
                    <a:pt x="2403" y="0"/>
                    <a:pt x="75" y="2328"/>
                    <a:pt x="75" y="5200"/>
                  </a:cubicBezTo>
                  <a:cubicBezTo>
                    <a:pt x="-272" y="7221"/>
                    <a:pt x="601" y="9258"/>
                    <a:pt x="2304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="" xmlns:a16="http://schemas.microsoft.com/office/drawing/2014/main" id="{DB020364-A212-07F3-3B5F-C3867BE7AEF2}"/>
                </a:ext>
              </a:extLst>
            </p:cNvPr>
            <p:cNvSpPr/>
            <p:nvPr/>
          </p:nvSpPr>
          <p:spPr>
            <a:xfrm>
              <a:off x="6765129" y="19814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="" xmlns:a16="http://schemas.microsoft.com/office/drawing/2014/main" id="{C7F3E490-F32A-5081-CBEA-09CFA100EC91}"/>
                </a:ext>
              </a:extLst>
            </p:cNvPr>
            <p:cNvSpPr/>
            <p:nvPr/>
          </p:nvSpPr>
          <p:spPr>
            <a:xfrm>
              <a:off x="6800043" y="2002241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="" xmlns:a16="http://schemas.microsoft.com/office/drawing/2014/main" id="{EE0D2014-5904-AB59-7224-A0DC23FEED2C}"/>
                </a:ext>
              </a:extLst>
            </p:cNvPr>
            <p:cNvSpPr/>
            <p:nvPr/>
          </p:nvSpPr>
          <p:spPr>
            <a:xfrm>
              <a:off x="6826043" y="20185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="" xmlns:a16="http://schemas.microsoft.com/office/drawing/2014/main" id="{55702795-E2B2-5429-DA5A-0945F336BAE4}"/>
                </a:ext>
              </a:extLst>
            </p:cNvPr>
            <p:cNvSpPr/>
            <p:nvPr/>
          </p:nvSpPr>
          <p:spPr>
            <a:xfrm>
              <a:off x="6852786" y="2038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="" xmlns:a16="http://schemas.microsoft.com/office/drawing/2014/main" id="{56AB07A7-E696-284E-A054-255623B77346}"/>
                </a:ext>
              </a:extLst>
            </p:cNvPr>
            <p:cNvSpPr/>
            <p:nvPr/>
          </p:nvSpPr>
          <p:spPr>
            <a:xfrm>
              <a:off x="6879529" y="20646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129" y="1801"/>
                    <a:pt x="5628" y="30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="" xmlns:a16="http://schemas.microsoft.com/office/drawing/2014/main" id="{E2F9A242-5C64-BBED-CF94-81281A987F3C}"/>
                </a:ext>
              </a:extLst>
            </p:cNvPr>
            <p:cNvSpPr/>
            <p:nvPr/>
          </p:nvSpPr>
          <p:spPr>
            <a:xfrm>
              <a:off x="6904043" y="2092870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="" xmlns:a16="http://schemas.microsoft.com/office/drawing/2014/main" id="{7F8E8BE4-48D8-18A2-2E51-B1DD021B4534}"/>
                </a:ext>
              </a:extLst>
            </p:cNvPr>
            <p:cNvSpPr/>
            <p:nvPr/>
          </p:nvSpPr>
          <p:spPr>
            <a:xfrm>
              <a:off x="6926329" y="2109955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="" xmlns:a16="http://schemas.microsoft.com/office/drawing/2014/main" id="{EF57E0AD-36D5-1C9C-B598-55D08331BAC9}"/>
                </a:ext>
              </a:extLst>
            </p:cNvPr>
            <p:cNvSpPr/>
            <p:nvPr/>
          </p:nvSpPr>
          <p:spPr>
            <a:xfrm>
              <a:off x="6946386" y="2135213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="" xmlns:a16="http://schemas.microsoft.com/office/drawing/2014/main" id="{A85A7825-8E3A-C03E-7DF4-E663CE8E06A6}"/>
                </a:ext>
              </a:extLst>
            </p:cNvPr>
            <p:cNvSpPr/>
            <p:nvPr/>
          </p:nvSpPr>
          <p:spPr>
            <a:xfrm>
              <a:off x="6960469" y="2158210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="" xmlns:a16="http://schemas.microsoft.com/office/drawing/2014/main" id="{E196C59E-EBC9-998C-D33D-F291CE24131E}"/>
                </a:ext>
              </a:extLst>
            </p:cNvPr>
            <p:cNvSpPr/>
            <p:nvPr/>
          </p:nvSpPr>
          <p:spPr>
            <a:xfrm>
              <a:off x="6980558" y="2189441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="" xmlns:a16="http://schemas.microsoft.com/office/drawing/2014/main" id="{0D1D1D9C-B599-8E15-06DC-E0C0C7AE9A04}"/>
                </a:ext>
              </a:extLst>
            </p:cNvPr>
            <p:cNvSpPr/>
            <p:nvPr/>
          </p:nvSpPr>
          <p:spPr>
            <a:xfrm>
              <a:off x="6995415" y="2219156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="" xmlns:a16="http://schemas.microsoft.com/office/drawing/2014/main" id="{A3CCE3F6-26A1-B840-0DFA-6813AA6DF900}"/>
                </a:ext>
              </a:extLst>
            </p:cNvPr>
            <p:cNvSpPr/>
            <p:nvPr/>
          </p:nvSpPr>
          <p:spPr>
            <a:xfrm>
              <a:off x="7009529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="" xmlns:a16="http://schemas.microsoft.com/office/drawing/2014/main" id="{CAB241B8-D135-A359-BB50-77C546834BFA}"/>
                </a:ext>
              </a:extLst>
            </p:cNvPr>
            <p:cNvSpPr/>
            <p:nvPr/>
          </p:nvSpPr>
          <p:spPr>
            <a:xfrm>
              <a:off x="7022900" y="22852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="" xmlns:a16="http://schemas.microsoft.com/office/drawing/2014/main" id="{30C703A9-3B94-5A8B-1559-FD5454701A84}"/>
                </a:ext>
              </a:extLst>
            </p:cNvPr>
            <p:cNvSpPr/>
            <p:nvPr/>
          </p:nvSpPr>
          <p:spPr>
            <a:xfrm>
              <a:off x="7034043" y="2319442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="" xmlns:a16="http://schemas.microsoft.com/office/drawing/2014/main" id="{910191ED-EB79-1CD5-EFAC-93D5BD18333A}"/>
                </a:ext>
              </a:extLst>
            </p:cNvPr>
            <p:cNvSpPr/>
            <p:nvPr/>
          </p:nvSpPr>
          <p:spPr>
            <a:xfrm>
              <a:off x="7043700" y="2355099"/>
              <a:ext cx="12628" cy="12675"/>
            </a:xfrm>
            <a:custGeom>
              <a:avLst/>
              <a:gdLst>
                <a:gd name="connsiteX0" fmla="*/ 6686 w 12628"/>
                <a:gd name="connsiteY0" fmla="*/ 12629 h 12675"/>
                <a:gd name="connsiteX1" fmla="*/ 12629 w 12628"/>
                <a:gd name="connsiteY1" fmla="*/ 6686 h 12675"/>
                <a:gd name="connsiteX2" fmla="*/ 6686 w 12628"/>
                <a:gd name="connsiteY2" fmla="*/ 0 h 12675"/>
                <a:gd name="connsiteX3" fmla="*/ 0 w 12628"/>
                <a:gd name="connsiteY3" fmla="*/ 6686 h 12675"/>
                <a:gd name="connsiteX4" fmla="*/ 5896 w 12628"/>
                <a:gd name="connsiteY4" fmla="*/ 12675 h 12675"/>
                <a:gd name="connsiteX5" fmla="*/ 6686 w 12628"/>
                <a:gd name="connsiteY5" fmla="*/ 12629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2650" y="3265"/>
                    <a:pt x="10086" y="380"/>
                    <a:pt x="6686" y="0"/>
                  </a:cubicBezTo>
                  <a:cubicBezTo>
                    <a:pt x="2994" y="0"/>
                    <a:pt x="0" y="2993"/>
                    <a:pt x="0" y="6686"/>
                  </a:cubicBezTo>
                  <a:cubicBezTo>
                    <a:pt x="-26" y="9968"/>
                    <a:pt x="2614" y="12649"/>
                    <a:pt x="5896" y="12675"/>
                  </a:cubicBezTo>
                  <a:cubicBezTo>
                    <a:pt x="6160" y="12677"/>
                    <a:pt x="6424" y="12662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="" xmlns:a16="http://schemas.microsoft.com/office/drawing/2014/main" id="{F16A2DBB-DE1F-3083-0235-8D45AC995003}"/>
                </a:ext>
              </a:extLst>
            </p:cNvPr>
            <p:cNvSpPr/>
            <p:nvPr/>
          </p:nvSpPr>
          <p:spPr>
            <a:xfrm>
              <a:off x="7049643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="" xmlns:a16="http://schemas.microsoft.com/office/drawing/2014/main" id="{8FCE26BB-2F5B-8E51-4035-DE4182E09918}"/>
                </a:ext>
              </a:extLst>
            </p:cNvPr>
            <p:cNvSpPr/>
            <p:nvPr/>
          </p:nvSpPr>
          <p:spPr>
            <a:xfrm>
              <a:off x="7054843" y="2426413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="" xmlns:a16="http://schemas.microsoft.com/office/drawing/2014/main" id="{89D6003C-70E3-FBA8-91AA-389D671D4E73}"/>
                </a:ext>
              </a:extLst>
            </p:cNvPr>
            <p:cNvSpPr/>
            <p:nvPr/>
          </p:nvSpPr>
          <p:spPr>
            <a:xfrm>
              <a:off x="7098672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="" xmlns:a16="http://schemas.microsoft.com/office/drawing/2014/main" id="{19379A78-366A-4657-7370-70EC84398D85}"/>
                </a:ext>
              </a:extLst>
            </p:cNvPr>
            <p:cNvSpPr/>
            <p:nvPr/>
          </p:nvSpPr>
          <p:spPr>
            <a:xfrm>
              <a:off x="7093472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="" xmlns:a16="http://schemas.microsoft.com/office/drawing/2014/main" id="{DB779874-C80C-2715-285A-21D61DA65B75}"/>
                </a:ext>
              </a:extLst>
            </p:cNvPr>
            <p:cNvSpPr/>
            <p:nvPr/>
          </p:nvSpPr>
          <p:spPr>
            <a:xfrm>
              <a:off x="7091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="" xmlns:a16="http://schemas.microsoft.com/office/drawing/2014/main" id="{5019D8F8-AB34-CF6C-172E-B9660EC1C755}"/>
                </a:ext>
              </a:extLst>
            </p:cNvPr>
            <p:cNvSpPr/>
            <p:nvPr/>
          </p:nvSpPr>
          <p:spPr>
            <a:xfrm>
              <a:off x="7086043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="" xmlns:a16="http://schemas.microsoft.com/office/drawing/2014/main" id="{3EC2B1F9-E98A-44C5-D285-EAA455155C89}"/>
                </a:ext>
              </a:extLst>
            </p:cNvPr>
            <p:cNvSpPr/>
            <p:nvPr/>
          </p:nvSpPr>
          <p:spPr>
            <a:xfrm>
              <a:off x="7078615" y="2598756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="" xmlns:a16="http://schemas.microsoft.com/office/drawing/2014/main" id="{FC6704EE-7CD7-36DB-1C52-A60A43C7D2A8}"/>
                </a:ext>
              </a:extLst>
            </p:cNvPr>
            <p:cNvSpPr/>
            <p:nvPr/>
          </p:nvSpPr>
          <p:spPr>
            <a:xfrm>
              <a:off x="7068586" y="2629659"/>
              <a:ext cx="8915" cy="9954"/>
            </a:xfrm>
            <a:custGeom>
              <a:avLst/>
              <a:gdLst>
                <a:gd name="connsiteX0" fmla="*/ 4829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829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829" y="9954"/>
                  </a:moveTo>
                  <a:cubicBezTo>
                    <a:pt x="6880" y="9954"/>
                    <a:pt x="8543" y="8291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738" y="8408"/>
                    <a:pt x="2630" y="9985"/>
                    <a:pt x="4829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="" xmlns:a16="http://schemas.microsoft.com/office/drawing/2014/main" id="{A715B375-C2FE-4793-24A0-3F371D3A4678}"/>
                </a:ext>
              </a:extLst>
            </p:cNvPr>
            <p:cNvSpPr/>
            <p:nvPr/>
          </p:nvSpPr>
          <p:spPr>
            <a:xfrm>
              <a:off x="7057072" y="266412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="" xmlns:a16="http://schemas.microsoft.com/office/drawing/2014/main" id="{BABA07E4-FCE1-ED40-CA29-1BBC3799D9DC}"/>
                </a:ext>
              </a:extLst>
            </p:cNvPr>
            <p:cNvSpPr/>
            <p:nvPr/>
          </p:nvSpPr>
          <p:spPr>
            <a:xfrm>
              <a:off x="7045186" y="26968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="" xmlns:a16="http://schemas.microsoft.com/office/drawing/2014/main" id="{35E5F92C-FAFA-2A2B-2B64-9E12E5C0784C}"/>
                </a:ext>
              </a:extLst>
            </p:cNvPr>
            <p:cNvSpPr/>
            <p:nvPr/>
          </p:nvSpPr>
          <p:spPr>
            <a:xfrm>
              <a:off x="7030329" y="2728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="" xmlns:a16="http://schemas.microsoft.com/office/drawing/2014/main" id="{558C64CC-5639-5384-61E7-DD23320D36DD}"/>
                </a:ext>
              </a:extLst>
            </p:cNvPr>
            <p:cNvSpPr/>
            <p:nvPr/>
          </p:nvSpPr>
          <p:spPr>
            <a:xfrm>
              <a:off x="7013243" y="27584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628" y="7129"/>
                    <a:pt x="7129" y="562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lnTo>
                    <a:pt x="0" y="3714"/>
                  </a:lnTo>
                  <a:cubicBezTo>
                    <a:pt x="0" y="5765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="" xmlns:a16="http://schemas.microsoft.com/office/drawing/2014/main" id="{7C9BE42C-93BB-8D63-194C-210EED0A7934}"/>
                </a:ext>
              </a:extLst>
            </p:cNvPr>
            <p:cNvSpPr/>
            <p:nvPr/>
          </p:nvSpPr>
          <p:spPr>
            <a:xfrm>
              <a:off x="6994672" y="2787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="" xmlns:a16="http://schemas.microsoft.com/office/drawing/2014/main" id="{7732D563-FC48-0319-E003-5E8C868F730D}"/>
                </a:ext>
              </a:extLst>
            </p:cNvPr>
            <p:cNvSpPr/>
            <p:nvPr/>
          </p:nvSpPr>
          <p:spPr>
            <a:xfrm>
              <a:off x="6973872" y="2815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="" xmlns:a16="http://schemas.microsoft.com/office/drawing/2014/main" id="{91AD252E-A9EE-E798-68E4-0278C9D9D845}"/>
                </a:ext>
              </a:extLst>
            </p:cNvPr>
            <p:cNvSpPr/>
            <p:nvPr/>
          </p:nvSpPr>
          <p:spPr>
            <a:xfrm>
              <a:off x="6953072" y="28431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="" xmlns:a16="http://schemas.microsoft.com/office/drawing/2014/main" id="{4C97A18D-7268-A52E-D5BF-432BBC81B6A6}"/>
                </a:ext>
              </a:extLst>
            </p:cNvPr>
            <p:cNvSpPr/>
            <p:nvPr/>
          </p:nvSpPr>
          <p:spPr>
            <a:xfrm>
              <a:off x="6932272" y="2868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="" xmlns:a16="http://schemas.microsoft.com/office/drawing/2014/main" id="{7A98F4BC-28C9-3A4C-E5C9-954B8937C303}"/>
                </a:ext>
              </a:extLst>
            </p:cNvPr>
            <p:cNvSpPr/>
            <p:nvPr/>
          </p:nvSpPr>
          <p:spPr>
            <a:xfrm>
              <a:off x="6902557" y="28981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="" xmlns:a16="http://schemas.microsoft.com/office/drawing/2014/main" id="{6A928F68-8C82-BFF1-7B71-C72F5A9C60E3}"/>
                </a:ext>
              </a:extLst>
            </p:cNvPr>
            <p:cNvSpPr/>
            <p:nvPr/>
          </p:nvSpPr>
          <p:spPr>
            <a:xfrm>
              <a:off x="6878786" y="2915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="" xmlns:a16="http://schemas.microsoft.com/office/drawing/2014/main" id="{47514084-7EDD-1BAD-2F62-25DACE070AE5}"/>
                </a:ext>
              </a:extLst>
            </p:cNvPr>
            <p:cNvSpPr/>
            <p:nvPr/>
          </p:nvSpPr>
          <p:spPr>
            <a:xfrm>
              <a:off x="6850557" y="2936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="" xmlns:a16="http://schemas.microsoft.com/office/drawing/2014/main" id="{C17DCF80-6FDF-A090-0325-BF5EC65EB5F3}"/>
                </a:ext>
              </a:extLst>
            </p:cNvPr>
            <p:cNvSpPr/>
            <p:nvPr/>
          </p:nvSpPr>
          <p:spPr>
            <a:xfrm>
              <a:off x="6820843" y="2953842"/>
              <a:ext cx="3714" cy="7428"/>
            </a:xfrm>
            <a:custGeom>
              <a:avLst/>
              <a:gdLst>
                <a:gd name="connsiteX0" fmla="*/ 0 w 3714"/>
                <a:gd name="connsiteY0" fmla="*/ 7428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8"/>
                  </a:moveTo>
                  <a:cubicBezTo>
                    <a:pt x="2051" y="7428"/>
                    <a:pt x="3714" y="5765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="" xmlns:a16="http://schemas.microsoft.com/office/drawing/2014/main" id="{F8229220-48C3-B0E3-45A3-13FEBF898369}"/>
                </a:ext>
              </a:extLst>
            </p:cNvPr>
            <p:cNvSpPr/>
            <p:nvPr/>
          </p:nvSpPr>
          <p:spPr>
            <a:xfrm>
              <a:off x="6790386" y="297092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="" xmlns:a16="http://schemas.microsoft.com/office/drawing/2014/main" id="{0121DC02-B32C-5AB7-F5C8-F11E2397E54C}"/>
                </a:ext>
              </a:extLst>
            </p:cNvPr>
            <p:cNvSpPr/>
            <p:nvPr/>
          </p:nvSpPr>
          <p:spPr>
            <a:xfrm>
              <a:off x="6759929" y="2987271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="" xmlns:a16="http://schemas.microsoft.com/office/drawing/2014/main" id="{9479DFE3-0F24-FF18-ACA4-96A332FFABC3}"/>
                </a:ext>
              </a:extLst>
            </p:cNvPr>
            <p:cNvSpPr/>
            <p:nvPr/>
          </p:nvSpPr>
          <p:spPr>
            <a:xfrm>
              <a:off x="6727243" y="3000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="" xmlns:a16="http://schemas.microsoft.com/office/drawing/2014/main" id="{DFA5E946-21C4-D8C6-2721-D1654D12E320}"/>
                </a:ext>
              </a:extLst>
            </p:cNvPr>
            <p:cNvSpPr/>
            <p:nvPr/>
          </p:nvSpPr>
          <p:spPr>
            <a:xfrm>
              <a:off x="6694557" y="3012822"/>
              <a:ext cx="8171" cy="6391"/>
            </a:xfrm>
            <a:custGeom>
              <a:avLst/>
              <a:gdLst>
                <a:gd name="connsiteX0" fmla="*/ 4457 w 8171"/>
                <a:gd name="connsiteY0" fmla="*/ 6391 h 6391"/>
                <a:gd name="connsiteX1" fmla="*/ 8171 w 8171"/>
                <a:gd name="connsiteY1" fmla="*/ 2677 h 6391"/>
                <a:gd name="connsiteX2" fmla="*/ 2304 w 8171"/>
                <a:gd name="connsiteY2" fmla="*/ 373 h 6391"/>
                <a:gd name="connsiteX3" fmla="*/ 0 w 8171"/>
                <a:gd name="connsiteY3" fmla="*/ 2677 h 6391"/>
                <a:gd name="connsiteX4" fmla="*/ 4457 w 8171"/>
                <a:gd name="connsiteY4" fmla="*/ 6391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6391">
                  <a:moveTo>
                    <a:pt x="4457" y="6391"/>
                  </a:moveTo>
                  <a:cubicBezTo>
                    <a:pt x="6509" y="6391"/>
                    <a:pt x="8171" y="4728"/>
                    <a:pt x="8171" y="2677"/>
                  </a:cubicBezTo>
                  <a:cubicBezTo>
                    <a:pt x="7188" y="420"/>
                    <a:pt x="4561" y="-611"/>
                    <a:pt x="2304" y="373"/>
                  </a:cubicBezTo>
                  <a:cubicBezTo>
                    <a:pt x="1273" y="822"/>
                    <a:pt x="450" y="1645"/>
                    <a:pt x="0" y="2677"/>
                  </a:cubicBezTo>
                  <a:cubicBezTo>
                    <a:pt x="366" y="4845"/>
                    <a:pt x="2259" y="6422"/>
                    <a:pt x="4457" y="63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="" xmlns:a16="http://schemas.microsoft.com/office/drawing/2014/main" id="{B12769E2-C591-7490-31CA-9A0016328401}"/>
                </a:ext>
              </a:extLst>
            </p:cNvPr>
            <p:cNvSpPr/>
            <p:nvPr/>
          </p:nvSpPr>
          <p:spPr>
            <a:xfrm>
              <a:off x="6662614" y="30221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="" xmlns:a16="http://schemas.microsoft.com/office/drawing/2014/main" id="{C1ED5E4B-125C-E8B8-A4C5-69F4CFC5F536}"/>
                </a:ext>
              </a:extLst>
            </p:cNvPr>
            <p:cNvSpPr/>
            <p:nvPr/>
          </p:nvSpPr>
          <p:spPr>
            <a:xfrm>
              <a:off x="6628443" y="3030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="" xmlns:a16="http://schemas.microsoft.com/office/drawing/2014/main" id="{4F516CCB-9330-8C2B-0621-914C49B889C0}"/>
                </a:ext>
              </a:extLst>
            </p:cNvPr>
            <p:cNvSpPr/>
            <p:nvPr/>
          </p:nvSpPr>
          <p:spPr>
            <a:xfrm>
              <a:off x="6592043" y="30414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="" xmlns:a16="http://schemas.microsoft.com/office/drawing/2014/main" id="{C90B86D0-DB04-B21E-1AAA-E1867CD0C04C}"/>
                </a:ext>
              </a:extLst>
            </p:cNvPr>
            <p:cNvSpPr/>
            <p:nvPr/>
          </p:nvSpPr>
          <p:spPr>
            <a:xfrm>
              <a:off x="6563071" y="3044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="" xmlns:a16="http://schemas.microsoft.com/office/drawing/2014/main" id="{61261E21-F708-0036-AC03-84A3D28B9288}"/>
                </a:ext>
              </a:extLst>
            </p:cNvPr>
            <p:cNvSpPr/>
            <p:nvPr/>
          </p:nvSpPr>
          <p:spPr>
            <a:xfrm>
              <a:off x="6525929" y="3041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="" xmlns:a16="http://schemas.microsoft.com/office/drawing/2014/main" id="{19832F80-7378-968A-42B9-94FD6354DDF1}"/>
                </a:ext>
              </a:extLst>
            </p:cNvPr>
            <p:cNvSpPr/>
            <p:nvPr/>
          </p:nvSpPr>
          <p:spPr>
            <a:xfrm>
              <a:off x="6493325" y="30452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="" xmlns:a16="http://schemas.microsoft.com/office/drawing/2014/main" id="{F0F0CC28-5706-5E55-AEEF-D0F86AFE5C64}"/>
                </a:ext>
              </a:extLst>
            </p:cNvPr>
            <p:cNvSpPr/>
            <p:nvPr/>
          </p:nvSpPr>
          <p:spPr>
            <a:xfrm>
              <a:off x="6456843" y="3038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="" xmlns:a16="http://schemas.microsoft.com/office/drawing/2014/main" id="{DE4394F7-1B4D-B753-C09F-85A836D486F7}"/>
                </a:ext>
              </a:extLst>
            </p:cNvPr>
            <p:cNvSpPr/>
            <p:nvPr/>
          </p:nvSpPr>
          <p:spPr>
            <a:xfrm>
              <a:off x="6424900" y="30340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="" xmlns:a16="http://schemas.microsoft.com/office/drawing/2014/main" id="{1C688003-2762-E567-00B5-06DB5AC0BEFC}"/>
                </a:ext>
              </a:extLst>
            </p:cNvPr>
            <p:cNvSpPr/>
            <p:nvPr/>
          </p:nvSpPr>
          <p:spPr>
            <a:xfrm>
              <a:off x="6390728" y="30273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="" xmlns:a16="http://schemas.microsoft.com/office/drawing/2014/main" id="{3ADE6243-6E63-061E-0099-EBC0EC0E786D}"/>
                </a:ext>
              </a:extLst>
            </p:cNvPr>
            <p:cNvSpPr/>
            <p:nvPr/>
          </p:nvSpPr>
          <p:spPr>
            <a:xfrm>
              <a:off x="6356970" y="3022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="" xmlns:a16="http://schemas.microsoft.com/office/drawing/2014/main" id="{A02836E6-9F97-FB33-1020-6CC4B3644199}"/>
                </a:ext>
              </a:extLst>
            </p:cNvPr>
            <p:cNvSpPr/>
            <p:nvPr/>
          </p:nvSpPr>
          <p:spPr>
            <a:xfrm>
              <a:off x="6323954" y="30117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="" xmlns:a16="http://schemas.microsoft.com/office/drawing/2014/main" id="{E4F4685B-B0C8-93DC-B2D6-C673A809313C}"/>
                </a:ext>
              </a:extLst>
            </p:cNvPr>
            <p:cNvSpPr/>
            <p:nvPr/>
          </p:nvSpPr>
          <p:spPr>
            <a:xfrm>
              <a:off x="6291928" y="299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="" xmlns:a16="http://schemas.microsoft.com/office/drawing/2014/main" id="{B30F9F5C-A795-C607-6579-CCB663763536}"/>
                </a:ext>
              </a:extLst>
            </p:cNvPr>
            <p:cNvSpPr/>
            <p:nvPr/>
          </p:nvSpPr>
          <p:spPr>
            <a:xfrm>
              <a:off x="6260728" y="2985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="" xmlns:a16="http://schemas.microsoft.com/office/drawing/2014/main" id="{3BAA7DEE-8208-D31A-CF18-DDBE2D585C12}"/>
                </a:ext>
              </a:extLst>
            </p:cNvPr>
            <p:cNvSpPr/>
            <p:nvPr/>
          </p:nvSpPr>
          <p:spPr>
            <a:xfrm>
              <a:off x="6230271" y="2964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="" xmlns:a16="http://schemas.microsoft.com/office/drawing/2014/main" id="{713CE8E4-EF07-3614-C6B7-8EC623BBE61A}"/>
                </a:ext>
              </a:extLst>
            </p:cNvPr>
            <p:cNvSpPr/>
            <p:nvPr/>
          </p:nvSpPr>
          <p:spPr>
            <a:xfrm>
              <a:off x="6200557" y="2950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="" xmlns:a16="http://schemas.microsoft.com/office/drawing/2014/main" id="{9E768322-E8BC-68FB-6734-74FD1B291DA8}"/>
                </a:ext>
              </a:extLst>
            </p:cNvPr>
            <p:cNvSpPr/>
            <p:nvPr/>
          </p:nvSpPr>
          <p:spPr>
            <a:xfrm>
              <a:off x="6167871" y="29300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="" xmlns:a16="http://schemas.microsoft.com/office/drawing/2014/main" id="{0D8F55DB-1FA5-41C7-611A-AAFA0C0252F9}"/>
                </a:ext>
              </a:extLst>
            </p:cNvPr>
            <p:cNvSpPr/>
            <p:nvPr/>
          </p:nvSpPr>
          <p:spPr>
            <a:xfrm>
              <a:off x="6144925" y="29085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="" xmlns:a16="http://schemas.microsoft.com/office/drawing/2014/main" id="{6189FE59-4F0F-9AC1-9F48-65A58F665040}"/>
                </a:ext>
              </a:extLst>
            </p:cNvPr>
            <p:cNvSpPr/>
            <p:nvPr/>
          </p:nvSpPr>
          <p:spPr>
            <a:xfrm>
              <a:off x="6115128" y="28854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="" xmlns:a16="http://schemas.microsoft.com/office/drawing/2014/main" id="{805AC43F-2E83-2F11-CC67-D661A94D1D24}"/>
                </a:ext>
              </a:extLst>
            </p:cNvPr>
            <p:cNvSpPr/>
            <p:nvPr/>
          </p:nvSpPr>
          <p:spPr>
            <a:xfrm>
              <a:off x="6090614" y="28617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="" xmlns:a16="http://schemas.microsoft.com/office/drawing/2014/main" id="{8E1486A4-7866-FFEB-16A5-90B7FDBCAD36}"/>
                </a:ext>
              </a:extLst>
            </p:cNvPr>
            <p:cNvSpPr/>
            <p:nvPr/>
          </p:nvSpPr>
          <p:spPr>
            <a:xfrm>
              <a:off x="6071382" y="28357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="" xmlns:a16="http://schemas.microsoft.com/office/drawing/2014/main" id="{48EF01AD-F173-FAEA-EAB4-925320A26ABC}"/>
                </a:ext>
              </a:extLst>
            </p:cNvPr>
            <p:cNvSpPr/>
            <p:nvPr/>
          </p:nvSpPr>
          <p:spPr>
            <a:xfrm>
              <a:off x="6051243" y="280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="" xmlns:a16="http://schemas.microsoft.com/office/drawing/2014/main" id="{6CD721B6-713D-00D8-66C4-D8DB8AB5A0E1}"/>
                </a:ext>
              </a:extLst>
            </p:cNvPr>
            <p:cNvSpPr/>
            <p:nvPr/>
          </p:nvSpPr>
          <p:spPr>
            <a:xfrm>
              <a:off x="6028957" y="27740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="" xmlns:a16="http://schemas.microsoft.com/office/drawing/2014/main" id="{60AFC0A1-FC06-D61A-4A33-C12333F6C091}"/>
                </a:ext>
              </a:extLst>
            </p:cNvPr>
            <p:cNvSpPr/>
            <p:nvPr/>
          </p:nvSpPr>
          <p:spPr>
            <a:xfrm>
              <a:off x="6010385" y="2743613"/>
              <a:ext cx="4211" cy="7428"/>
            </a:xfrm>
            <a:custGeom>
              <a:avLst/>
              <a:gdLst>
                <a:gd name="connsiteX0" fmla="*/ 3714 w 4211"/>
                <a:gd name="connsiteY0" fmla="*/ 7428 h 7428"/>
                <a:gd name="connsiteX1" fmla="*/ 3714 w 4211"/>
                <a:gd name="connsiteY1" fmla="*/ 3714 h 7428"/>
                <a:gd name="connsiteX2" fmla="*/ 3714 w 4211"/>
                <a:gd name="connsiteY2" fmla="*/ 0 h 7428"/>
                <a:gd name="connsiteX3" fmla="*/ 0 w 4211"/>
                <a:gd name="connsiteY3" fmla="*/ 3714 h 7428"/>
                <a:gd name="connsiteX4" fmla="*/ 3714 w 4211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1" h="7428">
                  <a:moveTo>
                    <a:pt x="3714" y="7428"/>
                  </a:moveTo>
                  <a:cubicBezTo>
                    <a:pt x="4255" y="6249"/>
                    <a:pt x="4255" y="4893"/>
                    <a:pt x="3714" y="3714"/>
                  </a:cubicBezTo>
                  <a:cubicBezTo>
                    <a:pt x="4378" y="2565"/>
                    <a:pt x="4378" y="1149"/>
                    <a:pt x="3714" y="0"/>
                  </a:cubicBezTo>
                  <a:lnTo>
                    <a:pt x="0" y="3714"/>
                  </a:ln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="" xmlns:a16="http://schemas.microsoft.com/office/drawing/2014/main" id="{A22B5F24-3CCF-ED82-EB67-64429FB7080B}"/>
                </a:ext>
              </a:extLst>
            </p:cNvPr>
            <p:cNvSpPr/>
            <p:nvPr/>
          </p:nvSpPr>
          <p:spPr>
            <a:xfrm>
              <a:off x="5997636" y="2712413"/>
              <a:ext cx="6071" cy="8430"/>
            </a:xfrm>
            <a:custGeom>
              <a:avLst/>
              <a:gdLst>
                <a:gd name="connsiteX0" fmla="*/ 121 w 6071"/>
                <a:gd name="connsiteY0" fmla="*/ 8172 h 8430"/>
                <a:gd name="connsiteX1" fmla="*/ 5814 w 6071"/>
                <a:gd name="connsiteY1" fmla="*/ 5465 h 8430"/>
                <a:gd name="connsiteX2" fmla="*/ 6064 w 6071"/>
                <a:gd name="connsiteY2" fmla="*/ 3715 h 8430"/>
                <a:gd name="connsiteX3" fmla="*/ 1607 w 6071"/>
                <a:gd name="connsiteY3" fmla="*/ 0 h 8430"/>
                <a:gd name="connsiteX4" fmla="*/ 1607 w 6071"/>
                <a:gd name="connsiteY4" fmla="*/ 3715 h 8430"/>
                <a:gd name="connsiteX5" fmla="*/ 121 w 6071"/>
                <a:gd name="connsiteY5" fmla="*/ 8172 h 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1" h="8430">
                  <a:moveTo>
                    <a:pt x="121" y="8172"/>
                  </a:moveTo>
                  <a:cubicBezTo>
                    <a:pt x="2440" y="8996"/>
                    <a:pt x="4989" y="7785"/>
                    <a:pt x="5814" y="5465"/>
                  </a:cubicBezTo>
                  <a:cubicBezTo>
                    <a:pt x="6013" y="4904"/>
                    <a:pt x="6098" y="4309"/>
                    <a:pt x="6064" y="3715"/>
                  </a:cubicBezTo>
                  <a:cubicBezTo>
                    <a:pt x="5698" y="1547"/>
                    <a:pt x="3805" y="-30"/>
                    <a:pt x="1607" y="0"/>
                  </a:cubicBezTo>
                  <a:lnTo>
                    <a:pt x="1607" y="3715"/>
                  </a:lnTo>
                  <a:cubicBezTo>
                    <a:pt x="305" y="4798"/>
                    <a:pt x="-271" y="6525"/>
                    <a:pt x="121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="" xmlns:a16="http://schemas.microsoft.com/office/drawing/2014/main" id="{3E87DD88-F03B-F8C2-B876-CA7D6EAC67AD}"/>
                </a:ext>
              </a:extLst>
            </p:cNvPr>
            <p:cNvSpPr/>
            <p:nvPr/>
          </p:nvSpPr>
          <p:spPr>
            <a:xfrm>
              <a:off x="5979928" y="26804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="" xmlns:a16="http://schemas.microsoft.com/office/drawing/2014/main" id="{E1D56D06-5CB6-5BB1-EEB4-164594D2EC6D}"/>
                </a:ext>
              </a:extLst>
            </p:cNvPr>
            <p:cNvSpPr/>
            <p:nvPr/>
          </p:nvSpPr>
          <p:spPr>
            <a:xfrm>
              <a:off x="5967300" y="26477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="" xmlns:a16="http://schemas.microsoft.com/office/drawing/2014/main" id="{3800F997-154F-6BEF-D30D-C94D9DB5E348}"/>
                </a:ext>
              </a:extLst>
            </p:cNvPr>
            <p:cNvSpPr/>
            <p:nvPr/>
          </p:nvSpPr>
          <p:spPr>
            <a:xfrm>
              <a:off x="5956157" y="2617328"/>
              <a:ext cx="10400" cy="5798"/>
            </a:xfrm>
            <a:custGeom>
              <a:avLst/>
              <a:gdLst>
                <a:gd name="connsiteX0" fmla="*/ 5200 w 10400"/>
                <a:gd name="connsiteY0" fmla="*/ 5200 h 5798"/>
                <a:gd name="connsiteX1" fmla="*/ 10400 w 10400"/>
                <a:gd name="connsiteY1" fmla="*/ 5200 h 5798"/>
                <a:gd name="connsiteX2" fmla="*/ 5200 w 10400"/>
                <a:gd name="connsiteY2" fmla="*/ 0 h 5798"/>
                <a:gd name="connsiteX3" fmla="*/ 0 w 10400"/>
                <a:gd name="connsiteY3" fmla="*/ 5200 h 5798"/>
                <a:gd name="connsiteX4" fmla="*/ 5200 w 10400"/>
                <a:gd name="connsiteY4" fmla="*/ 5200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5798">
                  <a:moveTo>
                    <a:pt x="5200" y="5200"/>
                  </a:moveTo>
                  <a:cubicBezTo>
                    <a:pt x="6841" y="5999"/>
                    <a:pt x="8759" y="599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1641" y="5999"/>
                    <a:pt x="3559" y="5999"/>
                    <a:pt x="52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="" xmlns:a16="http://schemas.microsoft.com/office/drawing/2014/main" id="{355A2FEB-D2A8-6779-CEE7-1721184C3305}"/>
                </a:ext>
              </a:extLst>
            </p:cNvPr>
            <p:cNvSpPr/>
            <p:nvPr/>
          </p:nvSpPr>
          <p:spPr>
            <a:xfrm>
              <a:off x="5948728" y="2580928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="" xmlns:a16="http://schemas.microsoft.com/office/drawing/2014/main" id="{B3129804-FA4F-9A22-1254-4278D5BA31CF}"/>
                </a:ext>
              </a:extLst>
            </p:cNvPr>
            <p:cNvSpPr/>
            <p:nvPr/>
          </p:nvSpPr>
          <p:spPr>
            <a:xfrm>
              <a:off x="5942785" y="25467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="" xmlns:a16="http://schemas.microsoft.com/office/drawing/2014/main" id="{547B1D0F-4A86-6BEA-1B71-052E10F99FE8}"/>
                </a:ext>
              </a:extLst>
            </p:cNvPr>
            <p:cNvSpPr/>
            <p:nvPr/>
          </p:nvSpPr>
          <p:spPr>
            <a:xfrm>
              <a:off x="5938328" y="2512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="" xmlns:a16="http://schemas.microsoft.com/office/drawing/2014/main" id="{F8A3831D-2F2D-C330-C714-666762310110}"/>
                </a:ext>
              </a:extLst>
            </p:cNvPr>
            <p:cNvSpPr/>
            <p:nvPr/>
          </p:nvSpPr>
          <p:spPr>
            <a:xfrm>
              <a:off x="5936842" y="2481530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="" xmlns:a16="http://schemas.microsoft.com/office/drawing/2014/main" id="{88001A2D-6715-6ABF-7EB5-06185439009A}"/>
                </a:ext>
              </a:extLst>
            </p:cNvPr>
            <p:cNvSpPr/>
            <p:nvPr/>
          </p:nvSpPr>
          <p:spPr>
            <a:xfrm>
              <a:off x="5936842" y="24472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="" xmlns:a16="http://schemas.microsoft.com/office/drawing/2014/main" id="{64AC5F58-7C5E-F0F9-E744-26EEAE416478}"/>
                </a:ext>
              </a:extLst>
            </p:cNvPr>
            <p:cNvSpPr/>
            <p:nvPr/>
          </p:nvSpPr>
          <p:spPr>
            <a:xfrm>
              <a:off x="5942188" y="2412444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="" xmlns:a16="http://schemas.microsoft.com/office/drawing/2014/main" id="{DEC83A8E-B6F4-25C9-2B30-BD2DE72140DC}"/>
                </a:ext>
              </a:extLst>
            </p:cNvPr>
            <p:cNvSpPr/>
            <p:nvPr/>
          </p:nvSpPr>
          <p:spPr>
            <a:xfrm>
              <a:off x="5941300" y="2372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7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="" xmlns:a16="http://schemas.microsoft.com/office/drawing/2014/main" id="{2B562EA3-0BFA-8B12-0603-689BB199D97B}"/>
                </a:ext>
              </a:extLst>
            </p:cNvPr>
            <p:cNvSpPr/>
            <p:nvPr/>
          </p:nvSpPr>
          <p:spPr>
            <a:xfrm>
              <a:off x="5945709" y="2337270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="" xmlns:a16="http://schemas.microsoft.com/office/drawing/2014/main" id="{433ABB29-268E-B32E-1694-E3D0F55D802C}"/>
                </a:ext>
              </a:extLst>
            </p:cNvPr>
            <p:cNvSpPr/>
            <p:nvPr/>
          </p:nvSpPr>
          <p:spPr>
            <a:xfrm>
              <a:off x="5951700" y="2301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="" xmlns:a16="http://schemas.microsoft.com/office/drawing/2014/main" id="{C9A3D2A5-8572-EA46-8278-724F86E96BF3}"/>
                </a:ext>
              </a:extLst>
            </p:cNvPr>
            <p:cNvSpPr/>
            <p:nvPr/>
          </p:nvSpPr>
          <p:spPr>
            <a:xfrm>
              <a:off x="5958385" y="22644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="" xmlns:a16="http://schemas.microsoft.com/office/drawing/2014/main" id="{88FF49F9-6F3B-12D4-7BB1-5F55914AC745}"/>
                </a:ext>
              </a:extLst>
            </p:cNvPr>
            <p:cNvSpPr/>
            <p:nvPr/>
          </p:nvSpPr>
          <p:spPr>
            <a:xfrm>
              <a:off x="5970992" y="2232527"/>
              <a:ext cx="26022" cy="26000"/>
            </a:xfrm>
            <a:custGeom>
              <a:avLst/>
              <a:gdLst>
                <a:gd name="connsiteX0" fmla="*/ 12651 w 26022"/>
                <a:gd name="connsiteY0" fmla="*/ 26000 h 26000"/>
                <a:gd name="connsiteX1" fmla="*/ 26022 w 26022"/>
                <a:gd name="connsiteY1" fmla="*/ 12629 h 26000"/>
                <a:gd name="connsiteX2" fmla="*/ 12651 w 26022"/>
                <a:gd name="connsiteY2" fmla="*/ 0 h 26000"/>
                <a:gd name="connsiteX3" fmla="*/ 22 w 26022"/>
                <a:gd name="connsiteY3" fmla="*/ 12629 h 26000"/>
                <a:gd name="connsiteX4" fmla="*/ 11886 w 26022"/>
                <a:gd name="connsiteY4" fmla="*/ 25978 h 26000"/>
                <a:gd name="connsiteX5" fmla="*/ 12651 w 26022"/>
                <a:gd name="connsiteY5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22" h="26000">
                  <a:moveTo>
                    <a:pt x="12651" y="26000"/>
                  </a:moveTo>
                  <a:cubicBezTo>
                    <a:pt x="20036" y="26000"/>
                    <a:pt x="26022" y="20013"/>
                    <a:pt x="26022" y="12629"/>
                  </a:cubicBezTo>
                  <a:cubicBezTo>
                    <a:pt x="25628" y="5535"/>
                    <a:pt x="19755" y="-11"/>
                    <a:pt x="12651" y="0"/>
                  </a:cubicBezTo>
                  <a:cubicBezTo>
                    <a:pt x="5676" y="0"/>
                    <a:pt x="22" y="5654"/>
                    <a:pt x="22" y="12629"/>
                  </a:cubicBezTo>
                  <a:cubicBezTo>
                    <a:pt x="-388" y="19591"/>
                    <a:pt x="4924" y="25568"/>
                    <a:pt x="11886" y="25978"/>
                  </a:cubicBezTo>
                  <a:cubicBezTo>
                    <a:pt x="12141" y="25993"/>
                    <a:pt x="12396" y="26000"/>
                    <a:pt x="1265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="" xmlns:a16="http://schemas.microsoft.com/office/drawing/2014/main" id="{B02082BC-6027-CE29-2A32-290D28C28CBC}"/>
                </a:ext>
              </a:extLst>
            </p:cNvPr>
            <p:cNvSpPr/>
            <p:nvPr/>
          </p:nvSpPr>
          <p:spPr>
            <a:xfrm>
              <a:off x="5987357" y="2203556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="" xmlns:a16="http://schemas.microsoft.com/office/drawing/2014/main" id="{9C469BC3-EDEC-3578-2CB3-924C72D22D3B}"/>
                </a:ext>
              </a:extLst>
            </p:cNvPr>
            <p:cNvSpPr/>
            <p:nvPr/>
          </p:nvSpPr>
          <p:spPr>
            <a:xfrm>
              <a:off x="6005928" y="2175327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="" xmlns:a16="http://schemas.microsoft.com/office/drawing/2014/main" id="{3A7A34AF-788F-E04D-4EE6-B054DFA9D612}"/>
                </a:ext>
              </a:extLst>
            </p:cNvPr>
            <p:cNvSpPr/>
            <p:nvPr/>
          </p:nvSpPr>
          <p:spPr>
            <a:xfrm>
              <a:off x="6025985" y="2147787"/>
              <a:ext cx="11143" cy="11196"/>
            </a:xfrm>
            <a:custGeom>
              <a:avLst/>
              <a:gdLst>
                <a:gd name="connsiteX0" fmla="*/ 5943 w 11143"/>
                <a:gd name="connsiteY0" fmla="*/ 11197 h 11196"/>
                <a:gd name="connsiteX1" fmla="*/ 11143 w 11143"/>
                <a:gd name="connsiteY1" fmla="*/ 5254 h 11196"/>
                <a:gd name="connsiteX2" fmla="*/ 5943 w 11143"/>
                <a:gd name="connsiteY2" fmla="*/ 54 h 11196"/>
                <a:gd name="connsiteX3" fmla="*/ 53 w 11143"/>
                <a:gd name="connsiteY3" fmla="*/ 4458 h 11196"/>
                <a:gd name="connsiteX4" fmla="*/ 0 w 11143"/>
                <a:gd name="connsiteY4" fmla="*/ 5254 h 11196"/>
                <a:gd name="connsiteX5" fmla="*/ 5943 w 11143"/>
                <a:gd name="connsiteY5" fmla="*/ 11197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943" y="11197"/>
                  </a:moveTo>
                  <a:cubicBezTo>
                    <a:pt x="8932" y="10820"/>
                    <a:pt x="11167" y="8267"/>
                    <a:pt x="11143" y="5254"/>
                  </a:cubicBezTo>
                  <a:cubicBezTo>
                    <a:pt x="11143" y="2382"/>
                    <a:pt x="8815" y="54"/>
                    <a:pt x="5943" y="54"/>
                  </a:cubicBezTo>
                  <a:cubicBezTo>
                    <a:pt x="3101" y="-356"/>
                    <a:pt x="464" y="1615"/>
                    <a:pt x="53" y="4458"/>
                  </a:cubicBezTo>
                  <a:cubicBezTo>
                    <a:pt x="15" y="4721"/>
                    <a:pt x="-2" y="4988"/>
                    <a:pt x="0" y="5254"/>
                  </a:cubicBezTo>
                  <a:cubicBezTo>
                    <a:pt x="0" y="8536"/>
                    <a:pt x="2661" y="11197"/>
                    <a:pt x="5943" y="1119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="" xmlns:a16="http://schemas.microsoft.com/office/drawing/2014/main" id="{29F0A87A-7F58-44F5-8510-4ED28EC9A764}"/>
                </a:ext>
              </a:extLst>
            </p:cNvPr>
            <p:cNvSpPr/>
            <p:nvPr/>
          </p:nvSpPr>
          <p:spPr>
            <a:xfrm>
              <a:off x="6046785" y="2120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="" xmlns:a16="http://schemas.microsoft.com/office/drawing/2014/main" id="{2D25519E-9424-4E57-1AAF-EE65FB19E82A}"/>
                </a:ext>
              </a:extLst>
            </p:cNvPr>
            <p:cNvSpPr/>
            <p:nvPr/>
          </p:nvSpPr>
          <p:spPr>
            <a:xfrm>
              <a:off x="6068328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="" xmlns:a16="http://schemas.microsoft.com/office/drawing/2014/main" id="{3FC9350E-F904-7F68-5D3A-BC4ACBA9F7A7}"/>
                </a:ext>
              </a:extLst>
            </p:cNvPr>
            <p:cNvSpPr/>
            <p:nvPr/>
          </p:nvSpPr>
          <p:spPr>
            <a:xfrm>
              <a:off x="6095071" y="2070584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cubicBezTo>
                    <a:pt x="0" y="3714"/>
                    <a:pt x="0" y="0"/>
                    <a:pt x="0" y="0"/>
                  </a:cubicBez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="" xmlns:a16="http://schemas.microsoft.com/office/drawing/2014/main" id="{CB3C39E4-F211-9B59-DE78-396896611DD4}"/>
                </a:ext>
              </a:extLst>
            </p:cNvPr>
            <p:cNvSpPr/>
            <p:nvPr/>
          </p:nvSpPr>
          <p:spPr>
            <a:xfrm>
              <a:off x="6112157" y="2049784"/>
              <a:ext cx="7428" cy="74285"/>
            </a:xfrm>
            <a:custGeom>
              <a:avLst/>
              <a:gdLst>
                <a:gd name="connsiteX0" fmla="*/ 7429 w 7428"/>
                <a:gd name="connsiteY0" fmla="*/ 0 h 74285"/>
                <a:gd name="connsiteX1" fmla="*/ 7429 w 7428"/>
                <a:gd name="connsiteY1" fmla="*/ 0 h 74285"/>
                <a:gd name="connsiteX2" fmla="*/ 0 w 7428"/>
                <a:gd name="connsiteY2" fmla="*/ 0 h 74285"/>
                <a:gd name="connsiteX3" fmla="*/ 7429 w 7428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74285">
                  <a:moveTo>
                    <a:pt x="7429" y="0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7429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="" xmlns:a16="http://schemas.microsoft.com/office/drawing/2014/main" id="{B3EA99A8-C34E-0820-987E-B19DD8B29DA2}"/>
                </a:ext>
              </a:extLst>
            </p:cNvPr>
            <p:cNvSpPr/>
            <p:nvPr/>
          </p:nvSpPr>
          <p:spPr>
            <a:xfrm>
              <a:off x="6141871" y="2019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="" xmlns:a16="http://schemas.microsoft.com/office/drawing/2014/main" id="{FAC37381-32EF-9FCF-3F6A-6CD517735178}"/>
                </a:ext>
              </a:extLst>
            </p:cNvPr>
            <p:cNvSpPr/>
            <p:nvPr/>
          </p:nvSpPr>
          <p:spPr>
            <a:xfrm>
              <a:off x="6166385" y="20052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="" xmlns:a16="http://schemas.microsoft.com/office/drawing/2014/main" id="{317B7D74-A0F5-6DAD-2300-C855E64ABAD0}"/>
                </a:ext>
              </a:extLst>
            </p:cNvPr>
            <p:cNvSpPr/>
            <p:nvPr/>
          </p:nvSpPr>
          <p:spPr>
            <a:xfrm>
              <a:off x="6196843" y="197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="" xmlns:a16="http://schemas.microsoft.com/office/drawing/2014/main" id="{F952EC59-2363-8ED6-4E06-27C679D02563}"/>
                </a:ext>
              </a:extLst>
            </p:cNvPr>
            <p:cNvSpPr/>
            <p:nvPr/>
          </p:nvSpPr>
          <p:spPr>
            <a:xfrm>
              <a:off x="6226557" y="19598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="" xmlns:a16="http://schemas.microsoft.com/office/drawing/2014/main" id="{0B61D8EC-053A-FB88-619C-6DC6843AE5F6}"/>
                </a:ext>
              </a:extLst>
            </p:cNvPr>
            <p:cNvSpPr/>
            <p:nvPr/>
          </p:nvSpPr>
          <p:spPr>
            <a:xfrm>
              <a:off x="6256271" y="1949498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="" xmlns:a16="http://schemas.microsoft.com/office/drawing/2014/main" id="{70E76A35-CB48-9734-EE38-90281F7703DA}"/>
                </a:ext>
              </a:extLst>
            </p:cNvPr>
            <p:cNvSpPr/>
            <p:nvPr/>
          </p:nvSpPr>
          <p:spPr>
            <a:xfrm>
              <a:off x="6288214" y="19286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="" xmlns:a16="http://schemas.microsoft.com/office/drawing/2014/main" id="{BB011B54-2FF1-69DC-8C4D-AD435B1237E8}"/>
                </a:ext>
              </a:extLst>
            </p:cNvPr>
            <p:cNvSpPr/>
            <p:nvPr/>
          </p:nvSpPr>
          <p:spPr>
            <a:xfrm>
              <a:off x="6324614" y="19160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="" xmlns:a16="http://schemas.microsoft.com/office/drawing/2014/main" id="{6C902AC8-3C5A-8343-7015-449EAAC04736}"/>
                </a:ext>
              </a:extLst>
            </p:cNvPr>
            <p:cNvSpPr/>
            <p:nvPr/>
          </p:nvSpPr>
          <p:spPr>
            <a:xfrm>
              <a:off x="6353586" y="1905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="" xmlns:a16="http://schemas.microsoft.com/office/drawing/2014/main" id="{96761C40-61D6-39C8-C9AA-BEC67D191D65}"/>
                </a:ext>
              </a:extLst>
            </p:cNvPr>
            <p:cNvSpPr/>
            <p:nvPr/>
          </p:nvSpPr>
          <p:spPr>
            <a:xfrm>
              <a:off x="6387014" y="189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="" xmlns:a16="http://schemas.microsoft.com/office/drawing/2014/main" id="{893BC364-02D1-3BEC-4C66-B3C479A52047}"/>
                </a:ext>
              </a:extLst>
            </p:cNvPr>
            <p:cNvSpPr/>
            <p:nvPr/>
          </p:nvSpPr>
          <p:spPr>
            <a:xfrm>
              <a:off x="6424900" y="1890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="" xmlns:a16="http://schemas.microsoft.com/office/drawing/2014/main" id="{AF64B651-F128-FB10-30E9-BF8B5446CA70}"/>
                </a:ext>
              </a:extLst>
            </p:cNvPr>
            <p:cNvSpPr/>
            <p:nvPr/>
          </p:nvSpPr>
          <p:spPr>
            <a:xfrm>
              <a:off x="6459071" y="18863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="" xmlns:a16="http://schemas.microsoft.com/office/drawing/2014/main" id="{80563A89-0DDC-DE54-97A5-E52714AE655F}"/>
                </a:ext>
              </a:extLst>
            </p:cNvPr>
            <p:cNvSpPr/>
            <p:nvPr/>
          </p:nvSpPr>
          <p:spPr>
            <a:xfrm>
              <a:off x="6491757" y="18841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="" xmlns:a16="http://schemas.microsoft.com/office/drawing/2014/main" id="{87E02BE5-844D-A370-CF0E-C5EC0B6E5034}"/>
                </a:ext>
              </a:extLst>
            </p:cNvPr>
            <p:cNvSpPr/>
            <p:nvPr/>
          </p:nvSpPr>
          <p:spPr>
            <a:xfrm>
              <a:off x="6528157" y="1887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="" xmlns:a16="http://schemas.microsoft.com/office/drawing/2014/main" id="{169FE316-0CBF-1C99-0827-FA411F3F300B}"/>
                </a:ext>
              </a:extLst>
            </p:cNvPr>
            <p:cNvSpPr/>
            <p:nvPr/>
          </p:nvSpPr>
          <p:spPr>
            <a:xfrm>
              <a:off x="6559357" y="18878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="" xmlns:a16="http://schemas.microsoft.com/office/drawing/2014/main" id="{5DAD7296-64B7-D353-72BE-E3162B1658E1}"/>
                </a:ext>
              </a:extLst>
            </p:cNvPr>
            <p:cNvSpPr/>
            <p:nvPr/>
          </p:nvSpPr>
          <p:spPr>
            <a:xfrm>
              <a:off x="6590354" y="1890813"/>
              <a:ext cx="8229" cy="5784"/>
            </a:xfrm>
            <a:custGeom>
              <a:avLst/>
              <a:gdLst>
                <a:gd name="connsiteX0" fmla="*/ 7632 w 8229"/>
                <a:gd name="connsiteY0" fmla="*/ 4457 h 5784"/>
                <a:gd name="connsiteX1" fmla="*/ 7632 w 8229"/>
                <a:gd name="connsiteY1" fmla="*/ 0 h 5784"/>
                <a:gd name="connsiteX2" fmla="*/ 204 w 8229"/>
                <a:gd name="connsiteY2" fmla="*/ 0 h 5784"/>
                <a:gd name="connsiteX3" fmla="*/ 3131 w 8229"/>
                <a:gd name="connsiteY3" fmla="*/ 5583 h 5784"/>
                <a:gd name="connsiteX4" fmla="*/ 7632 w 8229"/>
                <a:gd name="connsiteY4" fmla="*/ 4457 h 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29" h="5784">
                  <a:moveTo>
                    <a:pt x="7632" y="4457"/>
                  </a:moveTo>
                  <a:cubicBezTo>
                    <a:pt x="8428" y="3078"/>
                    <a:pt x="8428" y="1379"/>
                    <a:pt x="7632" y="0"/>
                  </a:cubicBezTo>
                  <a:lnTo>
                    <a:pt x="204" y="0"/>
                  </a:lnTo>
                  <a:cubicBezTo>
                    <a:pt x="-530" y="2350"/>
                    <a:pt x="781" y="4849"/>
                    <a:pt x="3131" y="5583"/>
                  </a:cubicBezTo>
                  <a:cubicBezTo>
                    <a:pt x="4723" y="6080"/>
                    <a:pt x="6461" y="5645"/>
                    <a:pt x="7632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="" xmlns:a16="http://schemas.microsoft.com/office/drawing/2014/main" id="{849AA032-4532-31AA-4B62-99BF0BE9CCD5}"/>
                </a:ext>
              </a:extLst>
            </p:cNvPr>
            <p:cNvSpPr/>
            <p:nvPr/>
          </p:nvSpPr>
          <p:spPr>
            <a:xfrm>
              <a:off x="6627700" y="18930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="" xmlns:a16="http://schemas.microsoft.com/office/drawing/2014/main" id="{D815C51B-8BFD-D964-5AA0-E27362F17835}"/>
                </a:ext>
              </a:extLst>
            </p:cNvPr>
            <p:cNvSpPr/>
            <p:nvPr/>
          </p:nvSpPr>
          <p:spPr>
            <a:xfrm>
              <a:off x="6661872" y="1904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="" xmlns:a16="http://schemas.microsoft.com/office/drawing/2014/main" id="{45C37BF0-B8BA-842B-24DD-BD5FC83FB921}"/>
                </a:ext>
              </a:extLst>
            </p:cNvPr>
            <p:cNvSpPr/>
            <p:nvPr/>
          </p:nvSpPr>
          <p:spPr>
            <a:xfrm>
              <a:off x="6695300" y="19175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="" xmlns:a16="http://schemas.microsoft.com/office/drawing/2014/main" id="{59C05843-EC44-890E-B475-42540E94706B}"/>
                </a:ext>
              </a:extLst>
            </p:cNvPr>
            <p:cNvSpPr/>
            <p:nvPr/>
          </p:nvSpPr>
          <p:spPr>
            <a:xfrm>
              <a:off x="6725757" y="19205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="" xmlns:a16="http://schemas.microsoft.com/office/drawing/2014/main" id="{BB520837-6872-B476-F5B0-FE0820194072}"/>
                </a:ext>
              </a:extLst>
            </p:cNvPr>
            <p:cNvSpPr/>
            <p:nvPr/>
          </p:nvSpPr>
          <p:spPr>
            <a:xfrm>
              <a:off x="6757700" y="1933898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="" xmlns:a16="http://schemas.microsoft.com/office/drawing/2014/main" id="{FEF2826A-9A9A-B6C7-8469-EA75ACADD1C9}"/>
                </a:ext>
              </a:extLst>
            </p:cNvPr>
            <p:cNvSpPr/>
            <p:nvPr/>
          </p:nvSpPr>
          <p:spPr>
            <a:xfrm>
              <a:off x="6789643" y="19509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="" xmlns:a16="http://schemas.microsoft.com/office/drawing/2014/main" id="{CF61F9C5-96E6-44F8-52C1-C011068D162D}"/>
                </a:ext>
              </a:extLst>
            </p:cNvPr>
            <p:cNvSpPr/>
            <p:nvPr/>
          </p:nvSpPr>
          <p:spPr>
            <a:xfrm>
              <a:off x="6820100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="" xmlns:a16="http://schemas.microsoft.com/office/drawing/2014/main" id="{13D68B19-1455-E4E3-EE06-EE532F456256}"/>
                </a:ext>
              </a:extLst>
            </p:cNvPr>
            <p:cNvSpPr/>
            <p:nvPr/>
          </p:nvSpPr>
          <p:spPr>
            <a:xfrm>
              <a:off x="6852786" y="1994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="" xmlns:a16="http://schemas.microsoft.com/office/drawing/2014/main" id="{EA04E23E-1409-E3EB-DB2F-34F532536797}"/>
                </a:ext>
              </a:extLst>
            </p:cNvPr>
            <p:cNvSpPr/>
            <p:nvPr/>
          </p:nvSpPr>
          <p:spPr>
            <a:xfrm>
              <a:off x="6878043" y="2009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="" xmlns:a16="http://schemas.microsoft.com/office/drawing/2014/main" id="{6EF4DA8A-60B9-5750-B2C5-AB5DDB01FD42}"/>
                </a:ext>
              </a:extLst>
            </p:cNvPr>
            <p:cNvSpPr/>
            <p:nvPr/>
          </p:nvSpPr>
          <p:spPr>
            <a:xfrm>
              <a:off x="6903300" y="2028241"/>
              <a:ext cx="7428" cy="9657"/>
            </a:xfrm>
            <a:custGeom>
              <a:avLst/>
              <a:gdLst>
                <a:gd name="connsiteX0" fmla="*/ 3714 w 7428"/>
                <a:gd name="connsiteY0" fmla="*/ 9657 h 9657"/>
                <a:gd name="connsiteX1" fmla="*/ 7428 w 7428"/>
                <a:gd name="connsiteY1" fmla="*/ 9657 h 9657"/>
                <a:gd name="connsiteX2" fmla="*/ 3714 w 7428"/>
                <a:gd name="connsiteY2" fmla="*/ 0 h 9657"/>
                <a:gd name="connsiteX3" fmla="*/ 0 w 7428"/>
                <a:gd name="connsiteY3" fmla="*/ 3714 h 9657"/>
                <a:gd name="connsiteX4" fmla="*/ 3714 w 7428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9657">
                  <a:moveTo>
                    <a:pt x="3714" y="9657"/>
                  </a:moveTo>
                  <a:lnTo>
                    <a:pt x="7428" y="9657"/>
                  </a:ln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3714"/>
                    <a:pt x="2228" y="9657"/>
                    <a:pt x="37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="" xmlns:a16="http://schemas.microsoft.com/office/drawing/2014/main" id="{1CB433BB-0BA4-C9E7-24A9-E6DE67647D92}"/>
                </a:ext>
              </a:extLst>
            </p:cNvPr>
            <p:cNvSpPr/>
            <p:nvPr/>
          </p:nvSpPr>
          <p:spPr>
            <a:xfrm>
              <a:off x="6928557" y="20549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="" xmlns:a16="http://schemas.microsoft.com/office/drawing/2014/main" id="{32AC6E6B-F328-B2BE-28AD-8F7986F7F202}"/>
                </a:ext>
              </a:extLst>
            </p:cNvPr>
            <p:cNvSpPr/>
            <p:nvPr/>
          </p:nvSpPr>
          <p:spPr>
            <a:xfrm>
              <a:off x="6951586" y="2079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="" xmlns:a16="http://schemas.microsoft.com/office/drawing/2014/main" id="{B2E90146-ADE7-1EA9-2600-2335BAEF5864}"/>
                </a:ext>
              </a:extLst>
            </p:cNvPr>
            <p:cNvSpPr/>
            <p:nvPr/>
          </p:nvSpPr>
          <p:spPr>
            <a:xfrm>
              <a:off x="6971643" y="2104756"/>
              <a:ext cx="12628" cy="11933"/>
            </a:xfrm>
            <a:custGeom>
              <a:avLst/>
              <a:gdLst>
                <a:gd name="connsiteX0" fmla="*/ 5943 w 12628"/>
                <a:gd name="connsiteY0" fmla="*/ 11886 h 11933"/>
                <a:gd name="connsiteX1" fmla="*/ 12582 w 12628"/>
                <a:gd name="connsiteY1" fmla="*/ 6733 h 11933"/>
                <a:gd name="connsiteX2" fmla="*/ 12629 w 12628"/>
                <a:gd name="connsiteY2" fmla="*/ 5943 h 11933"/>
                <a:gd name="connsiteX3" fmla="*/ 5943 w 12628"/>
                <a:gd name="connsiteY3" fmla="*/ 0 h 11933"/>
                <a:gd name="connsiteX4" fmla="*/ 0 w 12628"/>
                <a:gd name="connsiteY4" fmla="*/ 5943 h 11933"/>
                <a:gd name="connsiteX5" fmla="*/ 5943 w 12628"/>
                <a:gd name="connsiteY5" fmla="*/ 11886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5943" y="11886"/>
                  </a:moveTo>
                  <a:cubicBezTo>
                    <a:pt x="9199" y="12296"/>
                    <a:pt x="12172" y="9989"/>
                    <a:pt x="12582" y="6733"/>
                  </a:cubicBezTo>
                  <a:cubicBezTo>
                    <a:pt x="12615" y="6471"/>
                    <a:pt x="12631" y="6207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="" xmlns:a16="http://schemas.microsoft.com/office/drawing/2014/main" id="{231D074A-EDE4-C072-3D81-ADAE3B8A9E7F}"/>
                </a:ext>
              </a:extLst>
            </p:cNvPr>
            <p:cNvSpPr/>
            <p:nvPr/>
          </p:nvSpPr>
          <p:spPr>
            <a:xfrm>
              <a:off x="6991700" y="21322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="" xmlns:a16="http://schemas.microsoft.com/office/drawing/2014/main" id="{A08B42E2-D480-2F3C-B2E7-EE368232E977}"/>
                </a:ext>
              </a:extLst>
            </p:cNvPr>
            <p:cNvSpPr/>
            <p:nvPr/>
          </p:nvSpPr>
          <p:spPr>
            <a:xfrm>
              <a:off x="7009481" y="2161956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="" xmlns:a16="http://schemas.microsoft.com/office/drawing/2014/main" id="{5B758D33-78D5-E36D-8185-24F3387911EB}"/>
                </a:ext>
              </a:extLst>
            </p:cNvPr>
            <p:cNvSpPr/>
            <p:nvPr/>
          </p:nvSpPr>
          <p:spPr>
            <a:xfrm>
              <a:off x="7022157" y="21864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="" xmlns:a16="http://schemas.microsoft.com/office/drawing/2014/main" id="{8C6BD794-1B46-EC01-2739-EC392CDFE205}"/>
                </a:ext>
              </a:extLst>
            </p:cNvPr>
            <p:cNvSpPr/>
            <p:nvPr/>
          </p:nvSpPr>
          <p:spPr>
            <a:xfrm>
              <a:off x="7037758" y="2218413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="" xmlns:a16="http://schemas.microsoft.com/office/drawing/2014/main" id="{94DC9A38-5B88-A805-CAC3-89F597D6B48A}"/>
                </a:ext>
              </a:extLst>
            </p:cNvPr>
            <p:cNvSpPr/>
            <p:nvPr/>
          </p:nvSpPr>
          <p:spPr>
            <a:xfrm>
              <a:off x="7051872" y="2251842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="" xmlns:a16="http://schemas.microsoft.com/office/drawing/2014/main" id="{40B90010-9E13-0E73-2447-1503956E29E2}"/>
                </a:ext>
              </a:extLst>
            </p:cNvPr>
            <p:cNvSpPr/>
            <p:nvPr/>
          </p:nvSpPr>
          <p:spPr>
            <a:xfrm>
              <a:off x="7066729" y="2288194"/>
              <a:ext cx="12628" cy="12675"/>
            </a:xfrm>
            <a:custGeom>
              <a:avLst/>
              <a:gdLst>
                <a:gd name="connsiteX0" fmla="*/ 6686 w 12628"/>
                <a:gd name="connsiteY0" fmla="*/ 12676 h 12675"/>
                <a:gd name="connsiteX1" fmla="*/ 12629 w 12628"/>
                <a:gd name="connsiteY1" fmla="*/ 5990 h 12675"/>
                <a:gd name="connsiteX2" fmla="*/ 6686 w 12628"/>
                <a:gd name="connsiteY2" fmla="*/ 47 h 12675"/>
                <a:gd name="connsiteX3" fmla="*/ 47 w 12628"/>
                <a:gd name="connsiteY3" fmla="*/ 5200 h 12675"/>
                <a:gd name="connsiteX4" fmla="*/ 0 w 12628"/>
                <a:gd name="connsiteY4" fmla="*/ 5990 h 12675"/>
                <a:gd name="connsiteX5" fmla="*/ 6686 w 12628"/>
                <a:gd name="connsiteY5" fmla="*/ 12676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76"/>
                  </a:moveTo>
                  <a:cubicBezTo>
                    <a:pt x="10086" y="12296"/>
                    <a:pt x="12650" y="9411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29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0" y="9683"/>
                    <a:pt x="2993" y="12676"/>
                    <a:pt x="6686" y="1267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="" xmlns:a16="http://schemas.microsoft.com/office/drawing/2014/main" id="{9C681A65-888F-5E91-D114-A55A323C01F9}"/>
                </a:ext>
              </a:extLst>
            </p:cNvPr>
            <p:cNvSpPr/>
            <p:nvPr/>
          </p:nvSpPr>
          <p:spPr>
            <a:xfrm>
              <a:off x="7077129" y="23224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="" xmlns:a16="http://schemas.microsoft.com/office/drawing/2014/main" id="{BBA663B8-CE19-1AE3-CB5F-42EA79256400}"/>
                </a:ext>
              </a:extLst>
            </p:cNvPr>
            <p:cNvSpPr/>
            <p:nvPr/>
          </p:nvSpPr>
          <p:spPr>
            <a:xfrm>
              <a:off x="7084558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="" xmlns:a16="http://schemas.microsoft.com/office/drawing/2014/main" id="{74417CE9-F8B3-F56E-C231-B8912730AD10}"/>
                </a:ext>
              </a:extLst>
            </p:cNvPr>
            <p:cNvSpPr/>
            <p:nvPr/>
          </p:nvSpPr>
          <p:spPr>
            <a:xfrm>
              <a:off x="7090500" y="2390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="" xmlns:a16="http://schemas.microsoft.com/office/drawing/2014/main" id="{B329F45D-5415-AB03-1FD2-A6227488D3F5}"/>
                </a:ext>
              </a:extLst>
            </p:cNvPr>
            <p:cNvSpPr/>
            <p:nvPr/>
          </p:nvSpPr>
          <p:spPr>
            <a:xfrm>
              <a:off x="7094215" y="24264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="" xmlns:a16="http://schemas.microsoft.com/office/drawing/2014/main" id="{8F6DF21A-06B0-B323-3BB3-1A56A6D6BACD}"/>
                </a:ext>
              </a:extLst>
            </p:cNvPr>
            <p:cNvSpPr/>
            <p:nvPr/>
          </p:nvSpPr>
          <p:spPr>
            <a:xfrm>
              <a:off x="7131728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="" xmlns:a16="http://schemas.microsoft.com/office/drawing/2014/main" id="{36F8FB98-BF42-5CB1-711F-AC3CE6235715}"/>
                </a:ext>
              </a:extLst>
            </p:cNvPr>
            <p:cNvSpPr/>
            <p:nvPr/>
          </p:nvSpPr>
          <p:spPr>
            <a:xfrm>
              <a:off x="7132100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="" xmlns:a16="http://schemas.microsoft.com/office/drawing/2014/main" id="{E2F91AED-51F6-68C6-56B8-369E0FB72031}"/>
                </a:ext>
              </a:extLst>
            </p:cNvPr>
            <p:cNvSpPr/>
            <p:nvPr/>
          </p:nvSpPr>
          <p:spPr>
            <a:xfrm>
              <a:off x="7128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="" xmlns:a16="http://schemas.microsoft.com/office/drawing/2014/main" id="{BD6B32D0-B9E6-2A16-DF41-50B1EC1328E0}"/>
                </a:ext>
              </a:extLst>
            </p:cNvPr>
            <p:cNvSpPr/>
            <p:nvPr/>
          </p:nvSpPr>
          <p:spPr>
            <a:xfrm>
              <a:off x="7124672" y="2564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="" xmlns:a16="http://schemas.microsoft.com/office/drawing/2014/main" id="{D43E474E-4B2C-83DC-2F41-6744FF9A9665}"/>
                </a:ext>
              </a:extLst>
            </p:cNvPr>
            <p:cNvSpPr/>
            <p:nvPr/>
          </p:nvSpPr>
          <p:spPr>
            <a:xfrm>
              <a:off x="7117986" y="2598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="" xmlns:a16="http://schemas.microsoft.com/office/drawing/2014/main" id="{C1C399B1-EA99-254C-4FCA-09B199609759}"/>
                </a:ext>
              </a:extLst>
            </p:cNvPr>
            <p:cNvSpPr/>
            <p:nvPr/>
          </p:nvSpPr>
          <p:spPr>
            <a:xfrm>
              <a:off x="7109072" y="2632184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="" xmlns:a16="http://schemas.microsoft.com/office/drawing/2014/main" id="{3950F4C9-7494-5472-F74D-2803DB985E89}"/>
                </a:ext>
              </a:extLst>
            </p:cNvPr>
            <p:cNvSpPr/>
            <p:nvPr/>
          </p:nvSpPr>
          <p:spPr>
            <a:xfrm>
              <a:off x="7098672" y="26648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3715" y="8171"/>
                    <a:pt x="8172" y="8171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="" xmlns:a16="http://schemas.microsoft.com/office/drawing/2014/main" id="{7DC5897E-6453-C808-8AF7-4279C902C8C3}"/>
                </a:ext>
              </a:extLst>
            </p:cNvPr>
            <p:cNvSpPr/>
            <p:nvPr/>
          </p:nvSpPr>
          <p:spPr>
            <a:xfrm>
              <a:off x="7086043" y="2700673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="" xmlns:a16="http://schemas.microsoft.com/office/drawing/2014/main" id="{B8CCE81C-CEB2-A7E8-F21D-887610BEAC77}"/>
                </a:ext>
              </a:extLst>
            </p:cNvPr>
            <p:cNvSpPr/>
            <p:nvPr/>
          </p:nvSpPr>
          <p:spPr>
            <a:xfrm>
              <a:off x="7071929" y="27287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="" xmlns:a16="http://schemas.microsoft.com/office/drawing/2014/main" id="{55D066D9-1BF3-7BE3-8D97-27FA7298B801}"/>
                </a:ext>
              </a:extLst>
            </p:cNvPr>
            <p:cNvSpPr/>
            <p:nvPr/>
          </p:nvSpPr>
          <p:spPr>
            <a:xfrm>
              <a:off x="7059446" y="2766045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="" xmlns:a16="http://schemas.microsoft.com/office/drawing/2014/main" id="{9A316BFA-4530-D5C7-D05F-E3A96A9D982A}"/>
                </a:ext>
              </a:extLst>
            </p:cNvPr>
            <p:cNvSpPr/>
            <p:nvPr/>
          </p:nvSpPr>
          <p:spPr>
            <a:xfrm>
              <a:off x="7039243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="" xmlns:a16="http://schemas.microsoft.com/office/drawing/2014/main" id="{5E7A2CC1-F4D6-766F-3100-0ACEF5589767}"/>
                </a:ext>
              </a:extLst>
            </p:cNvPr>
            <p:cNvSpPr/>
            <p:nvPr/>
          </p:nvSpPr>
          <p:spPr>
            <a:xfrm>
              <a:off x="7023643" y="2819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="" xmlns:a16="http://schemas.microsoft.com/office/drawing/2014/main" id="{4005EFDC-850F-1C48-05DF-AC0F22B1ECA0}"/>
                </a:ext>
              </a:extLst>
            </p:cNvPr>
            <p:cNvSpPr/>
            <p:nvPr/>
          </p:nvSpPr>
          <p:spPr>
            <a:xfrm>
              <a:off x="7000615" y="2847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="" xmlns:a16="http://schemas.microsoft.com/office/drawing/2014/main" id="{3CFADEE9-3DAA-D0BB-428B-B3859A1211B2}"/>
                </a:ext>
              </a:extLst>
            </p:cNvPr>
            <p:cNvSpPr/>
            <p:nvPr/>
          </p:nvSpPr>
          <p:spPr>
            <a:xfrm>
              <a:off x="6980557" y="2874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="" xmlns:a16="http://schemas.microsoft.com/office/drawing/2014/main" id="{DE952E0A-9FFE-C5BC-D29A-51B55F0AD05D}"/>
                </a:ext>
              </a:extLst>
            </p:cNvPr>
            <p:cNvSpPr/>
            <p:nvPr/>
          </p:nvSpPr>
          <p:spPr>
            <a:xfrm>
              <a:off x="6956786" y="29048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="" xmlns:a16="http://schemas.microsoft.com/office/drawing/2014/main" id="{BD183278-F571-0D00-DABD-2E5A9849FE3F}"/>
                </a:ext>
              </a:extLst>
            </p:cNvPr>
            <p:cNvSpPr/>
            <p:nvPr/>
          </p:nvSpPr>
          <p:spPr>
            <a:xfrm>
              <a:off x="6931529" y="2928585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="" xmlns:a16="http://schemas.microsoft.com/office/drawing/2014/main" id="{57BEB69F-1931-C976-1A9A-0A33209CFD55}"/>
                </a:ext>
              </a:extLst>
            </p:cNvPr>
            <p:cNvSpPr/>
            <p:nvPr/>
          </p:nvSpPr>
          <p:spPr>
            <a:xfrm>
              <a:off x="6904126" y="29508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="" xmlns:a16="http://schemas.microsoft.com/office/drawing/2014/main" id="{34F942A4-70AE-5D38-3C14-EAC0491253C0}"/>
                </a:ext>
              </a:extLst>
            </p:cNvPr>
            <p:cNvSpPr/>
            <p:nvPr/>
          </p:nvSpPr>
          <p:spPr>
            <a:xfrm>
              <a:off x="6877300" y="2965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="" xmlns:a16="http://schemas.microsoft.com/office/drawing/2014/main" id="{CA8E65C0-7A08-CAB8-1229-159F9DA64584}"/>
                </a:ext>
              </a:extLst>
            </p:cNvPr>
            <p:cNvSpPr/>
            <p:nvPr/>
          </p:nvSpPr>
          <p:spPr>
            <a:xfrm>
              <a:off x="6844614" y="299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="" xmlns:a16="http://schemas.microsoft.com/office/drawing/2014/main" id="{B6A07A3E-F1B7-24D0-28EF-84AE4A851C91}"/>
                </a:ext>
              </a:extLst>
            </p:cNvPr>
            <p:cNvSpPr/>
            <p:nvPr/>
          </p:nvSpPr>
          <p:spPr>
            <a:xfrm>
              <a:off x="6820843" y="30050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="" xmlns:a16="http://schemas.microsoft.com/office/drawing/2014/main" id="{7E7DEF3F-7DFE-AFC8-04B7-74352E557EC4}"/>
                </a:ext>
              </a:extLst>
            </p:cNvPr>
            <p:cNvSpPr/>
            <p:nvPr/>
          </p:nvSpPr>
          <p:spPr>
            <a:xfrm>
              <a:off x="6787414" y="30214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="" xmlns:a16="http://schemas.microsoft.com/office/drawing/2014/main" id="{057646B5-9332-7DC5-38F0-FBD7A56B5B2E}"/>
                </a:ext>
              </a:extLst>
            </p:cNvPr>
            <p:cNvSpPr/>
            <p:nvPr/>
          </p:nvSpPr>
          <p:spPr>
            <a:xfrm>
              <a:off x="6752500" y="3031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="" xmlns:a16="http://schemas.microsoft.com/office/drawing/2014/main" id="{63E575B3-2158-AB63-6D53-D26E75DD93EA}"/>
                </a:ext>
              </a:extLst>
            </p:cNvPr>
            <p:cNvSpPr/>
            <p:nvPr/>
          </p:nvSpPr>
          <p:spPr>
            <a:xfrm>
              <a:off x="6719814" y="30444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="" xmlns:a16="http://schemas.microsoft.com/office/drawing/2014/main" id="{43098411-2E45-F556-07F0-5AD90936F61D}"/>
                </a:ext>
              </a:extLst>
            </p:cNvPr>
            <p:cNvSpPr/>
            <p:nvPr/>
          </p:nvSpPr>
          <p:spPr>
            <a:xfrm>
              <a:off x="6687129" y="30548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="" xmlns:a16="http://schemas.microsoft.com/office/drawing/2014/main" id="{75E6F4B9-6046-EF79-35F6-CFFF82B26CFB}"/>
                </a:ext>
              </a:extLst>
            </p:cNvPr>
            <p:cNvSpPr/>
            <p:nvPr/>
          </p:nvSpPr>
          <p:spPr>
            <a:xfrm>
              <a:off x="6653700" y="30637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="" xmlns:a16="http://schemas.microsoft.com/office/drawing/2014/main" id="{79B021A0-E45E-E6E4-8881-E9097CBF6A9C}"/>
                </a:ext>
              </a:extLst>
            </p:cNvPr>
            <p:cNvSpPr/>
            <p:nvPr/>
          </p:nvSpPr>
          <p:spPr>
            <a:xfrm>
              <a:off x="6623243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="" xmlns:a16="http://schemas.microsoft.com/office/drawing/2014/main" id="{CE1BFF20-0D14-DB42-8633-A4DA077D729B}"/>
                </a:ext>
              </a:extLst>
            </p:cNvPr>
            <p:cNvSpPr/>
            <p:nvPr/>
          </p:nvSpPr>
          <p:spPr>
            <a:xfrm>
              <a:off x="6586843" y="30764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="" xmlns:a16="http://schemas.microsoft.com/office/drawing/2014/main" id="{60E978B3-5B0D-DD79-F032-473512197128}"/>
                </a:ext>
              </a:extLst>
            </p:cNvPr>
            <p:cNvSpPr/>
            <p:nvPr/>
          </p:nvSpPr>
          <p:spPr>
            <a:xfrm>
              <a:off x="6551929" y="3079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="" xmlns:a16="http://schemas.microsoft.com/office/drawing/2014/main" id="{C22A65AE-9606-49C2-8091-BD972CBD9A7E}"/>
                </a:ext>
              </a:extLst>
            </p:cNvPr>
            <p:cNvSpPr/>
            <p:nvPr/>
          </p:nvSpPr>
          <p:spPr>
            <a:xfrm>
              <a:off x="6521389" y="3084585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="" xmlns:a16="http://schemas.microsoft.com/office/drawing/2014/main" id="{0C46DC47-4C0A-D070-4288-357C030DC214}"/>
                </a:ext>
              </a:extLst>
            </p:cNvPr>
            <p:cNvSpPr/>
            <p:nvPr/>
          </p:nvSpPr>
          <p:spPr>
            <a:xfrm>
              <a:off x="6480614" y="3083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="" xmlns:a16="http://schemas.microsoft.com/office/drawing/2014/main" id="{1504BD8D-68F0-D13E-9D57-86EEB5A63A4E}"/>
                </a:ext>
              </a:extLst>
            </p:cNvPr>
            <p:cNvSpPr/>
            <p:nvPr/>
          </p:nvSpPr>
          <p:spPr>
            <a:xfrm>
              <a:off x="6449414" y="308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="" xmlns:a16="http://schemas.microsoft.com/office/drawing/2014/main" id="{B33659CD-1980-F233-C101-0172ECBEBD25}"/>
                </a:ext>
              </a:extLst>
            </p:cNvPr>
            <p:cNvSpPr/>
            <p:nvPr/>
          </p:nvSpPr>
          <p:spPr>
            <a:xfrm>
              <a:off x="6415986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="" xmlns:a16="http://schemas.microsoft.com/office/drawing/2014/main" id="{87F177FD-13A0-A23C-4859-ACD8315CF048}"/>
                </a:ext>
              </a:extLst>
            </p:cNvPr>
            <p:cNvSpPr/>
            <p:nvPr/>
          </p:nvSpPr>
          <p:spPr>
            <a:xfrm>
              <a:off x="6380328" y="306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="" xmlns:a16="http://schemas.microsoft.com/office/drawing/2014/main" id="{AEC97B90-E3B7-8757-55CC-8C58B7221A43}"/>
                </a:ext>
              </a:extLst>
            </p:cNvPr>
            <p:cNvSpPr/>
            <p:nvPr/>
          </p:nvSpPr>
          <p:spPr>
            <a:xfrm>
              <a:off x="6348055" y="3060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="" xmlns:a16="http://schemas.microsoft.com/office/drawing/2014/main" id="{DE796BD1-7F0C-B4CC-9D3C-ACAAE34418C4}"/>
                </a:ext>
              </a:extLst>
            </p:cNvPr>
            <p:cNvSpPr/>
            <p:nvPr/>
          </p:nvSpPr>
          <p:spPr>
            <a:xfrm>
              <a:off x="6315700" y="304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="" xmlns:a16="http://schemas.microsoft.com/office/drawing/2014/main" id="{D3CF4C13-DA32-7724-6108-1FCD5E7FE900}"/>
                </a:ext>
              </a:extLst>
            </p:cNvPr>
            <p:cNvSpPr/>
            <p:nvPr/>
          </p:nvSpPr>
          <p:spPr>
            <a:xfrm>
              <a:off x="6283014" y="303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="" xmlns:a16="http://schemas.microsoft.com/office/drawing/2014/main" id="{B48132EB-E8E9-2629-CC00-BD1CB67EB94E}"/>
                </a:ext>
              </a:extLst>
            </p:cNvPr>
            <p:cNvSpPr/>
            <p:nvPr/>
          </p:nvSpPr>
          <p:spPr>
            <a:xfrm>
              <a:off x="6251814" y="302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="" xmlns:a16="http://schemas.microsoft.com/office/drawing/2014/main" id="{DB5CA7EA-E93C-5E1A-AEC7-23768D76F078}"/>
                </a:ext>
              </a:extLst>
            </p:cNvPr>
            <p:cNvSpPr/>
            <p:nvPr/>
          </p:nvSpPr>
          <p:spPr>
            <a:xfrm>
              <a:off x="6220614" y="300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="" xmlns:a16="http://schemas.microsoft.com/office/drawing/2014/main" id="{AE094CAA-5E24-FA2C-1B62-2B8D7591B329}"/>
                </a:ext>
              </a:extLst>
            </p:cNvPr>
            <p:cNvSpPr/>
            <p:nvPr/>
          </p:nvSpPr>
          <p:spPr>
            <a:xfrm>
              <a:off x="6190900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="" xmlns:a16="http://schemas.microsoft.com/office/drawing/2014/main" id="{02A09747-8E12-9CC2-FAC5-D4BDA2BBC517}"/>
                </a:ext>
              </a:extLst>
            </p:cNvPr>
            <p:cNvSpPr/>
            <p:nvPr/>
          </p:nvSpPr>
          <p:spPr>
            <a:xfrm>
              <a:off x="6161598" y="2970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="" xmlns:a16="http://schemas.microsoft.com/office/drawing/2014/main" id="{3DE780EC-1DC0-AF91-4E2A-51DA4D37AF63}"/>
                </a:ext>
              </a:extLst>
            </p:cNvPr>
            <p:cNvSpPr/>
            <p:nvPr/>
          </p:nvSpPr>
          <p:spPr>
            <a:xfrm>
              <a:off x="6134112" y="2950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="" xmlns:a16="http://schemas.microsoft.com/office/drawing/2014/main" id="{FFCC5A16-8505-9414-E79C-5A6BD49995CA}"/>
                </a:ext>
              </a:extLst>
            </p:cNvPr>
            <p:cNvSpPr/>
            <p:nvPr/>
          </p:nvSpPr>
          <p:spPr>
            <a:xfrm>
              <a:off x="6107370" y="2923385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="" xmlns:a16="http://schemas.microsoft.com/office/drawing/2014/main" id="{4AA0E567-10F5-19A0-56BC-B85424E0D3FC}"/>
                </a:ext>
              </a:extLst>
            </p:cNvPr>
            <p:cNvSpPr/>
            <p:nvPr/>
          </p:nvSpPr>
          <p:spPr>
            <a:xfrm>
              <a:off x="6080957" y="2899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="" xmlns:a16="http://schemas.microsoft.com/office/drawing/2014/main" id="{4DC9EA43-F9C2-8892-FF65-D2A474ACC763}"/>
                </a:ext>
              </a:extLst>
            </p:cNvPr>
            <p:cNvSpPr/>
            <p:nvPr/>
          </p:nvSpPr>
          <p:spPr>
            <a:xfrm>
              <a:off x="6059414" y="2879556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="" xmlns:a16="http://schemas.microsoft.com/office/drawing/2014/main" id="{49B46F4A-B721-FB95-87A3-E35BEC4FCD05}"/>
                </a:ext>
              </a:extLst>
            </p:cNvPr>
            <p:cNvSpPr/>
            <p:nvPr/>
          </p:nvSpPr>
          <p:spPr>
            <a:xfrm>
              <a:off x="6035725" y="28528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="" xmlns:a16="http://schemas.microsoft.com/office/drawing/2014/main" id="{84437D44-01AD-CB5F-A1ED-FABB248EA39B}"/>
                </a:ext>
              </a:extLst>
            </p:cNvPr>
            <p:cNvSpPr/>
            <p:nvPr/>
          </p:nvSpPr>
          <p:spPr>
            <a:xfrm>
              <a:off x="6011871" y="2818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="" xmlns:a16="http://schemas.microsoft.com/office/drawing/2014/main" id="{EF73D5F8-7B6C-803C-CA1F-0F8FC57A709F}"/>
                </a:ext>
              </a:extLst>
            </p:cNvPr>
            <p:cNvSpPr/>
            <p:nvPr/>
          </p:nvSpPr>
          <p:spPr>
            <a:xfrm>
              <a:off x="5993300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="" xmlns:a16="http://schemas.microsoft.com/office/drawing/2014/main" id="{488A1CF2-8AE2-3884-E2D6-F233A6F0B393}"/>
                </a:ext>
              </a:extLst>
            </p:cNvPr>
            <p:cNvSpPr/>
            <p:nvPr/>
          </p:nvSpPr>
          <p:spPr>
            <a:xfrm>
              <a:off x="5979185" y="27655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="" xmlns:a16="http://schemas.microsoft.com/office/drawing/2014/main" id="{F9EDA2D6-0C8F-CD39-11DE-EE57E8E99CB2}"/>
                </a:ext>
              </a:extLst>
            </p:cNvPr>
            <p:cNvSpPr/>
            <p:nvPr/>
          </p:nvSpPr>
          <p:spPr>
            <a:xfrm>
              <a:off x="5959128" y="2729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="" xmlns:a16="http://schemas.microsoft.com/office/drawing/2014/main" id="{70B167FA-A646-0A2D-2022-3EBA6A96FC79}"/>
                </a:ext>
              </a:extLst>
            </p:cNvPr>
            <p:cNvSpPr/>
            <p:nvPr/>
          </p:nvSpPr>
          <p:spPr>
            <a:xfrm>
              <a:off x="5948131" y="2700673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="" xmlns:a16="http://schemas.microsoft.com/office/drawing/2014/main" id="{A859D4DB-5121-736F-24A0-D12BB9B5EF00}"/>
                </a:ext>
              </a:extLst>
            </p:cNvPr>
            <p:cNvSpPr/>
            <p:nvPr/>
          </p:nvSpPr>
          <p:spPr>
            <a:xfrm>
              <a:off x="5932385" y="2664870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="" xmlns:a16="http://schemas.microsoft.com/office/drawing/2014/main" id="{FB17A883-B8AD-5217-EF9F-BED4C11C6FFE}"/>
                </a:ext>
              </a:extLst>
            </p:cNvPr>
            <p:cNvSpPr/>
            <p:nvPr/>
          </p:nvSpPr>
          <p:spPr>
            <a:xfrm>
              <a:off x="5921242" y="263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="" xmlns:a16="http://schemas.microsoft.com/office/drawing/2014/main" id="{1ADEAEA2-1AB3-1D13-1489-3D6D41D75BD7}"/>
                </a:ext>
              </a:extLst>
            </p:cNvPr>
            <p:cNvSpPr/>
            <p:nvPr/>
          </p:nvSpPr>
          <p:spPr>
            <a:xfrm>
              <a:off x="5911585" y="2596528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="" xmlns:a16="http://schemas.microsoft.com/office/drawing/2014/main" id="{FD0E540E-17E0-9CB3-A529-C2DF105B0867}"/>
                </a:ext>
              </a:extLst>
            </p:cNvPr>
            <p:cNvSpPr/>
            <p:nvPr/>
          </p:nvSpPr>
          <p:spPr>
            <a:xfrm>
              <a:off x="5904900" y="25623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="" xmlns:a16="http://schemas.microsoft.com/office/drawing/2014/main" id="{591F6EFC-5C6B-F851-72DB-81179EFFEEC8}"/>
                </a:ext>
              </a:extLst>
            </p:cNvPr>
            <p:cNvSpPr/>
            <p:nvPr/>
          </p:nvSpPr>
          <p:spPr>
            <a:xfrm>
              <a:off x="5900442" y="2528928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="" xmlns:a16="http://schemas.microsoft.com/office/drawing/2014/main" id="{EDE086EF-1CD9-6ADA-A0FF-BC1E84D083DD}"/>
                </a:ext>
              </a:extLst>
            </p:cNvPr>
            <p:cNvSpPr/>
            <p:nvPr/>
          </p:nvSpPr>
          <p:spPr>
            <a:xfrm>
              <a:off x="5898214" y="2495403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="" xmlns:a16="http://schemas.microsoft.com/office/drawing/2014/main" id="{0A4F0109-818F-0D29-452B-C08057B851B9}"/>
                </a:ext>
              </a:extLst>
            </p:cNvPr>
            <p:cNvSpPr/>
            <p:nvPr/>
          </p:nvSpPr>
          <p:spPr>
            <a:xfrm>
              <a:off x="5901928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="" xmlns:a16="http://schemas.microsoft.com/office/drawing/2014/main" id="{0F0832D4-01C9-7715-8303-2F4A8F86CFFA}"/>
                </a:ext>
              </a:extLst>
            </p:cNvPr>
            <p:cNvSpPr/>
            <p:nvPr/>
          </p:nvSpPr>
          <p:spPr>
            <a:xfrm>
              <a:off x="5898214" y="2425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="" xmlns:a16="http://schemas.microsoft.com/office/drawing/2014/main" id="{6725D67E-C612-747B-8FC6-0AFBDC8207E2}"/>
                </a:ext>
              </a:extLst>
            </p:cNvPr>
            <p:cNvSpPr/>
            <p:nvPr/>
          </p:nvSpPr>
          <p:spPr>
            <a:xfrm>
              <a:off x="5899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="" xmlns:a16="http://schemas.microsoft.com/office/drawing/2014/main" id="{5C86DCFF-52CF-29BF-2817-1CD40717A2FB}"/>
                </a:ext>
              </a:extLst>
            </p:cNvPr>
            <p:cNvSpPr/>
            <p:nvPr/>
          </p:nvSpPr>
          <p:spPr>
            <a:xfrm>
              <a:off x="5903367" y="2354308"/>
              <a:ext cx="14203" cy="14203"/>
            </a:xfrm>
            <a:custGeom>
              <a:avLst/>
              <a:gdLst>
                <a:gd name="connsiteX0" fmla="*/ 7475 w 14203"/>
                <a:gd name="connsiteY0" fmla="*/ 14162 h 14203"/>
                <a:gd name="connsiteX1" fmla="*/ 14161 w 14203"/>
                <a:gd name="connsiteY1" fmla="*/ 7476 h 14203"/>
                <a:gd name="connsiteX2" fmla="*/ 8260 w 14203"/>
                <a:gd name="connsiteY2" fmla="*/ 89 h 14203"/>
                <a:gd name="connsiteX3" fmla="*/ 7475 w 14203"/>
                <a:gd name="connsiteY3" fmla="*/ 47 h 14203"/>
                <a:gd name="connsiteX4" fmla="*/ 47 w 14203"/>
                <a:gd name="connsiteY4" fmla="*/ 5897 h 14203"/>
                <a:gd name="connsiteX5" fmla="*/ 47 w 14203"/>
                <a:gd name="connsiteY5" fmla="*/ 7476 h 14203"/>
                <a:gd name="connsiteX6" fmla="*/ 6691 w 14203"/>
                <a:gd name="connsiteY6" fmla="*/ 14203 h 14203"/>
                <a:gd name="connsiteX7" fmla="*/ 7475 w 14203"/>
                <a:gd name="connsiteY7" fmla="*/ 14162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5" y="14162"/>
                  </a:moveTo>
                  <a:cubicBezTo>
                    <a:pt x="11168" y="14162"/>
                    <a:pt x="14161" y="11168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24" y="11168"/>
                    <a:pt x="2999" y="14180"/>
                    <a:pt x="6691" y="14203"/>
                  </a:cubicBezTo>
                  <a:cubicBezTo>
                    <a:pt x="6953" y="14205"/>
                    <a:pt x="7215" y="14191"/>
                    <a:pt x="7475" y="1416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="" xmlns:a16="http://schemas.microsoft.com/office/drawing/2014/main" id="{C47D397A-9778-E4FF-44DD-29CE7A0E2FFB}"/>
                </a:ext>
              </a:extLst>
            </p:cNvPr>
            <p:cNvSpPr/>
            <p:nvPr/>
          </p:nvSpPr>
          <p:spPr>
            <a:xfrm>
              <a:off x="5908327" y="2318703"/>
              <a:ext cx="17830" cy="17828"/>
            </a:xfrm>
            <a:custGeom>
              <a:avLst/>
              <a:gdLst>
                <a:gd name="connsiteX0" fmla="*/ 9201 w 17830"/>
                <a:gd name="connsiteY0" fmla="*/ 17824 h 17828"/>
                <a:gd name="connsiteX1" fmla="*/ 17826 w 17830"/>
                <a:gd name="connsiteY1" fmla="*/ 8630 h 17828"/>
                <a:gd name="connsiteX2" fmla="*/ 8632 w 17830"/>
                <a:gd name="connsiteY2" fmla="*/ 5 h 17828"/>
                <a:gd name="connsiteX3" fmla="*/ 286 w 17830"/>
                <a:gd name="connsiteY3" fmla="*/ 6681 h 17828"/>
                <a:gd name="connsiteX4" fmla="*/ 6683 w 17830"/>
                <a:gd name="connsiteY4" fmla="*/ 17544 h 17828"/>
                <a:gd name="connsiteX5" fmla="*/ 9201 w 17830"/>
                <a:gd name="connsiteY5" fmla="*/ 1782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30" h="17828">
                  <a:moveTo>
                    <a:pt x="9201" y="17824"/>
                  </a:moveTo>
                  <a:cubicBezTo>
                    <a:pt x="14121" y="17667"/>
                    <a:pt x="17983" y="13551"/>
                    <a:pt x="17826" y="8630"/>
                  </a:cubicBezTo>
                  <a:cubicBezTo>
                    <a:pt x="17669" y="3709"/>
                    <a:pt x="13553" y="-152"/>
                    <a:pt x="8632" y="5"/>
                  </a:cubicBezTo>
                  <a:cubicBezTo>
                    <a:pt x="4677" y="131"/>
                    <a:pt x="1278" y="2850"/>
                    <a:pt x="286" y="6681"/>
                  </a:cubicBezTo>
                  <a:cubicBezTo>
                    <a:pt x="-947" y="11448"/>
                    <a:pt x="1917" y="16311"/>
                    <a:pt x="6683" y="17544"/>
                  </a:cubicBezTo>
                  <a:cubicBezTo>
                    <a:pt x="7505" y="17757"/>
                    <a:pt x="8353" y="17851"/>
                    <a:pt x="9201" y="1782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="" xmlns:a16="http://schemas.microsoft.com/office/drawing/2014/main" id="{6DB3B79F-AD73-9DA9-2F98-F2EDF37CF5AE}"/>
                </a:ext>
              </a:extLst>
            </p:cNvPr>
            <p:cNvSpPr/>
            <p:nvPr/>
          </p:nvSpPr>
          <p:spPr>
            <a:xfrm>
              <a:off x="5916042" y="22837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="" xmlns:a16="http://schemas.microsoft.com/office/drawing/2014/main" id="{FE9CFEA2-CC1A-1078-E300-4AF0FD3B2975}"/>
                </a:ext>
              </a:extLst>
            </p:cNvPr>
            <p:cNvSpPr/>
            <p:nvPr/>
          </p:nvSpPr>
          <p:spPr>
            <a:xfrm>
              <a:off x="5924957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="" xmlns:a16="http://schemas.microsoft.com/office/drawing/2014/main" id="{75EF7FBE-4F88-4729-38CA-CF41799FD9BD}"/>
                </a:ext>
              </a:extLst>
            </p:cNvPr>
            <p:cNvSpPr/>
            <p:nvPr/>
          </p:nvSpPr>
          <p:spPr>
            <a:xfrm>
              <a:off x="5937585" y="2217670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="" xmlns:a16="http://schemas.microsoft.com/office/drawing/2014/main" id="{A3CF64AC-8BC3-F33C-7A8E-78D20A584BA7}"/>
                </a:ext>
              </a:extLst>
            </p:cNvPr>
            <p:cNvSpPr/>
            <p:nvPr/>
          </p:nvSpPr>
          <p:spPr>
            <a:xfrm>
              <a:off x="5951700" y="2185727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="" xmlns:a16="http://schemas.microsoft.com/office/drawing/2014/main" id="{964F84C6-92CF-3B7B-D11F-4FF600F8BD56}"/>
                </a:ext>
              </a:extLst>
            </p:cNvPr>
            <p:cNvSpPr/>
            <p:nvPr/>
          </p:nvSpPr>
          <p:spPr>
            <a:xfrm>
              <a:off x="5969528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="" xmlns:a16="http://schemas.microsoft.com/office/drawing/2014/main" id="{BB30EC17-0915-5D14-ED3A-9EED1EC3E3D9}"/>
                </a:ext>
              </a:extLst>
            </p:cNvPr>
            <p:cNvSpPr/>
            <p:nvPr/>
          </p:nvSpPr>
          <p:spPr>
            <a:xfrm>
              <a:off x="5991071" y="2130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="" xmlns:a16="http://schemas.microsoft.com/office/drawing/2014/main" id="{1DA26545-E514-C0B5-1C7C-3E765FEC7EBA}"/>
                </a:ext>
              </a:extLst>
            </p:cNvPr>
            <p:cNvSpPr/>
            <p:nvPr/>
          </p:nvSpPr>
          <p:spPr>
            <a:xfrm>
              <a:off x="6011128" y="2102527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3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="" xmlns:a16="http://schemas.microsoft.com/office/drawing/2014/main" id="{D2052371-F265-BB55-E5AE-568D67188FE3}"/>
                </a:ext>
              </a:extLst>
            </p:cNvPr>
            <p:cNvSpPr/>
            <p:nvPr/>
          </p:nvSpPr>
          <p:spPr>
            <a:xfrm>
              <a:off x="6031928" y="2075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="" xmlns:a16="http://schemas.microsoft.com/office/drawing/2014/main" id="{2E5E5E4C-77AB-C25C-23B3-9A52C6B33610}"/>
                </a:ext>
              </a:extLst>
            </p:cNvPr>
            <p:cNvSpPr/>
            <p:nvPr/>
          </p:nvSpPr>
          <p:spPr>
            <a:xfrm>
              <a:off x="6054957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="" xmlns:a16="http://schemas.microsoft.com/office/drawing/2014/main" id="{372B3D2D-FD2E-52DD-5F7F-B8E572DDEF11}"/>
                </a:ext>
              </a:extLst>
            </p:cNvPr>
            <p:cNvSpPr/>
            <p:nvPr/>
          </p:nvSpPr>
          <p:spPr>
            <a:xfrm>
              <a:off x="6078728" y="2023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="" xmlns:a16="http://schemas.microsoft.com/office/drawing/2014/main" id="{4EBAF15E-B503-B11D-881B-6EC2EDEA2553}"/>
                </a:ext>
              </a:extLst>
            </p:cNvPr>
            <p:cNvSpPr/>
            <p:nvPr/>
          </p:nvSpPr>
          <p:spPr>
            <a:xfrm>
              <a:off x="6103243" y="2000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="" xmlns:a16="http://schemas.microsoft.com/office/drawing/2014/main" id="{BADFAF97-946D-BF59-F5E2-91999F187551}"/>
                </a:ext>
              </a:extLst>
            </p:cNvPr>
            <p:cNvSpPr/>
            <p:nvPr/>
          </p:nvSpPr>
          <p:spPr>
            <a:xfrm>
              <a:off x="6134443" y="19784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="" xmlns:a16="http://schemas.microsoft.com/office/drawing/2014/main" id="{4AFB3FEF-31D0-25EC-D27E-93C56F845E2A}"/>
                </a:ext>
              </a:extLst>
            </p:cNvPr>
            <p:cNvSpPr/>
            <p:nvPr/>
          </p:nvSpPr>
          <p:spPr>
            <a:xfrm>
              <a:off x="6161928" y="1957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="" xmlns:a16="http://schemas.microsoft.com/office/drawing/2014/main" id="{BC73504F-CE15-8BE6-F9C9-75096C74C293}"/>
                </a:ext>
              </a:extLst>
            </p:cNvPr>
            <p:cNvSpPr/>
            <p:nvPr/>
          </p:nvSpPr>
          <p:spPr>
            <a:xfrm>
              <a:off x="6190900" y="1938356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="" xmlns:a16="http://schemas.microsoft.com/office/drawing/2014/main" id="{4FB20418-0037-9A3C-2C18-1CCEBC629638}"/>
                </a:ext>
              </a:extLst>
            </p:cNvPr>
            <p:cNvSpPr/>
            <p:nvPr/>
          </p:nvSpPr>
          <p:spPr>
            <a:xfrm>
              <a:off x="6218348" y="1923644"/>
              <a:ext cx="8216" cy="5313"/>
            </a:xfrm>
            <a:custGeom>
              <a:avLst/>
              <a:gdLst>
                <a:gd name="connsiteX0" fmla="*/ 2266 w 8216"/>
                <a:gd name="connsiteY0" fmla="*/ 5054 h 5313"/>
                <a:gd name="connsiteX1" fmla="*/ 7959 w 8216"/>
                <a:gd name="connsiteY1" fmla="*/ 2348 h 5313"/>
                <a:gd name="connsiteX2" fmla="*/ 8209 w 8216"/>
                <a:gd name="connsiteY2" fmla="*/ 597 h 5313"/>
                <a:gd name="connsiteX3" fmla="*/ 3752 w 8216"/>
                <a:gd name="connsiteY3" fmla="*/ 597 h 5313"/>
                <a:gd name="connsiteX4" fmla="*/ 37 w 8216"/>
                <a:gd name="connsiteY4" fmla="*/ 597 h 5313"/>
                <a:gd name="connsiteX5" fmla="*/ 2266 w 8216"/>
                <a:gd name="connsiteY5" fmla="*/ 5054 h 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16" h="5313">
                  <a:moveTo>
                    <a:pt x="2266" y="5054"/>
                  </a:moveTo>
                  <a:cubicBezTo>
                    <a:pt x="4585" y="5879"/>
                    <a:pt x="7134" y="4667"/>
                    <a:pt x="7959" y="2348"/>
                  </a:cubicBezTo>
                  <a:cubicBezTo>
                    <a:pt x="8158" y="1787"/>
                    <a:pt x="8243" y="1192"/>
                    <a:pt x="8209" y="597"/>
                  </a:cubicBezTo>
                  <a:cubicBezTo>
                    <a:pt x="6830" y="-199"/>
                    <a:pt x="5131" y="-199"/>
                    <a:pt x="3752" y="597"/>
                  </a:cubicBezTo>
                  <a:lnTo>
                    <a:pt x="37" y="597"/>
                  </a:lnTo>
                  <a:cubicBezTo>
                    <a:pt x="-197" y="2398"/>
                    <a:pt x="684" y="4161"/>
                    <a:pt x="2266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="" xmlns:a16="http://schemas.microsoft.com/office/drawing/2014/main" id="{C833B2E0-B35D-7312-43AD-A6C66B7D716F}"/>
                </a:ext>
              </a:extLst>
            </p:cNvPr>
            <p:cNvSpPr/>
            <p:nvPr/>
          </p:nvSpPr>
          <p:spPr>
            <a:xfrm>
              <a:off x="6247357" y="19041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="" xmlns:a16="http://schemas.microsoft.com/office/drawing/2014/main" id="{CD34DA51-6B55-32EA-07A7-76AB631A2D22}"/>
                </a:ext>
              </a:extLst>
            </p:cNvPr>
            <p:cNvSpPr/>
            <p:nvPr/>
          </p:nvSpPr>
          <p:spPr>
            <a:xfrm>
              <a:off x="62785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="" xmlns:a16="http://schemas.microsoft.com/office/drawing/2014/main" id="{AC71329A-7DD6-D785-9954-CACCD6D3773E}"/>
                </a:ext>
              </a:extLst>
            </p:cNvPr>
            <p:cNvSpPr/>
            <p:nvPr/>
          </p:nvSpPr>
          <p:spPr>
            <a:xfrm>
              <a:off x="6315700" y="1878184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="" xmlns:a16="http://schemas.microsoft.com/office/drawing/2014/main" id="{2B6A1961-10E9-979B-A010-44F84043EF7A}"/>
                </a:ext>
              </a:extLst>
            </p:cNvPr>
            <p:cNvSpPr/>
            <p:nvPr/>
          </p:nvSpPr>
          <p:spPr>
            <a:xfrm>
              <a:off x="6344671" y="186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="" xmlns:a16="http://schemas.microsoft.com/office/drawing/2014/main" id="{13C115FA-BA29-D399-8D2D-C42C47B264FC}"/>
                </a:ext>
              </a:extLst>
            </p:cNvPr>
            <p:cNvSpPr/>
            <p:nvPr/>
          </p:nvSpPr>
          <p:spPr>
            <a:xfrm>
              <a:off x="6382557" y="1865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="" xmlns:a16="http://schemas.microsoft.com/office/drawing/2014/main" id="{EADC01DC-4E37-D5A0-BC15-EBFA6E536232}"/>
                </a:ext>
              </a:extLst>
            </p:cNvPr>
            <p:cNvSpPr/>
            <p:nvPr/>
          </p:nvSpPr>
          <p:spPr>
            <a:xfrm>
              <a:off x="6415986" y="18536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="" xmlns:a16="http://schemas.microsoft.com/office/drawing/2014/main" id="{82868689-2AAD-0D19-6CD9-F362F2AEAE4F}"/>
                </a:ext>
              </a:extLst>
            </p:cNvPr>
            <p:cNvSpPr/>
            <p:nvPr/>
          </p:nvSpPr>
          <p:spPr>
            <a:xfrm>
              <a:off x="6449414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="" xmlns:a16="http://schemas.microsoft.com/office/drawing/2014/main" id="{3ED199B1-5643-B38D-3F57-D490E7FAE274}"/>
                </a:ext>
              </a:extLst>
            </p:cNvPr>
            <p:cNvSpPr/>
            <p:nvPr/>
          </p:nvSpPr>
          <p:spPr>
            <a:xfrm>
              <a:off x="6485071" y="18454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="" xmlns:a16="http://schemas.microsoft.com/office/drawing/2014/main" id="{54982D29-3332-05F1-7E1B-D37F6AE95D1A}"/>
                </a:ext>
              </a:extLst>
            </p:cNvPr>
            <p:cNvSpPr/>
            <p:nvPr/>
          </p:nvSpPr>
          <p:spPr>
            <a:xfrm>
              <a:off x="6523700" y="1844756"/>
              <a:ext cx="74285" cy="5199"/>
            </a:xfrm>
            <a:custGeom>
              <a:avLst/>
              <a:gdLst>
                <a:gd name="connsiteX0" fmla="*/ 0 w 74285"/>
                <a:gd name="connsiteY0" fmla="*/ 5200 h 5199"/>
                <a:gd name="connsiteX1" fmla="*/ 0 w 74285"/>
                <a:gd name="connsiteY1" fmla="*/ 0 h 5199"/>
                <a:gd name="connsiteX2" fmla="*/ 0 w 74285"/>
                <a:gd name="connsiteY2" fmla="*/ 5200 h 5199"/>
                <a:gd name="connsiteX3" fmla="*/ 0 w 74285"/>
                <a:gd name="connsiteY3" fmla="*/ 5200 h 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199">
                  <a:moveTo>
                    <a:pt x="0" y="5200"/>
                  </a:moveTo>
                  <a:lnTo>
                    <a:pt x="0" y="0"/>
                  </a:lnTo>
                  <a:lnTo>
                    <a:pt x="0" y="520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="" xmlns:a16="http://schemas.microsoft.com/office/drawing/2014/main" id="{BDD0BC92-928B-9030-9845-7CE3F4C49EEA}"/>
                </a:ext>
              </a:extLst>
            </p:cNvPr>
            <p:cNvSpPr/>
            <p:nvPr/>
          </p:nvSpPr>
          <p:spPr>
            <a:xfrm>
              <a:off x="6554157" y="18514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="" xmlns:a16="http://schemas.microsoft.com/office/drawing/2014/main" id="{4FD2178C-E91B-3A75-0D00-B6813FDDA75C}"/>
                </a:ext>
              </a:extLst>
            </p:cNvPr>
            <p:cNvSpPr/>
            <p:nvPr/>
          </p:nvSpPr>
          <p:spPr>
            <a:xfrm>
              <a:off x="6581643" y="1851441"/>
              <a:ext cx="7428" cy="3714"/>
            </a:xfrm>
            <a:custGeom>
              <a:avLst/>
              <a:gdLst>
                <a:gd name="connsiteX0" fmla="*/ 7429 w 7428"/>
                <a:gd name="connsiteY0" fmla="*/ 3714 h 3714"/>
                <a:gd name="connsiteX1" fmla="*/ 7429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7429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7429" y="3714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="" xmlns:a16="http://schemas.microsoft.com/office/drawing/2014/main" id="{C609ABC3-EBE8-E23D-BB9C-995CBD3045B7}"/>
                </a:ext>
              </a:extLst>
            </p:cNvPr>
            <p:cNvSpPr/>
            <p:nvPr/>
          </p:nvSpPr>
          <p:spPr>
            <a:xfrm>
              <a:off x="6622252" y="1855898"/>
              <a:ext cx="990" cy="3714"/>
            </a:xfrm>
            <a:custGeom>
              <a:avLst/>
              <a:gdLst>
                <a:gd name="connsiteX0" fmla="*/ 990 w 990"/>
                <a:gd name="connsiteY0" fmla="*/ 3714 h 3714"/>
                <a:gd name="connsiteX1" fmla="*/ 990 w 990"/>
                <a:gd name="connsiteY1" fmla="*/ 0 h 3714"/>
                <a:gd name="connsiteX2" fmla="*/ 990 w 990"/>
                <a:gd name="connsiteY2" fmla="*/ 0 h 3714"/>
                <a:gd name="connsiteX3" fmla="*/ 990 w 990"/>
                <a:gd name="connsiteY3" fmla="*/ 0 h 3714"/>
                <a:gd name="connsiteX4" fmla="*/ 990 w 990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3714">
                  <a:moveTo>
                    <a:pt x="990" y="3714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3714"/>
                    <a:pt x="990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="" xmlns:a16="http://schemas.microsoft.com/office/drawing/2014/main" id="{1F5245C5-B7E0-436B-7106-5EF6341CA6F8}"/>
                </a:ext>
              </a:extLst>
            </p:cNvPr>
            <p:cNvSpPr/>
            <p:nvPr/>
          </p:nvSpPr>
          <p:spPr>
            <a:xfrm>
              <a:off x="6653700" y="1862087"/>
              <a:ext cx="7428" cy="4211"/>
            </a:xfrm>
            <a:custGeom>
              <a:avLst/>
              <a:gdLst>
                <a:gd name="connsiteX0" fmla="*/ 3714 w 7428"/>
                <a:gd name="connsiteY0" fmla="*/ 4212 h 4211"/>
                <a:gd name="connsiteX1" fmla="*/ 7428 w 7428"/>
                <a:gd name="connsiteY1" fmla="*/ 498 h 4211"/>
                <a:gd name="connsiteX2" fmla="*/ 3714 w 7428"/>
                <a:gd name="connsiteY2" fmla="*/ 498 h 4211"/>
                <a:gd name="connsiteX3" fmla="*/ 0 w 7428"/>
                <a:gd name="connsiteY3" fmla="*/ 498 h 4211"/>
                <a:gd name="connsiteX4" fmla="*/ 3714 w 7428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4212"/>
                  </a:moveTo>
                  <a:cubicBezTo>
                    <a:pt x="5766" y="4212"/>
                    <a:pt x="7428" y="2549"/>
                    <a:pt x="7428" y="498"/>
                  </a:cubicBezTo>
                  <a:cubicBezTo>
                    <a:pt x="6249" y="-43"/>
                    <a:pt x="4893" y="-43"/>
                    <a:pt x="3714" y="498"/>
                  </a:cubicBezTo>
                  <a:cubicBezTo>
                    <a:pt x="2565" y="-166"/>
                    <a:pt x="1149" y="-166"/>
                    <a:pt x="0" y="498"/>
                  </a:cubicBezTo>
                  <a:lnTo>
                    <a:pt x="3714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="" xmlns:a16="http://schemas.microsoft.com/office/drawing/2014/main" id="{384E962D-2303-03D3-214E-A0808DCA901D}"/>
                </a:ext>
              </a:extLst>
            </p:cNvPr>
            <p:cNvSpPr/>
            <p:nvPr/>
          </p:nvSpPr>
          <p:spPr>
            <a:xfrm>
              <a:off x="6687129" y="18677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="" xmlns:a16="http://schemas.microsoft.com/office/drawing/2014/main" id="{97726EA5-906B-7489-E21A-B4D75594E706}"/>
                </a:ext>
              </a:extLst>
            </p:cNvPr>
            <p:cNvSpPr/>
            <p:nvPr/>
          </p:nvSpPr>
          <p:spPr>
            <a:xfrm>
              <a:off x="6723529" y="1878184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="" xmlns:a16="http://schemas.microsoft.com/office/drawing/2014/main" id="{08B48AF1-0CC7-1DAD-107E-B44018857075}"/>
                </a:ext>
              </a:extLst>
            </p:cNvPr>
            <p:cNvSpPr/>
            <p:nvPr/>
          </p:nvSpPr>
          <p:spPr>
            <a:xfrm>
              <a:off x="67517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="" xmlns:a16="http://schemas.microsoft.com/office/drawing/2014/main" id="{DC8FDF17-270D-1AB3-EDC5-39CA1DEC58DC}"/>
                </a:ext>
              </a:extLst>
            </p:cNvPr>
            <p:cNvSpPr/>
            <p:nvPr/>
          </p:nvSpPr>
          <p:spPr>
            <a:xfrm>
              <a:off x="6782214" y="19034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="" xmlns:a16="http://schemas.microsoft.com/office/drawing/2014/main" id="{2F4E36A6-348C-A704-8896-079FB586DFAD}"/>
                </a:ext>
              </a:extLst>
            </p:cNvPr>
            <p:cNvSpPr/>
            <p:nvPr/>
          </p:nvSpPr>
          <p:spPr>
            <a:xfrm>
              <a:off x="6814900" y="1919041"/>
              <a:ext cx="6739" cy="11143"/>
            </a:xfrm>
            <a:custGeom>
              <a:avLst/>
              <a:gdLst>
                <a:gd name="connsiteX0" fmla="*/ 5943 w 6739"/>
                <a:gd name="connsiteY0" fmla="*/ 11143 h 11143"/>
                <a:gd name="connsiteX1" fmla="*/ 5943 w 6739"/>
                <a:gd name="connsiteY1" fmla="*/ 5200 h 11143"/>
                <a:gd name="connsiteX2" fmla="*/ 5943 w 6739"/>
                <a:gd name="connsiteY2" fmla="*/ 0 h 11143"/>
                <a:gd name="connsiteX3" fmla="*/ 0 w 6739"/>
                <a:gd name="connsiteY3" fmla="*/ 5200 h 11143"/>
                <a:gd name="connsiteX4" fmla="*/ 5943 w 6739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9" h="11143">
                  <a:moveTo>
                    <a:pt x="5943" y="11143"/>
                  </a:moveTo>
                  <a:cubicBezTo>
                    <a:pt x="7004" y="9304"/>
                    <a:pt x="7004" y="7039"/>
                    <a:pt x="5943" y="5200"/>
                  </a:cubicBezTo>
                  <a:cubicBezTo>
                    <a:pt x="6872" y="3591"/>
                    <a:pt x="6872" y="1609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="" xmlns:a16="http://schemas.microsoft.com/office/drawing/2014/main" id="{B4D85EF7-4974-21EA-E032-D74FB9A5DEA5}"/>
                </a:ext>
              </a:extLst>
            </p:cNvPr>
            <p:cNvSpPr/>
            <p:nvPr/>
          </p:nvSpPr>
          <p:spPr>
            <a:xfrm>
              <a:off x="6844614" y="1945784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="" xmlns:a16="http://schemas.microsoft.com/office/drawing/2014/main" id="{5CB5126D-A3A4-DC6C-7509-032501D2A916}"/>
                </a:ext>
              </a:extLst>
            </p:cNvPr>
            <p:cNvSpPr/>
            <p:nvPr/>
          </p:nvSpPr>
          <p:spPr>
            <a:xfrm>
              <a:off x="6873586" y="19643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="" xmlns:a16="http://schemas.microsoft.com/office/drawing/2014/main" id="{BEDF8CCA-0EB9-6965-159B-3B974C97839D}"/>
                </a:ext>
              </a:extLst>
            </p:cNvPr>
            <p:cNvSpPr/>
            <p:nvPr/>
          </p:nvSpPr>
          <p:spPr>
            <a:xfrm>
              <a:off x="6904786" y="1981441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="" xmlns:a16="http://schemas.microsoft.com/office/drawing/2014/main" id="{1A4E8265-2352-13D4-5168-A8F2D222B9A1}"/>
                </a:ext>
              </a:extLst>
            </p:cNvPr>
            <p:cNvSpPr/>
            <p:nvPr/>
          </p:nvSpPr>
          <p:spPr>
            <a:xfrm>
              <a:off x="6931529" y="2000756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="" xmlns:a16="http://schemas.microsoft.com/office/drawing/2014/main" id="{B5889C94-8D70-9FE5-DF5B-BC6162344007}"/>
                </a:ext>
              </a:extLst>
            </p:cNvPr>
            <p:cNvSpPr/>
            <p:nvPr/>
          </p:nvSpPr>
          <p:spPr>
            <a:xfrm>
              <a:off x="6956786" y="20245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="" xmlns:a16="http://schemas.microsoft.com/office/drawing/2014/main" id="{C156169E-B728-E416-BD60-788812BD21B5}"/>
                </a:ext>
              </a:extLst>
            </p:cNvPr>
            <p:cNvSpPr/>
            <p:nvPr/>
          </p:nvSpPr>
          <p:spPr>
            <a:xfrm>
              <a:off x="6976100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="" xmlns:a16="http://schemas.microsoft.com/office/drawing/2014/main" id="{7922C037-C3ED-18C1-C923-C6A4631E301E}"/>
                </a:ext>
              </a:extLst>
            </p:cNvPr>
            <p:cNvSpPr/>
            <p:nvPr/>
          </p:nvSpPr>
          <p:spPr>
            <a:xfrm>
              <a:off x="6997643" y="20750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="" xmlns:a16="http://schemas.microsoft.com/office/drawing/2014/main" id="{230AA7F0-DA4A-57BB-5FBF-E00661607576}"/>
                </a:ext>
              </a:extLst>
            </p:cNvPr>
            <p:cNvSpPr/>
            <p:nvPr/>
          </p:nvSpPr>
          <p:spPr>
            <a:xfrm>
              <a:off x="7016957" y="21010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="" xmlns:a16="http://schemas.microsoft.com/office/drawing/2014/main" id="{0920CD81-0577-C9E8-AA55-D37207A669CA}"/>
                </a:ext>
              </a:extLst>
            </p:cNvPr>
            <p:cNvSpPr/>
            <p:nvPr/>
          </p:nvSpPr>
          <p:spPr>
            <a:xfrm>
              <a:off x="7037015" y="2130013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="" xmlns:a16="http://schemas.microsoft.com/office/drawing/2014/main" id="{D5F13010-B8AC-114F-A7FC-6F715232FFAB}"/>
                </a:ext>
              </a:extLst>
            </p:cNvPr>
            <p:cNvSpPr/>
            <p:nvPr/>
          </p:nvSpPr>
          <p:spPr>
            <a:xfrm>
              <a:off x="7050386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="" xmlns:a16="http://schemas.microsoft.com/office/drawing/2014/main" id="{85478851-5AE7-4528-3694-D46E40F0DE31}"/>
                </a:ext>
              </a:extLst>
            </p:cNvPr>
            <p:cNvSpPr/>
            <p:nvPr/>
          </p:nvSpPr>
          <p:spPr>
            <a:xfrm>
              <a:off x="7063758" y="21842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369" y="19444"/>
                    <a:pt x="5813" y="24888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="" xmlns:a16="http://schemas.microsoft.com/office/drawing/2014/main" id="{23A5A148-500A-20EC-B71A-7DCD35FB677A}"/>
                </a:ext>
              </a:extLst>
            </p:cNvPr>
            <p:cNvSpPr/>
            <p:nvPr/>
          </p:nvSpPr>
          <p:spPr>
            <a:xfrm>
              <a:off x="7077872" y="22161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="" xmlns:a16="http://schemas.microsoft.com/office/drawing/2014/main" id="{DAFDF54D-B74A-372B-519F-21A3A97A9A77}"/>
                </a:ext>
              </a:extLst>
            </p:cNvPr>
            <p:cNvSpPr/>
            <p:nvPr/>
          </p:nvSpPr>
          <p:spPr>
            <a:xfrm>
              <a:off x="7091986" y="2250356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="" xmlns:a16="http://schemas.microsoft.com/office/drawing/2014/main" id="{2C550883-FB96-49D3-EA43-1544F2D8B637}"/>
                </a:ext>
              </a:extLst>
            </p:cNvPr>
            <p:cNvSpPr/>
            <p:nvPr/>
          </p:nvSpPr>
          <p:spPr>
            <a:xfrm>
              <a:off x="7105358" y="2286718"/>
              <a:ext cx="15600" cy="14895"/>
            </a:xfrm>
            <a:custGeom>
              <a:avLst/>
              <a:gdLst>
                <a:gd name="connsiteX0" fmla="*/ 8171 w 15600"/>
                <a:gd name="connsiteY0" fmla="*/ 14895 h 14895"/>
                <a:gd name="connsiteX1" fmla="*/ 15600 w 15600"/>
                <a:gd name="connsiteY1" fmla="*/ 7466 h 14895"/>
                <a:gd name="connsiteX2" fmla="*/ 8171 w 15600"/>
                <a:gd name="connsiteY2" fmla="*/ 38 h 14895"/>
                <a:gd name="connsiteX3" fmla="*/ 37 w 15600"/>
                <a:gd name="connsiteY3" fmla="*/ 6686 h 14895"/>
                <a:gd name="connsiteX4" fmla="*/ 0 w 15600"/>
                <a:gd name="connsiteY4" fmla="*/ 7466 h 14895"/>
                <a:gd name="connsiteX5" fmla="*/ 8172 w 15600"/>
                <a:gd name="connsiteY5" fmla="*/ 14895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8171" y="14895"/>
                  </a:moveTo>
                  <a:cubicBezTo>
                    <a:pt x="12122" y="14550"/>
                    <a:pt x="15255" y="11417"/>
                    <a:pt x="15600" y="7466"/>
                  </a:cubicBezTo>
                  <a:cubicBezTo>
                    <a:pt x="15600" y="3364"/>
                    <a:pt x="12274" y="38"/>
                    <a:pt x="8171" y="38"/>
                  </a:cubicBezTo>
                  <a:cubicBezTo>
                    <a:pt x="4089" y="-373"/>
                    <a:pt x="447" y="2604"/>
                    <a:pt x="37" y="6686"/>
                  </a:cubicBezTo>
                  <a:cubicBezTo>
                    <a:pt x="11" y="6945"/>
                    <a:pt x="-1" y="7206"/>
                    <a:pt x="0" y="7466"/>
                  </a:cubicBezTo>
                  <a:cubicBezTo>
                    <a:pt x="385" y="11687"/>
                    <a:pt x="3933" y="14913"/>
                    <a:pt x="8172" y="1489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="" xmlns:a16="http://schemas.microsoft.com/office/drawing/2014/main" id="{DE6607A1-50ED-CA2D-AC02-420180A33E58}"/>
                </a:ext>
              </a:extLst>
            </p:cNvPr>
            <p:cNvSpPr/>
            <p:nvPr/>
          </p:nvSpPr>
          <p:spPr>
            <a:xfrm>
              <a:off x="7117424" y="2321376"/>
              <a:ext cx="13374" cy="13374"/>
            </a:xfrm>
            <a:custGeom>
              <a:avLst/>
              <a:gdLst>
                <a:gd name="connsiteX0" fmla="*/ 4276 w 13374"/>
                <a:gd name="connsiteY0" fmla="*/ 12923 h 13374"/>
                <a:gd name="connsiteX1" fmla="*/ 12923 w 13374"/>
                <a:gd name="connsiteY1" fmla="*/ 9099 h 13374"/>
                <a:gd name="connsiteX2" fmla="*/ 9099 w 13374"/>
                <a:gd name="connsiteY2" fmla="*/ 452 h 13374"/>
                <a:gd name="connsiteX3" fmla="*/ 562 w 13374"/>
                <a:gd name="connsiteY3" fmla="*/ 4009 h 13374"/>
                <a:gd name="connsiteX4" fmla="*/ 4009 w 13374"/>
                <a:gd name="connsiteY4" fmla="*/ 12813 h 13374"/>
                <a:gd name="connsiteX5" fmla="*/ 4276 w 13374"/>
                <a:gd name="connsiteY5" fmla="*/ 12923 h 13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4" h="13374">
                  <a:moveTo>
                    <a:pt x="4276" y="12923"/>
                  </a:moveTo>
                  <a:cubicBezTo>
                    <a:pt x="7720" y="14255"/>
                    <a:pt x="11591" y="12543"/>
                    <a:pt x="12923" y="9099"/>
                  </a:cubicBezTo>
                  <a:cubicBezTo>
                    <a:pt x="14255" y="5655"/>
                    <a:pt x="12543" y="1783"/>
                    <a:pt x="9099" y="452"/>
                  </a:cubicBezTo>
                  <a:cubicBezTo>
                    <a:pt x="5760" y="-840"/>
                    <a:pt x="1996" y="728"/>
                    <a:pt x="562" y="4009"/>
                  </a:cubicBezTo>
                  <a:cubicBezTo>
                    <a:pt x="-918" y="7392"/>
                    <a:pt x="626" y="11334"/>
                    <a:pt x="4009" y="12813"/>
                  </a:cubicBezTo>
                  <a:cubicBezTo>
                    <a:pt x="4097" y="12852"/>
                    <a:pt x="4186" y="12888"/>
                    <a:pt x="4276" y="1292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="" xmlns:a16="http://schemas.microsoft.com/office/drawing/2014/main" id="{6B95B210-E8A6-FB09-DE9E-458B6B190BCE}"/>
                </a:ext>
              </a:extLst>
            </p:cNvPr>
            <p:cNvSpPr/>
            <p:nvPr/>
          </p:nvSpPr>
          <p:spPr>
            <a:xfrm>
              <a:off x="7123929" y="23573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5"/>
                    <a:pt x="1996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="" xmlns:a16="http://schemas.microsoft.com/office/drawing/2014/main" id="{3C800E25-E43E-B6BA-C872-0BF9C54FD1F4}"/>
                </a:ext>
              </a:extLst>
            </p:cNvPr>
            <p:cNvSpPr/>
            <p:nvPr/>
          </p:nvSpPr>
          <p:spPr>
            <a:xfrm>
              <a:off x="7129129" y="2391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="" xmlns:a16="http://schemas.microsoft.com/office/drawing/2014/main" id="{F49C9790-6860-D0F2-E114-A1252B0D5FF3}"/>
                </a:ext>
              </a:extLst>
            </p:cNvPr>
            <p:cNvSpPr/>
            <p:nvPr/>
          </p:nvSpPr>
          <p:spPr>
            <a:xfrm>
              <a:off x="7132843" y="2426413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="" xmlns:a16="http://schemas.microsoft.com/office/drawing/2014/main" id="{F355EE16-057F-E466-C792-4DC4B0D2927A}"/>
                </a:ext>
              </a:extLst>
            </p:cNvPr>
            <p:cNvSpPr/>
            <p:nvPr/>
          </p:nvSpPr>
          <p:spPr>
            <a:xfrm>
              <a:off x="7171472" y="2460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="" xmlns:a16="http://schemas.microsoft.com/office/drawing/2014/main" id="{B86C894D-CD33-1B59-BF4B-A632D16F1B74}"/>
                </a:ext>
              </a:extLst>
            </p:cNvPr>
            <p:cNvSpPr/>
            <p:nvPr/>
          </p:nvSpPr>
          <p:spPr>
            <a:xfrm>
              <a:off x="7169986" y="2494756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="" xmlns:a16="http://schemas.microsoft.com/office/drawing/2014/main" id="{41804A31-80D5-3C46-8FCD-04C5493D32C3}"/>
                </a:ext>
              </a:extLst>
            </p:cNvPr>
            <p:cNvSpPr/>
            <p:nvPr/>
          </p:nvSpPr>
          <p:spPr>
            <a:xfrm>
              <a:off x="7167758" y="2529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="" xmlns:a16="http://schemas.microsoft.com/office/drawing/2014/main" id="{CA93C341-0952-5BCA-DA8D-C9E8554E5D3E}"/>
                </a:ext>
              </a:extLst>
            </p:cNvPr>
            <p:cNvSpPr/>
            <p:nvPr/>
          </p:nvSpPr>
          <p:spPr>
            <a:xfrm>
              <a:off x="7164043" y="2564584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="" xmlns:a16="http://schemas.microsoft.com/office/drawing/2014/main" id="{5507E1DC-D823-A993-9BA1-56E2E4263D98}"/>
                </a:ext>
              </a:extLst>
            </p:cNvPr>
            <p:cNvSpPr/>
            <p:nvPr/>
          </p:nvSpPr>
          <p:spPr>
            <a:xfrm>
              <a:off x="7156615" y="2598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="" xmlns:a16="http://schemas.microsoft.com/office/drawing/2014/main" id="{B5D4F4DF-EE75-42FD-EF75-89F7894E1920}"/>
                </a:ext>
              </a:extLst>
            </p:cNvPr>
            <p:cNvSpPr/>
            <p:nvPr/>
          </p:nvSpPr>
          <p:spPr>
            <a:xfrm>
              <a:off x="7149090" y="2635802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7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="" xmlns:a16="http://schemas.microsoft.com/office/drawing/2014/main" id="{670A0463-1218-ED01-2E1B-42DE54B0F211}"/>
                </a:ext>
              </a:extLst>
            </p:cNvPr>
            <p:cNvSpPr/>
            <p:nvPr/>
          </p:nvSpPr>
          <p:spPr>
            <a:xfrm>
              <a:off x="7139529" y="26656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="" xmlns:a16="http://schemas.microsoft.com/office/drawing/2014/main" id="{B9A42655-0F7A-9BF9-663A-F65DFF05AAD0}"/>
                </a:ext>
              </a:extLst>
            </p:cNvPr>
            <p:cNvSpPr/>
            <p:nvPr/>
          </p:nvSpPr>
          <p:spPr>
            <a:xfrm>
              <a:off x="7126900" y="2697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="" xmlns:a16="http://schemas.microsoft.com/office/drawing/2014/main" id="{C0B56A85-7530-C217-4D99-4CB30D1D4F26}"/>
                </a:ext>
              </a:extLst>
            </p:cNvPr>
            <p:cNvSpPr/>
            <p:nvPr/>
          </p:nvSpPr>
          <p:spPr>
            <a:xfrm>
              <a:off x="7113529" y="2729499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="" xmlns:a16="http://schemas.microsoft.com/office/drawing/2014/main" id="{196F2911-3AE5-8F75-3F73-8A554CE69066}"/>
                </a:ext>
              </a:extLst>
            </p:cNvPr>
            <p:cNvSpPr/>
            <p:nvPr/>
          </p:nvSpPr>
          <p:spPr>
            <a:xfrm>
              <a:off x="7098672" y="276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="" xmlns:a16="http://schemas.microsoft.com/office/drawing/2014/main" id="{CC2841F6-B152-D35D-C39C-5DA5C0AF7B80}"/>
                </a:ext>
              </a:extLst>
            </p:cNvPr>
            <p:cNvSpPr/>
            <p:nvPr/>
          </p:nvSpPr>
          <p:spPr>
            <a:xfrm>
              <a:off x="7086786" y="27937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="" xmlns:a16="http://schemas.microsoft.com/office/drawing/2014/main" id="{2E7D473D-AEAD-D491-A1F0-858D1D88E81E}"/>
                </a:ext>
              </a:extLst>
            </p:cNvPr>
            <p:cNvSpPr/>
            <p:nvPr/>
          </p:nvSpPr>
          <p:spPr>
            <a:xfrm>
              <a:off x="7065243" y="2822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="" xmlns:a16="http://schemas.microsoft.com/office/drawing/2014/main" id="{798E7BBF-5AE2-76B2-1457-E02D0FC5A37C}"/>
                </a:ext>
              </a:extLst>
            </p:cNvPr>
            <p:cNvSpPr/>
            <p:nvPr/>
          </p:nvSpPr>
          <p:spPr>
            <a:xfrm>
              <a:off x="7048158" y="2852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="" xmlns:a16="http://schemas.microsoft.com/office/drawing/2014/main" id="{651985DA-D9D5-0D36-6A7B-9277595A938A}"/>
                </a:ext>
              </a:extLst>
            </p:cNvPr>
            <p:cNvSpPr/>
            <p:nvPr/>
          </p:nvSpPr>
          <p:spPr>
            <a:xfrm>
              <a:off x="7027358" y="288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="" xmlns:a16="http://schemas.microsoft.com/office/drawing/2014/main" id="{F673C951-DE67-AF85-81A9-A3295BCABBAF}"/>
                </a:ext>
              </a:extLst>
            </p:cNvPr>
            <p:cNvSpPr/>
            <p:nvPr/>
          </p:nvSpPr>
          <p:spPr>
            <a:xfrm>
              <a:off x="7005072" y="2909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="" xmlns:a16="http://schemas.microsoft.com/office/drawing/2014/main" id="{692C7570-C58A-0646-87D1-AD50D48928F4}"/>
                </a:ext>
              </a:extLst>
            </p:cNvPr>
            <p:cNvSpPr/>
            <p:nvPr/>
          </p:nvSpPr>
          <p:spPr>
            <a:xfrm>
              <a:off x="6980557" y="2934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="" xmlns:a16="http://schemas.microsoft.com/office/drawing/2014/main" id="{AD5055FC-5AD1-ABE3-91A7-9CB1D8969ABC}"/>
                </a:ext>
              </a:extLst>
            </p:cNvPr>
            <p:cNvSpPr/>
            <p:nvPr/>
          </p:nvSpPr>
          <p:spPr>
            <a:xfrm>
              <a:off x="6954970" y="2957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="" xmlns:a16="http://schemas.microsoft.com/office/drawing/2014/main" id="{4986963D-5AD6-6FD9-3DA2-651399404846}"/>
                </a:ext>
              </a:extLst>
            </p:cNvPr>
            <p:cNvSpPr/>
            <p:nvPr/>
          </p:nvSpPr>
          <p:spPr>
            <a:xfrm>
              <a:off x="6928557" y="2979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="" xmlns:a16="http://schemas.microsoft.com/office/drawing/2014/main" id="{3CA0EBB0-3817-97AC-A002-A6E474332361}"/>
                </a:ext>
              </a:extLst>
            </p:cNvPr>
            <p:cNvSpPr/>
            <p:nvPr/>
          </p:nvSpPr>
          <p:spPr>
            <a:xfrm>
              <a:off x="6898843" y="2996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="" xmlns:a16="http://schemas.microsoft.com/office/drawing/2014/main" id="{15200921-F196-283E-0F5B-A5F4EB2D64C7}"/>
                </a:ext>
              </a:extLst>
            </p:cNvPr>
            <p:cNvSpPr/>
            <p:nvPr/>
          </p:nvSpPr>
          <p:spPr>
            <a:xfrm>
              <a:off x="6872843" y="3021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="" xmlns:a16="http://schemas.microsoft.com/office/drawing/2014/main" id="{A36DC12E-C28B-AB8F-FF48-75EEED779B2C}"/>
                </a:ext>
              </a:extLst>
            </p:cNvPr>
            <p:cNvSpPr/>
            <p:nvPr/>
          </p:nvSpPr>
          <p:spPr>
            <a:xfrm>
              <a:off x="6839415" y="3032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="" xmlns:a16="http://schemas.microsoft.com/office/drawing/2014/main" id="{262A0C85-864B-90C2-3866-4BBD39D2E9EA}"/>
                </a:ext>
              </a:extLst>
            </p:cNvPr>
            <p:cNvSpPr/>
            <p:nvPr/>
          </p:nvSpPr>
          <p:spPr>
            <a:xfrm>
              <a:off x="6808214" y="30489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="" xmlns:a16="http://schemas.microsoft.com/office/drawing/2014/main" id="{5BE9C98C-3EF6-BAC0-D5EA-C459D70D4998}"/>
                </a:ext>
              </a:extLst>
            </p:cNvPr>
            <p:cNvSpPr/>
            <p:nvPr/>
          </p:nvSpPr>
          <p:spPr>
            <a:xfrm>
              <a:off x="6775529" y="30622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="" xmlns:a16="http://schemas.microsoft.com/office/drawing/2014/main" id="{05B32C62-04D8-C7B2-5D45-E5C1D4E848FC}"/>
                </a:ext>
              </a:extLst>
            </p:cNvPr>
            <p:cNvSpPr/>
            <p:nvPr/>
          </p:nvSpPr>
          <p:spPr>
            <a:xfrm>
              <a:off x="6741357" y="3074928"/>
              <a:ext cx="9657" cy="10399"/>
            </a:xfrm>
            <a:custGeom>
              <a:avLst/>
              <a:gdLst>
                <a:gd name="connsiteX0" fmla="*/ 5200 w 9657"/>
                <a:gd name="connsiteY0" fmla="*/ 10400 h 10399"/>
                <a:gd name="connsiteX1" fmla="*/ 9657 w 9657"/>
                <a:gd name="connsiteY1" fmla="*/ 5200 h 10399"/>
                <a:gd name="connsiteX2" fmla="*/ 5200 w 9657"/>
                <a:gd name="connsiteY2" fmla="*/ 0 h 10399"/>
                <a:gd name="connsiteX3" fmla="*/ 0 w 9657"/>
                <a:gd name="connsiteY3" fmla="*/ 5200 h 10399"/>
                <a:gd name="connsiteX4" fmla="*/ 5200 w 9657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10399">
                  <a:moveTo>
                    <a:pt x="5200" y="10400"/>
                  </a:moveTo>
                  <a:cubicBezTo>
                    <a:pt x="5200" y="10400"/>
                    <a:pt x="9657" y="10400"/>
                    <a:pt x="9657" y="5200"/>
                  </a:cubicBezTo>
                  <a:cubicBezTo>
                    <a:pt x="9657" y="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="" xmlns:a16="http://schemas.microsoft.com/office/drawing/2014/main" id="{0E86E369-8227-9C82-D6DD-84C3BA0A572C}"/>
                </a:ext>
              </a:extLst>
            </p:cNvPr>
            <p:cNvSpPr/>
            <p:nvPr/>
          </p:nvSpPr>
          <p:spPr>
            <a:xfrm>
              <a:off x="6712386" y="3087557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="" xmlns:a16="http://schemas.microsoft.com/office/drawing/2014/main" id="{0555A085-FBFA-A846-85D9-C6CCFB07D5A0}"/>
                </a:ext>
              </a:extLst>
            </p:cNvPr>
            <p:cNvSpPr/>
            <p:nvPr/>
          </p:nvSpPr>
          <p:spPr>
            <a:xfrm>
              <a:off x="6677099" y="3097711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5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="" xmlns:a16="http://schemas.microsoft.com/office/drawing/2014/main" id="{14F06C4E-8D5D-D194-C2C6-1833D74EEE4B}"/>
                </a:ext>
              </a:extLst>
            </p:cNvPr>
            <p:cNvSpPr/>
            <p:nvPr/>
          </p:nvSpPr>
          <p:spPr>
            <a:xfrm>
              <a:off x="6648500" y="3111328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="" xmlns:a16="http://schemas.microsoft.com/office/drawing/2014/main" id="{98028FAC-E908-3F23-5172-1FAC4A10B8DE}"/>
                </a:ext>
              </a:extLst>
            </p:cNvPr>
            <p:cNvSpPr/>
            <p:nvPr/>
          </p:nvSpPr>
          <p:spPr>
            <a:xfrm>
              <a:off x="6613668" y="3117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="" xmlns:a16="http://schemas.microsoft.com/office/drawing/2014/main" id="{72A06885-E0E9-465D-4D24-2AAAED5FBA84}"/>
                </a:ext>
              </a:extLst>
            </p:cNvPr>
            <p:cNvSpPr/>
            <p:nvPr/>
          </p:nvSpPr>
          <p:spPr>
            <a:xfrm>
              <a:off x="6577929" y="311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="" xmlns:a16="http://schemas.microsoft.com/office/drawing/2014/main" id="{22555D84-EBB3-DD0E-1472-5C3191ADD364}"/>
                </a:ext>
              </a:extLst>
            </p:cNvPr>
            <p:cNvSpPr/>
            <p:nvPr/>
          </p:nvSpPr>
          <p:spPr>
            <a:xfrm>
              <a:off x="6545986" y="312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="" xmlns:a16="http://schemas.microsoft.com/office/drawing/2014/main" id="{56EF54AC-782E-86CD-4760-22FA4A220F65}"/>
                </a:ext>
              </a:extLst>
            </p:cNvPr>
            <p:cNvSpPr/>
            <p:nvPr/>
          </p:nvSpPr>
          <p:spPr>
            <a:xfrm>
              <a:off x="6508843" y="3118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="" xmlns:a16="http://schemas.microsoft.com/office/drawing/2014/main" id="{0E7144C0-0565-F7F4-977E-AFF16411B279}"/>
                </a:ext>
              </a:extLst>
            </p:cNvPr>
            <p:cNvSpPr/>
            <p:nvPr/>
          </p:nvSpPr>
          <p:spPr>
            <a:xfrm>
              <a:off x="6473929" y="31180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="" xmlns:a16="http://schemas.microsoft.com/office/drawing/2014/main" id="{D4B73C59-6A22-6B3B-E9EF-9225C0E4D682}"/>
                </a:ext>
              </a:extLst>
            </p:cNvPr>
            <p:cNvSpPr/>
            <p:nvPr/>
          </p:nvSpPr>
          <p:spPr>
            <a:xfrm>
              <a:off x="6437529" y="31187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="" xmlns:a16="http://schemas.microsoft.com/office/drawing/2014/main" id="{A9B6B18A-46D2-1996-3F78-48AE5B386CE5}"/>
                </a:ext>
              </a:extLst>
            </p:cNvPr>
            <p:cNvSpPr/>
            <p:nvPr/>
          </p:nvSpPr>
          <p:spPr>
            <a:xfrm>
              <a:off x="6405586" y="3109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="" xmlns:a16="http://schemas.microsoft.com/office/drawing/2014/main" id="{845DBD57-087A-1608-73D3-7964C0738F33}"/>
                </a:ext>
              </a:extLst>
            </p:cNvPr>
            <p:cNvSpPr/>
            <p:nvPr/>
          </p:nvSpPr>
          <p:spPr>
            <a:xfrm>
              <a:off x="6370671" y="310761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="" xmlns:a16="http://schemas.microsoft.com/office/drawing/2014/main" id="{0E6607AF-33EA-6B3C-BC31-9AD9DEBA5A1A}"/>
                </a:ext>
              </a:extLst>
            </p:cNvPr>
            <p:cNvSpPr/>
            <p:nvPr/>
          </p:nvSpPr>
          <p:spPr>
            <a:xfrm>
              <a:off x="6340214" y="3093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="" xmlns:a16="http://schemas.microsoft.com/office/drawing/2014/main" id="{FE7A3C56-37CD-6128-D39E-B801EA169E14}"/>
                </a:ext>
              </a:extLst>
            </p:cNvPr>
            <p:cNvSpPr/>
            <p:nvPr/>
          </p:nvSpPr>
          <p:spPr>
            <a:xfrm>
              <a:off x="6304557" y="308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="" xmlns:a16="http://schemas.microsoft.com/office/drawing/2014/main" id="{ABE4217B-0343-308C-72BD-569827F398EE}"/>
                </a:ext>
              </a:extLst>
            </p:cNvPr>
            <p:cNvSpPr/>
            <p:nvPr/>
          </p:nvSpPr>
          <p:spPr>
            <a:xfrm>
              <a:off x="6274182" y="30756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="" xmlns:a16="http://schemas.microsoft.com/office/drawing/2014/main" id="{7CA2850D-E6AF-9080-DE23-B2719E443391}"/>
                </a:ext>
              </a:extLst>
            </p:cNvPr>
            <p:cNvSpPr/>
            <p:nvPr/>
          </p:nvSpPr>
          <p:spPr>
            <a:xfrm>
              <a:off x="6242900" y="3061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="" xmlns:a16="http://schemas.microsoft.com/office/drawing/2014/main" id="{930567A5-37F3-FEC0-9A44-D05302EFCA34}"/>
                </a:ext>
              </a:extLst>
            </p:cNvPr>
            <p:cNvSpPr/>
            <p:nvPr/>
          </p:nvSpPr>
          <p:spPr>
            <a:xfrm>
              <a:off x="6211370" y="30466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="" xmlns:a16="http://schemas.microsoft.com/office/drawing/2014/main" id="{370C5FD4-9FF2-D80E-7583-804AC0A08443}"/>
                </a:ext>
              </a:extLst>
            </p:cNvPr>
            <p:cNvSpPr/>
            <p:nvPr/>
          </p:nvSpPr>
          <p:spPr>
            <a:xfrm>
              <a:off x="6180912" y="30296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="" xmlns:a16="http://schemas.microsoft.com/office/drawing/2014/main" id="{8FD63E92-5D37-125A-6674-C31BA1F8A294}"/>
                </a:ext>
              </a:extLst>
            </p:cNvPr>
            <p:cNvSpPr/>
            <p:nvPr/>
          </p:nvSpPr>
          <p:spPr>
            <a:xfrm>
              <a:off x="6152271" y="301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="" xmlns:a16="http://schemas.microsoft.com/office/drawing/2014/main" id="{35A3627B-4D7F-393B-6B85-04810B47610F}"/>
                </a:ext>
              </a:extLst>
            </p:cNvPr>
            <p:cNvSpPr/>
            <p:nvPr/>
          </p:nvSpPr>
          <p:spPr>
            <a:xfrm>
              <a:off x="6124043" y="2989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="" xmlns:a16="http://schemas.microsoft.com/office/drawing/2014/main" id="{3DED94DC-612D-155B-6C8F-EA6C03B8B148}"/>
                </a:ext>
              </a:extLst>
            </p:cNvPr>
            <p:cNvSpPr/>
            <p:nvPr/>
          </p:nvSpPr>
          <p:spPr>
            <a:xfrm>
              <a:off x="6097300" y="2969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="" xmlns:a16="http://schemas.microsoft.com/office/drawing/2014/main" id="{E92EB836-C9AC-130E-E7D8-A4D13B81E1CD}"/>
                </a:ext>
              </a:extLst>
            </p:cNvPr>
            <p:cNvSpPr/>
            <p:nvPr/>
          </p:nvSpPr>
          <p:spPr>
            <a:xfrm>
              <a:off x="6071300" y="2941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="" xmlns:a16="http://schemas.microsoft.com/office/drawing/2014/main" id="{99FF7488-9EA6-E322-B142-5D9C0DAE5F74}"/>
                </a:ext>
              </a:extLst>
            </p:cNvPr>
            <p:cNvSpPr/>
            <p:nvPr/>
          </p:nvSpPr>
          <p:spPr>
            <a:xfrm>
              <a:off x="6044557" y="29174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="" xmlns:a16="http://schemas.microsoft.com/office/drawing/2014/main" id="{D219DF7A-1ECA-7A2E-73C3-33C732449F7F}"/>
                </a:ext>
              </a:extLst>
            </p:cNvPr>
            <p:cNvSpPr/>
            <p:nvPr/>
          </p:nvSpPr>
          <p:spPr>
            <a:xfrm>
              <a:off x="6023014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="" xmlns:a16="http://schemas.microsoft.com/office/drawing/2014/main" id="{A7D16229-3C7E-130A-46CA-2CECC7708270}"/>
                </a:ext>
              </a:extLst>
            </p:cNvPr>
            <p:cNvSpPr/>
            <p:nvPr/>
          </p:nvSpPr>
          <p:spPr>
            <a:xfrm>
              <a:off x="6003700" y="287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="" xmlns:a16="http://schemas.microsoft.com/office/drawing/2014/main" id="{54F6D09A-62F1-D41F-27F3-49BA73F103FF}"/>
                </a:ext>
              </a:extLst>
            </p:cNvPr>
            <p:cNvSpPr/>
            <p:nvPr/>
          </p:nvSpPr>
          <p:spPr>
            <a:xfrm>
              <a:off x="5974728" y="2845385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="" xmlns:a16="http://schemas.microsoft.com/office/drawing/2014/main" id="{FAD97D2D-912F-D1E1-BA4A-A4954AFD5396}"/>
                </a:ext>
              </a:extLst>
            </p:cNvPr>
            <p:cNvSpPr/>
            <p:nvPr/>
          </p:nvSpPr>
          <p:spPr>
            <a:xfrm>
              <a:off x="5957642" y="280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="" xmlns:a16="http://schemas.microsoft.com/office/drawing/2014/main" id="{8269226F-A2FC-746F-1EA9-D4079BEB1CEB}"/>
                </a:ext>
              </a:extLst>
            </p:cNvPr>
            <p:cNvSpPr/>
            <p:nvPr/>
          </p:nvSpPr>
          <p:spPr>
            <a:xfrm>
              <a:off x="5944271" y="27788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="" xmlns:a16="http://schemas.microsoft.com/office/drawing/2014/main" id="{020F6223-9E65-606D-9D0E-FC83CB3E29CB}"/>
                </a:ext>
              </a:extLst>
            </p:cNvPr>
            <p:cNvSpPr/>
            <p:nvPr/>
          </p:nvSpPr>
          <p:spPr>
            <a:xfrm>
              <a:off x="5924957" y="2745841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="" xmlns:a16="http://schemas.microsoft.com/office/drawing/2014/main" id="{0DB6131C-6561-DB57-C7F5-7AB0A59F6146}"/>
                </a:ext>
              </a:extLst>
            </p:cNvPr>
            <p:cNvSpPr/>
            <p:nvPr/>
          </p:nvSpPr>
          <p:spPr>
            <a:xfrm>
              <a:off x="5909728" y="2712117"/>
              <a:ext cx="8915" cy="9954"/>
            </a:xfrm>
            <a:custGeom>
              <a:avLst/>
              <a:gdLst>
                <a:gd name="connsiteX0" fmla="*/ 4086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086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086" y="9954"/>
                  </a:moveTo>
                  <a:cubicBezTo>
                    <a:pt x="6284" y="9985"/>
                    <a:pt x="8177" y="8408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371" y="8291"/>
                    <a:pt x="2034" y="9954"/>
                    <a:pt x="4086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="" xmlns:a16="http://schemas.microsoft.com/office/drawing/2014/main" id="{FB109334-2588-EE5C-7C02-1DE1AC3824AC}"/>
                </a:ext>
              </a:extLst>
            </p:cNvPr>
            <p:cNvSpPr/>
            <p:nvPr/>
          </p:nvSpPr>
          <p:spPr>
            <a:xfrm>
              <a:off x="5901431" y="2685670"/>
              <a:ext cx="902" cy="3714"/>
            </a:xfrm>
            <a:custGeom>
              <a:avLst/>
              <a:gdLst>
                <a:gd name="connsiteX0" fmla="*/ 498 w 902"/>
                <a:gd name="connsiteY0" fmla="*/ 3714 h 3714"/>
                <a:gd name="connsiteX1" fmla="*/ 498 w 902"/>
                <a:gd name="connsiteY1" fmla="*/ 0 h 3714"/>
                <a:gd name="connsiteX2" fmla="*/ 498 w 902"/>
                <a:gd name="connsiteY2" fmla="*/ 3714 h 3714"/>
                <a:gd name="connsiteX3" fmla="*/ 498 w 90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" h="3714">
                  <a:moveTo>
                    <a:pt x="498" y="3714"/>
                  </a:moveTo>
                  <a:cubicBezTo>
                    <a:pt x="1038" y="2535"/>
                    <a:pt x="1038" y="1179"/>
                    <a:pt x="498" y="0"/>
                  </a:cubicBezTo>
                  <a:cubicBezTo>
                    <a:pt x="-166" y="1149"/>
                    <a:pt x="-166" y="2565"/>
                    <a:pt x="498" y="3714"/>
                  </a:cubicBezTo>
                  <a:lnTo>
                    <a:pt x="498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="" xmlns:a16="http://schemas.microsoft.com/office/drawing/2014/main" id="{57BCB3F0-F7E7-6E6B-54FE-7B64034BCC41}"/>
                </a:ext>
              </a:extLst>
            </p:cNvPr>
            <p:cNvSpPr/>
            <p:nvPr/>
          </p:nvSpPr>
          <p:spPr>
            <a:xfrm>
              <a:off x="5887071" y="26485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="" xmlns:a16="http://schemas.microsoft.com/office/drawing/2014/main" id="{D19340FB-E8B4-E85C-7264-144C01A6F134}"/>
                </a:ext>
              </a:extLst>
            </p:cNvPr>
            <p:cNvSpPr/>
            <p:nvPr/>
          </p:nvSpPr>
          <p:spPr>
            <a:xfrm>
              <a:off x="5875928" y="26136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="" xmlns:a16="http://schemas.microsoft.com/office/drawing/2014/main" id="{7DA721D1-DEA5-442F-BA54-4F8B20C0CA0D}"/>
                </a:ext>
              </a:extLst>
            </p:cNvPr>
            <p:cNvSpPr/>
            <p:nvPr/>
          </p:nvSpPr>
          <p:spPr>
            <a:xfrm>
              <a:off x="5866976" y="2577956"/>
              <a:ext cx="15637" cy="15600"/>
            </a:xfrm>
            <a:custGeom>
              <a:avLst/>
              <a:gdLst>
                <a:gd name="connsiteX0" fmla="*/ 7466 w 15637"/>
                <a:gd name="connsiteY0" fmla="*/ 15600 h 15600"/>
                <a:gd name="connsiteX1" fmla="*/ 15638 w 15637"/>
                <a:gd name="connsiteY1" fmla="*/ 7429 h 15600"/>
                <a:gd name="connsiteX2" fmla="*/ 7466 w 15637"/>
                <a:gd name="connsiteY2" fmla="*/ 0 h 15600"/>
                <a:gd name="connsiteX3" fmla="*/ 38 w 15637"/>
                <a:gd name="connsiteY3" fmla="*/ 7429 h 15600"/>
                <a:gd name="connsiteX4" fmla="*/ 6686 w 15637"/>
                <a:gd name="connsiteY4" fmla="*/ 15563 h 15600"/>
                <a:gd name="connsiteX5" fmla="*/ 7466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7466" y="15600"/>
                  </a:moveTo>
                  <a:cubicBezTo>
                    <a:pt x="11979" y="15600"/>
                    <a:pt x="15638" y="11942"/>
                    <a:pt x="15638" y="7429"/>
                  </a:cubicBezTo>
                  <a:cubicBezTo>
                    <a:pt x="15253" y="3208"/>
                    <a:pt x="11704" y="-17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="" xmlns:a16="http://schemas.microsoft.com/office/drawing/2014/main" id="{4F7934A4-1639-E07C-D527-6CAF00D1ECBB}"/>
                </a:ext>
              </a:extLst>
            </p:cNvPr>
            <p:cNvSpPr/>
            <p:nvPr/>
          </p:nvSpPr>
          <p:spPr>
            <a:xfrm>
              <a:off x="5861814" y="2543785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="" xmlns:a16="http://schemas.microsoft.com/office/drawing/2014/main" id="{1BA4E38C-D515-B285-C7A1-878437CF5EE3}"/>
                </a:ext>
              </a:extLst>
            </p:cNvPr>
            <p:cNvSpPr/>
            <p:nvPr/>
          </p:nvSpPr>
          <p:spPr>
            <a:xfrm>
              <a:off x="5858842" y="2510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="" xmlns:a16="http://schemas.microsoft.com/office/drawing/2014/main" id="{63877245-DB52-327F-25D6-59E5E9F549E0}"/>
                </a:ext>
              </a:extLst>
            </p:cNvPr>
            <p:cNvSpPr/>
            <p:nvPr/>
          </p:nvSpPr>
          <p:spPr>
            <a:xfrm>
              <a:off x="5858842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="" xmlns:a16="http://schemas.microsoft.com/office/drawing/2014/main" id="{6D8AC764-3A05-D115-D0F1-901A2CB6EA1E}"/>
                </a:ext>
              </a:extLst>
            </p:cNvPr>
            <p:cNvSpPr/>
            <p:nvPr/>
          </p:nvSpPr>
          <p:spPr>
            <a:xfrm>
              <a:off x="5857357" y="2441270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="" xmlns:a16="http://schemas.microsoft.com/office/drawing/2014/main" id="{8D90DCB1-CC6F-2D4B-E845-0433348D7375}"/>
                </a:ext>
              </a:extLst>
            </p:cNvPr>
            <p:cNvSpPr/>
            <p:nvPr/>
          </p:nvSpPr>
          <p:spPr>
            <a:xfrm>
              <a:off x="5858842" y="24063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="" xmlns:a16="http://schemas.microsoft.com/office/drawing/2014/main" id="{5A5AE12A-AB7E-E3EA-5D93-21AA391F1476}"/>
                </a:ext>
              </a:extLst>
            </p:cNvPr>
            <p:cNvSpPr/>
            <p:nvPr/>
          </p:nvSpPr>
          <p:spPr>
            <a:xfrm>
              <a:off x="5861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="" xmlns:a16="http://schemas.microsoft.com/office/drawing/2014/main" id="{BF916807-DFE7-ED12-1130-A149C3B54E86}"/>
                </a:ext>
              </a:extLst>
            </p:cNvPr>
            <p:cNvSpPr/>
            <p:nvPr/>
          </p:nvSpPr>
          <p:spPr>
            <a:xfrm>
              <a:off x="5865528" y="23357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="" xmlns:a16="http://schemas.microsoft.com/office/drawing/2014/main" id="{3C4E6C2F-C170-6819-892B-43F4E8AAE3D0}"/>
                </a:ext>
              </a:extLst>
            </p:cNvPr>
            <p:cNvSpPr/>
            <p:nvPr/>
          </p:nvSpPr>
          <p:spPr>
            <a:xfrm>
              <a:off x="5872214" y="2300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="" xmlns:a16="http://schemas.microsoft.com/office/drawing/2014/main" id="{5ACCD332-CE80-7CE4-8A02-94141B078432}"/>
                </a:ext>
              </a:extLst>
            </p:cNvPr>
            <p:cNvSpPr/>
            <p:nvPr/>
          </p:nvSpPr>
          <p:spPr>
            <a:xfrm>
              <a:off x="5878900" y="2265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="" xmlns:a16="http://schemas.microsoft.com/office/drawing/2014/main" id="{436BCE39-A2C7-2933-971C-90CD99477EC8}"/>
                </a:ext>
              </a:extLst>
            </p:cNvPr>
            <p:cNvSpPr/>
            <p:nvPr/>
          </p:nvSpPr>
          <p:spPr>
            <a:xfrm>
              <a:off x="5891528" y="22340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="" xmlns:a16="http://schemas.microsoft.com/office/drawing/2014/main" id="{311F7A66-E47D-A942-7D3C-2EA8CC607F6A}"/>
                </a:ext>
              </a:extLst>
            </p:cNvPr>
            <p:cNvSpPr/>
            <p:nvPr/>
          </p:nvSpPr>
          <p:spPr>
            <a:xfrm>
              <a:off x="5903414" y="22013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="" xmlns:a16="http://schemas.microsoft.com/office/drawing/2014/main" id="{96736172-23BE-3227-6197-BE92E9F89D3D}"/>
                </a:ext>
              </a:extLst>
            </p:cNvPr>
            <p:cNvSpPr/>
            <p:nvPr/>
          </p:nvSpPr>
          <p:spPr>
            <a:xfrm>
              <a:off x="5918271" y="21701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="" xmlns:a16="http://schemas.microsoft.com/office/drawing/2014/main" id="{2C8D195A-BBB8-0940-D37E-0AD1B4713D11}"/>
                </a:ext>
              </a:extLst>
            </p:cNvPr>
            <p:cNvSpPr/>
            <p:nvPr/>
          </p:nvSpPr>
          <p:spPr>
            <a:xfrm>
              <a:off x="5936100" y="2141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="" xmlns:a16="http://schemas.microsoft.com/office/drawing/2014/main" id="{59953EE5-A0F7-AB56-4A83-544F9F75AE77}"/>
                </a:ext>
              </a:extLst>
            </p:cNvPr>
            <p:cNvSpPr/>
            <p:nvPr/>
          </p:nvSpPr>
          <p:spPr>
            <a:xfrm>
              <a:off x="5953928" y="21121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="" xmlns:a16="http://schemas.microsoft.com/office/drawing/2014/main" id="{A994037A-881D-1D1C-B173-4F1D4666BD0E}"/>
                </a:ext>
              </a:extLst>
            </p:cNvPr>
            <p:cNvSpPr/>
            <p:nvPr/>
          </p:nvSpPr>
          <p:spPr>
            <a:xfrm>
              <a:off x="5975471" y="2085441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="" xmlns:a16="http://schemas.microsoft.com/office/drawing/2014/main" id="{17E38696-9DB5-FEAA-F107-4F9884FDB06B}"/>
                </a:ext>
              </a:extLst>
            </p:cNvPr>
            <p:cNvSpPr/>
            <p:nvPr/>
          </p:nvSpPr>
          <p:spPr>
            <a:xfrm>
              <a:off x="5996271" y="20572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="" xmlns:a16="http://schemas.microsoft.com/office/drawing/2014/main" id="{33C13353-41BA-4C99-CE58-9862A6AAF5A3}"/>
                </a:ext>
              </a:extLst>
            </p:cNvPr>
            <p:cNvSpPr/>
            <p:nvPr/>
          </p:nvSpPr>
          <p:spPr>
            <a:xfrm>
              <a:off x="6017814" y="2030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="" xmlns:a16="http://schemas.microsoft.com/office/drawing/2014/main" id="{ECFA5038-1105-EE19-4BCC-6CE76AF1754C}"/>
                </a:ext>
              </a:extLst>
            </p:cNvPr>
            <p:cNvSpPr/>
            <p:nvPr/>
          </p:nvSpPr>
          <p:spPr>
            <a:xfrm>
              <a:off x="6040780" y="2004406"/>
              <a:ext cx="11259" cy="11949"/>
            </a:xfrm>
            <a:custGeom>
              <a:avLst/>
              <a:gdLst>
                <a:gd name="connsiteX0" fmla="*/ 6006 w 11259"/>
                <a:gd name="connsiteY0" fmla="*/ 11949 h 11949"/>
                <a:gd name="connsiteX1" fmla="*/ 11206 w 11259"/>
                <a:gd name="connsiteY1" fmla="*/ 6006 h 11949"/>
                <a:gd name="connsiteX2" fmla="*/ 6802 w 11259"/>
                <a:gd name="connsiteY2" fmla="*/ 117 h 11949"/>
                <a:gd name="connsiteX3" fmla="*/ 6006 w 11259"/>
                <a:gd name="connsiteY3" fmla="*/ 64 h 11949"/>
                <a:gd name="connsiteX4" fmla="*/ 63 w 11259"/>
                <a:gd name="connsiteY4" fmla="*/ 4395 h 11949"/>
                <a:gd name="connsiteX5" fmla="*/ 63 w 11259"/>
                <a:gd name="connsiteY5" fmla="*/ 6006 h 11949"/>
                <a:gd name="connsiteX6" fmla="*/ 6006 w 11259"/>
                <a:gd name="connsiteY6" fmla="*/ 11949 h 1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9" h="11949">
                  <a:moveTo>
                    <a:pt x="6006" y="11949"/>
                  </a:moveTo>
                  <a:cubicBezTo>
                    <a:pt x="8995" y="11573"/>
                    <a:pt x="11229" y="9019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8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63" y="9289"/>
                    <a:pt x="2724" y="11949"/>
                    <a:pt x="6006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="" xmlns:a16="http://schemas.microsoft.com/office/drawing/2014/main" id="{4281A8C6-1057-08CD-6EC4-8135209C9488}"/>
                </a:ext>
              </a:extLst>
            </p:cNvPr>
            <p:cNvSpPr/>
            <p:nvPr/>
          </p:nvSpPr>
          <p:spPr>
            <a:xfrm>
              <a:off x="6066100" y="198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="" xmlns:a16="http://schemas.microsoft.com/office/drawing/2014/main" id="{72E55B89-1D7A-9885-7D02-E3574A26C960}"/>
                </a:ext>
              </a:extLst>
            </p:cNvPr>
            <p:cNvSpPr/>
            <p:nvPr/>
          </p:nvSpPr>
          <p:spPr>
            <a:xfrm>
              <a:off x="6092843" y="1958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="" xmlns:a16="http://schemas.microsoft.com/office/drawing/2014/main" id="{157B16EA-1D42-6FF9-5638-3124BF3B8D15}"/>
                </a:ext>
              </a:extLst>
            </p:cNvPr>
            <p:cNvSpPr/>
            <p:nvPr/>
          </p:nvSpPr>
          <p:spPr>
            <a:xfrm>
              <a:off x="6119585" y="19368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="" xmlns:a16="http://schemas.microsoft.com/office/drawing/2014/main" id="{5C655A4B-CD91-EBF0-8C1D-41AD16D5CE97}"/>
                </a:ext>
              </a:extLst>
            </p:cNvPr>
            <p:cNvSpPr/>
            <p:nvPr/>
          </p:nvSpPr>
          <p:spPr>
            <a:xfrm>
              <a:off x="6147814" y="19168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="" xmlns:a16="http://schemas.microsoft.com/office/drawing/2014/main" id="{27B253E5-0ACC-B6EE-6D78-E80B792D0E08}"/>
                </a:ext>
              </a:extLst>
            </p:cNvPr>
            <p:cNvSpPr/>
            <p:nvPr/>
          </p:nvSpPr>
          <p:spPr>
            <a:xfrm>
              <a:off x="6176785" y="18982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="" xmlns:a16="http://schemas.microsoft.com/office/drawing/2014/main" id="{9C5343A8-4A80-F309-046E-BCB5B22AB5BB}"/>
                </a:ext>
              </a:extLst>
            </p:cNvPr>
            <p:cNvSpPr/>
            <p:nvPr/>
          </p:nvSpPr>
          <p:spPr>
            <a:xfrm>
              <a:off x="6207179" y="1879670"/>
              <a:ext cx="9774" cy="10400"/>
            </a:xfrm>
            <a:custGeom>
              <a:avLst/>
              <a:gdLst>
                <a:gd name="connsiteX0" fmla="*/ 4520 w 9774"/>
                <a:gd name="connsiteY0" fmla="*/ 10400 h 10400"/>
                <a:gd name="connsiteX1" fmla="*/ 9720 w 9774"/>
                <a:gd name="connsiteY1" fmla="*/ 5943 h 10400"/>
                <a:gd name="connsiteX2" fmla="*/ 5317 w 9774"/>
                <a:gd name="connsiteY2" fmla="*/ 53 h 10400"/>
                <a:gd name="connsiteX3" fmla="*/ 4520 w 9774"/>
                <a:gd name="connsiteY3" fmla="*/ 0 h 10400"/>
                <a:gd name="connsiteX4" fmla="*/ 63 w 9774"/>
                <a:gd name="connsiteY4" fmla="*/ 5200 h 10400"/>
                <a:gd name="connsiteX5" fmla="*/ 3715 w 9774"/>
                <a:gd name="connsiteY5" fmla="*/ 10338 h 10400"/>
                <a:gd name="connsiteX6" fmla="*/ 4520 w 9774"/>
                <a:gd name="connsiteY6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4" h="10400">
                  <a:moveTo>
                    <a:pt x="4520" y="10400"/>
                  </a:moveTo>
                  <a:cubicBezTo>
                    <a:pt x="7125" y="10427"/>
                    <a:pt x="9348" y="8522"/>
                    <a:pt x="9720" y="5943"/>
                  </a:cubicBezTo>
                  <a:cubicBezTo>
                    <a:pt x="10131" y="3101"/>
                    <a:pt x="8159" y="464"/>
                    <a:pt x="5317" y="53"/>
                  </a:cubicBezTo>
                  <a:cubicBezTo>
                    <a:pt x="5053" y="15"/>
                    <a:pt x="4787" y="-2"/>
                    <a:pt x="4520" y="0"/>
                  </a:cubicBezTo>
                  <a:cubicBezTo>
                    <a:pt x="4520" y="0"/>
                    <a:pt x="63" y="0"/>
                    <a:pt x="63" y="5200"/>
                  </a:cubicBezTo>
                  <a:cubicBezTo>
                    <a:pt x="-347" y="7627"/>
                    <a:pt x="1287" y="9928"/>
                    <a:pt x="3715" y="10338"/>
                  </a:cubicBezTo>
                  <a:cubicBezTo>
                    <a:pt x="3981" y="10383"/>
                    <a:pt x="4250" y="10404"/>
                    <a:pt x="452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="" xmlns:a16="http://schemas.microsoft.com/office/drawing/2014/main" id="{E35FFEB6-70EA-D22F-F8C4-96A52F255321}"/>
                </a:ext>
              </a:extLst>
            </p:cNvPr>
            <p:cNvSpPr/>
            <p:nvPr/>
          </p:nvSpPr>
          <p:spPr>
            <a:xfrm>
              <a:off x="6238443" y="1865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="" xmlns:a16="http://schemas.microsoft.com/office/drawing/2014/main" id="{1B9B89A5-6867-1E7B-1293-488678BCBBEB}"/>
                </a:ext>
              </a:extLst>
            </p:cNvPr>
            <p:cNvSpPr/>
            <p:nvPr/>
          </p:nvSpPr>
          <p:spPr>
            <a:xfrm>
              <a:off x="6270289" y="1855898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="" xmlns:a16="http://schemas.microsoft.com/office/drawing/2014/main" id="{CD4E82D9-BEA1-DFAE-361C-225C69F30553}"/>
                </a:ext>
              </a:extLst>
            </p:cNvPr>
            <p:cNvSpPr/>
            <p:nvPr/>
          </p:nvSpPr>
          <p:spPr>
            <a:xfrm>
              <a:off x="6303071" y="1840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="" xmlns:a16="http://schemas.microsoft.com/office/drawing/2014/main" id="{A0E12749-A0B9-1CF0-B637-ED7A49D296CD}"/>
                </a:ext>
              </a:extLst>
            </p:cNvPr>
            <p:cNvSpPr/>
            <p:nvPr/>
          </p:nvSpPr>
          <p:spPr>
            <a:xfrm>
              <a:off x="6340214" y="183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="" xmlns:a16="http://schemas.microsoft.com/office/drawing/2014/main" id="{31836A7A-60D4-8638-9804-4346064CBE81}"/>
                </a:ext>
              </a:extLst>
            </p:cNvPr>
            <p:cNvSpPr/>
            <p:nvPr/>
          </p:nvSpPr>
          <p:spPr>
            <a:xfrm>
              <a:off x="6372157" y="18239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="" xmlns:a16="http://schemas.microsoft.com/office/drawing/2014/main" id="{CA33C8FD-408D-C61A-50BF-EB3156260691}"/>
                </a:ext>
              </a:extLst>
            </p:cNvPr>
            <p:cNvSpPr/>
            <p:nvPr/>
          </p:nvSpPr>
          <p:spPr>
            <a:xfrm>
              <a:off x="6407814" y="1820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="" xmlns:a16="http://schemas.microsoft.com/office/drawing/2014/main" id="{D2C939DB-670E-68C3-B0CA-F7DD0DE845F8}"/>
                </a:ext>
              </a:extLst>
            </p:cNvPr>
            <p:cNvSpPr/>
            <p:nvPr/>
          </p:nvSpPr>
          <p:spPr>
            <a:xfrm>
              <a:off x="6441325" y="1815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="" xmlns:a16="http://schemas.microsoft.com/office/drawing/2014/main" id="{42C1814A-BAB0-FF98-8218-BDCECF4D51E7}"/>
                </a:ext>
              </a:extLst>
            </p:cNvPr>
            <p:cNvSpPr/>
            <p:nvPr/>
          </p:nvSpPr>
          <p:spPr>
            <a:xfrm>
              <a:off x="6476157" y="1812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="" xmlns:a16="http://schemas.microsoft.com/office/drawing/2014/main" id="{9DC547AF-C3CC-D15D-29BE-3152611E1A76}"/>
                </a:ext>
              </a:extLst>
            </p:cNvPr>
            <p:cNvSpPr/>
            <p:nvPr/>
          </p:nvSpPr>
          <p:spPr>
            <a:xfrm>
              <a:off x="6508843" y="18068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="" xmlns:a16="http://schemas.microsoft.com/office/drawing/2014/main" id="{D5F3C78A-3CBA-B73F-BEA1-58F53E3EAB36}"/>
                </a:ext>
              </a:extLst>
            </p:cNvPr>
            <p:cNvSpPr/>
            <p:nvPr/>
          </p:nvSpPr>
          <p:spPr>
            <a:xfrm>
              <a:off x="6545986" y="1812070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="" xmlns:a16="http://schemas.microsoft.com/office/drawing/2014/main" id="{2C7385C1-8371-D079-E0D2-C8C23B320C16}"/>
                </a:ext>
              </a:extLst>
            </p:cNvPr>
            <p:cNvSpPr/>
            <p:nvPr/>
          </p:nvSpPr>
          <p:spPr>
            <a:xfrm>
              <a:off x="6576443" y="18076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="" xmlns:a16="http://schemas.microsoft.com/office/drawing/2014/main" id="{53F1B3BE-ACF0-1890-622A-6400BD7C32EA}"/>
                </a:ext>
              </a:extLst>
            </p:cNvPr>
            <p:cNvSpPr/>
            <p:nvPr/>
          </p:nvSpPr>
          <p:spPr>
            <a:xfrm>
              <a:off x="6614329" y="1818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="" xmlns:a16="http://schemas.microsoft.com/office/drawing/2014/main" id="{AE73FE54-9276-CAB6-3886-D442DA1519BB}"/>
                </a:ext>
              </a:extLst>
            </p:cNvPr>
            <p:cNvSpPr/>
            <p:nvPr/>
          </p:nvSpPr>
          <p:spPr>
            <a:xfrm>
              <a:off x="6644043" y="1817270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="" xmlns:a16="http://schemas.microsoft.com/office/drawing/2014/main" id="{8283CA86-8C96-A8F4-49B6-ED2D93FE181B}"/>
                </a:ext>
              </a:extLst>
            </p:cNvPr>
            <p:cNvSpPr/>
            <p:nvPr/>
          </p:nvSpPr>
          <p:spPr>
            <a:xfrm>
              <a:off x="6677472" y="1823956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="" xmlns:a16="http://schemas.microsoft.com/office/drawing/2014/main" id="{438B8FB1-8F33-F908-8624-F870BC1566F9}"/>
                </a:ext>
              </a:extLst>
            </p:cNvPr>
            <p:cNvSpPr/>
            <p:nvPr/>
          </p:nvSpPr>
          <p:spPr>
            <a:xfrm>
              <a:off x="6712386" y="183509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="" xmlns:a16="http://schemas.microsoft.com/office/drawing/2014/main" id="{B0C57048-D145-C561-995F-6E31C4892B7D}"/>
                </a:ext>
              </a:extLst>
            </p:cNvPr>
            <p:cNvSpPr/>
            <p:nvPr/>
          </p:nvSpPr>
          <p:spPr>
            <a:xfrm>
              <a:off x="6746557" y="18480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="" xmlns:a16="http://schemas.microsoft.com/office/drawing/2014/main" id="{F57BB3F7-A6A8-F979-6C96-3C1653CE3D0D}"/>
                </a:ext>
              </a:extLst>
            </p:cNvPr>
            <p:cNvSpPr/>
            <p:nvPr/>
          </p:nvSpPr>
          <p:spPr>
            <a:xfrm>
              <a:off x="6777757" y="18596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="" xmlns:a16="http://schemas.microsoft.com/office/drawing/2014/main" id="{9CB32CBE-C0C7-FC74-9C29-4C3A6B99A8C9}"/>
                </a:ext>
              </a:extLst>
            </p:cNvPr>
            <p:cNvSpPr/>
            <p:nvPr/>
          </p:nvSpPr>
          <p:spPr>
            <a:xfrm>
              <a:off x="6806729" y="1869270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="" xmlns:a16="http://schemas.microsoft.com/office/drawing/2014/main" id="{937EA9E7-40FC-D333-DA6E-A6943691A6A3}"/>
                </a:ext>
              </a:extLst>
            </p:cNvPr>
            <p:cNvSpPr/>
            <p:nvPr/>
          </p:nvSpPr>
          <p:spPr>
            <a:xfrm>
              <a:off x="6837186" y="1887841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="" xmlns:a16="http://schemas.microsoft.com/office/drawing/2014/main" id="{49B2F903-C7B1-4918-830C-4271BA97ABE5}"/>
                </a:ext>
              </a:extLst>
            </p:cNvPr>
            <p:cNvSpPr/>
            <p:nvPr/>
          </p:nvSpPr>
          <p:spPr>
            <a:xfrm>
              <a:off x="6867643" y="19071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="" xmlns:a16="http://schemas.microsoft.com/office/drawing/2014/main" id="{B1FDEEDD-9155-FDAD-F8AF-7AC90B7CB164}"/>
                </a:ext>
              </a:extLst>
            </p:cNvPr>
            <p:cNvSpPr/>
            <p:nvPr/>
          </p:nvSpPr>
          <p:spPr>
            <a:xfrm>
              <a:off x="6897357" y="19272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="" xmlns:a16="http://schemas.microsoft.com/office/drawing/2014/main" id="{6578DAE9-191B-A439-8D63-546055AC1212}"/>
                </a:ext>
              </a:extLst>
            </p:cNvPr>
            <p:cNvSpPr/>
            <p:nvPr/>
          </p:nvSpPr>
          <p:spPr>
            <a:xfrm>
              <a:off x="6924843" y="194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="" xmlns:a16="http://schemas.microsoft.com/office/drawing/2014/main" id="{68C3395D-BC7D-A045-21BD-C79D420A50F7}"/>
                </a:ext>
              </a:extLst>
            </p:cNvPr>
            <p:cNvSpPr/>
            <p:nvPr/>
          </p:nvSpPr>
          <p:spPr>
            <a:xfrm>
              <a:off x="6955300" y="19721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="" xmlns:a16="http://schemas.microsoft.com/office/drawing/2014/main" id="{AF8432A9-926C-4D75-3E93-1E4F88672794}"/>
                </a:ext>
              </a:extLst>
            </p:cNvPr>
            <p:cNvSpPr/>
            <p:nvPr/>
          </p:nvSpPr>
          <p:spPr>
            <a:xfrm>
              <a:off x="6980557" y="1995926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="" xmlns:a16="http://schemas.microsoft.com/office/drawing/2014/main" id="{0D4A5A48-7D2A-74F8-D574-5D414FF1AF56}"/>
                </a:ext>
              </a:extLst>
            </p:cNvPr>
            <p:cNvSpPr/>
            <p:nvPr/>
          </p:nvSpPr>
          <p:spPr>
            <a:xfrm>
              <a:off x="7001358" y="20208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="" xmlns:a16="http://schemas.microsoft.com/office/drawing/2014/main" id="{D2F46D99-2C20-5B34-333A-C7E1E8E678E5}"/>
                </a:ext>
              </a:extLst>
            </p:cNvPr>
            <p:cNvSpPr/>
            <p:nvPr/>
          </p:nvSpPr>
          <p:spPr>
            <a:xfrm>
              <a:off x="7023643" y="2049041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="" xmlns:a16="http://schemas.microsoft.com/office/drawing/2014/main" id="{6D50DE0D-4B2D-E122-BB2E-5CCD9B8845E6}"/>
                </a:ext>
              </a:extLst>
            </p:cNvPr>
            <p:cNvSpPr/>
            <p:nvPr/>
          </p:nvSpPr>
          <p:spPr>
            <a:xfrm>
              <a:off x="7043700" y="20713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="" xmlns:a16="http://schemas.microsoft.com/office/drawing/2014/main" id="{CABEE2CE-782C-515E-2726-B57E57E1A0CA}"/>
                </a:ext>
              </a:extLst>
            </p:cNvPr>
            <p:cNvSpPr/>
            <p:nvPr/>
          </p:nvSpPr>
          <p:spPr>
            <a:xfrm>
              <a:off x="7060739" y="2097280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="" xmlns:a16="http://schemas.microsoft.com/office/drawing/2014/main" id="{6B782C6B-67F9-8B88-D1EB-69E71E37A7B3}"/>
                </a:ext>
              </a:extLst>
            </p:cNvPr>
            <p:cNvSpPr/>
            <p:nvPr/>
          </p:nvSpPr>
          <p:spPr>
            <a:xfrm>
              <a:off x="7077872" y="21255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="" xmlns:a16="http://schemas.microsoft.com/office/drawing/2014/main" id="{D81F3A0D-702B-F618-F978-AB1822D9883A}"/>
                </a:ext>
              </a:extLst>
            </p:cNvPr>
            <p:cNvSpPr/>
            <p:nvPr/>
          </p:nvSpPr>
          <p:spPr>
            <a:xfrm>
              <a:off x="7091243" y="2153041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="" xmlns:a16="http://schemas.microsoft.com/office/drawing/2014/main" id="{CF48E62F-F1CB-1207-5FA6-DEC17DC4496D}"/>
                </a:ext>
              </a:extLst>
            </p:cNvPr>
            <p:cNvSpPr/>
            <p:nvPr/>
          </p:nvSpPr>
          <p:spPr>
            <a:xfrm>
              <a:off x="7105358" y="2183499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="" xmlns:a16="http://schemas.microsoft.com/office/drawing/2014/main" id="{1EF1DD9B-333A-5F42-F933-045C7DB669DF}"/>
                </a:ext>
              </a:extLst>
            </p:cNvPr>
            <p:cNvSpPr/>
            <p:nvPr/>
          </p:nvSpPr>
          <p:spPr>
            <a:xfrm>
              <a:off x="7118729" y="22154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="" xmlns:a16="http://schemas.microsoft.com/office/drawing/2014/main" id="{70328493-5AED-D949-9608-EA515C59913F}"/>
                </a:ext>
              </a:extLst>
            </p:cNvPr>
            <p:cNvSpPr/>
            <p:nvPr/>
          </p:nvSpPr>
          <p:spPr>
            <a:xfrm>
              <a:off x="7131358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="" xmlns:a16="http://schemas.microsoft.com/office/drawing/2014/main" id="{C673BF8B-BD71-339A-89DA-CC303E5039EC}"/>
                </a:ext>
              </a:extLst>
            </p:cNvPr>
            <p:cNvSpPr/>
            <p:nvPr/>
          </p:nvSpPr>
          <p:spPr>
            <a:xfrm>
              <a:off x="7143243" y="2283755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="" xmlns:a16="http://schemas.microsoft.com/office/drawing/2014/main" id="{FA552F32-AE99-3B2D-E160-37B70E46ACC0}"/>
                </a:ext>
              </a:extLst>
            </p:cNvPr>
            <p:cNvSpPr/>
            <p:nvPr/>
          </p:nvSpPr>
          <p:spPr>
            <a:xfrm>
              <a:off x="7155129" y="2320927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="" xmlns:a16="http://schemas.microsoft.com/office/drawing/2014/main" id="{88138834-5AFC-E788-CDF5-1D0E843D95B2}"/>
                </a:ext>
              </a:extLst>
            </p:cNvPr>
            <p:cNvSpPr/>
            <p:nvPr/>
          </p:nvSpPr>
          <p:spPr>
            <a:xfrm>
              <a:off x="7162558" y="2356584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="" xmlns:a16="http://schemas.microsoft.com/office/drawing/2014/main" id="{82DD8B6C-EF1B-1438-3F10-B1E88EA44DE9}"/>
                </a:ext>
              </a:extLst>
            </p:cNvPr>
            <p:cNvSpPr/>
            <p:nvPr/>
          </p:nvSpPr>
          <p:spPr>
            <a:xfrm>
              <a:off x="7167758" y="2395213"/>
              <a:ext cx="9657" cy="5153"/>
            </a:xfrm>
            <a:custGeom>
              <a:avLst/>
              <a:gdLst>
                <a:gd name="connsiteX0" fmla="*/ 4457 w 9657"/>
                <a:gd name="connsiteY0" fmla="*/ 4457 h 5153"/>
                <a:gd name="connsiteX1" fmla="*/ 9657 w 9657"/>
                <a:gd name="connsiteY1" fmla="*/ 4457 h 5153"/>
                <a:gd name="connsiteX2" fmla="*/ 4457 w 9657"/>
                <a:gd name="connsiteY2" fmla="*/ 0 h 5153"/>
                <a:gd name="connsiteX3" fmla="*/ 0 w 9657"/>
                <a:gd name="connsiteY3" fmla="*/ 4457 h 5153"/>
                <a:gd name="connsiteX4" fmla="*/ 4457 w 9657"/>
                <a:gd name="connsiteY4" fmla="*/ 4457 h 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5153">
                  <a:moveTo>
                    <a:pt x="4457" y="4457"/>
                  </a:moveTo>
                  <a:cubicBezTo>
                    <a:pt x="6066" y="5386"/>
                    <a:pt x="8048" y="538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="" xmlns:a16="http://schemas.microsoft.com/office/drawing/2014/main" id="{55DC01F1-414B-15E8-8A95-D4C023E42CFE}"/>
                </a:ext>
              </a:extLst>
            </p:cNvPr>
            <p:cNvSpPr/>
            <p:nvPr/>
          </p:nvSpPr>
          <p:spPr>
            <a:xfrm>
              <a:off x="7170729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="" xmlns:a16="http://schemas.microsoft.com/office/drawing/2014/main" id="{28E0814D-9A34-AB45-E596-4CC11F2602F0}"/>
                </a:ext>
              </a:extLst>
            </p:cNvPr>
            <p:cNvSpPr/>
            <p:nvPr/>
          </p:nvSpPr>
          <p:spPr>
            <a:xfrm>
              <a:off x="7208615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="" xmlns:a16="http://schemas.microsoft.com/office/drawing/2014/main" id="{DD9761E4-CC88-69B3-EC2F-6E2E90FE4B0C}"/>
                </a:ext>
              </a:extLst>
            </p:cNvPr>
            <p:cNvSpPr/>
            <p:nvPr/>
          </p:nvSpPr>
          <p:spPr>
            <a:xfrm>
              <a:off x="7207872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="" xmlns:a16="http://schemas.microsoft.com/office/drawing/2014/main" id="{49922814-A260-A0D6-021A-E4C538FCB7AD}"/>
                </a:ext>
              </a:extLst>
            </p:cNvPr>
            <p:cNvSpPr/>
            <p:nvPr/>
          </p:nvSpPr>
          <p:spPr>
            <a:xfrm>
              <a:off x="7206386" y="2529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="" xmlns:a16="http://schemas.microsoft.com/office/drawing/2014/main" id="{B5887210-589E-0065-4818-C3F6B8E55485}"/>
                </a:ext>
              </a:extLst>
            </p:cNvPr>
            <p:cNvSpPr/>
            <p:nvPr/>
          </p:nvSpPr>
          <p:spPr>
            <a:xfrm>
              <a:off x="7201929" y="25638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="" xmlns:a16="http://schemas.microsoft.com/office/drawing/2014/main" id="{A6692A15-1A02-EF92-E517-2085DFCF163C}"/>
                </a:ext>
              </a:extLst>
            </p:cNvPr>
            <p:cNvSpPr/>
            <p:nvPr/>
          </p:nvSpPr>
          <p:spPr>
            <a:xfrm>
              <a:off x="7196632" y="2598013"/>
              <a:ext cx="8268" cy="9010"/>
            </a:xfrm>
            <a:custGeom>
              <a:avLst/>
              <a:gdLst>
                <a:gd name="connsiteX0" fmla="*/ 4554 w 8268"/>
                <a:gd name="connsiteY0" fmla="*/ 8914 h 9010"/>
                <a:gd name="connsiteX1" fmla="*/ 8268 w 8268"/>
                <a:gd name="connsiteY1" fmla="*/ 4457 h 9010"/>
                <a:gd name="connsiteX2" fmla="*/ 4554 w 8268"/>
                <a:gd name="connsiteY2" fmla="*/ 0 h 9010"/>
                <a:gd name="connsiteX3" fmla="*/ 97 w 8268"/>
                <a:gd name="connsiteY3" fmla="*/ 4457 h 9010"/>
                <a:gd name="connsiteX4" fmla="*/ 2876 w 8268"/>
                <a:gd name="connsiteY4" fmla="*/ 8914 h 9010"/>
                <a:gd name="connsiteX5" fmla="*/ 4554 w 8268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9010">
                  <a:moveTo>
                    <a:pt x="4554" y="8914"/>
                  </a:moveTo>
                  <a:cubicBezTo>
                    <a:pt x="4554" y="8914"/>
                    <a:pt x="8268" y="8914"/>
                    <a:pt x="8268" y="4457"/>
                  </a:cubicBezTo>
                  <a:cubicBezTo>
                    <a:pt x="8299" y="2259"/>
                    <a:pt x="6722" y="366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7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="" xmlns:a16="http://schemas.microsoft.com/office/drawing/2014/main" id="{696BD688-7FC6-AFDC-9E8E-286043930B1B}"/>
                </a:ext>
              </a:extLst>
            </p:cNvPr>
            <p:cNvSpPr/>
            <p:nvPr/>
          </p:nvSpPr>
          <p:spPr>
            <a:xfrm>
              <a:off x="7187815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="" xmlns:a16="http://schemas.microsoft.com/office/drawing/2014/main" id="{328EFCB9-4F52-0986-FAE4-48DE05C623A9}"/>
                </a:ext>
              </a:extLst>
            </p:cNvPr>
            <p:cNvSpPr/>
            <p:nvPr/>
          </p:nvSpPr>
          <p:spPr>
            <a:xfrm>
              <a:off x="7178900" y="2664871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="" xmlns:a16="http://schemas.microsoft.com/office/drawing/2014/main" id="{ED9A481C-6D25-191E-E3FB-ECD87FB5DD88}"/>
                </a:ext>
              </a:extLst>
            </p:cNvPr>
            <p:cNvSpPr/>
            <p:nvPr/>
          </p:nvSpPr>
          <p:spPr>
            <a:xfrm>
              <a:off x="7167758" y="2697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="" xmlns:a16="http://schemas.microsoft.com/office/drawing/2014/main" id="{B4491E71-7B18-2FC6-8C96-6EDC2BEF5DF1}"/>
                </a:ext>
              </a:extLst>
            </p:cNvPr>
            <p:cNvSpPr/>
            <p:nvPr/>
          </p:nvSpPr>
          <p:spPr>
            <a:xfrm>
              <a:off x="7155129" y="27302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="" xmlns:a16="http://schemas.microsoft.com/office/drawing/2014/main" id="{9E5737EF-841E-CD0F-23FC-B2F206F18A3A}"/>
                </a:ext>
              </a:extLst>
            </p:cNvPr>
            <p:cNvSpPr/>
            <p:nvPr/>
          </p:nvSpPr>
          <p:spPr>
            <a:xfrm>
              <a:off x="7141758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="" xmlns:a16="http://schemas.microsoft.com/office/drawing/2014/main" id="{70E2A0A4-4813-3E1F-FAE2-377E58708B24}"/>
                </a:ext>
              </a:extLst>
            </p:cNvPr>
            <p:cNvSpPr/>
            <p:nvPr/>
          </p:nvSpPr>
          <p:spPr>
            <a:xfrm>
              <a:off x="7126158" y="2800813"/>
              <a:ext cx="7428" cy="497"/>
            </a:xfrm>
            <a:custGeom>
              <a:avLst/>
              <a:gdLst>
                <a:gd name="connsiteX0" fmla="*/ 3714 w 7428"/>
                <a:gd name="connsiteY0" fmla="*/ 0 h 497"/>
                <a:gd name="connsiteX1" fmla="*/ 7428 w 7428"/>
                <a:gd name="connsiteY1" fmla="*/ 0 h 497"/>
                <a:gd name="connsiteX2" fmla="*/ 3714 w 7428"/>
                <a:gd name="connsiteY2" fmla="*/ 0 h 497"/>
                <a:gd name="connsiteX3" fmla="*/ 0 w 7428"/>
                <a:gd name="connsiteY3" fmla="*/ 0 h 497"/>
                <a:gd name="connsiteX4" fmla="*/ 3714 w 7428"/>
                <a:gd name="connsiteY4" fmla="*/ 0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0"/>
                  </a:moveTo>
                  <a:lnTo>
                    <a:pt x="7428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1149" y="664"/>
                    <a:pt x="2565" y="664"/>
                    <a:pt x="3714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="" xmlns:a16="http://schemas.microsoft.com/office/drawing/2014/main" id="{F0A20541-D8C5-2514-6327-C2349517EE9A}"/>
                </a:ext>
              </a:extLst>
            </p:cNvPr>
            <p:cNvSpPr/>
            <p:nvPr/>
          </p:nvSpPr>
          <p:spPr>
            <a:xfrm>
              <a:off x="7112786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="" xmlns:a16="http://schemas.microsoft.com/office/drawing/2014/main" id="{1E1FBA5A-9472-CB33-17E0-DF594BD662CA}"/>
                </a:ext>
              </a:extLst>
            </p:cNvPr>
            <p:cNvSpPr/>
            <p:nvPr/>
          </p:nvSpPr>
          <p:spPr>
            <a:xfrm>
              <a:off x="7093472" y="28557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2"/>
                    <a:pt x="333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="" xmlns:a16="http://schemas.microsoft.com/office/drawing/2014/main" id="{2204A025-3613-6981-24E1-91F181EDC9C8}"/>
                </a:ext>
              </a:extLst>
            </p:cNvPr>
            <p:cNvSpPr/>
            <p:nvPr/>
          </p:nvSpPr>
          <p:spPr>
            <a:xfrm>
              <a:off x="7073415" y="28847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="" xmlns:a16="http://schemas.microsoft.com/office/drawing/2014/main" id="{CB652C47-C8B5-979A-B013-3B2721AED93E}"/>
                </a:ext>
              </a:extLst>
            </p:cNvPr>
            <p:cNvSpPr/>
            <p:nvPr/>
          </p:nvSpPr>
          <p:spPr>
            <a:xfrm>
              <a:off x="7051872" y="291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="" xmlns:a16="http://schemas.microsoft.com/office/drawing/2014/main" id="{1512114F-BE94-50F6-CA11-6E9BEC9D5706}"/>
                </a:ext>
              </a:extLst>
            </p:cNvPr>
            <p:cNvSpPr/>
            <p:nvPr/>
          </p:nvSpPr>
          <p:spPr>
            <a:xfrm>
              <a:off x="7028843" y="29360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="" xmlns:a16="http://schemas.microsoft.com/office/drawing/2014/main" id="{289474D8-BFE3-2EC3-81D9-01715BB7823F}"/>
                </a:ext>
              </a:extLst>
            </p:cNvPr>
            <p:cNvSpPr/>
            <p:nvPr/>
          </p:nvSpPr>
          <p:spPr>
            <a:xfrm>
              <a:off x="7004742" y="29634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="" xmlns:a16="http://schemas.microsoft.com/office/drawing/2014/main" id="{F9149317-39ED-3043-6296-AFB1A787B560}"/>
                </a:ext>
              </a:extLst>
            </p:cNvPr>
            <p:cNvSpPr/>
            <p:nvPr/>
          </p:nvSpPr>
          <p:spPr>
            <a:xfrm>
              <a:off x="6979072" y="2985785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="" xmlns:a16="http://schemas.microsoft.com/office/drawing/2014/main" id="{917174E7-10E7-4451-F910-04381BDCE54C}"/>
                </a:ext>
              </a:extLst>
            </p:cNvPr>
            <p:cNvSpPr/>
            <p:nvPr/>
          </p:nvSpPr>
          <p:spPr>
            <a:xfrm>
              <a:off x="6953072" y="300807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="" xmlns:a16="http://schemas.microsoft.com/office/drawing/2014/main" id="{BB1E03ED-B145-22DF-03A8-A1C131BF2FAD}"/>
                </a:ext>
              </a:extLst>
            </p:cNvPr>
            <p:cNvSpPr/>
            <p:nvPr/>
          </p:nvSpPr>
          <p:spPr>
            <a:xfrm>
              <a:off x="6923357" y="3027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="" xmlns:a16="http://schemas.microsoft.com/office/drawing/2014/main" id="{E21D6895-27C3-AC79-E6E8-C8B7FCFAC987}"/>
                </a:ext>
              </a:extLst>
            </p:cNvPr>
            <p:cNvSpPr/>
            <p:nvPr/>
          </p:nvSpPr>
          <p:spPr>
            <a:xfrm>
              <a:off x="6895129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="" xmlns:a16="http://schemas.microsoft.com/office/drawing/2014/main" id="{349D7EF6-24E1-70C7-F31E-1FA6BD71B75E}"/>
                </a:ext>
              </a:extLst>
            </p:cNvPr>
            <p:cNvSpPr/>
            <p:nvPr/>
          </p:nvSpPr>
          <p:spPr>
            <a:xfrm>
              <a:off x="6866240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="" xmlns:a16="http://schemas.microsoft.com/office/drawing/2014/main" id="{46BB3D10-C6D6-1B3F-3066-AB68BB747829}"/>
                </a:ext>
              </a:extLst>
            </p:cNvPr>
            <p:cNvSpPr/>
            <p:nvPr/>
          </p:nvSpPr>
          <p:spPr>
            <a:xfrm>
              <a:off x="6834957" y="30816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="" xmlns:a16="http://schemas.microsoft.com/office/drawing/2014/main" id="{64C550BA-62A1-F491-E806-4C2FE80ECCC8}"/>
                </a:ext>
              </a:extLst>
            </p:cNvPr>
            <p:cNvSpPr/>
            <p:nvPr/>
          </p:nvSpPr>
          <p:spPr>
            <a:xfrm>
              <a:off x="6802272" y="30957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="" xmlns:a16="http://schemas.microsoft.com/office/drawing/2014/main" id="{2AECE21B-3F32-35F4-CE07-FBB57D32D349}"/>
                </a:ext>
              </a:extLst>
            </p:cNvPr>
            <p:cNvSpPr/>
            <p:nvPr/>
          </p:nvSpPr>
          <p:spPr>
            <a:xfrm>
              <a:off x="6768100" y="310687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="" xmlns:a16="http://schemas.microsoft.com/office/drawing/2014/main" id="{9B92F094-477D-3C68-06FB-E42F345E3587}"/>
                </a:ext>
              </a:extLst>
            </p:cNvPr>
            <p:cNvSpPr/>
            <p:nvPr/>
          </p:nvSpPr>
          <p:spPr>
            <a:xfrm>
              <a:off x="6736157" y="3118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="" xmlns:a16="http://schemas.microsoft.com/office/drawing/2014/main" id="{4A3166B0-0D06-66C5-05B4-2EABDAC5A017}"/>
                </a:ext>
              </a:extLst>
            </p:cNvPr>
            <p:cNvSpPr/>
            <p:nvPr/>
          </p:nvSpPr>
          <p:spPr>
            <a:xfrm>
              <a:off x="6703472" y="31298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="" xmlns:a16="http://schemas.microsoft.com/office/drawing/2014/main" id="{0ECBF3E3-957B-784D-21B1-A489E2D55013}"/>
                </a:ext>
              </a:extLst>
            </p:cNvPr>
            <p:cNvSpPr/>
            <p:nvPr/>
          </p:nvSpPr>
          <p:spPr>
            <a:xfrm>
              <a:off x="6670786" y="31388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="" xmlns:a16="http://schemas.microsoft.com/office/drawing/2014/main" id="{7FF6FB68-2C94-493E-0A6D-7BCA59D88403}"/>
                </a:ext>
              </a:extLst>
            </p:cNvPr>
            <p:cNvSpPr/>
            <p:nvPr/>
          </p:nvSpPr>
          <p:spPr>
            <a:xfrm>
              <a:off x="6637357" y="31462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="" xmlns:a16="http://schemas.microsoft.com/office/drawing/2014/main" id="{FDAD5A13-88DA-1F52-5B89-0A1B2AA776EE}"/>
                </a:ext>
              </a:extLst>
            </p:cNvPr>
            <p:cNvSpPr/>
            <p:nvPr/>
          </p:nvSpPr>
          <p:spPr>
            <a:xfrm>
              <a:off x="6606157" y="315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="" xmlns:a16="http://schemas.microsoft.com/office/drawing/2014/main" id="{905FFA14-AA8D-455D-FFB4-A7D192799BCB}"/>
                </a:ext>
              </a:extLst>
            </p:cNvPr>
            <p:cNvSpPr/>
            <p:nvPr/>
          </p:nvSpPr>
          <p:spPr>
            <a:xfrm>
              <a:off x="6571325" y="31558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="" xmlns:a16="http://schemas.microsoft.com/office/drawing/2014/main" id="{5C100A59-B69F-7B0E-2BE0-A0B19611104E}"/>
                </a:ext>
              </a:extLst>
            </p:cNvPr>
            <p:cNvSpPr/>
            <p:nvPr/>
          </p:nvSpPr>
          <p:spPr>
            <a:xfrm>
              <a:off x="6532614" y="3161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="" xmlns:a16="http://schemas.microsoft.com/office/drawing/2014/main" id="{F3FFFFFA-9FCB-50E0-EAAE-49060BF10C78}"/>
                </a:ext>
              </a:extLst>
            </p:cNvPr>
            <p:cNvSpPr/>
            <p:nvPr/>
          </p:nvSpPr>
          <p:spPr>
            <a:xfrm>
              <a:off x="65014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="" xmlns:a16="http://schemas.microsoft.com/office/drawing/2014/main" id="{67440685-4DF2-8A94-9F80-0E7B056D33DE}"/>
                </a:ext>
              </a:extLst>
            </p:cNvPr>
            <p:cNvSpPr/>
            <p:nvPr/>
          </p:nvSpPr>
          <p:spPr>
            <a:xfrm>
              <a:off x="6467986" y="31558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="" xmlns:a16="http://schemas.microsoft.com/office/drawing/2014/main" id="{378EE0DF-F0F9-0F6D-BFE2-45435745D4FE}"/>
                </a:ext>
              </a:extLst>
            </p:cNvPr>
            <p:cNvSpPr/>
            <p:nvPr/>
          </p:nvSpPr>
          <p:spPr>
            <a:xfrm>
              <a:off x="6433071" y="3152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="" xmlns:a16="http://schemas.microsoft.com/office/drawing/2014/main" id="{98BB4C61-B2E8-2365-B780-AB5BA2FBACEF}"/>
                </a:ext>
              </a:extLst>
            </p:cNvPr>
            <p:cNvSpPr/>
            <p:nvPr/>
          </p:nvSpPr>
          <p:spPr>
            <a:xfrm>
              <a:off x="6396671" y="314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="" xmlns:a16="http://schemas.microsoft.com/office/drawing/2014/main" id="{DFB98BDD-6BB0-9305-C365-70BAD7B16B86}"/>
                </a:ext>
              </a:extLst>
            </p:cNvPr>
            <p:cNvSpPr/>
            <p:nvPr/>
          </p:nvSpPr>
          <p:spPr>
            <a:xfrm>
              <a:off x="6364728" y="31425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="" xmlns:a16="http://schemas.microsoft.com/office/drawing/2014/main" id="{1F2DCF42-16E1-AF80-B506-4FCBED4444A1}"/>
                </a:ext>
              </a:extLst>
            </p:cNvPr>
            <p:cNvSpPr/>
            <p:nvPr/>
          </p:nvSpPr>
          <p:spPr>
            <a:xfrm>
              <a:off x="6331300" y="313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="" xmlns:a16="http://schemas.microsoft.com/office/drawing/2014/main" id="{E19D36C2-E794-33E3-040E-2F8557D6FE6B}"/>
                </a:ext>
              </a:extLst>
            </p:cNvPr>
            <p:cNvSpPr/>
            <p:nvPr/>
          </p:nvSpPr>
          <p:spPr>
            <a:xfrm>
              <a:off x="6300843" y="312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="" xmlns:a16="http://schemas.microsoft.com/office/drawing/2014/main" id="{0F06B62C-E1FD-633B-3542-5B7F98B93779}"/>
                </a:ext>
              </a:extLst>
            </p:cNvPr>
            <p:cNvSpPr/>
            <p:nvPr/>
          </p:nvSpPr>
          <p:spPr>
            <a:xfrm>
              <a:off x="6265268" y="311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="" xmlns:a16="http://schemas.microsoft.com/office/drawing/2014/main" id="{DC4A5700-C111-252E-5257-E0F897760EB9}"/>
                </a:ext>
              </a:extLst>
            </p:cNvPr>
            <p:cNvSpPr/>
            <p:nvPr/>
          </p:nvSpPr>
          <p:spPr>
            <a:xfrm>
              <a:off x="6233986" y="30972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="" xmlns:a16="http://schemas.microsoft.com/office/drawing/2014/main" id="{89D20A6F-5885-B9B5-297F-22E366AB0657}"/>
                </a:ext>
              </a:extLst>
            </p:cNvPr>
            <p:cNvSpPr/>
            <p:nvPr/>
          </p:nvSpPr>
          <p:spPr>
            <a:xfrm>
              <a:off x="6202455" y="3085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="" xmlns:a16="http://schemas.microsoft.com/office/drawing/2014/main" id="{9D32F574-257D-75FE-9CB8-3947B26E4C93}"/>
                </a:ext>
              </a:extLst>
            </p:cNvPr>
            <p:cNvSpPr/>
            <p:nvPr/>
          </p:nvSpPr>
          <p:spPr>
            <a:xfrm>
              <a:off x="6172328" y="306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="" xmlns:a16="http://schemas.microsoft.com/office/drawing/2014/main" id="{E7F883E3-9B37-2944-4419-1E82D3754198}"/>
                </a:ext>
              </a:extLst>
            </p:cNvPr>
            <p:cNvSpPr/>
            <p:nvPr/>
          </p:nvSpPr>
          <p:spPr>
            <a:xfrm>
              <a:off x="6142614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="" xmlns:a16="http://schemas.microsoft.com/office/drawing/2014/main" id="{A7B58500-E05A-6B33-A3DE-06775812D9C5}"/>
                </a:ext>
              </a:extLst>
            </p:cNvPr>
            <p:cNvSpPr/>
            <p:nvPr/>
          </p:nvSpPr>
          <p:spPr>
            <a:xfrm>
              <a:off x="6113725" y="303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="" xmlns:a16="http://schemas.microsoft.com/office/drawing/2014/main" id="{CA7CAF5E-A33F-D38A-46A6-56D9580F4916}"/>
                </a:ext>
              </a:extLst>
            </p:cNvPr>
            <p:cNvSpPr/>
            <p:nvPr/>
          </p:nvSpPr>
          <p:spPr>
            <a:xfrm>
              <a:off x="6085827" y="30102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="" xmlns:a16="http://schemas.microsoft.com/office/drawing/2014/main" id="{F4B29E44-6458-0788-D9E1-8E33D1FA29DF}"/>
                </a:ext>
              </a:extLst>
            </p:cNvPr>
            <p:cNvSpPr/>
            <p:nvPr/>
          </p:nvSpPr>
          <p:spPr>
            <a:xfrm>
              <a:off x="6057928" y="2983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="" xmlns:a16="http://schemas.microsoft.com/office/drawing/2014/main" id="{2776B4A4-F1B6-51B0-D488-AE11BB7158EE}"/>
                </a:ext>
              </a:extLst>
            </p:cNvPr>
            <p:cNvSpPr/>
            <p:nvPr/>
          </p:nvSpPr>
          <p:spPr>
            <a:xfrm>
              <a:off x="6033827" y="29649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="" xmlns:a16="http://schemas.microsoft.com/office/drawing/2014/main" id="{E50565F6-B802-5502-0768-C77F92B72765}"/>
                </a:ext>
              </a:extLst>
            </p:cNvPr>
            <p:cNvSpPr/>
            <p:nvPr/>
          </p:nvSpPr>
          <p:spPr>
            <a:xfrm>
              <a:off x="6008157" y="293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="" xmlns:a16="http://schemas.microsoft.com/office/drawing/2014/main" id="{E4CB0B97-1642-A229-B8D3-6925829A2328}"/>
                </a:ext>
              </a:extLst>
            </p:cNvPr>
            <p:cNvSpPr/>
            <p:nvPr/>
          </p:nvSpPr>
          <p:spPr>
            <a:xfrm>
              <a:off x="5982900" y="29144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="" xmlns:a16="http://schemas.microsoft.com/office/drawing/2014/main" id="{BFA303EE-AAB3-57BB-338A-FA3E340EA270}"/>
                </a:ext>
              </a:extLst>
            </p:cNvPr>
            <p:cNvSpPr/>
            <p:nvPr/>
          </p:nvSpPr>
          <p:spPr>
            <a:xfrm>
              <a:off x="5965814" y="28817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="" xmlns:a16="http://schemas.microsoft.com/office/drawing/2014/main" id="{C5CBD58B-7044-308D-87DF-79D6D06CB70F}"/>
                </a:ext>
              </a:extLst>
            </p:cNvPr>
            <p:cNvSpPr/>
            <p:nvPr/>
          </p:nvSpPr>
          <p:spPr>
            <a:xfrm>
              <a:off x="5945096" y="2854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="" xmlns:a16="http://schemas.microsoft.com/office/drawing/2014/main" id="{22C2DE4C-1766-0A25-100E-CBDCEAB992F1}"/>
                </a:ext>
              </a:extLst>
            </p:cNvPr>
            <p:cNvSpPr/>
            <p:nvPr/>
          </p:nvSpPr>
          <p:spPr>
            <a:xfrm>
              <a:off x="5929414" y="283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="" xmlns:a16="http://schemas.microsoft.com/office/drawing/2014/main" id="{20D37436-A969-335E-DA9B-E155B95BDB39}"/>
                </a:ext>
              </a:extLst>
            </p:cNvPr>
            <p:cNvSpPr/>
            <p:nvPr/>
          </p:nvSpPr>
          <p:spPr>
            <a:xfrm>
              <a:off x="5905642" y="279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="" xmlns:a16="http://schemas.microsoft.com/office/drawing/2014/main" id="{2D95E060-422D-B8F8-4BB5-0AB8144DFEDC}"/>
                </a:ext>
              </a:extLst>
            </p:cNvPr>
            <p:cNvSpPr/>
            <p:nvPr/>
          </p:nvSpPr>
          <p:spPr>
            <a:xfrm>
              <a:off x="5893757" y="27636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="" xmlns:a16="http://schemas.microsoft.com/office/drawing/2014/main" id="{1A89D973-49B3-D597-500A-FD2955D536D4}"/>
                </a:ext>
              </a:extLst>
            </p:cNvPr>
            <p:cNvSpPr/>
            <p:nvPr/>
          </p:nvSpPr>
          <p:spPr>
            <a:xfrm>
              <a:off x="5879642" y="273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="" xmlns:a16="http://schemas.microsoft.com/office/drawing/2014/main" id="{04C6F4C3-A3A6-3548-F111-7BAA362B1ED3}"/>
                </a:ext>
              </a:extLst>
            </p:cNvPr>
            <p:cNvSpPr/>
            <p:nvPr/>
          </p:nvSpPr>
          <p:spPr>
            <a:xfrm>
              <a:off x="5863300" y="269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="" xmlns:a16="http://schemas.microsoft.com/office/drawing/2014/main" id="{B1E17C7A-5C56-8AD5-CB61-5891703EC9B0}"/>
                </a:ext>
              </a:extLst>
            </p:cNvPr>
            <p:cNvSpPr/>
            <p:nvPr/>
          </p:nvSpPr>
          <p:spPr>
            <a:xfrm>
              <a:off x="5852157" y="266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="" xmlns:a16="http://schemas.microsoft.com/office/drawing/2014/main" id="{F78986AC-44CD-AE6B-08DE-0F307B72AF97}"/>
                </a:ext>
              </a:extLst>
            </p:cNvPr>
            <p:cNvSpPr/>
            <p:nvPr/>
          </p:nvSpPr>
          <p:spPr>
            <a:xfrm>
              <a:off x="5841014" y="2631442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="" xmlns:a16="http://schemas.microsoft.com/office/drawing/2014/main" id="{039A4E50-31E9-ED7E-C968-6ADCF59FD92E}"/>
                </a:ext>
              </a:extLst>
            </p:cNvPr>
            <p:cNvSpPr/>
            <p:nvPr/>
          </p:nvSpPr>
          <p:spPr>
            <a:xfrm>
              <a:off x="5830614" y="2595042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="" xmlns:a16="http://schemas.microsoft.com/office/drawing/2014/main" id="{E1603DEB-832C-C9A6-7736-01F6549D2181}"/>
                </a:ext>
              </a:extLst>
            </p:cNvPr>
            <p:cNvSpPr/>
            <p:nvPr/>
          </p:nvSpPr>
          <p:spPr>
            <a:xfrm>
              <a:off x="5821699" y="2557899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0400 h 21542"/>
                <a:gd name="connsiteX2" fmla="*/ 11143 w 21542"/>
                <a:gd name="connsiteY2" fmla="*/ 0 h 21542"/>
                <a:gd name="connsiteX3" fmla="*/ 0 w 21542"/>
                <a:gd name="connsiteY3" fmla="*/ 10400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7005" y="21151"/>
                    <a:pt x="21556" y="16275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="" xmlns:a16="http://schemas.microsoft.com/office/drawing/2014/main" id="{F6582CBB-68D7-991B-744E-9CAD9D1A5F7F}"/>
                </a:ext>
              </a:extLst>
            </p:cNvPr>
            <p:cNvSpPr/>
            <p:nvPr/>
          </p:nvSpPr>
          <p:spPr>
            <a:xfrm>
              <a:off x="5816500" y="2522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="" xmlns:a16="http://schemas.microsoft.com/office/drawing/2014/main" id="{8E39F623-888C-3658-7E93-84CAB69772A0}"/>
                </a:ext>
              </a:extLst>
            </p:cNvPr>
            <p:cNvSpPr/>
            <p:nvPr/>
          </p:nvSpPr>
          <p:spPr>
            <a:xfrm>
              <a:off x="5813528" y="2488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="" xmlns:a16="http://schemas.microsoft.com/office/drawing/2014/main" id="{0801F9DD-E1E7-77E4-8D9B-90015A8A1C5E}"/>
                </a:ext>
              </a:extLst>
            </p:cNvPr>
            <p:cNvSpPr/>
            <p:nvPr/>
          </p:nvSpPr>
          <p:spPr>
            <a:xfrm>
              <a:off x="5812785" y="2450185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="" xmlns:a16="http://schemas.microsoft.com/office/drawing/2014/main" id="{F418390E-7102-7E12-B275-D868E19C4991}"/>
                </a:ext>
              </a:extLst>
            </p:cNvPr>
            <p:cNvSpPr/>
            <p:nvPr/>
          </p:nvSpPr>
          <p:spPr>
            <a:xfrm>
              <a:off x="5813528" y="2418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="" xmlns:a16="http://schemas.microsoft.com/office/drawing/2014/main" id="{B6882EEA-58A1-9E66-32E6-6BE7158A13B6}"/>
                </a:ext>
              </a:extLst>
            </p:cNvPr>
            <p:cNvSpPr/>
            <p:nvPr/>
          </p:nvSpPr>
          <p:spPr>
            <a:xfrm>
              <a:off x="5819471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="" xmlns:a16="http://schemas.microsoft.com/office/drawing/2014/main" id="{77B374D8-755D-5C4A-6463-5DC782BB2722}"/>
                </a:ext>
              </a:extLst>
            </p:cNvPr>
            <p:cNvSpPr/>
            <p:nvPr/>
          </p:nvSpPr>
          <p:spPr>
            <a:xfrm>
              <a:off x="5822442" y="23513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="" xmlns:a16="http://schemas.microsoft.com/office/drawing/2014/main" id="{7837A4A2-4EC6-CBB5-E39A-44CB6ACCC149}"/>
                </a:ext>
              </a:extLst>
            </p:cNvPr>
            <p:cNvSpPr/>
            <p:nvPr/>
          </p:nvSpPr>
          <p:spPr>
            <a:xfrm>
              <a:off x="5826068" y="2312756"/>
              <a:ext cx="24814" cy="26744"/>
            </a:xfrm>
            <a:custGeom>
              <a:avLst/>
              <a:gdLst>
                <a:gd name="connsiteX0" fmla="*/ 12718 w 24814"/>
                <a:gd name="connsiteY0" fmla="*/ 26743 h 26744"/>
                <a:gd name="connsiteX1" fmla="*/ 24813 w 24814"/>
                <a:gd name="connsiteY1" fmla="*/ 15070 h 26744"/>
                <a:gd name="connsiteX2" fmla="*/ 24603 w 24814"/>
                <a:gd name="connsiteY2" fmla="*/ 12629 h 26744"/>
                <a:gd name="connsiteX3" fmla="*/ 13484 w 24814"/>
                <a:gd name="connsiteY3" fmla="*/ 23 h 26744"/>
                <a:gd name="connsiteX4" fmla="*/ 12718 w 24814"/>
                <a:gd name="connsiteY4" fmla="*/ 0 h 26744"/>
                <a:gd name="connsiteX5" fmla="*/ 89 w 24814"/>
                <a:gd name="connsiteY5" fmla="*/ 12629 h 26744"/>
                <a:gd name="connsiteX6" fmla="*/ 11144 w 24814"/>
                <a:gd name="connsiteY6" fmla="*/ 26655 h 26744"/>
                <a:gd name="connsiteX7" fmla="*/ 12718 w 24814"/>
                <a:gd name="connsiteY7" fmla="*/ 26743 h 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14" h="26744">
                  <a:moveTo>
                    <a:pt x="12718" y="26743"/>
                  </a:moveTo>
                  <a:cubicBezTo>
                    <a:pt x="19281" y="26859"/>
                    <a:pt x="24696" y="21633"/>
                    <a:pt x="24813" y="15070"/>
                  </a:cubicBezTo>
                  <a:cubicBezTo>
                    <a:pt x="24827" y="14251"/>
                    <a:pt x="24757" y="13433"/>
                    <a:pt x="24603" y="12629"/>
                  </a:cubicBezTo>
                  <a:cubicBezTo>
                    <a:pt x="25014" y="6077"/>
                    <a:pt x="20035" y="434"/>
                    <a:pt x="13484" y="23"/>
                  </a:cubicBezTo>
                  <a:cubicBezTo>
                    <a:pt x="13229" y="7"/>
                    <a:pt x="12973" y="0"/>
                    <a:pt x="12718" y="0"/>
                  </a:cubicBezTo>
                  <a:cubicBezTo>
                    <a:pt x="5743" y="0"/>
                    <a:pt x="89" y="5654"/>
                    <a:pt x="89" y="12629"/>
                  </a:cubicBezTo>
                  <a:cubicBezTo>
                    <a:pt x="-732" y="19555"/>
                    <a:pt x="4218" y="25835"/>
                    <a:pt x="11144" y="26655"/>
                  </a:cubicBezTo>
                  <a:cubicBezTo>
                    <a:pt x="11666" y="26717"/>
                    <a:pt x="12192" y="26747"/>
                    <a:pt x="12718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="" xmlns:a16="http://schemas.microsoft.com/office/drawing/2014/main" id="{7E76F053-7C55-19FE-E6AB-E3D89BF0108C}"/>
                </a:ext>
              </a:extLst>
            </p:cNvPr>
            <p:cNvSpPr/>
            <p:nvPr/>
          </p:nvSpPr>
          <p:spPr>
            <a:xfrm>
              <a:off x="5832840" y="2282299"/>
              <a:ext cx="22290" cy="22511"/>
            </a:xfrm>
            <a:custGeom>
              <a:avLst/>
              <a:gdLst>
                <a:gd name="connsiteX0" fmla="*/ 13374 w 22290"/>
                <a:gd name="connsiteY0" fmla="*/ 22286 h 22511"/>
                <a:gd name="connsiteX1" fmla="*/ 22288 w 22290"/>
                <a:gd name="connsiteY1" fmla="*/ 11143 h 22511"/>
                <a:gd name="connsiteX2" fmla="*/ 11145 w 22290"/>
                <a:gd name="connsiteY2" fmla="*/ 0 h 22511"/>
                <a:gd name="connsiteX3" fmla="*/ 2 w 22290"/>
                <a:gd name="connsiteY3" fmla="*/ 11143 h 22511"/>
                <a:gd name="connsiteX4" fmla="*/ 10917 w 22290"/>
                <a:gd name="connsiteY4" fmla="*/ 22509 h 22511"/>
                <a:gd name="connsiteX5" fmla="*/ 13374 w 22290"/>
                <a:gd name="connsiteY5" fmla="*/ 22286 h 2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90" h="22511">
                  <a:moveTo>
                    <a:pt x="13374" y="22286"/>
                  </a:moveTo>
                  <a:cubicBezTo>
                    <a:pt x="18646" y="21211"/>
                    <a:pt x="22397" y="16522"/>
                    <a:pt x="22288" y="11143"/>
                  </a:cubicBezTo>
                  <a:cubicBezTo>
                    <a:pt x="22288" y="4989"/>
                    <a:pt x="17299" y="0"/>
                    <a:pt x="11145" y="0"/>
                  </a:cubicBezTo>
                  <a:cubicBezTo>
                    <a:pt x="4991" y="0"/>
                    <a:pt x="2" y="4989"/>
                    <a:pt x="2" y="11143"/>
                  </a:cubicBezTo>
                  <a:cubicBezTo>
                    <a:pt x="-122" y="17296"/>
                    <a:pt x="4765" y="22384"/>
                    <a:pt x="10917" y="22509"/>
                  </a:cubicBezTo>
                  <a:cubicBezTo>
                    <a:pt x="11742" y="22526"/>
                    <a:pt x="12566" y="22451"/>
                    <a:pt x="13374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="" xmlns:a16="http://schemas.microsoft.com/office/drawing/2014/main" id="{7440A4B8-EDFF-2053-F98E-46007809F3F7}"/>
                </a:ext>
              </a:extLst>
            </p:cNvPr>
            <p:cNvSpPr/>
            <p:nvPr/>
          </p:nvSpPr>
          <p:spPr>
            <a:xfrm>
              <a:off x="5843242" y="2248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="" xmlns:a16="http://schemas.microsoft.com/office/drawing/2014/main" id="{88E762A9-AA12-4202-9783-D312BB7174D4}"/>
                </a:ext>
              </a:extLst>
            </p:cNvPr>
            <p:cNvSpPr/>
            <p:nvPr/>
          </p:nvSpPr>
          <p:spPr>
            <a:xfrm>
              <a:off x="5857357" y="2217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="" xmlns:a16="http://schemas.microsoft.com/office/drawing/2014/main" id="{FA075985-9002-F50C-00B0-E167E68C20A3}"/>
                </a:ext>
              </a:extLst>
            </p:cNvPr>
            <p:cNvSpPr/>
            <p:nvPr/>
          </p:nvSpPr>
          <p:spPr>
            <a:xfrm>
              <a:off x="5869985" y="2185727"/>
              <a:ext cx="18603" cy="18602"/>
            </a:xfrm>
            <a:custGeom>
              <a:avLst/>
              <a:gdLst>
                <a:gd name="connsiteX0" fmla="*/ 9657 w 18603"/>
                <a:gd name="connsiteY0" fmla="*/ 18571 h 18602"/>
                <a:gd name="connsiteX1" fmla="*/ 18572 w 18603"/>
                <a:gd name="connsiteY1" fmla="*/ 9657 h 18602"/>
                <a:gd name="connsiteX2" fmla="*/ 10431 w 18603"/>
                <a:gd name="connsiteY2" fmla="*/ 31 h 18602"/>
                <a:gd name="connsiteX3" fmla="*/ 9657 w 18603"/>
                <a:gd name="connsiteY3" fmla="*/ 0 h 18602"/>
                <a:gd name="connsiteX4" fmla="*/ 0 w 18603"/>
                <a:gd name="connsiteY4" fmla="*/ 9657 h 18602"/>
                <a:gd name="connsiteX5" fmla="*/ 8883 w 18603"/>
                <a:gd name="connsiteY5" fmla="*/ 18602 h 18602"/>
                <a:gd name="connsiteX6" fmla="*/ 9657 w 18603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9657" y="18571"/>
                  </a:moveTo>
                  <a:cubicBezTo>
                    <a:pt x="14580" y="18571"/>
                    <a:pt x="18572" y="14580"/>
                    <a:pt x="18572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6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-17" y="14580"/>
                    <a:pt x="3960" y="18585"/>
                    <a:pt x="8883" y="18602"/>
                  </a:cubicBezTo>
                  <a:cubicBezTo>
                    <a:pt x="9142" y="18603"/>
                    <a:pt x="9400" y="18593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="" xmlns:a16="http://schemas.microsoft.com/office/drawing/2014/main" id="{8FAB87FB-4DEC-985B-C68E-D1F802758160}"/>
                </a:ext>
              </a:extLst>
            </p:cNvPr>
            <p:cNvSpPr/>
            <p:nvPr/>
          </p:nvSpPr>
          <p:spPr>
            <a:xfrm>
              <a:off x="5884842" y="21545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="" xmlns:a16="http://schemas.microsoft.com/office/drawing/2014/main" id="{E21851F5-736A-89FB-7DAF-2F079804510B}"/>
                </a:ext>
              </a:extLst>
            </p:cNvPr>
            <p:cNvSpPr/>
            <p:nvPr/>
          </p:nvSpPr>
          <p:spPr>
            <a:xfrm>
              <a:off x="5900442" y="21240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="" xmlns:a16="http://schemas.microsoft.com/office/drawing/2014/main" id="{40B21E78-C9A9-984B-9F74-AC545F81E028}"/>
                </a:ext>
              </a:extLst>
            </p:cNvPr>
            <p:cNvSpPr/>
            <p:nvPr/>
          </p:nvSpPr>
          <p:spPr>
            <a:xfrm>
              <a:off x="5921985" y="2095099"/>
              <a:ext cx="12647" cy="15600"/>
            </a:xfrm>
            <a:custGeom>
              <a:avLst/>
              <a:gdLst>
                <a:gd name="connsiteX0" fmla="*/ 7429 w 12647"/>
                <a:gd name="connsiteY0" fmla="*/ 15600 h 15600"/>
                <a:gd name="connsiteX1" fmla="*/ 12629 w 12647"/>
                <a:gd name="connsiteY1" fmla="*/ 7429 h 15600"/>
                <a:gd name="connsiteX2" fmla="*/ 7429 w 12647"/>
                <a:gd name="connsiteY2" fmla="*/ 0 h 15600"/>
                <a:gd name="connsiteX3" fmla="*/ 0 w 12647"/>
                <a:gd name="connsiteY3" fmla="*/ 7429 h 15600"/>
                <a:gd name="connsiteX4" fmla="*/ 7429 w 12647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7" h="15600">
                  <a:moveTo>
                    <a:pt x="7429" y="15600"/>
                  </a:moveTo>
                  <a:cubicBezTo>
                    <a:pt x="10763" y="14308"/>
                    <a:pt x="12870" y="10997"/>
                    <a:pt x="12629" y="7429"/>
                  </a:cubicBezTo>
                  <a:cubicBezTo>
                    <a:pt x="12783" y="4059"/>
                    <a:pt x="10648" y="1008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="" xmlns:a16="http://schemas.microsoft.com/office/drawing/2014/main" id="{0F190721-78FE-1DE4-0722-DCDBF4D7099B}"/>
                </a:ext>
              </a:extLst>
            </p:cNvPr>
            <p:cNvSpPr/>
            <p:nvPr/>
          </p:nvSpPr>
          <p:spPr>
            <a:xfrm>
              <a:off x="5939071" y="20668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="" xmlns:a16="http://schemas.microsoft.com/office/drawing/2014/main" id="{FAD99CC7-356A-EA1B-C1FA-0164F87ED7FF}"/>
                </a:ext>
              </a:extLst>
            </p:cNvPr>
            <p:cNvSpPr/>
            <p:nvPr/>
          </p:nvSpPr>
          <p:spPr>
            <a:xfrm>
              <a:off x="5959871" y="20393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="" xmlns:a16="http://schemas.microsoft.com/office/drawing/2014/main" id="{EEF81681-0F4D-F2D3-ED49-E787F6778FB4}"/>
                </a:ext>
              </a:extLst>
            </p:cNvPr>
            <p:cNvSpPr/>
            <p:nvPr/>
          </p:nvSpPr>
          <p:spPr>
            <a:xfrm>
              <a:off x="5982157" y="2013384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="" xmlns:a16="http://schemas.microsoft.com/office/drawing/2014/main" id="{D16F25ED-4BF6-A34D-51C7-F39E79A70D5D}"/>
                </a:ext>
              </a:extLst>
            </p:cNvPr>
            <p:cNvSpPr/>
            <p:nvPr/>
          </p:nvSpPr>
          <p:spPr>
            <a:xfrm>
              <a:off x="6003605" y="1986394"/>
              <a:ext cx="12723" cy="12179"/>
            </a:xfrm>
            <a:custGeom>
              <a:avLst/>
              <a:gdLst>
                <a:gd name="connsiteX0" fmla="*/ 6781 w 12723"/>
                <a:gd name="connsiteY0" fmla="*/ 12133 h 12179"/>
                <a:gd name="connsiteX1" fmla="*/ 12723 w 12723"/>
                <a:gd name="connsiteY1" fmla="*/ 6190 h 12179"/>
                <a:gd name="connsiteX2" fmla="*/ 6781 w 12723"/>
                <a:gd name="connsiteY2" fmla="*/ 247 h 12179"/>
                <a:gd name="connsiteX3" fmla="*/ 246 w 12723"/>
                <a:gd name="connsiteY3" fmla="*/ 3621 h 12179"/>
                <a:gd name="connsiteX4" fmla="*/ 95 w 12723"/>
                <a:gd name="connsiteY4" fmla="*/ 6190 h 12179"/>
                <a:gd name="connsiteX5" fmla="*/ 5991 w 12723"/>
                <a:gd name="connsiteY5" fmla="*/ 12180 h 12179"/>
                <a:gd name="connsiteX6" fmla="*/ 6781 w 12723"/>
                <a:gd name="connsiteY6" fmla="*/ 12133 h 1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3" h="12179">
                  <a:moveTo>
                    <a:pt x="6781" y="12133"/>
                  </a:moveTo>
                  <a:cubicBezTo>
                    <a:pt x="9915" y="11801"/>
                    <a:pt x="12391" y="9324"/>
                    <a:pt x="12723" y="6190"/>
                  </a:cubicBezTo>
                  <a:cubicBezTo>
                    <a:pt x="12723" y="2908"/>
                    <a:pt x="10063" y="247"/>
                    <a:pt x="6781" y="247"/>
                  </a:cubicBezTo>
                  <a:cubicBezTo>
                    <a:pt x="4045" y="-625"/>
                    <a:pt x="1119" y="885"/>
                    <a:pt x="246" y="3621"/>
                  </a:cubicBezTo>
                  <a:cubicBezTo>
                    <a:pt x="-19" y="4451"/>
                    <a:pt x="-71" y="5335"/>
                    <a:pt x="95" y="6190"/>
                  </a:cubicBezTo>
                  <a:cubicBezTo>
                    <a:pt x="69" y="9472"/>
                    <a:pt x="2709" y="12154"/>
                    <a:pt x="5991" y="12180"/>
                  </a:cubicBezTo>
                  <a:cubicBezTo>
                    <a:pt x="6255" y="12182"/>
                    <a:pt x="6519" y="12166"/>
                    <a:pt x="6781" y="121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="" xmlns:a16="http://schemas.microsoft.com/office/drawing/2014/main" id="{4CFAE0C9-CC4E-DAF7-1089-574271C2952A}"/>
                </a:ext>
              </a:extLst>
            </p:cNvPr>
            <p:cNvSpPr/>
            <p:nvPr/>
          </p:nvSpPr>
          <p:spPr>
            <a:xfrm>
              <a:off x="6028214" y="1961384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="" xmlns:a16="http://schemas.microsoft.com/office/drawing/2014/main" id="{5501F3B8-D85C-1F8C-20FA-632F2E3E2EDC}"/>
                </a:ext>
              </a:extLst>
            </p:cNvPr>
            <p:cNvSpPr/>
            <p:nvPr/>
          </p:nvSpPr>
          <p:spPr>
            <a:xfrm>
              <a:off x="6054957" y="1939098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="" xmlns:a16="http://schemas.microsoft.com/office/drawing/2014/main" id="{E5410C11-FC65-7D81-66C9-9704DE143BDF}"/>
                </a:ext>
              </a:extLst>
            </p:cNvPr>
            <p:cNvSpPr/>
            <p:nvPr/>
          </p:nvSpPr>
          <p:spPr>
            <a:xfrm>
              <a:off x="6086157" y="1921174"/>
              <a:ext cx="4553" cy="4553"/>
            </a:xfrm>
            <a:custGeom>
              <a:avLst/>
              <a:gdLst>
                <a:gd name="connsiteX0" fmla="*/ 0 w 4553"/>
                <a:gd name="connsiteY0" fmla="*/ 4553 h 4553"/>
                <a:gd name="connsiteX1" fmla="*/ 4457 w 4553"/>
                <a:gd name="connsiteY1" fmla="*/ 4553 h 4553"/>
                <a:gd name="connsiteX2" fmla="*/ 1678 w 4553"/>
                <a:gd name="connsiteY2" fmla="*/ 96 h 4553"/>
                <a:gd name="connsiteX3" fmla="*/ 0 w 4553"/>
                <a:gd name="connsiteY3" fmla="*/ 96 h 4553"/>
                <a:gd name="connsiteX4" fmla="*/ 0 w 4553"/>
                <a:gd name="connsiteY4" fmla="*/ 4553 h 4553"/>
                <a:gd name="connsiteX5" fmla="*/ 0 w 4553"/>
                <a:gd name="connsiteY5" fmla="*/ 4553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0" y="4553"/>
                  </a:moveTo>
                  <a:cubicBezTo>
                    <a:pt x="0" y="4553"/>
                    <a:pt x="4457" y="4553"/>
                    <a:pt x="4457" y="4553"/>
                  </a:cubicBezTo>
                  <a:cubicBezTo>
                    <a:pt x="4920" y="2555"/>
                    <a:pt x="3676" y="559"/>
                    <a:pt x="1678" y="96"/>
                  </a:cubicBezTo>
                  <a:cubicBezTo>
                    <a:pt x="1126" y="-32"/>
                    <a:pt x="552" y="-32"/>
                    <a:pt x="0" y="96"/>
                  </a:cubicBezTo>
                  <a:cubicBezTo>
                    <a:pt x="0" y="96"/>
                    <a:pt x="0" y="96"/>
                    <a:pt x="0" y="4553"/>
                  </a:cubicBezTo>
                  <a:lnTo>
                    <a:pt x="0" y="455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="" xmlns:a16="http://schemas.microsoft.com/office/drawing/2014/main" id="{8F2B2E80-9D0C-4D8C-BA2C-2A961D795832}"/>
                </a:ext>
              </a:extLst>
            </p:cNvPr>
            <p:cNvSpPr/>
            <p:nvPr/>
          </p:nvSpPr>
          <p:spPr>
            <a:xfrm>
              <a:off x="6109928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="" xmlns:a16="http://schemas.microsoft.com/office/drawing/2014/main" id="{DA2D184A-1A8F-C1DC-5B76-D97DC700BAB8}"/>
                </a:ext>
              </a:extLst>
            </p:cNvPr>
            <p:cNvSpPr/>
            <p:nvPr/>
          </p:nvSpPr>
          <p:spPr>
            <a:xfrm>
              <a:off x="6138157" y="18766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="" xmlns:a16="http://schemas.microsoft.com/office/drawing/2014/main" id="{A9C771D2-9734-A6B8-604F-80D5BAEB4354}"/>
                </a:ext>
              </a:extLst>
            </p:cNvPr>
            <p:cNvSpPr/>
            <p:nvPr/>
          </p:nvSpPr>
          <p:spPr>
            <a:xfrm>
              <a:off x="6167128" y="1858127"/>
              <a:ext cx="9753" cy="9753"/>
            </a:xfrm>
            <a:custGeom>
              <a:avLst/>
              <a:gdLst>
                <a:gd name="connsiteX0" fmla="*/ 5200 w 9753"/>
                <a:gd name="connsiteY0" fmla="*/ 9657 h 9753"/>
                <a:gd name="connsiteX1" fmla="*/ 9657 w 9753"/>
                <a:gd name="connsiteY1" fmla="*/ 6878 h 9753"/>
                <a:gd name="connsiteX2" fmla="*/ 9657 w 9753"/>
                <a:gd name="connsiteY2" fmla="*/ 5200 h 9753"/>
                <a:gd name="connsiteX3" fmla="*/ 5200 w 9753"/>
                <a:gd name="connsiteY3" fmla="*/ 0 h 9753"/>
                <a:gd name="connsiteX4" fmla="*/ 0 w 9753"/>
                <a:gd name="connsiteY4" fmla="*/ 5200 h 9753"/>
                <a:gd name="connsiteX5" fmla="*/ 5200 w 9753"/>
                <a:gd name="connsiteY5" fmla="*/ 9657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3" h="9753">
                  <a:moveTo>
                    <a:pt x="5200" y="9657"/>
                  </a:moveTo>
                  <a:cubicBezTo>
                    <a:pt x="7198" y="10120"/>
                    <a:pt x="9194" y="8876"/>
                    <a:pt x="9657" y="6878"/>
                  </a:cubicBezTo>
                  <a:cubicBezTo>
                    <a:pt x="9785" y="6326"/>
                    <a:pt x="9785" y="5752"/>
                    <a:pt x="9657" y="5200"/>
                  </a:cubicBezTo>
                  <a:cubicBezTo>
                    <a:pt x="9657" y="520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="" xmlns:a16="http://schemas.microsoft.com/office/drawing/2014/main" id="{33E07820-0D6F-DD9E-4224-7B368F8C754D}"/>
                </a:ext>
              </a:extLst>
            </p:cNvPr>
            <p:cNvSpPr/>
            <p:nvPr/>
          </p:nvSpPr>
          <p:spPr>
            <a:xfrm>
              <a:off x="6198328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="" xmlns:a16="http://schemas.microsoft.com/office/drawing/2014/main" id="{F465B6B6-BE8F-D3B9-0A5A-B11C549B5D71}"/>
                </a:ext>
              </a:extLst>
            </p:cNvPr>
            <p:cNvSpPr/>
            <p:nvPr/>
          </p:nvSpPr>
          <p:spPr>
            <a:xfrm>
              <a:off x="6230271" y="18276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="" xmlns:a16="http://schemas.microsoft.com/office/drawing/2014/main" id="{9D910CDC-8E96-09F4-99BA-AD5C5E82990D}"/>
                </a:ext>
              </a:extLst>
            </p:cNvPr>
            <p:cNvSpPr/>
            <p:nvPr/>
          </p:nvSpPr>
          <p:spPr>
            <a:xfrm>
              <a:off x="6265928" y="1815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="" xmlns:a16="http://schemas.microsoft.com/office/drawing/2014/main" id="{54ABE67B-A083-8B6A-B943-B2D26CCFA598}"/>
                </a:ext>
              </a:extLst>
            </p:cNvPr>
            <p:cNvSpPr/>
            <p:nvPr/>
          </p:nvSpPr>
          <p:spPr>
            <a:xfrm>
              <a:off x="6300843" y="1805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="" xmlns:a16="http://schemas.microsoft.com/office/drawing/2014/main" id="{D9FBD8E1-D1B8-AC96-46C5-791C8E2CB1A5}"/>
                </a:ext>
              </a:extLst>
            </p:cNvPr>
            <p:cNvSpPr/>
            <p:nvPr/>
          </p:nvSpPr>
          <p:spPr>
            <a:xfrm>
              <a:off x="6330557" y="17949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="" xmlns:a16="http://schemas.microsoft.com/office/drawing/2014/main" id="{5430EE02-0FA3-A546-8E37-2F32DD1D1EA4}"/>
                </a:ext>
              </a:extLst>
            </p:cNvPr>
            <p:cNvSpPr/>
            <p:nvPr/>
          </p:nvSpPr>
          <p:spPr>
            <a:xfrm>
              <a:off x="6363986" y="1786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="" xmlns:a16="http://schemas.microsoft.com/office/drawing/2014/main" id="{3D948B75-B277-7F2A-5033-F9D1B490FC74}"/>
                </a:ext>
              </a:extLst>
            </p:cNvPr>
            <p:cNvSpPr/>
            <p:nvPr/>
          </p:nvSpPr>
          <p:spPr>
            <a:xfrm>
              <a:off x="6398900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="" xmlns:a16="http://schemas.microsoft.com/office/drawing/2014/main" id="{142C024C-56E9-DF62-43DD-7AE0FA3F046E}"/>
                </a:ext>
              </a:extLst>
            </p:cNvPr>
            <p:cNvSpPr/>
            <p:nvPr/>
          </p:nvSpPr>
          <p:spPr>
            <a:xfrm>
              <a:off x="6433071" y="177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="" xmlns:a16="http://schemas.microsoft.com/office/drawing/2014/main" id="{F8EB85A2-138E-A4DF-3F29-2C6112C56220}"/>
                </a:ext>
              </a:extLst>
            </p:cNvPr>
            <p:cNvSpPr/>
            <p:nvPr/>
          </p:nvSpPr>
          <p:spPr>
            <a:xfrm>
              <a:off x="6467986" y="17726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="" xmlns:a16="http://schemas.microsoft.com/office/drawing/2014/main" id="{01907E4A-00FD-D5C0-9F4F-F87B5CE188CE}"/>
                </a:ext>
              </a:extLst>
            </p:cNvPr>
            <p:cNvSpPr/>
            <p:nvPr/>
          </p:nvSpPr>
          <p:spPr>
            <a:xfrm>
              <a:off x="6502157" y="1771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="" xmlns:a16="http://schemas.microsoft.com/office/drawing/2014/main" id="{B78F6C38-1282-0751-EAE1-4A37D5D7DABC}"/>
                </a:ext>
              </a:extLst>
            </p:cNvPr>
            <p:cNvSpPr/>
            <p:nvPr/>
          </p:nvSpPr>
          <p:spPr>
            <a:xfrm>
              <a:off x="6537071" y="177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="" xmlns:a16="http://schemas.microsoft.com/office/drawing/2014/main" id="{07B514DD-2146-60E8-F150-A00208BE3E4F}"/>
                </a:ext>
              </a:extLst>
            </p:cNvPr>
            <p:cNvSpPr/>
            <p:nvPr/>
          </p:nvSpPr>
          <p:spPr>
            <a:xfrm>
              <a:off x="6571325" y="1773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="" xmlns:a16="http://schemas.microsoft.com/office/drawing/2014/main" id="{2918640E-C230-A896-32B8-7DC411BA7F3B}"/>
                </a:ext>
              </a:extLst>
            </p:cNvPr>
            <p:cNvSpPr/>
            <p:nvPr/>
          </p:nvSpPr>
          <p:spPr>
            <a:xfrm>
              <a:off x="6601700" y="177789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="" xmlns:a16="http://schemas.microsoft.com/office/drawing/2014/main" id="{932F5ADA-6248-17AB-51C0-39EFD1B9DEE0}"/>
                </a:ext>
              </a:extLst>
            </p:cNvPr>
            <p:cNvSpPr/>
            <p:nvPr/>
          </p:nvSpPr>
          <p:spPr>
            <a:xfrm>
              <a:off x="6640329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="" xmlns:a16="http://schemas.microsoft.com/office/drawing/2014/main" id="{8D9AC017-1E16-A45F-7990-62EAC2D5E9AD}"/>
                </a:ext>
              </a:extLst>
            </p:cNvPr>
            <p:cNvSpPr/>
            <p:nvPr/>
          </p:nvSpPr>
          <p:spPr>
            <a:xfrm>
              <a:off x="6670043" y="17830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="" xmlns:a16="http://schemas.microsoft.com/office/drawing/2014/main" id="{95621793-22B4-E248-4668-C34EA4B10014}"/>
                </a:ext>
              </a:extLst>
            </p:cNvPr>
            <p:cNvSpPr/>
            <p:nvPr/>
          </p:nvSpPr>
          <p:spPr>
            <a:xfrm>
              <a:off x="6702729" y="17905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="" xmlns:a16="http://schemas.microsoft.com/office/drawing/2014/main" id="{DA31E3C2-0288-1E49-D7F3-0AD9A8AC1096}"/>
                </a:ext>
              </a:extLst>
            </p:cNvPr>
            <p:cNvSpPr/>
            <p:nvPr/>
          </p:nvSpPr>
          <p:spPr>
            <a:xfrm>
              <a:off x="6736157" y="1804547"/>
              <a:ext cx="10453" cy="6966"/>
            </a:xfrm>
            <a:custGeom>
              <a:avLst/>
              <a:gdLst>
                <a:gd name="connsiteX0" fmla="*/ 5200 w 10453"/>
                <a:gd name="connsiteY0" fmla="*/ 6780 h 6966"/>
                <a:gd name="connsiteX1" fmla="*/ 10453 w 10453"/>
                <a:gd name="connsiteY1" fmla="*/ 1633 h 6966"/>
                <a:gd name="connsiteX2" fmla="*/ 10400 w 10453"/>
                <a:gd name="connsiteY2" fmla="*/ 837 h 6966"/>
                <a:gd name="connsiteX3" fmla="*/ 5200 w 10453"/>
                <a:gd name="connsiteY3" fmla="*/ 837 h 6966"/>
                <a:gd name="connsiteX4" fmla="*/ 0 w 10453"/>
                <a:gd name="connsiteY4" fmla="*/ 5294 h 6966"/>
                <a:gd name="connsiteX5" fmla="*/ 5200 w 10453"/>
                <a:gd name="connsiteY5" fmla="*/ 6780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3" h="6966">
                  <a:moveTo>
                    <a:pt x="5200" y="6780"/>
                  </a:moveTo>
                  <a:cubicBezTo>
                    <a:pt x="8072" y="6809"/>
                    <a:pt x="10424" y="4505"/>
                    <a:pt x="10453" y="1633"/>
                  </a:cubicBezTo>
                  <a:cubicBezTo>
                    <a:pt x="10456" y="1367"/>
                    <a:pt x="10438" y="1101"/>
                    <a:pt x="10400" y="837"/>
                  </a:cubicBezTo>
                  <a:cubicBezTo>
                    <a:pt x="8846" y="-279"/>
                    <a:pt x="6754" y="-279"/>
                    <a:pt x="5200" y="837"/>
                  </a:cubicBezTo>
                  <a:cubicBezTo>
                    <a:pt x="2595" y="810"/>
                    <a:pt x="372" y="2715"/>
                    <a:pt x="0" y="5294"/>
                  </a:cubicBezTo>
                  <a:cubicBezTo>
                    <a:pt x="1319" y="6723"/>
                    <a:pt x="3325" y="7296"/>
                    <a:pt x="5200" y="678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="" xmlns:a16="http://schemas.microsoft.com/office/drawing/2014/main" id="{F5EB14EB-D81E-6CB5-3875-B3C46D6D45F4}"/>
                </a:ext>
              </a:extLst>
            </p:cNvPr>
            <p:cNvSpPr/>
            <p:nvPr/>
          </p:nvSpPr>
          <p:spPr>
            <a:xfrm>
              <a:off x="6769586" y="1814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="" xmlns:a16="http://schemas.microsoft.com/office/drawing/2014/main" id="{E0D8139B-EAAB-71ED-69DE-F44A2957A9EC}"/>
                </a:ext>
              </a:extLst>
            </p:cNvPr>
            <p:cNvSpPr/>
            <p:nvPr/>
          </p:nvSpPr>
          <p:spPr>
            <a:xfrm>
              <a:off x="6801529" y="1827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="" xmlns:a16="http://schemas.microsoft.com/office/drawing/2014/main" id="{9E90AC4F-5B09-2123-B73A-4504C35819D0}"/>
                </a:ext>
              </a:extLst>
            </p:cNvPr>
            <p:cNvSpPr/>
            <p:nvPr/>
          </p:nvSpPr>
          <p:spPr>
            <a:xfrm>
              <a:off x="6831986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="" xmlns:a16="http://schemas.microsoft.com/office/drawing/2014/main" id="{DBE0D5E0-EAC1-D50B-1A50-AC1874B13CD1}"/>
                </a:ext>
              </a:extLst>
            </p:cNvPr>
            <p:cNvSpPr/>
            <p:nvPr/>
          </p:nvSpPr>
          <p:spPr>
            <a:xfrm>
              <a:off x="6861700" y="18581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="" xmlns:a16="http://schemas.microsoft.com/office/drawing/2014/main" id="{FD425313-89F7-22D3-A2FF-1F7B8F18B444}"/>
                </a:ext>
              </a:extLst>
            </p:cNvPr>
            <p:cNvSpPr/>
            <p:nvPr/>
          </p:nvSpPr>
          <p:spPr>
            <a:xfrm>
              <a:off x="6893912" y="1877813"/>
              <a:ext cx="10400" cy="10400"/>
            </a:xfrm>
            <a:custGeom>
              <a:avLst/>
              <a:gdLst>
                <a:gd name="connsiteX0" fmla="*/ 1217 w 10400"/>
                <a:gd name="connsiteY0" fmla="*/ 8543 h 10400"/>
                <a:gd name="connsiteX1" fmla="*/ 8543 w 10400"/>
                <a:gd name="connsiteY1" fmla="*/ 9183 h 10400"/>
                <a:gd name="connsiteX2" fmla="*/ 9183 w 10400"/>
                <a:gd name="connsiteY2" fmla="*/ 1857 h 10400"/>
                <a:gd name="connsiteX3" fmla="*/ 1857 w 10400"/>
                <a:gd name="connsiteY3" fmla="*/ 1217 h 10400"/>
                <a:gd name="connsiteX4" fmla="*/ 1217 w 10400"/>
                <a:gd name="connsiteY4" fmla="*/ 1857 h 10400"/>
                <a:gd name="connsiteX5" fmla="*/ 1217 w 10400"/>
                <a:gd name="connsiteY5" fmla="*/ 8543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0" h="10400">
                  <a:moveTo>
                    <a:pt x="1217" y="8543"/>
                  </a:moveTo>
                  <a:cubicBezTo>
                    <a:pt x="3063" y="10743"/>
                    <a:pt x="6343" y="11029"/>
                    <a:pt x="8543" y="9183"/>
                  </a:cubicBezTo>
                  <a:cubicBezTo>
                    <a:pt x="10743" y="7337"/>
                    <a:pt x="11029" y="4057"/>
                    <a:pt x="9183" y="1857"/>
                  </a:cubicBezTo>
                  <a:cubicBezTo>
                    <a:pt x="7337" y="-343"/>
                    <a:pt x="4057" y="-629"/>
                    <a:pt x="1857" y="1217"/>
                  </a:cubicBezTo>
                  <a:cubicBezTo>
                    <a:pt x="1625" y="1411"/>
                    <a:pt x="1411" y="1626"/>
                    <a:pt x="1217" y="1857"/>
                  </a:cubicBezTo>
                  <a:cubicBezTo>
                    <a:pt x="-406" y="3791"/>
                    <a:pt x="-406" y="6610"/>
                    <a:pt x="121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="" xmlns:a16="http://schemas.microsoft.com/office/drawing/2014/main" id="{227E067C-02C7-9CB7-6713-325EBC0AE4D9}"/>
                </a:ext>
              </a:extLst>
            </p:cNvPr>
            <p:cNvSpPr/>
            <p:nvPr/>
          </p:nvSpPr>
          <p:spPr>
            <a:xfrm>
              <a:off x="6921129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="" xmlns:a16="http://schemas.microsoft.com/office/drawing/2014/main" id="{BE8C7CFE-45E9-DBA9-84C1-DC92E40FCDF7}"/>
                </a:ext>
              </a:extLst>
            </p:cNvPr>
            <p:cNvSpPr/>
            <p:nvPr/>
          </p:nvSpPr>
          <p:spPr>
            <a:xfrm>
              <a:off x="6948615" y="1916813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41" y="2595"/>
                    <a:pt x="7036" y="372"/>
                    <a:pt x="4457" y="0"/>
                  </a:cubicBezTo>
                  <a:cubicBezTo>
                    <a:pt x="4457" y="0"/>
                    <a:pt x="0" y="0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="" xmlns:a16="http://schemas.microsoft.com/office/drawing/2014/main" id="{80CA8573-CC5C-33F1-A35C-EE5F21CC9EFE}"/>
                </a:ext>
              </a:extLst>
            </p:cNvPr>
            <p:cNvSpPr/>
            <p:nvPr/>
          </p:nvSpPr>
          <p:spPr>
            <a:xfrm>
              <a:off x="6975261" y="1943459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="" xmlns:a16="http://schemas.microsoft.com/office/drawing/2014/main" id="{3ED72A41-4A64-CF8F-EAF5-1FAB4258878E}"/>
                </a:ext>
              </a:extLst>
            </p:cNvPr>
            <p:cNvSpPr/>
            <p:nvPr/>
          </p:nvSpPr>
          <p:spPr>
            <a:xfrm>
              <a:off x="7001358" y="19636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="" xmlns:a16="http://schemas.microsoft.com/office/drawing/2014/main" id="{B1621808-D593-3257-83BB-1E7A2DA0EABE}"/>
                </a:ext>
              </a:extLst>
            </p:cNvPr>
            <p:cNvSpPr/>
            <p:nvPr/>
          </p:nvSpPr>
          <p:spPr>
            <a:xfrm>
              <a:off x="7025128" y="1988127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="" xmlns:a16="http://schemas.microsoft.com/office/drawing/2014/main" id="{AC54060D-EA26-6BFF-5094-3931BC213EC3}"/>
                </a:ext>
              </a:extLst>
            </p:cNvPr>
            <p:cNvSpPr/>
            <p:nvPr/>
          </p:nvSpPr>
          <p:spPr>
            <a:xfrm>
              <a:off x="7046672" y="2012641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="" xmlns:a16="http://schemas.microsoft.com/office/drawing/2014/main" id="{60DF6EAA-4BE0-17DD-F86D-85187B3BAB54}"/>
                </a:ext>
              </a:extLst>
            </p:cNvPr>
            <p:cNvSpPr/>
            <p:nvPr/>
          </p:nvSpPr>
          <p:spPr>
            <a:xfrm>
              <a:off x="7067472" y="2039384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="" xmlns:a16="http://schemas.microsoft.com/office/drawing/2014/main" id="{B2C3D459-E915-4A0F-CB8B-2734C426389C}"/>
                </a:ext>
              </a:extLst>
            </p:cNvPr>
            <p:cNvSpPr/>
            <p:nvPr/>
          </p:nvSpPr>
          <p:spPr>
            <a:xfrm>
              <a:off x="7086786" y="20661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="" xmlns:a16="http://schemas.microsoft.com/office/drawing/2014/main" id="{FB872CFF-7876-5480-5D42-1FD90B91EA1D}"/>
                </a:ext>
              </a:extLst>
            </p:cNvPr>
            <p:cNvSpPr/>
            <p:nvPr/>
          </p:nvSpPr>
          <p:spPr>
            <a:xfrm>
              <a:off x="7103872" y="2094321"/>
              <a:ext cx="17828" cy="17120"/>
            </a:xfrm>
            <a:custGeom>
              <a:avLst/>
              <a:gdLst>
                <a:gd name="connsiteX0" fmla="*/ 8914 w 17828"/>
                <a:gd name="connsiteY0" fmla="*/ 17120 h 17120"/>
                <a:gd name="connsiteX1" fmla="*/ 17829 w 17828"/>
                <a:gd name="connsiteY1" fmla="*/ 8206 h 17120"/>
                <a:gd name="connsiteX2" fmla="*/ 8914 w 17828"/>
                <a:gd name="connsiteY2" fmla="*/ 34 h 17120"/>
                <a:gd name="connsiteX3" fmla="*/ 34 w 17828"/>
                <a:gd name="connsiteY3" fmla="*/ 7429 h 17120"/>
                <a:gd name="connsiteX4" fmla="*/ 0 w 17828"/>
                <a:gd name="connsiteY4" fmla="*/ 8206 h 17120"/>
                <a:gd name="connsiteX5" fmla="*/ 8914 w 17828"/>
                <a:gd name="connsiteY5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120"/>
                  </a:moveTo>
                  <a:cubicBezTo>
                    <a:pt x="13838" y="17120"/>
                    <a:pt x="17829" y="13129"/>
                    <a:pt x="17829" y="8206"/>
                  </a:cubicBezTo>
                  <a:cubicBezTo>
                    <a:pt x="17441" y="3575"/>
                    <a:pt x="13562" y="18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="" xmlns:a16="http://schemas.microsoft.com/office/drawing/2014/main" id="{D0AAE35A-425B-AB74-3AD1-8577A2E38396}"/>
                </a:ext>
              </a:extLst>
            </p:cNvPr>
            <p:cNvSpPr/>
            <p:nvPr/>
          </p:nvSpPr>
          <p:spPr>
            <a:xfrm>
              <a:off x="7119472" y="2122584"/>
              <a:ext cx="20799" cy="20086"/>
            </a:xfrm>
            <a:custGeom>
              <a:avLst/>
              <a:gdLst>
                <a:gd name="connsiteX0" fmla="*/ 10400 w 20799"/>
                <a:gd name="connsiteY0" fmla="*/ 20057 h 20086"/>
                <a:gd name="connsiteX1" fmla="*/ 20771 w 20799"/>
                <a:gd name="connsiteY1" fmla="*/ 11172 h 20086"/>
                <a:gd name="connsiteX2" fmla="*/ 20800 w 20799"/>
                <a:gd name="connsiteY2" fmla="*/ 10400 h 20086"/>
                <a:gd name="connsiteX3" fmla="*/ 10400 w 20799"/>
                <a:gd name="connsiteY3" fmla="*/ 0 h 20086"/>
                <a:gd name="connsiteX4" fmla="*/ 0 w 20799"/>
                <a:gd name="connsiteY4" fmla="*/ 10400 h 20086"/>
                <a:gd name="connsiteX5" fmla="*/ 10400 w 20799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="" xmlns:a16="http://schemas.microsoft.com/office/drawing/2014/main" id="{15879565-60EA-C61F-DA68-63D982D842D1}"/>
                </a:ext>
              </a:extLst>
            </p:cNvPr>
            <p:cNvSpPr/>
            <p:nvPr/>
          </p:nvSpPr>
          <p:spPr>
            <a:xfrm>
              <a:off x="7133586" y="2151556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="" xmlns:a16="http://schemas.microsoft.com/office/drawing/2014/main" id="{67DE7AF8-D471-3CAB-A4EC-BBC213E74192}"/>
                </a:ext>
              </a:extLst>
            </p:cNvPr>
            <p:cNvSpPr/>
            <p:nvPr/>
          </p:nvSpPr>
          <p:spPr>
            <a:xfrm>
              <a:off x="7149186" y="2184242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1143 h 21542"/>
                <a:gd name="connsiteX2" fmla="*/ 11143 w 21542"/>
                <a:gd name="connsiteY2" fmla="*/ 0 h 21542"/>
                <a:gd name="connsiteX3" fmla="*/ 0 w 21542"/>
                <a:gd name="connsiteY3" fmla="*/ 11143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6887" y="21543"/>
                    <a:pt x="21543" y="16887"/>
                    <a:pt x="21543" y="11143"/>
                  </a:cubicBezTo>
                  <a:cubicBezTo>
                    <a:pt x="21556" y="5268"/>
                    <a:pt x="17005" y="39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="" xmlns:a16="http://schemas.microsoft.com/office/drawing/2014/main" id="{83BEDD86-9115-806A-2467-2F93D9F0E112}"/>
                </a:ext>
              </a:extLst>
            </p:cNvPr>
            <p:cNvSpPr/>
            <p:nvPr/>
          </p:nvSpPr>
          <p:spPr>
            <a:xfrm>
              <a:off x="7162558" y="2216927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="" xmlns:a16="http://schemas.microsoft.com/office/drawing/2014/main" id="{57DAC957-92D3-4327-CD88-BA3F423B5346}"/>
                </a:ext>
              </a:extLst>
            </p:cNvPr>
            <p:cNvSpPr/>
            <p:nvPr/>
          </p:nvSpPr>
          <p:spPr>
            <a:xfrm>
              <a:off x="7173700" y="22496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438" y="4813"/>
                    <a:pt x="15987" y="362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="" xmlns:a16="http://schemas.microsoft.com/office/drawing/2014/main" id="{8F2C625C-71CB-6EA7-BC50-70569479B925}"/>
                </a:ext>
              </a:extLst>
            </p:cNvPr>
            <p:cNvSpPr/>
            <p:nvPr/>
          </p:nvSpPr>
          <p:spPr>
            <a:xfrm>
              <a:off x="7184100" y="2285270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="" xmlns:a16="http://schemas.microsoft.com/office/drawing/2014/main" id="{17046D92-22FF-33DF-9550-63F5AA497440}"/>
                </a:ext>
              </a:extLst>
            </p:cNvPr>
            <p:cNvSpPr/>
            <p:nvPr/>
          </p:nvSpPr>
          <p:spPr>
            <a:xfrm>
              <a:off x="7194501" y="2320927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="" xmlns:a16="http://schemas.microsoft.com/office/drawing/2014/main" id="{82EA90EB-1ABB-49C4-4B1C-42503CBF7FFB}"/>
                </a:ext>
              </a:extLst>
            </p:cNvPr>
            <p:cNvSpPr/>
            <p:nvPr/>
          </p:nvSpPr>
          <p:spPr>
            <a:xfrm>
              <a:off x="7201123" y="2355778"/>
              <a:ext cx="11259" cy="11259"/>
            </a:xfrm>
            <a:custGeom>
              <a:avLst/>
              <a:gdLst>
                <a:gd name="connsiteX0" fmla="*/ 6006 w 11259"/>
                <a:gd name="connsiteY0" fmla="*/ 11206 h 11259"/>
                <a:gd name="connsiteX1" fmla="*/ 11206 w 11259"/>
                <a:gd name="connsiteY1" fmla="*/ 6006 h 11259"/>
                <a:gd name="connsiteX2" fmla="*/ 6802 w 11259"/>
                <a:gd name="connsiteY2" fmla="*/ 117 h 11259"/>
                <a:gd name="connsiteX3" fmla="*/ 6006 w 11259"/>
                <a:gd name="connsiteY3" fmla="*/ 64 h 11259"/>
                <a:gd name="connsiteX4" fmla="*/ 63 w 11259"/>
                <a:gd name="connsiteY4" fmla="*/ 4395 h 11259"/>
                <a:gd name="connsiteX5" fmla="*/ 63 w 11259"/>
                <a:gd name="connsiteY5" fmla="*/ 6006 h 11259"/>
                <a:gd name="connsiteX6" fmla="*/ 5209 w 11259"/>
                <a:gd name="connsiteY6" fmla="*/ 11260 h 11259"/>
                <a:gd name="connsiteX7" fmla="*/ 6006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6006" y="11206"/>
                  </a:moveTo>
                  <a:cubicBezTo>
                    <a:pt x="8878" y="11206"/>
                    <a:pt x="11206" y="8878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9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33" y="8878"/>
                    <a:pt x="2337" y="11230"/>
                    <a:pt x="5209" y="11260"/>
                  </a:cubicBezTo>
                  <a:cubicBezTo>
                    <a:pt x="5476" y="11262"/>
                    <a:pt x="5742" y="11244"/>
                    <a:pt x="6006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="" xmlns:a16="http://schemas.microsoft.com/office/drawing/2014/main" id="{AEC77A12-279F-E72A-08A4-9F96C0C0ADA1}"/>
                </a:ext>
              </a:extLst>
            </p:cNvPr>
            <p:cNvSpPr/>
            <p:nvPr/>
          </p:nvSpPr>
          <p:spPr>
            <a:xfrm>
              <a:off x="7205643" y="23885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="" xmlns:a16="http://schemas.microsoft.com/office/drawing/2014/main" id="{B745D65D-8AFF-15FA-0B12-2E47E86C0CDD}"/>
                </a:ext>
              </a:extLst>
            </p:cNvPr>
            <p:cNvSpPr/>
            <p:nvPr/>
          </p:nvSpPr>
          <p:spPr>
            <a:xfrm>
              <a:off x="7208615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="" xmlns:a16="http://schemas.microsoft.com/office/drawing/2014/main" id="{1760AB00-C0CA-36BF-1105-717FEDF54B28}"/>
                </a:ext>
              </a:extLst>
            </p:cNvPr>
            <p:cNvSpPr/>
            <p:nvPr/>
          </p:nvSpPr>
          <p:spPr>
            <a:xfrm>
              <a:off x="7247243" y="246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="" xmlns:a16="http://schemas.microsoft.com/office/drawing/2014/main" id="{76D7AC94-5BC5-3278-0280-46AB44416B2C}"/>
                </a:ext>
              </a:extLst>
            </p:cNvPr>
            <p:cNvSpPr/>
            <p:nvPr/>
          </p:nvSpPr>
          <p:spPr>
            <a:xfrm>
              <a:off x="7246500" y="2494013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="" xmlns:a16="http://schemas.microsoft.com/office/drawing/2014/main" id="{DD643E5C-CF94-1C38-B57E-9209C943486E}"/>
                </a:ext>
              </a:extLst>
            </p:cNvPr>
            <p:cNvSpPr/>
            <p:nvPr/>
          </p:nvSpPr>
          <p:spPr>
            <a:xfrm>
              <a:off x="7244272" y="2528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="" xmlns:a16="http://schemas.microsoft.com/office/drawing/2014/main" id="{33B528D0-9F8C-6A15-CBFC-000BC222D2D1}"/>
                </a:ext>
              </a:extLst>
            </p:cNvPr>
            <p:cNvSpPr/>
            <p:nvPr/>
          </p:nvSpPr>
          <p:spPr>
            <a:xfrm>
              <a:off x="7241300" y="2563842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="" xmlns:a16="http://schemas.microsoft.com/office/drawing/2014/main" id="{EF9556BD-4EE5-2A37-1F6B-E0D0E3C1F1B4}"/>
                </a:ext>
              </a:extLst>
            </p:cNvPr>
            <p:cNvSpPr/>
            <p:nvPr/>
          </p:nvSpPr>
          <p:spPr>
            <a:xfrm>
              <a:off x="7235357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="" xmlns:a16="http://schemas.microsoft.com/office/drawing/2014/main" id="{DE72884F-A538-3712-C932-5BBD9CC0ABA2}"/>
                </a:ext>
              </a:extLst>
            </p:cNvPr>
            <p:cNvSpPr/>
            <p:nvPr/>
          </p:nvSpPr>
          <p:spPr>
            <a:xfrm>
              <a:off x="7228672" y="26321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="" xmlns:a16="http://schemas.microsoft.com/office/drawing/2014/main" id="{91659737-CAB1-5957-B715-6163B698C61B}"/>
                </a:ext>
              </a:extLst>
            </p:cNvPr>
            <p:cNvSpPr/>
            <p:nvPr/>
          </p:nvSpPr>
          <p:spPr>
            <a:xfrm>
              <a:off x="7219758" y="26656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="" xmlns:a16="http://schemas.microsoft.com/office/drawing/2014/main" id="{EE55BB74-13F4-6E27-CBF5-FE9A41B21210}"/>
                </a:ext>
              </a:extLst>
            </p:cNvPr>
            <p:cNvSpPr/>
            <p:nvPr/>
          </p:nvSpPr>
          <p:spPr>
            <a:xfrm>
              <a:off x="7209358" y="26990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="" xmlns:a16="http://schemas.microsoft.com/office/drawing/2014/main" id="{894E6FD7-A7CA-3A6F-F80C-709266BCC862}"/>
                </a:ext>
              </a:extLst>
            </p:cNvPr>
            <p:cNvSpPr/>
            <p:nvPr/>
          </p:nvSpPr>
          <p:spPr>
            <a:xfrm>
              <a:off x="7195986" y="27302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="" xmlns:a16="http://schemas.microsoft.com/office/drawing/2014/main" id="{88AFB0E3-0964-CFDB-5A31-1509FC18FAB0}"/>
                </a:ext>
              </a:extLst>
            </p:cNvPr>
            <p:cNvSpPr/>
            <p:nvPr/>
          </p:nvSpPr>
          <p:spPr>
            <a:xfrm>
              <a:off x="7184101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="" xmlns:a16="http://schemas.microsoft.com/office/drawing/2014/main" id="{99DEC1C8-4E52-42C5-7BEA-721908C9E0A0}"/>
                </a:ext>
              </a:extLst>
            </p:cNvPr>
            <p:cNvSpPr/>
            <p:nvPr/>
          </p:nvSpPr>
          <p:spPr>
            <a:xfrm>
              <a:off x="7168500" y="2794870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="" xmlns:a16="http://schemas.microsoft.com/office/drawing/2014/main" id="{C822FE82-F1AF-50FE-1F25-278C731B0642}"/>
                </a:ext>
              </a:extLst>
            </p:cNvPr>
            <p:cNvSpPr/>
            <p:nvPr/>
          </p:nvSpPr>
          <p:spPr>
            <a:xfrm>
              <a:off x="7156615" y="2832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="" xmlns:a16="http://schemas.microsoft.com/office/drawing/2014/main" id="{1C80AAF7-6622-F7C6-49DD-56605261CAA7}"/>
                </a:ext>
              </a:extLst>
            </p:cNvPr>
            <p:cNvSpPr/>
            <p:nvPr/>
          </p:nvSpPr>
          <p:spPr>
            <a:xfrm>
              <a:off x="7138043" y="2858756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="" xmlns:a16="http://schemas.microsoft.com/office/drawing/2014/main" id="{31DBCD25-5743-58A8-4707-739C7D12AE07}"/>
                </a:ext>
              </a:extLst>
            </p:cNvPr>
            <p:cNvSpPr/>
            <p:nvPr/>
          </p:nvSpPr>
          <p:spPr>
            <a:xfrm>
              <a:off x="7076386" y="29419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="" xmlns:a16="http://schemas.microsoft.com/office/drawing/2014/main" id="{FFE8852F-07B8-6272-35C0-59988C7BC750}"/>
                </a:ext>
              </a:extLst>
            </p:cNvPr>
            <p:cNvSpPr/>
            <p:nvPr/>
          </p:nvSpPr>
          <p:spPr>
            <a:xfrm>
              <a:off x="7052615" y="29672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2"/>
                    <a:pt x="332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="" xmlns:a16="http://schemas.microsoft.com/office/drawing/2014/main" id="{0FF73BE1-B211-CDC1-ECAA-A60AE3338161}"/>
                </a:ext>
              </a:extLst>
            </p:cNvPr>
            <p:cNvSpPr/>
            <p:nvPr/>
          </p:nvSpPr>
          <p:spPr>
            <a:xfrm>
              <a:off x="7028513" y="299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="" xmlns:a16="http://schemas.microsoft.com/office/drawing/2014/main" id="{EFA3BA59-05AE-26C4-7109-C4FE6233A24B}"/>
                </a:ext>
              </a:extLst>
            </p:cNvPr>
            <p:cNvSpPr/>
            <p:nvPr/>
          </p:nvSpPr>
          <p:spPr>
            <a:xfrm>
              <a:off x="7003586" y="301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="" xmlns:a16="http://schemas.microsoft.com/office/drawing/2014/main" id="{831D2FE4-F459-A49C-FE25-68C8852ADCB8}"/>
                </a:ext>
              </a:extLst>
            </p:cNvPr>
            <p:cNvSpPr/>
            <p:nvPr/>
          </p:nvSpPr>
          <p:spPr>
            <a:xfrm>
              <a:off x="6920386" y="30786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="" xmlns:a16="http://schemas.microsoft.com/office/drawing/2014/main" id="{D026B522-9009-295F-014A-15D48A80D66D}"/>
                </a:ext>
              </a:extLst>
            </p:cNvPr>
            <p:cNvSpPr/>
            <p:nvPr/>
          </p:nvSpPr>
          <p:spPr>
            <a:xfrm>
              <a:off x="6895129" y="3097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="" xmlns:a16="http://schemas.microsoft.com/office/drawing/2014/main" id="{401530B1-1C91-67FF-6485-3862847EFBC5}"/>
                </a:ext>
              </a:extLst>
            </p:cNvPr>
            <p:cNvSpPr/>
            <p:nvPr/>
          </p:nvSpPr>
          <p:spPr>
            <a:xfrm>
              <a:off x="6860957" y="311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="" xmlns:a16="http://schemas.microsoft.com/office/drawing/2014/main" id="{BA81969B-03F8-A3ED-27D2-DE4C473E1242}"/>
                </a:ext>
              </a:extLst>
            </p:cNvPr>
            <p:cNvSpPr/>
            <p:nvPr/>
          </p:nvSpPr>
          <p:spPr>
            <a:xfrm>
              <a:off x="6830500" y="313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="" xmlns:a16="http://schemas.microsoft.com/office/drawing/2014/main" id="{6A29D88B-F47B-4692-E244-EF059D42B71D}"/>
                </a:ext>
              </a:extLst>
            </p:cNvPr>
            <p:cNvSpPr/>
            <p:nvPr/>
          </p:nvSpPr>
          <p:spPr>
            <a:xfrm>
              <a:off x="6794100" y="3142527"/>
              <a:ext cx="8171" cy="5321"/>
            </a:xfrm>
            <a:custGeom>
              <a:avLst/>
              <a:gdLst>
                <a:gd name="connsiteX0" fmla="*/ 4457 w 8171"/>
                <a:gd name="connsiteY0" fmla="*/ 5200 h 5321"/>
                <a:gd name="connsiteX1" fmla="*/ 8171 w 8171"/>
                <a:gd name="connsiteY1" fmla="*/ 743 h 5321"/>
                <a:gd name="connsiteX2" fmla="*/ 4457 w 8171"/>
                <a:gd name="connsiteY2" fmla="*/ 0 h 5321"/>
                <a:gd name="connsiteX3" fmla="*/ 0 w 8171"/>
                <a:gd name="connsiteY3" fmla="*/ 3715 h 5321"/>
                <a:gd name="connsiteX4" fmla="*/ 4457 w 8171"/>
                <a:gd name="connsiteY4" fmla="*/ 5200 h 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321">
                  <a:moveTo>
                    <a:pt x="4457" y="5200"/>
                  </a:moveTo>
                  <a:cubicBezTo>
                    <a:pt x="6625" y="4834"/>
                    <a:pt x="8202" y="2942"/>
                    <a:pt x="8171" y="743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1083" y="5016"/>
                    <a:pt x="2810" y="5592"/>
                    <a:pt x="4457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="" xmlns:a16="http://schemas.microsoft.com/office/drawing/2014/main" id="{E1513FF6-5A65-A564-BF80-DCF42407035A}"/>
                </a:ext>
              </a:extLst>
            </p:cNvPr>
            <p:cNvSpPr/>
            <p:nvPr/>
          </p:nvSpPr>
          <p:spPr>
            <a:xfrm>
              <a:off x="6761414" y="31514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="" xmlns:a16="http://schemas.microsoft.com/office/drawing/2014/main" id="{F4AAD1FB-C9D1-328C-C30E-C4D20108EC6A}"/>
                </a:ext>
              </a:extLst>
            </p:cNvPr>
            <p:cNvSpPr/>
            <p:nvPr/>
          </p:nvSpPr>
          <p:spPr>
            <a:xfrm>
              <a:off x="6727986" y="3161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="" xmlns:a16="http://schemas.microsoft.com/office/drawing/2014/main" id="{91927763-B0C3-C553-8CF0-6133BD9A4474}"/>
                </a:ext>
              </a:extLst>
            </p:cNvPr>
            <p:cNvSpPr/>
            <p:nvPr/>
          </p:nvSpPr>
          <p:spPr>
            <a:xfrm>
              <a:off x="6695300" y="3171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="" xmlns:a16="http://schemas.microsoft.com/office/drawing/2014/main" id="{58625302-813F-92B2-4277-46841F58AFBB}"/>
                </a:ext>
              </a:extLst>
            </p:cNvPr>
            <p:cNvSpPr/>
            <p:nvPr/>
          </p:nvSpPr>
          <p:spPr>
            <a:xfrm>
              <a:off x="6661809" y="3178928"/>
              <a:ext cx="8914" cy="8914"/>
            </a:xfrm>
            <a:custGeom>
              <a:avLst/>
              <a:gdLst>
                <a:gd name="connsiteX0" fmla="*/ 4519 w 8914"/>
                <a:gd name="connsiteY0" fmla="*/ 8914 h 8914"/>
                <a:gd name="connsiteX1" fmla="*/ 8914 w 8914"/>
                <a:gd name="connsiteY1" fmla="*/ 4395 h 8914"/>
                <a:gd name="connsiteX2" fmla="*/ 4395 w 8914"/>
                <a:gd name="connsiteY2" fmla="*/ 0 h 8914"/>
                <a:gd name="connsiteX3" fmla="*/ 0 w 8914"/>
                <a:gd name="connsiteY3" fmla="*/ 4519 h 8914"/>
                <a:gd name="connsiteX4" fmla="*/ 62 w 8914"/>
                <a:gd name="connsiteY4" fmla="*/ 5200 h 8914"/>
                <a:gd name="connsiteX5" fmla="*/ 4519 w 8914"/>
                <a:gd name="connsiteY5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4">
                  <a:moveTo>
                    <a:pt x="4519" y="8914"/>
                  </a:moveTo>
                  <a:cubicBezTo>
                    <a:pt x="6981" y="8880"/>
                    <a:pt x="8948" y="6856"/>
                    <a:pt x="8914" y="4395"/>
                  </a:cubicBezTo>
                  <a:cubicBezTo>
                    <a:pt x="8880" y="1934"/>
                    <a:pt x="6856" y="-34"/>
                    <a:pt x="4395" y="0"/>
                  </a:cubicBezTo>
                  <a:cubicBezTo>
                    <a:pt x="1934" y="35"/>
                    <a:pt x="-34" y="2058"/>
                    <a:pt x="0" y="4519"/>
                  </a:cubicBezTo>
                  <a:cubicBezTo>
                    <a:pt x="4" y="4747"/>
                    <a:pt x="24" y="4975"/>
                    <a:pt x="62" y="5200"/>
                  </a:cubicBezTo>
                  <a:cubicBezTo>
                    <a:pt x="428" y="7368"/>
                    <a:pt x="2321" y="8945"/>
                    <a:pt x="451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="" xmlns:a16="http://schemas.microsoft.com/office/drawing/2014/main" id="{E8F5EC1F-299D-3600-0340-D02F69FA84EA}"/>
                </a:ext>
              </a:extLst>
            </p:cNvPr>
            <p:cNvSpPr/>
            <p:nvPr/>
          </p:nvSpPr>
          <p:spPr>
            <a:xfrm>
              <a:off x="6632157" y="318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="" xmlns:a16="http://schemas.microsoft.com/office/drawing/2014/main" id="{CF5562D9-FEA2-3714-A5D8-595288FBF346}"/>
                </a:ext>
              </a:extLst>
            </p:cNvPr>
            <p:cNvSpPr/>
            <p:nvPr/>
          </p:nvSpPr>
          <p:spPr>
            <a:xfrm>
              <a:off x="6597986" y="3196756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="" xmlns:a16="http://schemas.microsoft.com/office/drawing/2014/main" id="{E59C9DA4-D42D-B854-0ABF-636B441E1474}"/>
                </a:ext>
              </a:extLst>
            </p:cNvPr>
            <p:cNvSpPr/>
            <p:nvPr/>
          </p:nvSpPr>
          <p:spPr>
            <a:xfrm>
              <a:off x="6557129" y="319972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="" xmlns:a16="http://schemas.microsoft.com/office/drawing/2014/main" id="{0A1230EB-B76D-20CD-8C24-FA1DE90B9488}"/>
                </a:ext>
              </a:extLst>
            </p:cNvPr>
            <p:cNvSpPr/>
            <p:nvPr/>
          </p:nvSpPr>
          <p:spPr>
            <a:xfrm>
              <a:off x="6526176" y="3201214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="" xmlns:a16="http://schemas.microsoft.com/office/drawing/2014/main" id="{283968F4-F5CE-9039-8B1C-D0C40E957ADA}"/>
                </a:ext>
              </a:extLst>
            </p:cNvPr>
            <p:cNvSpPr/>
            <p:nvPr/>
          </p:nvSpPr>
          <p:spPr>
            <a:xfrm>
              <a:off x="6493325" y="32004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="" xmlns:a16="http://schemas.microsoft.com/office/drawing/2014/main" id="{047DBC36-B6C6-8C20-A5E3-2563328B40A4}"/>
                </a:ext>
              </a:extLst>
            </p:cNvPr>
            <p:cNvSpPr/>
            <p:nvPr/>
          </p:nvSpPr>
          <p:spPr>
            <a:xfrm>
              <a:off x="6459071" y="31937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="" xmlns:a16="http://schemas.microsoft.com/office/drawing/2014/main" id="{1B20C73A-43B4-0FCF-4E6A-8C48F7B11158}"/>
                </a:ext>
              </a:extLst>
            </p:cNvPr>
            <p:cNvSpPr/>
            <p:nvPr/>
          </p:nvSpPr>
          <p:spPr>
            <a:xfrm>
              <a:off x="6422671" y="31900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="" xmlns:a16="http://schemas.microsoft.com/office/drawing/2014/main" id="{E8EBD009-D2F6-A900-9F0E-773A06DBD09D}"/>
                </a:ext>
              </a:extLst>
            </p:cNvPr>
            <p:cNvSpPr/>
            <p:nvPr/>
          </p:nvSpPr>
          <p:spPr>
            <a:xfrm>
              <a:off x="6390728" y="31893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="" xmlns:a16="http://schemas.microsoft.com/office/drawing/2014/main" id="{D418C9FA-515E-B480-F43A-90FD53BB06CB}"/>
                </a:ext>
              </a:extLst>
            </p:cNvPr>
            <p:cNvSpPr/>
            <p:nvPr/>
          </p:nvSpPr>
          <p:spPr>
            <a:xfrm>
              <a:off x="6354328" y="3178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="" xmlns:a16="http://schemas.microsoft.com/office/drawing/2014/main" id="{5174A086-DC37-9750-06ED-1F7FFC9E60DB}"/>
                </a:ext>
              </a:extLst>
            </p:cNvPr>
            <p:cNvSpPr/>
            <p:nvPr/>
          </p:nvSpPr>
          <p:spPr>
            <a:xfrm>
              <a:off x="6320900" y="3169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="" xmlns:a16="http://schemas.microsoft.com/office/drawing/2014/main" id="{881DC035-7CA6-5E5B-5537-097B1CD36E43}"/>
                </a:ext>
              </a:extLst>
            </p:cNvPr>
            <p:cNvSpPr/>
            <p:nvPr/>
          </p:nvSpPr>
          <p:spPr>
            <a:xfrm>
              <a:off x="6289700" y="316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="" xmlns:a16="http://schemas.microsoft.com/office/drawing/2014/main" id="{423F4816-2454-E6B6-26C0-B486166A94E6}"/>
                </a:ext>
              </a:extLst>
            </p:cNvPr>
            <p:cNvSpPr/>
            <p:nvPr/>
          </p:nvSpPr>
          <p:spPr>
            <a:xfrm>
              <a:off x="6257014" y="3147728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="" xmlns:a16="http://schemas.microsoft.com/office/drawing/2014/main" id="{64A193F0-AEF3-056F-83A9-CC3F2B687E66}"/>
                </a:ext>
              </a:extLst>
            </p:cNvPr>
            <p:cNvSpPr/>
            <p:nvPr/>
          </p:nvSpPr>
          <p:spPr>
            <a:xfrm>
              <a:off x="6226557" y="31350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="" xmlns:a16="http://schemas.microsoft.com/office/drawing/2014/main" id="{8A10BCE2-1143-A64E-A364-1B90B0EF4B1E}"/>
                </a:ext>
              </a:extLst>
            </p:cNvPr>
            <p:cNvSpPr/>
            <p:nvPr/>
          </p:nvSpPr>
          <p:spPr>
            <a:xfrm>
              <a:off x="6193871" y="312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="" xmlns:a16="http://schemas.microsoft.com/office/drawing/2014/main" id="{1DF0CD76-CE17-4FB1-9E04-557A80BC2993}"/>
                </a:ext>
              </a:extLst>
            </p:cNvPr>
            <p:cNvSpPr/>
            <p:nvPr/>
          </p:nvSpPr>
          <p:spPr>
            <a:xfrm>
              <a:off x="6162671" y="3107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="" xmlns:a16="http://schemas.microsoft.com/office/drawing/2014/main" id="{189445F8-FEC6-9FA4-247A-5D4A9F3F9815}"/>
                </a:ext>
              </a:extLst>
            </p:cNvPr>
            <p:cNvSpPr/>
            <p:nvPr/>
          </p:nvSpPr>
          <p:spPr>
            <a:xfrm>
              <a:off x="6132957" y="308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="" xmlns:a16="http://schemas.microsoft.com/office/drawing/2014/main" id="{9CA2496D-BDA9-AF09-1E39-370D545E2091}"/>
                </a:ext>
              </a:extLst>
            </p:cNvPr>
            <p:cNvSpPr/>
            <p:nvPr/>
          </p:nvSpPr>
          <p:spPr>
            <a:xfrm>
              <a:off x="6103655" y="3068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="" xmlns:a16="http://schemas.microsoft.com/office/drawing/2014/main" id="{02942DCE-C20D-F301-80D0-B0D1E7D16251}"/>
                </a:ext>
              </a:extLst>
            </p:cNvPr>
            <p:cNvSpPr/>
            <p:nvPr/>
          </p:nvSpPr>
          <p:spPr>
            <a:xfrm>
              <a:off x="6073528" y="3046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="" xmlns:a16="http://schemas.microsoft.com/office/drawing/2014/main" id="{3803E946-26C1-231A-5BCB-DE556E0B6442}"/>
                </a:ext>
              </a:extLst>
            </p:cNvPr>
            <p:cNvSpPr/>
            <p:nvPr/>
          </p:nvSpPr>
          <p:spPr>
            <a:xfrm>
              <a:off x="6046785" y="30251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="" xmlns:a16="http://schemas.microsoft.com/office/drawing/2014/main" id="{930E04B6-F63D-4257-BC0D-CD305F8EB955}"/>
                </a:ext>
              </a:extLst>
            </p:cNvPr>
            <p:cNvSpPr/>
            <p:nvPr/>
          </p:nvSpPr>
          <p:spPr>
            <a:xfrm>
              <a:off x="6020785" y="30021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="" xmlns:a16="http://schemas.microsoft.com/office/drawing/2014/main" id="{72E46641-1328-F53E-859F-26D22CA0F076}"/>
                </a:ext>
              </a:extLst>
            </p:cNvPr>
            <p:cNvSpPr/>
            <p:nvPr/>
          </p:nvSpPr>
          <p:spPr>
            <a:xfrm>
              <a:off x="5997757" y="2982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="" xmlns:a16="http://schemas.microsoft.com/office/drawing/2014/main" id="{5CA1F052-1B88-42A3-2652-EEB49B10F53E}"/>
                </a:ext>
              </a:extLst>
            </p:cNvPr>
            <p:cNvSpPr/>
            <p:nvPr/>
          </p:nvSpPr>
          <p:spPr>
            <a:xfrm>
              <a:off x="5973985" y="29530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="" xmlns:a16="http://schemas.microsoft.com/office/drawing/2014/main" id="{FCE897AB-C6F2-8ACE-3FE4-AB0460088A38}"/>
                </a:ext>
              </a:extLst>
            </p:cNvPr>
            <p:cNvSpPr/>
            <p:nvPr/>
          </p:nvSpPr>
          <p:spPr>
            <a:xfrm>
              <a:off x="5949471" y="292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="" xmlns:a16="http://schemas.microsoft.com/office/drawing/2014/main" id="{DA1DBF86-3DF1-6D3B-6AFE-F48844742C3A}"/>
                </a:ext>
              </a:extLst>
            </p:cNvPr>
            <p:cNvSpPr/>
            <p:nvPr/>
          </p:nvSpPr>
          <p:spPr>
            <a:xfrm>
              <a:off x="5929414" y="290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="" xmlns:a16="http://schemas.microsoft.com/office/drawing/2014/main" id="{C579CA89-A55B-7D7D-72D9-4491D8B65D34}"/>
                </a:ext>
              </a:extLst>
            </p:cNvPr>
            <p:cNvSpPr/>
            <p:nvPr/>
          </p:nvSpPr>
          <p:spPr>
            <a:xfrm>
              <a:off x="5910100" y="2870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="" xmlns:a16="http://schemas.microsoft.com/office/drawing/2014/main" id="{A65E9A32-4D52-B568-B754-FC1FC664E917}"/>
                </a:ext>
              </a:extLst>
            </p:cNvPr>
            <p:cNvSpPr/>
            <p:nvPr/>
          </p:nvSpPr>
          <p:spPr>
            <a:xfrm>
              <a:off x="5888557" y="284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="" xmlns:a16="http://schemas.microsoft.com/office/drawing/2014/main" id="{11B5DC75-188A-6552-063F-FD6297FF9C9E}"/>
                </a:ext>
              </a:extLst>
            </p:cNvPr>
            <p:cNvSpPr/>
            <p:nvPr/>
          </p:nvSpPr>
          <p:spPr>
            <a:xfrm>
              <a:off x="5874442" y="281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="" xmlns:a16="http://schemas.microsoft.com/office/drawing/2014/main" id="{72B13B84-74E2-3C0D-6FCA-EC1C2CA53E0A}"/>
                </a:ext>
              </a:extLst>
            </p:cNvPr>
            <p:cNvSpPr/>
            <p:nvPr/>
          </p:nvSpPr>
          <p:spPr>
            <a:xfrm>
              <a:off x="5855871" y="27800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="" xmlns:a16="http://schemas.microsoft.com/office/drawing/2014/main" id="{779F7F8F-17CE-FCC4-6FE6-EB8AEE9176C4}"/>
                </a:ext>
              </a:extLst>
            </p:cNvPr>
            <p:cNvSpPr/>
            <p:nvPr/>
          </p:nvSpPr>
          <p:spPr>
            <a:xfrm>
              <a:off x="5844728" y="2748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="" xmlns:a16="http://schemas.microsoft.com/office/drawing/2014/main" id="{BC54A94F-6D6A-6A06-2EFB-DDA7A79612D1}"/>
                </a:ext>
              </a:extLst>
            </p:cNvPr>
            <p:cNvSpPr/>
            <p:nvPr/>
          </p:nvSpPr>
          <p:spPr>
            <a:xfrm>
              <a:off x="5831357" y="2722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="" xmlns:a16="http://schemas.microsoft.com/office/drawing/2014/main" id="{172D7A4C-BFF7-6922-4DD5-3E6E5FD2C7BA}"/>
                </a:ext>
              </a:extLst>
            </p:cNvPr>
            <p:cNvSpPr/>
            <p:nvPr/>
          </p:nvSpPr>
          <p:spPr>
            <a:xfrm>
              <a:off x="5816500" y="2682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="" xmlns:a16="http://schemas.microsoft.com/office/drawing/2014/main" id="{B59E5D2D-F546-77FC-1AB1-EABA58AAD9C5}"/>
                </a:ext>
              </a:extLst>
            </p:cNvPr>
            <p:cNvSpPr/>
            <p:nvPr/>
          </p:nvSpPr>
          <p:spPr>
            <a:xfrm>
              <a:off x="5805356" y="2647785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="" xmlns:a16="http://schemas.microsoft.com/office/drawing/2014/main" id="{F4F086F9-1116-CAD3-4A9B-150EE47B6510}"/>
                </a:ext>
              </a:extLst>
            </p:cNvPr>
            <p:cNvSpPr/>
            <p:nvPr/>
          </p:nvSpPr>
          <p:spPr>
            <a:xfrm>
              <a:off x="5794984" y="2612831"/>
              <a:ext cx="14830" cy="14153"/>
            </a:xfrm>
            <a:custGeom>
              <a:avLst/>
              <a:gdLst>
                <a:gd name="connsiteX0" fmla="*/ 7402 w 14830"/>
                <a:gd name="connsiteY0" fmla="*/ 14153 h 14153"/>
                <a:gd name="connsiteX1" fmla="*/ 14830 w 14830"/>
                <a:gd name="connsiteY1" fmla="*/ 6725 h 14153"/>
                <a:gd name="connsiteX2" fmla="*/ 7402 w 14830"/>
                <a:gd name="connsiteY2" fmla="*/ 39 h 14153"/>
                <a:gd name="connsiteX3" fmla="*/ 38 w 14830"/>
                <a:gd name="connsiteY3" fmla="*/ 5971 h 14153"/>
                <a:gd name="connsiteX4" fmla="*/ 716 w 14830"/>
                <a:gd name="connsiteY4" fmla="*/ 9696 h 14153"/>
                <a:gd name="connsiteX5" fmla="*/ 7402 w 14830"/>
                <a:gd name="connsiteY5" fmla="*/ 14153 h 1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30" h="14153">
                  <a:moveTo>
                    <a:pt x="7402" y="14153"/>
                  </a:moveTo>
                  <a:cubicBezTo>
                    <a:pt x="11352" y="13808"/>
                    <a:pt x="14485" y="10676"/>
                    <a:pt x="14830" y="6725"/>
                  </a:cubicBezTo>
                  <a:cubicBezTo>
                    <a:pt x="14447" y="2915"/>
                    <a:pt x="11231" y="20"/>
                    <a:pt x="7402" y="39"/>
                  </a:cubicBezTo>
                  <a:cubicBezTo>
                    <a:pt x="3730" y="-356"/>
                    <a:pt x="434" y="2299"/>
                    <a:pt x="38" y="5971"/>
                  </a:cubicBezTo>
                  <a:cubicBezTo>
                    <a:pt x="-100" y="7252"/>
                    <a:pt x="136" y="8546"/>
                    <a:pt x="716" y="9696"/>
                  </a:cubicBezTo>
                  <a:cubicBezTo>
                    <a:pt x="1879" y="12363"/>
                    <a:pt x="4492" y="14105"/>
                    <a:pt x="7402" y="1415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="" xmlns:a16="http://schemas.microsoft.com/office/drawing/2014/main" id="{7669BBA1-A35A-9399-1C34-2489C0285A07}"/>
                </a:ext>
              </a:extLst>
            </p:cNvPr>
            <p:cNvSpPr/>
            <p:nvPr/>
          </p:nvSpPr>
          <p:spPr>
            <a:xfrm>
              <a:off x="5786042" y="2575728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="" xmlns:a16="http://schemas.microsoft.com/office/drawing/2014/main" id="{F009AE78-2C0D-663A-6F67-B38F3BDDCD2E}"/>
                </a:ext>
              </a:extLst>
            </p:cNvPr>
            <p:cNvSpPr/>
            <p:nvPr/>
          </p:nvSpPr>
          <p:spPr>
            <a:xfrm>
              <a:off x="5777128" y="2537099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10"/>
                    <a:pt x="21909" y="28229"/>
                    <a:pt x="14114" y="28229"/>
                  </a:cubicBezTo>
                  <a:cubicBezTo>
                    <a:pt x="6319" y="28229"/>
                    <a:pt x="0" y="21910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="" xmlns:a16="http://schemas.microsoft.com/office/drawing/2014/main" id="{B3FEA3AB-7811-FB74-3825-8D9D917349B1}"/>
                </a:ext>
              </a:extLst>
            </p:cNvPr>
            <p:cNvSpPr/>
            <p:nvPr/>
          </p:nvSpPr>
          <p:spPr>
            <a:xfrm>
              <a:off x="5775642" y="2504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="" xmlns:a16="http://schemas.microsoft.com/office/drawing/2014/main" id="{AAE2371D-7B98-F90C-23BC-2FF2FCA10282}"/>
                </a:ext>
              </a:extLst>
            </p:cNvPr>
            <p:cNvSpPr/>
            <p:nvPr/>
          </p:nvSpPr>
          <p:spPr>
            <a:xfrm>
              <a:off x="5771928" y="2468013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09"/>
                    <a:pt x="21909" y="28229"/>
                    <a:pt x="14114" y="28229"/>
                  </a:cubicBezTo>
                  <a:cubicBezTo>
                    <a:pt x="6319" y="28229"/>
                    <a:pt x="0" y="21909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="" xmlns:a16="http://schemas.microsoft.com/office/drawing/2014/main" id="{B03B2F44-7707-6B74-81C8-73AB0BC38828}"/>
                </a:ext>
              </a:extLst>
            </p:cNvPr>
            <p:cNvSpPr/>
            <p:nvPr/>
          </p:nvSpPr>
          <p:spPr>
            <a:xfrm>
              <a:off x="5772671" y="24345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="" xmlns:a16="http://schemas.microsoft.com/office/drawing/2014/main" id="{8A00083B-6CB5-E642-8D26-BF669E3F4433}"/>
                </a:ext>
              </a:extLst>
            </p:cNvPr>
            <p:cNvSpPr/>
            <p:nvPr/>
          </p:nvSpPr>
          <p:spPr>
            <a:xfrm>
              <a:off x="5775642" y="2400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="" xmlns:a16="http://schemas.microsoft.com/office/drawing/2014/main" id="{584327BD-DC3B-50D9-1256-CDB6C754B173}"/>
                </a:ext>
              </a:extLst>
            </p:cNvPr>
            <p:cNvSpPr/>
            <p:nvPr/>
          </p:nvSpPr>
          <p:spPr>
            <a:xfrm>
              <a:off x="5780099" y="2366984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="" xmlns:a16="http://schemas.microsoft.com/office/drawing/2014/main" id="{62FC1BED-EE2C-F0FB-476F-57012AA8B4F8}"/>
                </a:ext>
              </a:extLst>
            </p:cNvPr>
            <p:cNvSpPr/>
            <p:nvPr/>
          </p:nvSpPr>
          <p:spPr>
            <a:xfrm>
              <a:off x="5783814" y="2332070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1886 h 24514"/>
                <a:gd name="connsiteX2" fmla="*/ 12629 w 24514"/>
                <a:gd name="connsiteY2" fmla="*/ 0 h 24514"/>
                <a:gd name="connsiteX3" fmla="*/ 0 w 24514"/>
                <a:gd name="connsiteY3" fmla="*/ 11886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311" y="24121"/>
                    <a:pt x="24526" y="18580"/>
                    <a:pt x="24514" y="11886"/>
                  </a:cubicBezTo>
                  <a:cubicBezTo>
                    <a:pt x="24514" y="5321"/>
                    <a:pt x="19193" y="0"/>
                    <a:pt x="12629" y="0"/>
                  </a:cubicBezTo>
                  <a:cubicBezTo>
                    <a:pt x="5934" y="-12"/>
                    <a:pt x="394" y="5203"/>
                    <a:pt x="0" y="11886"/>
                  </a:cubicBezTo>
                  <a:cubicBezTo>
                    <a:pt x="369" y="18702"/>
                    <a:pt x="5813" y="24145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="" xmlns:a16="http://schemas.microsoft.com/office/drawing/2014/main" id="{AB251713-FC63-2FBB-00B6-FC8B1344DDB0}"/>
                </a:ext>
              </a:extLst>
            </p:cNvPr>
            <p:cNvSpPr/>
            <p:nvPr/>
          </p:nvSpPr>
          <p:spPr>
            <a:xfrm>
              <a:off x="5789757" y="2300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5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="" xmlns:a16="http://schemas.microsoft.com/office/drawing/2014/main" id="{B63323B3-A9E0-E057-32A7-8CA702D86A49}"/>
                </a:ext>
              </a:extLst>
            </p:cNvPr>
            <p:cNvSpPr/>
            <p:nvPr/>
          </p:nvSpPr>
          <p:spPr>
            <a:xfrm>
              <a:off x="5797928" y="2263727"/>
              <a:ext cx="25281" cy="25282"/>
            </a:xfrm>
            <a:custGeom>
              <a:avLst/>
              <a:gdLst>
                <a:gd name="connsiteX0" fmla="*/ 12629 w 25281"/>
                <a:gd name="connsiteY0" fmla="*/ 25257 h 25282"/>
                <a:gd name="connsiteX1" fmla="*/ 25257 w 25281"/>
                <a:gd name="connsiteY1" fmla="*/ 14164 h 25282"/>
                <a:gd name="connsiteX2" fmla="*/ 25257 w 25281"/>
                <a:gd name="connsiteY2" fmla="*/ 12629 h 25282"/>
                <a:gd name="connsiteX3" fmla="*/ 12629 w 25281"/>
                <a:gd name="connsiteY3" fmla="*/ 0 h 25282"/>
                <a:gd name="connsiteX4" fmla="*/ 0 w 25281"/>
                <a:gd name="connsiteY4" fmla="*/ 12629 h 25282"/>
                <a:gd name="connsiteX5" fmla="*/ 12629 w 25281"/>
                <a:gd name="connsiteY5" fmla="*/ 25257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1" h="25282">
                  <a:moveTo>
                    <a:pt x="12629" y="25257"/>
                  </a:moveTo>
                  <a:cubicBezTo>
                    <a:pt x="19179" y="25681"/>
                    <a:pt x="24833" y="20715"/>
                    <a:pt x="25257" y="14164"/>
                  </a:cubicBezTo>
                  <a:cubicBezTo>
                    <a:pt x="25290" y="13653"/>
                    <a:pt x="25290" y="13140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="" xmlns:a16="http://schemas.microsoft.com/office/drawing/2014/main" id="{A4D5A74F-E826-5FB5-07AB-EB89D16E6F5A}"/>
                </a:ext>
              </a:extLst>
            </p:cNvPr>
            <p:cNvSpPr/>
            <p:nvPr/>
          </p:nvSpPr>
          <p:spPr>
            <a:xfrm>
              <a:off x="5810528" y="2231042"/>
              <a:ext cx="19371" cy="20057"/>
            </a:xfrm>
            <a:custGeom>
              <a:avLst/>
              <a:gdLst>
                <a:gd name="connsiteX0" fmla="*/ 9686 w 19371"/>
                <a:gd name="connsiteY0" fmla="*/ 20057 h 20057"/>
                <a:gd name="connsiteX1" fmla="*/ 19343 w 19371"/>
                <a:gd name="connsiteY1" fmla="*/ 10400 h 20057"/>
                <a:gd name="connsiteX2" fmla="*/ 10457 w 19371"/>
                <a:gd name="connsiteY2" fmla="*/ 29 h 20057"/>
                <a:gd name="connsiteX3" fmla="*/ 9686 w 19371"/>
                <a:gd name="connsiteY3" fmla="*/ 0 h 20057"/>
                <a:gd name="connsiteX4" fmla="*/ 0 w 19371"/>
                <a:gd name="connsiteY4" fmla="*/ 9629 h 20057"/>
                <a:gd name="connsiteX5" fmla="*/ 29 w 19371"/>
                <a:gd name="connsiteY5" fmla="*/ 10400 h 20057"/>
                <a:gd name="connsiteX6" fmla="*/ 9686 w 19371"/>
                <a:gd name="connsiteY6" fmla="*/ 20057 h 2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71" h="20057">
                  <a:moveTo>
                    <a:pt x="9686" y="20057"/>
                  </a:moveTo>
                  <a:cubicBezTo>
                    <a:pt x="15019" y="20057"/>
                    <a:pt x="19343" y="15734"/>
                    <a:pt x="19343" y="10400"/>
                  </a:cubicBezTo>
                  <a:cubicBezTo>
                    <a:pt x="19753" y="5082"/>
                    <a:pt x="15775" y="439"/>
                    <a:pt x="10457" y="29"/>
                  </a:cubicBezTo>
                  <a:cubicBezTo>
                    <a:pt x="10201" y="9"/>
                    <a:pt x="9943" y="-1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="" xmlns:a16="http://schemas.microsoft.com/office/drawing/2014/main" id="{46DBBF59-53C9-0AA6-F844-6B094F4B79B3}"/>
                </a:ext>
              </a:extLst>
            </p:cNvPr>
            <p:cNvSpPr/>
            <p:nvPr/>
          </p:nvSpPr>
          <p:spPr>
            <a:xfrm>
              <a:off x="5823151" y="2202036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="" xmlns:a16="http://schemas.microsoft.com/office/drawing/2014/main" id="{2BA53CD1-F7B8-6FB1-4EB8-3151A45DBF93}"/>
                </a:ext>
              </a:extLst>
            </p:cNvPr>
            <p:cNvSpPr/>
            <p:nvPr/>
          </p:nvSpPr>
          <p:spPr>
            <a:xfrm>
              <a:off x="5836557" y="2170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="" xmlns:a16="http://schemas.microsoft.com/office/drawing/2014/main" id="{50D2423C-92F6-9F17-9B8D-D2A44CF86381}"/>
                </a:ext>
              </a:extLst>
            </p:cNvPr>
            <p:cNvSpPr/>
            <p:nvPr/>
          </p:nvSpPr>
          <p:spPr>
            <a:xfrm>
              <a:off x="5850671" y="21389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="" xmlns:a16="http://schemas.microsoft.com/office/drawing/2014/main" id="{F57627CD-E4D0-BF51-1B68-EC58F6FC1A75}"/>
                </a:ext>
              </a:extLst>
            </p:cNvPr>
            <p:cNvSpPr/>
            <p:nvPr/>
          </p:nvSpPr>
          <p:spPr>
            <a:xfrm>
              <a:off x="5865528" y="21069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="" xmlns:a16="http://schemas.microsoft.com/office/drawing/2014/main" id="{F1DE25B1-F660-CD89-0C68-3BC803E99D31}"/>
                </a:ext>
              </a:extLst>
            </p:cNvPr>
            <p:cNvSpPr/>
            <p:nvPr/>
          </p:nvSpPr>
          <p:spPr>
            <a:xfrm>
              <a:off x="5882614" y="2077270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4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="" xmlns:a16="http://schemas.microsoft.com/office/drawing/2014/main" id="{4F44F3D8-E855-7D97-A0E4-ABC0523A376D}"/>
                </a:ext>
              </a:extLst>
            </p:cNvPr>
            <p:cNvSpPr/>
            <p:nvPr/>
          </p:nvSpPr>
          <p:spPr>
            <a:xfrm>
              <a:off x="5901894" y="2048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="" xmlns:a16="http://schemas.microsoft.com/office/drawing/2014/main" id="{715F4D03-B7E3-BE34-9E75-DB93EE6BD293}"/>
                </a:ext>
              </a:extLst>
            </p:cNvPr>
            <p:cNvSpPr/>
            <p:nvPr/>
          </p:nvSpPr>
          <p:spPr>
            <a:xfrm>
              <a:off x="5921985" y="2020813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="" xmlns:a16="http://schemas.microsoft.com/office/drawing/2014/main" id="{001992E3-F542-B5B1-E107-C44D5322ABF5}"/>
                </a:ext>
              </a:extLst>
            </p:cNvPr>
            <p:cNvSpPr/>
            <p:nvPr/>
          </p:nvSpPr>
          <p:spPr>
            <a:xfrm>
              <a:off x="5946500" y="1995556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="" xmlns:a16="http://schemas.microsoft.com/office/drawing/2014/main" id="{8BA4A089-5EAB-E99D-8E71-9445D175262E}"/>
                </a:ext>
              </a:extLst>
            </p:cNvPr>
            <p:cNvSpPr/>
            <p:nvPr/>
          </p:nvSpPr>
          <p:spPr>
            <a:xfrm>
              <a:off x="5968042" y="1968750"/>
              <a:ext cx="11949" cy="11948"/>
            </a:xfrm>
            <a:custGeom>
              <a:avLst/>
              <a:gdLst>
                <a:gd name="connsiteX0" fmla="*/ 5943 w 11949"/>
                <a:gd name="connsiteY0" fmla="*/ 11949 h 11948"/>
                <a:gd name="connsiteX1" fmla="*/ 11886 w 11949"/>
                <a:gd name="connsiteY1" fmla="*/ 6006 h 11948"/>
                <a:gd name="connsiteX2" fmla="*/ 7554 w 11949"/>
                <a:gd name="connsiteY2" fmla="*/ 63 h 11948"/>
                <a:gd name="connsiteX3" fmla="*/ 5943 w 11949"/>
                <a:gd name="connsiteY3" fmla="*/ 63 h 11948"/>
                <a:gd name="connsiteX4" fmla="*/ 0 w 11949"/>
                <a:gd name="connsiteY4" fmla="*/ 6006 h 11948"/>
                <a:gd name="connsiteX5" fmla="*/ 5943 w 11949"/>
                <a:gd name="connsiteY5" fmla="*/ 11949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5943" y="11949"/>
                  </a:moveTo>
                  <a:cubicBezTo>
                    <a:pt x="9225" y="11949"/>
                    <a:pt x="11886" y="9288"/>
                    <a:pt x="11886" y="6006"/>
                  </a:cubicBezTo>
                  <a:cubicBezTo>
                    <a:pt x="12331" y="3168"/>
                    <a:pt x="10391" y="508"/>
                    <a:pt x="7554" y="63"/>
                  </a:cubicBezTo>
                  <a:cubicBezTo>
                    <a:pt x="7020" y="-21"/>
                    <a:pt x="6477" y="-21"/>
                    <a:pt x="5943" y="63"/>
                  </a:cubicBezTo>
                  <a:cubicBezTo>
                    <a:pt x="2661" y="63"/>
                    <a:pt x="0" y="2724"/>
                    <a:pt x="0" y="6006"/>
                  </a:cubicBezTo>
                  <a:cubicBezTo>
                    <a:pt x="333" y="9140"/>
                    <a:pt x="2809" y="11616"/>
                    <a:pt x="5943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="" xmlns:a16="http://schemas.microsoft.com/office/drawing/2014/main" id="{BDEEE779-0B0F-1998-03EB-63A65EA3F3C4}"/>
                </a:ext>
              </a:extLst>
            </p:cNvPr>
            <p:cNvSpPr/>
            <p:nvPr/>
          </p:nvSpPr>
          <p:spPr>
            <a:xfrm>
              <a:off x="5991814" y="194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="" xmlns:a16="http://schemas.microsoft.com/office/drawing/2014/main" id="{FE25A568-132A-31F3-C4AF-3F207325536B}"/>
                </a:ext>
              </a:extLst>
            </p:cNvPr>
            <p:cNvSpPr/>
            <p:nvPr/>
          </p:nvSpPr>
          <p:spPr>
            <a:xfrm>
              <a:off x="6017071" y="19197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="" xmlns:a16="http://schemas.microsoft.com/office/drawing/2014/main" id="{F89064F1-68D5-BD32-8EAE-FAF2C20908B5}"/>
                </a:ext>
              </a:extLst>
            </p:cNvPr>
            <p:cNvSpPr/>
            <p:nvPr/>
          </p:nvSpPr>
          <p:spPr>
            <a:xfrm>
              <a:off x="6043814" y="1897498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="" xmlns:a16="http://schemas.microsoft.com/office/drawing/2014/main" id="{D4D25537-01CE-806C-6EA3-9F0A17E9633B}"/>
                </a:ext>
              </a:extLst>
            </p:cNvPr>
            <p:cNvSpPr/>
            <p:nvPr/>
          </p:nvSpPr>
          <p:spPr>
            <a:xfrm>
              <a:off x="6070170" y="1878453"/>
              <a:ext cx="8748" cy="8660"/>
            </a:xfrm>
            <a:custGeom>
              <a:avLst/>
              <a:gdLst>
                <a:gd name="connsiteX0" fmla="*/ 7816 w 8748"/>
                <a:gd name="connsiteY0" fmla="*/ 7160 h 8660"/>
                <a:gd name="connsiteX1" fmla="*/ 7816 w 8748"/>
                <a:gd name="connsiteY1" fmla="*/ 1217 h 8660"/>
                <a:gd name="connsiteX2" fmla="*/ 1130 w 8748"/>
                <a:gd name="connsiteY2" fmla="*/ 1217 h 8660"/>
                <a:gd name="connsiteX3" fmla="*/ 1501 w 8748"/>
                <a:gd name="connsiteY3" fmla="*/ 7531 h 8660"/>
                <a:gd name="connsiteX4" fmla="*/ 7816 w 8748"/>
                <a:gd name="connsiteY4" fmla="*/ 7160 h 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8" h="8660">
                  <a:moveTo>
                    <a:pt x="7816" y="7160"/>
                  </a:moveTo>
                  <a:cubicBezTo>
                    <a:pt x="9059" y="5374"/>
                    <a:pt x="9059" y="3003"/>
                    <a:pt x="7816" y="1217"/>
                  </a:cubicBezTo>
                  <a:cubicBezTo>
                    <a:pt x="5882" y="-406"/>
                    <a:pt x="3063" y="-406"/>
                    <a:pt x="1130" y="1217"/>
                  </a:cubicBezTo>
                  <a:cubicBezTo>
                    <a:pt x="-511" y="3063"/>
                    <a:pt x="-345" y="5890"/>
                    <a:pt x="1501" y="7531"/>
                  </a:cubicBezTo>
                  <a:cubicBezTo>
                    <a:pt x="3347" y="9172"/>
                    <a:pt x="6174" y="9006"/>
                    <a:pt x="7816" y="716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="" xmlns:a16="http://schemas.microsoft.com/office/drawing/2014/main" id="{D103AD77-877E-A20E-28AF-121F9202AC6A}"/>
                </a:ext>
              </a:extLst>
            </p:cNvPr>
            <p:cNvSpPr/>
            <p:nvPr/>
          </p:nvSpPr>
          <p:spPr>
            <a:xfrm>
              <a:off x="6099528" y="1855898"/>
              <a:ext cx="8914" cy="9657"/>
            </a:xfrm>
            <a:custGeom>
              <a:avLst/>
              <a:gdLst>
                <a:gd name="connsiteX0" fmla="*/ 4458 w 8914"/>
                <a:gd name="connsiteY0" fmla="*/ 9657 h 9657"/>
                <a:gd name="connsiteX1" fmla="*/ 8915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8" y="9657"/>
                  </a:moveTo>
                  <a:cubicBezTo>
                    <a:pt x="4458" y="9657"/>
                    <a:pt x="8915" y="9657"/>
                    <a:pt x="8915" y="4457"/>
                  </a:cubicBezTo>
                  <a:cubicBezTo>
                    <a:pt x="8915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="" xmlns:a16="http://schemas.microsoft.com/office/drawing/2014/main" id="{C3C56639-E3D5-53DF-F860-CAEB3FA37ED4}"/>
                </a:ext>
              </a:extLst>
            </p:cNvPr>
            <p:cNvSpPr/>
            <p:nvPr/>
          </p:nvSpPr>
          <p:spPr>
            <a:xfrm>
              <a:off x="6129243" y="1838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="" xmlns:a16="http://schemas.microsoft.com/office/drawing/2014/main" id="{E3DD2549-E292-2AF6-00BC-A4255CD674E0}"/>
                </a:ext>
              </a:extLst>
            </p:cNvPr>
            <p:cNvSpPr/>
            <p:nvPr/>
          </p:nvSpPr>
          <p:spPr>
            <a:xfrm>
              <a:off x="6160443" y="182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="" xmlns:a16="http://schemas.microsoft.com/office/drawing/2014/main" id="{FC71F4AE-F2D7-95EE-B328-05DA736B41A0}"/>
                </a:ext>
              </a:extLst>
            </p:cNvPr>
            <p:cNvSpPr/>
            <p:nvPr/>
          </p:nvSpPr>
          <p:spPr>
            <a:xfrm>
              <a:off x="6189317" y="1807613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="" xmlns:a16="http://schemas.microsoft.com/office/drawing/2014/main" id="{CB6DE4DC-3E1D-6126-6175-11189D4737C7}"/>
                </a:ext>
              </a:extLst>
            </p:cNvPr>
            <p:cNvSpPr/>
            <p:nvPr/>
          </p:nvSpPr>
          <p:spPr>
            <a:xfrm>
              <a:off x="6220614" y="17957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="" xmlns:a16="http://schemas.microsoft.com/office/drawing/2014/main" id="{294D1C3E-E39E-D724-BC76-2AB6116F741B}"/>
                </a:ext>
              </a:extLst>
            </p:cNvPr>
            <p:cNvSpPr/>
            <p:nvPr/>
          </p:nvSpPr>
          <p:spPr>
            <a:xfrm>
              <a:off x="6254786" y="17778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="" xmlns:a16="http://schemas.microsoft.com/office/drawing/2014/main" id="{2610C5C0-1759-C22B-ED2A-78081A6C565E}"/>
                </a:ext>
              </a:extLst>
            </p:cNvPr>
            <p:cNvSpPr/>
            <p:nvPr/>
          </p:nvSpPr>
          <p:spPr>
            <a:xfrm>
              <a:off x="6289700" y="1768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="" xmlns:a16="http://schemas.microsoft.com/office/drawing/2014/main" id="{CC05C6DB-033B-5D97-E83E-5CE87E3DB6A5}"/>
                </a:ext>
              </a:extLst>
            </p:cNvPr>
            <p:cNvSpPr/>
            <p:nvPr/>
          </p:nvSpPr>
          <p:spPr>
            <a:xfrm>
              <a:off x="6322386" y="17585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="" xmlns:a16="http://schemas.microsoft.com/office/drawing/2014/main" id="{7284E61E-5627-40A7-8764-EDC5E71E2F37}"/>
                </a:ext>
              </a:extLst>
            </p:cNvPr>
            <p:cNvSpPr/>
            <p:nvPr/>
          </p:nvSpPr>
          <p:spPr>
            <a:xfrm>
              <a:off x="6356557" y="174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="" xmlns:a16="http://schemas.microsoft.com/office/drawing/2014/main" id="{E7F1DC51-60E6-E191-0CDE-2B81A8C9A25C}"/>
                </a:ext>
              </a:extLst>
            </p:cNvPr>
            <p:cNvSpPr/>
            <p:nvPr/>
          </p:nvSpPr>
          <p:spPr>
            <a:xfrm>
              <a:off x="6389986" y="1742241"/>
              <a:ext cx="742" cy="1485"/>
            </a:xfrm>
            <a:custGeom>
              <a:avLst/>
              <a:gdLst>
                <a:gd name="connsiteX0" fmla="*/ 743 w 742"/>
                <a:gd name="connsiteY0" fmla="*/ 1486 h 1485"/>
                <a:gd name="connsiteX1" fmla="*/ 743 w 742"/>
                <a:gd name="connsiteY1" fmla="*/ 743 h 1485"/>
                <a:gd name="connsiteX2" fmla="*/ 743 w 742"/>
                <a:gd name="connsiteY2" fmla="*/ 0 h 1485"/>
                <a:gd name="connsiteX3" fmla="*/ 0 w 742"/>
                <a:gd name="connsiteY3" fmla="*/ 743 h 1485"/>
                <a:gd name="connsiteX4" fmla="*/ 743 w 742"/>
                <a:gd name="connsiteY4" fmla="*/ 1486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1485">
                  <a:moveTo>
                    <a:pt x="743" y="1486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14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="" xmlns:a16="http://schemas.microsoft.com/office/drawing/2014/main" id="{B372B495-18C5-8B0A-26A6-114A544D84E2}"/>
                </a:ext>
              </a:extLst>
            </p:cNvPr>
            <p:cNvSpPr/>
            <p:nvPr/>
          </p:nvSpPr>
          <p:spPr>
            <a:xfrm>
              <a:off x="6424900" y="173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="" xmlns:a16="http://schemas.microsoft.com/office/drawing/2014/main" id="{D90E8BCF-9F33-3EAA-596E-CEEF4377C6FD}"/>
                </a:ext>
              </a:extLst>
            </p:cNvPr>
            <p:cNvSpPr/>
            <p:nvPr/>
          </p:nvSpPr>
          <p:spPr>
            <a:xfrm>
              <a:off x="6459071" y="1734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="" xmlns:a16="http://schemas.microsoft.com/office/drawing/2014/main" id="{6D2767EC-5C58-B8CB-63C0-6EE14B4B71F2}"/>
                </a:ext>
              </a:extLst>
            </p:cNvPr>
            <p:cNvSpPr/>
            <p:nvPr/>
          </p:nvSpPr>
          <p:spPr>
            <a:xfrm>
              <a:off x="6493243" y="17318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="" xmlns:a16="http://schemas.microsoft.com/office/drawing/2014/main" id="{A78666B4-57D3-6079-DBA0-8487EDE01192}"/>
                </a:ext>
              </a:extLst>
            </p:cNvPr>
            <p:cNvSpPr/>
            <p:nvPr/>
          </p:nvSpPr>
          <p:spPr>
            <a:xfrm>
              <a:off x="6563071" y="1732584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="" xmlns:a16="http://schemas.microsoft.com/office/drawing/2014/main" id="{8B56D6EA-294F-2853-6172-E37125254AEE}"/>
                </a:ext>
              </a:extLst>
            </p:cNvPr>
            <p:cNvSpPr/>
            <p:nvPr/>
          </p:nvSpPr>
          <p:spPr>
            <a:xfrm>
              <a:off x="6597986" y="1736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="" xmlns:a16="http://schemas.microsoft.com/office/drawing/2014/main" id="{0D13D501-3321-7D69-37E7-28C56B8A874A}"/>
                </a:ext>
              </a:extLst>
            </p:cNvPr>
            <p:cNvSpPr/>
            <p:nvPr/>
          </p:nvSpPr>
          <p:spPr>
            <a:xfrm>
              <a:off x="6632157" y="1740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="" xmlns:a16="http://schemas.microsoft.com/office/drawing/2014/main" id="{00D69FFB-238B-72BF-69ED-ED640A376203}"/>
                </a:ext>
              </a:extLst>
            </p:cNvPr>
            <p:cNvSpPr/>
            <p:nvPr/>
          </p:nvSpPr>
          <p:spPr>
            <a:xfrm>
              <a:off x="6666329" y="1748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="" xmlns:a16="http://schemas.microsoft.com/office/drawing/2014/main" id="{8C65C6E6-B62A-391C-3B06-3A822A6B8B02}"/>
                </a:ext>
              </a:extLst>
            </p:cNvPr>
            <p:cNvSpPr/>
            <p:nvPr/>
          </p:nvSpPr>
          <p:spPr>
            <a:xfrm>
              <a:off x="6693814" y="175709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="" xmlns:a16="http://schemas.microsoft.com/office/drawing/2014/main" id="{E9114968-6CA1-E02F-F916-E752EF5B8724}"/>
                </a:ext>
              </a:extLst>
            </p:cNvPr>
            <p:cNvSpPr/>
            <p:nvPr/>
          </p:nvSpPr>
          <p:spPr>
            <a:xfrm>
              <a:off x="6727986" y="17578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="" xmlns:a16="http://schemas.microsoft.com/office/drawing/2014/main" id="{EBEE9C3D-0851-3087-51F2-DDDB07BD8AEF}"/>
                </a:ext>
              </a:extLst>
            </p:cNvPr>
            <p:cNvSpPr/>
            <p:nvPr/>
          </p:nvSpPr>
          <p:spPr>
            <a:xfrm>
              <a:off x="6759929" y="1768241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="" xmlns:a16="http://schemas.microsoft.com/office/drawing/2014/main" id="{49888C4F-43B9-F83F-FBFB-01C8001A1939}"/>
                </a:ext>
              </a:extLst>
            </p:cNvPr>
            <p:cNvSpPr/>
            <p:nvPr/>
          </p:nvSpPr>
          <p:spPr>
            <a:xfrm>
              <a:off x="6794004" y="1782259"/>
              <a:ext cx="9010" cy="9011"/>
            </a:xfrm>
            <a:custGeom>
              <a:avLst/>
              <a:gdLst>
                <a:gd name="connsiteX0" fmla="*/ 4553 w 9010"/>
                <a:gd name="connsiteY0" fmla="*/ 9011 h 9011"/>
                <a:gd name="connsiteX1" fmla="*/ 9010 w 9010"/>
                <a:gd name="connsiteY1" fmla="*/ 4554 h 9011"/>
                <a:gd name="connsiteX2" fmla="*/ 4553 w 9010"/>
                <a:gd name="connsiteY2" fmla="*/ 97 h 9011"/>
                <a:gd name="connsiteX3" fmla="*/ 96 w 9010"/>
                <a:gd name="connsiteY3" fmla="*/ 2876 h 9011"/>
                <a:gd name="connsiteX4" fmla="*/ 96 w 9010"/>
                <a:gd name="connsiteY4" fmla="*/ 4554 h 9011"/>
                <a:gd name="connsiteX5" fmla="*/ 4553 w 9010"/>
                <a:gd name="connsiteY5" fmla="*/ 9011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553" y="9011"/>
                  </a:moveTo>
                  <a:cubicBezTo>
                    <a:pt x="7015" y="9011"/>
                    <a:pt x="9010" y="7016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7016"/>
                    <a:pt x="2092" y="9011"/>
                    <a:pt x="4553" y="901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="" xmlns:a16="http://schemas.microsoft.com/office/drawing/2014/main" id="{30A60A33-E0AF-35C4-E094-82E62D0F6E42}"/>
                </a:ext>
              </a:extLst>
            </p:cNvPr>
            <p:cNvSpPr/>
            <p:nvPr/>
          </p:nvSpPr>
          <p:spPr>
            <a:xfrm>
              <a:off x="6826786" y="180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="" xmlns:a16="http://schemas.microsoft.com/office/drawing/2014/main" id="{6AB8AA0A-771F-3138-EAFD-F88E20AC8212}"/>
                </a:ext>
              </a:extLst>
            </p:cNvPr>
            <p:cNvSpPr/>
            <p:nvPr/>
          </p:nvSpPr>
          <p:spPr>
            <a:xfrm>
              <a:off x="6857243" y="181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="" xmlns:a16="http://schemas.microsoft.com/office/drawing/2014/main" id="{0474F9FD-4009-AA9A-49A9-6BF94C66B2A8}"/>
                </a:ext>
              </a:extLst>
            </p:cNvPr>
            <p:cNvSpPr/>
            <p:nvPr/>
          </p:nvSpPr>
          <p:spPr>
            <a:xfrm>
              <a:off x="6884270" y="1827670"/>
              <a:ext cx="11360" cy="13087"/>
            </a:xfrm>
            <a:custGeom>
              <a:avLst/>
              <a:gdLst>
                <a:gd name="connsiteX0" fmla="*/ 10859 w 11360"/>
                <a:gd name="connsiteY0" fmla="*/ 9657 h 13087"/>
                <a:gd name="connsiteX1" fmla="*/ 10859 w 11360"/>
                <a:gd name="connsiteY1" fmla="*/ 5200 h 13087"/>
                <a:gd name="connsiteX2" fmla="*/ 5659 w 11360"/>
                <a:gd name="connsiteY2" fmla="*/ 0 h 13087"/>
                <a:gd name="connsiteX3" fmla="*/ 459 w 11360"/>
                <a:gd name="connsiteY3" fmla="*/ 5200 h 13087"/>
                <a:gd name="connsiteX4" fmla="*/ 3430 w 11360"/>
                <a:gd name="connsiteY4" fmla="*/ 12629 h 13087"/>
                <a:gd name="connsiteX5" fmla="*/ 10859 w 11360"/>
                <a:gd name="connsiteY5" fmla="*/ 9657 h 1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60" h="13087">
                  <a:moveTo>
                    <a:pt x="10859" y="9657"/>
                  </a:moveTo>
                  <a:cubicBezTo>
                    <a:pt x="11528" y="8247"/>
                    <a:pt x="11528" y="6610"/>
                    <a:pt x="10859" y="5200"/>
                  </a:cubicBezTo>
                  <a:cubicBezTo>
                    <a:pt x="10859" y="2328"/>
                    <a:pt x="8531" y="0"/>
                    <a:pt x="5659" y="0"/>
                  </a:cubicBezTo>
                  <a:cubicBezTo>
                    <a:pt x="2787" y="0"/>
                    <a:pt x="459" y="2328"/>
                    <a:pt x="459" y="5200"/>
                  </a:cubicBezTo>
                  <a:cubicBezTo>
                    <a:pt x="-772" y="8072"/>
                    <a:pt x="558" y="11398"/>
                    <a:pt x="3430" y="12629"/>
                  </a:cubicBezTo>
                  <a:cubicBezTo>
                    <a:pt x="6302" y="13859"/>
                    <a:pt x="9628" y="12529"/>
                    <a:pt x="10859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="" xmlns:a16="http://schemas.microsoft.com/office/drawing/2014/main" id="{95DCDD5E-A0D5-BC5D-7D26-2052148FB548}"/>
                </a:ext>
              </a:extLst>
            </p:cNvPr>
            <p:cNvSpPr/>
            <p:nvPr/>
          </p:nvSpPr>
          <p:spPr>
            <a:xfrm>
              <a:off x="6915186" y="1844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="" xmlns:a16="http://schemas.microsoft.com/office/drawing/2014/main" id="{E5F6EC8B-D7C6-B536-0B36-9B9BE4D70160}"/>
                </a:ext>
              </a:extLst>
            </p:cNvPr>
            <p:cNvSpPr/>
            <p:nvPr/>
          </p:nvSpPr>
          <p:spPr>
            <a:xfrm>
              <a:off x="6943414" y="1867041"/>
              <a:ext cx="11933" cy="12628"/>
            </a:xfrm>
            <a:custGeom>
              <a:avLst/>
              <a:gdLst>
                <a:gd name="connsiteX0" fmla="*/ 5943 w 11933"/>
                <a:gd name="connsiteY0" fmla="*/ 12629 h 12628"/>
                <a:gd name="connsiteX1" fmla="*/ 11886 w 11933"/>
                <a:gd name="connsiteY1" fmla="*/ 6686 h 12628"/>
                <a:gd name="connsiteX2" fmla="*/ 6733 w 11933"/>
                <a:gd name="connsiteY2" fmla="*/ 47 h 12628"/>
                <a:gd name="connsiteX3" fmla="*/ 5943 w 11933"/>
                <a:gd name="connsiteY3" fmla="*/ 0 h 12628"/>
                <a:gd name="connsiteX4" fmla="*/ 0 w 11933"/>
                <a:gd name="connsiteY4" fmla="*/ 6686 h 12628"/>
                <a:gd name="connsiteX5" fmla="*/ 5943 w 11933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3" h="12628">
                  <a:moveTo>
                    <a:pt x="5943" y="12629"/>
                  </a:moveTo>
                  <a:cubicBezTo>
                    <a:pt x="9225" y="12629"/>
                    <a:pt x="11886" y="9968"/>
                    <a:pt x="11886" y="6686"/>
                  </a:cubicBezTo>
                  <a:cubicBezTo>
                    <a:pt x="12296" y="3429"/>
                    <a:pt x="9989" y="457"/>
                    <a:pt x="6733" y="47"/>
                  </a:cubicBezTo>
                  <a:cubicBezTo>
                    <a:pt x="6471" y="14"/>
                    <a:pt x="6207" y="-2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="" xmlns:a16="http://schemas.microsoft.com/office/drawing/2014/main" id="{1805866A-871F-C0B7-AB56-6F780C7E71C9}"/>
                </a:ext>
              </a:extLst>
            </p:cNvPr>
            <p:cNvSpPr/>
            <p:nvPr/>
          </p:nvSpPr>
          <p:spPr>
            <a:xfrm>
              <a:off x="6971643" y="1885613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="" xmlns:a16="http://schemas.microsoft.com/office/drawing/2014/main" id="{9E4D169F-D934-C2FF-FE56-940F3346A9A0}"/>
                </a:ext>
              </a:extLst>
            </p:cNvPr>
            <p:cNvSpPr/>
            <p:nvPr/>
          </p:nvSpPr>
          <p:spPr>
            <a:xfrm>
              <a:off x="6998386" y="19086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="" xmlns:a16="http://schemas.microsoft.com/office/drawing/2014/main" id="{25609D61-7656-9683-9C92-3DB8B47D9F67}"/>
                </a:ext>
              </a:extLst>
            </p:cNvPr>
            <p:cNvSpPr/>
            <p:nvPr/>
          </p:nvSpPr>
          <p:spPr>
            <a:xfrm>
              <a:off x="7024386" y="1932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="" xmlns:a16="http://schemas.microsoft.com/office/drawing/2014/main" id="{A8AAE6E5-1D16-2483-E76B-7470F6FAFC9E}"/>
                </a:ext>
              </a:extLst>
            </p:cNvPr>
            <p:cNvSpPr/>
            <p:nvPr/>
          </p:nvSpPr>
          <p:spPr>
            <a:xfrm>
              <a:off x="7048900" y="1957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="" xmlns:a16="http://schemas.microsoft.com/office/drawing/2014/main" id="{4CB3A1CE-692D-7D7D-738E-D1C97287DA44}"/>
                </a:ext>
              </a:extLst>
            </p:cNvPr>
            <p:cNvSpPr/>
            <p:nvPr/>
          </p:nvSpPr>
          <p:spPr>
            <a:xfrm>
              <a:off x="7071132" y="1982131"/>
              <a:ext cx="11259" cy="11259"/>
            </a:xfrm>
            <a:custGeom>
              <a:avLst/>
              <a:gdLst>
                <a:gd name="connsiteX0" fmla="*/ 5254 w 11259"/>
                <a:gd name="connsiteY0" fmla="*/ 11196 h 11259"/>
                <a:gd name="connsiteX1" fmla="*/ 11197 w 11259"/>
                <a:gd name="connsiteY1" fmla="*/ 6865 h 11259"/>
                <a:gd name="connsiteX2" fmla="*/ 11197 w 11259"/>
                <a:gd name="connsiteY2" fmla="*/ 5253 h 11259"/>
                <a:gd name="connsiteX3" fmla="*/ 6051 w 11259"/>
                <a:gd name="connsiteY3" fmla="*/ 0 h 11259"/>
                <a:gd name="connsiteX4" fmla="*/ 5254 w 11259"/>
                <a:gd name="connsiteY4" fmla="*/ 53 h 11259"/>
                <a:gd name="connsiteX5" fmla="*/ 54 w 11259"/>
                <a:gd name="connsiteY5" fmla="*/ 5253 h 11259"/>
                <a:gd name="connsiteX6" fmla="*/ 4458 w 11259"/>
                <a:gd name="connsiteY6" fmla="*/ 11143 h 11259"/>
                <a:gd name="connsiteX7" fmla="*/ 5254 w 11259"/>
                <a:gd name="connsiteY7" fmla="*/ 1119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4" y="11196"/>
                  </a:moveTo>
                  <a:cubicBezTo>
                    <a:pt x="8091" y="11641"/>
                    <a:pt x="10752" y="9702"/>
                    <a:pt x="11197" y="6865"/>
                  </a:cubicBezTo>
                  <a:cubicBezTo>
                    <a:pt x="11281" y="6331"/>
                    <a:pt x="11281" y="5787"/>
                    <a:pt x="11197" y="5253"/>
                  </a:cubicBezTo>
                  <a:cubicBezTo>
                    <a:pt x="11227" y="2382"/>
                    <a:pt x="8922" y="30"/>
                    <a:pt x="6051" y="0"/>
                  </a:cubicBezTo>
                  <a:cubicBezTo>
                    <a:pt x="5784" y="-2"/>
                    <a:pt x="5518" y="15"/>
                    <a:pt x="5254" y="53"/>
                  </a:cubicBezTo>
                  <a:cubicBezTo>
                    <a:pt x="2382" y="53"/>
                    <a:pt x="54" y="2382"/>
                    <a:pt x="54" y="5253"/>
                  </a:cubicBezTo>
                  <a:cubicBezTo>
                    <a:pt x="-356" y="8096"/>
                    <a:pt x="1615" y="10733"/>
                    <a:pt x="4458" y="11143"/>
                  </a:cubicBezTo>
                  <a:cubicBezTo>
                    <a:pt x="4721" y="11181"/>
                    <a:pt x="4988" y="11199"/>
                    <a:pt x="5254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="" xmlns:a16="http://schemas.microsoft.com/office/drawing/2014/main" id="{2A03650A-0A07-3E24-FADD-AB265A64DCFF}"/>
                </a:ext>
              </a:extLst>
            </p:cNvPr>
            <p:cNvSpPr/>
            <p:nvPr/>
          </p:nvSpPr>
          <p:spPr>
            <a:xfrm>
              <a:off x="7091986" y="2007441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="" xmlns:a16="http://schemas.microsoft.com/office/drawing/2014/main" id="{1525B3B6-2FA4-1250-79BE-2A915EB5D2D2}"/>
                </a:ext>
              </a:extLst>
            </p:cNvPr>
            <p:cNvSpPr/>
            <p:nvPr/>
          </p:nvSpPr>
          <p:spPr>
            <a:xfrm>
              <a:off x="7111300" y="2034184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="" xmlns:a16="http://schemas.microsoft.com/office/drawing/2014/main" id="{E6717A58-E675-DA3C-CC7F-54BE56BFAFA5}"/>
                </a:ext>
              </a:extLst>
            </p:cNvPr>
            <p:cNvSpPr/>
            <p:nvPr/>
          </p:nvSpPr>
          <p:spPr>
            <a:xfrm>
              <a:off x="7129872" y="2062413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="" xmlns:a16="http://schemas.microsoft.com/office/drawing/2014/main" id="{59AF14C1-1017-EC04-439A-67DA78C4603F}"/>
                </a:ext>
              </a:extLst>
            </p:cNvPr>
            <p:cNvSpPr/>
            <p:nvPr/>
          </p:nvSpPr>
          <p:spPr>
            <a:xfrm>
              <a:off x="7146215" y="2090641"/>
              <a:ext cx="20799" cy="20085"/>
            </a:xfrm>
            <a:custGeom>
              <a:avLst/>
              <a:gdLst>
                <a:gd name="connsiteX0" fmla="*/ 10400 w 20799"/>
                <a:gd name="connsiteY0" fmla="*/ 20057 h 20085"/>
                <a:gd name="connsiteX1" fmla="*/ 20800 w 20799"/>
                <a:gd name="connsiteY1" fmla="*/ 10400 h 20085"/>
                <a:gd name="connsiteX2" fmla="*/ 10400 w 20799"/>
                <a:gd name="connsiteY2" fmla="*/ 0 h 20085"/>
                <a:gd name="connsiteX3" fmla="*/ 0 w 20799"/>
                <a:gd name="connsiteY3" fmla="*/ 10400 h 20085"/>
                <a:gd name="connsiteX4" fmla="*/ 9629 w 20799"/>
                <a:gd name="connsiteY4" fmla="*/ 20086 h 20085"/>
                <a:gd name="connsiteX5" fmla="*/ 10400 w 20799"/>
                <a:gd name="connsiteY5" fmla="*/ 20057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5">
                  <a:moveTo>
                    <a:pt x="10400" y="20057"/>
                  </a:moveTo>
                  <a:cubicBezTo>
                    <a:pt x="15866" y="20071"/>
                    <a:pt x="20410" y="15852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-16" y="15733"/>
                    <a:pt x="4295" y="20070"/>
                    <a:pt x="9629" y="20086"/>
                  </a:cubicBezTo>
                  <a:cubicBezTo>
                    <a:pt x="9886" y="20087"/>
                    <a:pt x="10143" y="20077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="" xmlns:a16="http://schemas.microsoft.com/office/drawing/2014/main" id="{19422399-C863-0E10-73DA-4313AE1D6A2A}"/>
                </a:ext>
              </a:extLst>
            </p:cNvPr>
            <p:cNvSpPr/>
            <p:nvPr/>
          </p:nvSpPr>
          <p:spPr>
            <a:xfrm>
              <a:off x="7161072" y="21196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="" xmlns:a16="http://schemas.microsoft.com/office/drawing/2014/main" id="{D1DF4D5B-8F83-89E7-604C-A8841A9E20F8}"/>
                </a:ext>
              </a:extLst>
            </p:cNvPr>
            <p:cNvSpPr/>
            <p:nvPr/>
          </p:nvSpPr>
          <p:spPr>
            <a:xfrm>
              <a:off x="7177415" y="21560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="" xmlns:a16="http://schemas.microsoft.com/office/drawing/2014/main" id="{7CCD0AF5-77C4-2452-106A-7F49409A9F39}"/>
                </a:ext>
              </a:extLst>
            </p:cNvPr>
            <p:cNvSpPr/>
            <p:nvPr/>
          </p:nvSpPr>
          <p:spPr>
            <a:xfrm>
              <a:off x="7191501" y="2184241"/>
              <a:ext cx="20085" cy="20086"/>
            </a:xfrm>
            <a:custGeom>
              <a:avLst/>
              <a:gdLst>
                <a:gd name="connsiteX0" fmla="*/ 9686 w 20085"/>
                <a:gd name="connsiteY0" fmla="*/ 20057 h 20086"/>
                <a:gd name="connsiteX1" fmla="*/ 20057 w 20085"/>
                <a:gd name="connsiteY1" fmla="*/ 11172 h 20086"/>
                <a:gd name="connsiteX2" fmla="*/ 20086 w 20085"/>
                <a:gd name="connsiteY2" fmla="*/ 10400 h 20086"/>
                <a:gd name="connsiteX3" fmla="*/ 9686 w 20085"/>
                <a:gd name="connsiteY3" fmla="*/ 0 h 20086"/>
                <a:gd name="connsiteX4" fmla="*/ 0 w 20085"/>
                <a:gd name="connsiteY4" fmla="*/ 9629 h 20086"/>
                <a:gd name="connsiteX5" fmla="*/ 29 w 20085"/>
                <a:gd name="connsiteY5" fmla="*/ 10400 h 20086"/>
                <a:gd name="connsiteX6" fmla="*/ 9686 w 20085"/>
                <a:gd name="connsiteY6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9686" y="20057"/>
                  </a:moveTo>
                  <a:cubicBezTo>
                    <a:pt x="15003" y="20467"/>
                    <a:pt x="19647" y="16489"/>
                    <a:pt x="20057" y="11172"/>
                  </a:cubicBezTo>
                  <a:cubicBezTo>
                    <a:pt x="20077" y="10915"/>
                    <a:pt x="20086" y="10658"/>
                    <a:pt x="20086" y="10400"/>
                  </a:cubicBezTo>
                  <a:cubicBezTo>
                    <a:pt x="20086" y="4656"/>
                    <a:pt x="15430" y="0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="" xmlns:a16="http://schemas.microsoft.com/office/drawing/2014/main" id="{9A5194B6-83B4-D781-BA9D-2B6835815C5F}"/>
                </a:ext>
              </a:extLst>
            </p:cNvPr>
            <p:cNvSpPr/>
            <p:nvPr/>
          </p:nvSpPr>
          <p:spPr>
            <a:xfrm>
              <a:off x="7203415" y="2216898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="" xmlns:a16="http://schemas.microsoft.com/office/drawing/2014/main" id="{A08E1CD0-9E29-0724-38D6-11921F964759}"/>
                </a:ext>
              </a:extLst>
            </p:cNvPr>
            <p:cNvSpPr/>
            <p:nvPr/>
          </p:nvSpPr>
          <p:spPr>
            <a:xfrm>
              <a:off x="7215300" y="2251099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="" xmlns:a16="http://schemas.microsoft.com/office/drawing/2014/main" id="{33E3A508-5C2E-C7BA-65CC-42AFEF09E6E0}"/>
                </a:ext>
              </a:extLst>
            </p:cNvPr>
            <p:cNvSpPr/>
            <p:nvPr/>
          </p:nvSpPr>
          <p:spPr>
            <a:xfrm>
              <a:off x="7224215" y="2284527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="" xmlns:a16="http://schemas.microsoft.com/office/drawing/2014/main" id="{6CF8F1DF-7718-726F-08D0-C63FA07B6F8C}"/>
                </a:ext>
              </a:extLst>
            </p:cNvPr>
            <p:cNvSpPr/>
            <p:nvPr/>
          </p:nvSpPr>
          <p:spPr>
            <a:xfrm>
              <a:off x="7232386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="" xmlns:a16="http://schemas.microsoft.com/office/drawing/2014/main" id="{C84648DD-8EE7-B615-5B1E-5DDE605CAFF4}"/>
                </a:ext>
              </a:extLst>
            </p:cNvPr>
            <p:cNvSpPr/>
            <p:nvPr/>
          </p:nvSpPr>
          <p:spPr>
            <a:xfrm>
              <a:off x="7239815" y="2355842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="" xmlns:a16="http://schemas.microsoft.com/office/drawing/2014/main" id="{67ACBF84-7102-0123-5422-88FE7D09753A}"/>
                </a:ext>
              </a:extLst>
            </p:cNvPr>
            <p:cNvSpPr/>
            <p:nvPr/>
          </p:nvSpPr>
          <p:spPr>
            <a:xfrm>
              <a:off x="7244272" y="23885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="" xmlns:a16="http://schemas.microsoft.com/office/drawing/2014/main" id="{54BB89FB-DCB8-61E4-6E1A-8C3D4D88A22B}"/>
                </a:ext>
              </a:extLst>
            </p:cNvPr>
            <p:cNvSpPr/>
            <p:nvPr/>
          </p:nvSpPr>
          <p:spPr>
            <a:xfrm>
              <a:off x="7247243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="" xmlns:a16="http://schemas.microsoft.com/office/drawing/2014/main" id="{C5924EBB-6679-77ED-14F3-539FE1A50DC6}"/>
                </a:ext>
              </a:extLst>
            </p:cNvPr>
            <p:cNvSpPr/>
            <p:nvPr/>
          </p:nvSpPr>
          <p:spPr>
            <a:xfrm>
              <a:off x="7285872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="" xmlns:a16="http://schemas.microsoft.com/office/drawing/2014/main" id="{03CEE963-2CCE-AC70-98F1-C656E530BF51}"/>
                </a:ext>
              </a:extLst>
            </p:cNvPr>
            <p:cNvSpPr/>
            <p:nvPr/>
          </p:nvSpPr>
          <p:spPr>
            <a:xfrm>
              <a:off x="7285129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="" xmlns:a16="http://schemas.microsoft.com/office/drawing/2014/main" id="{8FBF8A48-1021-89F9-BEEF-EAED77B2A8B4}"/>
                </a:ext>
              </a:extLst>
            </p:cNvPr>
            <p:cNvSpPr/>
            <p:nvPr/>
          </p:nvSpPr>
          <p:spPr>
            <a:xfrm>
              <a:off x="7282837" y="2528185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="" xmlns:a16="http://schemas.microsoft.com/office/drawing/2014/main" id="{E920F220-F934-93CB-752A-8E758B86F612}"/>
                </a:ext>
              </a:extLst>
            </p:cNvPr>
            <p:cNvSpPr/>
            <p:nvPr/>
          </p:nvSpPr>
          <p:spPr>
            <a:xfrm>
              <a:off x="7279929" y="25638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="" xmlns:a16="http://schemas.microsoft.com/office/drawing/2014/main" id="{31E29E23-5DFF-DA42-ABF0-E4708E55ACDB}"/>
                </a:ext>
              </a:extLst>
            </p:cNvPr>
            <p:cNvSpPr/>
            <p:nvPr/>
          </p:nvSpPr>
          <p:spPr>
            <a:xfrm>
              <a:off x="7274729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="" xmlns:a16="http://schemas.microsoft.com/office/drawing/2014/main" id="{EA9E5747-C05D-A3E5-F5AD-CE620FE821C0}"/>
                </a:ext>
              </a:extLst>
            </p:cNvPr>
            <p:cNvSpPr/>
            <p:nvPr/>
          </p:nvSpPr>
          <p:spPr>
            <a:xfrm>
              <a:off x="7268043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="" xmlns:a16="http://schemas.microsoft.com/office/drawing/2014/main" id="{13C25D2E-0E5B-948D-841F-404301D8334E}"/>
                </a:ext>
              </a:extLst>
            </p:cNvPr>
            <p:cNvSpPr/>
            <p:nvPr/>
          </p:nvSpPr>
          <p:spPr>
            <a:xfrm>
              <a:off x="7265961" y="2666356"/>
              <a:ext cx="3274" cy="8171"/>
            </a:xfrm>
            <a:custGeom>
              <a:avLst/>
              <a:gdLst>
                <a:gd name="connsiteX0" fmla="*/ 597 w 3274"/>
                <a:gd name="connsiteY0" fmla="*/ 8171 h 8171"/>
                <a:gd name="connsiteX1" fmla="*/ 2902 w 3274"/>
                <a:gd name="connsiteY1" fmla="*/ 2304 h 8171"/>
                <a:gd name="connsiteX2" fmla="*/ 597 w 3274"/>
                <a:gd name="connsiteY2" fmla="*/ 0 h 8171"/>
                <a:gd name="connsiteX3" fmla="*/ 597 w 3274"/>
                <a:gd name="connsiteY3" fmla="*/ 4457 h 8171"/>
                <a:gd name="connsiteX4" fmla="*/ 597 w 327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4" h="8171">
                  <a:moveTo>
                    <a:pt x="597" y="8171"/>
                  </a:moveTo>
                  <a:cubicBezTo>
                    <a:pt x="2854" y="7188"/>
                    <a:pt x="3885" y="4561"/>
                    <a:pt x="2902" y="2304"/>
                  </a:cubicBezTo>
                  <a:cubicBezTo>
                    <a:pt x="2452" y="1273"/>
                    <a:pt x="1629" y="45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cubicBezTo>
                    <a:pt x="-66" y="5606"/>
                    <a:pt x="-66" y="7022"/>
                    <a:pt x="59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="" xmlns:a16="http://schemas.microsoft.com/office/drawing/2014/main" id="{5B7C3B28-DCC1-DFC2-CC1D-0027C3F8EADD}"/>
                </a:ext>
              </a:extLst>
            </p:cNvPr>
            <p:cNvSpPr/>
            <p:nvPr/>
          </p:nvSpPr>
          <p:spPr>
            <a:xfrm>
              <a:off x="7251701" y="27012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="" xmlns:a16="http://schemas.microsoft.com/office/drawing/2014/main" id="{1E9F7B12-09A7-9C5D-5AD9-3E80D268FFFB}"/>
                </a:ext>
              </a:extLst>
            </p:cNvPr>
            <p:cNvSpPr/>
            <p:nvPr/>
          </p:nvSpPr>
          <p:spPr>
            <a:xfrm>
              <a:off x="7242786" y="2737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="" xmlns:a16="http://schemas.microsoft.com/office/drawing/2014/main" id="{6D6AF86E-31A0-8BE1-0D6C-D81341BBD12C}"/>
                </a:ext>
              </a:extLst>
            </p:cNvPr>
            <p:cNvSpPr/>
            <p:nvPr/>
          </p:nvSpPr>
          <p:spPr>
            <a:xfrm>
              <a:off x="7228754" y="277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="" xmlns:a16="http://schemas.microsoft.com/office/drawing/2014/main" id="{C094CCA0-0673-2F4D-64E9-76F1DEBBC019}"/>
                </a:ext>
              </a:extLst>
            </p:cNvPr>
            <p:cNvSpPr/>
            <p:nvPr/>
          </p:nvSpPr>
          <p:spPr>
            <a:xfrm>
              <a:off x="7215300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="" xmlns:a16="http://schemas.microsoft.com/office/drawing/2014/main" id="{E47F3370-7989-1D2A-F73B-282B0C03D011}"/>
                </a:ext>
              </a:extLst>
            </p:cNvPr>
            <p:cNvSpPr/>
            <p:nvPr/>
          </p:nvSpPr>
          <p:spPr>
            <a:xfrm>
              <a:off x="7197472" y="2829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="" xmlns:a16="http://schemas.microsoft.com/office/drawing/2014/main" id="{B4BDDE62-453A-8C56-EFC9-704809CE45BF}"/>
                </a:ext>
              </a:extLst>
            </p:cNvPr>
            <p:cNvSpPr/>
            <p:nvPr/>
          </p:nvSpPr>
          <p:spPr>
            <a:xfrm>
              <a:off x="7182615" y="28587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="" xmlns:a16="http://schemas.microsoft.com/office/drawing/2014/main" id="{551C72EA-83B4-B8D7-C872-0B49E023F80C}"/>
                </a:ext>
              </a:extLst>
            </p:cNvPr>
            <p:cNvSpPr/>
            <p:nvPr/>
          </p:nvSpPr>
          <p:spPr>
            <a:xfrm>
              <a:off x="7164043" y="289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="" xmlns:a16="http://schemas.microsoft.com/office/drawing/2014/main" id="{17767D71-8895-E7C3-BB21-7F74AAE815BE}"/>
                </a:ext>
              </a:extLst>
            </p:cNvPr>
            <p:cNvSpPr/>
            <p:nvPr/>
          </p:nvSpPr>
          <p:spPr>
            <a:xfrm>
              <a:off x="7143986" y="2918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="" xmlns:a16="http://schemas.microsoft.com/office/drawing/2014/main" id="{491D9BBF-3306-F339-803A-563805DB88C8}"/>
                </a:ext>
              </a:extLst>
            </p:cNvPr>
            <p:cNvSpPr/>
            <p:nvPr/>
          </p:nvSpPr>
          <p:spPr>
            <a:xfrm>
              <a:off x="7053357" y="3022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="" xmlns:a16="http://schemas.microsoft.com/office/drawing/2014/main" id="{319D2D05-2F9A-F6B9-3F69-DEF49F7C3C07}"/>
                </a:ext>
              </a:extLst>
            </p:cNvPr>
            <p:cNvSpPr/>
            <p:nvPr/>
          </p:nvSpPr>
          <p:spPr>
            <a:xfrm>
              <a:off x="6823072" y="3174471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="" xmlns:a16="http://schemas.microsoft.com/office/drawing/2014/main" id="{4161530A-69D9-74F5-F0C0-3143A0DE492A}"/>
                </a:ext>
              </a:extLst>
            </p:cNvPr>
            <p:cNvSpPr/>
            <p:nvPr/>
          </p:nvSpPr>
          <p:spPr>
            <a:xfrm>
              <a:off x="6790799" y="31885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="" xmlns:a16="http://schemas.microsoft.com/office/drawing/2014/main" id="{10DCBE06-B45B-ED16-CCDA-15E24C7214DA}"/>
                </a:ext>
              </a:extLst>
            </p:cNvPr>
            <p:cNvSpPr/>
            <p:nvPr/>
          </p:nvSpPr>
          <p:spPr>
            <a:xfrm>
              <a:off x="6751757" y="3193042"/>
              <a:ext cx="12675" cy="12628"/>
            </a:xfrm>
            <a:custGeom>
              <a:avLst/>
              <a:gdLst>
                <a:gd name="connsiteX0" fmla="*/ 6686 w 12675"/>
                <a:gd name="connsiteY0" fmla="*/ 12629 h 12628"/>
                <a:gd name="connsiteX1" fmla="*/ 12629 w 12675"/>
                <a:gd name="connsiteY1" fmla="*/ 6686 h 12628"/>
                <a:gd name="connsiteX2" fmla="*/ 7475 w 12675"/>
                <a:gd name="connsiteY2" fmla="*/ 47 h 12628"/>
                <a:gd name="connsiteX3" fmla="*/ 6686 w 12675"/>
                <a:gd name="connsiteY3" fmla="*/ 0 h 12628"/>
                <a:gd name="connsiteX4" fmla="*/ 0 w 12675"/>
                <a:gd name="connsiteY4" fmla="*/ 6686 h 12628"/>
                <a:gd name="connsiteX5" fmla="*/ 6686 w 12675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5" h="12628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3039" y="3429"/>
                    <a:pt x="10732" y="457"/>
                    <a:pt x="7475" y="47"/>
                  </a:cubicBezTo>
                  <a:cubicBezTo>
                    <a:pt x="7214" y="14"/>
                    <a:pt x="6950" y="-2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6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="" xmlns:a16="http://schemas.microsoft.com/office/drawing/2014/main" id="{27AA7FFA-4E89-31B6-DA5F-8D90B83946D5}"/>
                </a:ext>
              </a:extLst>
            </p:cNvPr>
            <p:cNvSpPr/>
            <p:nvPr/>
          </p:nvSpPr>
          <p:spPr>
            <a:xfrm>
              <a:off x="6718329" y="32034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="" xmlns:a16="http://schemas.microsoft.com/office/drawing/2014/main" id="{53C86FBE-FE09-3236-1BA0-1712CAD1C86D}"/>
                </a:ext>
              </a:extLst>
            </p:cNvPr>
            <p:cNvSpPr/>
            <p:nvPr/>
          </p:nvSpPr>
          <p:spPr>
            <a:xfrm>
              <a:off x="6687129" y="3213099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7036" y="9285"/>
                    <a:pt x="8941" y="7062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="" xmlns:a16="http://schemas.microsoft.com/office/drawing/2014/main" id="{718440CB-6D99-138B-49CC-868FA6574580}"/>
                </a:ext>
              </a:extLst>
            </p:cNvPr>
            <p:cNvSpPr/>
            <p:nvPr/>
          </p:nvSpPr>
          <p:spPr>
            <a:xfrm>
              <a:off x="6653700" y="32212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="" xmlns:a16="http://schemas.microsoft.com/office/drawing/2014/main" id="{20FB8C5E-7C1F-739C-F56F-D711FDD47B4B}"/>
                </a:ext>
              </a:extLst>
            </p:cNvPr>
            <p:cNvSpPr/>
            <p:nvPr/>
          </p:nvSpPr>
          <p:spPr>
            <a:xfrm>
              <a:off x="6623243" y="322721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="" xmlns:a16="http://schemas.microsoft.com/office/drawing/2014/main" id="{B2BA8E19-736E-3E3C-E575-73F5A8B207BA}"/>
                </a:ext>
              </a:extLst>
            </p:cNvPr>
            <p:cNvSpPr/>
            <p:nvPr/>
          </p:nvSpPr>
          <p:spPr>
            <a:xfrm>
              <a:off x="6588081" y="3236871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="" xmlns:a16="http://schemas.microsoft.com/office/drawing/2014/main" id="{AD2A0955-07EE-799B-63D8-B30837B87DC7}"/>
                </a:ext>
              </a:extLst>
            </p:cNvPr>
            <p:cNvSpPr/>
            <p:nvPr/>
          </p:nvSpPr>
          <p:spPr>
            <a:xfrm>
              <a:off x="6550443" y="32324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="" xmlns:a16="http://schemas.microsoft.com/office/drawing/2014/main" id="{9ECE7777-44E2-714B-D274-E7E3F326BC6C}"/>
                </a:ext>
              </a:extLst>
            </p:cNvPr>
            <p:cNvSpPr/>
            <p:nvPr/>
          </p:nvSpPr>
          <p:spPr>
            <a:xfrm>
              <a:off x="6519146" y="3233156"/>
              <a:ext cx="8268" cy="8267"/>
            </a:xfrm>
            <a:custGeom>
              <a:avLst/>
              <a:gdLst>
                <a:gd name="connsiteX0" fmla="*/ 4554 w 8268"/>
                <a:gd name="connsiteY0" fmla="*/ 8171 h 8267"/>
                <a:gd name="connsiteX1" fmla="*/ 8268 w 8268"/>
                <a:gd name="connsiteY1" fmla="*/ 3714 h 8267"/>
                <a:gd name="connsiteX2" fmla="*/ 4554 w 8268"/>
                <a:gd name="connsiteY2" fmla="*/ 0 h 8267"/>
                <a:gd name="connsiteX3" fmla="*/ 97 w 8268"/>
                <a:gd name="connsiteY3" fmla="*/ 3714 h 8267"/>
                <a:gd name="connsiteX4" fmla="*/ 2876 w 8268"/>
                <a:gd name="connsiteY4" fmla="*/ 8171 h 8267"/>
                <a:gd name="connsiteX5" fmla="*/ 4554 w 8268"/>
                <a:gd name="connsiteY5" fmla="*/ 8171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4554" y="8171"/>
                  </a:moveTo>
                  <a:cubicBezTo>
                    <a:pt x="4554" y="8171"/>
                    <a:pt x="8268" y="8171"/>
                    <a:pt x="8268" y="3714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3714"/>
                  </a:cubicBezTo>
                  <a:cubicBezTo>
                    <a:pt x="-366" y="5713"/>
                    <a:pt x="878" y="7708"/>
                    <a:pt x="2876" y="8171"/>
                  </a:cubicBezTo>
                  <a:cubicBezTo>
                    <a:pt x="3428" y="8299"/>
                    <a:pt x="4002" y="8299"/>
                    <a:pt x="4554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="" xmlns:a16="http://schemas.microsoft.com/office/drawing/2014/main" id="{F906E3BE-F35A-D08A-7DCF-BC87B6C97276}"/>
                </a:ext>
              </a:extLst>
            </p:cNvPr>
            <p:cNvSpPr/>
            <p:nvPr/>
          </p:nvSpPr>
          <p:spPr>
            <a:xfrm>
              <a:off x="6477439" y="3232414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="" xmlns:a16="http://schemas.microsoft.com/office/drawing/2014/main" id="{29BAD2FB-31BC-4D0F-61AB-3D1B81F1C034}"/>
                </a:ext>
              </a:extLst>
            </p:cNvPr>
            <p:cNvSpPr/>
            <p:nvPr/>
          </p:nvSpPr>
          <p:spPr>
            <a:xfrm>
              <a:off x="6449414" y="323687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="" xmlns:a16="http://schemas.microsoft.com/office/drawing/2014/main" id="{1EA9B2FD-C07E-5FB0-6CEA-8B678F4832A0}"/>
                </a:ext>
              </a:extLst>
            </p:cNvPr>
            <p:cNvSpPr/>
            <p:nvPr/>
          </p:nvSpPr>
          <p:spPr>
            <a:xfrm>
              <a:off x="6415986" y="323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="" xmlns:a16="http://schemas.microsoft.com/office/drawing/2014/main" id="{1F3B5E53-62FE-B76D-CA90-0C50273E70CF}"/>
                </a:ext>
              </a:extLst>
            </p:cNvPr>
            <p:cNvSpPr/>
            <p:nvPr/>
          </p:nvSpPr>
          <p:spPr>
            <a:xfrm>
              <a:off x="6380328" y="3223499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="" xmlns:a16="http://schemas.microsoft.com/office/drawing/2014/main" id="{0CA03B14-4008-02F4-96E4-C96B28837948}"/>
                </a:ext>
              </a:extLst>
            </p:cNvPr>
            <p:cNvSpPr/>
            <p:nvPr/>
          </p:nvSpPr>
          <p:spPr>
            <a:xfrm>
              <a:off x="6345414" y="321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="" xmlns:a16="http://schemas.microsoft.com/office/drawing/2014/main" id="{54EC85F3-CB51-B92F-8170-A1B08473A5DC}"/>
                </a:ext>
              </a:extLst>
            </p:cNvPr>
            <p:cNvSpPr/>
            <p:nvPr/>
          </p:nvSpPr>
          <p:spPr>
            <a:xfrm>
              <a:off x="6314214" y="3207157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="" xmlns:a16="http://schemas.microsoft.com/office/drawing/2014/main" id="{19316D5B-2F87-8C70-5A1A-58C35A8C0ED1}"/>
                </a:ext>
              </a:extLst>
            </p:cNvPr>
            <p:cNvSpPr/>
            <p:nvPr/>
          </p:nvSpPr>
          <p:spPr>
            <a:xfrm>
              <a:off x="6280786" y="320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="" xmlns:a16="http://schemas.microsoft.com/office/drawing/2014/main" id="{0DF911AA-B03E-3A39-D8FB-DEE32114161E}"/>
                </a:ext>
              </a:extLst>
            </p:cNvPr>
            <p:cNvSpPr/>
            <p:nvPr/>
          </p:nvSpPr>
          <p:spPr>
            <a:xfrm>
              <a:off x="6247440" y="31908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="" xmlns:a16="http://schemas.microsoft.com/office/drawing/2014/main" id="{77E10289-269B-5084-D355-56797CD62F33}"/>
                </a:ext>
              </a:extLst>
            </p:cNvPr>
            <p:cNvSpPr/>
            <p:nvPr/>
          </p:nvSpPr>
          <p:spPr>
            <a:xfrm>
              <a:off x="6216157" y="3176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="" xmlns:a16="http://schemas.microsoft.com/office/drawing/2014/main" id="{C2AB337A-B7BF-2B9D-0B1E-B0D969D99138}"/>
                </a:ext>
              </a:extLst>
            </p:cNvPr>
            <p:cNvSpPr/>
            <p:nvPr/>
          </p:nvSpPr>
          <p:spPr>
            <a:xfrm>
              <a:off x="61842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="" xmlns:a16="http://schemas.microsoft.com/office/drawing/2014/main" id="{E249042B-6225-586A-C2D1-46FEB10A0CA8}"/>
                </a:ext>
              </a:extLst>
            </p:cNvPr>
            <p:cNvSpPr/>
            <p:nvPr/>
          </p:nvSpPr>
          <p:spPr>
            <a:xfrm>
              <a:off x="6152271" y="314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="" xmlns:a16="http://schemas.microsoft.com/office/drawing/2014/main" id="{8AE38C81-30F9-629F-84DC-1C3C73139210}"/>
                </a:ext>
              </a:extLst>
            </p:cNvPr>
            <p:cNvSpPr/>
            <p:nvPr/>
          </p:nvSpPr>
          <p:spPr>
            <a:xfrm>
              <a:off x="6123300" y="312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="" xmlns:a16="http://schemas.microsoft.com/office/drawing/2014/main" id="{5E14ACFA-7D6B-E622-1411-BCA3F731B3EC}"/>
                </a:ext>
              </a:extLst>
            </p:cNvPr>
            <p:cNvSpPr/>
            <p:nvPr/>
          </p:nvSpPr>
          <p:spPr>
            <a:xfrm>
              <a:off x="6093998" y="3111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="" xmlns:a16="http://schemas.microsoft.com/office/drawing/2014/main" id="{A6DA4508-7C05-3B8A-FF0D-7701E28BC8B5}"/>
                </a:ext>
              </a:extLst>
            </p:cNvPr>
            <p:cNvSpPr/>
            <p:nvPr/>
          </p:nvSpPr>
          <p:spPr>
            <a:xfrm>
              <a:off x="6063871" y="3087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="" xmlns:a16="http://schemas.microsoft.com/office/drawing/2014/main" id="{1891677C-D590-58AC-BB7B-0BC31A2CFC81}"/>
                </a:ext>
              </a:extLst>
            </p:cNvPr>
            <p:cNvSpPr/>
            <p:nvPr/>
          </p:nvSpPr>
          <p:spPr>
            <a:xfrm>
              <a:off x="6036385" y="3066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="" xmlns:a16="http://schemas.microsoft.com/office/drawing/2014/main" id="{EBF75778-3821-DC7F-C7AB-8F0A59FCF405}"/>
                </a:ext>
              </a:extLst>
            </p:cNvPr>
            <p:cNvSpPr/>
            <p:nvPr/>
          </p:nvSpPr>
          <p:spPr>
            <a:xfrm>
              <a:off x="6011211" y="30481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="" xmlns:a16="http://schemas.microsoft.com/office/drawing/2014/main" id="{B73B7457-2966-96DF-D608-D0F7900BA4FE}"/>
                </a:ext>
              </a:extLst>
            </p:cNvPr>
            <p:cNvSpPr/>
            <p:nvPr/>
          </p:nvSpPr>
          <p:spPr>
            <a:xfrm>
              <a:off x="5985541" y="3025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="" xmlns:a16="http://schemas.microsoft.com/office/drawing/2014/main" id="{BE97C9A6-5FF1-6DC9-66F3-7B37D1989077}"/>
                </a:ext>
              </a:extLst>
            </p:cNvPr>
            <p:cNvSpPr/>
            <p:nvPr/>
          </p:nvSpPr>
          <p:spPr>
            <a:xfrm>
              <a:off x="5959128" y="2996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="" xmlns:a16="http://schemas.microsoft.com/office/drawing/2014/main" id="{3ADB702D-9AA8-F00A-CD10-147841B4AF0D}"/>
                </a:ext>
              </a:extLst>
            </p:cNvPr>
            <p:cNvSpPr/>
            <p:nvPr/>
          </p:nvSpPr>
          <p:spPr>
            <a:xfrm>
              <a:off x="5936100" y="2970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="" xmlns:a16="http://schemas.microsoft.com/office/drawing/2014/main" id="{558E54C9-AD4D-1B0C-25F9-591D2778D36C}"/>
                </a:ext>
              </a:extLst>
            </p:cNvPr>
            <p:cNvSpPr/>
            <p:nvPr/>
          </p:nvSpPr>
          <p:spPr>
            <a:xfrm>
              <a:off x="5916042" y="2944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="" xmlns:a16="http://schemas.microsoft.com/office/drawing/2014/main" id="{C08D82E2-AF58-E93F-3A2D-EE7267E18982}"/>
                </a:ext>
              </a:extLst>
            </p:cNvPr>
            <p:cNvSpPr/>
            <p:nvPr/>
          </p:nvSpPr>
          <p:spPr>
            <a:xfrm>
              <a:off x="5895242" y="2913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="" xmlns:a16="http://schemas.microsoft.com/office/drawing/2014/main" id="{E2DFE38B-D1CA-4A43-B075-83EF6C7B8B73}"/>
                </a:ext>
              </a:extLst>
            </p:cNvPr>
            <p:cNvSpPr/>
            <p:nvPr/>
          </p:nvSpPr>
          <p:spPr>
            <a:xfrm>
              <a:off x="5875185" y="2889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="" xmlns:a16="http://schemas.microsoft.com/office/drawing/2014/main" id="{79E83109-F7F0-AB31-F40A-EC317D615783}"/>
                </a:ext>
              </a:extLst>
            </p:cNvPr>
            <p:cNvSpPr/>
            <p:nvPr/>
          </p:nvSpPr>
          <p:spPr>
            <a:xfrm>
              <a:off x="5855128" y="28639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="" xmlns:a16="http://schemas.microsoft.com/office/drawing/2014/main" id="{7E0219D7-E3CE-3687-9F1B-535906F0ABFB}"/>
                </a:ext>
              </a:extLst>
            </p:cNvPr>
            <p:cNvSpPr/>
            <p:nvPr/>
          </p:nvSpPr>
          <p:spPr>
            <a:xfrm>
              <a:off x="5839528" y="2834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="" xmlns:a16="http://schemas.microsoft.com/office/drawing/2014/main" id="{6F48872E-F47D-0FAF-BFBC-01C104477358}"/>
                </a:ext>
              </a:extLst>
            </p:cNvPr>
            <p:cNvSpPr/>
            <p:nvPr/>
          </p:nvSpPr>
          <p:spPr>
            <a:xfrm>
              <a:off x="5823928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="" xmlns:a16="http://schemas.microsoft.com/office/drawing/2014/main" id="{2B4AF118-6DD5-436F-6E23-0BBE27A357A1}"/>
                </a:ext>
              </a:extLst>
            </p:cNvPr>
            <p:cNvSpPr/>
            <p:nvPr/>
          </p:nvSpPr>
          <p:spPr>
            <a:xfrm>
              <a:off x="5803871" y="2771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="" xmlns:a16="http://schemas.microsoft.com/office/drawing/2014/main" id="{B1E5E65D-3F83-7756-5BE3-B34F39F951F3}"/>
                </a:ext>
              </a:extLst>
            </p:cNvPr>
            <p:cNvSpPr/>
            <p:nvPr/>
          </p:nvSpPr>
          <p:spPr>
            <a:xfrm>
              <a:off x="5793471" y="27332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="" xmlns:a16="http://schemas.microsoft.com/office/drawing/2014/main" id="{090A9B5A-1987-FCD7-D1A4-C1D96BFA0F63}"/>
                </a:ext>
              </a:extLst>
            </p:cNvPr>
            <p:cNvSpPr/>
            <p:nvPr/>
          </p:nvSpPr>
          <p:spPr>
            <a:xfrm>
              <a:off x="5780099" y="26982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="" xmlns:a16="http://schemas.microsoft.com/office/drawing/2014/main" id="{DB94EC33-2C31-2096-1911-474257E8B9EF}"/>
                </a:ext>
              </a:extLst>
            </p:cNvPr>
            <p:cNvSpPr/>
            <p:nvPr/>
          </p:nvSpPr>
          <p:spPr>
            <a:xfrm>
              <a:off x="5765985" y="2661156"/>
              <a:ext cx="18571" cy="18571"/>
            </a:xfrm>
            <a:custGeom>
              <a:avLst/>
              <a:gdLst>
                <a:gd name="connsiteX0" fmla="*/ 9657 w 18571"/>
                <a:gd name="connsiteY0" fmla="*/ 18571 h 18571"/>
                <a:gd name="connsiteX1" fmla="*/ 18571 w 18571"/>
                <a:gd name="connsiteY1" fmla="*/ 9657 h 18571"/>
                <a:gd name="connsiteX2" fmla="*/ 9657 w 18571"/>
                <a:gd name="connsiteY2" fmla="*/ 0 h 18571"/>
                <a:gd name="connsiteX3" fmla="*/ 0 w 18571"/>
                <a:gd name="connsiteY3" fmla="*/ 9657 h 18571"/>
                <a:gd name="connsiteX4" fmla="*/ 9657 w 18571"/>
                <a:gd name="connsiteY4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71" h="18571">
                  <a:moveTo>
                    <a:pt x="9657" y="18571"/>
                  </a:moveTo>
                  <a:cubicBezTo>
                    <a:pt x="14426" y="18217"/>
                    <a:pt x="18217" y="14426"/>
                    <a:pt x="18571" y="9657"/>
                  </a:cubicBezTo>
                  <a:cubicBezTo>
                    <a:pt x="18586" y="4601"/>
                    <a:pt x="14699" y="389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6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="" xmlns:a16="http://schemas.microsoft.com/office/drawing/2014/main" id="{A7C82482-7E1F-2DDC-0F54-0E5DCAA948D3}"/>
                </a:ext>
              </a:extLst>
            </p:cNvPr>
            <p:cNvSpPr/>
            <p:nvPr/>
          </p:nvSpPr>
          <p:spPr>
            <a:xfrm>
              <a:off x="5757071" y="2626985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="" xmlns:a16="http://schemas.microsoft.com/office/drawing/2014/main" id="{AA07DBE7-9572-442E-A228-88C2035484BA}"/>
                </a:ext>
              </a:extLst>
            </p:cNvPr>
            <p:cNvSpPr/>
            <p:nvPr/>
          </p:nvSpPr>
          <p:spPr>
            <a:xfrm>
              <a:off x="5747414" y="2590585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2629 h 24514"/>
                <a:gd name="connsiteX2" fmla="*/ 12629 w 24514"/>
                <a:gd name="connsiteY2" fmla="*/ 0 h 24514"/>
                <a:gd name="connsiteX3" fmla="*/ 0 w 24514"/>
                <a:gd name="connsiteY3" fmla="*/ 12629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193" y="24514"/>
                    <a:pt x="24514" y="19193"/>
                    <a:pt x="24514" y="12629"/>
                  </a:cubicBezTo>
                  <a:cubicBezTo>
                    <a:pt x="24526" y="5934"/>
                    <a:pt x="19311" y="394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394" y="19311"/>
                    <a:pt x="5934" y="24526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="" xmlns:a16="http://schemas.microsoft.com/office/drawing/2014/main" id="{4FADC35A-350F-6A67-5557-B50D1113DB01}"/>
                </a:ext>
              </a:extLst>
            </p:cNvPr>
            <p:cNvSpPr/>
            <p:nvPr/>
          </p:nvSpPr>
          <p:spPr>
            <a:xfrm>
              <a:off x="5740706" y="2554905"/>
              <a:ext cx="27528" cy="27528"/>
            </a:xfrm>
            <a:custGeom>
              <a:avLst/>
              <a:gdLst>
                <a:gd name="connsiteX0" fmla="*/ 14136 w 27528"/>
                <a:gd name="connsiteY0" fmla="*/ 27508 h 27528"/>
                <a:gd name="connsiteX1" fmla="*/ 27508 w 27528"/>
                <a:gd name="connsiteY1" fmla="*/ 14137 h 27528"/>
                <a:gd name="connsiteX2" fmla="*/ 14900 w 27528"/>
                <a:gd name="connsiteY2" fmla="*/ 43 h 27528"/>
                <a:gd name="connsiteX3" fmla="*/ 14136 w 27528"/>
                <a:gd name="connsiteY3" fmla="*/ 22 h 27528"/>
                <a:gd name="connsiteX4" fmla="*/ 22 w 27528"/>
                <a:gd name="connsiteY4" fmla="*/ 12607 h 27528"/>
                <a:gd name="connsiteX5" fmla="*/ 22 w 27528"/>
                <a:gd name="connsiteY5" fmla="*/ 14137 h 27528"/>
                <a:gd name="connsiteX6" fmla="*/ 13373 w 27528"/>
                <a:gd name="connsiteY6" fmla="*/ 27529 h 27528"/>
                <a:gd name="connsiteX7" fmla="*/ 14136 w 27528"/>
                <a:gd name="connsiteY7" fmla="*/ 27508 h 2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8" h="27528">
                  <a:moveTo>
                    <a:pt x="14136" y="27508"/>
                  </a:moveTo>
                  <a:cubicBezTo>
                    <a:pt x="21521" y="27508"/>
                    <a:pt x="27508" y="21521"/>
                    <a:pt x="27508" y="14137"/>
                  </a:cubicBezTo>
                  <a:cubicBezTo>
                    <a:pt x="27918" y="6763"/>
                    <a:pt x="22273" y="453"/>
                    <a:pt x="14900" y="43"/>
                  </a:cubicBezTo>
                  <a:cubicBezTo>
                    <a:pt x="14645" y="29"/>
                    <a:pt x="1439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10" y="21521"/>
                    <a:pt x="5988" y="27517"/>
                    <a:pt x="13373" y="27529"/>
                  </a:cubicBezTo>
                  <a:cubicBezTo>
                    <a:pt x="13627" y="27529"/>
                    <a:pt x="13882" y="27522"/>
                    <a:pt x="14136" y="2750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="" xmlns:a16="http://schemas.microsoft.com/office/drawing/2014/main" id="{3F648777-FE7C-B089-6C4F-B4E92E2BE0F3}"/>
                </a:ext>
              </a:extLst>
            </p:cNvPr>
            <p:cNvSpPr/>
            <p:nvPr/>
          </p:nvSpPr>
          <p:spPr>
            <a:xfrm>
              <a:off x="5736271" y="2519251"/>
              <a:ext cx="28971" cy="28990"/>
            </a:xfrm>
            <a:custGeom>
              <a:avLst/>
              <a:gdLst>
                <a:gd name="connsiteX0" fmla="*/ 14114 w 28971"/>
                <a:gd name="connsiteY0" fmla="*/ 28991 h 28990"/>
                <a:gd name="connsiteX1" fmla="*/ 28971 w 28971"/>
                <a:gd name="connsiteY1" fmla="*/ 14134 h 28990"/>
                <a:gd name="connsiteX2" fmla="*/ 14877 w 28971"/>
                <a:gd name="connsiteY2" fmla="*/ 0 h 28990"/>
                <a:gd name="connsiteX3" fmla="*/ 14114 w 28971"/>
                <a:gd name="connsiteY3" fmla="*/ 20 h 28990"/>
                <a:gd name="connsiteX4" fmla="*/ 0 w 28971"/>
                <a:gd name="connsiteY4" fmla="*/ 14134 h 28990"/>
                <a:gd name="connsiteX5" fmla="*/ 14114 w 28971"/>
                <a:gd name="connsiteY5" fmla="*/ 28991 h 2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1" h="28990">
                  <a:moveTo>
                    <a:pt x="14114" y="28991"/>
                  </a:moveTo>
                  <a:cubicBezTo>
                    <a:pt x="22320" y="28991"/>
                    <a:pt x="28971" y="22339"/>
                    <a:pt x="28971" y="14134"/>
                  </a:cubicBezTo>
                  <a:cubicBezTo>
                    <a:pt x="28982" y="6339"/>
                    <a:pt x="22672" y="11"/>
                    <a:pt x="14877" y="0"/>
                  </a:cubicBezTo>
                  <a:cubicBezTo>
                    <a:pt x="14622" y="0"/>
                    <a:pt x="14368" y="6"/>
                    <a:pt x="14114" y="20"/>
                  </a:cubicBezTo>
                  <a:cubicBezTo>
                    <a:pt x="6319" y="20"/>
                    <a:pt x="0" y="6339"/>
                    <a:pt x="0" y="14134"/>
                  </a:cubicBezTo>
                  <a:cubicBezTo>
                    <a:pt x="-10" y="22058"/>
                    <a:pt x="6200" y="28595"/>
                    <a:pt x="14114" y="289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="" xmlns:a16="http://schemas.microsoft.com/office/drawing/2014/main" id="{BABDD588-410C-6122-E394-C2D685E03119}"/>
                </a:ext>
              </a:extLst>
            </p:cNvPr>
            <p:cNvSpPr/>
            <p:nvPr/>
          </p:nvSpPr>
          <p:spPr>
            <a:xfrm>
              <a:off x="5733299" y="2485099"/>
              <a:ext cx="29714" cy="29714"/>
            </a:xfrm>
            <a:custGeom>
              <a:avLst/>
              <a:gdLst>
                <a:gd name="connsiteX0" fmla="*/ 29714 w 29714"/>
                <a:gd name="connsiteY0" fmla="*/ 14857 h 29714"/>
                <a:gd name="connsiteX1" fmla="*/ 14857 w 29714"/>
                <a:gd name="connsiteY1" fmla="*/ 29714 h 29714"/>
                <a:gd name="connsiteX2" fmla="*/ 0 w 29714"/>
                <a:gd name="connsiteY2" fmla="*/ 14857 h 29714"/>
                <a:gd name="connsiteX3" fmla="*/ 14857 w 29714"/>
                <a:gd name="connsiteY3" fmla="*/ 0 h 29714"/>
                <a:gd name="connsiteX4" fmla="*/ 29714 w 29714"/>
                <a:gd name="connsiteY4" fmla="*/ 14857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29714" y="14857"/>
                  </a:moveTo>
                  <a:cubicBezTo>
                    <a:pt x="29714" y="23063"/>
                    <a:pt x="23063" y="29714"/>
                    <a:pt x="14857" y="29714"/>
                  </a:cubicBezTo>
                  <a:cubicBezTo>
                    <a:pt x="6652" y="29714"/>
                    <a:pt x="0" y="23063"/>
                    <a:pt x="0" y="14857"/>
                  </a:cubicBezTo>
                  <a:cubicBezTo>
                    <a:pt x="0" y="6652"/>
                    <a:pt x="6652" y="0"/>
                    <a:pt x="14857" y="0"/>
                  </a:cubicBezTo>
                  <a:cubicBezTo>
                    <a:pt x="23063" y="0"/>
                    <a:pt x="29714" y="6652"/>
                    <a:pt x="297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="" xmlns:a16="http://schemas.microsoft.com/office/drawing/2014/main" id="{D306B534-E2D7-D720-52CB-1F670C6833B3}"/>
                </a:ext>
              </a:extLst>
            </p:cNvPr>
            <p:cNvSpPr/>
            <p:nvPr/>
          </p:nvSpPr>
          <p:spPr>
            <a:xfrm>
              <a:off x="5733299" y="2450927"/>
              <a:ext cx="28228" cy="28228"/>
            </a:xfrm>
            <a:custGeom>
              <a:avLst/>
              <a:gdLst>
                <a:gd name="connsiteX0" fmla="*/ 14114 w 28228"/>
                <a:gd name="connsiteY0" fmla="*/ 28229 h 28228"/>
                <a:gd name="connsiteX1" fmla="*/ 28229 w 28228"/>
                <a:gd name="connsiteY1" fmla="*/ 14114 h 28228"/>
                <a:gd name="connsiteX2" fmla="*/ 14114 w 28228"/>
                <a:gd name="connsiteY2" fmla="*/ 0 h 28228"/>
                <a:gd name="connsiteX3" fmla="*/ 0 w 28228"/>
                <a:gd name="connsiteY3" fmla="*/ 14114 h 28228"/>
                <a:gd name="connsiteX4" fmla="*/ 14114 w 28228"/>
                <a:gd name="connsiteY4" fmla="*/ 28229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14114" y="28229"/>
                  </a:moveTo>
                  <a:cubicBezTo>
                    <a:pt x="21909" y="28229"/>
                    <a:pt x="28229" y="21909"/>
                    <a:pt x="28229" y="14114"/>
                  </a:cubicBezTo>
                  <a:cubicBezTo>
                    <a:pt x="28229" y="6319"/>
                    <a:pt x="21909" y="0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0" y="21909"/>
                    <a:pt x="6319" y="28229"/>
                    <a:pt x="14114" y="28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="" xmlns:a16="http://schemas.microsoft.com/office/drawing/2014/main" id="{5CDC54F7-15A0-F347-AB1C-22915188C8A8}"/>
                </a:ext>
              </a:extLst>
            </p:cNvPr>
            <p:cNvSpPr/>
            <p:nvPr/>
          </p:nvSpPr>
          <p:spPr>
            <a:xfrm>
              <a:off x="5734785" y="2416756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="" xmlns:a16="http://schemas.microsoft.com/office/drawing/2014/main" id="{F024D83B-DA9B-1AF3-1822-B0A1AB07A22F}"/>
                </a:ext>
              </a:extLst>
            </p:cNvPr>
            <p:cNvSpPr/>
            <p:nvPr/>
          </p:nvSpPr>
          <p:spPr>
            <a:xfrm>
              <a:off x="5737757" y="2383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="" xmlns:a16="http://schemas.microsoft.com/office/drawing/2014/main" id="{6546FE41-0937-B807-CCBA-7994C82DBA32}"/>
                </a:ext>
              </a:extLst>
            </p:cNvPr>
            <p:cNvSpPr/>
            <p:nvPr/>
          </p:nvSpPr>
          <p:spPr>
            <a:xfrm>
              <a:off x="5740844" y="2350267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037" y="5187"/>
                    <a:pt x="19586" y="736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1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="" xmlns:a16="http://schemas.microsoft.com/office/drawing/2014/main" id="{1B0A183D-559D-3F17-B49B-E11B7B4C155A}"/>
                </a:ext>
              </a:extLst>
            </p:cNvPr>
            <p:cNvSpPr/>
            <p:nvPr/>
          </p:nvSpPr>
          <p:spPr>
            <a:xfrm>
              <a:off x="5748799" y="2314242"/>
              <a:ext cx="22486" cy="23771"/>
            </a:xfrm>
            <a:custGeom>
              <a:avLst/>
              <a:gdLst>
                <a:gd name="connsiteX0" fmla="*/ 11244 w 22486"/>
                <a:gd name="connsiteY0" fmla="*/ 23771 h 23771"/>
                <a:gd name="connsiteX1" fmla="*/ 22486 w 22486"/>
                <a:gd name="connsiteY1" fmla="*/ 12729 h 23771"/>
                <a:gd name="connsiteX2" fmla="*/ 22387 w 22486"/>
                <a:gd name="connsiteY2" fmla="*/ 11143 h 23771"/>
                <a:gd name="connsiteX3" fmla="*/ 11244 w 22486"/>
                <a:gd name="connsiteY3" fmla="*/ 0 h 23771"/>
                <a:gd name="connsiteX4" fmla="*/ 101 w 22486"/>
                <a:gd name="connsiteY4" fmla="*/ 11143 h 23771"/>
                <a:gd name="connsiteX5" fmla="*/ 9658 w 22486"/>
                <a:gd name="connsiteY5" fmla="*/ 23672 h 23771"/>
                <a:gd name="connsiteX6" fmla="*/ 11244 w 22486"/>
                <a:gd name="connsiteY6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86" h="23771">
                  <a:moveTo>
                    <a:pt x="11244" y="23771"/>
                  </a:moveTo>
                  <a:cubicBezTo>
                    <a:pt x="17398" y="23826"/>
                    <a:pt x="22431" y="18882"/>
                    <a:pt x="22486" y="12729"/>
                  </a:cubicBezTo>
                  <a:cubicBezTo>
                    <a:pt x="22490" y="12198"/>
                    <a:pt x="22457" y="11668"/>
                    <a:pt x="22387" y="11143"/>
                  </a:cubicBezTo>
                  <a:cubicBezTo>
                    <a:pt x="22387" y="4989"/>
                    <a:pt x="17398" y="0"/>
                    <a:pt x="11244" y="0"/>
                  </a:cubicBezTo>
                  <a:cubicBezTo>
                    <a:pt x="5090" y="0"/>
                    <a:pt x="101" y="4989"/>
                    <a:pt x="101" y="11143"/>
                  </a:cubicBezTo>
                  <a:cubicBezTo>
                    <a:pt x="-720" y="17242"/>
                    <a:pt x="3559" y="22852"/>
                    <a:pt x="9658" y="23672"/>
                  </a:cubicBezTo>
                  <a:cubicBezTo>
                    <a:pt x="10184" y="23743"/>
                    <a:pt x="10713" y="23776"/>
                    <a:pt x="11244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="" xmlns:a16="http://schemas.microsoft.com/office/drawing/2014/main" id="{5A9F3977-EB6D-3268-9308-EC54CDAE3339}"/>
                </a:ext>
              </a:extLst>
            </p:cNvPr>
            <p:cNvSpPr/>
            <p:nvPr/>
          </p:nvSpPr>
          <p:spPr>
            <a:xfrm>
              <a:off x="5758549" y="2282270"/>
              <a:ext cx="22322" cy="22722"/>
            </a:xfrm>
            <a:custGeom>
              <a:avLst/>
              <a:gdLst>
                <a:gd name="connsiteX0" fmla="*/ 8179 w 22322"/>
                <a:gd name="connsiteY0" fmla="*/ 22314 h 22722"/>
                <a:gd name="connsiteX1" fmla="*/ 21895 w 22322"/>
                <a:gd name="connsiteY1" fmla="*/ 14556 h 22722"/>
                <a:gd name="connsiteX2" fmla="*/ 22293 w 22322"/>
                <a:gd name="connsiteY2" fmla="*/ 11171 h 22722"/>
                <a:gd name="connsiteX3" fmla="*/ 12693 w 22322"/>
                <a:gd name="connsiteY3" fmla="*/ 29 h 22722"/>
                <a:gd name="connsiteX4" fmla="*/ 11150 w 22322"/>
                <a:gd name="connsiteY4" fmla="*/ 29 h 22722"/>
                <a:gd name="connsiteX5" fmla="*/ 7 w 22322"/>
                <a:gd name="connsiteY5" fmla="*/ 11171 h 22722"/>
                <a:gd name="connsiteX6" fmla="*/ 8179 w 22322"/>
                <a:gd name="connsiteY6" fmla="*/ 22314 h 2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22" h="22722">
                  <a:moveTo>
                    <a:pt x="8179" y="22314"/>
                  </a:moveTo>
                  <a:cubicBezTo>
                    <a:pt x="14109" y="23960"/>
                    <a:pt x="20250" y="20486"/>
                    <a:pt x="21895" y="14556"/>
                  </a:cubicBezTo>
                  <a:cubicBezTo>
                    <a:pt x="22200" y="13455"/>
                    <a:pt x="22335" y="12313"/>
                    <a:pt x="22293" y="11171"/>
                  </a:cubicBezTo>
                  <a:cubicBezTo>
                    <a:pt x="22719" y="5444"/>
                    <a:pt x="18421" y="455"/>
                    <a:pt x="12693" y="29"/>
                  </a:cubicBezTo>
                  <a:cubicBezTo>
                    <a:pt x="12180" y="-10"/>
                    <a:pt x="11664" y="-10"/>
                    <a:pt x="11150" y="29"/>
                  </a:cubicBezTo>
                  <a:cubicBezTo>
                    <a:pt x="4996" y="29"/>
                    <a:pt x="7" y="5018"/>
                    <a:pt x="7" y="11171"/>
                  </a:cubicBezTo>
                  <a:cubicBezTo>
                    <a:pt x="-179" y="16330"/>
                    <a:pt x="3203" y="20941"/>
                    <a:pt x="8179" y="22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="" xmlns:a16="http://schemas.microsoft.com/office/drawing/2014/main" id="{C0478F79-493B-283C-4353-FF7B1F98CC9E}"/>
                </a:ext>
              </a:extLst>
            </p:cNvPr>
            <p:cNvSpPr/>
            <p:nvPr/>
          </p:nvSpPr>
          <p:spPr>
            <a:xfrm>
              <a:off x="5763757" y="2251091"/>
              <a:ext cx="23028" cy="20070"/>
            </a:xfrm>
            <a:custGeom>
              <a:avLst/>
              <a:gdLst>
                <a:gd name="connsiteX0" fmla="*/ 11886 w 23028"/>
                <a:gd name="connsiteY0" fmla="*/ 20064 h 20070"/>
                <a:gd name="connsiteX1" fmla="*/ 23029 w 23028"/>
                <a:gd name="connsiteY1" fmla="*/ 8179 h 20070"/>
                <a:gd name="connsiteX2" fmla="*/ 11886 w 23028"/>
                <a:gd name="connsiteY2" fmla="*/ 7 h 20070"/>
                <a:gd name="connsiteX3" fmla="*/ 0 w 23028"/>
                <a:gd name="connsiteY3" fmla="*/ 11150 h 20070"/>
                <a:gd name="connsiteX4" fmla="*/ 11886 w 23028"/>
                <a:gd name="connsiteY4" fmla="*/ 20064 h 2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0070">
                  <a:moveTo>
                    <a:pt x="11886" y="20064"/>
                  </a:moveTo>
                  <a:cubicBezTo>
                    <a:pt x="18158" y="19672"/>
                    <a:pt x="23041" y="14464"/>
                    <a:pt x="23029" y="8179"/>
                  </a:cubicBezTo>
                  <a:cubicBezTo>
                    <a:pt x="21655" y="3203"/>
                    <a:pt x="17044" y="-179"/>
                    <a:pt x="11886" y="7"/>
                  </a:cubicBezTo>
                  <a:cubicBezTo>
                    <a:pt x="5601" y="-5"/>
                    <a:pt x="393" y="4878"/>
                    <a:pt x="0" y="11150"/>
                  </a:cubicBezTo>
                  <a:cubicBezTo>
                    <a:pt x="1388" y="16537"/>
                    <a:pt x="6326" y="20240"/>
                    <a:pt x="11886" y="2006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="" xmlns:a16="http://schemas.microsoft.com/office/drawing/2014/main" id="{23DA627B-96E4-324E-2BB4-F8FBE373E9A8}"/>
                </a:ext>
              </a:extLst>
            </p:cNvPr>
            <p:cNvSpPr/>
            <p:nvPr/>
          </p:nvSpPr>
          <p:spPr>
            <a:xfrm>
              <a:off x="5774900" y="2216184"/>
              <a:ext cx="20800" cy="20086"/>
            </a:xfrm>
            <a:custGeom>
              <a:avLst/>
              <a:gdLst>
                <a:gd name="connsiteX0" fmla="*/ 10400 w 20800"/>
                <a:gd name="connsiteY0" fmla="*/ 20057 h 20086"/>
                <a:gd name="connsiteX1" fmla="*/ 20771 w 20800"/>
                <a:gd name="connsiteY1" fmla="*/ 11172 h 20086"/>
                <a:gd name="connsiteX2" fmla="*/ 20800 w 20800"/>
                <a:gd name="connsiteY2" fmla="*/ 10400 h 20086"/>
                <a:gd name="connsiteX3" fmla="*/ 10400 w 20800"/>
                <a:gd name="connsiteY3" fmla="*/ 0 h 20086"/>
                <a:gd name="connsiteX4" fmla="*/ 0 w 20800"/>
                <a:gd name="connsiteY4" fmla="*/ 10400 h 20086"/>
                <a:gd name="connsiteX5" fmla="*/ 10400 w 20800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="" xmlns:a16="http://schemas.microsoft.com/office/drawing/2014/main" id="{7CDAC273-52B3-5B42-CC0F-C766AC4B350E}"/>
                </a:ext>
              </a:extLst>
            </p:cNvPr>
            <p:cNvSpPr/>
            <p:nvPr/>
          </p:nvSpPr>
          <p:spPr>
            <a:xfrm>
              <a:off x="5788271" y="21857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="" xmlns:a16="http://schemas.microsoft.com/office/drawing/2014/main" id="{A4359089-04FE-293A-8A59-0E30BA0FD420}"/>
                </a:ext>
              </a:extLst>
            </p:cNvPr>
            <p:cNvSpPr/>
            <p:nvPr/>
          </p:nvSpPr>
          <p:spPr>
            <a:xfrm>
              <a:off x="5801642" y="2153784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37 w 15637"/>
                <a:gd name="connsiteY1" fmla="*/ 8209 h 15600"/>
                <a:gd name="connsiteX2" fmla="*/ 15600 w 15637"/>
                <a:gd name="connsiteY2" fmla="*/ 7429 h 15600"/>
                <a:gd name="connsiteX3" fmla="*/ 8171 w 15637"/>
                <a:gd name="connsiteY3" fmla="*/ 0 h 15600"/>
                <a:gd name="connsiteX4" fmla="*/ 0 w 15637"/>
                <a:gd name="connsiteY4" fmla="*/ 7429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21"/>
                    <a:pt x="15617" y="12312"/>
                    <a:pt x="15637" y="8209"/>
                  </a:cubicBezTo>
                  <a:cubicBezTo>
                    <a:pt x="15638" y="7948"/>
                    <a:pt x="15626" y="7688"/>
                    <a:pt x="15600" y="7429"/>
                  </a:cubicBezTo>
                  <a:cubicBezTo>
                    <a:pt x="15600" y="3326"/>
                    <a:pt x="12274" y="0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="" xmlns:a16="http://schemas.microsoft.com/office/drawing/2014/main" id="{143521F6-F58B-DCD2-AC16-E36752EAF5B7}"/>
                </a:ext>
              </a:extLst>
            </p:cNvPr>
            <p:cNvSpPr/>
            <p:nvPr/>
          </p:nvSpPr>
          <p:spPr>
            <a:xfrm>
              <a:off x="5816452" y="2122584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="" xmlns:a16="http://schemas.microsoft.com/office/drawing/2014/main" id="{DE26F36A-E441-C3BF-40C9-FB255570A9CF}"/>
                </a:ext>
              </a:extLst>
            </p:cNvPr>
            <p:cNvSpPr/>
            <p:nvPr/>
          </p:nvSpPr>
          <p:spPr>
            <a:xfrm>
              <a:off x="5830614" y="2093613"/>
              <a:ext cx="17828" cy="14871"/>
            </a:xfrm>
            <a:custGeom>
              <a:avLst/>
              <a:gdLst>
                <a:gd name="connsiteX0" fmla="*/ 8914 w 17828"/>
                <a:gd name="connsiteY0" fmla="*/ 14857 h 14871"/>
                <a:gd name="connsiteX1" fmla="*/ 17829 w 17828"/>
                <a:gd name="connsiteY1" fmla="*/ 8914 h 14871"/>
                <a:gd name="connsiteX2" fmla="*/ 8914 w 17828"/>
                <a:gd name="connsiteY2" fmla="*/ 0 h 14871"/>
                <a:gd name="connsiteX3" fmla="*/ 0 w 17828"/>
                <a:gd name="connsiteY3" fmla="*/ 8914 h 14871"/>
                <a:gd name="connsiteX4" fmla="*/ 8914 w 17828"/>
                <a:gd name="connsiteY4" fmla="*/ 14857 h 1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4871">
                  <a:moveTo>
                    <a:pt x="8914" y="14857"/>
                  </a:moveTo>
                  <a:cubicBezTo>
                    <a:pt x="12877" y="15082"/>
                    <a:pt x="16512" y="12659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1499" y="12513"/>
                    <a:pt x="5016" y="14857"/>
                    <a:pt x="89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="" xmlns:a16="http://schemas.microsoft.com/office/drawing/2014/main" id="{5C98232D-928F-BBFD-B475-27B1A095B5D2}"/>
                </a:ext>
              </a:extLst>
            </p:cNvPr>
            <p:cNvSpPr/>
            <p:nvPr/>
          </p:nvSpPr>
          <p:spPr>
            <a:xfrm>
              <a:off x="5845471" y="2059441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="" xmlns:a16="http://schemas.microsoft.com/office/drawing/2014/main" id="{AE923631-ECD2-F91E-A08B-2A0D06B71F53}"/>
                </a:ext>
              </a:extLst>
            </p:cNvPr>
            <p:cNvSpPr/>
            <p:nvPr/>
          </p:nvSpPr>
          <p:spPr>
            <a:xfrm>
              <a:off x="5867014" y="2031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="" xmlns:a16="http://schemas.microsoft.com/office/drawing/2014/main" id="{A4A8D5FA-EC05-D5C3-27DF-E3DCFF70D0F9}"/>
                </a:ext>
              </a:extLst>
            </p:cNvPr>
            <p:cNvSpPr/>
            <p:nvPr/>
          </p:nvSpPr>
          <p:spPr>
            <a:xfrm>
              <a:off x="5888557" y="20044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="" xmlns:a16="http://schemas.microsoft.com/office/drawing/2014/main" id="{F9E6B56B-901D-4168-B94B-8CCAD64DCD8F}"/>
                </a:ext>
              </a:extLst>
            </p:cNvPr>
            <p:cNvSpPr/>
            <p:nvPr/>
          </p:nvSpPr>
          <p:spPr>
            <a:xfrm>
              <a:off x="5911585" y="1982927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="" xmlns:a16="http://schemas.microsoft.com/office/drawing/2014/main" id="{90BAA1CF-3906-C719-2869-F641A6AB1B1E}"/>
                </a:ext>
              </a:extLst>
            </p:cNvPr>
            <p:cNvSpPr/>
            <p:nvPr/>
          </p:nvSpPr>
          <p:spPr>
            <a:xfrm>
              <a:off x="5928760" y="1951944"/>
              <a:ext cx="15564" cy="11579"/>
            </a:xfrm>
            <a:custGeom>
              <a:avLst/>
              <a:gdLst>
                <a:gd name="connsiteX0" fmla="*/ 9569 w 15564"/>
                <a:gd name="connsiteY0" fmla="*/ 10926 h 11579"/>
                <a:gd name="connsiteX1" fmla="*/ 15565 w 15564"/>
                <a:gd name="connsiteY1" fmla="*/ 5037 h 11579"/>
                <a:gd name="connsiteX2" fmla="*/ 14769 w 15564"/>
                <a:gd name="connsiteY2" fmla="*/ 2012 h 11579"/>
                <a:gd name="connsiteX3" fmla="*/ 9569 w 15564"/>
                <a:gd name="connsiteY3" fmla="*/ 2012 h 11579"/>
                <a:gd name="connsiteX4" fmla="*/ 1181 w 15564"/>
                <a:gd name="connsiteY4" fmla="*/ 1486 h 11579"/>
                <a:gd name="connsiteX5" fmla="*/ 654 w 15564"/>
                <a:gd name="connsiteY5" fmla="*/ 2012 h 11579"/>
                <a:gd name="connsiteX6" fmla="*/ 3806 w 15564"/>
                <a:gd name="connsiteY6" fmla="*/ 10926 h 11579"/>
                <a:gd name="connsiteX7" fmla="*/ 9569 w 15564"/>
                <a:gd name="connsiteY7" fmla="*/ 10926 h 1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4" h="11579">
                  <a:moveTo>
                    <a:pt x="9569" y="10926"/>
                  </a:moveTo>
                  <a:cubicBezTo>
                    <a:pt x="12851" y="10956"/>
                    <a:pt x="15535" y="8319"/>
                    <a:pt x="15565" y="5037"/>
                  </a:cubicBezTo>
                  <a:cubicBezTo>
                    <a:pt x="15574" y="3976"/>
                    <a:pt x="15299" y="2931"/>
                    <a:pt x="14769" y="2012"/>
                  </a:cubicBezTo>
                  <a:cubicBezTo>
                    <a:pt x="13160" y="1083"/>
                    <a:pt x="11177" y="1083"/>
                    <a:pt x="9569" y="2012"/>
                  </a:cubicBezTo>
                  <a:cubicBezTo>
                    <a:pt x="7398" y="-450"/>
                    <a:pt x="3642" y="-685"/>
                    <a:pt x="1181" y="1486"/>
                  </a:cubicBezTo>
                  <a:cubicBezTo>
                    <a:pt x="994" y="1650"/>
                    <a:pt x="819" y="1826"/>
                    <a:pt x="654" y="2012"/>
                  </a:cubicBezTo>
                  <a:cubicBezTo>
                    <a:pt x="-937" y="5344"/>
                    <a:pt x="474" y="9335"/>
                    <a:pt x="3806" y="10926"/>
                  </a:cubicBezTo>
                  <a:cubicBezTo>
                    <a:pt x="5628" y="11797"/>
                    <a:pt x="7746" y="11797"/>
                    <a:pt x="9569" y="1092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="" xmlns:a16="http://schemas.microsoft.com/office/drawing/2014/main" id="{26799AD5-4E16-F14E-F295-0500BF054B72}"/>
                </a:ext>
              </a:extLst>
            </p:cNvPr>
            <p:cNvSpPr/>
            <p:nvPr/>
          </p:nvSpPr>
          <p:spPr>
            <a:xfrm>
              <a:off x="5956157" y="1926470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="" xmlns:a16="http://schemas.microsoft.com/office/drawing/2014/main" id="{20FD2CAF-4251-9EB8-805D-A80B040E483B}"/>
                </a:ext>
              </a:extLst>
            </p:cNvPr>
            <p:cNvSpPr/>
            <p:nvPr/>
          </p:nvSpPr>
          <p:spPr>
            <a:xfrm>
              <a:off x="5980671" y="1901956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="" xmlns:a16="http://schemas.microsoft.com/office/drawing/2014/main" id="{0A7DD626-ABE1-F052-C591-7FA5567E87A8}"/>
                </a:ext>
              </a:extLst>
            </p:cNvPr>
            <p:cNvSpPr/>
            <p:nvPr/>
          </p:nvSpPr>
          <p:spPr>
            <a:xfrm>
              <a:off x="6007413" y="1879669"/>
              <a:ext cx="8915" cy="8247"/>
            </a:xfrm>
            <a:custGeom>
              <a:avLst/>
              <a:gdLst>
                <a:gd name="connsiteX0" fmla="*/ 4458 w 8915"/>
                <a:gd name="connsiteY0" fmla="*/ 8172 h 8247"/>
                <a:gd name="connsiteX1" fmla="*/ 8915 w 8915"/>
                <a:gd name="connsiteY1" fmla="*/ 3715 h 8247"/>
                <a:gd name="connsiteX2" fmla="*/ 4458 w 8915"/>
                <a:gd name="connsiteY2" fmla="*/ 0 h 8247"/>
                <a:gd name="connsiteX3" fmla="*/ 1 w 8915"/>
                <a:gd name="connsiteY3" fmla="*/ 4458 h 8247"/>
                <a:gd name="connsiteX4" fmla="*/ 3639 w 8915"/>
                <a:gd name="connsiteY4" fmla="*/ 8246 h 8247"/>
                <a:gd name="connsiteX5" fmla="*/ 4458 w 8915"/>
                <a:gd name="connsiteY5" fmla="*/ 8172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8247">
                  <a:moveTo>
                    <a:pt x="4458" y="8172"/>
                  </a:moveTo>
                  <a:cubicBezTo>
                    <a:pt x="6920" y="8172"/>
                    <a:pt x="8915" y="6176"/>
                    <a:pt x="8915" y="3715"/>
                  </a:cubicBezTo>
                  <a:cubicBezTo>
                    <a:pt x="8549" y="1547"/>
                    <a:pt x="6656" y="-30"/>
                    <a:pt x="4458" y="0"/>
                  </a:cubicBezTo>
                  <a:cubicBezTo>
                    <a:pt x="1996" y="0"/>
                    <a:pt x="1" y="1996"/>
                    <a:pt x="1" y="4458"/>
                  </a:cubicBezTo>
                  <a:cubicBezTo>
                    <a:pt x="-41" y="6508"/>
                    <a:pt x="1588" y="8205"/>
                    <a:pt x="3639" y="8246"/>
                  </a:cubicBezTo>
                  <a:cubicBezTo>
                    <a:pt x="3914" y="8252"/>
                    <a:pt x="4189" y="8227"/>
                    <a:pt x="4458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="" xmlns:a16="http://schemas.microsoft.com/office/drawing/2014/main" id="{83D2584F-45BF-4E22-E17E-645DEA86CF6E}"/>
                </a:ext>
              </a:extLst>
            </p:cNvPr>
            <p:cNvSpPr/>
            <p:nvPr/>
          </p:nvSpPr>
          <p:spPr>
            <a:xfrm>
              <a:off x="6038614" y="1864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="" xmlns:a16="http://schemas.microsoft.com/office/drawing/2014/main" id="{1F92F024-DEE3-6820-BA91-625F610036F2}"/>
                </a:ext>
              </a:extLst>
            </p:cNvPr>
            <p:cNvSpPr/>
            <p:nvPr/>
          </p:nvSpPr>
          <p:spPr>
            <a:xfrm>
              <a:off x="6066100" y="1837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="" xmlns:a16="http://schemas.microsoft.com/office/drawing/2014/main" id="{5CF88890-C92C-2BBB-F8F3-D6FFBC5FFE08}"/>
                </a:ext>
              </a:extLst>
            </p:cNvPr>
            <p:cNvSpPr/>
            <p:nvPr/>
          </p:nvSpPr>
          <p:spPr>
            <a:xfrm>
              <a:off x="6092843" y="181949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="" xmlns:a16="http://schemas.microsoft.com/office/drawing/2014/main" id="{B53B549B-40A3-356F-D9BE-5E445107D5FE}"/>
                </a:ext>
              </a:extLst>
            </p:cNvPr>
            <p:cNvSpPr/>
            <p:nvPr/>
          </p:nvSpPr>
          <p:spPr>
            <a:xfrm>
              <a:off x="6123300" y="1801670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="" xmlns:a16="http://schemas.microsoft.com/office/drawing/2014/main" id="{BBD760AE-99DA-337B-7669-EDDC5AAC7735}"/>
                </a:ext>
              </a:extLst>
            </p:cNvPr>
            <p:cNvSpPr/>
            <p:nvPr/>
          </p:nvSpPr>
          <p:spPr>
            <a:xfrm>
              <a:off x="6153757" y="178458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="" xmlns:a16="http://schemas.microsoft.com/office/drawing/2014/main" id="{201F68C9-A014-0B1D-E681-40DD3C32B4A5}"/>
                </a:ext>
              </a:extLst>
            </p:cNvPr>
            <p:cNvSpPr/>
            <p:nvPr/>
          </p:nvSpPr>
          <p:spPr>
            <a:xfrm>
              <a:off x="6184957" y="1766756"/>
              <a:ext cx="74285" cy="5200"/>
            </a:xfrm>
            <a:custGeom>
              <a:avLst/>
              <a:gdLst>
                <a:gd name="connsiteX0" fmla="*/ 0 w 74285"/>
                <a:gd name="connsiteY0" fmla="*/ 5200 h 5200"/>
                <a:gd name="connsiteX1" fmla="*/ 0 w 74285"/>
                <a:gd name="connsiteY1" fmla="*/ 0 h 5200"/>
                <a:gd name="connsiteX2" fmla="*/ 0 w 74285"/>
                <a:gd name="connsiteY2" fmla="*/ 0 h 5200"/>
                <a:gd name="connsiteX3" fmla="*/ 0 w 74285"/>
                <a:gd name="connsiteY3" fmla="*/ 5200 h 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200">
                  <a:moveTo>
                    <a:pt x="0" y="520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="" xmlns:a16="http://schemas.microsoft.com/office/drawing/2014/main" id="{B8286C4F-D347-DD9B-067D-D52CC1838DC3}"/>
                </a:ext>
              </a:extLst>
            </p:cNvPr>
            <p:cNvSpPr/>
            <p:nvPr/>
          </p:nvSpPr>
          <p:spPr>
            <a:xfrm>
              <a:off x="6216157" y="175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="" xmlns:a16="http://schemas.microsoft.com/office/drawing/2014/main" id="{262EC9C3-D9F6-8BD6-CBF5-67B7548B5E78}"/>
                </a:ext>
              </a:extLst>
            </p:cNvPr>
            <p:cNvSpPr/>
            <p:nvPr/>
          </p:nvSpPr>
          <p:spPr>
            <a:xfrm>
              <a:off x="6248100" y="174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="" xmlns:a16="http://schemas.microsoft.com/office/drawing/2014/main" id="{51C92E7C-17E1-7C92-C15E-AC4583AB3737}"/>
                </a:ext>
              </a:extLst>
            </p:cNvPr>
            <p:cNvSpPr/>
            <p:nvPr/>
          </p:nvSpPr>
          <p:spPr>
            <a:xfrm>
              <a:off x="6280043" y="1729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="" xmlns:a16="http://schemas.microsoft.com/office/drawing/2014/main" id="{D7FAF0A7-E6B5-4E1D-4CCC-49F7FD803988}"/>
                </a:ext>
              </a:extLst>
            </p:cNvPr>
            <p:cNvSpPr/>
            <p:nvPr/>
          </p:nvSpPr>
          <p:spPr>
            <a:xfrm>
              <a:off x="6314214" y="17214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="" xmlns:a16="http://schemas.microsoft.com/office/drawing/2014/main" id="{0D4989EC-BA3C-3563-582D-0EA853F94EE9}"/>
                </a:ext>
              </a:extLst>
            </p:cNvPr>
            <p:cNvSpPr/>
            <p:nvPr/>
          </p:nvSpPr>
          <p:spPr>
            <a:xfrm>
              <a:off x="6450157" y="1696184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="" xmlns:a16="http://schemas.microsoft.com/office/drawing/2014/main" id="{0B3C3E69-7A61-8C6D-F54B-171985BD82CB}"/>
                </a:ext>
              </a:extLst>
            </p:cNvPr>
            <p:cNvSpPr/>
            <p:nvPr/>
          </p:nvSpPr>
          <p:spPr>
            <a:xfrm>
              <a:off x="6485071" y="16932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="" xmlns:a16="http://schemas.microsoft.com/office/drawing/2014/main" id="{4EA8DBF2-35B6-ED26-171A-28478B332345}"/>
                </a:ext>
              </a:extLst>
            </p:cNvPr>
            <p:cNvSpPr/>
            <p:nvPr/>
          </p:nvSpPr>
          <p:spPr>
            <a:xfrm>
              <a:off x="6588329" y="16954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="" xmlns:a16="http://schemas.microsoft.com/office/drawing/2014/main" id="{DF2DEE53-DB0B-AA8A-3247-927B0801AD71}"/>
                </a:ext>
              </a:extLst>
            </p:cNvPr>
            <p:cNvSpPr/>
            <p:nvPr/>
          </p:nvSpPr>
          <p:spPr>
            <a:xfrm>
              <a:off x="6623243" y="1700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="" xmlns:a16="http://schemas.microsoft.com/office/drawing/2014/main" id="{E7CB9486-A5BF-333D-9A45-B1D290E3E47F}"/>
                </a:ext>
              </a:extLst>
            </p:cNvPr>
            <p:cNvSpPr/>
            <p:nvPr/>
          </p:nvSpPr>
          <p:spPr>
            <a:xfrm>
              <a:off x="6657414" y="170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="" xmlns:a16="http://schemas.microsoft.com/office/drawing/2014/main" id="{A16E575F-4DDF-C5B4-716E-BC3302CC5E37}"/>
                </a:ext>
              </a:extLst>
            </p:cNvPr>
            <p:cNvSpPr/>
            <p:nvPr/>
          </p:nvSpPr>
          <p:spPr>
            <a:xfrm>
              <a:off x="6691586" y="171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="" xmlns:a16="http://schemas.microsoft.com/office/drawing/2014/main" id="{2DE2E1E9-0A91-40F0-EF0D-2F3D4D52CA8A}"/>
                </a:ext>
              </a:extLst>
            </p:cNvPr>
            <p:cNvSpPr/>
            <p:nvPr/>
          </p:nvSpPr>
          <p:spPr>
            <a:xfrm>
              <a:off x="6725014" y="1719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="" xmlns:a16="http://schemas.microsoft.com/office/drawing/2014/main" id="{1856EB9D-0175-2364-B45D-9092E641D3DC}"/>
                </a:ext>
              </a:extLst>
            </p:cNvPr>
            <p:cNvSpPr/>
            <p:nvPr/>
          </p:nvSpPr>
          <p:spPr>
            <a:xfrm>
              <a:off x="6751757" y="1723670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="" xmlns:a16="http://schemas.microsoft.com/office/drawing/2014/main" id="{089413A0-E6C1-0E6C-A934-095B721FB505}"/>
                </a:ext>
              </a:extLst>
            </p:cNvPr>
            <p:cNvSpPr/>
            <p:nvPr/>
          </p:nvSpPr>
          <p:spPr>
            <a:xfrm>
              <a:off x="6784443" y="173555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="" xmlns:a16="http://schemas.microsoft.com/office/drawing/2014/main" id="{C164D9F4-7B0F-0369-8C3E-364ED14E8AC9}"/>
                </a:ext>
              </a:extLst>
            </p:cNvPr>
            <p:cNvSpPr/>
            <p:nvPr/>
          </p:nvSpPr>
          <p:spPr>
            <a:xfrm>
              <a:off x="6818614" y="1750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="" xmlns:a16="http://schemas.microsoft.com/office/drawing/2014/main" id="{333EBD4F-E5DD-47C5-0DC5-9851533B0D32}"/>
                </a:ext>
              </a:extLst>
            </p:cNvPr>
            <p:cNvSpPr/>
            <p:nvPr/>
          </p:nvSpPr>
          <p:spPr>
            <a:xfrm>
              <a:off x="6851300" y="1766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="" xmlns:a16="http://schemas.microsoft.com/office/drawing/2014/main" id="{FAD986C4-09A9-4E06-DE8C-29B4DAFC2608}"/>
                </a:ext>
              </a:extLst>
            </p:cNvPr>
            <p:cNvSpPr/>
            <p:nvPr/>
          </p:nvSpPr>
          <p:spPr>
            <a:xfrm>
              <a:off x="6881758" y="1785327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="" xmlns:a16="http://schemas.microsoft.com/office/drawing/2014/main" id="{FF48B3CA-D773-4318-B795-51C52A1A1114}"/>
                </a:ext>
              </a:extLst>
            </p:cNvPr>
            <p:cNvSpPr/>
            <p:nvPr/>
          </p:nvSpPr>
          <p:spPr>
            <a:xfrm>
              <a:off x="6911376" y="1800830"/>
              <a:ext cx="9010" cy="5151"/>
            </a:xfrm>
            <a:custGeom>
              <a:avLst/>
              <a:gdLst>
                <a:gd name="connsiteX0" fmla="*/ 4553 w 9010"/>
                <a:gd name="connsiteY0" fmla="*/ 4554 h 5151"/>
                <a:gd name="connsiteX1" fmla="*/ 9010 w 9010"/>
                <a:gd name="connsiteY1" fmla="*/ 4554 h 5151"/>
                <a:gd name="connsiteX2" fmla="*/ 4553 w 9010"/>
                <a:gd name="connsiteY2" fmla="*/ 97 h 5151"/>
                <a:gd name="connsiteX3" fmla="*/ 96 w 9010"/>
                <a:gd name="connsiteY3" fmla="*/ 2876 h 5151"/>
                <a:gd name="connsiteX4" fmla="*/ 96 w 9010"/>
                <a:gd name="connsiteY4" fmla="*/ 4554 h 5151"/>
                <a:gd name="connsiteX5" fmla="*/ 4553 w 9010"/>
                <a:gd name="connsiteY5" fmla="*/ 4554 h 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5151">
                  <a:moveTo>
                    <a:pt x="4553" y="4554"/>
                  </a:moveTo>
                  <a:cubicBezTo>
                    <a:pt x="5932" y="5350"/>
                    <a:pt x="7631" y="5350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1475" y="5350"/>
                    <a:pt x="3174" y="5350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="" xmlns:a16="http://schemas.microsoft.com/office/drawing/2014/main" id="{6E3C36BC-7853-98A0-7A3F-E2E6394362E6}"/>
                </a:ext>
              </a:extLst>
            </p:cNvPr>
            <p:cNvSpPr/>
            <p:nvPr/>
          </p:nvSpPr>
          <p:spPr>
            <a:xfrm>
              <a:off x="6938215" y="1814298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="" xmlns:a16="http://schemas.microsoft.com/office/drawing/2014/main" id="{24D2BCB5-D65E-03C9-9AFF-E75BDA3D5364}"/>
                </a:ext>
              </a:extLst>
            </p:cNvPr>
            <p:cNvSpPr/>
            <p:nvPr/>
          </p:nvSpPr>
          <p:spPr>
            <a:xfrm>
              <a:off x="6965700" y="1832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="" xmlns:a16="http://schemas.microsoft.com/office/drawing/2014/main" id="{00491721-7D62-CAD3-B94F-3398DF6EF922}"/>
                </a:ext>
              </a:extLst>
            </p:cNvPr>
            <p:cNvSpPr/>
            <p:nvPr/>
          </p:nvSpPr>
          <p:spPr>
            <a:xfrm>
              <a:off x="6992443" y="1852893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="" xmlns:a16="http://schemas.microsoft.com/office/drawing/2014/main" id="{B2061C37-5250-2606-F704-D137F15B8169}"/>
                </a:ext>
              </a:extLst>
            </p:cNvPr>
            <p:cNvSpPr/>
            <p:nvPr/>
          </p:nvSpPr>
          <p:spPr>
            <a:xfrm>
              <a:off x="7019186" y="1875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="" xmlns:a16="http://schemas.microsoft.com/office/drawing/2014/main" id="{DB21B920-8264-A2AC-985F-A25FFF10F848}"/>
                </a:ext>
              </a:extLst>
            </p:cNvPr>
            <p:cNvSpPr/>
            <p:nvPr/>
          </p:nvSpPr>
          <p:spPr>
            <a:xfrm>
              <a:off x="7044443" y="1898241"/>
              <a:ext cx="17828" cy="17119"/>
            </a:xfrm>
            <a:custGeom>
              <a:avLst/>
              <a:gdLst>
                <a:gd name="connsiteX0" fmla="*/ 8914 w 17828"/>
                <a:gd name="connsiteY0" fmla="*/ 17086 h 17119"/>
                <a:gd name="connsiteX1" fmla="*/ 17829 w 17828"/>
                <a:gd name="connsiteY1" fmla="*/ 8914 h 17119"/>
                <a:gd name="connsiteX2" fmla="*/ 8914 w 17828"/>
                <a:gd name="connsiteY2" fmla="*/ 0 h 17119"/>
                <a:gd name="connsiteX3" fmla="*/ 0 w 17828"/>
                <a:gd name="connsiteY3" fmla="*/ 8914 h 17119"/>
                <a:gd name="connsiteX4" fmla="*/ 8138 w 17828"/>
                <a:gd name="connsiteY4" fmla="*/ 17119 h 17119"/>
                <a:gd name="connsiteX5" fmla="*/ 8914 w 17828"/>
                <a:gd name="connsiteY5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086"/>
                  </a:moveTo>
                  <a:cubicBezTo>
                    <a:pt x="13562" y="17102"/>
                    <a:pt x="17442" y="13545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19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="" xmlns:a16="http://schemas.microsoft.com/office/drawing/2014/main" id="{457E920A-BA49-2161-C05B-E0822EED2001}"/>
                </a:ext>
              </a:extLst>
            </p:cNvPr>
            <p:cNvSpPr/>
            <p:nvPr/>
          </p:nvSpPr>
          <p:spPr>
            <a:xfrm>
              <a:off x="7068957" y="19227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="" xmlns:a16="http://schemas.microsoft.com/office/drawing/2014/main" id="{E50306CF-0BFC-EBC2-4A5D-F9090D9177A3}"/>
                </a:ext>
              </a:extLst>
            </p:cNvPr>
            <p:cNvSpPr/>
            <p:nvPr/>
          </p:nvSpPr>
          <p:spPr>
            <a:xfrm>
              <a:off x="7090500" y="19465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="" xmlns:a16="http://schemas.microsoft.com/office/drawing/2014/main" id="{CA7F6C54-34D8-1FF2-A9A3-518464C0CF9E}"/>
                </a:ext>
              </a:extLst>
            </p:cNvPr>
            <p:cNvSpPr/>
            <p:nvPr/>
          </p:nvSpPr>
          <p:spPr>
            <a:xfrm>
              <a:off x="7115015" y="19754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="" xmlns:a16="http://schemas.microsoft.com/office/drawing/2014/main" id="{FACDC413-1EC6-8EEE-238C-B1BA7FFFAE51}"/>
                </a:ext>
              </a:extLst>
            </p:cNvPr>
            <p:cNvSpPr/>
            <p:nvPr/>
          </p:nvSpPr>
          <p:spPr>
            <a:xfrm>
              <a:off x="7135072" y="2001498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="" xmlns:a16="http://schemas.microsoft.com/office/drawing/2014/main" id="{50372C8A-A8B0-A01E-5D1A-5D4AFC15ABD6}"/>
                </a:ext>
              </a:extLst>
            </p:cNvPr>
            <p:cNvSpPr/>
            <p:nvPr/>
          </p:nvSpPr>
          <p:spPr>
            <a:xfrm>
              <a:off x="7152158" y="20274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="" xmlns:a16="http://schemas.microsoft.com/office/drawing/2014/main" id="{BAE95DD5-4404-AEA0-CC2B-43D336C2E804}"/>
                </a:ext>
              </a:extLst>
            </p:cNvPr>
            <p:cNvSpPr/>
            <p:nvPr/>
          </p:nvSpPr>
          <p:spPr>
            <a:xfrm>
              <a:off x="7170729" y="205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="" xmlns:a16="http://schemas.microsoft.com/office/drawing/2014/main" id="{E7338F8B-3F38-FCC8-9161-32614A471715}"/>
                </a:ext>
              </a:extLst>
            </p:cNvPr>
            <p:cNvSpPr/>
            <p:nvPr/>
          </p:nvSpPr>
          <p:spPr>
            <a:xfrm>
              <a:off x="7188558" y="2087670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="" xmlns:a16="http://schemas.microsoft.com/office/drawing/2014/main" id="{5B196FCE-F8BA-233C-9610-9C8C0B55265A}"/>
                </a:ext>
              </a:extLst>
            </p:cNvPr>
            <p:cNvSpPr/>
            <p:nvPr/>
          </p:nvSpPr>
          <p:spPr>
            <a:xfrm>
              <a:off x="7203415" y="21181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="" xmlns:a16="http://schemas.microsoft.com/office/drawing/2014/main" id="{2C572842-CDE7-B82C-7E2D-428DC50F8BE8}"/>
                </a:ext>
              </a:extLst>
            </p:cNvPr>
            <p:cNvSpPr/>
            <p:nvPr/>
          </p:nvSpPr>
          <p:spPr>
            <a:xfrm>
              <a:off x="7219758" y="21515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="" xmlns:a16="http://schemas.microsoft.com/office/drawing/2014/main" id="{68B52C19-01A0-AD7E-D681-275ED15F6181}"/>
                </a:ext>
              </a:extLst>
            </p:cNvPr>
            <p:cNvSpPr/>
            <p:nvPr/>
          </p:nvSpPr>
          <p:spPr>
            <a:xfrm>
              <a:off x="7233872" y="21849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="" xmlns:a16="http://schemas.microsoft.com/office/drawing/2014/main" id="{200B9F31-6521-7242-C0AD-A68948077502}"/>
                </a:ext>
              </a:extLst>
            </p:cNvPr>
            <p:cNvSpPr/>
            <p:nvPr/>
          </p:nvSpPr>
          <p:spPr>
            <a:xfrm>
              <a:off x="7245758" y="2217670"/>
              <a:ext cx="17085" cy="17085"/>
            </a:xfrm>
            <a:custGeom>
              <a:avLst/>
              <a:gdLst>
                <a:gd name="connsiteX0" fmla="*/ 8172 w 17085"/>
                <a:gd name="connsiteY0" fmla="*/ 17086 h 17085"/>
                <a:gd name="connsiteX1" fmla="*/ 17086 w 17085"/>
                <a:gd name="connsiteY1" fmla="*/ 8914 h 17085"/>
                <a:gd name="connsiteX2" fmla="*/ 8172 w 17085"/>
                <a:gd name="connsiteY2" fmla="*/ 0 h 17085"/>
                <a:gd name="connsiteX3" fmla="*/ 0 w 17085"/>
                <a:gd name="connsiteY3" fmla="*/ 8914 h 17085"/>
                <a:gd name="connsiteX4" fmla="*/ 8172 w 17085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5" h="17085">
                  <a:moveTo>
                    <a:pt x="8172" y="17086"/>
                  </a:moveTo>
                  <a:cubicBezTo>
                    <a:pt x="12819" y="17102"/>
                    <a:pt x="16699" y="13545"/>
                    <a:pt x="17086" y="8914"/>
                  </a:cubicBezTo>
                  <a:cubicBezTo>
                    <a:pt x="16731" y="4146"/>
                    <a:pt x="12940" y="355"/>
                    <a:pt x="8172" y="0"/>
                  </a:cubicBezTo>
                  <a:cubicBezTo>
                    <a:pt x="3541" y="387"/>
                    <a:pt x="-16" y="4267"/>
                    <a:pt x="0" y="8914"/>
                  </a:cubicBezTo>
                  <a:cubicBezTo>
                    <a:pt x="0" y="13427"/>
                    <a:pt x="3658" y="17086"/>
                    <a:pt x="8172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="" xmlns:a16="http://schemas.microsoft.com/office/drawing/2014/main" id="{C4178771-FAD8-6A9A-9ADE-4A9AB52ED12B}"/>
                </a:ext>
              </a:extLst>
            </p:cNvPr>
            <p:cNvSpPr/>
            <p:nvPr/>
          </p:nvSpPr>
          <p:spPr>
            <a:xfrm>
              <a:off x="7257643" y="2251064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="" xmlns:a16="http://schemas.microsoft.com/office/drawing/2014/main" id="{46894370-AB64-E100-946C-CBBDA4C72C6D}"/>
                </a:ext>
              </a:extLst>
            </p:cNvPr>
            <p:cNvSpPr/>
            <p:nvPr/>
          </p:nvSpPr>
          <p:spPr>
            <a:xfrm>
              <a:off x="7264329" y="2285270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="" xmlns:a16="http://schemas.microsoft.com/office/drawing/2014/main" id="{8AED129F-6271-2B02-8D2F-370F2C420A25}"/>
                </a:ext>
              </a:extLst>
            </p:cNvPr>
            <p:cNvSpPr/>
            <p:nvPr/>
          </p:nvSpPr>
          <p:spPr>
            <a:xfrm>
              <a:off x="7271758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="" xmlns:a16="http://schemas.microsoft.com/office/drawing/2014/main" id="{B2D43764-298D-63ED-FB90-70545FF5EA05}"/>
                </a:ext>
              </a:extLst>
            </p:cNvPr>
            <p:cNvSpPr/>
            <p:nvPr/>
          </p:nvSpPr>
          <p:spPr>
            <a:xfrm>
              <a:off x="7276183" y="2352127"/>
              <a:ext cx="17860" cy="18571"/>
            </a:xfrm>
            <a:custGeom>
              <a:avLst/>
              <a:gdLst>
                <a:gd name="connsiteX0" fmla="*/ 8946 w 17860"/>
                <a:gd name="connsiteY0" fmla="*/ 18571 h 18571"/>
                <a:gd name="connsiteX1" fmla="*/ 17860 w 17860"/>
                <a:gd name="connsiteY1" fmla="*/ 8914 h 18571"/>
                <a:gd name="connsiteX2" fmla="*/ 8946 w 17860"/>
                <a:gd name="connsiteY2" fmla="*/ 0 h 18571"/>
                <a:gd name="connsiteX3" fmla="*/ 32 w 17860"/>
                <a:gd name="connsiteY3" fmla="*/ 8914 h 18571"/>
                <a:gd name="connsiteX4" fmla="*/ 8172 w 17860"/>
                <a:gd name="connsiteY4" fmla="*/ 18540 h 18571"/>
                <a:gd name="connsiteX5" fmla="*/ 8946 w 17860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60" h="18571">
                  <a:moveTo>
                    <a:pt x="8946" y="18571"/>
                  </a:moveTo>
                  <a:cubicBezTo>
                    <a:pt x="13987" y="18183"/>
                    <a:pt x="17875" y="13971"/>
                    <a:pt x="17860" y="8914"/>
                  </a:cubicBezTo>
                  <a:cubicBezTo>
                    <a:pt x="17506" y="4146"/>
                    <a:pt x="13715" y="35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="" xmlns:a16="http://schemas.microsoft.com/office/drawing/2014/main" id="{57A6643D-A52E-E0EA-C50A-E3A8580ECAC3}"/>
                </a:ext>
              </a:extLst>
            </p:cNvPr>
            <p:cNvSpPr/>
            <p:nvPr/>
          </p:nvSpPr>
          <p:spPr>
            <a:xfrm>
              <a:off x="7282158" y="2386299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="" xmlns:a16="http://schemas.microsoft.com/office/drawing/2014/main" id="{4AEBCB2F-BA21-1032-2B1C-CD03C6C56A40}"/>
                </a:ext>
              </a:extLst>
            </p:cNvPr>
            <p:cNvSpPr/>
            <p:nvPr/>
          </p:nvSpPr>
          <p:spPr>
            <a:xfrm>
              <a:off x="7285872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="" xmlns:a16="http://schemas.microsoft.com/office/drawing/2014/main" id="{E2C92131-8D45-00F4-F48A-AC0C61117025}"/>
                </a:ext>
              </a:extLst>
            </p:cNvPr>
            <p:cNvSpPr/>
            <p:nvPr/>
          </p:nvSpPr>
          <p:spPr>
            <a:xfrm>
              <a:off x="7324501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="" xmlns:a16="http://schemas.microsoft.com/office/drawing/2014/main" id="{9CBEB958-221B-B19A-646C-1F795DADAFF1}"/>
                </a:ext>
              </a:extLst>
            </p:cNvPr>
            <p:cNvSpPr/>
            <p:nvPr/>
          </p:nvSpPr>
          <p:spPr>
            <a:xfrm>
              <a:off x="7324501" y="2494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="" xmlns:a16="http://schemas.microsoft.com/office/drawing/2014/main" id="{49BB4251-EA78-2508-17A2-38BB468DB998}"/>
                </a:ext>
              </a:extLst>
            </p:cNvPr>
            <p:cNvSpPr/>
            <p:nvPr/>
          </p:nvSpPr>
          <p:spPr>
            <a:xfrm>
              <a:off x="7322272" y="25289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="" xmlns:a16="http://schemas.microsoft.com/office/drawing/2014/main" id="{764786E0-FCD9-66A5-F876-C7290E1DE520}"/>
                </a:ext>
              </a:extLst>
            </p:cNvPr>
            <p:cNvSpPr/>
            <p:nvPr/>
          </p:nvSpPr>
          <p:spPr>
            <a:xfrm>
              <a:off x="7319300" y="2563842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14" y="5200"/>
                    <a:pt x="8914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="" xmlns:a16="http://schemas.microsoft.com/office/drawing/2014/main" id="{E06C2ADC-AC53-3AAE-3533-F81455416F02}"/>
                </a:ext>
              </a:extLst>
            </p:cNvPr>
            <p:cNvSpPr/>
            <p:nvPr/>
          </p:nvSpPr>
          <p:spPr>
            <a:xfrm>
              <a:off x="7318558" y="260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="" xmlns:a16="http://schemas.microsoft.com/office/drawing/2014/main" id="{EF65CF8A-45CA-906D-43B3-04129FC625CB}"/>
                </a:ext>
              </a:extLst>
            </p:cNvPr>
            <p:cNvSpPr/>
            <p:nvPr/>
          </p:nvSpPr>
          <p:spPr>
            <a:xfrm>
              <a:off x="7311542" y="2638870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="" xmlns:a16="http://schemas.microsoft.com/office/drawing/2014/main" id="{B888B896-82C8-090D-CF63-138780E80D4F}"/>
                </a:ext>
              </a:extLst>
            </p:cNvPr>
            <p:cNvSpPr/>
            <p:nvPr/>
          </p:nvSpPr>
          <p:spPr>
            <a:xfrm>
              <a:off x="7303701" y="267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="" xmlns:a16="http://schemas.microsoft.com/office/drawing/2014/main" id="{D2C924B2-C9B9-A584-9EAC-C60326F3C00F}"/>
                </a:ext>
              </a:extLst>
            </p:cNvPr>
            <p:cNvSpPr/>
            <p:nvPr/>
          </p:nvSpPr>
          <p:spPr>
            <a:xfrm>
              <a:off x="7294786" y="270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="" xmlns:a16="http://schemas.microsoft.com/office/drawing/2014/main" id="{90BDD8CD-9497-DED2-DA30-7D24BD631001}"/>
                </a:ext>
              </a:extLst>
            </p:cNvPr>
            <p:cNvSpPr/>
            <p:nvPr/>
          </p:nvSpPr>
          <p:spPr>
            <a:xfrm>
              <a:off x="7282900" y="2736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="" xmlns:a16="http://schemas.microsoft.com/office/drawing/2014/main" id="{4B8B9A76-3869-1CA1-1D38-21F346647EB3}"/>
                </a:ext>
              </a:extLst>
            </p:cNvPr>
            <p:cNvSpPr/>
            <p:nvPr/>
          </p:nvSpPr>
          <p:spPr>
            <a:xfrm>
              <a:off x="7271015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="" xmlns:a16="http://schemas.microsoft.com/office/drawing/2014/main" id="{C0A4016F-A103-D635-0C08-1376E7B00342}"/>
                </a:ext>
              </a:extLst>
            </p:cNvPr>
            <p:cNvSpPr/>
            <p:nvPr/>
          </p:nvSpPr>
          <p:spPr>
            <a:xfrm>
              <a:off x="7257643" y="280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="" xmlns:a16="http://schemas.microsoft.com/office/drawing/2014/main" id="{085F0F0F-A5EB-508D-8884-CB339E004CEA}"/>
                </a:ext>
              </a:extLst>
            </p:cNvPr>
            <p:cNvSpPr/>
            <p:nvPr/>
          </p:nvSpPr>
          <p:spPr>
            <a:xfrm>
              <a:off x="7241301" y="28305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="" xmlns:a16="http://schemas.microsoft.com/office/drawing/2014/main" id="{7EB5C615-92F9-429D-283B-54AA5F6DD10B}"/>
                </a:ext>
              </a:extLst>
            </p:cNvPr>
            <p:cNvSpPr/>
            <p:nvPr/>
          </p:nvSpPr>
          <p:spPr>
            <a:xfrm>
              <a:off x="7226113" y="286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="" xmlns:a16="http://schemas.microsoft.com/office/drawing/2014/main" id="{EEF09DAC-51D6-A0A5-0CF5-C3B9883AF80E}"/>
                </a:ext>
              </a:extLst>
            </p:cNvPr>
            <p:cNvSpPr/>
            <p:nvPr/>
          </p:nvSpPr>
          <p:spPr>
            <a:xfrm>
              <a:off x="7208615" y="289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="" xmlns:a16="http://schemas.microsoft.com/office/drawing/2014/main" id="{13253A95-41F0-7C87-6F17-D7FAE0E95CE3}"/>
                </a:ext>
              </a:extLst>
            </p:cNvPr>
            <p:cNvSpPr/>
            <p:nvPr/>
          </p:nvSpPr>
          <p:spPr>
            <a:xfrm>
              <a:off x="7192272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="" xmlns:a16="http://schemas.microsoft.com/office/drawing/2014/main" id="{B42484D9-92EC-F948-661D-541DDB0C3907}"/>
                </a:ext>
              </a:extLst>
            </p:cNvPr>
            <p:cNvSpPr/>
            <p:nvPr/>
          </p:nvSpPr>
          <p:spPr>
            <a:xfrm>
              <a:off x="7169243" y="295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="" xmlns:a16="http://schemas.microsoft.com/office/drawing/2014/main" id="{57473282-1C9E-12AD-B013-09153AF3118D}"/>
                </a:ext>
              </a:extLst>
            </p:cNvPr>
            <p:cNvSpPr/>
            <p:nvPr/>
          </p:nvSpPr>
          <p:spPr>
            <a:xfrm>
              <a:off x="6782214" y="3230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="" xmlns:a16="http://schemas.microsoft.com/office/drawing/2014/main" id="{35C62A3F-7EE8-5F04-A353-E15B19E01C27}"/>
                </a:ext>
              </a:extLst>
            </p:cNvPr>
            <p:cNvSpPr/>
            <p:nvPr/>
          </p:nvSpPr>
          <p:spPr>
            <a:xfrm>
              <a:off x="6747300" y="32390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="" xmlns:a16="http://schemas.microsoft.com/office/drawing/2014/main" id="{C096E456-5F79-9EAC-42DB-1251BE398B03}"/>
                </a:ext>
              </a:extLst>
            </p:cNvPr>
            <p:cNvSpPr/>
            <p:nvPr/>
          </p:nvSpPr>
          <p:spPr>
            <a:xfrm>
              <a:off x="6708975" y="3248014"/>
              <a:ext cx="8365" cy="9725"/>
            </a:xfrm>
            <a:custGeom>
              <a:avLst/>
              <a:gdLst>
                <a:gd name="connsiteX0" fmla="*/ 7868 w 8365"/>
                <a:gd name="connsiteY0" fmla="*/ 7428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8"/>
                  </a:moveTo>
                  <a:cubicBezTo>
                    <a:pt x="8531" y="6279"/>
                    <a:pt x="8531" y="4863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="" xmlns:a16="http://schemas.microsoft.com/office/drawing/2014/main" id="{B921F714-9021-F97A-DD3D-80FD11058460}"/>
                </a:ext>
              </a:extLst>
            </p:cNvPr>
            <p:cNvSpPr/>
            <p:nvPr/>
          </p:nvSpPr>
          <p:spPr>
            <a:xfrm>
              <a:off x="6679700" y="3255442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="" xmlns:a16="http://schemas.microsoft.com/office/drawing/2014/main" id="{B2018814-59F2-8E06-410E-D6A4B9487251}"/>
                </a:ext>
              </a:extLst>
            </p:cNvPr>
            <p:cNvSpPr/>
            <p:nvPr/>
          </p:nvSpPr>
          <p:spPr>
            <a:xfrm>
              <a:off x="6646272" y="32621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="" xmlns:a16="http://schemas.microsoft.com/office/drawing/2014/main" id="{693CF95A-B9D7-A55B-B76F-107DAB1E9779}"/>
                </a:ext>
              </a:extLst>
            </p:cNvPr>
            <p:cNvSpPr/>
            <p:nvPr/>
          </p:nvSpPr>
          <p:spPr>
            <a:xfrm>
              <a:off x="6610614" y="3265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="" xmlns:a16="http://schemas.microsoft.com/office/drawing/2014/main" id="{25F37322-3B67-BD92-0CE1-5356AAB67C22}"/>
                </a:ext>
              </a:extLst>
            </p:cNvPr>
            <p:cNvSpPr/>
            <p:nvPr/>
          </p:nvSpPr>
          <p:spPr>
            <a:xfrm>
              <a:off x="6576443" y="326955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="" xmlns:a16="http://schemas.microsoft.com/office/drawing/2014/main" id="{CCFD9CF9-F4CF-9F84-1860-9C4CB1353CE4}"/>
                </a:ext>
              </a:extLst>
            </p:cNvPr>
            <p:cNvSpPr/>
            <p:nvPr/>
          </p:nvSpPr>
          <p:spPr>
            <a:xfrm>
              <a:off x="6544500" y="327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="" xmlns:a16="http://schemas.microsoft.com/office/drawing/2014/main" id="{F5A2FE8D-CA1D-3E3B-3E3F-47E7D6911EE1}"/>
                </a:ext>
              </a:extLst>
            </p:cNvPr>
            <p:cNvSpPr/>
            <p:nvPr/>
          </p:nvSpPr>
          <p:spPr>
            <a:xfrm>
              <a:off x="6511071" y="32754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="" xmlns:a16="http://schemas.microsoft.com/office/drawing/2014/main" id="{7AD09E1D-6364-D691-A8E0-D83D90F4897C}"/>
                </a:ext>
              </a:extLst>
            </p:cNvPr>
            <p:cNvSpPr/>
            <p:nvPr/>
          </p:nvSpPr>
          <p:spPr>
            <a:xfrm>
              <a:off x="6476157" y="3275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="" xmlns:a16="http://schemas.microsoft.com/office/drawing/2014/main" id="{36C21115-FA3C-536E-566C-DEE0F8F5E734}"/>
                </a:ext>
              </a:extLst>
            </p:cNvPr>
            <p:cNvSpPr/>
            <p:nvPr/>
          </p:nvSpPr>
          <p:spPr>
            <a:xfrm>
              <a:off x="6441986" y="3274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="" xmlns:a16="http://schemas.microsoft.com/office/drawing/2014/main" id="{0FB9E417-5015-F8B9-D593-6F998CD6056E}"/>
                </a:ext>
              </a:extLst>
            </p:cNvPr>
            <p:cNvSpPr/>
            <p:nvPr/>
          </p:nvSpPr>
          <p:spPr>
            <a:xfrm>
              <a:off x="6406741" y="3269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="" xmlns:a16="http://schemas.microsoft.com/office/drawing/2014/main" id="{D0366F03-5989-FA1E-322E-E08578F17DB6}"/>
                </a:ext>
              </a:extLst>
            </p:cNvPr>
            <p:cNvSpPr/>
            <p:nvPr/>
          </p:nvSpPr>
          <p:spPr>
            <a:xfrm>
              <a:off x="6372900" y="326212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="" xmlns:a16="http://schemas.microsoft.com/office/drawing/2014/main" id="{9F89248B-DE79-8AE6-F8CB-E86E03FB5CA2}"/>
                </a:ext>
              </a:extLst>
            </p:cNvPr>
            <p:cNvSpPr/>
            <p:nvPr/>
          </p:nvSpPr>
          <p:spPr>
            <a:xfrm>
              <a:off x="6337986" y="325395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="" xmlns:a16="http://schemas.microsoft.com/office/drawing/2014/main" id="{336729B6-A5B7-98C0-025A-6DD3FC1542BE}"/>
                </a:ext>
              </a:extLst>
            </p:cNvPr>
            <p:cNvSpPr/>
            <p:nvPr/>
          </p:nvSpPr>
          <p:spPr>
            <a:xfrm>
              <a:off x="6305300" y="3247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="" xmlns:a16="http://schemas.microsoft.com/office/drawing/2014/main" id="{74360D5D-2E34-60F0-BD2E-35164D2EE6ED}"/>
                </a:ext>
              </a:extLst>
            </p:cNvPr>
            <p:cNvSpPr/>
            <p:nvPr/>
          </p:nvSpPr>
          <p:spPr>
            <a:xfrm>
              <a:off x="6272614" y="3239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="" xmlns:a16="http://schemas.microsoft.com/office/drawing/2014/main" id="{C283ACA1-46EB-C424-08E8-D33EDEC18E9D}"/>
                </a:ext>
              </a:extLst>
            </p:cNvPr>
            <p:cNvSpPr/>
            <p:nvPr/>
          </p:nvSpPr>
          <p:spPr>
            <a:xfrm>
              <a:off x="6238443" y="32242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="" xmlns:a16="http://schemas.microsoft.com/office/drawing/2014/main" id="{9F91D746-6156-3F09-2CE2-99FBAA79DD47}"/>
                </a:ext>
              </a:extLst>
            </p:cNvPr>
            <p:cNvSpPr/>
            <p:nvPr/>
          </p:nvSpPr>
          <p:spPr>
            <a:xfrm>
              <a:off x="6206912" y="3216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="" xmlns:a16="http://schemas.microsoft.com/office/drawing/2014/main" id="{03CD49D6-53DB-783D-965D-2DFEB20B0383}"/>
                </a:ext>
              </a:extLst>
            </p:cNvPr>
            <p:cNvSpPr/>
            <p:nvPr/>
          </p:nvSpPr>
          <p:spPr>
            <a:xfrm>
              <a:off x="6176043" y="3201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="" xmlns:a16="http://schemas.microsoft.com/office/drawing/2014/main" id="{F9763B95-A805-95E0-471E-ACD9067C89B5}"/>
                </a:ext>
              </a:extLst>
            </p:cNvPr>
            <p:cNvSpPr/>
            <p:nvPr/>
          </p:nvSpPr>
          <p:spPr>
            <a:xfrm>
              <a:off x="6144843" y="3185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="" xmlns:a16="http://schemas.microsoft.com/office/drawing/2014/main" id="{477F8928-15A1-D125-5BD6-C68DFF4DFF1A}"/>
                </a:ext>
              </a:extLst>
            </p:cNvPr>
            <p:cNvSpPr/>
            <p:nvPr/>
          </p:nvSpPr>
          <p:spPr>
            <a:xfrm>
              <a:off x="6114385" y="31655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="" xmlns:a16="http://schemas.microsoft.com/office/drawing/2014/main" id="{EB4F0F5B-D14C-1321-220C-2702B341BA2F}"/>
                </a:ext>
              </a:extLst>
            </p:cNvPr>
            <p:cNvSpPr/>
            <p:nvPr/>
          </p:nvSpPr>
          <p:spPr>
            <a:xfrm>
              <a:off x="6084671" y="3147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="" xmlns:a16="http://schemas.microsoft.com/office/drawing/2014/main" id="{7482FEE6-C1E2-84C5-D594-60C562FE1F24}"/>
                </a:ext>
              </a:extLst>
            </p:cNvPr>
            <p:cNvSpPr/>
            <p:nvPr/>
          </p:nvSpPr>
          <p:spPr>
            <a:xfrm>
              <a:off x="6055700" y="3132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="" xmlns:a16="http://schemas.microsoft.com/office/drawing/2014/main" id="{83A39474-C8F5-FA24-74AC-735020A3705B}"/>
                </a:ext>
              </a:extLst>
            </p:cNvPr>
            <p:cNvSpPr/>
            <p:nvPr/>
          </p:nvSpPr>
          <p:spPr>
            <a:xfrm>
              <a:off x="6025985" y="31076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="" xmlns:a16="http://schemas.microsoft.com/office/drawing/2014/main" id="{265149C4-28B9-4867-AC15-81719A49C35E}"/>
                </a:ext>
              </a:extLst>
            </p:cNvPr>
            <p:cNvSpPr/>
            <p:nvPr/>
          </p:nvSpPr>
          <p:spPr>
            <a:xfrm>
              <a:off x="5999242" y="30897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="" xmlns:a16="http://schemas.microsoft.com/office/drawing/2014/main" id="{06638687-8836-F083-C210-158EB8BF7B3B}"/>
                </a:ext>
              </a:extLst>
            </p:cNvPr>
            <p:cNvSpPr/>
            <p:nvPr/>
          </p:nvSpPr>
          <p:spPr>
            <a:xfrm>
              <a:off x="5974068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="" xmlns:a16="http://schemas.microsoft.com/office/drawing/2014/main" id="{1634983E-5E03-3B7D-7B1C-DBC30106E637}"/>
                </a:ext>
              </a:extLst>
            </p:cNvPr>
            <p:cNvSpPr/>
            <p:nvPr/>
          </p:nvSpPr>
          <p:spPr>
            <a:xfrm>
              <a:off x="5949471" y="30400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="" xmlns:a16="http://schemas.microsoft.com/office/drawing/2014/main" id="{AD29AE9D-0E7E-F6D8-DFB3-3FCB3D5E296A}"/>
                </a:ext>
              </a:extLst>
            </p:cNvPr>
            <p:cNvSpPr/>
            <p:nvPr/>
          </p:nvSpPr>
          <p:spPr>
            <a:xfrm>
              <a:off x="5929414" y="301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="" xmlns:a16="http://schemas.microsoft.com/office/drawing/2014/main" id="{697D5359-C052-ACF2-A24A-06AD7C1F749E}"/>
                </a:ext>
              </a:extLst>
            </p:cNvPr>
            <p:cNvSpPr/>
            <p:nvPr/>
          </p:nvSpPr>
          <p:spPr>
            <a:xfrm>
              <a:off x="5902671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="" xmlns:a16="http://schemas.microsoft.com/office/drawing/2014/main" id="{870492A8-9632-6300-7585-9F30E8D4950C}"/>
                </a:ext>
              </a:extLst>
            </p:cNvPr>
            <p:cNvSpPr/>
            <p:nvPr/>
          </p:nvSpPr>
          <p:spPr>
            <a:xfrm>
              <a:off x="5878157" y="2961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="" xmlns:a16="http://schemas.microsoft.com/office/drawing/2014/main" id="{4FAFA2E9-D5BD-9BCD-C08B-4E5ED916503D}"/>
                </a:ext>
              </a:extLst>
            </p:cNvPr>
            <p:cNvSpPr/>
            <p:nvPr/>
          </p:nvSpPr>
          <p:spPr>
            <a:xfrm>
              <a:off x="5859585" y="29330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="" xmlns:a16="http://schemas.microsoft.com/office/drawing/2014/main" id="{7E10D1C7-2178-AE24-2DA2-886A8A1014D6}"/>
                </a:ext>
              </a:extLst>
            </p:cNvPr>
            <p:cNvSpPr/>
            <p:nvPr/>
          </p:nvSpPr>
          <p:spPr>
            <a:xfrm>
              <a:off x="5834328" y="2907042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="" xmlns:a16="http://schemas.microsoft.com/office/drawing/2014/main" id="{37167BB2-F9A9-80D6-B95A-23E9BADFD96E}"/>
                </a:ext>
              </a:extLst>
            </p:cNvPr>
            <p:cNvSpPr/>
            <p:nvPr/>
          </p:nvSpPr>
          <p:spPr>
            <a:xfrm>
              <a:off x="5821700" y="2875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="" xmlns:a16="http://schemas.microsoft.com/office/drawing/2014/main" id="{41342864-B5AB-508E-D981-909DD7080099}"/>
                </a:ext>
              </a:extLst>
            </p:cNvPr>
            <p:cNvSpPr/>
            <p:nvPr/>
          </p:nvSpPr>
          <p:spPr>
            <a:xfrm>
              <a:off x="5804614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="" xmlns:a16="http://schemas.microsoft.com/office/drawing/2014/main" id="{79D797C3-1ACB-FF16-9D0F-9312CA8ACC54}"/>
                </a:ext>
              </a:extLst>
            </p:cNvPr>
            <p:cNvSpPr/>
            <p:nvPr/>
          </p:nvSpPr>
          <p:spPr>
            <a:xfrm>
              <a:off x="5786785" y="2814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="" xmlns:a16="http://schemas.microsoft.com/office/drawing/2014/main" id="{A2BA0759-EFDA-57F9-50E0-7B8AFEDB03DB}"/>
                </a:ext>
              </a:extLst>
            </p:cNvPr>
            <p:cNvSpPr/>
            <p:nvPr/>
          </p:nvSpPr>
          <p:spPr>
            <a:xfrm>
              <a:off x="5774899" y="27829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="" xmlns:a16="http://schemas.microsoft.com/office/drawing/2014/main" id="{21A0AAC8-3CB0-6836-28DD-B85E6F36843B}"/>
                </a:ext>
              </a:extLst>
            </p:cNvPr>
            <p:cNvSpPr/>
            <p:nvPr/>
          </p:nvSpPr>
          <p:spPr>
            <a:xfrm>
              <a:off x="5761528" y="2750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="" xmlns:a16="http://schemas.microsoft.com/office/drawing/2014/main" id="{14974026-AF54-9250-F6A8-C188EF373E36}"/>
                </a:ext>
              </a:extLst>
            </p:cNvPr>
            <p:cNvSpPr/>
            <p:nvPr/>
          </p:nvSpPr>
          <p:spPr>
            <a:xfrm>
              <a:off x="5742957" y="2713156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="" xmlns:a16="http://schemas.microsoft.com/office/drawing/2014/main" id="{35986611-635C-F8E3-C917-C7A3133EDF9D}"/>
                </a:ext>
              </a:extLst>
            </p:cNvPr>
            <p:cNvSpPr/>
            <p:nvPr/>
          </p:nvSpPr>
          <p:spPr>
            <a:xfrm>
              <a:off x="5727357" y="267452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="" xmlns:a16="http://schemas.microsoft.com/office/drawing/2014/main" id="{57B810BA-881E-4099-8F02-9C4B9C56E55B}"/>
                </a:ext>
              </a:extLst>
            </p:cNvPr>
            <p:cNvSpPr/>
            <p:nvPr/>
          </p:nvSpPr>
          <p:spPr>
            <a:xfrm>
              <a:off x="5726613" y="26492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="" xmlns:a16="http://schemas.microsoft.com/office/drawing/2014/main" id="{C6351DE6-0477-E601-50D4-A739CAB52CCA}"/>
                </a:ext>
              </a:extLst>
            </p:cNvPr>
            <p:cNvSpPr/>
            <p:nvPr/>
          </p:nvSpPr>
          <p:spPr>
            <a:xfrm>
              <a:off x="5716915" y="2612824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="" xmlns:a16="http://schemas.microsoft.com/office/drawing/2014/main" id="{30FF7DBE-9EDA-5A88-D8DE-B92C9CCD4C2A}"/>
                </a:ext>
              </a:extLst>
            </p:cNvPr>
            <p:cNvSpPr/>
            <p:nvPr/>
          </p:nvSpPr>
          <p:spPr>
            <a:xfrm>
              <a:off x="5708754" y="2576470"/>
              <a:ext cx="18602" cy="18602"/>
            </a:xfrm>
            <a:custGeom>
              <a:avLst/>
              <a:gdLst>
                <a:gd name="connsiteX0" fmla="*/ 8945 w 18602"/>
                <a:gd name="connsiteY0" fmla="*/ 18571 h 18602"/>
                <a:gd name="connsiteX1" fmla="*/ 18571 w 18602"/>
                <a:gd name="connsiteY1" fmla="*/ 10431 h 18602"/>
                <a:gd name="connsiteX2" fmla="*/ 18602 w 18602"/>
                <a:gd name="connsiteY2" fmla="*/ 9657 h 18602"/>
                <a:gd name="connsiteX3" fmla="*/ 8945 w 18602"/>
                <a:gd name="connsiteY3" fmla="*/ 0 h 18602"/>
                <a:gd name="connsiteX4" fmla="*/ 0 w 18602"/>
                <a:gd name="connsiteY4" fmla="*/ 8883 h 18602"/>
                <a:gd name="connsiteX5" fmla="*/ 31 w 18602"/>
                <a:gd name="connsiteY5" fmla="*/ 9657 h 18602"/>
                <a:gd name="connsiteX6" fmla="*/ 8945 w 18602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2">
                  <a:moveTo>
                    <a:pt x="8945" y="18571"/>
                  </a:moveTo>
                  <a:cubicBezTo>
                    <a:pt x="13851" y="18982"/>
                    <a:pt x="18161" y="15337"/>
                    <a:pt x="18571" y="10431"/>
                  </a:cubicBezTo>
                  <a:cubicBezTo>
                    <a:pt x="18593" y="10174"/>
                    <a:pt x="18603" y="9915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9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="" xmlns:a16="http://schemas.microsoft.com/office/drawing/2014/main" id="{EAE5EEB4-5AC4-EF0C-F341-39B5B244CBF0}"/>
                </a:ext>
              </a:extLst>
            </p:cNvPr>
            <p:cNvSpPr/>
            <p:nvPr/>
          </p:nvSpPr>
          <p:spPr>
            <a:xfrm>
              <a:off x="5705071" y="2543042"/>
              <a:ext cx="16342" cy="16342"/>
            </a:xfrm>
            <a:custGeom>
              <a:avLst/>
              <a:gdLst>
                <a:gd name="connsiteX0" fmla="*/ 16343 w 16342"/>
                <a:gd name="connsiteY0" fmla="*/ 8172 h 16342"/>
                <a:gd name="connsiteX1" fmla="*/ 8171 w 16342"/>
                <a:gd name="connsiteY1" fmla="*/ 16343 h 16342"/>
                <a:gd name="connsiteX2" fmla="*/ 0 w 16342"/>
                <a:gd name="connsiteY2" fmla="*/ 8172 h 16342"/>
                <a:gd name="connsiteX3" fmla="*/ 8171 w 16342"/>
                <a:gd name="connsiteY3" fmla="*/ 0 h 16342"/>
                <a:gd name="connsiteX4" fmla="*/ 16343 w 16342"/>
                <a:gd name="connsiteY4" fmla="*/ 8172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2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5"/>
                    <a:pt x="0" y="8172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="" xmlns:a16="http://schemas.microsoft.com/office/drawing/2014/main" id="{1A2DD30C-F495-D5D5-FD1D-345ECA9742CF}"/>
                </a:ext>
              </a:extLst>
            </p:cNvPr>
            <p:cNvSpPr/>
            <p:nvPr/>
          </p:nvSpPr>
          <p:spPr>
            <a:xfrm>
              <a:off x="5696899" y="25036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="" xmlns:a16="http://schemas.microsoft.com/office/drawing/2014/main" id="{2E600394-892C-0E4E-1416-81A01FBE9F3D}"/>
                </a:ext>
              </a:extLst>
            </p:cNvPr>
            <p:cNvSpPr/>
            <p:nvPr/>
          </p:nvSpPr>
          <p:spPr>
            <a:xfrm>
              <a:off x="5692442" y="2467642"/>
              <a:ext cx="32276" cy="29717"/>
            </a:xfrm>
            <a:custGeom>
              <a:avLst/>
              <a:gdLst>
                <a:gd name="connsiteX0" fmla="*/ 14114 w 32276"/>
                <a:gd name="connsiteY0" fmla="*/ 29343 h 29717"/>
                <a:gd name="connsiteX1" fmla="*/ 31901 w 32276"/>
                <a:gd name="connsiteY1" fmla="*/ 18159 h 29717"/>
                <a:gd name="connsiteX2" fmla="*/ 20717 w 32276"/>
                <a:gd name="connsiteY2" fmla="*/ 371 h 29717"/>
                <a:gd name="connsiteX3" fmla="*/ 14114 w 32276"/>
                <a:gd name="connsiteY3" fmla="*/ 371 h 29717"/>
                <a:gd name="connsiteX4" fmla="*/ 0 w 32276"/>
                <a:gd name="connsiteY4" fmla="*/ 14486 h 29717"/>
                <a:gd name="connsiteX5" fmla="*/ 14114 w 32276"/>
                <a:gd name="connsiteY5" fmla="*/ 29343 h 2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76" h="29717">
                  <a:moveTo>
                    <a:pt x="14114" y="29343"/>
                  </a:moveTo>
                  <a:cubicBezTo>
                    <a:pt x="22115" y="31166"/>
                    <a:pt x="30078" y="26159"/>
                    <a:pt x="31901" y="18159"/>
                  </a:cubicBezTo>
                  <a:cubicBezTo>
                    <a:pt x="33725" y="10158"/>
                    <a:pt x="28717" y="2195"/>
                    <a:pt x="20717" y="371"/>
                  </a:cubicBezTo>
                  <a:cubicBezTo>
                    <a:pt x="18544" y="-124"/>
                    <a:pt x="16287" y="-124"/>
                    <a:pt x="14114" y="371"/>
                  </a:cubicBezTo>
                  <a:cubicBezTo>
                    <a:pt x="6479" y="745"/>
                    <a:pt x="373" y="6851"/>
                    <a:pt x="0" y="14486"/>
                  </a:cubicBezTo>
                  <a:cubicBezTo>
                    <a:pt x="-10" y="22410"/>
                    <a:pt x="6200" y="28947"/>
                    <a:pt x="14114" y="29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="" xmlns:a16="http://schemas.microsoft.com/office/drawing/2014/main" id="{8AAA409B-A5FE-A96C-A27C-37477F0DF61E}"/>
                </a:ext>
              </a:extLst>
            </p:cNvPr>
            <p:cNvSpPr/>
            <p:nvPr/>
          </p:nvSpPr>
          <p:spPr>
            <a:xfrm>
              <a:off x="5696157" y="2435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="" xmlns:a16="http://schemas.microsoft.com/office/drawing/2014/main" id="{A7C9F28A-E428-AF1D-F08F-3EADF6E4D876}"/>
                </a:ext>
              </a:extLst>
            </p:cNvPr>
            <p:cNvSpPr/>
            <p:nvPr/>
          </p:nvSpPr>
          <p:spPr>
            <a:xfrm>
              <a:off x="5699128" y="24018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="" xmlns:a16="http://schemas.microsoft.com/office/drawing/2014/main" id="{B4AF1C65-8661-689A-2642-D085831D55CB}"/>
                </a:ext>
              </a:extLst>
            </p:cNvPr>
            <p:cNvSpPr/>
            <p:nvPr/>
          </p:nvSpPr>
          <p:spPr>
            <a:xfrm>
              <a:off x="5705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="" xmlns:a16="http://schemas.microsoft.com/office/drawing/2014/main" id="{1901CFF2-E14B-AA56-4359-4CB5D81BA5CA}"/>
                </a:ext>
              </a:extLst>
            </p:cNvPr>
            <p:cNvSpPr/>
            <p:nvPr/>
          </p:nvSpPr>
          <p:spPr>
            <a:xfrm>
              <a:off x="5713242" y="2339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="" xmlns:a16="http://schemas.microsoft.com/office/drawing/2014/main" id="{63B64B65-C6BD-73FB-119F-6CE689521F19}"/>
                </a:ext>
              </a:extLst>
            </p:cNvPr>
            <p:cNvSpPr/>
            <p:nvPr/>
          </p:nvSpPr>
          <p:spPr>
            <a:xfrm>
              <a:off x="5713985" y="2300127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="" xmlns:a16="http://schemas.microsoft.com/office/drawing/2014/main" id="{34FEEBCA-7376-91F8-0BEB-B9ABC4B6FE10}"/>
                </a:ext>
              </a:extLst>
            </p:cNvPr>
            <p:cNvSpPr/>
            <p:nvPr/>
          </p:nvSpPr>
          <p:spPr>
            <a:xfrm>
              <a:off x="5722157" y="2267442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="" xmlns:a16="http://schemas.microsoft.com/office/drawing/2014/main" id="{D90E4549-B3F7-4481-2637-C63716804327}"/>
                </a:ext>
              </a:extLst>
            </p:cNvPr>
            <p:cNvSpPr/>
            <p:nvPr/>
          </p:nvSpPr>
          <p:spPr>
            <a:xfrm>
              <a:off x="5731780" y="2234013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8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="" xmlns:a16="http://schemas.microsoft.com/office/drawing/2014/main" id="{67483B55-ACA1-67C3-B535-676E43291E70}"/>
                </a:ext>
              </a:extLst>
            </p:cNvPr>
            <p:cNvSpPr/>
            <p:nvPr/>
          </p:nvSpPr>
          <p:spPr>
            <a:xfrm>
              <a:off x="5742214" y="22013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="" xmlns:a16="http://schemas.microsoft.com/office/drawing/2014/main" id="{21795308-0B0F-E378-F432-761A4E473B73}"/>
                </a:ext>
              </a:extLst>
            </p:cNvPr>
            <p:cNvSpPr/>
            <p:nvPr/>
          </p:nvSpPr>
          <p:spPr>
            <a:xfrm>
              <a:off x="5754099" y="2169347"/>
              <a:ext cx="15600" cy="15637"/>
            </a:xfrm>
            <a:custGeom>
              <a:avLst/>
              <a:gdLst>
                <a:gd name="connsiteX0" fmla="*/ 7429 w 15600"/>
                <a:gd name="connsiteY0" fmla="*/ 15637 h 15637"/>
                <a:gd name="connsiteX1" fmla="*/ 15600 w 15600"/>
                <a:gd name="connsiteY1" fmla="*/ 7466 h 15637"/>
                <a:gd name="connsiteX2" fmla="*/ 8209 w 15600"/>
                <a:gd name="connsiteY2" fmla="*/ 0 h 15637"/>
                <a:gd name="connsiteX3" fmla="*/ 7429 w 15600"/>
                <a:gd name="connsiteY3" fmla="*/ 37 h 15637"/>
                <a:gd name="connsiteX4" fmla="*/ 0 w 15600"/>
                <a:gd name="connsiteY4" fmla="*/ 7466 h 15637"/>
                <a:gd name="connsiteX5" fmla="*/ 7429 w 15600"/>
                <a:gd name="connsiteY5" fmla="*/ 15637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37"/>
                  </a:moveTo>
                  <a:cubicBezTo>
                    <a:pt x="11942" y="15637"/>
                    <a:pt x="15600" y="11979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-17" y="11704"/>
                    <a:pt x="3208" y="15252"/>
                    <a:pt x="7429" y="1563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="" xmlns:a16="http://schemas.microsoft.com/office/drawing/2014/main" id="{93EE67F7-8DC4-1F83-3B8F-30F7FD4B38E5}"/>
                </a:ext>
              </a:extLst>
            </p:cNvPr>
            <p:cNvSpPr/>
            <p:nvPr/>
          </p:nvSpPr>
          <p:spPr>
            <a:xfrm>
              <a:off x="5766728" y="2136699"/>
              <a:ext cx="15646" cy="15647"/>
            </a:xfrm>
            <a:custGeom>
              <a:avLst/>
              <a:gdLst>
                <a:gd name="connsiteX0" fmla="*/ 8172 w 15646"/>
                <a:gd name="connsiteY0" fmla="*/ 15600 h 15647"/>
                <a:gd name="connsiteX1" fmla="*/ 15600 w 15646"/>
                <a:gd name="connsiteY1" fmla="*/ 9751 h 15647"/>
                <a:gd name="connsiteX2" fmla="*/ 15600 w 15646"/>
                <a:gd name="connsiteY2" fmla="*/ 8172 h 15647"/>
                <a:gd name="connsiteX3" fmla="*/ 8952 w 15646"/>
                <a:gd name="connsiteY3" fmla="*/ 37 h 15647"/>
                <a:gd name="connsiteX4" fmla="*/ 8172 w 15646"/>
                <a:gd name="connsiteY4" fmla="*/ 0 h 15647"/>
                <a:gd name="connsiteX5" fmla="*/ 0 w 15646"/>
                <a:gd name="connsiteY5" fmla="*/ 8172 h 15647"/>
                <a:gd name="connsiteX6" fmla="*/ 7391 w 15646"/>
                <a:gd name="connsiteY6" fmla="*/ 15637 h 15647"/>
                <a:gd name="connsiteX7" fmla="*/ 8172 w 15646"/>
                <a:gd name="connsiteY7" fmla="*/ 15600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8172" y="15600"/>
                  </a:moveTo>
                  <a:cubicBezTo>
                    <a:pt x="11838" y="16036"/>
                    <a:pt x="15164" y="13417"/>
                    <a:pt x="15600" y="9751"/>
                  </a:cubicBezTo>
                  <a:cubicBezTo>
                    <a:pt x="15663" y="9226"/>
                    <a:pt x="15663" y="8696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3" y="11"/>
                    <a:pt x="8432" y="-1"/>
                    <a:pt x="8172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9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="" xmlns:a16="http://schemas.microsoft.com/office/drawing/2014/main" id="{825D382D-4B72-88F6-0056-8DE05888BAA1}"/>
                </a:ext>
              </a:extLst>
            </p:cNvPr>
            <p:cNvSpPr/>
            <p:nvPr/>
          </p:nvSpPr>
          <p:spPr>
            <a:xfrm>
              <a:off x="5781585" y="2105499"/>
              <a:ext cx="14894" cy="15600"/>
            </a:xfrm>
            <a:custGeom>
              <a:avLst/>
              <a:gdLst>
                <a:gd name="connsiteX0" fmla="*/ 7429 w 14894"/>
                <a:gd name="connsiteY0" fmla="*/ 15600 h 15600"/>
                <a:gd name="connsiteX1" fmla="*/ 14894 w 14894"/>
                <a:gd name="connsiteY1" fmla="*/ 8209 h 15600"/>
                <a:gd name="connsiteX2" fmla="*/ 14857 w 14894"/>
                <a:gd name="connsiteY2" fmla="*/ 7429 h 15600"/>
                <a:gd name="connsiteX3" fmla="*/ 7429 w 14894"/>
                <a:gd name="connsiteY3" fmla="*/ 0 h 15600"/>
                <a:gd name="connsiteX4" fmla="*/ 0 w 14894"/>
                <a:gd name="connsiteY4" fmla="*/ 7429 h 15600"/>
                <a:gd name="connsiteX5" fmla="*/ 7429 w 14894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4" h="15600">
                  <a:moveTo>
                    <a:pt x="7429" y="15600"/>
                  </a:moveTo>
                  <a:cubicBezTo>
                    <a:pt x="11531" y="15621"/>
                    <a:pt x="14874" y="12311"/>
                    <a:pt x="14894" y="8209"/>
                  </a:cubicBezTo>
                  <a:cubicBezTo>
                    <a:pt x="14896" y="7948"/>
                    <a:pt x="14883" y="7688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="" xmlns:a16="http://schemas.microsoft.com/office/drawing/2014/main" id="{5FBF5493-86B4-53B4-435C-A44528607400}"/>
                </a:ext>
              </a:extLst>
            </p:cNvPr>
            <p:cNvSpPr/>
            <p:nvPr/>
          </p:nvSpPr>
          <p:spPr>
            <a:xfrm>
              <a:off x="5797185" y="2074299"/>
              <a:ext cx="15600" cy="15637"/>
            </a:xfrm>
            <a:custGeom>
              <a:avLst/>
              <a:gdLst>
                <a:gd name="connsiteX0" fmla="*/ 7429 w 15600"/>
                <a:gd name="connsiteY0" fmla="*/ 15600 h 15637"/>
                <a:gd name="connsiteX1" fmla="*/ 15563 w 15600"/>
                <a:gd name="connsiteY1" fmla="*/ 8952 h 15637"/>
                <a:gd name="connsiteX2" fmla="*/ 15600 w 15600"/>
                <a:gd name="connsiteY2" fmla="*/ 8171 h 15637"/>
                <a:gd name="connsiteX3" fmla="*/ 7429 w 15600"/>
                <a:gd name="connsiteY3" fmla="*/ 0 h 15637"/>
                <a:gd name="connsiteX4" fmla="*/ 0 w 15600"/>
                <a:gd name="connsiteY4" fmla="*/ 8171 h 15637"/>
                <a:gd name="connsiteX5" fmla="*/ 7429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00"/>
                  </a:moveTo>
                  <a:cubicBezTo>
                    <a:pt x="11511" y="16010"/>
                    <a:pt x="15153" y="13034"/>
                    <a:pt x="15563" y="8952"/>
                  </a:cubicBezTo>
                  <a:cubicBezTo>
                    <a:pt x="15589" y="8692"/>
                    <a:pt x="15601" y="843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0" y="12274"/>
                    <a:pt x="3326" y="15600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="" xmlns:a16="http://schemas.microsoft.com/office/drawing/2014/main" id="{0ABF62E6-4A3C-200B-7997-CB3D104CB53C}"/>
                </a:ext>
              </a:extLst>
            </p:cNvPr>
            <p:cNvSpPr/>
            <p:nvPr/>
          </p:nvSpPr>
          <p:spPr>
            <a:xfrm>
              <a:off x="5813494" y="20438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="" xmlns:a16="http://schemas.microsoft.com/office/drawing/2014/main" id="{F8E163D6-127C-FA53-B492-7B8EEAD284AC}"/>
                </a:ext>
              </a:extLst>
            </p:cNvPr>
            <p:cNvSpPr/>
            <p:nvPr/>
          </p:nvSpPr>
          <p:spPr>
            <a:xfrm>
              <a:off x="5832796" y="2013337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8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="" xmlns:a16="http://schemas.microsoft.com/office/drawing/2014/main" id="{B48E9B55-CFCB-08D6-E6D1-033E303E0943}"/>
                </a:ext>
              </a:extLst>
            </p:cNvPr>
            <p:cNvSpPr/>
            <p:nvPr/>
          </p:nvSpPr>
          <p:spPr>
            <a:xfrm>
              <a:off x="5855128" y="1989612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="" xmlns:a16="http://schemas.microsoft.com/office/drawing/2014/main" id="{36C35B05-5B57-6705-35FC-26EA12F53FE2}"/>
                </a:ext>
              </a:extLst>
            </p:cNvPr>
            <p:cNvSpPr/>
            <p:nvPr/>
          </p:nvSpPr>
          <p:spPr>
            <a:xfrm>
              <a:off x="5880385" y="196584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="" xmlns:a16="http://schemas.microsoft.com/office/drawing/2014/main" id="{5058BAFF-29FF-71E4-68B1-0CE25A77695D}"/>
                </a:ext>
              </a:extLst>
            </p:cNvPr>
            <p:cNvSpPr/>
            <p:nvPr/>
          </p:nvSpPr>
          <p:spPr>
            <a:xfrm>
              <a:off x="5902341" y="194058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="" xmlns:a16="http://schemas.microsoft.com/office/drawing/2014/main" id="{C9C8AD43-9169-9752-C8F0-1F70BCC6592D}"/>
                </a:ext>
              </a:extLst>
            </p:cNvPr>
            <p:cNvSpPr/>
            <p:nvPr/>
          </p:nvSpPr>
          <p:spPr>
            <a:xfrm>
              <a:off x="5927103" y="1915327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="" xmlns:a16="http://schemas.microsoft.com/office/drawing/2014/main" id="{7935BF97-A150-2CBF-EBF0-9F00B6CBC220}"/>
                </a:ext>
              </a:extLst>
            </p:cNvPr>
            <p:cNvSpPr/>
            <p:nvPr/>
          </p:nvSpPr>
          <p:spPr>
            <a:xfrm>
              <a:off x="5944917" y="1884127"/>
              <a:ext cx="9011" cy="9010"/>
            </a:xfrm>
            <a:custGeom>
              <a:avLst/>
              <a:gdLst>
                <a:gd name="connsiteX0" fmla="*/ 4554 w 9011"/>
                <a:gd name="connsiteY0" fmla="*/ 8914 h 9010"/>
                <a:gd name="connsiteX1" fmla="*/ 9011 w 9011"/>
                <a:gd name="connsiteY1" fmla="*/ 4457 h 9010"/>
                <a:gd name="connsiteX2" fmla="*/ 4554 w 9011"/>
                <a:gd name="connsiteY2" fmla="*/ 0 h 9010"/>
                <a:gd name="connsiteX3" fmla="*/ 97 w 9011"/>
                <a:gd name="connsiteY3" fmla="*/ 4457 h 9010"/>
                <a:gd name="connsiteX4" fmla="*/ 2876 w 9011"/>
                <a:gd name="connsiteY4" fmla="*/ 8914 h 9010"/>
                <a:gd name="connsiteX5" fmla="*/ 4554 w 9011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554" y="8914"/>
                  </a:moveTo>
                  <a:cubicBezTo>
                    <a:pt x="7016" y="8914"/>
                    <a:pt x="9011" y="6919"/>
                    <a:pt x="9011" y="4457"/>
                  </a:cubicBezTo>
                  <a:cubicBezTo>
                    <a:pt x="9011" y="1996"/>
                    <a:pt x="7016" y="0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6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="" xmlns:a16="http://schemas.microsoft.com/office/drawing/2014/main" id="{5482AAF1-898B-66F3-9FEC-DC6455F66315}"/>
                </a:ext>
              </a:extLst>
            </p:cNvPr>
            <p:cNvSpPr/>
            <p:nvPr/>
          </p:nvSpPr>
          <p:spPr>
            <a:xfrm>
              <a:off x="5969528" y="1859613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="" xmlns:a16="http://schemas.microsoft.com/office/drawing/2014/main" id="{3CC91245-4C9A-287F-CF39-651CCEEB5F08}"/>
                </a:ext>
              </a:extLst>
            </p:cNvPr>
            <p:cNvSpPr/>
            <p:nvPr/>
          </p:nvSpPr>
          <p:spPr>
            <a:xfrm>
              <a:off x="5995528" y="1836584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="" xmlns:a16="http://schemas.microsoft.com/office/drawing/2014/main" id="{840642BC-571C-8511-AA8A-A4BD5315F9A3}"/>
                </a:ext>
              </a:extLst>
            </p:cNvPr>
            <p:cNvSpPr/>
            <p:nvPr/>
          </p:nvSpPr>
          <p:spPr>
            <a:xfrm>
              <a:off x="6024500" y="1816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="" xmlns:a16="http://schemas.microsoft.com/office/drawing/2014/main" id="{6C115737-E7EC-EAE1-94D2-E648217192A0}"/>
                </a:ext>
              </a:extLst>
            </p:cNvPr>
            <p:cNvSpPr/>
            <p:nvPr/>
          </p:nvSpPr>
          <p:spPr>
            <a:xfrm>
              <a:off x="6055700" y="17994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="" xmlns:a16="http://schemas.microsoft.com/office/drawing/2014/main" id="{EEDACC7A-E8CD-28DA-590E-2A28941305E8}"/>
                </a:ext>
              </a:extLst>
            </p:cNvPr>
            <p:cNvSpPr/>
            <p:nvPr/>
          </p:nvSpPr>
          <p:spPr>
            <a:xfrm>
              <a:off x="6084671" y="17778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="" xmlns:a16="http://schemas.microsoft.com/office/drawing/2014/main" id="{5E57D75F-0CE2-47BB-86D5-D5D863DAA6C2}"/>
                </a:ext>
              </a:extLst>
            </p:cNvPr>
            <p:cNvSpPr/>
            <p:nvPr/>
          </p:nvSpPr>
          <p:spPr>
            <a:xfrm>
              <a:off x="6114385" y="1764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="" xmlns:a16="http://schemas.microsoft.com/office/drawing/2014/main" id="{189DAF0E-937D-8C63-264A-55B57481C02D}"/>
                </a:ext>
              </a:extLst>
            </p:cNvPr>
            <p:cNvSpPr/>
            <p:nvPr/>
          </p:nvSpPr>
          <p:spPr>
            <a:xfrm>
              <a:off x="6144100" y="1745955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="" xmlns:a16="http://schemas.microsoft.com/office/drawing/2014/main" id="{95D86D1E-D698-FE73-6EF8-1D45B3B44648}"/>
                </a:ext>
              </a:extLst>
            </p:cNvPr>
            <p:cNvSpPr/>
            <p:nvPr/>
          </p:nvSpPr>
          <p:spPr>
            <a:xfrm>
              <a:off x="6305300" y="16828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="" xmlns:a16="http://schemas.microsoft.com/office/drawing/2014/main" id="{F9FE3F67-84A8-A075-DDFD-5A6FF411F37E}"/>
                </a:ext>
              </a:extLst>
            </p:cNvPr>
            <p:cNvSpPr/>
            <p:nvPr/>
          </p:nvSpPr>
          <p:spPr>
            <a:xfrm>
              <a:off x="6580157" y="16560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="" xmlns:a16="http://schemas.microsoft.com/office/drawing/2014/main" id="{CB4E8B03-A365-E4BB-EE78-456681A97DE9}"/>
                </a:ext>
              </a:extLst>
            </p:cNvPr>
            <p:cNvSpPr/>
            <p:nvPr/>
          </p:nvSpPr>
          <p:spPr>
            <a:xfrm>
              <a:off x="6615071" y="166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="" xmlns:a16="http://schemas.microsoft.com/office/drawing/2014/main" id="{7B694C93-88FF-EEBF-5790-3DA64A464537}"/>
                </a:ext>
              </a:extLst>
            </p:cNvPr>
            <p:cNvSpPr/>
            <p:nvPr/>
          </p:nvSpPr>
          <p:spPr>
            <a:xfrm>
              <a:off x="6649243" y="1665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="" xmlns:a16="http://schemas.microsoft.com/office/drawing/2014/main" id="{31763B7B-CE43-C5B9-F78F-2F1BF82A0BED}"/>
                </a:ext>
              </a:extLst>
            </p:cNvPr>
            <p:cNvSpPr/>
            <p:nvPr/>
          </p:nvSpPr>
          <p:spPr>
            <a:xfrm>
              <a:off x="6682672" y="16701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3"/>
                    <a:pt x="332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="" xmlns:a16="http://schemas.microsoft.com/office/drawing/2014/main" id="{B3AA6E79-F4D0-BD9A-2CAC-62C5219EFF57}"/>
                </a:ext>
              </a:extLst>
            </p:cNvPr>
            <p:cNvSpPr/>
            <p:nvPr/>
          </p:nvSpPr>
          <p:spPr>
            <a:xfrm>
              <a:off x="6716100" y="1677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="" xmlns:a16="http://schemas.microsoft.com/office/drawing/2014/main" id="{E5C83EAB-F5D0-16A9-A4E8-2EDD47BD1437}"/>
                </a:ext>
              </a:extLst>
            </p:cNvPr>
            <p:cNvSpPr/>
            <p:nvPr/>
          </p:nvSpPr>
          <p:spPr>
            <a:xfrm>
              <a:off x="6750272" y="1688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="" xmlns:a16="http://schemas.microsoft.com/office/drawing/2014/main" id="{9707A41D-7F0D-DC81-3117-68DBAB803622}"/>
                </a:ext>
              </a:extLst>
            </p:cNvPr>
            <p:cNvSpPr/>
            <p:nvPr/>
          </p:nvSpPr>
          <p:spPr>
            <a:xfrm>
              <a:off x="6783700" y="17006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="" xmlns:a16="http://schemas.microsoft.com/office/drawing/2014/main" id="{E8C9DF53-3D36-841E-9A0E-26810B0551BD}"/>
                </a:ext>
              </a:extLst>
            </p:cNvPr>
            <p:cNvSpPr/>
            <p:nvPr/>
          </p:nvSpPr>
          <p:spPr>
            <a:xfrm>
              <a:off x="6814983" y="1707327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="" xmlns:a16="http://schemas.microsoft.com/office/drawing/2014/main" id="{E6C40D01-C022-141A-4AB6-0D6AA1038841}"/>
                </a:ext>
              </a:extLst>
            </p:cNvPr>
            <p:cNvSpPr/>
            <p:nvPr/>
          </p:nvSpPr>
          <p:spPr>
            <a:xfrm>
              <a:off x="6847586" y="17206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="" xmlns:a16="http://schemas.microsoft.com/office/drawing/2014/main" id="{513F35A9-C201-4319-025D-B65D77B24505}"/>
                </a:ext>
              </a:extLst>
            </p:cNvPr>
            <p:cNvSpPr/>
            <p:nvPr/>
          </p:nvSpPr>
          <p:spPr>
            <a:xfrm>
              <a:off x="6875815" y="1741498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="" xmlns:a16="http://schemas.microsoft.com/office/drawing/2014/main" id="{3680F225-AD6C-665D-6061-ACCC9F1989C3}"/>
                </a:ext>
              </a:extLst>
            </p:cNvPr>
            <p:cNvSpPr/>
            <p:nvPr/>
          </p:nvSpPr>
          <p:spPr>
            <a:xfrm>
              <a:off x="6905529" y="17535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="" xmlns:a16="http://schemas.microsoft.com/office/drawing/2014/main" id="{9D3F7ECA-54E0-3B1C-1BC8-6EEED9FC0E97}"/>
                </a:ext>
              </a:extLst>
            </p:cNvPr>
            <p:cNvSpPr/>
            <p:nvPr/>
          </p:nvSpPr>
          <p:spPr>
            <a:xfrm>
              <a:off x="6935986" y="1775172"/>
              <a:ext cx="3714" cy="902"/>
            </a:xfrm>
            <a:custGeom>
              <a:avLst/>
              <a:gdLst>
                <a:gd name="connsiteX0" fmla="*/ 3714 w 3714"/>
                <a:gd name="connsiteY0" fmla="*/ 498 h 902"/>
                <a:gd name="connsiteX1" fmla="*/ 3714 w 3714"/>
                <a:gd name="connsiteY1" fmla="*/ 498 h 902"/>
                <a:gd name="connsiteX2" fmla="*/ 0 w 3714"/>
                <a:gd name="connsiteY2" fmla="*/ 498 h 902"/>
                <a:gd name="connsiteX3" fmla="*/ 3714 w 3714"/>
                <a:gd name="connsiteY3" fmla="*/ 498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902">
                  <a:moveTo>
                    <a:pt x="3714" y="498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1179" y="1038"/>
                    <a:pt x="2535" y="103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="" xmlns:a16="http://schemas.microsoft.com/office/drawing/2014/main" id="{48A55D42-0264-9F10-AC9C-329A621AE689}"/>
                </a:ext>
              </a:extLst>
            </p:cNvPr>
            <p:cNvSpPr/>
            <p:nvPr/>
          </p:nvSpPr>
          <p:spPr>
            <a:xfrm>
              <a:off x="6962729" y="17838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="" xmlns:a16="http://schemas.microsoft.com/office/drawing/2014/main" id="{DDE7CF6B-031F-50DB-49FD-CBCECFCB68BB}"/>
                </a:ext>
              </a:extLst>
            </p:cNvPr>
            <p:cNvSpPr/>
            <p:nvPr/>
          </p:nvSpPr>
          <p:spPr>
            <a:xfrm>
              <a:off x="6988729" y="18009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8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="" xmlns:a16="http://schemas.microsoft.com/office/drawing/2014/main" id="{EC4EA7A4-BE82-5665-2494-6E3D0C161763}"/>
                </a:ext>
              </a:extLst>
            </p:cNvPr>
            <p:cNvSpPr/>
            <p:nvPr/>
          </p:nvSpPr>
          <p:spPr>
            <a:xfrm>
              <a:off x="7013986" y="1819498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="" xmlns:a16="http://schemas.microsoft.com/office/drawing/2014/main" id="{BFBA6E8B-6B00-5A37-3408-08F9D0C7C762}"/>
                </a:ext>
              </a:extLst>
            </p:cNvPr>
            <p:cNvSpPr/>
            <p:nvPr/>
          </p:nvSpPr>
          <p:spPr>
            <a:xfrm>
              <a:off x="7038500" y="1840298"/>
              <a:ext cx="26742" cy="26742"/>
            </a:xfrm>
            <a:custGeom>
              <a:avLst/>
              <a:gdLst>
                <a:gd name="connsiteX0" fmla="*/ 26743 w 26742"/>
                <a:gd name="connsiteY0" fmla="*/ 13371 h 26742"/>
                <a:gd name="connsiteX1" fmla="*/ 13371 w 26742"/>
                <a:gd name="connsiteY1" fmla="*/ 26743 h 26742"/>
                <a:gd name="connsiteX2" fmla="*/ 0 w 26742"/>
                <a:gd name="connsiteY2" fmla="*/ 13371 h 26742"/>
                <a:gd name="connsiteX3" fmla="*/ 13371 w 26742"/>
                <a:gd name="connsiteY3" fmla="*/ 0 h 26742"/>
                <a:gd name="connsiteX4" fmla="*/ 26743 w 26742"/>
                <a:gd name="connsiteY4" fmla="*/ 13371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26743" y="13371"/>
                  </a:moveTo>
                  <a:cubicBezTo>
                    <a:pt x="26743" y="20756"/>
                    <a:pt x="20756" y="26743"/>
                    <a:pt x="13371" y="26743"/>
                  </a:cubicBezTo>
                  <a:cubicBezTo>
                    <a:pt x="5987" y="26743"/>
                    <a:pt x="0" y="20756"/>
                    <a:pt x="0" y="13371"/>
                  </a:cubicBezTo>
                  <a:cubicBezTo>
                    <a:pt x="0" y="5987"/>
                    <a:pt x="5987" y="0"/>
                    <a:pt x="13371" y="0"/>
                  </a:cubicBezTo>
                  <a:cubicBezTo>
                    <a:pt x="20756" y="0"/>
                    <a:pt x="26743" y="5987"/>
                    <a:pt x="26743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="" xmlns:a16="http://schemas.microsoft.com/office/drawing/2014/main" id="{E032821D-86F0-F5D6-0404-647FF50023C9}"/>
                </a:ext>
              </a:extLst>
            </p:cNvPr>
            <p:cNvSpPr/>
            <p:nvPr/>
          </p:nvSpPr>
          <p:spPr>
            <a:xfrm>
              <a:off x="7064500" y="1866298"/>
              <a:ext cx="26000" cy="23075"/>
            </a:xfrm>
            <a:custGeom>
              <a:avLst/>
              <a:gdLst>
                <a:gd name="connsiteX0" fmla="*/ 12629 w 26000"/>
                <a:gd name="connsiteY0" fmla="*/ 23029 h 23075"/>
                <a:gd name="connsiteX1" fmla="*/ 26000 w 26000"/>
                <a:gd name="connsiteY1" fmla="*/ 13371 h 23075"/>
                <a:gd name="connsiteX2" fmla="*/ 12629 w 26000"/>
                <a:gd name="connsiteY2" fmla="*/ 0 h 23075"/>
                <a:gd name="connsiteX3" fmla="*/ 0 w 26000"/>
                <a:gd name="connsiteY3" fmla="*/ 13371 h 23075"/>
                <a:gd name="connsiteX4" fmla="*/ 12629 w 26000"/>
                <a:gd name="connsiteY4" fmla="*/ 23029 h 2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3075">
                  <a:moveTo>
                    <a:pt x="12629" y="23029"/>
                  </a:moveTo>
                  <a:cubicBezTo>
                    <a:pt x="18863" y="23567"/>
                    <a:pt x="24551" y="19459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1401" y="19169"/>
                    <a:pt x="6667" y="23195"/>
                    <a:pt x="12629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="" xmlns:a16="http://schemas.microsoft.com/office/drawing/2014/main" id="{A30B4E60-5D72-CF29-61AE-3DF52C3835DF}"/>
                </a:ext>
              </a:extLst>
            </p:cNvPr>
            <p:cNvSpPr/>
            <p:nvPr/>
          </p:nvSpPr>
          <p:spPr>
            <a:xfrm>
              <a:off x="7089736" y="1887076"/>
              <a:ext cx="28250" cy="28270"/>
            </a:xfrm>
            <a:custGeom>
              <a:avLst/>
              <a:gdLst>
                <a:gd name="connsiteX0" fmla="*/ 12651 w 28250"/>
                <a:gd name="connsiteY0" fmla="*/ 28251 h 28270"/>
                <a:gd name="connsiteX1" fmla="*/ 28249 w 28250"/>
                <a:gd name="connsiteY1" fmla="*/ 14174 h 28270"/>
                <a:gd name="connsiteX2" fmla="*/ 28251 w 28250"/>
                <a:gd name="connsiteY2" fmla="*/ 14137 h 28270"/>
                <a:gd name="connsiteX3" fmla="*/ 14136 w 28250"/>
                <a:gd name="connsiteY3" fmla="*/ 22 h 28270"/>
                <a:gd name="connsiteX4" fmla="*/ 22 w 28250"/>
                <a:gd name="connsiteY4" fmla="*/ 12607 h 28270"/>
                <a:gd name="connsiteX5" fmla="*/ 22 w 28250"/>
                <a:gd name="connsiteY5" fmla="*/ 14137 h 28270"/>
                <a:gd name="connsiteX6" fmla="*/ 12650 w 28250"/>
                <a:gd name="connsiteY6" fmla="*/ 28251 h 2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50" h="28270">
                  <a:moveTo>
                    <a:pt x="12651" y="28251"/>
                  </a:moveTo>
                  <a:cubicBezTo>
                    <a:pt x="20845" y="28671"/>
                    <a:pt x="27829" y="22368"/>
                    <a:pt x="28249" y="14174"/>
                  </a:cubicBezTo>
                  <a:cubicBezTo>
                    <a:pt x="28249" y="14161"/>
                    <a:pt x="28250" y="14149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-18" y="21387"/>
                    <a:pt x="5441" y="27488"/>
                    <a:pt x="12650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="" xmlns:a16="http://schemas.microsoft.com/office/drawing/2014/main" id="{9A739FB9-268A-9DC1-F9E6-FFB958EBEE84}"/>
                </a:ext>
              </a:extLst>
            </p:cNvPr>
            <p:cNvSpPr/>
            <p:nvPr/>
          </p:nvSpPr>
          <p:spPr>
            <a:xfrm>
              <a:off x="7112043" y="1913098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="" xmlns:a16="http://schemas.microsoft.com/office/drawing/2014/main" id="{6D25A920-C355-BE10-F604-CB3F0D41F99F}"/>
                </a:ext>
              </a:extLst>
            </p:cNvPr>
            <p:cNvSpPr/>
            <p:nvPr/>
          </p:nvSpPr>
          <p:spPr>
            <a:xfrm>
              <a:off x="7136558" y="19405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="" xmlns:a16="http://schemas.microsoft.com/office/drawing/2014/main" id="{F3820D65-4549-3A1D-0382-F19A82027F2D}"/>
                </a:ext>
              </a:extLst>
            </p:cNvPr>
            <p:cNvSpPr/>
            <p:nvPr/>
          </p:nvSpPr>
          <p:spPr>
            <a:xfrm>
              <a:off x="7159557" y="1970270"/>
              <a:ext cx="20086" cy="20085"/>
            </a:xfrm>
            <a:custGeom>
              <a:avLst/>
              <a:gdLst>
                <a:gd name="connsiteX0" fmla="*/ 9686 w 20086"/>
                <a:gd name="connsiteY0" fmla="*/ 20086 h 20085"/>
                <a:gd name="connsiteX1" fmla="*/ 20086 w 20086"/>
                <a:gd name="connsiteY1" fmla="*/ 9686 h 20085"/>
                <a:gd name="connsiteX2" fmla="*/ 10458 w 20086"/>
                <a:gd name="connsiteY2" fmla="*/ 0 h 20085"/>
                <a:gd name="connsiteX3" fmla="*/ 9686 w 20086"/>
                <a:gd name="connsiteY3" fmla="*/ 29 h 20085"/>
                <a:gd name="connsiteX4" fmla="*/ 29 w 20086"/>
                <a:gd name="connsiteY4" fmla="*/ 9686 h 20085"/>
                <a:gd name="connsiteX5" fmla="*/ 8915 w 20086"/>
                <a:gd name="connsiteY5" fmla="*/ 20057 h 20085"/>
                <a:gd name="connsiteX6" fmla="*/ 9686 w 20086"/>
                <a:gd name="connsiteY6" fmla="*/ 20086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6" h="20085">
                  <a:moveTo>
                    <a:pt x="9686" y="20086"/>
                  </a:moveTo>
                  <a:cubicBezTo>
                    <a:pt x="15430" y="20086"/>
                    <a:pt x="20086" y="15430"/>
                    <a:pt x="20086" y="9686"/>
                  </a:cubicBezTo>
                  <a:cubicBezTo>
                    <a:pt x="20102" y="4352"/>
                    <a:pt x="15791" y="16"/>
                    <a:pt x="10458" y="0"/>
                  </a:cubicBezTo>
                  <a:cubicBezTo>
                    <a:pt x="10200" y="-1"/>
                    <a:pt x="9943" y="9"/>
                    <a:pt x="9686" y="29"/>
                  </a:cubicBezTo>
                  <a:cubicBezTo>
                    <a:pt x="4353" y="29"/>
                    <a:pt x="29" y="4352"/>
                    <a:pt x="29" y="9686"/>
                  </a:cubicBezTo>
                  <a:cubicBezTo>
                    <a:pt x="-381" y="15003"/>
                    <a:pt x="3597" y="19647"/>
                    <a:pt x="8915" y="20057"/>
                  </a:cubicBezTo>
                  <a:cubicBezTo>
                    <a:pt x="9171" y="20077"/>
                    <a:pt x="9429" y="20086"/>
                    <a:pt x="9686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="" xmlns:a16="http://schemas.microsoft.com/office/drawing/2014/main" id="{25FF7286-52C7-E59A-3823-D0CFE57B31E1}"/>
                </a:ext>
              </a:extLst>
            </p:cNvPr>
            <p:cNvSpPr/>
            <p:nvPr/>
          </p:nvSpPr>
          <p:spPr>
            <a:xfrm>
              <a:off x="7180386" y="19962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="" xmlns:a16="http://schemas.microsoft.com/office/drawing/2014/main" id="{6EBBDA69-6857-FEC4-D429-CF7C921B24E9}"/>
                </a:ext>
              </a:extLst>
            </p:cNvPr>
            <p:cNvSpPr/>
            <p:nvPr/>
          </p:nvSpPr>
          <p:spPr>
            <a:xfrm>
              <a:off x="7195986" y="2028241"/>
              <a:ext cx="25257" cy="21595"/>
            </a:xfrm>
            <a:custGeom>
              <a:avLst/>
              <a:gdLst>
                <a:gd name="connsiteX0" fmla="*/ 12629 w 25257"/>
                <a:gd name="connsiteY0" fmla="*/ 21543 h 21595"/>
                <a:gd name="connsiteX1" fmla="*/ 25257 w 25257"/>
                <a:gd name="connsiteY1" fmla="*/ 8914 h 21595"/>
                <a:gd name="connsiteX2" fmla="*/ 12629 w 25257"/>
                <a:gd name="connsiteY2" fmla="*/ 0 h 21595"/>
                <a:gd name="connsiteX3" fmla="*/ 0 w 25257"/>
                <a:gd name="connsiteY3" fmla="*/ 12629 h 21595"/>
                <a:gd name="connsiteX4" fmla="*/ 12629 w 25257"/>
                <a:gd name="connsiteY4" fmla="*/ 21543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1595">
                  <a:moveTo>
                    <a:pt x="12629" y="21543"/>
                  </a:moveTo>
                  <a:cubicBezTo>
                    <a:pt x="19603" y="21543"/>
                    <a:pt x="25257" y="15889"/>
                    <a:pt x="25257" y="8914"/>
                  </a:cubicBezTo>
                  <a:cubicBezTo>
                    <a:pt x="23366" y="3564"/>
                    <a:pt x="18303" y="-9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1439" y="18305"/>
                    <a:pt x="6798" y="22088"/>
                    <a:pt x="12629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="" xmlns:a16="http://schemas.microsoft.com/office/drawing/2014/main" id="{5383B837-B16E-D583-B336-E4BB30F0A8EA}"/>
                </a:ext>
              </a:extLst>
            </p:cNvPr>
            <p:cNvSpPr/>
            <p:nvPr/>
          </p:nvSpPr>
          <p:spPr>
            <a:xfrm>
              <a:off x="7213789" y="2054961"/>
              <a:ext cx="24562" cy="24562"/>
            </a:xfrm>
            <a:custGeom>
              <a:avLst/>
              <a:gdLst>
                <a:gd name="connsiteX0" fmla="*/ 12654 w 24562"/>
                <a:gd name="connsiteY0" fmla="*/ 24538 h 24562"/>
                <a:gd name="connsiteX1" fmla="*/ 24563 w 24562"/>
                <a:gd name="connsiteY1" fmla="*/ 12675 h 24562"/>
                <a:gd name="connsiteX2" fmla="*/ 24540 w 24562"/>
                <a:gd name="connsiteY2" fmla="*/ 11909 h 24562"/>
                <a:gd name="connsiteX3" fmla="*/ 12654 w 24562"/>
                <a:gd name="connsiteY3" fmla="*/ 24 h 24562"/>
                <a:gd name="connsiteX4" fmla="*/ 48 w 24562"/>
                <a:gd name="connsiteY4" fmla="*/ 11143 h 24562"/>
                <a:gd name="connsiteX5" fmla="*/ 25 w 24562"/>
                <a:gd name="connsiteY5" fmla="*/ 11909 h 24562"/>
                <a:gd name="connsiteX6" fmla="*/ 11118 w 24562"/>
                <a:gd name="connsiteY6" fmla="*/ 24538 h 24562"/>
                <a:gd name="connsiteX7" fmla="*/ 12654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2654" y="24538"/>
                  </a:moveTo>
                  <a:cubicBezTo>
                    <a:pt x="19218" y="24551"/>
                    <a:pt x="24550" y="19240"/>
                    <a:pt x="24563" y="12675"/>
                  </a:cubicBezTo>
                  <a:cubicBezTo>
                    <a:pt x="24563" y="12420"/>
                    <a:pt x="24556" y="12164"/>
                    <a:pt x="24540" y="11909"/>
                  </a:cubicBezTo>
                  <a:cubicBezTo>
                    <a:pt x="24540" y="5345"/>
                    <a:pt x="19218" y="24"/>
                    <a:pt x="12654" y="24"/>
                  </a:cubicBezTo>
                  <a:cubicBezTo>
                    <a:pt x="6102" y="-387"/>
                    <a:pt x="459" y="4592"/>
                    <a:pt x="48" y="11143"/>
                  </a:cubicBezTo>
                  <a:cubicBezTo>
                    <a:pt x="32" y="11398"/>
                    <a:pt x="25" y="11654"/>
                    <a:pt x="25" y="11909"/>
                  </a:cubicBezTo>
                  <a:cubicBezTo>
                    <a:pt x="-399" y="18460"/>
                    <a:pt x="4568" y="24114"/>
                    <a:pt x="11118" y="24538"/>
                  </a:cubicBezTo>
                  <a:cubicBezTo>
                    <a:pt x="11630" y="24571"/>
                    <a:pt x="12143" y="24571"/>
                    <a:pt x="12654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="" xmlns:a16="http://schemas.microsoft.com/office/drawing/2014/main" id="{907F2551-FD24-18C7-4429-D1FB799CE5CE}"/>
                </a:ext>
              </a:extLst>
            </p:cNvPr>
            <p:cNvSpPr/>
            <p:nvPr/>
          </p:nvSpPr>
          <p:spPr>
            <a:xfrm>
              <a:off x="7230901" y="2086184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886 h 23028"/>
                <a:gd name="connsiteX2" fmla="*/ 11886 w 23028"/>
                <a:gd name="connsiteY2" fmla="*/ 0 h 23028"/>
                <a:gd name="connsiteX3" fmla="*/ 0 w 23028"/>
                <a:gd name="connsiteY3" fmla="*/ 11886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040" y="23029"/>
                    <a:pt x="23029" y="18040"/>
                    <a:pt x="23029" y="11886"/>
                  </a:cubicBezTo>
                  <a:cubicBezTo>
                    <a:pt x="23041" y="5601"/>
                    <a:pt x="18158" y="393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393" y="18158"/>
                    <a:pt x="5601" y="23041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="" xmlns:a16="http://schemas.microsoft.com/office/drawing/2014/main" id="{2CC67B4F-5051-1027-790B-DAD6F5778A2D}"/>
                </a:ext>
              </a:extLst>
            </p:cNvPr>
            <p:cNvSpPr/>
            <p:nvPr/>
          </p:nvSpPr>
          <p:spPr>
            <a:xfrm>
              <a:off x="7248729" y="2120356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="" xmlns:a16="http://schemas.microsoft.com/office/drawing/2014/main" id="{ACD9E92C-D9A7-4FFF-2814-FDB48763D98C}"/>
                </a:ext>
              </a:extLst>
            </p:cNvPr>
            <p:cNvSpPr/>
            <p:nvPr/>
          </p:nvSpPr>
          <p:spPr>
            <a:xfrm>
              <a:off x="7262809" y="2152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="" xmlns:a16="http://schemas.microsoft.com/office/drawing/2014/main" id="{04414633-7087-09C2-A46A-5011B13EBB64}"/>
                </a:ext>
              </a:extLst>
            </p:cNvPr>
            <p:cNvSpPr/>
            <p:nvPr/>
          </p:nvSpPr>
          <p:spPr>
            <a:xfrm>
              <a:off x="7275472" y="218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="" xmlns:a16="http://schemas.microsoft.com/office/drawing/2014/main" id="{05743923-5DC6-FA2F-6497-26EFAF96099F}"/>
                </a:ext>
              </a:extLst>
            </p:cNvPr>
            <p:cNvSpPr/>
            <p:nvPr/>
          </p:nvSpPr>
          <p:spPr>
            <a:xfrm>
              <a:off x="7286615" y="2217670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="" xmlns:a16="http://schemas.microsoft.com/office/drawing/2014/main" id="{73BAB158-C2F2-03D1-527F-0A026B4E989C}"/>
                </a:ext>
              </a:extLst>
            </p:cNvPr>
            <p:cNvSpPr/>
            <p:nvPr/>
          </p:nvSpPr>
          <p:spPr>
            <a:xfrm>
              <a:off x="7294043" y="2249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="" xmlns:a16="http://schemas.microsoft.com/office/drawing/2014/main" id="{B448C488-7553-4082-AE44-21DC16934F51}"/>
                </a:ext>
              </a:extLst>
            </p:cNvPr>
            <p:cNvSpPr/>
            <p:nvPr/>
          </p:nvSpPr>
          <p:spPr>
            <a:xfrm>
              <a:off x="7302215" y="2283784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="" xmlns:a16="http://schemas.microsoft.com/office/drawing/2014/main" id="{B580668A-9E06-310C-3391-BA2A45B92D4F}"/>
                </a:ext>
              </a:extLst>
            </p:cNvPr>
            <p:cNvSpPr/>
            <p:nvPr/>
          </p:nvSpPr>
          <p:spPr>
            <a:xfrm>
              <a:off x="7309643" y="2317956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="" xmlns:a16="http://schemas.microsoft.com/office/drawing/2014/main" id="{20CE1D4E-115C-6FA5-7465-036CE177A75A}"/>
                </a:ext>
              </a:extLst>
            </p:cNvPr>
            <p:cNvSpPr/>
            <p:nvPr/>
          </p:nvSpPr>
          <p:spPr>
            <a:xfrm>
              <a:off x="7316329" y="2353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="" xmlns:a16="http://schemas.microsoft.com/office/drawing/2014/main" id="{25975768-75D8-75E9-ED27-8C5A0121B01E}"/>
                </a:ext>
              </a:extLst>
            </p:cNvPr>
            <p:cNvSpPr/>
            <p:nvPr/>
          </p:nvSpPr>
          <p:spPr>
            <a:xfrm>
              <a:off x="7322272" y="2393727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="" xmlns:a16="http://schemas.microsoft.com/office/drawing/2014/main" id="{06C77014-95EE-2FF4-8EA5-A3D2FF22CA4C}"/>
                </a:ext>
              </a:extLst>
            </p:cNvPr>
            <p:cNvSpPr/>
            <p:nvPr/>
          </p:nvSpPr>
          <p:spPr>
            <a:xfrm>
              <a:off x="7324501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="" xmlns:a16="http://schemas.microsoft.com/office/drawing/2014/main" id="{1E59F8A3-C90C-7411-E6E0-2F515807E5D2}"/>
                </a:ext>
              </a:extLst>
            </p:cNvPr>
            <p:cNvSpPr/>
            <p:nvPr/>
          </p:nvSpPr>
          <p:spPr>
            <a:xfrm>
              <a:off x="7369072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="" xmlns:a16="http://schemas.microsoft.com/office/drawing/2014/main" id="{58ED2051-5D2F-23FF-4B5F-2C9A6E64FC97}"/>
                </a:ext>
              </a:extLst>
            </p:cNvPr>
            <p:cNvSpPr/>
            <p:nvPr/>
          </p:nvSpPr>
          <p:spPr>
            <a:xfrm>
              <a:off x="7364615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="" xmlns:a16="http://schemas.microsoft.com/office/drawing/2014/main" id="{98E587BD-1A8A-1B89-AF5C-BA1ED8C797A3}"/>
                </a:ext>
              </a:extLst>
            </p:cNvPr>
            <p:cNvSpPr/>
            <p:nvPr/>
          </p:nvSpPr>
          <p:spPr>
            <a:xfrm>
              <a:off x="7360158" y="2528185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="" xmlns:a16="http://schemas.microsoft.com/office/drawing/2014/main" id="{F641B711-F11D-2EB9-FB14-0840CC11D05E}"/>
                </a:ext>
              </a:extLst>
            </p:cNvPr>
            <p:cNvSpPr/>
            <p:nvPr/>
          </p:nvSpPr>
          <p:spPr>
            <a:xfrm>
              <a:off x="7357186" y="2563099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="" xmlns:a16="http://schemas.microsoft.com/office/drawing/2014/main" id="{4DFF33B3-63B9-2BAE-EA88-B7C97E0E141A}"/>
                </a:ext>
              </a:extLst>
            </p:cNvPr>
            <p:cNvSpPr/>
            <p:nvPr/>
          </p:nvSpPr>
          <p:spPr>
            <a:xfrm>
              <a:off x="7353472" y="25987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="" xmlns:a16="http://schemas.microsoft.com/office/drawing/2014/main" id="{F2E3042D-F88B-FA20-97BD-494C3E62B04F}"/>
                </a:ext>
              </a:extLst>
            </p:cNvPr>
            <p:cNvSpPr/>
            <p:nvPr/>
          </p:nvSpPr>
          <p:spPr>
            <a:xfrm>
              <a:off x="7351243" y="26366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="" xmlns:a16="http://schemas.microsoft.com/office/drawing/2014/main" id="{DE55AF40-4EB0-E972-CD43-35C7331C296E}"/>
                </a:ext>
              </a:extLst>
            </p:cNvPr>
            <p:cNvSpPr/>
            <p:nvPr/>
          </p:nvSpPr>
          <p:spPr>
            <a:xfrm>
              <a:off x="7340843" y="26678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="" xmlns:a16="http://schemas.microsoft.com/office/drawing/2014/main" id="{6E7273B4-7D7B-D354-8280-AF08D2A73456}"/>
                </a:ext>
              </a:extLst>
            </p:cNvPr>
            <p:cNvSpPr/>
            <p:nvPr/>
          </p:nvSpPr>
          <p:spPr>
            <a:xfrm>
              <a:off x="7331929" y="270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="" xmlns:a16="http://schemas.microsoft.com/office/drawing/2014/main" id="{655C6FF0-9EEE-9749-7778-47A95F6DDE9F}"/>
                </a:ext>
              </a:extLst>
            </p:cNvPr>
            <p:cNvSpPr/>
            <p:nvPr/>
          </p:nvSpPr>
          <p:spPr>
            <a:xfrm>
              <a:off x="7324501" y="273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="" xmlns:a16="http://schemas.microsoft.com/office/drawing/2014/main" id="{0D2254B2-0FB2-584F-49F5-1FB147115F51}"/>
                </a:ext>
              </a:extLst>
            </p:cNvPr>
            <p:cNvSpPr/>
            <p:nvPr/>
          </p:nvSpPr>
          <p:spPr>
            <a:xfrm>
              <a:off x="7311872" y="27696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="" xmlns:a16="http://schemas.microsoft.com/office/drawing/2014/main" id="{C0204B8A-189B-CB5A-981B-E4C7C5AAFEDF}"/>
                </a:ext>
              </a:extLst>
            </p:cNvPr>
            <p:cNvSpPr/>
            <p:nvPr/>
          </p:nvSpPr>
          <p:spPr>
            <a:xfrm>
              <a:off x="7298501" y="2801556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="" xmlns:a16="http://schemas.microsoft.com/office/drawing/2014/main" id="{8A969F82-44CD-AD0A-6790-2720C8648DD1}"/>
                </a:ext>
              </a:extLst>
            </p:cNvPr>
            <p:cNvSpPr/>
            <p:nvPr/>
          </p:nvSpPr>
          <p:spPr>
            <a:xfrm>
              <a:off x="7284799" y="2834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="" xmlns:a16="http://schemas.microsoft.com/office/drawing/2014/main" id="{D5EFF884-340F-D986-531D-8AE619FFE4B6}"/>
                </a:ext>
              </a:extLst>
            </p:cNvPr>
            <p:cNvSpPr/>
            <p:nvPr/>
          </p:nvSpPr>
          <p:spPr>
            <a:xfrm>
              <a:off x="7266558" y="286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="" xmlns:a16="http://schemas.microsoft.com/office/drawing/2014/main" id="{84801B1C-5345-08E6-29A7-6D77DBE37FC2}"/>
                </a:ext>
              </a:extLst>
            </p:cNvPr>
            <p:cNvSpPr/>
            <p:nvPr/>
          </p:nvSpPr>
          <p:spPr>
            <a:xfrm>
              <a:off x="7250958" y="28929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="" xmlns:a16="http://schemas.microsoft.com/office/drawing/2014/main" id="{42FED819-12A6-D45C-F125-D5B7EAFE7E94}"/>
                </a:ext>
              </a:extLst>
            </p:cNvPr>
            <p:cNvSpPr/>
            <p:nvPr/>
          </p:nvSpPr>
          <p:spPr>
            <a:xfrm>
              <a:off x="7232386" y="292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="" xmlns:a16="http://schemas.microsoft.com/office/drawing/2014/main" id="{297B17C6-8ADB-E9C0-20F9-89FC9D6DEDF9}"/>
                </a:ext>
              </a:extLst>
            </p:cNvPr>
            <p:cNvSpPr/>
            <p:nvPr/>
          </p:nvSpPr>
          <p:spPr>
            <a:xfrm>
              <a:off x="7214558" y="29530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="" xmlns:a16="http://schemas.microsoft.com/office/drawing/2014/main" id="{3AB2F35D-F5BC-28FE-99AD-E8A85E0AD886}"/>
                </a:ext>
              </a:extLst>
            </p:cNvPr>
            <p:cNvSpPr/>
            <p:nvPr/>
          </p:nvSpPr>
          <p:spPr>
            <a:xfrm>
              <a:off x="6672272" y="3300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="" xmlns:a16="http://schemas.microsoft.com/office/drawing/2014/main" id="{D1E4F1D0-C998-72A9-CA98-FBF162529F34}"/>
                </a:ext>
              </a:extLst>
            </p:cNvPr>
            <p:cNvSpPr/>
            <p:nvPr/>
          </p:nvSpPr>
          <p:spPr>
            <a:xfrm>
              <a:off x="6640329" y="3304471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="" xmlns:a16="http://schemas.microsoft.com/office/drawing/2014/main" id="{859E12A0-F240-ABC1-9C93-CFE13F3790B6}"/>
                </a:ext>
              </a:extLst>
            </p:cNvPr>
            <p:cNvSpPr/>
            <p:nvPr/>
          </p:nvSpPr>
          <p:spPr>
            <a:xfrm>
              <a:off x="6604671" y="3308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="" xmlns:a16="http://schemas.microsoft.com/office/drawing/2014/main" id="{9D9B7581-2097-6DDF-6430-D089984E665F}"/>
                </a:ext>
              </a:extLst>
            </p:cNvPr>
            <p:cNvSpPr/>
            <p:nvPr/>
          </p:nvSpPr>
          <p:spPr>
            <a:xfrm>
              <a:off x="6571243" y="33126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="" xmlns:a16="http://schemas.microsoft.com/office/drawing/2014/main" id="{44D6B0E7-EA8D-A664-F556-5F6A78F8BB67}"/>
                </a:ext>
              </a:extLst>
            </p:cNvPr>
            <p:cNvSpPr/>
            <p:nvPr/>
          </p:nvSpPr>
          <p:spPr>
            <a:xfrm>
              <a:off x="6433071" y="33111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="" xmlns:a16="http://schemas.microsoft.com/office/drawing/2014/main" id="{6A0A2CB9-3446-4A66-C06A-EDC65341ECCB}"/>
                </a:ext>
              </a:extLst>
            </p:cNvPr>
            <p:cNvSpPr/>
            <p:nvPr/>
          </p:nvSpPr>
          <p:spPr>
            <a:xfrm>
              <a:off x="6330557" y="3292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="" xmlns:a16="http://schemas.microsoft.com/office/drawing/2014/main" id="{FC206D51-37DA-E045-056B-B40BF817C96C}"/>
                </a:ext>
              </a:extLst>
            </p:cNvPr>
            <p:cNvSpPr/>
            <p:nvPr/>
          </p:nvSpPr>
          <p:spPr>
            <a:xfrm>
              <a:off x="6296386" y="3284414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="" xmlns:a16="http://schemas.microsoft.com/office/drawing/2014/main" id="{ED90B10F-A2C6-053B-66E0-DA1DA4F8EF38}"/>
                </a:ext>
              </a:extLst>
            </p:cNvPr>
            <p:cNvSpPr/>
            <p:nvPr/>
          </p:nvSpPr>
          <p:spPr>
            <a:xfrm>
              <a:off x="6231014" y="3264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="" xmlns:a16="http://schemas.microsoft.com/office/drawing/2014/main" id="{1FEE5687-F917-6BCA-7AD1-201F8F72DF75}"/>
                </a:ext>
              </a:extLst>
            </p:cNvPr>
            <p:cNvSpPr/>
            <p:nvPr/>
          </p:nvSpPr>
          <p:spPr>
            <a:xfrm>
              <a:off x="6198328" y="325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="" xmlns:a16="http://schemas.microsoft.com/office/drawing/2014/main" id="{792A7A61-A241-41BD-CE66-9225499AC77D}"/>
                </a:ext>
              </a:extLst>
            </p:cNvPr>
            <p:cNvSpPr/>
            <p:nvPr/>
          </p:nvSpPr>
          <p:spPr>
            <a:xfrm>
              <a:off x="6166468" y="3235385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="" xmlns:a16="http://schemas.microsoft.com/office/drawing/2014/main" id="{773118DF-4893-2B11-8A7A-C1D3A6CF18D2}"/>
                </a:ext>
              </a:extLst>
            </p:cNvPr>
            <p:cNvSpPr/>
            <p:nvPr/>
          </p:nvSpPr>
          <p:spPr>
            <a:xfrm>
              <a:off x="6135928" y="322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="" xmlns:a16="http://schemas.microsoft.com/office/drawing/2014/main" id="{AF0B8DC2-4BB7-3B53-1ABB-269FD375C593}"/>
                </a:ext>
              </a:extLst>
            </p:cNvPr>
            <p:cNvSpPr/>
            <p:nvPr/>
          </p:nvSpPr>
          <p:spPr>
            <a:xfrm>
              <a:off x="6104728" y="32049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="" xmlns:a16="http://schemas.microsoft.com/office/drawing/2014/main" id="{A29A77F4-00F4-E509-7F41-112A48A7E11A}"/>
                </a:ext>
              </a:extLst>
            </p:cNvPr>
            <p:cNvSpPr/>
            <p:nvPr/>
          </p:nvSpPr>
          <p:spPr>
            <a:xfrm>
              <a:off x="6077985" y="3190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="" xmlns:a16="http://schemas.microsoft.com/office/drawing/2014/main" id="{3E3D8CBE-90D2-75CC-1055-BF91A65E2667}"/>
                </a:ext>
              </a:extLst>
            </p:cNvPr>
            <p:cNvSpPr/>
            <p:nvPr/>
          </p:nvSpPr>
          <p:spPr>
            <a:xfrm>
              <a:off x="6046042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="" xmlns:a16="http://schemas.microsoft.com/office/drawing/2014/main" id="{3351B3A8-0903-5A9F-5123-50FD6A337C3D}"/>
                </a:ext>
              </a:extLst>
            </p:cNvPr>
            <p:cNvSpPr/>
            <p:nvPr/>
          </p:nvSpPr>
          <p:spPr>
            <a:xfrm>
              <a:off x="6017814" y="315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="" xmlns:a16="http://schemas.microsoft.com/office/drawing/2014/main" id="{CA452968-BF7C-68BB-6EE7-6D68B7D3C89E}"/>
                </a:ext>
              </a:extLst>
            </p:cNvPr>
            <p:cNvSpPr/>
            <p:nvPr/>
          </p:nvSpPr>
          <p:spPr>
            <a:xfrm>
              <a:off x="5990328" y="3131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="" xmlns:a16="http://schemas.microsoft.com/office/drawing/2014/main" id="{0BC400E3-5B31-1465-9F1F-B5BD9C195095}"/>
                </a:ext>
              </a:extLst>
            </p:cNvPr>
            <p:cNvSpPr/>
            <p:nvPr/>
          </p:nvSpPr>
          <p:spPr>
            <a:xfrm>
              <a:off x="5963585" y="3108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="" xmlns:a16="http://schemas.microsoft.com/office/drawing/2014/main" id="{21AFFFBF-C1D2-9D10-F417-3031D22C9A40}"/>
                </a:ext>
              </a:extLst>
            </p:cNvPr>
            <p:cNvSpPr/>
            <p:nvPr/>
          </p:nvSpPr>
          <p:spPr>
            <a:xfrm>
              <a:off x="5937585" y="30823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="" xmlns:a16="http://schemas.microsoft.com/office/drawing/2014/main" id="{EF6581C2-52DC-70E4-8E9F-F20A96C371E1}"/>
                </a:ext>
              </a:extLst>
            </p:cNvPr>
            <p:cNvSpPr/>
            <p:nvPr/>
          </p:nvSpPr>
          <p:spPr>
            <a:xfrm>
              <a:off x="5912741" y="306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="" xmlns:a16="http://schemas.microsoft.com/office/drawing/2014/main" id="{6FB9D7D8-C35A-D2AC-5D2D-DA2C5DAD7C68}"/>
                </a:ext>
              </a:extLst>
            </p:cNvPr>
            <p:cNvSpPr/>
            <p:nvPr/>
          </p:nvSpPr>
          <p:spPr>
            <a:xfrm>
              <a:off x="5888969" y="3034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="" xmlns:a16="http://schemas.microsoft.com/office/drawing/2014/main" id="{080153C7-06C3-A637-342F-B8A7EF296A75}"/>
                </a:ext>
              </a:extLst>
            </p:cNvPr>
            <p:cNvSpPr/>
            <p:nvPr/>
          </p:nvSpPr>
          <p:spPr>
            <a:xfrm>
              <a:off x="5864785" y="30065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="" xmlns:a16="http://schemas.microsoft.com/office/drawing/2014/main" id="{10368819-A702-772D-5A0E-8D60B119E662}"/>
                </a:ext>
              </a:extLst>
            </p:cNvPr>
            <p:cNvSpPr/>
            <p:nvPr/>
          </p:nvSpPr>
          <p:spPr>
            <a:xfrm>
              <a:off x="5844068" y="298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="" xmlns:a16="http://schemas.microsoft.com/office/drawing/2014/main" id="{90B69B3B-715C-DF4E-1047-4CA3CF4A546D}"/>
                </a:ext>
              </a:extLst>
            </p:cNvPr>
            <p:cNvSpPr/>
            <p:nvPr/>
          </p:nvSpPr>
          <p:spPr>
            <a:xfrm>
              <a:off x="5824011" y="29553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="" xmlns:a16="http://schemas.microsoft.com/office/drawing/2014/main" id="{F01B4779-A668-FC3A-1B9F-3776168D3AC8}"/>
                </a:ext>
              </a:extLst>
            </p:cNvPr>
            <p:cNvSpPr/>
            <p:nvPr/>
          </p:nvSpPr>
          <p:spPr>
            <a:xfrm>
              <a:off x="5803128" y="292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="" xmlns:a16="http://schemas.microsoft.com/office/drawing/2014/main" id="{91645749-45D0-2EEF-780B-3F06E0ACFAF7}"/>
                </a:ext>
              </a:extLst>
            </p:cNvPr>
            <p:cNvSpPr/>
            <p:nvPr/>
          </p:nvSpPr>
          <p:spPr>
            <a:xfrm>
              <a:off x="5786455" y="2896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="" xmlns:a16="http://schemas.microsoft.com/office/drawing/2014/main" id="{4D6D5E07-C81F-5203-3FF2-B0E57027132A}"/>
                </a:ext>
              </a:extLst>
            </p:cNvPr>
            <p:cNvSpPr/>
            <p:nvPr/>
          </p:nvSpPr>
          <p:spPr>
            <a:xfrm>
              <a:off x="5768957" y="28632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="" xmlns:a16="http://schemas.microsoft.com/office/drawing/2014/main" id="{68F58413-FEA2-35F7-E5E3-79ED7696764C}"/>
                </a:ext>
              </a:extLst>
            </p:cNvPr>
            <p:cNvSpPr/>
            <p:nvPr/>
          </p:nvSpPr>
          <p:spPr>
            <a:xfrm>
              <a:off x="5752614" y="28320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="" xmlns:a16="http://schemas.microsoft.com/office/drawing/2014/main" id="{2DA34C2F-E8C3-5C83-DAEE-EB5D7B463255}"/>
                </a:ext>
              </a:extLst>
            </p:cNvPr>
            <p:cNvSpPr/>
            <p:nvPr/>
          </p:nvSpPr>
          <p:spPr>
            <a:xfrm>
              <a:off x="5739242" y="2801556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="" xmlns:a16="http://schemas.microsoft.com/office/drawing/2014/main" id="{0A116F6F-1FFF-6DD9-7C70-1931B25A15E2}"/>
                </a:ext>
              </a:extLst>
            </p:cNvPr>
            <p:cNvSpPr/>
            <p:nvPr/>
          </p:nvSpPr>
          <p:spPr>
            <a:xfrm>
              <a:off x="5725128" y="27681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="" xmlns:a16="http://schemas.microsoft.com/office/drawing/2014/main" id="{895CF6C3-E769-A962-D6EB-383B488A892D}"/>
                </a:ext>
              </a:extLst>
            </p:cNvPr>
            <p:cNvSpPr/>
            <p:nvPr/>
          </p:nvSpPr>
          <p:spPr>
            <a:xfrm>
              <a:off x="5714973" y="2733956"/>
              <a:ext cx="497" cy="7428"/>
            </a:xfrm>
            <a:custGeom>
              <a:avLst/>
              <a:gdLst>
                <a:gd name="connsiteX0" fmla="*/ 498 w 497"/>
                <a:gd name="connsiteY0" fmla="*/ 7429 h 7428"/>
                <a:gd name="connsiteX1" fmla="*/ 498 w 497"/>
                <a:gd name="connsiteY1" fmla="*/ 3714 h 7428"/>
                <a:gd name="connsiteX2" fmla="*/ 498 w 497"/>
                <a:gd name="connsiteY2" fmla="*/ 0 h 7428"/>
                <a:gd name="connsiteX3" fmla="*/ 498 w 497"/>
                <a:gd name="connsiteY3" fmla="*/ 3714 h 7428"/>
                <a:gd name="connsiteX4" fmla="*/ 498 w 497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" h="7428">
                  <a:moveTo>
                    <a:pt x="498" y="7429"/>
                  </a:moveTo>
                  <a:cubicBezTo>
                    <a:pt x="498" y="7429"/>
                    <a:pt x="498" y="7429"/>
                    <a:pt x="498" y="3714"/>
                  </a:cubicBezTo>
                  <a:lnTo>
                    <a:pt x="498" y="0"/>
                  </a:lnTo>
                  <a:lnTo>
                    <a:pt x="498" y="3714"/>
                  </a:lnTo>
                  <a:cubicBezTo>
                    <a:pt x="-166" y="4863"/>
                    <a:pt x="-166" y="6279"/>
                    <a:pt x="498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="" xmlns:a16="http://schemas.microsoft.com/office/drawing/2014/main" id="{AAF9E08D-9E2B-2683-F7F8-8F9BF38DD547}"/>
                </a:ext>
              </a:extLst>
            </p:cNvPr>
            <p:cNvSpPr/>
            <p:nvPr/>
          </p:nvSpPr>
          <p:spPr>
            <a:xfrm>
              <a:off x="5699660" y="2696813"/>
              <a:ext cx="12885" cy="13448"/>
            </a:xfrm>
            <a:custGeom>
              <a:avLst/>
              <a:gdLst>
                <a:gd name="connsiteX0" fmla="*/ 6896 w 12885"/>
                <a:gd name="connsiteY0" fmla="*/ 13371 h 13448"/>
                <a:gd name="connsiteX1" fmla="*/ 12839 w 12885"/>
                <a:gd name="connsiteY1" fmla="*/ 7429 h 13448"/>
                <a:gd name="connsiteX2" fmla="*/ 6978 w 12885"/>
                <a:gd name="connsiteY2" fmla="*/ 9 h 13448"/>
                <a:gd name="connsiteX3" fmla="*/ 6896 w 12885"/>
                <a:gd name="connsiteY3" fmla="*/ 0 h 13448"/>
                <a:gd name="connsiteX4" fmla="*/ 211 w 12885"/>
                <a:gd name="connsiteY4" fmla="*/ 5943 h 13448"/>
                <a:gd name="connsiteX5" fmla="*/ 4382 w 12885"/>
                <a:gd name="connsiteY5" fmla="*/ 13239 h 13448"/>
                <a:gd name="connsiteX6" fmla="*/ 6896 w 12885"/>
                <a:gd name="connsiteY6" fmla="*/ 13372 h 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85" h="13448">
                  <a:moveTo>
                    <a:pt x="6896" y="13371"/>
                  </a:moveTo>
                  <a:cubicBezTo>
                    <a:pt x="10178" y="13371"/>
                    <a:pt x="12839" y="10711"/>
                    <a:pt x="12839" y="7429"/>
                  </a:cubicBezTo>
                  <a:cubicBezTo>
                    <a:pt x="13270" y="3761"/>
                    <a:pt x="10646" y="440"/>
                    <a:pt x="6978" y="9"/>
                  </a:cubicBezTo>
                  <a:cubicBezTo>
                    <a:pt x="6951" y="6"/>
                    <a:pt x="6924" y="3"/>
                    <a:pt x="6896" y="0"/>
                  </a:cubicBezTo>
                  <a:cubicBezTo>
                    <a:pt x="3476" y="-21"/>
                    <a:pt x="591" y="2543"/>
                    <a:pt x="211" y="5943"/>
                  </a:cubicBezTo>
                  <a:cubicBezTo>
                    <a:pt x="-652" y="9110"/>
                    <a:pt x="1215" y="12376"/>
                    <a:pt x="4382" y="13239"/>
                  </a:cubicBezTo>
                  <a:cubicBezTo>
                    <a:pt x="5201" y="13462"/>
                    <a:pt x="6058" y="13508"/>
                    <a:pt x="6896" y="133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="" xmlns:a16="http://schemas.microsoft.com/office/drawing/2014/main" id="{96C7E17E-5EBB-DA8A-E261-11CEB3EE29CE}"/>
                </a:ext>
              </a:extLst>
            </p:cNvPr>
            <p:cNvSpPr/>
            <p:nvPr/>
          </p:nvSpPr>
          <p:spPr>
            <a:xfrm>
              <a:off x="5695414" y="26693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="" xmlns:a16="http://schemas.microsoft.com/office/drawing/2014/main" id="{6A8D0F03-DED9-8258-362A-4C6E83A2340A}"/>
                </a:ext>
              </a:extLst>
            </p:cNvPr>
            <p:cNvSpPr/>
            <p:nvPr/>
          </p:nvSpPr>
          <p:spPr>
            <a:xfrm>
              <a:off x="5683528" y="26396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="" xmlns:a16="http://schemas.microsoft.com/office/drawing/2014/main" id="{5534C28C-F9B9-C993-6268-747E04AEDB73}"/>
                </a:ext>
              </a:extLst>
            </p:cNvPr>
            <p:cNvSpPr/>
            <p:nvPr/>
          </p:nvSpPr>
          <p:spPr>
            <a:xfrm>
              <a:off x="5681299" y="2604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="" xmlns:a16="http://schemas.microsoft.com/office/drawing/2014/main" id="{07FC30FB-EF82-2207-B1CB-64E2C6E11452}"/>
                </a:ext>
              </a:extLst>
            </p:cNvPr>
            <p:cNvSpPr/>
            <p:nvPr/>
          </p:nvSpPr>
          <p:spPr>
            <a:xfrm>
              <a:off x="5674614" y="25668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="" xmlns:a16="http://schemas.microsoft.com/office/drawing/2014/main" id="{AA9817F6-CF58-F850-5039-F1EDB790D8B5}"/>
                </a:ext>
              </a:extLst>
            </p:cNvPr>
            <p:cNvSpPr/>
            <p:nvPr/>
          </p:nvSpPr>
          <p:spPr>
            <a:xfrm>
              <a:off x="5668671" y="25363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="" xmlns:a16="http://schemas.microsoft.com/office/drawing/2014/main" id="{86755426-F7C9-F8A0-B0DF-15227DA6B073}"/>
                </a:ext>
              </a:extLst>
            </p:cNvPr>
            <p:cNvSpPr/>
            <p:nvPr/>
          </p:nvSpPr>
          <p:spPr>
            <a:xfrm>
              <a:off x="5670899" y="250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="" xmlns:a16="http://schemas.microsoft.com/office/drawing/2014/main" id="{AA4125AC-72B7-3DB2-913E-74A95903647B}"/>
                </a:ext>
              </a:extLst>
            </p:cNvPr>
            <p:cNvSpPr/>
            <p:nvPr/>
          </p:nvSpPr>
          <p:spPr>
            <a:xfrm>
              <a:off x="5670157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="" xmlns:a16="http://schemas.microsoft.com/office/drawing/2014/main" id="{9EB881F3-343A-BDAC-0AB2-21E99CC5D3CB}"/>
                </a:ext>
              </a:extLst>
            </p:cNvPr>
            <p:cNvSpPr/>
            <p:nvPr/>
          </p:nvSpPr>
          <p:spPr>
            <a:xfrm>
              <a:off x="5670569" y="243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="" xmlns:a16="http://schemas.microsoft.com/office/drawing/2014/main" id="{EC0D5646-54C3-0A8F-8CF4-B7A506B2AB9D}"/>
                </a:ext>
              </a:extLst>
            </p:cNvPr>
            <p:cNvSpPr/>
            <p:nvPr/>
          </p:nvSpPr>
          <p:spPr>
            <a:xfrm>
              <a:off x="5667185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="" xmlns:a16="http://schemas.microsoft.com/office/drawing/2014/main" id="{32B73BE8-F9FD-1067-B74C-B88BACD2BF99}"/>
                </a:ext>
              </a:extLst>
            </p:cNvPr>
            <p:cNvSpPr/>
            <p:nvPr/>
          </p:nvSpPr>
          <p:spPr>
            <a:xfrm>
              <a:off x="5676842" y="236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="" xmlns:a16="http://schemas.microsoft.com/office/drawing/2014/main" id="{25CD280A-3B54-83CC-CBBC-010C4EBB44EC}"/>
                </a:ext>
              </a:extLst>
            </p:cNvPr>
            <p:cNvSpPr/>
            <p:nvPr/>
          </p:nvSpPr>
          <p:spPr>
            <a:xfrm>
              <a:off x="5679071" y="2324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="" xmlns:a16="http://schemas.microsoft.com/office/drawing/2014/main" id="{2D1E7E00-120F-D57C-6E9A-2F755E5F516D}"/>
                </a:ext>
              </a:extLst>
            </p:cNvPr>
            <p:cNvSpPr/>
            <p:nvPr/>
          </p:nvSpPr>
          <p:spPr>
            <a:xfrm>
              <a:off x="5681979" y="2286756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="" xmlns:a16="http://schemas.microsoft.com/office/drawing/2014/main" id="{4D695BDF-C4FC-17BC-0C91-872FD359120D}"/>
                </a:ext>
              </a:extLst>
            </p:cNvPr>
            <p:cNvSpPr/>
            <p:nvPr/>
          </p:nvSpPr>
          <p:spPr>
            <a:xfrm>
              <a:off x="5688728" y="2252584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="" xmlns:a16="http://schemas.microsoft.com/office/drawing/2014/main" id="{33410218-8F70-4193-C7ED-902FAB7A294F}"/>
                </a:ext>
              </a:extLst>
            </p:cNvPr>
            <p:cNvSpPr/>
            <p:nvPr/>
          </p:nvSpPr>
          <p:spPr>
            <a:xfrm>
              <a:off x="5697642" y="22184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="" xmlns:a16="http://schemas.microsoft.com/office/drawing/2014/main" id="{E1923BB5-9D19-97D5-0CCB-66593BFA4F5F}"/>
                </a:ext>
              </a:extLst>
            </p:cNvPr>
            <p:cNvSpPr/>
            <p:nvPr/>
          </p:nvSpPr>
          <p:spPr>
            <a:xfrm>
              <a:off x="5709528" y="2186470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="" xmlns:a16="http://schemas.microsoft.com/office/drawing/2014/main" id="{F2B86993-4F29-D10A-5910-A3A2FFD78D3A}"/>
                </a:ext>
              </a:extLst>
            </p:cNvPr>
            <p:cNvSpPr/>
            <p:nvPr/>
          </p:nvSpPr>
          <p:spPr>
            <a:xfrm>
              <a:off x="5719928" y="2153041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7429 h 14114"/>
                <a:gd name="connsiteX2" fmla="*/ 6686 w 14114"/>
                <a:gd name="connsiteY2" fmla="*/ 0 h 14114"/>
                <a:gd name="connsiteX3" fmla="*/ 0 w 14114"/>
                <a:gd name="connsiteY3" fmla="*/ 7429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515" y="14134"/>
                    <a:pt x="13732" y="11239"/>
                    <a:pt x="14114" y="7429"/>
                  </a:cubicBezTo>
                  <a:cubicBezTo>
                    <a:pt x="13769" y="3478"/>
                    <a:pt x="10637" y="346"/>
                    <a:pt x="6686" y="0"/>
                  </a:cubicBezTo>
                  <a:cubicBezTo>
                    <a:pt x="2876" y="383"/>
                    <a:pt x="-19" y="3599"/>
                    <a:pt x="0" y="7429"/>
                  </a:cubicBezTo>
                  <a:cubicBezTo>
                    <a:pt x="0" y="11121"/>
                    <a:pt x="2993" y="14114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="" xmlns:a16="http://schemas.microsoft.com/office/drawing/2014/main" id="{C90681BD-270C-6B2C-2A76-8EF05142A0F0}"/>
                </a:ext>
              </a:extLst>
            </p:cNvPr>
            <p:cNvSpPr/>
            <p:nvPr/>
          </p:nvSpPr>
          <p:spPr>
            <a:xfrm>
              <a:off x="5732557" y="2120356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="" xmlns:a16="http://schemas.microsoft.com/office/drawing/2014/main" id="{3532580D-7FD8-5D96-66A8-CA7BCFFFC8E7}"/>
                </a:ext>
              </a:extLst>
            </p:cNvPr>
            <p:cNvSpPr/>
            <p:nvPr/>
          </p:nvSpPr>
          <p:spPr>
            <a:xfrm>
              <a:off x="5746671" y="2087633"/>
              <a:ext cx="15600" cy="14894"/>
            </a:xfrm>
            <a:custGeom>
              <a:avLst/>
              <a:gdLst>
                <a:gd name="connsiteX0" fmla="*/ 7429 w 15600"/>
                <a:gd name="connsiteY0" fmla="*/ 14894 h 14894"/>
                <a:gd name="connsiteX1" fmla="*/ 15600 w 15600"/>
                <a:gd name="connsiteY1" fmla="*/ 7466 h 14894"/>
                <a:gd name="connsiteX2" fmla="*/ 8209 w 15600"/>
                <a:gd name="connsiteY2" fmla="*/ 0 h 14894"/>
                <a:gd name="connsiteX3" fmla="*/ 7429 w 15600"/>
                <a:gd name="connsiteY3" fmla="*/ 37 h 14894"/>
                <a:gd name="connsiteX4" fmla="*/ 0 w 15600"/>
                <a:gd name="connsiteY4" fmla="*/ 7466 h 14894"/>
                <a:gd name="connsiteX5" fmla="*/ 7429 w 15600"/>
                <a:gd name="connsiteY5" fmla="*/ 14894 h 1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4">
                  <a:moveTo>
                    <a:pt x="7429" y="14894"/>
                  </a:moveTo>
                  <a:cubicBezTo>
                    <a:pt x="11667" y="14912"/>
                    <a:pt x="15215" y="11686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345" y="11417"/>
                    <a:pt x="3478" y="14549"/>
                    <a:pt x="7429" y="1489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="" xmlns:a16="http://schemas.microsoft.com/office/drawing/2014/main" id="{D89242E1-C823-35E2-C3E0-7176920B4726}"/>
                </a:ext>
              </a:extLst>
            </p:cNvPr>
            <p:cNvSpPr/>
            <p:nvPr/>
          </p:nvSpPr>
          <p:spPr>
            <a:xfrm>
              <a:off x="5765234" y="2057956"/>
              <a:ext cx="15634" cy="15491"/>
            </a:xfrm>
            <a:custGeom>
              <a:avLst/>
              <a:gdLst>
                <a:gd name="connsiteX0" fmla="*/ 5208 w 15634"/>
                <a:gd name="connsiteY0" fmla="*/ 14857 h 15491"/>
                <a:gd name="connsiteX1" fmla="*/ 15003 w 15634"/>
                <a:gd name="connsiteY1" fmla="*/ 11059 h 15491"/>
                <a:gd name="connsiteX2" fmla="*/ 15608 w 15634"/>
                <a:gd name="connsiteY2" fmla="*/ 7429 h 15491"/>
                <a:gd name="connsiteX3" fmla="*/ 8179 w 15634"/>
                <a:gd name="connsiteY3" fmla="*/ 0 h 15491"/>
                <a:gd name="connsiteX4" fmla="*/ 8 w 15634"/>
                <a:gd name="connsiteY4" fmla="*/ 7429 h 15491"/>
                <a:gd name="connsiteX5" fmla="*/ 5208 w 15634"/>
                <a:gd name="connsiteY5" fmla="*/ 14857 h 1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4" h="15491">
                  <a:moveTo>
                    <a:pt x="5208" y="14857"/>
                  </a:moveTo>
                  <a:cubicBezTo>
                    <a:pt x="8962" y="16513"/>
                    <a:pt x="13347" y="14813"/>
                    <a:pt x="15003" y="11059"/>
                  </a:cubicBezTo>
                  <a:cubicBezTo>
                    <a:pt x="15506" y="9919"/>
                    <a:pt x="15714" y="8670"/>
                    <a:pt x="15608" y="7429"/>
                  </a:cubicBezTo>
                  <a:cubicBezTo>
                    <a:pt x="15262" y="3478"/>
                    <a:pt x="12130" y="346"/>
                    <a:pt x="8179" y="0"/>
                  </a:cubicBezTo>
                  <a:cubicBezTo>
                    <a:pt x="3941" y="-17"/>
                    <a:pt x="393" y="3208"/>
                    <a:pt x="8" y="7429"/>
                  </a:cubicBezTo>
                  <a:cubicBezTo>
                    <a:pt x="-146" y="10798"/>
                    <a:pt x="1989" y="13849"/>
                    <a:pt x="5208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="" xmlns:a16="http://schemas.microsoft.com/office/drawing/2014/main" id="{34F1A896-8ACF-EC37-78B5-589ED77EE7D6}"/>
                </a:ext>
              </a:extLst>
            </p:cNvPr>
            <p:cNvSpPr/>
            <p:nvPr/>
          </p:nvSpPr>
          <p:spPr>
            <a:xfrm>
              <a:off x="5780842" y="2028241"/>
              <a:ext cx="14114" cy="14857"/>
            </a:xfrm>
            <a:custGeom>
              <a:avLst/>
              <a:gdLst>
                <a:gd name="connsiteX0" fmla="*/ 5943 w 14114"/>
                <a:gd name="connsiteY0" fmla="*/ 14857 h 14857"/>
                <a:gd name="connsiteX1" fmla="*/ 14114 w 14114"/>
                <a:gd name="connsiteY1" fmla="*/ 7429 h 14857"/>
                <a:gd name="connsiteX2" fmla="*/ 5943 w 14114"/>
                <a:gd name="connsiteY2" fmla="*/ 0 h 14857"/>
                <a:gd name="connsiteX3" fmla="*/ 0 w 14114"/>
                <a:gd name="connsiteY3" fmla="*/ 7429 h 14857"/>
                <a:gd name="connsiteX4" fmla="*/ 5943 w 14114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857">
                  <a:moveTo>
                    <a:pt x="5943" y="14857"/>
                  </a:moveTo>
                  <a:cubicBezTo>
                    <a:pt x="10181" y="14875"/>
                    <a:pt x="13729" y="11649"/>
                    <a:pt x="14114" y="7429"/>
                  </a:cubicBezTo>
                  <a:cubicBezTo>
                    <a:pt x="13729" y="3208"/>
                    <a:pt x="10181" y="-17"/>
                    <a:pt x="5943" y="0"/>
                  </a:cubicBezTo>
                  <a:cubicBezTo>
                    <a:pt x="2576" y="949"/>
                    <a:pt x="187" y="3936"/>
                    <a:pt x="0" y="7429"/>
                  </a:cubicBezTo>
                  <a:cubicBezTo>
                    <a:pt x="187" y="10922"/>
                    <a:pt x="2576" y="13908"/>
                    <a:pt x="5943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="" xmlns:a16="http://schemas.microsoft.com/office/drawing/2014/main" id="{D40C0F8C-DEAC-80FB-8A25-9FF28C1E1E8F}"/>
                </a:ext>
              </a:extLst>
            </p:cNvPr>
            <p:cNvSpPr/>
            <p:nvPr/>
          </p:nvSpPr>
          <p:spPr>
            <a:xfrm>
              <a:off x="5800157" y="20007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9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="" xmlns:a16="http://schemas.microsoft.com/office/drawing/2014/main" id="{5A773D77-E874-EE17-E073-FB638C0167ED}"/>
                </a:ext>
              </a:extLst>
            </p:cNvPr>
            <p:cNvSpPr/>
            <p:nvPr/>
          </p:nvSpPr>
          <p:spPr>
            <a:xfrm>
              <a:off x="5823928" y="19769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="" xmlns:a16="http://schemas.microsoft.com/office/drawing/2014/main" id="{CB6F0844-39EF-B5A2-C334-5AF05AEDC410}"/>
                </a:ext>
              </a:extLst>
            </p:cNvPr>
            <p:cNvSpPr/>
            <p:nvPr/>
          </p:nvSpPr>
          <p:spPr>
            <a:xfrm>
              <a:off x="5844728" y="19487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="" xmlns:a16="http://schemas.microsoft.com/office/drawing/2014/main" id="{34CF6C3A-82F7-713E-827B-59D7E1C7652C}"/>
                </a:ext>
              </a:extLst>
            </p:cNvPr>
            <p:cNvSpPr/>
            <p:nvPr/>
          </p:nvSpPr>
          <p:spPr>
            <a:xfrm>
              <a:off x="5866271" y="19234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="" xmlns:a16="http://schemas.microsoft.com/office/drawing/2014/main" id="{80F5C707-1651-23A2-0AB3-6B8F4F24EF0D}"/>
                </a:ext>
              </a:extLst>
            </p:cNvPr>
            <p:cNvSpPr/>
            <p:nvPr/>
          </p:nvSpPr>
          <p:spPr>
            <a:xfrm>
              <a:off x="5883357" y="1898984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="" xmlns:a16="http://schemas.microsoft.com/office/drawing/2014/main" id="{86DBF052-D3BF-D943-A5C2-E72E9B11F1BC}"/>
                </a:ext>
              </a:extLst>
            </p:cNvPr>
            <p:cNvSpPr/>
            <p:nvPr/>
          </p:nvSpPr>
          <p:spPr>
            <a:xfrm>
              <a:off x="5913071" y="187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="" xmlns:a16="http://schemas.microsoft.com/office/drawing/2014/main" id="{EE57DFD3-1470-1595-734B-C2B29D21A23F}"/>
                </a:ext>
              </a:extLst>
            </p:cNvPr>
            <p:cNvSpPr/>
            <p:nvPr/>
          </p:nvSpPr>
          <p:spPr>
            <a:xfrm>
              <a:off x="5935357" y="184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="" xmlns:a16="http://schemas.microsoft.com/office/drawing/2014/main" id="{5887BFBD-3197-46C4-AED2-02A1803006D9}"/>
                </a:ext>
              </a:extLst>
            </p:cNvPr>
            <p:cNvSpPr/>
            <p:nvPr/>
          </p:nvSpPr>
          <p:spPr>
            <a:xfrm>
              <a:off x="5961357" y="18209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="" xmlns:a16="http://schemas.microsoft.com/office/drawing/2014/main" id="{3B8E015E-BCFE-194E-BA1E-BC25C9BDBCEC}"/>
                </a:ext>
              </a:extLst>
            </p:cNvPr>
            <p:cNvSpPr/>
            <p:nvPr/>
          </p:nvSpPr>
          <p:spPr>
            <a:xfrm>
              <a:off x="5984756" y="1798453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="" xmlns:a16="http://schemas.microsoft.com/office/drawing/2014/main" id="{5A07F5F0-5AA7-F835-07D9-FB51D49C9FC3}"/>
                </a:ext>
              </a:extLst>
            </p:cNvPr>
            <p:cNvSpPr/>
            <p:nvPr/>
          </p:nvSpPr>
          <p:spPr>
            <a:xfrm>
              <a:off x="6017814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="" xmlns:a16="http://schemas.microsoft.com/office/drawing/2014/main" id="{C016177D-FD42-44C2-DA27-6DB2E6FAB9C0}"/>
                </a:ext>
              </a:extLst>
            </p:cNvPr>
            <p:cNvSpPr/>
            <p:nvPr/>
          </p:nvSpPr>
          <p:spPr>
            <a:xfrm>
              <a:off x="6045712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="" xmlns:a16="http://schemas.microsoft.com/office/drawing/2014/main" id="{CA5015C9-4389-DCDF-973D-A90E649CAA4D}"/>
                </a:ext>
              </a:extLst>
            </p:cNvPr>
            <p:cNvSpPr/>
            <p:nvPr/>
          </p:nvSpPr>
          <p:spPr>
            <a:xfrm>
              <a:off x="6077985" y="1742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="" xmlns:a16="http://schemas.microsoft.com/office/drawing/2014/main" id="{C2107AC0-C6DC-70B9-01F3-05DFEA320519}"/>
                </a:ext>
              </a:extLst>
            </p:cNvPr>
            <p:cNvSpPr/>
            <p:nvPr/>
          </p:nvSpPr>
          <p:spPr>
            <a:xfrm>
              <a:off x="6104728" y="17236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="" xmlns:a16="http://schemas.microsoft.com/office/drawing/2014/main" id="{4FF6E9E2-1B22-5125-C6B6-D153B452B908}"/>
                </a:ext>
              </a:extLst>
            </p:cNvPr>
            <p:cNvSpPr/>
            <p:nvPr/>
          </p:nvSpPr>
          <p:spPr>
            <a:xfrm>
              <a:off x="6571243" y="16166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="" xmlns:a16="http://schemas.microsoft.com/office/drawing/2014/main" id="{4E277B83-50BF-CD5B-F01B-A4F67CA0A87B}"/>
                </a:ext>
              </a:extLst>
            </p:cNvPr>
            <p:cNvSpPr/>
            <p:nvPr/>
          </p:nvSpPr>
          <p:spPr>
            <a:xfrm>
              <a:off x="6606157" y="16196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="" xmlns:a16="http://schemas.microsoft.com/office/drawing/2014/main" id="{EA87216A-83D8-91EE-DEDB-06E54624D92F}"/>
                </a:ext>
              </a:extLst>
            </p:cNvPr>
            <p:cNvSpPr/>
            <p:nvPr/>
          </p:nvSpPr>
          <p:spPr>
            <a:xfrm>
              <a:off x="6640329" y="162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="" xmlns:a16="http://schemas.microsoft.com/office/drawing/2014/main" id="{112B81C2-7FD4-6629-F76A-23EFA21A0FEA}"/>
                </a:ext>
              </a:extLst>
            </p:cNvPr>
            <p:cNvSpPr/>
            <p:nvPr/>
          </p:nvSpPr>
          <p:spPr>
            <a:xfrm>
              <a:off x="6672272" y="162858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="" xmlns:a16="http://schemas.microsoft.com/office/drawing/2014/main" id="{5C1B76A2-280F-B8E1-2E8E-CE0409253F58}"/>
                </a:ext>
              </a:extLst>
            </p:cNvPr>
            <p:cNvSpPr/>
            <p:nvPr/>
          </p:nvSpPr>
          <p:spPr>
            <a:xfrm>
              <a:off x="6708341" y="16382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="" xmlns:a16="http://schemas.microsoft.com/office/drawing/2014/main" id="{9E4896C9-A16E-12C6-2271-20468C2B1767}"/>
                </a:ext>
              </a:extLst>
            </p:cNvPr>
            <p:cNvSpPr/>
            <p:nvPr/>
          </p:nvSpPr>
          <p:spPr>
            <a:xfrm>
              <a:off x="6742100" y="1645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="" xmlns:a16="http://schemas.microsoft.com/office/drawing/2014/main" id="{8237AD21-9D00-CB23-CE2B-EF7BEB429AAF}"/>
                </a:ext>
              </a:extLst>
            </p:cNvPr>
            <p:cNvSpPr/>
            <p:nvPr/>
          </p:nvSpPr>
          <p:spPr>
            <a:xfrm>
              <a:off x="6807472" y="1665727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="" xmlns:a16="http://schemas.microsoft.com/office/drawing/2014/main" id="{3333EE7E-7E5F-63AC-9B9D-6B83A03A646D}"/>
                </a:ext>
              </a:extLst>
            </p:cNvPr>
            <p:cNvSpPr/>
            <p:nvPr/>
          </p:nvSpPr>
          <p:spPr>
            <a:xfrm>
              <a:off x="6840570" y="16798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="" xmlns:a16="http://schemas.microsoft.com/office/drawing/2014/main" id="{24F0D368-206F-0CB0-CB5B-125DFD937C21}"/>
                </a:ext>
              </a:extLst>
            </p:cNvPr>
            <p:cNvSpPr/>
            <p:nvPr/>
          </p:nvSpPr>
          <p:spPr>
            <a:xfrm>
              <a:off x="6870615" y="169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="" xmlns:a16="http://schemas.microsoft.com/office/drawing/2014/main" id="{A689AA22-0EA1-96C6-F54B-D8B8B308C30A}"/>
                </a:ext>
              </a:extLst>
            </p:cNvPr>
            <p:cNvSpPr/>
            <p:nvPr/>
          </p:nvSpPr>
          <p:spPr>
            <a:xfrm>
              <a:off x="6901815" y="17050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="" xmlns:a16="http://schemas.microsoft.com/office/drawing/2014/main" id="{BC0DC6CB-9808-2BEB-7874-EA0FE0E35408}"/>
                </a:ext>
              </a:extLst>
            </p:cNvPr>
            <p:cNvSpPr/>
            <p:nvPr/>
          </p:nvSpPr>
          <p:spPr>
            <a:xfrm>
              <a:off x="6934500" y="172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="" xmlns:a16="http://schemas.microsoft.com/office/drawing/2014/main" id="{47DB74E0-F9F3-AB4A-C432-C8A41AE86C03}"/>
                </a:ext>
              </a:extLst>
            </p:cNvPr>
            <p:cNvSpPr/>
            <p:nvPr/>
          </p:nvSpPr>
          <p:spPr>
            <a:xfrm>
              <a:off x="6960500" y="174149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="" xmlns:a16="http://schemas.microsoft.com/office/drawing/2014/main" id="{47973708-9761-FECC-A163-73910534FABE}"/>
                </a:ext>
              </a:extLst>
            </p:cNvPr>
            <p:cNvSpPr/>
            <p:nvPr/>
          </p:nvSpPr>
          <p:spPr>
            <a:xfrm>
              <a:off x="6987986" y="17541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="" xmlns:a16="http://schemas.microsoft.com/office/drawing/2014/main" id="{C265F04B-80D9-2BD4-BFC5-DDADBFEC9D92}"/>
                </a:ext>
              </a:extLst>
            </p:cNvPr>
            <p:cNvSpPr/>
            <p:nvPr/>
          </p:nvSpPr>
          <p:spPr>
            <a:xfrm>
              <a:off x="7013243" y="1771956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="" xmlns:a16="http://schemas.microsoft.com/office/drawing/2014/main" id="{FC99D7B7-9F56-09D1-82A3-291F4E3A02B6}"/>
                </a:ext>
              </a:extLst>
            </p:cNvPr>
            <p:cNvSpPr/>
            <p:nvPr/>
          </p:nvSpPr>
          <p:spPr>
            <a:xfrm>
              <a:off x="7036272" y="178829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="" xmlns:a16="http://schemas.microsoft.com/office/drawing/2014/main" id="{BDB0563A-115A-5705-0BC6-5BBCB21F59A6}"/>
                </a:ext>
              </a:extLst>
            </p:cNvPr>
            <p:cNvSpPr/>
            <p:nvPr/>
          </p:nvSpPr>
          <p:spPr>
            <a:xfrm>
              <a:off x="7063015" y="1809841"/>
              <a:ext cx="26000" cy="26022"/>
            </a:xfrm>
            <a:custGeom>
              <a:avLst/>
              <a:gdLst>
                <a:gd name="connsiteX0" fmla="*/ 12629 w 26000"/>
                <a:gd name="connsiteY0" fmla="*/ 26000 h 26022"/>
                <a:gd name="connsiteX1" fmla="*/ 25978 w 26000"/>
                <a:gd name="connsiteY1" fmla="*/ 14136 h 26022"/>
                <a:gd name="connsiteX2" fmla="*/ 26000 w 26000"/>
                <a:gd name="connsiteY2" fmla="*/ 13371 h 26022"/>
                <a:gd name="connsiteX3" fmla="*/ 12629 w 26000"/>
                <a:gd name="connsiteY3" fmla="*/ 0 h 26022"/>
                <a:gd name="connsiteX4" fmla="*/ 0 w 26000"/>
                <a:gd name="connsiteY4" fmla="*/ 13371 h 26022"/>
                <a:gd name="connsiteX5" fmla="*/ 12629 w 26000"/>
                <a:gd name="connsiteY5" fmla="*/ 26000 h 2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00" h="26022">
                  <a:moveTo>
                    <a:pt x="12629" y="26000"/>
                  </a:moveTo>
                  <a:cubicBezTo>
                    <a:pt x="19591" y="26410"/>
                    <a:pt x="25568" y="21099"/>
                    <a:pt x="25978" y="14136"/>
                  </a:cubicBezTo>
                  <a:cubicBezTo>
                    <a:pt x="25993" y="13882"/>
                    <a:pt x="26000" y="13627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0" y="20346"/>
                    <a:pt x="5654" y="26000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="" xmlns:a16="http://schemas.microsoft.com/office/drawing/2014/main" id="{8AB68557-B365-945F-F099-A2DAA608DFB3}"/>
                </a:ext>
              </a:extLst>
            </p:cNvPr>
            <p:cNvSpPr/>
            <p:nvPr/>
          </p:nvSpPr>
          <p:spPr>
            <a:xfrm>
              <a:off x="7089758" y="1834356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="" xmlns:a16="http://schemas.microsoft.com/office/drawing/2014/main" id="{B813082E-AE0B-6B82-1252-FFDE6BD0ACC6}"/>
                </a:ext>
              </a:extLst>
            </p:cNvPr>
            <p:cNvSpPr/>
            <p:nvPr/>
          </p:nvSpPr>
          <p:spPr>
            <a:xfrm>
              <a:off x="7113529" y="1858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="" xmlns:a16="http://schemas.microsoft.com/office/drawing/2014/main" id="{0FA627ED-E9CF-A721-DB1A-8859001F282E}"/>
                </a:ext>
              </a:extLst>
            </p:cNvPr>
            <p:cNvSpPr/>
            <p:nvPr/>
          </p:nvSpPr>
          <p:spPr>
            <a:xfrm>
              <a:off x="7138043" y="1884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="" xmlns:a16="http://schemas.microsoft.com/office/drawing/2014/main" id="{ECAF7E04-FCAE-C175-2960-D4FA078AFBEA}"/>
                </a:ext>
              </a:extLst>
            </p:cNvPr>
            <p:cNvSpPr/>
            <p:nvPr/>
          </p:nvSpPr>
          <p:spPr>
            <a:xfrm>
              <a:off x="7159586" y="1908641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="" xmlns:a16="http://schemas.microsoft.com/office/drawing/2014/main" id="{F47915D4-F264-A11A-9CA5-A06526C93FE6}"/>
                </a:ext>
              </a:extLst>
            </p:cNvPr>
            <p:cNvSpPr/>
            <p:nvPr/>
          </p:nvSpPr>
          <p:spPr>
            <a:xfrm>
              <a:off x="7178900" y="1936127"/>
              <a:ext cx="26742" cy="26000"/>
            </a:xfrm>
            <a:custGeom>
              <a:avLst/>
              <a:gdLst>
                <a:gd name="connsiteX0" fmla="*/ 13371 w 26742"/>
                <a:gd name="connsiteY0" fmla="*/ 26000 h 26000"/>
                <a:gd name="connsiteX1" fmla="*/ 26743 w 26742"/>
                <a:gd name="connsiteY1" fmla="*/ 13371 h 26000"/>
                <a:gd name="connsiteX2" fmla="*/ 13371 w 26742"/>
                <a:gd name="connsiteY2" fmla="*/ 0 h 26000"/>
                <a:gd name="connsiteX3" fmla="*/ 0 w 26742"/>
                <a:gd name="connsiteY3" fmla="*/ 13371 h 26000"/>
                <a:gd name="connsiteX4" fmla="*/ 13371 w 26742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000">
                  <a:moveTo>
                    <a:pt x="13371" y="26000"/>
                  </a:moveTo>
                  <a:cubicBezTo>
                    <a:pt x="20476" y="26011"/>
                    <a:pt x="26348" y="20465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395" y="20465"/>
                    <a:pt x="6267" y="26011"/>
                    <a:pt x="1337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="" xmlns:a16="http://schemas.microsoft.com/office/drawing/2014/main" id="{C1C70AB1-AE76-C27B-7588-C8D9E79D3010}"/>
                </a:ext>
              </a:extLst>
            </p:cNvPr>
            <p:cNvSpPr/>
            <p:nvPr/>
          </p:nvSpPr>
          <p:spPr>
            <a:xfrm>
              <a:off x="7202672" y="1965075"/>
              <a:ext cx="24514" cy="24537"/>
            </a:xfrm>
            <a:custGeom>
              <a:avLst/>
              <a:gdLst>
                <a:gd name="connsiteX0" fmla="*/ 11886 w 24514"/>
                <a:gd name="connsiteY0" fmla="*/ 24538 h 24537"/>
                <a:gd name="connsiteX1" fmla="*/ 24514 w 24514"/>
                <a:gd name="connsiteY1" fmla="*/ 11909 h 24537"/>
                <a:gd name="connsiteX2" fmla="*/ 12652 w 24514"/>
                <a:gd name="connsiteY2" fmla="*/ 0 h 24537"/>
                <a:gd name="connsiteX3" fmla="*/ 11886 w 24514"/>
                <a:gd name="connsiteY3" fmla="*/ 23 h 24537"/>
                <a:gd name="connsiteX4" fmla="*/ 0 w 24514"/>
                <a:gd name="connsiteY4" fmla="*/ 11909 h 24537"/>
                <a:gd name="connsiteX5" fmla="*/ 11886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1886" y="24538"/>
                  </a:moveTo>
                  <a:cubicBezTo>
                    <a:pt x="18860" y="24538"/>
                    <a:pt x="24514" y="18884"/>
                    <a:pt x="24514" y="11909"/>
                  </a:cubicBezTo>
                  <a:cubicBezTo>
                    <a:pt x="24527" y="5345"/>
                    <a:pt x="19216" y="13"/>
                    <a:pt x="12652" y="0"/>
                  </a:cubicBezTo>
                  <a:cubicBezTo>
                    <a:pt x="12396" y="0"/>
                    <a:pt x="12141" y="7"/>
                    <a:pt x="11886" y="23"/>
                  </a:cubicBezTo>
                  <a:cubicBezTo>
                    <a:pt x="5321" y="23"/>
                    <a:pt x="0" y="5345"/>
                    <a:pt x="0" y="11909"/>
                  </a:cubicBezTo>
                  <a:cubicBezTo>
                    <a:pt x="-12" y="18603"/>
                    <a:pt x="5203" y="24144"/>
                    <a:pt x="11886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="" xmlns:a16="http://schemas.microsoft.com/office/drawing/2014/main" id="{231921DC-D951-DF20-9CB1-71AA9B4377D1}"/>
                </a:ext>
              </a:extLst>
            </p:cNvPr>
            <p:cNvSpPr/>
            <p:nvPr/>
          </p:nvSpPr>
          <p:spPr>
            <a:xfrm>
              <a:off x="7221986" y="1994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="" xmlns:a16="http://schemas.microsoft.com/office/drawing/2014/main" id="{4170E6DC-97AF-6BED-D1A1-8A01A90C17AD}"/>
                </a:ext>
              </a:extLst>
            </p:cNvPr>
            <p:cNvSpPr/>
            <p:nvPr/>
          </p:nvSpPr>
          <p:spPr>
            <a:xfrm>
              <a:off x="7242784" y="2023784"/>
              <a:ext cx="23775" cy="23984"/>
            </a:xfrm>
            <a:custGeom>
              <a:avLst/>
              <a:gdLst>
                <a:gd name="connsiteX0" fmla="*/ 9659 w 23775"/>
                <a:gd name="connsiteY0" fmla="*/ 23771 h 23984"/>
                <a:gd name="connsiteX1" fmla="*/ 23564 w 23775"/>
                <a:gd name="connsiteY1" fmla="*/ 14327 h 23984"/>
                <a:gd name="connsiteX2" fmla="*/ 23773 w 23775"/>
                <a:gd name="connsiteY2" fmla="*/ 11886 h 23984"/>
                <a:gd name="connsiteX3" fmla="*/ 11888 w 23775"/>
                <a:gd name="connsiteY3" fmla="*/ 0 h 23984"/>
                <a:gd name="connsiteX4" fmla="*/ 2 w 23775"/>
                <a:gd name="connsiteY4" fmla="*/ 11886 h 23984"/>
                <a:gd name="connsiteX5" fmla="*/ 9659 w 23775"/>
                <a:gd name="connsiteY5" fmla="*/ 23771 h 2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75" h="23984">
                  <a:moveTo>
                    <a:pt x="9659" y="23771"/>
                  </a:moveTo>
                  <a:cubicBezTo>
                    <a:pt x="16107" y="25003"/>
                    <a:pt x="22332" y="20775"/>
                    <a:pt x="23564" y="14327"/>
                  </a:cubicBezTo>
                  <a:cubicBezTo>
                    <a:pt x="23718" y="13523"/>
                    <a:pt x="23788" y="12705"/>
                    <a:pt x="23773" y="11886"/>
                  </a:cubicBezTo>
                  <a:cubicBezTo>
                    <a:pt x="23773" y="5321"/>
                    <a:pt x="18452" y="0"/>
                    <a:pt x="11888" y="0"/>
                  </a:cubicBezTo>
                  <a:cubicBezTo>
                    <a:pt x="5323" y="0"/>
                    <a:pt x="2" y="5321"/>
                    <a:pt x="2" y="11886"/>
                  </a:cubicBezTo>
                  <a:cubicBezTo>
                    <a:pt x="-101" y="17670"/>
                    <a:pt x="3976" y="22688"/>
                    <a:pt x="9659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="" xmlns:a16="http://schemas.microsoft.com/office/drawing/2014/main" id="{62B4FA86-3594-8732-E262-87112E2CF479}"/>
                </a:ext>
              </a:extLst>
            </p:cNvPr>
            <p:cNvSpPr/>
            <p:nvPr/>
          </p:nvSpPr>
          <p:spPr>
            <a:xfrm>
              <a:off x="7253929" y="2053475"/>
              <a:ext cx="24514" cy="24537"/>
            </a:xfrm>
            <a:custGeom>
              <a:avLst/>
              <a:gdLst>
                <a:gd name="connsiteX0" fmla="*/ 12629 w 24514"/>
                <a:gd name="connsiteY0" fmla="*/ 24538 h 24537"/>
                <a:gd name="connsiteX1" fmla="*/ 24514 w 24514"/>
                <a:gd name="connsiteY1" fmla="*/ 11909 h 24537"/>
                <a:gd name="connsiteX2" fmla="*/ 12629 w 24514"/>
                <a:gd name="connsiteY2" fmla="*/ 24 h 24537"/>
                <a:gd name="connsiteX3" fmla="*/ 23 w 24514"/>
                <a:gd name="connsiteY3" fmla="*/ 11143 h 24537"/>
                <a:gd name="connsiteX4" fmla="*/ 0 w 24514"/>
                <a:gd name="connsiteY4" fmla="*/ 11909 h 24537"/>
                <a:gd name="connsiteX5" fmla="*/ 12629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2629" y="24538"/>
                  </a:moveTo>
                  <a:cubicBezTo>
                    <a:pt x="19312" y="24144"/>
                    <a:pt x="24526" y="18604"/>
                    <a:pt x="24514" y="11909"/>
                  </a:cubicBezTo>
                  <a:cubicBezTo>
                    <a:pt x="24514" y="5345"/>
                    <a:pt x="19193" y="24"/>
                    <a:pt x="12629" y="24"/>
                  </a:cubicBezTo>
                  <a:cubicBezTo>
                    <a:pt x="6077" y="-387"/>
                    <a:pt x="434" y="4592"/>
                    <a:pt x="23" y="11143"/>
                  </a:cubicBezTo>
                  <a:cubicBezTo>
                    <a:pt x="7" y="11398"/>
                    <a:pt x="0" y="11654"/>
                    <a:pt x="0" y="11909"/>
                  </a:cubicBezTo>
                  <a:cubicBezTo>
                    <a:pt x="0" y="18884"/>
                    <a:pt x="5654" y="24538"/>
                    <a:pt x="1262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="" xmlns:a16="http://schemas.microsoft.com/office/drawing/2014/main" id="{20B53624-1AAC-673D-17D5-48A999EA72F7}"/>
                </a:ext>
              </a:extLst>
            </p:cNvPr>
            <p:cNvSpPr/>
            <p:nvPr/>
          </p:nvSpPr>
          <p:spPr>
            <a:xfrm>
              <a:off x="7273986" y="2085441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="" xmlns:a16="http://schemas.microsoft.com/office/drawing/2014/main" id="{E1667D2B-A6FD-E799-8141-B41E1D6E8A19}"/>
                </a:ext>
              </a:extLst>
            </p:cNvPr>
            <p:cNvSpPr/>
            <p:nvPr/>
          </p:nvSpPr>
          <p:spPr>
            <a:xfrm>
              <a:off x="7290329" y="21188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="" xmlns:a16="http://schemas.microsoft.com/office/drawing/2014/main" id="{5FBF0623-D84F-4770-6707-151AE0877FE0}"/>
                </a:ext>
              </a:extLst>
            </p:cNvPr>
            <p:cNvSpPr/>
            <p:nvPr/>
          </p:nvSpPr>
          <p:spPr>
            <a:xfrm>
              <a:off x="7304444" y="2152299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00 w 15637"/>
                <a:gd name="connsiteY1" fmla="*/ 8172 h 15600"/>
                <a:gd name="connsiteX2" fmla="*/ 8952 w 15637"/>
                <a:gd name="connsiteY2" fmla="*/ 37 h 15600"/>
                <a:gd name="connsiteX3" fmla="*/ 8171 w 15637"/>
                <a:gd name="connsiteY3" fmla="*/ 0 h 15600"/>
                <a:gd name="connsiteX4" fmla="*/ 0 w 15637"/>
                <a:gd name="connsiteY4" fmla="*/ 8172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00"/>
                    <a:pt x="15600" y="12274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2" y="11"/>
                    <a:pt x="8432" y="-1"/>
                    <a:pt x="8171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385" y="12392"/>
                    <a:pt x="3933" y="15618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="" xmlns:a16="http://schemas.microsoft.com/office/drawing/2014/main" id="{90991E82-59A1-9C6B-02BF-96E7F4EC5E24}"/>
                </a:ext>
              </a:extLst>
            </p:cNvPr>
            <p:cNvSpPr/>
            <p:nvPr/>
          </p:nvSpPr>
          <p:spPr>
            <a:xfrm>
              <a:off x="7316329" y="2184984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="" xmlns:a16="http://schemas.microsoft.com/office/drawing/2014/main" id="{E8040CD1-1F96-DA9F-70DB-AD6CE9E36F8A}"/>
                </a:ext>
              </a:extLst>
            </p:cNvPr>
            <p:cNvSpPr/>
            <p:nvPr/>
          </p:nvSpPr>
          <p:spPr>
            <a:xfrm>
              <a:off x="7326729" y="2217670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1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="" xmlns:a16="http://schemas.microsoft.com/office/drawing/2014/main" id="{F320AA86-8AFB-A42F-ED99-DA3E14A3106D}"/>
                </a:ext>
              </a:extLst>
            </p:cNvPr>
            <p:cNvSpPr/>
            <p:nvPr/>
          </p:nvSpPr>
          <p:spPr>
            <a:xfrm>
              <a:off x="7331929" y="2251099"/>
              <a:ext cx="17828" cy="17085"/>
            </a:xfrm>
            <a:custGeom>
              <a:avLst/>
              <a:gdLst>
                <a:gd name="connsiteX0" fmla="*/ 8914 w 17828"/>
                <a:gd name="connsiteY0" fmla="*/ 17086 h 17085"/>
                <a:gd name="connsiteX1" fmla="*/ 17829 w 17828"/>
                <a:gd name="connsiteY1" fmla="*/ 8171 h 17085"/>
                <a:gd name="connsiteX2" fmla="*/ 8914 w 17828"/>
                <a:gd name="connsiteY2" fmla="*/ 0 h 17085"/>
                <a:gd name="connsiteX3" fmla="*/ 0 w 17828"/>
                <a:gd name="connsiteY3" fmla="*/ 8914 h 17085"/>
                <a:gd name="connsiteX4" fmla="*/ 8914 w 17828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085">
                  <a:moveTo>
                    <a:pt x="8914" y="17086"/>
                  </a:moveTo>
                  <a:cubicBezTo>
                    <a:pt x="13683" y="16731"/>
                    <a:pt x="17474" y="12940"/>
                    <a:pt x="17829" y="8171"/>
                  </a:cubicBezTo>
                  <a:cubicBezTo>
                    <a:pt x="17441" y="3540"/>
                    <a:pt x="13562" y="-16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="" xmlns:a16="http://schemas.microsoft.com/office/drawing/2014/main" id="{47A79BAA-2F1A-784D-42B8-AA29C6DB65F6}"/>
                </a:ext>
              </a:extLst>
            </p:cNvPr>
            <p:cNvSpPr/>
            <p:nvPr/>
          </p:nvSpPr>
          <p:spPr>
            <a:xfrm>
              <a:off x="7342329" y="22837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="" xmlns:a16="http://schemas.microsoft.com/office/drawing/2014/main" id="{583D4D18-147D-A299-C71B-69595315E179}"/>
                </a:ext>
              </a:extLst>
            </p:cNvPr>
            <p:cNvSpPr/>
            <p:nvPr/>
          </p:nvSpPr>
          <p:spPr>
            <a:xfrm>
              <a:off x="7349015" y="2317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="" xmlns:a16="http://schemas.microsoft.com/office/drawing/2014/main" id="{5C1B0568-C1CE-98FF-455F-6F3E46E97AAF}"/>
                </a:ext>
              </a:extLst>
            </p:cNvPr>
            <p:cNvSpPr/>
            <p:nvPr/>
          </p:nvSpPr>
          <p:spPr>
            <a:xfrm>
              <a:off x="7355701" y="2354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="" xmlns:a16="http://schemas.microsoft.com/office/drawing/2014/main" id="{EBB4587F-5A0E-CB89-4590-8C99DB878A4C}"/>
                </a:ext>
              </a:extLst>
            </p:cNvPr>
            <p:cNvSpPr/>
            <p:nvPr/>
          </p:nvSpPr>
          <p:spPr>
            <a:xfrm>
              <a:off x="7363129" y="23929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="" xmlns:a16="http://schemas.microsoft.com/office/drawing/2014/main" id="{8060BF9B-CDAB-8B77-9AC0-CA9C7992E9FA}"/>
                </a:ext>
              </a:extLst>
            </p:cNvPr>
            <p:cNvSpPr/>
            <p:nvPr/>
          </p:nvSpPr>
          <p:spPr>
            <a:xfrm>
              <a:off x="7363872" y="2433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="" xmlns:a16="http://schemas.microsoft.com/office/drawing/2014/main" id="{BBEE5412-3E97-8C96-BEE9-D18D9CBAF1C0}"/>
                </a:ext>
              </a:extLst>
            </p:cNvPr>
            <p:cNvSpPr/>
            <p:nvPr/>
          </p:nvSpPr>
          <p:spPr>
            <a:xfrm>
              <a:off x="7407701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="" xmlns:a16="http://schemas.microsoft.com/office/drawing/2014/main" id="{E1351ABA-C948-0817-FBE3-8C5FB28C7E80}"/>
                </a:ext>
              </a:extLst>
            </p:cNvPr>
            <p:cNvSpPr/>
            <p:nvPr/>
          </p:nvSpPr>
          <p:spPr>
            <a:xfrm>
              <a:off x="7402501" y="2502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="" xmlns:a16="http://schemas.microsoft.com/office/drawing/2014/main" id="{BF763299-C3E9-AFCF-CFFD-A30BAFAC5677}"/>
                </a:ext>
              </a:extLst>
            </p:cNvPr>
            <p:cNvSpPr/>
            <p:nvPr/>
          </p:nvSpPr>
          <p:spPr>
            <a:xfrm>
              <a:off x="7399529" y="2528874"/>
              <a:ext cx="11143" cy="11196"/>
            </a:xfrm>
            <a:custGeom>
              <a:avLst/>
              <a:gdLst>
                <a:gd name="connsiteX0" fmla="*/ 5200 w 11143"/>
                <a:gd name="connsiteY0" fmla="*/ 11196 h 11196"/>
                <a:gd name="connsiteX1" fmla="*/ 11143 w 11143"/>
                <a:gd name="connsiteY1" fmla="*/ 5253 h 11196"/>
                <a:gd name="connsiteX2" fmla="*/ 5997 w 11143"/>
                <a:gd name="connsiteY2" fmla="*/ 0 h 11196"/>
                <a:gd name="connsiteX3" fmla="*/ 5200 w 11143"/>
                <a:gd name="connsiteY3" fmla="*/ 53 h 11196"/>
                <a:gd name="connsiteX4" fmla="*/ 0 w 11143"/>
                <a:gd name="connsiteY4" fmla="*/ 5253 h 11196"/>
                <a:gd name="connsiteX5" fmla="*/ 5200 w 11143"/>
                <a:gd name="connsiteY5" fmla="*/ 11196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200" y="11196"/>
                  </a:moveTo>
                  <a:cubicBezTo>
                    <a:pt x="8483" y="11196"/>
                    <a:pt x="11143" y="8536"/>
                    <a:pt x="11143" y="5253"/>
                  </a:cubicBezTo>
                  <a:cubicBezTo>
                    <a:pt x="11173" y="2382"/>
                    <a:pt x="8868" y="30"/>
                    <a:pt x="5997" y="0"/>
                  </a:cubicBezTo>
                  <a:cubicBezTo>
                    <a:pt x="5730" y="-2"/>
                    <a:pt x="5464" y="15"/>
                    <a:pt x="5200" y="53"/>
                  </a:cubicBezTo>
                  <a:cubicBezTo>
                    <a:pt x="2328" y="53"/>
                    <a:pt x="0" y="2382"/>
                    <a:pt x="0" y="5253"/>
                  </a:cubicBezTo>
                  <a:cubicBezTo>
                    <a:pt x="-23" y="8266"/>
                    <a:pt x="2211" y="10820"/>
                    <a:pt x="5200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="" xmlns:a16="http://schemas.microsoft.com/office/drawing/2014/main" id="{AAA05AEE-6517-99F5-797C-9A8AE45DE48D}"/>
                </a:ext>
              </a:extLst>
            </p:cNvPr>
            <p:cNvSpPr/>
            <p:nvPr/>
          </p:nvSpPr>
          <p:spPr>
            <a:xfrm>
              <a:off x="7401758" y="257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="" xmlns:a16="http://schemas.microsoft.com/office/drawing/2014/main" id="{21AAC6B7-D07D-7454-1D33-3BB483FDC876}"/>
                </a:ext>
              </a:extLst>
            </p:cNvPr>
            <p:cNvSpPr/>
            <p:nvPr/>
          </p:nvSpPr>
          <p:spPr>
            <a:xfrm>
              <a:off x="7392100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="" xmlns:a16="http://schemas.microsoft.com/office/drawing/2014/main" id="{2C2B872B-0D18-E885-F9EB-E21A17902C75}"/>
                </a:ext>
              </a:extLst>
            </p:cNvPr>
            <p:cNvSpPr/>
            <p:nvPr/>
          </p:nvSpPr>
          <p:spPr>
            <a:xfrm>
              <a:off x="7386900" y="26329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="" xmlns:a16="http://schemas.microsoft.com/office/drawing/2014/main" id="{3850EF52-CA00-1EAF-42DF-45803AEB913F}"/>
                </a:ext>
              </a:extLst>
            </p:cNvPr>
            <p:cNvSpPr/>
            <p:nvPr/>
          </p:nvSpPr>
          <p:spPr>
            <a:xfrm>
              <a:off x="7380958" y="26685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="" xmlns:a16="http://schemas.microsoft.com/office/drawing/2014/main" id="{FAD9389E-3328-7F63-EC64-B2E4E21C6FE9}"/>
                </a:ext>
              </a:extLst>
            </p:cNvPr>
            <p:cNvSpPr/>
            <p:nvPr/>
          </p:nvSpPr>
          <p:spPr>
            <a:xfrm>
              <a:off x="7373529" y="27027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="" xmlns:a16="http://schemas.microsoft.com/office/drawing/2014/main" id="{D57B6F3D-992A-6C09-9D4D-E5D45C917D99}"/>
                </a:ext>
              </a:extLst>
            </p:cNvPr>
            <p:cNvSpPr/>
            <p:nvPr/>
          </p:nvSpPr>
          <p:spPr>
            <a:xfrm>
              <a:off x="7364285" y="2739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="" xmlns:a16="http://schemas.microsoft.com/office/drawing/2014/main" id="{0F05A390-3CE7-9A7D-1B0D-D45BCBC3227F}"/>
                </a:ext>
              </a:extLst>
            </p:cNvPr>
            <p:cNvSpPr/>
            <p:nvPr/>
          </p:nvSpPr>
          <p:spPr>
            <a:xfrm>
              <a:off x="7352729" y="2770356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="" xmlns:a16="http://schemas.microsoft.com/office/drawing/2014/main" id="{72EC548B-17A6-2CEC-4FD4-709D1C20A6B5}"/>
                </a:ext>
              </a:extLst>
            </p:cNvPr>
            <p:cNvSpPr/>
            <p:nvPr/>
          </p:nvSpPr>
          <p:spPr>
            <a:xfrm>
              <a:off x="7326729" y="28342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="" xmlns:a16="http://schemas.microsoft.com/office/drawing/2014/main" id="{58203745-BA63-EDCA-1601-587B2632096F}"/>
                </a:ext>
              </a:extLst>
            </p:cNvPr>
            <p:cNvSpPr/>
            <p:nvPr/>
          </p:nvSpPr>
          <p:spPr>
            <a:xfrm>
              <a:off x="7311872" y="286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="" xmlns:a16="http://schemas.microsoft.com/office/drawing/2014/main" id="{75166F7A-8124-0D47-F3D1-EDEAF3136FF4}"/>
                </a:ext>
              </a:extLst>
            </p:cNvPr>
            <p:cNvSpPr/>
            <p:nvPr/>
          </p:nvSpPr>
          <p:spPr>
            <a:xfrm>
              <a:off x="7295529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="" xmlns:a16="http://schemas.microsoft.com/office/drawing/2014/main" id="{7D671BA7-027C-73C9-D0A0-D15BB749F0FC}"/>
                </a:ext>
              </a:extLst>
            </p:cNvPr>
            <p:cNvSpPr/>
            <p:nvPr/>
          </p:nvSpPr>
          <p:spPr>
            <a:xfrm>
              <a:off x="6190157" y="3289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="" xmlns:a16="http://schemas.microsoft.com/office/drawing/2014/main" id="{FA522AA4-B8B5-0B3B-4969-069DD73DB98B}"/>
                </a:ext>
              </a:extLst>
            </p:cNvPr>
            <p:cNvSpPr/>
            <p:nvPr/>
          </p:nvSpPr>
          <p:spPr>
            <a:xfrm>
              <a:off x="6158214" y="327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="" xmlns:a16="http://schemas.microsoft.com/office/drawing/2014/main" id="{66817E71-7E96-CD2A-9650-6E6F6F96B45C}"/>
                </a:ext>
              </a:extLst>
            </p:cNvPr>
            <p:cNvSpPr/>
            <p:nvPr/>
          </p:nvSpPr>
          <p:spPr>
            <a:xfrm>
              <a:off x="6126271" y="3263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="" xmlns:a16="http://schemas.microsoft.com/office/drawing/2014/main" id="{1FE46AB3-5302-CD0F-2114-B16FF396C7AE}"/>
                </a:ext>
              </a:extLst>
            </p:cNvPr>
            <p:cNvSpPr/>
            <p:nvPr/>
          </p:nvSpPr>
          <p:spPr>
            <a:xfrm>
              <a:off x="6093585" y="32428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="" xmlns:a16="http://schemas.microsoft.com/office/drawing/2014/main" id="{E37BBF67-E775-9308-7AE4-32D4288630B4}"/>
                </a:ext>
              </a:extLst>
            </p:cNvPr>
            <p:cNvSpPr/>
            <p:nvPr/>
          </p:nvSpPr>
          <p:spPr>
            <a:xfrm>
              <a:off x="6063871" y="3225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="" xmlns:a16="http://schemas.microsoft.com/office/drawing/2014/main" id="{040A507C-EE13-465F-80C3-1CF02806FF0D}"/>
                </a:ext>
              </a:extLst>
            </p:cNvPr>
            <p:cNvSpPr/>
            <p:nvPr/>
          </p:nvSpPr>
          <p:spPr>
            <a:xfrm>
              <a:off x="6034157" y="320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="" xmlns:a16="http://schemas.microsoft.com/office/drawing/2014/main" id="{CB5F6ECE-5120-CDAA-130A-04BB00A1131C}"/>
                </a:ext>
              </a:extLst>
            </p:cNvPr>
            <p:cNvSpPr/>
            <p:nvPr/>
          </p:nvSpPr>
          <p:spPr>
            <a:xfrm>
              <a:off x="6005763" y="31922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="" xmlns:a16="http://schemas.microsoft.com/office/drawing/2014/main" id="{E283CCE4-1CC3-25A0-E9C4-599DCF937181}"/>
                </a:ext>
              </a:extLst>
            </p:cNvPr>
            <p:cNvSpPr/>
            <p:nvPr/>
          </p:nvSpPr>
          <p:spPr>
            <a:xfrm>
              <a:off x="5979928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="" xmlns:a16="http://schemas.microsoft.com/office/drawing/2014/main" id="{0DD0F383-3636-3792-D57A-AF8D7BA15813}"/>
                </a:ext>
              </a:extLst>
            </p:cNvPr>
            <p:cNvSpPr/>
            <p:nvPr/>
          </p:nvSpPr>
          <p:spPr>
            <a:xfrm>
              <a:off x="5952442" y="3146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="" xmlns:a16="http://schemas.microsoft.com/office/drawing/2014/main" id="{04EB3222-0451-0149-374F-553A53ED2C3B}"/>
                </a:ext>
              </a:extLst>
            </p:cNvPr>
            <p:cNvSpPr/>
            <p:nvPr/>
          </p:nvSpPr>
          <p:spPr>
            <a:xfrm>
              <a:off x="5929414" y="312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="" xmlns:a16="http://schemas.microsoft.com/office/drawing/2014/main" id="{A6461E53-0AC8-2751-E434-4C4D86E61152}"/>
                </a:ext>
              </a:extLst>
            </p:cNvPr>
            <p:cNvSpPr/>
            <p:nvPr/>
          </p:nvSpPr>
          <p:spPr>
            <a:xfrm>
              <a:off x="5901185" y="3103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="" xmlns:a16="http://schemas.microsoft.com/office/drawing/2014/main" id="{8B4B2329-4152-793C-D5B0-CB4EA23F6B03}"/>
                </a:ext>
              </a:extLst>
            </p:cNvPr>
            <p:cNvSpPr/>
            <p:nvPr/>
          </p:nvSpPr>
          <p:spPr>
            <a:xfrm>
              <a:off x="5876671" y="30771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="" xmlns:a16="http://schemas.microsoft.com/office/drawing/2014/main" id="{26ED6624-077D-1231-A2CC-69CA7E3E5563}"/>
                </a:ext>
              </a:extLst>
            </p:cNvPr>
            <p:cNvSpPr/>
            <p:nvPr/>
          </p:nvSpPr>
          <p:spPr>
            <a:xfrm>
              <a:off x="5855128" y="3052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="" xmlns:a16="http://schemas.microsoft.com/office/drawing/2014/main" id="{59584A5A-233F-3950-5B4F-789603D5C16E}"/>
                </a:ext>
              </a:extLst>
            </p:cNvPr>
            <p:cNvSpPr/>
            <p:nvPr/>
          </p:nvSpPr>
          <p:spPr>
            <a:xfrm>
              <a:off x="5829128" y="3023671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="" xmlns:a16="http://schemas.microsoft.com/office/drawing/2014/main" id="{D2E903A5-BD56-105B-600C-C11D973490D5}"/>
                </a:ext>
              </a:extLst>
            </p:cNvPr>
            <p:cNvSpPr/>
            <p:nvPr/>
          </p:nvSpPr>
          <p:spPr>
            <a:xfrm>
              <a:off x="5809153" y="29998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="" xmlns:a16="http://schemas.microsoft.com/office/drawing/2014/main" id="{B7AA3BE7-7AF1-5733-DA8B-3D192910A585}"/>
                </a:ext>
              </a:extLst>
            </p:cNvPr>
            <p:cNvSpPr/>
            <p:nvPr/>
          </p:nvSpPr>
          <p:spPr>
            <a:xfrm>
              <a:off x="5789014" y="2972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="" xmlns:a16="http://schemas.microsoft.com/office/drawing/2014/main" id="{8693C6A1-1A66-15EF-0930-B299BA9CB45E}"/>
                </a:ext>
              </a:extLst>
            </p:cNvPr>
            <p:cNvSpPr/>
            <p:nvPr/>
          </p:nvSpPr>
          <p:spPr>
            <a:xfrm>
              <a:off x="5770442" y="2939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="" xmlns:a16="http://schemas.microsoft.com/office/drawing/2014/main" id="{44ADFEC1-20DF-53C6-03A0-0AF7C26FBB24}"/>
                </a:ext>
              </a:extLst>
            </p:cNvPr>
            <p:cNvSpPr/>
            <p:nvPr/>
          </p:nvSpPr>
          <p:spPr>
            <a:xfrm>
              <a:off x="5751871" y="29114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="" xmlns:a16="http://schemas.microsoft.com/office/drawing/2014/main" id="{89329C76-14F7-BD7A-5793-14E39175D491}"/>
                </a:ext>
              </a:extLst>
            </p:cNvPr>
            <p:cNvSpPr/>
            <p:nvPr/>
          </p:nvSpPr>
          <p:spPr>
            <a:xfrm>
              <a:off x="5679814" y="27540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="" xmlns:a16="http://schemas.microsoft.com/office/drawing/2014/main" id="{87A681BE-6C42-263C-F472-3ABCF2454383}"/>
                </a:ext>
              </a:extLst>
            </p:cNvPr>
            <p:cNvSpPr/>
            <p:nvPr/>
          </p:nvSpPr>
          <p:spPr>
            <a:xfrm>
              <a:off x="5669414" y="2720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="" xmlns:a16="http://schemas.microsoft.com/office/drawing/2014/main" id="{65EF4019-70F9-85F8-C590-51F569CB2D7C}"/>
                </a:ext>
              </a:extLst>
            </p:cNvPr>
            <p:cNvSpPr/>
            <p:nvPr/>
          </p:nvSpPr>
          <p:spPr>
            <a:xfrm>
              <a:off x="5660499" y="2688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="" xmlns:a16="http://schemas.microsoft.com/office/drawing/2014/main" id="{E09CD0A4-FAE7-A65D-41D1-2D0EE0106FAF}"/>
                </a:ext>
              </a:extLst>
            </p:cNvPr>
            <p:cNvSpPr/>
            <p:nvPr/>
          </p:nvSpPr>
          <p:spPr>
            <a:xfrm>
              <a:off x="5409414" y="1359670"/>
              <a:ext cx="74285" cy="74285"/>
            </a:xfrm>
            <a:custGeom>
              <a:avLst/>
              <a:gdLst/>
              <a:ahLst/>
              <a:cxnLst/>
              <a:rect l="l" t="t" r="r" b="b"/>
              <a:pathLst>
                <a:path w="74285" h="74285"/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="" xmlns:a16="http://schemas.microsoft.com/office/drawing/2014/main" id="{60A641EE-1F0E-B194-C1E1-500D9D1F23DA}"/>
                </a:ext>
              </a:extLst>
            </p:cNvPr>
            <p:cNvSpPr/>
            <p:nvPr/>
          </p:nvSpPr>
          <p:spPr>
            <a:xfrm>
              <a:off x="5645642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="" xmlns:a16="http://schemas.microsoft.com/office/drawing/2014/main" id="{28CBAB3A-0804-8EB6-095B-12E47AD6F9C2}"/>
                </a:ext>
              </a:extLst>
            </p:cNvPr>
            <p:cNvSpPr/>
            <p:nvPr/>
          </p:nvSpPr>
          <p:spPr>
            <a:xfrm>
              <a:off x="5639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="" xmlns:a16="http://schemas.microsoft.com/office/drawing/2014/main" id="{F7195CEF-FD20-CD67-BA26-B4F5628BB2F4}"/>
                </a:ext>
              </a:extLst>
            </p:cNvPr>
            <p:cNvSpPr/>
            <p:nvPr/>
          </p:nvSpPr>
          <p:spPr>
            <a:xfrm>
              <a:off x="5634334" y="25526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3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="" xmlns:a16="http://schemas.microsoft.com/office/drawing/2014/main" id="{17A5DBED-A13E-F215-71ED-505EEF267CF2}"/>
                </a:ext>
              </a:extLst>
            </p:cNvPr>
            <p:cNvSpPr/>
            <p:nvPr/>
          </p:nvSpPr>
          <p:spPr>
            <a:xfrm>
              <a:off x="5632271" y="2519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="" xmlns:a16="http://schemas.microsoft.com/office/drawing/2014/main" id="{E2CF4341-7968-A53E-E41F-5C7711346B3C}"/>
                </a:ext>
              </a:extLst>
            </p:cNvPr>
            <p:cNvSpPr/>
            <p:nvPr/>
          </p:nvSpPr>
          <p:spPr>
            <a:xfrm>
              <a:off x="5630785" y="2481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="" xmlns:a16="http://schemas.microsoft.com/office/drawing/2014/main" id="{86F1720F-1AAA-7C8A-C443-0670A4E08FFE}"/>
                </a:ext>
              </a:extLst>
            </p:cNvPr>
            <p:cNvSpPr/>
            <p:nvPr/>
          </p:nvSpPr>
          <p:spPr>
            <a:xfrm>
              <a:off x="5660499" y="2242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="" xmlns:a16="http://schemas.microsoft.com/office/drawing/2014/main" id="{0AEDC234-4E85-9B28-7092-7579B2C2407C}"/>
                </a:ext>
              </a:extLst>
            </p:cNvPr>
            <p:cNvSpPr/>
            <p:nvPr/>
          </p:nvSpPr>
          <p:spPr>
            <a:xfrm>
              <a:off x="5669414" y="22087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="" xmlns:a16="http://schemas.microsoft.com/office/drawing/2014/main" id="{4BD40699-9565-EB1B-DD84-20913334B947}"/>
                </a:ext>
              </a:extLst>
            </p:cNvPr>
            <p:cNvSpPr/>
            <p:nvPr/>
          </p:nvSpPr>
          <p:spPr>
            <a:xfrm>
              <a:off x="5679814" y="21760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="" xmlns:a16="http://schemas.microsoft.com/office/drawing/2014/main" id="{C90E54F0-5EC1-DB0B-C1CE-673EEE3078E4}"/>
                </a:ext>
              </a:extLst>
            </p:cNvPr>
            <p:cNvSpPr/>
            <p:nvPr/>
          </p:nvSpPr>
          <p:spPr>
            <a:xfrm>
              <a:off x="5691699" y="21433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="" xmlns:a16="http://schemas.microsoft.com/office/drawing/2014/main" id="{35BCE7E2-79F5-D896-0578-0D39EF951E5B}"/>
                </a:ext>
              </a:extLst>
            </p:cNvPr>
            <p:cNvSpPr/>
            <p:nvPr/>
          </p:nvSpPr>
          <p:spPr>
            <a:xfrm>
              <a:off x="5701357" y="210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="" xmlns:a16="http://schemas.microsoft.com/office/drawing/2014/main" id="{39418B03-B2D8-9C66-4973-85B62AEB40FA}"/>
                </a:ext>
              </a:extLst>
            </p:cNvPr>
            <p:cNvSpPr/>
            <p:nvPr/>
          </p:nvSpPr>
          <p:spPr>
            <a:xfrm>
              <a:off x="5712452" y="2072771"/>
              <a:ext cx="14203" cy="14203"/>
            </a:xfrm>
            <a:custGeom>
              <a:avLst/>
              <a:gdLst>
                <a:gd name="connsiteX0" fmla="*/ 7476 w 14203"/>
                <a:gd name="connsiteY0" fmla="*/ 14156 h 14203"/>
                <a:gd name="connsiteX1" fmla="*/ 14203 w 14203"/>
                <a:gd name="connsiteY1" fmla="*/ 7512 h 14203"/>
                <a:gd name="connsiteX2" fmla="*/ 14162 w 14203"/>
                <a:gd name="connsiteY2" fmla="*/ 6728 h 14203"/>
                <a:gd name="connsiteX3" fmla="*/ 7476 w 14203"/>
                <a:gd name="connsiteY3" fmla="*/ 42 h 14203"/>
                <a:gd name="connsiteX4" fmla="*/ 89 w 14203"/>
                <a:gd name="connsiteY4" fmla="*/ 5943 h 14203"/>
                <a:gd name="connsiteX5" fmla="*/ 47 w 14203"/>
                <a:gd name="connsiteY5" fmla="*/ 6728 h 14203"/>
                <a:gd name="connsiteX6" fmla="*/ 5897 w 14203"/>
                <a:gd name="connsiteY6" fmla="*/ 14156 h 14203"/>
                <a:gd name="connsiteX7" fmla="*/ 7476 w 14203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5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60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="" xmlns:a16="http://schemas.microsoft.com/office/drawing/2014/main" id="{2FA5993D-FA3B-D3F7-2100-A98618A60E7D}"/>
                </a:ext>
              </a:extLst>
            </p:cNvPr>
            <p:cNvSpPr/>
            <p:nvPr/>
          </p:nvSpPr>
          <p:spPr>
            <a:xfrm>
              <a:off x="5728099" y="2041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="" xmlns:a16="http://schemas.microsoft.com/office/drawing/2014/main" id="{E1A7DD28-4722-2CD1-9EDD-169CC03B1A87}"/>
                </a:ext>
              </a:extLst>
            </p:cNvPr>
            <p:cNvSpPr/>
            <p:nvPr/>
          </p:nvSpPr>
          <p:spPr>
            <a:xfrm>
              <a:off x="5744442" y="20133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="" xmlns:a16="http://schemas.microsoft.com/office/drawing/2014/main" id="{3795AD49-4A22-63B5-33E6-D55442804B7F}"/>
                </a:ext>
              </a:extLst>
            </p:cNvPr>
            <p:cNvSpPr/>
            <p:nvPr/>
          </p:nvSpPr>
          <p:spPr>
            <a:xfrm>
              <a:off x="5765985" y="1985155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="" xmlns:a16="http://schemas.microsoft.com/office/drawing/2014/main" id="{FFA5D151-C77E-6031-2FBB-CD25FD559497}"/>
                </a:ext>
              </a:extLst>
            </p:cNvPr>
            <p:cNvSpPr/>
            <p:nvPr/>
          </p:nvSpPr>
          <p:spPr>
            <a:xfrm>
              <a:off x="5789014" y="19598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="" xmlns:a16="http://schemas.microsoft.com/office/drawing/2014/main" id="{DACF529F-CD16-06E4-7458-ADADF732BF07}"/>
                </a:ext>
              </a:extLst>
            </p:cNvPr>
            <p:cNvSpPr/>
            <p:nvPr/>
          </p:nvSpPr>
          <p:spPr>
            <a:xfrm>
              <a:off x="5855128" y="187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="" xmlns:a16="http://schemas.microsoft.com/office/drawing/2014/main" id="{6092558F-67C4-54A2-D15C-D26F9C691A11}"/>
                </a:ext>
              </a:extLst>
            </p:cNvPr>
            <p:cNvSpPr/>
            <p:nvPr/>
          </p:nvSpPr>
          <p:spPr>
            <a:xfrm>
              <a:off x="5876671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="" xmlns:a16="http://schemas.microsoft.com/office/drawing/2014/main" id="{2B979BFE-C082-5F48-3C97-8FDE4FDE01A9}"/>
                </a:ext>
              </a:extLst>
            </p:cNvPr>
            <p:cNvSpPr/>
            <p:nvPr/>
          </p:nvSpPr>
          <p:spPr>
            <a:xfrm>
              <a:off x="5951700" y="17808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="" xmlns:a16="http://schemas.microsoft.com/office/drawing/2014/main" id="{12C1B5B3-00EB-CBF9-A5DA-23FB1D3F4660}"/>
                </a:ext>
              </a:extLst>
            </p:cNvPr>
            <p:cNvSpPr/>
            <p:nvPr/>
          </p:nvSpPr>
          <p:spPr>
            <a:xfrm>
              <a:off x="5979598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="" xmlns:a16="http://schemas.microsoft.com/office/drawing/2014/main" id="{BF90D89A-60AA-2A2D-09CD-9F5745C8E113}"/>
                </a:ext>
              </a:extLst>
            </p:cNvPr>
            <p:cNvSpPr/>
            <p:nvPr/>
          </p:nvSpPr>
          <p:spPr>
            <a:xfrm>
              <a:off x="6007414" y="17392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="" xmlns:a16="http://schemas.microsoft.com/office/drawing/2014/main" id="{BCD3E7A8-C69A-A01A-DD7D-C34B6BEA3150}"/>
                </a:ext>
              </a:extLst>
            </p:cNvPr>
            <p:cNvSpPr/>
            <p:nvPr/>
          </p:nvSpPr>
          <p:spPr>
            <a:xfrm>
              <a:off x="6666329" y="1589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="" xmlns:a16="http://schemas.microsoft.com/office/drawing/2014/main" id="{663D6275-ECA2-C507-57E2-8F4904989BD6}"/>
                </a:ext>
              </a:extLst>
            </p:cNvPr>
            <p:cNvSpPr/>
            <p:nvPr/>
          </p:nvSpPr>
          <p:spPr>
            <a:xfrm>
              <a:off x="6895129" y="1656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5943 h 5942"/>
                <a:gd name="connsiteX2" fmla="*/ 0 w 74285"/>
                <a:gd name="connsiteY2" fmla="*/ 5943 h 5942"/>
                <a:gd name="connsiteX3" fmla="*/ 0 w 74285"/>
                <a:gd name="connsiteY3" fmla="*/ 5943 h 5942"/>
                <a:gd name="connsiteX4" fmla="*/ 0 w 74285"/>
                <a:gd name="connsiteY4" fmla="*/ 0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5943"/>
                  </a:lnTo>
                  <a:lnTo>
                    <a:pt x="0" y="5943"/>
                  </a:lnTo>
                  <a:lnTo>
                    <a:pt x="0" y="59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="" xmlns:a16="http://schemas.microsoft.com/office/drawing/2014/main" id="{C49E1EE6-DDE6-45BD-848E-32ED38BBCF4C}"/>
                </a:ext>
              </a:extLst>
            </p:cNvPr>
            <p:cNvSpPr/>
            <p:nvPr/>
          </p:nvSpPr>
          <p:spPr>
            <a:xfrm>
              <a:off x="6924843" y="1679841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="" xmlns:a16="http://schemas.microsoft.com/office/drawing/2014/main" id="{7384A9DF-7CDE-F671-3778-811D51DD5B94}"/>
                </a:ext>
              </a:extLst>
            </p:cNvPr>
            <p:cNvSpPr/>
            <p:nvPr/>
          </p:nvSpPr>
          <p:spPr>
            <a:xfrm>
              <a:off x="6955300" y="1689498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="" xmlns:a16="http://schemas.microsoft.com/office/drawing/2014/main" id="{6B28B97C-0C75-04EB-13F3-750C22668FE9}"/>
                </a:ext>
              </a:extLst>
            </p:cNvPr>
            <p:cNvSpPr/>
            <p:nvPr/>
          </p:nvSpPr>
          <p:spPr>
            <a:xfrm>
              <a:off x="6981254" y="1703565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9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="" xmlns:a16="http://schemas.microsoft.com/office/drawing/2014/main" id="{DCB7C44B-B9FA-9A87-2932-EDD71C7C959B}"/>
                </a:ext>
              </a:extLst>
            </p:cNvPr>
            <p:cNvSpPr/>
            <p:nvPr/>
          </p:nvSpPr>
          <p:spPr>
            <a:xfrm>
              <a:off x="7010224" y="1722885"/>
              <a:ext cx="14202" cy="14203"/>
            </a:xfrm>
            <a:custGeom>
              <a:avLst/>
              <a:gdLst>
                <a:gd name="connsiteX0" fmla="*/ 7476 w 14202"/>
                <a:gd name="connsiteY0" fmla="*/ 14156 h 14203"/>
                <a:gd name="connsiteX1" fmla="*/ 14203 w 14202"/>
                <a:gd name="connsiteY1" fmla="*/ 7512 h 14203"/>
                <a:gd name="connsiteX2" fmla="*/ 14162 w 14202"/>
                <a:gd name="connsiteY2" fmla="*/ 6728 h 14203"/>
                <a:gd name="connsiteX3" fmla="*/ 7476 w 14202"/>
                <a:gd name="connsiteY3" fmla="*/ 42 h 14203"/>
                <a:gd name="connsiteX4" fmla="*/ 89 w 14202"/>
                <a:gd name="connsiteY4" fmla="*/ 5943 h 14203"/>
                <a:gd name="connsiteX5" fmla="*/ 47 w 14202"/>
                <a:gd name="connsiteY5" fmla="*/ 6728 h 14203"/>
                <a:gd name="connsiteX6" fmla="*/ 5897 w 14202"/>
                <a:gd name="connsiteY6" fmla="*/ 14156 h 14203"/>
                <a:gd name="connsiteX7" fmla="*/ 7476 w 14202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2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4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59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="" xmlns:a16="http://schemas.microsoft.com/office/drawing/2014/main" id="{DAD01C49-B9EC-2E98-4D1F-4A9945E97F41}"/>
                </a:ext>
              </a:extLst>
            </p:cNvPr>
            <p:cNvSpPr/>
            <p:nvPr/>
          </p:nvSpPr>
          <p:spPr>
            <a:xfrm>
              <a:off x="7034043" y="17400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="" xmlns:a16="http://schemas.microsoft.com/office/drawing/2014/main" id="{7217FC65-823B-54A1-1DB5-4A67BE8B63D2}"/>
                </a:ext>
              </a:extLst>
            </p:cNvPr>
            <p:cNvSpPr/>
            <p:nvPr/>
          </p:nvSpPr>
          <p:spPr>
            <a:xfrm>
              <a:off x="7061529" y="1758584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="" xmlns:a16="http://schemas.microsoft.com/office/drawing/2014/main" id="{0FBFCA23-6D69-FF71-A900-C82003FEAA2C}"/>
                </a:ext>
              </a:extLst>
            </p:cNvPr>
            <p:cNvSpPr/>
            <p:nvPr/>
          </p:nvSpPr>
          <p:spPr>
            <a:xfrm>
              <a:off x="7089757" y="1778641"/>
              <a:ext cx="28228" cy="27253"/>
            </a:xfrm>
            <a:custGeom>
              <a:avLst/>
              <a:gdLst>
                <a:gd name="connsiteX0" fmla="*/ 10400 w 28228"/>
                <a:gd name="connsiteY0" fmla="*/ 26743 h 27253"/>
                <a:gd name="connsiteX1" fmla="*/ 27756 w 28228"/>
                <a:gd name="connsiteY1" fmla="*/ 16884 h 27253"/>
                <a:gd name="connsiteX2" fmla="*/ 28229 w 28228"/>
                <a:gd name="connsiteY2" fmla="*/ 14114 h 27253"/>
                <a:gd name="connsiteX3" fmla="*/ 14114 w 28228"/>
                <a:gd name="connsiteY3" fmla="*/ 0 h 27253"/>
                <a:gd name="connsiteX4" fmla="*/ 0 w 28228"/>
                <a:gd name="connsiteY4" fmla="*/ 14114 h 27253"/>
                <a:gd name="connsiteX5" fmla="*/ 10400 w 28228"/>
                <a:gd name="connsiteY5" fmla="*/ 26743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28" h="27253">
                  <a:moveTo>
                    <a:pt x="10400" y="26743"/>
                  </a:moveTo>
                  <a:cubicBezTo>
                    <a:pt x="17915" y="28813"/>
                    <a:pt x="25686" y="24399"/>
                    <a:pt x="27756" y="16884"/>
                  </a:cubicBezTo>
                  <a:cubicBezTo>
                    <a:pt x="28005" y="15979"/>
                    <a:pt x="28163" y="15051"/>
                    <a:pt x="28229" y="14114"/>
                  </a:cubicBezTo>
                  <a:cubicBezTo>
                    <a:pt x="27856" y="6479"/>
                    <a:pt x="21750" y="373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187" y="20201"/>
                    <a:pt x="4462" y="25393"/>
                    <a:pt x="10400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="" xmlns:a16="http://schemas.microsoft.com/office/drawing/2014/main" id="{EBCF4693-BCF5-1710-927D-714C0D8D1CF3}"/>
                </a:ext>
              </a:extLst>
            </p:cNvPr>
            <p:cNvSpPr/>
            <p:nvPr/>
          </p:nvSpPr>
          <p:spPr>
            <a:xfrm>
              <a:off x="7110558" y="1800927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="" xmlns:a16="http://schemas.microsoft.com/office/drawing/2014/main" id="{BDFD0247-7F55-16C9-1A8E-42A76DC9CA3C}"/>
                </a:ext>
              </a:extLst>
            </p:cNvPr>
            <p:cNvSpPr/>
            <p:nvPr/>
          </p:nvSpPr>
          <p:spPr>
            <a:xfrm>
              <a:off x="7134329" y="1823956"/>
              <a:ext cx="31960" cy="31960"/>
            </a:xfrm>
            <a:custGeom>
              <a:avLst/>
              <a:gdLst>
                <a:gd name="connsiteX0" fmla="*/ 16343 w 31960"/>
                <a:gd name="connsiteY0" fmla="*/ 31943 h 31960"/>
                <a:gd name="connsiteX1" fmla="*/ 31943 w 31960"/>
                <a:gd name="connsiteY1" fmla="*/ 16343 h 31960"/>
                <a:gd name="connsiteX2" fmla="*/ 17103 w 31960"/>
                <a:gd name="connsiteY2" fmla="*/ 18 h 31960"/>
                <a:gd name="connsiteX3" fmla="*/ 16343 w 31960"/>
                <a:gd name="connsiteY3" fmla="*/ 0 h 31960"/>
                <a:gd name="connsiteX4" fmla="*/ 0 w 31960"/>
                <a:gd name="connsiteY4" fmla="*/ 16343 h 31960"/>
                <a:gd name="connsiteX5" fmla="*/ 15582 w 31960"/>
                <a:gd name="connsiteY5" fmla="*/ 31961 h 31960"/>
                <a:gd name="connsiteX6" fmla="*/ 16343 w 31960"/>
                <a:gd name="connsiteY6" fmla="*/ 31943 h 3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60" h="31960">
                  <a:moveTo>
                    <a:pt x="16343" y="31943"/>
                  </a:moveTo>
                  <a:cubicBezTo>
                    <a:pt x="24959" y="31943"/>
                    <a:pt x="31943" y="24959"/>
                    <a:pt x="31943" y="16343"/>
                  </a:cubicBezTo>
                  <a:cubicBezTo>
                    <a:pt x="32353" y="7737"/>
                    <a:pt x="25709" y="428"/>
                    <a:pt x="17103" y="18"/>
                  </a:cubicBezTo>
                  <a:cubicBezTo>
                    <a:pt x="16850" y="6"/>
                    <a:pt x="16596" y="0"/>
                    <a:pt x="16343" y="0"/>
                  </a:cubicBezTo>
                  <a:cubicBezTo>
                    <a:pt x="7317" y="0"/>
                    <a:pt x="0" y="7317"/>
                    <a:pt x="0" y="16343"/>
                  </a:cubicBezTo>
                  <a:cubicBezTo>
                    <a:pt x="-10" y="24959"/>
                    <a:pt x="6967" y="31951"/>
                    <a:pt x="15582" y="31961"/>
                  </a:cubicBezTo>
                  <a:cubicBezTo>
                    <a:pt x="15836" y="31961"/>
                    <a:pt x="16090" y="31955"/>
                    <a:pt x="16343" y="31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="" xmlns:a16="http://schemas.microsoft.com/office/drawing/2014/main" id="{23E022FE-4F91-52BE-B971-C4E5713C1CCE}"/>
                </a:ext>
              </a:extLst>
            </p:cNvPr>
            <p:cNvSpPr/>
            <p:nvPr/>
          </p:nvSpPr>
          <p:spPr>
            <a:xfrm>
              <a:off x="7159586" y="1849956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="" xmlns:a16="http://schemas.microsoft.com/office/drawing/2014/main" id="{82CE7978-2309-94AB-39B8-6846DAD9995C}"/>
                </a:ext>
              </a:extLst>
            </p:cNvPr>
            <p:cNvSpPr/>
            <p:nvPr/>
          </p:nvSpPr>
          <p:spPr>
            <a:xfrm>
              <a:off x="7184100" y="18781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="" xmlns:a16="http://schemas.microsoft.com/office/drawing/2014/main" id="{78D3202A-2E54-90EB-2DB6-216463BA94C3}"/>
                </a:ext>
              </a:extLst>
            </p:cNvPr>
            <p:cNvSpPr/>
            <p:nvPr/>
          </p:nvSpPr>
          <p:spPr>
            <a:xfrm>
              <a:off x="7207129" y="19064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="" xmlns:a16="http://schemas.microsoft.com/office/drawing/2014/main" id="{F7CA7C81-9942-CFA6-2B62-1559D8A4A1FA}"/>
                </a:ext>
              </a:extLst>
            </p:cNvPr>
            <p:cNvSpPr/>
            <p:nvPr/>
          </p:nvSpPr>
          <p:spPr>
            <a:xfrm>
              <a:off x="7232386" y="1939098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="" xmlns:a16="http://schemas.microsoft.com/office/drawing/2014/main" id="{10A71E05-AB97-292C-EAD1-16072F8BB3A7}"/>
                </a:ext>
              </a:extLst>
            </p:cNvPr>
            <p:cNvSpPr/>
            <p:nvPr/>
          </p:nvSpPr>
          <p:spPr>
            <a:xfrm>
              <a:off x="7246471" y="1964356"/>
              <a:ext cx="20116" cy="20812"/>
            </a:xfrm>
            <a:custGeom>
              <a:avLst/>
              <a:gdLst>
                <a:gd name="connsiteX0" fmla="*/ 13401 w 20116"/>
                <a:gd name="connsiteY0" fmla="*/ 20057 h 20812"/>
                <a:gd name="connsiteX1" fmla="*/ 20087 w 20116"/>
                <a:gd name="connsiteY1" fmla="*/ 10400 h 20812"/>
                <a:gd name="connsiteX2" fmla="*/ 11202 w 20116"/>
                <a:gd name="connsiteY2" fmla="*/ 29 h 20812"/>
                <a:gd name="connsiteX3" fmla="*/ 10430 w 20116"/>
                <a:gd name="connsiteY3" fmla="*/ 0 h 20812"/>
                <a:gd name="connsiteX4" fmla="*/ 30 w 20116"/>
                <a:gd name="connsiteY4" fmla="*/ 10400 h 20812"/>
                <a:gd name="connsiteX5" fmla="*/ 8902 w 20116"/>
                <a:gd name="connsiteY5" fmla="*/ 20783 h 20812"/>
                <a:gd name="connsiteX6" fmla="*/ 13401 w 20116"/>
                <a:gd name="connsiteY6" fmla="*/ 20057 h 2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16" h="20812">
                  <a:moveTo>
                    <a:pt x="13401" y="20057"/>
                  </a:moveTo>
                  <a:cubicBezTo>
                    <a:pt x="17556" y="18719"/>
                    <a:pt x="20297" y="14760"/>
                    <a:pt x="20087" y="10400"/>
                  </a:cubicBezTo>
                  <a:cubicBezTo>
                    <a:pt x="20497" y="5082"/>
                    <a:pt x="16519" y="439"/>
                    <a:pt x="11202" y="29"/>
                  </a:cubicBezTo>
                  <a:cubicBezTo>
                    <a:pt x="10945" y="9"/>
                    <a:pt x="10687" y="-1"/>
                    <a:pt x="10430" y="0"/>
                  </a:cubicBezTo>
                  <a:cubicBezTo>
                    <a:pt x="4686" y="0"/>
                    <a:pt x="30" y="4656"/>
                    <a:pt x="30" y="10400"/>
                  </a:cubicBezTo>
                  <a:cubicBezTo>
                    <a:pt x="-387" y="15717"/>
                    <a:pt x="3585" y="20366"/>
                    <a:pt x="8902" y="20783"/>
                  </a:cubicBezTo>
                  <a:cubicBezTo>
                    <a:pt x="10438" y="20903"/>
                    <a:pt x="11981" y="20655"/>
                    <a:pt x="13401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="" xmlns:a16="http://schemas.microsoft.com/office/drawing/2014/main" id="{3DBD844D-A514-A1D5-45E1-EF139B52DC32}"/>
                </a:ext>
              </a:extLst>
            </p:cNvPr>
            <p:cNvSpPr/>
            <p:nvPr/>
          </p:nvSpPr>
          <p:spPr>
            <a:xfrm>
              <a:off x="7266554" y="1994329"/>
              <a:ext cx="19316" cy="19316"/>
            </a:xfrm>
            <a:custGeom>
              <a:avLst/>
              <a:gdLst>
                <a:gd name="connsiteX0" fmla="*/ 11889 w 19316"/>
                <a:gd name="connsiteY0" fmla="*/ 19055 h 19316"/>
                <a:gd name="connsiteX1" fmla="*/ 19053 w 19316"/>
                <a:gd name="connsiteY1" fmla="*/ 7427 h 19316"/>
                <a:gd name="connsiteX2" fmla="*/ 7425 w 19316"/>
                <a:gd name="connsiteY2" fmla="*/ 264 h 19316"/>
                <a:gd name="connsiteX3" fmla="*/ 4 w 19316"/>
                <a:gd name="connsiteY3" fmla="*/ 9398 h 19316"/>
                <a:gd name="connsiteX4" fmla="*/ 9396 w 19316"/>
                <a:gd name="connsiteY4" fmla="*/ 19313 h 19316"/>
                <a:gd name="connsiteX5" fmla="*/ 11889 w 19316"/>
                <a:gd name="connsiteY5" fmla="*/ 19055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16" h="19316">
                  <a:moveTo>
                    <a:pt x="11889" y="19055"/>
                  </a:moveTo>
                  <a:cubicBezTo>
                    <a:pt x="17078" y="17822"/>
                    <a:pt x="20286" y="12616"/>
                    <a:pt x="19053" y="7427"/>
                  </a:cubicBezTo>
                  <a:cubicBezTo>
                    <a:pt x="17820" y="2238"/>
                    <a:pt x="12614" y="-969"/>
                    <a:pt x="7425" y="264"/>
                  </a:cubicBezTo>
                  <a:cubicBezTo>
                    <a:pt x="3168" y="1275"/>
                    <a:pt x="122" y="5023"/>
                    <a:pt x="4" y="9398"/>
                  </a:cubicBezTo>
                  <a:cubicBezTo>
                    <a:pt x="-141" y="14729"/>
                    <a:pt x="4064" y="19169"/>
                    <a:pt x="9396" y="19313"/>
                  </a:cubicBezTo>
                  <a:cubicBezTo>
                    <a:pt x="10235" y="19336"/>
                    <a:pt x="11073" y="19249"/>
                    <a:pt x="11889" y="1905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="" xmlns:a16="http://schemas.microsoft.com/office/drawing/2014/main" id="{F23581F0-8A4A-CFE7-F916-67E1BF84409B}"/>
                </a:ext>
              </a:extLst>
            </p:cNvPr>
            <p:cNvSpPr/>
            <p:nvPr/>
          </p:nvSpPr>
          <p:spPr>
            <a:xfrm>
              <a:off x="7285872" y="2023784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="" xmlns:a16="http://schemas.microsoft.com/office/drawing/2014/main" id="{8D7F6635-D65E-3609-0DC8-A467BD4E70D2}"/>
                </a:ext>
              </a:extLst>
            </p:cNvPr>
            <p:cNvSpPr/>
            <p:nvPr/>
          </p:nvSpPr>
          <p:spPr>
            <a:xfrm>
              <a:off x="7302958" y="2055693"/>
              <a:ext cx="17828" cy="17119"/>
            </a:xfrm>
            <a:custGeom>
              <a:avLst/>
              <a:gdLst>
                <a:gd name="connsiteX0" fmla="*/ 8914 w 17828"/>
                <a:gd name="connsiteY0" fmla="*/ 17120 h 17119"/>
                <a:gd name="connsiteX1" fmla="*/ 17829 w 17828"/>
                <a:gd name="connsiteY1" fmla="*/ 8205 h 17119"/>
                <a:gd name="connsiteX2" fmla="*/ 9691 w 17828"/>
                <a:gd name="connsiteY2" fmla="*/ 0 h 17119"/>
                <a:gd name="connsiteX3" fmla="*/ 8914 w 17828"/>
                <a:gd name="connsiteY3" fmla="*/ 34 h 17119"/>
                <a:gd name="connsiteX4" fmla="*/ 0 w 17828"/>
                <a:gd name="connsiteY4" fmla="*/ 8205 h 17119"/>
                <a:gd name="connsiteX5" fmla="*/ 8914 w 17828"/>
                <a:gd name="connsiteY5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120"/>
                  </a:moveTo>
                  <a:cubicBezTo>
                    <a:pt x="13837" y="17120"/>
                    <a:pt x="17829" y="13128"/>
                    <a:pt x="17829" y="8205"/>
                  </a:cubicBezTo>
                  <a:cubicBezTo>
                    <a:pt x="17847" y="3692"/>
                    <a:pt x="14204" y="19"/>
                    <a:pt x="9691" y="0"/>
                  </a:cubicBezTo>
                  <a:cubicBezTo>
                    <a:pt x="9432" y="-1"/>
                    <a:pt x="9173" y="10"/>
                    <a:pt x="8914" y="34"/>
                  </a:cubicBezTo>
                  <a:cubicBezTo>
                    <a:pt x="4267" y="18"/>
                    <a:pt x="387" y="3574"/>
                    <a:pt x="0" y="8205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="" xmlns:a16="http://schemas.microsoft.com/office/drawing/2014/main" id="{2C1CEB9E-2B08-F27A-9236-4D2B0B2306B3}"/>
                </a:ext>
              </a:extLst>
            </p:cNvPr>
            <p:cNvSpPr/>
            <p:nvPr/>
          </p:nvSpPr>
          <p:spPr>
            <a:xfrm>
              <a:off x="7318523" y="20854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="" xmlns:a16="http://schemas.microsoft.com/office/drawing/2014/main" id="{94751D94-8C7C-C083-A907-7B5C161183A7}"/>
                </a:ext>
              </a:extLst>
            </p:cNvPr>
            <p:cNvSpPr/>
            <p:nvPr/>
          </p:nvSpPr>
          <p:spPr>
            <a:xfrm>
              <a:off x="7333368" y="2119565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="" xmlns:a16="http://schemas.microsoft.com/office/drawing/2014/main" id="{8B93F151-342C-E68C-7158-9BB57415B868}"/>
                </a:ext>
              </a:extLst>
            </p:cNvPr>
            <p:cNvSpPr/>
            <p:nvPr/>
          </p:nvSpPr>
          <p:spPr>
            <a:xfrm>
              <a:off x="7345300" y="2151556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="" xmlns:a16="http://schemas.microsoft.com/office/drawing/2014/main" id="{F88CCD67-6507-30F3-98B6-F49DE29C5895}"/>
                </a:ext>
              </a:extLst>
            </p:cNvPr>
            <p:cNvSpPr/>
            <p:nvPr/>
          </p:nvSpPr>
          <p:spPr>
            <a:xfrm>
              <a:off x="7357186" y="21849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="" xmlns:a16="http://schemas.microsoft.com/office/drawing/2014/main" id="{A94C9FD6-6E61-7F18-606C-5492E4688E1F}"/>
                </a:ext>
              </a:extLst>
            </p:cNvPr>
            <p:cNvSpPr/>
            <p:nvPr/>
          </p:nvSpPr>
          <p:spPr>
            <a:xfrm>
              <a:off x="7366843" y="22176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="" xmlns:a16="http://schemas.microsoft.com/office/drawing/2014/main" id="{D7473B90-4A27-A03F-9867-DC3B9027D831}"/>
                </a:ext>
              </a:extLst>
            </p:cNvPr>
            <p:cNvSpPr/>
            <p:nvPr/>
          </p:nvSpPr>
          <p:spPr>
            <a:xfrm>
              <a:off x="7375758" y="2251099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="" xmlns:a16="http://schemas.microsoft.com/office/drawing/2014/main" id="{A503B565-CCDF-64FF-B2F2-F7CB69DBD76D}"/>
                </a:ext>
              </a:extLst>
            </p:cNvPr>
            <p:cNvSpPr/>
            <p:nvPr/>
          </p:nvSpPr>
          <p:spPr>
            <a:xfrm>
              <a:off x="7382409" y="2284493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="" xmlns:a16="http://schemas.microsoft.com/office/drawing/2014/main" id="{8CD6E355-AA1E-ED1A-551B-2A2D314A0128}"/>
                </a:ext>
              </a:extLst>
            </p:cNvPr>
            <p:cNvSpPr/>
            <p:nvPr/>
          </p:nvSpPr>
          <p:spPr>
            <a:xfrm>
              <a:off x="7389872" y="2320143"/>
              <a:ext cx="14114" cy="14155"/>
            </a:xfrm>
            <a:custGeom>
              <a:avLst/>
              <a:gdLst>
                <a:gd name="connsiteX0" fmla="*/ 6686 w 14114"/>
                <a:gd name="connsiteY0" fmla="*/ 14156 h 14155"/>
                <a:gd name="connsiteX1" fmla="*/ 14114 w 14114"/>
                <a:gd name="connsiteY1" fmla="*/ 6727 h 14155"/>
                <a:gd name="connsiteX2" fmla="*/ 7470 w 14114"/>
                <a:gd name="connsiteY2" fmla="*/ 0 h 14155"/>
                <a:gd name="connsiteX3" fmla="*/ 6686 w 14114"/>
                <a:gd name="connsiteY3" fmla="*/ 41 h 14155"/>
                <a:gd name="connsiteX4" fmla="*/ 0 w 14114"/>
                <a:gd name="connsiteY4" fmla="*/ 6727 h 14155"/>
                <a:gd name="connsiteX5" fmla="*/ 6686 w 14114"/>
                <a:gd name="connsiteY5" fmla="*/ 14156 h 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4" h="14155">
                  <a:moveTo>
                    <a:pt x="6686" y="14156"/>
                  </a:moveTo>
                  <a:cubicBezTo>
                    <a:pt x="10789" y="14156"/>
                    <a:pt x="14114" y="10830"/>
                    <a:pt x="14114" y="6727"/>
                  </a:cubicBezTo>
                  <a:cubicBezTo>
                    <a:pt x="14137" y="3035"/>
                    <a:pt x="11163" y="23"/>
                    <a:pt x="7470" y="0"/>
                  </a:cubicBezTo>
                  <a:cubicBezTo>
                    <a:pt x="7208" y="-2"/>
                    <a:pt x="6946" y="12"/>
                    <a:pt x="6686" y="41"/>
                  </a:cubicBezTo>
                  <a:cubicBezTo>
                    <a:pt x="2993" y="41"/>
                    <a:pt x="0" y="3035"/>
                    <a:pt x="0" y="6727"/>
                  </a:cubicBezTo>
                  <a:cubicBezTo>
                    <a:pt x="-19" y="10556"/>
                    <a:pt x="2876" y="13773"/>
                    <a:pt x="668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="" xmlns:a16="http://schemas.microsoft.com/office/drawing/2014/main" id="{B4B8E1AF-3519-B0E9-ECA7-F72609268162}"/>
                </a:ext>
              </a:extLst>
            </p:cNvPr>
            <p:cNvSpPr/>
            <p:nvPr/>
          </p:nvSpPr>
          <p:spPr>
            <a:xfrm>
              <a:off x="7398043" y="235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="" xmlns:a16="http://schemas.microsoft.com/office/drawing/2014/main" id="{F529BA21-C567-5EAE-34B5-D9840303694A}"/>
                </a:ext>
              </a:extLst>
            </p:cNvPr>
            <p:cNvSpPr/>
            <p:nvPr/>
          </p:nvSpPr>
          <p:spPr>
            <a:xfrm>
              <a:off x="7404729" y="2395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="" xmlns:a16="http://schemas.microsoft.com/office/drawing/2014/main" id="{5DAD223D-C1AA-8AB2-0E60-0DA92A010E8A}"/>
                </a:ext>
              </a:extLst>
            </p:cNvPr>
            <p:cNvSpPr/>
            <p:nvPr/>
          </p:nvSpPr>
          <p:spPr>
            <a:xfrm>
              <a:off x="7406958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="" xmlns:a16="http://schemas.microsoft.com/office/drawing/2014/main" id="{27755F89-1DF0-4889-E0F4-D4F84DD675D2}"/>
                </a:ext>
              </a:extLst>
            </p:cNvPr>
            <p:cNvSpPr/>
            <p:nvPr/>
          </p:nvSpPr>
          <p:spPr>
            <a:xfrm>
              <a:off x="7446329" y="2467270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="" xmlns:a16="http://schemas.microsoft.com/office/drawing/2014/main" id="{D7BDE15B-08E5-BC70-A066-69760DBE54C3}"/>
                </a:ext>
              </a:extLst>
            </p:cNvPr>
            <p:cNvSpPr/>
            <p:nvPr/>
          </p:nvSpPr>
          <p:spPr>
            <a:xfrm>
              <a:off x="7443358" y="2497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="" xmlns:a16="http://schemas.microsoft.com/office/drawing/2014/main" id="{13F94AFD-0A56-2938-6687-C8AC8288D86A}"/>
                </a:ext>
              </a:extLst>
            </p:cNvPr>
            <p:cNvSpPr/>
            <p:nvPr/>
          </p:nvSpPr>
          <p:spPr>
            <a:xfrm>
              <a:off x="7443358" y="2534128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="" xmlns:a16="http://schemas.microsoft.com/office/drawing/2014/main" id="{29BED37B-B2ED-8287-8067-2454CCB12FBB}"/>
                </a:ext>
              </a:extLst>
            </p:cNvPr>
            <p:cNvSpPr/>
            <p:nvPr/>
          </p:nvSpPr>
          <p:spPr>
            <a:xfrm>
              <a:off x="7435929" y="260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="" xmlns:a16="http://schemas.microsoft.com/office/drawing/2014/main" id="{F37056C2-E5DA-AF4E-A663-D9D446E285F3}"/>
                </a:ext>
              </a:extLst>
            </p:cNvPr>
            <p:cNvSpPr/>
            <p:nvPr/>
          </p:nvSpPr>
          <p:spPr>
            <a:xfrm>
              <a:off x="7429986" y="2638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="" xmlns:a16="http://schemas.microsoft.com/office/drawing/2014/main" id="{DF2D2A1C-D366-DE5D-43A1-E31D3C6948E1}"/>
                </a:ext>
              </a:extLst>
            </p:cNvPr>
            <p:cNvSpPr/>
            <p:nvPr/>
          </p:nvSpPr>
          <p:spPr>
            <a:xfrm>
              <a:off x="7423301" y="2672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="" xmlns:a16="http://schemas.microsoft.com/office/drawing/2014/main" id="{0BFECC2B-673E-9356-C5A7-D61278C8D44F}"/>
                </a:ext>
              </a:extLst>
            </p:cNvPr>
            <p:cNvSpPr/>
            <p:nvPr/>
          </p:nvSpPr>
          <p:spPr>
            <a:xfrm>
              <a:off x="7414386" y="27042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="" xmlns:a16="http://schemas.microsoft.com/office/drawing/2014/main" id="{997D0425-74F4-A8F5-E52F-1CEE5E66A8BD}"/>
                </a:ext>
              </a:extLst>
            </p:cNvPr>
            <p:cNvSpPr/>
            <p:nvPr/>
          </p:nvSpPr>
          <p:spPr>
            <a:xfrm>
              <a:off x="6152271" y="33126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="" xmlns:a16="http://schemas.microsoft.com/office/drawing/2014/main" id="{8B599DFF-158C-3A79-A582-A1ADFB747871}"/>
                </a:ext>
              </a:extLst>
            </p:cNvPr>
            <p:cNvSpPr/>
            <p:nvPr/>
          </p:nvSpPr>
          <p:spPr>
            <a:xfrm>
              <a:off x="6117357" y="3301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="" xmlns:a16="http://schemas.microsoft.com/office/drawing/2014/main" id="{D7FAC5CC-4BF0-FF76-FB6E-FA4B486E4653}"/>
                </a:ext>
              </a:extLst>
            </p:cNvPr>
            <p:cNvSpPr/>
            <p:nvPr/>
          </p:nvSpPr>
          <p:spPr>
            <a:xfrm>
              <a:off x="6084671" y="3282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="" xmlns:a16="http://schemas.microsoft.com/office/drawing/2014/main" id="{8DCA6826-8F3A-30C8-2FCA-9BC331B5BE26}"/>
                </a:ext>
              </a:extLst>
            </p:cNvPr>
            <p:cNvSpPr/>
            <p:nvPr/>
          </p:nvSpPr>
          <p:spPr>
            <a:xfrm>
              <a:off x="6056443" y="32658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="" xmlns:a16="http://schemas.microsoft.com/office/drawing/2014/main" id="{3C5CDF74-3806-219B-6821-2D3F1E99014D}"/>
                </a:ext>
              </a:extLst>
            </p:cNvPr>
            <p:cNvSpPr/>
            <p:nvPr/>
          </p:nvSpPr>
          <p:spPr>
            <a:xfrm>
              <a:off x="6026728" y="325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="" xmlns:a16="http://schemas.microsoft.com/office/drawing/2014/main" id="{40691474-EAD9-7FB7-6EB4-D2F98CA60ED9}"/>
                </a:ext>
              </a:extLst>
            </p:cNvPr>
            <p:cNvSpPr/>
            <p:nvPr/>
          </p:nvSpPr>
          <p:spPr>
            <a:xfrm>
              <a:off x="5997757" y="32301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="" xmlns:a16="http://schemas.microsoft.com/office/drawing/2014/main" id="{0D49BF09-2A5B-7A4C-2FAB-C8A24B377590}"/>
                </a:ext>
              </a:extLst>
            </p:cNvPr>
            <p:cNvSpPr/>
            <p:nvPr/>
          </p:nvSpPr>
          <p:spPr>
            <a:xfrm>
              <a:off x="5969528" y="321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="" xmlns:a16="http://schemas.microsoft.com/office/drawing/2014/main" id="{4516224A-5E15-7249-1C28-48DEFC16F6AD}"/>
                </a:ext>
              </a:extLst>
            </p:cNvPr>
            <p:cNvSpPr/>
            <p:nvPr/>
          </p:nvSpPr>
          <p:spPr>
            <a:xfrm>
              <a:off x="5941712" y="319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="" xmlns:a16="http://schemas.microsoft.com/office/drawing/2014/main" id="{2E4AEFA4-085F-7A1C-DF8B-11D51EA359FE}"/>
                </a:ext>
              </a:extLst>
            </p:cNvPr>
            <p:cNvSpPr/>
            <p:nvPr/>
          </p:nvSpPr>
          <p:spPr>
            <a:xfrm>
              <a:off x="5915300" y="3167042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="" xmlns:a16="http://schemas.microsoft.com/office/drawing/2014/main" id="{90C0BDA4-3F23-3A71-F4DA-DAC26A9C4389}"/>
                </a:ext>
              </a:extLst>
            </p:cNvPr>
            <p:cNvSpPr/>
            <p:nvPr/>
          </p:nvSpPr>
          <p:spPr>
            <a:xfrm>
              <a:off x="5889300" y="314401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="" xmlns:a16="http://schemas.microsoft.com/office/drawing/2014/main" id="{8728E988-FAE3-5CC1-CCE7-473BDAF02D8F}"/>
                </a:ext>
              </a:extLst>
            </p:cNvPr>
            <p:cNvSpPr/>
            <p:nvPr/>
          </p:nvSpPr>
          <p:spPr>
            <a:xfrm>
              <a:off x="5864042" y="3120242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="" xmlns:a16="http://schemas.microsoft.com/office/drawing/2014/main" id="{E1E973D2-E666-2D46-5C47-CC3DCFD54FCB}"/>
                </a:ext>
              </a:extLst>
            </p:cNvPr>
            <p:cNvSpPr/>
            <p:nvPr/>
          </p:nvSpPr>
          <p:spPr>
            <a:xfrm>
              <a:off x="5840271" y="309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="" xmlns:a16="http://schemas.microsoft.com/office/drawing/2014/main" id="{27ECF884-889D-2CAE-D94D-E6148C809AEB}"/>
                </a:ext>
              </a:extLst>
            </p:cNvPr>
            <p:cNvSpPr/>
            <p:nvPr/>
          </p:nvSpPr>
          <p:spPr>
            <a:xfrm>
              <a:off x="5817242" y="30689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="" xmlns:a16="http://schemas.microsoft.com/office/drawing/2014/main" id="{2F6BC978-BE8E-1F37-9722-B5C9FBF3A747}"/>
                </a:ext>
              </a:extLst>
            </p:cNvPr>
            <p:cNvSpPr/>
            <p:nvPr/>
          </p:nvSpPr>
          <p:spPr>
            <a:xfrm>
              <a:off x="5794957" y="304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="" xmlns:a16="http://schemas.microsoft.com/office/drawing/2014/main" id="{FD8044DB-97A1-7893-B83B-B687ACF3A0A1}"/>
                </a:ext>
              </a:extLst>
            </p:cNvPr>
            <p:cNvSpPr/>
            <p:nvPr/>
          </p:nvSpPr>
          <p:spPr>
            <a:xfrm>
              <a:off x="5772671" y="301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="" xmlns:a16="http://schemas.microsoft.com/office/drawing/2014/main" id="{BC9931C8-EFA0-5030-E078-01F3456E0369}"/>
                </a:ext>
              </a:extLst>
            </p:cNvPr>
            <p:cNvSpPr/>
            <p:nvPr/>
          </p:nvSpPr>
          <p:spPr>
            <a:xfrm>
              <a:off x="5753357" y="2986528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="" xmlns:a16="http://schemas.microsoft.com/office/drawing/2014/main" id="{11F5AD77-49A9-F8D3-0173-B933DE7A521A}"/>
                </a:ext>
              </a:extLst>
            </p:cNvPr>
            <p:cNvSpPr/>
            <p:nvPr/>
          </p:nvSpPr>
          <p:spPr>
            <a:xfrm>
              <a:off x="5734785" y="29582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="" xmlns:a16="http://schemas.microsoft.com/office/drawing/2014/main" id="{9373DFDA-616A-C570-477B-9F88B384820E}"/>
                </a:ext>
              </a:extLst>
            </p:cNvPr>
            <p:cNvSpPr/>
            <p:nvPr/>
          </p:nvSpPr>
          <p:spPr>
            <a:xfrm>
              <a:off x="5615928" y="26708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="" xmlns:a16="http://schemas.microsoft.com/office/drawing/2014/main" id="{C96B3884-3DBA-E0CE-0F9E-CB455178E6B5}"/>
                </a:ext>
              </a:extLst>
            </p:cNvPr>
            <p:cNvSpPr/>
            <p:nvPr/>
          </p:nvSpPr>
          <p:spPr>
            <a:xfrm>
              <a:off x="5598842" y="25682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="" xmlns:a16="http://schemas.microsoft.com/office/drawing/2014/main" id="{422C830C-AA67-FEF0-83E4-2B7B4B9EA4A8}"/>
                </a:ext>
              </a:extLst>
            </p:cNvPr>
            <p:cNvSpPr/>
            <p:nvPr/>
          </p:nvSpPr>
          <p:spPr>
            <a:xfrm>
              <a:off x="5595871" y="253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="" xmlns:a16="http://schemas.microsoft.com/office/drawing/2014/main" id="{15925A81-1310-A9DD-1E38-0DAE368BCAB4}"/>
                </a:ext>
              </a:extLst>
            </p:cNvPr>
            <p:cNvSpPr/>
            <p:nvPr/>
          </p:nvSpPr>
          <p:spPr>
            <a:xfrm>
              <a:off x="5593642" y="250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="" xmlns:a16="http://schemas.microsoft.com/office/drawing/2014/main" id="{E035E3A0-4472-661C-1C9B-E4363488CBE3}"/>
                </a:ext>
              </a:extLst>
            </p:cNvPr>
            <p:cNvSpPr/>
            <p:nvPr/>
          </p:nvSpPr>
          <p:spPr>
            <a:xfrm>
              <a:off x="5592899" y="24650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="" xmlns:a16="http://schemas.microsoft.com/office/drawing/2014/main" id="{A6FCB149-7346-6991-80AD-2C8A7052BCA1}"/>
                </a:ext>
              </a:extLst>
            </p:cNvPr>
            <p:cNvSpPr/>
            <p:nvPr/>
          </p:nvSpPr>
          <p:spPr>
            <a:xfrm>
              <a:off x="5670157" y="20943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="" xmlns:a16="http://schemas.microsoft.com/office/drawing/2014/main" id="{A55AC0B4-9DDD-0675-9049-644C63E7C86C}"/>
                </a:ext>
              </a:extLst>
            </p:cNvPr>
            <p:cNvSpPr/>
            <p:nvPr/>
          </p:nvSpPr>
          <p:spPr>
            <a:xfrm>
              <a:off x="5680557" y="20586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="" xmlns:a16="http://schemas.microsoft.com/office/drawing/2014/main" id="{9A102B38-B436-674E-ECA0-F701C7F78438}"/>
                </a:ext>
              </a:extLst>
            </p:cNvPr>
            <p:cNvSpPr/>
            <p:nvPr/>
          </p:nvSpPr>
          <p:spPr>
            <a:xfrm>
              <a:off x="5699623" y="2034927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="" xmlns:a16="http://schemas.microsoft.com/office/drawing/2014/main" id="{CCE1CBB9-C83C-D448-75F8-99C07087D266}"/>
                </a:ext>
              </a:extLst>
            </p:cNvPr>
            <p:cNvSpPr/>
            <p:nvPr/>
          </p:nvSpPr>
          <p:spPr>
            <a:xfrm>
              <a:off x="5711014" y="1995555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="" xmlns:a16="http://schemas.microsoft.com/office/drawing/2014/main" id="{3DDAD07D-C132-30E4-7F7A-3C12BD70E5FC}"/>
                </a:ext>
              </a:extLst>
            </p:cNvPr>
            <p:cNvSpPr/>
            <p:nvPr/>
          </p:nvSpPr>
          <p:spPr>
            <a:xfrm>
              <a:off x="5729585" y="1966584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="" xmlns:a16="http://schemas.microsoft.com/office/drawing/2014/main" id="{CAD4D2E0-5786-ADC4-44D2-301B8733360C}"/>
                </a:ext>
              </a:extLst>
            </p:cNvPr>
            <p:cNvSpPr/>
            <p:nvPr/>
          </p:nvSpPr>
          <p:spPr>
            <a:xfrm>
              <a:off x="5752614" y="194132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="" xmlns:a16="http://schemas.microsoft.com/office/drawing/2014/main" id="{0C921EF6-B4EB-B82F-8524-9F710D1AC49B}"/>
                </a:ext>
              </a:extLst>
            </p:cNvPr>
            <p:cNvSpPr/>
            <p:nvPr/>
          </p:nvSpPr>
          <p:spPr>
            <a:xfrm>
              <a:off x="5840271" y="18343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="" xmlns:a16="http://schemas.microsoft.com/office/drawing/2014/main" id="{1D2437BF-D463-3039-B376-A732375E2DBE}"/>
                </a:ext>
              </a:extLst>
            </p:cNvPr>
            <p:cNvSpPr/>
            <p:nvPr/>
          </p:nvSpPr>
          <p:spPr>
            <a:xfrm>
              <a:off x="6921872" y="1630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="" xmlns:a16="http://schemas.microsoft.com/office/drawing/2014/main" id="{E778ACA4-98A5-8C72-0A97-075044AABA66}"/>
                </a:ext>
              </a:extLst>
            </p:cNvPr>
            <p:cNvSpPr/>
            <p:nvPr/>
          </p:nvSpPr>
          <p:spPr>
            <a:xfrm>
              <a:off x="6952329" y="1649384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="" xmlns:a16="http://schemas.microsoft.com/office/drawing/2014/main" id="{5B7285EB-9358-A94A-99AA-5664BE73C6C4}"/>
                </a:ext>
              </a:extLst>
            </p:cNvPr>
            <p:cNvSpPr/>
            <p:nvPr/>
          </p:nvSpPr>
          <p:spPr>
            <a:xfrm>
              <a:off x="6974581" y="1656798"/>
              <a:ext cx="17119" cy="14163"/>
            </a:xfrm>
            <a:custGeom>
              <a:avLst/>
              <a:gdLst>
                <a:gd name="connsiteX0" fmla="*/ 8205 w 17119"/>
                <a:gd name="connsiteY0" fmla="*/ 14129 h 14163"/>
                <a:gd name="connsiteX1" fmla="*/ 17086 w 17119"/>
                <a:gd name="connsiteY1" fmla="*/ 6734 h 14163"/>
                <a:gd name="connsiteX2" fmla="*/ 17120 w 17119"/>
                <a:gd name="connsiteY2" fmla="*/ 5957 h 14163"/>
                <a:gd name="connsiteX3" fmla="*/ 8205 w 17119"/>
                <a:gd name="connsiteY3" fmla="*/ 14 h 14163"/>
                <a:gd name="connsiteX4" fmla="*/ 0 w 17119"/>
                <a:gd name="connsiteY4" fmla="*/ 8152 h 14163"/>
                <a:gd name="connsiteX5" fmla="*/ 34 w 17119"/>
                <a:gd name="connsiteY5" fmla="*/ 8929 h 14163"/>
                <a:gd name="connsiteX6" fmla="*/ 8205 w 17119"/>
                <a:gd name="connsiteY6" fmla="*/ 14129 h 1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4163">
                  <a:moveTo>
                    <a:pt x="8205" y="14129"/>
                  </a:moveTo>
                  <a:cubicBezTo>
                    <a:pt x="12700" y="14539"/>
                    <a:pt x="16676" y="11228"/>
                    <a:pt x="17086" y="6734"/>
                  </a:cubicBezTo>
                  <a:cubicBezTo>
                    <a:pt x="17109" y="6476"/>
                    <a:pt x="17121" y="6217"/>
                    <a:pt x="17120" y="5957"/>
                  </a:cubicBezTo>
                  <a:cubicBezTo>
                    <a:pt x="15803" y="2213"/>
                    <a:pt x="12168" y="-210"/>
                    <a:pt x="8205" y="14"/>
                  </a:cubicBezTo>
                  <a:cubicBezTo>
                    <a:pt x="3692" y="-4"/>
                    <a:pt x="19" y="3639"/>
                    <a:pt x="0" y="8152"/>
                  </a:cubicBezTo>
                  <a:cubicBezTo>
                    <a:pt x="-1" y="8411"/>
                    <a:pt x="10" y="8670"/>
                    <a:pt x="34" y="8929"/>
                  </a:cubicBezTo>
                  <a:cubicBezTo>
                    <a:pt x="1326" y="12263"/>
                    <a:pt x="4637" y="14370"/>
                    <a:pt x="8205" y="141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="" xmlns:a16="http://schemas.microsoft.com/office/drawing/2014/main" id="{2E7E8533-0376-4476-798B-AC65B1A8DBE9}"/>
                </a:ext>
              </a:extLst>
            </p:cNvPr>
            <p:cNvSpPr/>
            <p:nvPr/>
          </p:nvSpPr>
          <p:spPr>
            <a:xfrm>
              <a:off x="6999872" y="1667931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="" xmlns:a16="http://schemas.microsoft.com/office/drawing/2014/main" id="{A5196452-3D7E-00B9-8BDB-509E235022E9}"/>
                </a:ext>
              </a:extLst>
            </p:cNvPr>
            <p:cNvSpPr/>
            <p:nvPr/>
          </p:nvSpPr>
          <p:spPr>
            <a:xfrm>
              <a:off x="7035495" y="1690950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5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="" xmlns:a16="http://schemas.microsoft.com/office/drawing/2014/main" id="{B47FB999-99AD-BC82-547B-AEA1E57FA345}"/>
                </a:ext>
              </a:extLst>
            </p:cNvPr>
            <p:cNvSpPr/>
            <p:nvPr/>
          </p:nvSpPr>
          <p:spPr>
            <a:xfrm>
              <a:off x="7057815" y="17073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="" xmlns:a16="http://schemas.microsoft.com/office/drawing/2014/main" id="{FBA9F904-2A71-FBB5-1AC1-BA00B755C0A9}"/>
                </a:ext>
              </a:extLst>
            </p:cNvPr>
            <p:cNvSpPr/>
            <p:nvPr/>
          </p:nvSpPr>
          <p:spPr>
            <a:xfrm>
              <a:off x="7084557" y="1731088"/>
              <a:ext cx="26000" cy="22296"/>
            </a:xfrm>
            <a:custGeom>
              <a:avLst/>
              <a:gdLst>
                <a:gd name="connsiteX0" fmla="*/ 12629 w 26000"/>
                <a:gd name="connsiteY0" fmla="*/ 22296 h 22296"/>
                <a:gd name="connsiteX1" fmla="*/ 26000 w 26000"/>
                <a:gd name="connsiteY1" fmla="*/ 9667 h 22296"/>
                <a:gd name="connsiteX2" fmla="*/ 12629 w 26000"/>
                <a:gd name="connsiteY2" fmla="*/ 10 h 22296"/>
                <a:gd name="connsiteX3" fmla="*/ 0 w 26000"/>
                <a:gd name="connsiteY3" fmla="*/ 13382 h 22296"/>
                <a:gd name="connsiteX4" fmla="*/ 12629 w 26000"/>
                <a:gd name="connsiteY4" fmla="*/ 22296 h 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2296">
                  <a:moveTo>
                    <a:pt x="12629" y="22296"/>
                  </a:moveTo>
                  <a:cubicBezTo>
                    <a:pt x="19733" y="22307"/>
                    <a:pt x="25605" y="16761"/>
                    <a:pt x="26000" y="9667"/>
                  </a:cubicBezTo>
                  <a:cubicBezTo>
                    <a:pt x="24296" y="3755"/>
                    <a:pt x="18777" y="-230"/>
                    <a:pt x="12629" y="10"/>
                  </a:cubicBezTo>
                  <a:cubicBezTo>
                    <a:pt x="5535" y="405"/>
                    <a:pt x="-11" y="6278"/>
                    <a:pt x="0" y="13382"/>
                  </a:cubicBezTo>
                  <a:cubicBezTo>
                    <a:pt x="1892" y="18732"/>
                    <a:pt x="6954" y="22305"/>
                    <a:pt x="12629" y="222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="" xmlns:a16="http://schemas.microsoft.com/office/drawing/2014/main" id="{CAA3580D-6745-18AF-DAC1-8842CE1513C0}"/>
                </a:ext>
              </a:extLst>
            </p:cNvPr>
            <p:cNvSpPr/>
            <p:nvPr/>
          </p:nvSpPr>
          <p:spPr>
            <a:xfrm>
              <a:off x="7114984" y="1753384"/>
              <a:ext cx="18602" cy="18571"/>
            </a:xfrm>
            <a:custGeom>
              <a:avLst/>
              <a:gdLst>
                <a:gd name="connsiteX0" fmla="*/ 8945 w 18602"/>
                <a:gd name="connsiteY0" fmla="*/ 18571 h 18571"/>
                <a:gd name="connsiteX1" fmla="*/ 18602 w 18602"/>
                <a:gd name="connsiteY1" fmla="*/ 9657 h 18571"/>
                <a:gd name="connsiteX2" fmla="*/ 8945 w 18602"/>
                <a:gd name="connsiteY2" fmla="*/ 0 h 18571"/>
                <a:gd name="connsiteX3" fmla="*/ 0 w 18602"/>
                <a:gd name="connsiteY3" fmla="*/ 8883 h 18571"/>
                <a:gd name="connsiteX4" fmla="*/ 31 w 18602"/>
                <a:gd name="connsiteY4" fmla="*/ 9657 h 18571"/>
                <a:gd name="connsiteX5" fmla="*/ 8945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5" y="18571"/>
                  </a:moveTo>
                  <a:cubicBezTo>
                    <a:pt x="14002" y="18586"/>
                    <a:pt x="18213" y="14699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10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="" xmlns:a16="http://schemas.microsoft.com/office/drawing/2014/main" id="{E15CDE2E-7E16-DEB5-F383-ABEA270581CF}"/>
                </a:ext>
              </a:extLst>
            </p:cNvPr>
            <p:cNvSpPr/>
            <p:nvPr/>
          </p:nvSpPr>
          <p:spPr>
            <a:xfrm>
              <a:off x="7138043" y="17741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="" xmlns:a16="http://schemas.microsoft.com/office/drawing/2014/main" id="{F23D7AF8-A45D-6398-676B-6111FFABBC12}"/>
                </a:ext>
              </a:extLst>
            </p:cNvPr>
            <p:cNvSpPr/>
            <p:nvPr/>
          </p:nvSpPr>
          <p:spPr>
            <a:xfrm>
              <a:off x="7160329" y="1794984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="" xmlns:a16="http://schemas.microsoft.com/office/drawing/2014/main" id="{78E0A328-9E80-8FE8-EDB0-DB290AE9F5E9}"/>
                </a:ext>
              </a:extLst>
            </p:cNvPr>
            <p:cNvSpPr/>
            <p:nvPr/>
          </p:nvSpPr>
          <p:spPr>
            <a:xfrm>
              <a:off x="7184821" y="1820962"/>
              <a:ext cx="28250" cy="28250"/>
            </a:xfrm>
            <a:custGeom>
              <a:avLst/>
              <a:gdLst>
                <a:gd name="connsiteX0" fmla="*/ 14136 w 28250"/>
                <a:gd name="connsiteY0" fmla="*/ 28251 h 28250"/>
                <a:gd name="connsiteX1" fmla="*/ 28251 w 28250"/>
                <a:gd name="connsiteY1" fmla="*/ 14137 h 28250"/>
                <a:gd name="connsiteX2" fmla="*/ 14136 w 28250"/>
                <a:gd name="connsiteY2" fmla="*/ 22 h 28250"/>
                <a:gd name="connsiteX3" fmla="*/ 22 w 28250"/>
                <a:gd name="connsiteY3" fmla="*/ 12607 h 28250"/>
                <a:gd name="connsiteX4" fmla="*/ 22 w 28250"/>
                <a:gd name="connsiteY4" fmla="*/ 14137 h 28250"/>
                <a:gd name="connsiteX5" fmla="*/ 14136 w 28250"/>
                <a:gd name="connsiteY5" fmla="*/ 28251 h 2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50" h="28250">
                  <a:moveTo>
                    <a:pt x="14136" y="28251"/>
                  </a:moveTo>
                  <a:cubicBezTo>
                    <a:pt x="21771" y="27878"/>
                    <a:pt x="27877" y="21772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22" y="21932"/>
                    <a:pt x="6341" y="28251"/>
                    <a:pt x="14136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="" xmlns:a16="http://schemas.microsoft.com/office/drawing/2014/main" id="{28B0A88C-DB26-D425-5803-09A2B1586ECB}"/>
                </a:ext>
              </a:extLst>
            </p:cNvPr>
            <p:cNvSpPr/>
            <p:nvPr/>
          </p:nvSpPr>
          <p:spPr>
            <a:xfrm>
              <a:off x="7212329" y="1850698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="" xmlns:a16="http://schemas.microsoft.com/office/drawing/2014/main" id="{260C5120-75EE-A8F3-7815-82E9E4C26E2F}"/>
                </a:ext>
              </a:extLst>
            </p:cNvPr>
            <p:cNvSpPr/>
            <p:nvPr/>
          </p:nvSpPr>
          <p:spPr>
            <a:xfrm>
              <a:off x="7233129" y="1875956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="" xmlns:a16="http://schemas.microsoft.com/office/drawing/2014/main" id="{627C2C15-178E-4390-5CDA-773DA2C1A8E8}"/>
                </a:ext>
              </a:extLst>
            </p:cNvPr>
            <p:cNvSpPr/>
            <p:nvPr/>
          </p:nvSpPr>
          <p:spPr>
            <a:xfrm>
              <a:off x="7258386" y="1906413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="" xmlns:a16="http://schemas.microsoft.com/office/drawing/2014/main" id="{EB16A94A-682B-954D-20C2-F052D2BEC941}"/>
                </a:ext>
              </a:extLst>
            </p:cNvPr>
            <p:cNvSpPr/>
            <p:nvPr/>
          </p:nvSpPr>
          <p:spPr>
            <a:xfrm>
              <a:off x="7280672" y="194578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="" xmlns:a16="http://schemas.microsoft.com/office/drawing/2014/main" id="{118EE259-49A7-9E2F-3883-6EA1437777EF}"/>
                </a:ext>
              </a:extLst>
            </p:cNvPr>
            <p:cNvSpPr/>
            <p:nvPr/>
          </p:nvSpPr>
          <p:spPr>
            <a:xfrm>
              <a:off x="7296272" y="1964356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="" xmlns:a16="http://schemas.microsoft.com/office/drawing/2014/main" id="{8B17716B-B337-64FE-BDC7-4A8B535A5C9A}"/>
                </a:ext>
              </a:extLst>
            </p:cNvPr>
            <p:cNvSpPr/>
            <p:nvPr/>
          </p:nvSpPr>
          <p:spPr>
            <a:xfrm>
              <a:off x="7313358" y="19925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="" xmlns:a16="http://schemas.microsoft.com/office/drawing/2014/main" id="{57019A41-20FD-B5A5-1F4A-DE937EF0CD3E}"/>
                </a:ext>
              </a:extLst>
            </p:cNvPr>
            <p:cNvSpPr/>
            <p:nvPr/>
          </p:nvSpPr>
          <p:spPr>
            <a:xfrm>
              <a:off x="7332672" y="20237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="" xmlns:a16="http://schemas.microsoft.com/office/drawing/2014/main" id="{978C5B5C-5CBD-7B60-E157-00995A86C536}"/>
                </a:ext>
              </a:extLst>
            </p:cNvPr>
            <p:cNvSpPr/>
            <p:nvPr/>
          </p:nvSpPr>
          <p:spPr>
            <a:xfrm>
              <a:off x="7346043" y="205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="" xmlns:a16="http://schemas.microsoft.com/office/drawing/2014/main" id="{DCAC6FDA-B809-5ECA-DA1F-E52C792B73C4}"/>
                </a:ext>
              </a:extLst>
            </p:cNvPr>
            <p:cNvSpPr/>
            <p:nvPr/>
          </p:nvSpPr>
          <p:spPr>
            <a:xfrm>
              <a:off x="7361643" y="2088413"/>
              <a:ext cx="14114" cy="14114"/>
            </a:xfrm>
            <a:custGeom>
              <a:avLst/>
              <a:gdLst>
                <a:gd name="connsiteX0" fmla="*/ 7429 w 14114"/>
                <a:gd name="connsiteY0" fmla="*/ 14114 h 14114"/>
                <a:gd name="connsiteX1" fmla="*/ 14114 w 14114"/>
                <a:gd name="connsiteY1" fmla="*/ 6686 h 14114"/>
                <a:gd name="connsiteX2" fmla="*/ 7429 w 14114"/>
                <a:gd name="connsiteY2" fmla="*/ 0 h 14114"/>
                <a:gd name="connsiteX3" fmla="*/ 0 w 14114"/>
                <a:gd name="connsiteY3" fmla="*/ 6686 h 14114"/>
                <a:gd name="connsiteX4" fmla="*/ 7429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7429" y="14114"/>
                  </a:moveTo>
                  <a:cubicBezTo>
                    <a:pt x="11239" y="13732"/>
                    <a:pt x="14133" y="10515"/>
                    <a:pt x="14114" y="6686"/>
                  </a:cubicBezTo>
                  <a:cubicBezTo>
                    <a:pt x="14114" y="2993"/>
                    <a:pt x="11121" y="0"/>
                    <a:pt x="7429" y="0"/>
                  </a:cubicBezTo>
                  <a:cubicBezTo>
                    <a:pt x="3599" y="-19"/>
                    <a:pt x="383" y="2876"/>
                    <a:pt x="0" y="6686"/>
                  </a:cubicBezTo>
                  <a:cubicBezTo>
                    <a:pt x="345" y="10637"/>
                    <a:pt x="3478" y="13769"/>
                    <a:pt x="74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="" xmlns:a16="http://schemas.microsoft.com/office/drawing/2014/main" id="{D4981C74-B90A-9995-5D5F-C92B25B486D8}"/>
                </a:ext>
              </a:extLst>
            </p:cNvPr>
            <p:cNvSpPr/>
            <p:nvPr/>
          </p:nvSpPr>
          <p:spPr>
            <a:xfrm>
              <a:off x="7374272" y="21188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="" xmlns:a16="http://schemas.microsoft.com/office/drawing/2014/main" id="{58A1A9BF-088E-26E8-61BD-3ABB8A3CCCBA}"/>
                </a:ext>
              </a:extLst>
            </p:cNvPr>
            <p:cNvSpPr/>
            <p:nvPr/>
          </p:nvSpPr>
          <p:spPr>
            <a:xfrm>
              <a:off x="7386158" y="2151509"/>
              <a:ext cx="15647" cy="15646"/>
            </a:xfrm>
            <a:custGeom>
              <a:avLst/>
              <a:gdLst>
                <a:gd name="connsiteX0" fmla="*/ 8171 w 15647"/>
                <a:gd name="connsiteY0" fmla="*/ 15647 h 15646"/>
                <a:gd name="connsiteX1" fmla="*/ 15637 w 15647"/>
                <a:gd name="connsiteY1" fmla="*/ 8256 h 15646"/>
                <a:gd name="connsiteX2" fmla="*/ 15600 w 15647"/>
                <a:gd name="connsiteY2" fmla="*/ 7475 h 15646"/>
                <a:gd name="connsiteX3" fmla="*/ 9751 w 15647"/>
                <a:gd name="connsiteY3" fmla="*/ 47 h 15646"/>
                <a:gd name="connsiteX4" fmla="*/ 8171 w 15647"/>
                <a:gd name="connsiteY4" fmla="*/ 47 h 15646"/>
                <a:gd name="connsiteX5" fmla="*/ 37 w 15647"/>
                <a:gd name="connsiteY5" fmla="*/ 6695 h 15646"/>
                <a:gd name="connsiteX6" fmla="*/ 0 w 15647"/>
                <a:gd name="connsiteY6" fmla="*/ 7475 h 15646"/>
                <a:gd name="connsiteX7" fmla="*/ 8172 w 15647"/>
                <a:gd name="connsiteY7" fmla="*/ 15647 h 1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7" h="15646">
                  <a:moveTo>
                    <a:pt x="8171" y="15647"/>
                  </a:moveTo>
                  <a:cubicBezTo>
                    <a:pt x="12274" y="15667"/>
                    <a:pt x="15616" y="12358"/>
                    <a:pt x="15637" y="8256"/>
                  </a:cubicBezTo>
                  <a:cubicBezTo>
                    <a:pt x="15638" y="7995"/>
                    <a:pt x="15626" y="7735"/>
                    <a:pt x="15600" y="7475"/>
                  </a:cubicBezTo>
                  <a:cubicBezTo>
                    <a:pt x="16036" y="3809"/>
                    <a:pt x="13417" y="483"/>
                    <a:pt x="9751" y="47"/>
                  </a:cubicBezTo>
                  <a:cubicBezTo>
                    <a:pt x="9226" y="-16"/>
                    <a:pt x="8696" y="-16"/>
                    <a:pt x="8171" y="47"/>
                  </a:cubicBezTo>
                  <a:cubicBezTo>
                    <a:pt x="4089" y="-364"/>
                    <a:pt x="447" y="2613"/>
                    <a:pt x="37" y="6695"/>
                  </a:cubicBezTo>
                  <a:cubicBezTo>
                    <a:pt x="11" y="6954"/>
                    <a:pt x="-1" y="7215"/>
                    <a:pt x="0" y="7475"/>
                  </a:cubicBezTo>
                  <a:cubicBezTo>
                    <a:pt x="0" y="11988"/>
                    <a:pt x="3658" y="15647"/>
                    <a:pt x="8172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="" xmlns:a16="http://schemas.microsoft.com/office/drawing/2014/main" id="{A8238C1B-6AC4-4920-5802-BB1DBCBE6F9A}"/>
                </a:ext>
              </a:extLst>
            </p:cNvPr>
            <p:cNvSpPr/>
            <p:nvPr/>
          </p:nvSpPr>
          <p:spPr>
            <a:xfrm>
              <a:off x="7397300" y="2184241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="" xmlns:a16="http://schemas.microsoft.com/office/drawing/2014/main" id="{6C974AB5-861B-7E91-E92E-10B192ECE747}"/>
                </a:ext>
              </a:extLst>
            </p:cNvPr>
            <p:cNvSpPr/>
            <p:nvPr/>
          </p:nvSpPr>
          <p:spPr>
            <a:xfrm>
              <a:off x="7407700" y="2217670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="" xmlns:a16="http://schemas.microsoft.com/office/drawing/2014/main" id="{FD23CECE-264C-F0F2-7D5E-13B43DE70D66}"/>
                </a:ext>
              </a:extLst>
            </p:cNvPr>
            <p:cNvSpPr/>
            <p:nvPr/>
          </p:nvSpPr>
          <p:spPr>
            <a:xfrm>
              <a:off x="7415834" y="2251099"/>
              <a:ext cx="14895" cy="15600"/>
            </a:xfrm>
            <a:custGeom>
              <a:avLst/>
              <a:gdLst>
                <a:gd name="connsiteX0" fmla="*/ 7466 w 14895"/>
                <a:gd name="connsiteY0" fmla="*/ 15600 h 15600"/>
                <a:gd name="connsiteX1" fmla="*/ 14895 w 14895"/>
                <a:gd name="connsiteY1" fmla="*/ 7429 h 15600"/>
                <a:gd name="connsiteX2" fmla="*/ 7466 w 14895"/>
                <a:gd name="connsiteY2" fmla="*/ 0 h 15600"/>
                <a:gd name="connsiteX3" fmla="*/ 38 w 14895"/>
                <a:gd name="connsiteY3" fmla="*/ 7429 h 15600"/>
                <a:gd name="connsiteX4" fmla="*/ 6686 w 14895"/>
                <a:gd name="connsiteY4" fmla="*/ 15563 h 15600"/>
                <a:gd name="connsiteX5" fmla="*/ 7466 w 14895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5" h="15600">
                  <a:moveTo>
                    <a:pt x="7466" y="15600"/>
                  </a:moveTo>
                  <a:cubicBezTo>
                    <a:pt x="11687" y="15215"/>
                    <a:pt x="14913" y="11667"/>
                    <a:pt x="14895" y="7429"/>
                  </a:cubicBezTo>
                  <a:cubicBezTo>
                    <a:pt x="14550" y="3478"/>
                    <a:pt x="11417" y="346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="" xmlns:a16="http://schemas.microsoft.com/office/drawing/2014/main" id="{8AB6B181-9A72-FB43-927C-2EFFAA093C6F}"/>
                </a:ext>
              </a:extLst>
            </p:cNvPr>
            <p:cNvSpPr/>
            <p:nvPr/>
          </p:nvSpPr>
          <p:spPr>
            <a:xfrm>
              <a:off x="7422558" y="2285270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="" xmlns:a16="http://schemas.microsoft.com/office/drawing/2014/main" id="{F1CA6069-63D5-76FC-7E2B-250B7D72B589}"/>
                </a:ext>
              </a:extLst>
            </p:cNvPr>
            <p:cNvSpPr/>
            <p:nvPr/>
          </p:nvSpPr>
          <p:spPr>
            <a:xfrm>
              <a:off x="7431472" y="232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="" xmlns:a16="http://schemas.microsoft.com/office/drawing/2014/main" id="{9E91CB40-8284-409B-0A31-DC2AFEC6C179}"/>
                </a:ext>
              </a:extLst>
            </p:cNvPr>
            <p:cNvSpPr/>
            <p:nvPr/>
          </p:nvSpPr>
          <p:spPr>
            <a:xfrm>
              <a:off x="7445586" y="2430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="" xmlns:a16="http://schemas.microsoft.com/office/drawing/2014/main" id="{D896A949-4E44-0FB8-A98F-A26A3A28D845}"/>
                </a:ext>
              </a:extLst>
            </p:cNvPr>
            <p:cNvSpPr/>
            <p:nvPr/>
          </p:nvSpPr>
          <p:spPr>
            <a:xfrm>
              <a:off x="7484958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="" xmlns:a16="http://schemas.microsoft.com/office/drawing/2014/main" id="{7824DDA7-324B-4D1B-CAC1-899D087E33CA}"/>
                </a:ext>
              </a:extLst>
            </p:cNvPr>
            <p:cNvSpPr/>
            <p:nvPr/>
          </p:nvSpPr>
          <p:spPr>
            <a:xfrm>
              <a:off x="748421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="" xmlns:a16="http://schemas.microsoft.com/office/drawing/2014/main" id="{FA60E427-1DC5-85FD-15DC-8C6D46CD4E1E}"/>
                </a:ext>
              </a:extLst>
            </p:cNvPr>
            <p:cNvSpPr/>
            <p:nvPr/>
          </p:nvSpPr>
          <p:spPr>
            <a:xfrm>
              <a:off x="7469358" y="263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="" xmlns:a16="http://schemas.microsoft.com/office/drawing/2014/main" id="{1B487D01-E031-DC35-2509-CCC5C34BFB3D}"/>
                </a:ext>
              </a:extLst>
            </p:cNvPr>
            <p:cNvSpPr/>
            <p:nvPr/>
          </p:nvSpPr>
          <p:spPr>
            <a:xfrm>
              <a:off x="6108443" y="33378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="" xmlns:a16="http://schemas.microsoft.com/office/drawing/2014/main" id="{0C18F4DE-02A7-73B2-A648-61957AA7FA93}"/>
                </a:ext>
              </a:extLst>
            </p:cNvPr>
            <p:cNvSpPr/>
            <p:nvPr/>
          </p:nvSpPr>
          <p:spPr>
            <a:xfrm>
              <a:off x="5988100" y="32702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="" xmlns:a16="http://schemas.microsoft.com/office/drawing/2014/main" id="{DEF8E66B-D8FF-205F-0E3F-0B4AB4ADA996}"/>
                </a:ext>
              </a:extLst>
            </p:cNvPr>
            <p:cNvSpPr/>
            <p:nvPr/>
          </p:nvSpPr>
          <p:spPr>
            <a:xfrm>
              <a:off x="5781585" y="3086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="" xmlns:a16="http://schemas.microsoft.com/office/drawing/2014/main" id="{A04C8B5E-7FD1-BABE-1F86-E1A3E059D002}"/>
                </a:ext>
              </a:extLst>
            </p:cNvPr>
            <p:cNvSpPr/>
            <p:nvPr/>
          </p:nvSpPr>
          <p:spPr>
            <a:xfrm>
              <a:off x="5759299" y="3060071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="" xmlns:a16="http://schemas.microsoft.com/office/drawing/2014/main" id="{0A7E5C56-1DB6-F8A0-F79D-D13A0C8986BC}"/>
                </a:ext>
              </a:extLst>
            </p:cNvPr>
            <p:cNvSpPr/>
            <p:nvPr/>
          </p:nvSpPr>
          <p:spPr>
            <a:xfrm>
              <a:off x="5738499" y="30318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="" xmlns:a16="http://schemas.microsoft.com/office/drawing/2014/main" id="{69DB6924-D2F6-D50A-2563-B6158D7C584D}"/>
                </a:ext>
              </a:extLst>
            </p:cNvPr>
            <p:cNvSpPr/>
            <p:nvPr/>
          </p:nvSpPr>
          <p:spPr>
            <a:xfrm>
              <a:off x="5561699" y="2585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="" xmlns:a16="http://schemas.microsoft.com/office/drawing/2014/main" id="{46987B51-001E-7F63-C61D-BEB6A43B2274}"/>
                </a:ext>
              </a:extLst>
            </p:cNvPr>
            <p:cNvSpPr/>
            <p:nvPr/>
          </p:nvSpPr>
          <p:spPr>
            <a:xfrm>
              <a:off x="5557985" y="255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="" xmlns:a16="http://schemas.microsoft.com/office/drawing/2014/main" id="{16DA6D69-7602-1B9C-46D7-BCE3871396FA}"/>
                </a:ext>
              </a:extLst>
            </p:cNvPr>
            <p:cNvSpPr/>
            <p:nvPr/>
          </p:nvSpPr>
          <p:spPr>
            <a:xfrm>
              <a:off x="5557985" y="251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="" xmlns:a16="http://schemas.microsoft.com/office/drawing/2014/main" id="{ACB640C4-300C-0388-27C6-54E24EC18D7B}"/>
                </a:ext>
              </a:extLst>
            </p:cNvPr>
            <p:cNvSpPr/>
            <p:nvPr/>
          </p:nvSpPr>
          <p:spPr>
            <a:xfrm>
              <a:off x="5557985" y="2482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="" xmlns:a16="http://schemas.microsoft.com/office/drawing/2014/main" id="{F33A1C25-8655-9B13-C1F7-0DA3824362AC}"/>
                </a:ext>
              </a:extLst>
            </p:cNvPr>
            <p:cNvSpPr/>
            <p:nvPr/>
          </p:nvSpPr>
          <p:spPr>
            <a:xfrm>
              <a:off x="5557985" y="244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="" xmlns:a16="http://schemas.microsoft.com/office/drawing/2014/main" id="{A8D938EA-4A96-479D-02A7-CF010FF3FAD5}"/>
                </a:ext>
              </a:extLst>
            </p:cNvPr>
            <p:cNvSpPr/>
            <p:nvPr/>
          </p:nvSpPr>
          <p:spPr>
            <a:xfrm>
              <a:off x="5555756" y="241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="" xmlns:a16="http://schemas.microsoft.com/office/drawing/2014/main" id="{02A11B6F-B0BA-ABD2-B6B6-691432E5B244}"/>
                </a:ext>
              </a:extLst>
            </p:cNvPr>
            <p:cNvSpPr/>
            <p:nvPr/>
          </p:nvSpPr>
          <p:spPr>
            <a:xfrm>
              <a:off x="5650099" y="2046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="" xmlns:a16="http://schemas.microsoft.com/office/drawing/2014/main" id="{621F4B3A-F16C-1E3B-A32E-27114D8DE173}"/>
                </a:ext>
              </a:extLst>
            </p:cNvPr>
            <p:cNvSpPr/>
            <p:nvPr/>
          </p:nvSpPr>
          <p:spPr>
            <a:xfrm>
              <a:off x="5665699" y="20148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="" xmlns:a16="http://schemas.microsoft.com/office/drawing/2014/main" id="{C97724E0-4756-00EC-4D6C-15C9A20C1D75}"/>
                </a:ext>
              </a:extLst>
            </p:cNvPr>
            <p:cNvSpPr/>
            <p:nvPr/>
          </p:nvSpPr>
          <p:spPr>
            <a:xfrm>
              <a:off x="5682042" y="198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="" xmlns:a16="http://schemas.microsoft.com/office/drawing/2014/main" id="{BBA21CFB-292C-72C3-727F-82C62F23B191}"/>
                </a:ext>
              </a:extLst>
            </p:cNvPr>
            <p:cNvSpPr/>
            <p:nvPr/>
          </p:nvSpPr>
          <p:spPr>
            <a:xfrm>
              <a:off x="5699128" y="1954698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="" xmlns:a16="http://schemas.microsoft.com/office/drawing/2014/main" id="{8312F870-6B43-EF1D-FEB8-A787A05A2DE6}"/>
                </a:ext>
              </a:extLst>
            </p:cNvPr>
            <p:cNvSpPr/>
            <p:nvPr/>
          </p:nvSpPr>
          <p:spPr>
            <a:xfrm>
              <a:off x="6976843" y="16174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="" xmlns:a16="http://schemas.microsoft.com/office/drawing/2014/main" id="{7CB9F522-8C4C-2A90-DC20-17F00F6A1A67}"/>
                </a:ext>
              </a:extLst>
            </p:cNvPr>
            <p:cNvSpPr/>
            <p:nvPr/>
          </p:nvSpPr>
          <p:spPr>
            <a:xfrm>
              <a:off x="6999129" y="1624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="" xmlns:a16="http://schemas.microsoft.com/office/drawing/2014/main" id="{CF0822F0-E700-95C8-30A8-53FA00FAA84A}"/>
                </a:ext>
              </a:extLst>
            </p:cNvPr>
            <p:cNvSpPr/>
            <p:nvPr/>
          </p:nvSpPr>
          <p:spPr>
            <a:xfrm>
              <a:off x="7028843" y="1641955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="" xmlns:a16="http://schemas.microsoft.com/office/drawing/2014/main" id="{3598EE07-8A27-1422-BC0E-EDEC2823710A}"/>
                </a:ext>
              </a:extLst>
            </p:cNvPr>
            <p:cNvSpPr/>
            <p:nvPr/>
          </p:nvSpPr>
          <p:spPr>
            <a:xfrm>
              <a:off x="7121700" y="1710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="" xmlns:a16="http://schemas.microsoft.com/office/drawing/2014/main" id="{ABA3719C-F4A4-3F98-61B1-1EFFAD03DE9A}"/>
                </a:ext>
              </a:extLst>
            </p:cNvPr>
            <p:cNvSpPr/>
            <p:nvPr/>
          </p:nvSpPr>
          <p:spPr>
            <a:xfrm>
              <a:off x="7198627" y="178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="" xmlns:a16="http://schemas.microsoft.com/office/drawing/2014/main" id="{054CCA08-6A00-6AE9-DE21-57AA7F42CB7D}"/>
                </a:ext>
              </a:extLst>
            </p:cNvPr>
            <p:cNvSpPr/>
            <p:nvPr/>
          </p:nvSpPr>
          <p:spPr>
            <a:xfrm>
              <a:off x="7222729" y="1803898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="" xmlns:a16="http://schemas.microsoft.com/office/drawing/2014/main" id="{25CC4A7D-DC7F-16CE-F361-B9083F494FD1}"/>
                </a:ext>
              </a:extLst>
            </p:cNvPr>
            <p:cNvSpPr/>
            <p:nvPr/>
          </p:nvSpPr>
          <p:spPr>
            <a:xfrm>
              <a:off x="7246500" y="1829898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="" xmlns:a16="http://schemas.microsoft.com/office/drawing/2014/main" id="{0C7CB5F4-F776-CF9D-034E-85FBBB78DA8C}"/>
                </a:ext>
              </a:extLst>
            </p:cNvPr>
            <p:cNvSpPr/>
            <p:nvPr/>
          </p:nvSpPr>
          <p:spPr>
            <a:xfrm>
              <a:off x="7266558" y="18536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="" xmlns:a16="http://schemas.microsoft.com/office/drawing/2014/main" id="{4EE5A6B1-3F9A-F9D3-03FA-C14FCFB415BC}"/>
                </a:ext>
              </a:extLst>
            </p:cNvPr>
            <p:cNvSpPr/>
            <p:nvPr/>
          </p:nvSpPr>
          <p:spPr>
            <a:xfrm>
              <a:off x="7285872" y="1879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="" xmlns:a16="http://schemas.microsoft.com/office/drawing/2014/main" id="{1E2ED328-9084-2381-9A8C-3E816EFB36D0}"/>
                </a:ext>
              </a:extLst>
            </p:cNvPr>
            <p:cNvSpPr/>
            <p:nvPr/>
          </p:nvSpPr>
          <p:spPr>
            <a:xfrm>
              <a:off x="7310386" y="191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="" xmlns:a16="http://schemas.microsoft.com/office/drawing/2014/main" id="{4E8F594C-DF22-5782-AFB3-8E95C661591C}"/>
                </a:ext>
              </a:extLst>
            </p:cNvPr>
            <p:cNvSpPr/>
            <p:nvPr/>
          </p:nvSpPr>
          <p:spPr>
            <a:xfrm>
              <a:off x="7329701" y="1941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="" xmlns:a16="http://schemas.microsoft.com/office/drawing/2014/main" id="{4C96E447-96D2-8CFF-B3F0-551344E8057B}"/>
                </a:ext>
              </a:extLst>
            </p:cNvPr>
            <p:cNvSpPr/>
            <p:nvPr/>
          </p:nvSpPr>
          <p:spPr>
            <a:xfrm>
              <a:off x="7346043" y="1968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="" xmlns:a16="http://schemas.microsoft.com/office/drawing/2014/main" id="{650E1386-528F-0243-1AAB-0DE093356360}"/>
                </a:ext>
              </a:extLst>
            </p:cNvPr>
            <p:cNvSpPr/>
            <p:nvPr/>
          </p:nvSpPr>
          <p:spPr>
            <a:xfrm>
              <a:off x="7365358" y="1997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="" xmlns:a16="http://schemas.microsoft.com/office/drawing/2014/main" id="{77E63D51-FB8A-4ADA-C9F9-0A6C835AB641}"/>
                </a:ext>
              </a:extLst>
            </p:cNvPr>
            <p:cNvSpPr/>
            <p:nvPr/>
          </p:nvSpPr>
          <p:spPr>
            <a:xfrm>
              <a:off x="7376620" y="2023784"/>
              <a:ext cx="10160" cy="11187"/>
            </a:xfrm>
            <a:custGeom>
              <a:avLst/>
              <a:gdLst>
                <a:gd name="connsiteX0" fmla="*/ 5080 w 10160"/>
                <a:gd name="connsiteY0" fmla="*/ 11143 h 11187"/>
                <a:gd name="connsiteX1" fmla="*/ 10117 w 10160"/>
                <a:gd name="connsiteY1" fmla="*/ 7352 h 11187"/>
                <a:gd name="connsiteX2" fmla="*/ 9538 w 10160"/>
                <a:gd name="connsiteY2" fmla="*/ 4457 h 11187"/>
                <a:gd name="connsiteX3" fmla="*/ 5081 w 10160"/>
                <a:gd name="connsiteY3" fmla="*/ 0 h 11187"/>
                <a:gd name="connsiteX4" fmla="*/ 623 w 10160"/>
                <a:gd name="connsiteY4" fmla="*/ 4457 h 11187"/>
                <a:gd name="connsiteX5" fmla="*/ 2186 w 10160"/>
                <a:gd name="connsiteY5" fmla="*/ 10564 h 11187"/>
                <a:gd name="connsiteX6" fmla="*/ 5081 w 10160"/>
                <a:gd name="connsiteY6" fmla="*/ 11143 h 1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0" h="11187">
                  <a:moveTo>
                    <a:pt x="5080" y="11143"/>
                  </a:moveTo>
                  <a:cubicBezTo>
                    <a:pt x="7518" y="11487"/>
                    <a:pt x="9773" y="9790"/>
                    <a:pt x="10117" y="7352"/>
                  </a:cubicBezTo>
                  <a:cubicBezTo>
                    <a:pt x="10258" y="6349"/>
                    <a:pt x="10054" y="5328"/>
                    <a:pt x="9538" y="4457"/>
                  </a:cubicBezTo>
                  <a:cubicBezTo>
                    <a:pt x="9538" y="1996"/>
                    <a:pt x="7542" y="0"/>
                    <a:pt x="5081" y="0"/>
                  </a:cubicBezTo>
                  <a:cubicBezTo>
                    <a:pt x="2619" y="0"/>
                    <a:pt x="623" y="1996"/>
                    <a:pt x="623" y="4457"/>
                  </a:cubicBezTo>
                  <a:cubicBezTo>
                    <a:pt x="-632" y="6575"/>
                    <a:pt x="68" y="9309"/>
                    <a:pt x="2186" y="10564"/>
                  </a:cubicBezTo>
                  <a:cubicBezTo>
                    <a:pt x="3057" y="11080"/>
                    <a:pt x="4078" y="11284"/>
                    <a:pt x="508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="" xmlns:a16="http://schemas.microsoft.com/office/drawing/2014/main" id="{DC196F65-414A-BD43-EB5E-12B8E920F6ED}"/>
                </a:ext>
              </a:extLst>
            </p:cNvPr>
            <p:cNvSpPr/>
            <p:nvPr/>
          </p:nvSpPr>
          <p:spPr>
            <a:xfrm>
              <a:off x="7396228" y="20638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="" xmlns:a16="http://schemas.microsoft.com/office/drawing/2014/main" id="{BC11B9AD-0EEF-F6AA-99F5-F965AB0DB5B0}"/>
                </a:ext>
              </a:extLst>
            </p:cNvPr>
            <p:cNvSpPr/>
            <p:nvPr/>
          </p:nvSpPr>
          <p:spPr>
            <a:xfrm>
              <a:off x="7410672" y="209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="" xmlns:a16="http://schemas.microsoft.com/office/drawing/2014/main" id="{5F413376-2772-BE10-8C60-788035A20814}"/>
                </a:ext>
              </a:extLst>
            </p:cNvPr>
            <p:cNvSpPr/>
            <p:nvPr/>
          </p:nvSpPr>
          <p:spPr>
            <a:xfrm>
              <a:off x="7423301" y="212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="" xmlns:a16="http://schemas.microsoft.com/office/drawing/2014/main" id="{58F1A5D2-18C9-B89E-9416-98D11AB8C78F}"/>
                </a:ext>
              </a:extLst>
            </p:cNvPr>
            <p:cNvSpPr/>
            <p:nvPr/>
          </p:nvSpPr>
          <p:spPr>
            <a:xfrm>
              <a:off x="7431472" y="2154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="" xmlns:a16="http://schemas.microsoft.com/office/drawing/2014/main" id="{9D0F14CC-C53E-5909-EB6F-8348B5DE4BA0}"/>
                </a:ext>
              </a:extLst>
            </p:cNvPr>
            <p:cNvSpPr/>
            <p:nvPr/>
          </p:nvSpPr>
          <p:spPr>
            <a:xfrm>
              <a:off x="7438111" y="21841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="" xmlns:a16="http://schemas.microsoft.com/office/drawing/2014/main" id="{A172678A-671A-C11C-59AA-C42AD5DD1641}"/>
                </a:ext>
              </a:extLst>
            </p:cNvPr>
            <p:cNvSpPr/>
            <p:nvPr/>
          </p:nvSpPr>
          <p:spPr>
            <a:xfrm>
              <a:off x="7447072" y="2217670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="" xmlns:a16="http://schemas.microsoft.com/office/drawing/2014/main" id="{90FF1D4E-AF25-90E2-F0ED-70FFBDBDAEE9}"/>
                </a:ext>
              </a:extLst>
            </p:cNvPr>
            <p:cNvSpPr/>
            <p:nvPr/>
          </p:nvSpPr>
          <p:spPr>
            <a:xfrm>
              <a:off x="7455196" y="2251099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="" xmlns:a16="http://schemas.microsoft.com/office/drawing/2014/main" id="{0356E7C6-A1EF-1B71-7181-22B6546BCCD5}"/>
                </a:ext>
              </a:extLst>
            </p:cNvPr>
            <p:cNvSpPr/>
            <p:nvPr/>
          </p:nvSpPr>
          <p:spPr>
            <a:xfrm>
              <a:off x="7461929" y="2285270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345" y="11379"/>
                    <a:pt x="3478" y="14512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="" xmlns:a16="http://schemas.microsoft.com/office/drawing/2014/main" id="{F24357B2-E80B-8E92-E046-1F2F199E6F38}"/>
                </a:ext>
              </a:extLst>
            </p:cNvPr>
            <p:cNvSpPr/>
            <p:nvPr/>
          </p:nvSpPr>
          <p:spPr>
            <a:xfrm>
              <a:off x="7474640" y="23253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="" xmlns:a16="http://schemas.microsoft.com/office/drawing/2014/main" id="{FF7EAB8F-917F-EACE-4747-6FDE3CB5672B}"/>
                </a:ext>
              </a:extLst>
            </p:cNvPr>
            <p:cNvSpPr/>
            <p:nvPr/>
          </p:nvSpPr>
          <p:spPr>
            <a:xfrm>
              <a:off x="7479015" y="23610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="" xmlns:a16="http://schemas.microsoft.com/office/drawing/2014/main" id="{CA7EE3CE-6A5B-7C13-40F2-8BB14C427D09}"/>
                </a:ext>
              </a:extLst>
            </p:cNvPr>
            <p:cNvSpPr/>
            <p:nvPr/>
          </p:nvSpPr>
          <p:spPr>
            <a:xfrm>
              <a:off x="5530499" y="2637385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="" xmlns:a16="http://schemas.microsoft.com/office/drawing/2014/main" id="{E000AC8C-A4F3-F84D-2101-3E21BADB094B}"/>
                </a:ext>
              </a:extLst>
            </p:cNvPr>
            <p:cNvSpPr/>
            <p:nvPr/>
          </p:nvSpPr>
          <p:spPr>
            <a:xfrm>
              <a:off x="5524556" y="26024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="" xmlns:a16="http://schemas.microsoft.com/office/drawing/2014/main" id="{1852BDE6-252D-9C2F-60E2-04F0E55CBE16}"/>
                </a:ext>
              </a:extLst>
            </p:cNvPr>
            <p:cNvSpPr/>
            <p:nvPr/>
          </p:nvSpPr>
          <p:spPr>
            <a:xfrm>
              <a:off x="5521585" y="256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="" xmlns:a16="http://schemas.microsoft.com/office/drawing/2014/main" id="{53F2EF57-6840-D647-57F3-04458F06A70D}"/>
                </a:ext>
              </a:extLst>
            </p:cNvPr>
            <p:cNvSpPr/>
            <p:nvPr/>
          </p:nvSpPr>
          <p:spPr>
            <a:xfrm>
              <a:off x="5517128" y="253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="" xmlns:a16="http://schemas.microsoft.com/office/drawing/2014/main" id="{EE2DAF18-0357-B887-23A4-00A251840368}"/>
                </a:ext>
              </a:extLst>
            </p:cNvPr>
            <p:cNvSpPr/>
            <p:nvPr/>
          </p:nvSpPr>
          <p:spPr>
            <a:xfrm>
              <a:off x="551638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="" xmlns:a16="http://schemas.microsoft.com/office/drawing/2014/main" id="{5DB8F8C4-C155-819A-FA68-AA334580A7EC}"/>
                </a:ext>
              </a:extLst>
            </p:cNvPr>
            <p:cNvSpPr/>
            <p:nvPr/>
          </p:nvSpPr>
          <p:spPr>
            <a:xfrm>
              <a:off x="5514156" y="24635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="" xmlns:a16="http://schemas.microsoft.com/office/drawing/2014/main" id="{B9334E54-837C-6F71-E97D-13B6D24069F2}"/>
                </a:ext>
              </a:extLst>
            </p:cNvPr>
            <p:cNvSpPr/>
            <p:nvPr/>
          </p:nvSpPr>
          <p:spPr>
            <a:xfrm>
              <a:off x="5516385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="" xmlns:a16="http://schemas.microsoft.com/office/drawing/2014/main" id="{41BB11AC-7102-9F6C-7082-DEBBD4F5CC93}"/>
                </a:ext>
              </a:extLst>
            </p:cNvPr>
            <p:cNvSpPr/>
            <p:nvPr/>
          </p:nvSpPr>
          <p:spPr>
            <a:xfrm>
              <a:off x="5647128" y="1968070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="" xmlns:a16="http://schemas.microsoft.com/office/drawing/2014/main" id="{9B58EE05-1C58-A410-3CFB-4EEE3FDBC40A}"/>
                </a:ext>
              </a:extLst>
            </p:cNvPr>
            <p:cNvSpPr/>
            <p:nvPr/>
          </p:nvSpPr>
          <p:spPr>
            <a:xfrm>
              <a:off x="7001358" y="15840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="" xmlns:a16="http://schemas.microsoft.com/office/drawing/2014/main" id="{6B218E7D-5510-5289-57EB-4C3033A959EE}"/>
                </a:ext>
              </a:extLst>
            </p:cNvPr>
            <p:cNvSpPr/>
            <p:nvPr/>
          </p:nvSpPr>
          <p:spPr>
            <a:xfrm>
              <a:off x="7027358" y="15973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="" xmlns:a16="http://schemas.microsoft.com/office/drawing/2014/main" id="{A6DBD6C4-C811-5915-558F-1AE1D253C9DA}"/>
                </a:ext>
              </a:extLst>
            </p:cNvPr>
            <p:cNvSpPr/>
            <p:nvPr/>
          </p:nvSpPr>
          <p:spPr>
            <a:xfrm>
              <a:off x="7060786" y="1620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="" xmlns:a16="http://schemas.microsoft.com/office/drawing/2014/main" id="{1200B900-BF70-5B0B-B0A7-DCB4A3AC8488}"/>
                </a:ext>
              </a:extLst>
            </p:cNvPr>
            <p:cNvSpPr/>
            <p:nvPr/>
          </p:nvSpPr>
          <p:spPr>
            <a:xfrm>
              <a:off x="7464158" y="21248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="" xmlns:a16="http://schemas.microsoft.com/office/drawing/2014/main" id="{D4BD90AD-830F-F02D-A6DB-5A87CA71AE03}"/>
                </a:ext>
              </a:extLst>
            </p:cNvPr>
            <p:cNvSpPr/>
            <p:nvPr/>
          </p:nvSpPr>
          <p:spPr>
            <a:xfrm>
              <a:off x="7475301" y="2159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="" xmlns:a16="http://schemas.microsoft.com/office/drawing/2014/main" id="{E339ACD4-ABF0-D157-DBDD-5E2FC5CEC8CC}"/>
                </a:ext>
              </a:extLst>
            </p:cNvPr>
            <p:cNvSpPr/>
            <p:nvPr/>
          </p:nvSpPr>
          <p:spPr>
            <a:xfrm>
              <a:off x="7477694" y="2185727"/>
              <a:ext cx="12417" cy="14692"/>
            </a:xfrm>
            <a:custGeom>
              <a:avLst/>
              <a:gdLst>
                <a:gd name="connsiteX0" fmla="*/ 11721 w 12417"/>
                <a:gd name="connsiteY0" fmla="*/ 11143 h 14692"/>
                <a:gd name="connsiteX1" fmla="*/ 11721 w 12417"/>
                <a:gd name="connsiteY1" fmla="*/ 5943 h 14692"/>
                <a:gd name="connsiteX2" fmla="*/ 6521 w 12417"/>
                <a:gd name="connsiteY2" fmla="*/ 0 h 14692"/>
                <a:gd name="connsiteX3" fmla="*/ 578 w 12417"/>
                <a:gd name="connsiteY3" fmla="*/ 5943 h 14692"/>
                <a:gd name="connsiteX4" fmla="*/ 3550 w 12417"/>
                <a:gd name="connsiteY4" fmla="*/ 14114 h 14692"/>
                <a:gd name="connsiteX5" fmla="*/ 11721 w 12417"/>
                <a:gd name="connsiteY5" fmla="*/ 11143 h 1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4692">
                  <a:moveTo>
                    <a:pt x="11721" y="11143"/>
                  </a:moveTo>
                  <a:cubicBezTo>
                    <a:pt x="12650" y="9534"/>
                    <a:pt x="12650" y="7552"/>
                    <a:pt x="11721" y="5943"/>
                  </a:cubicBezTo>
                  <a:cubicBezTo>
                    <a:pt x="11745" y="2930"/>
                    <a:pt x="9510" y="376"/>
                    <a:pt x="6521" y="0"/>
                  </a:cubicBezTo>
                  <a:cubicBezTo>
                    <a:pt x="3387" y="333"/>
                    <a:pt x="911" y="2809"/>
                    <a:pt x="578" y="5943"/>
                  </a:cubicBezTo>
                  <a:cubicBezTo>
                    <a:pt x="-858" y="9020"/>
                    <a:pt x="473" y="12678"/>
                    <a:pt x="3550" y="14114"/>
                  </a:cubicBezTo>
                  <a:cubicBezTo>
                    <a:pt x="6627" y="15550"/>
                    <a:pt x="10285" y="14220"/>
                    <a:pt x="1172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="" xmlns:a16="http://schemas.microsoft.com/office/drawing/2014/main" id="{6D1851F7-12E3-2B76-8503-435F72F5DB6D}"/>
                </a:ext>
              </a:extLst>
            </p:cNvPr>
            <p:cNvSpPr/>
            <p:nvPr/>
          </p:nvSpPr>
          <p:spPr>
            <a:xfrm>
              <a:off x="7489415" y="2219899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="" xmlns:a16="http://schemas.microsoft.com/office/drawing/2014/main" id="{4E46AA73-5508-047A-DC9E-148E6D4339D3}"/>
                </a:ext>
              </a:extLst>
            </p:cNvPr>
            <p:cNvSpPr/>
            <p:nvPr/>
          </p:nvSpPr>
          <p:spPr>
            <a:xfrm>
              <a:off x="7495358" y="22518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="" xmlns:a16="http://schemas.microsoft.com/office/drawing/2014/main" id="{91F82916-CFD8-DB26-B8D6-3026A7E139A1}"/>
                </a:ext>
              </a:extLst>
            </p:cNvPr>
            <p:cNvSpPr/>
            <p:nvPr/>
          </p:nvSpPr>
          <p:spPr>
            <a:xfrm>
              <a:off x="7502044" y="2286013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="" xmlns:a16="http://schemas.microsoft.com/office/drawing/2014/main" id="{87823A29-D298-FE6D-D7B0-DDDD0F4AAD69}"/>
                </a:ext>
              </a:extLst>
            </p:cNvPr>
            <p:cNvSpPr/>
            <p:nvPr/>
          </p:nvSpPr>
          <p:spPr>
            <a:xfrm>
              <a:off x="7513929" y="2323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="" xmlns:a16="http://schemas.microsoft.com/office/drawing/2014/main" id="{AA6EEA86-7A45-1239-B15F-0D7612499775}"/>
                </a:ext>
              </a:extLst>
            </p:cNvPr>
            <p:cNvSpPr/>
            <p:nvPr/>
          </p:nvSpPr>
          <p:spPr>
            <a:xfrm>
              <a:off x="7518386" y="236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="" xmlns:a16="http://schemas.microsoft.com/office/drawing/2014/main" id="{2502FC7A-4AB1-B558-2308-D4B19DA41F70}"/>
                </a:ext>
              </a:extLst>
            </p:cNvPr>
            <p:cNvSpPr/>
            <p:nvPr/>
          </p:nvSpPr>
          <p:spPr>
            <a:xfrm>
              <a:off x="5488156" y="2620299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="" xmlns:a16="http://schemas.microsoft.com/office/drawing/2014/main" id="{3CA877BB-0EC4-BAB8-7B8C-B7D6C59A4560}"/>
                </a:ext>
              </a:extLst>
            </p:cNvPr>
            <p:cNvSpPr/>
            <p:nvPr/>
          </p:nvSpPr>
          <p:spPr>
            <a:xfrm>
              <a:off x="5483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="" xmlns:a16="http://schemas.microsoft.com/office/drawing/2014/main" id="{A7F7FD33-4634-4DF0-2924-1311AFA8C048}"/>
                </a:ext>
              </a:extLst>
            </p:cNvPr>
            <p:cNvSpPr/>
            <p:nvPr/>
          </p:nvSpPr>
          <p:spPr>
            <a:xfrm>
              <a:off x="5480728" y="2551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="" xmlns:a16="http://schemas.microsoft.com/office/drawing/2014/main" id="{25B48DEB-EBD9-B339-D3AF-875D742D699E}"/>
                </a:ext>
              </a:extLst>
            </p:cNvPr>
            <p:cNvSpPr/>
            <p:nvPr/>
          </p:nvSpPr>
          <p:spPr>
            <a:xfrm>
              <a:off x="7515415" y="2157499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="" xmlns:a16="http://schemas.microsoft.com/office/drawing/2014/main" id="{B596E03E-3266-AC46-B475-430542C2EEE3}"/>
                </a:ext>
              </a:extLst>
            </p:cNvPr>
            <p:cNvSpPr/>
            <p:nvPr/>
          </p:nvSpPr>
          <p:spPr>
            <a:xfrm>
              <a:off x="7525072" y="21894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="" xmlns:a16="http://schemas.microsoft.com/office/drawing/2014/main" id="{1A842736-DCF2-094B-795B-274D5838A897}"/>
                </a:ext>
              </a:extLst>
            </p:cNvPr>
            <p:cNvSpPr/>
            <p:nvPr/>
          </p:nvSpPr>
          <p:spPr>
            <a:xfrm>
              <a:off x="7533986" y="222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="" xmlns:a16="http://schemas.microsoft.com/office/drawing/2014/main" id="{17BC774A-4E21-818E-47DB-29B2A31AFD96}"/>
                </a:ext>
              </a:extLst>
            </p:cNvPr>
            <p:cNvSpPr/>
            <p:nvPr/>
          </p:nvSpPr>
          <p:spPr>
            <a:xfrm>
              <a:off x="7541415" y="2255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="" xmlns:a16="http://schemas.microsoft.com/office/drawing/2014/main" id="{01DF7879-5B1E-A59E-7962-10521649E7D0}"/>
                </a:ext>
              </a:extLst>
            </p:cNvPr>
            <p:cNvSpPr/>
            <p:nvPr/>
          </p:nvSpPr>
          <p:spPr>
            <a:xfrm>
              <a:off x="7547358" y="2291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="" xmlns:a16="http://schemas.microsoft.com/office/drawing/2014/main" id="{44F60963-15FE-90D5-E5D1-FE47530D447A}"/>
                </a:ext>
              </a:extLst>
            </p:cNvPr>
            <p:cNvSpPr/>
            <p:nvPr/>
          </p:nvSpPr>
          <p:spPr>
            <a:xfrm>
              <a:off x="7552558" y="23268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="" xmlns:a16="http://schemas.microsoft.com/office/drawing/2014/main" id="{AB3389F7-3029-5545-221C-A0877BF582DE}"/>
                </a:ext>
              </a:extLst>
            </p:cNvPr>
            <p:cNvSpPr/>
            <p:nvPr/>
          </p:nvSpPr>
          <p:spPr>
            <a:xfrm>
              <a:off x="5447299" y="26032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="" xmlns:a16="http://schemas.microsoft.com/office/drawing/2014/main" id="{F5B9BDD9-85F7-7BEB-A090-5F978300AEA6}"/>
                </a:ext>
              </a:extLst>
            </p:cNvPr>
            <p:cNvSpPr/>
            <p:nvPr/>
          </p:nvSpPr>
          <p:spPr>
            <a:xfrm>
              <a:off x="7580044" y="22577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sp>
        <p:nvSpPr>
          <p:cNvPr id="6" name="Rectangle 5"/>
          <p:cNvSpPr/>
          <p:nvPr/>
        </p:nvSpPr>
        <p:spPr>
          <a:xfrm>
            <a:off x="0" y="5077389"/>
            <a:ext cx="9144001" cy="64198"/>
          </a:xfrm>
          <a:prstGeom prst="rect">
            <a:avLst/>
          </a:prstGeom>
          <a:solidFill>
            <a:srgbClr val="EC670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="" xmlns:a16="http://schemas.microsoft.com/office/drawing/2014/main" id="{5F6F5A83-30D9-A604-DCE9-7E678907DC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076148" y="81617"/>
            <a:ext cx="1003621" cy="100641"/>
          </a:xfrm>
          <a:prstGeom prst="rect">
            <a:avLst/>
          </a:prstGeom>
        </p:spPr>
      </p:pic>
      <p:sp>
        <p:nvSpPr>
          <p:cNvPr id="79" name="Rectangle 78">
            <a:extLst>
              <a:ext uri="{FF2B5EF4-FFF2-40B4-BE49-F238E27FC236}">
                <a16:creationId xmlns="" xmlns:a16="http://schemas.microsoft.com/office/drawing/2014/main" id="{9BB24CC8-E79C-27CF-72AC-077E609DFB1F}"/>
              </a:ext>
            </a:extLst>
          </p:cNvPr>
          <p:cNvSpPr/>
          <p:nvPr/>
        </p:nvSpPr>
        <p:spPr>
          <a:xfrm>
            <a:off x="4908389" y="1090007"/>
            <a:ext cx="548309" cy="623762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TextBox 79">
            <a:extLst>
              <a:ext uri="{FF2B5EF4-FFF2-40B4-BE49-F238E27FC236}">
                <a16:creationId xmlns="" xmlns:a16="http://schemas.microsoft.com/office/drawing/2014/main" id="{DC9156D4-D327-E18D-F1AA-89F00D0C20CC}"/>
              </a:ext>
            </a:extLst>
          </p:cNvPr>
          <p:cNvSpPr txBox="1"/>
          <p:nvPr/>
        </p:nvSpPr>
        <p:spPr>
          <a:xfrm>
            <a:off x="5521024" y="1192693"/>
            <a:ext cx="26071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Latar Belakang &amp; Tujuan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="" xmlns:a16="http://schemas.microsoft.com/office/drawing/2014/main" id="{05B26730-E39F-8613-8321-18AEE02D9556}"/>
              </a:ext>
            </a:extLst>
          </p:cNvPr>
          <p:cNvSpPr txBox="1"/>
          <p:nvPr/>
        </p:nvSpPr>
        <p:spPr>
          <a:xfrm>
            <a:off x="5024457" y="1084199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="" xmlns:a16="http://schemas.microsoft.com/office/drawing/2014/main" id="{F2D2C000-2A4B-AD4C-02C4-ED176D946DE8}"/>
              </a:ext>
            </a:extLst>
          </p:cNvPr>
          <p:cNvSpPr txBox="1"/>
          <p:nvPr/>
        </p:nvSpPr>
        <p:spPr>
          <a:xfrm>
            <a:off x="5540635" y="2076237"/>
            <a:ext cx="23458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Verdana" panose="020B0604030504040204" pitchFamily="34" charset="0"/>
                <a:cs typeface="Arial" panose="020B0604020202020204" pitchFamily="34" charset="0"/>
              </a:rPr>
              <a:t>Metodologi Penelitian</a:t>
            </a:r>
            <a:endParaRPr lang="en-US" sz="1600" b="1" dirty="0">
              <a:solidFill>
                <a:srgbClr val="EC7B29"/>
              </a:solidFill>
              <a:latin typeface="+mj-lt"/>
              <a:ea typeface="Verdan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="" xmlns:a16="http://schemas.microsoft.com/office/drawing/2014/main" id="{CA4EFF66-E3E5-40A7-CB67-CB306383570D}"/>
              </a:ext>
            </a:extLst>
          </p:cNvPr>
          <p:cNvSpPr txBox="1"/>
          <p:nvPr/>
        </p:nvSpPr>
        <p:spPr>
          <a:xfrm>
            <a:off x="5514943" y="2849796"/>
            <a:ext cx="16878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Hasil Penelitian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="" xmlns:a16="http://schemas.microsoft.com/office/drawing/2014/main" id="{168DEB73-A314-8E4D-0318-AED1E83DBB5F}"/>
              </a:ext>
            </a:extLst>
          </p:cNvPr>
          <p:cNvSpPr/>
          <p:nvPr/>
        </p:nvSpPr>
        <p:spPr>
          <a:xfrm>
            <a:off x="4904431" y="1893941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TextBox 87">
            <a:extLst>
              <a:ext uri="{FF2B5EF4-FFF2-40B4-BE49-F238E27FC236}">
                <a16:creationId xmlns="" xmlns:a16="http://schemas.microsoft.com/office/drawing/2014/main" id="{55EBC92E-AD15-8075-6105-3ABBA1D7694B}"/>
              </a:ext>
            </a:extLst>
          </p:cNvPr>
          <p:cNvSpPr txBox="1"/>
          <p:nvPr/>
        </p:nvSpPr>
        <p:spPr>
          <a:xfrm>
            <a:off x="5020499" y="1888133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="" xmlns:a16="http://schemas.microsoft.com/office/drawing/2014/main" id="{894AE5F4-37B3-368E-B005-360D4D6D9897}"/>
              </a:ext>
            </a:extLst>
          </p:cNvPr>
          <p:cNvSpPr/>
          <p:nvPr/>
        </p:nvSpPr>
        <p:spPr>
          <a:xfrm>
            <a:off x="4913173" y="2700299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TextBox 89">
            <a:extLst>
              <a:ext uri="{FF2B5EF4-FFF2-40B4-BE49-F238E27FC236}">
                <a16:creationId xmlns="" xmlns:a16="http://schemas.microsoft.com/office/drawing/2014/main" id="{6210D5BC-A2C0-29B6-9BD9-145AC4C15176}"/>
              </a:ext>
            </a:extLst>
          </p:cNvPr>
          <p:cNvSpPr txBox="1"/>
          <p:nvPr/>
        </p:nvSpPr>
        <p:spPr>
          <a:xfrm>
            <a:off x="5029241" y="2694491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3E103D05-7B53-DF9D-793A-0D8BBFE95CD6}"/>
              </a:ext>
            </a:extLst>
          </p:cNvPr>
          <p:cNvSpPr txBox="1"/>
          <p:nvPr/>
        </p:nvSpPr>
        <p:spPr>
          <a:xfrm>
            <a:off x="5514943" y="3656981"/>
            <a:ext cx="311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Kesimpulan dan Rekomendasi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70E47362-CA95-D8C2-8AEF-77CB4125123C}"/>
              </a:ext>
            </a:extLst>
          </p:cNvPr>
          <p:cNvSpPr/>
          <p:nvPr/>
        </p:nvSpPr>
        <p:spPr>
          <a:xfrm>
            <a:off x="4913173" y="3507484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46725E27-96C0-E9C0-BE15-5FE8DE39881F}"/>
              </a:ext>
            </a:extLst>
          </p:cNvPr>
          <p:cNvSpPr txBox="1"/>
          <p:nvPr/>
        </p:nvSpPr>
        <p:spPr>
          <a:xfrm>
            <a:off x="5029241" y="3501676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4</a:t>
            </a:r>
            <a:endParaRPr lang="en-US" sz="48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Slide Number Placeholder 73">
            <a:extLst>
              <a:ext uri="{FF2B5EF4-FFF2-40B4-BE49-F238E27FC236}">
                <a16:creationId xmlns="" xmlns:a16="http://schemas.microsoft.com/office/drawing/2014/main" id="{D1236188-2ECE-A8E3-AD7C-2F378C5D7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2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="" xmlns:a16="http://schemas.microsoft.com/office/drawing/2014/main" id="{5B801AB4-1858-DA5D-8D2E-958AF643343E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2" name="Group 11">
              <a:extLst>
                <a:ext uri="{FF2B5EF4-FFF2-40B4-BE49-F238E27FC236}">
                  <a16:creationId xmlns="" xmlns:a16="http://schemas.microsoft.com/office/drawing/2014/main" id="{435DB103-5E10-70D7-FB4E-06C7F2A5D0EC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="" xmlns:a16="http://schemas.microsoft.com/office/drawing/2014/main" id="{36307DE4-E03C-CFA3-765D-62B40600D80B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="" xmlns:a16="http://schemas.microsoft.com/office/drawing/2014/main" id="{1624CC10-7D1C-8954-06DA-3CD761216F00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="" xmlns:a16="http://schemas.microsoft.com/office/drawing/2014/main" id="{54A29B03-B71B-9704-1CD2-FDACE2CC8E76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="" xmlns:a16="http://schemas.microsoft.com/office/drawing/2014/main" id="{A1B309B3-694B-C48C-76A6-DB6D2EA2393C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24" name="Rectangle 23">
              <a:extLst>
                <a:ext uri="{FF2B5EF4-FFF2-40B4-BE49-F238E27FC236}">
                  <a16:creationId xmlns="" xmlns:a16="http://schemas.microsoft.com/office/drawing/2014/main" id="{427E270E-0900-3C42-8085-8BC34CF074E2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="" xmlns:a16="http://schemas.microsoft.com/office/drawing/2014/main" id="{597C3757-FD12-A8A2-0E52-CF787CB24FE8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91B6117D-BCE9-A513-E4F7-416C954BB62A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3165D098-13F2-14F1-831D-3FF408FC190B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="" xmlns:a16="http://schemas.microsoft.com/office/drawing/2014/main" id="{72FE2D50-08C2-D74C-7DBD-442C3370309E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D66EABAF-1CD6-604B-C4E2-8D2C42A754CA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D76033AE-46C2-9EC7-99E0-8D17D8EFF838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F72E1893-9C0B-DA6B-1186-25D01CD3980E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8DE90457-C5FC-CDB5-1CE7-1AB97A6996B1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81D7AD56-7AD3-C8E9-E88E-D3DCB5E43A91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C7ACBFEB-826D-1CE4-0811-7738CFC073E1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DDFBC882-62F2-9275-8091-E040833EE076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="" xmlns:a16="http://schemas.microsoft.com/office/drawing/2014/main" id="{BC1A5619-BBF0-A8DB-EEC0-551BF716A91B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="" xmlns:a16="http://schemas.microsoft.com/office/drawing/2014/main" id="{81EC1148-E38B-CBBA-430D-6D8C5967B132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36AE5CE5-2477-D7EF-7074-3AD4A6536780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="" xmlns:a16="http://schemas.microsoft.com/office/drawing/2014/main" id="{815C068F-0423-87C5-4AC5-51D1C755B825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116" name="Rectangle 115">
                <a:extLst>
                  <a:ext uri="{FF2B5EF4-FFF2-40B4-BE49-F238E27FC236}">
                    <a16:creationId xmlns="" xmlns:a16="http://schemas.microsoft.com/office/drawing/2014/main" id="{9C4CD830-3366-2C68-264B-78CD7B30C02D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="" xmlns:a16="http://schemas.microsoft.com/office/drawing/2014/main" id="{6C2E49A6-E705-4EA3-31BE-32CF28C7C194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="" xmlns:a16="http://schemas.microsoft.com/office/drawing/2014/main" id="{D6EE3120-8BFA-80FD-AA12-2B83868119CC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="" xmlns:a16="http://schemas.microsoft.com/office/drawing/2014/main" id="{E00C73B3-3C4D-B536-014A-B65FEC3409DB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="" xmlns:a16="http://schemas.microsoft.com/office/drawing/2014/main" id="{B0519A59-AB0E-FD65-31F6-115920969C7E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="" xmlns:a16="http://schemas.microsoft.com/office/drawing/2014/main" id="{2417C5B3-6B3D-44B8-8CB3-2ED04D73BEB5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="" xmlns:a16="http://schemas.microsoft.com/office/drawing/2014/main" id="{616AB1CB-A6A2-A7E8-A160-A872B97A137C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="" xmlns:a16="http://schemas.microsoft.com/office/drawing/2014/main" id="{AF2ECD24-F20A-3049-D035-DDA416EA8B36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4" name="Group 43">
              <a:extLst>
                <a:ext uri="{FF2B5EF4-FFF2-40B4-BE49-F238E27FC236}">
                  <a16:creationId xmlns="" xmlns:a16="http://schemas.microsoft.com/office/drawing/2014/main" id="{BE64F7EA-C4C5-D2D7-2B16-8FCFFA9DD34D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="" xmlns:a16="http://schemas.microsoft.com/office/drawing/2014/main" id="{E7E561D8-5A60-4A8C-4868-065AAA6D7FAA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="" xmlns:a16="http://schemas.microsoft.com/office/drawing/2014/main" id="{503BB2F4-2B88-002D-89E7-DC7BF679D3D9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="" xmlns:a16="http://schemas.microsoft.com/office/drawing/2014/main" id="{F6C68541-2E6E-8B69-673D-BEAEA66A8F8C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="" xmlns:a16="http://schemas.microsoft.com/office/drawing/2014/main" id="{FB4DD02F-1FF2-890F-E70E-88831CD99FF5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="" xmlns:a16="http://schemas.microsoft.com/office/drawing/2014/main" id="{CE1DA794-DF18-4DE2-C160-6190E01D158A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="" xmlns:a16="http://schemas.microsoft.com/office/drawing/2014/main" id="{00FD6709-3989-D793-EB5E-E3C5A2B76CFB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="" xmlns:a16="http://schemas.microsoft.com/office/drawing/2014/main" id="{9509175D-7B2F-F764-1A29-D025E37CE4A6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="" xmlns:a16="http://schemas.microsoft.com/office/drawing/2014/main" id="{D7126766-1872-C051-C880-56E41DCFB030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6" name="Group 45">
              <a:extLst>
                <a:ext uri="{FF2B5EF4-FFF2-40B4-BE49-F238E27FC236}">
                  <a16:creationId xmlns="" xmlns:a16="http://schemas.microsoft.com/office/drawing/2014/main" id="{08F7B0A4-96E0-D1BD-F360-0FB0A3A17876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="" xmlns:a16="http://schemas.microsoft.com/office/drawing/2014/main" id="{B3F58881-0980-374C-93AB-C0DDF7285859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="" xmlns:a16="http://schemas.microsoft.com/office/drawing/2014/main" id="{13B83A0D-3BC4-88CC-1979-1FBDFC1777A8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="" xmlns:a16="http://schemas.microsoft.com/office/drawing/2014/main" id="{F1DEC772-D9A6-FAD2-92A9-D73E2A083737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820648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-1" y="-5612"/>
            <a:ext cx="9144001" cy="109213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CF5259D9-D917-7491-6B85-642F3BA446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3</a:t>
            </a:fld>
            <a:endParaRPr lang="en-US">
              <a:solidFill>
                <a:srgbClr val="004F91"/>
              </a:solidFill>
            </a:endParaRPr>
          </a:p>
        </p:txBody>
      </p:sp>
      <p:pic>
        <p:nvPicPr>
          <p:cNvPr id="5" name="Graphic 4">
            <a:extLst>
              <a:ext uri="{FF2B5EF4-FFF2-40B4-BE49-F238E27FC236}">
                <a16:creationId xmlns="" xmlns:a16="http://schemas.microsoft.com/office/drawing/2014/main" id="{76A76E7E-7B76-5FEC-5D54-E4D3A2CC48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1617"/>
            <a:ext cx="1003621" cy="100641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="" xmlns:a16="http://schemas.microsoft.com/office/drawing/2014/main" id="{9D4F389A-4AA0-FA26-B9F0-C0DE3DD2D04E}"/>
              </a:ext>
            </a:extLst>
          </p:cNvPr>
          <p:cNvGrpSpPr/>
          <p:nvPr/>
        </p:nvGrpSpPr>
        <p:grpSpPr>
          <a:xfrm>
            <a:off x="-52022" y="1259100"/>
            <a:ext cx="2979320" cy="1089688"/>
            <a:chOff x="-99595" y="1971905"/>
            <a:chExt cx="2979320" cy="1089688"/>
          </a:xfrm>
        </p:grpSpPr>
        <p:sp>
          <p:nvSpPr>
            <p:cNvPr id="2018" name="Rectangle 2017">
              <a:extLst>
                <a:ext uri="{FF2B5EF4-FFF2-40B4-BE49-F238E27FC236}">
                  <a16:creationId xmlns="" xmlns:a16="http://schemas.microsoft.com/office/drawing/2014/main" id="{32D273A2-31CB-DC8D-A7D2-A8A1184248AC}"/>
                </a:ext>
              </a:extLst>
            </p:cNvPr>
            <p:cNvSpPr/>
            <p:nvPr/>
          </p:nvSpPr>
          <p:spPr>
            <a:xfrm>
              <a:off x="-4624" y="2169497"/>
              <a:ext cx="2662706" cy="892096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F2F2F2"/>
                </a:solidFill>
              </a:endParaRPr>
            </a:p>
          </p:txBody>
        </p:sp>
        <p:sp>
          <p:nvSpPr>
            <p:cNvPr id="2019" name="TextBox 2018">
              <a:extLst>
                <a:ext uri="{FF2B5EF4-FFF2-40B4-BE49-F238E27FC236}">
                  <a16:creationId xmlns="" xmlns:a16="http://schemas.microsoft.com/office/drawing/2014/main" id="{6F31D141-68F0-6C90-C48B-72D1C9BD900F}"/>
                </a:ext>
              </a:extLst>
            </p:cNvPr>
            <p:cNvSpPr txBox="1"/>
            <p:nvPr/>
          </p:nvSpPr>
          <p:spPr>
            <a:xfrm>
              <a:off x="684851" y="2732054"/>
              <a:ext cx="2194874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>
                  <a:solidFill>
                    <a:srgbClr val="F2F2F2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Strategic Objectives</a:t>
              </a:r>
              <a:endParaRPr lang="en-US" sz="1500" b="1" dirty="0">
                <a:solidFill>
                  <a:srgbClr val="F2F2F2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endParaRPr>
            </a:p>
          </p:txBody>
        </p:sp>
        <p:pic>
          <p:nvPicPr>
            <p:cNvPr id="2021" name="Picture 2020">
              <a:extLst>
                <a:ext uri="{FF2B5EF4-FFF2-40B4-BE49-F238E27FC236}">
                  <a16:creationId xmlns="" xmlns:a16="http://schemas.microsoft.com/office/drawing/2014/main" id="{25C5D828-0E80-61C9-6040-12E23B877E4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lum bright="70000" contrast="-70000"/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artisticPhotocopy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157805">
              <a:off x="-99595" y="1971905"/>
              <a:ext cx="799679" cy="79967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="" xmlns:a16="http://schemas.microsoft.com/office/drawing/2014/main" id="{A1C90E15-3502-7FC0-3B53-3E160A38433C}"/>
              </a:ext>
            </a:extLst>
          </p:cNvPr>
          <p:cNvGrpSpPr/>
          <p:nvPr/>
        </p:nvGrpSpPr>
        <p:grpSpPr>
          <a:xfrm>
            <a:off x="9100" y="2417190"/>
            <a:ext cx="2946338" cy="778516"/>
            <a:chOff x="-38473" y="3079800"/>
            <a:chExt cx="2946338" cy="778516"/>
          </a:xfrm>
        </p:grpSpPr>
        <p:sp>
          <p:nvSpPr>
            <p:cNvPr id="2017" name="Rectangle 2016">
              <a:extLst>
                <a:ext uri="{FF2B5EF4-FFF2-40B4-BE49-F238E27FC236}">
                  <a16:creationId xmlns="" xmlns:a16="http://schemas.microsoft.com/office/drawing/2014/main" id="{33AA942B-E94B-45F0-3570-15BDD498F1BB}"/>
                </a:ext>
              </a:extLst>
            </p:cNvPr>
            <p:cNvSpPr/>
            <p:nvPr/>
          </p:nvSpPr>
          <p:spPr>
            <a:xfrm>
              <a:off x="-6749" y="3114764"/>
              <a:ext cx="2664831" cy="743552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F2F2F2"/>
                </a:solidFill>
              </a:endParaRPr>
            </a:p>
          </p:txBody>
        </p:sp>
        <p:sp>
          <p:nvSpPr>
            <p:cNvPr id="2020" name="TextBox 2019">
              <a:extLst>
                <a:ext uri="{FF2B5EF4-FFF2-40B4-BE49-F238E27FC236}">
                  <a16:creationId xmlns="" xmlns:a16="http://schemas.microsoft.com/office/drawing/2014/main" id="{E9D64322-CE95-6A35-831C-B7A695639CB9}"/>
                </a:ext>
              </a:extLst>
            </p:cNvPr>
            <p:cNvSpPr txBox="1"/>
            <p:nvPr/>
          </p:nvSpPr>
          <p:spPr>
            <a:xfrm>
              <a:off x="681583" y="3528302"/>
              <a:ext cx="2226282" cy="3231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500" b="1">
                  <a:solidFill>
                    <a:srgbClr val="F2F2F2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Research Objectives</a:t>
              </a:r>
              <a:endParaRPr lang="en-US" sz="1500" b="1" dirty="0">
                <a:solidFill>
                  <a:srgbClr val="F2F2F2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endParaRPr>
            </a:p>
          </p:txBody>
        </p:sp>
        <p:pic>
          <p:nvPicPr>
            <p:cNvPr id="2022" name="Picture 2021">
              <a:extLst>
                <a:ext uri="{FF2B5EF4-FFF2-40B4-BE49-F238E27FC236}">
                  <a16:creationId xmlns="" xmlns:a16="http://schemas.microsoft.com/office/drawing/2014/main" id="{3D8FE4E9-BA9B-B87D-6DFC-44C6D7FD8FD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lum bright="70000" contrast="-70000"/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artisticPhotocopy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8473" y="3079800"/>
              <a:ext cx="677434" cy="677434"/>
            </a:xfrm>
            <a:prstGeom prst="rect">
              <a:avLst/>
            </a:prstGeom>
          </p:spPr>
        </p:pic>
      </p:grpSp>
      <p:sp>
        <p:nvSpPr>
          <p:cNvPr id="2028" name="Rectangle 2027">
            <a:extLst>
              <a:ext uri="{FF2B5EF4-FFF2-40B4-BE49-F238E27FC236}">
                <a16:creationId xmlns="" xmlns:a16="http://schemas.microsoft.com/office/drawing/2014/main" id="{895F0BCA-4440-3277-E52D-C36A161160C2}"/>
              </a:ext>
            </a:extLst>
          </p:cNvPr>
          <p:cNvSpPr/>
          <p:nvPr/>
        </p:nvSpPr>
        <p:spPr>
          <a:xfrm>
            <a:off x="2705656" y="1456692"/>
            <a:ext cx="6224660" cy="8920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ts val="1400"/>
              </a:lnSpc>
            </a:pPr>
            <a:r>
              <a:rPr lang="en-ID" sz="1000" dirty="0" err="1">
                <a:solidFill>
                  <a:schemeClr val="tx1"/>
                </a:solidFill>
              </a:rPr>
              <a:t>Mengukur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dan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memahami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opini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publik</a:t>
            </a:r>
            <a:r>
              <a:rPr lang="en-ID" sz="1000" dirty="0">
                <a:solidFill>
                  <a:schemeClr val="tx1"/>
                </a:solidFill>
              </a:rPr>
              <a:t> yang </a:t>
            </a:r>
            <a:r>
              <a:rPr lang="en-ID" sz="1000" dirty="0" err="1">
                <a:solidFill>
                  <a:schemeClr val="tx1"/>
                </a:solidFill>
              </a:rPr>
              <a:t>bertujuan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untuk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mengetahui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besarnya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tuntutan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publik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terhadap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aksi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pemerintah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 smtClean="0">
                <a:solidFill>
                  <a:schemeClr val="tx1"/>
                </a:solidFill>
              </a:rPr>
              <a:t>pada</a:t>
            </a:r>
            <a:r>
              <a:rPr lang="en-ID" sz="1000" dirty="0" smtClean="0">
                <a:solidFill>
                  <a:schemeClr val="tx1"/>
                </a:solidFill>
              </a:rPr>
              <a:t> </a:t>
            </a:r>
            <a:r>
              <a:rPr lang="en-ID" sz="1000" dirty="0" err="1" smtClean="0">
                <a:solidFill>
                  <a:schemeClr val="tx1"/>
                </a:solidFill>
              </a:rPr>
              <a:t>transisi</a:t>
            </a:r>
            <a:r>
              <a:rPr lang="en-ID" sz="1000" dirty="0" smtClean="0">
                <a:solidFill>
                  <a:schemeClr val="tx1"/>
                </a:solidFill>
              </a:rPr>
              <a:t> </a:t>
            </a:r>
            <a:r>
              <a:rPr lang="en-ID" sz="1000" dirty="0" err="1" smtClean="0">
                <a:solidFill>
                  <a:schemeClr val="tx1"/>
                </a:solidFill>
              </a:rPr>
              <a:t>kendaraan</a:t>
            </a:r>
            <a:r>
              <a:rPr lang="en-ID" sz="1000" dirty="0" smtClean="0">
                <a:solidFill>
                  <a:schemeClr val="tx1"/>
                </a:solidFill>
              </a:rPr>
              <a:t> </a:t>
            </a:r>
            <a:r>
              <a:rPr lang="en-ID" sz="1000" dirty="0" err="1" smtClean="0">
                <a:solidFill>
                  <a:schemeClr val="tx1"/>
                </a:solidFill>
              </a:rPr>
              <a:t>dan</a:t>
            </a:r>
            <a:r>
              <a:rPr lang="en-ID" sz="1000" dirty="0" smtClean="0">
                <a:solidFill>
                  <a:schemeClr val="tx1"/>
                </a:solidFill>
              </a:rPr>
              <a:t> </a:t>
            </a:r>
            <a:r>
              <a:rPr lang="en-ID" sz="1000" dirty="0" err="1" smtClean="0">
                <a:solidFill>
                  <a:schemeClr val="tx1"/>
                </a:solidFill>
              </a:rPr>
              <a:t>energi</a:t>
            </a:r>
            <a:r>
              <a:rPr lang="en-ID" sz="1000" dirty="0" smtClean="0">
                <a:solidFill>
                  <a:schemeClr val="tx1"/>
                </a:solidFill>
              </a:rPr>
              <a:t>, </a:t>
            </a:r>
            <a:r>
              <a:rPr lang="en-ID" sz="1000" dirty="0" err="1">
                <a:solidFill>
                  <a:schemeClr val="tx1"/>
                </a:solidFill>
              </a:rPr>
              <a:t>mengetahui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posisi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kendaraan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 smtClean="0">
                <a:solidFill>
                  <a:schemeClr val="tx1"/>
                </a:solidFill>
              </a:rPr>
              <a:t>listrik</a:t>
            </a:r>
            <a:r>
              <a:rPr lang="en-ID" sz="1000" dirty="0" smtClean="0">
                <a:solidFill>
                  <a:schemeClr val="tx1"/>
                </a:solidFill>
              </a:rPr>
              <a:t>, </a:t>
            </a:r>
            <a:r>
              <a:rPr lang="en-ID" sz="1000" dirty="0" err="1">
                <a:solidFill>
                  <a:schemeClr val="tx1"/>
                </a:solidFill>
              </a:rPr>
              <a:t>dan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merekomendasikan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kebijakan</a:t>
            </a:r>
            <a:r>
              <a:rPr lang="en-ID" sz="1000" dirty="0">
                <a:solidFill>
                  <a:schemeClr val="tx1"/>
                </a:solidFill>
              </a:rPr>
              <a:t> yang </a:t>
            </a:r>
            <a:r>
              <a:rPr lang="en-ID" sz="1000" dirty="0" err="1">
                <a:solidFill>
                  <a:schemeClr val="tx1"/>
                </a:solidFill>
              </a:rPr>
              <a:t>lebih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tepat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untuk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percepatan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penggunaan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kendaraan</a:t>
            </a:r>
            <a:r>
              <a:rPr lang="en-ID" sz="1000" dirty="0">
                <a:solidFill>
                  <a:schemeClr val="tx1"/>
                </a:solidFill>
              </a:rPr>
              <a:t> </a:t>
            </a:r>
            <a:r>
              <a:rPr lang="en-ID" sz="1000" dirty="0" err="1">
                <a:solidFill>
                  <a:schemeClr val="tx1"/>
                </a:solidFill>
              </a:rPr>
              <a:t>listrik</a:t>
            </a:r>
            <a:endParaRPr lang="en-US" sz="1000" dirty="0">
              <a:solidFill>
                <a:schemeClr val="tx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2030" name="Google Shape;236;p27">
            <a:extLst>
              <a:ext uri="{FF2B5EF4-FFF2-40B4-BE49-F238E27FC236}">
                <a16:creationId xmlns="" xmlns:a16="http://schemas.microsoft.com/office/drawing/2014/main" id="{B02F1F13-B1F9-FCE7-4583-75B3967C9954}"/>
              </a:ext>
            </a:extLst>
          </p:cNvPr>
          <p:cNvSpPr/>
          <p:nvPr/>
        </p:nvSpPr>
        <p:spPr>
          <a:xfrm>
            <a:off x="5091061" y="2454085"/>
            <a:ext cx="1835943" cy="733776"/>
          </a:xfrm>
          <a:prstGeom prst="roundRect">
            <a:avLst>
              <a:gd name="adj" fmla="val 10152"/>
            </a:avLst>
          </a:prstGeom>
          <a:solidFill>
            <a:srgbClr val="F3C727"/>
          </a:solidFill>
          <a:ln>
            <a:noFill/>
            <a:prstDash val="sysDash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chemeClr val="lt1"/>
              </a:buClr>
              <a:buSzPts val="1100"/>
            </a:pPr>
            <a:r>
              <a:rPr lang="sv-SE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Mengetahui peluang yang dapat meningkatkan minat dan kepercayaan publik terhadap </a:t>
            </a:r>
            <a:r>
              <a:rPr lang="sv-SE" sz="100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kendaraan </a:t>
            </a:r>
            <a:r>
              <a:rPr lang="sv-SE" sz="1000" smtClean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listrik</a:t>
            </a:r>
            <a:endParaRPr lang="sv-SE" sz="1000" dirty="0">
              <a:solidFill>
                <a:srgbClr val="262626"/>
              </a:solidFill>
              <a:ea typeface="Montserrat"/>
              <a:cs typeface="Montserrat"/>
              <a:sym typeface="Montserrat"/>
            </a:endParaRPr>
          </a:p>
        </p:txBody>
      </p:sp>
      <p:sp>
        <p:nvSpPr>
          <p:cNvPr id="2031" name="Google Shape;236;p27">
            <a:extLst>
              <a:ext uri="{FF2B5EF4-FFF2-40B4-BE49-F238E27FC236}">
                <a16:creationId xmlns="" xmlns:a16="http://schemas.microsoft.com/office/drawing/2014/main" id="{B6F2E5C8-9D4E-B54A-9A44-69AE62992AA4}"/>
              </a:ext>
            </a:extLst>
          </p:cNvPr>
          <p:cNvSpPr/>
          <p:nvPr/>
        </p:nvSpPr>
        <p:spPr>
          <a:xfrm>
            <a:off x="2808393" y="2455948"/>
            <a:ext cx="2163528" cy="733776"/>
          </a:xfrm>
          <a:prstGeom prst="roundRect">
            <a:avLst>
              <a:gd name="adj" fmla="val 10152"/>
            </a:avLst>
          </a:prstGeom>
          <a:solidFill>
            <a:srgbClr val="F3C727"/>
          </a:solidFill>
          <a:ln>
            <a:noFill/>
            <a:prstDash val="sysDash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chemeClr val="lt1"/>
              </a:buClr>
              <a:buSzPts val="1100"/>
            </a:pPr>
            <a:r>
              <a:rPr lang="sv-SE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Mengetahui persepsi publik mengenai dampak penggunaan kendaraan listrik</a:t>
            </a:r>
          </a:p>
        </p:txBody>
      </p:sp>
      <p:sp>
        <p:nvSpPr>
          <p:cNvPr id="2033" name="Google Shape;236;p27">
            <a:extLst>
              <a:ext uri="{FF2B5EF4-FFF2-40B4-BE49-F238E27FC236}">
                <a16:creationId xmlns="" xmlns:a16="http://schemas.microsoft.com/office/drawing/2014/main" id="{25B536A3-C7EB-3CE0-4058-838C86887E0C}"/>
              </a:ext>
            </a:extLst>
          </p:cNvPr>
          <p:cNvSpPr/>
          <p:nvPr/>
        </p:nvSpPr>
        <p:spPr>
          <a:xfrm>
            <a:off x="7046144" y="2444082"/>
            <a:ext cx="1873976" cy="733776"/>
          </a:xfrm>
          <a:prstGeom prst="roundRect">
            <a:avLst>
              <a:gd name="adj" fmla="val 10152"/>
            </a:avLst>
          </a:prstGeom>
          <a:solidFill>
            <a:srgbClr val="F3C727"/>
          </a:solidFill>
          <a:ln>
            <a:noFill/>
            <a:prstDash val="sysDash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chemeClr val="lt1"/>
              </a:buClr>
              <a:buSzPts val="1100"/>
            </a:pP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Mengidentifikasi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hambatan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dan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tantangan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dalam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percepatan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adopsi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kendaraan</a:t>
            </a:r>
            <a:r>
              <a:rPr lang="en-ID" sz="1000" dirty="0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 </a:t>
            </a:r>
            <a:r>
              <a:rPr lang="en-ID" sz="1000" dirty="0" err="1">
                <a:solidFill>
                  <a:srgbClr val="262626"/>
                </a:solidFill>
                <a:ea typeface="Montserrat"/>
                <a:cs typeface="Montserrat"/>
                <a:sym typeface="Montserrat"/>
              </a:rPr>
              <a:t>listrik</a:t>
            </a:r>
            <a:endParaRPr lang="en-ID" sz="1000" dirty="0">
              <a:solidFill>
                <a:srgbClr val="262626"/>
              </a:solidFill>
              <a:ea typeface="Montserrat"/>
              <a:cs typeface="Montserrat"/>
              <a:sym typeface="Montserra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="" xmlns:a16="http://schemas.microsoft.com/office/drawing/2014/main" id="{4A2BAA1D-3106-D315-F32E-91224E78DBB5}"/>
              </a:ext>
            </a:extLst>
          </p:cNvPr>
          <p:cNvSpPr txBox="1"/>
          <p:nvPr/>
        </p:nvSpPr>
        <p:spPr>
          <a:xfrm>
            <a:off x="410270" y="188758"/>
            <a:ext cx="2971042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500"/>
              </a:lnSpc>
            </a:pPr>
            <a:r>
              <a:rPr lang="en-US" sz="2400">
                <a:solidFill>
                  <a:srgbClr val="EC6707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Latar Belakang</a:t>
            </a:r>
            <a:endParaRPr lang="en-US" sz="2400" b="1">
              <a:solidFill>
                <a:srgbClr val="EC6707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3D32D352-1464-514F-210E-6E3E5FF83272}"/>
              </a:ext>
            </a:extLst>
          </p:cNvPr>
          <p:cNvSpPr txBox="1"/>
          <p:nvPr/>
        </p:nvSpPr>
        <p:spPr>
          <a:xfrm>
            <a:off x="446074" y="436801"/>
            <a:ext cx="674846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>
                <a:solidFill>
                  <a:srgbClr val="EC6707">
                    <a:alpha val="14000"/>
                  </a:srgbClr>
                </a:solidFill>
                <a:latin typeface="+mj-lt"/>
                <a:ea typeface="Cambria" panose="02040503050406030204" pitchFamily="18" charset="0"/>
                <a:cs typeface="Arial" panose="020B0604020202020204" pitchFamily="34" charset="0"/>
              </a:rPr>
              <a:t>&amp; </a:t>
            </a:r>
            <a:endParaRPr lang="en-ID" sz="3200">
              <a:solidFill>
                <a:schemeClr val="tx1">
                  <a:alpha val="14000"/>
                </a:schemeClr>
              </a:solidFill>
              <a:latin typeface="+mj-lt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="" xmlns:a16="http://schemas.microsoft.com/office/drawing/2014/main" id="{F15949D3-FE48-B9E6-F121-EE033D01A583}"/>
              </a:ext>
            </a:extLst>
          </p:cNvPr>
          <p:cNvGrpSpPr/>
          <p:nvPr/>
        </p:nvGrpSpPr>
        <p:grpSpPr>
          <a:xfrm rot="16866782">
            <a:off x="-1254241" y="-1322110"/>
            <a:ext cx="2743200" cy="2513832"/>
            <a:chOff x="5409414" y="1359670"/>
            <a:chExt cx="2212229" cy="2027257"/>
          </a:xfrm>
          <a:solidFill>
            <a:srgbClr val="404040">
              <a:alpha val="35000"/>
            </a:srgbClr>
          </a:solidFill>
        </p:grpSpPr>
        <p:sp>
          <p:nvSpPr>
            <p:cNvPr id="19" name="Freeform: Shape 18">
              <a:extLst>
                <a:ext uri="{FF2B5EF4-FFF2-40B4-BE49-F238E27FC236}">
                  <a16:creationId xmlns="" xmlns:a16="http://schemas.microsoft.com/office/drawing/2014/main" id="{A877AF82-74DB-239C-F5AC-D9C76C349EB6}"/>
                </a:ext>
              </a:extLst>
            </p:cNvPr>
            <p:cNvSpPr/>
            <p:nvPr/>
          </p:nvSpPr>
          <p:spPr>
            <a:xfrm>
              <a:off x="6516271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7C0B0179-76EA-70EE-0ACC-3C3FBFF457A3}"/>
                </a:ext>
              </a:extLst>
            </p:cNvPr>
            <p:cNvSpPr/>
            <p:nvPr/>
          </p:nvSpPr>
          <p:spPr>
            <a:xfrm>
              <a:off x="65541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F865F845-81C2-8D63-3E22-7A223EA606F2}"/>
                </a:ext>
              </a:extLst>
            </p:cNvPr>
            <p:cNvSpPr/>
            <p:nvPr/>
          </p:nvSpPr>
          <p:spPr>
            <a:xfrm>
              <a:off x="6539300" y="2491042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="" xmlns:a16="http://schemas.microsoft.com/office/drawing/2014/main" id="{A348FA8F-15EE-487B-C22E-15BBD29AC637}"/>
                </a:ext>
              </a:extLst>
            </p:cNvPr>
            <p:cNvSpPr/>
            <p:nvPr/>
          </p:nvSpPr>
          <p:spPr>
            <a:xfrm>
              <a:off x="6507357" y="2502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FD7023E-B228-1982-BAC8-7B478B7740CF}"/>
                </a:ext>
              </a:extLst>
            </p:cNvPr>
            <p:cNvSpPr/>
            <p:nvPr/>
          </p:nvSpPr>
          <p:spPr>
            <a:xfrm>
              <a:off x="6479129" y="24843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="" xmlns:a16="http://schemas.microsoft.com/office/drawing/2014/main" id="{6B58B84C-677C-F3E4-381D-27DD79AAB34F}"/>
                </a:ext>
              </a:extLst>
            </p:cNvPr>
            <p:cNvSpPr/>
            <p:nvPr/>
          </p:nvSpPr>
          <p:spPr>
            <a:xfrm>
              <a:off x="6485071" y="2450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26A8D4CF-3076-2075-FC91-95D61127B768}"/>
                </a:ext>
              </a:extLst>
            </p:cNvPr>
            <p:cNvSpPr/>
            <p:nvPr/>
          </p:nvSpPr>
          <p:spPr>
            <a:xfrm>
              <a:off x="6511071" y="24301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9768C574-F824-0CAC-6F3F-40DB5673DD6B}"/>
                </a:ext>
              </a:extLst>
            </p:cNvPr>
            <p:cNvSpPr/>
            <p:nvPr/>
          </p:nvSpPr>
          <p:spPr>
            <a:xfrm>
              <a:off x="6537814" y="24382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D87FA179-731A-B4B7-6FCC-2709184404BC}"/>
                </a:ext>
              </a:extLst>
            </p:cNvPr>
            <p:cNvSpPr/>
            <p:nvPr/>
          </p:nvSpPr>
          <p:spPr>
            <a:xfrm>
              <a:off x="6593529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="" xmlns:a16="http://schemas.microsoft.com/office/drawing/2014/main" id="{0C036DA7-11B5-20A5-F055-BB5116FC1148}"/>
                </a:ext>
              </a:extLst>
            </p:cNvPr>
            <p:cNvSpPr/>
            <p:nvPr/>
          </p:nvSpPr>
          <p:spPr>
            <a:xfrm>
              <a:off x="6584614" y="2494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="" xmlns:a16="http://schemas.microsoft.com/office/drawing/2014/main" id="{03D766B7-A8DB-BA0F-5FFB-A0D323E88C19}"/>
                </a:ext>
              </a:extLst>
            </p:cNvPr>
            <p:cNvSpPr/>
            <p:nvPr/>
          </p:nvSpPr>
          <p:spPr>
            <a:xfrm>
              <a:off x="6563814" y="2521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="" xmlns:a16="http://schemas.microsoft.com/office/drawing/2014/main" id="{B66B69DD-2004-FE2F-FC73-38646301DD85}"/>
                </a:ext>
              </a:extLst>
            </p:cNvPr>
            <p:cNvSpPr/>
            <p:nvPr/>
          </p:nvSpPr>
          <p:spPr>
            <a:xfrm>
              <a:off x="6533357" y="253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="" xmlns:a16="http://schemas.microsoft.com/office/drawing/2014/main" id="{DE2B4919-0EFE-BAD6-20F0-13DB99596B2B}"/>
                </a:ext>
              </a:extLst>
            </p:cNvPr>
            <p:cNvSpPr/>
            <p:nvPr/>
          </p:nvSpPr>
          <p:spPr>
            <a:xfrm>
              <a:off x="6501497" y="2537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="" xmlns:a16="http://schemas.microsoft.com/office/drawing/2014/main" id="{4D5C68FE-9CC2-FFEF-78A6-AB54CB33066B}"/>
                </a:ext>
              </a:extLst>
            </p:cNvPr>
            <p:cNvSpPr/>
            <p:nvPr/>
          </p:nvSpPr>
          <p:spPr>
            <a:xfrm>
              <a:off x="6471700" y="2528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="" xmlns:a16="http://schemas.microsoft.com/office/drawing/2014/main" id="{7B9BE70D-B686-C9B8-6488-A541B2D662EC}"/>
                </a:ext>
              </a:extLst>
            </p:cNvPr>
            <p:cNvSpPr/>
            <p:nvPr/>
          </p:nvSpPr>
          <p:spPr>
            <a:xfrm>
              <a:off x="6447929" y="2496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="" xmlns:a16="http://schemas.microsoft.com/office/drawing/2014/main" id="{B6213D44-0DFE-2B02-5FFC-3B9ECDAF4062}"/>
                </a:ext>
              </a:extLst>
            </p:cNvPr>
            <p:cNvSpPr/>
            <p:nvPr/>
          </p:nvSpPr>
          <p:spPr>
            <a:xfrm>
              <a:off x="6442729" y="24680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="" xmlns:a16="http://schemas.microsoft.com/office/drawing/2014/main" id="{C57DF893-54B2-0039-6924-524336E0E5F1}"/>
                </a:ext>
              </a:extLst>
            </p:cNvPr>
            <p:cNvSpPr/>
            <p:nvPr/>
          </p:nvSpPr>
          <p:spPr>
            <a:xfrm>
              <a:off x="6449414" y="2428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="" xmlns:a16="http://schemas.microsoft.com/office/drawing/2014/main" id="{7D8933BD-4C50-6C89-BC6A-41D9D3D139DB}"/>
                </a:ext>
              </a:extLst>
            </p:cNvPr>
            <p:cNvSpPr/>
            <p:nvPr/>
          </p:nvSpPr>
          <p:spPr>
            <a:xfrm>
              <a:off x="6471700" y="2407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="" xmlns:a16="http://schemas.microsoft.com/office/drawing/2014/main" id="{4EBB522F-45DE-AB95-7565-5E27ABE0E53E}"/>
                </a:ext>
              </a:extLst>
            </p:cNvPr>
            <p:cNvSpPr/>
            <p:nvPr/>
          </p:nvSpPr>
          <p:spPr>
            <a:xfrm>
              <a:off x="6502157" y="239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956F4EA8-F64D-802F-6B28-C4FE7954CBEB}"/>
                </a:ext>
              </a:extLst>
            </p:cNvPr>
            <p:cNvSpPr/>
            <p:nvPr/>
          </p:nvSpPr>
          <p:spPr>
            <a:xfrm>
              <a:off x="6533357" y="2386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="" xmlns:a16="http://schemas.microsoft.com/office/drawing/2014/main" id="{6F942EF9-8EAE-4FD8-426C-B314070D42EF}"/>
                </a:ext>
              </a:extLst>
            </p:cNvPr>
            <p:cNvSpPr/>
            <p:nvPr/>
          </p:nvSpPr>
          <p:spPr>
            <a:xfrm>
              <a:off x="6567529" y="2404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="" xmlns:a16="http://schemas.microsoft.com/office/drawing/2014/main" id="{F4BAC603-33DF-9560-E6AB-24657F011B3C}"/>
                </a:ext>
              </a:extLst>
            </p:cNvPr>
            <p:cNvSpPr/>
            <p:nvPr/>
          </p:nvSpPr>
          <p:spPr>
            <a:xfrm>
              <a:off x="6585357" y="242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="" xmlns:a16="http://schemas.microsoft.com/office/drawing/2014/main" id="{3A4EE81B-C567-33F2-61B9-DED917F7058B}"/>
                </a:ext>
              </a:extLst>
            </p:cNvPr>
            <p:cNvSpPr/>
            <p:nvPr/>
          </p:nvSpPr>
          <p:spPr>
            <a:xfrm>
              <a:off x="66321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="" xmlns:a16="http://schemas.microsoft.com/office/drawing/2014/main" id="{B60C7ADD-98B3-EFF5-1F97-1F5BD76CC3F8}"/>
                </a:ext>
              </a:extLst>
            </p:cNvPr>
            <p:cNvSpPr/>
            <p:nvPr/>
          </p:nvSpPr>
          <p:spPr>
            <a:xfrm>
              <a:off x="6626957" y="2495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="" xmlns:a16="http://schemas.microsoft.com/office/drawing/2014/main" id="{62B65BE0-7592-43A7-A975-6ED46F8F433E}"/>
                </a:ext>
              </a:extLst>
            </p:cNvPr>
            <p:cNvSpPr/>
            <p:nvPr/>
          </p:nvSpPr>
          <p:spPr>
            <a:xfrm>
              <a:off x="6611357" y="2526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24714C07-319F-C6C5-4E45-7CA9A6E291EE}"/>
                </a:ext>
              </a:extLst>
            </p:cNvPr>
            <p:cNvSpPr/>
            <p:nvPr/>
          </p:nvSpPr>
          <p:spPr>
            <a:xfrm>
              <a:off x="6592043" y="25526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="" xmlns:a16="http://schemas.microsoft.com/office/drawing/2014/main" id="{A67879EC-8C93-9458-9057-7F586B748EF8}"/>
                </a:ext>
              </a:extLst>
            </p:cNvPr>
            <p:cNvSpPr/>
            <p:nvPr/>
          </p:nvSpPr>
          <p:spPr>
            <a:xfrm>
              <a:off x="6562329" y="2575728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="" xmlns:a16="http://schemas.microsoft.com/office/drawing/2014/main" id="{D7577EB8-21AF-324F-3CBA-1B72312541FA}"/>
                </a:ext>
              </a:extLst>
            </p:cNvPr>
            <p:cNvSpPr/>
            <p:nvPr/>
          </p:nvSpPr>
          <p:spPr>
            <a:xfrm>
              <a:off x="6526176" y="2583156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="" xmlns:a16="http://schemas.microsoft.com/office/drawing/2014/main" id="{32F39C3B-8F23-E05B-E019-02B9D2EA6D25}"/>
                </a:ext>
              </a:extLst>
            </p:cNvPr>
            <p:cNvSpPr/>
            <p:nvPr/>
          </p:nvSpPr>
          <p:spPr>
            <a:xfrm>
              <a:off x="6493986" y="2574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="" xmlns:a16="http://schemas.microsoft.com/office/drawing/2014/main" id="{75A8CF00-8448-45B9-82C2-0B6F8A4889C7}"/>
                </a:ext>
              </a:extLst>
            </p:cNvPr>
            <p:cNvSpPr/>
            <p:nvPr/>
          </p:nvSpPr>
          <p:spPr>
            <a:xfrm>
              <a:off x="6462043" y="25682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="" xmlns:a16="http://schemas.microsoft.com/office/drawing/2014/main" id="{2FC7407E-957D-38DB-8991-BCE37DC6BE5E}"/>
                </a:ext>
              </a:extLst>
            </p:cNvPr>
            <p:cNvSpPr/>
            <p:nvPr/>
          </p:nvSpPr>
          <p:spPr>
            <a:xfrm>
              <a:off x="6434557" y="2548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="" xmlns:a16="http://schemas.microsoft.com/office/drawing/2014/main" id="{753FF793-43A4-A623-39DB-1D85191971E1}"/>
                </a:ext>
              </a:extLst>
            </p:cNvPr>
            <p:cNvSpPr/>
            <p:nvPr/>
          </p:nvSpPr>
          <p:spPr>
            <a:xfrm>
              <a:off x="6415243" y="2517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="" xmlns:a16="http://schemas.microsoft.com/office/drawing/2014/main" id="{F6E5EB13-8C71-055E-54B6-C614A408F9AD}"/>
                </a:ext>
              </a:extLst>
            </p:cNvPr>
            <p:cNvSpPr/>
            <p:nvPr/>
          </p:nvSpPr>
          <p:spPr>
            <a:xfrm>
              <a:off x="6404182" y="2485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="" xmlns:a16="http://schemas.microsoft.com/office/drawing/2014/main" id="{30B55FE8-D443-6A4B-3FF9-BDB81158661A}"/>
                </a:ext>
              </a:extLst>
            </p:cNvPr>
            <p:cNvSpPr/>
            <p:nvPr/>
          </p:nvSpPr>
          <p:spPr>
            <a:xfrm>
              <a:off x="6404182" y="24449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="" xmlns:a16="http://schemas.microsoft.com/office/drawing/2014/main" id="{67A4C6B2-51D7-3771-72D0-C6EA3F114ABB}"/>
                </a:ext>
              </a:extLst>
            </p:cNvPr>
            <p:cNvSpPr/>
            <p:nvPr/>
          </p:nvSpPr>
          <p:spPr>
            <a:xfrm>
              <a:off x="6412271" y="24115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="" xmlns:a16="http://schemas.microsoft.com/office/drawing/2014/main" id="{A5008829-9498-1233-7DF7-0D06115D2DCB}"/>
                </a:ext>
              </a:extLst>
            </p:cNvPr>
            <p:cNvSpPr/>
            <p:nvPr/>
          </p:nvSpPr>
          <p:spPr>
            <a:xfrm>
              <a:off x="6434557" y="23855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="" xmlns:a16="http://schemas.microsoft.com/office/drawing/2014/main" id="{265F62E2-ED46-B8DA-06C8-EE433B2F2EB8}"/>
                </a:ext>
              </a:extLst>
            </p:cNvPr>
            <p:cNvSpPr/>
            <p:nvPr/>
          </p:nvSpPr>
          <p:spPr>
            <a:xfrm>
              <a:off x="6457586" y="23602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="" xmlns:a16="http://schemas.microsoft.com/office/drawing/2014/main" id="{5B2DD2CD-55AA-46A1-D5CA-7D0E1E31DC1B}"/>
                </a:ext>
              </a:extLst>
            </p:cNvPr>
            <p:cNvSpPr/>
            <p:nvPr/>
          </p:nvSpPr>
          <p:spPr>
            <a:xfrm>
              <a:off x="6489529" y="2347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="" xmlns:a16="http://schemas.microsoft.com/office/drawing/2014/main" id="{29795942-0A11-AC74-BBE5-8F504CC74381}"/>
                </a:ext>
              </a:extLst>
            </p:cNvPr>
            <p:cNvSpPr/>
            <p:nvPr/>
          </p:nvSpPr>
          <p:spPr>
            <a:xfrm>
              <a:off x="6524443" y="2345442"/>
              <a:ext cx="8171" cy="8171"/>
            </a:xfrm>
            <a:custGeom>
              <a:avLst/>
              <a:gdLst>
                <a:gd name="connsiteX0" fmla="*/ 3714 w 8171"/>
                <a:gd name="connsiteY0" fmla="*/ 8171 h 8171"/>
                <a:gd name="connsiteX1" fmla="*/ 8171 w 8171"/>
                <a:gd name="connsiteY1" fmla="*/ 4457 h 8171"/>
                <a:gd name="connsiteX2" fmla="*/ 3714 w 8171"/>
                <a:gd name="connsiteY2" fmla="*/ 0 h 8171"/>
                <a:gd name="connsiteX3" fmla="*/ 0 w 8171"/>
                <a:gd name="connsiteY3" fmla="*/ 4457 h 8171"/>
                <a:gd name="connsiteX4" fmla="*/ 3714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4" y="8171"/>
                  </a:moveTo>
                  <a:cubicBezTo>
                    <a:pt x="5913" y="8202"/>
                    <a:pt x="7805" y="6625"/>
                    <a:pt x="8171" y="4457"/>
                  </a:cubicBezTo>
                  <a:cubicBezTo>
                    <a:pt x="8171" y="1996"/>
                    <a:pt x="6176" y="0"/>
                    <a:pt x="3714" y="0"/>
                  </a:cubicBezTo>
                  <a:cubicBezTo>
                    <a:pt x="3714" y="0"/>
                    <a:pt x="0" y="0"/>
                    <a:pt x="0" y="4457"/>
                  </a:cubicBezTo>
                  <a:lnTo>
                    <a:pt x="3714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="" xmlns:a16="http://schemas.microsoft.com/office/drawing/2014/main" id="{F9D56180-4A53-D5CA-23BD-170FF458E2AD}"/>
                </a:ext>
              </a:extLst>
            </p:cNvPr>
            <p:cNvSpPr/>
            <p:nvPr/>
          </p:nvSpPr>
          <p:spPr>
            <a:xfrm>
              <a:off x="6559357" y="2354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="" xmlns:a16="http://schemas.microsoft.com/office/drawing/2014/main" id="{D1CD0174-7BBD-B8FA-C6AD-C9BE04522B51}"/>
                </a:ext>
              </a:extLst>
            </p:cNvPr>
            <p:cNvSpPr/>
            <p:nvPr/>
          </p:nvSpPr>
          <p:spPr>
            <a:xfrm>
              <a:off x="6592043" y="23714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="" xmlns:a16="http://schemas.microsoft.com/office/drawing/2014/main" id="{6EB93C00-C70F-5282-B2B3-34011331E135}"/>
                </a:ext>
              </a:extLst>
            </p:cNvPr>
            <p:cNvSpPr/>
            <p:nvPr/>
          </p:nvSpPr>
          <p:spPr>
            <a:xfrm>
              <a:off x="6615071" y="23996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="" xmlns:a16="http://schemas.microsoft.com/office/drawing/2014/main" id="{92DF36B9-ED9F-2A7B-7EBB-ECBD4752E1B5}"/>
                </a:ext>
              </a:extLst>
            </p:cNvPr>
            <p:cNvSpPr/>
            <p:nvPr/>
          </p:nvSpPr>
          <p:spPr>
            <a:xfrm>
              <a:off x="6626957" y="24271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="" xmlns:a16="http://schemas.microsoft.com/office/drawing/2014/main" id="{8DF5C202-5EDB-7E74-6282-605081411801}"/>
                </a:ext>
              </a:extLst>
            </p:cNvPr>
            <p:cNvSpPr/>
            <p:nvPr/>
          </p:nvSpPr>
          <p:spPr>
            <a:xfrm>
              <a:off x="6670043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="" xmlns:a16="http://schemas.microsoft.com/office/drawing/2014/main" id="{2ED3112B-CDBE-1C79-C0C0-8824BA57A7EB}"/>
                </a:ext>
              </a:extLst>
            </p:cNvPr>
            <p:cNvSpPr/>
            <p:nvPr/>
          </p:nvSpPr>
          <p:spPr>
            <a:xfrm>
              <a:off x="6672272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="" xmlns:a16="http://schemas.microsoft.com/office/drawing/2014/main" id="{52AC5441-ED2C-51D7-A4CD-F877E91ECB04}"/>
                </a:ext>
              </a:extLst>
            </p:cNvPr>
            <p:cNvSpPr/>
            <p:nvPr/>
          </p:nvSpPr>
          <p:spPr>
            <a:xfrm>
              <a:off x="6655929" y="25289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="" xmlns:a16="http://schemas.microsoft.com/office/drawing/2014/main" id="{2B92CBA8-083D-BFBA-0086-6E3B64341D12}"/>
                </a:ext>
              </a:extLst>
            </p:cNvPr>
            <p:cNvSpPr/>
            <p:nvPr/>
          </p:nvSpPr>
          <p:spPr>
            <a:xfrm>
              <a:off x="6640329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="" xmlns:a16="http://schemas.microsoft.com/office/drawing/2014/main" id="{C4A5E72C-C07E-7234-B13A-4C237EE56006}"/>
                </a:ext>
              </a:extLst>
            </p:cNvPr>
            <p:cNvSpPr/>
            <p:nvPr/>
          </p:nvSpPr>
          <p:spPr>
            <a:xfrm>
              <a:off x="6615814" y="2588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="" xmlns:a16="http://schemas.microsoft.com/office/drawing/2014/main" id="{0CBBB3A1-0A5D-4E83-2748-C5DFC509A758}"/>
                </a:ext>
              </a:extLst>
            </p:cNvPr>
            <p:cNvSpPr/>
            <p:nvPr/>
          </p:nvSpPr>
          <p:spPr>
            <a:xfrm>
              <a:off x="6584614" y="2601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="" xmlns:a16="http://schemas.microsoft.com/office/drawing/2014/main" id="{56946A01-5261-4942-F143-D868C2F66523}"/>
                </a:ext>
              </a:extLst>
            </p:cNvPr>
            <p:cNvSpPr/>
            <p:nvPr/>
          </p:nvSpPr>
          <p:spPr>
            <a:xfrm>
              <a:off x="6549700" y="2618070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="" xmlns:a16="http://schemas.microsoft.com/office/drawing/2014/main" id="{C6A930D7-271E-DD97-DCD4-FBA9524A3544}"/>
                </a:ext>
              </a:extLst>
            </p:cNvPr>
            <p:cNvSpPr/>
            <p:nvPr/>
          </p:nvSpPr>
          <p:spPr>
            <a:xfrm>
              <a:off x="6523700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="" xmlns:a16="http://schemas.microsoft.com/office/drawing/2014/main" id="{16E83033-237B-2CDE-D7DD-C2DA6504603F}"/>
                </a:ext>
              </a:extLst>
            </p:cNvPr>
            <p:cNvSpPr/>
            <p:nvPr/>
          </p:nvSpPr>
          <p:spPr>
            <a:xfrm>
              <a:off x="6482843" y="2613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="" xmlns:a16="http://schemas.microsoft.com/office/drawing/2014/main" id="{37C9147F-5C18-9D7B-D411-4F3A3DB9701C}"/>
                </a:ext>
              </a:extLst>
            </p:cNvPr>
            <p:cNvSpPr/>
            <p:nvPr/>
          </p:nvSpPr>
          <p:spPr>
            <a:xfrm>
              <a:off x="6449414" y="260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="" xmlns:a16="http://schemas.microsoft.com/office/drawing/2014/main" id="{66B4B78A-FEDC-B995-495C-E446212A429B}"/>
                </a:ext>
              </a:extLst>
            </p:cNvPr>
            <p:cNvSpPr/>
            <p:nvPr/>
          </p:nvSpPr>
          <p:spPr>
            <a:xfrm>
              <a:off x="6421186" y="258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="" xmlns:a16="http://schemas.microsoft.com/office/drawing/2014/main" id="{A2E5211D-78E5-C52A-EDB8-AC959EE2D241}"/>
                </a:ext>
              </a:extLst>
            </p:cNvPr>
            <p:cNvSpPr/>
            <p:nvPr/>
          </p:nvSpPr>
          <p:spPr>
            <a:xfrm>
              <a:off x="6398900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="" xmlns:a16="http://schemas.microsoft.com/office/drawing/2014/main" id="{04D06070-43AF-0A1A-2F70-B12A5579C415}"/>
                </a:ext>
              </a:extLst>
            </p:cNvPr>
            <p:cNvSpPr/>
            <p:nvPr/>
          </p:nvSpPr>
          <p:spPr>
            <a:xfrm>
              <a:off x="6378100" y="25296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="" xmlns:a16="http://schemas.microsoft.com/office/drawing/2014/main" id="{7EF210AF-0530-7B84-63EF-985D655F1FA0}"/>
                </a:ext>
              </a:extLst>
            </p:cNvPr>
            <p:cNvSpPr/>
            <p:nvPr/>
          </p:nvSpPr>
          <p:spPr>
            <a:xfrm>
              <a:off x="6366957" y="249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="" xmlns:a16="http://schemas.microsoft.com/office/drawing/2014/main" id="{3416756C-EC3C-9AB7-DF9B-53B36106D704}"/>
                </a:ext>
              </a:extLst>
            </p:cNvPr>
            <p:cNvSpPr/>
            <p:nvPr/>
          </p:nvSpPr>
          <p:spPr>
            <a:xfrm>
              <a:off x="6365471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="" xmlns:a16="http://schemas.microsoft.com/office/drawing/2014/main" id="{F2EBE9FE-664F-9E81-60B5-DB9CEEFFA240}"/>
                </a:ext>
              </a:extLst>
            </p:cNvPr>
            <p:cNvSpPr/>
            <p:nvPr/>
          </p:nvSpPr>
          <p:spPr>
            <a:xfrm>
              <a:off x="6365471" y="24301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="" xmlns:a16="http://schemas.microsoft.com/office/drawing/2014/main" id="{9C3CA37B-6E7B-D352-7729-C454A95F68CD}"/>
                </a:ext>
              </a:extLst>
            </p:cNvPr>
            <p:cNvSpPr/>
            <p:nvPr/>
          </p:nvSpPr>
          <p:spPr>
            <a:xfrm>
              <a:off x="6376614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="" xmlns:a16="http://schemas.microsoft.com/office/drawing/2014/main" id="{3974FE83-47BF-C10D-265F-90392371B91E}"/>
                </a:ext>
              </a:extLst>
            </p:cNvPr>
            <p:cNvSpPr/>
            <p:nvPr/>
          </p:nvSpPr>
          <p:spPr>
            <a:xfrm>
              <a:off x="6395186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="" xmlns:a16="http://schemas.microsoft.com/office/drawing/2014/main" id="{8ECA3B63-2794-22EA-BF26-429137D219ED}"/>
                </a:ext>
              </a:extLst>
            </p:cNvPr>
            <p:cNvSpPr/>
            <p:nvPr/>
          </p:nvSpPr>
          <p:spPr>
            <a:xfrm>
              <a:off x="6415986" y="2340242"/>
              <a:ext cx="7428" cy="7428"/>
            </a:xfrm>
            <a:custGeom>
              <a:avLst/>
              <a:gdLst>
                <a:gd name="connsiteX0" fmla="*/ 7429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9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="" xmlns:a16="http://schemas.microsoft.com/office/drawing/2014/main" id="{EAF4CEBC-3E11-9EBB-E42F-C0D48D9D4142}"/>
                </a:ext>
              </a:extLst>
            </p:cNvPr>
            <p:cNvSpPr/>
            <p:nvPr/>
          </p:nvSpPr>
          <p:spPr>
            <a:xfrm>
              <a:off x="6449414" y="2323391"/>
              <a:ext cx="7630" cy="7778"/>
            </a:xfrm>
            <a:custGeom>
              <a:avLst/>
              <a:gdLst>
                <a:gd name="connsiteX0" fmla="*/ 0 w 7630"/>
                <a:gd name="connsiteY0" fmla="*/ 6451 h 7778"/>
                <a:gd name="connsiteX1" fmla="*/ 6303 w 7630"/>
                <a:gd name="connsiteY1" fmla="*/ 6495 h 7778"/>
                <a:gd name="connsiteX2" fmla="*/ 7429 w 7630"/>
                <a:gd name="connsiteY2" fmla="*/ 1994 h 7778"/>
                <a:gd name="connsiteX3" fmla="*/ 1250 w 7630"/>
                <a:gd name="connsiteY3" fmla="*/ 743 h 7778"/>
                <a:gd name="connsiteX4" fmla="*/ 0 w 7630"/>
                <a:gd name="connsiteY4" fmla="*/ 1994 h 7778"/>
                <a:gd name="connsiteX5" fmla="*/ 0 w 7630"/>
                <a:gd name="connsiteY5" fmla="*/ 6451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0" h="7778">
                  <a:moveTo>
                    <a:pt x="0" y="6451"/>
                  </a:moveTo>
                  <a:cubicBezTo>
                    <a:pt x="1728" y="8204"/>
                    <a:pt x="4550" y="8224"/>
                    <a:pt x="6303" y="6495"/>
                  </a:cubicBezTo>
                  <a:cubicBezTo>
                    <a:pt x="7491" y="5324"/>
                    <a:pt x="7926" y="3587"/>
                    <a:pt x="7429" y="1994"/>
                  </a:cubicBezTo>
                  <a:cubicBezTo>
                    <a:pt x="6068" y="-58"/>
                    <a:pt x="3302" y="-617"/>
                    <a:pt x="1250" y="743"/>
                  </a:cubicBezTo>
                  <a:cubicBezTo>
                    <a:pt x="754" y="1073"/>
                    <a:pt x="329" y="1498"/>
                    <a:pt x="0" y="1994"/>
                  </a:cubicBezTo>
                  <a:lnTo>
                    <a:pt x="0" y="645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="" xmlns:a16="http://schemas.microsoft.com/office/drawing/2014/main" id="{40F0E797-BC11-B711-ABBE-227FBB458B1C}"/>
                </a:ext>
              </a:extLst>
            </p:cNvPr>
            <p:cNvSpPr/>
            <p:nvPr/>
          </p:nvSpPr>
          <p:spPr>
            <a:xfrm>
              <a:off x="6481357" y="2313644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="" xmlns:a16="http://schemas.microsoft.com/office/drawing/2014/main" id="{08B5AD76-3D9D-87DB-6093-82D540AE2193}"/>
                </a:ext>
              </a:extLst>
            </p:cNvPr>
            <p:cNvSpPr/>
            <p:nvPr/>
          </p:nvSpPr>
          <p:spPr>
            <a:xfrm>
              <a:off x="6523700" y="2306813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="" xmlns:a16="http://schemas.microsoft.com/office/drawing/2014/main" id="{537A37FB-A91A-53CD-1FB1-D2E47340EC6F}"/>
                </a:ext>
              </a:extLst>
            </p:cNvPr>
            <p:cNvSpPr/>
            <p:nvPr/>
          </p:nvSpPr>
          <p:spPr>
            <a:xfrm>
              <a:off x="6551186" y="231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="" xmlns:a16="http://schemas.microsoft.com/office/drawing/2014/main" id="{1A119FE9-5CEE-6BAD-94F8-2B78FFDE67F4}"/>
                </a:ext>
              </a:extLst>
            </p:cNvPr>
            <p:cNvSpPr/>
            <p:nvPr/>
          </p:nvSpPr>
          <p:spPr>
            <a:xfrm>
              <a:off x="6580900" y="2329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="" xmlns:a16="http://schemas.microsoft.com/office/drawing/2014/main" id="{9076B6B3-4F81-57AA-657B-03B35079DE43}"/>
                </a:ext>
              </a:extLst>
            </p:cNvPr>
            <p:cNvSpPr/>
            <p:nvPr/>
          </p:nvSpPr>
          <p:spPr>
            <a:xfrm>
              <a:off x="6615814" y="2343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="" xmlns:a16="http://schemas.microsoft.com/office/drawing/2014/main" id="{5505BC9E-B609-3B98-3D04-CC6C2953AE81}"/>
                </a:ext>
              </a:extLst>
            </p:cNvPr>
            <p:cNvSpPr/>
            <p:nvPr/>
          </p:nvSpPr>
          <p:spPr>
            <a:xfrm>
              <a:off x="6636614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="" xmlns:a16="http://schemas.microsoft.com/office/drawing/2014/main" id="{834761DD-6DB9-01B7-23BD-648F72A10098}"/>
                </a:ext>
              </a:extLst>
            </p:cNvPr>
            <p:cNvSpPr/>
            <p:nvPr/>
          </p:nvSpPr>
          <p:spPr>
            <a:xfrm>
              <a:off x="6655186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="" xmlns:a16="http://schemas.microsoft.com/office/drawing/2014/main" id="{CFA38C05-B0C6-1437-3C56-940E5DB37879}"/>
                </a:ext>
              </a:extLst>
            </p:cNvPr>
            <p:cNvSpPr/>
            <p:nvPr/>
          </p:nvSpPr>
          <p:spPr>
            <a:xfrm>
              <a:off x="6672272" y="2430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="" xmlns:a16="http://schemas.microsoft.com/office/drawing/2014/main" id="{13CD780C-5ECF-5A16-6F14-6E4BED7A3218}"/>
                </a:ext>
              </a:extLst>
            </p:cNvPr>
            <p:cNvSpPr/>
            <p:nvPr/>
          </p:nvSpPr>
          <p:spPr>
            <a:xfrm>
              <a:off x="6712386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="" xmlns:a16="http://schemas.microsoft.com/office/drawing/2014/main" id="{477A1161-6DC1-1AD8-AEE0-B271AAACC7B1}"/>
                </a:ext>
              </a:extLst>
            </p:cNvPr>
            <p:cNvSpPr/>
            <p:nvPr/>
          </p:nvSpPr>
          <p:spPr>
            <a:xfrm>
              <a:off x="6705700" y="24954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="" xmlns:a16="http://schemas.microsoft.com/office/drawing/2014/main" id="{CE767AAD-0E3C-B956-34FB-ED4F6405625C}"/>
                </a:ext>
              </a:extLst>
            </p:cNvPr>
            <p:cNvSpPr/>
            <p:nvPr/>
          </p:nvSpPr>
          <p:spPr>
            <a:xfrm>
              <a:off x="6694557" y="25356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="" xmlns:a16="http://schemas.microsoft.com/office/drawing/2014/main" id="{68141972-EE82-33AA-64A3-43C05D617A18}"/>
                </a:ext>
              </a:extLst>
            </p:cNvPr>
            <p:cNvSpPr/>
            <p:nvPr/>
          </p:nvSpPr>
          <p:spPr>
            <a:xfrm>
              <a:off x="6684652" y="2566813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="" xmlns:a16="http://schemas.microsoft.com/office/drawing/2014/main" id="{B457BAD8-D521-FC2B-724A-5BE8CD5794F9}"/>
                </a:ext>
              </a:extLst>
            </p:cNvPr>
            <p:cNvSpPr/>
            <p:nvPr/>
          </p:nvSpPr>
          <p:spPr>
            <a:xfrm>
              <a:off x="6664183" y="2589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="" xmlns:a16="http://schemas.microsoft.com/office/drawing/2014/main" id="{A6E53208-EC2C-65E3-36BB-56FBF672AFA8}"/>
                </a:ext>
              </a:extLst>
            </p:cNvPr>
            <p:cNvSpPr/>
            <p:nvPr/>
          </p:nvSpPr>
          <p:spPr>
            <a:xfrm>
              <a:off x="6639668" y="2613613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="" xmlns:a16="http://schemas.microsoft.com/office/drawing/2014/main" id="{92BEED17-1EBB-491A-C8A6-C8D7FD2C2FD5}"/>
                </a:ext>
              </a:extLst>
            </p:cNvPr>
            <p:cNvSpPr/>
            <p:nvPr/>
          </p:nvSpPr>
          <p:spPr>
            <a:xfrm>
              <a:off x="6609129" y="2632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="" xmlns:a16="http://schemas.microsoft.com/office/drawing/2014/main" id="{698C9EE1-C2D0-4501-427F-DFA89AC78756}"/>
                </a:ext>
              </a:extLst>
            </p:cNvPr>
            <p:cNvSpPr/>
            <p:nvPr/>
          </p:nvSpPr>
          <p:spPr>
            <a:xfrm>
              <a:off x="6579414" y="26462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="" xmlns:a16="http://schemas.microsoft.com/office/drawing/2014/main" id="{8CB894D4-84F2-0C1B-E84D-259444A50403}"/>
                </a:ext>
              </a:extLst>
            </p:cNvPr>
            <p:cNvSpPr/>
            <p:nvPr/>
          </p:nvSpPr>
          <p:spPr>
            <a:xfrm>
              <a:off x="6543014" y="26544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="" xmlns:a16="http://schemas.microsoft.com/office/drawing/2014/main" id="{67101236-4130-D03C-0D97-8382F232D4F0}"/>
                </a:ext>
              </a:extLst>
            </p:cNvPr>
            <p:cNvSpPr/>
            <p:nvPr/>
          </p:nvSpPr>
          <p:spPr>
            <a:xfrm>
              <a:off x="6508843" y="265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="" xmlns:a16="http://schemas.microsoft.com/office/drawing/2014/main" id="{E003E9C6-89F9-922D-1700-E978A559B12A}"/>
                </a:ext>
              </a:extLst>
            </p:cNvPr>
            <p:cNvSpPr/>
            <p:nvPr/>
          </p:nvSpPr>
          <p:spPr>
            <a:xfrm>
              <a:off x="6476900" y="2655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="" xmlns:a16="http://schemas.microsoft.com/office/drawing/2014/main" id="{034CE807-0CF8-849D-EEC6-11C27A2A3DF2}"/>
                </a:ext>
              </a:extLst>
            </p:cNvPr>
            <p:cNvSpPr/>
            <p:nvPr/>
          </p:nvSpPr>
          <p:spPr>
            <a:xfrm>
              <a:off x="6443141" y="2640356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="" xmlns:a16="http://schemas.microsoft.com/office/drawing/2014/main" id="{A1362892-EDDC-F5AE-DBF5-E3444E2D83E3}"/>
                </a:ext>
              </a:extLst>
            </p:cNvPr>
            <p:cNvSpPr/>
            <p:nvPr/>
          </p:nvSpPr>
          <p:spPr>
            <a:xfrm>
              <a:off x="6410786" y="262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="" xmlns:a16="http://schemas.microsoft.com/office/drawing/2014/main" id="{7EE7B4A3-A5B9-7C96-4048-FDD8CA071C1F}"/>
                </a:ext>
              </a:extLst>
            </p:cNvPr>
            <p:cNvSpPr/>
            <p:nvPr/>
          </p:nvSpPr>
          <p:spPr>
            <a:xfrm>
              <a:off x="6386271" y="26024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="" xmlns:a16="http://schemas.microsoft.com/office/drawing/2014/main" id="{96D6CF41-37DF-AC52-A164-83FC5484B2DF}"/>
                </a:ext>
              </a:extLst>
            </p:cNvPr>
            <p:cNvSpPr/>
            <p:nvPr/>
          </p:nvSpPr>
          <p:spPr>
            <a:xfrm>
              <a:off x="6363243" y="258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="" xmlns:a16="http://schemas.microsoft.com/office/drawing/2014/main" id="{9173EBF0-8159-4463-2058-BF26585510A8}"/>
                </a:ext>
              </a:extLst>
            </p:cNvPr>
            <p:cNvSpPr/>
            <p:nvPr/>
          </p:nvSpPr>
          <p:spPr>
            <a:xfrm>
              <a:off x="6345414" y="254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="" xmlns:a16="http://schemas.microsoft.com/office/drawing/2014/main" id="{C3D65974-C9ED-C42C-B260-4593D6EC1450}"/>
                </a:ext>
              </a:extLst>
            </p:cNvPr>
            <p:cNvSpPr/>
            <p:nvPr/>
          </p:nvSpPr>
          <p:spPr>
            <a:xfrm>
              <a:off x="6333528" y="2513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="" xmlns:a16="http://schemas.microsoft.com/office/drawing/2014/main" id="{7CFC1D63-A80E-5D91-4189-5DC6605D8EC9}"/>
                </a:ext>
              </a:extLst>
            </p:cNvPr>
            <p:cNvSpPr/>
            <p:nvPr/>
          </p:nvSpPr>
          <p:spPr>
            <a:xfrm>
              <a:off x="6327586" y="2482127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="" xmlns:a16="http://schemas.microsoft.com/office/drawing/2014/main" id="{10A036C7-0F63-0B65-9305-5C96DBC07714}"/>
                </a:ext>
              </a:extLst>
            </p:cNvPr>
            <p:cNvSpPr/>
            <p:nvPr/>
          </p:nvSpPr>
          <p:spPr>
            <a:xfrm>
              <a:off x="6323128" y="2447213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="" xmlns:a16="http://schemas.microsoft.com/office/drawing/2014/main" id="{F33A7149-C113-6B5C-6F16-34139764E56D}"/>
                </a:ext>
              </a:extLst>
            </p:cNvPr>
            <p:cNvSpPr/>
            <p:nvPr/>
          </p:nvSpPr>
          <p:spPr>
            <a:xfrm>
              <a:off x="6332931" y="2409327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="" xmlns:a16="http://schemas.microsoft.com/office/drawing/2014/main" id="{F477C404-EB9F-BCE9-6545-9F679C793D29}"/>
                </a:ext>
              </a:extLst>
            </p:cNvPr>
            <p:cNvSpPr/>
            <p:nvPr/>
          </p:nvSpPr>
          <p:spPr>
            <a:xfrm>
              <a:off x="6342443" y="2378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="" xmlns:a16="http://schemas.microsoft.com/office/drawing/2014/main" id="{369AC532-0912-D751-735A-0B0FAC4D209F}"/>
                </a:ext>
              </a:extLst>
            </p:cNvPr>
            <p:cNvSpPr/>
            <p:nvPr/>
          </p:nvSpPr>
          <p:spPr>
            <a:xfrm>
              <a:off x="6363243" y="2350887"/>
              <a:ext cx="3714" cy="4211"/>
            </a:xfrm>
            <a:custGeom>
              <a:avLst/>
              <a:gdLst>
                <a:gd name="connsiteX0" fmla="*/ 0 w 3714"/>
                <a:gd name="connsiteY0" fmla="*/ 4212 h 4211"/>
                <a:gd name="connsiteX1" fmla="*/ 3714 w 3714"/>
                <a:gd name="connsiteY1" fmla="*/ 498 h 4211"/>
                <a:gd name="connsiteX2" fmla="*/ 0 w 3714"/>
                <a:gd name="connsiteY2" fmla="*/ 498 h 4211"/>
                <a:gd name="connsiteX3" fmla="*/ 0 w 3714"/>
                <a:gd name="connsiteY3" fmla="*/ 498 h 4211"/>
                <a:gd name="connsiteX4" fmla="*/ 0 w 3714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4211">
                  <a:moveTo>
                    <a:pt x="0" y="4212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lnTo>
                    <a:pt x="0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="" xmlns:a16="http://schemas.microsoft.com/office/drawing/2014/main" id="{AC9F4C7E-A5A6-1677-890C-C12B930CA830}"/>
                </a:ext>
              </a:extLst>
            </p:cNvPr>
            <p:cNvSpPr/>
            <p:nvPr/>
          </p:nvSpPr>
          <p:spPr>
            <a:xfrm>
              <a:off x="6383300" y="2322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="" xmlns:a16="http://schemas.microsoft.com/office/drawing/2014/main" id="{AAA30BF7-1DB2-1187-2C50-A39CE242F57A}"/>
                </a:ext>
              </a:extLst>
            </p:cNvPr>
            <p:cNvSpPr/>
            <p:nvPr/>
          </p:nvSpPr>
          <p:spPr>
            <a:xfrm>
              <a:off x="6409300" y="23001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="" xmlns:a16="http://schemas.microsoft.com/office/drawing/2014/main" id="{9A561AA9-7E75-B26E-4E9E-E5FCF0D96E14}"/>
                </a:ext>
              </a:extLst>
            </p:cNvPr>
            <p:cNvSpPr/>
            <p:nvPr/>
          </p:nvSpPr>
          <p:spPr>
            <a:xfrm>
              <a:off x="6440500" y="2284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="" xmlns:a16="http://schemas.microsoft.com/office/drawing/2014/main" id="{00374F8F-F7F6-7CF5-7B9B-058149E1EC4B}"/>
                </a:ext>
              </a:extLst>
            </p:cNvPr>
            <p:cNvSpPr/>
            <p:nvPr/>
          </p:nvSpPr>
          <p:spPr>
            <a:xfrm>
              <a:off x="6473929" y="2274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="" xmlns:a16="http://schemas.microsoft.com/office/drawing/2014/main" id="{28B47BAA-1AF7-D29D-A304-40D18451AEEC}"/>
                </a:ext>
              </a:extLst>
            </p:cNvPr>
            <p:cNvSpPr/>
            <p:nvPr/>
          </p:nvSpPr>
          <p:spPr>
            <a:xfrm>
              <a:off x="6511071" y="227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="" xmlns:a16="http://schemas.microsoft.com/office/drawing/2014/main" id="{C9AFF0A7-4EF2-B6AB-D466-2957756E1D52}"/>
                </a:ext>
              </a:extLst>
            </p:cNvPr>
            <p:cNvSpPr/>
            <p:nvPr/>
          </p:nvSpPr>
          <p:spPr>
            <a:xfrm>
              <a:off x="6544583" y="22763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="" xmlns:a16="http://schemas.microsoft.com/office/drawing/2014/main" id="{3A4FDD63-C495-802F-4935-EE61CDB39923}"/>
                </a:ext>
              </a:extLst>
            </p:cNvPr>
            <p:cNvSpPr/>
            <p:nvPr/>
          </p:nvSpPr>
          <p:spPr>
            <a:xfrm>
              <a:off x="6578754" y="2283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="" xmlns:a16="http://schemas.microsoft.com/office/drawing/2014/main" id="{107F0B50-454C-FBF7-BC51-358316FC0F9E}"/>
                </a:ext>
              </a:extLst>
            </p:cNvPr>
            <p:cNvSpPr/>
            <p:nvPr/>
          </p:nvSpPr>
          <p:spPr>
            <a:xfrm>
              <a:off x="6608386" y="2291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="" xmlns:a16="http://schemas.microsoft.com/office/drawing/2014/main" id="{055F92B4-425D-418A-ECAE-3E34A2CA2FB0}"/>
                </a:ext>
              </a:extLst>
            </p:cNvPr>
            <p:cNvSpPr/>
            <p:nvPr/>
          </p:nvSpPr>
          <p:spPr>
            <a:xfrm>
              <a:off x="6636614" y="2310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="" xmlns:a16="http://schemas.microsoft.com/office/drawing/2014/main" id="{09B04B1E-2A38-1459-3D56-006AC70ADB72}"/>
                </a:ext>
              </a:extLst>
            </p:cNvPr>
            <p:cNvSpPr/>
            <p:nvPr/>
          </p:nvSpPr>
          <p:spPr>
            <a:xfrm>
              <a:off x="6661129" y="2334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="" xmlns:a16="http://schemas.microsoft.com/office/drawing/2014/main" id="{A23B56D3-A661-3018-B2FC-6629327AB784}"/>
                </a:ext>
              </a:extLst>
            </p:cNvPr>
            <p:cNvSpPr/>
            <p:nvPr/>
          </p:nvSpPr>
          <p:spPr>
            <a:xfrm>
              <a:off x="6681929" y="23654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="" xmlns:a16="http://schemas.microsoft.com/office/drawing/2014/main" id="{60CA0D9C-5E62-46D1-29FD-F99F2FF829EE}"/>
                </a:ext>
              </a:extLst>
            </p:cNvPr>
            <p:cNvSpPr/>
            <p:nvPr/>
          </p:nvSpPr>
          <p:spPr>
            <a:xfrm>
              <a:off x="6696786" y="2393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="" xmlns:a16="http://schemas.microsoft.com/office/drawing/2014/main" id="{C2AE1036-B309-4A1D-D3C0-AEAD9A728419}"/>
                </a:ext>
              </a:extLst>
            </p:cNvPr>
            <p:cNvSpPr/>
            <p:nvPr/>
          </p:nvSpPr>
          <p:spPr>
            <a:xfrm>
              <a:off x="6706443" y="24278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="" xmlns:a16="http://schemas.microsoft.com/office/drawing/2014/main" id="{5C5C9AF4-0FE3-3CD1-35B8-CDADC947615D}"/>
                </a:ext>
              </a:extLst>
            </p:cNvPr>
            <p:cNvSpPr/>
            <p:nvPr/>
          </p:nvSpPr>
          <p:spPr>
            <a:xfrm>
              <a:off x="67465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="" xmlns:a16="http://schemas.microsoft.com/office/drawing/2014/main" id="{EE11FFF0-2603-8C22-8FD5-024B53895E3B}"/>
                </a:ext>
              </a:extLst>
            </p:cNvPr>
            <p:cNvSpPr/>
            <p:nvPr/>
          </p:nvSpPr>
          <p:spPr>
            <a:xfrm>
              <a:off x="6742100" y="2494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="" xmlns:a16="http://schemas.microsoft.com/office/drawing/2014/main" id="{375C817A-5485-61BC-453A-50E7760B01F9}"/>
                </a:ext>
              </a:extLst>
            </p:cNvPr>
            <p:cNvSpPr/>
            <p:nvPr/>
          </p:nvSpPr>
          <p:spPr>
            <a:xfrm>
              <a:off x="6741357" y="252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="" xmlns:a16="http://schemas.microsoft.com/office/drawing/2014/main" id="{69DFDE10-7076-5568-FFE9-2E68CA75B51A}"/>
                </a:ext>
              </a:extLst>
            </p:cNvPr>
            <p:cNvSpPr/>
            <p:nvPr/>
          </p:nvSpPr>
          <p:spPr>
            <a:xfrm>
              <a:off x="6725014" y="25653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="" xmlns:a16="http://schemas.microsoft.com/office/drawing/2014/main" id="{1A77D46A-6232-E616-C400-F22FC7EDD1AD}"/>
                </a:ext>
              </a:extLst>
            </p:cNvPr>
            <p:cNvSpPr/>
            <p:nvPr/>
          </p:nvSpPr>
          <p:spPr>
            <a:xfrm>
              <a:off x="6710900" y="25950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="" xmlns:a16="http://schemas.microsoft.com/office/drawing/2014/main" id="{B7EA05C8-DCC9-B78E-7421-20C7BAC93DE7}"/>
                </a:ext>
              </a:extLst>
            </p:cNvPr>
            <p:cNvSpPr/>
            <p:nvPr/>
          </p:nvSpPr>
          <p:spPr>
            <a:xfrm>
              <a:off x="6688697" y="26165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="" xmlns:a16="http://schemas.microsoft.com/office/drawing/2014/main" id="{5EC746F7-43AE-6308-0C11-0594F90B522B}"/>
                </a:ext>
              </a:extLst>
            </p:cNvPr>
            <p:cNvSpPr/>
            <p:nvPr/>
          </p:nvSpPr>
          <p:spPr>
            <a:xfrm>
              <a:off x="6664100" y="2648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="" xmlns:a16="http://schemas.microsoft.com/office/drawing/2014/main" id="{EE0B77E6-01D1-AB3C-6FF0-503B62AB2020}"/>
                </a:ext>
              </a:extLst>
            </p:cNvPr>
            <p:cNvSpPr/>
            <p:nvPr/>
          </p:nvSpPr>
          <p:spPr>
            <a:xfrm>
              <a:off x="6635872" y="2667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="" xmlns:a16="http://schemas.microsoft.com/office/drawing/2014/main" id="{BB1EA4E5-3338-8F05-3BF0-A7370649DA72}"/>
                </a:ext>
              </a:extLst>
            </p:cNvPr>
            <p:cNvSpPr/>
            <p:nvPr/>
          </p:nvSpPr>
          <p:spPr>
            <a:xfrm>
              <a:off x="6602443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="" xmlns:a16="http://schemas.microsoft.com/office/drawing/2014/main" id="{988413DA-DD23-FDCF-324C-27F618FE7291}"/>
                </a:ext>
              </a:extLst>
            </p:cNvPr>
            <p:cNvSpPr/>
            <p:nvPr/>
          </p:nvSpPr>
          <p:spPr>
            <a:xfrm>
              <a:off x="65712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="" xmlns:a16="http://schemas.microsoft.com/office/drawing/2014/main" id="{A071D331-21B2-9E2F-97E3-EEBFDDC126B4}"/>
                </a:ext>
              </a:extLst>
            </p:cNvPr>
            <p:cNvSpPr/>
            <p:nvPr/>
          </p:nvSpPr>
          <p:spPr>
            <a:xfrm>
              <a:off x="6537071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="" xmlns:a16="http://schemas.microsoft.com/office/drawing/2014/main" id="{C5EFEC87-39DD-CD74-3365-4E139DA20F39}"/>
                </a:ext>
              </a:extLst>
            </p:cNvPr>
            <p:cNvSpPr/>
            <p:nvPr/>
          </p:nvSpPr>
          <p:spPr>
            <a:xfrm>
              <a:off x="6499929" y="269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="" xmlns:a16="http://schemas.microsoft.com/office/drawing/2014/main" id="{5FE2C9D6-E03D-696C-5FA4-9B661D0E9AB2}"/>
                </a:ext>
              </a:extLst>
            </p:cNvPr>
            <p:cNvSpPr/>
            <p:nvPr/>
          </p:nvSpPr>
          <p:spPr>
            <a:xfrm>
              <a:off x="6465757" y="2688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="" xmlns:a16="http://schemas.microsoft.com/office/drawing/2014/main" id="{A08BF53C-7E14-46F2-8055-3072E4F6ED21}"/>
                </a:ext>
              </a:extLst>
            </p:cNvPr>
            <p:cNvSpPr/>
            <p:nvPr/>
          </p:nvSpPr>
          <p:spPr>
            <a:xfrm>
              <a:off x="6433071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="" xmlns:a16="http://schemas.microsoft.com/office/drawing/2014/main" id="{14C8A6F2-6D13-0B38-9FE2-E0088618F0B8}"/>
                </a:ext>
              </a:extLst>
            </p:cNvPr>
            <p:cNvSpPr/>
            <p:nvPr/>
          </p:nvSpPr>
          <p:spPr>
            <a:xfrm>
              <a:off x="6401871" y="2663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="" xmlns:a16="http://schemas.microsoft.com/office/drawing/2014/main" id="{B45C9559-F31C-8C72-0FCE-74D6815DE487}"/>
                </a:ext>
              </a:extLst>
            </p:cNvPr>
            <p:cNvSpPr/>
            <p:nvPr/>
          </p:nvSpPr>
          <p:spPr>
            <a:xfrm>
              <a:off x="6372900" y="2644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="" xmlns:a16="http://schemas.microsoft.com/office/drawing/2014/main" id="{A29D01A8-878F-8947-38EE-E6F1ED240E53}"/>
                </a:ext>
              </a:extLst>
            </p:cNvPr>
            <p:cNvSpPr/>
            <p:nvPr/>
          </p:nvSpPr>
          <p:spPr>
            <a:xfrm>
              <a:off x="6349871" y="26165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="" xmlns:a16="http://schemas.microsoft.com/office/drawing/2014/main" id="{D75424AF-358D-AD19-6A40-C447483BBFA6}"/>
                </a:ext>
              </a:extLst>
            </p:cNvPr>
            <p:cNvSpPr/>
            <p:nvPr/>
          </p:nvSpPr>
          <p:spPr>
            <a:xfrm>
              <a:off x="6328328" y="2592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="" xmlns:a16="http://schemas.microsoft.com/office/drawing/2014/main" id="{818583EF-7E83-8A01-FCA3-BE52B0361B35}"/>
                </a:ext>
              </a:extLst>
            </p:cNvPr>
            <p:cNvSpPr/>
            <p:nvPr/>
          </p:nvSpPr>
          <p:spPr>
            <a:xfrm>
              <a:off x="6310252" y="25682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="" xmlns:a16="http://schemas.microsoft.com/office/drawing/2014/main" id="{D3E3CE95-5CF7-C040-E716-64DD162F6FD5}"/>
                </a:ext>
              </a:extLst>
            </p:cNvPr>
            <p:cNvSpPr/>
            <p:nvPr/>
          </p:nvSpPr>
          <p:spPr>
            <a:xfrm>
              <a:off x="6300843" y="2530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="" xmlns:a16="http://schemas.microsoft.com/office/drawing/2014/main" id="{EC539AB6-C9D9-9162-E8D7-7CB40AF1F4A0}"/>
                </a:ext>
              </a:extLst>
            </p:cNvPr>
            <p:cNvSpPr/>
            <p:nvPr/>
          </p:nvSpPr>
          <p:spPr>
            <a:xfrm>
              <a:off x="6290443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="" xmlns:a16="http://schemas.microsoft.com/office/drawing/2014/main" id="{4E22D286-FF24-9385-9545-EBF39251C98A}"/>
                </a:ext>
              </a:extLst>
            </p:cNvPr>
            <p:cNvSpPr/>
            <p:nvPr/>
          </p:nvSpPr>
          <p:spPr>
            <a:xfrm>
              <a:off x="6283014" y="2460584"/>
              <a:ext cx="9657" cy="8914"/>
            </a:xfrm>
            <a:custGeom>
              <a:avLst/>
              <a:gdLst>
                <a:gd name="connsiteX0" fmla="*/ 5200 w 9657"/>
                <a:gd name="connsiteY0" fmla="*/ 8914 h 8914"/>
                <a:gd name="connsiteX1" fmla="*/ 9657 w 9657"/>
                <a:gd name="connsiteY1" fmla="*/ 4457 h 8914"/>
                <a:gd name="connsiteX2" fmla="*/ 5200 w 9657"/>
                <a:gd name="connsiteY2" fmla="*/ 0 h 8914"/>
                <a:gd name="connsiteX3" fmla="*/ 0 w 9657"/>
                <a:gd name="connsiteY3" fmla="*/ 4457 h 8914"/>
                <a:gd name="connsiteX4" fmla="*/ 5200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5200" y="8914"/>
                  </a:moveTo>
                  <a:cubicBezTo>
                    <a:pt x="7662" y="8914"/>
                    <a:pt x="9657" y="6919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8914"/>
                    <a:pt x="2229" y="8914"/>
                    <a:pt x="5200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="" xmlns:a16="http://schemas.microsoft.com/office/drawing/2014/main" id="{4019286F-F9CD-5951-3994-63589551EB16}"/>
                </a:ext>
              </a:extLst>
            </p:cNvPr>
            <p:cNvSpPr/>
            <p:nvPr/>
          </p:nvSpPr>
          <p:spPr>
            <a:xfrm>
              <a:off x="6285189" y="2424927"/>
              <a:ext cx="11196" cy="11143"/>
            </a:xfrm>
            <a:custGeom>
              <a:avLst/>
              <a:gdLst>
                <a:gd name="connsiteX0" fmla="*/ 5253 w 11196"/>
                <a:gd name="connsiteY0" fmla="*/ 11143 h 11143"/>
                <a:gd name="connsiteX1" fmla="*/ 11196 w 11196"/>
                <a:gd name="connsiteY1" fmla="*/ 5943 h 11143"/>
                <a:gd name="connsiteX2" fmla="*/ 5253 w 11196"/>
                <a:gd name="connsiteY2" fmla="*/ 0 h 11143"/>
                <a:gd name="connsiteX3" fmla="*/ 0 w 11196"/>
                <a:gd name="connsiteY3" fmla="*/ 5147 h 11143"/>
                <a:gd name="connsiteX4" fmla="*/ 53 w 11196"/>
                <a:gd name="connsiteY4" fmla="*/ 5943 h 11143"/>
                <a:gd name="connsiteX5" fmla="*/ 5253 w 11196"/>
                <a:gd name="connsiteY5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6" h="11143">
                  <a:moveTo>
                    <a:pt x="5253" y="11143"/>
                  </a:moveTo>
                  <a:cubicBezTo>
                    <a:pt x="8266" y="11167"/>
                    <a:pt x="10820" y="8932"/>
                    <a:pt x="11196" y="5943"/>
                  </a:cubicBezTo>
                  <a:cubicBezTo>
                    <a:pt x="11196" y="2661"/>
                    <a:pt x="8536" y="0"/>
                    <a:pt x="5253" y="0"/>
                  </a:cubicBezTo>
                  <a:cubicBezTo>
                    <a:pt x="2382" y="-29"/>
                    <a:pt x="30" y="2275"/>
                    <a:pt x="0" y="5147"/>
                  </a:cubicBezTo>
                  <a:cubicBezTo>
                    <a:pt x="-2" y="5413"/>
                    <a:pt x="15" y="5679"/>
                    <a:pt x="53" y="5943"/>
                  </a:cubicBezTo>
                  <a:cubicBezTo>
                    <a:pt x="53" y="8815"/>
                    <a:pt x="2382" y="11143"/>
                    <a:pt x="525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="" xmlns:a16="http://schemas.microsoft.com/office/drawing/2014/main" id="{07C76B04-73B5-21DC-51E6-354B8C2FD5B9}"/>
                </a:ext>
              </a:extLst>
            </p:cNvPr>
            <p:cNvSpPr/>
            <p:nvPr/>
          </p:nvSpPr>
          <p:spPr>
            <a:xfrm>
              <a:off x="6294900" y="2387785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="" xmlns:a16="http://schemas.microsoft.com/office/drawing/2014/main" id="{D8D1EC40-E6BE-25A1-CAF1-5ACEAAD2B6C9}"/>
                </a:ext>
              </a:extLst>
            </p:cNvPr>
            <p:cNvSpPr/>
            <p:nvPr/>
          </p:nvSpPr>
          <p:spPr>
            <a:xfrm>
              <a:off x="6307528" y="2364756"/>
              <a:ext cx="4119" cy="3714"/>
            </a:xfrm>
            <a:custGeom>
              <a:avLst/>
              <a:gdLst>
                <a:gd name="connsiteX0" fmla="*/ 3714 w 4119"/>
                <a:gd name="connsiteY0" fmla="*/ 3714 h 3714"/>
                <a:gd name="connsiteX1" fmla="*/ 3714 w 4119"/>
                <a:gd name="connsiteY1" fmla="*/ 0 h 3714"/>
                <a:gd name="connsiteX2" fmla="*/ 0 w 4119"/>
                <a:gd name="connsiteY2" fmla="*/ 0 h 3714"/>
                <a:gd name="connsiteX3" fmla="*/ 3714 w 4119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9" h="3714">
                  <a:moveTo>
                    <a:pt x="3714" y="3714"/>
                  </a:moveTo>
                  <a:cubicBezTo>
                    <a:pt x="4255" y="2535"/>
                    <a:pt x="4255" y="1179"/>
                    <a:pt x="3714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="" xmlns:a16="http://schemas.microsoft.com/office/drawing/2014/main" id="{EB63F8ED-4A17-3D2B-6C0E-81DDC15D90B0}"/>
                </a:ext>
              </a:extLst>
            </p:cNvPr>
            <p:cNvSpPr/>
            <p:nvPr/>
          </p:nvSpPr>
          <p:spPr>
            <a:xfrm>
              <a:off x="6324614" y="23305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="" xmlns:a16="http://schemas.microsoft.com/office/drawing/2014/main" id="{D57BB0D0-D0AD-4FA9-21E8-7A6D76D1BB49}"/>
                </a:ext>
              </a:extLst>
            </p:cNvPr>
            <p:cNvSpPr/>
            <p:nvPr/>
          </p:nvSpPr>
          <p:spPr>
            <a:xfrm>
              <a:off x="6346157" y="230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="" xmlns:a16="http://schemas.microsoft.com/office/drawing/2014/main" id="{FDD20D77-E818-C177-B581-7440E894D964}"/>
                </a:ext>
              </a:extLst>
            </p:cNvPr>
            <p:cNvSpPr/>
            <p:nvPr/>
          </p:nvSpPr>
          <p:spPr>
            <a:xfrm>
              <a:off x="6371414" y="2280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="" xmlns:a16="http://schemas.microsoft.com/office/drawing/2014/main" id="{F62FAA77-1C73-5C17-25D4-FECFDE8A5982}"/>
                </a:ext>
              </a:extLst>
            </p:cNvPr>
            <p:cNvSpPr/>
            <p:nvPr/>
          </p:nvSpPr>
          <p:spPr>
            <a:xfrm>
              <a:off x="6400386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="" xmlns:a16="http://schemas.microsoft.com/office/drawing/2014/main" id="{7158CD64-A86E-FD96-29C3-0941EE0614BE}"/>
                </a:ext>
              </a:extLst>
            </p:cNvPr>
            <p:cNvSpPr/>
            <p:nvPr/>
          </p:nvSpPr>
          <p:spPr>
            <a:xfrm>
              <a:off x="6435300" y="225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="" xmlns:a16="http://schemas.microsoft.com/office/drawing/2014/main" id="{A22DA610-9787-0F25-0E25-03BE704F685D}"/>
                </a:ext>
              </a:extLst>
            </p:cNvPr>
            <p:cNvSpPr/>
            <p:nvPr/>
          </p:nvSpPr>
          <p:spPr>
            <a:xfrm>
              <a:off x="6467986" y="22362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="" xmlns:a16="http://schemas.microsoft.com/office/drawing/2014/main" id="{C2A6A184-72C7-415C-5A42-3C188713B0C1}"/>
                </a:ext>
              </a:extLst>
            </p:cNvPr>
            <p:cNvSpPr/>
            <p:nvPr/>
          </p:nvSpPr>
          <p:spPr>
            <a:xfrm>
              <a:off x="6499929" y="2231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="" xmlns:a16="http://schemas.microsoft.com/office/drawing/2014/main" id="{BF3F49A5-DC46-E348-A41D-CE712224F193}"/>
                </a:ext>
              </a:extLst>
            </p:cNvPr>
            <p:cNvSpPr/>
            <p:nvPr/>
          </p:nvSpPr>
          <p:spPr>
            <a:xfrm>
              <a:off x="6537071" y="22317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="" xmlns:a16="http://schemas.microsoft.com/office/drawing/2014/main" id="{A31B028F-0AEE-33F7-5B7A-303E444FA3CB}"/>
                </a:ext>
              </a:extLst>
            </p:cNvPr>
            <p:cNvSpPr/>
            <p:nvPr/>
          </p:nvSpPr>
          <p:spPr>
            <a:xfrm>
              <a:off x="6571243" y="22369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="" xmlns:a16="http://schemas.microsoft.com/office/drawing/2014/main" id="{F459F6C3-C338-EB30-7A0C-DA813E73CFE0}"/>
                </a:ext>
              </a:extLst>
            </p:cNvPr>
            <p:cNvSpPr/>
            <p:nvPr/>
          </p:nvSpPr>
          <p:spPr>
            <a:xfrm>
              <a:off x="6603681" y="225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="" xmlns:a16="http://schemas.microsoft.com/office/drawing/2014/main" id="{5D3E4A0C-E366-1A59-A989-F0F56A6E0BE2}"/>
                </a:ext>
              </a:extLst>
            </p:cNvPr>
            <p:cNvSpPr/>
            <p:nvPr/>
          </p:nvSpPr>
          <p:spPr>
            <a:xfrm>
              <a:off x="6632157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="" xmlns:a16="http://schemas.microsoft.com/office/drawing/2014/main" id="{D6F0E792-0062-6DE5-3BAB-F3DF37334BDC}"/>
                </a:ext>
              </a:extLst>
            </p:cNvPr>
            <p:cNvSpPr/>
            <p:nvPr/>
          </p:nvSpPr>
          <p:spPr>
            <a:xfrm>
              <a:off x="6659643" y="22793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4457" y="9657"/>
                    <a:pt x="8914" y="9657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="" xmlns:a16="http://schemas.microsoft.com/office/drawing/2014/main" id="{ED8C1003-FE7A-C24C-A2C5-EBD4D368613A}"/>
                </a:ext>
              </a:extLst>
            </p:cNvPr>
            <p:cNvSpPr/>
            <p:nvPr/>
          </p:nvSpPr>
          <p:spPr>
            <a:xfrm>
              <a:off x="6684900" y="2303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="" xmlns:a16="http://schemas.microsoft.com/office/drawing/2014/main" id="{6F22EC34-3A94-0B65-36E0-A77537F3A554}"/>
                </a:ext>
              </a:extLst>
            </p:cNvPr>
            <p:cNvSpPr/>
            <p:nvPr/>
          </p:nvSpPr>
          <p:spPr>
            <a:xfrm>
              <a:off x="6707186" y="2334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3714 w 7428"/>
                <a:gd name="connsiteY2" fmla="*/ 0 h 3714"/>
                <a:gd name="connsiteX3" fmla="*/ 0 w 7428"/>
                <a:gd name="connsiteY3" fmla="*/ 0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="" xmlns:a16="http://schemas.microsoft.com/office/drawing/2014/main" id="{418C75B8-C8FB-9EDD-0800-96F92B0C6411}"/>
                </a:ext>
              </a:extLst>
            </p:cNvPr>
            <p:cNvSpPr/>
            <p:nvPr/>
          </p:nvSpPr>
          <p:spPr>
            <a:xfrm>
              <a:off x="6725014" y="23677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="" xmlns:a16="http://schemas.microsoft.com/office/drawing/2014/main" id="{32C69C2B-E414-7799-53BC-811B650EDF3C}"/>
                </a:ext>
              </a:extLst>
            </p:cNvPr>
            <p:cNvSpPr/>
            <p:nvPr/>
          </p:nvSpPr>
          <p:spPr>
            <a:xfrm>
              <a:off x="6741357" y="2392242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="" xmlns:a16="http://schemas.microsoft.com/office/drawing/2014/main" id="{85576E2D-55E4-2715-0D4B-293297A5C5A4}"/>
                </a:ext>
              </a:extLst>
            </p:cNvPr>
            <p:cNvSpPr/>
            <p:nvPr/>
          </p:nvSpPr>
          <p:spPr>
            <a:xfrm>
              <a:off x="6738689" y="2427156"/>
              <a:ext cx="8365" cy="9725"/>
            </a:xfrm>
            <a:custGeom>
              <a:avLst/>
              <a:gdLst>
                <a:gd name="connsiteX0" fmla="*/ 7868 w 8365"/>
                <a:gd name="connsiteY0" fmla="*/ 7429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9"/>
                  </a:moveTo>
                  <a:cubicBezTo>
                    <a:pt x="8531" y="6279"/>
                    <a:pt x="8531" y="4864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="" xmlns:a16="http://schemas.microsoft.com/office/drawing/2014/main" id="{1241F65C-6003-7B85-9F4B-0E741F2A51C7}"/>
                </a:ext>
              </a:extLst>
            </p:cNvPr>
            <p:cNvSpPr/>
            <p:nvPr/>
          </p:nvSpPr>
          <p:spPr>
            <a:xfrm>
              <a:off x="6784443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="" xmlns:a16="http://schemas.microsoft.com/office/drawing/2014/main" id="{E4F211A7-FC7D-4DF5-26BD-AD5AEC6DA7A9}"/>
                </a:ext>
              </a:extLst>
            </p:cNvPr>
            <p:cNvSpPr/>
            <p:nvPr/>
          </p:nvSpPr>
          <p:spPr>
            <a:xfrm>
              <a:off x="6783700" y="2495403"/>
              <a:ext cx="8268" cy="8267"/>
            </a:xfrm>
            <a:custGeom>
              <a:avLst/>
              <a:gdLst>
                <a:gd name="connsiteX0" fmla="*/ 3714 w 8268"/>
                <a:gd name="connsiteY0" fmla="*/ 8267 h 8267"/>
                <a:gd name="connsiteX1" fmla="*/ 8171 w 8268"/>
                <a:gd name="connsiteY1" fmla="*/ 4553 h 8267"/>
                <a:gd name="connsiteX2" fmla="*/ 5392 w 8268"/>
                <a:gd name="connsiteY2" fmla="*/ 96 h 8267"/>
                <a:gd name="connsiteX3" fmla="*/ 3714 w 8268"/>
                <a:gd name="connsiteY3" fmla="*/ 96 h 8267"/>
                <a:gd name="connsiteX4" fmla="*/ 0 w 8268"/>
                <a:gd name="connsiteY4" fmla="*/ 4553 h 8267"/>
                <a:gd name="connsiteX5" fmla="*/ 3714 w 8268"/>
                <a:gd name="connsiteY5" fmla="*/ 8267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3714" y="8267"/>
                  </a:moveTo>
                  <a:cubicBezTo>
                    <a:pt x="3714" y="8267"/>
                    <a:pt x="8171" y="8267"/>
                    <a:pt x="8171" y="4553"/>
                  </a:cubicBezTo>
                  <a:cubicBezTo>
                    <a:pt x="8635" y="2555"/>
                    <a:pt x="7390" y="559"/>
                    <a:pt x="5392" y="96"/>
                  </a:cubicBezTo>
                  <a:cubicBezTo>
                    <a:pt x="4840" y="-32"/>
                    <a:pt x="4266" y="-32"/>
                    <a:pt x="3714" y="96"/>
                  </a:cubicBezTo>
                  <a:cubicBezTo>
                    <a:pt x="3714" y="96"/>
                    <a:pt x="0" y="96"/>
                    <a:pt x="0" y="4553"/>
                  </a:cubicBezTo>
                  <a:lnTo>
                    <a:pt x="3714" y="826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="" xmlns:a16="http://schemas.microsoft.com/office/drawing/2014/main" id="{5EF3B989-6A48-C2AB-0570-F4722D3138DE}"/>
                </a:ext>
              </a:extLst>
            </p:cNvPr>
            <p:cNvSpPr/>
            <p:nvPr/>
          </p:nvSpPr>
          <p:spPr>
            <a:xfrm>
              <a:off x="6776272" y="25289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="" xmlns:a16="http://schemas.microsoft.com/office/drawing/2014/main" id="{F7D27232-67AD-EBB5-B904-0A8E25DA2B2D}"/>
                </a:ext>
              </a:extLst>
            </p:cNvPr>
            <p:cNvSpPr/>
            <p:nvPr/>
          </p:nvSpPr>
          <p:spPr>
            <a:xfrm>
              <a:off x="6765872" y="25623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="" xmlns:a16="http://schemas.microsoft.com/office/drawing/2014/main" id="{0A5053F2-DAF6-1EF2-86B3-205D64BD4BFB}"/>
                </a:ext>
              </a:extLst>
            </p:cNvPr>
            <p:cNvSpPr/>
            <p:nvPr/>
          </p:nvSpPr>
          <p:spPr>
            <a:xfrm>
              <a:off x="6749232" y="2596898"/>
              <a:ext cx="9954" cy="8915"/>
            </a:xfrm>
            <a:custGeom>
              <a:avLst/>
              <a:gdLst>
                <a:gd name="connsiteX0" fmla="*/ 6240 w 9954"/>
                <a:gd name="connsiteY0" fmla="*/ 4830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4830"/>
                  </a:moveTo>
                  <a:cubicBezTo>
                    <a:pt x="7389" y="5493"/>
                    <a:pt x="8805" y="5493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="" xmlns:a16="http://schemas.microsoft.com/office/drawing/2014/main" id="{9F2F874F-15DC-7A3A-5B3E-AD52C8515018}"/>
                </a:ext>
              </a:extLst>
            </p:cNvPr>
            <p:cNvSpPr/>
            <p:nvPr/>
          </p:nvSpPr>
          <p:spPr>
            <a:xfrm>
              <a:off x="6732443" y="2623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="" xmlns:a16="http://schemas.microsoft.com/office/drawing/2014/main" id="{49BC333B-7FF2-5BAF-64A1-BE1A22A873E4}"/>
                </a:ext>
              </a:extLst>
            </p:cNvPr>
            <p:cNvSpPr/>
            <p:nvPr/>
          </p:nvSpPr>
          <p:spPr>
            <a:xfrm>
              <a:off x="6713872" y="265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="" xmlns:a16="http://schemas.microsoft.com/office/drawing/2014/main" id="{909EAB80-3127-6F62-F456-C616DB6E8093}"/>
                </a:ext>
              </a:extLst>
            </p:cNvPr>
            <p:cNvSpPr/>
            <p:nvPr/>
          </p:nvSpPr>
          <p:spPr>
            <a:xfrm>
              <a:off x="6687211" y="26789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="" xmlns:a16="http://schemas.microsoft.com/office/drawing/2014/main" id="{83D26FB0-2D35-B4A1-0BC4-076AEEFDCB08}"/>
                </a:ext>
              </a:extLst>
            </p:cNvPr>
            <p:cNvSpPr/>
            <p:nvPr/>
          </p:nvSpPr>
          <p:spPr>
            <a:xfrm>
              <a:off x="66596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="" xmlns:a16="http://schemas.microsoft.com/office/drawing/2014/main" id="{D9A53DDB-EBD0-A6FD-88C7-9C19FFAB56AA}"/>
                </a:ext>
              </a:extLst>
            </p:cNvPr>
            <p:cNvSpPr/>
            <p:nvPr/>
          </p:nvSpPr>
          <p:spPr>
            <a:xfrm>
              <a:off x="6629186" y="2714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="" xmlns:a16="http://schemas.microsoft.com/office/drawing/2014/main" id="{6B9DBB4A-99C7-211F-021F-045133DBB9E9}"/>
                </a:ext>
              </a:extLst>
            </p:cNvPr>
            <p:cNvSpPr/>
            <p:nvPr/>
          </p:nvSpPr>
          <p:spPr>
            <a:xfrm>
              <a:off x="6593529" y="27265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="" xmlns:a16="http://schemas.microsoft.com/office/drawing/2014/main" id="{5C588FE6-F28F-0441-123C-9E725B681A83}"/>
                </a:ext>
              </a:extLst>
            </p:cNvPr>
            <p:cNvSpPr/>
            <p:nvPr/>
          </p:nvSpPr>
          <p:spPr>
            <a:xfrm>
              <a:off x="6563071" y="273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="" xmlns:a16="http://schemas.microsoft.com/office/drawing/2014/main" id="{23794D9B-60C9-6F63-75C4-966BB65C6B8E}"/>
                </a:ext>
              </a:extLst>
            </p:cNvPr>
            <p:cNvSpPr/>
            <p:nvPr/>
          </p:nvSpPr>
          <p:spPr>
            <a:xfrm>
              <a:off x="6528157" y="273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="" xmlns:a16="http://schemas.microsoft.com/office/drawing/2014/main" id="{F57316E8-D975-8DAA-7BDC-7EFC738C2F6F}"/>
                </a:ext>
              </a:extLst>
            </p:cNvPr>
            <p:cNvSpPr/>
            <p:nvPr/>
          </p:nvSpPr>
          <p:spPr>
            <a:xfrm>
              <a:off x="6493986" y="273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="" xmlns:a16="http://schemas.microsoft.com/office/drawing/2014/main" id="{D021EADC-F2C9-78A5-B9BE-0BB7C4A9A2FA}"/>
                </a:ext>
              </a:extLst>
            </p:cNvPr>
            <p:cNvSpPr/>
            <p:nvPr/>
          </p:nvSpPr>
          <p:spPr>
            <a:xfrm>
              <a:off x="6457586" y="272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="" xmlns:a16="http://schemas.microsoft.com/office/drawing/2014/main" id="{F506B3ED-0CAD-BA89-405D-3B8E88AD3726}"/>
                </a:ext>
              </a:extLst>
            </p:cNvPr>
            <p:cNvSpPr/>
            <p:nvPr/>
          </p:nvSpPr>
          <p:spPr>
            <a:xfrm>
              <a:off x="6421929" y="2721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="" xmlns:a16="http://schemas.microsoft.com/office/drawing/2014/main" id="{E8F514E8-D443-C13C-125A-220E22CE315C}"/>
                </a:ext>
              </a:extLst>
            </p:cNvPr>
            <p:cNvSpPr/>
            <p:nvPr/>
          </p:nvSpPr>
          <p:spPr>
            <a:xfrm>
              <a:off x="6394443" y="270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="" xmlns:a16="http://schemas.microsoft.com/office/drawing/2014/main" id="{94A7CF68-EF2B-F223-5696-379B6447A95C}"/>
                </a:ext>
              </a:extLst>
            </p:cNvPr>
            <p:cNvSpPr/>
            <p:nvPr/>
          </p:nvSpPr>
          <p:spPr>
            <a:xfrm>
              <a:off x="6364068" y="26893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="" xmlns:a16="http://schemas.microsoft.com/office/drawing/2014/main" id="{275CED9E-889A-F82F-6242-2E4A26BD740F}"/>
                </a:ext>
              </a:extLst>
            </p:cNvPr>
            <p:cNvSpPr/>
            <p:nvPr/>
          </p:nvSpPr>
          <p:spPr>
            <a:xfrm>
              <a:off x="6337986" y="2661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="" xmlns:a16="http://schemas.microsoft.com/office/drawing/2014/main" id="{54BFE620-120A-6805-09AF-42FC1F368ED3}"/>
                </a:ext>
              </a:extLst>
            </p:cNvPr>
            <p:cNvSpPr/>
            <p:nvPr/>
          </p:nvSpPr>
          <p:spPr>
            <a:xfrm>
              <a:off x="6314214" y="2637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="" xmlns:a16="http://schemas.microsoft.com/office/drawing/2014/main" id="{72AAA27E-7363-6BA7-E4D2-A7714C767108}"/>
                </a:ext>
              </a:extLst>
            </p:cNvPr>
            <p:cNvSpPr/>
            <p:nvPr/>
          </p:nvSpPr>
          <p:spPr>
            <a:xfrm>
              <a:off x="6289700" y="261212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="" xmlns:a16="http://schemas.microsoft.com/office/drawing/2014/main" id="{5177E0F9-172E-EDC5-4E1A-D14CCF65335C}"/>
                </a:ext>
              </a:extLst>
            </p:cNvPr>
            <p:cNvSpPr/>
            <p:nvPr/>
          </p:nvSpPr>
          <p:spPr>
            <a:xfrm>
              <a:off x="6272614" y="258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="" xmlns:a16="http://schemas.microsoft.com/office/drawing/2014/main" id="{2DBEDF77-4783-7565-141F-2712EC41B2B6}"/>
                </a:ext>
              </a:extLst>
            </p:cNvPr>
            <p:cNvSpPr/>
            <p:nvPr/>
          </p:nvSpPr>
          <p:spPr>
            <a:xfrm>
              <a:off x="6259243" y="2550470"/>
              <a:ext cx="3714" cy="4119"/>
            </a:xfrm>
            <a:custGeom>
              <a:avLst/>
              <a:gdLst>
                <a:gd name="connsiteX0" fmla="*/ 3714 w 3714"/>
                <a:gd name="connsiteY0" fmla="*/ 3714 h 4119"/>
                <a:gd name="connsiteX1" fmla="*/ 3714 w 3714"/>
                <a:gd name="connsiteY1" fmla="*/ 0 h 4119"/>
                <a:gd name="connsiteX2" fmla="*/ 0 w 3714"/>
                <a:gd name="connsiteY2" fmla="*/ 3714 h 4119"/>
                <a:gd name="connsiteX3" fmla="*/ 3714 w 3714"/>
                <a:gd name="connsiteY3" fmla="*/ 3714 h 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4119">
                  <a:moveTo>
                    <a:pt x="3714" y="3714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1179" y="4255"/>
                    <a:pt x="2535" y="4255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="" xmlns:a16="http://schemas.microsoft.com/office/drawing/2014/main" id="{27D30C5D-5CC5-8070-E7E1-412126277B3B}"/>
                </a:ext>
              </a:extLst>
            </p:cNvPr>
            <p:cNvSpPr/>
            <p:nvPr/>
          </p:nvSpPr>
          <p:spPr>
            <a:xfrm>
              <a:off x="6250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="" xmlns:a16="http://schemas.microsoft.com/office/drawing/2014/main" id="{4CD69D1B-F174-DEBB-8669-248BF4352486}"/>
                </a:ext>
              </a:extLst>
            </p:cNvPr>
            <p:cNvSpPr/>
            <p:nvPr/>
          </p:nvSpPr>
          <p:spPr>
            <a:xfrm>
              <a:off x="6246614" y="2478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="" xmlns:a16="http://schemas.microsoft.com/office/drawing/2014/main" id="{A3DE7EDD-8C95-0FE2-0DDF-8EEEFE01C8DE}"/>
                </a:ext>
              </a:extLst>
            </p:cNvPr>
            <p:cNvSpPr/>
            <p:nvPr/>
          </p:nvSpPr>
          <p:spPr>
            <a:xfrm>
              <a:off x="6245128" y="2442756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="" xmlns:a16="http://schemas.microsoft.com/office/drawing/2014/main" id="{F42D2BCB-1BE1-EFD0-21FB-8F7DC64B0488}"/>
                </a:ext>
              </a:extLst>
            </p:cNvPr>
            <p:cNvSpPr/>
            <p:nvPr/>
          </p:nvSpPr>
          <p:spPr>
            <a:xfrm>
              <a:off x="6248100" y="2407099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5943 h 12628"/>
                <a:gd name="connsiteX2" fmla="*/ 6686 w 12628"/>
                <a:gd name="connsiteY2" fmla="*/ 0 h 12628"/>
                <a:gd name="connsiteX3" fmla="*/ 0 w 12628"/>
                <a:gd name="connsiteY3" fmla="*/ 5943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10085" y="12249"/>
                    <a:pt x="12650" y="9364"/>
                    <a:pt x="12629" y="5943"/>
                  </a:cubicBezTo>
                  <a:cubicBezTo>
                    <a:pt x="12296" y="2809"/>
                    <a:pt x="9820" y="333"/>
                    <a:pt x="6686" y="0"/>
                  </a:cubicBezTo>
                  <a:cubicBezTo>
                    <a:pt x="3265" y="-21"/>
                    <a:pt x="380" y="2543"/>
                    <a:pt x="0" y="5943"/>
                  </a:cubicBezTo>
                  <a:cubicBezTo>
                    <a:pt x="0" y="9635"/>
                    <a:pt x="2993" y="12629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="" xmlns:a16="http://schemas.microsoft.com/office/drawing/2014/main" id="{32C09938-6116-1FE5-E584-E7A6D6249ED2}"/>
                </a:ext>
              </a:extLst>
            </p:cNvPr>
            <p:cNvSpPr/>
            <p:nvPr/>
          </p:nvSpPr>
          <p:spPr>
            <a:xfrm>
              <a:off x="6255528" y="2372184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="" xmlns:a16="http://schemas.microsoft.com/office/drawing/2014/main" id="{BB02296C-1522-B2B1-799A-775813C7E169}"/>
                </a:ext>
              </a:extLst>
            </p:cNvPr>
            <p:cNvSpPr/>
            <p:nvPr/>
          </p:nvSpPr>
          <p:spPr>
            <a:xfrm>
              <a:off x="6270386" y="2342470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="" xmlns:a16="http://schemas.microsoft.com/office/drawing/2014/main" id="{F37966F6-B6FE-FD6E-A9EF-0CE6E67DBE06}"/>
                </a:ext>
              </a:extLst>
            </p:cNvPr>
            <p:cNvSpPr/>
            <p:nvPr/>
          </p:nvSpPr>
          <p:spPr>
            <a:xfrm>
              <a:off x="6289699" y="2317213"/>
              <a:ext cx="6391" cy="8171"/>
            </a:xfrm>
            <a:custGeom>
              <a:avLst/>
              <a:gdLst>
                <a:gd name="connsiteX0" fmla="*/ 3715 w 6391"/>
                <a:gd name="connsiteY0" fmla="*/ 8171 h 8171"/>
                <a:gd name="connsiteX1" fmla="*/ 6019 w 6391"/>
                <a:gd name="connsiteY1" fmla="*/ 2304 h 8171"/>
                <a:gd name="connsiteX2" fmla="*/ 3715 w 6391"/>
                <a:gd name="connsiteY2" fmla="*/ 0 h 8171"/>
                <a:gd name="connsiteX3" fmla="*/ 0 w 6391"/>
                <a:gd name="connsiteY3" fmla="*/ 4457 h 8171"/>
                <a:gd name="connsiteX4" fmla="*/ 3715 w 639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" h="8171">
                  <a:moveTo>
                    <a:pt x="3715" y="8171"/>
                  </a:moveTo>
                  <a:cubicBezTo>
                    <a:pt x="5971" y="7188"/>
                    <a:pt x="7003" y="4561"/>
                    <a:pt x="6019" y="2304"/>
                  </a:cubicBezTo>
                  <a:cubicBezTo>
                    <a:pt x="5569" y="1273"/>
                    <a:pt x="4746" y="45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cubicBezTo>
                    <a:pt x="0" y="6509"/>
                    <a:pt x="1663" y="8171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="" xmlns:a16="http://schemas.microsoft.com/office/drawing/2014/main" id="{BEF7D376-4427-0E2E-2414-20B760096120}"/>
                </a:ext>
              </a:extLst>
            </p:cNvPr>
            <p:cNvSpPr/>
            <p:nvPr/>
          </p:nvSpPr>
          <p:spPr>
            <a:xfrm>
              <a:off x="6309757" y="2289727"/>
              <a:ext cx="8171" cy="4457"/>
            </a:xfrm>
            <a:custGeom>
              <a:avLst/>
              <a:gdLst>
                <a:gd name="connsiteX0" fmla="*/ 4457 w 8171"/>
                <a:gd name="connsiteY0" fmla="*/ 4457 h 4457"/>
                <a:gd name="connsiteX1" fmla="*/ 8171 w 8171"/>
                <a:gd name="connsiteY1" fmla="*/ 0 h 4457"/>
                <a:gd name="connsiteX2" fmla="*/ 4457 w 8171"/>
                <a:gd name="connsiteY2" fmla="*/ 0 h 4457"/>
                <a:gd name="connsiteX3" fmla="*/ 0 w 8171"/>
                <a:gd name="connsiteY3" fmla="*/ 0 h 4457"/>
                <a:gd name="connsiteX4" fmla="*/ 4457 w 8171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4457">
                  <a:moveTo>
                    <a:pt x="4457" y="4457"/>
                  </a:moveTo>
                  <a:cubicBezTo>
                    <a:pt x="6625" y="4091"/>
                    <a:pt x="8202" y="2199"/>
                    <a:pt x="8171" y="0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0"/>
                  </a:cubicBezTo>
                  <a:cubicBezTo>
                    <a:pt x="0" y="2462"/>
                    <a:pt x="1996" y="4457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="" xmlns:a16="http://schemas.microsoft.com/office/drawing/2014/main" id="{C08CF006-B08F-4E17-8235-663732CC1E4F}"/>
                </a:ext>
              </a:extLst>
            </p:cNvPr>
            <p:cNvSpPr/>
            <p:nvPr/>
          </p:nvSpPr>
          <p:spPr>
            <a:xfrm>
              <a:off x="6332786" y="22600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="" xmlns:a16="http://schemas.microsoft.com/office/drawing/2014/main" id="{833773B1-2900-803C-07F0-A229DB280BDA}"/>
                </a:ext>
              </a:extLst>
            </p:cNvPr>
            <p:cNvSpPr/>
            <p:nvPr/>
          </p:nvSpPr>
          <p:spPr>
            <a:xfrm>
              <a:off x="6362051" y="2242556"/>
              <a:ext cx="8916" cy="8915"/>
            </a:xfrm>
            <a:custGeom>
              <a:avLst/>
              <a:gdLst>
                <a:gd name="connsiteX0" fmla="*/ 2677 w 8916"/>
                <a:gd name="connsiteY0" fmla="*/ 8543 h 8915"/>
                <a:gd name="connsiteX1" fmla="*/ 8544 w 8916"/>
                <a:gd name="connsiteY1" fmla="*/ 6239 h 8915"/>
                <a:gd name="connsiteX2" fmla="*/ 6240 w 8916"/>
                <a:gd name="connsiteY2" fmla="*/ 371 h 8915"/>
                <a:gd name="connsiteX3" fmla="*/ 2677 w 8916"/>
                <a:gd name="connsiteY3" fmla="*/ 371 h 8915"/>
                <a:gd name="connsiteX4" fmla="*/ 373 w 8916"/>
                <a:gd name="connsiteY4" fmla="*/ 6239 h 8915"/>
                <a:gd name="connsiteX5" fmla="*/ 2677 w 8916"/>
                <a:gd name="connsiteY5" fmla="*/ 8543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6" h="8915">
                  <a:moveTo>
                    <a:pt x="2677" y="8543"/>
                  </a:moveTo>
                  <a:cubicBezTo>
                    <a:pt x="4933" y="9527"/>
                    <a:pt x="7560" y="8495"/>
                    <a:pt x="8544" y="6239"/>
                  </a:cubicBezTo>
                  <a:cubicBezTo>
                    <a:pt x="9528" y="3982"/>
                    <a:pt x="8496" y="1355"/>
                    <a:pt x="6240" y="371"/>
                  </a:cubicBezTo>
                  <a:cubicBezTo>
                    <a:pt x="5104" y="-124"/>
                    <a:pt x="3813" y="-124"/>
                    <a:pt x="2677" y="371"/>
                  </a:cubicBezTo>
                  <a:cubicBezTo>
                    <a:pt x="420" y="1355"/>
                    <a:pt x="-611" y="3982"/>
                    <a:pt x="373" y="6239"/>
                  </a:cubicBezTo>
                  <a:cubicBezTo>
                    <a:pt x="822" y="7270"/>
                    <a:pt x="1645" y="8093"/>
                    <a:pt x="267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="" xmlns:a16="http://schemas.microsoft.com/office/drawing/2014/main" id="{69903C18-8D1C-D654-8C97-890EBD089AFD}"/>
                </a:ext>
              </a:extLst>
            </p:cNvPr>
            <p:cNvSpPr/>
            <p:nvPr/>
          </p:nvSpPr>
          <p:spPr>
            <a:xfrm>
              <a:off x="6394443" y="2228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="" xmlns:a16="http://schemas.microsoft.com/office/drawing/2014/main" id="{15A4471F-7F8E-8502-4093-AE0601AB51BC}"/>
                </a:ext>
              </a:extLst>
            </p:cNvPr>
            <p:cNvSpPr/>
            <p:nvPr/>
          </p:nvSpPr>
          <p:spPr>
            <a:xfrm>
              <a:off x="6420443" y="22146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="" xmlns:a16="http://schemas.microsoft.com/office/drawing/2014/main" id="{412BD475-F70B-B91F-2A64-15C909FA1916}"/>
                </a:ext>
              </a:extLst>
            </p:cNvPr>
            <p:cNvSpPr/>
            <p:nvPr/>
          </p:nvSpPr>
          <p:spPr>
            <a:xfrm>
              <a:off x="6459814" y="220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="" xmlns:a16="http://schemas.microsoft.com/office/drawing/2014/main" id="{5880F0E1-A7E0-113F-CEB3-7E2B7450567C}"/>
                </a:ext>
              </a:extLst>
            </p:cNvPr>
            <p:cNvSpPr/>
            <p:nvPr/>
          </p:nvSpPr>
          <p:spPr>
            <a:xfrm>
              <a:off x="6491757" y="219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="" xmlns:a16="http://schemas.microsoft.com/office/drawing/2014/main" id="{E7F2DAEE-EEDB-9D39-678C-3ED5827FEE30}"/>
                </a:ext>
              </a:extLst>
            </p:cNvPr>
            <p:cNvSpPr/>
            <p:nvPr/>
          </p:nvSpPr>
          <p:spPr>
            <a:xfrm>
              <a:off x="6525929" y="2192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="" xmlns:a16="http://schemas.microsoft.com/office/drawing/2014/main" id="{6CD2DCBF-034B-FD33-CEF5-01AA866C3E7A}"/>
                </a:ext>
              </a:extLst>
            </p:cNvPr>
            <p:cNvSpPr/>
            <p:nvPr/>
          </p:nvSpPr>
          <p:spPr>
            <a:xfrm>
              <a:off x="6562411" y="22005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="" xmlns:a16="http://schemas.microsoft.com/office/drawing/2014/main" id="{78B2037F-AEEB-629B-9B12-296175E968A5}"/>
                </a:ext>
              </a:extLst>
            </p:cNvPr>
            <p:cNvSpPr/>
            <p:nvPr/>
          </p:nvSpPr>
          <p:spPr>
            <a:xfrm>
              <a:off x="6597986" y="220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="" xmlns:a16="http://schemas.microsoft.com/office/drawing/2014/main" id="{78DC0AFE-88A3-6F27-8010-89C2C830241A}"/>
                </a:ext>
              </a:extLst>
            </p:cNvPr>
            <p:cNvSpPr/>
            <p:nvPr/>
          </p:nvSpPr>
          <p:spPr>
            <a:xfrm>
              <a:off x="6623243" y="22206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="" xmlns:a16="http://schemas.microsoft.com/office/drawing/2014/main" id="{5EE5E897-BB48-49A9-ECB5-69D57B86D48A}"/>
                </a:ext>
              </a:extLst>
            </p:cNvPr>
            <p:cNvSpPr/>
            <p:nvPr/>
          </p:nvSpPr>
          <p:spPr>
            <a:xfrm>
              <a:off x="6659046" y="2229556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="" xmlns:a16="http://schemas.microsoft.com/office/drawing/2014/main" id="{7187E251-E7E1-42DD-3659-A6C3245A76DF}"/>
                </a:ext>
              </a:extLst>
            </p:cNvPr>
            <p:cNvSpPr/>
            <p:nvPr/>
          </p:nvSpPr>
          <p:spPr>
            <a:xfrm>
              <a:off x="6682618" y="2248064"/>
              <a:ext cx="11259" cy="11259"/>
            </a:xfrm>
            <a:custGeom>
              <a:avLst/>
              <a:gdLst>
                <a:gd name="connsiteX0" fmla="*/ 5253 w 11259"/>
                <a:gd name="connsiteY0" fmla="*/ 11206 h 11259"/>
                <a:gd name="connsiteX1" fmla="*/ 11143 w 11259"/>
                <a:gd name="connsiteY1" fmla="*/ 6802 h 11259"/>
                <a:gd name="connsiteX2" fmla="*/ 11196 w 11259"/>
                <a:gd name="connsiteY2" fmla="*/ 6006 h 11259"/>
                <a:gd name="connsiteX3" fmla="*/ 6865 w 11259"/>
                <a:gd name="connsiteY3" fmla="*/ 63 h 11259"/>
                <a:gd name="connsiteX4" fmla="*/ 5253 w 11259"/>
                <a:gd name="connsiteY4" fmla="*/ 63 h 11259"/>
                <a:gd name="connsiteX5" fmla="*/ 0 w 11259"/>
                <a:gd name="connsiteY5" fmla="*/ 5209 h 11259"/>
                <a:gd name="connsiteX6" fmla="*/ 53 w 11259"/>
                <a:gd name="connsiteY6" fmla="*/ 6006 h 11259"/>
                <a:gd name="connsiteX7" fmla="*/ 5253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3" y="11206"/>
                  </a:moveTo>
                  <a:cubicBezTo>
                    <a:pt x="8096" y="11616"/>
                    <a:pt x="10733" y="9645"/>
                    <a:pt x="11143" y="6802"/>
                  </a:cubicBezTo>
                  <a:cubicBezTo>
                    <a:pt x="11181" y="6538"/>
                    <a:pt x="11199" y="6272"/>
                    <a:pt x="11196" y="6006"/>
                  </a:cubicBezTo>
                  <a:cubicBezTo>
                    <a:pt x="11641" y="3168"/>
                    <a:pt x="9702" y="508"/>
                    <a:pt x="6865" y="63"/>
                  </a:cubicBezTo>
                  <a:cubicBezTo>
                    <a:pt x="6331" y="-21"/>
                    <a:pt x="5787" y="-21"/>
                    <a:pt x="5253" y="63"/>
                  </a:cubicBezTo>
                  <a:cubicBezTo>
                    <a:pt x="2382" y="33"/>
                    <a:pt x="30" y="2337"/>
                    <a:pt x="0" y="5209"/>
                  </a:cubicBezTo>
                  <a:cubicBezTo>
                    <a:pt x="-2" y="5476"/>
                    <a:pt x="15" y="5742"/>
                    <a:pt x="53" y="6006"/>
                  </a:cubicBezTo>
                  <a:cubicBezTo>
                    <a:pt x="53" y="8878"/>
                    <a:pt x="2381" y="11206"/>
                    <a:pt x="5253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="" xmlns:a16="http://schemas.microsoft.com/office/drawing/2014/main" id="{62C895EC-5F01-92B5-D8E7-F388490E15A2}"/>
                </a:ext>
              </a:extLst>
            </p:cNvPr>
            <p:cNvSpPr/>
            <p:nvPr/>
          </p:nvSpPr>
          <p:spPr>
            <a:xfrm>
              <a:off x="6707929" y="22711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="" xmlns:a16="http://schemas.microsoft.com/office/drawing/2014/main" id="{3BBCEDC0-84F2-3667-E75D-7F3AE80075B4}"/>
                </a:ext>
              </a:extLst>
            </p:cNvPr>
            <p:cNvSpPr/>
            <p:nvPr/>
          </p:nvSpPr>
          <p:spPr>
            <a:xfrm>
              <a:off x="6728729" y="2296372"/>
              <a:ext cx="14903" cy="14203"/>
            </a:xfrm>
            <a:custGeom>
              <a:avLst/>
              <a:gdLst>
                <a:gd name="connsiteX0" fmla="*/ 7429 w 14903"/>
                <a:gd name="connsiteY0" fmla="*/ 14156 h 14203"/>
                <a:gd name="connsiteX1" fmla="*/ 14857 w 14903"/>
                <a:gd name="connsiteY1" fmla="*/ 8306 h 14203"/>
                <a:gd name="connsiteX2" fmla="*/ 14857 w 14903"/>
                <a:gd name="connsiteY2" fmla="*/ 6727 h 14203"/>
                <a:gd name="connsiteX3" fmla="*/ 8213 w 14903"/>
                <a:gd name="connsiteY3" fmla="*/ 0 h 14203"/>
                <a:gd name="connsiteX4" fmla="*/ 7429 w 14903"/>
                <a:gd name="connsiteY4" fmla="*/ 41 h 14203"/>
                <a:gd name="connsiteX5" fmla="*/ 0 w 14903"/>
                <a:gd name="connsiteY5" fmla="*/ 6727 h 14203"/>
                <a:gd name="connsiteX6" fmla="*/ 7429 w 14903"/>
                <a:gd name="connsiteY6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3" h="14203">
                  <a:moveTo>
                    <a:pt x="7429" y="14156"/>
                  </a:moveTo>
                  <a:cubicBezTo>
                    <a:pt x="11095" y="14592"/>
                    <a:pt x="14421" y="11973"/>
                    <a:pt x="14857" y="8306"/>
                  </a:cubicBezTo>
                  <a:cubicBezTo>
                    <a:pt x="14920" y="7782"/>
                    <a:pt x="14920" y="7252"/>
                    <a:pt x="14857" y="6727"/>
                  </a:cubicBezTo>
                  <a:cubicBezTo>
                    <a:pt x="14880" y="3035"/>
                    <a:pt x="11905" y="23"/>
                    <a:pt x="8213" y="0"/>
                  </a:cubicBezTo>
                  <a:cubicBezTo>
                    <a:pt x="7951" y="-2"/>
                    <a:pt x="7689" y="12"/>
                    <a:pt x="7429" y="41"/>
                  </a:cubicBezTo>
                  <a:cubicBezTo>
                    <a:pt x="3599" y="22"/>
                    <a:pt x="383" y="2917"/>
                    <a:pt x="0" y="6727"/>
                  </a:cubicBezTo>
                  <a:cubicBezTo>
                    <a:pt x="0" y="10830"/>
                    <a:pt x="3326" y="14156"/>
                    <a:pt x="7429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="" xmlns:a16="http://schemas.microsoft.com/office/drawing/2014/main" id="{59BF8595-7FF6-27C2-A30B-1120E83CF324}"/>
                </a:ext>
              </a:extLst>
            </p:cNvPr>
            <p:cNvSpPr/>
            <p:nvPr/>
          </p:nvSpPr>
          <p:spPr>
            <a:xfrm>
              <a:off x="6750272" y="2327613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="" xmlns:a16="http://schemas.microsoft.com/office/drawing/2014/main" id="{45E8ABAE-D10B-209D-4D6B-4CFC94669EBE}"/>
                </a:ext>
              </a:extLst>
            </p:cNvPr>
            <p:cNvSpPr/>
            <p:nvPr/>
          </p:nvSpPr>
          <p:spPr>
            <a:xfrm>
              <a:off x="6766614" y="2359556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="" xmlns:a16="http://schemas.microsoft.com/office/drawing/2014/main" id="{631890D4-AF5F-4F57-4B55-212A8FD86370}"/>
                </a:ext>
              </a:extLst>
            </p:cNvPr>
            <p:cNvSpPr/>
            <p:nvPr/>
          </p:nvSpPr>
          <p:spPr>
            <a:xfrm>
              <a:off x="6776643" y="2393431"/>
              <a:ext cx="8915" cy="6836"/>
            </a:xfrm>
            <a:custGeom>
              <a:avLst/>
              <a:gdLst>
                <a:gd name="connsiteX0" fmla="*/ 4086 w 8915"/>
                <a:gd name="connsiteY0" fmla="*/ 6240 h 6836"/>
                <a:gd name="connsiteX1" fmla="*/ 8543 w 8915"/>
                <a:gd name="connsiteY1" fmla="*/ 6240 h 6836"/>
                <a:gd name="connsiteX2" fmla="*/ 6238 w 8915"/>
                <a:gd name="connsiteY2" fmla="*/ 373 h 6836"/>
                <a:gd name="connsiteX3" fmla="*/ 371 w 8915"/>
                <a:gd name="connsiteY3" fmla="*/ 2677 h 6836"/>
                <a:gd name="connsiteX4" fmla="*/ 371 w 8915"/>
                <a:gd name="connsiteY4" fmla="*/ 6240 h 6836"/>
                <a:gd name="connsiteX5" fmla="*/ 4086 w 8915"/>
                <a:gd name="connsiteY5" fmla="*/ 6240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6836">
                  <a:moveTo>
                    <a:pt x="4086" y="6240"/>
                  </a:moveTo>
                  <a:cubicBezTo>
                    <a:pt x="5465" y="7036"/>
                    <a:pt x="7164" y="7036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1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1521" y="6903"/>
                    <a:pt x="2937" y="6903"/>
                    <a:pt x="4086" y="624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="" xmlns:a16="http://schemas.microsoft.com/office/drawing/2014/main" id="{76D90EE6-6349-B2DF-D527-CC19DFDB5B95}"/>
                </a:ext>
              </a:extLst>
            </p:cNvPr>
            <p:cNvSpPr/>
            <p:nvPr/>
          </p:nvSpPr>
          <p:spPr>
            <a:xfrm>
              <a:off x="6782214" y="24249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="" xmlns:a16="http://schemas.microsoft.com/office/drawing/2014/main" id="{F1C820EA-74C2-7F1B-A656-A59B14A99325}"/>
                </a:ext>
              </a:extLst>
            </p:cNvPr>
            <p:cNvSpPr/>
            <p:nvPr/>
          </p:nvSpPr>
          <p:spPr>
            <a:xfrm>
              <a:off x="68245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="" xmlns:a16="http://schemas.microsoft.com/office/drawing/2014/main" id="{8DBD20FD-61D2-1279-51F9-73B01043C2C7}"/>
                </a:ext>
              </a:extLst>
            </p:cNvPr>
            <p:cNvSpPr/>
            <p:nvPr/>
          </p:nvSpPr>
          <p:spPr>
            <a:xfrm>
              <a:off x="6822329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="" xmlns:a16="http://schemas.microsoft.com/office/drawing/2014/main" id="{1E510C8D-9923-7CEB-426F-1C82EF8D1453}"/>
                </a:ext>
              </a:extLst>
            </p:cNvPr>
            <p:cNvSpPr/>
            <p:nvPr/>
          </p:nvSpPr>
          <p:spPr>
            <a:xfrm>
              <a:off x="6816386" y="2533385"/>
              <a:ext cx="8914" cy="5054"/>
            </a:xfrm>
            <a:custGeom>
              <a:avLst/>
              <a:gdLst>
                <a:gd name="connsiteX0" fmla="*/ 4457 w 8914"/>
                <a:gd name="connsiteY0" fmla="*/ 4457 h 5054"/>
                <a:gd name="connsiteX1" fmla="*/ 8914 w 8914"/>
                <a:gd name="connsiteY1" fmla="*/ 4457 h 5054"/>
                <a:gd name="connsiteX2" fmla="*/ 4457 w 8914"/>
                <a:gd name="connsiteY2" fmla="*/ 0 h 5054"/>
                <a:gd name="connsiteX3" fmla="*/ 0 w 8914"/>
                <a:gd name="connsiteY3" fmla="*/ 4457 h 5054"/>
                <a:gd name="connsiteX4" fmla="*/ 4457 w 891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5054">
                  <a:moveTo>
                    <a:pt x="4457" y="4457"/>
                  </a:moveTo>
                  <a:cubicBezTo>
                    <a:pt x="5836" y="5253"/>
                    <a:pt x="7535" y="5253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="" xmlns:a16="http://schemas.microsoft.com/office/drawing/2014/main" id="{198C4970-F027-F996-0080-95148D09B9AB}"/>
                </a:ext>
              </a:extLst>
            </p:cNvPr>
            <p:cNvSpPr/>
            <p:nvPr/>
          </p:nvSpPr>
          <p:spPr>
            <a:xfrm>
              <a:off x="6806729" y="2562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="" xmlns:a16="http://schemas.microsoft.com/office/drawing/2014/main" id="{2F88A82D-C4ED-9C33-9B18-5CC8B12D41A9}"/>
                </a:ext>
              </a:extLst>
            </p:cNvPr>
            <p:cNvSpPr/>
            <p:nvPr/>
          </p:nvSpPr>
          <p:spPr>
            <a:xfrm>
              <a:off x="6793357" y="25942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="" xmlns:a16="http://schemas.microsoft.com/office/drawing/2014/main" id="{9F9445BA-205F-D18C-2AF2-4C2CC0B29207}"/>
                </a:ext>
              </a:extLst>
            </p:cNvPr>
            <p:cNvSpPr/>
            <p:nvPr/>
          </p:nvSpPr>
          <p:spPr>
            <a:xfrm>
              <a:off x="6777014" y="2625499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="" xmlns:a16="http://schemas.microsoft.com/office/drawing/2014/main" id="{ECF14EE2-7D63-6B87-8F7E-42DEA18E5B5E}"/>
                </a:ext>
              </a:extLst>
            </p:cNvPr>
            <p:cNvSpPr/>
            <p:nvPr/>
          </p:nvSpPr>
          <p:spPr>
            <a:xfrm>
              <a:off x="6757700" y="2653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="" xmlns:a16="http://schemas.microsoft.com/office/drawing/2014/main" id="{91ABD6B2-53F3-F01E-89F8-0D3EAEF13CE6}"/>
                </a:ext>
              </a:extLst>
            </p:cNvPr>
            <p:cNvSpPr/>
            <p:nvPr/>
          </p:nvSpPr>
          <p:spPr>
            <a:xfrm>
              <a:off x="6738386" y="26864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="" xmlns:a16="http://schemas.microsoft.com/office/drawing/2014/main" id="{674C0B35-F3E7-2D1B-4F4E-573527C2DEBE}"/>
                </a:ext>
              </a:extLst>
            </p:cNvPr>
            <p:cNvSpPr/>
            <p:nvPr/>
          </p:nvSpPr>
          <p:spPr>
            <a:xfrm>
              <a:off x="6712386" y="2709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="" xmlns:a16="http://schemas.microsoft.com/office/drawing/2014/main" id="{18F51B47-D54F-6DBF-23AC-2DED918B668D}"/>
                </a:ext>
              </a:extLst>
            </p:cNvPr>
            <p:cNvSpPr/>
            <p:nvPr/>
          </p:nvSpPr>
          <p:spPr>
            <a:xfrm>
              <a:off x="6681929" y="2724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="" xmlns:a16="http://schemas.microsoft.com/office/drawing/2014/main" id="{9AFF5AB1-49C5-74BB-7638-CB5A063508F5}"/>
                </a:ext>
              </a:extLst>
            </p:cNvPr>
            <p:cNvSpPr/>
            <p:nvPr/>
          </p:nvSpPr>
          <p:spPr>
            <a:xfrm>
              <a:off x="6651472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="" xmlns:a16="http://schemas.microsoft.com/office/drawing/2014/main" id="{0DD1A81E-17FA-4812-903D-98E19F47660D}"/>
                </a:ext>
              </a:extLst>
            </p:cNvPr>
            <p:cNvSpPr/>
            <p:nvPr/>
          </p:nvSpPr>
          <p:spPr>
            <a:xfrm>
              <a:off x="6621757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="" xmlns:a16="http://schemas.microsoft.com/office/drawing/2014/main" id="{BA901C11-C4DF-7788-3818-373617B19B05}"/>
                </a:ext>
              </a:extLst>
            </p:cNvPr>
            <p:cNvSpPr/>
            <p:nvPr/>
          </p:nvSpPr>
          <p:spPr>
            <a:xfrm>
              <a:off x="6583872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="" xmlns:a16="http://schemas.microsoft.com/office/drawing/2014/main" id="{75860C11-9E4A-D1A2-A6BF-32A403CEBAD1}"/>
                </a:ext>
              </a:extLst>
            </p:cNvPr>
            <p:cNvSpPr/>
            <p:nvPr/>
          </p:nvSpPr>
          <p:spPr>
            <a:xfrm>
              <a:off x="6554157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="" xmlns:a16="http://schemas.microsoft.com/office/drawing/2014/main" id="{DDC97479-5373-53F7-C942-C950A7CFAC21}"/>
                </a:ext>
              </a:extLst>
            </p:cNvPr>
            <p:cNvSpPr/>
            <p:nvPr/>
          </p:nvSpPr>
          <p:spPr>
            <a:xfrm>
              <a:off x="6523700" y="277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="" xmlns:a16="http://schemas.microsoft.com/office/drawing/2014/main" id="{4C2C9750-A74E-ACD2-766A-C0C4F7BBA6E0}"/>
                </a:ext>
              </a:extLst>
            </p:cNvPr>
            <p:cNvSpPr/>
            <p:nvPr/>
          </p:nvSpPr>
          <p:spPr>
            <a:xfrm>
              <a:off x="6485071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="" xmlns:a16="http://schemas.microsoft.com/office/drawing/2014/main" id="{275F3CEE-CAD9-F213-EDF1-AA4FC696498A}"/>
                </a:ext>
              </a:extLst>
            </p:cNvPr>
            <p:cNvSpPr/>
            <p:nvPr/>
          </p:nvSpPr>
          <p:spPr>
            <a:xfrm>
              <a:off x="6444957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="" xmlns:a16="http://schemas.microsoft.com/office/drawing/2014/main" id="{99870868-67BF-09A3-1742-6200A94290D1}"/>
                </a:ext>
              </a:extLst>
            </p:cNvPr>
            <p:cNvSpPr/>
            <p:nvPr/>
          </p:nvSpPr>
          <p:spPr>
            <a:xfrm>
              <a:off x="6417471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="" xmlns:a16="http://schemas.microsoft.com/office/drawing/2014/main" id="{6E203620-94C7-4B2C-6927-3E3C53CED05B}"/>
                </a:ext>
              </a:extLst>
            </p:cNvPr>
            <p:cNvSpPr/>
            <p:nvPr/>
          </p:nvSpPr>
          <p:spPr>
            <a:xfrm>
              <a:off x="6383300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="" xmlns:a16="http://schemas.microsoft.com/office/drawing/2014/main" id="{6AF0D43C-079D-B471-B7CE-3812A1652605}"/>
                </a:ext>
              </a:extLst>
            </p:cNvPr>
            <p:cNvSpPr/>
            <p:nvPr/>
          </p:nvSpPr>
          <p:spPr>
            <a:xfrm>
              <a:off x="6354411" y="27235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="" xmlns:a16="http://schemas.microsoft.com/office/drawing/2014/main" id="{45C12AC7-A997-69EF-F0BC-D0397EEA2CC9}"/>
                </a:ext>
              </a:extLst>
            </p:cNvPr>
            <p:cNvSpPr/>
            <p:nvPr/>
          </p:nvSpPr>
          <p:spPr>
            <a:xfrm>
              <a:off x="6326843" y="27064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="" xmlns:a16="http://schemas.microsoft.com/office/drawing/2014/main" id="{752C34C1-EFAC-8ABF-0EED-5344625F1507}"/>
                </a:ext>
              </a:extLst>
            </p:cNvPr>
            <p:cNvSpPr/>
            <p:nvPr/>
          </p:nvSpPr>
          <p:spPr>
            <a:xfrm>
              <a:off x="6297871" y="2679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="" xmlns:a16="http://schemas.microsoft.com/office/drawing/2014/main" id="{2A7BA3AF-1495-119B-2229-56A3E82E36B9}"/>
                </a:ext>
              </a:extLst>
            </p:cNvPr>
            <p:cNvSpPr/>
            <p:nvPr/>
          </p:nvSpPr>
          <p:spPr>
            <a:xfrm>
              <a:off x="6278557" y="2657442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="" xmlns:a16="http://schemas.microsoft.com/office/drawing/2014/main" id="{50BE8BE0-7D06-4979-72C7-86F9DD1905CC}"/>
                </a:ext>
              </a:extLst>
            </p:cNvPr>
            <p:cNvSpPr/>
            <p:nvPr/>
          </p:nvSpPr>
          <p:spPr>
            <a:xfrm>
              <a:off x="6254786" y="2625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="" xmlns:a16="http://schemas.microsoft.com/office/drawing/2014/main" id="{37580532-B750-ACE7-41CE-EAAF27F84493}"/>
                </a:ext>
              </a:extLst>
            </p:cNvPr>
            <p:cNvSpPr/>
            <p:nvPr/>
          </p:nvSpPr>
          <p:spPr>
            <a:xfrm>
              <a:off x="6237700" y="2598756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="" xmlns:a16="http://schemas.microsoft.com/office/drawing/2014/main" id="{3C641531-A407-D999-AFB7-BF97CAE0DDD6}"/>
                </a:ext>
              </a:extLst>
            </p:cNvPr>
            <p:cNvSpPr/>
            <p:nvPr/>
          </p:nvSpPr>
          <p:spPr>
            <a:xfrm>
              <a:off x="6225960" y="2563099"/>
              <a:ext cx="5054" cy="8171"/>
            </a:xfrm>
            <a:custGeom>
              <a:avLst/>
              <a:gdLst>
                <a:gd name="connsiteX0" fmla="*/ 597 w 5054"/>
                <a:gd name="connsiteY0" fmla="*/ 8172 h 8171"/>
                <a:gd name="connsiteX1" fmla="*/ 5054 w 5054"/>
                <a:gd name="connsiteY1" fmla="*/ 3715 h 8171"/>
                <a:gd name="connsiteX2" fmla="*/ 597 w 5054"/>
                <a:gd name="connsiteY2" fmla="*/ 0 h 8171"/>
                <a:gd name="connsiteX3" fmla="*/ 597 w 5054"/>
                <a:gd name="connsiteY3" fmla="*/ 3715 h 8171"/>
                <a:gd name="connsiteX4" fmla="*/ 59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2"/>
                  </a:moveTo>
                  <a:cubicBezTo>
                    <a:pt x="3059" y="8172"/>
                    <a:pt x="5054" y="6176"/>
                    <a:pt x="5054" y="3715"/>
                  </a:cubicBezTo>
                  <a:cubicBezTo>
                    <a:pt x="4688" y="1547"/>
                    <a:pt x="2796" y="-30"/>
                    <a:pt x="597" y="0"/>
                  </a:cubicBezTo>
                  <a:lnTo>
                    <a:pt x="597" y="3715"/>
                  </a:lnTo>
                  <a:cubicBezTo>
                    <a:pt x="-199" y="5094"/>
                    <a:pt x="-199" y="6793"/>
                    <a:pt x="59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="" xmlns:a16="http://schemas.microsoft.com/office/drawing/2014/main" id="{0C5F9526-5AA8-E944-E874-B7E46C9A40CB}"/>
                </a:ext>
              </a:extLst>
            </p:cNvPr>
            <p:cNvSpPr/>
            <p:nvPr/>
          </p:nvSpPr>
          <p:spPr>
            <a:xfrm>
              <a:off x="6213928" y="25289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5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5" y="7662"/>
                    <a:pt x="8915" y="5200"/>
                  </a:cubicBezTo>
                  <a:cubicBezTo>
                    <a:pt x="8915" y="5200"/>
                    <a:pt x="8915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="" xmlns:a16="http://schemas.microsoft.com/office/drawing/2014/main" id="{6B19261A-4A5C-467E-1D10-F16A76FF4399}"/>
                </a:ext>
              </a:extLst>
            </p:cNvPr>
            <p:cNvSpPr/>
            <p:nvPr/>
          </p:nvSpPr>
          <p:spPr>
            <a:xfrm>
              <a:off x="6208728" y="2495499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="" xmlns:a16="http://schemas.microsoft.com/office/drawing/2014/main" id="{0423650A-5D80-95DD-C940-D21A2DBB673C}"/>
                </a:ext>
              </a:extLst>
            </p:cNvPr>
            <p:cNvSpPr/>
            <p:nvPr/>
          </p:nvSpPr>
          <p:spPr>
            <a:xfrm>
              <a:off x="6210957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="" xmlns:a16="http://schemas.microsoft.com/office/drawing/2014/main" id="{6619A19F-5F87-75B2-0C2F-26F77B3394F3}"/>
                </a:ext>
              </a:extLst>
            </p:cNvPr>
            <p:cNvSpPr/>
            <p:nvPr/>
          </p:nvSpPr>
          <p:spPr>
            <a:xfrm>
              <a:off x="6207985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="" xmlns:a16="http://schemas.microsoft.com/office/drawing/2014/main" id="{93190768-C90C-2CB6-5BF3-1488498B169E}"/>
                </a:ext>
              </a:extLst>
            </p:cNvPr>
            <p:cNvSpPr/>
            <p:nvPr/>
          </p:nvSpPr>
          <p:spPr>
            <a:xfrm>
              <a:off x="6214671" y="2393727"/>
              <a:ext cx="11885" cy="7570"/>
            </a:xfrm>
            <a:custGeom>
              <a:avLst/>
              <a:gdLst>
                <a:gd name="connsiteX0" fmla="*/ 3714 w 11885"/>
                <a:gd name="connsiteY0" fmla="*/ 5943 h 7570"/>
                <a:gd name="connsiteX1" fmla="*/ 11886 w 11885"/>
                <a:gd name="connsiteY1" fmla="*/ 5943 h 7570"/>
                <a:gd name="connsiteX2" fmla="*/ 5943 w 11885"/>
                <a:gd name="connsiteY2" fmla="*/ 0 h 7570"/>
                <a:gd name="connsiteX3" fmla="*/ 0 w 11885"/>
                <a:gd name="connsiteY3" fmla="*/ 5943 h 7570"/>
                <a:gd name="connsiteX4" fmla="*/ 3714 w 11885"/>
                <a:gd name="connsiteY4" fmla="*/ 5943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7570">
                  <a:moveTo>
                    <a:pt x="3714" y="5943"/>
                  </a:moveTo>
                  <a:cubicBezTo>
                    <a:pt x="6006" y="8113"/>
                    <a:pt x="9594" y="8113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1213" y="6294"/>
                    <a:pt x="2501" y="6294"/>
                    <a:pt x="3714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="" xmlns:a16="http://schemas.microsoft.com/office/drawing/2014/main" id="{426557AF-8FA4-209E-37FF-11B739995A36}"/>
                </a:ext>
              </a:extLst>
            </p:cNvPr>
            <p:cNvSpPr/>
            <p:nvPr/>
          </p:nvSpPr>
          <p:spPr>
            <a:xfrm>
              <a:off x="6216900" y="2353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="" xmlns:a16="http://schemas.microsoft.com/office/drawing/2014/main" id="{4EDC27E3-ADC3-C2A3-7500-EE9E9267CD92}"/>
                </a:ext>
              </a:extLst>
            </p:cNvPr>
            <p:cNvSpPr/>
            <p:nvPr/>
          </p:nvSpPr>
          <p:spPr>
            <a:xfrm>
              <a:off x="6231757" y="2321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="" xmlns:a16="http://schemas.microsoft.com/office/drawing/2014/main" id="{906FD07E-AB7C-55FC-F9D1-8331F36AA123}"/>
                </a:ext>
              </a:extLst>
            </p:cNvPr>
            <p:cNvSpPr/>
            <p:nvPr/>
          </p:nvSpPr>
          <p:spPr>
            <a:xfrm>
              <a:off x="6251024" y="22933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="" xmlns:a16="http://schemas.microsoft.com/office/drawing/2014/main" id="{D8EAC54C-F9FC-E874-7791-A39971BA8EBB}"/>
                </a:ext>
              </a:extLst>
            </p:cNvPr>
            <p:cNvSpPr/>
            <p:nvPr/>
          </p:nvSpPr>
          <p:spPr>
            <a:xfrm>
              <a:off x="6271871" y="22659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="" xmlns:a16="http://schemas.microsoft.com/office/drawing/2014/main" id="{16CA787C-CE81-0A98-1941-C687B83FA306}"/>
                </a:ext>
              </a:extLst>
            </p:cNvPr>
            <p:cNvSpPr/>
            <p:nvPr/>
          </p:nvSpPr>
          <p:spPr>
            <a:xfrm>
              <a:off x="6295643" y="2240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="" xmlns:a16="http://schemas.microsoft.com/office/drawing/2014/main" id="{E5850564-DBE0-0804-4592-17AF9B595BA5}"/>
                </a:ext>
              </a:extLst>
            </p:cNvPr>
            <p:cNvSpPr/>
            <p:nvPr/>
          </p:nvSpPr>
          <p:spPr>
            <a:xfrm>
              <a:off x="6322386" y="2219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="" xmlns:a16="http://schemas.microsoft.com/office/drawing/2014/main" id="{2F3CF882-9ABD-5245-7B80-930AF47AB4E1}"/>
                </a:ext>
              </a:extLst>
            </p:cNvPr>
            <p:cNvSpPr/>
            <p:nvPr/>
          </p:nvSpPr>
          <p:spPr>
            <a:xfrm>
              <a:off x="6355071" y="2199842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="" xmlns:a16="http://schemas.microsoft.com/office/drawing/2014/main" id="{900119A0-59FF-0D0E-3533-AA0C41A14117}"/>
                </a:ext>
              </a:extLst>
            </p:cNvPr>
            <p:cNvSpPr/>
            <p:nvPr/>
          </p:nvSpPr>
          <p:spPr>
            <a:xfrm>
              <a:off x="6385528" y="219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="" xmlns:a16="http://schemas.microsoft.com/office/drawing/2014/main" id="{69749B6C-C2E2-2672-5B22-5E9BD82B7378}"/>
                </a:ext>
              </a:extLst>
            </p:cNvPr>
            <p:cNvSpPr/>
            <p:nvPr/>
          </p:nvSpPr>
          <p:spPr>
            <a:xfrm>
              <a:off x="6417471" y="2176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="" xmlns:a16="http://schemas.microsoft.com/office/drawing/2014/main" id="{0170E56B-A4F3-B36D-EECA-9E630681C396}"/>
                </a:ext>
              </a:extLst>
            </p:cNvPr>
            <p:cNvSpPr/>
            <p:nvPr/>
          </p:nvSpPr>
          <p:spPr>
            <a:xfrm>
              <a:off x="6448671" y="2161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="" xmlns:a16="http://schemas.microsoft.com/office/drawing/2014/main" id="{AAB8F3D4-4F4C-4179-3936-98C66A221A01}"/>
                </a:ext>
              </a:extLst>
            </p:cNvPr>
            <p:cNvSpPr/>
            <p:nvPr/>
          </p:nvSpPr>
          <p:spPr>
            <a:xfrm>
              <a:off x="6485071" y="21560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="" xmlns:a16="http://schemas.microsoft.com/office/drawing/2014/main" id="{DB9A88FC-48F9-3452-1053-D01B41C7AE71}"/>
                </a:ext>
              </a:extLst>
            </p:cNvPr>
            <p:cNvSpPr/>
            <p:nvPr/>
          </p:nvSpPr>
          <p:spPr>
            <a:xfrm>
              <a:off x="6517757" y="2153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="" xmlns:a16="http://schemas.microsoft.com/office/drawing/2014/main" id="{AE577A5E-BBA4-910F-3009-8E8137C904A1}"/>
                </a:ext>
              </a:extLst>
            </p:cNvPr>
            <p:cNvSpPr/>
            <p:nvPr/>
          </p:nvSpPr>
          <p:spPr>
            <a:xfrm>
              <a:off x="6554157" y="2160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="" xmlns:a16="http://schemas.microsoft.com/office/drawing/2014/main" id="{C25BE1B1-E967-2CAC-A542-06F763E9733C}"/>
                </a:ext>
              </a:extLst>
            </p:cNvPr>
            <p:cNvSpPr/>
            <p:nvPr/>
          </p:nvSpPr>
          <p:spPr>
            <a:xfrm>
              <a:off x="6588329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="" xmlns:a16="http://schemas.microsoft.com/office/drawing/2014/main" id="{DF6B2F49-87D5-4EF9-7242-982339A9D8CC}"/>
                </a:ext>
              </a:extLst>
            </p:cNvPr>
            <p:cNvSpPr/>
            <p:nvPr/>
          </p:nvSpPr>
          <p:spPr>
            <a:xfrm>
              <a:off x="6615814" y="2176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="" xmlns:a16="http://schemas.microsoft.com/office/drawing/2014/main" id="{508190BC-40D0-2BB6-112C-85566501345C}"/>
                </a:ext>
              </a:extLst>
            </p:cNvPr>
            <p:cNvSpPr/>
            <p:nvPr/>
          </p:nvSpPr>
          <p:spPr>
            <a:xfrm>
              <a:off x="6650729" y="21834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="" xmlns:a16="http://schemas.microsoft.com/office/drawing/2014/main" id="{E91E0533-DE29-89D0-EC61-D40E81F7CCEF}"/>
                </a:ext>
              </a:extLst>
            </p:cNvPr>
            <p:cNvSpPr/>
            <p:nvPr/>
          </p:nvSpPr>
          <p:spPr>
            <a:xfrm>
              <a:off x="6680443" y="2199841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="" xmlns:a16="http://schemas.microsoft.com/office/drawing/2014/main" id="{5DEEC6EF-B90C-9102-39CE-8EF25C02331B}"/>
                </a:ext>
              </a:extLst>
            </p:cNvPr>
            <p:cNvSpPr/>
            <p:nvPr/>
          </p:nvSpPr>
          <p:spPr>
            <a:xfrm>
              <a:off x="6707929" y="22191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="" xmlns:a16="http://schemas.microsoft.com/office/drawing/2014/main" id="{6877B672-CC8C-334F-7346-25FC096F2707}"/>
                </a:ext>
              </a:extLst>
            </p:cNvPr>
            <p:cNvSpPr/>
            <p:nvPr/>
          </p:nvSpPr>
          <p:spPr>
            <a:xfrm>
              <a:off x="6732443" y="22406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="" xmlns:a16="http://schemas.microsoft.com/office/drawing/2014/main" id="{9C3E12A6-AB9B-7552-4D37-619652D5631C}"/>
                </a:ext>
              </a:extLst>
            </p:cNvPr>
            <p:cNvSpPr/>
            <p:nvPr/>
          </p:nvSpPr>
          <p:spPr>
            <a:xfrm>
              <a:off x="6753986" y="22652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="" xmlns:a16="http://schemas.microsoft.com/office/drawing/2014/main" id="{E15A5D5A-EBAB-F02B-8CFD-1EC24FA060A6}"/>
                </a:ext>
              </a:extLst>
            </p:cNvPr>
            <p:cNvSpPr/>
            <p:nvPr/>
          </p:nvSpPr>
          <p:spPr>
            <a:xfrm>
              <a:off x="6772557" y="2291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="" xmlns:a16="http://schemas.microsoft.com/office/drawing/2014/main" id="{ACC591EC-9246-449E-70ED-D7B27DC2B4FC}"/>
                </a:ext>
              </a:extLst>
            </p:cNvPr>
            <p:cNvSpPr/>
            <p:nvPr/>
          </p:nvSpPr>
          <p:spPr>
            <a:xfrm>
              <a:off x="6789643" y="2323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="" xmlns:a16="http://schemas.microsoft.com/office/drawing/2014/main" id="{CFF269C1-683E-0942-8497-F5F277BBC056}"/>
                </a:ext>
              </a:extLst>
            </p:cNvPr>
            <p:cNvSpPr/>
            <p:nvPr/>
          </p:nvSpPr>
          <p:spPr>
            <a:xfrm>
              <a:off x="6804500" y="2356584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="" xmlns:a16="http://schemas.microsoft.com/office/drawing/2014/main" id="{DFF5633A-A37F-1134-C2C0-389E6DF625EE}"/>
                </a:ext>
              </a:extLst>
            </p:cNvPr>
            <p:cNvSpPr/>
            <p:nvPr/>
          </p:nvSpPr>
          <p:spPr>
            <a:xfrm>
              <a:off x="6813414" y="23885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="" xmlns:a16="http://schemas.microsoft.com/office/drawing/2014/main" id="{2E078DC7-DACD-6558-1495-9DC65997D63C}"/>
                </a:ext>
              </a:extLst>
            </p:cNvPr>
            <p:cNvSpPr/>
            <p:nvPr/>
          </p:nvSpPr>
          <p:spPr>
            <a:xfrm>
              <a:off x="6820843" y="2424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="" xmlns:a16="http://schemas.microsoft.com/office/drawing/2014/main" id="{DDC2F8A2-183A-951D-94CF-199AE909B913}"/>
                </a:ext>
              </a:extLst>
            </p:cNvPr>
            <p:cNvSpPr/>
            <p:nvPr/>
          </p:nvSpPr>
          <p:spPr>
            <a:xfrm>
              <a:off x="6863186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="" xmlns:a16="http://schemas.microsoft.com/office/drawing/2014/main" id="{FEDA83CE-F9C7-7B6C-A6C6-D4B5D9CE7502}"/>
                </a:ext>
              </a:extLst>
            </p:cNvPr>
            <p:cNvSpPr/>
            <p:nvPr/>
          </p:nvSpPr>
          <p:spPr>
            <a:xfrm>
              <a:off x="6857986" y="2496242"/>
              <a:ext cx="7428" cy="7428"/>
            </a:xfrm>
            <a:custGeom>
              <a:avLst/>
              <a:gdLst>
                <a:gd name="connsiteX0" fmla="*/ 7428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8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8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8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="" xmlns:a16="http://schemas.microsoft.com/office/drawing/2014/main" id="{555B79C0-2ED5-0712-DD83-1F183547C603}"/>
                </a:ext>
              </a:extLst>
            </p:cNvPr>
            <p:cNvSpPr/>
            <p:nvPr/>
          </p:nvSpPr>
          <p:spPr>
            <a:xfrm>
              <a:off x="6856500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="" xmlns:a16="http://schemas.microsoft.com/office/drawing/2014/main" id="{D9AB8C6B-BF00-34A5-0422-A350F23EC669}"/>
                </a:ext>
              </a:extLst>
            </p:cNvPr>
            <p:cNvSpPr/>
            <p:nvPr/>
          </p:nvSpPr>
          <p:spPr>
            <a:xfrm>
              <a:off x="6847586" y="25630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="" xmlns:a16="http://schemas.microsoft.com/office/drawing/2014/main" id="{73B61159-A802-2C2D-426E-E896CC5D38ED}"/>
                </a:ext>
              </a:extLst>
            </p:cNvPr>
            <p:cNvSpPr/>
            <p:nvPr/>
          </p:nvSpPr>
          <p:spPr>
            <a:xfrm>
              <a:off x="6834957" y="25950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="" xmlns:a16="http://schemas.microsoft.com/office/drawing/2014/main" id="{538B7154-0AF9-C1B1-1755-008459925167}"/>
                </a:ext>
              </a:extLst>
            </p:cNvPr>
            <p:cNvSpPr/>
            <p:nvPr/>
          </p:nvSpPr>
          <p:spPr>
            <a:xfrm>
              <a:off x="6820100" y="26262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="" xmlns:a16="http://schemas.microsoft.com/office/drawing/2014/main" id="{BC57DE62-5EEC-EC5B-34F0-28188A509386}"/>
                </a:ext>
              </a:extLst>
            </p:cNvPr>
            <p:cNvSpPr/>
            <p:nvPr/>
          </p:nvSpPr>
          <p:spPr>
            <a:xfrm>
              <a:off x="6803014" y="2660413"/>
              <a:ext cx="7429" cy="4457"/>
            </a:xfrm>
            <a:custGeom>
              <a:avLst/>
              <a:gdLst>
                <a:gd name="connsiteX0" fmla="*/ 3715 w 7429"/>
                <a:gd name="connsiteY0" fmla="*/ 4457 h 4457"/>
                <a:gd name="connsiteX1" fmla="*/ 7429 w 7429"/>
                <a:gd name="connsiteY1" fmla="*/ 0 h 4457"/>
                <a:gd name="connsiteX2" fmla="*/ 0 w 7429"/>
                <a:gd name="connsiteY2" fmla="*/ 0 h 4457"/>
                <a:gd name="connsiteX3" fmla="*/ 3715 w 7429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9" h="4457">
                  <a:moveTo>
                    <a:pt x="3715" y="4457"/>
                  </a:moveTo>
                  <a:cubicBezTo>
                    <a:pt x="5883" y="4091"/>
                    <a:pt x="7460" y="2198"/>
                    <a:pt x="7429" y="0"/>
                  </a:cubicBezTo>
                  <a:lnTo>
                    <a:pt x="0" y="0"/>
                  </a:lnTo>
                  <a:cubicBezTo>
                    <a:pt x="-30" y="2198"/>
                    <a:pt x="1547" y="4091"/>
                    <a:pt x="3715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="" xmlns:a16="http://schemas.microsoft.com/office/drawing/2014/main" id="{4EBD3AFD-F8E8-9705-923C-C1E02B9BFDDE}"/>
                </a:ext>
              </a:extLst>
            </p:cNvPr>
            <p:cNvSpPr/>
            <p:nvPr/>
          </p:nvSpPr>
          <p:spPr>
            <a:xfrm>
              <a:off x="6782957" y="2685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="" xmlns:a16="http://schemas.microsoft.com/office/drawing/2014/main" id="{1922F4DB-A482-31B9-A8AC-5E9C276E1E0F}"/>
                </a:ext>
              </a:extLst>
            </p:cNvPr>
            <p:cNvSpPr/>
            <p:nvPr/>
          </p:nvSpPr>
          <p:spPr>
            <a:xfrm>
              <a:off x="6759186" y="271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="" xmlns:a16="http://schemas.microsoft.com/office/drawing/2014/main" id="{4EBDE7C8-3754-F514-12BA-7F4DAC45E81C}"/>
                </a:ext>
              </a:extLst>
            </p:cNvPr>
            <p:cNvSpPr/>
            <p:nvPr/>
          </p:nvSpPr>
          <p:spPr>
            <a:xfrm>
              <a:off x="6733929" y="2734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="" xmlns:a16="http://schemas.microsoft.com/office/drawing/2014/main" id="{7FDE7AA8-0D82-C8F9-70A6-5CD118F4D7F6}"/>
                </a:ext>
              </a:extLst>
            </p:cNvPr>
            <p:cNvSpPr/>
            <p:nvPr/>
          </p:nvSpPr>
          <p:spPr>
            <a:xfrm>
              <a:off x="6707599" y="2759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="" xmlns:a16="http://schemas.microsoft.com/office/drawing/2014/main" id="{20DFD618-4D62-C83E-D416-EDDA9E6C3803}"/>
                </a:ext>
              </a:extLst>
            </p:cNvPr>
            <p:cNvSpPr/>
            <p:nvPr/>
          </p:nvSpPr>
          <p:spPr>
            <a:xfrm>
              <a:off x="6673757" y="27762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="" xmlns:a16="http://schemas.microsoft.com/office/drawing/2014/main" id="{6C45EC5A-E278-2D79-E30E-DBA4CA13B4FA}"/>
                </a:ext>
              </a:extLst>
            </p:cNvPr>
            <p:cNvSpPr/>
            <p:nvPr/>
          </p:nvSpPr>
          <p:spPr>
            <a:xfrm>
              <a:off x="6644043" y="278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="" xmlns:a16="http://schemas.microsoft.com/office/drawing/2014/main" id="{F81E7E48-215E-4499-5DDA-E4A0DC3BECD5}"/>
                </a:ext>
              </a:extLst>
            </p:cNvPr>
            <p:cNvSpPr/>
            <p:nvPr/>
          </p:nvSpPr>
          <p:spPr>
            <a:xfrm>
              <a:off x="6611357" y="279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="" xmlns:a16="http://schemas.microsoft.com/office/drawing/2014/main" id="{F19CC979-1426-B2FC-FC8A-9E246CEA633C}"/>
                </a:ext>
              </a:extLst>
            </p:cNvPr>
            <p:cNvSpPr/>
            <p:nvPr/>
          </p:nvSpPr>
          <p:spPr>
            <a:xfrm>
              <a:off x="6577929" y="280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="" xmlns:a16="http://schemas.microsoft.com/office/drawing/2014/main" id="{4672C639-2D6B-0570-7010-410F6D4E9597}"/>
                </a:ext>
              </a:extLst>
            </p:cNvPr>
            <p:cNvSpPr/>
            <p:nvPr/>
          </p:nvSpPr>
          <p:spPr>
            <a:xfrm>
              <a:off x="6543757" y="2808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="" xmlns:a16="http://schemas.microsoft.com/office/drawing/2014/main" id="{E781FB14-3103-5446-2CB2-91F93F3D4C01}"/>
                </a:ext>
              </a:extLst>
            </p:cNvPr>
            <p:cNvSpPr/>
            <p:nvPr/>
          </p:nvSpPr>
          <p:spPr>
            <a:xfrm>
              <a:off x="6506614" y="2814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="" xmlns:a16="http://schemas.microsoft.com/office/drawing/2014/main" id="{0191205C-A666-FD88-C22A-84B6646CCD27}"/>
                </a:ext>
              </a:extLst>
            </p:cNvPr>
            <p:cNvSpPr/>
            <p:nvPr/>
          </p:nvSpPr>
          <p:spPr>
            <a:xfrm>
              <a:off x="6476157" y="2807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="" xmlns:a16="http://schemas.microsoft.com/office/drawing/2014/main" id="{92D9F214-E60A-F5D6-BE34-13BF6E62514B}"/>
                </a:ext>
              </a:extLst>
            </p:cNvPr>
            <p:cNvSpPr/>
            <p:nvPr/>
          </p:nvSpPr>
          <p:spPr>
            <a:xfrm>
              <a:off x="6440500" y="2801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="" xmlns:a16="http://schemas.microsoft.com/office/drawing/2014/main" id="{31821463-B3F4-A3D9-08BC-8452A006F11D}"/>
                </a:ext>
              </a:extLst>
            </p:cNvPr>
            <p:cNvSpPr/>
            <p:nvPr/>
          </p:nvSpPr>
          <p:spPr>
            <a:xfrm>
              <a:off x="6407071" y="279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="" xmlns:a16="http://schemas.microsoft.com/office/drawing/2014/main" id="{92B0D0BC-8480-E8B5-700E-C53B564D1521}"/>
                </a:ext>
              </a:extLst>
            </p:cNvPr>
            <p:cNvSpPr/>
            <p:nvPr/>
          </p:nvSpPr>
          <p:spPr>
            <a:xfrm>
              <a:off x="6375128" y="278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="" xmlns:a16="http://schemas.microsoft.com/office/drawing/2014/main" id="{8E2E737C-C041-955B-68F4-6865BB465D44}"/>
                </a:ext>
              </a:extLst>
            </p:cNvPr>
            <p:cNvSpPr/>
            <p:nvPr/>
          </p:nvSpPr>
          <p:spPr>
            <a:xfrm>
              <a:off x="6346157" y="2766642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="" xmlns:a16="http://schemas.microsoft.com/office/drawing/2014/main" id="{4B114AC5-7EF1-4F34-4369-C7563D8346FB}"/>
                </a:ext>
              </a:extLst>
            </p:cNvPr>
            <p:cNvSpPr/>
            <p:nvPr/>
          </p:nvSpPr>
          <p:spPr>
            <a:xfrm>
              <a:off x="6316525" y="2749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="" xmlns:a16="http://schemas.microsoft.com/office/drawing/2014/main" id="{413DE084-3B34-2CAF-DEE2-999CA36AECE0}"/>
                </a:ext>
              </a:extLst>
            </p:cNvPr>
            <p:cNvSpPr/>
            <p:nvPr/>
          </p:nvSpPr>
          <p:spPr>
            <a:xfrm>
              <a:off x="6286728" y="27228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="" xmlns:a16="http://schemas.microsoft.com/office/drawing/2014/main" id="{B1B6D537-1FA0-AFBB-ADB3-7876659432CC}"/>
                </a:ext>
              </a:extLst>
            </p:cNvPr>
            <p:cNvSpPr/>
            <p:nvPr/>
          </p:nvSpPr>
          <p:spPr>
            <a:xfrm>
              <a:off x="6261471" y="2697556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="" xmlns:a16="http://schemas.microsoft.com/office/drawing/2014/main" id="{5A1D4507-9A82-6465-F4DC-BEF1AAD96E7D}"/>
                </a:ext>
              </a:extLst>
            </p:cNvPr>
            <p:cNvSpPr/>
            <p:nvPr/>
          </p:nvSpPr>
          <p:spPr>
            <a:xfrm>
              <a:off x="6235268" y="2670813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="" xmlns:a16="http://schemas.microsoft.com/office/drawing/2014/main" id="{A2F42FF8-892E-A565-675E-25F5B040EEE0}"/>
                </a:ext>
              </a:extLst>
            </p:cNvPr>
            <p:cNvSpPr/>
            <p:nvPr/>
          </p:nvSpPr>
          <p:spPr>
            <a:xfrm>
              <a:off x="6222843" y="2642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="" xmlns:a16="http://schemas.microsoft.com/office/drawing/2014/main" id="{AFDB66D1-77D3-6FC5-1FDA-4A7E00AEAD60}"/>
                </a:ext>
              </a:extLst>
            </p:cNvPr>
            <p:cNvSpPr/>
            <p:nvPr/>
          </p:nvSpPr>
          <p:spPr>
            <a:xfrm>
              <a:off x="6202043" y="261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="" xmlns:a16="http://schemas.microsoft.com/office/drawing/2014/main" id="{AA2E77E8-2B6D-9E4E-41FD-59592798CF3C}"/>
                </a:ext>
              </a:extLst>
            </p:cNvPr>
            <p:cNvSpPr/>
            <p:nvPr/>
          </p:nvSpPr>
          <p:spPr>
            <a:xfrm>
              <a:off x="6188671" y="2579346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="" xmlns:a16="http://schemas.microsoft.com/office/drawing/2014/main" id="{20F4D466-E93C-EAAB-AAA3-92B782CFB064}"/>
                </a:ext>
              </a:extLst>
            </p:cNvPr>
            <p:cNvSpPr/>
            <p:nvPr/>
          </p:nvSpPr>
          <p:spPr>
            <a:xfrm>
              <a:off x="6178271" y="2546013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="" xmlns:a16="http://schemas.microsoft.com/office/drawing/2014/main" id="{928565BF-1CBE-6950-CC26-35A9B4EAC48B}"/>
                </a:ext>
              </a:extLst>
            </p:cNvPr>
            <p:cNvSpPr/>
            <p:nvPr/>
          </p:nvSpPr>
          <p:spPr>
            <a:xfrm>
              <a:off x="6171585" y="25125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="" xmlns:a16="http://schemas.microsoft.com/office/drawing/2014/main" id="{C404A5F1-8042-12AE-6C94-73719CAA0569}"/>
                </a:ext>
              </a:extLst>
            </p:cNvPr>
            <p:cNvSpPr/>
            <p:nvPr/>
          </p:nvSpPr>
          <p:spPr>
            <a:xfrm>
              <a:off x="6171731" y="2482127"/>
              <a:ext cx="5054" cy="4457"/>
            </a:xfrm>
            <a:custGeom>
              <a:avLst/>
              <a:gdLst>
                <a:gd name="connsiteX0" fmla="*/ 597 w 5054"/>
                <a:gd name="connsiteY0" fmla="*/ 4457 h 4457"/>
                <a:gd name="connsiteX1" fmla="*/ 5054 w 5054"/>
                <a:gd name="connsiteY1" fmla="*/ 0 h 4457"/>
                <a:gd name="connsiteX2" fmla="*/ 597 w 5054"/>
                <a:gd name="connsiteY2" fmla="*/ 0 h 4457"/>
                <a:gd name="connsiteX3" fmla="*/ 597 w 5054"/>
                <a:gd name="connsiteY3" fmla="*/ 0 h 4457"/>
                <a:gd name="connsiteX4" fmla="*/ 597 w 5054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4457">
                  <a:moveTo>
                    <a:pt x="597" y="4457"/>
                  </a:moveTo>
                  <a:cubicBezTo>
                    <a:pt x="3059" y="4457"/>
                    <a:pt x="5054" y="2462"/>
                    <a:pt x="5054" y="0"/>
                  </a:cubicBezTo>
                  <a:cubicBezTo>
                    <a:pt x="5054" y="0"/>
                    <a:pt x="5054" y="0"/>
                    <a:pt x="597" y="0"/>
                  </a:cubicBezTo>
                  <a:lnTo>
                    <a:pt x="597" y="0"/>
                  </a:lnTo>
                  <a:cubicBezTo>
                    <a:pt x="-199" y="1379"/>
                    <a:pt x="-199" y="3078"/>
                    <a:pt x="59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="" xmlns:a16="http://schemas.microsoft.com/office/drawing/2014/main" id="{81BAD27E-9775-ED9C-A405-56023F657F17}"/>
                </a:ext>
              </a:extLst>
            </p:cNvPr>
            <p:cNvSpPr/>
            <p:nvPr/>
          </p:nvSpPr>
          <p:spPr>
            <a:xfrm>
              <a:off x="6171731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="" xmlns:a16="http://schemas.microsoft.com/office/drawing/2014/main" id="{D10450C3-4DC6-2697-A618-12645A2EBFD1}"/>
                </a:ext>
              </a:extLst>
            </p:cNvPr>
            <p:cNvSpPr/>
            <p:nvPr/>
          </p:nvSpPr>
          <p:spPr>
            <a:xfrm>
              <a:off x="6171585" y="2408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="" xmlns:a16="http://schemas.microsoft.com/office/drawing/2014/main" id="{AC99AD4D-34F4-55B4-57B2-23847E1A0F08}"/>
                </a:ext>
              </a:extLst>
            </p:cNvPr>
            <p:cNvSpPr/>
            <p:nvPr/>
          </p:nvSpPr>
          <p:spPr>
            <a:xfrm>
              <a:off x="6176001" y="2372138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="" xmlns:a16="http://schemas.microsoft.com/office/drawing/2014/main" id="{6A45E331-B136-E41F-0D59-3084465B2BDD}"/>
                </a:ext>
              </a:extLst>
            </p:cNvPr>
            <p:cNvSpPr/>
            <p:nvPr/>
          </p:nvSpPr>
          <p:spPr>
            <a:xfrm>
              <a:off x="6181243" y="23342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="" xmlns:a16="http://schemas.microsoft.com/office/drawing/2014/main" id="{5F3B1651-EE5D-0361-ABCC-62F925459505}"/>
                </a:ext>
              </a:extLst>
            </p:cNvPr>
            <p:cNvSpPr/>
            <p:nvPr/>
          </p:nvSpPr>
          <p:spPr>
            <a:xfrm>
              <a:off x="6193871" y="23016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="" xmlns:a16="http://schemas.microsoft.com/office/drawing/2014/main" id="{6FF0A4DC-00F7-AE3C-E901-8DBA8FA5DA05}"/>
                </a:ext>
              </a:extLst>
            </p:cNvPr>
            <p:cNvSpPr/>
            <p:nvPr/>
          </p:nvSpPr>
          <p:spPr>
            <a:xfrm>
              <a:off x="6213185" y="2274127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="" xmlns:a16="http://schemas.microsoft.com/office/drawing/2014/main" id="{3FAE54DB-266F-666A-0BDE-3A8331455B45}"/>
                </a:ext>
              </a:extLst>
            </p:cNvPr>
            <p:cNvSpPr/>
            <p:nvPr/>
          </p:nvSpPr>
          <p:spPr>
            <a:xfrm>
              <a:off x="6233243" y="2245899"/>
              <a:ext cx="18602" cy="18571"/>
            </a:xfrm>
            <a:custGeom>
              <a:avLst/>
              <a:gdLst>
                <a:gd name="connsiteX0" fmla="*/ 9657 w 18602"/>
                <a:gd name="connsiteY0" fmla="*/ 18571 h 18571"/>
                <a:gd name="connsiteX1" fmla="*/ 18571 w 18602"/>
                <a:gd name="connsiteY1" fmla="*/ 9657 h 18571"/>
                <a:gd name="connsiteX2" fmla="*/ 10431 w 18602"/>
                <a:gd name="connsiteY2" fmla="*/ 31 h 18571"/>
                <a:gd name="connsiteX3" fmla="*/ 9657 w 18602"/>
                <a:gd name="connsiteY3" fmla="*/ 0 h 18571"/>
                <a:gd name="connsiteX4" fmla="*/ 0 w 18602"/>
                <a:gd name="connsiteY4" fmla="*/ 9657 h 18571"/>
                <a:gd name="connsiteX5" fmla="*/ 9657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9657" y="18571"/>
                  </a:moveTo>
                  <a:cubicBezTo>
                    <a:pt x="14580" y="18571"/>
                    <a:pt x="18571" y="14580"/>
                    <a:pt x="18571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5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7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="" xmlns:a16="http://schemas.microsoft.com/office/drawing/2014/main" id="{D5FD74F5-3F0E-EC6A-5EBE-BB300970649A}"/>
                </a:ext>
              </a:extLst>
            </p:cNvPr>
            <p:cNvSpPr/>
            <p:nvPr/>
          </p:nvSpPr>
          <p:spPr>
            <a:xfrm>
              <a:off x="6259986" y="22236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="" xmlns:a16="http://schemas.microsoft.com/office/drawing/2014/main" id="{8F875AE4-D2C6-E8F0-410B-63741D58E307}"/>
                </a:ext>
              </a:extLst>
            </p:cNvPr>
            <p:cNvSpPr/>
            <p:nvPr/>
          </p:nvSpPr>
          <p:spPr>
            <a:xfrm>
              <a:off x="6285985" y="22005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="" xmlns:a16="http://schemas.microsoft.com/office/drawing/2014/main" id="{5EBF1606-090C-F623-2944-D236CB02BEA6}"/>
                </a:ext>
              </a:extLst>
            </p:cNvPr>
            <p:cNvSpPr/>
            <p:nvPr/>
          </p:nvSpPr>
          <p:spPr>
            <a:xfrm>
              <a:off x="6313471" y="217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="" xmlns:a16="http://schemas.microsoft.com/office/drawing/2014/main" id="{CE5BB08D-840F-E056-EFB0-D389AEE88DF7}"/>
                </a:ext>
              </a:extLst>
            </p:cNvPr>
            <p:cNvSpPr/>
            <p:nvPr/>
          </p:nvSpPr>
          <p:spPr>
            <a:xfrm>
              <a:off x="6346157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="" xmlns:a16="http://schemas.microsoft.com/office/drawing/2014/main" id="{41E38DFB-88B1-2F54-3A67-1E13877D7EF3}"/>
                </a:ext>
              </a:extLst>
            </p:cNvPr>
            <p:cNvSpPr/>
            <p:nvPr/>
          </p:nvSpPr>
          <p:spPr>
            <a:xfrm>
              <a:off x="6369186" y="2150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="" xmlns:a16="http://schemas.microsoft.com/office/drawing/2014/main" id="{D326B933-C595-1704-BC2D-0072C854975E}"/>
                </a:ext>
              </a:extLst>
            </p:cNvPr>
            <p:cNvSpPr/>
            <p:nvPr/>
          </p:nvSpPr>
          <p:spPr>
            <a:xfrm>
              <a:off x="6407071" y="2133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="" xmlns:a16="http://schemas.microsoft.com/office/drawing/2014/main" id="{4FEB5A88-B132-761E-5ED9-35B9720F1BEF}"/>
                </a:ext>
              </a:extLst>
            </p:cNvPr>
            <p:cNvSpPr/>
            <p:nvPr/>
          </p:nvSpPr>
          <p:spPr>
            <a:xfrm>
              <a:off x="6442068" y="2124070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="" xmlns:a16="http://schemas.microsoft.com/office/drawing/2014/main" id="{FC76C787-18C1-4C89-8502-75FFAA454BBD}"/>
                </a:ext>
              </a:extLst>
            </p:cNvPr>
            <p:cNvSpPr/>
            <p:nvPr/>
          </p:nvSpPr>
          <p:spPr>
            <a:xfrm>
              <a:off x="6476157" y="21225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="" xmlns:a16="http://schemas.microsoft.com/office/drawing/2014/main" id="{C3FA3082-D7F2-D37E-F544-513AC9C5934F}"/>
                </a:ext>
              </a:extLst>
            </p:cNvPr>
            <p:cNvSpPr/>
            <p:nvPr/>
          </p:nvSpPr>
          <p:spPr>
            <a:xfrm>
              <a:off x="6508100" y="2114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="" xmlns:a16="http://schemas.microsoft.com/office/drawing/2014/main" id="{72C51C16-C9BE-74ED-2C71-F29FD08A9143}"/>
                </a:ext>
              </a:extLst>
            </p:cNvPr>
            <p:cNvSpPr/>
            <p:nvPr/>
          </p:nvSpPr>
          <p:spPr>
            <a:xfrm>
              <a:off x="6544995" y="212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="" xmlns:a16="http://schemas.microsoft.com/office/drawing/2014/main" id="{7043A11A-85DF-DCFE-2B26-971FCBA62E77}"/>
                </a:ext>
              </a:extLst>
            </p:cNvPr>
            <p:cNvSpPr/>
            <p:nvPr/>
          </p:nvSpPr>
          <p:spPr>
            <a:xfrm>
              <a:off x="6574214" y="2122584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="" xmlns:a16="http://schemas.microsoft.com/office/drawing/2014/main" id="{3E1E7EC1-27F8-1F76-61CB-44141331FFEF}"/>
                </a:ext>
              </a:extLst>
            </p:cNvPr>
            <p:cNvSpPr/>
            <p:nvPr/>
          </p:nvSpPr>
          <p:spPr>
            <a:xfrm>
              <a:off x="6610614" y="21277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="" xmlns:a16="http://schemas.microsoft.com/office/drawing/2014/main" id="{6FB61FCC-9BDF-925B-D417-379B3066E98F}"/>
                </a:ext>
              </a:extLst>
            </p:cNvPr>
            <p:cNvSpPr/>
            <p:nvPr/>
          </p:nvSpPr>
          <p:spPr>
            <a:xfrm>
              <a:off x="6642557" y="2138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="" xmlns:a16="http://schemas.microsoft.com/office/drawing/2014/main" id="{F94372E6-8141-C96E-AC07-5AB647393C77}"/>
                </a:ext>
              </a:extLst>
            </p:cNvPr>
            <p:cNvSpPr/>
            <p:nvPr/>
          </p:nvSpPr>
          <p:spPr>
            <a:xfrm>
              <a:off x="6678214" y="2152299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="" xmlns:a16="http://schemas.microsoft.com/office/drawing/2014/main" id="{CF01D0D0-E6F6-F5D4-E10D-AEFB752B8560}"/>
                </a:ext>
              </a:extLst>
            </p:cNvPr>
            <p:cNvSpPr/>
            <p:nvPr/>
          </p:nvSpPr>
          <p:spPr>
            <a:xfrm>
              <a:off x="6704214" y="21693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="" xmlns:a16="http://schemas.microsoft.com/office/drawing/2014/main" id="{F9B877EA-ACA6-8355-3F6B-86686BC56576}"/>
                </a:ext>
              </a:extLst>
            </p:cNvPr>
            <p:cNvSpPr/>
            <p:nvPr/>
          </p:nvSpPr>
          <p:spPr>
            <a:xfrm>
              <a:off x="6732443" y="2189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="" xmlns:a16="http://schemas.microsoft.com/office/drawing/2014/main" id="{7614CE97-C31B-9A9C-6899-835D807DC0ED}"/>
                </a:ext>
              </a:extLst>
            </p:cNvPr>
            <p:cNvSpPr/>
            <p:nvPr/>
          </p:nvSpPr>
          <p:spPr>
            <a:xfrm>
              <a:off x="6757700" y="22117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="" xmlns:a16="http://schemas.microsoft.com/office/drawing/2014/main" id="{770CC812-01DD-A01A-B1BE-34F9B2C9D674}"/>
                </a:ext>
              </a:extLst>
            </p:cNvPr>
            <p:cNvSpPr/>
            <p:nvPr/>
          </p:nvSpPr>
          <p:spPr>
            <a:xfrm>
              <a:off x="6780729" y="22362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="" xmlns:a16="http://schemas.microsoft.com/office/drawing/2014/main" id="{326BBEF2-0FF5-F4DE-869B-64C485A5EB5B}"/>
                </a:ext>
              </a:extLst>
            </p:cNvPr>
            <p:cNvSpPr/>
            <p:nvPr/>
          </p:nvSpPr>
          <p:spPr>
            <a:xfrm>
              <a:off x="6798523" y="2260756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9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="" xmlns:a16="http://schemas.microsoft.com/office/drawing/2014/main" id="{8B17DA6B-264A-E8FD-87F0-9627601B3D1A}"/>
                </a:ext>
              </a:extLst>
            </p:cNvPr>
            <p:cNvSpPr/>
            <p:nvPr/>
          </p:nvSpPr>
          <p:spPr>
            <a:xfrm>
              <a:off x="6813414" y="2287499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="" xmlns:a16="http://schemas.microsoft.com/office/drawing/2014/main" id="{0996658D-079C-AB19-6486-2D63BA570CFD}"/>
                </a:ext>
              </a:extLst>
            </p:cNvPr>
            <p:cNvSpPr/>
            <p:nvPr/>
          </p:nvSpPr>
          <p:spPr>
            <a:xfrm>
              <a:off x="6828272" y="2318699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143 h 23028"/>
                <a:gd name="connsiteX2" fmla="*/ 11886 w 23028"/>
                <a:gd name="connsiteY2" fmla="*/ 0 h 23028"/>
                <a:gd name="connsiteX3" fmla="*/ 0 w 23028"/>
                <a:gd name="connsiteY3" fmla="*/ 11143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158" y="22636"/>
                    <a:pt x="23041" y="17428"/>
                    <a:pt x="23029" y="11143"/>
                  </a:cubicBezTo>
                  <a:cubicBezTo>
                    <a:pt x="23029" y="4989"/>
                    <a:pt x="18040" y="0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="" xmlns:a16="http://schemas.microsoft.com/office/drawing/2014/main" id="{B0CB47EA-99CB-56EF-BD1B-361D3D96A4B1}"/>
                </a:ext>
              </a:extLst>
            </p:cNvPr>
            <p:cNvSpPr/>
            <p:nvPr/>
          </p:nvSpPr>
          <p:spPr>
            <a:xfrm>
              <a:off x="6842386" y="2352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="" xmlns:a16="http://schemas.microsoft.com/office/drawing/2014/main" id="{BDE9CF1A-CDA9-B6F0-5C5C-7A8FAD419477}"/>
                </a:ext>
              </a:extLst>
            </p:cNvPr>
            <p:cNvSpPr/>
            <p:nvPr/>
          </p:nvSpPr>
          <p:spPr>
            <a:xfrm>
              <a:off x="6851269" y="2387042"/>
              <a:ext cx="17891" cy="18571"/>
            </a:xfrm>
            <a:custGeom>
              <a:avLst/>
              <a:gdLst>
                <a:gd name="connsiteX0" fmla="*/ 8946 w 17891"/>
                <a:gd name="connsiteY0" fmla="*/ 18571 h 18571"/>
                <a:gd name="connsiteX1" fmla="*/ 17891 w 17891"/>
                <a:gd name="connsiteY1" fmla="*/ 9688 h 18571"/>
                <a:gd name="connsiteX2" fmla="*/ 17860 w 17891"/>
                <a:gd name="connsiteY2" fmla="*/ 8914 h 18571"/>
                <a:gd name="connsiteX3" fmla="*/ 8946 w 17891"/>
                <a:gd name="connsiteY3" fmla="*/ 0 h 18571"/>
                <a:gd name="connsiteX4" fmla="*/ 32 w 17891"/>
                <a:gd name="connsiteY4" fmla="*/ 8914 h 18571"/>
                <a:gd name="connsiteX5" fmla="*/ 8172 w 17891"/>
                <a:gd name="connsiteY5" fmla="*/ 18540 h 18571"/>
                <a:gd name="connsiteX6" fmla="*/ 8946 w 17891"/>
                <a:gd name="connsiteY6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91" h="18571">
                  <a:moveTo>
                    <a:pt x="8946" y="18571"/>
                  </a:moveTo>
                  <a:cubicBezTo>
                    <a:pt x="13869" y="18589"/>
                    <a:pt x="17874" y="14611"/>
                    <a:pt x="17891" y="9688"/>
                  </a:cubicBezTo>
                  <a:cubicBezTo>
                    <a:pt x="17892" y="9430"/>
                    <a:pt x="17882" y="9172"/>
                    <a:pt x="17860" y="8914"/>
                  </a:cubicBezTo>
                  <a:cubicBezTo>
                    <a:pt x="17860" y="3991"/>
                    <a:pt x="13869" y="0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="" xmlns:a16="http://schemas.microsoft.com/office/drawing/2014/main" id="{FEB73D3F-0928-3479-D398-7A2D1EDEF141}"/>
                </a:ext>
              </a:extLst>
            </p:cNvPr>
            <p:cNvSpPr/>
            <p:nvPr/>
          </p:nvSpPr>
          <p:spPr>
            <a:xfrm>
              <a:off x="6859424" y="2424185"/>
              <a:ext cx="11979" cy="12628"/>
            </a:xfrm>
            <a:custGeom>
              <a:avLst/>
              <a:gdLst>
                <a:gd name="connsiteX0" fmla="*/ 5990 w 11979"/>
                <a:gd name="connsiteY0" fmla="*/ 12629 h 12628"/>
                <a:gd name="connsiteX1" fmla="*/ 11979 w 11979"/>
                <a:gd name="connsiteY1" fmla="*/ 6733 h 12628"/>
                <a:gd name="connsiteX2" fmla="*/ 11933 w 11979"/>
                <a:gd name="connsiteY2" fmla="*/ 5943 h 12628"/>
                <a:gd name="connsiteX3" fmla="*/ 5990 w 11979"/>
                <a:gd name="connsiteY3" fmla="*/ 0 h 12628"/>
                <a:gd name="connsiteX4" fmla="*/ 47 w 11979"/>
                <a:gd name="connsiteY4" fmla="*/ 5943 h 12628"/>
                <a:gd name="connsiteX5" fmla="*/ 5200 w 11979"/>
                <a:gd name="connsiteY5" fmla="*/ 12582 h 12628"/>
                <a:gd name="connsiteX6" fmla="*/ 5990 w 11979"/>
                <a:gd name="connsiteY6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9" h="12628">
                  <a:moveTo>
                    <a:pt x="5990" y="12629"/>
                  </a:moveTo>
                  <a:cubicBezTo>
                    <a:pt x="9272" y="12654"/>
                    <a:pt x="11954" y="10015"/>
                    <a:pt x="11979" y="6733"/>
                  </a:cubicBezTo>
                  <a:cubicBezTo>
                    <a:pt x="11982" y="6469"/>
                    <a:pt x="11966" y="6205"/>
                    <a:pt x="11933" y="5943"/>
                  </a:cubicBezTo>
                  <a:cubicBezTo>
                    <a:pt x="11933" y="2661"/>
                    <a:pt x="9272" y="0"/>
                    <a:pt x="5990" y="0"/>
                  </a:cubicBezTo>
                  <a:cubicBezTo>
                    <a:pt x="2708" y="0"/>
                    <a:pt x="47" y="2661"/>
                    <a:pt x="47" y="5943"/>
                  </a:cubicBezTo>
                  <a:cubicBezTo>
                    <a:pt x="-363" y="9199"/>
                    <a:pt x="1944" y="12172"/>
                    <a:pt x="5200" y="12582"/>
                  </a:cubicBezTo>
                  <a:cubicBezTo>
                    <a:pt x="5462" y="12615"/>
                    <a:pt x="5726" y="12631"/>
                    <a:pt x="5990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="" xmlns:a16="http://schemas.microsoft.com/office/drawing/2014/main" id="{DB93CC8E-3CBB-5858-9DFC-CB813B701AE8}"/>
                </a:ext>
              </a:extLst>
            </p:cNvPr>
            <p:cNvSpPr/>
            <p:nvPr/>
          </p:nvSpPr>
          <p:spPr>
            <a:xfrm>
              <a:off x="6901072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="" xmlns:a16="http://schemas.microsoft.com/office/drawing/2014/main" id="{368B49B1-3C6E-15C1-1776-A5B8FFCB3D52}"/>
                </a:ext>
              </a:extLst>
            </p:cNvPr>
            <p:cNvSpPr/>
            <p:nvPr/>
          </p:nvSpPr>
          <p:spPr>
            <a:xfrm>
              <a:off x="6900329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8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8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8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="" xmlns:a16="http://schemas.microsoft.com/office/drawing/2014/main" id="{D0D6A9CB-0B93-5258-D5CA-D9CD1A63DB3F}"/>
                </a:ext>
              </a:extLst>
            </p:cNvPr>
            <p:cNvSpPr/>
            <p:nvPr/>
          </p:nvSpPr>
          <p:spPr>
            <a:xfrm>
              <a:off x="6895872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="" xmlns:a16="http://schemas.microsoft.com/office/drawing/2014/main" id="{BCEB5BC1-E782-0F6B-7C7D-1486FE66B0C4}"/>
                </a:ext>
              </a:extLst>
            </p:cNvPr>
            <p:cNvSpPr/>
            <p:nvPr/>
          </p:nvSpPr>
          <p:spPr>
            <a:xfrm>
              <a:off x="6888443" y="2563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="" xmlns:a16="http://schemas.microsoft.com/office/drawing/2014/main" id="{019FE560-247A-F441-7EF9-8F059DDFD2D2}"/>
                </a:ext>
              </a:extLst>
            </p:cNvPr>
            <p:cNvSpPr/>
            <p:nvPr/>
          </p:nvSpPr>
          <p:spPr>
            <a:xfrm>
              <a:off x="6880417" y="2596528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="" xmlns:a16="http://schemas.microsoft.com/office/drawing/2014/main" id="{179C492F-BE7F-6B9A-543F-0FD156C38D36}"/>
                </a:ext>
              </a:extLst>
            </p:cNvPr>
            <p:cNvSpPr/>
            <p:nvPr/>
          </p:nvSpPr>
          <p:spPr>
            <a:xfrm>
              <a:off x="6863186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="" xmlns:a16="http://schemas.microsoft.com/office/drawing/2014/main" id="{2AD28F68-ECC7-F4A1-2B0A-0C72F8446E43}"/>
                </a:ext>
              </a:extLst>
            </p:cNvPr>
            <p:cNvSpPr/>
            <p:nvPr/>
          </p:nvSpPr>
          <p:spPr>
            <a:xfrm>
              <a:off x="6845061" y="2658555"/>
              <a:ext cx="9954" cy="8915"/>
            </a:xfrm>
            <a:custGeom>
              <a:avLst/>
              <a:gdLst>
                <a:gd name="connsiteX0" fmla="*/ 6240 w 9954"/>
                <a:gd name="connsiteY0" fmla="*/ 8544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8544"/>
                  </a:moveTo>
                  <a:cubicBezTo>
                    <a:pt x="8291" y="8544"/>
                    <a:pt x="9954" y="6881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="" xmlns:a16="http://schemas.microsoft.com/office/drawing/2014/main" id="{C49ED45D-8B00-1E7C-D1F5-CF6858B43952}"/>
                </a:ext>
              </a:extLst>
            </p:cNvPr>
            <p:cNvSpPr/>
            <p:nvPr/>
          </p:nvSpPr>
          <p:spPr>
            <a:xfrm>
              <a:off x="6828272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="" xmlns:a16="http://schemas.microsoft.com/office/drawing/2014/main" id="{34E19FFA-6602-1319-A878-281DAD543F59}"/>
                </a:ext>
              </a:extLst>
            </p:cNvPr>
            <p:cNvSpPr/>
            <p:nvPr/>
          </p:nvSpPr>
          <p:spPr>
            <a:xfrm>
              <a:off x="6810443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="" xmlns:a16="http://schemas.microsoft.com/office/drawing/2014/main" id="{4528D87A-24C7-3DA7-00AB-3915FFF37E61}"/>
                </a:ext>
              </a:extLst>
            </p:cNvPr>
            <p:cNvSpPr/>
            <p:nvPr/>
          </p:nvSpPr>
          <p:spPr>
            <a:xfrm>
              <a:off x="6786011" y="2746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="" xmlns:a16="http://schemas.microsoft.com/office/drawing/2014/main" id="{F7627F3E-01FB-7643-D881-A5FDEABB9103}"/>
                </a:ext>
              </a:extLst>
            </p:cNvPr>
            <p:cNvSpPr/>
            <p:nvPr/>
          </p:nvSpPr>
          <p:spPr>
            <a:xfrm>
              <a:off x="6758443" y="276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="" xmlns:a16="http://schemas.microsoft.com/office/drawing/2014/main" id="{3FCE168B-6831-238E-CFB1-C265C0FEA872}"/>
                </a:ext>
              </a:extLst>
            </p:cNvPr>
            <p:cNvSpPr/>
            <p:nvPr/>
          </p:nvSpPr>
          <p:spPr>
            <a:xfrm>
              <a:off x="6731783" y="27889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="" xmlns:a16="http://schemas.microsoft.com/office/drawing/2014/main" id="{AAD52554-030D-9A0F-490B-D59A579D7514}"/>
                </a:ext>
              </a:extLst>
            </p:cNvPr>
            <p:cNvSpPr/>
            <p:nvPr/>
          </p:nvSpPr>
          <p:spPr>
            <a:xfrm>
              <a:off x="6702729" y="2807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="" xmlns:a16="http://schemas.microsoft.com/office/drawing/2014/main" id="{33656C33-3D15-024F-5802-012A2FF1DCA0}"/>
                </a:ext>
              </a:extLst>
            </p:cNvPr>
            <p:cNvSpPr/>
            <p:nvPr/>
          </p:nvSpPr>
          <p:spPr>
            <a:xfrm>
              <a:off x="6669300" y="281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="" xmlns:a16="http://schemas.microsoft.com/office/drawing/2014/main" id="{7255C1CF-D364-B9B4-6122-883932D65075}"/>
                </a:ext>
              </a:extLst>
            </p:cNvPr>
            <p:cNvSpPr/>
            <p:nvPr/>
          </p:nvSpPr>
          <p:spPr>
            <a:xfrm>
              <a:off x="6636614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="" xmlns:a16="http://schemas.microsoft.com/office/drawing/2014/main" id="{5FC8D793-B3C4-9134-2E6E-E2F49A38A6CB}"/>
                </a:ext>
              </a:extLst>
            </p:cNvPr>
            <p:cNvSpPr/>
            <p:nvPr/>
          </p:nvSpPr>
          <p:spPr>
            <a:xfrm>
              <a:off x="6605414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="" xmlns:a16="http://schemas.microsoft.com/office/drawing/2014/main" id="{3FB52926-8FEC-3BEC-C757-60FAFE6D20CC}"/>
                </a:ext>
              </a:extLst>
            </p:cNvPr>
            <p:cNvSpPr/>
            <p:nvPr/>
          </p:nvSpPr>
          <p:spPr>
            <a:xfrm>
              <a:off x="6571243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="" xmlns:a16="http://schemas.microsoft.com/office/drawing/2014/main" id="{08FF7FF6-2713-D039-4DBB-05F16FD95B2F}"/>
                </a:ext>
              </a:extLst>
            </p:cNvPr>
            <p:cNvSpPr/>
            <p:nvPr/>
          </p:nvSpPr>
          <p:spPr>
            <a:xfrm>
              <a:off x="6532614" y="28528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="" xmlns:a16="http://schemas.microsoft.com/office/drawing/2014/main" id="{E13DFB0E-69C3-1AD9-7B38-527BD296C49B}"/>
                </a:ext>
              </a:extLst>
            </p:cNvPr>
            <p:cNvSpPr/>
            <p:nvPr/>
          </p:nvSpPr>
          <p:spPr>
            <a:xfrm>
              <a:off x="6502157" y="2852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="" xmlns:a16="http://schemas.microsoft.com/office/drawing/2014/main" id="{3CE0C0C1-19B1-A390-19B6-FF34829721D5}"/>
                </a:ext>
              </a:extLst>
            </p:cNvPr>
            <p:cNvSpPr/>
            <p:nvPr/>
          </p:nvSpPr>
          <p:spPr>
            <a:xfrm>
              <a:off x="6465757" y="2845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="" xmlns:a16="http://schemas.microsoft.com/office/drawing/2014/main" id="{5692F379-32F8-3136-2E8F-1F6D2E6A7DA2}"/>
                </a:ext>
              </a:extLst>
            </p:cNvPr>
            <p:cNvSpPr/>
            <p:nvPr/>
          </p:nvSpPr>
          <p:spPr>
            <a:xfrm>
              <a:off x="6429357" y="28453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="" xmlns:a16="http://schemas.microsoft.com/office/drawing/2014/main" id="{D2CE1203-3308-DDCD-0387-AFE2D350FC24}"/>
                </a:ext>
              </a:extLst>
            </p:cNvPr>
            <p:cNvSpPr/>
            <p:nvPr/>
          </p:nvSpPr>
          <p:spPr>
            <a:xfrm>
              <a:off x="6398157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="" xmlns:a16="http://schemas.microsoft.com/office/drawing/2014/main" id="{11305461-C421-B1D4-3204-5D22A8594226}"/>
                </a:ext>
              </a:extLst>
            </p:cNvPr>
            <p:cNvSpPr/>
            <p:nvPr/>
          </p:nvSpPr>
          <p:spPr>
            <a:xfrm>
              <a:off x="6367370" y="28223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="" xmlns:a16="http://schemas.microsoft.com/office/drawing/2014/main" id="{E6431D05-316B-A701-477F-02D8DB9621BF}"/>
                </a:ext>
              </a:extLst>
            </p:cNvPr>
            <p:cNvSpPr/>
            <p:nvPr/>
          </p:nvSpPr>
          <p:spPr>
            <a:xfrm>
              <a:off x="6336500" y="2806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="" xmlns:a16="http://schemas.microsoft.com/office/drawing/2014/main" id="{E523AC16-4861-835C-749C-6CD8DA94F29D}"/>
                </a:ext>
              </a:extLst>
            </p:cNvPr>
            <p:cNvSpPr/>
            <p:nvPr/>
          </p:nvSpPr>
          <p:spPr>
            <a:xfrm>
              <a:off x="6306786" y="2788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="" xmlns:a16="http://schemas.microsoft.com/office/drawing/2014/main" id="{8A82C973-F3C1-5D69-7A91-5AAC7DEAD6DA}"/>
                </a:ext>
              </a:extLst>
            </p:cNvPr>
            <p:cNvSpPr/>
            <p:nvPr/>
          </p:nvSpPr>
          <p:spPr>
            <a:xfrm>
              <a:off x="6279300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="" xmlns:a16="http://schemas.microsoft.com/office/drawing/2014/main" id="{2C45B5D8-25A4-744B-078C-6096352BB04D}"/>
                </a:ext>
              </a:extLst>
            </p:cNvPr>
            <p:cNvSpPr/>
            <p:nvPr/>
          </p:nvSpPr>
          <p:spPr>
            <a:xfrm>
              <a:off x="6252557" y="274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="" xmlns:a16="http://schemas.microsoft.com/office/drawing/2014/main" id="{B5D0C99C-E63C-0C65-29B0-9D21EB38DCA4}"/>
                </a:ext>
              </a:extLst>
            </p:cNvPr>
            <p:cNvSpPr/>
            <p:nvPr/>
          </p:nvSpPr>
          <p:spPr>
            <a:xfrm>
              <a:off x="6226557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="" xmlns:a16="http://schemas.microsoft.com/office/drawing/2014/main" id="{604D8FAC-06DC-77D3-3264-9B6FB407B405}"/>
                </a:ext>
              </a:extLst>
            </p:cNvPr>
            <p:cNvSpPr/>
            <p:nvPr/>
          </p:nvSpPr>
          <p:spPr>
            <a:xfrm>
              <a:off x="6203528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="" xmlns:a16="http://schemas.microsoft.com/office/drawing/2014/main" id="{C9C33E3A-316D-AD41-B4DA-F079A2ED5B34}"/>
                </a:ext>
              </a:extLst>
            </p:cNvPr>
            <p:cNvSpPr/>
            <p:nvPr/>
          </p:nvSpPr>
          <p:spPr>
            <a:xfrm>
              <a:off x="6184160" y="2658238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="" xmlns:a16="http://schemas.microsoft.com/office/drawing/2014/main" id="{4F23FE76-41A6-C7D5-6C46-0DB556DA2F62}"/>
                </a:ext>
              </a:extLst>
            </p:cNvPr>
            <p:cNvSpPr/>
            <p:nvPr/>
          </p:nvSpPr>
          <p:spPr>
            <a:xfrm>
              <a:off x="6167128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="" xmlns:a16="http://schemas.microsoft.com/office/drawing/2014/main" id="{D10865AD-2776-5F40-D118-DF3C4F7911EC}"/>
                </a:ext>
              </a:extLst>
            </p:cNvPr>
            <p:cNvSpPr/>
            <p:nvPr/>
          </p:nvSpPr>
          <p:spPr>
            <a:xfrm>
              <a:off x="6153014" y="25957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="" xmlns:a16="http://schemas.microsoft.com/office/drawing/2014/main" id="{45311CCF-456C-4CFB-680B-B28F1157C0DE}"/>
                </a:ext>
              </a:extLst>
            </p:cNvPr>
            <p:cNvSpPr/>
            <p:nvPr/>
          </p:nvSpPr>
          <p:spPr>
            <a:xfrm>
              <a:off x="6143357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3714 h 8171"/>
                <a:gd name="connsiteX2" fmla="*/ 4457 w 8171"/>
                <a:gd name="connsiteY2" fmla="*/ 0 h 8171"/>
                <a:gd name="connsiteX3" fmla="*/ 0 w 8171"/>
                <a:gd name="connsiteY3" fmla="*/ 3714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cubicBezTo>
                    <a:pt x="6625" y="7805"/>
                    <a:pt x="8202" y="5913"/>
                    <a:pt x="8171" y="3714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3714"/>
                  </a:cubicBezTo>
                  <a:cubicBezTo>
                    <a:pt x="0" y="6176"/>
                    <a:pt x="199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="" xmlns:a16="http://schemas.microsoft.com/office/drawing/2014/main" id="{03C5CAA7-2D7C-0619-F8E9-947030869FD8}"/>
                </a:ext>
              </a:extLst>
            </p:cNvPr>
            <p:cNvSpPr/>
            <p:nvPr/>
          </p:nvSpPr>
          <p:spPr>
            <a:xfrm>
              <a:off x="6135185" y="2529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="" xmlns:a16="http://schemas.microsoft.com/office/drawing/2014/main" id="{0640555C-BD32-AE72-956B-4399B573650F}"/>
                </a:ext>
              </a:extLst>
            </p:cNvPr>
            <p:cNvSpPr/>
            <p:nvPr/>
          </p:nvSpPr>
          <p:spPr>
            <a:xfrm>
              <a:off x="6130728" y="24954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="" xmlns:a16="http://schemas.microsoft.com/office/drawing/2014/main" id="{AF5611AD-1A91-55CC-D9C2-DDAB28016FC9}"/>
                </a:ext>
              </a:extLst>
            </p:cNvPr>
            <p:cNvSpPr/>
            <p:nvPr/>
          </p:nvSpPr>
          <p:spPr>
            <a:xfrm>
              <a:off x="6129243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="" xmlns:a16="http://schemas.microsoft.com/office/drawing/2014/main" id="{4DE7E375-BFC5-7672-97BB-759BD9E326D7}"/>
                </a:ext>
              </a:extLst>
            </p:cNvPr>
            <p:cNvSpPr/>
            <p:nvPr/>
          </p:nvSpPr>
          <p:spPr>
            <a:xfrm>
              <a:off x="6130728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="" xmlns:a16="http://schemas.microsoft.com/office/drawing/2014/main" id="{2EE5C158-9A1C-8380-9627-058191110C3C}"/>
                </a:ext>
              </a:extLst>
            </p:cNvPr>
            <p:cNvSpPr/>
            <p:nvPr/>
          </p:nvSpPr>
          <p:spPr>
            <a:xfrm>
              <a:off x="6131842" y="2389966"/>
              <a:ext cx="10401" cy="10400"/>
            </a:xfrm>
            <a:custGeom>
              <a:avLst/>
              <a:gdLst>
                <a:gd name="connsiteX0" fmla="*/ 7801 w 10401"/>
                <a:gd name="connsiteY0" fmla="*/ 9704 h 10400"/>
                <a:gd name="connsiteX1" fmla="*/ 9704 w 10401"/>
                <a:gd name="connsiteY1" fmla="*/ 2601 h 10400"/>
                <a:gd name="connsiteX2" fmla="*/ 2601 w 10401"/>
                <a:gd name="connsiteY2" fmla="*/ 698 h 10400"/>
                <a:gd name="connsiteX3" fmla="*/ 698 w 10401"/>
                <a:gd name="connsiteY3" fmla="*/ 7801 h 10400"/>
                <a:gd name="connsiteX4" fmla="*/ 2601 w 10401"/>
                <a:gd name="connsiteY4" fmla="*/ 9704 h 10400"/>
                <a:gd name="connsiteX5" fmla="*/ 7801 w 10401"/>
                <a:gd name="connsiteY5" fmla="*/ 9704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1" h="10400">
                  <a:moveTo>
                    <a:pt x="7801" y="9704"/>
                  </a:moveTo>
                  <a:cubicBezTo>
                    <a:pt x="10288" y="8268"/>
                    <a:pt x="11140" y="5088"/>
                    <a:pt x="9704" y="2601"/>
                  </a:cubicBezTo>
                  <a:cubicBezTo>
                    <a:pt x="8268" y="114"/>
                    <a:pt x="5088" y="-738"/>
                    <a:pt x="2601" y="698"/>
                  </a:cubicBezTo>
                  <a:cubicBezTo>
                    <a:pt x="114" y="2133"/>
                    <a:pt x="-738" y="5314"/>
                    <a:pt x="698" y="7801"/>
                  </a:cubicBezTo>
                  <a:cubicBezTo>
                    <a:pt x="1154" y="8591"/>
                    <a:pt x="1810" y="9248"/>
                    <a:pt x="2601" y="9704"/>
                  </a:cubicBezTo>
                  <a:cubicBezTo>
                    <a:pt x="4210" y="10633"/>
                    <a:pt x="6192" y="10633"/>
                    <a:pt x="7801" y="970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="" xmlns:a16="http://schemas.microsoft.com/office/drawing/2014/main" id="{26A2FD15-AF96-8D5F-FE56-30E56C74A742}"/>
                </a:ext>
              </a:extLst>
            </p:cNvPr>
            <p:cNvSpPr/>
            <p:nvPr/>
          </p:nvSpPr>
          <p:spPr>
            <a:xfrm>
              <a:off x="6139642" y="2354356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2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="" xmlns:a16="http://schemas.microsoft.com/office/drawing/2014/main" id="{A92870B7-2FF5-5B57-7D77-A0F75CE5C689}"/>
                </a:ext>
              </a:extLst>
            </p:cNvPr>
            <p:cNvSpPr/>
            <p:nvPr/>
          </p:nvSpPr>
          <p:spPr>
            <a:xfrm>
              <a:off x="6144843" y="2315727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="" xmlns:a16="http://schemas.microsoft.com/office/drawing/2014/main" id="{EABF2EC5-FF22-7BBF-2B58-1EFECB765450}"/>
                </a:ext>
              </a:extLst>
            </p:cNvPr>
            <p:cNvSpPr/>
            <p:nvPr/>
          </p:nvSpPr>
          <p:spPr>
            <a:xfrm>
              <a:off x="6158957" y="2284527"/>
              <a:ext cx="26000" cy="26000"/>
            </a:xfrm>
            <a:custGeom>
              <a:avLst/>
              <a:gdLst>
                <a:gd name="connsiteX0" fmla="*/ 12629 w 26000"/>
                <a:gd name="connsiteY0" fmla="*/ 26000 h 26000"/>
                <a:gd name="connsiteX1" fmla="*/ 26000 w 26000"/>
                <a:gd name="connsiteY1" fmla="*/ 12629 h 26000"/>
                <a:gd name="connsiteX2" fmla="*/ 12629 w 26000"/>
                <a:gd name="connsiteY2" fmla="*/ 0 h 26000"/>
                <a:gd name="connsiteX3" fmla="*/ 0 w 26000"/>
                <a:gd name="connsiteY3" fmla="*/ 12629 h 26000"/>
                <a:gd name="connsiteX4" fmla="*/ 12629 w 26000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6000">
                  <a:moveTo>
                    <a:pt x="12629" y="26000"/>
                  </a:moveTo>
                  <a:cubicBezTo>
                    <a:pt x="20013" y="26000"/>
                    <a:pt x="26000" y="20013"/>
                    <a:pt x="26000" y="12629"/>
                  </a:cubicBezTo>
                  <a:cubicBezTo>
                    <a:pt x="25605" y="5535"/>
                    <a:pt x="19733" y="-11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-11" y="19733"/>
                    <a:pt x="5535" y="25605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="" xmlns:a16="http://schemas.microsoft.com/office/drawing/2014/main" id="{F65D470B-6CCB-7C1E-047A-45CB434EA0B7}"/>
                </a:ext>
              </a:extLst>
            </p:cNvPr>
            <p:cNvSpPr/>
            <p:nvPr/>
          </p:nvSpPr>
          <p:spPr>
            <a:xfrm>
              <a:off x="6177528" y="2256299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="" xmlns:a16="http://schemas.microsoft.com/office/drawing/2014/main" id="{130CC111-DDE5-F30B-7D29-D5C3C897C6F7}"/>
                </a:ext>
              </a:extLst>
            </p:cNvPr>
            <p:cNvSpPr/>
            <p:nvPr/>
          </p:nvSpPr>
          <p:spPr>
            <a:xfrm>
              <a:off x="6198328" y="2229556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5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7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="" xmlns:a16="http://schemas.microsoft.com/office/drawing/2014/main" id="{D074A475-F605-08AA-9631-48C9578A6D64}"/>
                </a:ext>
              </a:extLst>
            </p:cNvPr>
            <p:cNvSpPr/>
            <p:nvPr/>
          </p:nvSpPr>
          <p:spPr>
            <a:xfrm>
              <a:off x="6219128" y="2203556"/>
              <a:ext cx="14904" cy="14904"/>
            </a:xfrm>
            <a:custGeom>
              <a:avLst/>
              <a:gdLst>
                <a:gd name="connsiteX0" fmla="*/ 7429 w 14904"/>
                <a:gd name="connsiteY0" fmla="*/ 14857 h 14904"/>
                <a:gd name="connsiteX1" fmla="*/ 14857 w 14904"/>
                <a:gd name="connsiteY1" fmla="*/ 9008 h 14904"/>
                <a:gd name="connsiteX2" fmla="*/ 14857 w 14904"/>
                <a:gd name="connsiteY2" fmla="*/ 7429 h 14904"/>
                <a:gd name="connsiteX3" fmla="*/ 7429 w 14904"/>
                <a:gd name="connsiteY3" fmla="*/ 0 h 14904"/>
                <a:gd name="connsiteX4" fmla="*/ 0 w 14904"/>
                <a:gd name="connsiteY4" fmla="*/ 7429 h 14904"/>
                <a:gd name="connsiteX5" fmla="*/ 7429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="" xmlns:a16="http://schemas.microsoft.com/office/drawing/2014/main" id="{ABDA101C-B94B-330A-F752-419299BBE1C0}"/>
                </a:ext>
              </a:extLst>
            </p:cNvPr>
            <p:cNvSpPr/>
            <p:nvPr/>
          </p:nvSpPr>
          <p:spPr>
            <a:xfrm>
              <a:off x="6248100" y="2181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="" xmlns:a16="http://schemas.microsoft.com/office/drawing/2014/main" id="{0DF3BEEC-01DC-62AC-EC63-97911BA0A9B5}"/>
                </a:ext>
              </a:extLst>
            </p:cNvPr>
            <p:cNvSpPr/>
            <p:nvPr/>
          </p:nvSpPr>
          <p:spPr>
            <a:xfrm>
              <a:off x="6275586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="" xmlns:a16="http://schemas.microsoft.com/office/drawing/2014/main" id="{8717C4B6-E95C-96D1-05ED-9A312524FD15}"/>
                </a:ext>
              </a:extLst>
            </p:cNvPr>
            <p:cNvSpPr/>
            <p:nvPr/>
          </p:nvSpPr>
          <p:spPr>
            <a:xfrm>
              <a:off x="6306125" y="214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="" xmlns:a16="http://schemas.microsoft.com/office/drawing/2014/main" id="{9D5EF25F-355C-E21D-6985-EB0A61ADD790}"/>
                </a:ext>
              </a:extLst>
            </p:cNvPr>
            <p:cNvSpPr/>
            <p:nvPr/>
          </p:nvSpPr>
          <p:spPr>
            <a:xfrm>
              <a:off x="6334271" y="21225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="" xmlns:a16="http://schemas.microsoft.com/office/drawing/2014/main" id="{50564211-A78D-4B35-A8FA-AFF98C92C0BF}"/>
                </a:ext>
              </a:extLst>
            </p:cNvPr>
            <p:cNvSpPr/>
            <p:nvPr/>
          </p:nvSpPr>
          <p:spPr>
            <a:xfrm>
              <a:off x="6367700" y="211218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="" xmlns:a16="http://schemas.microsoft.com/office/drawing/2014/main" id="{D3A289BB-B462-77F5-A592-64D07F55EF86}"/>
                </a:ext>
              </a:extLst>
            </p:cNvPr>
            <p:cNvSpPr/>
            <p:nvPr/>
          </p:nvSpPr>
          <p:spPr>
            <a:xfrm>
              <a:off x="6400386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="" xmlns:a16="http://schemas.microsoft.com/office/drawing/2014/main" id="{A01C99C4-9AD0-3A2A-86E0-8BEF3D7FD56B}"/>
                </a:ext>
              </a:extLst>
            </p:cNvPr>
            <p:cNvSpPr/>
            <p:nvPr/>
          </p:nvSpPr>
          <p:spPr>
            <a:xfrm>
              <a:off x="6433814" y="2091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="" xmlns:a16="http://schemas.microsoft.com/office/drawing/2014/main" id="{C699FEB7-E7B8-FC1B-2A81-981D56D05FD0}"/>
                </a:ext>
              </a:extLst>
            </p:cNvPr>
            <p:cNvSpPr/>
            <p:nvPr/>
          </p:nvSpPr>
          <p:spPr>
            <a:xfrm>
              <a:off x="6467986" y="2079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="" xmlns:a16="http://schemas.microsoft.com/office/drawing/2014/main" id="{811CB1DF-DAAC-111B-A54C-DD1F846480D5}"/>
                </a:ext>
              </a:extLst>
            </p:cNvPr>
            <p:cNvSpPr/>
            <p:nvPr/>
          </p:nvSpPr>
          <p:spPr>
            <a:xfrm>
              <a:off x="6502157" y="2082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="" xmlns:a16="http://schemas.microsoft.com/office/drawing/2014/main" id="{9D3E8130-DF7A-E5AA-60D3-BCCB6D4BEB37}"/>
                </a:ext>
              </a:extLst>
            </p:cNvPr>
            <p:cNvSpPr/>
            <p:nvPr/>
          </p:nvSpPr>
          <p:spPr>
            <a:xfrm>
              <a:off x="6534100" y="2076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="" xmlns:a16="http://schemas.microsoft.com/office/drawing/2014/main" id="{C911FEC6-C88D-561A-517A-97DD5F23E6E2}"/>
                </a:ext>
              </a:extLst>
            </p:cNvPr>
            <p:cNvSpPr/>
            <p:nvPr/>
          </p:nvSpPr>
          <p:spPr>
            <a:xfrm>
              <a:off x="6567529" y="20787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="" xmlns:a16="http://schemas.microsoft.com/office/drawing/2014/main" id="{70183DDB-00ED-CD51-3E6F-3D283B1FB018}"/>
                </a:ext>
              </a:extLst>
            </p:cNvPr>
            <p:cNvSpPr/>
            <p:nvPr/>
          </p:nvSpPr>
          <p:spPr>
            <a:xfrm>
              <a:off x="6601700" y="2084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="" xmlns:a16="http://schemas.microsoft.com/office/drawing/2014/main" id="{6A51383E-DEAC-9DD9-AFFE-81511092D16D}"/>
                </a:ext>
              </a:extLst>
            </p:cNvPr>
            <p:cNvSpPr/>
            <p:nvPr/>
          </p:nvSpPr>
          <p:spPr>
            <a:xfrm>
              <a:off x="6635129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="" xmlns:a16="http://schemas.microsoft.com/office/drawing/2014/main" id="{465991D0-A1D5-5D63-8DA4-5EB01B4FC157}"/>
                </a:ext>
              </a:extLst>
            </p:cNvPr>
            <p:cNvSpPr/>
            <p:nvPr/>
          </p:nvSpPr>
          <p:spPr>
            <a:xfrm>
              <a:off x="6667814" y="2105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="" xmlns:a16="http://schemas.microsoft.com/office/drawing/2014/main" id="{C668F767-4F6C-7AD8-B528-60A6C7B0F266}"/>
                </a:ext>
              </a:extLst>
            </p:cNvPr>
            <p:cNvSpPr/>
            <p:nvPr/>
          </p:nvSpPr>
          <p:spPr>
            <a:xfrm>
              <a:off x="6698272" y="21210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="" xmlns:a16="http://schemas.microsoft.com/office/drawing/2014/main" id="{9C52FC93-642C-D728-4E6F-763E351A1B89}"/>
                </a:ext>
              </a:extLst>
            </p:cNvPr>
            <p:cNvSpPr/>
            <p:nvPr/>
          </p:nvSpPr>
          <p:spPr>
            <a:xfrm>
              <a:off x="6732443" y="2140784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="" xmlns:a16="http://schemas.microsoft.com/office/drawing/2014/main" id="{80B32C84-3BB7-7D53-D3C0-24ACFAF359FD}"/>
                </a:ext>
              </a:extLst>
            </p:cNvPr>
            <p:cNvSpPr/>
            <p:nvPr/>
          </p:nvSpPr>
          <p:spPr>
            <a:xfrm>
              <a:off x="6756957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="" xmlns:a16="http://schemas.microsoft.com/office/drawing/2014/main" id="{92AB91DA-6F5A-2AA5-C3DA-75ABE7835141}"/>
                </a:ext>
              </a:extLst>
            </p:cNvPr>
            <p:cNvSpPr/>
            <p:nvPr/>
          </p:nvSpPr>
          <p:spPr>
            <a:xfrm>
              <a:off x="6782957" y="2182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="" xmlns:a16="http://schemas.microsoft.com/office/drawing/2014/main" id="{09E1E7CF-9C4B-DCA2-54CF-61B5721663CC}"/>
                </a:ext>
              </a:extLst>
            </p:cNvPr>
            <p:cNvSpPr/>
            <p:nvPr/>
          </p:nvSpPr>
          <p:spPr>
            <a:xfrm>
              <a:off x="6805986" y="2206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="" xmlns:a16="http://schemas.microsoft.com/office/drawing/2014/main" id="{13ACC9F0-5BEF-3C82-0EA5-CE8643484A1F}"/>
                </a:ext>
              </a:extLst>
            </p:cNvPr>
            <p:cNvSpPr/>
            <p:nvPr/>
          </p:nvSpPr>
          <p:spPr>
            <a:xfrm>
              <a:off x="6825300" y="2231784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="" xmlns:a16="http://schemas.microsoft.com/office/drawing/2014/main" id="{8CF61C5A-4147-802A-5E3B-A16127D0EAEB}"/>
                </a:ext>
              </a:extLst>
            </p:cNvPr>
            <p:cNvSpPr/>
            <p:nvPr/>
          </p:nvSpPr>
          <p:spPr>
            <a:xfrm>
              <a:off x="6840158" y="2256299"/>
              <a:ext cx="21569" cy="21542"/>
            </a:xfrm>
            <a:custGeom>
              <a:avLst/>
              <a:gdLst>
                <a:gd name="connsiteX0" fmla="*/ 11143 w 21569"/>
                <a:gd name="connsiteY0" fmla="*/ 21543 h 21542"/>
                <a:gd name="connsiteX1" fmla="*/ 21569 w 21569"/>
                <a:gd name="connsiteY1" fmla="*/ 11170 h 21542"/>
                <a:gd name="connsiteX2" fmla="*/ 21543 w 21569"/>
                <a:gd name="connsiteY2" fmla="*/ 10400 h 21542"/>
                <a:gd name="connsiteX3" fmla="*/ 11143 w 21569"/>
                <a:gd name="connsiteY3" fmla="*/ 0 h 21542"/>
                <a:gd name="connsiteX4" fmla="*/ 0 w 21569"/>
                <a:gd name="connsiteY4" fmla="*/ 10400 h 21542"/>
                <a:gd name="connsiteX5" fmla="*/ 11143 w 21569"/>
                <a:gd name="connsiteY5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69" h="21542">
                  <a:moveTo>
                    <a:pt x="11143" y="21543"/>
                  </a:moveTo>
                  <a:cubicBezTo>
                    <a:pt x="16886" y="21558"/>
                    <a:pt x="21555" y="16913"/>
                    <a:pt x="21569" y="11170"/>
                  </a:cubicBezTo>
                  <a:cubicBezTo>
                    <a:pt x="21570" y="10913"/>
                    <a:pt x="21561" y="10656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="" xmlns:a16="http://schemas.microsoft.com/office/drawing/2014/main" id="{2FFEE047-D28A-355A-96F4-5D1EEF8BA75B}"/>
                </a:ext>
              </a:extLst>
            </p:cNvPr>
            <p:cNvSpPr/>
            <p:nvPr/>
          </p:nvSpPr>
          <p:spPr>
            <a:xfrm>
              <a:off x="6854250" y="2283784"/>
              <a:ext cx="26784" cy="27485"/>
            </a:xfrm>
            <a:custGeom>
              <a:avLst/>
              <a:gdLst>
                <a:gd name="connsiteX0" fmla="*/ 13393 w 26784"/>
                <a:gd name="connsiteY0" fmla="*/ 27486 h 27485"/>
                <a:gd name="connsiteX1" fmla="*/ 26785 w 26784"/>
                <a:gd name="connsiteY1" fmla="*/ 14135 h 27485"/>
                <a:gd name="connsiteX2" fmla="*/ 26764 w 26784"/>
                <a:gd name="connsiteY2" fmla="*/ 13371 h 27485"/>
                <a:gd name="connsiteX3" fmla="*/ 13392 w 26784"/>
                <a:gd name="connsiteY3" fmla="*/ 0 h 27485"/>
                <a:gd name="connsiteX4" fmla="*/ 21 w 26784"/>
                <a:gd name="connsiteY4" fmla="*/ 13371 h 27485"/>
                <a:gd name="connsiteX5" fmla="*/ 12629 w 26784"/>
                <a:gd name="connsiteY5" fmla="*/ 27465 h 27485"/>
                <a:gd name="connsiteX6" fmla="*/ 13392 w 26784"/>
                <a:gd name="connsiteY6" fmla="*/ 27486 h 2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84" h="27485">
                  <a:moveTo>
                    <a:pt x="13393" y="27486"/>
                  </a:moveTo>
                  <a:cubicBezTo>
                    <a:pt x="20777" y="27497"/>
                    <a:pt x="26773" y="21520"/>
                    <a:pt x="26785" y="14135"/>
                  </a:cubicBezTo>
                  <a:cubicBezTo>
                    <a:pt x="26785" y="13880"/>
                    <a:pt x="26778" y="13626"/>
                    <a:pt x="26764" y="13371"/>
                  </a:cubicBezTo>
                  <a:cubicBezTo>
                    <a:pt x="26764" y="5987"/>
                    <a:pt x="20777" y="0"/>
                    <a:pt x="13392" y="0"/>
                  </a:cubicBezTo>
                  <a:cubicBezTo>
                    <a:pt x="6008" y="0"/>
                    <a:pt x="21" y="5987"/>
                    <a:pt x="21" y="13371"/>
                  </a:cubicBezTo>
                  <a:cubicBezTo>
                    <a:pt x="-389" y="20745"/>
                    <a:pt x="5255" y="27055"/>
                    <a:pt x="12629" y="27465"/>
                  </a:cubicBezTo>
                  <a:cubicBezTo>
                    <a:pt x="12883" y="27479"/>
                    <a:pt x="13138" y="27486"/>
                    <a:pt x="13392" y="27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="" xmlns:a16="http://schemas.microsoft.com/office/drawing/2014/main" id="{6654491C-DF0F-B4A9-7FC6-AC04FE983CB9}"/>
                </a:ext>
              </a:extLst>
            </p:cNvPr>
            <p:cNvSpPr/>
            <p:nvPr/>
          </p:nvSpPr>
          <p:spPr>
            <a:xfrm>
              <a:off x="6869129" y="231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="" xmlns:a16="http://schemas.microsoft.com/office/drawing/2014/main" id="{58835168-D20E-BD86-DA7C-E7C985532EE1}"/>
                </a:ext>
              </a:extLst>
            </p:cNvPr>
            <p:cNvSpPr/>
            <p:nvPr/>
          </p:nvSpPr>
          <p:spPr>
            <a:xfrm>
              <a:off x="6886214" y="2353613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="" xmlns:a16="http://schemas.microsoft.com/office/drawing/2014/main" id="{0B142AED-C153-AEA9-2342-8457DCC10B60}"/>
                </a:ext>
              </a:extLst>
            </p:cNvPr>
            <p:cNvSpPr/>
            <p:nvPr/>
          </p:nvSpPr>
          <p:spPr>
            <a:xfrm>
              <a:off x="6890672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="" xmlns:a16="http://schemas.microsoft.com/office/drawing/2014/main" id="{D061B41F-9457-A6A3-5637-EC0B739FDE24}"/>
                </a:ext>
              </a:extLst>
            </p:cNvPr>
            <p:cNvSpPr/>
            <p:nvPr/>
          </p:nvSpPr>
          <p:spPr>
            <a:xfrm>
              <a:off x="6897357" y="2423442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="" xmlns:a16="http://schemas.microsoft.com/office/drawing/2014/main" id="{48C242C1-636F-BEAD-4DDD-56E85F626EE7}"/>
                </a:ext>
              </a:extLst>
            </p:cNvPr>
            <p:cNvSpPr/>
            <p:nvPr/>
          </p:nvSpPr>
          <p:spPr>
            <a:xfrm>
              <a:off x="6938957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="" xmlns:a16="http://schemas.microsoft.com/office/drawing/2014/main" id="{8730E353-416A-A7D5-6EB0-8E3E4CD6F1B4}"/>
                </a:ext>
              </a:extLst>
            </p:cNvPr>
            <p:cNvSpPr/>
            <p:nvPr/>
          </p:nvSpPr>
          <p:spPr>
            <a:xfrm>
              <a:off x="6938957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9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9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9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="" xmlns:a16="http://schemas.microsoft.com/office/drawing/2014/main" id="{BFD556BF-04D0-28E0-908E-C0F01D09ED68}"/>
                </a:ext>
              </a:extLst>
            </p:cNvPr>
            <p:cNvSpPr/>
            <p:nvPr/>
          </p:nvSpPr>
          <p:spPr>
            <a:xfrm>
              <a:off x="6935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="" xmlns:a16="http://schemas.microsoft.com/office/drawing/2014/main" id="{DEF27D4A-9CDD-AC4E-1097-DA51E8C08D07}"/>
                </a:ext>
              </a:extLst>
            </p:cNvPr>
            <p:cNvSpPr/>
            <p:nvPr/>
          </p:nvSpPr>
          <p:spPr>
            <a:xfrm>
              <a:off x="6927815" y="2568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cubicBezTo>
                    <a:pt x="5766" y="3714"/>
                    <a:pt x="7428" y="2051"/>
                    <a:pt x="7428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="" xmlns:a16="http://schemas.microsoft.com/office/drawing/2014/main" id="{6E4A5597-6ABB-F82F-6101-547E72EA842F}"/>
                </a:ext>
              </a:extLst>
            </p:cNvPr>
            <p:cNvSpPr/>
            <p:nvPr/>
          </p:nvSpPr>
          <p:spPr>
            <a:xfrm>
              <a:off x="6918158" y="2597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="" xmlns:a16="http://schemas.microsoft.com/office/drawing/2014/main" id="{B11AAD1A-2787-8233-BBD7-FF31C32A6393}"/>
                </a:ext>
              </a:extLst>
            </p:cNvPr>
            <p:cNvSpPr/>
            <p:nvPr/>
          </p:nvSpPr>
          <p:spPr>
            <a:xfrm>
              <a:off x="6905528" y="2629213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="" xmlns:a16="http://schemas.microsoft.com/office/drawing/2014/main" id="{4322FE96-55EE-3F9B-521A-7D1FCF6600B7}"/>
                </a:ext>
              </a:extLst>
            </p:cNvPr>
            <p:cNvSpPr/>
            <p:nvPr/>
          </p:nvSpPr>
          <p:spPr>
            <a:xfrm>
              <a:off x="6890672" y="26604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="" xmlns:a16="http://schemas.microsoft.com/office/drawing/2014/main" id="{A403090F-9A67-67D7-044A-4037F38FFA78}"/>
                </a:ext>
              </a:extLst>
            </p:cNvPr>
            <p:cNvSpPr/>
            <p:nvPr/>
          </p:nvSpPr>
          <p:spPr>
            <a:xfrm>
              <a:off x="6873586" y="2689385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="" xmlns:a16="http://schemas.microsoft.com/office/drawing/2014/main" id="{0302D0C6-F72F-C643-34E7-1EFA1C89BDD2}"/>
                </a:ext>
              </a:extLst>
            </p:cNvPr>
            <p:cNvSpPr/>
            <p:nvPr/>
          </p:nvSpPr>
          <p:spPr>
            <a:xfrm>
              <a:off x="6857243" y="2726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="" xmlns:a16="http://schemas.microsoft.com/office/drawing/2014/main" id="{4309C3DD-1FEC-9A4D-FA02-A64E8915CF2D}"/>
                </a:ext>
              </a:extLst>
            </p:cNvPr>
            <p:cNvSpPr/>
            <p:nvPr/>
          </p:nvSpPr>
          <p:spPr>
            <a:xfrm>
              <a:off x="6831986" y="27465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="" xmlns:a16="http://schemas.microsoft.com/office/drawing/2014/main" id="{8CF206EA-10B6-8BEE-DD5A-28615B5E1C10}"/>
                </a:ext>
              </a:extLst>
            </p:cNvPr>
            <p:cNvSpPr/>
            <p:nvPr/>
          </p:nvSpPr>
          <p:spPr>
            <a:xfrm>
              <a:off x="6808214" y="2771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="" xmlns:a16="http://schemas.microsoft.com/office/drawing/2014/main" id="{84AB567D-9941-429E-992B-FB18560F1B7D}"/>
                </a:ext>
              </a:extLst>
            </p:cNvPr>
            <p:cNvSpPr/>
            <p:nvPr/>
          </p:nvSpPr>
          <p:spPr>
            <a:xfrm>
              <a:off x="6784443" y="27948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="" xmlns:a16="http://schemas.microsoft.com/office/drawing/2014/main" id="{99AD5FC0-2761-C0FC-1FC9-754E81BC197E}"/>
                </a:ext>
              </a:extLst>
            </p:cNvPr>
            <p:cNvSpPr/>
            <p:nvPr/>
          </p:nvSpPr>
          <p:spPr>
            <a:xfrm>
              <a:off x="6753986" y="28156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="" xmlns:a16="http://schemas.microsoft.com/office/drawing/2014/main" id="{45E764BE-21EC-8223-0DE9-1A558D939CF6}"/>
                </a:ext>
              </a:extLst>
            </p:cNvPr>
            <p:cNvSpPr/>
            <p:nvPr/>
          </p:nvSpPr>
          <p:spPr>
            <a:xfrm>
              <a:off x="6725014" y="2833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="" xmlns:a16="http://schemas.microsoft.com/office/drawing/2014/main" id="{5F55B193-158E-0169-673B-0258F4C082BD}"/>
                </a:ext>
              </a:extLst>
            </p:cNvPr>
            <p:cNvSpPr/>
            <p:nvPr/>
          </p:nvSpPr>
          <p:spPr>
            <a:xfrm>
              <a:off x="6693814" y="2849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="" xmlns:a16="http://schemas.microsoft.com/office/drawing/2014/main" id="{E61CBCA3-7E71-0B43-BAAB-02728B886B4C}"/>
                </a:ext>
              </a:extLst>
            </p:cNvPr>
            <p:cNvSpPr/>
            <p:nvPr/>
          </p:nvSpPr>
          <p:spPr>
            <a:xfrm>
              <a:off x="6661872" y="28624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="" xmlns:a16="http://schemas.microsoft.com/office/drawing/2014/main" id="{2BEEC2A6-A539-E697-0701-38A2D5638011}"/>
                </a:ext>
              </a:extLst>
            </p:cNvPr>
            <p:cNvSpPr/>
            <p:nvPr/>
          </p:nvSpPr>
          <p:spPr>
            <a:xfrm>
              <a:off x="6630672" y="287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="" xmlns:a16="http://schemas.microsoft.com/office/drawing/2014/main" id="{020F69BB-B004-4E1F-A37C-FF9611114B1B}"/>
                </a:ext>
              </a:extLst>
            </p:cNvPr>
            <p:cNvSpPr/>
            <p:nvPr/>
          </p:nvSpPr>
          <p:spPr>
            <a:xfrm>
              <a:off x="6597986" y="2879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="" xmlns:a16="http://schemas.microsoft.com/office/drawing/2014/main" id="{12706B87-DD94-D7FA-FE62-8B9A603F6AFE}"/>
                </a:ext>
              </a:extLst>
            </p:cNvPr>
            <p:cNvSpPr/>
            <p:nvPr/>
          </p:nvSpPr>
          <p:spPr>
            <a:xfrm>
              <a:off x="6560843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="" xmlns:a16="http://schemas.microsoft.com/office/drawing/2014/main" id="{90B088B4-5028-357F-D86F-8BFB8EFCEC53}"/>
                </a:ext>
              </a:extLst>
            </p:cNvPr>
            <p:cNvSpPr/>
            <p:nvPr/>
          </p:nvSpPr>
          <p:spPr>
            <a:xfrm>
              <a:off x="6525929" y="2887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="" xmlns:a16="http://schemas.microsoft.com/office/drawing/2014/main" id="{7C843C67-0CCF-4DBF-A782-46015B07A8B3}"/>
                </a:ext>
              </a:extLst>
            </p:cNvPr>
            <p:cNvSpPr/>
            <p:nvPr/>
          </p:nvSpPr>
          <p:spPr>
            <a:xfrm>
              <a:off x="6493325" y="28906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="" xmlns:a16="http://schemas.microsoft.com/office/drawing/2014/main" id="{CB1C1ACA-2B28-2E46-FC72-2442EBE24AD8}"/>
                </a:ext>
              </a:extLst>
            </p:cNvPr>
            <p:cNvSpPr/>
            <p:nvPr/>
          </p:nvSpPr>
          <p:spPr>
            <a:xfrm>
              <a:off x="6456843" y="2883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="" xmlns:a16="http://schemas.microsoft.com/office/drawing/2014/main" id="{84949001-EDB2-E5A4-D731-D4E5C5685680}"/>
                </a:ext>
              </a:extLst>
            </p:cNvPr>
            <p:cNvSpPr/>
            <p:nvPr/>
          </p:nvSpPr>
          <p:spPr>
            <a:xfrm>
              <a:off x="6424570" y="28810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="" xmlns:a16="http://schemas.microsoft.com/office/drawing/2014/main" id="{E7A3404A-0325-F8F6-305D-C1CC5D1719DD}"/>
                </a:ext>
              </a:extLst>
            </p:cNvPr>
            <p:cNvSpPr/>
            <p:nvPr/>
          </p:nvSpPr>
          <p:spPr>
            <a:xfrm>
              <a:off x="6391141" y="2872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="" xmlns:a16="http://schemas.microsoft.com/office/drawing/2014/main" id="{BDA29F03-672D-FF32-132C-85E2E18CA333}"/>
                </a:ext>
              </a:extLst>
            </p:cNvPr>
            <p:cNvSpPr/>
            <p:nvPr/>
          </p:nvSpPr>
          <p:spPr>
            <a:xfrm>
              <a:off x="6359528" y="286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="" xmlns:a16="http://schemas.microsoft.com/office/drawing/2014/main" id="{991F9B82-79B3-9D2D-5134-2C7BC7D7ED37}"/>
                </a:ext>
              </a:extLst>
            </p:cNvPr>
            <p:cNvSpPr/>
            <p:nvPr/>
          </p:nvSpPr>
          <p:spPr>
            <a:xfrm>
              <a:off x="6327586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="" xmlns:a16="http://schemas.microsoft.com/office/drawing/2014/main" id="{0CB19E2D-D474-8EC0-E63C-CCA032A7C361}"/>
                </a:ext>
              </a:extLst>
            </p:cNvPr>
            <p:cNvSpPr/>
            <p:nvPr/>
          </p:nvSpPr>
          <p:spPr>
            <a:xfrm>
              <a:off x="6298862" y="2829042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="" xmlns:a16="http://schemas.microsoft.com/office/drawing/2014/main" id="{804F4D77-6423-3195-92D6-139DF3129581}"/>
                </a:ext>
              </a:extLst>
            </p:cNvPr>
            <p:cNvSpPr/>
            <p:nvPr/>
          </p:nvSpPr>
          <p:spPr>
            <a:xfrm>
              <a:off x="6268900" y="2809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="" xmlns:a16="http://schemas.microsoft.com/office/drawing/2014/main" id="{6542CC82-7207-A66F-55C2-1868B883068D}"/>
                </a:ext>
              </a:extLst>
            </p:cNvPr>
            <p:cNvSpPr/>
            <p:nvPr/>
          </p:nvSpPr>
          <p:spPr>
            <a:xfrm>
              <a:off x="6239186" y="2783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="" xmlns:a16="http://schemas.microsoft.com/office/drawing/2014/main" id="{6719AABA-4AC5-37A3-9867-04FA655DC19B}"/>
                </a:ext>
              </a:extLst>
            </p:cNvPr>
            <p:cNvSpPr/>
            <p:nvPr/>
          </p:nvSpPr>
          <p:spPr>
            <a:xfrm>
              <a:off x="6213928" y="2759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="" xmlns:a16="http://schemas.microsoft.com/office/drawing/2014/main" id="{DA290367-7601-1CD2-554F-F8CA8111EAFB}"/>
                </a:ext>
              </a:extLst>
            </p:cNvPr>
            <p:cNvSpPr/>
            <p:nvPr/>
          </p:nvSpPr>
          <p:spPr>
            <a:xfrm>
              <a:off x="6193128" y="273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="" xmlns:a16="http://schemas.microsoft.com/office/drawing/2014/main" id="{B93FFAE5-EFE8-0DA2-2D70-AE1FF1871FCC}"/>
                </a:ext>
              </a:extLst>
            </p:cNvPr>
            <p:cNvSpPr/>
            <p:nvPr/>
          </p:nvSpPr>
          <p:spPr>
            <a:xfrm>
              <a:off x="6172328" y="2708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="" xmlns:a16="http://schemas.microsoft.com/office/drawing/2014/main" id="{B9685967-FB45-C01D-EE37-42868C4279FB}"/>
                </a:ext>
              </a:extLst>
            </p:cNvPr>
            <p:cNvSpPr/>
            <p:nvPr/>
          </p:nvSpPr>
          <p:spPr>
            <a:xfrm>
              <a:off x="6148557" y="2676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="" xmlns:a16="http://schemas.microsoft.com/office/drawing/2014/main" id="{B7129214-0A98-04EF-B32E-AAE3379B9DC8}"/>
                </a:ext>
              </a:extLst>
            </p:cNvPr>
            <p:cNvSpPr/>
            <p:nvPr/>
          </p:nvSpPr>
          <p:spPr>
            <a:xfrm>
              <a:off x="6132957" y="26448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="" xmlns:a16="http://schemas.microsoft.com/office/drawing/2014/main" id="{CD216639-1076-2FF1-35BD-E53DEE55EA75}"/>
                </a:ext>
              </a:extLst>
            </p:cNvPr>
            <p:cNvSpPr/>
            <p:nvPr/>
          </p:nvSpPr>
          <p:spPr>
            <a:xfrm>
              <a:off x="6118100" y="26121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="" xmlns:a16="http://schemas.microsoft.com/office/drawing/2014/main" id="{6E477FA0-84BE-9738-4B56-E89DB9A3388E}"/>
                </a:ext>
              </a:extLst>
            </p:cNvPr>
            <p:cNvSpPr/>
            <p:nvPr/>
          </p:nvSpPr>
          <p:spPr>
            <a:xfrm>
              <a:off x="6108443" y="2584642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="" xmlns:a16="http://schemas.microsoft.com/office/drawing/2014/main" id="{8008F537-364F-89B1-6BBF-F3A2633082C8}"/>
                </a:ext>
              </a:extLst>
            </p:cNvPr>
            <p:cNvSpPr/>
            <p:nvPr/>
          </p:nvSpPr>
          <p:spPr>
            <a:xfrm>
              <a:off x="6103985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="" xmlns:a16="http://schemas.microsoft.com/office/drawing/2014/main" id="{7D09DCB2-92FE-FE36-0C69-99CA722CB2C4}"/>
                </a:ext>
              </a:extLst>
            </p:cNvPr>
            <p:cNvSpPr/>
            <p:nvPr/>
          </p:nvSpPr>
          <p:spPr>
            <a:xfrm>
              <a:off x="6093585" y="2512489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="" xmlns:a16="http://schemas.microsoft.com/office/drawing/2014/main" id="{8772D85D-A94B-48C6-56CB-D46EBA4FAEAB}"/>
                </a:ext>
              </a:extLst>
            </p:cNvPr>
            <p:cNvSpPr/>
            <p:nvPr/>
          </p:nvSpPr>
          <p:spPr>
            <a:xfrm>
              <a:off x="6090614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="" xmlns:a16="http://schemas.microsoft.com/office/drawing/2014/main" id="{C7ECF6EF-53A1-2BC9-CDE1-55EDBD226230}"/>
                </a:ext>
              </a:extLst>
            </p:cNvPr>
            <p:cNvSpPr/>
            <p:nvPr/>
          </p:nvSpPr>
          <p:spPr>
            <a:xfrm>
              <a:off x="6090614" y="2443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5"/>
                    <a:pt x="1995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="" xmlns:a16="http://schemas.microsoft.com/office/drawing/2014/main" id="{B49F2194-D6C7-743B-2C46-A0BA6EE50F30}"/>
                </a:ext>
              </a:extLst>
            </p:cNvPr>
            <p:cNvSpPr/>
            <p:nvPr/>
          </p:nvSpPr>
          <p:spPr>
            <a:xfrm>
              <a:off x="6093585" y="2408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="" xmlns:a16="http://schemas.microsoft.com/office/drawing/2014/main" id="{689A0F07-7062-6326-FF55-ABFA1F933809}"/>
                </a:ext>
              </a:extLst>
            </p:cNvPr>
            <p:cNvSpPr/>
            <p:nvPr/>
          </p:nvSpPr>
          <p:spPr>
            <a:xfrm>
              <a:off x="6097300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="" xmlns:a16="http://schemas.microsoft.com/office/drawing/2014/main" id="{28003765-72BD-49E3-D944-7879731A6A3C}"/>
                </a:ext>
              </a:extLst>
            </p:cNvPr>
            <p:cNvSpPr/>
            <p:nvPr/>
          </p:nvSpPr>
          <p:spPr>
            <a:xfrm>
              <a:off x="6101757" y="2334299"/>
              <a:ext cx="21542" cy="21542"/>
            </a:xfrm>
            <a:custGeom>
              <a:avLst/>
              <a:gdLst>
                <a:gd name="connsiteX0" fmla="*/ 10400 w 21542"/>
                <a:gd name="connsiteY0" fmla="*/ 21543 h 21542"/>
                <a:gd name="connsiteX1" fmla="*/ 21543 w 21542"/>
                <a:gd name="connsiteY1" fmla="*/ 11143 h 21542"/>
                <a:gd name="connsiteX2" fmla="*/ 10400 w 21542"/>
                <a:gd name="connsiteY2" fmla="*/ 0 h 21542"/>
                <a:gd name="connsiteX3" fmla="*/ 0 w 21542"/>
                <a:gd name="connsiteY3" fmla="*/ 11143 h 21542"/>
                <a:gd name="connsiteX4" fmla="*/ 10400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0400" y="21543"/>
                  </a:moveTo>
                  <a:cubicBezTo>
                    <a:pt x="16275" y="21556"/>
                    <a:pt x="21151" y="17005"/>
                    <a:pt x="21543" y="11143"/>
                  </a:cubicBezTo>
                  <a:cubicBezTo>
                    <a:pt x="21543" y="4989"/>
                    <a:pt x="16554" y="0"/>
                    <a:pt x="10400" y="0"/>
                  </a:cubicBezTo>
                  <a:cubicBezTo>
                    <a:pt x="4538" y="392"/>
                    <a:pt x="-13" y="5268"/>
                    <a:pt x="0" y="11143"/>
                  </a:cubicBezTo>
                  <a:cubicBezTo>
                    <a:pt x="0" y="16887"/>
                    <a:pt x="4656" y="21543"/>
                    <a:pt x="10400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="" xmlns:a16="http://schemas.microsoft.com/office/drawing/2014/main" id="{71B28CA9-123D-954D-7724-EFC295387E20}"/>
                </a:ext>
              </a:extLst>
            </p:cNvPr>
            <p:cNvSpPr/>
            <p:nvPr/>
          </p:nvSpPr>
          <p:spPr>
            <a:xfrm>
              <a:off x="6110671" y="23001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="" xmlns:a16="http://schemas.microsoft.com/office/drawing/2014/main" id="{7CA77140-FA73-5C93-AB40-02D91AB17D60}"/>
                </a:ext>
              </a:extLst>
            </p:cNvPr>
            <p:cNvSpPr/>
            <p:nvPr/>
          </p:nvSpPr>
          <p:spPr>
            <a:xfrm>
              <a:off x="6127014" y="22704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="" xmlns:a16="http://schemas.microsoft.com/office/drawing/2014/main" id="{6439A85E-0565-7BDA-6BC9-93B293CB4F9E}"/>
                </a:ext>
              </a:extLst>
            </p:cNvPr>
            <p:cNvSpPr/>
            <p:nvPr/>
          </p:nvSpPr>
          <p:spPr>
            <a:xfrm>
              <a:off x="6142614" y="2240699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="" xmlns:a16="http://schemas.microsoft.com/office/drawing/2014/main" id="{DE021363-2280-31DF-DC08-4ADABBDBE767}"/>
                </a:ext>
              </a:extLst>
            </p:cNvPr>
            <p:cNvSpPr/>
            <p:nvPr/>
          </p:nvSpPr>
          <p:spPr>
            <a:xfrm>
              <a:off x="6163414" y="2212470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="" xmlns:a16="http://schemas.microsoft.com/office/drawing/2014/main" id="{C2CB9557-94F7-3D00-C844-1A0F6B3E480A}"/>
                </a:ext>
              </a:extLst>
            </p:cNvPr>
            <p:cNvSpPr/>
            <p:nvPr/>
          </p:nvSpPr>
          <p:spPr>
            <a:xfrm>
              <a:off x="6186443" y="2187213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6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="" xmlns:a16="http://schemas.microsoft.com/office/drawing/2014/main" id="{1A0924E4-C327-9F38-AB5D-F92585544DF2}"/>
                </a:ext>
              </a:extLst>
            </p:cNvPr>
            <p:cNvSpPr/>
            <p:nvPr/>
          </p:nvSpPr>
          <p:spPr>
            <a:xfrm>
              <a:off x="6210214" y="21619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="" xmlns:a16="http://schemas.microsoft.com/office/drawing/2014/main" id="{0C6BA98B-4528-4B10-C9AE-DEF95CF8FA18}"/>
                </a:ext>
              </a:extLst>
            </p:cNvPr>
            <p:cNvSpPr/>
            <p:nvPr/>
          </p:nvSpPr>
          <p:spPr>
            <a:xfrm>
              <a:off x="6241414" y="21411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="" xmlns:a16="http://schemas.microsoft.com/office/drawing/2014/main" id="{B0A90D84-1FCD-0738-5D52-A14608FD1FBA}"/>
                </a:ext>
              </a:extLst>
            </p:cNvPr>
            <p:cNvSpPr/>
            <p:nvPr/>
          </p:nvSpPr>
          <p:spPr>
            <a:xfrm>
              <a:off x="6266671" y="21203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="" xmlns:a16="http://schemas.microsoft.com/office/drawing/2014/main" id="{0ED012D6-DE72-0CF2-A880-D40E96948A1A}"/>
                </a:ext>
              </a:extLst>
            </p:cNvPr>
            <p:cNvSpPr/>
            <p:nvPr/>
          </p:nvSpPr>
          <p:spPr>
            <a:xfrm>
              <a:off x="6294900" y="21010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="" xmlns:a16="http://schemas.microsoft.com/office/drawing/2014/main" id="{107D19F3-00CC-838B-1920-5D398E469987}"/>
                </a:ext>
              </a:extLst>
            </p:cNvPr>
            <p:cNvSpPr/>
            <p:nvPr/>
          </p:nvSpPr>
          <p:spPr>
            <a:xfrm>
              <a:off x="6325357" y="2083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="" xmlns:a16="http://schemas.microsoft.com/office/drawing/2014/main" id="{81B914DE-FD13-1A1B-1097-14EF4CF999E0}"/>
                </a:ext>
              </a:extLst>
            </p:cNvPr>
            <p:cNvSpPr/>
            <p:nvPr/>
          </p:nvSpPr>
          <p:spPr>
            <a:xfrm>
              <a:off x="6359528" y="207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="" xmlns:a16="http://schemas.microsoft.com/office/drawing/2014/main" id="{2E3F53B3-0EE2-10FB-2AFD-E30D9BA21144}"/>
                </a:ext>
              </a:extLst>
            </p:cNvPr>
            <p:cNvSpPr/>
            <p:nvPr/>
          </p:nvSpPr>
          <p:spPr>
            <a:xfrm>
              <a:off x="6389243" y="2057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="" xmlns:a16="http://schemas.microsoft.com/office/drawing/2014/main" id="{2CF4C4BB-3702-79E7-E29C-DF30EB0401EA}"/>
                </a:ext>
              </a:extLst>
            </p:cNvPr>
            <p:cNvSpPr/>
            <p:nvPr/>
          </p:nvSpPr>
          <p:spPr>
            <a:xfrm>
              <a:off x="6424900" y="2053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="" xmlns:a16="http://schemas.microsoft.com/office/drawing/2014/main" id="{CC66A6CF-F6AC-E632-ADBB-4C7968428C64}"/>
                </a:ext>
              </a:extLst>
            </p:cNvPr>
            <p:cNvSpPr/>
            <p:nvPr/>
          </p:nvSpPr>
          <p:spPr>
            <a:xfrm>
              <a:off x="6459071" y="20416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="" xmlns:a16="http://schemas.microsoft.com/office/drawing/2014/main" id="{AE687035-0802-6A17-7B28-215075E592E6}"/>
                </a:ext>
              </a:extLst>
            </p:cNvPr>
            <p:cNvSpPr/>
            <p:nvPr/>
          </p:nvSpPr>
          <p:spPr>
            <a:xfrm>
              <a:off x="6490271" y="20371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="" xmlns:a16="http://schemas.microsoft.com/office/drawing/2014/main" id="{F754D6B7-1E03-C8EA-A986-7A33525D2F0E}"/>
                </a:ext>
              </a:extLst>
            </p:cNvPr>
            <p:cNvSpPr/>
            <p:nvPr/>
          </p:nvSpPr>
          <p:spPr>
            <a:xfrm>
              <a:off x="6524443" y="203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="" xmlns:a16="http://schemas.microsoft.com/office/drawing/2014/main" id="{12370306-4F0F-0CF1-00FE-D8E65956FA36}"/>
                </a:ext>
              </a:extLst>
            </p:cNvPr>
            <p:cNvSpPr/>
            <p:nvPr/>
          </p:nvSpPr>
          <p:spPr>
            <a:xfrm>
              <a:off x="6563071" y="20423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="" xmlns:a16="http://schemas.microsoft.com/office/drawing/2014/main" id="{E699C0A9-D5AD-2BCA-1F25-F40491795631}"/>
                </a:ext>
              </a:extLst>
            </p:cNvPr>
            <p:cNvSpPr/>
            <p:nvPr/>
          </p:nvSpPr>
          <p:spPr>
            <a:xfrm>
              <a:off x="6594271" y="204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="" xmlns:a16="http://schemas.microsoft.com/office/drawing/2014/main" id="{13A96CF1-30A8-453A-A095-C5089CDCD1A2}"/>
                </a:ext>
              </a:extLst>
            </p:cNvPr>
            <p:cNvSpPr/>
            <p:nvPr/>
          </p:nvSpPr>
          <p:spPr>
            <a:xfrm>
              <a:off x="6626957" y="2051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="" xmlns:a16="http://schemas.microsoft.com/office/drawing/2014/main" id="{29F17261-299F-39B1-601D-4DF7447D63B4}"/>
                </a:ext>
              </a:extLst>
            </p:cNvPr>
            <p:cNvSpPr/>
            <p:nvPr/>
          </p:nvSpPr>
          <p:spPr>
            <a:xfrm>
              <a:off x="6663061" y="2060927"/>
              <a:ext cx="9779" cy="11340"/>
            </a:xfrm>
            <a:custGeom>
              <a:avLst/>
              <a:gdLst>
                <a:gd name="connsiteX0" fmla="*/ 1039 w 9779"/>
                <a:gd name="connsiteY0" fmla="*/ 8914 h 11340"/>
                <a:gd name="connsiteX1" fmla="*/ 7353 w 9779"/>
                <a:gd name="connsiteY1" fmla="*/ 10771 h 11340"/>
                <a:gd name="connsiteX2" fmla="*/ 9210 w 9779"/>
                <a:gd name="connsiteY2" fmla="*/ 4457 h 11340"/>
                <a:gd name="connsiteX3" fmla="*/ 4753 w 9779"/>
                <a:gd name="connsiteY3" fmla="*/ 0 h 11340"/>
                <a:gd name="connsiteX4" fmla="*/ 296 w 9779"/>
                <a:gd name="connsiteY4" fmla="*/ 4457 h 11340"/>
                <a:gd name="connsiteX5" fmla="*/ 1039 w 9779"/>
                <a:gd name="connsiteY5" fmla="*/ 8914 h 1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9" h="11340">
                  <a:moveTo>
                    <a:pt x="1039" y="8914"/>
                  </a:moveTo>
                  <a:cubicBezTo>
                    <a:pt x="2270" y="11171"/>
                    <a:pt x="5097" y="12002"/>
                    <a:pt x="7353" y="10771"/>
                  </a:cubicBezTo>
                  <a:cubicBezTo>
                    <a:pt x="9610" y="9541"/>
                    <a:pt x="10441" y="6714"/>
                    <a:pt x="9210" y="4457"/>
                  </a:cubicBezTo>
                  <a:cubicBezTo>
                    <a:pt x="9210" y="1996"/>
                    <a:pt x="7215" y="0"/>
                    <a:pt x="4753" y="0"/>
                  </a:cubicBezTo>
                  <a:cubicBezTo>
                    <a:pt x="2292" y="0"/>
                    <a:pt x="296" y="1996"/>
                    <a:pt x="296" y="4457"/>
                  </a:cubicBezTo>
                  <a:cubicBezTo>
                    <a:pt x="-284" y="5968"/>
                    <a:pt x="1" y="7674"/>
                    <a:pt x="103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="" xmlns:a16="http://schemas.microsoft.com/office/drawing/2014/main" id="{EB0D9F9F-C2D6-1064-BBFE-F779FF4C9ACB}"/>
                </a:ext>
              </a:extLst>
            </p:cNvPr>
            <p:cNvSpPr/>
            <p:nvPr/>
          </p:nvSpPr>
          <p:spPr>
            <a:xfrm>
              <a:off x="6691586" y="20742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="" xmlns:a16="http://schemas.microsoft.com/office/drawing/2014/main" id="{D583B6AD-B0B8-4CEB-F484-F48B38C8173B}"/>
                </a:ext>
              </a:extLst>
            </p:cNvPr>
            <p:cNvSpPr/>
            <p:nvPr/>
          </p:nvSpPr>
          <p:spPr>
            <a:xfrm>
              <a:off x="6727243" y="2090641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="" xmlns:a16="http://schemas.microsoft.com/office/drawing/2014/main" id="{1E90EED8-2CD8-C247-DF59-3EEA0653CED3}"/>
                </a:ext>
              </a:extLst>
            </p:cNvPr>
            <p:cNvSpPr/>
            <p:nvPr/>
          </p:nvSpPr>
          <p:spPr>
            <a:xfrm>
              <a:off x="6752500" y="2108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="" xmlns:a16="http://schemas.microsoft.com/office/drawing/2014/main" id="{B6279C1D-9A61-B6E4-09EF-E61546A539A1}"/>
                </a:ext>
              </a:extLst>
            </p:cNvPr>
            <p:cNvSpPr/>
            <p:nvPr/>
          </p:nvSpPr>
          <p:spPr>
            <a:xfrm>
              <a:off x="6780729" y="212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="" xmlns:a16="http://schemas.microsoft.com/office/drawing/2014/main" id="{6B2ADB0C-D097-3383-69C7-E0E47D2C6FED}"/>
                </a:ext>
              </a:extLst>
            </p:cNvPr>
            <p:cNvSpPr/>
            <p:nvPr/>
          </p:nvSpPr>
          <p:spPr>
            <a:xfrm>
              <a:off x="6806729" y="2156013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="" xmlns:a16="http://schemas.microsoft.com/office/drawing/2014/main" id="{22A7AD18-BC9C-4128-EBCB-962DD231F490}"/>
                </a:ext>
              </a:extLst>
            </p:cNvPr>
            <p:cNvSpPr/>
            <p:nvPr/>
          </p:nvSpPr>
          <p:spPr>
            <a:xfrm>
              <a:off x="6830500" y="21760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="" xmlns:a16="http://schemas.microsoft.com/office/drawing/2014/main" id="{80778276-FE90-942C-2B20-969E971D33B1}"/>
                </a:ext>
              </a:extLst>
            </p:cNvPr>
            <p:cNvSpPr/>
            <p:nvPr/>
          </p:nvSpPr>
          <p:spPr>
            <a:xfrm>
              <a:off x="6851300" y="22013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="" xmlns:a16="http://schemas.microsoft.com/office/drawing/2014/main" id="{509C745B-8CE0-7BC7-D6D0-5799F3F9AB05}"/>
                </a:ext>
              </a:extLst>
            </p:cNvPr>
            <p:cNvSpPr/>
            <p:nvPr/>
          </p:nvSpPr>
          <p:spPr>
            <a:xfrm>
              <a:off x="6869129" y="22273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="" xmlns:a16="http://schemas.microsoft.com/office/drawing/2014/main" id="{917DE626-6777-680D-1ACD-688CC6E908B6}"/>
                </a:ext>
              </a:extLst>
            </p:cNvPr>
            <p:cNvSpPr/>
            <p:nvPr/>
          </p:nvSpPr>
          <p:spPr>
            <a:xfrm>
              <a:off x="6881757" y="2251842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="" xmlns:a16="http://schemas.microsoft.com/office/drawing/2014/main" id="{EA9A0CA0-4D04-9E46-4126-7175D3C45EDD}"/>
                </a:ext>
              </a:extLst>
            </p:cNvPr>
            <p:cNvSpPr/>
            <p:nvPr/>
          </p:nvSpPr>
          <p:spPr>
            <a:xfrm>
              <a:off x="6896615" y="22837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="" xmlns:a16="http://schemas.microsoft.com/office/drawing/2014/main" id="{6E4E0FF0-7090-936D-0AB2-3522150F2231}"/>
                </a:ext>
              </a:extLst>
            </p:cNvPr>
            <p:cNvSpPr/>
            <p:nvPr/>
          </p:nvSpPr>
          <p:spPr>
            <a:xfrm>
              <a:off x="6909986" y="2316470"/>
              <a:ext cx="24514" cy="24514"/>
            </a:xfrm>
            <a:custGeom>
              <a:avLst/>
              <a:gdLst>
                <a:gd name="connsiteX0" fmla="*/ 11886 w 24514"/>
                <a:gd name="connsiteY0" fmla="*/ 24514 h 24514"/>
                <a:gd name="connsiteX1" fmla="*/ 24514 w 24514"/>
                <a:gd name="connsiteY1" fmla="*/ 12629 h 24514"/>
                <a:gd name="connsiteX2" fmla="*/ 11886 w 24514"/>
                <a:gd name="connsiteY2" fmla="*/ 0 h 24514"/>
                <a:gd name="connsiteX3" fmla="*/ 0 w 24514"/>
                <a:gd name="connsiteY3" fmla="*/ 12629 h 24514"/>
                <a:gd name="connsiteX4" fmla="*/ 11886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1886" y="24514"/>
                  </a:moveTo>
                  <a:cubicBezTo>
                    <a:pt x="18580" y="24526"/>
                    <a:pt x="24121" y="19311"/>
                    <a:pt x="24514" y="12629"/>
                  </a:cubicBezTo>
                  <a:cubicBezTo>
                    <a:pt x="24145" y="5813"/>
                    <a:pt x="18702" y="369"/>
                    <a:pt x="11886" y="0"/>
                  </a:cubicBezTo>
                  <a:cubicBezTo>
                    <a:pt x="5203" y="394"/>
                    <a:pt x="-12" y="5934"/>
                    <a:pt x="0" y="12629"/>
                  </a:cubicBezTo>
                  <a:cubicBezTo>
                    <a:pt x="0" y="19193"/>
                    <a:pt x="5321" y="24514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="" xmlns:a16="http://schemas.microsoft.com/office/drawing/2014/main" id="{3334084D-6752-5A91-FB4D-C68C5799526A}"/>
                </a:ext>
              </a:extLst>
            </p:cNvPr>
            <p:cNvSpPr/>
            <p:nvPr/>
          </p:nvSpPr>
          <p:spPr>
            <a:xfrm>
              <a:off x="6922583" y="2352870"/>
              <a:ext cx="18602" cy="18571"/>
            </a:xfrm>
            <a:custGeom>
              <a:avLst/>
              <a:gdLst>
                <a:gd name="connsiteX0" fmla="*/ 8946 w 18602"/>
                <a:gd name="connsiteY0" fmla="*/ 18571 h 18571"/>
                <a:gd name="connsiteX1" fmla="*/ 18603 w 18602"/>
                <a:gd name="connsiteY1" fmla="*/ 8914 h 18571"/>
                <a:gd name="connsiteX2" fmla="*/ 8946 w 18602"/>
                <a:gd name="connsiteY2" fmla="*/ 0 h 18571"/>
                <a:gd name="connsiteX3" fmla="*/ 32 w 18602"/>
                <a:gd name="connsiteY3" fmla="*/ 8914 h 18571"/>
                <a:gd name="connsiteX4" fmla="*/ 8172 w 18602"/>
                <a:gd name="connsiteY4" fmla="*/ 18541 h 18571"/>
                <a:gd name="connsiteX5" fmla="*/ 8946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6" y="18571"/>
                  </a:moveTo>
                  <a:cubicBezTo>
                    <a:pt x="14279" y="18571"/>
                    <a:pt x="18603" y="14248"/>
                    <a:pt x="18603" y="8914"/>
                  </a:cubicBezTo>
                  <a:cubicBezTo>
                    <a:pt x="18214" y="3873"/>
                    <a:pt x="14002" y="-1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1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="" xmlns:a16="http://schemas.microsoft.com/office/drawing/2014/main" id="{68698377-9FBB-1FED-9DED-661DF02EE9E4}"/>
                </a:ext>
              </a:extLst>
            </p:cNvPr>
            <p:cNvSpPr/>
            <p:nvPr/>
          </p:nvSpPr>
          <p:spPr>
            <a:xfrm>
              <a:off x="6931529" y="23885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="" xmlns:a16="http://schemas.microsoft.com/office/drawing/2014/main" id="{C6C531CF-7BB7-5FEF-6C59-B450646BC4BB}"/>
                </a:ext>
              </a:extLst>
            </p:cNvPr>
            <p:cNvSpPr/>
            <p:nvPr/>
          </p:nvSpPr>
          <p:spPr>
            <a:xfrm>
              <a:off x="6935986" y="2423442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6686 h 14114"/>
                <a:gd name="connsiteX2" fmla="*/ 6686 w 14114"/>
                <a:gd name="connsiteY2" fmla="*/ 0 h 14114"/>
                <a:gd name="connsiteX3" fmla="*/ 0 w 14114"/>
                <a:gd name="connsiteY3" fmla="*/ 6686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637" y="13769"/>
                    <a:pt x="13769" y="10637"/>
                    <a:pt x="14114" y="6686"/>
                  </a:cubicBezTo>
                  <a:cubicBezTo>
                    <a:pt x="13732" y="2876"/>
                    <a:pt x="10515" y="-19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-19" y="10515"/>
                    <a:pt x="2876" y="13732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="" xmlns:a16="http://schemas.microsoft.com/office/drawing/2014/main" id="{D92DD470-0908-82B6-82CF-BA230E88A8A7}"/>
                </a:ext>
              </a:extLst>
            </p:cNvPr>
            <p:cNvSpPr/>
            <p:nvPr/>
          </p:nvSpPr>
          <p:spPr>
            <a:xfrm>
              <a:off x="6977214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="" xmlns:a16="http://schemas.microsoft.com/office/drawing/2014/main" id="{ED773ACF-47E7-F02E-00BE-5C756C71C2E5}"/>
                </a:ext>
              </a:extLst>
            </p:cNvPr>
            <p:cNvSpPr/>
            <p:nvPr/>
          </p:nvSpPr>
          <p:spPr>
            <a:xfrm>
              <a:off x="6973468" y="2493716"/>
              <a:ext cx="9072" cy="12585"/>
            </a:xfrm>
            <a:custGeom>
              <a:avLst/>
              <a:gdLst>
                <a:gd name="connsiteX0" fmla="*/ 8575 w 9072"/>
                <a:gd name="connsiteY0" fmla="*/ 9954 h 12585"/>
                <a:gd name="connsiteX1" fmla="*/ 8575 w 9072"/>
                <a:gd name="connsiteY1" fmla="*/ 6240 h 12585"/>
                <a:gd name="connsiteX2" fmla="*/ 6270 w 9072"/>
                <a:gd name="connsiteY2" fmla="*/ 373 h 12585"/>
                <a:gd name="connsiteX3" fmla="*/ 403 w 9072"/>
                <a:gd name="connsiteY3" fmla="*/ 2677 h 12585"/>
                <a:gd name="connsiteX4" fmla="*/ 403 w 9072"/>
                <a:gd name="connsiteY4" fmla="*/ 6240 h 12585"/>
                <a:gd name="connsiteX5" fmla="*/ 2632 w 9072"/>
                <a:gd name="connsiteY5" fmla="*/ 12182 h 12585"/>
                <a:gd name="connsiteX6" fmla="*/ 8575 w 9072"/>
                <a:gd name="connsiteY6" fmla="*/ 9954 h 1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2" h="12585">
                  <a:moveTo>
                    <a:pt x="8575" y="9954"/>
                  </a:moveTo>
                  <a:cubicBezTo>
                    <a:pt x="9238" y="8805"/>
                    <a:pt x="9238" y="7389"/>
                    <a:pt x="8575" y="6240"/>
                  </a:cubicBezTo>
                  <a:cubicBezTo>
                    <a:pt x="9559" y="3983"/>
                    <a:pt x="8527" y="1356"/>
                    <a:pt x="6270" y="373"/>
                  </a:cubicBezTo>
                  <a:cubicBezTo>
                    <a:pt x="4014" y="-611"/>
                    <a:pt x="1387" y="421"/>
                    <a:pt x="403" y="2677"/>
                  </a:cubicBezTo>
                  <a:cubicBezTo>
                    <a:pt x="-92" y="3813"/>
                    <a:pt x="-92" y="5104"/>
                    <a:pt x="403" y="6240"/>
                  </a:cubicBezTo>
                  <a:cubicBezTo>
                    <a:pt x="-622" y="8496"/>
                    <a:pt x="375" y="11157"/>
                    <a:pt x="2632" y="12182"/>
                  </a:cubicBezTo>
                  <a:cubicBezTo>
                    <a:pt x="4889" y="13208"/>
                    <a:pt x="7549" y="12210"/>
                    <a:pt x="8575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="" xmlns:a16="http://schemas.microsoft.com/office/drawing/2014/main" id="{5592C10E-CD0F-F9CF-7FC5-B126997F736E}"/>
                </a:ext>
              </a:extLst>
            </p:cNvPr>
            <p:cNvSpPr/>
            <p:nvPr/>
          </p:nvSpPr>
          <p:spPr>
            <a:xfrm>
              <a:off x="6972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="" xmlns:a16="http://schemas.microsoft.com/office/drawing/2014/main" id="{5419266F-F99B-A76D-5FEC-073C9389D24E}"/>
                </a:ext>
              </a:extLst>
            </p:cNvPr>
            <p:cNvSpPr/>
            <p:nvPr/>
          </p:nvSpPr>
          <p:spPr>
            <a:xfrm>
              <a:off x="6965700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="" xmlns:a16="http://schemas.microsoft.com/office/drawing/2014/main" id="{DA777696-3BA0-F27E-EB52-5F09F7C5BDBB}"/>
                </a:ext>
              </a:extLst>
            </p:cNvPr>
            <p:cNvSpPr/>
            <p:nvPr/>
          </p:nvSpPr>
          <p:spPr>
            <a:xfrm>
              <a:off x="6959015" y="259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="" xmlns:a16="http://schemas.microsoft.com/office/drawing/2014/main" id="{810BCB5F-9BCC-1CEB-38F8-653227E47EAA}"/>
                </a:ext>
              </a:extLst>
            </p:cNvPr>
            <p:cNvSpPr/>
            <p:nvPr/>
          </p:nvSpPr>
          <p:spPr>
            <a:xfrm>
              <a:off x="6946386" y="26299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="" xmlns:a16="http://schemas.microsoft.com/office/drawing/2014/main" id="{95A3E887-6052-3897-9902-50C0BA10CE90}"/>
                </a:ext>
              </a:extLst>
            </p:cNvPr>
            <p:cNvSpPr/>
            <p:nvPr/>
          </p:nvSpPr>
          <p:spPr>
            <a:xfrm>
              <a:off x="6932272" y="26618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="" xmlns:a16="http://schemas.microsoft.com/office/drawing/2014/main" id="{696281A4-0595-5B73-7048-03D848DBCF48}"/>
                </a:ext>
              </a:extLst>
            </p:cNvPr>
            <p:cNvSpPr/>
            <p:nvPr/>
          </p:nvSpPr>
          <p:spPr>
            <a:xfrm>
              <a:off x="6916672" y="26923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="" xmlns:a16="http://schemas.microsoft.com/office/drawing/2014/main" id="{0D0888FD-33AB-8576-C562-0D8C2A0C2633}"/>
                </a:ext>
              </a:extLst>
            </p:cNvPr>
            <p:cNvSpPr/>
            <p:nvPr/>
          </p:nvSpPr>
          <p:spPr>
            <a:xfrm>
              <a:off x="6898843" y="272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="" xmlns:a16="http://schemas.microsoft.com/office/drawing/2014/main" id="{2A92C569-2C0E-4877-0246-F6416C88D81B}"/>
                </a:ext>
              </a:extLst>
            </p:cNvPr>
            <p:cNvSpPr/>
            <p:nvPr/>
          </p:nvSpPr>
          <p:spPr>
            <a:xfrm>
              <a:off x="6881757" y="275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="" xmlns:a16="http://schemas.microsoft.com/office/drawing/2014/main" id="{F20D2FBB-BAA1-80D8-7446-79D6DD46F678}"/>
                </a:ext>
              </a:extLst>
            </p:cNvPr>
            <p:cNvSpPr/>
            <p:nvPr/>
          </p:nvSpPr>
          <p:spPr>
            <a:xfrm>
              <a:off x="6857243" y="2777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="" xmlns:a16="http://schemas.microsoft.com/office/drawing/2014/main" id="{72AB10B6-3251-BC3F-EDB6-305A36248564}"/>
                </a:ext>
              </a:extLst>
            </p:cNvPr>
            <p:cNvSpPr/>
            <p:nvPr/>
          </p:nvSpPr>
          <p:spPr>
            <a:xfrm>
              <a:off x="6834297" y="2802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="" xmlns:a16="http://schemas.microsoft.com/office/drawing/2014/main" id="{FD7FC635-D7BE-5A63-66FA-737F75E3C508}"/>
                </a:ext>
              </a:extLst>
            </p:cNvPr>
            <p:cNvSpPr/>
            <p:nvPr/>
          </p:nvSpPr>
          <p:spPr>
            <a:xfrm>
              <a:off x="6808214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="" xmlns:a16="http://schemas.microsoft.com/office/drawing/2014/main" id="{98970A2E-2CB1-0DE9-BFBB-E1BB07BC5547}"/>
                </a:ext>
              </a:extLst>
            </p:cNvPr>
            <p:cNvSpPr/>
            <p:nvPr/>
          </p:nvSpPr>
          <p:spPr>
            <a:xfrm>
              <a:off x="6776272" y="284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="" xmlns:a16="http://schemas.microsoft.com/office/drawing/2014/main" id="{E026DA44-1CF8-A50C-396E-2BCC7CE1E0C8}"/>
                </a:ext>
              </a:extLst>
            </p:cNvPr>
            <p:cNvSpPr/>
            <p:nvPr/>
          </p:nvSpPr>
          <p:spPr>
            <a:xfrm>
              <a:off x="6751014" y="2863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="" xmlns:a16="http://schemas.microsoft.com/office/drawing/2014/main" id="{C67FC849-5783-8731-008E-F93C4E921967}"/>
                </a:ext>
              </a:extLst>
            </p:cNvPr>
            <p:cNvSpPr/>
            <p:nvPr/>
          </p:nvSpPr>
          <p:spPr>
            <a:xfrm>
              <a:off x="6718329" y="2880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="" xmlns:a16="http://schemas.microsoft.com/office/drawing/2014/main" id="{4ED001B4-4BF9-8A60-C697-6ABEE71D19FD}"/>
                </a:ext>
              </a:extLst>
            </p:cNvPr>
            <p:cNvSpPr/>
            <p:nvPr/>
          </p:nvSpPr>
          <p:spPr>
            <a:xfrm>
              <a:off x="6686386" y="289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="" xmlns:a16="http://schemas.microsoft.com/office/drawing/2014/main" id="{4B2C4629-00FE-2A26-624D-9E3A85F7FFF1}"/>
                </a:ext>
              </a:extLst>
            </p:cNvPr>
            <p:cNvSpPr/>
            <p:nvPr/>
          </p:nvSpPr>
          <p:spPr>
            <a:xfrm>
              <a:off x="6655929" y="291001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="" xmlns:a16="http://schemas.microsoft.com/office/drawing/2014/main" id="{81235712-F433-CBC4-0DC2-307A55335921}"/>
                </a:ext>
              </a:extLst>
            </p:cNvPr>
            <p:cNvSpPr/>
            <p:nvPr/>
          </p:nvSpPr>
          <p:spPr>
            <a:xfrm>
              <a:off x="6622500" y="291967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="" xmlns:a16="http://schemas.microsoft.com/office/drawing/2014/main" id="{CF457EF1-FA3C-86D5-0A19-43AD3D6ADA7E}"/>
                </a:ext>
              </a:extLst>
            </p:cNvPr>
            <p:cNvSpPr/>
            <p:nvPr/>
          </p:nvSpPr>
          <p:spPr>
            <a:xfrm>
              <a:off x="6588411" y="292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="" xmlns:a16="http://schemas.microsoft.com/office/drawing/2014/main" id="{E14EB0C8-69F4-7E18-6AC9-A307B573F40E}"/>
                </a:ext>
              </a:extLst>
            </p:cNvPr>
            <p:cNvSpPr/>
            <p:nvPr/>
          </p:nvSpPr>
          <p:spPr>
            <a:xfrm>
              <a:off x="6554157" y="2924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="" xmlns:a16="http://schemas.microsoft.com/office/drawing/2014/main" id="{6A99F2F2-210A-1C49-606C-1052095AD7AF}"/>
                </a:ext>
              </a:extLst>
            </p:cNvPr>
            <p:cNvSpPr/>
            <p:nvPr/>
          </p:nvSpPr>
          <p:spPr>
            <a:xfrm>
              <a:off x="6523700" y="2930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="" xmlns:a16="http://schemas.microsoft.com/office/drawing/2014/main" id="{76DA444D-C07E-73FC-3207-6050B454467C}"/>
                </a:ext>
              </a:extLst>
            </p:cNvPr>
            <p:cNvSpPr/>
            <p:nvPr/>
          </p:nvSpPr>
          <p:spPr>
            <a:xfrm>
              <a:off x="6480614" y="2929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="" xmlns:a16="http://schemas.microsoft.com/office/drawing/2014/main" id="{855753F4-9C18-FAEE-0129-F5B74F940589}"/>
                </a:ext>
              </a:extLst>
            </p:cNvPr>
            <p:cNvSpPr/>
            <p:nvPr/>
          </p:nvSpPr>
          <p:spPr>
            <a:xfrm>
              <a:off x="6449414" y="2924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="" xmlns:a16="http://schemas.microsoft.com/office/drawing/2014/main" id="{E4776087-CFD9-B3EA-CDD6-BACCD9296AD9}"/>
                </a:ext>
              </a:extLst>
            </p:cNvPr>
            <p:cNvSpPr/>
            <p:nvPr/>
          </p:nvSpPr>
          <p:spPr>
            <a:xfrm>
              <a:off x="6416729" y="29152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="" xmlns:a16="http://schemas.microsoft.com/office/drawing/2014/main" id="{B59A723A-2120-B177-8C28-83A4DF5D7D52}"/>
                </a:ext>
              </a:extLst>
            </p:cNvPr>
            <p:cNvSpPr/>
            <p:nvPr/>
          </p:nvSpPr>
          <p:spPr>
            <a:xfrm>
              <a:off x="6382640" y="2909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="" xmlns:a16="http://schemas.microsoft.com/office/drawing/2014/main" id="{EB7FA5CA-94DB-B24E-2B66-E79BDF4874D5}"/>
                </a:ext>
              </a:extLst>
            </p:cNvPr>
            <p:cNvSpPr/>
            <p:nvPr/>
          </p:nvSpPr>
          <p:spPr>
            <a:xfrm>
              <a:off x="6349954" y="28981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="" xmlns:a16="http://schemas.microsoft.com/office/drawing/2014/main" id="{1907820A-88BA-A558-7208-6C0F989EDA89}"/>
                </a:ext>
              </a:extLst>
            </p:cNvPr>
            <p:cNvSpPr/>
            <p:nvPr/>
          </p:nvSpPr>
          <p:spPr>
            <a:xfrm>
              <a:off x="6318671" y="2884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="" xmlns:a16="http://schemas.microsoft.com/office/drawing/2014/main" id="{E816F8A8-0390-EE69-9DF4-18D45CC89303}"/>
                </a:ext>
              </a:extLst>
            </p:cNvPr>
            <p:cNvSpPr/>
            <p:nvPr/>
          </p:nvSpPr>
          <p:spPr>
            <a:xfrm>
              <a:off x="6288214" y="286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="" xmlns:a16="http://schemas.microsoft.com/office/drawing/2014/main" id="{326CB4C4-5093-5073-0647-22CE969AB8AA}"/>
                </a:ext>
              </a:extLst>
            </p:cNvPr>
            <p:cNvSpPr/>
            <p:nvPr/>
          </p:nvSpPr>
          <p:spPr>
            <a:xfrm>
              <a:off x="6258170" y="28498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="" xmlns:a16="http://schemas.microsoft.com/office/drawing/2014/main" id="{7BC130E7-805D-4E63-573A-B78BD88ECDE1}"/>
                </a:ext>
              </a:extLst>
            </p:cNvPr>
            <p:cNvSpPr/>
            <p:nvPr/>
          </p:nvSpPr>
          <p:spPr>
            <a:xfrm>
              <a:off x="6228786" y="282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="" xmlns:a16="http://schemas.microsoft.com/office/drawing/2014/main" id="{FC83654B-B3CE-BD6B-DDE8-6115839F1EDF}"/>
                </a:ext>
              </a:extLst>
            </p:cNvPr>
            <p:cNvSpPr/>
            <p:nvPr/>
          </p:nvSpPr>
          <p:spPr>
            <a:xfrm>
              <a:off x="6202043" y="2802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="" xmlns:a16="http://schemas.microsoft.com/office/drawing/2014/main" id="{90AC9391-7AB8-8EB1-70C8-9BE52A49B3FD}"/>
                </a:ext>
              </a:extLst>
            </p:cNvPr>
            <p:cNvSpPr/>
            <p:nvPr/>
          </p:nvSpPr>
          <p:spPr>
            <a:xfrm>
              <a:off x="6179757" y="2782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="" xmlns:a16="http://schemas.microsoft.com/office/drawing/2014/main" id="{1BC24844-88A8-1B12-85A0-94F2C452B229}"/>
                </a:ext>
              </a:extLst>
            </p:cNvPr>
            <p:cNvSpPr/>
            <p:nvPr/>
          </p:nvSpPr>
          <p:spPr>
            <a:xfrm>
              <a:off x="6151528" y="27562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="" xmlns:a16="http://schemas.microsoft.com/office/drawing/2014/main" id="{70A9AB30-56CE-50FB-CAD1-B304A71EA394}"/>
                </a:ext>
              </a:extLst>
            </p:cNvPr>
            <p:cNvSpPr/>
            <p:nvPr/>
          </p:nvSpPr>
          <p:spPr>
            <a:xfrm>
              <a:off x="6136671" y="272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="" xmlns:a16="http://schemas.microsoft.com/office/drawing/2014/main" id="{35234A40-FFD0-8923-EFEA-724B2DE71B60}"/>
                </a:ext>
              </a:extLst>
            </p:cNvPr>
            <p:cNvSpPr/>
            <p:nvPr/>
          </p:nvSpPr>
          <p:spPr>
            <a:xfrm>
              <a:off x="6118100" y="2696813"/>
              <a:ext cx="3714" cy="3714"/>
            </a:xfrm>
            <a:custGeom>
              <a:avLst/>
              <a:gdLst>
                <a:gd name="connsiteX0" fmla="*/ 0 w 3714"/>
                <a:gd name="connsiteY0" fmla="*/ 0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0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="" xmlns:a16="http://schemas.microsoft.com/office/drawing/2014/main" id="{A378ED49-735A-0FF3-289C-17CA56A8E06A}"/>
                </a:ext>
              </a:extLst>
            </p:cNvPr>
            <p:cNvSpPr/>
            <p:nvPr/>
          </p:nvSpPr>
          <p:spPr>
            <a:xfrm>
              <a:off x="6098043" y="26618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="" xmlns:a16="http://schemas.microsoft.com/office/drawing/2014/main" id="{78C2ED59-1F6F-F932-C155-35D33972B81A}"/>
                </a:ext>
              </a:extLst>
            </p:cNvPr>
            <p:cNvSpPr/>
            <p:nvPr/>
          </p:nvSpPr>
          <p:spPr>
            <a:xfrm>
              <a:off x="6083185" y="26292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="" xmlns:a16="http://schemas.microsoft.com/office/drawing/2014/main" id="{89345A57-7C5E-0FE1-1D91-440E61203274}"/>
                </a:ext>
              </a:extLst>
            </p:cNvPr>
            <p:cNvSpPr/>
            <p:nvPr/>
          </p:nvSpPr>
          <p:spPr>
            <a:xfrm>
              <a:off x="6072785" y="2597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="" xmlns:a16="http://schemas.microsoft.com/office/drawing/2014/main" id="{9E266BDE-A439-B097-4EAF-B4FD293CF001}"/>
                </a:ext>
              </a:extLst>
            </p:cNvPr>
            <p:cNvSpPr/>
            <p:nvPr/>
          </p:nvSpPr>
          <p:spPr>
            <a:xfrm>
              <a:off x="6064614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="" xmlns:a16="http://schemas.microsoft.com/office/drawing/2014/main" id="{EF445CE5-136F-A946-FD15-2D000CEC088D}"/>
                </a:ext>
              </a:extLst>
            </p:cNvPr>
            <p:cNvSpPr/>
            <p:nvPr/>
          </p:nvSpPr>
          <p:spPr>
            <a:xfrm>
              <a:off x="6061643" y="2530413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="" xmlns:a16="http://schemas.microsoft.com/office/drawing/2014/main" id="{CA99A6A0-ABE2-48F9-6867-7E7854878EEF}"/>
                </a:ext>
              </a:extLst>
            </p:cNvPr>
            <p:cNvSpPr/>
            <p:nvPr/>
          </p:nvSpPr>
          <p:spPr>
            <a:xfrm>
              <a:off x="6053471" y="2495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="" xmlns:a16="http://schemas.microsoft.com/office/drawing/2014/main" id="{30D05052-5701-7D76-BD75-DA82EAA1ED56}"/>
                </a:ext>
              </a:extLst>
            </p:cNvPr>
            <p:cNvSpPr/>
            <p:nvPr/>
          </p:nvSpPr>
          <p:spPr>
            <a:xfrm>
              <a:off x="6051985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="" xmlns:a16="http://schemas.microsoft.com/office/drawing/2014/main" id="{7DE6E023-9EFE-D5E2-88AF-221C3FE2CC01}"/>
                </a:ext>
              </a:extLst>
            </p:cNvPr>
            <p:cNvSpPr/>
            <p:nvPr/>
          </p:nvSpPr>
          <p:spPr>
            <a:xfrm>
              <a:off x="6053471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="" xmlns:a16="http://schemas.microsoft.com/office/drawing/2014/main" id="{9ED7AFCD-363B-EF7E-212D-514C0E7E1927}"/>
                </a:ext>
              </a:extLst>
            </p:cNvPr>
            <p:cNvSpPr/>
            <p:nvPr/>
          </p:nvSpPr>
          <p:spPr>
            <a:xfrm>
              <a:off x="6055700" y="2394470"/>
              <a:ext cx="11142" cy="5896"/>
            </a:xfrm>
            <a:custGeom>
              <a:avLst/>
              <a:gdLst>
                <a:gd name="connsiteX0" fmla="*/ 5943 w 11142"/>
                <a:gd name="connsiteY0" fmla="*/ 5200 h 5896"/>
                <a:gd name="connsiteX1" fmla="*/ 11143 w 11142"/>
                <a:gd name="connsiteY1" fmla="*/ 5200 h 5896"/>
                <a:gd name="connsiteX2" fmla="*/ 5943 w 11142"/>
                <a:gd name="connsiteY2" fmla="*/ 0 h 5896"/>
                <a:gd name="connsiteX3" fmla="*/ 0 w 11142"/>
                <a:gd name="connsiteY3" fmla="*/ 5200 h 5896"/>
                <a:gd name="connsiteX4" fmla="*/ 5943 w 11142"/>
                <a:gd name="connsiteY4" fmla="*/ 5200 h 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2" h="5896">
                  <a:moveTo>
                    <a:pt x="5943" y="5200"/>
                  </a:moveTo>
                  <a:cubicBezTo>
                    <a:pt x="7584" y="5999"/>
                    <a:pt x="9502" y="5999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1872" y="6129"/>
                    <a:pt x="4071" y="6129"/>
                    <a:pt x="5943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="" xmlns:a16="http://schemas.microsoft.com/office/drawing/2014/main" id="{0CD66E8A-FBA8-A82D-B6FC-04CE5F13C4A8}"/>
                </a:ext>
              </a:extLst>
            </p:cNvPr>
            <p:cNvSpPr/>
            <p:nvPr/>
          </p:nvSpPr>
          <p:spPr>
            <a:xfrm>
              <a:off x="6060157" y="2352870"/>
              <a:ext cx="17828" cy="17860"/>
            </a:xfrm>
            <a:custGeom>
              <a:avLst/>
              <a:gdLst>
                <a:gd name="connsiteX0" fmla="*/ 8171 w 17828"/>
                <a:gd name="connsiteY0" fmla="*/ 17829 h 17860"/>
                <a:gd name="connsiteX1" fmla="*/ 17798 w 17828"/>
                <a:gd name="connsiteY1" fmla="*/ 9688 h 17860"/>
                <a:gd name="connsiteX2" fmla="*/ 17829 w 17828"/>
                <a:gd name="connsiteY2" fmla="*/ 8914 h 17860"/>
                <a:gd name="connsiteX3" fmla="*/ 8914 w 17828"/>
                <a:gd name="connsiteY3" fmla="*/ 0 h 17860"/>
                <a:gd name="connsiteX4" fmla="*/ 0 w 17828"/>
                <a:gd name="connsiteY4" fmla="*/ 8914 h 17860"/>
                <a:gd name="connsiteX5" fmla="*/ 8171 w 17828"/>
                <a:gd name="connsiteY5" fmla="*/ 17829 h 1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860">
                  <a:moveTo>
                    <a:pt x="8171" y="17829"/>
                  </a:moveTo>
                  <a:cubicBezTo>
                    <a:pt x="13078" y="18239"/>
                    <a:pt x="17387" y="14594"/>
                    <a:pt x="17798" y="9688"/>
                  </a:cubicBezTo>
                  <a:cubicBezTo>
                    <a:pt x="17819" y="9431"/>
                    <a:pt x="17830" y="9173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6" y="13561"/>
                    <a:pt x="3541" y="17441"/>
                    <a:pt x="8171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="" xmlns:a16="http://schemas.microsoft.com/office/drawing/2014/main" id="{84C3871F-A792-D4B6-9071-81835446D246}"/>
                </a:ext>
              </a:extLst>
            </p:cNvPr>
            <p:cNvSpPr/>
            <p:nvPr/>
          </p:nvSpPr>
          <p:spPr>
            <a:xfrm>
              <a:off x="6066100" y="2317213"/>
              <a:ext cx="22677" cy="23028"/>
            </a:xfrm>
            <a:custGeom>
              <a:avLst/>
              <a:gdLst>
                <a:gd name="connsiteX0" fmla="*/ 11886 w 22677"/>
                <a:gd name="connsiteY0" fmla="*/ 23029 h 23028"/>
                <a:gd name="connsiteX1" fmla="*/ 22626 w 22677"/>
                <a:gd name="connsiteY1" fmla="*/ 10098 h 23028"/>
                <a:gd name="connsiteX2" fmla="*/ 22286 w 22677"/>
                <a:gd name="connsiteY2" fmla="*/ 8171 h 23028"/>
                <a:gd name="connsiteX3" fmla="*/ 11886 w 22677"/>
                <a:gd name="connsiteY3" fmla="*/ 0 h 23028"/>
                <a:gd name="connsiteX4" fmla="*/ 0 w 22677"/>
                <a:gd name="connsiteY4" fmla="*/ 11143 h 23028"/>
                <a:gd name="connsiteX5" fmla="*/ 11886 w 22677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77" h="23028">
                  <a:moveTo>
                    <a:pt x="11886" y="23029"/>
                  </a:moveTo>
                  <a:cubicBezTo>
                    <a:pt x="18422" y="22424"/>
                    <a:pt x="23231" y="16635"/>
                    <a:pt x="22626" y="10098"/>
                  </a:cubicBezTo>
                  <a:cubicBezTo>
                    <a:pt x="22566" y="9448"/>
                    <a:pt x="22452" y="8803"/>
                    <a:pt x="22286" y="8171"/>
                  </a:cubicBezTo>
                  <a:cubicBezTo>
                    <a:pt x="20985" y="3462"/>
                    <a:pt x="16769" y="149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="" xmlns:a16="http://schemas.microsoft.com/office/drawing/2014/main" id="{94DA270F-F2E5-78E8-398C-F20E839180FA}"/>
                </a:ext>
              </a:extLst>
            </p:cNvPr>
            <p:cNvSpPr/>
            <p:nvPr/>
          </p:nvSpPr>
          <p:spPr>
            <a:xfrm>
              <a:off x="6076500" y="22837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="" xmlns:a16="http://schemas.microsoft.com/office/drawing/2014/main" id="{13CF09A3-7D38-F25E-7ED3-518FAA6087E5}"/>
                </a:ext>
              </a:extLst>
            </p:cNvPr>
            <p:cNvSpPr/>
            <p:nvPr/>
          </p:nvSpPr>
          <p:spPr>
            <a:xfrm>
              <a:off x="6092842" y="2254781"/>
              <a:ext cx="18602" cy="18603"/>
            </a:xfrm>
            <a:custGeom>
              <a:avLst/>
              <a:gdLst>
                <a:gd name="connsiteX0" fmla="*/ 9657 w 18602"/>
                <a:gd name="connsiteY0" fmla="*/ 18603 h 18603"/>
                <a:gd name="connsiteX1" fmla="*/ 18602 w 18602"/>
                <a:gd name="connsiteY1" fmla="*/ 9720 h 18603"/>
                <a:gd name="connsiteX2" fmla="*/ 18571 w 18602"/>
                <a:gd name="connsiteY2" fmla="*/ 8946 h 18603"/>
                <a:gd name="connsiteX3" fmla="*/ 9657 w 18602"/>
                <a:gd name="connsiteY3" fmla="*/ 32 h 18603"/>
                <a:gd name="connsiteX4" fmla="*/ 31 w 18602"/>
                <a:gd name="connsiteY4" fmla="*/ 8172 h 18603"/>
                <a:gd name="connsiteX5" fmla="*/ 0 w 18602"/>
                <a:gd name="connsiteY5" fmla="*/ 8946 h 18603"/>
                <a:gd name="connsiteX6" fmla="*/ 9657 w 18602"/>
                <a:gd name="connsiteY6" fmla="*/ 18603 h 1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3">
                  <a:moveTo>
                    <a:pt x="9657" y="18603"/>
                  </a:moveTo>
                  <a:cubicBezTo>
                    <a:pt x="14580" y="18620"/>
                    <a:pt x="18585" y="14643"/>
                    <a:pt x="18602" y="9720"/>
                  </a:cubicBezTo>
                  <a:cubicBezTo>
                    <a:pt x="18603" y="9461"/>
                    <a:pt x="18593" y="9203"/>
                    <a:pt x="18571" y="8946"/>
                  </a:cubicBezTo>
                  <a:cubicBezTo>
                    <a:pt x="18571" y="4023"/>
                    <a:pt x="14580" y="32"/>
                    <a:pt x="9657" y="32"/>
                  </a:cubicBezTo>
                  <a:cubicBezTo>
                    <a:pt x="4751" y="-379"/>
                    <a:pt x="441" y="3266"/>
                    <a:pt x="31" y="8172"/>
                  </a:cubicBezTo>
                  <a:cubicBezTo>
                    <a:pt x="9" y="8429"/>
                    <a:pt x="-1" y="8687"/>
                    <a:pt x="0" y="8946"/>
                  </a:cubicBezTo>
                  <a:cubicBezTo>
                    <a:pt x="0" y="14279"/>
                    <a:pt x="4324" y="18603"/>
                    <a:pt x="9657" y="1860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="" xmlns:a16="http://schemas.microsoft.com/office/drawing/2014/main" id="{7C60C07E-C153-5DEA-B075-F77EEE808255}"/>
                </a:ext>
              </a:extLst>
            </p:cNvPr>
            <p:cNvSpPr/>
            <p:nvPr/>
          </p:nvSpPr>
          <p:spPr>
            <a:xfrm>
              <a:off x="6109928" y="2225099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="" xmlns:a16="http://schemas.microsoft.com/office/drawing/2014/main" id="{AFFCBF26-6403-6499-8DB5-719C81CBE7F7}"/>
                </a:ext>
              </a:extLst>
            </p:cNvPr>
            <p:cNvSpPr/>
            <p:nvPr/>
          </p:nvSpPr>
          <p:spPr>
            <a:xfrm>
              <a:off x="6130728" y="2197613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="" xmlns:a16="http://schemas.microsoft.com/office/drawing/2014/main" id="{DC1A65D9-2E2B-B8AE-A0BD-CECA8F8062FF}"/>
                </a:ext>
              </a:extLst>
            </p:cNvPr>
            <p:cNvSpPr/>
            <p:nvPr/>
          </p:nvSpPr>
          <p:spPr>
            <a:xfrm>
              <a:off x="6152257" y="2171598"/>
              <a:ext cx="9671" cy="9000"/>
            </a:xfrm>
            <a:custGeom>
              <a:avLst/>
              <a:gdLst>
                <a:gd name="connsiteX0" fmla="*/ 5214 w 9671"/>
                <a:gd name="connsiteY0" fmla="*/ 8929 h 9000"/>
                <a:gd name="connsiteX1" fmla="*/ 9672 w 9671"/>
                <a:gd name="connsiteY1" fmla="*/ 4472 h 9000"/>
                <a:gd name="connsiteX2" fmla="*/ 4472 w 9671"/>
                <a:gd name="connsiteY2" fmla="*/ 14 h 9000"/>
                <a:gd name="connsiteX3" fmla="*/ 14 w 9671"/>
                <a:gd name="connsiteY3" fmla="*/ 5214 h 9000"/>
                <a:gd name="connsiteX4" fmla="*/ 5092 w 9671"/>
                <a:gd name="connsiteY4" fmla="*/ 8949 h 9000"/>
                <a:gd name="connsiteX5" fmla="*/ 5214 w 9671"/>
                <a:gd name="connsiteY5" fmla="*/ 8929 h 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1" h="9000">
                  <a:moveTo>
                    <a:pt x="5214" y="8929"/>
                  </a:moveTo>
                  <a:cubicBezTo>
                    <a:pt x="7676" y="8929"/>
                    <a:pt x="9672" y="6933"/>
                    <a:pt x="9672" y="4472"/>
                  </a:cubicBezTo>
                  <a:cubicBezTo>
                    <a:pt x="9466" y="1805"/>
                    <a:pt x="7138" y="-191"/>
                    <a:pt x="4472" y="14"/>
                  </a:cubicBezTo>
                  <a:cubicBezTo>
                    <a:pt x="1805" y="220"/>
                    <a:pt x="-191" y="2548"/>
                    <a:pt x="14" y="5214"/>
                  </a:cubicBezTo>
                  <a:cubicBezTo>
                    <a:pt x="385" y="7648"/>
                    <a:pt x="2659" y="9320"/>
                    <a:pt x="5092" y="8949"/>
                  </a:cubicBezTo>
                  <a:cubicBezTo>
                    <a:pt x="5133" y="8943"/>
                    <a:pt x="5174" y="8936"/>
                    <a:pt x="5214" y="89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="" xmlns:a16="http://schemas.microsoft.com/office/drawing/2014/main" id="{25FE4E66-CCF3-92E8-5862-61051FF2ECE2}"/>
                </a:ext>
              </a:extLst>
            </p:cNvPr>
            <p:cNvSpPr/>
            <p:nvPr/>
          </p:nvSpPr>
          <p:spPr>
            <a:xfrm>
              <a:off x="6179757" y="21493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="" xmlns:a16="http://schemas.microsoft.com/office/drawing/2014/main" id="{0CE2E499-6A94-89DE-3EA8-A813C6DF8807}"/>
                </a:ext>
              </a:extLst>
            </p:cNvPr>
            <p:cNvSpPr/>
            <p:nvPr/>
          </p:nvSpPr>
          <p:spPr>
            <a:xfrm>
              <a:off x="6204271" y="21277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="" xmlns:a16="http://schemas.microsoft.com/office/drawing/2014/main" id="{C60D83FA-E585-16A8-5331-68265B645C8E}"/>
                </a:ext>
              </a:extLst>
            </p:cNvPr>
            <p:cNvSpPr/>
            <p:nvPr/>
          </p:nvSpPr>
          <p:spPr>
            <a:xfrm>
              <a:off x="6231014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="" xmlns:a16="http://schemas.microsoft.com/office/drawing/2014/main" id="{A738A8FA-F575-45D3-3AC6-8B5155ADA9BC}"/>
                </a:ext>
              </a:extLst>
            </p:cNvPr>
            <p:cNvSpPr/>
            <p:nvPr/>
          </p:nvSpPr>
          <p:spPr>
            <a:xfrm>
              <a:off x="6256271" y="208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="" xmlns:a16="http://schemas.microsoft.com/office/drawing/2014/main" id="{E0D7B8D2-6D53-607B-D737-49733B5C9B8E}"/>
                </a:ext>
              </a:extLst>
            </p:cNvPr>
            <p:cNvSpPr/>
            <p:nvPr/>
          </p:nvSpPr>
          <p:spPr>
            <a:xfrm>
              <a:off x="6287554" y="2066127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="" xmlns:a16="http://schemas.microsoft.com/office/drawing/2014/main" id="{2CF29CE9-DE88-1899-2858-B49489B63C3B}"/>
                </a:ext>
              </a:extLst>
            </p:cNvPr>
            <p:cNvSpPr/>
            <p:nvPr/>
          </p:nvSpPr>
          <p:spPr>
            <a:xfrm>
              <a:off x="6314214" y="2050527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="" xmlns:a16="http://schemas.microsoft.com/office/drawing/2014/main" id="{B5A6CD89-33ED-70BF-573C-1966C70661E7}"/>
                </a:ext>
              </a:extLst>
            </p:cNvPr>
            <p:cNvSpPr/>
            <p:nvPr/>
          </p:nvSpPr>
          <p:spPr>
            <a:xfrm>
              <a:off x="6349954" y="20364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="" xmlns:a16="http://schemas.microsoft.com/office/drawing/2014/main" id="{A3775B8E-B630-9BCB-2DFD-B47BC1A1E149}"/>
                </a:ext>
              </a:extLst>
            </p:cNvPr>
            <p:cNvSpPr/>
            <p:nvPr/>
          </p:nvSpPr>
          <p:spPr>
            <a:xfrm>
              <a:off x="6381071" y="2020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="" xmlns:a16="http://schemas.microsoft.com/office/drawing/2014/main" id="{13F3342F-C135-0A0A-3D07-BEF03D1B4D63}"/>
                </a:ext>
              </a:extLst>
            </p:cNvPr>
            <p:cNvSpPr/>
            <p:nvPr/>
          </p:nvSpPr>
          <p:spPr>
            <a:xfrm>
              <a:off x="6416729" y="20111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="" xmlns:a16="http://schemas.microsoft.com/office/drawing/2014/main" id="{DF24F76B-6A9E-07CB-07EC-85269C9D9317}"/>
                </a:ext>
              </a:extLst>
            </p:cNvPr>
            <p:cNvSpPr/>
            <p:nvPr/>
          </p:nvSpPr>
          <p:spPr>
            <a:xfrm>
              <a:off x="6449414" y="200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="" xmlns:a16="http://schemas.microsoft.com/office/drawing/2014/main" id="{E7642FFD-6599-C979-C36B-17EE5164C665}"/>
                </a:ext>
              </a:extLst>
            </p:cNvPr>
            <p:cNvSpPr/>
            <p:nvPr/>
          </p:nvSpPr>
          <p:spPr>
            <a:xfrm>
              <a:off x="6485071" y="200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="" xmlns:a16="http://schemas.microsoft.com/office/drawing/2014/main" id="{82B894A6-50F9-1D4C-9700-B7624D0A384D}"/>
                </a:ext>
              </a:extLst>
            </p:cNvPr>
            <p:cNvSpPr/>
            <p:nvPr/>
          </p:nvSpPr>
          <p:spPr>
            <a:xfrm>
              <a:off x="6516271" y="199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="" xmlns:a16="http://schemas.microsoft.com/office/drawing/2014/main" id="{BFD15304-CD45-329E-3737-4E57308BA468}"/>
                </a:ext>
              </a:extLst>
            </p:cNvPr>
            <p:cNvSpPr/>
            <p:nvPr/>
          </p:nvSpPr>
          <p:spPr>
            <a:xfrm>
              <a:off x="6550443" y="199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="" xmlns:a16="http://schemas.microsoft.com/office/drawing/2014/main" id="{1112951B-5458-6E0B-B502-101C0FAADB5D}"/>
                </a:ext>
              </a:extLst>
            </p:cNvPr>
            <p:cNvSpPr/>
            <p:nvPr/>
          </p:nvSpPr>
          <p:spPr>
            <a:xfrm>
              <a:off x="6585357" y="20029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="" xmlns:a16="http://schemas.microsoft.com/office/drawing/2014/main" id="{A0924DE1-CF24-6EBB-8A42-306F80655013}"/>
                </a:ext>
              </a:extLst>
            </p:cNvPr>
            <p:cNvSpPr/>
            <p:nvPr/>
          </p:nvSpPr>
          <p:spPr>
            <a:xfrm>
              <a:off x="6622500" y="200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="" xmlns:a16="http://schemas.microsoft.com/office/drawing/2014/main" id="{815EBAE5-D71E-F30C-24C6-45CC458D6882}"/>
                </a:ext>
              </a:extLst>
            </p:cNvPr>
            <p:cNvSpPr/>
            <p:nvPr/>
          </p:nvSpPr>
          <p:spPr>
            <a:xfrm>
              <a:off x="6651472" y="20193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="" xmlns:a16="http://schemas.microsoft.com/office/drawing/2014/main" id="{192E7EB5-9C53-EA13-594F-8F1248CD0B64}"/>
                </a:ext>
              </a:extLst>
            </p:cNvPr>
            <p:cNvSpPr/>
            <p:nvPr/>
          </p:nvSpPr>
          <p:spPr>
            <a:xfrm>
              <a:off x="6683414" y="2028241"/>
              <a:ext cx="10400" cy="11142"/>
            </a:xfrm>
            <a:custGeom>
              <a:avLst/>
              <a:gdLst>
                <a:gd name="connsiteX0" fmla="*/ 5200 w 10400"/>
                <a:gd name="connsiteY0" fmla="*/ 11143 h 11142"/>
                <a:gd name="connsiteX1" fmla="*/ 10400 w 10400"/>
                <a:gd name="connsiteY1" fmla="*/ 5200 h 11142"/>
                <a:gd name="connsiteX2" fmla="*/ 5200 w 10400"/>
                <a:gd name="connsiteY2" fmla="*/ 0 h 11142"/>
                <a:gd name="connsiteX3" fmla="*/ 0 w 10400"/>
                <a:gd name="connsiteY3" fmla="*/ 5200 h 11142"/>
                <a:gd name="connsiteX4" fmla="*/ 5200 w 10400"/>
                <a:gd name="connsiteY4" fmla="*/ 11143 h 1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1142">
                  <a:moveTo>
                    <a:pt x="5200" y="11143"/>
                  </a:moveTo>
                  <a:cubicBezTo>
                    <a:pt x="8189" y="10766"/>
                    <a:pt x="10424" y="8213"/>
                    <a:pt x="10400" y="5200"/>
                  </a:cubicBezTo>
                  <a:cubicBezTo>
                    <a:pt x="10076" y="2474"/>
                    <a:pt x="7926" y="324"/>
                    <a:pt x="5200" y="0"/>
                  </a:cubicBezTo>
                  <a:cubicBezTo>
                    <a:pt x="2474" y="324"/>
                    <a:pt x="324" y="2474"/>
                    <a:pt x="0" y="5200"/>
                  </a:cubicBezTo>
                  <a:cubicBezTo>
                    <a:pt x="253" y="8102"/>
                    <a:pt x="2357" y="10506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="" xmlns:a16="http://schemas.microsoft.com/office/drawing/2014/main" id="{B001F4B9-5445-A276-26B5-0561EAF0DD31}"/>
                </a:ext>
              </a:extLst>
            </p:cNvPr>
            <p:cNvSpPr/>
            <p:nvPr/>
          </p:nvSpPr>
          <p:spPr>
            <a:xfrm>
              <a:off x="6716100" y="2043099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="" xmlns:a16="http://schemas.microsoft.com/office/drawing/2014/main" id="{AD4DE190-BA06-2230-1772-6B7542C76F22}"/>
                </a:ext>
              </a:extLst>
            </p:cNvPr>
            <p:cNvSpPr/>
            <p:nvPr/>
          </p:nvSpPr>
          <p:spPr>
            <a:xfrm>
              <a:off x="6747300" y="2060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="" xmlns:a16="http://schemas.microsoft.com/office/drawing/2014/main" id="{28DF897C-56E5-6922-70E8-C419498EBCBD}"/>
                </a:ext>
              </a:extLst>
            </p:cNvPr>
            <p:cNvSpPr/>
            <p:nvPr/>
          </p:nvSpPr>
          <p:spPr>
            <a:xfrm>
              <a:off x="6777014" y="20817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="" xmlns:a16="http://schemas.microsoft.com/office/drawing/2014/main" id="{FB18C305-4F06-C08C-46A5-0D23B04FB98E}"/>
                </a:ext>
              </a:extLst>
            </p:cNvPr>
            <p:cNvSpPr/>
            <p:nvPr/>
          </p:nvSpPr>
          <p:spPr>
            <a:xfrm>
              <a:off x="6804500" y="209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="" xmlns:a16="http://schemas.microsoft.com/office/drawing/2014/main" id="{C80C308F-D8FA-FC2C-A208-481DCEED1BC9}"/>
                </a:ext>
              </a:extLst>
            </p:cNvPr>
            <p:cNvSpPr/>
            <p:nvPr/>
          </p:nvSpPr>
          <p:spPr>
            <a:xfrm>
              <a:off x="6830500" y="2121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="" xmlns:a16="http://schemas.microsoft.com/office/drawing/2014/main" id="{56B21E0A-4A5C-BC34-B31D-FDE022D379B2}"/>
                </a:ext>
              </a:extLst>
            </p:cNvPr>
            <p:cNvSpPr/>
            <p:nvPr/>
          </p:nvSpPr>
          <p:spPr>
            <a:xfrm>
              <a:off x="6855015" y="2149327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="" xmlns:a16="http://schemas.microsoft.com/office/drawing/2014/main" id="{83EEB66D-7ACE-0B62-6E9F-501856AE5AED}"/>
                </a:ext>
              </a:extLst>
            </p:cNvPr>
            <p:cNvSpPr/>
            <p:nvPr/>
          </p:nvSpPr>
          <p:spPr>
            <a:xfrm>
              <a:off x="6877300" y="21716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="" xmlns:a16="http://schemas.microsoft.com/office/drawing/2014/main" id="{018C0D78-F2C5-6932-A5D6-CF7F0E616CFE}"/>
                </a:ext>
              </a:extLst>
            </p:cNvPr>
            <p:cNvSpPr/>
            <p:nvPr/>
          </p:nvSpPr>
          <p:spPr>
            <a:xfrm>
              <a:off x="6894386" y="2196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="" xmlns:a16="http://schemas.microsoft.com/office/drawing/2014/main" id="{541881FB-57F6-4098-98C1-F37C929642AB}"/>
                </a:ext>
              </a:extLst>
            </p:cNvPr>
            <p:cNvSpPr/>
            <p:nvPr/>
          </p:nvSpPr>
          <p:spPr>
            <a:xfrm>
              <a:off x="6909243" y="22213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="" xmlns:a16="http://schemas.microsoft.com/office/drawing/2014/main" id="{4E8D317B-B516-A444-38A7-46E0658E9720}"/>
                </a:ext>
              </a:extLst>
            </p:cNvPr>
            <p:cNvSpPr/>
            <p:nvPr/>
          </p:nvSpPr>
          <p:spPr>
            <a:xfrm>
              <a:off x="6924819" y="2251818"/>
              <a:ext cx="24562" cy="24562"/>
            </a:xfrm>
            <a:custGeom>
              <a:avLst/>
              <a:gdLst>
                <a:gd name="connsiteX0" fmla="*/ 11909 w 24562"/>
                <a:gd name="connsiteY0" fmla="*/ 24538 h 24562"/>
                <a:gd name="connsiteX1" fmla="*/ 24538 w 24562"/>
                <a:gd name="connsiteY1" fmla="*/ 13444 h 24562"/>
                <a:gd name="connsiteX2" fmla="*/ 24538 w 24562"/>
                <a:gd name="connsiteY2" fmla="*/ 11909 h 24562"/>
                <a:gd name="connsiteX3" fmla="*/ 12675 w 24562"/>
                <a:gd name="connsiteY3" fmla="*/ 0 h 24562"/>
                <a:gd name="connsiteX4" fmla="*/ 11909 w 24562"/>
                <a:gd name="connsiteY4" fmla="*/ 23 h 24562"/>
                <a:gd name="connsiteX5" fmla="*/ 24 w 24562"/>
                <a:gd name="connsiteY5" fmla="*/ 11909 h 24562"/>
                <a:gd name="connsiteX6" fmla="*/ 11143 w 24562"/>
                <a:gd name="connsiteY6" fmla="*/ 24514 h 24562"/>
                <a:gd name="connsiteX7" fmla="*/ 11909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1909" y="24538"/>
                  </a:moveTo>
                  <a:cubicBezTo>
                    <a:pt x="18460" y="24962"/>
                    <a:pt x="24114" y="19995"/>
                    <a:pt x="24538" y="13444"/>
                  </a:cubicBezTo>
                  <a:cubicBezTo>
                    <a:pt x="24571" y="12933"/>
                    <a:pt x="24571" y="12420"/>
                    <a:pt x="24538" y="11909"/>
                  </a:cubicBezTo>
                  <a:cubicBezTo>
                    <a:pt x="24551" y="5345"/>
                    <a:pt x="19240" y="13"/>
                    <a:pt x="12675" y="0"/>
                  </a:cubicBezTo>
                  <a:cubicBezTo>
                    <a:pt x="12420" y="0"/>
                    <a:pt x="12164" y="7"/>
                    <a:pt x="11909" y="23"/>
                  </a:cubicBezTo>
                  <a:cubicBezTo>
                    <a:pt x="5345" y="23"/>
                    <a:pt x="24" y="5345"/>
                    <a:pt x="24" y="11909"/>
                  </a:cubicBezTo>
                  <a:cubicBezTo>
                    <a:pt x="-387" y="18460"/>
                    <a:pt x="4592" y="24104"/>
                    <a:pt x="11143" y="24514"/>
                  </a:cubicBezTo>
                  <a:cubicBezTo>
                    <a:pt x="11398" y="24530"/>
                    <a:pt x="11654" y="24538"/>
                    <a:pt x="1190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="" xmlns:a16="http://schemas.microsoft.com/office/drawing/2014/main" id="{FE301A07-7AE7-97B8-2C51-DCC578DC29F6}"/>
                </a:ext>
              </a:extLst>
            </p:cNvPr>
            <p:cNvSpPr/>
            <p:nvPr/>
          </p:nvSpPr>
          <p:spPr>
            <a:xfrm>
              <a:off x="6941186" y="2286013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="" xmlns:a16="http://schemas.microsoft.com/office/drawing/2014/main" id="{FBE7B7F2-F97D-A9F9-8B82-2B1D20747388}"/>
                </a:ext>
              </a:extLst>
            </p:cNvPr>
            <p:cNvSpPr/>
            <p:nvPr/>
          </p:nvSpPr>
          <p:spPr>
            <a:xfrm>
              <a:off x="6953815" y="23194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="" xmlns:a16="http://schemas.microsoft.com/office/drawing/2014/main" id="{F6C890C9-20A1-2F1B-B425-A6E08792ACF0}"/>
                </a:ext>
              </a:extLst>
            </p:cNvPr>
            <p:cNvSpPr/>
            <p:nvPr/>
          </p:nvSpPr>
          <p:spPr>
            <a:xfrm>
              <a:off x="6963472" y="23536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="" xmlns:a16="http://schemas.microsoft.com/office/drawing/2014/main" id="{CB1F8DDD-0721-BF45-AA09-61AFDEA9D26D}"/>
                </a:ext>
              </a:extLst>
            </p:cNvPr>
            <p:cNvSpPr/>
            <p:nvPr/>
          </p:nvSpPr>
          <p:spPr>
            <a:xfrm>
              <a:off x="6966814" y="2387692"/>
              <a:ext cx="13372" cy="13371"/>
            </a:xfrm>
            <a:custGeom>
              <a:avLst/>
              <a:gdLst>
                <a:gd name="connsiteX0" fmla="*/ 10772 w 13372"/>
                <a:gd name="connsiteY0" fmla="*/ 11978 h 13371"/>
                <a:gd name="connsiteX1" fmla="*/ 11978 w 13372"/>
                <a:gd name="connsiteY1" fmla="*/ 2600 h 13371"/>
                <a:gd name="connsiteX2" fmla="*/ 2600 w 13372"/>
                <a:gd name="connsiteY2" fmla="*/ 1394 h 13371"/>
                <a:gd name="connsiteX3" fmla="*/ 1394 w 13372"/>
                <a:gd name="connsiteY3" fmla="*/ 10772 h 13371"/>
                <a:gd name="connsiteX4" fmla="*/ 2600 w 13372"/>
                <a:gd name="connsiteY4" fmla="*/ 11978 h 13371"/>
                <a:gd name="connsiteX5" fmla="*/ 10772 w 13372"/>
                <a:gd name="connsiteY5" fmla="*/ 11978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2" h="13371">
                  <a:moveTo>
                    <a:pt x="10772" y="11978"/>
                  </a:moveTo>
                  <a:cubicBezTo>
                    <a:pt x="13695" y="9722"/>
                    <a:pt x="14235" y="5523"/>
                    <a:pt x="11978" y="2600"/>
                  </a:cubicBezTo>
                  <a:cubicBezTo>
                    <a:pt x="9722" y="-322"/>
                    <a:pt x="5523" y="-862"/>
                    <a:pt x="2600" y="1394"/>
                  </a:cubicBezTo>
                  <a:cubicBezTo>
                    <a:pt x="-322" y="3650"/>
                    <a:pt x="-863" y="7849"/>
                    <a:pt x="1394" y="10772"/>
                  </a:cubicBezTo>
                  <a:cubicBezTo>
                    <a:pt x="1743" y="11224"/>
                    <a:pt x="2148" y="11629"/>
                    <a:pt x="2600" y="11978"/>
                  </a:cubicBezTo>
                  <a:cubicBezTo>
                    <a:pt x="5007" y="13836"/>
                    <a:pt x="8365" y="13836"/>
                    <a:pt x="10772" y="119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="" xmlns:a16="http://schemas.microsoft.com/office/drawing/2014/main" id="{3D06B8D8-8A01-7D38-7496-0853CA1F86FD}"/>
                </a:ext>
              </a:extLst>
            </p:cNvPr>
            <p:cNvSpPr/>
            <p:nvPr/>
          </p:nvSpPr>
          <p:spPr>
            <a:xfrm>
              <a:off x="6977586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="" xmlns:a16="http://schemas.microsoft.com/office/drawing/2014/main" id="{9E433181-08B9-9F3D-B18F-F5685312BFAB}"/>
                </a:ext>
              </a:extLst>
            </p:cNvPr>
            <p:cNvSpPr/>
            <p:nvPr/>
          </p:nvSpPr>
          <p:spPr>
            <a:xfrm>
              <a:off x="7015843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="" xmlns:a16="http://schemas.microsoft.com/office/drawing/2014/main" id="{2E8463FD-0F8E-4C60-A066-78481A715021}"/>
                </a:ext>
              </a:extLst>
            </p:cNvPr>
            <p:cNvSpPr/>
            <p:nvPr/>
          </p:nvSpPr>
          <p:spPr>
            <a:xfrm>
              <a:off x="7016215" y="2495499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="" xmlns:a16="http://schemas.microsoft.com/office/drawing/2014/main" id="{C61965CD-E558-814A-0F4C-406D3E6A55CE}"/>
                </a:ext>
              </a:extLst>
            </p:cNvPr>
            <p:cNvSpPr/>
            <p:nvPr/>
          </p:nvSpPr>
          <p:spPr>
            <a:xfrm>
              <a:off x="7013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="" xmlns:a16="http://schemas.microsoft.com/office/drawing/2014/main" id="{A3945B1F-6F1C-0192-EDBD-91C09F99B7F2}"/>
                </a:ext>
              </a:extLst>
            </p:cNvPr>
            <p:cNvSpPr/>
            <p:nvPr/>
          </p:nvSpPr>
          <p:spPr>
            <a:xfrm>
              <a:off x="7006558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="" xmlns:a16="http://schemas.microsoft.com/office/drawing/2014/main" id="{7F9CA8F6-6183-FEB0-245E-53210A6956A3}"/>
                </a:ext>
              </a:extLst>
            </p:cNvPr>
            <p:cNvSpPr/>
            <p:nvPr/>
          </p:nvSpPr>
          <p:spPr>
            <a:xfrm>
              <a:off x="6998386" y="26011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="" xmlns:a16="http://schemas.microsoft.com/office/drawing/2014/main" id="{BF699003-0C93-056D-D071-A52E9E2631EA}"/>
                </a:ext>
              </a:extLst>
            </p:cNvPr>
            <p:cNvSpPr/>
            <p:nvPr/>
          </p:nvSpPr>
          <p:spPr>
            <a:xfrm>
              <a:off x="6987986" y="26344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="" xmlns:a16="http://schemas.microsoft.com/office/drawing/2014/main" id="{38FD74D7-6E45-1D55-024B-125E0B1F5FBC}"/>
                </a:ext>
              </a:extLst>
            </p:cNvPr>
            <p:cNvSpPr/>
            <p:nvPr/>
          </p:nvSpPr>
          <p:spPr>
            <a:xfrm>
              <a:off x="6974615" y="26626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="" xmlns:a16="http://schemas.microsoft.com/office/drawing/2014/main" id="{B292E2A6-0B62-8AD0-3239-000CD6A5D19A}"/>
                </a:ext>
              </a:extLst>
            </p:cNvPr>
            <p:cNvSpPr/>
            <p:nvPr/>
          </p:nvSpPr>
          <p:spPr>
            <a:xfrm>
              <a:off x="6960500" y="269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="" xmlns:a16="http://schemas.microsoft.com/office/drawing/2014/main" id="{31827B0A-C79F-77A2-C5C4-9F58C473BD81}"/>
                </a:ext>
              </a:extLst>
            </p:cNvPr>
            <p:cNvSpPr/>
            <p:nvPr/>
          </p:nvSpPr>
          <p:spPr>
            <a:xfrm>
              <a:off x="6947129" y="2730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="" xmlns:a16="http://schemas.microsoft.com/office/drawing/2014/main" id="{902E804B-AB6B-0E3F-CFB8-A88DDCC9DB7F}"/>
                </a:ext>
              </a:extLst>
            </p:cNvPr>
            <p:cNvSpPr/>
            <p:nvPr/>
          </p:nvSpPr>
          <p:spPr>
            <a:xfrm>
              <a:off x="6921872" y="27599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="" xmlns:a16="http://schemas.microsoft.com/office/drawing/2014/main" id="{09AC57FF-32A9-82A7-ACF1-52B8CB9C6B79}"/>
                </a:ext>
              </a:extLst>
            </p:cNvPr>
            <p:cNvSpPr/>
            <p:nvPr/>
          </p:nvSpPr>
          <p:spPr>
            <a:xfrm>
              <a:off x="6906272" y="2787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="" xmlns:a16="http://schemas.microsoft.com/office/drawing/2014/main" id="{C65802DE-3FB6-4F2E-7824-D981C408A0E3}"/>
                </a:ext>
              </a:extLst>
            </p:cNvPr>
            <p:cNvSpPr/>
            <p:nvPr/>
          </p:nvSpPr>
          <p:spPr>
            <a:xfrm>
              <a:off x="6881757" y="280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="" xmlns:a16="http://schemas.microsoft.com/office/drawing/2014/main" id="{8010AAF2-9EDC-EBA0-A035-12F7028B59C5}"/>
                </a:ext>
              </a:extLst>
            </p:cNvPr>
            <p:cNvSpPr/>
            <p:nvPr/>
          </p:nvSpPr>
          <p:spPr>
            <a:xfrm>
              <a:off x="6856500" y="2832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="" xmlns:a16="http://schemas.microsoft.com/office/drawing/2014/main" id="{DB87639B-56A9-19C3-DD3A-A8EC151CD1CE}"/>
                </a:ext>
              </a:extLst>
            </p:cNvPr>
            <p:cNvSpPr/>
            <p:nvPr/>
          </p:nvSpPr>
          <p:spPr>
            <a:xfrm>
              <a:off x="6830500" y="2855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="" xmlns:a16="http://schemas.microsoft.com/office/drawing/2014/main" id="{C3E438C8-A522-5809-48BA-DC18650F253C}"/>
                </a:ext>
              </a:extLst>
            </p:cNvPr>
            <p:cNvSpPr/>
            <p:nvPr/>
          </p:nvSpPr>
          <p:spPr>
            <a:xfrm>
              <a:off x="6802272" y="2875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="" xmlns:a16="http://schemas.microsoft.com/office/drawing/2014/main" id="{95EF9E2D-4794-6AEB-CA7C-E3CE3D848003}"/>
                </a:ext>
              </a:extLst>
            </p:cNvPr>
            <p:cNvSpPr/>
            <p:nvPr/>
          </p:nvSpPr>
          <p:spPr>
            <a:xfrm>
              <a:off x="6775529" y="289367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="" xmlns:a16="http://schemas.microsoft.com/office/drawing/2014/main" id="{7CC10107-AC0A-D5B9-63C6-5CE9555C5572}"/>
                </a:ext>
              </a:extLst>
            </p:cNvPr>
            <p:cNvSpPr/>
            <p:nvPr/>
          </p:nvSpPr>
          <p:spPr>
            <a:xfrm>
              <a:off x="6740614" y="2919671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="" xmlns:a16="http://schemas.microsoft.com/office/drawing/2014/main" id="{268563F8-A883-A995-03A1-17F6287A813C}"/>
                </a:ext>
              </a:extLst>
            </p:cNvPr>
            <p:cNvSpPr/>
            <p:nvPr/>
          </p:nvSpPr>
          <p:spPr>
            <a:xfrm>
              <a:off x="6711643" y="2925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="" xmlns:a16="http://schemas.microsoft.com/office/drawing/2014/main" id="{D69FA060-A2AF-D9F4-4438-40C29886DAE8}"/>
                </a:ext>
              </a:extLst>
            </p:cNvPr>
            <p:cNvSpPr/>
            <p:nvPr/>
          </p:nvSpPr>
          <p:spPr>
            <a:xfrm>
              <a:off x="6681186" y="294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="" xmlns:a16="http://schemas.microsoft.com/office/drawing/2014/main" id="{1F4B1B71-A330-8229-D2B9-0BCA740ADF81}"/>
                </a:ext>
              </a:extLst>
            </p:cNvPr>
            <p:cNvSpPr/>
            <p:nvPr/>
          </p:nvSpPr>
          <p:spPr>
            <a:xfrm>
              <a:off x="6648500" y="29530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="" xmlns:a16="http://schemas.microsoft.com/office/drawing/2014/main" id="{A8138E74-58CA-58AF-A719-F9C2469C080B}"/>
                </a:ext>
              </a:extLst>
            </p:cNvPr>
            <p:cNvSpPr/>
            <p:nvPr/>
          </p:nvSpPr>
          <p:spPr>
            <a:xfrm>
              <a:off x="6614329" y="296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="" xmlns:a16="http://schemas.microsoft.com/office/drawing/2014/main" id="{2D0C75A7-B4E8-3D4C-2615-7A5EAC34655F}"/>
                </a:ext>
              </a:extLst>
            </p:cNvPr>
            <p:cNvSpPr/>
            <p:nvPr/>
          </p:nvSpPr>
          <p:spPr>
            <a:xfrm>
              <a:off x="6580157" y="2965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="" xmlns:a16="http://schemas.microsoft.com/office/drawing/2014/main" id="{B1882BD4-EA8C-259E-90B5-EBCB46FC0DFF}"/>
                </a:ext>
              </a:extLst>
            </p:cNvPr>
            <p:cNvSpPr/>
            <p:nvPr/>
          </p:nvSpPr>
          <p:spPr>
            <a:xfrm>
              <a:off x="6545986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="" xmlns:a16="http://schemas.microsoft.com/office/drawing/2014/main" id="{49198BDB-63C0-764E-8399-D154E4757EE7}"/>
                </a:ext>
              </a:extLst>
            </p:cNvPr>
            <p:cNvSpPr/>
            <p:nvPr/>
          </p:nvSpPr>
          <p:spPr>
            <a:xfrm>
              <a:off x="6511071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="" xmlns:a16="http://schemas.microsoft.com/office/drawing/2014/main" id="{91364C17-18EB-6A99-7E58-B9C42285AD0A}"/>
                </a:ext>
              </a:extLst>
            </p:cNvPr>
            <p:cNvSpPr/>
            <p:nvPr/>
          </p:nvSpPr>
          <p:spPr>
            <a:xfrm>
              <a:off x="6475827" y="2967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="" xmlns:a16="http://schemas.microsoft.com/office/drawing/2014/main" id="{A07096C9-E625-9F1D-4448-B82BDECD4755}"/>
                </a:ext>
              </a:extLst>
            </p:cNvPr>
            <p:cNvSpPr/>
            <p:nvPr/>
          </p:nvSpPr>
          <p:spPr>
            <a:xfrm>
              <a:off x="6441986" y="2962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="" xmlns:a16="http://schemas.microsoft.com/office/drawing/2014/main" id="{4EC839CD-3C80-FBFC-CF55-D977EA57DD80}"/>
                </a:ext>
              </a:extLst>
            </p:cNvPr>
            <p:cNvSpPr/>
            <p:nvPr/>
          </p:nvSpPr>
          <p:spPr>
            <a:xfrm>
              <a:off x="6407814" y="2956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="" xmlns:a16="http://schemas.microsoft.com/office/drawing/2014/main" id="{8392AFF0-80CB-9AF7-10D7-89316FAA1F00}"/>
                </a:ext>
              </a:extLst>
            </p:cNvPr>
            <p:cNvSpPr/>
            <p:nvPr/>
          </p:nvSpPr>
          <p:spPr>
            <a:xfrm>
              <a:off x="6375128" y="294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="" xmlns:a16="http://schemas.microsoft.com/office/drawing/2014/main" id="{CA838F16-B641-37C1-9F4B-57DB1E40A6C2}"/>
                </a:ext>
              </a:extLst>
            </p:cNvPr>
            <p:cNvSpPr/>
            <p:nvPr/>
          </p:nvSpPr>
          <p:spPr>
            <a:xfrm>
              <a:off x="6337243" y="29360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="" xmlns:a16="http://schemas.microsoft.com/office/drawing/2014/main" id="{F7778E58-1BCE-63B4-421F-AFBE6334D6B9}"/>
                </a:ext>
              </a:extLst>
            </p:cNvPr>
            <p:cNvSpPr/>
            <p:nvPr/>
          </p:nvSpPr>
          <p:spPr>
            <a:xfrm>
              <a:off x="6309757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="" xmlns:a16="http://schemas.microsoft.com/office/drawing/2014/main" id="{824B76E9-439A-C943-E8CF-72AC40139632}"/>
                </a:ext>
              </a:extLst>
            </p:cNvPr>
            <p:cNvSpPr/>
            <p:nvPr/>
          </p:nvSpPr>
          <p:spPr>
            <a:xfrm>
              <a:off x="6278557" y="290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="" xmlns:a16="http://schemas.microsoft.com/office/drawing/2014/main" id="{D7B9DA22-F0DF-96FB-5B10-9393C0E9A352}"/>
                </a:ext>
              </a:extLst>
            </p:cNvPr>
            <p:cNvSpPr/>
            <p:nvPr/>
          </p:nvSpPr>
          <p:spPr>
            <a:xfrm>
              <a:off x="6246614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="" xmlns:a16="http://schemas.microsoft.com/office/drawing/2014/main" id="{6437EE97-C090-37D4-7350-532E937351B6}"/>
                </a:ext>
              </a:extLst>
            </p:cNvPr>
            <p:cNvSpPr/>
            <p:nvPr/>
          </p:nvSpPr>
          <p:spPr>
            <a:xfrm>
              <a:off x="6220614" y="286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="" xmlns:a16="http://schemas.microsoft.com/office/drawing/2014/main" id="{3D2879AE-206A-C460-7D58-99B22CE30863}"/>
                </a:ext>
              </a:extLst>
            </p:cNvPr>
            <p:cNvSpPr/>
            <p:nvPr/>
          </p:nvSpPr>
          <p:spPr>
            <a:xfrm>
              <a:off x="6190900" y="284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="" xmlns:a16="http://schemas.microsoft.com/office/drawing/2014/main" id="{337BD43D-77E7-F966-9264-B1EB401F3B79}"/>
                </a:ext>
              </a:extLst>
            </p:cNvPr>
            <p:cNvSpPr/>
            <p:nvPr/>
          </p:nvSpPr>
          <p:spPr>
            <a:xfrm>
              <a:off x="6167871" y="2820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="" xmlns:a16="http://schemas.microsoft.com/office/drawing/2014/main" id="{7B93E218-A9B5-25C8-4E4C-CE476A3659A4}"/>
                </a:ext>
              </a:extLst>
            </p:cNvPr>
            <p:cNvSpPr/>
            <p:nvPr/>
          </p:nvSpPr>
          <p:spPr>
            <a:xfrm>
              <a:off x="6144100" y="27956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="" xmlns:a16="http://schemas.microsoft.com/office/drawing/2014/main" id="{C7CEEE37-ED16-7012-55A8-4275FFDCF6F7}"/>
                </a:ext>
              </a:extLst>
            </p:cNvPr>
            <p:cNvSpPr/>
            <p:nvPr/>
          </p:nvSpPr>
          <p:spPr>
            <a:xfrm>
              <a:off x="6121154" y="27651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="" xmlns:a16="http://schemas.microsoft.com/office/drawing/2014/main" id="{694586D7-481B-920C-5434-2DF25E12FA3E}"/>
                </a:ext>
              </a:extLst>
            </p:cNvPr>
            <p:cNvSpPr/>
            <p:nvPr/>
          </p:nvSpPr>
          <p:spPr>
            <a:xfrm>
              <a:off x="6101757" y="2739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="" xmlns:a16="http://schemas.microsoft.com/office/drawing/2014/main" id="{9D119E29-1A3C-1746-8312-BC6ACFACB608}"/>
                </a:ext>
              </a:extLst>
            </p:cNvPr>
            <p:cNvSpPr/>
            <p:nvPr/>
          </p:nvSpPr>
          <p:spPr>
            <a:xfrm>
              <a:off x="6080214" y="27131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="" xmlns:a16="http://schemas.microsoft.com/office/drawing/2014/main" id="{2B56A000-1685-0AD8-35EC-F81BD8EC5594}"/>
                </a:ext>
              </a:extLst>
            </p:cNvPr>
            <p:cNvSpPr/>
            <p:nvPr/>
          </p:nvSpPr>
          <p:spPr>
            <a:xfrm>
              <a:off x="6067585" y="2682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="" xmlns:a16="http://schemas.microsoft.com/office/drawing/2014/main" id="{6703DFD7-B018-A4E0-2237-F387ADA4B1FD}"/>
                </a:ext>
              </a:extLst>
            </p:cNvPr>
            <p:cNvSpPr/>
            <p:nvPr/>
          </p:nvSpPr>
          <p:spPr>
            <a:xfrm>
              <a:off x="6048271" y="2645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="" xmlns:a16="http://schemas.microsoft.com/office/drawing/2014/main" id="{9AAFF90E-2382-8043-D3E6-193D615719DC}"/>
                </a:ext>
              </a:extLst>
            </p:cNvPr>
            <p:cNvSpPr/>
            <p:nvPr/>
          </p:nvSpPr>
          <p:spPr>
            <a:xfrm>
              <a:off x="6036385" y="2616585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="" xmlns:a16="http://schemas.microsoft.com/office/drawing/2014/main" id="{B7B552D9-80C8-DA1A-2D31-D818109975DF}"/>
                </a:ext>
              </a:extLst>
            </p:cNvPr>
            <p:cNvSpPr/>
            <p:nvPr/>
          </p:nvSpPr>
          <p:spPr>
            <a:xfrm>
              <a:off x="6028214" y="2580928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="" xmlns:a16="http://schemas.microsoft.com/office/drawing/2014/main" id="{F63C4425-7803-86E1-64A9-8DD0D2592528}"/>
                </a:ext>
              </a:extLst>
            </p:cNvPr>
            <p:cNvSpPr/>
            <p:nvPr/>
          </p:nvSpPr>
          <p:spPr>
            <a:xfrm>
              <a:off x="6025243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="" xmlns:a16="http://schemas.microsoft.com/office/drawing/2014/main" id="{9F0BE0FC-3D0C-9DC7-7E42-B99A81E8FABC}"/>
                </a:ext>
              </a:extLst>
            </p:cNvPr>
            <p:cNvSpPr/>
            <p:nvPr/>
          </p:nvSpPr>
          <p:spPr>
            <a:xfrm>
              <a:off x="6016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="" xmlns:a16="http://schemas.microsoft.com/office/drawing/2014/main" id="{C706BB18-BEE8-42C5-F2DF-E6A6D355CDE7}"/>
                </a:ext>
              </a:extLst>
            </p:cNvPr>
            <p:cNvSpPr/>
            <p:nvPr/>
          </p:nvSpPr>
          <p:spPr>
            <a:xfrm>
              <a:off x="6013357" y="2477670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="" xmlns:a16="http://schemas.microsoft.com/office/drawing/2014/main" id="{4FE82C27-A3AF-18EA-865E-BF638C949756}"/>
                </a:ext>
              </a:extLst>
            </p:cNvPr>
            <p:cNvSpPr/>
            <p:nvPr/>
          </p:nvSpPr>
          <p:spPr>
            <a:xfrm>
              <a:off x="6017217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="" xmlns:a16="http://schemas.microsoft.com/office/drawing/2014/main" id="{0D4B2F46-3566-606A-B7B7-6D3699A8D021}"/>
                </a:ext>
              </a:extLst>
            </p:cNvPr>
            <p:cNvSpPr/>
            <p:nvPr/>
          </p:nvSpPr>
          <p:spPr>
            <a:xfrm>
              <a:off x="6015585" y="2407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="" xmlns:a16="http://schemas.microsoft.com/office/drawing/2014/main" id="{0280F2E2-8A47-5D73-4C89-F73EDFDB5AE9}"/>
                </a:ext>
              </a:extLst>
            </p:cNvPr>
            <p:cNvSpPr/>
            <p:nvPr/>
          </p:nvSpPr>
          <p:spPr>
            <a:xfrm>
              <a:off x="6018557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="" xmlns:a16="http://schemas.microsoft.com/office/drawing/2014/main" id="{465FEE91-2A1D-B3D1-D9CD-9E562C4A93D7}"/>
                </a:ext>
              </a:extLst>
            </p:cNvPr>
            <p:cNvSpPr/>
            <p:nvPr/>
          </p:nvSpPr>
          <p:spPr>
            <a:xfrm>
              <a:off x="6023757" y="2335784"/>
              <a:ext cx="17119" cy="17828"/>
            </a:xfrm>
            <a:custGeom>
              <a:avLst/>
              <a:gdLst>
                <a:gd name="connsiteX0" fmla="*/ 8914 w 17119"/>
                <a:gd name="connsiteY0" fmla="*/ 17829 h 17828"/>
                <a:gd name="connsiteX1" fmla="*/ 17119 w 17119"/>
                <a:gd name="connsiteY1" fmla="*/ 9691 h 17828"/>
                <a:gd name="connsiteX2" fmla="*/ 17086 w 17119"/>
                <a:gd name="connsiteY2" fmla="*/ 8914 h 17828"/>
                <a:gd name="connsiteX3" fmla="*/ 8914 w 17119"/>
                <a:gd name="connsiteY3" fmla="*/ 0 h 17828"/>
                <a:gd name="connsiteX4" fmla="*/ 0 w 17119"/>
                <a:gd name="connsiteY4" fmla="*/ 8914 h 17828"/>
                <a:gd name="connsiteX5" fmla="*/ 8914 w 17119"/>
                <a:gd name="connsiteY5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828">
                  <a:moveTo>
                    <a:pt x="8914" y="17829"/>
                  </a:moveTo>
                  <a:cubicBezTo>
                    <a:pt x="13427" y="17847"/>
                    <a:pt x="17101" y="14204"/>
                    <a:pt x="17119" y="9691"/>
                  </a:cubicBezTo>
                  <a:cubicBezTo>
                    <a:pt x="17121" y="9432"/>
                    <a:pt x="17109" y="9173"/>
                    <a:pt x="17086" y="8914"/>
                  </a:cubicBezTo>
                  <a:cubicBezTo>
                    <a:pt x="17102" y="4267"/>
                    <a:pt x="13545" y="387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="" xmlns:a16="http://schemas.microsoft.com/office/drawing/2014/main" id="{F9E373BF-22AA-547E-F3A1-78296F2CED29}"/>
                </a:ext>
              </a:extLst>
            </p:cNvPr>
            <p:cNvSpPr/>
            <p:nvPr/>
          </p:nvSpPr>
          <p:spPr>
            <a:xfrm>
              <a:off x="6030443" y="2302356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="" xmlns:a16="http://schemas.microsoft.com/office/drawing/2014/main" id="{34CEAD53-063B-4355-4D9B-D35762DF4B32}"/>
                </a:ext>
              </a:extLst>
            </p:cNvPr>
            <p:cNvSpPr/>
            <p:nvPr/>
          </p:nvSpPr>
          <p:spPr>
            <a:xfrm>
              <a:off x="6042328" y="2268184"/>
              <a:ext cx="22285" cy="21542"/>
            </a:xfrm>
            <a:custGeom>
              <a:avLst/>
              <a:gdLst>
                <a:gd name="connsiteX0" fmla="*/ 11143 w 22285"/>
                <a:gd name="connsiteY0" fmla="*/ 21543 h 21542"/>
                <a:gd name="connsiteX1" fmla="*/ 22286 w 22285"/>
                <a:gd name="connsiteY1" fmla="*/ 11143 h 21542"/>
                <a:gd name="connsiteX2" fmla="*/ 11143 w 22285"/>
                <a:gd name="connsiteY2" fmla="*/ 0 h 21542"/>
                <a:gd name="connsiteX3" fmla="*/ 0 w 22285"/>
                <a:gd name="connsiteY3" fmla="*/ 11143 h 21542"/>
                <a:gd name="connsiteX4" fmla="*/ 11143 w 22285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1542">
                  <a:moveTo>
                    <a:pt x="11143" y="21543"/>
                  </a:moveTo>
                  <a:cubicBezTo>
                    <a:pt x="17018" y="21556"/>
                    <a:pt x="21894" y="17005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="" xmlns:a16="http://schemas.microsoft.com/office/drawing/2014/main" id="{B36B668F-44B2-91BB-E80B-DE37E74E74C6}"/>
                </a:ext>
              </a:extLst>
            </p:cNvPr>
            <p:cNvSpPr/>
            <p:nvPr/>
          </p:nvSpPr>
          <p:spPr>
            <a:xfrm>
              <a:off x="6056507" y="2237006"/>
              <a:ext cx="20800" cy="20800"/>
            </a:xfrm>
            <a:custGeom>
              <a:avLst/>
              <a:gdLst>
                <a:gd name="connsiteX0" fmla="*/ 11078 w 20800"/>
                <a:gd name="connsiteY0" fmla="*/ 20778 h 20800"/>
                <a:gd name="connsiteX1" fmla="*/ 20778 w 20800"/>
                <a:gd name="connsiteY1" fmla="*/ 9723 h 20800"/>
                <a:gd name="connsiteX2" fmla="*/ 9723 w 20800"/>
                <a:gd name="connsiteY2" fmla="*/ 22 h 20800"/>
                <a:gd name="connsiteX3" fmla="*/ 22 w 20800"/>
                <a:gd name="connsiteY3" fmla="*/ 11078 h 20800"/>
                <a:gd name="connsiteX4" fmla="*/ 678 w 20800"/>
                <a:gd name="connsiteY4" fmla="*/ 14093 h 20800"/>
                <a:gd name="connsiteX5" fmla="*/ 11078 w 20800"/>
                <a:gd name="connsiteY5" fmla="*/ 20778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800">
                  <a:moveTo>
                    <a:pt x="11078" y="20778"/>
                  </a:moveTo>
                  <a:cubicBezTo>
                    <a:pt x="16809" y="20404"/>
                    <a:pt x="21152" y="15455"/>
                    <a:pt x="20778" y="9723"/>
                  </a:cubicBezTo>
                  <a:cubicBezTo>
                    <a:pt x="20404" y="3991"/>
                    <a:pt x="15455" y="-352"/>
                    <a:pt x="9723" y="22"/>
                  </a:cubicBezTo>
                  <a:cubicBezTo>
                    <a:pt x="3991" y="397"/>
                    <a:pt x="-352" y="5346"/>
                    <a:pt x="22" y="11078"/>
                  </a:cubicBezTo>
                  <a:cubicBezTo>
                    <a:pt x="90" y="12110"/>
                    <a:pt x="311" y="13126"/>
                    <a:pt x="678" y="14093"/>
                  </a:cubicBezTo>
                  <a:cubicBezTo>
                    <a:pt x="2300" y="18364"/>
                    <a:pt x="6519" y="21076"/>
                    <a:pt x="11078" y="207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="" xmlns:a16="http://schemas.microsoft.com/office/drawing/2014/main" id="{954D890E-9FAA-42F2-CB42-3A8DD85B97BF}"/>
                </a:ext>
              </a:extLst>
            </p:cNvPr>
            <p:cNvSpPr/>
            <p:nvPr/>
          </p:nvSpPr>
          <p:spPr>
            <a:xfrm>
              <a:off x="6075014" y="2208013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="" xmlns:a16="http://schemas.microsoft.com/office/drawing/2014/main" id="{5FA59988-3324-B4DF-EC4E-E03C6789D771}"/>
                </a:ext>
              </a:extLst>
            </p:cNvPr>
            <p:cNvSpPr/>
            <p:nvPr/>
          </p:nvSpPr>
          <p:spPr>
            <a:xfrm>
              <a:off x="6096557" y="21820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="" xmlns:a16="http://schemas.microsoft.com/office/drawing/2014/main" id="{E64D80E4-5B56-2C35-9062-908B066A2970}"/>
                </a:ext>
              </a:extLst>
            </p:cNvPr>
            <p:cNvSpPr/>
            <p:nvPr/>
          </p:nvSpPr>
          <p:spPr>
            <a:xfrm>
              <a:off x="6117357" y="2154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="" xmlns:a16="http://schemas.microsoft.com/office/drawing/2014/main" id="{FA9FEFB8-4C49-856E-0565-B460799C4048}"/>
                </a:ext>
              </a:extLst>
            </p:cNvPr>
            <p:cNvSpPr/>
            <p:nvPr/>
          </p:nvSpPr>
          <p:spPr>
            <a:xfrm>
              <a:off x="6140385" y="2128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="" xmlns:a16="http://schemas.microsoft.com/office/drawing/2014/main" id="{DAF56CE9-1FFE-C981-2BDE-68FCDF7213D7}"/>
                </a:ext>
              </a:extLst>
            </p:cNvPr>
            <p:cNvSpPr/>
            <p:nvPr/>
          </p:nvSpPr>
          <p:spPr>
            <a:xfrm>
              <a:off x="6167871" y="2104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="" xmlns:a16="http://schemas.microsoft.com/office/drawing/2014/main" id="{C9DB6574-0703-5C28-49AE-7CF1670E2A23}"/>
                </a:ext>
              </a:extLst>
            </p:cNvPr>
            <p:cNvSpPr/>
            <p:nvPr/>
          </p:nvSpPr>
          <p:spPr>
            <a:xfrm>
              <a:off x="6190900" y="208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="" xmlns:a16="http://schemas.microsoft.com/office/drawing/2014/main" id="{D17CCE4B-4FAC-FA18-5FF8-891A5B8F79C4}"/>
                </a:ext>
              </a:extLst>
            </p:cNvPr>
            <p:cNvSpPr/>
            <p:nvPr/>
          </p:nvSpPr>
          <p:spPr>
            <a:xfrm>
              <a:off x="6220614" y="2064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="" xmlns:a16="http://schemas.microsoft.com/office/drawing/2014/main" id="{2D44BDB8-DBDF-9C9E-E2B0-8418E9F6C41C}"/>
                </a:ext>
              </a:extLst>
            </p:cNvPr>
            <p:cNvSpPr/>
            <p:nvPr/>
          </p:nvSpPr>
          <p:spPr>
            <a:xfrm>
              <a:off x="6248843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="" xmlns:a16="http://schemas.microsoft.com/office/drawing/2014/main" id="{9433F791-6D74-2F92-FE7A-7B13F9329C84}"/>
                </a:ext>
              </a:extLst>
            </p:cNvPr>
            <p:cNvSpPr/>
            <p:nvPr/>
          </p:nvSpPr>
          <p:spPr>
            <a:xfrm>
              <a:off x="6277897" y="20282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="" xmlns:a16="http://schemas.microsoft.com/office/drawing/2014/main" id="{517E0014-5359-EA8F-9FAE-549869869E01}"/>
                </a:ext>
              </a:extLst>
            </p:cNvPr>
            <p:cNvSpPr/>
            <p:nvPr/>
          </p:nvSpPr>
          <p:spPr>
            <a:xfrm>
              <a:off x="6309757" y="2011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="" xmlns:a16="http://schemas.microsoft.com/office/drawing/2014/main" id="{38E86849-3538-238C-55F5-994F37DC6553}"/>
                </a:ext>
              </a:extLst>
            </p:cNvPr>
            <p:cNvSpPr/>
            <p:nvPr/>
          </p:nvSpPr>
          <p:spPr>
            <a:xfrm>
              <a:off x="6341700" y="199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="" xmlns:a16="http://schemas.microsoft.com/office/drawing/2014/main" id="{41C306B3-F03D-EC51-A4F7-E275AAC49BC5}"/>
                </a:ext>
              </a:extLst>
            </p:cNvPr>
            <p:cNvSpPr/>
            <p:nvPr/>
          </p:nvSpPr>
          <p:spPr>
            <a:xfrm>
              <a:off x="6375128" y="1987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="" xmlns:a16="http://schemas.microsoft.com/office/drawing/2014/main" id="{2DFC8008-1427-EEC7-B64E-9A4AACE5F135}"/>
                </a:ext>
              </a:extLst>
            </p:cNvPr>
            <p:cNvSpPr/>
            <p:nvPr/>
          </p:nvSpPr>
          <p:spPr>
            <a:xfrm>
              <a:off x="6407154" y="1978470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="" xmlns:a16="http://schemas.microsoft.com/office/drawing/2014/main" id="{2D811923-7EB9-EBE8-FABD-A2C27949BA98}"/>
                </a:ext>
              </a:extLst>
            </p:cNvPr>
            <p:cNvSpPr/>
            <p:nvPr/>
          </p:nvSpPr>
          <p:spPr>
            <a:xfrm>
              <a:off x="6439757" y="19673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="" xmlns:a16="http://schemas.microsoft.com/office/drawing/2014/main" id="{5466E2C3-05FD-EEE8-50E9-CB33184D60B9}"/>
                </a:ext>
              </a:extLst>
            </p:cNvPr>
            <p:cNvSpPr/>
            <p:nvPr/>
          </p:nvSpPr>
          <p:spPr>
            <a:xfrm>
              <a:off x="6476157" y="1967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="" xmlns:a16="http://schemas.microsoft.com/office/drawing/2014/main" id="{4268EB25-8348-3FA1-E995-093CAE063F1D}"/>
                </a:ext>
              </a:extLst>
            </p:cNvPr>
            <p:cNvSpPr/>
            <p:nvPr/>
          </p:nvSpPr>
          <p:spPr>
            <a:xfrm>
              <a:off x="6511071" y="196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="" xmlns:a16="http://schemas.microsoft.com/office/drawing/2014/main" id="{2230D5BB-159B-72B1-00EE-4AD3F57BC2D4}"/>
                </a:ext>
              </a:extLst>
            </p:cNvPr>
            <p:cNvSpPr/>
            <p:nvPr/>
          </p:nvSpPr>
          <p:spPr>
            <a:xfrm>
              <a:off x="6545986" y="1966584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="" xmlns:a16="http://schemas.microsoft.com/office/drawing/2014/main" id="{866D76E0-C089-7CEB-795E-38EBF19641ED}"/>
                </a:ext>
              </a:extLst>
            </p:cNvPr>
            <p:cNvSpPr/>
            <p:nvPr/>
          </p:nvSpPr>
          <p:spPr>
            <a:xfrm>
              <a:off x="6574214" y="19695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="" xmlns:a16="http://schemas.microsoft.com/office/drawing/2014/main" id="{960CA97F-92ED-A67C-8823-DB106FD6C7F9}"/>
                </a:ext>
              </a:extLst>
            </p:cNvPr>
            <p:cNvSpPr/>
            <p:nvPr/>
          </p:nvSpPr>
          <p:spPr>
            <a:xfrm>
              <a:off x="6610614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="" xmlns:a16="http://schemas.microsoft.com/office/drawing/2014/main" id="{7983D7BD-3058-E895-1E83-822AE2E06FAB}"/>
                </a:ext>
              </a:extLst>
            </p:cNvPr>
            <p:cNvSpPr/>
            <p:nvPr/>
          </p:nvSpPr>
          <p:spPr>
            <a:xfrm>
              <a:off x="6644043" y="197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="" xmlns:a16="http://schemas.microsoft.com/office/drawing/2014/main" id="{47C24C40-8A24-78FD-9B41-45F94D7C9FEF}"/>
                </a:ext>
              </a:extLst>
            </p:cNvPr>
            <p:cNvSpPr/>
            <p:nvPr/>
          </p:nvSpPr>
          <p:spPr>
            <a:xfrm>
              <a:off x="6676729" y="1985155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="" xmlns:a16="http://schemas.microsoft.com/office/drawing/2014/main" id="{3210B198-08B3-B501-72CB-A3626401D064}"/>
                </a:ext>
              </a:extLst>
            </p:cNvPr>
            <p:cNvSpPr/>
            <p:nvPr/>
          </p:nvSpPr>
          <p:spPr>
            <a:xfrm>
              <a:off x="6708672" y="199704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="" xmlns:a16="http://schemas.microsoft.com/office/drawing/2014/main" id="{FBC1F66E-7855-A806-CEE3-B68162DE34C7}"/>
                </a:ext>
              </a:extLst>
            </p:cNvPr>
            <p:cNvSpPr/>
            <p:nvPr/>
          </p:nvSpPr>
          <p:spPr>
            <a:xfrm>
              <a:off x="6741357" y="2012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="" xmlns:a16="http://schemas.microsoft.com/office/drawing/2014/main" id="{169CECA0-FB5D-8C94-A1A9-5AA5E5E8CE4D}"/>
                </a:ext>
              </a:extLst>
            </p:cNvPr>
            <p:cNvSpPr/>
            <p:nvPr/>
          </p:nvSpPr>
          <p:spPr>
            <a:xfrm>
              <a:off x="6775529" y="20304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="" xmlns:a16="http://schemas.microsoft.com/office/drawing/2014/main" id="{BC0B9B93-DFAE-66FF-61CD-44D67D6D3D0A}"/>
                </a:ext>
              </a:extLst>
            </p:cNvPr>
            <p:cNvSpPr/>
            <p:nvPr/>
          </p:nvSpPr>
          <p:spPr>
            <a:xfrm>
              <a:off x="6804500" y="2049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="" xmlns:a16="http://schemas.microsoft.com/office/drawing/2014/main" id="{E9F8E524-3FF4-54F7-821F-C17274357670}"/>
                </a:ext>
              </a:extLst>
            </p:cNvPr>
            <p:cNvSpPr/>
            <p:nvPr/>
          </p:nvSpPr>
          <p:spPr>
            <a:xfrm>
              <a:off x="6828272" y="2068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="" xmlns:a16="http://schemas.microsoft.com/office/drawing/2014/main" id="{8F43A92B-949D-4FA9-70A5-2917543F4FD1}"/>
                </a:ext>
              </a:extLst>
            </p:cNvPr>
            <p:cNvSpPr/>
            <p:nvPr/>
          </p:nvSpPr>
          <p:spPr>
            <a:xfrm>
              <a:off x="6854272" y="209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="" xmlns:a16="http://schemas.microsoft.com/office/drawing/2014/main" id="{5D6B97FA-5FC3-B3BE-30D8-EF3F66B1CA58}"/>
                </a:ext>
              </a:extLst>
            </p:cNvPr>
            <p:cNvSpPr/>
            <p:nvPr/>
          </p:nvSpPr>
          <p:spPr>
            <a:xfrm>
              <a:off x="6879529" y="2115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="" xmlns:a16="http://schemas.microsoft.com/office/drawing/2014/main" id="{04C14A13-0708-E35E-982F-4C488EC95336}"/>
                </a:ext>
              </a:extLst>
            </p:cNvPr>
            <p:cNvSpPr/>
            <p:nvPr/>
          </p:nvSpPr>
          <p:spPr>
            <a:xfrm>
              <a:off x="6901815" y="2141156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="" xmlns:a16="http://schemas.microsoft.com/office/drawing/2014/main" id="{063A1BBB-0C7B-81D0-5195-57F7E0C1D62A}"/>
                </a:ext>
              </a:extLst>
            </p:cNvPr>
            <p:cNvSpPr/>
            <p:nvPr/>
          </p:nvSpPr>
          <p:spPr>
            <a:xfrm>
              <a:off x="6921129" y="21634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="" xmlns:a16="http://schemas.microsoft.com/office/drawing/2014/main" id="{95D2BD3F-0809-17D8-219C-85E95F2654CB}"/>
                </a:ext>
              </a:extLst>
            </p:cNvPr>
            <p:cNvSpPr/>
            <p:nvPr/>
          </p:nvSpPr>
          <p:spPr>
            <a:xfrm>
              <a:off x="6933130" y="2190553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399" y="5030"/>
                    <a:pt x="19742" y="374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2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="" xmlns:a16="http://schemas.microsoft.com/office/drawing/2014/main" id="{2E25B70D-1E1F-251A-33D0-DF613160E74C}"/>
                </a:ext>
              </a:extLst>
            </p:cNvPr>
            <p:cNvSpPr/>
            <p:nvPr/>
          </p:nvSpPr>
          <p:spPr>
            <a:xfrm>
              <a:off x="6952329" y="22198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="" xmlns:a16="http://schemas.microsoft.com/office/drawing/2014/main" id="{CC86D402-7D98-4E0C-8042-19CD4FB7847B}"/>
                </a:ext>
              </a:extLst>
            </p:cNvPr>
            <p:cNvSpPr/>
            <p:nvPr/>
          </p:nvSpPr>
          <p:spPr>
            <a:xfrm>
              <a:off x="6967929" y="2251842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="" xmlns:a16="http://schemas.microsoft.com/office/drawing/2014/main" id="{A8B4B0AE-0A2C-8D78-AC38-F656FC906398}"/>
                </a:ext>
              </a:extLst>
            </p:cNvPr>
            <p:cNvSpPr/>
            <p:nvPr/>
          </p:nvSpPr>
          <p:spPr>
            <a:xfrm>
              <a:off x="6982754" y="2285982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="" xmlns:a16="http://schemas.microsoft.com/office/drawing/2014/main" id="{91AF8333-66A7-266D-1256-CDA953057EBC}"/>
                </a:ext>
              </a:extLst>
            </p:cNvPr>
            <p:cNvSpPr/>
            <p:nvPr/>
          </p:nvSpPr>
          <p:spPr>
            <a:xfrm>
              <a:off x="6995415" y="23209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="" xmlns:a16="http://schemas.microsoft.com/office/drawing/2014/main" id="{99AD82FB-B2E7-A46D-FE72-180A8A1B336B}"/>
                </a:ext>
              </a:extLst>
            </p:cNvPr>
            <p:cNvSpPr/>
            <p:nvPr/>
          </p:nvSpPr>
          <p:spPr>
            <a:xfrm>
              <a:off x="7005815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="" xmlns:a16="http://schemas.microsoft.com/office/drawing/2014/main" id="{2916CF4F-0C54-3AFF-98F5-5A1024284DB3}"/>
                </a:ext>
              </a:extLst>
            </p:cNvPr>
            <p:cNvSpPr/>
            <p:nvPr/>
          </p:nvSpPr>
          <p:spPr>
            <a:xfrm>
              <a:off x="7013243" y="2392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="" xmlns:a16="http://schemas.microsoft.com/office/drawing/2014/main" id="{D8F76897-70F8-B243-7DE6-7701D2B1EA17}"/>
                </a:ext>
              </a:extLst>
            </p:cNvPr>
            <p:cNvSpPr/>
            <p:nvPr/>
          </p:nvSpPr>
          <p:spPr>
            <a:xfrm>
              <a:off x="7016957" y="242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="" xmlns:a16="http://schemas.microsoft.com/office/drawing/2014/main" id="{0C9C1B47-79EC-B406-1881-587DE15EDB50}"/>
                </a:ext>
              </a:extLst>
            </p:cNvPr>
            <p:cNvSpPr/>
            <p:nvPr/>
          </p:nvSpPr>
          <p:spPr>
            <a:xfrm>
              <a:off x="7060043" y="24613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="" xmlns:a16="http://schemas.microsoft.com/office/drawing/2014/main" id="{CC25C442-CFBD-9BB7-4EFD-30930CDAA70D}"/>
                </a:ext>
              </a:extLst>
            </p:cNvPr>
            <p:cNvSpPr/>
            <p:nvPr/>
          </p:nvSpPr>
          <p:spPr>
            <a:xfrm>
              <a:off x="7055586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="" xmlns:a16="http://schemas.microsoft.com/office/drawing/2014/main" id="{02F90C06-F51E-EAE8-83F5-7C69CE928C60}"/>
                </a:ext>
              </a:extLst>
            </p:cNvPr>
            <p:cNvSpPr/>
            <p:nvPr/>
          </p:nvSpPr>
          <p:spPr>
            <a:xfrm>
              <a:off x="7051871" y="25304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="" xmlns:a16="http://schemas.microsoft.com/office/drawing/2014/main" id="{56E6E133-FB7C-D157-8DA1-03F8389D4C5A}"/>
                </a:ext>
              </a:extLst>
            </p:cNvPr>
            <p:cNvSpPr/>
            <p:nvPr/>
          </p:nvSpPr>
          <p:spPr>
            <a:xfrm>
              <a:off x="7046672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="" xmlns:a16="http://schemas.microsoft.com/office/drawing/2014/main" id="{B02B6E21-5EE4-8ABE-7BA0-5E099A0E582A}"/>
                </a:ext>
              </a:extLst>
            </p:cNvPr>
            <p:cNvSpPr/>
            <p:nvPr/>
          </p:nvSpPr>
          <p:spPr>
            <a:xfrm>
              <a:off x="7039932" y="2597323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="" xmlns:a16="http://schemas.microsoft.com/office/drawing/2014/main" id="{94498FF4-5CFD-9DBD-4DF6-0994726A1EE8}"/>
                </a:ext>
              </a:extLst>
            </p:cNvPr>
            <p:cNvSpPr/>
            <p:nvPr/>
          </p:nvSpPr>
          <p:spPr>
            <a:xfrm>
              <a:off x="7024926" y="2631442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="" xmlns:a16="http://schemas.microsoft.com/office/drawing/2014/main" id="{B34D44CB-2D67-68B1-F971-F61FEED023E2}"/>
                </a:ext>
              </a:extLst>
            </p:cNvPr>
            <p:cNvSpPr/>
            <p:nvPr/>
          </p:nvSpPr>
          <p:spPr>
            <a:xfrm>
              <a:off x="7016215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="" xmlns:a16="http://schemas.microsoft.com/office/drawing/2014/main" id="{9202EADC-4FA9-8296-AACA-03C5169D0B53}"/>
                </a:ext>
              </a:extLst>
            </p:cNvPr>
            <p:cNvSpPr/>
            <p:nvPr/>
          </p:nvSpPr>
          <p:spPr>
            <a:xfrm>
              <a:off x="7002843" y="26960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="" xmlns:a16="http://schemas.microsoft.com/office/drawing/2014/main" id="{C290969A-66FD-D82F-97EA-2E9FE9864FCA}"/>
                </a:ext>
              </a:extLst>
            </p:cNvPr>
            <p:cNvSpPr/>
            <p:nvPr/>
          </p:nvSpPr>
          <p:spPr>
            <a:xfrm>
              <a:off x="6987243" y="2726528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="" xmlns:a16="http://schemas.microsoft.com/office/drawing/2014/main" id="{4412B5DB-17E9-8813-BBE4-A5C97979FE25}"/>
                </a:ext>
              </a:extLst>
            </p:cNvPr>
            <p:cNvSpPr/>
            <p:nvPr/>
          </p:nvSpPr>
          <p:spPr>
            <a:xfrm>
              <a:off x="6969415" y="2756242"/>
              <a:ext cx="3714" cy="6685"/>
            </a:xfrm>
            <a:custGeom>
              <a:avLst/>
              <a:gdLst>
                <a:gd name="connsiteX0" fmla="*/ 0 w 3714"/>
                <a:gd name="connsiteY0" fmla="*/ 6686 h 6685"/>
                <a:gd name="connsiteX1" fmla="*/ 3714 w 3714"/>
                <a:gd name="connsiteY1" fmla="*/ 6686 h 6685"/>
                <a:gd name="connsiteX2" fmla="*/ 0 w 3714"/>
                <a:gd name="connsiteY2" fmla="*/ 0 h 6685"/>
                <a:gd name="connsiteX3" fmla="*/ 0 w 3714"/>
                <a:gd name="connsiteY3" fmla="*/ 3714 h 6685"/>
                <a:gd name="connsiteX4" fmla="*/ 0 w 3714"/>
                <a:gd name="connsiteY4" fmla="*/ 6686 h 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6685">
                  <a:moveTo>
                    <a:pt x="0" y="6686"/>
                  </a:moveTo>
                  <a:lnTo>
                    <a:pt x="3714" y="6686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66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="" xmlns:a16="http://schemas.microsoft.com/office/drawing/2014/main" id="{CE45F34F-2B92-539D-0F47-F3330A2D84E8}"/>
                </a:ext>
              </a:extLst>
            </p:cNvPr>
            <p:cNvSpPr/>
            <p:nvPr/>
          </p:nvSpPr>
          <p:spPr>
            <a:xfrm>
              <a:off x="6949358" y="2784471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3714 h 7428"/>
                <a:gd name="connsiteX2" fmla="*/ 3714 w 3714"/>
                <a:gd name="connsiteY2" fmla="*/ 0 h 7428"/>
                <a:gd name="connsiteX3" fmla="*/ 0 w 3714"/>
                <a:gd name="connsiteY3" fmla="*/ 3714 h 7428"/>
                <a:gd name="connsiteX4" fmla="*/ 3714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3714"/>
                  </a:lnTo>
                  <a:cubicBezTo>
                    <a:pt x="3714" y="3714"/>
                    <a:pt x="3714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="" xmlns:a16="http://schemas.microsoft.com/office/drawing/2014/main" id="{3C6F8621-E746-917F-183B-A4E3EAE94BE4}"/>
                </a:ext>
              </a:extLst>
            </p:cNvPr>
            <p:cNvSpPr/>
            <p:nvPr/>
          </p:nvSpPr>
          <p:spPr>
            <a:xfrm>
              <a:off x="6931529" y="2814928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="" xmlns:a16="http://schemas.microsoft.com/office/drawing/2014/main" id="{6A9135B0-219B-7F23-D71E-E9A8AA65293A}"/>
                </a:ext>
              </a:extLst>
            </p:cNvPr>
            <p:cNvSpPr/>
            <p:nvPr/>
          </p:nvSpPr>
          <p:spPr>
            <a:xfrm>
              <a:off x="6904786" y="2837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="" xmlns:a16="http://schemas.microsoft.com/office/drawing/2014/main" id="{5B8314B4-543A-7EAB-F26F-337F7C6643D9}"/>
                </a:ext>
              </a:extLst>
            </p:cNvPr>
            <p:cNvSpPr/>
            <p:nvPr/>
          </p:nvSpPr>
          <p:spPr>
            <a:xfrm>
              <a:off x="6881015" y="2863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="" xmlns:a16="http://schemas.microsoft.com/office/drawing/2014/main" id="{C2FD8E12-6F1F-D7C3-454B-BE890690A99E}"/>
                </a:ext>
              </a:extLst>
            </p:cNvPr>
            <p:cNvSpPr/>
            <p:nvPr/>
          </p:nvSpPr>
          <p:spPr>
            <a:xfrm>
              <a:off x="6854272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="" xmlns:a16="http://schemas.microsoft.com/office/drawing/2014/main" id="{75E4A4D0-CC33-C043-C7C5-1E375B8105F8}"/>
                </a:ext>
              </a:extLst>
            </p:cNvPr>
            <p:cNvSpPr/>
            <p:nvPr/>
          </p:nvSpPr>
          <p:spPr>
            <a:xfrm>
              <a:off x="6828354" y="29107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="" xmlns:a16="http://schemas.microsoft.com/office/drawing/2014/main" id="{7F19291B-8B11-635F-7B50-C1251BA90661}"/>
                </a:ext>
              </a:extLst>
            </p:cNvPr>
            <p:cNvSpPr/>
            <p:nvPr/>
          </p:nvSpPr>
          <p:spPr>
            <a:xfrm>
              <a:off x="6796329" y="292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="" xmlns:a16="http://schemas.microsoft.com/office/drawing/2014/main" id="{31ED7262-3D6B-3C40-539E-2E7828E85D55}"/>
                </a:ext>
              </a:extLst>
            </p:cNvPr>
            <p:cNvSpPr/>
            <p:nvPr/>
          </p:nvSpPr>
          <p:spPr>
            <a:xfrm>
              <a:off x="6769586" y="29423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="" xmlns:a16="http://schemas.microsoft.com/office/drawing/2014/main" id="{B1810A38-B337-8EA1-CE83-E4D260E3E185}"/>
                </a:ext>
              </a:extLst>
            </p:cNvPr>
            <p:cNvSpPr/>
            <p:nvPr/>
          </p:nvSpPr>
          <p:spPr>
            <a:xfrm>
              <a:off x="6738386" y="2962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="" xmlns:a16="http://schemas.microsoft.com/office/drawing/2014/main" id="{414F5771-93FF-DD77-5408-F74AFEA301E0}"/>
                </a:ext>
              </a:extLst>
            </p:cNvPr>
            <p:cNvSpPr/>
            <p:nvPr/>
          </p:nvSpPr>
          <p:spPr>
            <a:xfrm>
              <a:off x="6703472" y="29694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="" xmlns:a16="http://schemas.microsoft.com/office/drawing/2014/main" id="{A79EBB2E-1B09-9F98-9ACF-82BC96C47F2F}"/>
                </a:ext>
              </a:extLst>
            </p:cNvPr>
            <p:cNvSpPr/>
            <p:nvPr/>
          </p:nvSpPr>
          <p:spPr>
            <a:xfrm>
              <a:off x="6668557" y="2982814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="" xmlns:a16="http://schemas.microsoft.com/office/drawing/2014/main" id="{59465129-D404-41C2-B06E-3306CA92B0CC}"/>
                </a:ext>
              </a:extLst>
            </p:cNvPr>
            <p:cNvSpPr/>
            <p:nvPr/>
          </p:nvSpPr>
          <p:spPr>
            <a:xfrm>
              <a:off x="6638100" y="2989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="" xmlns:a16="http://schemas.microsoft.com/office/drawing/2014/main" id="{7AF9FF5D-1834-51D9-178F-44E39D97286B}"/>
                </a:ext>
              </a:extLst>
            </p:cNvPr>
            <p:cNvSpPr/>
            <p:nvPr/>
          </p:nvSpPr>
          <p:spPr>
            <a:xfrm>
              <a:off x="6605167" y="3001385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="" xmlns:a16="http://schemas.microsoft.com/office/drawing/2014/main" id="{17082970-442E-FF95-D589-0D29104479F1}"/>
                </a:ext>
              </a:extLst>
            </p:cNvPr>
            <p:cNvSpPr/>
            <p:nvPr/>
          </p:nvSpPr>
          <p:spPr>
            <a:xfrm>
              <a:off x="6571243" y="3005099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="" xmlns:a16="http://schemas.microsoft.com/office/drawing/2014/main" id="{93438589-73BD-7720-4039-AF7FB51285C2}"/>
                </a:ext>
              </a:extLst>
            </p:cNvPr>
            <p:cNvSpPr/>
            <p:nvPr/>
          </p:nvSpPr>
          <p:spPr>
            <a:xfrm>
              <a:off x="6536741" y="3007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="" xmlns:a16="http://schemas.microsoft.com/office/drawing/2014/main" id="{B9DAAFDA-1873-7DA1-00D3-7F8D4FB0C260}"/>
                </a:ext>
              </a:extLst>
            </p:cNvPr>
            <p:cNvSpPr/>
            <p:nvPr/>
          </p:nvSpPr>
          <p:spPr>
            <a:xfrm>
              <a:off x="6502157" y="30036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="" xmlns:a16="http://schemas.microsoft.com/office/drawing/2014/main" id="{03CF6D02-00C6-84B3-74A4-83AF2DA8C403}"/>
                </a:ext>
              </a:extLst>
            </p:cNvPr>
            <p:cNvSpPr/>
            <p:nvPr/>
          </p:nvSpPr>
          <p:spPr>
            <a:xfrm>
              <a:off x="6467986" y="300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="" xmlns:a16="http://schemas.microsoft.com/office/drawing/2014/main" id="{341DADFD-81D7-8588-0011-EE18BE4BB7B8}"/>
                </a:ext>
              </a:extLst>
            </p:cNvPr>
            <p:cNvSpPr/>
            <p:nvPr/>
          </p:nvSpPr>
          <p:spPr>
            <a:xfrm>
              <a:off x="6432741" y="3000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="" xmlns:a16="http://schemas.microsoft.com/office/drawing/2014/main" id="{7B94A373-2F3A-4848-0478-B3CBB47D713B}"/>
                </a:ext>
              </a:extLst>
            </p:cNvPr>
            <p:cNvSpPr/>
            <p:nvPr/>
          </p:nvSpPr>
          <p:spPr>
            <a:xfrm>
              <a:off x="6399643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="" xmlns:a16="http://schemas.microsoft.com/office/drawing/2014/main" id="{AF4D3EB6-56A1-DE37-F5EB-2462E7D604C8}"/>
                </a:ext>
              </a:extLst>
            </p:cNvPr>
            <p:cNvSpPr/>
            <p:nvPr/>
          </p:nvSpPr>
          <p:spPr>
            <a:xfrm>
              <a:off x="6365554" y="29850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="" xmlns:a16="http://schemas.microsoft.com/office/drawing/2014/main" id="{65FD8533-C79E-8BE5-DC4B-18EA7F35F13A}"/>
                </a:ext>
              </a:extLst>
            </p:cNvPr>
            <p:cNvSpPr/>
            <p:nvPr/>
          </p:nvSpPr>
          <p:spPr>
            <a:xfrm>
              <a:off x="6332786" y="2973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="" xmlns:a16="http://schemas.microsoft.com/office/drawing/2014/main" id="{315DF2EB-F128-E987-40A3-10617B868A07}"/>
                </a:ext>
              </a:extLst>
            </p:cNvPr>
            <p:cNvSpPr/>
            <p:nvPr/>
          </p:nvSpPr>
          <p:spPr>
            <a:xfrm>
              <a:off x="6300843" y="2961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="" xmlns:a16="http://schemas.microsoft.com/office/drawing/2014/main" id="{FFFDF7B8-22F0-746E-64A5-E1E2DD8D3DBC}"/>
                </a:ext>
              </a:extLst>
            </p:cNvPr>
            <p:cNvSpPr/>
            <p:nvPr/>
          </p:nvSpPr>
          <p:spPr>
            <a:xfrm>
              <a:off x="6269643" y="29426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="" xmlns:a16="http://schemas.microsoft.com/office/drawing/2014/main" id="{FD251B00-C503-2BCD-B0DA-FF0FC7CAA067}"/>
                </a:ext>
              </a:extLst>
            </p:cNvPr>
            <p:cNvSpPr/>
            <p:nvPr/>
          </p:nvSpPr>
          <p:spPr>
            <a:xfrm>
              <a:off x="6238855" y="2929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="" xmlns:a16="http://schemas.microsoft.com/office/drawing/2014/main" id="{DC3577BD-C2FF-5646-8C0A-12E80115E481}"/>
                </a:ext>
              </a:extLst>
            </p:cNvPr>
            <p:cNvSpPr/>
            <p:nvPr/>
          </p:nvSpPr>
          <p:spPr>
            <a:xfrm>
              <a:off x="6210214" y="29100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="" xmlns:a16="http://schemas.microsoft.com/office/drawing/2014/main" id="{C4A4F2E6-2B82-FBEC-88DB-D5A4CD4695A3}"/>
                </a:ext>
              </a:extLst>
            </p:cNvPr>
            <p:cNvSpPr/>
            <p:nvPr/>
          </p:nvSpPr>
          <p:spPr>
            <a:xfrm>
              <a:off x="6182728" y="2889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="" xmlns:a16="http://schemas.microsoft.com/office/drawing/2014/main" id="{F090ABFE-1EE6-24AF-95CC-248F8A3B8535}"/>
                </a:ext>
              </a:extLst>
            </p:cNvPr>
            <p:cNvSpPr/>
            <p:nvPr/>
          </p:nvSpPr>
          <p:spPr>
            <a:xfrm>
              <a:off x="6154335" y="2867671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="" xmlns:a16="http://schemas.microsoft.com/office/drawing/2014/main" id="{FD9C18BF-74A7-EF34-2D0E-927C257911F4}"/>
                </a:ext>
              </a:extLst>
            </p:cNvPr>
            <p:cNvSpPr/>
            <p:nvPr/>
          </p:nvSpPr>
          <p:spPr>
            <a:xfrm>
              <a:off x="6129243" y="2838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="" xmlns:a16="http://schemas.microsoft.com/office/drawing/2014/main" id="{1F4FA37C-38B3-EB31-1A4E-AF4B0A895FAD}"/>
                </a:ext>
              </a:extLst>
            </p:cNvPr>
            <p:cNvSpPr/>
            <p:nvPr/>
          </p:nvSpPr>
          <p:spPr>
            <a:xfrm>
              <a:off x="6108443" y="2817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="" xmlns:a16="http://schemas.microsoft.com/office/drawing/2014/main" id="{DD76BE43-F3D5-FFD3-C422-7F9C5E7B4C4C}"/>
                </a:ext>
              </a:extLst>
            </p:cNvPr>
            <p:cNvSpPr/>
            <p:nvPr/>
          </p:nvSpPr>
          <p:spPr>
            <a:xfrm>
              <a:off x="6085497" y="2785213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="" xmlns:a16="http://schemas.microsoft.com/office/drawing/2014/main" id="{A2CF5E08-9A76-A368-2B4F-34A2E09E6136}"/>
                </a:ext>
              </a:extLst>
            </p:cNvPr>
            <p:cNvSpPr/>
            <p:nvPr/>
          </p:nvSpPr>
          <p:spPr>
            <a:xfrm>
              <a:off x="6066843" y="2756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="" xmlns:a16="http://schemas.microsoft.com/office/drawing/2014/main" id="{403C7275-5BD2-922C-12DF-B0C015F94B14}"/>
                </a:ext>
              </a:extLst>
            </p:cNvPr>
            <p:cNvSpPr/>
            <p:nvPr/>
          </p:nvSpPr>
          <p:spPr>
            <a:xfrm>
              <a:off x="6045300" y="27265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="" xmlns:a16="http://schemas.microsoft.com/office/drawing/2014/main" id="{B3BE884E-5896-BA4B-CD61-15CA45A34A3C}"/>
                </a:ext>
              </a:extLst>
            </p:cNvPr>
            <p:cNvSpPr/>
            <p:nvPr/>
          </p:nvSpPr>
          <p:spPr>
            <a:xfrm>
              <a:off x="6024803" y="2699785"/>
              <a:ext cx="8365" cy="6010"/>
            </a:xfrm>
            <a:custGeom>
              <a:avLst/>
              <a:gdLst>
                <a:gd name="connsiteX0" fmla="*/ 7868 w 8365"/>
                <a:gd name="connsiteY0" fmla="*/ 3714 h 6010"/>
                <a:gd name="connsiteX1" fmla="*/ 7868 w 8365"/>
                <a:gd name="connsiteY1" fmla="*/ 0 h 6010"/>
                <a:gd name="connsiteX2" fmla="*/ 439 w 8365"/>
                <a:gd name="connsiteY2" fmla="*/ 0 h 6010"/>
                <a:gd name="connsiteX3" fmla="*/ 2296 w 8365"/>
                <a:gd name="connsiteY3" fmla="*/ 5571 h 6010"/>
                <a:gd name="connsiteX4" fmla="*/ 7868 w 8365"/>
                <a:gd name="connsiteY4" fmla="*/ 3714 h 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5" h="6010">
                  <a:moveTo>
                    <a:pt x="7868" y="3714"/>
                  </a:moveTo>
                  <a:cubicBezTo>
                    <a:pt x="8531" y="2565"/>
                    <a:pt x="8531" y="1149"/>
                    <a:pt x="7868" y="0"/>
                  </a:cubicBezTo>
                  <a:lnTo>
                    <a:pt x="439" y="0"/>
                  </a:lnTo>
                  <a:cubicBezTo>
                    <a:pt x="-586" y="2051"/>
                    <a:pt x="245" y="4546"/>
                    <a:pt x="2296" y="5571"/>
                  </a:cubicBezTo>
                  <a:cubicBezTo>
                    <a:pt x="4348" y="6597"/>
                    <a:pt x="6842" y="5766"/>
                    <a:pt x="7868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="" xmlns:a16="http://schemas.microsoft.com/office/drawing/2014/main" id="{896B9CE2-0D28-044C-8E1A-D9785D30DA62}"/>
                </a:ext>
              </a:extLst>
            </p:cNvPr>
            <p:cNvSpPr/>
            <p:nvPr/>
          </p:nvSpPr>
          <p:spPr>
            <a:xfrm>
              <a:off x="6014100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="" xmlns:a16="http://schemas.microsoft.com/office/drawing/2014/main" id="{9EC9390F-48D7-3886-8BE4-466C471171F1}"/>
                </a:ext>
              </a:extLst>
            </p:cNvPr>
            <p:cNvSpPr/>
            <p:nvPr/>
          </p:nvSpPr>
          <p:spPr>
            <a:xfrm>
              <a:off x="5998499" y="2629956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="" xmlns:a16="http://schemas.microsoft.com/office/drawing/2014/main" id="{DD672094-DBDB-0BE9-316B-8B6F96C0D1FE}"/>
                </a:ext>
              </a:extLst>
            </p:cNvPr>
            <p:cNvSpPr/>
            <p:nvPr/>
          </p:nvSpPr>
          <p:spPr>
            <a:xfrm>
              <a:off x="5992557" y="2596527"/>
              <a:ext cx="11196" cy="11362"/>
            </a:xfrm>
            <a:custGeom>
              <a:avLst/>
              <a:gdLst>
                <a:gd name="connsiteX0" fmla="*/ 4457 w 11196"/>
                <a:gd name="connsiteY0" fmla="*/ 11143 h 11362"/>
                <a:gd name="connsiteX1" fmla="*/ 10929 w 11196"/>
                <a:gd name="connsiteY1" fmla="*/ 7652 h 11362"/>
                <a:gd name="connsiteX2" fmla="*/ 11143 w 11196"/>
                <a:gd name="connsiteY2" fmla="*/ 5943 h 11362"/>
                <a:gd name="connsiteX3" fmla="*/ 6739 w 11196"/>
                <a:gd name="connsiteY3" fmla="*/ 53 h 11362"/>
                <a:gd name="connsiteX4" fmla="*/ 5943 w 11196"/>
                <a:gd name="connsiteY4" fmla="*/ 0 h 11362"/>
                <a:gd name="connsiteX5" fmla="*/ 0 w 11196"/>
                <a:gd name="connsiteY5" fmla="*/ 5943 h 11362"/>
                <a:gd name="connsiteX6" fmla="*/ 4457 w 11196"/>
                <a:gd name="connsiteY6" fmla="*/ 11143 h 1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96" h="11362">
                  <a:moveTo>
                    <a:pt x="4457" y="11143"/>
                  </a:moveTo>
                  <a:cubicBezTo>
                    <a:pt x="7209" y="11966"/>
                    <a:pt x="10106" y="10403"/>
                    <a:pt x="10929" y="7652"/>
                  </a:cubicBezTo>
                  <a:cubicBezTo>
                    <a:pt x="11095" y="7098"/>
                    <a:pt x="11167" y="6521"/>
                    <a:pt x="11143" y="5943"/>
                  </a:cubicBezTo>
                  <a:cubicBezTo>
                    <a:pt x="11553" y="3101"/>
                    <a:pt x="9582" y="464"/>
                    <a:pt x="6739" y="53"/>
                  </a:cubicBezTo>
                  <a:cubicBezTo>
                    <a:pt x="6476" y="15"/>
                    <a:pt x="6209" y="-2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237" y="8444"/>
                    <a:pt x="2022" y="10526"/>
                    <a:pt x="4457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="" xmlns:a16="http://schemas.microsoft.com/office/drawing/2014/main" id="{7BF10A79-3552-198A-1FE3-AF7EFDC499B2}"/>
                </a:ext>
              </a:extLst>
            </p:cNvPr>
            <p:cNvSpPr/>
            <p:nvPr/>
          </p:nvSpPr>
          <p:spPr>
            <a:xfrm>
              <a:off x="5985128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="" xmlns:a16="http://schemas.microsoft.com/office/drawing/2014/main" id="{7A159995-6FC9-7D50-C4AD-0FB5B58E7482}"/>
                </a:ext>
              </a:extLst>
            </p:cNvPr>
            <p:cNvSpPr/>
            <p:nvPr/>
          </p:nvSpPr>
          <p:spPr>
            <a:xfrm>
              <a:off x="5979185" y="2530413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="" xmlns:a16="http://schemas.microsoft.com/office/drawing/2014/main" id="{5909CE23-3B3A-23CB-C136-0C0A57A905FA}"/>
                </a:ext>
              </a:extLst>
            </p:cNvPr>
            <p:cNvSpPr/>
            <p:nvPr/>
          </p:nvSpPr>
          <p:spPr>
            <a:xfrm>
              <a:off x="5975471" y="2495499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="" xmlns:a16="http://schemas.microsoft.com/office/drawing/2014/main" id="{34FEAFF8-6CD0-F20A-8F05-D41C952DBE11}"/>
                </a:ext>
              </a:extLst>
            </p:cNvPr>
            <p:cNvSpPr/>
            <p:nvPr/>
          </p:nvSpPr>
          <p:spPr>
            <a:xfrm>
              <a:off x="5974728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="" xmlns:a16="http://schemas.microsoft.com/office/drawing/2014/main" id="{5BCAECAA-C266-E3EE-5DC1-58604C7C3CF7}"/>
                </a:ext>
              </a:extLst>
            </p:cNvPr>
            <p:cNvSpPr/>
            <p:nvPr/>
          </p:nvSpPr>
          <p:spPr>
            <a:xfrm>
              <a:off x="5975471" y="2425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="" xmlns:a16="http://schemas.microsoft.com/office/drawing/2014/main" id="{E0A6FF4E-B73E-A96B-CEAE-1F8F6A1A153F}"/>
                </a:ext>
              </a:extLst>
            </p:cNvPr>
            <p:cNvSpPr/>
            <p:nvPr/>
          </p:nvSpPr>
          <p:spPr>
            <a:xfrm>
              <a:off x="5977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="" xmlns:a16="http://schemas.microsoft.com/office/drawing/2014/main" id="{C463970D-36A7-6D0C-6D39-9C1EA2009D5D}"/>
                </a:ext>
              </a:extLst>
            </p:cNvPr>
            <p:cNvSpPr/>
            <p:nvPr/>
          </p:nvSpPr>
          <p:spPr>
            <a:xfrm>
              <a:off x="5982900" y="2355842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="" xmlns:a16="http://schemas.microsoft.com/office/drawing/2014/main" id="{0252570E-FD91-16C4-6275-3A2167D142B9}"/>
                </a:ext>
              </a:extLst>
            </p:cNvPr>
            <p:cNvSpPr/>
            <p:nvPr/>
          </p:nvSpPr>
          <p:spPr>
            <a:xfrm>
              <a:off x="5990328" y="2320927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="" xmlns:a16="http://schemas.microsoft.com/office/drawing/2014/main" id="{B26D1737-6FE9-C16C-A40A-80669FBD6B8D}"/>
                </a:ext>
              </a:extLst>
            </p:cNvPr>
            <p:cNvSpPr/>
            <p:nvPr/>
          </p:nvSpPr>
          <p:spPr>
            <a:xfrm>
              <a:off x="5992532" y="2283042"/>
              <a:ext cx="23053" cy="23028"/>
            </a:xfrm>
            <a:custGeom>
              <a:avLst/>
              <a:gdLst>
                <a:gd name="connsiteX0" fmla="*/ 11168 w 23053"/>
                <a:gd name="connsiteY0" fmla="*/ 23029 h 23028"/>
                <a:gd name="connsiteX1" fmla="*/ 23053 w 23053"/>
                <a:gd name="connsiteY1" fmla="*/ 11886 h 23028"/>
                <a:gd name="connsiteX2" fmla="*/ 11168 w 23053"/>
                <a:gd name="connsiteY2" fmla="*/ 0 h 23028"/>
                <a:gd name="connsiteX3" fmla="*/ 0 w 23053"/>
                <a:gd name="connsiteY3" fmla="*/ 11118 h 23028"/>
                <a:gd name="connsiteX4" fmla="*/ 25 w 23053"/>
                <a:gd name="connsiteY4" fmla="*/ 11886 h 23028"/>
                <a:gd name="connsiteX5" fmla="*/ 11168 w 23053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53" h="23028">
                  <a:moveTo>
                    <a:pt x="11168" y="23029"/>
                  </a:moveTo>
                  <a:cubicBezTo>
                    <a:pt x="17452" y="23041"/>
                    <a:pt x="22661" y="18158"/>
                    <a:pt x="23053" y="11886"/>
                  </a:cubicBezTo>
                  <a:cubicBezTo>
                    <a:pt x="23053" y="5321"/>
                    <a:pt x="17732" y="0"/>
                    <a:pt x="11168" y="0"/>
                  </a:cubicBezTo>
                  <a:cubicBezTo>
                    <a:pt x="5014" y="-14"/>
                    <a:pt x="14" y="4964"/>
                    <a:pt x="0" y="11118"/>
                  </a:cubicBezTo>
                  <a:cubicBezTo>
                    <a:pt x="-1" y="11374"/>
                    <a:pt x="8" y="11630"/>
                    <a:pt x="25" y="11886"/>
                  </a:cubicBezTo>
                  <a:cubicBezTo>
                    <a:pt x="25" y="18040"/>
                    <a:pt x="5014" y="23029"/>
                    <a:pt x="11168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="" xmlns:a16="http://schemas.microsoft.com/office/drawing/2014/main" id="{FAB6D7E9-BC26-B59D-C14A-45EFA0B76439}"/>
                </a:ext>
              </a:extLst>
            </p:cNvPr>
            <p:cNvSpPr/>
            <p:nvPr/>
          </p:nvSpPr>
          <p:spPr>
            <a:xfrm>
              <a:off x="6007414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="" xmlns:a16="http://schemas.microsoft.com/office/drawing/2014/main" id="{DD3923CC-3743-5277-4E6A-159B2F218284}"/>
                </a:ext>
              </a:extLst>
            </p:cNvPr>
            <p:cNvSpPr/>
            <p:nvPr/>
          </p:nvSpPr>
          <p:spPr>
            <a:xfrm>
              <a:off x="6024500" y="2222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9" y="16343"/>
                    <a:pt x="0" y="12684"/>
                    <a:pt x="0" y="8171"/>
                  </a:cubicBezTo>
                  <a:cubicBezTo>
                    <a:pt x="0" y="3659"/>
                    <a:pt x="3659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="" xmlns:a16="http://schemas.microsoft.com/office/drawing/2014/main" id="{2D0DACCE-DC85-6E24-678A-44BD629426DB}"/>
                </a:ext>
              </a:extLst>
            </p:cNvPr>
            <p:cNvSpPr/>
            <p:nvPr/>
          </p:nvSpPr>
          <p:spPr>
            <a:xfrm>
              <a:off x="6042328" y="2193851"/>
              <a:ext cx="12628" cy="11933"/>
            </a:xfrm>
            <a:custGeom>
              <a:avLst/>
              <a:gdLst>
                <a:gd name="connsiteX0" fmla="*/ 6686 w 12628"/>
                <a:gd name="connsiteY0" fmla="*/ 11933 h 11933"/>
                <a:gd name="connsiteX1" fmla="*/ 12629 w 12628"/>
                <a:gd name="connsiteY1" fmla="*/ 5990 h 11933"/>
                <a:gd name="connsiteX2" fmla="*/ 6686 w 12628"/>
                <a:gd name="connsiteY2" fmla="*/ 47 h 11933"/>
                <a:gd name="connsiteX3" fmla="*/ 47 w 12628"/>
                <a:gd name="connsiteY3" fmla="*/ 5200 h 11933"/>
                <a:gd name="connsiteX4" fmla="*/ 0 w 12628"/>
                <a:gd name="connsiteY4" fmla="*/ 5990 h 11933"/>
                <a:gd name="connsiteX5" fmla="*/ 6686 w 12628"/>
                <a:gd name="connsiteY5" fmla="*/ 11933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6686" y="11933"/>
                  </a:moveTo>
                  <a:cubicBezTo>
                    <a:pt x="9820" y="11600"/>
                    <a:pt x="12296" y="9124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30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380" y="9390"/>
                    <a:pt x="3265" y="11954"/>
                    <a:pt x="6686" y="119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="" xmlns:a16="http://schemas.microsoft.com/office/drawing/2014/main" id="{BD945671-194B-F735-B6AD-669EEBED5048}"/>
                </a:ext>
              </a:extLst>
            </p:cNvPr>
            <p:cNvSpPr/>
            <p:nvPr/>
          </p:nvSpPr>
          <p:spPr>
            <a:xfrm>
              <a:off x="6060900" y="21641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="" xmlns:a16="http://schemas.microsoft.com/office/drawing/2014/main" id="{7169561B-AE93-A7C2-D402-FCBBF5913A03}"/>
                </a:ext>
              </a:extLst>
            </p:cNvPr>
            <p:cNvSpPr/>
            <p:nvPr/>
          </p:nvSpPr>
          <p:spPr>
            <a:xfrm>
              <a:off x="6080957" y="2136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="" xmlns:a16="http://schemas.microsoft.com/office/drawing/2014/main" id="{714491F4-4A3C-5091-E2DC-BAD6B6F07973}"/>
                </a:ext>
              </a:extLst>
            </p:cNvPr>
            <p:cNvSpPr/>
            <p:nvPr/>
          </p:nvSpPr>
          <p:spPr>
            <a:xfrm>
              <a:off x="6103985" y="21106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cubicBezTo>
                    <a:pt x="8171" y="1663"/>
                    <a:pt x="6509" y="0"/>
                    <a:pt x="4457" y="0"/>
                  </a:cubicBez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="" xmlns:a16="http://schemas.microsoft.com/office/drawing/2014/main" id="{4DAE477A-D0D8-95A9-1B85-DAF8EF979785}"/>
                </a:ext>
              </a:extLst>
            </p:cNvPr>
            <p:cNvSpPr/>
            <p:nvPr/>
          </p:nvSpPr>
          <p:spPr>
            <a:xfrm>
              <a:off x="6125528" y="20921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="" xmlns:a16="http://schemas.microsoft.com/office/drawing/2014/main" id="{4F073735-2088-1C25-FE61-E7C514BF33D4}"/>
                </a:ext>
              </a:extLst>
            </p:cNvPr>
            <p:cNvSpPr/>
            <p:nvPr/>
          </p:nvSpPr>
          <p:spPr>
            <a:xfrm>
              <a:off x="6154335" y="2067613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="" xmlns:a16="http://schemas.microsoft.com/office/drawing/2014/main" id="{146B69BB-FF98-2D7D-7D07-789319883CFC}"/>
                </a:ext>
              </a:extLst>
            </p:cNvPr>
            <p:cNvSpPr/>
            <p:nvPr/>
          </p:nvSpPr>
          <p:spPr>
            <a:xfrm>
              <a:off x="6182728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="" xmlns:a16="http://schemas.microsoft.com/office/drawing/2014/main" id="{515EC640-8730-609F-6DE4-4184F3CBFBA0}"/>
                </a:ext>
              </a:extLst>
            </p:cNvPr>
            <p:cNvSpPr/>
            <p:nvPr/>
          </p:nvSpPr>
          <p:spPr>
            <a:xfrm>
              <a:off x="6210214" y="202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="" xmlns:a16="http://schemas.microsoft.com/office/drawing/2014/main" id="{EEAA7F66-EB2D-B5DE-CDCE-47EF8EBE089C}"/>
                </a:ext>
              </a:extLst>
            </p:cNvPr>
            <p:cNvSpPr/>
            <p:nvPr/>
          </p:nvSpPr>
          <p:spPr>
            <a:xfrm>
              <a:off x="6235471" y="1999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="" xmlns:a16="http://schemas.microsoft.com/office/drawing/2014/main" id="{D0E94B8F-9818-C42D-F8FA-673DAF5218BE}"/>
                </a:ext>
              </a:extLst>
            </p:cNvPr>
            <p:cNvSpPr/>
            <p:nvPr/>
          </p:nvSpPr>
          <p:spPr>
            <a:xfrm>
              <a:off x="6265928" y="19821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="" xmlns:a16="http://schemas.microsoft.com/office/drawing/2014/main" id="{D3BF0373-1821-3A4A-8825-BE650B2D00A4}"/>
                </a:ext>
              </a:extLst>
            </p:cNvPr>
            <p:cNvSpPr/>
            <p:nvPr/>
          </p:nvSpPr>
          <p:spPr>
            <a:xfrm>
              <a:off x="6297128" y="196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="" xmlns:a16="http://schemas.microsoft.com/office/drawing/2014/main" id="{C2F06853-559A-C689-F24C-D33EF7B0AF44}"/>
                </a:ext>
              </a:extLst>
            </p:cNvPr>
            <p:cNvSpPr/>
            <p:nvPr/>
          </p:nvSpPr>
          <p:spPr>
            <a:xfrm>
              <a:off x="6332786" y="1953516"/>
              <a:ext cx="6010" cy="7867"/>
            </a:xfrm>
            <a:custGeom>
              <a:avLst/>
              <a:gdLst>
                <a:gd name="connsiteX0" fmla="*/ 0 w 6010"/>
                <a:gd name="connsiteY0" fmla="*/ 7868 h 7867"/>
                <a:gd name="connsiteX1" fmla="*/ 3714 w 6010"/>
                <a:gd name="connsiteY1" fmla="*/ 7868 h 7867"/>
                <a:gd name="connsiteX2" fmla="*/ 5571 w 6010"/>
                <a:gd name="connsiteY2" fmla="*/ 2296 h 7867"/>
                <a:gd name="connsiteX3" fmla="*/ 0 w 6010"/>
                <a:gd name="connsiteY3" fmla="*/ 439 h 7867"/>
                <a:gd name="connsiteX4" fmla="*/ 0 w 6010"/>
                <a:gd name="connsiteY4" fmla="*/ 4154 h 7867"/>
                <a:gd name="connsiteX5" fmla="*/ 0 w 6010"/>
                <a:gd name="connsiteY5" fmla="*/ 7868 h 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0" h="7867">
                  <a:moveTo>
                    <a:pt x="0" y="7868"/>
                  </a:moveTo>
                  <a:lnTo>
                    <a:pt x="3714" y="7868"/>
                  </a:lnTo>
                  <a:cubicBezTo>
                    <a:pt x="5766" y="6842"/>
                    <a:pt x="6597" y="4348"/>
                    <a:pt x="5571" y="2296"/>
                  </a:cubicBezTo>
                  <a:cubicBezTo>
                    <a:pt x="4546" y="245"/>
                    <a:pt x="2051" y="-586"/>
                    <a:pt x="0" y="439"/>
                  </a:cubicBezTo>
                  <a:cubicBezTo>
                    <a:pt x="0" y="439"/>
                    <a:pt x="0" y="439"/>
                    <a:pt x="0" y="4154"/>
                  </a:cubicBezTo>
                  <a:lnTo>
                    <a:pt x="0" y="786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="" xmlns:a16="http://schemas.microsoft.com/office/drawing/2014/main" id="{8CD59F0F-FA61-EA96-0F66-890E10600220}"/>
                </a:ext>
              </a:extLst>
            </p:cNvPr>
            <p:cNvSpPr/>
            <p:nvPr/>
          </p:nvSpPr>
          <p:spPr>
            <a:xfrm>
              <a:off x="6362500" y="195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="" xmlns:a16="http://schemas.microsoft.com/office/drawing/2014/main" id="{0059EF97-9B28-AACE-3F98-F42E3F09742F}"/>
                </a:ext>
              </a:extLst>
            </p:cNvPr>
            <p:cNvSpPr/>
            <p:nvPr/>
          </p:nvSpPr>
          <p:spPr>
            <a:xfrm>
              <a:off x="6395928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="" xmlns:a16="http://schemas.microsoft.com/office/drawing/2014/main" id="{F79848FF-7228-BB1E-A943-3CAA641186EB}"/>
                </a:ext>
              </a:extLst>
            </p:cNvPr>
            <p:cNvSpPr/>
            <p:nvPr/>
          </p:nvSpPr>
          <p:spPr>
            <a:xfrm>
              <a:off x="6433071" y="19346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="" xmlns:a16="http://schemas.microsoft.com/office/drawing/2014/main" id="{5A1C1D1D-C62C-EEE7-A374-7603B7CF87D7}"/>
                </a:ext>
              </a:extLst>
            </p:cNvPr>
            <p:cNvSpPr/>
            <p:nvPr/>
          </p:nvSpPr>
          <p:spPr>
            <a:xfrm>
              <a:off x="6467325" y="1929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="" xmlns:a16="http://schemas.microsoft.com/office/drawing/2014/main" id="{3BA1B4DD-99EE-FED7-689E-1943D52519A5}"/>
                </a:ext>
              </a:extLst>
            </p:cNvPr>
            <p:cNvSpPr/>
            <p:nvPr/>
          </p:nvSpPr>
          <p:spPr>
            <a:xfrm>
              <a:off x="6502157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="" xmlns:a16="http://schemas.microsoft.com/office/drawing/2014/main" id="{A44C39A0-C9C8-C391-2A66-40E765D2F4D9}"/>
                </a:ext>
              </a:extLst>
            </p:cNvPr>
            <p:cNvSpPr/>
            <p:nvPr/>
          </p:nvSpPr>
          <p:spPr>
            <a:xfrm>
              <a:off x="6537071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="" xmlns:a16="http://schemas.microsoft.com/office/drawing/2014/main" id="{9D3921BC-F124-6E35-B6C5-7E3080F3699E}"/>
                </a:ext>
              </a:extLst>
            </p:cNvPr>
            <p:cNvSpPr/>
            <p:nvPr/>
          </p:nvSpPr>
          <p:spPr>
            <a:xfrm>
              <a:off x="6571243" y="193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="" xmlns:a16="http://schemas.microsoft.com/office/drawing/2014/main" id="{0CB1BEFD-92F8-B7C5-3131-FB27EF63CCF8}"/>
                </a:ext>
              </a:extLst>
            </p:cNvPr>
            <p:cNvSpPr/>
            <p:nvPr/>
          </p:nvSpPr>
          <p:spPr>
            <a:xfrm>
              <a:off x="6602443" y="19279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="" xmlns:a16="http://schemas.microsoft.com/office/drawing/2014/main" id="{D6241F1F-4188-0412-0321-3D216E58156D}"/>
                </a:ext>
              </a:extLst>
            </p:cNvPr>
            <p:cNvSpPr/>
            <p:nvPr/>
          </p:nvSpPr>
          <p:spPr>
            <a:xfrm>
              <a:off x="6636614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="" xmlns:a16="http://schemas.microsoft.com/office/drawing/2014/main" id="{A4B77F32-3554-8F30-0C95-23F69CE5F7B1}"/>
                </a:ext>
              </a:extLst>
            </p:cNvPr>
            <p:cNvSpPr/>
            <p:nvPr/>
          </p:nvSpPr>
          <p:spPr>
            <a:xfrm>
              <a:off x="6666700" y="1942331"/>
              <a:ext cx="11253" cy="11624"/>
            </a:xfrm>
            <a:custGeom>
              <a:avLst/>
              <a:gdLst>
                <a:gd name="connsiteX0" fmla="*/ 5571 w 11253"/>
                <a:gd name="connsiteY0" fmla="*/ 11625 h 11624"/>
                <a:gd name="connsiteX1" fmla="*/ 9286 w 11253"/>
                <a:gd name="connsiteY1" fmla="*/ 7168 h 11624"/>
                <a:gd name="connsiteX2" fmla="*/ 10771 w 11253"/>
                <a:gd name="connsiteY2" fmla="*/ 1968 h 11624"/>
                <a:gd name="connsiteX3" fmla="*/ 5571 w 11253"/>
                <a:gd name="connsiteY3" fmla="*/ 482 h 11624"/>
                <a:gd name="connsiteX4" fmla="*/ 0 w 11253"/>
                <a:gd name="connsiteY4" fmla="*/ 6053 h 11624"/>
                <a:gd name="connsiteX5" fmla="*/ 5571 w 11253"/>
                <a:gd name="connsiteY5" fmla="*/ 11625 h 1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53" h="11624">
                  <a:moveTo>
                    <a:pt x="5571" y="11625"/>
                  </a:moveTo>
                  <a:cubicBezTo>
                    <a:pt x="7739" y="11259"/>
                    <a:pt x="9316" y="9366"/>
                    <a:pt x="9286" y="7168"/>
                  </a:cubicBezTo>
                  <a:cubicBezTo>
                    <a:pt x="11132" y="6142"/>
                    <a:pt x="11797" y="3814"/>
                    <a:pt x="10771" y="1968"/>
                  </a:cubicBezTo>
                  <a:cubicBezTo>
                    <a:pt x="9746" y="121"/>
                    <a:pt x="7418" y="-544"/>
                    <a:pt x="5571" y="482"/>
                  </a:cubicBezTo>
                  <a:cubicBezTo>
                    <a:pt x="2494" y="482"/>
                    <a:pt x="0" y="2976"/>
                    <a:pt x="0" y="6053"/>
                  </a:cubicBezTo>
                  <a:cubicBezTo>
                    <a:pt x="0" y="9130"/>
                    <a:pt x="2494" y="11625"/>
                    <a:pt x="5571" y="1162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="" xmlns:a16="http://schemas.microsoft.com/office/drawing/2014/main" id="{F1C2FAAC-3D43-4022-B7D1-F44507974DDF}"/>
                </a:ext>
              </a:extLst>
            </p:cNvPr>
            <p:cNvSpPr/>
            <p:nvPr/>
          </p:nvSpPr>
          <p:spPr>
            <a:xfrm>
              <a:off x="6701243" y="1952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="" xmlns:a16="http://schemas.microsoft.com/office/drawing/2014/main" id="{082361B4-DC0B-6971-A919-946409920723}"/>
                </a:ext>
              </a:extLst>
            </p:cNvPr>
            <p:cNvSpPr/>
            <p:nvPr/>
          </p:nvSpPr>
          <p:spPr>
            <a:xfrm>
              <a:off x="6736082" y="1965841"/>
              <a:ext cx="10572" cy="11402"/>
            </a:xfrm>
            <a:custGeom>
              <a:avLst/>
              <a:gdLst>
                <a:gd name="connsiteX0" fmla="*/ 2304 w 10572"/>
                <a:gd name="connsiteY0" fmla="*/ 10400 h 11402"/>
                <a:gd name="connsiteX1" fmla="*/ 9571 w 10572"/>
                <a:gd name="connsiteY1" fmla="*/ 9271 h 11402"/>
                <a:gd name="connsiteX2" fmla="*/ 10475 w 10572"/>
                <a:gd name="connsiteY2" fmla="*/ 5200 h 11402"/>
                <a:gd name="connsiteX3" fmla="*/ 5275 w 10572"/>
                <a:gd name="connsiteY3" fmla="*/ 0 h 11402"/>
                <a:gd name="connsiteX4" fmla="*/ 75 w 10572"/>
                <a:gd name="connsiteY4" fmla="*/ 5200 h 11402"/>
                <a:gd name="connsiteX5" fmla="*/ 2304 w 10572"/>
                <a:gd name="connsiteY5" fmla="*/ 10400 h 1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72" h="11402">
                  <a:moveTo>
                    <a:pt x="2304" y="10400"/>
                  </a:moveTo>
                  <a:cubicBezTo>
                    <a:pt x="4622" y="12095"/>
                    <a:pt x="7876" y="11589"/>
                    <a:pt x="9571" y="9271"/>
                  </a:cubicBezTo>
                  <a:cubicBezTo>
                    <a:pt x="10427" y="8100"/>
                    <a:pt x="10755" y="6624"/>
                    <a:pt x="10475" y="5200"/>
                  </a:cubicBezTo>
                  <a:cubicBezTo>
                    <a:pt x="10475" y="2328"/>
                    <a:pt x="8147" y="0"/>
                    <a:pt x="5275" y="0"/>
                  </a:cubicBezTo>
                  <a:cubicBezTo>
                    <a:pt x="2403" y="0"/>
                    <a:pt x="75" y="2328"/>
                    <a:pt x="75" y="5200"/>
                  </a:cubicBezTo>
                  <a:cubicBezTo>
                    <a:pt x="-272" y="7221"/>
                    <a:pt x="601" y="9258"/>
                    <a:pt x="2304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="" xmlns:a16="http://schemas.microsoft.com/office/drawing/2014/main" id="{06FF83D6-A373-0F16-B4E5-529CB109BD6E}"/>
                </a:ext>
              </a:extLst>
            </p:cNvPr>
            <p:cNvSpPr/>
            <p:nvPr/>
          </p:nvSpPr>
          <p:spPr>
            <a:xfrm>
              <a:off x="6765129" y="19814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="" xmlns:a16="http://schemas.microsoft.com/office/drawing/2014/main" id="{8E1C6320-7B7B-ED1B-3BDB-89AA810FE8B0}"/>
                </a:ext>
              </a:extLst>
            </p:cNvPr>
            <p:cNvSpPr/>
            <p:nvPr/>
          </p:nvSpPr>
          <p:spPr>
            <a:xfrm>
              <a:off x="6800043" y="2002241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="" xmlns:a16="http://schemas.microsoft.com/office/drawing/2014/main" id="{A8EC743D-9780-9B7A-B710-375723470EF6}"/>
                </a:ext>
              </a:extLst>
            </p:cNvPr>
            <p:cNvSpPr/>
            <p:nvPr/>
          </p:nvSpPr>
          <p:spPr>
            <a:xfrm>
              <a:off x="6826043" y="20185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="" xmlns:a16="http://schemas.microsoft.com/office/drawing/2014/main" id="{9B2F4BE2-B4F0-A47D-144B-219C76B542B4}"/>
                </a:ext>
              </a:extLst>
            </p:cNvPr>
            <p:cNvSpPr/>
            <p:nvPr/>
          </p:nvSpPr>
          <p:spPr>
            <a:xfrm>
              <a:off x="6852786" y="2038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="" xmlns:a16="http://schemas.microsoft.com/office/drawing/2014/main" id="{40E4E27A-97A6-43F3-7F33-7D6733DB465C}"/>
                </a:ext>
              </a:extLst>
            </p:cNvPr>
            <p:cNvSpPr/>
            <p:nvPr/>
          </p:nvSpPr>
          <p:spPr>
            <a:xfrm>
              <a:off x="6879529" y="20646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129" y="1801"/>
                    <a:pt x="5628" y="30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="" xmlns:a16="http://schemas.microsoft.com/office/drawing/2014/main" id="{FD7803A0-D1F1-0391-94A8-8F617D0DCDBF}"/>
                </a:ext>
              </a:extLst>
            </p:cNvPr>
            <p:cNvSpPr/>
            <p:nvPr/>
          </p:nvSpPr>
          <p:spPr>
            <a:xfrm>
              <a:off x="6904043" y="2092870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="" xmlns:a16="http://schemas.microsoft.com/office/drawing/2014/main" id="{78FB2BFB-2485-13D9-AB1E-D76EB2C8FB7F}"/>
                </a:ext>
              </a:extLst>
            </p:cNvPr>
            <p:cNvSpPr/>
            <p:nvPr/>
          </p:nvSpPr>
          <p:spPr>
            <a:xfrm>
              <a:off x="6926329" y="2109955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="" xmlns:a16="http://schemas.microsoft.com/office/drawing/2014/main" id="{AFE1B5E7-5FD5-76C9-6363-EAC27BCDFFAB}"/>
                </a:ext>
              </a:extLst>
            </p:cNvPr>
            <p:cNvSpPr/>
            <p:nvPr/>
          </p:nvSpPr>
          <p:spPr>
            <a:xfrm>
              <a:off x="6946386" y="2135213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="" xmlns:a16="http://schemas.microsoft.com/office/drawing/2014/main" id="{DB57A8F0-0EC1-0C1F-2B01-47A0E69C95AF}"/>
                </a:ext>
              </a:extLst>
            </p:cNvPr>
            <p:cNvSpPr/>
            <p:nvPr/>
          </p:nvSpPr>
          <p:spPr>
            <a:xfrm>
              <a:off x="6960469" y="2158210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="" xmlns:a16="http://schemas.microsoft.com/office/drawing/2014/main" id="{EA1B0196-339B-4F12-D5A9-C14C9848C99D}"/>
                </a:ext>
              </a:extLst>
            </p:cNvPr>
            <p:cNvSpPr/>
            <p:nvPr/>
          </p:nvSpPr>
          <p:spPr>
            <a:xfrm>
              <a:off x="6980558" y="2189441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="" xmlns:a16="http://schemas.microsoft.com/office/drawing/2014/main" id="{25FC0296-7478-087A-FB82-02D719A2D98A}"/>
                </a:ext>
              </a:extLst>
            </p:cNvPr>
            <p:cNvSpPr/>
            <p:nvPr/>
          </p:nvSpPr>
          <p:spPr>
            <a:xfrm>
              <a:off x="6995415" y="2219156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="" xmlns:a16="http://schemas.microsoft.com/office/drawing/2014/main" id="{85B9A8E8-8A01-9222-89F0-AC7B332B55B6}"/>
                </a:ext>
              </a:extLst>
            </p:cNvPr>
            <p:cNvSpPr/>
            <p:nvPr/>
          </p:nvSpPr>
          <p:spPr>
            <a:xfrm>
              <a:off x="7009529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="" xmlns:a16="http://schemas.microsoft.com/office/drawing/2014/main" id="{F716FFF7-3394-0D95-9B29-D521FCD88AA6}"/>
                </a:ext>
              </a:extLst>
            </p:cNvPr>
            <p:cNvSpPr/>
            <p:nvPr/>
          </p:nvSpPr>
          <p:spPr>
            <a:xfrm>
              <a:off x="7022900" y="22852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="" xmlns:a16="http://schemas.microsoft.com/office/drawing/2014/main" id="{36C7949E-01FA-719C-EDE7-F329D8A78743}"/>
                </a:ext>
              </a:extLst>
            </p:cNvPr>
            <p:cNvSpPr/>
            <p:nvPr/>
          </p:nvSpPr>
          <p:spPr>
            <a:xfrm>
              <a:off x="7034043" y="2319442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="" xmlns:a16="http://schemas.microsoft.com/office/drawing/2014/main" id="{A60F0A18-0332-D122-B252-91AC00B230F9}"/>
                </a:ext>
              </a:extLst>
            </p:cNvPr>
            <p:cNvSpPr/>
            <p:nvPr/>
          </p:nvSpPr>
          <p:spPr>
            <a:xfrm>
              <a:off x="7043700" y="2355099"/>
              <a:ext cx="12628" cy="12675"/>
            </a:xfrm>
            <a:custGeom>
              <a:avLst/>
              <a:gdLst>
                <a:gd name="connsiteX0" fmla="*/ 6686 w 12628"/>
                <a:gd name="connsiteY0" fmla="*/ 12629 h 12675"/>
                <a:gd name="connsiteX1" fmla="*/ 12629 w 12628"/>
                <a:gd name="connsiteY1" fmla="*/ 6686 h 12675"/>
                <a:gd name="connsiteX2" fmla="*/ 6686 w 12628"/>
                <a:gd name="connsiteY2" fmla="*/ 0 h 12675"/>
                <a:gd name="connsiteX3" fmla="*/ 0 w 12628"/>
                <a:gd name="connsiteY3" fmla="*/ 6686 h 12675"/>
                <a:gd name="connsiteX4" fmla="*/ 5896 w 12628"/>
                <a:gd name="connsiteY4" fmla="*/ 12675 h 12675"/>
                <a:gd name="connsiteX5" fmla="*/ 6686 w 12628"/>
                <a:gd name="connsiteY5" fmla="*/ 12629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2650" y="3265"/>
                    <a:pt x="10086" y="380"/>
                    <a:pt x="6686" y="0"/>
                  </a:cubicBezTo>
                  <a:cubicBezTo>
                    <a:pt x="2994" y="0"/>
                    <a:pt x="0" y="2993"/>
                    <a:pt x="0" y="6686"/>
                  </a:cubicBezTo>
                  <a:cubicBezTo>
                    <a:pt x="-26" y="9968"/>
                    <a:pt x="2614" y="12649"/>
                    <a:pt x="5896" y="12675"/>
                  </a:cubicBezTo>
                  <a:cubicBezTo>
                    <a:pt x="6160" y="12677"/>
                    <a:pt x="6424" y="12662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="" xmlns:a16="http://schemas.microsoft.com/office/drawing/2014/main" id="{D8799C97-D46C-4CDB-2FE4-1F2792D2247F}"/>
                </a:ext>
              </a:extLst>
            </p:cNvPr>
            <p:cNvSpPr/>
            <p:nvPr/>
          </p:nvSpPr>
          <p:spPr>
            <a:xfrm>
              <a:off x="7049643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="" xmlns:a16="http://schemas.microsoft.com/office/drawing/2014/main" id="{036D3462-581A-AF3C-EE94-3FD5D313009E}"/>
                </a:ext>
              </a:extLst>
            </p:cNvPr>
            <p:cNvSpPr/>
            <p:nvPr/>
          </p:nvSpPr>
          <p:spPr>
            <a:xfrm>
              <a:off x="7054843" y="2426413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="" xmlns:a16="http://schemas.microsoft.com/office/drawing/2014/main" id="{59835EEA-E5EC-0CFD-1AC8-7E8D2E3624F5}"/>
                </a:ext>
              </a:extLst>
            </p:cNvPr>
            <p:cNvSpPr/>
            <p:nvPr/>
          </p:nvSpPr>
          <p:spPr>
            <a:xfrm>
              <a:off x="7098672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="" xmlns:a16="http://schemas.microsoft.com/office/drawing/2014/main" id="{7E6477EE-268B-738A-0F06-39DF858C70CA}"/>
                </a:ext>
              </a:extLst>
            </p:cNvPr>
            <p:cNvSpPr/>
            <p:nvPr/>
          </p:nvSpPr>
          <p:spPr>
            <a:xfrm>
              <a:off x="7093472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="" xmlns:a16="http://schemas.microsoft.com/office/drawing/2014/main" id="{560C0DF4-0853-FF61-5056-8FA305A9365E}"/>
                </a:ext>
              </a:extLst>
            </p:cNvPr>
            <p:cNvSpPr/>
            <p:nvPr/>
          </p:nvSpPr>
          <p:spPr>
            <a:xfrm>
              <a:off x="7091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="" xmlns:a16="http://schemas.microsoft.com/office/drawing/2014/main" id="{FDC6F5FA-91CE-37C6-DFD1-052BE83DEB87}"/>
                </a:ext>
              </a:extLst>
            </p:cNvPr>
            <p:cNvSpPr/>
            <p:nvPr/>
          </p:nvSpPr>
          <p:spPr>
            <a:xfrm>
              <a:off x="7086043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="" xmlns:a16="http://schemas.microsoft.com/office/drawing/2014/main" id="{0CB1B7CE-5291-2D63-DB10-CEF36E3F3639}"/>
                </a:ext>
              </a:extLst>
            </p:cNvPr>
            <p:cNvSpPr/>
            <p:nvPr/>
          </p:nvSpPr>
          <p:spPr>
            <a:xfrm>
              <a:off x="7078615" y="2598756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="" xmlns:a16="http://schemas.microsoft.com/office/drawing/2014/main" id="{81F28F29-A628-6E2E-1532-F05A6D468E60}"/>
                </a:ext>
              </a:extLst>
            </p:cNvPr>
            <p:cNvSpPr/>
            <p:nvPr/>
          </p:nvSpPr>
          <p:spPr>
            <a:xfrm>
              <a:off x="7068586" y="2629659"/>
              <a:ext cx="8915" cy="9954"/>
            </a:xfrm>
            <a:custGeom>
              <a:avLst/>
              <a:gdLst>
                <a:gd name="connsiteX0" fmla="*/ 4829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829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829" y="9954"/>
                  </a:moveTo>
                  <a:cubicBezTo>
                    <a:pt x="6880" y="9954"/>
                    <a:pt x="8543" y="8291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738" y="8408"/>
                    <a:pt x="2630" y="9985"/>
                    <a:pt x="4829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="" xmlns:a16="http://schemas.microsoft.com/office/drawing/2014/main" id="{F45083EC-0012-E4DD-6CE5-B4BB817AD48B}"/>
                </a:ext>
              </a:extLst>
            </p:cNvPr>
            <p:cNvSpPr/>
            <p:nvPr/>
          </p:nvSpPr>
          <p:spPr>
            <a:xfrm>
              <a:off x="7057072" y="266412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="" xmlns:a16="http://schemas.microsoft.com/office/drawing/2014/main" id="{4B85D785-2EAC-C7C9-17A8-4D8D7BA72CC2}"/>
                </a:ext>
              </a:extLst>
            </p:cNvPr>
            <p:cNvSpPr/>
            <p:nvPr/>
          </p:nvSpPr>
          <p:spPr>
            <a:xfrm>
              <a:off x="7045186" y="26968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="" xmlns:a16="http://schemas.microsoft.com/office/drawing/2014/main" id="{1E30C3C6-2837-4787-9D92-74F4503E3743}"/>
                </a:ext>
              </a:extLst>
            </p:cNvPr>
            <p:cNvSpPr/>
            <p:nvPr/>
          </p:nvSpPr>
          <p:spPr>
            <a:xfrm>
              <a:off x="7030329" y="2728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="" xmlns:a16="http://schemas.microsoft.com/office/drawing/2014/main" id="{D9A69A4C-68A8-EA9E-76F7-02CC9D1DFE7D}"/>
                </a:ext>
              </a:extLst>
            </p:cNvPr>
            <p:cNvSpPr/>
            <p:nvPr/>
          </p:nvSpPr>
          <p:spPr>
            <a:xfrm>
              <a:off x="7013243" y="27584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628" y="7129"/>
                    <a:pt x="7129" y="562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lnTo>
                    <a:pt x="0" y="3714"/>
                  </a:lnTo>
                  <a:cubicBezTo>
                    <a:pt x="0" y="5765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="" xmlns:a16="http://schemas.microsoft.com/office/drawing/2014/main" id="{3C0F3D4C-DFF6-5245-EB1E-0A7316D0E313}"/>
                </a:ext>
              </a:extLst>
            </p:cNvPr>
            <p:cNvSpPr/>
            <p:nvPr/>
          </p:nvSpPr>
          <p:spPr>
            <a:xfrm>
              <a:off x="6994672" y="2787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="" xmlns:a16="http://schemas.microsoft.com/office/drawing/2014/main" id="{55375509-61C6-D620-F60A-7C01218B80DA}"/>
                </a:ext>
              </a:extLst>
            </p:cNvPr>
            <p:cNvSpPr/>
            <p:nvPr/>
          </p:nvSpPr>
          <p:spPr>
            <a:xfrm>
              <a:off x="6973872" y="2815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="" xmlns:a16="http://schemas.microsoft.com/office/drawing/2014/main" id="{03CCA89B-F50E-6140-4666-E2595D177E66}"/>
                </a:ext>
              </a:extLst>
            </p:cNvPr>
            <p:cNvSpPr/>
            <p:nvPr/>
          </p:nvSpPr>
          <p:spPr>
            <a:xfrm>
              <a:off x="6953072" y="28431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="" xmlns:a16="http://schemas.microsoft.com/office/drawing/2014/main" id="{5FFC5568-DBE7-FD0E-7382-8862AE5DC878}"/>
                </a:ext>
              </a:extLst>
            </p:cNvPr>
            <p:cNvSpPr/>
            <p:nvPr/>
          </p:nvSpPr>
          <p:spPr>
            <a:xfrm>
              <a:off x="6932272" y="2868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="" xmlns:a16="http://schemas.microsoft.com/office/drawing/2014/main" id="{9AFE51BB-145E-85CA-71CA-FDC381CB14B7}"/>
                </a:ext>
              </a:extLst>
            </p:cNvPr>
            <p:cNvSpPr/>
            <p:nvPr/>
          </p:nvSpPr>
          <p:spPr>
            <a:xfrm>
              <a:off x="6902557" y="28981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="" xmlns:a16="http://schemas.microsoft.com/office/drawing/2014/main" id="{29322749-14A3-F2ED-91F5-0B8ED8FF8A55}"/>
                </a:ext>
              </a:extLst>
            </p:cNvPr>
            <p:cNvSpPr/>
            <p:nvPr/>
          </p:nvSpPr>
          <p:spPr>
            <a:xfrm>
              <a:off x="6878786" y="2915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="" xmlns:a16="http://schemas.microsoft.com/office/drawing/2014/main" id="{40C899F9-5EA3-7635-882C-367176E5885B}"/>
                </a:ext>
              </a:extLst>
            </p:cNvPr>
            <p:cNvSpPr/>
            <p:nvPr/>
          </p:nvSpPr>
          <p:spPr>
            <a:xfrm>
              <a:off x="6850557" y="2936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="" xmlns:a16="http://schemas.microsoft.com/office/drawing/2014/main" id="{1416D6D0-4855-B24B-CDF7-1C7D5B3CDD6C}"/>
                </a:ext>
              </a:extLst>
            </p:cNvPr>
            <p:cNvSpPr/>
            <p:nvPr/>
          </p:nvSpPr>
          <p:spPr>
            <a:xfrm>
              <a:off x="6820843" y="2953842"/>
              <a:ext cx="3714" cy="7428"/>
            </a:xfrm>
            <a:custGeom>
              <a:avLst/>
              <a:gdLst>
                <a:gd name="connsiteX0" fmla="*/ 0 w 3714"/>
                <a:gd name="connsiteY0" fmla="*/ 7428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8"/>
                  </a:moveTo>
                  <a:cubicBezTo>
                    <a:pt x="2051" y="7428"/>
                    <a:pt x="3714" y="5765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="" xmlns:a16="http://schemas.microsoft.com/office/drawing/2014/main" id="{AC76F09C-8FE6-B775-466C-8FA7716D556B}"/>
                </a:ext>
              </a:extLst>
            </p:cNvPr>
            <p:cNvSpPr/>
            <p:nvPr/>
          </p:nvSpPr>
          <p:spPr>
            <a:xfrm>
              <a:off x="6790386" y="297092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="" xmlns:a16="http://schemas.microsoft.com/office/drawing/2014/main" id="{E8D69A00-D765-56C5-4096-46931C5A4256}"/>
                </a:ext>
              </a:extLst>
            </p:cNvPr>
            <p:cNvSpPr/>
            <p:nvPr/>
          </p:nvSpPr>
          <p:spPr>
            <a:xfrm>
              <a:off x="6759929" y="2987271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="" xmlns:a16="http://schemas.microsoft.com/office/drawing/2014/main" id="{8B63C51D-2A05-94D1-F63C-AB911D958082}"/>
                </a:ext>
              </a:extLst>
            </p:cNvPr>
            <p:cNvSpPr/>
            <p:nvPr/>
          </p:nvSpPr>
          <p:spPr>
            <a:xfrm>
              <a:off x="6727243" y="3000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="" xmlns:a16="http://schemas.microsoft.com/office/drawing/2014/main" id="{ADB9A98D-ECE3-86F4-D764-ADCDC7E95DFB}"/>
                </a:ext>
              </a:extLst>
            </p:cNvPr>
            <p:cNvSpPr/>
            <p:nvPr/>
          </p:nvSpPr>
          <p:spPr>
            <a:xfrm>
              <a:off x="6694557" y="3012822"/>
              <a:ext cx="8171" cy="6391"/>
            </a:xfrm>
            <a:custGeom>
              <a:avLst/>
              <a:gdLst>
                <a:gd name="connsiteX0" fmla="*/ 4457 w 8171"/>
                <a:gd name="connsiteY0" fmla="*/ 6391 h 6391"/>
                <a:gd name="connsiteX1" fmla="*/ 8171 w 8171"/>
                <a:gd name="connsiteY1" fmla="*/ 2677 h 6391"/>
                <a:gd name="connsiteX2" fmla="*/ 2304 w 8171"/>
                <a:gd name="connsiteY2" fmla="*/ 373 h 6391"/>
                <a:gd name="connsiteX3" fmla="*/ 0 w 8171"/>
                <a:gd name="connsiteY3" fmla="*/ 2677 h 6391"/>
                <a:gd name="connsiteX4" fmla="*/ 4457 w 8171"/>
                <a:gd name="connsiteY4" fmla="*/ 6391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6391">
                  <a:moveTo>
                    <a:pt x="4457" y="6391"/>
                  </a:moveTo>
                  <a:cubicBezTo>
                    <a:pt x="6509" y="6391"/>
                    <a:pt x="8171" y="4728"/>
                    <a:pt x="8171" y="2677"/>
                  </a:cubicBezTo>
                  <a:cubicBezTo>
                    <a:pt x="7188" y="420"/>
                    <a:pt x="4561" y="-611"/>
                    <a:pt x="2304" y="373"/>
                  </a:cubicBezTo>
                  <a:cubicBezTo>
                    <a:pt x="1273" y="822"/>
                    <a:pt x="450" y="1645"/>
                    <a:pt x="0" y="2677"/>
                  </a:cubicBezTo>
                  <a:cubicBezTo>
                    <a:pt x="366" y="4845"/>
                    <a:pt x="2259" y="6422"/>
                    <a:pt x="4457" y="63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="" xmlns:a16="http://schemas.microsoft.com/office/drawing/2014/main" id="{3F9445CA-36A6-968B-F79B-132EB23B9158}"/>
                </a:ext>
              </a:extLst>
            </p:cNvPr>
            <p:cNvSpPr/>
            <p:nvPr/>
          </p:nvSpPr>
          <p:spPr>
            <a:xfrm>
              <a:off x="6662614" y="30221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="" xmlns:a16="http://schemas.microsoft.com/office/drawing/2014/main" id="{DEE3933F-6E8C-BB55-BA7E-C13B6EB7AAF9}"/>
                </a:ext>
              </a:extLst>
            </p:cNvPr>
            <p:cNvSpPr/>
            <p:nvPr/>
          </p:nvSpPr>
          <p:spPr>
            <a:xfrm>
              <a:off x="6628443" y="3030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="" xmlns:a16="http://schemas.microsoft.com/office/drawing/2014/main" id="{D0A2305D-CE30-7A75-83D3-E08DA3EB1091}"/>
                </a:ext>
              </a:extLst>
            </p:cNvPr>
            <p:cNvSpPr/>
            <p:nvPr/>
          </p:nvSpPr>
          <p:spPr>
            <a:xfrm>
              <a:off x="6592043" y="30414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="" xmlns:a16="http://schemas.microsoft.com/office/drawing/2014/main" id="{8043FF86-19FF-4C03-CFD6-F32C7CAF2380}"/>
                </a:ext>
              </a:extLst>
            </p:cNvPr>
            <p:cNvSpPr/>
            <p:nvPr/>
          </p:nvSpPr>
          <p:spPr>
            <a:xfrm>
              <a:off x="6563071" y="3044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="" xmlns:a16="http://schemas.microsoft.com/office/drawing/2014/main" id="{18E42193-38F2-10CD-2904-5A41BE3E303D}"/>
                </a:ext>
              </a:extLst>
            </p:cNvPr>
            <p:cNvSpPr/>
            <p:nvPr/>
          </p:nvSpPr>
          <p:spPr>
            <a:xfrm>
              <a:off x="6525929" y="3041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="" xmlns:a16="http://schemas.microsoft.com/office/drawing/2014/main" id="{2EAAA28C-C0A1-1A1F-4515-AB4282D24F52}"/>
                </a:ext>
              </a:extLst>
            </p:cNvPr>
            <p:cNvSpPr/>
            <p:nvPr/>
          </p:nvSpPr>
          <p:spPr>
            <a:xfrm>
              <a:off x="6493325" y="30452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="" xmlns:a16="http://schemas.microsoft.com/office/drawing/2014/main" id="{8C3AE201-8E4D-A809-E193-02664A22870B}"/>
                </a:ext>
              </a:extLst>
            </p:cNvPr>
            <p:cNvSpPr/>
            <p:nvPr/>
          </p:nvSpPr>
          <p:spPr>
            <a:xfrm>
              <a:off x="6456843" y="3038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="" xmlns:a16="http://schemas.microsoft.com/office/drawing/2014/main" id="{A74BEFFD-0823-2B87-3518-8AF91BC4BB0F}"/>
                </a:ext>
              </a:extLst>
            </p:cNvPr>
            <p:cNvSpPr/>
            <p:nvPr/>
          </p:nvSpPr>
          <p:spPr>
            <a:xfrm>
              <a:off x="6424900" y="30340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="" xmlns:a16="http://schemas.microsoft.com/office/drawing/2014/main" id="{0DF7CEE9-4B66-9418-6DE6-BD8A5C12B383}"/>
                </a:ext>
              </a:extLst>
            </p:cNvPr>
            <p:cNvSpPr/>
            <p:nvPr/>
          </p:nvSpPr>
          <p:spPr>
            <a:xfrm>
              <a:off x="6390728" y="30273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="" xmlns:a16="http://schemas.microsoft.com/office/drawing/2014/main" id="{3ABC8C86-D791-4647-F43F-A62BF1998ADD}"/>
                </a:ext>
              </a:extLst>
            </p:cNvPr>
            <p:cNvSpPr/>
            <p:nvPr/>
          </p:nvSpPr>
          <p:spPr>
            <a:xfrm>
              <a:off x="6356970" y="3022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="" xmlns:a16="http://schemas.microsoft.com/office/drawing/2014/main" id="{5CE2F399-8A71-2D18-8469-1EBABE0AAF52}"/>
                </a:ext>
              </a:extLst>
            </p:cNvPr>
            <p:cNvSpPr/>
            <p:nvPr/>
          </p:nvSpPr>
          <p:spPr>
            <a:xfrm>
              <a:off x="6323954" y="30117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="" xmlns:a16="http://schemas.microsoft.com/office/drawing/2014/main" id="{AEAEAF40-85F8-201D-9CA0-F09ADE6F7DF5}"/>
                </a:ext>
              </a:extLst>
            </p:cNvPr>
            <p:cNvSpPr/>
            <p:nvPr/>
          </p:nvSpPr>
          <p:spPr>
            <a:xfrm>
              <a:off x="6291928" y="299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="" xmlns:a16="http://schemas.microsoft.com/office/drawing/2014/main" id="{12EE4341-54A5-9E61-63F9-5111D46C0C9F}"/>
                </a:ext>
              </a:extLst>
            </p:cNvPr>
            <p:cNvSpPr/>
            <p:nvPr/>
          </p:nvSpPr>
          <p:spPr>
            <a:xfrm>
              <a:off x="6260728" y="2985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="" xmlns:a16="http://schemas.microsoft.com/office/drawing/2014/main" id="{06D2B90A-0391-52AA-7F10-67F5FF3BB038}"/>
                </a:ext>
              </a:extLst>
            </p:cNvPr>
            <p:cNvSpPr/>
            <p:nvPr/>
          </p:nvSpPr>
          <p:spPr>
            <a:xfrm>
              <a:off x="6230271" y="2964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="" xmlns:a16="http://schemas.microsoft.com/office/drawing/2014/main" id="{26D963D2-DCA4-7C4A-7279-D0CFD8E616AD}"/>
                </a:ext>
              </a:extLst>
            </p:cNvPr>
            <p:cNvSpPr/>
            <p:nvPr/>
          </p:nvSpPr>
          <p:spPr>
            <a:xfrm>
              <a:off x="6200557" y="2950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="" xmlns:a16="http://schemas.microsoft.com/office/drawing/2014/main" id="{E48561E4-505E-0EF9-F37C-BF2596C4E807}"/>
                </a:ext>
              </a:extLst>
            </p:cNvPr>
            <p:cNvSpPr/>
            <p:nvPr/>
          </p:nvSpPr>
          <p:spPr>
            <a:xfrm>
              <a:off x="6167871" y="29300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="" xmlns:a16="http://schemas.microsoft.com/office/drawing/2014/main" id="{51C4C72D-E25A-FBF4-C559-93FD6A8C6BB6}"/>
                </a:ext>
              </a:extLst>
            </p:cNvPr>
            <p:cNvSpPr/>
            <p:nvPr/>
          </p:nvSpPr>
          <p:spPr>
            <a:xfrm>
              <a:off x="6144925" y="29085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="" xmlns:a16="http://schemas.microsoft.com/office/drawing/2014/main" id="{28803624-4680-30D3-F854-9C63E7505893}"/>
                </a:ext>
              </a:extLst>
            </p:cNvPr>
            <p:cNvSpPr/>
            <p:nvPr/>
          </p:nvSpPr>
          <p:spPr>
            <a:xfrm>
              <a:off x="6115128" y="28854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="" xmlns:a16="http://schemas.microsoft.com/office/drawing/2014/main" id="{E5FD14E0-9FDC-592C-C6A9-CB933134D4B1}"/>
                </a:ext>
              </a:extLst>
            </p:cNvPr>
            <p:cNvSpPr/>
            <p:nvPr/>
          </p:nvSpPr>
          <p:spPr>
            <a:xfrm>
              <a:off x="6090614" y="28617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="" xmlns:a16="http://schemas.microsoft.com/office/drawing/2014/main" id="{99454AB3-C26D-5409-6283-84172AF06DFC}"/>
                </a:ext>
              </a:extLst>
            </p:cNvPr>
            <p:cNvSpPr/>
            <p:nvPr/>
          </p:nvSpPr>
          <p:spPr>
            <a:xfrm>
              <a:off x="6071382" y="28357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="" xmlns:a16="http://schemas.microsoft.com/office/drawing/2014/main" id="{93ED839E-AA80-2430-C5C6-EB1BC84FBEA2}"/>
                </a:ext>
              </a:extLst>
            </p:cNvPr>
            <p:cNvSpPr/>
            <p:nvPr/>
          </p:nvSpPr>
          <p:spPr>
            <a:xfrm>
              <a:off x="6051243" y="280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="" xmlns:a16="http://schemas.microsoft.com/office/drawing/2014/main" id="{C04FC121-63BF-88A9-97D2-D1A62499F16C}"/>
                </a:ext>
              </a:extLst>
            </p:cNvPr>
            <p:cNvSpPr/>
            <p:nvPr/>
          </p:nvSpPr>
          <p:spPr>
            <a:xfrm>
              <a:off x="6028957" y="27740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="" xmlns:a16="http://schemas.microsoft.com/office/drawing/2014/main" id="{DB5DB5B3-B20D-AC91-9D65-D51563533FA3}"/>
                </a:ext>
              </a:extLst>
            </p:cNvPr>
            <p:cNvSpPr/>
            <p:nvPr/>
          </p:nvSpPr>
          <p:spPr>
            <a:xfrm>
              <a:off x="6010385" y="2743613"/>
              <a:ext cx="4211" cy="7428"/>
            </a:xfrm>
            <a:custGeom>
              <a:avLst/>
              <a:gdLst>
                <a:gd name="connsiteX0" fmla="*/ 3714 w 4211"/>
                <a:gd name="connsiteY0" fmla="*/ 7428 h 7428"/>
                <a:gd name="connsiteX1" fmla="*/ 3714 w 4211"/>
                <a:gd name="connsiteY1" fmla="*/ 3714 h 7428"/>
                <a:gd name="connsiteX2" fmla="*/ 3714 w 4211"/>
                <a:gd name="connsiteY2" fmla="*/ 0 h 7428"/>
                <a:gd name="connsiteX3" fmla="*/ 0 w 4211"/>
                <a:gd name="connsiteY3" fmla="*/ 3714 h 7428"/>
                <a:gd name="connsiteX4" fmla="*/ 3714 w 4211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1" h="7428">
                  <a:moveTo>
                    <a:pt x="3714" y="7428"/>
                  </a:moveTo>
                  <a:cubicBezTo>
                    <a:pt x="4255" y="6249"/>
                    <a:pt x="4255" y="4893"/>
                    <a:pt x="3714" y="3714"/>
                  </a:cubicBezTo>
                  <a:cubicBezTo>
                    <a:pt x="4378" y="2565"/>
                    <a:pt x="4378" y="1149"/>
                    <a:pt x="3714" y="0"/>
                  </a:cubicBezTo>
                  <a:lnTo>
                    <a:pt x="0" y="3714"/>
                  </a:ln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="" xmlns:a16="http://schemas.microsoft.com/office/drawing/2014/main" id="{1E78E661-50CF-4A1D-03DE-959EADB41369}"/>
                </a:ext>
              </a:extLst>
            </p:cNvPr>
            <p:cNvSpPr/>
            <p:nvPr/>
          </p:nvSpPr>
          <p:spPr>
            <a:xfrm>
              <a:off x="5997636" y="2712413"/>
              <a:ext cx="6071" cy="8430"/>
            </a:xfrm>
            <a:custGeom>
              <a:avLst/>
              <a:gdLst>
                <a:gd name="connsiteX0" fmla="*/ 121 w 6071"/>
                <a:gd name="connsiteY0" fmla="*/ 8172 h 8430"/>
                <a:gd name="connsiteX1" fmla="*/ 5814 w 6071"/>
                <a:gd name="connsiteY1" fmla="*/ 5465 h 8430"/>
                <a:gd name="connsiteX2" fmla="*/ 6064 w 6071"/>
                <a:gd name="connsiteY2" fmla="*/ 3715 h 8430"/>
                <a:gd name="connsiteX3" fmla="*/ 1607 w 6071"/>
                <a:gd name="connsiteY3" fmla="*/ 0 h 8430"/>
                <a:gd name="connsiteX4" fmla="*/ 1607 w 6071"/>
                <a:gd name="connsiteY4" fmla="*/ 3715 h 8430"/>
                <a:gd name="connsiteX5" fmla="*/ 121 w 6071"/>
                <a:gd name="connsiteY5" fmla="*/ 8172 h 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1" h="8430">
                  <a:moveTo>
                    <a:pt x="121" y="8172"/>
                  </a:moveTo>
                  <a:cubicBezTo>
                    <a:pt x="2440" y="8996"/>
                    <a:pt x="4989" y="7785"/>
                    <a:pt x="5814" y="5465"/>
                  </a:cubicBezTo>
                  <a:cubicBezTo>
                    <a:pt x="6013" y="4904"/>
                    <a:pt x="6098" y="4309"/>
                    <a:pt x="6064" y="3715"/>
                  </a:cubicBezTo>
                  <a:cubicBezTo>
                    <a:pt x="5698" y="1547"/>
                    <a:pt x="3805" y="-30"/>
                    <a:pt x="1607" y="0"/>
                  </a:cubicBezTo>
                  <a:lnTo>
                    <a:pt x="1607" y="3715"/>
                  </a:lnTo>
                  <a:cubicBezTo>
                    <a:pt x="305" y="4798"/>
                    <a:pt x="-271" y="6525"/>
                    <a:pt x="121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="" xmlns:a16="http://schemas.microsoft.com/office/drawing/2014/main" id="{6FA95C9D-2231-889F-BE18-92EB973485B7}"/>
                </a:ext>
              </a:extLst>
            </p:cNvPr>
            <p:cNvSpPr/>
            <p:nvPr/>
          </p:nvSpPr>
          <p:spPr>
            <a:xfrm>
              <a:off x="5979928" y="26804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="" xmlns:a16="http://schemas.microsoft.com/office/drawing/2014/main" id="{23037994-160C-A0BF-6F14-4D85AD89DC73}"/>
                </a:ext>
              </a:extLst>
            </p:cNvPr>
            <p:cNvSpPr/>
            <p:nvPr/>
          </p:nvSpPr>
          <p:spPr>
            <a:xfrm>
              <a:off x="5967300" y="26477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="" xmlns:a16="http://schemas.microsoft.com/office/drawing/2014/main" id="{E3C0B4CF-D543-58CB-BF12-D7E9C2C6C6C8}"/>
                </a:ext>
              </a:extLst>
            </p:cNvPr>
            <p:cNvSpPr/>
            <p:nvPr/>
          </p:nvSpPr>
          <p:spPr>
            <a:xfrm>
              <a:off x="5956157" y="2617328"/>
              <a:ext cx="10400" cy="5798"/>
            </a:xfrm>
            <a:custGeom>
              <a:avLst/>
              <a:gdLst>
                <a:gd name="connsiteX0" fmla="*/ 5200 w 10400"/>
                <a:gd name="connsiteY0" fmla="*/ 5200 h 5798"/>
                <a:gd name="connsiteX1" fmla="*/ 10400 w 10400"/>
                <a:gd name="connsiteY1" fmla="*/ 5200 h 5798"/>
                <a:gd name="connsiteX2" fmla="*/ 5200 w 10400"/>
                <a:gd name="connsiteY2" fmla="*/ 0 h 5798"/>
                <a:gd name="connsiteX3" fmla="*/ 0 w 10400"/>
                <a:gd name="connsiteY3" fmla="*/ 5200 h 5798"/>
                <a:gd name="connsiteX4" fmla="*/ 5200 w 10400"/>
                <a:gd name="connsiteY4" fmla="*/ 5200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5798">
                  <a:moveTo>
                    <a:pt x="5200" y="5200"/>
                  </a:moveTo>
                  <a:cubicBezTo>
                    <a:pt x="6841" y="5999"/>
                    <a:pt x="8759" y="599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1641" y="5999"/>
                    <a:pt x="3559" y="5999"/>
                    <a:pt x="52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="" xmlns:a16="http://schemas.microsoft.com/office/drawing/2014/main" id="{5B24207E-B241-6D5E-1D0E-107BC3E8ECA7}"/>
                </a:ext>
              </a:extLst>
            </p:cNvPr>
            <p:cNvSpPr/>
            <p:nvPr/>
          </p:nvSpPr>
          <p:spPr>
            <a:xfrm>
              <a:off x="5948728" y="2580928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="" xmlns:a16="http://schemas.microsoft.com/office/drawing/2014/main" id="{2A095B4F-4BEF-036B-59D8-BA39B33C210E}"/>
                </a:ext>
              </a:extLst>
            </p:cNvPr>
            <p:cNvSpPr/>
            <p:nvPr/>
          </p:nvSpPr>
          <p:spPr>
            <a:xfrm>
              <a:off x="5942785" y="25467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="" xmlns:a16="http://schemas.microsoft.com/office/drawing/2014/main" id="{E0AB13A5-B4C7-A0E4-DA4B-1F1BF821E069}"/>
                </a:ext>
              </a:extLst>
            </p:cNvPr>
            <p:cNvSpPr/>
            <p:nvPr/>
          </p:nvSpPr>
          <p:spPr>
            <a:xfrm>
              <a:off x="5938328" y="2512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="" xmlns:a16="http://schemas.microsoft.com/office/drawing/2014/main" id="{14038FB2-5C6C-EE97-5508-F0884F5D005F}"/>
                </a:ext>
              </a:extLst>
            </p:cNvPr>
            <p:cNvSpPr/>
            <p:nvPr/>
          </p:nvSpPr>
          <p:spPr>
            <a:xfrm>
              <a:off x="5936842" y="2481530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="" xmlns:a16="http://schemas.microsoft.com/office/drawing/2014/main" id="{A6F0496A-6C14-3DB8-3077-80E51BCB6946}"/>
                </a:ext>
              </a:extLst>
            </p:cNvPr>
            <p:cNvSpPr/>
            <p:nvPr/>
          </p:nvSpPr>
          <p:spPr>
            <a:xfrm>
              <a:off x="5936842" y="24472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="" xmlns:a16="http://schemas.microsoft.com/office/drawing/2014/main" id="{D336E53D-1A0C-BD72-E322-B96D41ECD1CA}"/>
                </a:ext>
              </a:extLst>
            </p:cNvPr>
            <p:cNvSpPr/>
            <p:nvPr/>
          </p:nvSpPr>
          <p:spPr>
            <a:xfrm>
              <a:off x="5942188" y="2412444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="" xmlns:a16="http://schemas.microsoft.com/office/drawing/2014/main" id="{840DC3AC-7C9A-725C-186D-7D47C6DEF59D}"/>
                </a:ext>
              </a:extLst>
            </p:cNvPr>
            <p:cNvSpPr/>
            <p:nvPr/>
          </p:nvSpPr>
          <p:spPr>
            <a:xfrm>
              <a:off x="5941300" y="2372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7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="" xmlns:a16="http://schemas.microsoft.com/office/drawing/2014/main" id="{30E81E73-AD3C-31FC-D87B-0D3B39992852}"/>
                </a:ext>
              </a:extLst>
            </p:cNvPr>
            <p:cNvSpPr/>
            <p:nvPr/>
          </p:nvSpPr>
          <p:spPr>
            <a:xfrm>
              <a:off x="5945709" y="2337270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="" xmlns:a16="http://schemas.microsoft.com/office/drawing/2014/main" id="{39669329-049E-73DD-857B-2EE82D4E6D63}"/>
                </a:ext>
              </a:extLst>
            </p:cNvPr>
            <p:cNvSpPr/>
            <p:nvPr/>
          </p:nvSpPr>
          <p:spPr>
            <a:xfrm>
              <a:off x="5951700" y="2301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="" xmlns:a16="http://schemas.microsoft.com/office/drawing/2014/main" id="{054FCA8E-420D-702A-BE97-88AAFB87BCFB}"/>
                </a:ext>
              </a:extLst>
            </p:cNvPr>
            <p:cNvSpPr/>
            <p:nvPr/>
          </p:nvSpPr>
          <p:spPr>
            <a:xfrm>
              <a:off x="5958385" y="22644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="" xmlns:a16="http://schemas.microsoft.com/office/drawing/2014/main" id="{67AB46DE-21D2-E9CF-B4C1-2FA9EE898A70}"/>
                </a:ext>
              </a:extLst>
            </p:cNvPr>
            <p:cNvSpPr/>
            <p:nvPr/>
          </p:nvSpPr>
          <p:spPr>
            <a:xfrm>
              <a:off x="5970992" y="2232527"/>
              <a:ext cx="26022" cy="26000"/>
            </a:xfrm>
            <a:custGeom>
              <a:avLst/>
              <a:gdLst>
                <a:gd name="connsiteX0" fmla="*/ 12651 w 26022"/>
                <a:gd name="connsiteY0" fmla="*/ 26000 h 26000"/>
                <a:gd name="connsiteX1" fmla="*/ 26022 w 26022"/>
                <a:gd name="connsiteY1" fmla="*/ 12629 h 26000"/>
                <a:gd name="connsiteX2" fmla="*/ 12651 w 26022"/>
                <a:gd name="connsiteY2" fmla="*/ 0 h 26000"/>
                <a:gd name="connsiteX3" fmla="*/ 22 w 26022"/>
                <a:gd name="connsiteY3" fmla="*/ 12629 h 26000"/>
                <a:gd name="connsiteX4" fmla="*/ 11886 w 26022"/>
                <a:gd name="connsiteY4" fmla="*/ 25978 h 26000"/>
                <a:gd name="connsiteX5" fmla="*/ 12651 w 26022"/>
                <a:gd name="connsiteY5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22" h="26000">
                  <a:moveTo>
                    <a:pt x="12651" y="26000"/>
                  </a:moveTo>
                  <a:cubicBezTo>
                    <a:pt x="20036" y="26000"/>
                    <a:pt x="26022" y="20013"/>
                    <a:pt x="26022" y="12629"/>
                  </a:cubicBezTo>
                  <a:cubicBezTo>
                    <a:pt x="25628" y="5535"/>
                    <a:pt x="19755" y="-11"/>
                    <a:pt x="12651" y="0"/>
                  </a:cubicBezTo>
                  <a:cubicBezTo>
                    <a:pt x="5676" y="0"/>
                    <a:pt x="22" y="5654"/>
                    <a:pt x="22" y="12629"/>
                  </a:cubicBezTo>
                  <a:cubicBezTo>
                    <a:pt x="-388" y="19591"/>
                    <a:pt x="4924" y="25568"/>
                    <a:pt x="11886" y="25978"/>
                  </a:cubicBezTo>
                  <a:cubicBezTo>
                    <a:pt x="12141" y="25993"/>
                    <a:pt x="12396" y="26000"/>
                    <a:pt x="1265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="" xmlns:a16="http://schemas.microsoft.com/office/drawing/2014/main" id="{C3A286B6-8EFE-3501-F8B8-0546CF45579E}"/>
                </a:ext>
              </a:extLst>
            </p:cNvPr>
            <p:cNvSpPr/>
            <p:nvPr/>
          </p:nvSpPr>
          <p:spPr>
            <a:xfrm>
              <a:off x="5987357" y="2203556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="" xmlns:a16="http://schemas.microsoft.com/office/drawing/2014/main" id="{01D1AC68-C034-3AA5-3A0A-9C6BCB9A929C}"/>
                </a:ext>
              </a:extLst>
            </p:cNvPr>
            <p:cNvSpPr/>
            <p:nvPr/>
          </p:nvSpPr>
          <p:spPr>
            <a:xfrm>
              <a:off x="6005928" y="2175327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="" xmlns:a16="http://schemas.microsoft.com/office/drawing/2014/main" id="{7FD14DF0-C0A8-2BDA-922E-76B1ED104AA7}"/>
                </a:ext>
              </a:extLst>
            </p:cNvPr>
            <p:cNvSpPr/>
            <p:nvPr/>
          </p:nvSpPr>
          <p:spPr>
            <a:xfrm>
              <a:off x="6025985" y="2147787"/>
              <a:ext cx="11143" cy="11196"/>
            </a:xfrm>
            <a:custGeom>
              <a:avLst/>
              <a:gdLst>
                <a:gd name="connsiteX0" fmla="*/ 5943 w 11143"/>
                <a:gd name="connsiteY0" fmla="*/ 11197 h 11196"/>
                <a:gd name="connsiteX1" fmla="*/ 11143 w 11143"/>
                <a:gd name="connsiteY1" fmla="*/ 5254 h 11196"/>
                <a:gd name="connsiteX2" fmla="*/ 5943 w 11143"/>
                <a:gd name="connsiteY2" fmla="*/ 54 h 11196"/>
                <a:gd name="connsiteX3" fmla="*/ 53 w 11143"/>
                <a:gd name="connsiteY3" fmla="*/ 4458 h 11196"/>
                <a:gd name="connsiteX4" fmla="*/ 0 w 11143"/>
                <a:gd name="connsiteY4" fmla="*/ 5254 h 11196"/>
                <a:gd name="connsiteX5" fmla="*/ 5943 w 11143"/>
                <a:gd name="connsiteY5" fmla="*/ 11197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943" y="11197"/>
                  </a:moveTo>
                  <a:cubicBezTo>
                    <a:pt x="8932" y="10820"/>
                    <a:pt x="11167" y="8267"/>
                    <a:pt x="11143" y="5254"/>
                  </a:cubicBezTo>
                  <a:cubicBezTo>
                    <a:pt x="11143" y="2382"/>
                    <a:pt x="8815" y="54"/>
                    <a:pt x="5943" y="54"/>
                  </a:cubicBezTo>
                  <a:cubicBezTo>
                    <a:pt x="3101" y="-356"/>
                    <a:pt x="464" y="1615"/>
                    <a:pt x="53" y="4458"/>
                  </a:cubicBezTo>
                  <a:cubicBezTo>
                    <a:pt x="15" y="4721"/>
                    <a:pt x="-2" y="4988"/>
                    <a:pt x="0" y="5254"/>
                  </a:cubicBezTo>
                  <a:cubicBezTo>
                    <a:pt x="0" y="8536"/>
                    <a:pt x="2661" y="11197"/>
                    <a:pt x="5943" y="1119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="" xmlns:a16="http://schemas.microsoft.com/office/drawing/2014/main" id="{4488058D-1BAF-5756-DC1F-70C448832625}"/>
                </a:ext>
              </a:extLst>
            </p:cNvPr>
            <p:cNvSpPr/>
            <p:nvPr/>
          </p:nvSpPr>
          <p:spPr>
            <a:xfrm>
              <a:off x="6046785" y="2120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="" xmlns:a16="http://schemas.microsoft.com/office/drawing/2014/main" id="{0DC0B7DF-FAF3-F367-F20D-7EE43C0ED050}"/>
                </a:ext>
              </a:extLst>
            </p:cNvPr>
            <p:cNvSpPr/>
            <p:nvPr/>
          </p:nvSpPr>
          <p:spPr>
            <a:xfrm>
              <a:off x="6068328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="" xmlns:a16="http://schemas.microsoft.com/office/drawing/2014/main" id="{88C220FC-ACE1-5A9F-531F-0218D8E83827}"/>
                </a:ext>
              </a:extLst>
            </p:cNvPr>
            <p:cNvSpPr/>
            <p:nvPr/>
          </p:nvSpPr>
          <p:spPr>
            <a:xfrm>
              <a:off x="6095071" y="2070584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cubicBezTo>
                    <a:pt x="0" y="3714"/>
                    <a:pt x="0" y="0"/>
                    <a:pt x="0" y="0"/>
                  </a:cubicBez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="" xmlns:a16="http://schemas.microsoft.com/office/drawing/2014/main" id="{B58C3F97-F8EC-5819-ACE1-9CA3CF1FDE0C}"/>
                </a:ext>
              </a:extLst>
            </p:cNvPr>
            <p:cNvSpPr/>
            <p:nvPr/>
          </p:nvSpPr>
          <p:spPr>
            <a:xfrm>
              <a:off x="6112157" y="2049784"/>
              <a:ext cx="7428" cy="74285"/>
            </a:xfrm>
            <a:custGeom>
              <a:avLst/>
              <a:gdLst>
                <a:gd name="connsiteX0" fmla="*/ 7429 w 7428"/>
                <a:gd name="connsiteY0" fmla="*/ 0 h 74285"/>
                <a:gd name="connsiteX1" fmla="*/ 7429 w 7428"/>
                <a:gd name="connsiteY1" fmla="*/ 0 h 74285"/>
                <a:gd name="connsiteX2" fmla="*/ 0 w 7428"/>
                <a:gd name="connsiteY2" fmla="*/ 0 h 74285"/>
                <a:gd name="connsiteX3" fmla="*/ 7429 w 7428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74285">
                  <a:moveTo>
                    <a:pt x="7429" y="0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7429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="" xmlns:a16="http://schemas.microsoft.com/office/drawing/2014/main" id="{7987A70A-1614-38DB-C8A0-90A6EA742623}"/>
                </a:ext>
              </a:extLst>
            </p:cNvPr>
            <p:cNvSpPr/>
            <p:nvPr/>
          </p:nvSpPr>
          <p:spPr>
            <a:xfrm>
              <a:off x="6141871" y="2019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="" xmlns:a16="http://schemas.microsoft.com/office/drawing/2014/main" id="{F683D29F-D2A0-0959-1B3E-B7164085C0FD}"/>
                </a:ext>
              </a:extLst>
            </p:cNvPr>
            <p:cNvSpPr/>
            <p:nvPr/>
          </p:nvSpPr>
          <p:spPr>
            <a:xfrm>
              <a:off x="6166385" y="20052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="" xmlns:a16="http://schemas.microsoft.com/office/drawing/2014/main" id="{D720C6C9-3BB2-B550-3EE5-9BA89A83C0FD}"/>
                </a:ext>
              </a:extLst>
            </p:cNvPr>
            <p:cNvSpPr/>
            <p:nvPr/>
          </p:nvSpPr>
          <p:spPr>
            <a:xfrm>
              <a:off x="6196843" y="197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="" xmlns:a16="http://schemas.microsoft.com/office/drawing/2014/main" id="{E25AFB05-5A73-BC2B-3D1D-C6897BA61C9A}"/>
                </a:ext>
              </a:extLst>
            </p:cNvPr>
            <p:cNvSpPr/>
            <p:nvPr/>
          </p:nvSpPr>
          <p:spPr>
            <a:xfrm>
              <a:off x="6226557" y="19598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="" xmlns:a16="http://schemas.microsoft.com/office/drawing/2014/main" id="{103AD02C-8DFF-E73A-0E12-05BA022818A3}"/>
                </a:ext>
              </a:extLst>
            </p:cNvPr>
            <p:cNvSpPr/>
            <p:nvPr/>
          </p:nvSpPr>
          <p:spPr>
            <a:xfrm>
              <a:off x="6256271" y="1949498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="" xmlns:a16="http://schemas.microsoft.com/office/drawing/2014/main" id="{74AC98CA-9502-BBD7-1448-4C227A8E5D2D}"/>
                </a:ext>
              </a:extLst>
            </p:cNvPr>
            <p:cNvSpPr/>
            <p:nvPr/>
          </p:nvSpPr>
          <p:spPr>
            <a:xfrm>
              <a:off x="6288214" y="19286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="" xmlns:a16="http://schemas.microsoft.com/office/drawing/2014/main" id="{4206C2F3-BAEC-A561-E6DC-C9089F2DB077}"/>
                </a:ext>
              </a:extLst>
            </p:cNvPr>
            <p:cNvSpPr/>
            <p:nvPr/>
          </p:nvSpPr>
          <p:spPr>
            <a:xfrm>
              <a:off x="6324614" y="19160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="" xmlns:a16="http://schemas.microsoft.com/office/drawing/2014/main" id="{993995C8-33AF-BAD5-29BF-F98876CFA6B2}"/>
                </a:ext>
              </a:extLst>
            </p:cNvPr>
            <p:cNvSpPr/>
            <p:nvPr/>
          </p:nvSpPr>
          <p:spPr>
            <a:xfrm>
              <a:off x="6353586" y="1905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="" xmlns:a16="http://schemas.microsoft.com/office/drawing/2014/main" id="{DBBA200A-E6AA-4658-1D0E-6D606E6FDA09}"/>
                </a:ext>
              </a:extLst>
            </p:cNvPr>
            <p:cNvSpPr/>
            <p:nvPr/>
          </p:nvSpPr>
          <p:spPr>
            <a:xfrm>
              <a:off x="6387014" y="189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="" xmlns:a16="http://schemas.microsoft.com/office/drawing/2014/main" id="{07733ED8-DAB1-ED54-7895-8493064AE6E1}"/>
                </a:ext>
              </a:extLst>
            </p:cNvPr>
            <p:cNvSpPr/>
            <p:nvPr/>
          </p:nvSpPr>
          <p:spPr>
            <a:xfrm>
              <a:off x="6424900" y="1890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="" xmlns:a16="http://schemas.microsoft.com/office/drawing/2014/main" id="{0AA98155-AFD9-40AD-E3BC-60544999C291}"/>
                </a:ext>
              </a:extLst>
            </p:cNvPr>
            <p:cNvSpPr/>
            <p:nvPr/>
          </p:nvSpPr>
          <p:spPr>
            <a:xfrm>
              <a:off x="6459071" y="18863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="" xmlns:a16="http://schemas.microsoft.com/office/drawing/2014/main" id="{A816A72D-E2B1-4797-0360-3885EC40FFAB}"/>
                </a:ext>
              </a:extLst>
            </p:cNvPr>
            <p:cNvSpPr/>
            <p:nvPr/>
          </p:nvSpPr>
          <p:spPr>
            <a:xfrm>
              <a:off x="6491757" y="18841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="" xmlns:a16="http://schemas.microsoft.com/office/drawing/2014/main" id="{E3043392-7FC8-8BBA-AAB6-1A8B3FFCBBDB}"/>
                </a:ext>
              </a:extLst>
            </p:cNvPr>
            <p:cNvSpPr/>
            <p:nvPr/>
          </p:nvSpPr>
          <p:spPr>
            <a:xfrm>
              <a:off x="6528157" y="1887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="" xmlns:a16="http://schemas.microsoft.com/office/drawing/2014/main" id="{851E7FFB-4B09-46D5-8232-FA076BB4F62E}"/>
                </a:ext>
              </a:extLst>
            </p:cNvPr>
            <p:cNvSpPr/>
            <p:nvPr/>
          </p:nvSpPr>
          <p:spPr>
            <a:xfrm>
              <a:off x="6559357" y="18878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="" xmlns:a16="http://schemas.microsoft.com/office/drawing/2014/main" id="{3DCEFEFF-D8C3-D1CF-8829-E84ACA7E09C8}"/>
                </a:ext>
              </a:extLst>
            </p:cNvPr>
            <p:cNvSpPr/>
            <p:nvPr/>
          </p:nvSpPr>
          <p:spPr>
            <a:xfrm>
              <a:off x="6590354" y="1890813"/>
              <a:ext cx="8229" cy="5784"/>
            </a:xfrm>
            <a:custGeom>
              <a:avLst/>
              <a:gdLst>
                <a:gd name="connsiteX0" fmla="*/ 7632 w 8229"/>
                <a:gd name="connsiteY0" fmla="*/ 4457 h 5784"/>
                <a:gd name="connsiteX1" fmla="*/ 7632 w 8229"/>
                <a:gd name="connsiteY1" fmla="*/ 0 h 5784"/>
                <a:gd name="connsiteX2" fmla="*/ 204 w 8229"/>
                <a:gd name="connsiteY2" fmla="*/ 0 h 5784"/>
                <a:gd name="connsiteX3" fmla="*/ 3131 w 8229"/>
                <a:gd name="connsiteY3" fmla="*/ 5583 h 5784"/>
                <a:gd name="connsiteX4" fmla="*/ 7632 w 8229"/>
                <a:gd name="connsiteY4" fmla="*/ 4457 h 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29" h="5784">
                  <a:moveTo>
                    <a:pt x="7632" y="4457"/>
                  </a:moveTo>
                  <a:cubicBezTo>
                    <a:pt x="8428" y="3078"/>
                    <a:pt x="8428" y="1379"/>
                    <a:pt x="7632" y="0"/>
                  </a:cubicBezTo>
                  <a:lnTo>
                    <a:pt x="204" y="0"/>
                  </a:lnTo>
                  <a:cubicBezTo>
                    <a:pt x="-530" y="2350"/>
                    <a:pt x="781" y="4849"/>
                    <a:pt x="3131" y="5583"/>
                  </a:cubicBezTo>
                  <a:cubicBezTo>
                    <a:pt x="4723" y="6080"/>
                    <a:pt x="6461" y="5645"/>
                    <a:pt x="7632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="" xmlns:a16="http://schemas.microsoft.com/office/drawing/2014/main" id="{342C83D6-5DB9-80BC-76B7-04B16EFD133E}"/>
                </a:ext>
              </a:extLst>
            </p:cNvPr>
            <p:cNvSpPr/>
            <p:nvPr/>
          </p:nvSpPr>
          <p:spPr>
            <a:xfrm>
              <a:off x="6627700" y="18930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="" xmlns:a16="http://schemas.microsoft.com/office/drawing/2014/main" id="{3E0BA5AA-3E23-93CE-453C-3554DF5C8498}"/>
                </a:ext>
              </a:extLst>
            </p:cNvPr>
            <p:cNvSpPr/>
            <p:nvPr/>
          </p:nvSpPr>
          <p:spPr>
            <a:xfrm>
              <a:off x="6661872" y="1904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="" xmlns:a16="http://schemas.microsoft.com/office/drawing/2014/main" id="{16230563-E57C-442E-B36B-5E9C79B24BC2}"/>
                </a:ext>
              </a:extLst>
            </p:cNvPr>
            <p:cNvSpPr/>
            <p:nvPr/>
          </p:nvSpPr>
          <p:spPr>
            <a:xfrm>
              <a:off x="6695300" y="19175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="" xmlns:a16="http://schemas.microsoft.com/office/drawing/2014/main" id="{61C77438-F946-1A41-8A86-B5917247605E}"/>
                </a:ext>
              </a:extLst>
            </p:cNvPr>
            <p:cNvSpPr/>
            <p:nvPr/>
          </p:nvSpPr>
          <p:spPr>
            <a:xfrm>
              <a:off x="6725757" y="19205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="" xmlns:a16="http://schemas.microsoft.com/office/drawing/2014/main" id="{9BB4E022-D077-8FE9-5DF7-8A619BD6B1FF}"/>
                </a:ext>
              </a:extLst>
            </p:cNvPr>
            <p:cNvSpPr/>
            <p:nvPr/>
          </p:nvSpPr>
          <p:spPr>
            <a:xfrm>
              <a:off x="6757700" y="1933898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="" xmlns:a16="http://schemas.microsoft.com/office/drawing/2014/main" id="{49EE69ED-02A9-2B98-E56B-6314A356CB93}"/>
                </a:ext>
              </a:extLst>
            </p:cNvPr>
            <p:cNvSpPr/>
            <p:nvPr/>
          </p:nvSpPr>
          <p:spPr>
            <a:xfrm>
              <a:off x="6789643" y="19509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="" xmlns:a16="http://schemas.microsoft.com/office/drawing/2014/main" id="{68B79DD1-3D86-B3E5-F5FB-0F7CA9D61E31}"/>
                </a:ext>
              </a:extLst>
            </p:cNvPr>
            <p:cNvSpPr/>
            <p:nvPr/>
          </p:nvSpPr>
          <p:spPr>
            <a:xfrm>
              <a:off x="6820100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="" xmlns:a16="http://schemas.microsoft.com/office/drawing/2014/main" id="{43790736-CEB0-C344-4F26-5CA8113F0D41}"/>
                </a:ext>
              </a:extLst>
            </p:cNvPr>
            <p:cNvSpPr/>
            <p:nvPr/>
          </p:nvSpPr>
          <p:spPr>
            <a:xfrm>
              <a:off x="6852786" y="1994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="" xmlns:a16="http://schemas.microsoft.com/office/drawing/2014/main" id="{B85B8B6B-4D18-8380-F3B5-5BAE82F72B3E}"/>
                </a:ext>
              </a:extLst>
            </p:cNvPr>
            <p:cNvSpPr/>
            <p:nvPr/>
          </p:nvSpPr>
          <p:spPr>
            <a:xfrm>
              <a:off x="6878043" y="2009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="" xmlns:a16="http://schemas.microsoft.com/office/drawing/2014/main" id="{0E0B9712-9F70-345C-7FDE-C167DCD16A3E}"/>
                </a:ext>
              </a:extLst>
            </p:cNvPr>
            <p:cNvSpPr/>
            <p:nvPr/>
          </p:nvSpPr>
          <p:spPr>
            <a:xfrm>
              <a:off x="6903300" y="2028241"/>
              <a:ext cx="7428" cy="9657"/>
            </a:xfrm>
            <a:custGeom>
              <a:avLst/>
              <a:gdLst>
                <a:gd name="connsiteX0" fmla="*/ 3714 w 7428"/>
                <a:gd name="connsiteY0" fmla="*/ 9657 h 9657"/>
                <a:gd name="connsiteX1" fmla="*/ 7428 w 7428"/>
                <a:gd name="connsiteY1" fmla="*/ 9657 h 9657"/>
                <a:gd name="connsiteX2" fmla="*/ 3714 w 7428"/>
                <a:gd name="connsiteY2" fmla="*/ 0 h 9657"/>
                <a:gd name="connsiteX3" fmla="*/ 0 w 7428"/>
                <a:gd name="connsiteY3" fmla="*/ 3714 h 9657"/>
                <a:gd name="connsiteX4" fmla="*/ 3714 w 7428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9657">
                  <a:moveTo>
                    <a:pt x="3714" y="9657"/>
                  </a:moveTo>
                  <a:lnTo>
                    <a:pt x="7428" y="9657"/>
                  </a:ln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3714"/>
                    <a:pt x="2228" y="9657"/>
                    <a:pt x="37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="" xmlns:a16="http://schemas.microsoft.com/office/drawing/2014/main" id="{3E514960-BBB8-70E6-9ED0-509EFB0E08CD}"/>
                </a:ext>
              </a:extLst>
            </p:cNvPr>
            <p:cNvSpPr/>
            <p:nvPr/>
          </p:nvSpPr>
          <p:spPr>
            <a:xfrm>
              <a:off x="6928557" y="20549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="" xmlns:a16="http://schemas.microsoft.com/office/drawing/2014/main" id="{E8841232-64B6-DA23-8BCA-84CA56CA1C63}"/>
                </a:ext>
              </a:extLst>
            </p:cNvPr>
            <p:cNvSpPr/>
            <p:nvPr/>
          </p:nvSpPr>
          <p:spPr>
            <a:xfrm>
              <a:off x="6951586" y="2079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="" xmlns:a16="http://schemas.microsoft.com/office/drawing/2014/main" id="{8FD910F3-E2A7-6B20-28A4-F9FF95731D7B}"/>
                </a:ext>
              </a:extLst>
            </p:cNvPr>
            <p:cNvSpPr/>
            <p:nvPr/>
          </p:nvSpPr>
          <p:spPr>
            <a:xfrm>
              <a:off x="6971643" y="2104756"/>
              <a:ext cx="12628" cy="11933"/>
            </a:xfrm>
            <a:custGeom>
              <a:avLst/>
              <a:gdLst>
                <a:gd name="connsiteX0" fmla="*/ 5943 w 12628"/>
                <a:gd name="connsiteY0" fmla="*/ 11886 h 11933"/>
                <a:gd name="connsiteX1" fmla="*/ 12582 w 12628"/>
                <a:gd name="connsiteY1" fmla="*/ 6733 h 11933"/>
                <a:gd name="connsiteX2" fmla="*/ 12629 w 12628"/>
                <a:gd name="connsiteY2" fmla="*/ 5943 h 11933"/>
                <a:gd name="connsiteX3" fmla="*/ 5943 w 12628"/>
                <a:gd name="connsiteY3" fmla="*/ 0 h 11933"/>
                <a:gd name="connsiteX4" fmla="*/ 0 w 12628"/>
                <a:gd name="connsiteY4" fmla="*/ 5943 h 11933"/>
                <a:gd name="connsiteX5" fmla="*/ 5943 w 12628"/>
                <a:gd name="connsiteY5" fmla="*/ 11886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5943" y="11886"/>
                  </a:moveTo>
                  <a:cubicBezTo>
                    <a:pt x="9199" y="12296"/>
                    <a:pt x="12172" y="9989"/>
                    <a:pt x="12582" y="6733"/>
                  </a:cubicBezTo>
                  <a:cubicBezTo>
                    <a:pt x="12615" y="6471"/>
                    <a:pt x="12631" y="6207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="" xmlns:a16="http://schemas.microsoft.com/office/drawing/2014/main" id="{3F08F955-4309-2D51-3698-0BA47C73D375}"/>
                </a:ext>
              </a:extLst>
            </p:cNvPr>
            <p:cNvSpPr/>
            <p:nvPr/>
          </p:nvSpPr>
          <p:spPr>
            <a:xfrm>
              <a:off x="6991700" y="21322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="" xmlns:a16="http://schemas.microsoft.com/office/drawing/2014/main" id="{8881B04A-16D0-C6D5-762C-1AC151CD9666}"/>
                </a:ext>
              </a:extLst>
            </p:cNvPr>
            <p:cNvSpPr/>
            <p:nvPr/>
          </p:nvSpPr>
          <p:spPr>
            <a:xfrm>
              <a:off x="7009481" y="2161956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="" xmlns:a16="http://schemas.microsoft.com/office/drawing/2014/main" id="{29DDD939-94D7-6901-CFEE-9704DC9B1386}"/>
                </a:ext>
              </a:extLst>
            </p:cNvPr>
            <p:cNvSpPr/>
            <p:nvPr/>
          </p:nvSpPr>
          <p:spPr>
            <a:xfrm>
              <a:off x="7022157" y="21864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="" xmlns:a16="http://schemas.microsoft.com/office/drawing/2014/main" id="{1BAB675D-58A5-B298-E26A-ABF33509D00C}"/>
                </a:ext>
              </a:extLst>
            </p:cNvPr>
            <p:cNvSpPr/>
            <p:nvPr/>
          </p:nvSpPr>
          <p:spPr>
            <a:xfrm>
              <a:off x="7037758" y="2218413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="" xmlns:a16="http://schemas.microsoft.com/office/drawing/2014/main" id="{AA12DC41-0B9C-5ED0-EB6B-989ACB5C8CAC}"/>
                </a:ext>
              </a:extLst>
            </p:cNvPr>
            <p:cNvSpPr/>
            <p:nvPr/>
          </p:nvSpPr>
          <p:spPr>
            <a:xfrm>
              <a:off x="7051872" y="2251842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="" xmlns:a16="http://schemas.microsoft.com/office/drawing/2014/main" id="{A9165337-0CD2-6C7A-93ED-CF03CE3BE9A7}"/>
                </a:ext>
              </a:extLst>
            </p:cNvPr>
            <p:cNvSpPr/>
            <p:nvPr/>
          </p:nvSpPr>
          <p:spPr>
            <a:xfrm>
              <a:off x="7066729" y="2288194"/>
              <a:ext cx="12628" cy="12675"/>
            </a:xfrm>
            <a:custGeom>
              <a:avLst/>
              <a:gdLst>
                <a:gd name="connsiteX0" fmla="*/ 6686 w 12628"/>
                <a:gd name="connsiteY0" fmla="*/ 12676 h 12675"/>
                <a:gd name="connsiteX1" fmla="*/ 12629 w 12628"/>
                <a:gd name="connsiteY1" fmla="*/ 5990 h 12675"/>
                <a:gd name="connsiteX2" fmla="*/ 6686 w 12628"/>
                <a:gd name="connsiteY2" fmla="*/ 47 h 12675"/>
                <a:gd name="connsiteX3" fmla="*/ 47 w 12628"/>
                <a:gd name="connsiteY3" fmla="*/ 5200 h 12675"/>
                <a:gd name="connsiteX4" fmla="*/ 0 w 12628"/>
                <a:gd name="connsiteY4" fmla="*/ 5990 h 12675"/>
                <a:gd name="connsiteX5" fmla="*/ 6686 w 12628"/>
                <a:gd name="connsiteY5" fmla="*/ 12676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76"/>
                  </a:moveTo>
                  <a:cubicBezTo>
                    <a:pt x="10086" y="12296"/>
                    <a:pt x="12650" y="9411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29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0" y="9683"/>
                    <a:pt x="2993" y="12676"/>
                    <a:pt x="6686" y="1267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="" xmlns:a16="http://schemas.microsoft.com/office/drawing/2014/main" id="{A58258F3-8CF6-4277-F943-C2B5B841B72B}"/>
                </a:ext>
              </a:extLst>
            </p:cNvPr>
            <p:cNvSpPr/>
            <p:nvPr/>
          </p:nvSpPr>
          <p:spPr>
            <a:xfrm>
              <a:off x="7077129" y="23224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="" xmlns:a16="http://schemas.microsoft.com/office/drawing/2014/main" id="{E0BAE1A3-5571-FF8A-513C-41BDABE2241E}"/>
                </a:ext>
              </a:extLst>
            </p:cNvPr>
            <p:cNvSpPr/>
            <p:nvPr/>
          </p:nvSpPr>
          <p:spPr>
            <a:xfrm>
              <a:off x="7084558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="" xmlns:a16="http://schemas.microsoft.com/office/drawing/2014/main" id="{EB985611-D2E4-6D38-0400-78D609FA4EB9}"/>
                </a:ext>
              </a:extLst>
            </p:cNvPr>
            <p:cNvSpPr/>
            <p:nvPr/>
          </p:nvSpPr>
          <p:spPr>
            <a:xfrm>
              <a:off x="7090500" y="2390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="" xmlns:a16="http://schemas.microsoft.com/office/drawing/2014/main" id="{527DE83C-9DB4-B72C-E853-8BD8D8B03B2D}"/>
                </a:ext>
              </a:extLst>
            </p:cNvPr>
            <p:cNvSpPr/>
            <p:nvPr/>
          </p:nvSpPr>
          <p:spPr>
            <a:xfrm>
              <a:off x="7094215" y="24264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="" xmlns:a16="http://schemas.microsoft.com/office/drawing/2014/main" id="{29072597-E3E9-CDB4-1787-E2B1D8E6BDA9}"/>
                </a:ext>
              </a:extLst>
            </p:cNvPr>
            <p:cNvSpPr/>
            <p:nvPr/>
          </p:nvSpPr>
          <p:spPr>
            <a:xfrm>
              <a:off x="7131728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="" xmlns:a16="http://schemas.microsoft.com/office/drawing/2014/main" id="{E2D25090-9A78-3ED1-E751-D87223BA71DE}"/>
                </a:ext>
              </a:extLst>
            </p:cNvPr>
            <p:cNvSpPr/>
            <p:nvPr/>
          </p:nvSpPr>
          <p:spPr>
            <a:xfrm>
              <a:off x="7132100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="" xmlns:a16="http://schemas.microsoft.com/office/drawing/2014/main" id="{3B34C08D-28E0-1733-9C21-DB5F03D04B25}"/>
                </a:ext>
              </a:extLst>
            </p:cNvPr>
            <p:cNvSpPr/>
            <p:nvPr/>
          </p:nvSpPr>
          <p:spPr>
            <a:xfrm>
              <a:off x="7128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="" xmlns:a16="http://schemas.microsoft.com/office/drawing/2014/main" id="{31288818-DDAF-C9B4-D1B1-E126A8B110D5}"/>
                </a:ext>
              </a:extLst>
            </p:cNvPr>
            <p:cNvSpPr/>
            <p:nvPr/>
          </p:nvSpPr>
          <p:spPr>
            <a:xfrm>
              <a:off x="7124672" y="2564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="" xmlns:a16="http://schemas.microsoft.com/office/drawing/2014/main" id="{D4341DFD-6A7E-63EB-45DC-7EC8C3F842F1}"/>
                </a:ext>
              </a:extLst>
            </p:cNvPr>
            <p:cNvSpPr/>
            <p:nvPr/>
          </p:nvSpPr>
          <p:spPr>
            <a:xfrm>
              <a:off x="7117986" y="2598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="" xmlns:a16="http://schemas.microsoft.com/office/drawing/2014/main" id="{65D1AA98-ED18-657F-B2EE-9E0A047CFBF4}"/>
                </a:ext>
              </a:extLst>
            </p:cNvPr>
            <p:cNvSpPr/>
            <p:nvPr/>
          </p:nvSpPr>
          <p:spPr>
            <a:xfrm>
              <a:off x="7109072" y="2632184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="" xmlns:a16="http://schemas.microsoft.com/office/drawing/2014/main" id="{E57B52F4-2AA4-744C-DF25-59EAE5E41AE3}"/>
                </a:ext>
              </a:extLst>
            </p:cNvPr>
            <p:cNvSpPr/>
            <p:nvPr/>
          </p:nvSpPr>
          <p:spPr>
            <a:xfrm>
              <a:off x="7098672" y="26648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3715" y="8171"/>
                    <a:pt x="8172" y="8171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="" xmlns:a16="http://schemas.microsoft.com/office/drawing/2014/main" id="{2149924E-807F-C01A-7F2F-B968A14F68B8}"/>
                </a:ext>
              </a:extLst>
            </p:cNvPr>
            <p:cNvSpPr/>
            <p:nvPr/>
          </p:nvSpPr>
          <p:spPr>
            <a:xfrm>
              <a:off x="7086043" y="2700673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="" xmlns:a16="http://schemas.microsoft.com/office/drawing/2014/main" id="{54DB3F60-BFA6-9661-BA35-D4A80405ABF4}"/>
                </a:ext>
              </a:extLst>
            </p:cNvPr>
            <p:cNvSpPr/>
            <p:nvPr/>
          </p:nvSpPr>
          <p:spPr>
            <a:xfrm>
              <a:off x="7071929" y="27287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="" xmlns:a16="http://schemas.microsoft.com/office/drawing/2014/main" id="{F112F2EB-F453-4AA2-F333-E8EC75024124}"/>
                </a:ext>
              </a:extLst>
            </p:cNvPr>
            <p:cNvSpPr/>
            <p:nvPr/>
          </p:nvSpPr>
          <p:spPr>
            <a:xfrm>
              <a:off x="7059446" y="2766045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="" xmlns:a16="http://schemas.microsoft.com/office/drawing/2014/main" id="{6FB4B992-F9A5-CE4D-D597-72FDBBB31A9A}"/>
                </a:ext>
              </a:extLst>
            </p:cNvPr>
            <p:cNvSpPr/>
            <p:nvPr/>
          </p:nvSpPr>
          <p:spPr>
            <a:xfrm>
              <a:off x="7039243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="" xmlns:a16="http://schemas.microsoft.com/office/drawing/2014/main" id="{A1B27D36-8CE8-DD28-07D0-2A92397737DD}"/>
                </a:ext>
              </a:extLst>
            </p:cNvPr>
            <p:cNvSpPr/>
            <p:nvPr/>
          </p:nvSpPr>
          <p:spPr>
            <a:xfrm>
              <a:off x="7023643" y="2819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="" xmlns:a16="http://schemas.microsoft.com/office/drawing/2014/main" id="{612A55A7-9F58-2866-21E1-C9C806D719C3}"/>
                </a:ext>
              </a:extLst>
            </p:cNvPr>
            <p:cNvSpPr/>
            <p:nvPr/>
          </p:nvSpPr>
          <p:spPr>
            <a:xfrm>
              <a:off x="7000615" y="2847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="" xmlns:a16="http://schemas.microsoft.com/office/drawing/2014/main" id="{46E9418E-DD21-383D-C57D-FBC753D05F5E}"/>
                </a:ext>
              </a:extLst>
            </p:cNvPr>
            <p:cNvSpPr/>
            <p:nvPr/>
          </p:nvSpPr>
          <p:spPr>
            <a:xfrm>
              <a:off x="6980557" y="2874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="" xmlns:a16="http://schemas.microsoft.com/office/drawing/2014/main" id="{13C0DD41-FCAA-E164-21D5-8711E82FC4FA}"/>
                </a:ext>
              </a:extLst>
            </p:cNvPr>
            <p:cNvSpPr/>
            <p:nvPr/>
          </p:nvSpPr>
          <p:spPr>
            <a:xfrm>
              <a:off x="6956786" y="29048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="" xmlns:a16="http://schemas.microsoft.com/office/drawing/2014/main" id="{3819B6E5-58DD-5689-E1E9-1C694E7B5372}"/>
                </a:ext>
              </a:extLst>
            </p:cNvPr>
            <p:cNvSpPr/>
            <p:nvPr/>
          </p:nvSpPr>
          <p:spPr>
            <a:xfrm>
              <a:off x="6931529" y="2928585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="" xmlns:a16="http://schemas.microsoft.com/office/drawing/2014/main" id="{45DE108C-86AC-70BB-8014-0E23D9CE8AF0}"/>
                </a:ext>
              </a:extLst>
            </p:cNvPr>
            <p:cNvSpPr/>
            <p:nvPr/>
          </p:nvSpPr>
          <p:spPr>
            <a:xfrm>
              <a:off x="6904126" y="29508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="" xmlns:a16="http://schemas.microsoft.com/office/drawing/2014/main" id="{CE123861-4472-BAA7-A177-A1BB8E56ED35}"/>
                </a:ext>
              </a:extLst>
            </p:cNvPr>
            <p:cNvSpPr/>
            <p:nvPr/>
          </p:nvSpPr>
          <p:spPr>
            <a:xfrm>
              <a:off x="6877300" y="2965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="" xmlns:a16="http://schemas.microsoft.com/office/drawing/2014/main" id="{0EAF930D-61F1-1B49-8315-94A059450AB7}"/>
                </a:ext>
              </a:extLst>
            </p:cNvPr>
            <p:cNvSpPr/>
            <p:nvPr/>
          </p:nvSpPr>
          <p:spPr>
            <a:xfrm>
              <a:off x="6844614" y="299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="" xmlns:a16="http://schemas.microsoft.com/office/drawing/2014/main" id="{143B47C9-094B-0E23-EBFB-C3A411CEFCEF}"/>
                </a:ext>
              </a:extLst>
            </p:cNvPr>
            <p:cNvSpPr/>
            <p:nvPr/>
          </p:nvSpPr>
          <p:spPr>
            <a:xfrm>
              <a:off x="6820843" y="30050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="" xmlns:a16="http://schemas.microsoft.com/office/drawing/2014/main" id="{FD165F02-E019-BFF6-0875-2F88660D186B}"/>
                </a:ext>
              </a:extLst>
            </p:cNvPr>
            <p:cNvSpPr/>
            <p:nvPr/>
          </p:nvSpPr>
          <p:spPr>
            <a:xfrm>
              <a:off x="6787414" y="30214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="" xmlns:a16="http://schemas.microsoft.com/office/drawing/2014/main" id="{4166CECA-B99E-C1BD-7575-E44FB0B83009}"/>
                </a:ext>
              </a:extLst>
            </p:cNvPr>
            <p:cNvSpPr/>
            <p:nvPr/>
          </p:nvSpPr>
          <p:spPr>
            <a:xfrm>
              <a:off x="6752500" y="3031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="" xmlns:a16="http://schemas.microsoft.com/office/drawing/2014/main" id="{A14C0E6C-75AA-6143-58A9-01A30CFF19DE}"/>
                </a:ext>
              </a:extLst>
            </p:cNvPr>
            <p:cNvSpPr/>
            <p:nvPr/>
          </p:nvSpPr>
          <p:spPr>
            <a:xfrm>
              <a:off x="6719814" y="30444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="" xmlns:a16="http://schemas.microsoft.com/office/drawing/2014/main" id="{94F067D9-6A6A-BFAA-DCB3-D8A84322F395}"/>
                </a:ext>
              </a:extLst>
            </p:cNvPr>
            <p:cNvSpPr/>
            <p:nvPr/>
          </p:nvSpPr>
          <p:spPr>
            <a:xfrm>
              <a:off x="6687129" y="30548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="" xmlns:a16="http://schemas.microsoft.com/office/drawing/2014/main" id="{8D5A7926-FEDD-5F16-60E4-35C3B761D3C5}"/>
                </a:ext>
              </a:extLst>
            </p:cNvPr>
            <p:cNvSpPr/>
            <p:nvPr/>
          </p:nvSpPr>
          <p:spPr>
            <a:xfrm>
              <a:off x="6653700" y="30637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="" xmlns:a16="http://schemas.microsoft.com/office/drawing/2014/main" id="{15C496A6-25E3-3D7A-524E-0A22CE234389}"/>
                </a:ext>
              </a:extLst>
            </p:cNvPr>
            <p:cNvSpPr/>
            <p:nvPr/>
          </p:nvSpPr>
          <p:spPr>
            <a:xfrm>
              <a:off x="6623243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="" xmlns:a16="http://schemas.microsoft.com/office/drawing/2014/main" id="{262EC0D5-B6DB-1E61-E292-33DC509888E6}"/>
                </a:ext>
              </a:extLst>
            </p:cNvPr>
            <p:cNvSpPr/>
            <p:nvPr/>
          </p:nvSpPr>
          <p:spPr>
            <a:xfrm>
              <a:off x="6586843" y="30764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="" xmlns:a16="http://schemas.microsoft.com/office/drawing/2014/main" id="{6F8423CD-45AD-C8E5-6F9C-83EAF2373A79}"/>
                </a:ext>
              </a:extLst>
            </p:cNvPr>
            <p:cNvSpPr/>
            <p:nvPr/>
          </p:nvSpPr>
          <p:spPr>
            <a:xfrm>
              <a:off x="6551929" y="3079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="" xmlns:a16="http://schemas.microsoft.com/office/drawing/2014/main" id="{6F189DB0-8625-3FEC-496F-8669F66687C9}"/>
                </a:ext>
              </a:extLst>
            </p:cNvPr>
            <p:cNvSpPr/>
            <p:nvPr/>
          </p:nvSpPr>
          <p:spPr>
            <a:xfrm>
              <a:off x="6521389" y="3084585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="" xmlns:a16="http://schemas.microsoft.com/office/drawing/2014/main" id="{480161F8-CFC5-C3E9-A4BE-A1F8F86295AA}"/>
                </a:ext>
              </a:extLst>
            </p:cNvPr>
            <p:cNvSpPr/>
            <p:nvPr/>
          </p:nvSpPr>
          <p:spPr>
            <a:xfrm>
              <a:off x="6480614" y="3083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="" xmlns:a16="http://schemas.microsoft.com/office/drawing/2014/main" id="{9D438206-6DD9-CB36-66B4-E16F3ADDDB33}"/>
                </a:ext>
              </a:extLst>
            </p:cNvPr>
            <p:cNvSpPr/>
            <p:nvPr/>
          </p:nvSpPr>
          <p:spPr>
            <a:xfrm>
              <a:off x="6449414" y="308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="" xmlns:a16="http://schemas.microsoft.com/office/drawing/2014/main" id="{246C5061-8EF7-7024-3470-28867D3011D0}"/>
                </a:ext>
              </a:extLst>
            </p:cNvPr>
            <p:cNvSpPr/>
            <p:nvPr/>
          </p:nvSpPr>
          <p:spPr>
            <a:xfrm>
              <a:off x="6415986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="" xmlns:a16="http://schemas.microsoft.com/office/drawing/2014/main" id="{050B97A8-DCB2-F8C3-3503-F53B101856B9}"/>
                </a:ext>
              </a:extLst>
            </p:cNvPr>
            <p:cNvSpPr/>
            <p:nvPr/>
          </p:nvSpPr>
          <p:spPr>
            <a:xfrm>
              <a:off x="6380328" y="306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="" xmlns:a16="http://schemas.microsoft.com/office/drawing/2014/main" id="{909FE933-C0BE-DD9B-DED4-D595244B8890}"/>
                </a:ext>
              </a:extLst>
            </p:cNvPr>
            <p:cNvSpPr/>
            <p:nvPr/>
          </p:nvSpPr>
          <p:spPr>
            <a:xfrm>
              <a:off x="6348055" y="3060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="" xmlns:a16="http://schemas.microsoft.com/office/drawing/2014/main" id="{A3A1984E-EE56-3524-2E1A-981C9E725D39}"/>
                </a:ext>
              </a:extLst>
            </p:cNvPr>
            <p:cNvSpPr/>
            <p:nvPr/>
          </p:nvSpPr>
          <p:spPr>
            <a:xfrm>
              <a:off x="6315700" y="304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="" xmlns:a16="http://schemas.microsoft.com/office/drawing/2014/main" id="{D9DBB8C5-E3EF-A78A-A092-F069ADCB6ED9}"/>
                </a:ext>
              </a:extLst>
            </p:cNvPr>
            <p:cNvSpPr/>
            <p:nvPr/>
          </p:nvSpPr>
          <p:spPr>
            <a:xfrm>
              <a:off x="6283014" y="303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="" xmlns:a16="http://schemas.microsoft.com/office/drawing/2014/main" id="{36B193B7-3D15-CCF1-3DEB-0A0559FBB5EF}"/>
                </a:ext>
              </a:extLst>
            </p:cNvPr>
            <p:cNvSpPr/>
            <p:nvPr/>
          </p:nvSpPr>
          <p:spPr>
            <a:xfrm>
              <a:off x="6251814" y="302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="" xmlns:a16="http://schemas.microsoft.com/office/drawing/2014/main" id="{B8F61980-EEEC-C0DF-A483-DCA8D0E080C8}"/>
                </a:ext>
              </a:extLst>
            </p:cNvPr>
            <p:cNvSpPr/>
            <p:nvPr/>
          </p:nvSpPr>
          <p:spPr>
            <a:xfrm>
              <a:off x="6220614" y="300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="" xmlns:a16="http://schemas.microsoft.com/office/drawing/2014/main" id="{C4FD5215-80A5-7F45-B811-399E80FEB3E2}"/>
                </a:ext>
              </a:extLst>
            </p:cNvPr>
            <p:cNvSpPr/>
            <p:nvPr/>
          </p:nvSpPr>
          <p:spPr>
            <a:xfrm>
              <a:off x="6190900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="" xmlns:a16="http://schemas.microsoft.com/office/drawing/2014/main" id="{36847A00-F52A-D3DE-35A6-C895E188F5E5}"/>
                </a:ext>
              </a:extLst>
            </p:cNvPr>
            <p:cNvSpPr/>
            <p:nvPr/>
          </p:nvSpPr>
          <p:spPr>
            <a:xfrm>
              <a:off x="6161598" y="2970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="" xmlns:a16="http://schemas.microsoft.com/office/drawing/2014/main" id="{6BADA99D-5D99-B203-BA0C-46EBD3949979}"/>
                </a:ext>
              </a:extLst>
            </p:cNvPr>
            <p:cNvSpPr/>
            <p:nvPr/>
          </p:nvSpPr>
          <p:spPr>
            <a:xfrm>
              <a:off x="6134112" y="2950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="" xmlns:a16="http://schemas.microsoft.com/office/drawing/2014/main" id="{57A30885-266E-BF16-1A7C-B6C30E5C57E4}"/>
                </a:ext>
              </a:extLst>
            </p:cNvPr>
            <p:cNvSpPr/>
            <p:nvPr/>
          </p:nvSpPr>
          <p:spPr>
            <a:xfrm>
              <a:off x="6107370" y="2923385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="" xmlns:a16="http://schemas.microsoft.com/office/drawing/2014/main" id="{7823B6A2-2D9E-33AB-A8DA-E32D82DF5844}"/>
                </a:ext>
              </a:extLst>
            </p:cNvPr>
            <p:cNvSpPr/>
            <p:nvPr/>
          </p:nvSpPr>
          <p:spPr>
            <a:xfrm>
              <a:off x="6080957" y="2899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="" xmlns:a16="http://schemas.microsoft.com/office/drawing/2014/main" id="{6C42734A-0A17-9B67-D5F9-1F30FCEA8108}"/>
                </a:ext>
              </a:extLst>
            </p:cNvPr>
            <p:cNvSpPr/>
            <p:nvPr/>
          </p:nvSpPr>
          <p:spPr>
            <a:xfrm>
              <a:off x="6059414" y="2879556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="" xmlns:a16="http://schemas.microsoft.com/office/drawing/2014/main" id="{0E8F80CD-045B-4711-6196-70E07AAF4826}"/>
                </a:ext>
              </a:extLst>
            </p:cNvPr>
            <p:cNvSpPr/>
            <p:nvPr/>
          </p:nvSpPr>
          <p:spPr>
            <a:xfrm>
              <a:off x="6035725" y="28528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="" xmlns:a16="http://schemas.microsoft.com/office/drawing/2014/main" id="{06321F38-040E-84AD-63C9-E2EBCA3629F8}"/>
                </a:ext>
              </a:extLst>
            </p:cNvPr>
            <p:cNvSpPr/>
            <p:nvPr/>
          </p:nvSpPr>
          <p:spPr>
            <a:xfrm>
              <a:off x="6011871" y="2818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="" xmlns:a16="http://schemas.microsoft.com/office/drawing/2014/main" id="{C2944FEF-0B9E-D098-333F-28A7C29557A3}"/>
                </a:ext>
              </a:extLst>
            </p:cNvPr>
            <p:cNvSpPr/>
            <p:nvPr/>
          </p:nvSpPr>
          <p:spPr>
            <a:xfrm>
              <a:off x="5993300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="" xmlns:a16="http://schemas.microsoft.com/office/drawing/2014/main" id="{BA2C9489-04AF-25DE-B686-C80B35F03A96}"/>
                </a:ext>
              </a:extLst>
            </p:cNvPr>
            <p:cNvSpPr/>
            <p:nvPr/>
          </p:nvSpPr>
          <p:spPr>
            <a:xfrm>
              <a:off x="5979185" y="27655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="" xmlns:a16="http://schemas.microsoft.com/office/drawing/2014/main" id="{20299DCF-DCC5-5362-F525-EB3C1B2CBE32}"/>
                </a:ext>
              </a:extLst>
            </p:cNvPr>
            <p:cNvSpPr/>
            <p:nvPr/>
          </p:nvSpPr>
          <p:spPr>
            <a:xfrm>
              <a:off x="5959128" y="2729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="" xmlns:a16="http://schemas.microsoft.com/office/drawing/2014/main" id="{C11EF6FF-2648-40D9-05EF-FF248D1F75A9}"/>
                </a:ext>
              </a:extLst>
            </p:cNvPr>
            <p:cNvSpPr/>
            <p:nvPr/>
          </p:nvSpPr>
          <p:spPr>
            <a:xfrm>
              <a:off x="5948131" y="2700673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="" xmlns:a16="http://schemas.microsoft.com/office/drawing/2014/main" id="{ED0E30B3-68D4-2E84-2978-B787FD1FA181}"/>
                </a:ext>
              </a:extLst>
            </p:cNvPr>
            <p:cNvSpPr/>
            <p:nvPr/>
          </p:nvSpPr>
          <p:spPr>
            <a:xfrm>
              <a:off x="5932385" y="2664870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="" xmlns:a16="http://schemas.microsoft.com/office/drawing/2014/main" id="{9CB45C2D-E844-A475-A84A-B6C12B9CC33B}"/>
                </a:ext>
              </a:extLst>
            </p:cNvPr>
            <p:cNvSpPr/>
            <p:nvPr/>
          </p:nvSpPr>
          <p:spPr>
            <a:xfrm>
              <a:off x="5921242" y="263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="" xmlns:a16="http://schemas.microsoft.com/office/drawing/2014/main" id="{F46D4409-F5B7-F1BA-6D79-98493673D076}"/>
                </a:ext>
              </a:extLst>
            </p:cNvPr>
            <p:cNvSpPr/>
            <p:nvPr/>
          </p:nvSpPr>
          <p:spPr>
            <a:xfrm>
              <a:off x="5911585" y="2596528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="" xmlns:a16="http://schemas.microsoft.com/office/drawing/2014/main" id="{D7ABE9C6-D500-5CFC-1003-03D11767090B}"/>
                </a:ext>
              </a:extLst>
            </p:cNvPr>
            <p:cNvSpPr/>
            <p:nvPr/>
          </p:nvSpPr>
          <p:spPr>
            <a:xfrm>
              <a:off x="5904900" y="25623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="" xmlns:a16="http://schemas.microsoft.com/office/drawing/2014/main" id="{6F888DED-7FB9-AC95-ABE9-D73DF44A223F}"/>
                </a:ext>
              </a:extLst>
            </p:cNvPr>
            <p:cNvSpPr/>
            <p:nvPr/>
          </p:nvSpPr>
          <p:spPr>
            <a:xfrm>
              <a:off x="5900442" y="2528928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="" xmlns:a16="http://schemas.microsoft.com/office/drawing/2014/main" id="{D1184525-26DD-7854-A704-214F47471A70}"/>
                </a:ext>
              </a:extLst>
            </p:cNvPr>
            <p:cNvSpPr/>
            <p:nvPr/>
          </p:nvSpPr>
          <p:spPr>
            <a:xfrm>
              <a:off x="5898214" y="2495403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="" xmlns:a16="http://schemas.microsoft.com/office/drawing/2014/main" id="{A4AB0E89-1AFF-C182-93B8-65A1978B7933}"/>
                </a:ext>
              </a:extLst>
            </p:cNvPr>
            <p:cNvSpPr/>
            <p:nvPr/>
          </p:nvSpPr>
          <p:spPr>
            <a:xfrm>
              <a:off x="5901928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="" xmlns:a16="http://schemas.microsoft.com/office/drawing/2014/main" id="{9BE826D9-FCED-30DE-FD32-1773BE285E06}"/>
                </a:ext>
              </a:extLst>
            </p:cNvPr>
            <p:cNvSpPr/>
            <p:nvPr/>
          </p:nvSpPr>
          <p:spPr>
            <a:xfrm>
              <a:off x="5898214" y="2425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="" xmlns:a16="http://schemas.microsoft.com/office/drawing/2014/main" id="{D8141F3A-4FCD-5A0A-FCE7-1020B5DEB5FE}"/>
                </a:ext>
              </a:extLst>
            </p:cNvPr>
            <p:cNvSpPr/>
            <p:nvPr/>
          </p:nvSpPr>
          <p:spPr>
            <a:xfrm>
              <a:off x="5899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="" xmlns:a16="http://schemas.microsoft.com/office/drawing/2014/main" id="{D52D265A-CCA6-1F01-4A89-D7AFDC2E859F}"/>
                </a:ext>
              </a:extLst>
            </p:cNvPr>
            <p:cNvSpPr/>
            <p:nvPr/>
          </p:nvSpPr>
          <p:spPr>
            <a:xfrm>
              <a:off x="5903367" y="2354308"/>
              <a:ext cx="14203" cy="14203"/>
            </a:xfrm>
            <a:custGeom>
              <a:avLst/>
              <a:gdLst>
                <a:gd name="connsiteX0" fmla="*/ 7475 w 14203"/>
                <a:gd name="connsiteY0" fmla="*/ 14162 h 14203"/>
                <a:gd name="connsiteX1" fmla="*/ 14161 w 14203"/>
                <a:gd name="connsiteY1" fmla="*/ 7476 h 14203"/>
                <a:gd name="connsiteX2" fmla="*/ 8260 w 14203"/>
                <a:gd name="connsiteY2" fmla="*/ 89 h 14203"/>
                <a:gd name="connsiteX3" fmla="*/ 7475 w 14203"/>
                <a:gd name="connsiteY3" fmla="*/ 47 h 14203"/>
                <a:gd name="connsiteX4" fmla="*/ 47 w 14203"/>
                <a:gd name="connsiteY4" fmla="*/ 5897 h 14203"/>
                <a:gd name="connsiteX5" fmla="*/ 47 w 14203"/>
                <a:gd name="connsiteY5" fmla="*/ 7476 h 14203"/>
                <a:gd name="connsiteX6" fmla="*/ 6691 w 14203"/>
                <a:gd name="connsiteY6" fmla="*/ 14203 h 14203"/>
                <a:gd name="connsiteX7" fmla="*/ 7475 w 14203"/>
                <a:gd name="connsiteY7" fmla="*/ 14162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5" y="14162"/>
                  </a:moveTo>
                  <a:cubicBezTo>
                    <a:pt x="11168" y="14162"/>
                    <a:pt x="14161" y="11168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24" y="11168"/>
                    <a:pt x="2999" y="14180"/>
                    <a:pt x="6691" y="14203"/>
                  </a:cubicBezTo>
                  <a:cubicBezTo>
                    <a:pt x="6953" y="14205"/>
                    <a:pt x="7215" y="14191"/>
                    <a:pt x="7475" y="1416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="" xmlns:a16="http://schemas.microsoft.com/office/drawing/2014/main" id="{DF44E7CA-02EE-DA9E-D96B-52FBC51C6463}"/>
                </a:ext>
              </a:extLst>
            </p:cNvPr>
            <p:cNvSpPr/>
            <p:nvPr/>
          </p:nvSpPr>
          <p:spPr>
            <a:xfrm>
              <a:off x="5908327" y="2318703"/>
              <a:ext cx="17830" cy="17828"/>
            </a:xfrm>
            <a:custGeom>
              <a:avLst/>
              <a:gdLst>
                <a:gd name="connsiteX0" fmla="*/ 9201 w 17830"/>
                <a:gd name="connsiteY0" fmla="*/ 17824 h 17828"/>
                <a:gd name="connsiteX1" fmla="*/ 17826 w 17830"/>
                <a:gd name="connsiteY1" fmla="*/ 8630 h 17828"/>
                <a:gd name="connsiteX2" fmla="*/ 8632 w 17830"/>
                <a:gd name="connsiteY2" fmla="*/ 5 h 17828"/>
                <a:gd name="connsiteX3" fmla="*/ 286 w 17830"/>
                <a:gd name="connsiteY3" fmla="*/ 6681 h 17828"/>
                <a:gd name="connsiteX4" fmla="*/ 6683 w 17830"/>
                <a:gd name="connsiteY4" fmla="*/ 17544 h 17828"/>
                <a:gd name="connsiteX5" fmla="*/ 9201 w 17830"/>
                <a:gd name="connsiteY5" fmla="*/ 1782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30" h="17828">
                  <a:moveTo>
                    <a:pt x="9201" y="17824"/>
                  </a:moveTo>
                  <a:cubicBezTo>
                    <a:pt x="14121" y="17667"/>
                    <a:pt x="17983" y="13551"/>
                    <a:pt x="17826" y="8630"/>
                  </a:cubicBezTo>
                  <a:cubicBezTo>
                    <a:pt x="17669" y="3709"/>
                    <a:pt x="13553" y="-152"/>
                    <a:pt x="8632" y="5"/>
                  </a:cubicBezTo>
                  <a:cubicBezTo>
                    <a:pt x="4677" y="131"/>
                    <a:pt x="1278" y="2850"/>
                    <a:pt x="286" y="6681"/>
                  </a:cubicBezTo>
                  <a:cubicBezTo>
                    <a:pt x="-947" y="11448"/>
                    <a:pt x="1917" y="16311"/>
                    <a:pt x="6683" y="17544"/>
                  </a:cubicBezTo>
                  <a:cubicBezTo>
                    <a:pt x="7505" y="17757"/>
                    <a:pt x="8353" y="17851"/>
                    <a:pt x="9201" y="1782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="" xmlns:a16="http://schemas.microsoft.com/office/drawing/2014/main" id="{675A0C1A-7685-66E0-29B3-6EEA36DF5F6E}"/>
                </a:ext>
              </a:extLst>
            </p:cNvPr>
            <p:cNvSpPr/>
            <p:nvPr/>
          </p:nvSpPr>
          <p:spPr>
            <a:xfrm>
              <a:off x="5916042" y="22837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="" xmlns:a16="http://schemas.microsoft.com/office/drawing/2014/main" id="{F87E8116-6960-CF28-7845-1447EDC5DEBC}"/>
                </a:ext>
              </a:extLst>
            </p:cNvPr>
            <p:cNvSpPr/>
            <p:nvPr/>
          </p:nvSpPr>
          <p:spPr>
            <a:xfrm>
              <a:off x="5924957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="" xmlns:a16="http://schemas.microsoft.com/office/drawing/2014/main" id="{99AFE61C-5305-8E4E-B68D-6870B6FBDC67}"/>
                </a:ext>
              </a:extLst>
            </p:cNvPr>
            <p:cNvSpPr/>
            <p:nvPr/>
          </p:nvSpPr>
          <p:spPr>
            <a:xfrm>
              <a:off x="5937585" y="2217670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="" xmlns:a16="http://schemas.microsoft.com/office/drawing/2014/main" id="{3BF1475D-2505-E5C9-EBEA-4FA5E15B630A}"/>
                </a:ext>
              </a:extLst>
            </p:cNvPr>
            <p:cNvSpPr/>
            <p:nvPr/>
          </p:nvSpPr>
          <p:spPr>
            <a:xfrm>
              <a:off x="5951700" y="2185727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="" xmlns:a16="http://schemas.microsoft.com/office/drawing/2014/main" id="{DF83C31B-0DB2-8543-1540-63BC41C0C91E}"/>
                </a:ext>
              </a:extLst>
            </p:cNvPr>
            <p:cNvSpPr/>
            <p:nvPr/>
          </p:nvSpPr>
          <p:spPr>
            <a:xfrm>
              <a:off x="5969528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="" xmlns:a16="http://schemas.microsoft.com/office/drawing/2014/main" id="{15C0B21F-E705-9D97-BB90-EA41B972EC46}"/>
                </a:ext>
              </a:extLst>
            </p:cNvPr>
            <p:cNvSpPr/>
            <p:nvPr/>
          </p:nvSpPr>
          <p:spPr>
            <a:xfrm>
              <a:off x="5991071" y="2130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="" xmlns:a16="http://schemas.microsoft.com/office/drawing/2014/main" id="{4D3DD916-2393-267B-B502-FE3FB72D9741}"/>
                </a:ext>
              </a:extLst>
            </p:cNvPr>
            <p:cNvSpPr/>
            <p:nvPr/>
          </p:nvSpPr>
          <p:spPr>
            <a:xfrm>
              <a:off x="6011128" y="2102527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3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="" xmlns:a16="http://schemas.microsoft.com/office/drawing/2014/main" id="{7E16209B-6B17-DD1E-A1AA-28C561E90FBA}"/>
                </a:ext>
              </a:extLst>
            </p:cNvPr>
            <p:cNvSpPr/>
            <p:nvPr/>
          </p:nvSpPr>
          <p:spPr>
            <a:xfrm>
              <a:off x="6031928" y="2075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="" xmlns:a16="http://schemas.microsoft.com/office/drawing/2014/main" id="{C97B3A1A-9CCB-792F-2ED3-69BF5F058F50}"/>
                </a:ext>
              </a:extLst>
            </p:cNvPr>
            <p:cNvSpPr/>
            <p:nvPr/>
          </p:nvSpPr>
          <p:spPr>
            <a:xfrm>
              <a:off x="6054957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="" xmlns:a16="http://schemas.microsoft.com/office/drawing/2014/main" id="{9A496487-C8F8-E624-D6D8-9C49D928AACB}"/>
                </a:ext>
              </a:extLst>
            </p:cNvPr>
            <p:cNvSpPr/>
            <p:nvPr/>
          </p:nvSpPr>
          <p:spPr>
            <a:xfrm>
              <a:off x="6078728" y="2023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="" xmlns:a16="http://schemas.microsoft.com/office/drawing/2014/main" id="{67EC6380-ABE1-2AA3-17A9-9040EF78647B}"/>
                </a:ext>
              </a:extLst>
            </p:cNvPr>
            <p:cNvSpPr/>
            <p:nvPr/>
          </p:nvSpPr>
          <p:spPr>
            <a:xfrm>
              <a:off x="6103243" y="2000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="" xmlns:a16="http://schemas.microsoft.com/office/drawing/2014/main" id="{D64103D1-EB00-E190-A90A-A0D7F10B112B}"/>
                </a:ext>
              </a:extLst>
            </p:cNvPr>
            <p:cNvSpPr/>
            <p:nvPr/>
          </p:nvSpPr>
          <p:spPr>
            <a:xfrm>
              <a:off x="6134443" y="19784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="" xmlns:a16="http://schemas.microsoft.com/office/drawing/2014/main" id="{9753D2BD-A82A-5596-9888-B0309E453280}"/>
                </a:ext>
              </a:extLst>
            </p:cNvPr>
            <p:cNvSpPr/>
            <p:nvPr/>
          </p:nvSpPr>
          <p:spPr>
            <a:xfrm>
              <a:off x="6161928" y="1957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="" xmlns:a16="http://schemas.microsoft.com/office/drawing/2014/main" id="{B411CE3E-9CCA-1BDD-3515-97E6176A2390}"/>
                </a:ext>
              </a:extLst>
            </p:cNvPr>
            <p:cNvSpPr/>
            <p:nvPr/>
          </p:nvSpPr>
          <p:spPr>
            <a:xfrm>
              <a:off x="6190900" y="1938356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="" xmlns:a16="http://schemas.microsoft.com/office/drawing/2014/main" id="{8C8CD8CC-4B94-6445-A7BA-5E1DB3FB6AC6}"/>
                </a:ext>
              </a:extLst>
            </p:cNvPr>
            <p:cNvSpPr/>
            <p:nvPr/>
          </p:nvSpPr>
          <p:spPr>
            <a:xfrm>
              <a:off x="6218348" y="1923644"/>
              <a:ext cx="8216" cy="5313"/>
            </a:xfrm>
            <a:custGeom>
              <a:avLst/>
              <a:gdLst>
                <a:gd name="connsiteX0" fmla="*/ 2266 w 8216"/>
                <a:gd name="connsiteY0" fmla="*/ 5054 h 5313"/>
                <a:gd name="connsiteX1" fmla="*/ 7959 w 8216"/>
                <a:gd name="connsiteY1" fmla="*/ 2348 h 5313"/>
                <a:gd name="connsiteX2" fmla="*/ 8209 w 8216"/>
                <a:gd name="connsiteY2" fmla="*/ 597 h 5313"/>
                <a:gd name="connsiteX3" fmla="*/ 3752 w 8216"/>
                <a:gd name="connsiteY3" fmla="*/ 597 h 5313"/>
                <a:gd name="connsiteX4" fmla="*/ 37 w 8216"/>
                <a:gd name="connsiteY4" fmla="*/ 597 h 5313"/>
                <a:gd name="connsiteX5" fmla="*/ 2266 w 8216"/>
                <a:gd name="connsiteY5" fmla="*/ 5054 h 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16" h="5313">
                  <a:moveTo>
                    <a:pt x="2266" y="5054"/>
                  </a:moveTo>
                  <a:cubicBezTo>
                    <a:pt x="4585" y="5879"/>
                    <a:pt x="7134" y="4667"/>
                    <a:pt x="7959" y="2348"/>
                  </a:cubicBezTo>
                  <a:cubicBezTo>
                    <a:pt x="8158" y="1787"/>
                    <a:pt x="8243" y="1192"/>
                    <a:pt x="8209" y="597"/>
                  </a:cubicBezTo>
                  <a:cubicBezTo>
                    <a:pt x="6830" y="-199"/>
                    <a:pt x="5131" y="-199"/>
                    <a:pt x="3752" y="597"/>
                  </a:cubicBezTo>
                  <a:lnTo>
                    <a:pt x="37" y="597"/>
                  </a:lnTo>
                  <a:cubicBezTo>
                    <a:pt x="-197" y="2398"/>
                    <a:pt x="684" y="4161"/>
                    <a:pt x="2266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="" xmlns:a16="http://schemas.microsoft.com/office/drawing/2014/main" id="{728546F2-D9C8-97CD-202D-CEC0EED3F99D}"/>
                </a:ext>
              </a:extLst>
            </p:cNvPr>
            <p:cNvSpPr/>
            <p:nvPr/>
          </p:nvSpPr>
          <p:spPr>
            <a:xfrm>
              <a:off x="6247357" y="19041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="" xmlns:a16="http://schemas.microsoft.com/office/drawing/2014/main" id="{2E249D7F-26E5-B46E-C007-53EA88214DE2}"/>
                </a:ext>
              </a:extLst>
            </p:cNvPr>
            <p:cNvSpPr/>
            <p:nvPr/>
          </p:nvSpPr>
          <p:spPr>
            <a:xfrm>
              <a:off x="62785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="" xmlns:a16="http://schemas.microsoft.com/office/drawing/2014/main" id="{3036C10B-86D7-8285-F2FB-F068BBC3A860}"/>
                </a:ext>
              </a:extLst>
            </p:cNvPr>
            <p:cNvSpPr/>
            <p:nvPr/>
          </p:nvSpPr>
          <p:spPr>
            <a:xfrm>
              <a:off x="6315700" y="1878184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="" xmlns:a16="http://schemas.microsoft.com/office/drawing/2014/main" id="{46743755-A214-7E16-017E-C583ED7DC3C4}"/>
                </a:ext>
              </a:extLst>
            </p:cNvPr>
            <p:cNvSpPr/>
            <p:nvPr/>
          </p:nvSpPr>
          <p:spPr>
            <a:xfrm>
              <a:off x="6344671" y="186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="" xmlns:a16="http://schemas.microsoft.com/office/drawing/2014/main" id="{10D0E564-25C8-776A-0D47-6A3E4919FF4A}"/>
                </a:ext>
              </a:extLst>
            </p:cNvPr>
            <p:cNvSpPr/>
            <p:nvPr/>
          </p:nvSpPr>
          <p:spPr>
            <a:xfrm>
              <a:off x="6382557" y="1865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="" xmlns:a16="http://schemas.microsoft.com/office/drawing/2014/main" id="{C01CB16A-41C4-5D6A-F603-8065D3D2099D}"/>
                </a:ext>
              </a:extLst>
            </p:cNvPr>
            <p:cNvSpPr/>
            <p:nvPr/>
          </p:nvSpPr>
          <p:spPr>
            <a:xfrm>
              <a:off x="6415986" y="18536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="" xmlns:a16="http://schemas.microsoft.com/office/drawing/2014/main" id="{912F05C3-94ED-17AB-EBB6-CA0372B58FC0}"/>
                </a:ext>
              </a:extLst>
            </p:cNvPr>
            <p:cNvSpPr/>
            <p:nvPr/>
          </p:nvSpPr>
          <p:spPr>
            <a:xfrm>
              <a:off x="6449414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="" xmlns:a16="http://schemas.microsoft.com/office/drawing/2014/main" id="{D9D385BA-AEA3-7AE1-5712-28F9F03B2FEE}"/>
                </a:ext>
              </a:extLst>
            </p:cNvPr>
            <p:cNvSpPr/>
            <p:nvPr/>
          </p:nvSpPr>
          <p:spPr>
            <a:xfrm>
              <a:off x="6485071" y="18454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="" xmlns:a16="http://schemas.microsoft.com/office/drawing/2014/main" id="{8C932506-48ED-3394-1427-FA84BB4F7365}"/>
                </a:ext>
              </a:extLst>
            </p:cNvPr>
            <p:cNvSpPr/>
            <p:nvPr/>
          </p:nvSpPr>
          <p:spPr>
            <a:xfrm>
              <a:off x="6523700" y="1844756"/>
              <a:ext cx="74285" cy="5199"/>
            </a:xfrm>
            <a:custGeom>
              <a:avLst/>
              <a:gdLst>
                <a:gd name="connsiteX0" fmla="*/ 0 w 74285"/>
                <a:gd name="connsiteY0" fmla="*/ 5200 h 5199"/>
                <a:gd name="connsiteX1" fmla="*/ 0 w 74285"/>
                <a:gd name="connsiteY1" fmla="*/ 0 h 5199"/>
                <a:gd name="connsiteX2" fmla="*/ 0 w 74285"/>
                <a:gd name="connsiteY2" fmla="*/ 5200 h 5199"/>
                <a:gd name="connsiteX3" fmla="*/ 0 w 74285"/>
                <a:gd name="connsiteY3" fmla="*/ 5200 h 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199">
                  <a:moveTo>
                    <a:pt x="0" y="5200"/>
                  </a:moveTo>
                  <a:lnTo>
                    <a:pt x="0" y="0"/>
                  </a:lnTo>
                  <a:lnTo>
                    <a:pt x="0" y="520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="" xmlns:a16="http://schemas.microsoft.com/office/drawing/2014/main" id="{00030922-2A06-80B1-3925-486D0DF1C9F6}"/>
                </a:ext>
              </a:extLst>
            </p:cNvPr>
            <p:cNvSpPr/>
            <p:nvPr/>
          </p:nvSpPr>
          <p:spPr>
            <a:xfrm>
              <a:off x="6554157" y="18514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="" xmlns:a16="http://schemas.microsoft.com/office/drawing/2014/main" id="{EB4A4435-1ED6-F82B-1761-9009BA32A4D7}"/>
                </a:ext>
              </a:extLst>
            </p:cNvPr>
            <p:cNvSpPr/>
            <p:nvPr/>
          </p:nvSpPr>
          <p:spPr>
            <a:xfrm>
              <a:off x="6581643" y="1851441"/>
              <a:ext cx="7428" cy="3714"/>
            </a:xfrm>
            <a:custGeom>
              <a:avLst/>
              <a:gdLst>
                <a:gd name="connsiteX0" fmla="*/ 7429 w 7428"/>
                <a:gd name="connsiteY0" fmla="*/ 3714 h 3714"/>
                <a:gd name="connsiteX1" fmla="*/ 7429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7429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7429" y="3714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="" xmlns:a16="http://schemas.microsoft.com/office/drawing/2014/main" id="{E22F5244-F151-376D-3FF9-E82B2BA1DA93}"/>
                </a:ext>
              </a:extLst>
            </p:cNvPr>
            <p:cNvSpPr/>
            <p:nvPr/>
          </p:nvSpPr>
          <p:spPr>
            <a:xfrm>
              <a:off x="6622252" y="1855898"/>
              <a:ext cx="990" cy="3714"/>
            </a:xfrm>
            <a:custGeom>
              <a:avLst/>
              <a:gdLst>
                <a:gd name="connsiteX0" fmla="*/ 990 w 990"/>
                <a:gd name="connsiteY0" fmla="*/ 3714 h 3714"/>
                <a:gd name="connsiteX1" fmla="*/ 990 w 990"/>
                <a:gd name="connsiteY1" fmla="*/ 0 h 3714"/>
                <a:gd name="connsiteX2" fmla="*/ 990 w 990"/>
                <a:gd name="connsiteY2" fmla="*/ 0 h 3714"/>
                <a:gd name="connsiteX3" fmla="*/ 990 w 990"/>
                <a:gd name="connsiteY3" fmla="*/ 0 h 3714"/>
                <a:gd name="connsiteX4" fmla="*/ 990 w 990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3714">
                  <a:moveTo>
                    <a:pt x="990" y="3714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3714"/>
                    <a:pt x="990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="" xmlns:a16="http://schemas.microsoft.com/office/drawing/2014/main" id="{3BF53497-B86C-FDE9-FDEF-8587DFCF079F}"/>
                </a:ext>
              </a:extLst>
            </p:cNvPr>
            <p:cNvSpPr/>
            <p:nvPr/>
          </p:nvSpPr>
          <p:spPr>
            <a:xfrm>
              <a:off x="6653700" y="1862087"/>
              <a:ext cx="7428" cy="4211"/>
            </a:xfrm>
            <a:custGeom>
              <a:avLst/>
              <a:gdLst>
                <a:gd name="connsiteX0" fmla="*/ 3714 w 7428"/>
                <a:gd name="connsiteY0" fmla="*/ 4212 h 4211"/>
                <a:gd name="connsiteX1" fmla="*/ 7428 w 7428"/>
                <a:gd name="connsiteY1" fmla="*/ 498 h 4211"/>
                <a:gd name="connsiteX2" fmla="*/ 3714 w 7428"/>
                <a:gd name="connsiteY2" fmla="*/ 498 h 4211"/>
                <a:gd name="connsiteX3" fmla="*/ 0 w 7428"/>
                <a:gd name="connsiteY3" fmla="*/ 498 h 4211"/>
                <a:gd name="connsiteX4" fmla="*/ 3714 w 7428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4212"/>
                  </a:moveTo>
                  <a:cubicBezTo>
                    <a:pt x="5766" y="4212"/>
                    <a:pt x="7428" y="2549"/>
                    <a:pt x="7428" y="498"/>
                  </a:cubicBezTo>
                  <a:cubicBezTo>
                    <a:pt x="6249" y="-43"/>
                    <a:pt x="4893" y="-43"/>
                    <a:pt x="3714" y="498"/>
                  </a:cubicBezTo>
                  <a:cubicBezTo>
                    <a:pt x="2565" y="-166"/>
                    <a:pt x="1149" y="-166"/>
                    <a:pt x="0" y="498"/>
                  </a:cubicBezTo>
                  <a:lnTo>
                    <a:pt x="3714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="" xmlns:a16="http://schemas.microsoft.com/office/drawing/2014/main" id="{BA86B627-D79E-4F7C-5C25-E8AF3BC62485}"/>
                </a:ext>
              </a:extLst>
            </p:cNvPr>
            <p:cNvSpPr/>
            <p:nvPr/>
          </p:nvSpPr>
          <p:spPr>
            <a:xfrm>
              <a:off x="6687129" y="18677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="" xmlns:a16="http://schemas.microsoft.com/office/drawing/2014/main" id="{0426C88A-AC03-2122-FA13-34CC07EBCBF1}"/>
                </a:ext>
              </a:extLst>
            </p:cNvPr>
            <p:cNvSpPr/>
            <p:nvPr/>
          </p:nvSpPr>
          <p:spPr>
            <a:xfrm>
              <a:off x="6723529" y="1878184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="" xmlns:a16="http://schemas.microsoft.com/office/drawing/2014/main" id="{96A81C09-0F24-7D69-5DDC-6DB773DAF2DC}"/>
                </a:ext>
              </a:extLst>
            </p:cNvPr>
            <p:cNvSpPr/>
            <p:nvPr/>
          </p:nvSpPr>
          <p:spPr>
            <a:xfrm>
              <a:off x="67517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="" xmlns:a16="http://schemas.microsoft.com/office/drawing/2014/main" id="{BC324421-BFD1-34D9-3EE9-BF3721DCE65F}"/>
                </a:ext>
              </a:extLst>
            </p:cNvPr>
            <p:cNvSpPr/>
            <p:nvPr/>
          </p:nvSpPr>
          <p:spPr>
            <a:xfrm>
              <a:off x="6782214" y="19034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="" xmlns:a16="http://schemas.microsoft.com/office/drawing/2014/main" id="{5A1A2DB3-5EE8-FF9C-95C3-ACC39657DD20}"/>
                </a:ext>
              </a:extLst>
            </p:cNvPr>
            <p:cNvSpPr/>
            <p:nvPr/>
          </p:nvSpPr>
          <p:spPr>
            <a:xfrm>
              <a:off x="6814900" y="1919041"/>
              <a:ext cx="6739" cy="11143"/>
            </a:xfrm>
            <a:custGeom>
              <a:avLst/>
              <a:gdLst>
                <a:gd name="connsiteX0" fmla="*/ 5943 w 6739"/>
                <a:gd name="connsiteY0" fmla="*/ 11143 h 11143"/>
                <a:gd name="connsiteX1" fmla="*/ 5943 w 6739"/>
                <a:gd name="connsiteY1" fmla="*/ 5200 h 11143"/>
                <a:gd name="connsiteX2" fmla="*/ 5943 w 6739"/>
                <a:gd name="connsiteY2" fmla="*/ 0 h 11143"/>
                <a:gd name="connsiteX3" fmla="*/ 0 w 6739"/>
                <a:gd name="connsiteY3" fmla="*/ 5200 h 11143"/>
                <a:gd name="connsiteX4" fmla="*/ 5943 w 6739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9" h="11143">
                  <a:moveTo>
                    <a:pt x="5943" y="11143"/>
                  </a:moveTo>
                  <a:cubicBezTo>
                    <a:pt x="7004" y="9304"/>
                    <a:pt x="7004" y="7039"/>
                    <a:pt x="5943" y="5200"/>
                  </a:cubicBezTo>
                  <a:cubicBezTo>
                    <a:pt x="6872" y="3591"/>
                    <a:pt x="6872" y="1609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="" xmlns:a16="http://schemas.microsoft.com/office/drawing/2014/main" id="{0FBB1141-937C-FDA0-5111-104EA12C49F1}"/>
                </a:ext>
              </a:extLst>
            </p:cNvPr>
            <p:cNvSpPr/>
            <p:nvPr/>
          </p:nvSpPr>
          <p:spPr>
            <a:xfrm>
              <a:off x="6844614" y="1945784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="" xmlns:a16="http://schemas.microsoft.com/office/drawing/2014/main" id="{3C30674F-CCC9-4B48-3DAC-87E286833C91}"/>
                </a:ext>
              </a:extLst>
            </p:cNvPr>
            <p:cNvSpPr/>
            <p:nvPr/>
          </p:nvSpPr>
          <p:spPr>
            <a:xfrm>
              <a:off x="6873586" y="19643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="" xmlns:a16="http://schemas.microsoft.com/office/drawing/2014/main" id="{DA97C9F1-191C-7F11-85F7-6CFCDA240118}"/>
                </a:ext>
              </a:extLst>
            </p:cNvPr>
            <p:cNvSpPr/>
            <p:nvPr/>
          </p:nvSpPr>
          <p:spPr>
            <a:xfrm>
              <a:off x="6904786" y="1981441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="" xmlns:a16="http://schemas.microsoft.com/office/drawing/2014/main" id="{BF808AE8-EEA9-A963-7754-C0C4B3E923F4}"/>
                </a:ext>
              </a:extLst>
            </p:cNvPr>
            <p:cNvSpPr/>
            <p:nvPr/>
          </p:nvSpPr>
          <p:spPr>
            <a:xfrm>
              <a:off x="6931529" y="2000756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="" xmlns:a16="http://schemas.microsoft.com/office/drawing/2014/main" id="{FDB3D46B-A38D-D626-2EBA-D10198F0020A}"/>
                </a:ext>
              </a:extLst>
            </p:cNvPr>
            <p:cNvSpPr/>
            <p:nvPr/>
          </p:nvSpPr>
          <p:spPr>
            <a:xfrm>
              <a:off x="6956786" y="20245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="" xmlns:a16="http://schemas.microsoft.com/office/drawing/2014/main" id="{AF7D8EF6-2153-0292-1B00-7FE97D628BB7}"/>
                </a:ext>
              </a:extLst>
            </p:cNvPr>
            <p:cNvSpPr/>
            <p:nvPr/>
          </p:nvSpPr>
          <p:spPr>
            <a:xfrm>
              <a:off x="6976100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="" xmlns:a16="http://schemas.microsoft.com/office/drawing/2014/main" id="{BAB1A0D3-0F35-7DC8-96E0-6AD9ED9596CE}"/>
                </a:ext>
              </a:extLst>
            </p:cNvPr>
            <p:cNvSpPr/>
            <p:nvPr/>
          </p:nvSpPr>
          <p:spPr>
            <a:xfrm>
              <a:off x="6997643" y="20750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="" xmlns:a16="http://schemas.microsoft.com/office/drawing/2014/main" id="{44CDAB19-993E-2B60-1B43-A7BD4478DC47}"/>
                </a:ext>
              </a:extLst>
            </p:cNvPr>
            <p:cNvSpPr/>
            <p:nvPr/>
          </p:nvSpPr>
          <p:spPr>
            <a:xfrm>
              <a:off x="7016957" y="21010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="" xmlns:a16="http://schemas.microsoft.com/office/drawing/2014/main" id="{8976BFE0-51B8-870D-C64F-DE70C853BE1C}"/>
                </a:ext>
              </a:extLst>
            </p:cNvPr>
            <p:cNvSpPr/>
            <p:nvPr/>
          </p:nvSpPr>
          <p:spPr>
            <a:xfrm>
              <a:off x="7037015" y="2130013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="" xmlns:a16="http://schemas.microsoft.com/office/drawing/2014/main" id="{B628A651-CB93-02D1-1326-D69A21C19925}"/>
                </a:ext>
              </a:extLst>
            </p:cNvPr>
            <p:cNvSpPr/>
            <p:nvPr/>
          </p:nvSpPr>
          <p:spPr>
            <a:xfrm>
              <a:off x="7050386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="" xmlns:a16="http://schemas.microsoft.com/office/drawing/2014/main" id="{B6D75829-5A9F-DFA7-A1B4-29A666ED03C5}"/>
                </a:ext>
              </a:extLst>
            </p:cNvPr>
            <p:cNvSpPr/>
            <p:nvPr/>
          </p:nvSpPr>
          <p:spPr>
            <a:xfrm>
              <a:off x="7063758" y="21842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369" y="19444"/>
                    <a:pt x="5813" y="24888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="" xmlns:a16="http://schemas.microsoft.com/office/drawing/2014/main" id="{CB8871C2-E42D-DE54-04EF-EB52D78F4222}"/>
                </a:ext>
              </a:extLst>
            </p:cNvPr>
            <p:cNvSpPr/>
            <p:nvPr/>
          </p:nvSpPr>
          <p:spPr>
            <a:xfrm>
              <a:off x="7077872" y="22161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="" xmlns:a16="http://schemas.microsoft.com/office/drawing/2014/main" id="{2449C44D-110A-8707-EC77-86375EA689A4}"/>
                </a:ext>
              </a:extLst>
            </p:cNvPr>
            <p:cNvSpPr/>
            <p:nvPr/>
          </p:nvSpPr>
          <p:spPr>
            <a:xfrm>
              <a:off x="7091986" y="2250356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="" xmlns:a16="http://schemas.microsoft.com/office/drawing/2014/main" id="{364E6497-424B-C5D1-1BA9-847D7AD5E099}"/>
                </a:ext>
              </a:extLst>
            </p:cNvPr>
            <p:cNvSpPr/>
            <p:nvPr/>
          </p:nvSpPr>
          <p:spPr>
            <a:xfrm>
              <a:off x="7105358" y="2286718"/>
              <a:ext cx="15600" cy="14895"/>
            </a:xfrm>
            <a:custGeom>
              <a:avLst/>
              <a:gdLst>
                <a:gd name="connsiteX0" fmla="*/ 8171 w 15600"/>
                <a:gd name="connsiteY0" fmla="*/ 14895 h 14895"/>
                <a:gd name="connsiteX1" fmla="*/ 15600 w 15600"/>
                <a:gd name="connsiteY1" fmla="*/ 7466 h 14895"/>
                <a:gd name="connsiteX2" fmla="*/ 8171 w 15600"/>
                <a:gd name="connsiteY2" fmla="*/ 38 h 14895"/>
                <a:gd name="connsiteX3" fmla="*/ 37 w 15600"/>
                <a:gd name="connsiteY3" fmla="*/ 6686 h 14895"/>
                <a:gd name="connsiteX4" fmla="*/ 0 w 15600"/>
                <a:gd name="connsiteY4" fmla="*/ 7466 h 14895"/>
                <a:gd name="connsiteX5" fmla="*/ 8172 w 15600"/>
                <a:gd name="connsiteY5" fmla="*/ 14895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8171" y="14895"/>
                  </a:moveTo>
                  <a:cubicBezTo>
                    <a:pt x="12122" y="14550"/>
                    <a:pt x="15255" y="11417"/>
                    <a:pt x="15600" y="7466"/>
                  </a:cubicBezTo>
                  <a:cubicBezTo>
                    <a:pt x="15600" y="3364"/>
                    <a:pt x="12274" y="38"/>
                    <a:pt x="8171" y="38"/>
                  </a:cubicBezTo>
                  <a:cubicBezTo>
                    <a:pt x="4089" y="-373"/>
                    <a:pt x="447" y="2604"/>
                    <a:pt x="37" y="6686"/>
                  </a:cubicBezTo>
                  <a:cubicBezTo>
                    <a:pt x="11" y="6945"/>
                    <a:pt x="-1" y="7206"/>
                    <a:pt x="0" y="7466"/>
                  </a:cubicBezTo>
                  <a:cubicBezTo>
                    <a:pt x="385" y="11687"/>
                    <a:pt x="3933" y="14913"/>
                    <a:pt x="8172" y="1489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="" xmlns:a16="http://schemas.microsoft.com/office/drawing/2014/main" id="{975601C8-6791-CA00-8863-38A2E52D1AC7}"/>
                </a:ext>
              </a:extLst>
            </p:cNvPr>
            <p:cNvSpPr/>
            <p:nvPr/>
          </p:nvSpPr>
          <p:spPr>
            <a:xfrm>
              <a:off x="7117424" y="2321376"/>
              <a:ext cx="13374" cy="13374"/>
            </a:xfrm>
            <a:custGeom>
              <a:avLst/>
              <a:gdLst>
                <a:gd name="connsiteX0" fmla="*/ 4276 w 13374"/>
                <a:gd name="connsiteY0" fmla="*/ 12923 h 13374"/>
                <a:gd name="connsiteX1" fmla="*/ 12923 w 13374"/>
                <a:gd name="connsiteY1" fmla="*/ 9099 h 13374"/>
                <a:gd name="connsiteX2" fmla="*/ 9099 w 13374"/>
                <a:gd name="connsiteY2" fmla="*/ 452 h 13374"/>
                <a:gd name="connsiteX3" fmla="*/ 562 w 13374"/>
                <a:gd name="connsiteY3" fmla="*/ 4009 h 13374"/>
                <a:gd name="connsiteX4" fmla="*/ 4009 w 13374"/>
                <a:gd name="connsiteY4" fmla="*/ 12813 h 13374"/>
                <a:gd name="connsiteX5" fmla="*/ 4276 w 13374"/>
                <a:gd name="connsiteY5" fmla="*/ 12923 h 13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4" h="13374">
                  <a:moveTo>
                    <a:pt x="4276" y="12923"/>
                  </a:moveTo>
                  <a:cubicBezTo>
                    <a:pt x="7720" y="14255"/>
                    <a:pt x="11591" y="12543"/>
                    <a:pt x="12923" y="9099"/>
                  </a:cubicBezTo>
                  <a:cubicBezTo>
                    <a:pt x="14255" y="5655"/>
                    <a:pt x="12543" y="1783"/>
                    <a:pt x="9099" y="452"/>
                  </a:cubicBezTo>
                  <a:cubicBezTo>
                    <a:pt x="5760" y="-840"/>
                    <a:pt x="1996" y="728"/>
                    <a:pt x="562" y="4009"/>
                  </a:cubicBezTo>
                  <a:cubicBezTo>
                    <a:pt x="-918" y="7392"/>
                    <a:pt x="626" y="11334"/>
                    <a:pt x="4009" y="12813"/>
                  </a:cubicBezTo>
                  <a:cubicBezTo>
                    <a:pt x="4097" y="12852"/>
                    <a:pt x="4186" y="12888"/>
                    <a:pt x="4276" y="1292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="" xmlns:a16="http://schemas.microsoft.com/office/drawing/2014/main" id="{08333E94-7078-CB62-1DDD-AFA0BEF29468}"/>
                </a:ext>
              </a:extLst>
            </p:cNvPr>
            <p:cNvSpPr/>
            <p:nvPr/>
          </p:nvSpPr>
          <p:spPr>
            <a:xfrm>
              <a:off x="7123929" y="23573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5"/>
                    <a:pt x="1996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="" xmlns:a16="http://schemas.microsoft.com/office/drawing/2014/main" id="{916D23A7-2E32-C5E2-29C5-A2A70DC15FAC}"/>
                </a:ext>
              </a:extLst>
            </p:cNvPr>
            <p:cNvSpPr/>
            <p:nvPr/>
          </p:nvSpPr>
          <p:spPr>
            <a:xfrm>
              <a:off x="7129129" y="2391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="" xmlns:a16="http://schemas.microsoft.com/office/drawing/2014/main" id="{0022F0BE-D39F-57EA-04E7-1B1E3AB1A670}"/>
                </a:ext>
              </a:extLst>
            </p:cNvPr>
            <p:cNvSpPr/>
            <p:nvPr/>
          </p:nvSpPr>
          <p:spPr>
            <a:xfrm>
              <a:off x="7132843" y="2426413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="" xmlns:a16="http://schemas.microsoft.com/office/drawing/2014/main" id="{094A8A5B-D095-AE66-51C5-26CF0FD7ADD2}"/>
                </a:ext>
              </a:extLst>
            </p:cNvPr>
            <p:cNvSpPr/>
            <p:nvPr/>
          </p:nvSpPr>
          <p:spPr>
            <a:xfrm>
              <a:off x="7171472" y="2460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="" xmlns:a16="http://schemas.microsoft.com/office/drawing/2014/main" id="{C3F8607E-4858-F406-0C69-FD45CFA8F836}"/>
                </a:ext>
              </a:extLst>
            </p:cNvPr>
            <p:cNvSpPr/>
            <p:nvPr/>
          </p:nvSpPr>
          <p:spPr>
            <a:xfrm>
              <a:off x="7169986" y="2494756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="" xmlns:a16="http://schemas.microsoft.com/office/drawing/2014/main" id="{83940F24-9117-FE0D-2C30-15302A9E2EBC}"/>
                </a:ext>
              </a:extLst>
            </p:cNvPr>
            <p:cNvSpPr/>
            <p:nvPr/>
          </p:nvSpPr>
          <p:spPr>
            <a:xfrm>
              <a:off x="7167758" y="2529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="" xmlns:a16="http://schemas.microsoft.com/office/drawing/2014/main" id="{A39AB07E-8DA6-628D-8155-964F22AD570D}"/>
                </a:ext>
              </a:extLst>
            </p:cNvPr>
            <p:cNvSpPr/>
            <p:nvPr/>
          </p:nvSpPr>
          <p:spPr>
            <a:xfrm>
              <a:off x="7164043" y="2564584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="" xmlns:a16="http://schemas.microsoft.com/office/drawing/2014/main" id="{64BCBBE4-C165-B34C-8CF7-115A20D7B435}"/>
                </a:ext>
              </a:extLst>
            </p:cNvPr>
            <p:cNvSpPr/>
            <p:nvPr/>
          </p:nvSpPr>
          <p:spPr>
            <a:xfrm>
              <a:off x="7156615" y="2598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="" xmlns:a16="http://schemas.microsoft.com/office/drawing/2014/main" id="{0C8ED16A-3A83-0628-A1E3-7B33852D82BE}"/>
                </a:ext>
              </a:extLst>
            </p:cNvPr>
            <p:cNvSpPr/>
            <p:nvPr/>
          </p:nvSpPr>
          <p:spPr>
            <a:xfrm>
              <a:off x="7149090" y="2635802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7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="" xmlns:a16="http://schemas.microsoft.com/office/drawing/2014/main" id="{5A46E2D4-4975-D6A3-9D79-B8965EC6EE32}"/>
                </a:ext>
              </a:extLst>
            </p:cNvPr>
            <p:cNvSpPr/>
            <p:nvPr/>
          </p:nvSpPr>
          <p:spPr>
            <a:xfrm>
              <a:off x="7139529" y="26656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="" xmlns:a16="http://schemas.microsoft.com/office/drawing/2014/main" id="{7F0A0EA0-FD4B-51FF-E658-3C4AC3702614}"/>
                </a:ext>
              </a:extLst>
            </p:cNvPr>
            <p:cNvSpPr/>
            <p:nvPr/>
          </p:nvSpPr>
          <p:spPr>
            <a:xfrm>
              <a:off x="7126900" y="2697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="" xmlns:a16="http://schemas.microsoft.com/office/drawing/2014/main" id="{E7176F0C-4D2E-3A5F-CBC0-D8A174998967}"/>
                </a:ext>
              </a:extLst>
            </p:cNvPr>
            <p:cNvSpPr/>
            <p:nvPr/>
          </p:nvSpPr>
          <p:spPr>
            <a:xfrm>
              <a:off x="7113529" y="2729499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="" xmlns:a16="http://schemas.microsoft.com/office/drawing/2014/main" id="{B9CF837F-E47E-16E0-BB6A-33E5CBFFDB58}"/>
                </a:ext>
              </a:extLst>
            </p:cNvPr>
            <p:cNvSpPr/>
            <p:nvPr/>
          </p:nvSpPr>
          <p:spPr>
            <a:xfrm>
              <a:off x="7098672" y="276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="" xmlns:a16="http://schemas.microsoft.com/office/drawing/2014/main" id="{2A421452-8EED-52DF-7ED7-0B77002B3268}"/>
                </a:ext>
              </a:extLst>
            </p:cNvPr>
            <p:cNvSpPr/>
            <p:nvPr/>
          </p:nvSpPr>
          <p:spPr>
            <a:xfrm>
              <a:off x="7086786" y="27937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="" xmlns:a16="http://schemas.microsoft.com/office/drawing/2014/main" id="{732A47C3-6940-9488-1090-9F754E9ED3D2}"/>
                </a:ext>
              </a:extLst>
            </p:cNvPr>
            <p:cNvSpPr/>
            <p:nvPr/>
          </p:nvSpPr>
          <p:spPr>
            <a:xfrm>
              <a:off x="7065243" y="2822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="" xmlns:a16="http://schemas.microsoft.com/office/drawing/2014/main" id="{8B125506-030B-756A-BBD2-187BCDEAECDF}"/>
                </a:ext>
              </a:extLst>
            </p:cNvPr>
            <p:cNvSpPr/>
            <p:nvPr/>
          </p:nvSpPr>
          <p:spPr>
            <a:xfrm>
              <a:off x="7048158" y="2852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="" xmlns:a16="http://schemas.microsoft.com/office/drawing/2014/main" id="{F681FD0E-BB35-D06D-7FB6-FA6CD2CE1D04}"/>
                </a:ext>
              </a:extLst>
            </p:cNvPr>
            <p:cNvSpPr/>
            <p:nvPr/>
          </p:nvSpPr>
          <p:spPr>
            <a:xfrm>
              <a:off x="7027358" y="288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="" xmlns:a16="http://schemas.microsoft.com/office/drawing/2014/main" id="{7CB74BA1-B399-BE29-72A2-F156E6249C14}"/>
                </a:ext>
              </a:extLst>
            </p:cNvPr>
            <p:cNvSpPr/>
            <p:nvPr/>
          </p:nvSpPr>
          <p:spPr>
            <a:xfrm>
              <a:off x="7005072" y="2909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="" xmlns:a16="http://schemas.microsoft.com/office/drawing/2014/main" id="{6E69BC03-895F-EB1C-C7B6-75D50C7391EF}"/>
                </a:ext>
              </a:extLst>
            </p:cNvPr>
            <p:cNvSpPr/>
            <p:nvPr/>
          </p:nvSpPr>
          <p:spPr>
            <a:xfrm>
              <a:off x="6980557" y="2934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="" xmlns:a16="http://schemas.microsoft.com/office/drawing/2014/main" id="{F660F2A2-F9A7-57C4-06FC-E27B902EE02F}"/>
                </a:ext>
              </a:extLst>
            </p:cNvPr>
            <p:cNvSpPr/>
            <p:nvPr/>
          </p:nvSpPr>
          <p:spPr>
            <a:xfrm>
              <a:off x="6954970" y="2957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="" xmlns:a16="http://schemas.microsoft.com/office/drawing/2014/main" id="{676144C8-0940-1021-36A5-0A0680EA9BA4}"/>
                </a:ext>
              </a:extLst>
            </p:cNvPr>
            <p:cNvSpPr/>
            <p:nvPr/>
          </p:nvSpPr>
          <p:spPr>
            <a:xfrm>
              <a:off x="6928557" y="2979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="" xmlns:a16="http://schemas.microsoft.com/office/drawing/2014/main" id="{A0A6CB95-69EA-8272-DE7F-9FEC66E86D1F}"/>
                </a:ext>
              </a:extLst>
            </p:cNvPr>
            <p:cNvSpPr/>
            <p:nvPr/>
          </p:nvSpPr>
          <p:spPr>
            <a:xfrm>
              <a:off x="6898843" y="2996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="" xmlns:a16="http://schemas.microsoft.com/office/drawing/2014/main" id="{3047B37D-5275-3EBD-DD93-E82995BB7B57}"/>
                </a:ext>
              </a:extLst>
            </p:cNvPr>
            <p:cNvSpPr/>
            <p:nvPr/>
          </p:nvSpPr>
          <p:spPr>
            <a:xfrm>
              <a:off x="6872843" y="3021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="" xmlns:a16="http://schemas.microsoft.com/office/drawing/2014/main" id="{52E2F43A-53E5-2904-14F4-E1ACCCBCEC9F}"/>
                </a:ext>
              </a:extLst>
            </p:cNvPr>
            <p:cNvSpPr/>
            <p:nvPr/>
          </p:nvSpPr>
          <p:spPr>
            <a:xfrm>
              <a:off x="6839415" y="3032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="" xmlns:a16="http://schemas.microsoft.com/office/drawing/2014/main" id="{C6E15D27-1431-CD7F-C06E-22295FE17EF3}"/>
                </a:ext>
              </a:extLst>
            </p:cNvPr>
            <p:cNvSpPr/>
            <p:nvPr/>
          </p:nvSpPr>
          <p:spPr>
            <a:xfrm>
              <a:off x="6808214" y="30489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="" xmlns:a16="http://schemas.microsoft.com/office/drawing/2014/main" id="{024CB663-F9A8-C651-BCEC-16E181EBE5B1}"/>
                </a:ext>
              </a:extLst>
            </p:cNvPr>
            <p:cNvSpPr/>
            <p:nvPr/>
          </p:nvSpPr>
          <p:spPr>
            <a:xfrm>
              <a:off x="6775529" y="30622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="" xmlns:a16="http://schemas.microsoft.com/office/drawing/2014/main" id="{84F31B87-8D4D-135F-E435-DD271EDE5EAC}"/>
                </a:ext>
              </a:extLst>
            </p:cNvPr>
            <p:cNvSpPr/>
            <p:nvPr/>
          </p:nvSpPr>
          <p:spPr>
            <a:xfrm>
              <a:off x="6741357" y="3074928"/>
              <a:ext cx="9657" cy="10399"/>
            </a:xfrm>
            <a:custGeom>
              <a:avLst/>
              <a:gdLst>
                <a:gd name="connsiteX0" fmla="*/ 5200 w 9657"/>
                <a:gd name="connsiteY0" fmla="*/ 10400 h 10399"/>
                <a:gd name="connsiteX1" fmla="*/ 9657 w 9657"/>
                <a:gd name="connsiteY1" fmla="*/ 5200 h 10399"/>
                <a:gd name="connsiteX2" fmla="*/ 5200 w 9657"/>
                <a:gd name="connsiteY2" fmla="*/ 0 h 10399"/>
                <a:gd name="connsiteX3" fmla="*/ 0 w 9657"/>
                <a:gd name="connsiteY3" fmla="*/ 5200 h 10399"/>
                <a:gd name="connsiteX4" fmla="*/ 5200 w 9657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10399">
                  <a:moveTo>
                    <a:pt x="5200" y="10400"/>
                  </a:moveTo>
                  <a:cubicBezTo>
                    <a:pt x="5200" y="10400"/>
                    <a:pt x="9657" y="10400"/>
                    <a:pt x="9657" y="5200"/>
                  </a:cubicBezTo>
                  <a:cubicBezTo>
                    <a:pt x="9657" y="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="" xmlns:a16="http://schemas.microsoft.com/office/drawing/2014/main" id="{963C2B66-BC18-CF73-3FFA-1978B79B0060}"/>
                </a:ext>
              </a:extLst>
            </p:cNvPr>
            <p:cNvSpPr/>
            <p:nvPr/>
          </p:nvSpPr>
          <p:spPr>
            <a:xfrm>
              <a:off x="6712386" y="3087557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="" xmlns:a16="http://schemas.microsoft.com/office/drawing/2014/main" id="{35A83F92-928D-1FE1-3C9A-F143F08FD561}"/>
                </a:ext>
              </a:extLst>
            </p:cNvPr>
            <p:cNvSpPr/>
            <p:nvPr/>
          </p:nvSpPr>
          <p:spPr>
            <a:xfrm>
              <a:off x="6677099" y="3097711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5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="" xmlns:a16="http://schemas.microsoft.com/office/drawing/2014/main" id="{F10010F8-30B5-4222-78F5-2A953008E382}"/>
                </a:ext>
              </a:extLst>
            </p:cNvPr>
            <p:cNvSpPr/>
            <p:nvPr/>
          </p:nvSpPr>
          <p:spPr>
            <a:xfrm>
              <a:off x="6648500" y="3111328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="" xmlns:a16="http://schemas.microsoft.com/office/drawing/2014/main" id="{2A192D39-AE40-96A3-1CEB-819C4BBF2C99}"/>
                </a:ext>
              </a:extLst>
            </p:cNvPr>
            <p:cNvSpPr/>
            <p:nvPr/>
          </p:nvSpPr>
          <p:spPr>
            <a:xfrm>
              <a:off x="6613668" y="3117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="" xmlns:a16="http://schemas.microsoft.com/office/drawing/2014/main" id="{E688B62C-433B-DE40-1449-E4822D6BDE68}"/>
                </a:ext>
              </a:extLst>
            </p:cNvPr>
            <p:cNvSpPr/>
            <p:nvPr/>
          </p:nvSpPr>
          <p:spPr>
            <a:xfrm>
              <a:off x="6577929" y="311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="" xmlns:a16="http://schemas.microsoft.com/office/drawing/2014/main" id="{FA45E020-4E41-7B57-9444-C0B3E0204A19}"/>
                </a:ext>
              </a:extLst>
            </p:cNvPr>
            <p:cNvSpPr/>
            <p:nvPr/>
          </p:nvSpPr>
          <p:spPr>
            <a:xfrm>
              <a:off x="6545986" y="312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="" xmlns:a16="http://schemas.microsoft.com/office/drawing/2014/main" id="{BE909D3B-48A4-6E63-7C7D-4EF95ADA0F67}"/>
                </a:ext>
              </a:extLst>
            </p:cNvPr>
            <p:cNvSpPr/>
            <p:nvPr/>
          </p:nvSpPr>
          <p:spPr>
            <a:xfrm>
              <a:off x="6508843" y="3118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="" xmlns:a16="http://schemas.microsoft.com/office/drawing/2014/main" id="{7D99AB92-778D-7010-1F1B-43B57D6999BE}"/>
                </a:ext>
              </a:extLst>
            </p:cNvPr>
            <p:cNvSpPr/>
            <p:nvPr/>
          </p:nvSpPr>
          <p:spPr>
            <a:xfrm>
              <a:off x="6473929" y="31180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="" xmlns:a16="http://schemas.microsoft.com/office/drawing/2014/main" id="{E2181414-A30D-A3AA-B4A4-72406DE5CEF3}"/>
                </a:ext>
              </a:extLst>
            </p:cNvPr>
            <p:cNvSpPr/>
            <p:nvPr/>
          </p:nvSpPr>
          <p:spPr>
            <a:xfrm>
              <a:off x="6437529" y="31187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="" xmlns:a16="http://schemas.microsoft.com/office/drawing/2014/main" id="{4B1C339C-507E-FCC2-139F-AEDB2ADD98C8}"/>
                </a:ext>
              </a:extLst>
            </p:cNvPr>
            <p:cNvSpPr/>
            <p:nvPr/>
          </p:nvSpPr>
          <p:spPr>
            <a:xfrm>
              <a:off x="6405586" y="3109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="" xmlns:a16="http://schemas.microsoft.com/office/drawing/2014/main" id="{9996CF56-D0FB-925F-2BC7-4F215266315F}"/>
                </a:ext>
              </a:extLst>
            </p:cNvPr>
            <p:cNvSpPr/>
            <p:nvPr/>
          </p:nvSpPr>
          <p:spPr>
            <a:xfrm>
              <a:off x="6370671" y="310761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="" xmlns:a16="http://schemas.microsoft.com/office/drawing/2014/main" id="{1BC9ACCC-13E9-0AB2-2279-D5CE43FF229C}"/>
                </a:ext>
              </a:extLst>
            </p:cNvPr>
            <p:cNvSpPr/>
            <p:nvPr/>
          </p:nvSpPr>
          <p:spPr>
            <a:xfrm>
              <a:off x="6340214" y="3093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="" xmlns:a16="http://schemas.microsoft.com/office/drawing/2014/main" id="{637AC820-6F21-E982-4BFD-3042C80D6F14}"/>
                </a:ext>
              </a:extLst>
            </p:cNvPr>
            <p:cNvSpPr/>
            <p:nvPr/>
          </p:nvSpPr>
          <p:spPr>
            <a:xfrm>
              <a:off x="6304557" y="308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="" xmlns:a16="http://schemas.microsoft.com/office/drawing/2014/main" id="{9D46AE03-B5AD-0539-9E06-28911035E93F}"/>
                </a:ext>
              </a:extLst>
            </p:cNvPr>
            <p:cNvSpPr/>
            <p:nvPr/>
          </p:nvSpPr>
          <p:spPr>
            <a:xfrm>
              <a:off x="6274182" y="30756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="" xmlns:a16="http://schemas.microsoft.com/office/drawing/2014/main" id="{631DDC4A-388C-4A29-124E-27EAF44A7BB3}"/>
                </a:ext>
              </a:extLst>
            </p:cNvPr>
            <p:cNvSpPr/>
            <p:nvPr/>
          </p:nvSpPr>
          <p:spPr>
            <a:xfrm>
              <a:off x="6242900" y="3061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="" xmlns:a16="http://schemas.microsoft.com/office/drawing/2014/main" id="{82CAE082-750A-7228-7DF2-56CC6D53D973}"/>
                </a:ext>
              </a:extLst>
            </p:cNvPr>
            <p:cNvSpPr/>
            <p:nvPr/>
          </p:nvSpPr>
          <p:spPr>
            <a:xfrm>
              <a:off x="6211370" y="30466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="" xmlns:a16="http://schemas.microsoft.com/office/drawing/2014/main" id="{2FA12430-11F6-9276-96A7-31A5BB0E1D49}"/>
                </a:ext>
              </a:extLst>
            </p:cNvPr>
            <p:cNvSpPr/>
            <p:nvPr/>
          </p:nvSpPr>
          <p:spPr>
            <a:xfrm>
              <a:off x="6180912" y="30296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="" xmlns:a16="http://schemas.microsoft.com/office/drawing/2014/main" id="{71C112CF-59B7-82B1-6DB1-4B6666A09DCD}"/>
                </a:ext>
              </a:extLst>
            </p:cNvPr>
            <p:cNvSpPr/>
            <p:nvPr/>
          </p:nvSpPr>
          <p:spPr>
            <a:xfrm>
              <a:off x="6152271" y="301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="" xmlns:a16="http://schemas.microsoft.com/office/drawing/2014/main" id="{58787C72-6E33-2C48-7D86-BB4D498802C1}"/>
                </a:ext>
              </a:extLst>
            </p:cNvPr>
            <p:cNvSpPr/>
            <p:nvPr/>
          </p:nvSpPr>
          <p:spPr>
            <a:xfrm>
              <a:off x="6124043" y="2989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="" xmlns:a16="http://schemas.microsoft.com/office/drawing/2014/main" id="{3497BD6F-23FC-05C3-3638-7EBC702139B1}"/>
                </a:ext>
              </a:extLst>
            </p:cNvPr>
            <p:cNvSpPr/>
            <p:nvPr/>
          </p:nvSpPr>
          <p:spPr>
            <a:xfrm>
              <a:off x="6097300" y="2969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="" xmlns:a16="http://schemas.microsoft.com/office/drawing/2014/main" id="{A33B6583-BDD3-0E54-6FA4-FFAFB5AFBF71}"/>
                </a:ext>
              </a:extLst>
            </p:cNvPr>
            <p:cNvSpPr/>
            <p:nvPr/>
          </p:nvSpPr>
          <p:spPr>
            <a:xfrm>
              <a:off x="6071300" y="2941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="" xmlns:a16="http://schemas.microsoft.com/office/drawing/2014/main" id="{A3F79A17-4F95-21AA-5AAF-9D44B9DEE349}"/>
                </a:ext>
              </a:extLst>
            </p:cNvPr>
            <p:cNvSpPr/>
            <p:nvPr/>
          </p:nvSpPr>
          <p:spPr>
            <a:xfrm>
              <a:off x="6044557" y="29174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="" xmlns:a16="http://schemas.microsoft.com/office/drawing/2014/main" id="{9E6A04A8-6FA2-4CD8-C3B1-EE74C5C5DD85}"/>
                </a:ext>
              </a:extLst>
            </p:cNvPr>
            <p:cNvSpPr/>
            <p:nvPr/>
          </p:nvSpPr>
          <p:spPr>
            <a:xfrm>
              <a:off x="6023014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="" xmlns:a16="http://schemas.microsoft.com/office/drawing/2014/main" id="{9D18C105-D053-0FD2-1961-D00FAAEF2CF6}"/>
                </a:ext>
              </a:extLst>
            </p:cNvPr>
            <p:cNvSpPr/>
            <p:nvPr/>
          </p:nvSpPr>
          <p:spPr>
            <a:xfrm>
              <a:off x="6003700" y="287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="" xmlns:a16="http://schemas.microsoft.com/office/drawing/2014/main" id="{40D48A0E-C743-8F65-28B1-B4C34C06B55E}"/>
                </a:ext>
              </a:extLst>
            </p:cNvPr>
            <p:cNvSpPr/>
            <p:nvPr/>
          </p:nvSpPr>
          <p:spPr>
            <a:xfrm>
              <a:off x="5974728" y="2845385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="" xmlns:a16="http://schemas.microsoft.com/office/drawing/2014/main" id="{E18AAF9E-538F-5995-030A-AD149C8F958D}"/>
                </a:ext>
              </a:extLst>
            </p:cNvPr>
            <p:cNvSpPr/>
            <p:nvPr/>
          </p:nvSpPr>
          <p:spPr>
            <a:xfrm>
              <a:off x="5957642" y="280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="" xmlns:a16="http://schemas.microsoft.com/office/drawing/2014/main" id="{8D7BE730-A9F7-8BCA-62FC-48DA2C31522F}"/>
                </a:ext>
              </a:extLst>
            </p:cNvPr>
            <p:cNvSpPr/>
            <p:nvPr/>
          </p:nvSpPr>
          <p:spPr>
            <a:xfrm>
              <a:off x="5944271" y="27788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="" xmlns:a16="http://schemas.microsoft.com/office/drawing/2014/main" id="{F5D87778-87A5-4DEF-04BA-AC8BCAF028DC}"/>
                </a:ext>
              </a:extLst>
            </p:cNvPr>
            <p:cNvSpPr/>
            <p:nvPr/>
          </p:nvSpPr>
          <p:spPr>
            <a:xfrm>
              <a:off x="5924957" y="2745841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="" xmlns:a16="http://schemas.microsoft.com/office/drawing/2014/main" id="{E08CCAED-5AEE-088F-7D8A-91F903FDEFF1}"/>
                </a:ext>
              </a:extLst>
            </p:cNvPr>
            <p:cNvSpPr/>
            <p:nvPr/>
          </p:nvSpPr>
          <p:spPr>
            <a:xfrm>
              <a:off x="5909728" y="2712117"/>
              <a:ext cx="8915" cy="9954"/>
            </a:xfrm>
            <a:custGeom>
              <a:avLst/>
              <a:gdLst>
                <a:gd name="connsiteX0" fmla="*/ 4086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086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086" y="9954"/>
                  </a:moveTo>
                  <a:cubicBezTo>
                    <a:pt x="6284" y="9985"/>
                    <a:pt x="8177" y="8408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371" y="8291"/>
                    <a:pt x="2034" y="9954"/>
                    <a:pt x="4086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="" xmlns:a16="http://schemas.microsoft.com/office/drawing/2014/main" id="{7EE827EA-4F97-EB41-9D6E-021E898ADFD8}"/>
                </a:ext>
              </a:extLst>
            </p:cNvPr>
            <p:cNvSpPr/>
            <p:nvPr/>
          </p:nvSpPr>
          <p:spPr>
            <a:xfrm>
              <a:off x="5901431" y="2685670"/>
              <a:ext cx="902" cy="3714"/>
            </a:xfrm>
            <a:custGeom>
              <a:avLst/>
              <a:gdLst>
                <a:gd name="connsiteX0" fmla="*/ 498 w 902"/>
                <a:gd name="connsiteY0" fmla="*/ 3714 h 3714"/>
                <a:gd name="connsiteX1" fmla="*/ 498 w 902"/>
                <a:gd name="connsiteY1" fmla="*/ 0 h 3714"/>
                <a:gd name="connsiteX2" fmla="*/ 498 w 902"/>
                <a:gd name="connsiteY2" fmla="*/ 3714 h 3714"/>
                <a:gd name="connsiteX3" fmla="*/ 498 w 90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" h="3714">
                  <a:moveTo>
                    <a:pt x="498" y="3714"/>
                  </a:moveTo>
                  <a:cubicBezTo>
                    <a:pt x="1038" y="2535"/>
                    <a:pt x="1038" y="1179"/>
                    <a:pt x="498" y="0"/>
                  </a:cubicBezTo>
                  <a:cubicBezTo>
                    <a:pt x="-166" y="1149"/>
                    <a:pt x="-166" y="2565"/>
                    <a:pt x="498" y="3714"/>
                  </a:cubicBezTo>
                  <a:lnTo>
                    <a:pt x="498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="" xmlns:a16="http://schemas.microsoft.com/office/drawing/2014/main" id="{EC93048B-A38C-A213-6BF7-59426B1304AD}"/>
                </a:ext>
              </a:extLst>
            </p:cNvPr>
            <p:cNvSpPr/>
            <p:nvPr/>
          </p:nvSpPr>
          <p:spPr>
            <a:xfrm>
              <a:off x="5887071" y="26485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="" xmlns:a16="http://schemas.microsoft.com/office/drawing/2014/main" id="{3389FCBB-F588-95E1-80D0-52CFBFC04092}"/>
                </a:ext>
              </a:extLst>
            </p:cNvPr>
            <p:cNvSpPr/>
            <p:nvPr/>
          </p:nvSpPr>
          <p:spPr>
            <a:xfrm>
              <a:off x="5875928" y="26136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="" xmlns:a16="http://schemas.microsoft.com/office/drawing/2014/main" id="{4C0BC22B-57C5-DA11-334C-DE747ED0FCFF}"/>
                </a:ext>
              </a:extLst>
            </p:cNvPr>
            <p:cNvSpPr/>
            <p:nvPr/>
          </p:nvSpPr>
          <p:spPr>
            <a:xfrm>
              <a:off x="5866976" y="2577956"/>
              <a:ext cx="15637" cy="15600"/>
            </a:xfrm>
            <a:custGeom>
              <a:avLst/>
              <a:gdLst>
                <a:gd name="connsiteX0" fmla="*/ 7466 w 15637"/>
                <a:gd name="connsiteY0" fmla="*/ 15600 h 15600"/>
                <a:gd name="connsiteX1" fmla="*/ 15638 w 15637"/>
                <a:gd name="connsiteY1" fmla="*/ 7429 h 15600"/>
                <a:gd name="connsiteX2" fmla="*/ 7466 w 15637"/>
                <a:gd name="connsiteY2" fmla="*/ 0 h 15600"/>
                <a:gd name="connsiteX3" fmla="*/ 38 w 15637"/>
                <a:gd name="connsiteY3" fmla="*/ 7429 h 15600"/>
                <a:gd name="connsiteX4" fmla="*/ 6686 w 15637"/>
                <a:gd name="connsiteY4" fmla="*/ 15563 h 15600"/>
                <a:gd name="connsiteX5" fmla="*/ 7466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7466" y="15600"/>
                  </a:moveTo>
                  <a:cubicBezTo>
                    <a:pt x="11979" y="15600"/>
                    <a:pt x="15638" y="11942"/>
                    <a:pt x="15638" y="7429"/>
                  </a:cubicBezTo>
                  <a:cubicBezTo>
                    <a:pt x="15253" y="3208"/>
                    <a:pt x="11704" y="-17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="" xmlns:a16="http://schemas.microsoft.com/office/drawing/2014/main" id="{E03457FA-FD19-DFAF-FB93-893EB9969280}"/>
                </a:ext>
              </a:extLst>
            </p:cNvPr>
            <p:cNvSpPr/>
            <p:nvPr/>
          </p:nvSpPr>
          <p:spPr>
            <a:xfrm>
              <a:off x="5861814" y="2543785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="" xmlns:a16="http://schemas.microsoft.com/office/drawing/2014/main" id="{06495A76-DD1F-D841-964E-E831BCD40CBB}"/>
                </a:ext>
              </a:extLst>
            </p:cNvPr>
            <p:cNvSpPr/>
            <p:nvPr/>
          </p:nvSpPr>
          <p:spPr>
            <a:xfrm>
              <a:off x="5858842" y="2510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="" xmlns:a16="http://schemas.microsoft.com/office/drawing/2014/main" id="{0EFAC237-B937-F9CC-6CB4-6804ABCBF12A}"/>
                </a:ext>
              </a:extLst>
            </p:cNvPr>
            <p:cNvSpPr/>
            <p:nvPr/>
          </p:nvSpPr>
          <p:spPr>
            <a:xfrm>
              <a:off x="5858842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="" xmlns:a16="http://schemas.microsoft.com/office/drawing/2014/main" id="{F69A4B55-E3E2-FE05-E7D3-76B8FA40ACAF}"/>
                </a:ext>
              </a:extLst>
            </p:cNvPr>
            <p:cNvSpPr/>
            <p:nvPr/>
          </p:nvSpPr>
          <p:spPr>
            <a:xfrm>
              <a:off x="5857357" y="2441270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="" xmlns:a16="http://schemas.microsoft.com/office/drawing/2014/main" id="{62637302-18AD-9309-5360-0735B9E74D43}"/>
                </a:ext>
              </a:extLst>
            </p:cNvPr>
            <p:cNvSpPr/>
            <p:nvPr/>
          </p:nvSpPr>
          <p:spPr>
            <a:xfrm>
              <a:off x="5858842" y="24063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="" xmlns:a16="http://schemas.microsoft.com/office/drawing/2014/main" id="{CA3147AC-96AB-BE3C-51B3-C6187484CEB3}"/>
                </a:ext>
              </a:extLst>
            </p:cNvPr>
            <p:cNvSpPr/>
            <p:nvPr/>
          </p:nvSpPr>
          <p:spPr>
            <a:xfrm>
              <a:off x="5861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="" xmlns:a16="http://schemas.microsoft.com/office/drawing/2014/main" id="{B2662362-4A47-032D-B1B6-3572B0CE1ABE}"/>
                </a:ext>
              </a:extLst>
            </p:cNvPr>
            <p:cNvSpPr/>
            <p:nvPr/>
          </p:nvSpPr>
          <p:spPr>
            <a:xfrm>
              <a:off x="5865528" y="23357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="" xmlns:a16="http://schemas.microsoft.com/office/drawing/2014/main" id="{2266D159-BA59-C049-6B32-E7179EE4738E}"/>
                </a:ext>
              </a:extLst>
            </p:cNvPr>
            <p:cNvSpPr/>
            <p:nvPr/>
          </p:nvSpPr>
          <p:spPr>
            <a:xfrm>
              <a:off x="5872214" y="2300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="" xmlns:a16="http://schemas.microsoft.com/office/drawing/2014/main" id="{573172B5-D02D-E454-321D-1A3D953C1AF2}"/>
                </a:ext>
              </a:extLst>
            </p:cNvPr>
            <p:cNvSpPr/>
            <p:nvPr/>
          </p:nvSpPr>
          <p:spPr>
            <a:xfrm>
              <a:off x="5878900" y="2265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="" xmlns:a16="http://schemas.microsoft.com/office/drawing/2014/main" id="{499500D7-E70E-06CB-00B2-94F0936A6716}"/>
                </a:ext>
              </a:extLst>
            </p:cNvPr>
            <p:cNvSpPr/>
            <p:nvPr/>
          </p:nvSpPr>
          <p:spPr>
            <a:xfrm>
              <a:off x="5891528" y="22340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="" xmlns:a16="http://schemas.microsoft.com/office/drawing/2014/main" id="{604DFCE2-8ACB-4530-D866-F8B1BF4C6549}"/>
                </a:ext>
              </a:extLst>
            </p:cNvPr>
            <p:cNvSpPr/>
            <p:nvPr/>
          </p:nvSpPr>
          <p:spPr>
            <a:xfrm>
              <a:off x="5903414" y="22013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="" xmlns:a16="http://schemas.microsoft.com/office/drawing/2014/main" id="{52464250-E6DE-E214-4A53-D4EB3C93AE67}"/>
                </a:ext>
              </a:extLst>
            </p:cNvPr>
            <p:cNvSpPr/>
            <p:nvPr/>
          </p:nvSpPr>
          <p:spPr>
            <a:xfrm>
              <a:off x="5918271" y="21701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="" xmlns:a16="http://schemas.microsoft.com/office/drawing/2014/main" id="{606C7F75-8F39-70A3-7642-AABF741CF64F}"/>
                </a:ext>
              </a:extLst>
            </p:cNvPr>
            <p:cNvSpPr/>
            <p:nvPr/>
          </p:nvSpPr>
          <p:spPr>
            <a:xfrm>
              <a:off x="5936100" y="2141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="" xmlns:a16="http://schemas.microsoft.com/office/drawing/2014/main" id="{B9DA0A09-2F5D-3B4F-B041-1B928167AB17}"/>
                </a:ext>
              </a:extLst>
            </p:cNvPr>
            <p:cNvSpPr/>
            <p:nvPr/>
          </p:nvSpPr>
          <p:spPr>
            <a:xfrm>
              <a:off x="5953928" y="21121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="" xmlns:a16="http://schemas.microsoft.com/office/drawing/2014/main" id="{F4508CED-7BC6-AAA7-963F-36000A562F4B}"/>
                </a:ext>
              </a:extLst>
            </p:cNvPr>
            <p:cNvSpPr/>
            <p:nvPr/>
          </p:nvSpPr>
          <p:spPr>
            <a:xfrm>
              <a:off x="5975471" y="2085441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="" xmlns:a16="http://schemas.microsoft.com/office/drawing/2014/main" id="{61295F2F-B56D-9A36-7DB8-0E3D99AC66DE}"/>
                </a:ext>
              </a:extLst>
            </p:cNvPr>
            <p:cNvSpPr/>
            <p:nvPr/>
          </p:nvSpPr>
          <p:spPr>
            <a:xfrm>
              <a:off x="5996271" y="20572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="" xmlns:a16="http://schemas.microsoft.com/office/drawing/2014/main" id="{6D817552-679A-6E6F-C920-465328D0A45F}"/>
                </a:ext>
              </a:extLst>
            </p:cNvPr>
            <p:cNvSpPr/>
            <p:nvPr/>
          </p:nvSpPr>
          <p:spPr>
            <a:xfrm>
              <a:off x="6017814" y="2030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="" xmlns:a16="http://schemas.microsoft.com/office/drawing/2014/main" id="{FDEA6766-B6A5-834F-D334-39393014D1FA}"/>
                </a:ext>
              </a:extLst>
            </p:cNvPr>
            <p:cNvSpPr/>
            <p:nvPr/>
          </p:nvSpPr>
          <p:spPr>
            <a:xfrm>
              <a:off x="6040780" y="2004406"/>
              <a:ext cx="11259" cy="11949"/>
            </a:xfrm>
            <a:custGeom>
              <a:avLst/>
              <a:gdLst>
                <a:gd name="connsiteX0" fmla="*/ 6006 w 11259"/>
                <a:gd name="connsiteY0" fmla="*/ 11949 h 11949"/>
                <a:gd name="connsiteX1" fmla="*/ 11206 w 11259"/>
                <a:gd name="connsiteY1" fmla="*/ 6006 h 11949"/>
                <a:gd name="connsiteX2" fmla="*/ 6802 w 11259"/>
                <a:gd name="connsiteY2" fmla="*/ 117 h 11949"/>
                <a:gd name="connsiteX3" fmla="*/ 6006 w 11259"/>
                <a:gd name="connsiteY3" fmla="*/ 64 h 11949"/>
                <a:gd name="connsiteX4" fmla="*/ 63 w 11259"/>
                <a:gd name="connsiteY4" fmla="*/ 4395 h 11949"/>
                <a:gd name="connsiteX5" fmla="*/ 63 w 11259"/>
                <a:gd name="connsiteY5" fmla="*/ 6006 h 11949"/>
                <a:gd name="connsiteX6" fmla="*/ 6006 w 11259"/>
                <a:gd name="connsiteY6" fmla="*/ 11949 h 1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9" h="11949">
                  <a:moveTo>
                    <a:pt x="6006" y="11949"/>
                  </a:moveTo>
                  <a:cubicBezTo>
                    <a:pt x="8995" y="11573"/>
                    <a:pt x="11229" y="9019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8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63" y="9289"/>
                    <a:pt x="2724" y="11949"/>
                    <a:pt x="6006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="" xmlns:a16="http://schemas.microsoft.com/office/drawing/2014/main" id="{C2695356-001F-E3EB-9A81-BC67BC9AA247}"/>
                </a:ext>
              </a:extLst>
            </p:cNvPr>
            <p:cNvSpPr/>
            <p:nvPr/>
          </p:nvSpPr>
          <p:spPr>
            <a:xfrm>
              <a:off x="6066100" y="198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="" xmlns:a16="http://schemas.microsoft.com/office/drawing/2014/main" id="{ECA0354D-A756-EFD1-579F-EA23701197C8}"/>
                </a:ext>
              </a:extLst>
            </p:cNvPr>
            <p:cNvSpPr/>
            <p:nvPr/>
          </p:nvSpPr>
          <p:spPr>
            <a:xfrm>
              <a:off x="6092843" y="1958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="" xmlns:a16="http://schemas.microsoft.com/office/drawing/2014/main" id="{E332939C-173F-FAB7-7312-F001836B9C88}"/>
                </a:ext>
              </a:extLst>
            </p:cNvPr>
            <p:cNvSpPr/>
            <p:nvPr/>
          </p:nvSpPr>
          <p:spPr>
            <a:xfrm>
              <a:off x="6119585" y="19368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="" xmlns:a16="http://schemas.microsoft.com/office/drawing/2014/main" id="{F27A3AFB-2E38-F6EF-BC24-886C69C93B9C}"/>
                </a:ext>
              </a:extLst>
            </p:cNvPr>
            <p:cNvSpPr/>
            <p:nvPr/>
          </p:nvSpPr>
          <p:spPr>
            <a:xfrm>
              <a:off x="6147814" y="19168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="" xmlns:a16="http://schemas.microsoft.com/office/drawing/2014/main" id="{6A463781-3C46-F886-3D26-927FEF82FA55}"/>
                </a:ext>
              </a:extLst>
            </p:cNvPr>
            <p:cNvSpPr/>
            <p:nvPr/>
          </p:nvSpPr>
          <p:spPr>
            <a:xfrm>
              <a:off x="6176785" y="18982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="" xmlns:a16="http://schemas.microsoft.com/office/drawing/2014/main" id="{A0E6FB5E-F326-5C96-D891-3CC7124CAB58}"/>
                </a:ext>
              </a:extLst>
            </p:cNvPr>
            <p:cNvSpPr/>
            <p:nvPr/>
          </p:nvSpPr>
          <p:spPr>
            <a:xfrm>
              <a:off x="6207179" y="1879670"/>
              <a:ext cx="9774" cy="10400"/>
            </a:xfrm>
            <a:custGeom>
              <a:avLst/>
              <a:gdLst>
                <a:gd name="connsiteX0" fmla="*/ 4520 w 9774"/>
                <a:gd name="connsiteY0" fmla="*/ 10400 h 10400"/>
                <a:gd name="connsiteX1" fmla="*/ 9720 w 9774"/>
                <a:gd name="connsiteY1" fmla="*/ 5943 h 10400"/>
                <a:gd name="connsiteX2" fmla="*/ 5317 w 9774"/>
                <a:gd name="connsiteY2" fmla="*/ 53 h 10400"/>
                <a:gd name="connsiteX3" fmla="*/ 4520 w 9774"/>
                <a:gd name="connsiteY3" fmla="*/ 0 h 10400"/>
                <a:gd name="connsiteX4" fmla="*/ 63 w 9774"/>
                <a:gd name="connsiteY4" fmla="*/ 5200 h 10400"/>
                <a:gd name="connsiteX5" fmla="*/ 3715 w 9774"/>
                <a:gd name="connsiteY5" fmla="*/ 10338 h 10400"/>
                <a:gd name="connsiteX6" fmla="*/ 4520 w 9774"/>
                <a:gd name="connsiteY6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4" h="10400">
                  <a:moveTo>
                    <a:pt x="4520" y="10400"/>
                  </a:moveTo>
                  <a:cubicBezTo>
                    <a:pt x="7125" y="10427"/>
                    <a:pt x="9348" y="8522"/>
                    <a:pt x="9720" y="5943"/>
                  </a:cubicBezTo>
                  <a:cubicBezTo>
                    <a:pt x="10131" y="3101"/>
                    <a:pt x="8159" y="464"/>
                    <a:pt x="5317" y="53"/>
                  </a:cubicBezTo>
                  <a:cubicBezTo>
                    <a:pt x="5053" y="15"/>
                    <a:pt x="4787" y="-2"/>
                    <a:pt x="4520" y="0"/>
                  </a:cubicBezTo>
                  <a:cubicBezTo>
                    <a:pt x="4520" y="0"/>
                    <a:pt x="63" y="0"/>
                    <a:pt x="63" y="5200"/>
                  </a:cubicBezTo>
                  <a:cubicBezTo>
                    <a:pt x="-347" y="7627"/>
                    <a:pt x="1287" y="9928"/>
                    <a:pt x="3715" y="10338"/>
                  </a:cubicBezTo>
                  <a:cubicBezTo>
                    <a:pt x="3981" y="10383"/>
                    <a:pt x="4250" y="10404"/>
                    <a:pt x="452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="" xmlns:a16="http://schemas.microsoft.com/office/drawing/2014/main" id="{FAE562FC-A07E-3E2F-343A-4C99849765E6}"/>
                </a:ext>
              </a:extLst>
            </p:cNvPr>
            <p:cNvSpPr/>
            <p:nvPr/>
          </p:nvSpPr>
          <p:spPr>
            <a:xfrm>
              <a:off x="6238443" y="1865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="" xmlns:a16="http://schemas.microsoft.com/office/drawing/2014/main" id="{26363D09-1CC2-2B9B-245F-E663240DE8D2}"/>
                </a:ext>
              </a:extLst>
            </p:cNvPr>
            <p:cNvSpPr/>
            <p:nvPr/>
          </p:nvSpPr>
          <p:spPr>
            <a:xfrm>
              <a:off x="6270289" y="1855898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="" xmlns:a16="http://schemas.microsoft.com/office/drawing/2014/main" id="{3804FAA9-D2AC-902A-9807-5C83C1C71576}"/>
                </a:ext>
              </a:extLst>
            </p:cNvPr>
            <p:cNvSpPr/>
            <p:nvPr/>
          </p:nvSpPr>
          <p:spPr>
            <a:xfrm>
              <a:off x="6303071" y="1840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="" xmlns:a16="http://schemas.microsoft.com/office/drawing/2014/main" id="{E5704A6A-CFC8-9BEB-223D-7E74FB897632}"/>
                </a:ext>
              </a:extLst>
            </p:cNvPr>
            <p:cNvSpPr/>
            <p:nvPr/>
          </p:nvSpPr>
          <p:spPr>
            <a:xfrm>
              <a:off x="6340214" y="183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="" xmlns:a16="http://schemas.microsoft.com/office/drawing/2014/main" id="{BAF64F4B-BAFE-3712-242D-FB571579D130}"/>
                </a:ext>
              </a:extLst>
            </p:cNvPr>
            <p:cNvSpPr/>
            <p:nvPr/>
          </p:nvSpPr>
          <p:spPr>
            <a:xfrm>
              <a:off x="6372157" y="18239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="" xmlns:a16="http://schemas.microsoft.com/office/drawing/2014/main" id="{25A0425F-BAC0-7069-CDF6-87966D418F9D}"/>
                </a:ext>
              </a:extLst>
            </p:cNvPr>
            <p:cNvSpPr/>
            <p:nvPr/>
          </p:nvSpPr>
          <p:spPr>
            <a:xfrm>
              <a:off x="6407814" y="1820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="" xmlns:a16="http://schemas.microsoft.com/office/drawing/2014/main" id="{2F3926B6-1352-FC53-F5E3-748A0EF5F65D}"/>
                </a:ext>
              </a:extLst>
            </p:cNvPr>
            <p:cNvSpPr/>
            <p:nvPr/>
          </p:nvSpPr>
          <p:spPr>
            <a:xfrm>
              <a:off x="6441325" y="1815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="" xmlns:a16="http://schemas.microsoft.com/office/drawing/2014/main" id="{9B200C88-BFDD-25FC-A2CA-36E0F63001B0}"/>
                </a:ext>
              </a:extLst>
            </p:cNvPr>
            <p:cNvSpPr/>
            <p:nvPr/>
          </p:nvSpPr>
          <p:spPr>
            <a:xfrm>
              <a:off x="6476157" y="1812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="" xmlns:a16="http://schemas.microsoft.com/office/drawing/2014/main" id="{0942E8B1-A2E2-0EDD-D740-20C1228A8DAA}"/>
                </a:ext>
              </a:extLst>
            </p:cNvPr>
            <p:cNvSpPr/>
            <p:nvPr/>
          </p:nvSpPr>
          <p:spPr>
            <a:xfrm>
              <a:off x="6508843" y="18068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="" xmlns:a16="http://schemas.microsoft.com/office/drawing/2014/main" id="{1CE46264-EFE8-BF51-FBBD-DDE3C92EAB6F}"/>
                </a:ext>
              </a:extLst>
            </p:cNvPr>
            <p:cNvSpPr/>
            <p:nvPr/>
          </p:nvSpPr>
          <p:spPr>
            <a:xfrm>
              <a:off x="6545986" y="1812070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="" xmlns:a16="http://schemas.microsoft.com/office/drawing/2014/main" id="{59FDC0C3-F813-BCAF-98EA-079B62CB61D9}"/>
                </a:ext>
              </a:extLst>
            </p:cNvPr>
            <p:cNvSpPr/>
            <p:nvPr/>
          </p:nvSpPr>
          <p:spPr>
            <a:xfrm>
              <a:off x="6576443" y="18076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="" xmlns:a16="http://schemas.microsoft.com/office/drawing/2014/main" id="{1E8B857C-BCE1-BCB6-6CD7-FEBFE14F9C26}"/>
                </a:ext>
              </a:extLst>
            </p:cNvPr>
            <p:cNvSpPr/>
            <p:nvPr/>
          </p:nvSpPr>
          <p:spPr>
            <a:xfrm>
              <a:off x="6614329" y="1818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="" xmlns:a16="http://schemas.microsoft.com/office/drawing/2014/main" id="{58EFFF5D-436E-088A-4935-E8E9AC1739DD}"/>
                </a:ext>
              </a:extLst>
            </p:cNvPr>
            <p:cNvSpPr/>
            <p:nvPr/>
          </p:nvSpPr>
          <p:spPr>
            <a:xfrm>
              <a:off x="6644043" y="1817270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="" xmlns:a16="http://schemas.microsoft.com/office/drawing/2014/main" id="{FEA8BB89-DDD2-E997-8D8B-75521EE36FBF}"/>
                </a:ext>
              </a:extLst>
            </p:cNvPr>
            <p:cNvSpPr/>
            <p:nvPr/>
          </p:nvSpPr>
          <p:spPr>
            <a:xfrm>
              <a:off x="6677472" y="1823956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="" xmlns:a16="http://schemas.microsoft.com/office/drawing/2014/main" id="{BDF5D346-8DDF-EED5-5225-572861DF30CF}"/>
                </a:ext>
              </a:extLst>
            </p:cNvPr>
            <p:cNvSpPr/>
            <p:nvPr/>
          </p:nvSpPr>
          <p:spPr>
            <a:xfrm>
              <a:off x="6712386" y="183509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="" xmlns:a16="http://schemas.microsoft.com/office/drawing/2014/main" id="{104D0091-8DE6-F140-1943-F0832C8D9961}"/>
                </a:ext>
              </a:extLst>
            </p:cNvPr>
            <p:cNvSpPr/>
            <p:nvPr/>
          </p:nvSpPr>
          <p:spPr>
            <a:xfrm>
              <a:off x="6746557" y="18480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="" xmlns:a16="http://schemas.microsoft.com/office/drawing/2014/main" id="{383177D9-42BC-8152-3C37-5CE46C038875}"/>
                </a:ext>
              </a:extLst>
            </p:cNvPr>
            <p:cNvSpPr/>
            <p:nvPr/>
          </p:nvSpPr>
          <p:spPr>
            <a:xfrm>
              <a:off x="6777757" y="18596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="" xmlns:a16="http://schemas.microsoft.com/office/drawing/2014/main" id="{5E3BC1B4-E9A2-DDCC-C95B-7D1FF1044C08}"/>
                </a:ext>
              </a:extLst>
            </p:cNvPr>
            <p:cNvSpPr/>
            <p:nvPr/>
          </p:nvSpPr>
          <p:spPr>
            <a:xfrm>
              <a:off x="6806729" y="1869270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="" xmlns:a16="http://schemas.microsoft.com/office/drawing/2014/main" id="{758C6F90-C58E-681D-FF28-7B8BE669130C}"/>
                </a:ext>
              </a:extLst>
            </p:cNvPr>
            <p:cNvSpPr/>
            <p:nvPr/>
          </p:nvSpPr>
          <p:spPr>
            <a:xfrm>
              <a:off x="6837186" y="1887841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="" xmlns:a16="http://schemas.microsoft.com/office/drawing/2014/main" id="{8D526B50-199C-1655-3DFC-DA14EBA1FAAA}"/>
                </a:ext>
              </a:extLst>
            </p:cNvPr>
            <p:cNvSpPr/>
            <p:nvPr/>
          </p:nvSpPr>
          <p:spPr>
            <a:xfrm>
              <a:off x="6867643" y="19071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="" xmlns:a16="http://schemas.microsoft.com/office/drawing/2014/main" id="{3762E52E-BFDA-6A0F-880C-13E787C63975}"/>
                </a:ext>
              </a:extLst>
            </p:cNvPr>
            <p:cNvSpPr/>
            <p:nvPr/>
          </p:nvSpPr>
          <p:spPr>
            <a:xfrm>
              <a:off x="6897357" y="19272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="" xmlns:a16="http://schemas.microsoft.com/office/drawing/2014/main" id="{F1BD39E7-43E9-C880-96FA-C332453B7E5B}"/>
                </a:ext>
              </a:extLst>
            </p:cNvPr>
            <p:cNvSpPr/>
            <p:nvPr/>
          </p:nvSpPr>
          <p:spPr>
            <a:xfrm>
              <a:off x="6924843" y="194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="" xmlns:a16="http://schemas.microsoft.com/office/drawing/2014/main" id="{5CE3B207-E5DA-6F10-5356-0F0E597CD8EF}"/>
                </a:ext>
              </a:extLst>
            </p:cNvPr>
            <p:cNvSpPr/>
            <p:nvPr/>
          </p:nvSpPr>
          <p:spPr>
            <a:xfrm>
              <a:off x="6955300" y="19721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="" xmlns:a16="http://schemas.microsoft.com/office/drawing/2014/main" id="{5F4047E5-62F9-7A8B-1355-94AC54102A7F}"/>
                </a:ext>
              </a:extLst>
            </p:cNvPr>
            <p:cNvSpPr/>
            <p:nvPr/>
          </p:nvSpPr>
          <p:spPr>
            <a:xfrm>
              <a:off x="6980557" y="1995926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="" xmlns:a16="http://schemas.microsoft.com/office/drawing/2014/main" id="{29398B53-6533-DAC3-09C1-05E73963DF2F}"/>
                </a:ext>
              </a:extLst>
            </p:cNvPr>
            <p:cNvSpPr/>
            <p:nvPr/>
          </p:nvSpPr>
          <p:spPr>
            <a:xfrm>
              <a:off x="7001358" y="20208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="" xmlns:a16="http://schemas.microsoft.com/office/drawing/2014/main" id="{03A5DFD4-30F4-1688-5C92-E4BD1182A384}"/>
                </a:ext>
              </a:extLst>
            </p:cNvPr>
            <p:cNvSpPr/>
            <p:nvPr/>
          </p:nvSpPr>
          <p:spPr>
            <a:xfrm>
              <a:off x="7023643" y="2049041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="" xmlns:a16="http://schemas.microsoft.com/office/drawing/2014/main" id="{B3DFC6DE-68EA-62A0-1FA6-FC88E5341281}"/>
                </a:ext>
              </a:extLst>
            </p:cNvPr>
            <p:cNvSpPr/>
            <p:nvPr/>
          </p:nvSpPr>
          <p:spPr>
            <a:xfrm>
              <a:off x="7043700" y="20713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="" xmlns:a16="http://schemas.microsoft.com/office/drawing/2014/main" id="{EB301D6E-D58B-0F6E-794F-37907ED6646D}"/>
                </a:ext>
              </a:extLst>
            </p:cNvPr>
            <p:cNvSpPr/>
            <p:nvPr/>
          </p:nvSpPr>
          <p:spPr>
            <a:xfrm>
              <a:off x="7060739" y="2097280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="" xmlns:a16="http://schemas.microsoft.com/office/drawing/2014/main" id="{922FE53E-B147-6392-F053-C7AC0CC8F86B}"/>
                </a:ext>
              </a:extLst>
            </p:cNvPr>
            <p:cNvSpPr/>
            <p:nvPr/>
          </p:nvSpPr>
          <p:spPr>
            <a:xfrm>
              <a:off x="7077872" y="21255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="" xmlns:a16="http://schemas.microsoft.com/office/drawing/2014/main" id="{110784A4-5252-BE70-0982-F33B80919011}"/>
                </a:ext>
              </a:extLst>
            </p:cNvPr>
            <p:cNvSpPr/>
            <p:nvPr/>
          </p:nvSpPr>
          <p:spPr>
            <a:xfrm>
              <a:off x="7091243" y="2153041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="" xmlns:a16="http://schemas.microsoft.com/office/drawing/2014/main" id="{AC6D5B33-D312-3D0E-5818-D6B7715D82C4}"/>
                </a:ext>
              </a:extLst>
            </p:cNvPr>
            <p:cNvSpPr/>
            <p:nvPr/>
          </p:nvSpPr>
          <p:spPr>
            <a:xfrm>
              <a:off x="7105358" y="2183499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="" xmlns:a16="http://schemas.microsoft.com/office/drawing/2014/main" id="{AFC679BA-A7C9-A7D0-6EC9-109954D8A70F}"/>
                </a:ext>
              </a:extLst>
            </p:cNvPr>
            <p:cNvSpPr/>
            <p:nvPr/>
          </p:nvSpPr>
          <p:spPr>
            <a:xfrm>
              <a:off x="7118729" y="22154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="" xmlns:a16="http://schemas.microsoft.com/office/drawing/2014/main" id="{DA9CCA47-5C79-6E9D-5B9F-B3CD47DE11BC}"/>
                </a:ext>
              </a:extLst>
            </p:cNvPr>
            <p:cNvSpPr/>
            <p:nvPr/>
          </p:nvSpPr>
          <p:spPr>
            <a:xfrm>
              <a:off x="7131358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="" xmlns:a16="http://schemas.microsoft.com/office/drawing/2014/main" id="{2D32BE77-5549-B3C7-1FD3-83DE580D3625}"/>
                </a:ext>
              </a:extLst>
            </p:cNvPr>
            <p:cNvSpPr/>
            <p:nvPr/>
          </p:nvSpPr>
          <p:spPr>
            <a:xfrm>
              <a:off x="7143243" y="2283755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="" xmlns:a16="http://schemas.microsoft.com/office/drawing/2014/main" id="{22686940-9CBC-F8D1-9424-BDC4761E6E46}"/>
                </a:ext>
              </a:extLst>
            </p:cNvPr>
            <p:cNvSpPr/>
            <p:nvPr/>
          </p:nvSpPr>
          <p:spPr>
            <a:xfrm>
              <a:off x="7155129" y="2320927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="" xmlns:a16="http://schemas.microsoft.com/office/drawing/2014/main" id="{F4088114-000A-2880-F16F-FD0F5D3A3BE3}"/>
                </a:ext>
              </a:extLst>
            </p:cNvPr>
            <p:cNvSpPr/>
            <p:nvPr/>
          </p:nvSpPr>
          <p:spPr>
            <a:xfrm>
              <a:off x="7162558" y="2356584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="" xmlns:a16="http://schemas.microsoft.com/office/drawing/2014/main" id="{5EBE8DC4-9510-1D19-5036-8BDAB9D216CB}"/>
                </a:ext>
              </a:extLst>
            </p:cNvPr>
            <p:cNvSpPr/>
            <p:nvPr/>
          </p:nvSpPr>
          <p:spPr>
            <a:xfrm>
              <a:off x="7167758" y="2395213"/>
              <a:ext cx="9657" cy="5153"/>
            </a:xfrm>
            <a:custGeom>
              <a:avLst/>
              <a:gdLst>
                <a:gd name="connsiteX0" fmla="*/ 4457 w 9657"/>
                <a:gd name="connsiteY0" fmla="*/ 4457 h 5153"/>
                <a:gd name="connsiteX1" fmla="*/ 9657 w 9657"/>
                <a:gd name="connsiteY1" fmla="*/ 4457 h 5153"/>
                <a:gd name="connsiteX2" fmla="*/ 4457 w 9657"/>
                <a:gd name="connsiteY2" fmla="*/ 0 h 5153"/>
                <a:gd name="connsiteX3" fmla="*/ 0 w 9657"/>
                <a:gd name="connsiteY3" fmla="*/ 4457 h 5153"/>
                <a:gd name="connsiteX4" fmla="*/ 4457 w 9657"/>
                <a:gd name="connsiteY4" fmla="*/ 4457 h 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5153">
                  <a:moveTo>
                    <a:pt x="4457" y="4457"/>
                  </a:moveTo>
                  <a:cubicBezTo>
                    <a:pt x="6066" y="5386"/>
                    <a:pt x="8048" y="538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="" xmlns:a16="http://schemas.microsoft.com/office/drawing/2014/main" id="{77F12089-5C05-01D2-BB2B-2B60F1A837D4}"/>
                </a:ext>
              </a:extLst>
            </p:cNvPr>
            <p:cNvSpPr/>
            <p:nvPr/>
          </p:nvSpPr>
          <p:spPr>
            <a:xfrm>
              <a:off x="7170729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="" xmlns:a16="http://schemas.microsoft.com/office/drawing/2014/main" id="{99CDFDC3-F0F6-974F-AC9C-E25FB0F755A5}"/>
                </a:ext>
              </a:extLst>
            </p:cNvPr>
            <p:cNvSpPr/>
            <p:nvPr/>
          </p:nvSpPr>
          <p:spPr>
            <a:xfrm>
              <a:off x="7208615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="" xmlns:a16="http://schemas.microsoft.com/office/drawing/2014/main" id="{0FD717BB-6309-5224-E251-CE76A4D2B512}"/>
                </a:ext>
              </a:extLst>
            </p:cNvPr>
            <p:cNvSpPr/>
            <p:nvPr/>
          </p:nvSpPr>
          <p:spPr>
            <a:xfrm>
              <a:off x="7207872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="" xmlns:a16="http://schemas.microsoft.com/office/drawing/2014/main" id="{F995871B-811A-C9D2-B08A-9BED175B8BE5}"/>
                </a:ext>
              </a:extLst>
            </p:cNvPr>
            <p:cNvSpPr/>
            <p:nvPr/>
          </p:nvSpPr>
          <p:spPr>
            <a:xfrm>
              <a:off x="7206386" y="2529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="" xmlns:a16="http://schemas.microsoft.com/office/drawing/2014/main" id="{721DDEE0-786D-4F98-51B4-A8208E4505C6}"/>
                </a:ext>
              </a:extLst>
            </p:cNvPr>
            <p:cNvSpPr/>
            <p:nvPr/>
          </p:nvSpPr>
          <p:spPr>
            <a:xfrm>
              <a:off x="7201929" y="25638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="" xmlns:a16="http://schemas.microsoft.com/office/drawing/2014/main" id="{0B22999F-419D-8A10-3895-EAD9B6E66C7B}"/>
                </a:ext>
              </a:extLst>
            </p:cNvPr>
            <p:cNvSpPr/>
            <p:nvPr/>
          </p:nvSpPr>
          <p:spPr>
            <a:xfrm>
              <a:off x="7196632" y="2598013"/>
              <a:ext cx="8268" cy="9010"/>
            </a:xfrm>
            <a:custGeom>
              <a:avLst/>
              <a:gdLst>
                <a:gd name="connsiteX0" fmla="*/ 4554 w 8268"/>
                <a:gd name="connsiteY0" fmla="*/ 8914 h 9010"/>
                <a:gd name="connsiteX1" fmla="*/ 8268 w 8268"/>
                <a:gd name="connsiteY1" fmla="*/ 4457 h 9010"/>
                <a:gd name="connsiteX2" fmla="*/ 4554 w 8268"/>
                <a:gd name="connsiteY2" fmla="*/ 0 h 9010"/>
                <a:gd name="connsiteX3" fmla="*/ 97 w 8268"/>
                <a:gd name="connsiteY3" fmla="*/ 4457 h 9010"/>
                <a:gd name="connsiteX4" fmla="*/ 2876 w 8268"/>
                <a:gd name="connsiteY4" fmla="*/ 8914 h 9010"/>
                <a:gd name="connsiteX5" fmla="*/ 4554 w 8268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9010">
                  <a:moveTo>
                    <a:pt x="4554" y="8914"/>
                  </a:moveTo>
                  <a:cubicBezTo>
                    <a:pt x="4554" y="8914"/>
                    <a:pt x="8268" y="8914"/>
                    <a:pt x="8268" y="4457"/>
                  </a:cubicBezTo>
                  <a:cubicBezTo>
                    <a:pt x="8299" y="2259"/>
                    <a:pt x="6722" y="366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7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="" xmlns:a16="http://schemas.microsoft.com/office/drawing/2014/main" id="{852ED583-5803-2AE3-CD1D-BDB85042C188}"/>
                </a:ext>
              </a:extLst>
            </p:cNvPr>
            <p:cNvSpPr/>
            <p:nvPr/>
          </p:nvSpPr>
          <p:spPr>
            <a:xfrm>
              <a:off x="7187815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="" xmlns:a16="http://schemas.microsoft.com/office/drawing/2014/main" id="{D43C453C-50C0-749E-C82D-F43D65E64AAA}"/>
                </a:ext>
              </a:extLst>
            </p:cNvPr>
            <p:cNvSpPr/>
            <p:nvPr/>
          </p:nvSpPr>
          <p:spPr>
            <a:xfrm>
              <a:off x="7178900" y="2664871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="" xmlns:a16="http://schemas.microsoft.com/office/drawing/2014/main" id="{11623EB9-0CFA-A452-1A7F-0D3B0C38CBF3}"/>
                </a:ext>
              </a:extLst>
            </p:cNvPr>
            <p:cNvSpPr/>
            <p:nvPr/>
          </p:nvSpPr>
          <p:spPr>
            <a:xfrm>
              <a:off x="7167758" y="2697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="" xmlns:a16="http://schemas.microsoft.com/office/drawing/2014/main" id="{18BF398F-46F2-E283-C5FC-366B1F3D5C84}"/>
                </a:ext>
              </a:extLst>
            </p:cNvPr>
            <p:cNvSpPr/>
            <p:nvPr/>
          </p:nvSpPr>
          <p:spPr>
            <a:xfrm>
              <a:off x="7155129" y="27302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="" xmlns:a16="http://schemas.microsoft.com/office/drawing/2014/main" id="{6A71B897-CD97-516F-91D2-CCBA867AC48E}"/>
                </a:ext>
              </a:extLst>
            </p:cNvPr>
            <p:cNvSpPr/>
            <p:nvPr/>
          </p:nvSpPr>
          <p:spPr>
            <a:xfrm>
              <a:off x="7141758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="" xmlns:a16="http://schemas.microsoft.com/office/drawing/2014/main" id="{68CE3F1E-741A-7D70-A9A2-BF6939477ECF}"/>
                </a:ext>
              </a:extLst>
            </p:cNvPr>
            <p:cNvSpPr/>
            <p:nvPr/>
          </p:nvSpPr>
          <p:spPr>
            <a:xfrm>
              <a:off x="7126158" y="2800813"/>
              <a:ext cx="7428" cy="497"/>
            </a:xfrm>
            <a:custGeom>
              <a:avLst/>
              <a:gdLst>
                <a:gd name="connsiteX0" fmla="*/ 3714 w 7428"/>
                <a:gd name="connsiteY0" fmla="*/ 0 h 497"/>
                <a:gd name="connsiteX1" fmla="*/ 7428 w 7428"/>
                <a:gd name="connsiteY1" fmla="*/ 0 h 497"/>
                <a:gd name="connsiteX2" fmla="*/ 3714 w 7428"/>
                <a:gd name="connsiteY2" fmla="*/ 0 h 497"/>
                <a:gd name="connsiteX3" fmla="*/ 0 w 7428"/>
                <a:gd name="connsiteY3" fmla="*/ 0 h 497"/>
                <a:gd name="connsiteX4" fmla="*/ 3714 w 7428"/>
                <a:gd name="connsiteY4" fmla="*/ 0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0"/>
                  </a:moveTo>
                  <a:lnTo>
                    <a:pt x="7428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1149" y="664"/>
                    <a:pt x="2565" y="664"/>
                    <a:pt x="3714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="" xmlns:a16="http://schemas.microsoft.com/office/drawing/2014/main" id="{E6CCF9CC-20B6-24A7-E9AA-3A588F2D95D0}"/>
                </a:ext>
              </a:extLst>
            </p:cNvPr>
            <p:cNvSpPr/>
            <p:nvPr/>
          </p:nvSpPr>
          <p:spPr>
            <a:xfrm>
              <a:off x="7112786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="" xmlns:a16="http://schemas.microsoft.com/office/drawing/2014/main" id="{13FEE346-2C55-E26B-3EFC-AB23D2C87D00}"/>
                </a:ext>
              </a:extLst>
            </p:cNvPr>
            <p:cNvSpPr/>
            <p:nvPr/>
          </p:nvSpPr>
          <p:spPr>
            <a:xfrm>
              <a:off x="7093472" y="28557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2"/>
                    <a:pt x="333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="" xmlns:a16="http://schemas.microsoft.com/office/drawing/2014/main" id="{92D594D9-AA6A-CAFA-8DE3-FF46D52BC276}"/>
                </a:ext>
              </a:extLst>
            </p:cNvPr>
            <p:cNvSpPr/>
            <p:nvPr/>
          </p:nvSpPr>
          <p:spPr>
            <a:xfrm>
              <a:off x="7073415" y="28847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="" xmlns:a16="http://schemas.microsoft.com/office/drawing/2014/main" id="{3275E90F-43E3-2690-BC42-69A4702F6DDF}"/>
                </a:ext>
              </a:extLst>
            </p:cNvPr>
            <p:cNvSpPr/>
            <p:nvPr/>
          </p:nvSpPr>
          <p:spPr>
            <a:xfrm>
              <a:off x="7051872" y="291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="" xmlns:a16="http://schemas.microsoft.com/office/drawing/2014/main" id="{7828A1DB-F448-2B97-D873-BCA69DAF397B}"/>
                </a:ext>
              </a:extLst>
            </p:cNvPr>
            <p:cNvSpPr/>
            <p:nvPr/>
          </p:nvSpPr>
          <p:spPr>
            <a:xfrm>
              <a:off x="7028843" y="29360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="" xmlns:a16="http://schemas.microsoft.com/office/drawing/2014/main" id="{1853513B-44E0-BB96-1AC9-CDD95E66B4CB}"/>
                </a:ext>
              </a:extLst>
            </p:cNvPr>
            <p:cNvSpPr/>
            <p:nvPr/>
          </p:nvSpPr>
          <p:spPr>
            <a:xfrm>
              <a:off x="7004742" y="29634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="" xmlns:a16="http://schemas.microsoft.com/office/drawing/2014/main" id="{98162BE4-5A58-AB37-7101-9B03788FC8A2}"/>
                </a:ext>
              </a:extLst>
            </p:cNvPr>
            <p:cNvSpPr/>
            <p:nvPr/>
          </p:nvSpPr>
          <p:spPr>
            <a:xfrm>
              <a:off x="6979072" y="2985785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="" xmlns:a16="http://schemas.microsoft.com/office/drawing/2014/main" id="{9FBF8581-D6C7-3787-FB1F-B37FA2AE4898}"/>
                </a:ext>
              </a:extLst>
            </p:cNvPr>
            <p:cNvSpPr/>
            <p:nvPr/>
          </p:nvSpPr>
          <p:spPr>
            <a:xfrm>
              <a:off x="6953072" y="300807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="" xmlns:a16="http://schemas.microsoft.com/office/drawing/2014/main" id="{5012D501-96B8-223A-F146-721F841EDECB}"/>
                </a:ext>
              </a:extLst>
            </p:cNvPr>
            <p:cNvSpPr/>
            <p:nvPr/>
          </p:nvSpPr>
          <p:spPr>
            <a:xfrm>
              <a:off x="6923357" y="3027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="" xmlns:a16="http://schemas.microsoft.com/office/drawing/2014/main" id="{F7EB88EE-E9C2-8BD5-060E-AE649DC354B4}"/>
                </a:ext>
              </a:extLst>
            </p:cNvPr>
            <p:cNvSpPr/>
            <p:nvPr/>
          </p:nvSpPr>
          <p:spPr>
            <a:xfrm>
              <a:off x="6895129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="" xmlns:a16="http://schemas.microsoft.com/office/drawing/2014/main" id="{C0FB4472-01E3-DC7D-0004-195591ABC8C1}"/>
                </a:ext>
              </a:extLst>
            </p:cNvPr>
            <p:cNvSpPr/>
            <p:nvPr/>
          </p:nvSpPr>
          <p:spPr>
            <a:xfrm>
              <a:off x="6866240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="" xmlns:a16="http://schemas.microsoft.com/office/drawing/2014/main" id="{FC4F0E73-F524-7AF6-D6B6-6CE2EE84BC6B}"/>
                </a:ext>
              </a:extLst>
            </p:cNvPr>
            <p:cNvSpPr/>
            <p:nvPr/>
          </p:nvSpPr>
          <p:spPr>
            <a:xfrm>
              <a:off x="6834957" y="30816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="" xmlns:a16="http://schemas.microsoft.com/office/drawing/2014/main" id="{16D88047-E73A-437F-D78D-CDF96C142CD3}"/>
                </a:ext>
              </a:extLst>
            </p:cNvPr>
            <p:cNvSpPr/>
            <p:nvPr/>
          </p:nvSpPr>
          <p:spPr>
            <a:xfrm>
              <a:off x="6802272" y="30957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="" xmlns:a16="http://schemas.microsoft.com/office/drawing/2014/main" id="{5C91EF28-70E9-8DD6-5962-8FCF0D62A722}"/>
                </a:ext>
              </a:extLst>
            </p:cNvPr>
            <p:cNvSpPr/>
            <p:nvPr/>
          </p:nvSpPr>
          <p:spPr>
            <a:xfrm>
              <a:off x="6768100" y="310687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="" xmlns:a16="http://schemas.microsoft.com/office/drawing/2014/main" id="{F100CB99-3B92-BAE7-2C41-FB3425DCDDA9}"/>
                </a:ext>
              </a:extLst>
            </p:cNvPr>
            <p:cNvSpPr/>
            <p:nvPr/>
          </p:nvSpPr>
          <p:spPr>
            <a:xfrm>
              <a:off x="6736157" y="3118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="" xmlns:a16="http://schemas.microsoft.com/office/drawing/2014/main" id="{8A481A9F-3E79-B3BD-4144-2091B088B882}"/>
                </a:ext>
              </a:extLst>
            </p:cNvPr>
            <p:cNvSpPr/>
            <p:nvPr/>
          </p:nvSpPr>
          <p:spPr>
            <a:xfrm>
              <a:off x="6703472" y="31298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="" xmlns:a16="http://schemas.microsoft.com/office/drawing/2014/main" id="{59028FAA-7796-7F8B-8D88-B6602EB23ED2}"/>
                </a:ext>
              </a:extLst>
            </p:cNvPr>
            <p:cNvSpPr/>
            <p:nvPr/>
          </p:nvSpPr>
          <p:spPr>
            <a:xfrm>
              <a:off x="6670786" y="31388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="" xmlns:a16="http://schemas.microsoft.com/office/drawing/2014/main" id="{585E40B5-27B6-B0BB-066A-FFF8FFF8F9FE}"/>
                </a:ext>
              </a:extLst>
            </p:cNvPr>
            <p:cNvSpPr/>
            <p:nvPr/>
          </p:nvSpPr>
          <p:spPr>
            <a:xfrm>
              <a:off x="6637357" y="31462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="" xmlns:a16="http://schemas.microsoft.com/office/drawing/2014/main" id="{B0C50305-36E6-03AA-5ED5-ED292ECE8E09}"/>
                </a:ext>
              </a:extLst>
            </p:cNvPr>
            <p:cNvSpPr/>
            <p:nvPr/>
          </p:nvSpPr>
          <p:spPr>
            <a:xfrm>
              <a:off x="6606157" y="315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="" xmlns:a16="http://schemas.microsoft.com/office/drawing/2014/main" id="{E64CDAA0-6449-FEAF-AC2E-6C90389DE517}"/>
                </a:ext>
              </a:extLst>
            </p:cNvPr>
            <p:cNvSpPr/>
            <p:nvPr/>
          </p:nvSpPr>
          <p:spPr>
            <a:xfrm>
              <a:off x="6571325" y="31558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="" xmlns:a16="http://schemas.microsoft.com/office/drawing/2014/main" id="{307860BE-C61D-1215-22F3-55A82BA88615}"/>
                </a:ext>
              </a:extLst>
            </p:cNvPr>
            <p:cNvSpPr/>
            <p:nvPr/>
          </p:nvSpPr>
          <p:spPr>
            <a:xfrm>
              <a:off x="6532614" y="3161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="" xmlns:a16="http://schemas.microsoft.com/office/drawing/2014/main" id="{1E6FA74C-1CD3-99F0-F13E-51E30C8B9545}"/>
                </a:ext>
              </a:extLst>
            </p:cNvPr>
            <p:cNvSpPr/>
            <p:nvPr/>
          </p:nvSpPr>
          <p:spPr>
            <a:xfrm>
              <a:off x="65014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="" xmlns:a16="http://schemas.microsoft.com/office/drawing/2014/main" id="{011BD6AC-3F2E-119B-7678-5CE22BB30D3C}"/>
                </a:ext>
              </a:extLst>
            </p:cNvPr>
            <p:cNvSpPr/>
            <p:nvPr/>
          </p:nvSpPr>
          <p:spPr>
            <a:xfrm>
              <a:off x="6467986" y="31558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="" xmlns:a16="http://schemas.microsoft.com/office/drawing/2014/main" id="{67945435-60F7-E775-9E48-5E86B8490415}"/>
                </a:ext>
              </a:extLst>
            </p:cNvPr>
            <p:cNvSpPr/>
            <p:nvPr/>
          </p:nvSpPr>
          <p:spPr>
            <a:xfrm>
              <a:off x="6433071" y="3152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="" xmlns:a16="http://schemas.microsoft.com/office/drawing/2014/main" id="{55FB38D3-C3F1-1F4D-0C1E-770CBE1615FA}"/>
                </a:ext>
              </a:extLst>
            </p:cNvPr>
            <p:cNvSpPr/>
            <p:nvPr/>
          </p:nvSpPr>
          <p:spPr>
            <a:xfrm>
              <a:off x="6396671" y="314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="" xmlns:a16="http://schemas.microsoft.com/office/drawing/2014/main" id="{B05D159E-5064-9ACC-0280-24220E79CC23}"/>
                </a:ext>
              </a:extLst>
            </p:cNvPr>
            <p:cNvSpPr/>
            <p:nvPr/>
          </p:nvSpPr>
          <p:spPr>
            <a:xfrm>
              <a:off x="6364728" y="31425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="" xmlns:a16="http://schemas.microsoft.com/office/drawing/2014/main" id="{C9002D6F-726F-88AE-6B6C-2552344D186A}"/>
                </a:ext>
              </a:extLst>
            </p:cNvPr>
            <p:cNvSpPr/>
            <p:nvPr/>
          </p:nvSpPr>
          <p:spPr>
            <a:xfrm>
              <a:off x="6331300" y="313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="" xmlns:a16="http://schemas.microsoft.com/office/drawing/2014/main" id="{99D4D49C-401D-BC5B-F720-660F2781E3E9}"/>
                </a:ext>
              </a:extLst>
            </p:cNvPr>
            <p:cNvSpPr/>
            <p:nvPr/>
          </p:nvSpPr>
          <p:spPr>
            <a:xfrm>
              <a:off x="6300843" y="312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="" xmlns:a16="http://schemas.microsoft.com/office/drawing/2014/main" id="{304D949F-5F08-25BF-22AB-8349C697EA70}"/>
                </a:ext>
              </a:extLst>
            </p:cNvPr>
            <p:cNvSpPr/>
            <p:nvPr/>
          </p:nvSpPr>
          <p:spPr>
            <a:xfrm>
              <a:off x="6265268" y="311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="" xmlns:a16="http://schemas.microsoft.com/office/drawing/2014/main" id="{125E3BC3-1E81-2C57-42EB-1829293C47CA}"/>
                </a:ext>
              </a:extLst>
            </p:cNvPr>
            <p:cNvSpPr/>
            <p:nvPr/>
          </p:nvSpPr>
          <p:spPr>
            <a:xfrm>
              <a:off x="6233986" y="30972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="" xmlns:a16="http://schemas.microsoft.com/office/drawing/2014/main" id="{D0261537-A2C5-A77B-CFB2-1EC178527991}"/>
                </a:ext>
              </a:extLst>
            </p:cNvPr>
            <p:cNvSpPr/>
            <p:nvPr/>
          </p:nvSpPr>
          <p:spPr>
            <a:xfrm>
              <a:off x="6202455" y="3085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="" xmlns:a16="http://schemas.microsoft.com/office/drawing/2014/main" id="{EA0C4D53-C67E-1C1C-F5CF-270E26D711F0}"/>
                </a:ext>
              </a:extLst>
            </p:cNvPr>
            <p:cNvSpPr/>
            <p:nvPr/>
          </p:nvSpPr>
          <p:spPr>
            <a:xfrm>
              <a:off x="6172328" y="306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="" xmlns:a16="http://schemas.microsoft.com/office/drawing/2014/main" id="{749BA103-655F-70C0-4A88-C8E93A9B5CAC}"/>
                </a:ext>
              </a:extLst>
            </p:cNvPr>
            <p:cNvSpPr/>
            <p:nvPr/>
          </p:nvSpPr>
          <p:spPr>
            <a:xfrm>
              <a:off x="6142614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="" xmlns:a16="http://schemas.microsoft.com/office/drawing/2014/main" id="{6E06FA28-D84F-8380-5605-27F125C92314}"/>
                </a:ext>
              </a:extLst>
            </p:cNvPr>
            <p:cNvSpPr/>
            <p:nvPr/>
          </p:nvSpPr>
          <p:spPr>
            <a:xfrm>
              <a:off x="6113725" y="303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="" xmlns:a16="http://schemas.microsoft.com/office/drawing/2014/main" id="{779C6A68-4C52-8504-3843-66DD15578742}"/>
                </a:ext>
              </a:extLst>
            </p:cNvPr>
            <p:cNvSpPr/>
            <p:nvPr/>
          </p:nvSpPr>
          <p:spPr>
            <a:xfrm>
              <a:off x="6085827" y="30102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="" xmlns:a16="http://schemas.microsoft.com/office/drawing/2014/main" id="{D00403C0-5F5C-6BE0-E89B-A069FE10ED28}"/>
                </a:ext>
              </a:extLst>
            </p:cNvPr>
            <p:cNvSpPr/>
            <p:nvPr/>
          </p:nvSpPr>
          <p:spPr>
            <a:xfrm>
              <a:off x="6057928" y="2983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="" xmlns:a16="http://schemas.microsoft.com/office/drawing/2014/main" id="{10C16EAA-93AD-7F93-D232-F18F699B72DE}"/>
                </a:ext>
              </a:extLst>
            </p:cNvPr>
            <p:cNvSpPr/>
            <p:nvPr/>
          </p:nvSpPr>
          <p:spPr>
            <a:xfrm>
              <a:off x="6033827" y="29649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="" xmlns:a16="http://schemas.microsoft.com/office/drawing/2014/main" id="{6CBEE225-0A26-0CFB-5EC1-F91802F0DAC0}"/>
                </a:ext>
              </a:extLst>
            </p:cNvPr>
            <p:cNvSpPr/>
            <p:nvPr/>
          </p:nvSpPr>
          <p:spPr>
            <a:xfrm>
              <a:off x="6008157" y="293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="" xmlns:a16="http://schemas.microsoft.com/office/drawing/2014/main" id="{C3CEA325-4B3D-5C53-4C76-29EFBFBBA87A}"/>
                </a:ext>
              </a:extLst>
            </p:cNvPr>
            <p:cNvSpPr/>
            <p:nvPr/>
          </p:nvSpPr>
          <p:spPr>
            <a:xfrm>
              <a:off x="5982900" y="29144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="" xmlns:a16="http://schemas.microsoft.com/office/drawing/2014/main" id="{3B634657-2EF6-706E-8998-FC4B0DB2A05E}"/>
                </a:ext>
              </a:extLst>
            </p:cNvPr>
            <p:cNvSpPr/>
            <p:nvPr/>
          </p:nvSpPr>
          <p:spPr>
            <a:xfrm>
              <a:off x="5965814" y="28817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="" xmlns:a16="http://schemas.microsoft.com/office/drawing/2014/main" id="{06EFC2E4-0A0F-6A26-255B-882EE183D449}"/>
                </a:ext>
              </a:extLst>
            </p:cNvPr>
            <p:cNvSpPr/>
            <p:nvPr/>
          </p:nvSpPr>
          <p:spPr>
            <a:xfrm>
              <a:off x="5945096" y="2854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="" xmlns:a16="http://schemas.microsoft.com/office/drawing/2014/main" id="{96A99131-4A90-24F6-6593-A8C892408B2E}"/>
                </a:ext>
              </a:extLst>
            </p:cNvPr>
            <p:cNvSpPr/>
            <p:nvPr/>
          </p:nvSpPr>
          <p:spPr>
            <a:xfrm>
              <a:off x="5929414" y="283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="" xmlns:a16="http://schemas.microsoft.com/office/drawing/2014/main" id="{A45BB66D-3B5B-E3B3-52EE-64D51C73F26B}"/>
                </a:ext>
              </a:extLst>
            </p:cNvPr>
            <p:cNvSpPr/>
            <p:nvPr/>
          </p:nvSpPr>
          <p:spPr>
            <a:xfrm>
              <a:off x="5905642" y="279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="" xmlns:a16="http://schemas.microsoft.com/office/drawing/2014/main" id="{5A1D1B30-650E-49F6-E20C-46979863D18F}"/>
                </a:ext>
              </a:extLst>
            </p:cNvPr>
            <p:cNvSpPr/>
            <p:nvPr/>
          </p:nvSpPr>
          <p:spPr>
            <a:xfrm>
              <a:off x="5893757" y="27636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="" xmlns:a16="http://schemas.microsoft.com/office/drawing/2014/main" id="{3EE5BAE8-C48E-4336-86E4-2A062E8CFD4A}"/>
                </a:ext>
              </a:extLst>
            </p:cNvPr>
            <p:cNvSpPr/>
            <p:nvPr/>
          </p:nvSpPr>
          <p:spPr>
            <a:xfrm>
              <a:off x="5879642" y="273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="" xmlns:a16="http://schemas.microsoft.com/office/drawing/2014/main" id="{786109D4-AB87-4B29-45DC-F9365AFD0C6C}"/>
                </a:ext>
              </a:extLst>
            </p:cNvPr>
            <p:cNvSpPr/>
            <p:nvPr/>
          </p:nvSpPr>
          <p:spPr>
            <a:xfrm>
              <a:off x="5863300" y="269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="" xmlns:a16="http://schemas.microsoft.com/office/drawing/2014/main" id="{F7BC3106-ADC1-FDBF-B00E-EA35B59F02A0}"/>
                </a:ext>
              </a:extLst>
            </p:cNvPr>
            <p:cNvSpPr/>
            <p:nvPr/>
          </p:nvSpPr>
          <p:spPr>
            <a:xfrm>
              <a:off x="5852157" y="266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="" xmlns:a16="http://schemas.microsoft.com/office/drawing/2014/main" id="{49E83B98-183B-C442-E1BB-0A92F25C6FAA}"/>
                </a:ext>
              </a:extLst>
            </p:cNvPr>
            <p:cNvSpPr/>
            <p:nvPr/>
          </p:nvSpPr>
          <p:spPr>
            <a:xfrm>
              <a:off x="5841014" y="2631442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="" xmlns:a16="http://schemas.microsoft.com/office/drawing/2014/main" id="{EAFB3145-9910-7BB3-18A5-B100B3D122C6}"/>
                </a:ext>
              </a:extLst>
            </p:cNvPr>
            <p:cNvSpPr/>
            <p:nvPr/>
          </p:nvSpPr>
          <p:spPr>
            <a:xfrm>
              <a:off x="5830614" y="2595042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="" xmlns:a16="http://schemas.microsoft.com/office/drawing/2014/main" id="{45840DB6-E3AD-EAD0-37C5-220B6ABBDC4D}"/>
                </a:ext>
              </a:extLst>
            </p:cNvPr>
            <p:cNvSpPr/>
            <p:nvPr/>
          </p:nvSpPr>
          <p:spPr>
            <a:xfrm>
              <a:off x="5821699" y="2557899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0400 h 21542"/>
                <a:gd name="connsiteX2" fmla="*/ 11143 w 21542"/>
                <a:gd name="connsiteY2" fmla="*/ 0 h 21542"/>
                <a:gd name="connsiteX3" fmla="*/ 0 w 21542"/>
                <a:gd name="connsiteY3" fmla="*/ 10400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7005" y="21151"/>
                    <a:pt x="21556" y="16275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="" xmlns:a16="http://schemas.microsoft.com/office/drawing/2014/main" id="{43546020-04AC-DD29-66C7-21780179979E}"/>
                </a:ext>
              </a:extLst>
            </p:cNvPr>
            <p:cNvSpPr/>
            <p:nvPr/>
          </p:nvSpPr>
          <p:spPr>
            <a:xfrm>
              <a:off x="5816500" y="2522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="" xmlns:a16="http://schemas.microsoft.com/office/drawing/2014/main" id="{B5CAAEC1-42A3-FD48-61A8-97EEA288465B}"/>
                </a:ext>
              </a:extLst>
            </p:cNvPr>
            <p:cNvSpPr/>
            <p:nvPr/>
          </p:nvSpPr>
          <p:spPr>
            <a:xfrm>
              <a:off x="5813528" y="2488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="" xmlns:a16="http://schemas.microsoft.com/office/drawing/2014/main" id="{12540C56-D65D-545A-0E56-95083E1A2474}"/>
                </a:ext>
              </a:extLst>
            </p:cNvPr>
            <p:cNvSpPr/>
            <p:nvPr/>
          </p:nvSpPr>
          <p:spPr>
            <a:xfrm>
              <a:off x="5812785" y="2450185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="" xmlns:a16="http://schemas.microsoft.com/office/drawing/2014/main" id="{0E1C0831-0D9B-E386-4197-36F9997EB8A8}"/>
                </a:ext>
              </a:extLst>
            </p:cNvPr>
            <p:cNvSpPr/>
            <p:nvPr/>
          </p:nvSpPr>
          <p:spPr>
            <a:xfrm>
              <a:off x="5813528" y="2418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="" xmlns:a16="http://schemas.microsoft.com/office/drawing/2014/main" id="{A85350C4-A588-1930-AFFA-DC64CB0D577D}"/>
                </a:ext>
              </a:extLst>
            </p:cNvPr>
            <p:cNvSpPr/>
            <p:nvPr/>
          </p:nvSpPr>
          <p:spPr>
            <a:xfrm>
              <a:off x="5819471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="" xmlns:a16="http://schemas.microsoft.com/office/drawing/2014/main" id="{94C39FBD-164A-274A-5376-EC5817F1BC29}"/>
                </a:ext>
              </a:extLst>
            </p:cNvPr>
            <p:cNvSpPr/>
            <p:nvPr/>
          </p:nvSpPr>
          <p:spPr>
            <a:xfrm>
              <a:off x="5822442" y="23513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="" xmlns:a16="http://schemas.microsoft.com/office/drawing/2014/main" id="{8E923E13-482C-55B3-C243-44A58E4B39BA}"/>
                </a:ext>
              </a:extLst>
            </p:cNvPr>
            <p:cNvSpPr/>
            <p:nvPr/>
          </p:nvSpPr>
          <p:spPr>
            <a:xfrm>
              <a:off x="5826068" y="2312756"/>
              <a:ext cx="24814" cy="26744"/>
            </a:xfrm>
            <a:custGeom>
              <a:avLst/>
              <a:gdLst>
                <a:gd name="connsiteX0" fmla="*/ 12718 w 24814"/>
                <a:gd name="connsiteY0" fmla="*/ 26743 h 26744"/>
                <a:gd name="connsiteX1" fmla="*/ 24813 w 24814"/>
                <a:gd name="connsiteY1" fmla="*/ 15070 h 26744"/>
                <a:gd name="connsiteX2" fmla="*/ 24603 w 24814"/>
                <a:gd name="connsiteY2" fmla="*/ 12629 h 26744"/>
                <a:gd name="connsiteX3" fmla="*/ 13484 w 24814"/>
                <a:gd name="connsiteY3" fmla="*/ 23 h 26744"/>
                <a:gd name="connsiteX4" fmla="*/ 12718 w 24814"/>
                <a:gd name="connsiteY4" fmla="*/ 0 h 26744"/>
                <a:gd name="connsiteX5" fmla="*/ 89 w 24814"/>
                <a:gd name="connsiteY5" fmla="*/ 12629 h 26744"/>
                <a:gd name="connsiteX6" fmla="*/ 11144 w 24814"/>
                <a:gd name="connsiteY6" fmla="*/ 26655 h 26744"/>
                <a:gd name="connsiteX7" fmla="*/ 12718 w 24814"/>
                <a:gd name="connsiteY7" fmla="*/ 26743 h 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14" h="26744">
                  <a:moveTo>
                    <a:pt x="12718" y="26743"/>
                  </a:moveTo>
                  <a:cubicBezTo>
                    <a:pt x="19281" y="26859"/>
                    <a:pt x="24696" y="21633"/>
                    <a:pt x="24813" y="15070"/>
                  </a:cubicBezTo>
                  <a:cubicBezTo>
                    <a:pt x="24827" y="14251"/>
                    <a:pt x="24757" y="13433"/>
                    <a:pt x="24603" y="12629"/>
                  </a:cubicBezTo>
                  <a:cubicBezTo>
                    <a:pt x="25014" y="6077"/>
                    <a:pt x="20035" y="434"/>
                    <a:pt x="13484" y="23"/>
                  </a:cubicBezTo>
                  <a:cubicBezTo>
                    <a:pt x="13229" y="7"/>
                    <a:pt x="12973" y="0"/>
                    <a:pt x="12718" y="0"/>
                  </a:cubicBezTo>
                  <a:cubicBezTo>
                    <a:pt x="5743" y="0"/>
                    <a:pt x="89" y="5654"/>
                    <a:pt x="89" y="12629"/>
                  </a:cubicBezTo>
                  <a:cubicBezTo>
                    <a:pt x="-732" y="19555"/>
                    <a:pt x="4218" y="25835"/>
                    <a:pt x="11144" y="26655"/>
                  </a:cubicBezTo>
                  <a:cubicBezTo>
                    <a:pt x="11666" y="26717"/>
                    <a:pt x="12192" y="26747"/>
                    <a:pt x="12718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="" xmlns:a16="http://schemas.microsoft.com/office/drawing/2014/main" id="{D78C0AD7-4FD2-2306-3F93-9C27C968C2BE}"/>
                </a:ext>
              </a:extLst>
            </p:cNvPr>
            <p:cNvSpPr/>
            <p:nvPr/>
          </p:nvSpPr>
          <p:spPr>
            <a:xfrm>
              <a:off x="5832840" y="2282299"/>
              <a:ext cx="22290" cy="22511"/>
            </a:xfrm>
            <a:custGeom>
              <a:avLst/>
              <a:gdLst>
                <a:gd name="connsiteX0" fmla="*/ 13374 w 22290"/>
                <a:gd name="connsiteY0" fmla="*/ 22286 h 22511"/>
                <a:gd name="connsiteX1" fmla="*/ 22288 w 22290"/>
                <a:gd name="connsiteY1" fmla="*/ 11143 h 22511"/>
                <a:gd name="connsiteX2" fmla="*/ 11145 w 22290"/>
                <a:gd name="connsiteY2" fmla="*/ 0 h 22511"/>
                <a:gd name="connsiteX3" fmla="*/ 2 w 22290"/>
                <a:gd name="connsiteY3" fmla="*/ 11143 h 22511"/>
                <a:gd name="connsiteX4" fmla="*/ 10917 w 22290"/>
                <a:gd name="connsiteY4" fmla="*/ 22509 h 22511"/>
                <a:gd name="connsiteX5" fmla="*/ 13374 w 22290"/>
                <a:gd name="connsiteY5" fmla="*/ 22286 h 2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90" h="22511">
                  <a:moveTo>
                    <a:pt x="13374" y="22286"/>
                  </a:moveTo>
                  <a:cubicBezTo>
                    <a:pt x="18646" y="21211"/>
                    <a:pt x="22397" y="16522"/>
                    <a:pt x="22288" y="11143"/>
                  </a:cubicBezTo>
                  <a:cubicBezTo>
                    <a:pt x="22288" y="4989"/>
                    <a:pt x="17299" y="0"/>
                    <a:pt x="11145" y="0"/>
                  </a:cubicBezTo>
                  <a:cubicBezTo>
                    <a:pt x="4991" y="0"/>
                    <a:pt x="2" y="4989"/>
                    <a:pt x="2" y="11143"/>
                  </a:cubicBezTo>
                  <a:cubicBezTo>
                    <a:pt x="-122" y="17296"/>
                    <a:pt x="4765" y="22384"/>
                    <a:pt x="10917" y="22509"/>
                  </a:cubicBezTo>
                  <a:cubicBezTo>
                    <a:pt x="11742" y="22526"/>
                    <a:pt x="12566" y="22451"/>
                    <a:pt x="13374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="" xmlns:a16="http://schemas.microsoft.com/office/drawing/2014/main" id="{5F432743-DA5A-99DA-EC68-B421667057FB}"/>
                </a:ext>
              </a:extLst>
            </p:cNvPr>
            <p:cNvSpPr/>
            <p:nvPr/>
          </p:nvSpPr>
          <p:spPr>
            <a:xfrm>
              <a:off x="5843242" y="2248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="" xmlns:a16="http://schemas.microsoft.com/office/drawing/2014/main" id="{F76E4D9A-CA9F-B8F4-9993-94D9F71B716D}"/>
                </a:ext>
              </a:extLst>
            </p:cNvPr>
            <p:cNvSpPr/>
            <p:nvPr/>
          </p:nvSpPr>
          <p:spPr>
            <a:xfrm>
              <a:off x="5857357" y="2217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="" xmlns:a16="http://schemas.microsoft.com/office/drawing/2014/main" id="{5EB1C2C3-02F3-839E-D76E-51DE1B8D75FA}"/>
                </a:ext>
              </a:extLst>
            </p:cNvPr>
            <p:cNvSpPr/>
            <p:nvPr/>
          </p:nvSpPr>
          <p:spPr>
            <a:xfrm>
              <a:off x="5869985" y="2185727"/>
              <a:ext cx="18603" cy="18602"/>
            </a:xfrm>
            <a:custGeom>
              <a:avLst/>
              <a:gdLst>
                <a:gd name="connsiteX0" fmla="*/ 9657 w 18603"/>
                <a:gd name="connsiteY0" fmla="*/ 18571 h 18602"/>
                <a:gd name="connsiteX1" fmla="*/ 18572 w 18603"/>
                <a:gd name="connsiteY1" fmla="*/ 9657 h 18602"/>
                <a:gd name="connsiteX2" fmla="*/ 10431 w 18603"/>
                <a:gd name="connsiteY2" fmla="*/ 31 h 18602"/>
                <a:gd name="connsiteX3" fmla="*/ 9657 w 18603"/>
                <a:gd name="connsiteY3" fmla="*/ 0 h 18602"/>
                <a:gd name="connsiteX4" fmla="*/ 0 w 18603"/>
                <a:gd name="connsiteY4" fmla="*/ 9657 h 18602"/>
                <a:gd name="connsiteX5" fmla="*/ 8883 w 18603"/>
                <a:gd name="connsiteY5" fmla="*/ 18602 h 18602"/>
                <a:gd name="connsiteX6" fmla="*/ 9657 w 18603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9657" y="18571"/>
                  </a:moveTo>
                  <a:cubicBezTo>
                    <a:pt x="14580" y="18571"/>
                    <a:pt x="18572" y="14580"/>
                    <a:pt x="18572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6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-17" y="14580"/>
                    <a:pt x="3960" y="18585"/>
                    <a:pt x="8883" y="18602"/>
                  </a:cubicBezTo>
                  <a:cubicBezTo>
                    <a:pt x="9142" y="18603"/>
                    <a:pt x="9400" y="18593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="" xmlns:a16="http://schemas.microsoft.com/office/drawing/2014/main" id="{D4DB276E-6633-2481-28C7-775175CC6961}"/>
                </a:ext>
              </a:extLst>
            </p:cNvPr>
            <p:cNvSpPr/>
            <p:nvPr/>
          </p:nvSpPr>
          <p:spPr>
            <a:xfrm>
              <a:off x="5884842" y="21545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="" xmlns:a16="http://schemas.microsoft.com/office/drawing/2014/main" id="{99BA643D-009F-1777-D49D-F49B38DAE7EB}"/>
                </a:ext>
              </a:extLst>
            </p:cNvPr>
            <p:cNvSpPr/>
            <p:nvPr/>
          </p:nvSpPr>
          <p:spPr>
            <a:xfrm>
              <a:off x="5900442" y="21240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="" xmlns:a16="http://schemas.microsoft.com/office/drawing/2014/main" id="{BC0D6900-C065-42A8-6106-DD4B11AC74F3}"/>
                </a:ext>
              </a:extLst>
            </p:cNvPr>
            <p:cNvSpPr/>
            <p:nvPr/>
          </p:nvSpPr>
          <p:spPr>
            <a:xfrm>
              <a:off x="5921985" y="2095099"/>
              <a:ext cx="12647" cy="15600"/>
            </a:xfrm>
            <a:custGeom>
              <a:avLst/>
              <a:gdLst>
                <a:gd name="connsiteX0" fmla="*/ 7429 w 12647"/>
                <a:gd name="connsiteY0" fmla="*/ 15600 h 15600"/>
                <a:gd name="connsiteX1" fmla="*/ 12629 w 12647"/>
                <a:gd name="connsiteY1" fmla="*/ 7429 h 15600"/>
                <a:gd name="connsiteX2" fmla="*/ 7429 w 12647"/>
                <a:gd name="connsiteY2" fmla="*/ 0 h 15600"/>
                <a:gd name="connsiteX3" fmla="*/ 0 w 12647"/>
                <a:gd name="connsiteY3" fmla="*/ 7429 h 15600"/>
                <a:gd name="connsiteX4" fmla="*/ 7429 w 12647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7" h="15600">
                  <a:moveTo>
                    <a:pt x="7429" y="15600"/>
                  </a:moveTo>
                  <a:cubicBezTo>
                    <a:pt x="10763" y="14308"/>
                    <a:pt x="12870" y="10997"/>
                    <a:pt x="12629" y="7429"/>
                  </a:cubicBezTo>
                  <a:cubicBezTo>
                    <a:pt x="12783" y="4059"/>
                    <a:pt x="10648" y="1008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="" xmlns:a16="http://schemas.microsoft.com/office/drawing/2014/main" id="{0CFB792D-0C37-418F-6E16-0B47E1F0B3D6}"/>
                </a:ext>
              </a:extLst>
            </p:cNvPr>
            <p:cNvSpPr/>
            <p:nvPr/>
          </p:nvSpPr>
          <p:spPr>
            <a:xfrm>
              <a:off x="5939071" y="20668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="" xmlns:a16="http://schemas.microsoft.com/office/drawing/2014/main" id="{CE89E20C-0519-E7BB-5B57-84D21359C3BB}"/>
                </a:ext>
              </a:extLst>
            </p:cNvPr>
            <p:cNvSpPr/>
            <p:nvPr/>
          </p:nvSpPr>
          <p:spPr>
            <a:xfrm>
              <a:off x="5959871" y="20393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="" xmlns:a16="http://schemas.microsoft.com/office/drawing/2014/main" id="{E947A9F1-0F6C-C542-27AD-DC755A9793E8}"/>
                </a:ext>
              </a:extLst>
            </p:cNvPr>
            <p:cNvSpPr/>
            <p:nvPr/>
          </p:nvSpPr>
          <p:spPr>
            <a:xfrm>
              <a:off x="5982157" y="2013384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="" xmlns:a16="http://schemas.microsoft.com/office/drawing/2014/main" id="{E325B0F8-B0AA-0DF4-5EDA-346157E04659}"/>
                </a:ext>
              </a:extLst>
            </p:cNvPr>
            <p:cNvSpPr/>
            <p:nvPr/>
          </p:nvSpPr>
          <p:spPr>
            <a:xfrm>
              <a:off x="6003605" y="1986394"/>
              <a:ext cx="12723" cy="12179"/>
            </a:xfrm>
            <a:custGeom>
              <a:avLst/>
              <a:gdLst>
                <a:gd name="connsiteX0" fmla="*/ 6781 w 12723"/>
                <a:gd name="connsiteY0" fmla="*/ 12133 h 12179"/>
                <a:gd name="connsiteX1" fmla="*/ 12723 w 12723"/>
                <a:gd name="connsiteY1" fmla="*/ 6190 h 12179"/>
                <a:gd name="connsiteX2" fmla="*/ 6781 w 12723"/>
                <a:gd name="connsiteY2" fmla="*/ 247 h 12179"/>
                <a:gd name="connsiteX3" fmla="*/ 246 w 12723"/>
                <a:gd name="connsiteY3" fmla="*/ 3621 h 12179"/>
                <a:gd name="connsiteX4" fmla="*/ 95 w 12723"/>
                <a:gd name="connsiteY4" fmla="*/ 6190 h 12179"/>
                <a:gd name="connsiteX5" fmla="*/ 5991 w 12723"/>
                <a:gd name="connsiteY5" fmla="*/ 12180 h 12179"/>
                <a:gd name="connsiteX6" fmla="*/ 6781 w 12723"/>
                <a:gd name="connsiteY6" fmla="*/ 12133 h 1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3" h="12179">
                  <a:moveTo>
                    <a:pt x="6781" y="12133"/>
                  </a:moveTo>
                  <a:cubicBezTo>
                    <a:pt x="9915" y="11801"/>
                    <a:pt x="12391" y="9324"/>
                    <a:pt x="12723" y="6190"/>
                  </a:cubicBezTo>
                  <a:cubicBezTo>
                    <a:pt x="12723" y="2908"/>
                    <a:pt x="10063" y="247"/>
                    <a:pt x="6781" y="247"/>
                  </a:cubicBezTo>
                  <a:cubicBezTo>
                    <a:pt x="4045" y="-625"/>
                    <a:pt x="1119" y="885"/>
                    <a:pt x="246" y="3621"/>
                  </a:cubicBezTo>
                  <a:cubicBezTo>
                    <a:pt x="-19" y="4451"/>
                    <a:pt x="-71" y="5335"/>
                    <a:pt x="95" y="6190"/>
                  </a:cubicBezTo>
                  <a:cubicBezTo>
                    <a:pt x="69" y="9472"/>
                    <a:pt x="2709" y="12154"/>
                    <a:pt x="5991" y="12180"/>
                  </a:cubicBezTo>
                  <a:cubicBezTo>
                    <a:pt x="6255" y="12182"/>
                    <a:pt x="6519" y="12166"/>
                    <a:pt x="6781" y="121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="" xmlns:a16="http://schemas.microsoft.com/office/drawing/2014/main" id="{8B0A0AB3-B0ED-8582-3A00-4601B2EE1568}"/>
                </a:ext>
              </a:extLst>
            </p:cNvPr>
            <p:cNvSpPr/>
            <p:nvPr/>
          </p:nvSpPr>
          <p:spPr>
            <a:xfrm>
              <a:off x="6028214" y="1961384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="" xmlns:a16="http://schemas.microsoft.com/office/drawing/2014/main" id="{F2F5EC98-3F88-EB44-77CF-9B1B81FDD458}"/>
                </a:ext>
              </a:extLst>
            </p:cNvPr>
            <p:cNvSpPr/>
            <p:nvPr/>
          </p:nvSpPr>
          <p:spPr>
            <a:xfrm>
              <a:off x="6054957" y="1939098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="" xmlns:a16="http://schemas.microsoft.com/office/drawing/2014/main" id="{C878BC12-96AF-A66D-6547-9F75AD00FE01}"/>
                </a:ext>
              </a:extLst>
            </p:cNvPr>
            <p:cNvSpPr/>
            <p:nvPr/>
          </p:nvSpPr>
          <p:spPr>
            <a:xfrm>
              <a:off x="6086157" y="1921174"/>
              <a:ext cx="4553" cy="4553"/>
            </a:xfrm>
            <a:custGeom>
              <a:avLst/>
              <a:gdLst>
                <a:gd name="connsiteX0" fmla="*/ 0 w 4553"/>
                <a:gd name="connsiteY0" fmla="*/ 4553 h 4553"/>
                <a:gd name="connsiteX1" fmla="*/ 4457 w 4553"/>
                <a:gd name="connsiteY1" fmla="*/ 4553 h 4553"/>
                <a:gd name="connsiteX2" fmla="*/ 1678 w 4553"/>
                <a:gd name="connsiteY2" fmla="*/ 96 h 4553"/>
                <a:gd name="connsiteX3" fmla="*/ 0 w 4553"/>
                <a:gd name="connsiteY3" fmla="*/ 96 h 4553"/>
                <a:gd name="connsiteX4" fmla="*/ 0 w 4553"/>
                <a:gd name="connsiteY4" fmla="*/ 4553 h 4553"/>
                <a:gd name="connsiteX5" fmla="*/ 0 w 4553"/>
                <a:gd name="connsiteY5" fmla="*/ 4553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0" y="4553"/>
                  </a:moveTo>
                  <a:cubicBezTo>
                    <a:pt x="0" y="4553"/>
                    <a:pt x="4457" y="4553"/>
                    <a:pt x="4457" y="4553"/>
                  </a:cubicBezTo>
                  <a:cubicBezTo>
                    <a:pt x="4920" y="2555"/>
                    <a:pt x="3676" y="559"/>
                    <a:pt x="1678" y="96"/>
                  </a:cubicBezTo>
                  <a:cubicBezTo>
                    <a:pt x="1126" y="-32"/>
                    <a:pt x="552" y="-32"/>
                    <a:pt x="0" y="96"/>
                  </a:cubicBezTo>
                  <a:cubicBezTo>
                    <a:pt x="0" y="96"/>
                    <a:pt x="0" y="96"/>
                    <a:pt x="0" y="4553"/>
                  </a:cubicBezTo>
                  <a:lnTo>
                    <a:pt x="0" y="455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="" xmlns:a16="http://schemas.microsoft.com/office/drawing/2014/main" id="{3F574BCB-B1D3-CD52-F876-6B3B91E2E80D}"/>
                </a:ext>
              </a:extLst>
            </p:cNvPr>
            <p:cNvSpPr/>
            <p:nvPr/>
          </p:nvSpPr>
          <p:spPr>
            <a:xfrm>
              <a:off x="6109928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="" xmlns:a16="http://schemas.microsoft.com/office/drawing/2014/main" id="{678B7EBB-B828-8084-1E3E-ACBBEC9EA8F1}"/>
                </a:ext>
              </a:extLst>
            </p:cNvPr>
            <p:cNvSpPr/>
            <p:nvPr/>
          </p:nvSpPr>
          <p:spPr>
            <a:xfrm>
              <a:off x="6138157" y="18766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="" xmlns:a16="http://schemas.microsoft.com/office/drawing/2014/main" id="{A2484FC2-CA52-BD08-A182-C3331E429200}"/>
                </a:ext>
              </a:extLst>
            </p:cNvPr>
            <p:cNvSpPr/>
            <p:nvPr/>
          </p:nvSpPr>
          <p:spPr>
            <a:xfrm>
              <a:off x="6167128" y="1858127"/>
              <a:ext cx="9753" cy="9753"/>
            </a:xfrm>
            <a:custGeom>
              <a:avLst/>
              <a:gdLst>
                <a:gd name="connsiteX0" fmla="*/ 5200 w 9753"/>
                <a:gd name="connsiteY0" fmla="*/ 9657 h 9753"/>
                <a:gd name="connsiteX1" fmla="*/ 9657 w 9753"/>
                <a:gd name="connsiteY1" fmla="*/ 6878 h 9753"/>
                <a:gd name="connsiteX2" fmla="*/ 9657 w 9753"/>
                <a:gd name="connsiteY2" fmla="*/ 5200 h 9753"/>
                <a:gd name="connsiteX3" fmla="*/ 5200 w 9753"/>
                <a:gd name="connsiteY3" fmla="*/ 0 h 9753"/>
                <a:gd name="connsiteX4" fmla="*/ 0 w 9753"/>
                <a:gd name="connsiteY4" fmla="*/ 5200 h 9753"/>
                <a:gd name="connsiteX5" fmla="*/ 5200 w 9753"/>
                <a:gd name="connsiteY5" fmla="*/ 9657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3" h="9753">
                  <a:moveTo>
                    <a:pt x="5200" y="9657"/>
                  </a:moveTo>
                  <a:cubicBezTo>
                    <a:pt x="7198" y="10120"/>
                    <a:pt x="9194" y="8876"/>
                    <a:pt x="9657" y="6878"/>
                  </a:cubicBezTo>
                  <a:cubicBezTo>
                    <a:pt x="9785" y="6326"/>
                    <a:pt x="9785" y="5752"/>
                    <a:pt x="9657" y="5200"/>
                  </a:cubicBezTo>
                  <a:cubicBezTo>
                    <a:pt x="9657" y="520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="" xmlns:a16="http://schemas.microsoft.com/office/drawing/2014/main" id="{8C5DDF03-62D5-1EF6-CC13-EFD784090B5D}"/>
                </a:ext>
              </a:extLst>
            </p:cNvPr>
            <p:cNvSpPr/>
            <p:nvPr/>
          </p:nvSpPr>
          <p:spPr>
            <a:xfrm>
              <a:off x="6198328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="" xmlns:a16="http://schemas.microsoft.com/office/drawing/2014/main" id="{A1B6C7D1-5A14-F415-B35A-3DA856446EFF}"/>
                </a:ext>
              </a:extLst>
            </p:cNvPr>
            <p:cNvSpPr/>
            <p:nvPr/>
          </p:nvSpPr>
          <p:spPr>
            <a:xfrm>
              <a:off x="6230271" y="18276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="" xmlns:a16="http://schemas.microsoft.com/office/drawing/2014/main" id="{D1FDDD74-1624-C94E-E090-79D237E4C339}"/>
                </a:ext>
              </a:extLst>
            </p:cNvPr>
            <p:cNvSpPr/>
            <p:nvPr/>
          </p:nvSpPr>
          <p:spPr>
            <a:xfrm>
              <a:off x="6265928" y="1815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="" xmlns:a16="http://schemas.microsoft.com/office/drawing/2014/main" id="{EDA07DBC-975A-CD5E-56FE-FEA59CB299D9}"/>
                </a:ext>
              </a:extLst>
            </p:cNvPr>
            <p:cNvSpPr/>
            <p:nvPr/>
          </p:nvSpPr>
          <p:spPr>
            <a:xfrm>
              <a:off x="6300843" y="1805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="" xmlns:a16="http://schemas.microsoft.com/office/drawing/2014/main" id="{41EEA9F6-B7C2-2964-2C20-58EDA5F373FC}"/>
                </a:ext>
              </a:extLst>
            </p:cNvPr>
            <p:cNvSpPr/>
            <p:nvPr/>
          </p:nvSpPr>
          <p:spPr>
            <a:xfrm>
              <a:off x="6330557" y="17949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="" xmlns:a16="http://schemas.microsoft.com/office/drawing/2014/main" id="{3DB2BBC9-C40E-BFC9-B6FB-8D94D6E99F48}"/>
                </a:ext>
              </a:extLst>
            </p:cNvPr>
            <p:cNvSpPr/>
            <p:nvPr/>
          </p:nvSpPr>
          <p:spPr>
            <a:xfrm>
              <a:off x="6363986" y="1786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="" xmlns:a16="http://schemas.microsoft.com/office/drawing/2014/main" id="{8D633878-0DD0-64E7-ABB3-897B99E1FC46}"/>
                </a:ext>
              </a:extLst>
            </p:cNvPr>
            <p:cNvSpPr/>
            <p:nvPr/>
          </p:nvSpPr>
          <p:spPr>
            <a:xfrm>
              <a:off x="6398900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="" xmlns:a16="http://schemas.microsoft.com/office/drawing/2014/main" id="{73122BBB-2F68-A1B3-25FF-9C9244E4BD96}"/>
                </a:ext>
              </a:extLst>
            </p:cNvPr>
            <p:cNvSpPr/>
            <p:nvPr/>
          </p:nvSpPr>
          <p:spPr>
            <a:xfrm>
              <a:off x="6433071" y="177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="" xmlns:a16="http://schemas.microsoft.com/office/drawing/2014/main" id="{804DD251-0B07-B387-A5C5-837835F03746}"/>
                </a:ext>
              </a:extLst>
            </p:cNvPr>
            <p:cNvSpPr/>
            <p:nvPr/>
          </p:nvSpPr>
          <p:spPr>
            <a:xfrm>
              <a:off x="6467986" y="17726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="" xmlns:a16="http://schemas.microsoft.com/office/drawing/2014/main" id="{0A6EC4AC-D46C-AE7A-6FF8-D2B9E081F5C9}"/>
                </a:ext>
              </a:extLst>
            </p:cNvPr>
            <p:cNvSpPr/>
            <p:nvPr/>
          </p:nvSpPr>
          <p:spPr>
            <a:xfrm>
              <a:off x="6502157" y="1771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="" xmlns:a16="http://schemas.microsoft.com/office/drawing/2014/main" id="{54632C86-DF83-5092-BA87-975AE9C21116}"/>
                </a:ext>
              </a:extLst>
            </p:cNvPr>
            <p:cNvSpPr/>
            <p:nvPr/>
          </p:nvSpPr>
          <p:spPr>
            <a:xfrm>
              <a:off x="6537071" y="177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="" xmlns:a16="http://schemas.microsoft.com/office/drawing/2014/main" id="{C3986E27-387C-F368-9474-43371CF21EF6}"/>
                </a:ext>
              </a:extLst>
            </p:cNvPr>
            <p:cNvSpPr/>
            <p:nvPr/>
          </p:nvSpPr>
          <p:spPr>
            <a:xfrm>
              <a:off x="6571325" y="1773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="" xmlns:a16="http://schemas.microsoft.com/office/drawing/2014/main" id="{102BE1C7-AD7D-EE83-1E10-0837165C4F52}"/>
                </a:ext>
              </a:extLst>
            </p:cNvPr>
            <p:cNvSpPr/>
            <p:nvPr/>
          </p:nvSpPr>
          <p:spPr>
            <a:xfrm>
              <a:off x="6601700" y="177789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="" xmlns:a16="http://schemas.microsoft.com/office/drawing/2014/main" id="{ED4994C7-976E-8E0F-4A9F-AA625F21D4A9}"/>
                </a:ext>
              </a:extLst>
            </p:cNvPr>
            <p:cNvSpPr/>
            <p:nvPr/>
          </p:nvSpPr>
          <p:spPr>
            <a:xfrm>
              <a:off x="6640329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="" xmlns:a16="http://schemas.microsoft.com/office/drawing/2014/main" id="{6BDB4633-C085-AE01-0DC3-40F0DE4F8076}"/>
                </a:ext>
              </a:extLst>
            </p:cNvPr>
            <p:cNvSpPr/>
            <p:nvPr/>
          </p:nvSpPr>
          <p:spPr>
            <a:xfrm>
              <a:off x="6670043" y="17830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="" xmlns:a16="http://schemas.microsoft.com/office/drawing/2014/main" id="{D2CB75E9-02F3-B1C8-B392-F54C52396BF9}"/>
                </a:ext>
              </a:extLst>
            </p:cNvPr>
            <p:cNvSpPr/>
            <p:nvPr/>
          </p:nvSpPr>
          <p:spPr>
            <a:xfrm>
              <a:off x="6702729" y="17905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="" xmlns:a16="http://schemas.microsoft.com/office/drawing/2014/main" id="{EC53BF83-5109-4585-8A15-154CFB87FAFB}"/>
                </a:ext>
              </a:extLst>
            </p:cNvPr>
            <p:cNvSpPr/>
            <p:nvPr/>
          </p:nvSpPr>
          <p:spPr>
            <a:xfrm>
              <a:off x="6736157" y="1804547"/>
              <a:ext cx="10453" cy="6966"/>
            </a:xfrm>
            <a:custGeom>
              <a:avLst/>
              <a:gdLst>
                <a:gd name="connsiteX0" fmla="*/ 5200 w 10453"/>
                <a:gd name="connsiteY0" fmla="*/ 6780 h 6966"/>
                <a:gd name="connsiteX1" fmla="*/ 10453 w 10453"/>
                <a:gd name="connsiteY1" fmla="*/ 1633 h 6966"/>
                <a:gd name="connsiteX2" fmla="*/ 10400 w 10453"/>
                <a:gd name="connsiteY2" fmla="*/ 837 h 6966"/>
                <a:gd name="connsiteX3" fmla="*/ 5200 w 10453"/>
                <a:gd name="connsiteY3" fmla="*/ 837 h 6966"/>
                <a:gd name="connsiteX4" fmla="*/ 0 w 10453"/>
                <a:gd name="connsiteY4" fmla="*/ 5294 h 6966"/>
                <a:gd name="connsiteX5" fmla="*/ 5200 w 10453"/>
                <a:gd name="connsiteY5" fmla="*/ 6780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3" h="6966">
                  <a:moveTo>
                    <a:pt x="5200" y="6780"/>
                  </a:moveTo>
                  <a:cubicBezTo>
                    <a:pt x="8072" y="6809"/>
                    <a:pt x="10424" y="4505"/>
                    <a:pt x="10453" y="1633"/>
                  </a:cubicBezTo>
                  <a:cubicBezTo>
                    <a:pt x="10456" y="1367"/>
                    <a:pt x="10438" y="1101"/>
                    <a:pt x="10400" y="837"/>
                  </a:cubicBezTo>
                  <a:cubicBezTo>
                    <a:pt x="8846" y="-279"/>
                    <a:pt x="6754" y="-279"/>
                    <a:pt x="5200" y="837"/>
                  </a:cubicBezTo>
                  <a:cubicBezTo>
                    <a:pt x="2595" y="810"/>
                    <a:pt x="372" y="2715"/>
                    <a:pt x="0" y="5294"/>
                  </a:cubicBezTo>
                  <a:cubicBezTo>
                    <a:pt x="1319" y="6723"/>
                    <a:pt x="3325" y="7296"/>
                    <a:pt x="5200" y="678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="" xmlns:a16="http://schemas.microsoft.com/office/drawing/2014/main" id="{38C0EF90-17A8-6BA8-5DDA-82F05F21B9C6}"/>
                </a:ext>
              </a:extLst>
            </p:cNvPr>
            <p:cNvSpPr/>
            <p:nvPr/>
          </p:nvSpPr>
          <p:spPr>
            <a:xfrm>
              <a:off x="6769586" y="1814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="" xmlns:a16="http://schemas.microsoft.com/office/drawing/2014/main" id="{3472E3D6-2743-8CB3-1D9B-5228BF5F3814}"/>
                </a:ext>
              </a:extLst>
            </p:cNvPr>
            <p:cNvSpPr/>
            <p:nvPr/>
          </p:nvSpPr>
          <p:spPr>
            <a:xfrm>
              <a:off x="6801529" y="1827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="" xmlns:a16="http://schemas.microsoft.com/office/drawing/2014/main" id="{A61E7C3A-DDBA-5B98-737C-4492AFB2CAB2}"/>
                </a:ext>
              </a:extLst>
            </p:cNvPr>
            <p:cNvSpPr/>
            <p:nvPr/>
          </p:nvSpPr>
          <p:spPr>
            <a:xfrm>
              <a:off x="6831986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="" xmlns:a16="http://schemas.microsoft.com/office/drawing/2014/main" id="{A73ABD47-D9FB-058B-AA6A-AE8FC8E5F98E}"/>
                </a:ext>
              </a:extLst>
            </p:cNvPr>
            <p:cNvSpPr/>
            <p:nvPr/>
          </p:nvSpPr>
          <p:spPr>
            <a:xfrm>
              <a:off x="6861700" y="18581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="" xmlns:a16="http://schemas.microsoft.com/office/drawing/2014/main" id="{DC6DB457-FE75-3617-E503-5098CA3FDD05}"/>
                </a:ext>
              </a:extLst>
            </p:cNvPr>
            <p:cNvSpPr/>
            <p:nvPr/>
          </p:nvSpPr>
          <p:spPr>
            <a:xfrm>
              <a:off x="6893912" y="1877813"/>
              <a:ext cx="10400" cy="10400"/>
            </a:xfrm>
            <a:custGeom>
              <a:avLst/>
              <a:gdLst>
                <a:gd name="connsiteX0" fmla="*/ 1217 w 10400"/>
                <a:gd name="connsiteY0" fmla="*/ 8543 h 10400"/>
                <a:gd name="connsiteX1" fmla="*/ 8543 w 10400"/>
                <a:gd name="connsiteY1" fmla="*/ 9183 h 10400"/>
                <a:gd name="connsiteX2" fmla="*/ 9183 w 10400"/>
                <a:gd name="connsiteY2" fmla="*/ 1857 h 10400"/>
                <a:gd name="connsiteX3" fmla="*/ 1857 w 10400"/>
                <a:gd name="connsiteY3" fmla="*/ 1217 h 10400"/>
                <a:gd name="connsiteX4" fmla="*/ 1217 w 10400"/>
                <a:gd name="connsiteY4" fmla="*/ 1857 h 10400"/>
                <a:gd name="connsiteX5" fmla="*/ 1217 w 10400"/>
                <a:gd name="connsiteY5" fmla="*/ 8543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0" h="10400">
                  <a:moveTo>
                    <a:pt x="1217" y="8543"/>
                  </a:moveTo>
                  <a:cubicBezTo>
                    <a:pt x="3063" y="10743"/>
                    <a:pt x="6343" y="11029"/>
                    <a:pt x="8543" y="9183"/>
                  </a:cubicBezTo>
                  <a:cubicBezTo>
                    <a:pt x="10743" y="7337"/>
                    <a:pt x="11029" y="4057"/>
                    <a:pt x="9183" y="1857"/>
                  </a:cubicBezTo>
                  <a:cubicBezTo>
                    <a:pt x="7337" y="-343"/>
                    <a:pt x="4057" y="-629"/>
                    <a:pt x="1857" y="1217"/>
                  </a:cubicBezTo>
                  <a:cubicBezTo>
                    <a:pt x="1625" y="1411"/>
                    <a:pt x="1411" y="1626"/>
                    <a:pt x="1217" y="1857"/>
                  </a:cubicBezTo>
                  <a:cubicBezTo>
                    <a:pt x="-406" y="3791"/>
                    <a:pt x="-406" y="6610"/>
                    <a:pt x="121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="" xmlns:a16="http://schemas.microsoft.com/office/drawing/2014/main" id="{E77F590C-1BD9-FBF6-CE49-6A81FB212219}"/>
                </a:ext>
              </a:extLst>
            </p:cNvPr>
            <p:cNvSpPr/>
            <p:nvPr/>
          </p:nvSpPr>
          <p:spPr>
            <a:xfrm>
              <a:off x="6921129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="" xmlns:a16="http://schemas.microsoft.com/office/drawing/2014/main" id="{0B461FA1-10CF-0389-30F1-7BE045748AF0}"/>
                </a:ext>
              </a:extLst>
            </p:cNvPr>
            <p:cNvSpPr/>
            <p:nvPr/>
          </p:nvSpPr>
          <p:spPr>
            <a:xfrm>
              <a:off x="6948615" y="1916813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41" y="2595"/>
                    <a:pt x="7036" y="372"/>
                    <a:pt x="4457" y="0"/>
                  </a:cubicBezTo>
                  <a:cubicBezTo>
                    <a:pt x="4457" y="0"/>
                    <a:pt x="0" y="0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="" xmlns:a16="http://schemas.microsoft.com/office/drawing/2014/main" id="{9601AD9F-757C-6E61-ED85-C288C5849C3C}"/>
                </a:ext>
              </a:extLst>
            </p:cNvPr>
            <p:cNvSpPr/>
            <p:nvPr/>
          </p:nvSpPr>
          <p:spPr>
            <a:xfrm>
              <a:off x="6975261" y="1943459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="" xmlns:a16="http://schemas.microsoft.com/office/drawing/2014/main" id="{63A8462B-4D5E-F151-4E12-CDD8070C4F62}"/>
                </a:ext>
              </a:extLst>
            </p:cNvPr>
            <p:cNvSpPr/>
            <p:nvPr/>
          </p:nvSpPr>
          <p:spPr>
            <a:xfrm>
              <a:off x="7001358" y="19636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="" xmlns:a16="http://schemas.microsoft.com/office/drawing/2014/main" id="{3C084E91-A4A8-0D86-1071-7203E2BBEF71}"/>
                </a:ext>
              </a:extLst>
            </p:cNvPr>
            <p:cNvSpPr/>
            <p:nvPr/>
          </p:nvSpPr>
          <p:spPr>
            <a:xfrm>
              <a:off x="7025128" y="1988127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="" xmlns:a16="http://schemas.microsoft.com/office/drawing/2014/main" id="{C7E9E2D9-6306-4C86-0303-150B8DF7F52B}"/>
                </a:ext>
              </a:extLst>
            </p:cNvPr>
            <p:cNvSpPr/>
            <p:nvPr/>
          </p:nvSpPr>
          <p:spPr>
            <a:xfrm>
              <a:off x="7046672" y="2012641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="" xmlns:a16="http://schemas.microsoft.com/office/drawing/2014/main" id="{F6898BF8-48BB-4599-85E9-7429B82C5430}"/>
                </a:ext>
              </a:extLst>
            </p:cNvPr>
            <p:cNvSpPr/>
            <p:nvPr/>
          </p:nvSpPr>
          <p:spPr>
            <a:xfrm>
              <a:off x="7067472" y="2039384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="" xmlns:a16="http://schemas.microsoft.com/office/drawing/2014/main" id="{3CA86C2A-0A99-042A-4072-D3C626B6E8DC}"/>
                </a:ext>
              </a:extLst>
            </p:cNvPr>
            <p:cNvSpPr/>
            <p:nvPr/>
          </p:nvSpPr>
          <p:spPr>
            <a:xfrm>
              <a:off x="7086786" y="20661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="" xmlns:a16="http://schemas.microsoft.com/office/drawing/2014/main" id="{157FFA41-AFFB-5BC2-36DB-3551BC82D646}"/>
                </a:ext>
              </a:extLst>
            </p:cNvPr>
            <p:cNvSpPr/>
            <p:nvPr/>
          </p:nvSpPr>
          <p:spPr>
            <a:xfrm>
              <a:off x="7103872" y="2094321"/>
              <a:ext cx="17828" cy="17120"/>
            </a:xfrm>
            <a:custGeom>
              <a:avLst/>
              <a:gdLst>
                <a:gd name="connsiteX0" fmla="*/ 8914 w 17828"/>
                <a:gd name="connsiteY0" fmla="*/ 17120 h 17120"/>
                <a:gd name="connsiteX1" fmla="*/ 17829 w 17828"/>
                <a:gd name="connsiteY1" fmla="*/ 8206 h 17120"/>
                <a:gd name="connsiteX2" fmla="*/ 8914 w 17828"/>
                <a:gd name="connsiteY2" fmla="*/ 34 h 17120"/>
                <a:gd name="connsiteX3" fmla="*/ 34 w 17828"/>
                <a:gd name="connsiteY3" fmla="*/ 7429 h 17120"/>
                <a:gd name="connsiteX4" fmla="*/ 0 w 17828"/>
                <a:gd name="connsiteY4" fmla="*/ 8206 h 17120"/>
                <a:gd name="connsiteX5" fmla="*/ 8914 w 17828"/>
                <a:gd name="connsiteY5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120"/>
                  </a:moveTo>
                  <a:cubicBezTo>
                    <a:pt x="13838" y="17120"/>
                    <a:pt x="17829" y="13129"/>
                    <a:pt x="17829" y="8206"/>
                  </a:cubicBezTo>
                  <a:cubicBezTo>
                    <a:pt x="17441" y="3575"/>
                    <a:pt x="13562" y="18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="" xmlns:a16="http://schemas.microsoft.com/office/drawing/2014/main" id="{A94BA4D3-FC03-B342-451C-5A76D18A0124}"/>
                </a:ext>
              </a:extLst>
            </p:cNvPr>
            <p:cNvSpPr/>
            <p:nvPr/>
          </p:nvSpPr>
          <p:spPr>
            <a:xfrm>
              <a:off x="7119472" y="2122584"/>
              <a:ext cx="20799" cy="20086"/>
            </a:xfrm>
            <a:custGeom>
              <a:avLst/>
              <a:gdLst>
                <a:gd name="connsiteX0" fmla="*/ 10400 w 20799"/>
                <a:gd name="connsiteY0" fmla="*/ 20057 h 20086"/>
                <a:gd name="connsiteX1" fmla="*/ 20771 w 20799"/>
                <a:gd name="connsiteY1" fmla="*/ 11172 h 20086"/>
                <a:gd name="connsiteX2" fmla="*/ 20800 w 20799"/>
                <a:gd name="connsiteY2" fmla="*/ 10400 h 20086"/>
                <a:gd name="connsiteX3" fmla="*/ 10400 w 20799"/>
                <a:gd name="connsiteY3" fmla="*/ 0 h 20086"/>
                <a:gd name="connsiteX4" fmla="*/ 0 w 20799"/>
                <a:gd name="connsiteY4" fmla="*/ 10400 h 20086"/>
                <a:gd name="connsiteX5" fmla="*/ 10400 w 20799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="" xmlns:a16="http://schemas.microsoft.com/office/drawing/2014/main" id="{7842D84A-E80C-4B59-3A5B-665658861E37}"/>
                </a:ext>
              </a:extLst>
            </p:cNvPr>
            <p:cNvSpPr/>
            <p:nvPr/>
          </p:nvSpPr>
          <p:spPr>
            <a:xfrm>
              <a:off x="7133586" y="2151556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="" xmlns:a16="http://schemas.microsoft.com/office/drawing/2014/main" id="{07F7E169-A270-CF16-4BAC-6CFC4E5731AF}"/>
                </a:ext>
              </a:extLst>
            </p:cNvPr>
            <p:cNvSpPr/>
            <p:nvPr/>
          </p:nvSpPr>
          <p:spPr>
            <a:xfrm>
              <a:off x="7149186" y="2184242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1143 h 21542"/>
                <a:gd name="connsiteX2" fmla="*/ 11143 w 21542"/>
                <a:gd name="connsiteY2" fmla="*/ 0 h 21542"/>
                <a:gd name="connsiteX3" fmla="*/ 0 w 21542"/>
                <a:gd name="connsiteY3" fmla="*/ 11143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6887" y="21543"/>
                    <a:pt x="21543" y="16887"/>
                    <a:pt x="21543" y="11143"/>
                  </a:cubicBezTo>
                  <a:cubicBezTo>
                    <a:pt x="21556" y="5268"/>
                    <a:pt x="17005" y="39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="" xmlns:a16="http://schemas.microsoft.com/office/drawing/2014/main" id="{5B10A3B6-66EB-D5A4-FB58-49B6171F4677}"/>
                </a:ext>
              </a:extLst>
            </p:cNvPr>
            <p:cNvSpPr/>
            <p:nvPr/>
          </p:nvSpPr>
          <p:spPr>
            <a:xfrm>
              <a:off x="7162558" y="2216927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="" xmlns:a16="http://schemas.microsoft.com/office/drawing/2014/main" id="{B6F787FD-5B81-C973-0776-8F3295F8200F}"/>
                </a:ext>
              </a:extLst>
            </p:cNvPr>
            <p:cNvSpPr/>
            <p:nvPr/>
          </p:nvSpPr>
          <p:spPr>
            <a:xfrm>
              <a:off x="7173700" y="22496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438" y="4813"/>
                    <a:pt x="15987" y="362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="" xmlns:a16="http://schemas.microsoft.com/office/drawing/2014/main" id="{EA44D0E4-9EB2-E078-777F-227955E4C4BB}"/>
                </a:ext>
              </a:extLst>
            </p:cNvPr>
            <p:cNvSpPr/>
            <p:nvPr/>
          </p:nvSpPr>
          <p:spPr>
            <a:xfrm>
              <a:off x="7184100" y="2285270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="" xmlns:a16="http://schemas.microsoft.com/office/drawing/2014/main" id="{EC867CAE-C404-92DC-3529-707296DD5119}"/>
                </a:ext>
              </a:extLst>
            </p:cNvPr>
            <p:cNvSpPr/>
            <p:nvPr/>
          </p:nvSpPr>
          <p:spPr>
            <a:xfrm>
              <a:off x="7194501" y="2320927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="" xmlns:a16="http://schemas.microsoft.com/office/drawing/2014/main" id="{507D19D2-E70A-F4F9-12F2-6D33E003D0FA}"/>
                </a:ext>
              </a:extLst>
            </p:cNvPr>
            <p:cNvSpPr/>
            <p:nvPr/>
          </p:nvSpPr>
          <p:spPr>
            <a:xfrm>
              <a:off x="7201123" y="2355778"/>
              <a:ext cx="11259" cy="11259"/>
            </a:xfrm>
            <a:custGeom>
              <a:avLst/>
              <a:gdLst>
                <a:gd name="connsiteX0" fmla="*/ 6006 w 11259"/>
                <a:gd name="connsiteY0" fmla="*/ 11206 h 11259"/>
                <a:gd name="connsiteX1" fmla="*/ 11206 w 11259"/>
                <a:gd name="connsiteY1" fmla="*/ 6006 h 11259"/>
                <a:gd name="connsiteX2" fmla="*/ 6802 w 11259"/>
                <a:gd name="connsiteY2" fmla="*/ 117 h 11259"/>
                <a:gd name="connsiteX3" fmla="*/ 6006 w 11259"/>
                <a:gd name="connsiteY3" fmla="*/ 64 h 11259"/>
                <a:gd name="connsiteX4" fmla="*/ 63 w 11259"/>
                <a:gd name="connsiteY4" fmla="*/ 4395 h 11259"/>
                <a:gd name="connsiteX5" fmla="*/ 63 w 11259"/>
                <a:gd name="connsiteY5" fmla="*/ 6006 h 11259"/>
                <a:gd name="connsiteX6" fmla="*/ 5209 w 11259"/>
                <a:gd name="connsiteY6" fmla="*/ 11260 h 11259"/>
                <a:gd name="connsiteX7" fmla="*/ 6006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6006" y="11206"/>
                  </a:moveTo>
                  <a:cubicBezTo>
                    <a:pt x="8878" y="11206"/>
                    <a:pt x="11206" y="8878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9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33" y="8878"/>
                    <a:pt x="2337" y="11230"/>
                    <a:pt x="5209" y="11260"/>
                  </a:cubicBezTo>
                  <a:cubicBezTo>
                    <a:pt x="5476" y="11262"/>
                    <a:pt x="5742" y="11244"/>
                    <a:pt x="6006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="" xmlns:a16="http://schemas.microsoft.com/office/drawing/2014/main" id="{AC4DEBD1-AF9B-1F9D-990F-3C1372AD8DF8}"/>
                </a:ext>
              </a:extLst>
            </p:cNvPr>
            <p:cNvSpPr/>
            <p:nvPr/>
          </p:nvSpPr>
          <p:spPr>
            <a:xfrm>
              <a:off x="7205643" y="23885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="" xmlns:a16="http://schemas.microsoft.com/office/drawing/2014/main" id="{ED936C15-7E41-3D99-6D5F-95DEE98B5F02}"/>
                </a:ext>
              </a:extLst>
            </p:cNvPr>
            <p:cNvSpPr/>
            <p:nvPr/>
          </p:nvSpPr>
          <p:spPr>
            <a:xfrm>
              <a:off x="7208615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="" xmlns:a16="http://schemas.microsoft.com/office/drawing/2014/main" id="{1B94FAF0-1D44-40D2-22FE-0AA31A0D701B}"/>
                </a:ext>
              </a:extLst>
            </p:cNvPr>
            <p:cNvSpPr/>
            <p:nvPr/>
          </p:nvSpPr>
          <p:spPr>
            <a:xfrm>
              <a:off x="7247243" y="246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="" xmlns:a16="http://schemas.microsoft.com/office/drawing/2014/main" id="{FA36C9AE-57B5-DEB1-B428-01C53913D619}"/>
                </a:ext>
              </a:extLst>
            </p:cNvPr>
            <p:cNvSpPr/>
            <p:nvPr/>
          </p:nvSpPr>
          <p:spPr>
            <a:xfrm>
              <a:off x="7246500" y="2494013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="" xmlns:a16="http://schemas.microsoft.com/office/drawing/2014/main" id="{E751EA54-6D96-45D4-DBAB-1E2517AE1E16}"/>
                </a:ext>
              </a:extLst>
            </p:cNvPr>
            <p:cNvSpPr/>
            <p:nvPr/>
          </p:nvSpPr>
          <p:spPr>
            <a:xfrm>
              <a:off x="7244272" y="2528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="" xmlns:a16="http://schemas.microsoft.com/office/drawing/2014/main" id="{76CF7659-4A15-D5FA-6A14-6A62FE0593C6}"/>
                </a:ext>
              </a:extLst>
            </p:cNvPr>
            <p:cNvSpPr/>
            <p:nvPr/>
          </p:nvSpPr>
          <p:spPr>
            <a:xfrm>
              <a:off x="7241300" y="2563842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="" xmlns:a16="http://schemas.microsoft.com/office/drawing/2014/main" id="{1447EFC3-4A46-3AD4-4F2D-AEFFB6EECD2F}"/>
                </a:ext>
              </a:extLst>
            </p:cNvPr>
            <p:cNvSpPr/>
            <p:nvPr/>
          </p:nvSpPr>
          <p:spPr>
            <a:xfrm>
              <a:off x="7235357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="" xmlns:a16="http://schemas.microsoft.com/office/drawing/2014/main" id="{2A56F6C2-88F3-66C5-75F4-2B1ED5BA4C63}"/>
                </a:ext>
              </a:extLst>
            </p:cNvPr>
            <p:cNvSpPr/>
            <p:nvPr/>
          </p:nvSpPr>
          <p:spPr>
            <a:xfrm>
              <a:off x="7228672" y="26321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="" xmlns:a16="http://schemas.microsoft.com/office/drawing/2014/main" id="{D6D3B2B1-592E-D35E-B1CD-BC039FCDBE89}"/>
                </a:ext>
              </a:extLst>
            </p:cNvPr>
            <p:cNvSpPr/>
            <p:nvPr/>
          </p:nvSpPr>
          <p:spPr>
            <a:xfrm>
              <a:off x="7219758" y="26656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="" xmlns:a16="http://schemas.microsoft.com/office/drawing/2014/main" id="{71090D61-980A-A053-3B4A-D03BE8668618}"/>
                </a:ext>
              </a:extLst>
            </p:cNvPr>
            <p:cNvSpPr/>
            <p:nvPr/>
          </p:nvSpPr>
          <p:spPr>
            <a:xfrm>
              <a:off x="7209358" y="26990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="" xmlns:a16="http://schemas.microsoft.com/office/drawing/2014/main" id="{51850D97-26DA-52F1-4C98-539863D0844A}"/>
                </a:ext>
              </a:extLst>
            </p:cNvPr>
            <p:cNvSpPr/>
            <p:nvPr/>
          </p:nvSpPr>
          <p:spPr>
            <a:xfrm>
              <a:off x="7195986" y="27302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="" xmlns:a16="http://schemas.microsoft.com/office/drawing/2014/main" id="{029F2D3A-9EE1-1343-FD27-53ED27DFA186}"/>
                </a:ext>
              </a:extLst>
            </p:cNvPr>
            <p:cNvSpPr/>
            <p:nvPr/>
          </p:nvSpPr>
          <p:spPr>
            <a:xfrm>
              <a:off x="7184101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="" xmlns:a16="http://schemas.microsoft.com/office/drawing/2014/main" id="{8DA3A0EA-7979-14D2-BECB-D8461DD78A54}"/>
                </a:ext>
              </a:extLst>
            </p:cNvPr>
            <p:cNvSpPr/>
            <p:nvPr/>
          </p:nvSpPr>
          <p:spPr>
            <a:xfrm>
              <a:off x="7168500" y="2794870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="" xmlns:a16="http://schemas.microsoft.com/office/drawing/2014/main" id="{29BF3F4F-9C78-0C63-FEAE-DFA909735B7B}"/>
                </a:ext>
              </a:extLst>
            </p:cNvPr>
            <p:cNvSpPr/>
            <p:nvPr/>
          </p:nvSpPr>
          <p:spPr>
            <a:xfrm>
              <a:off x="7156615" y="2832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="" xmlns:a16="http://schemas.microsoft.com/office/drawing/2014/main" id="{5669C00D-89A8-9A32-C251-3609B5C37493}"/>
                </a:ext>
              </a:extLst>
            </p:cNvPr>
            <p:cNvSpPr/>
            <p:nvPr/>
          </p:nvSpPr>
          <p:spPr>
            <a:xfrm>
              <a:off x="7138043" y="2858756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="" xmlns:a16="http://schemas.microsoft.com/office/drawing/2014/main" id="{A349EB8E-9EA6-42CD-FA6F-F10614D3B53F}"/>
                </a:ext>
              </a:extLst>
            </p:cNvPr>
            <p:cNvSpPr/>
            <p:nvPr/>
          </p:nvSpPr>
          <p:spPr>
            <a:xfrm>
              <a:off x="7076386" y="29419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="" xmlns:a16="http://schemas.microsoft.com/office/drawing/2014/main" id="{AFFC36CD-C6E3-E3B1-0FB2-4B2101D17F8E}"/>
                </a:ext>
              </a:extLst>
            </p:cNvPr>
            <p:cNvSpPr/>
            <p:nvPr/>
          </p:nvSpPr>
          <p:spPr>
            <a:xfrm>
              <a:off x="7052615" y="29672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2"/>
                    <a:pt x="332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="" xmlns:a16="http://schemas.microsoft.com/office/drawing/2014/main" id="{08840FF1-982D-D0D6-6756-ED67C3E700AF}"/>
                </a:ext>
              </a:extLst>
            </p:cNvPr>
            <p:cNvSpPr/>
            <p:nvPr/>
          </p:nvSpPr>
          <p:spPr>
            <a:xfrm>
              <a:off x="7028513" y="299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="" xmlns:a16="http://schemas.microsoft.com/office/drawing/2014/main" id="{5B325F1E-AA1B-B876-CEBB-B0EBBE261242}"/>
                </a:ext>
              </a:extLst>
            </p:cNvPr>
            <p:cNvSpPr/>
            <p:nvPr/>
          </p:nvSpPr>
          <p:spPr>
            <a:xfrm>
              <a:off x="7003586" y="301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="" xmlns:a16="http://schemas.microsoft.com/office/drawing/2014/main" id="{AAEE5C52-1B91-3A39-E54E-6D79CBB73D3B}"/>
                </a:ext>
              </a:extLst>
            </p:cNvPr>
            <p:cNvSpPr/>
            <p:nvPr/>
          </p:nvSpPr>
          <p:spPr>
            <a:xfrm>
              <a:off x="6920386" y="30786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="" xmlns:a16="http://schemas.microsoft.com/office/drawing/2014/main" id="{64ABF234-1548-5087-F7CB-E1AC3A920D0B}"/>
                </a:ext>
              </a:extLst>
            </p:cNvPr>
            <p:cNvSpPr/>
            <p:nvPr/>
          </p:nvSpPr>
          <p:spPr>
            <a:xfrm>
              <a:off x="6895129" y="3097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="" xmlns:a16="http://schemas.microsoft.com/office/drawing/2014/main" id="{F80BDB3A-AF19-D92B-72E0-3413EF006D98}"/>
                </a:ext>
              </a:extLst>
            </p:cNvPr>
            <p:cNvSpPr/>
            <p:nvPr/>
          </p:nvSpPr>
          <p:spPr>
            <a:xfrm>
              <a:off x="6860957" y="311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="" xmlns:a16="http://schemas.microsoft.com/office/drawing/2014/main" id="{5B0564BA-0DD5-12D4-BFCE-375D2A4F0F9F}"/>
                </a:ext>
              </a:extLst>
            </p:cNvPr>
            <p:cNvSpPr/>
            <p:nvPr/>
          </p:nvSpPr>
          <p:spPr>
            <a:xfrm>
              <a:off x="6830500" y="313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="" xmlns:a16="http://schemas.microsoft.com/office/drawing/2014/main" id="{A6FEC51D-4195-B56F-CDC9-B75651EECFAB}"/>
                </a:ext>
              </a:extLst>
            </p:cNvPr>
            <p:cNvSpPr/>
            <p:nvPr/>
          </p:nvSpPr>
          <p:spPr>
            <a:xfrm>
              <a:off x="6794100" y="3142527"/>
              <a:ext cx="8171" cy="5321"/>
            </a:xfrm>
            <a:custGeom>
              <a:avLst/>
              <a:gdLst>
                <a:gd name="connsiteX0" fmla="*/ 4457 w 8171"/>
                <a:gd name="connsiteY0" fmla="*/ 5200 h 5321"/>
                <a:gd name="connsiteX1" fmla="*/ 8171 w 8171"/>
                <a:gd name="connsiteY1" fmla="*/ 743 h 5321"/>
                <a:gd name="connsiteX2" fmla="*/ 4457 w 8171"/>
                <a:gd name="connsiteY2" fmla="*/ 0 h 5321"/>
                <a:gd name="connsiteX3" fmla="*/ 0 w 8171"/>
                <a:gd name="connsiteY3" fmla="*/ 3715 h 5321"/>
                <a:gd name="connsiteX4" fmla="*/ 4457 w 8171"/>
                <a:gd name="connsiteY4" fmla="*/ 5200 h 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321">
                  <a:moveTo>
                    <a:pt x="4457" y="5200"/>
                  </a:moveTo>
                  <a:cubicBezTo>
                    <a:pt x="6625" y="4834"/>
                    <a:pt x="8202" y="2942"/>
                    <a:pt x="8171" y="743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1083" y="5016"/>
                    <a:pt x="2810" y="5592"/>
                    <a:pt x="4457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="" xmlns:a16="http://schemas.microsoft.com/office/drawing/2014/main" id="{106D7F92-0FF9-25A3-7940-5F4C8CC8C021}"/>
                </a:ext>
              </a:extLst>
            </p:cNvPr>
            <p:cNvSpPr/>
            <p:nvPr/>
          </p:nvSpPr>
          <p:spPr>
            <a:xfrm>
              <a:off x="6761414" y="31514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="" xmlns:a16="http://schemas.microsoft.com/office/drawing/2014/main" id="{FD363B20-30A5-6CB5-16F5-96C98EB56A32}"/>
                </a:ext>
              </a:extLst>
            </p:cNvPr>
            <p:cNvSpPr/>
            <p:nvPr/>
          </p:nvSpPr>
          <p:spPr>
            <a:xfrm>
              <a:off x="6727986" y="3161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="" xmlns:a16="http://schemas.microsoft.com/office/drawing/2014/main" id="{7200FB43-4AA9-8FFF-23E6-642B626D575B}"/>
                </a:ext>
              </a:extLst>
            </p:cNvPr>
            <p:cNvSpPr/>
            <p:nvPr/>
          </p:nvSpPr>
          <p:spPr>
            <a:xfrm>
              <a:off x="6695300" y="3171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="" xmlns:a16="http://schemas.microsoft.com/office/drawing/2014/main" id="{18A513D8-5D23-CCC3-944D-863CB4B9C1CD}"/>
                </a:ext>
              </a:extLst>
            </p:cNvPr>
            <p:cNvSpPr/>
            <p:nvPr/>
          </p:nvSpPr>
          <p:spPr>
            <a:xfrm>
              <a:off x="6661809" y="3178928"/>
              <a:ext cx="8914" cy="8914"/>
            </a:xfrm>
            <a:custGeom>
              <a:avLst/>
              <a:gdLst>
                <a:gd name="connsiteX0" fmla="*/ 4519 w 8914"/>
                <a:gd name="connsiteY0" fmla="*/ 8914 h 8914"/>
                <a:gd name="connsiteX1" fmla="*/ 8914 w 8914"/>
                <a:gd name="connsiteY1" fmla="*/ 4395 h 8914"/>
                <a:gd name="connsiteX2" fmla="*/ 4395 w 8914"/>
                <a:gd name="connsiteY2" fmla="*/ 0 h 8914"/>
                <a:gd name="connsiteX3" fmla="*/ 0 w 8914"/>
                <a:gd name="connsiteY3" fmla="*/ 4519 h 8914"/>
                <a:gd name="connsiteX4" fmla="*/ 62 w 8914"/>
                <a:gd name="connsiteY4" fmla="*/ 5200 h 8914"/>
                <a:gd name="connsiteX5" fmla="*/ 4519 w 8914"/>
                <a:gd name="connsiteY5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4">
                  <a:moveTo>
                    <a:pt x="4519" y="8914"/>
                  </a:moveTo>
                  <a:cubicBezTo>
                    <a:pt x="6981" y="8880"/>
                    <a:pt x="8948" y="6856"/>
                    <a:pt x="8914" y="4395"/>
                  </a:cubicBezTo>
                  <a:cubicBezTo>
                    <a:pt x="8880" y="1934"/>
                    <a:pt x="6856" y="-34"/>
                    <a:pt x="4395" y="0"/>
                  </a:cubicBezTo>
                  <a:cubicBezTo>
                    <a:pt x="1934" y="35"/>
                    <a:pt x="-34" y="2058"/>
                    <a:pt x="0" y="4519"/>
                  </a:cubicBezTo>
                  <a:cubicBezTo>
                    <a:pt x="4" y="4747"/>
                    <a:pt x="24" y="4975"/>
                    <a:pt x="62" y="5200"/>
                  </a:cubicBezTo>
                  <a:cubicBezTo>
                    <a:pt x="428" y="7368"/>
                    <a:pt x="2321" y="8945"/>
                    <a:pt x="451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="" xmlns:a16="http://schemas.microsoft.com/office/drawing/2014/main" id="{C2F4F4D8-F73D-E28A-D113-3ECE32020DF0}"/>
                </a:ext>
              </a:extLst>
            </p:cNvPr>
            <p:cNvSpPr/>
            <p:nvPr/>
          </p:nvSpPr>
          <p:spPr>
            <a:xfrm>
              <a:off x="6632157" y="318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="" xmlns:a16="http://schemas.microsoft.com/office/drawing/2014/main" id="{6C9C8530-CF8C-045C-D405-FCF3BE4FEECE}"/>
                </a:ext>
              </a:extLst>
            </p:cNvPr>
            <p:cNvSpPr/>
            <p:nvPr/>
          </p:nvSpPr>
          <p:spPr>
            <a:xfrm>
              <a:off x="6597986" y="3196756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="" xmlns:a16="http://schemas.microsoft.com/office/drawing/2014/main" id="{0A367A29-5603-6916-9EAB-40FE2B6D1AF1}"/>
                </a:ext>
              </a:extLst>
            </p:cNvPr>
            <p:cNvSpPr/>
            <p:nvPr/>
          </p:nvSpPr>
          <p:spPr>
            <a:xfrm>
              <a:off x="6557129" y="319972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="" xmlns:a16="http://schemas.microsoft.com/office/drawing/2014/main" id="{99D66A53-44E1-4C3B-FE01-74D070BC4559}"/>
                </a:ext>
              </a:extLst>
            </p:cNvPr>
            <p:cNvSpPr/>
            <p:nvPr/>
          </p:nvSpPr>
          <p:spPr>
            <a:xfrm>
              <a:off x="6526176" y="3201214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="" xmlns:a16="http://schemas.microsoft.com/office/drawing/2014/main" id="{BB690FD4-6DB7-9A45-E556-6D15DAFF0AA7}"/>
                </a:ext>
              </a:extLst>
            </p:cNvPr>
            <p:cNvSpPr/>
            <p:nvPr/>
          </p:nvSpPr>
          <p:spPr>
            <a:xfrm>
              <a:off x="6493325" y="32004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="" xmlns:a16="http://schemas.microsoft.com/office/drawing/2014/main" id="{567F8084-435C-5EAE-4AB7-A2BB40FC75D5}"/>
                </a:ext>
              </a:extLst>
            </p:cNvPr>
            <p:cNvSpPr/>
            <p:nvPr/>
          </p:nvSpPr>
          <p:spPr>
            <a:xfrm>
              <a:off x="6459071" y="31937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="" xmlns:a16="http://schemas.microsoft.com/office/drawing/2014/main" id="{51C2565A-2EE9-DD3D-B39A-AB927379D21F}"/>
                </a:ext>
              </a:extLst>
            </p:cNvPr>
            <p:cNvSpPr/>
            <p:nvPr/>
          </p:nvSpPr>
          <p:spPr>
            <a:xfrm>
              <a:off x="6422671" y="31900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="" xmlns:a16="http://schemas.microsoft.com/office/drawing/2014/main" id="{4D80CB69-0B97-442A-9AAF-4BB2E1870CB9}"/>
                </a:ext>
              </a:extLst>
            </p:cNvPr>
            <p:cNvSpPr/>
            <p:nvPr/>
          </p:nvSpPr>
          <p:spPr>
            <a:xfrm>
              <a:off x="6390728" y="31893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="" xmlns:a16="http://schemas.microsoft.com/office/drawing/2014/main" id="{D5668698-727B-3A2C-9CCB-EB287BB9BA1D}"/>
                </a:ext>
              </a:extLst>
            </p:cNvPr>
            <p:cNvSpPr/>
            <p:nvPr/>
          </p:nvSpPr>
          <p:spPr>
            <a:xfrm>
              <a:off x="6354328" y="3178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="" xmlns:a16="http://schemas.microsoft.com/office/drawing/2014/main" id="{E13FC553-C463-A420-793B-EED9010F4289}"/>
                </a:ext>
              </a:extLst>
            </p:cNvPr>
            <p:cNvSpPr/>
            <p:nvPr/>
          </p:nvSpPr>
          <p:spPr>
            <a:xfrm>
              <a:off x="6320900" y="3169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="" xmlns:a16="http://schemas.microsoft.com/office/drawing/2014/main" id="{55439372-7763-4986-5636-20AA55D37A2F}"/>
                </a:ext>
              </a:extLst>
            </p:cNvPr>
            <p:cNvSpPr/>
            <p:nvPr/>
          </p:nvSpPr>
          <p:spPr>
            <a:xfrm>
              <a:off x="6289700" y="316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="" xmlns:a16="http://schemas.microsoft.com/office/drawing/2014/main" id="{F320F179-8A64-C8DF-CA40-D56177AFCF5C}"/>
                </a:ext>
              </a:extLst>
            </p:cNvPr>
            <p:cNvSpPr/>
            <p:nvPr/>
          </p:nvSpPr>
          <p:spPr>
            <a:xfrm>
              <a:off x="6257014" y="3147728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="" xmlns:a16="http://schemas.microsoft.com/office/drawing/2014/main" id="{B77DED1E-E051-9033-AF33-2F308B0145F3}"/>
                </a:ext>
              </a:extLst>
            </p:cNvPr>
            <p:cNvSpPr/>
            <p:nvPr/>
          </p:nvSpPr>
          <p:spPr>
            <a:xfrm>
              <a:off x="6226557" y="31350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="" xmlns:a16="http://schemas.microsoft.com/office/drawing/2014/main" id="{90186B36-FA7C-5AE8-3B05-F93A480E34A8}"/>
                </a:ext>
              </a:extLst>
            </p:cNvPr>
            <p:cNvSpPr/>
            <p:nvPr/>
          </p:nvSpPr>
          <p:spPr>
            <a:xfrm>
              <a:off x="6193871" y="312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="" xmlns:a16="http://schemas.microsoft.com/office/drawing/2014/main" id="{BCD61FF7-E864-A8AF-77A8-168C2CE85A09}"/>
                </a:ext>
              </a:extLst>
            </p:cNvPr>
            <p:cNvSpPr/>
            <p:nvPr/>
          </p:nvSpPr>
          <p:spPr>
            <a:xfrm>
              <a:off x="6162671" y="3107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="" xmlns:a16="http://schemas.microsoft.com/office/drawing/2014/main" id="{62616223-01CC-3240-F453-D063DC32CF27}"/>
                </a:ext>
              </a:extLst>
            </p:cNvPr>
            <p:cNvSpPr/>
            <p:nvPr/>
          </p:nvSpPr>
          <p:spPr>
            <a:xfrm>
              <a:off x="6132957" y="308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="" xmlns:a16="http://schemas.microsoft.com/office/drawing/2014/main" id="{5695BF88-1F7E-157B-BA25-94164C8082F9}"/>
                </a:ext>
              </a:extLst>
            </p:cNvPr>
            <p:cNvSpPr/>
            <p:nvPr/>
          </p:nvSpPr>
          <p:spPr>
            <a:xfrm>
              <a:off x="6103655" y="3068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="" xmlns:a16="http://schemas.microsoft.com/office/drawing/2014/main" id="{71D8D414-0BA9-9D34-06AC-F919F64C004B}"/>
                </a:ext>
              </a:extLst>
            </p:cNvPr>
            <p:cNvSpPr/>
            <p:nvPr/>
          </p:nvSpPr>
          <p:spPr>
            <a:xfrm>
              <a:off x="6073528" y="3046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="" xmlns:a16="http://schemas.microsoft.com/office/drawing/2014/main" id="{3B79A7AA-671D-47BB-50EC-BF110C7154C2}"/>
                </a:ext>
              </a:extLst>
            </p:cNvPr>
            <p:cNvSpPr/>
            <p:nvPr/>
          </p:nvSpPr>
          <p:spPr>
            <a:xfrm>
              <a:off x="6046785" y="30251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="" xmlns:a16="http://schemas.microsoft.com/office/drawing/2014/main" id="{54FCA179-A81F-031C-7EFF-131CE4C40953}"/>
                </a:ext>
              </a:extLst>
            </p:cNvPr>
            <p:cNvSpPr/>
            <p:nvPr/>
          </p:nvSpPr>
          <p:spPr>
            <a:xfrm>
              <a:off x="6020785" y="30021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="" xmlns:a16="http://schemas.microsoft.com/office/drawing/2014/main" id="{6475BD7D-154E-854F-D481-C793543EDEFD}"/>
                </a:ext>
              </a:extLst>
            </p:cNvPr>
            <p:cNvSpPr/>
            <p:nvPr/>
          </p:nvSpPr>
          <p:spPr>
            <a:xfrm>
              <a:off x="5997757" y="2982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="" xmlns:a16="http://schemas.microsoft.com/office/drawing/2014/main" id="{C98888D7-57C3-B443-17B7-2A9074A184A7}"/>
                </a:ext>
              </a:extLst>
            </p:cNvPr>
            <p:cNvSpPr/>
            <p:nvPr/>
          </p:nvSpPr>
          <p:spPr>
            <a:xfrm>
              <a:off x="5973985" y="29530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="" xmlns:a16="http://schemas.microsoft.com/office/drawing/2014/main" id="{E8351BEA-962F-6DDB-E108-2DD798DB4516}"/>
                </a:ext>
              </a:extLst>
            </p:cNvPr>
            <p:cNvSpPr/>
            <p:nvPr/>
          </p:nvSpPr>
          <p:spPr>
            <a:xfrm>
              <a:off x="5949471" y="292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="" xmlns:a16="http://schemas.microsoft.com/office/drawing/2014/main" id="{9E321463-5BBA-DC36-13D3-2A3AF0CC9A5F}"/>
                </a:ext>
              </a:extLst>
            </p:cNvPr>
            <p:cNvSpPr/>
            <p:nvPr/>
          </p:nvSpPr>
          <p:spPr>
            <a:xfrm>
              <a:off x="5929414" y="290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="" xmlns:a16="http://schemas.microsoft.com/office/drawing/2014/main" id="{A1B79112-661F-5687-EE84-8F421629A249}"/>
                </a:ext>
              </a:extLst>
            </p:cNvPr>
            <p:cNvSpPr/>
            <p:nvPr/>
          </p:nvSpPr>
          <p:spPr>
            <a:xfrm>
              <a:off x="5910100" y="2870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="" xmlns:a16="http://schemas.microsoft.com/office/drawing/2014/main" id="{724DC96B-3182-2AA5-D9C1-CFED47915B2E}"/>
                </a:ext>
              </a:extLst>
            </p:cNvPr>
            <p:cNvSpPr/>
            <p:nvPr/>
          </p:nvSpPr>
          <p:spPr>
            <a:xfrm>
              <a:off x="5888557" y="284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="" xmlns:a16="http://schemas.microsoft.com/office/drawing/2014/main" id="{C390DD71-1908-AA39-E090-0E012BDBDA2A}"/>
                </a:ext>
              </a:extLst>
            </p:cNvPr>
            <p:cNvSpPr/>
            <p:nvPr/>
          </p:nvSpPr>
          <p:spPr>
            <a:xfrm>
              <a:off x="5874442" y="281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="" xmlns:a16="http://schemas.microsoft.com/office/drawing/2014/main" id="{909B3EA2-90E5-8F40-72E0-9A74790F6407}"/>
                </a:ext>
              </a:extLst>
            </p:cNvPr>
            <p:cNvSpPr/>
            <p:nvPr/>
          </p:nvSpPr>
          <p:spPr>
            <a:xfrm>
              <a:off x="5855871" y="27800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="" xmlns:a16="http://schemas.microsoft.com/office/drawing/2014/main" id="{22E0DFA6-3D58-0B68-0851-C001D830D3E6}"/>
                </a:ext>
              </a:extLst>
            </p:cNvPr>
            <p:cNvSpPr/>
            <p:nvPr/>
          </p:nvSpPr>
          <p:spPr>
            <a:xfrm>
              <a:off x="5844728" y="2748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="" xmlns:a16="http://schemas.microsoft.com/office/drawing/2014/main" id="{5142E6BF-9310-1A12-1120-0EBE1F5A5A04}"/>
                </a:ext>
              </a:extLst>
            </p:cNvPr>
            <p:cNvSpPr/>
            <p:nvPr/>
          </p:nvSpPr>
          <p:spPr>
            <a:xfrm>
              <a:off x="5831357" y="2722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="" xmlns:a16="http://schemas.microsoft.com/office/drawing/2014/main" id="{760423BD-7314-229F-4C5A-050031D9B143}"/>
                </a:ext>
              </a:extLst>
            </p:cNvPr>
            <p:cNvSpPr/>
            <p:nvPr/>
          </p:nvSpPr>
          <p:spPr>
            <a:xfrm>
              <a:off x="5816500" y="2682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="" xmlns:a16="http://schemas.microsoft.com/office/drawing/2014/main" id="{B25BA2D6-C2D7-E7F2-06D3-6041E05AD41B}"/>
                </a:ext>
              </a:extLst>
            </p:cNvPr>
            <p:cNvSpPr/>
            <p:nvPr/>
          </p:nvSpPr>
          <p:spPr>
            <a:xfrm>
              <a:off x="5805356" y="2647785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="" xmlns:a16="http://schemas.microsoft.com/office/drawing/2014/main" id="{59557E44-D3FE-A78D-C5B6-D14CBCA5A326}"/>
                </a:ext>
              </a:extLst>
            </p:cNvPr>
            <p:cNvSpPr/>
            <p:nvPr/>
          </p:nvSpPr>
          <p:spPr>
            <a:xfrm>
              <a:off x="5794984" y="2612831"/>
              <a:ext cx="14830" cy="14153"/>
            </a:xfrm>
            <a:custGeom>
              <a:avLst/>
              <a:gdLst>
                <a:gd name="connsiteX0" fmla="*/ 7402 w 14830"/>
                <a:gd name="connsiteY0" fmla="*/ 14153 h 14153"/>
                <a:gd name="connsiteX1" fmla="*/ 14830 w 14830"/>
                <a:gd name="connsiteY1" fmla="*/ 6725 h 14153"/>
                <a:gd name="connsiteX2" fmla="*/ 7402 w 14830"/>
                <a:gd name="connsiteY2" fmla="*/ 39 h 14153"/>
                <a:gd name="connsiteX3" fmla="*/ 38 w 14830"/>
                <a:gd name="connsiteY3" fmla="*/ 5971 h 14153"/>
                <a:gd name="connsiteX4" fmla="*/ 716 w 14830"/>
                <a:gd name="connsiteY4" fmla="*/ 9696 h 14153"/>
                <a:gd name="connsiteX5" fmla="*/ 7402 w 14830"/>
                <a:gd name="connsiteY5" fmla="*/ 14153 h 1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30" h="14153">
                  <a:moveTo>
                    <a:pt x="7402" y="14153"/>
                  </a:moveTo>
                  <a:cubicBezTo>
                    <a:pt x="11352" y="13808"/>
                    <a:pt x="14485" y="10676"/>
                    <a:pt x="14830" y="6725"/>
                  </a:cubicBezTo>
                  <a:cubicBezTo>
                    <a:pt x="14447" y="2915"/>
                    <a:pt x="11231" y="20"/>
                    <a:pt x="7402" y="39"/>
                  </a:cubicBezTo>
                  <a:cubicBezTo>
                    <a:pt x="3730" y="-356"/>
                    <a:pt x="434" y="2299"/>
                    <a:pt x="38" y="5971"/>
                  </a:cubicBezTo>
                  <a:cubicBezTo>
                    <a:pt x="-100" y="7252"/>
                    <a:pt x="136" y="8546"/>
                    <a:pt x="716" y="9696"/>
                  </a:cubicBezTo>
                  <a:cubicBezTo>
                    <a:pt x="1879" y="12363"/>
                    <a:pt x="4492" y="14105"/>
                    <a:pt x="7402" y="1415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="" xmlns:a16="http://schemas.microsoft.com/office/drawing/2014/main" id="{96E0FE09-5A5B-3D1F-21F7-D6910AE8493A}"/>
                </a:ext>
              </a:extLst>
            </p:cNvPr>
            <p:cNvSpPr/>
            <p:nvPr/>
          </p:nvSpPr>
          <p:spPr>
            <a:xfrm>
              <a:off x="5786042" y="2575728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="" xmlns:a16="http://schemas.microsoft.com/office/drawing/2014/main" id="{F41D1410-556E-983F-1860-01D7D5EF87CC}"/>
                </a:ext>
              </a:extLst>
            </p:cNvPr>
            <p:cNvSpPr/>
            <p:nvPr/>
          </p:nvSpPr>
          <p:spPr>
            <a:xfrm>
              <a:off x="5777128" y="2537099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10"/>
                    <a:pt x="21909" y="28229"/>
                    <a:pt x="14114" y="28229"/>
                  </a:cubicBezTo>
                  <a:cubicBezTo>
                    <a:pt x="6319" y="28229"/>
                    <a:pt x="0" y="21910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="" xmlns:a16="http://schemas.microsoft.com/office/drawing/2014/main" id="{8D39F19B-7E65-7935-DE7F-489D931E3860}"/>
                </a:ext>
              </a:extLst>
            </p:cNvPr>
            <p:cNvSpPr/>
            <p:nvPr/>
          </p:nvSpPr>
          <p:spPr>
            <a:xfrm>
              <a:off x="5775642" y="2504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="" xmlns:a16="http://schemas.microsoft.com/office/drawing/2014/main" id="{9FF00335-6436-1CFA-862E-BAEC930A9E62}"/>
                </a:ext>
              </a:extLst>
            </p:cNvPr>
            <p:cNvSpPr/>
            <p:nvPr/>
          </p:nvSpPr>
          <p:spPr>
            <a:xfrm>
              <a:off x="5771928" y="2468013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09"/>
                    <a:pt x="21909" y="28229"/>
                    <a:pt x="14114" y="28229"/>
                  </a:cubicBezTo>
                  <a:cubicBezTo>
                    <a:pt x="6319" y="28229"/>
                    <a:pt x="0" y="21909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="" xmlns:a16="http://schemas.microsoft.com/office/drawing/2014/main" id="{3D439722-FAD4-EAA2-6A53-92C3D5006516}"/>
                </a:ext>
              </a:extLst>
            </p:cNvPr>
            <p:cNvSpPr/>
            <p:nvPr/>
          </p:nvSpPr>
          <p:spPr>
            <a:xfrm>
              <a:off x="5772671" y="24345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="" xmlns:a16="http://schemas.microsoft.com/office/drawing/2014/main" id="{B51C18DD-72A6-74B4-921E-99B2301068FF}"/>
                </a:ext>
              </a:extLst>
            </p:cNvPr>
            <p:cNvSpPr/>
            <p:nvPr/>
          </p:nvSpPr>
          <p:spPr>
            <a:xfrm>
              <a:off x="5775642" y="2400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="" xmlns:a16="http://schemas.microsoft.com/office/drawing/2014/main" id="{29ABF88A-BCF3-26EE-8B6B-293F50A19071}"/>
                </a:ext>
              </a:extLst>
            </p:cNvPr>
            <p:cNvSpPr/>
            <p:nvPr/>
          </p:nvSpPr>
          <p:spPr>
            <a:xfrm>
              <a:off x="5780099" y="2366984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="" xmlns:a16="http://schemas.microsoft.com/office/drawing/2014/main" id="{61FD3F75-3CBB-BD5D-4164-703D698C13B0}"/>
                </a:ext>
              </a:extLst>
            </p:cNvPr>
            <p:cNvSpPr/>
            <p:nvPr/>
          </p:nvSpPr>
          <p:spPr>
            <a:xfrm>
              <a:off x="5783814" y="2332070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1886 h 24514"/>
                <a:gd name="connsiteX2" fmla="*/ 12629 w 24514"/>
                <a:gd name="connsiteY2" fmla="*/ 0 h 24514"/>
                <a:gd name="connsiteX3" fmla="*/ 0 w 24514"/>
                <a:gd name="connsiteY3" fmla="*/ 11886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311" y="24121"/>
                    <a:pt x="24526" y="18580"/>
                    <a:pt x="24514" y="11886"/>
                  </a:cubicBezTo>
                  <a:cubicBezTo>
                    <a:pt x="24514" y="5321"/>
                    <a:pt x="19193" y="0"/>
                    <a:pt x="12629" y="0"/>
                  </a:cubicBezTo>
                  <a:cubicBezTo>
                    <a:pt x="5934" y="-12"/>
                    <a:pt x="394" y="5203"/>
                    <a:pt x="0" y="11886"/>
                  </a:cubicBezTo>
                  <a:cubicBezTo>
                    <a:pt x="369" y="18702"/>
                    <a:pt x="5813" y="24145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="" xmlns:a16="http://schemas.microsoft.com/office/drawing/2014/main" id="{2FDBB49D-78FD-D423-71A3-2A9738B89998}"/>
                </a:ext>
              </a:extLst>
            </p:cNvPr>
            <p:cNvSpPr/>
            <p:nvPr/>
          </p:nvSpPr>
          <p:spPr>
            <a:xfrm>
              <a:off x="5789757" y="2300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5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="" xmlns:a16="http://schemas.microsoft.com/office/drawing/2014/main" id="{CA4085BC-1493-3C4B-851D-7A67228CC655}"/>
                </a:ext>
              </a:extLst>
            </p:cNvPr>
            <p:cNvSpPr/>
            <p:nvPr/>
          </p:nvSpPr>
          <p:spPr>
            <a:xfrm>
              <a:off x="5797928" y="2263727"/>
              <a:ext cx="25281" cy="25282"/>
            </a:xfrm>
            <a:custGeom>
              <a:avLst/>
              <a:gdLst>
                <a:gd name="connsiteX0" fmla="*/ 12629 w 25281"/>
                <a:gd name="connsiteY0" fmla="*/ 25257 h 25282"/>
                <a:gd name="connsiteX1" fmla="*/ 25257 w 25281"/>
                <a:gd name="connsiteY1" fmla="*/ 14164 h 25282"/>
                <a:gd name="connsiteX2" fmla="*/ 25257 w 25281"/>
                <a:gd name="connsiteY2" fmla="*/ 12629 h 25282"/>
                <a:gd name="connsiteX3" fmla="*/ 12629 w 25281"/>
                <a:gd name="connsiteY3" fmla="*/ 0 h 25282"/>
                <a:gd name="connsiteX4" fmla="*/ 0 w 25281"/>
                <a:gd name="connsiteY4" fmla="*/ 12629 h 25282"/>
                <a:gd name="connsiteX5" fmla="*/ 12629 w 25281"/>
                <a:gd name="connsiteY5" fmla="*/ 25257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1" h="25282">
                  <a:moveTo>
                    <a:pt x="12629" y="25257"/>
                  </a:moveTo>
                  <a:cubicBezTo>
                    <a:pt x="19179" y="25681"/>
                    <a:pt x="24833" y="20715"/>
                    <a:pt x="25257" y="14164"/>
                  </a:cubicBezTo>
                  <a:cubicBezTo>
                    <a:pt x="25290" y="13653"/>
                    <a:pt x="25290" y="13140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="" xmlns:a16="http://schemas.microsoft.com/office/drawing/2014/main" id="{88429437-DFAD-94FF-650C-E71C9273E159}"/>
                </a:ext>
              </a:extLst>
            </p:cNvPr>
            <p:cNvSpPr/>
            <p:nvPr/>
          </p:nvSpPr>
          <p:spPr>
            <a:xfrm>
              <a:off x="5810528" y="2231042"/>
              <a:ext cx="19371" cy="20057"/>
            </a:xfrm>
            <a:custGeom>
              <a:avLst/>
              <a:gdLst>
                <a:gd name="connsiteX0" fmla="*/ 9686 w 19371"/>
                <a:gd name="connsiteY0" fmla="*/ 20057 h 20057"/>
                <a:gd name="connsiteX1" fmla="*/ 19343 w 19371"/>
                <a:gd name="connsiteY1" fmla="*/ 10400 h 20057"/>
                <a:gd name="connsiteX2" fmla="*/ 10457 w 19371"/>
                <a:gd name="connsiteY2" fmla="*/ 29 h 20057"/>
                <a:gd name="connsiteX3" fmla="*/ 9686 w 19371"/>
                <a:gd name="connsiteY3" fmla="*/ 0 h 20057"/>
                <a:gd name="connsiteX4" fmla="*/ 0 w 19371"/>
                <a:gd name="connsiteY4" fmla="*/ 9629 h 20057"/>
                <a:gd name="connsiteX5" fmla="*/ 29 w 19371"/>
                <a:gd name="connsiteY5" fmla="*/ 10400 h 20057"/>
                <a:gd name="connsiteX6" fmla="*/ 9686 w 19371"/>
                <a:gd name="connsiteY6" fmla="*/ 20057 h 2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71" h="20057">
                  <a:moveTo>
                    <a:pt x="9686" y="20057"/>
                  </a:moveTo>
                  <a:cubicBezTo>
                    <a:pt x="15019" y="20057"/>
                    <a:pt x="19343" y="15734"/>
                    <a:pt x="19343" y="10400"/>
                  </a:cubicBezTo>
                  <a:cubicBezTo>
                    <a:pt x="19753" y="5082"/>
                    <a:pt x="15775" y="439"/>
                    <a:pt x="10457" y="29"/>
                  </a:cubicBezTo>
                  <a:cubicBezTo>
                    <a:pt x="10201" y="9"/>
                    <a:pt x="9943" y="-1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="" xmlns:a16="http://schemas.microsoft.com/office/drawing/2014/main" id="{617BBF9D-7F97-2230-718B-7F559C04B702}"/>
                </a:ext>
              </a:extLst>
            </p:cNvPr>
            <p:cNvSpPr/>
            <p:nvPr/>
          </p:nvSpPr>
          <p:spPr>
            <a:xfrm>
              <a:off x="5823151" y="2202036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="" xmlns:a16="http://schemas.microsoft.com/office/drawing/2014/main" id="{D5B263C0-C950-A320-1C15-BDA0FB58DB65}"/>
                </a:ext>
              </a:extLst>
            </p:cNvPr>
            <p:cNvSpPr/>
            <p:nvPr/>
          </p:nvSpPr>
          <p:spPr>
            <a:xfrm>
              <a:off x="5836557" y="2170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="" xmlns:a16="http://schemas.microsoft.com/office/drawing/2014/main" id="{30C17839-F840-EBF5-B158-5117BB96784C}"/>
                </a:ext>
              </a:extLst>
            </p:cNvPr>
            <p:cNvSpPr/>
            <p:nvPr/>
          </p:nvSpPr>
          <p:spPr>
            <a:xfrm>
              <a:off x="5850671" y="21389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="" xmlns:a16="http://schemas.microsoft.com/office/drawing/2014/main" id="{542DFF28-D6EF-A6E3-929B-64AE843D09F3}"/>
                </a:ext>
              </a:extLst>
            </p:cNvPr>
            <p:cNvSpPr/>
            <p:nvPr/>
          </p:nvSpPr>
          <p:spPr>
            <a:xfrm>
              <a:off x="5865528" y="21069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="" xmlns:a16="http://schemas.microsoft.com/office/drawing/2014/main" id="{4F767485-3380-6B46-DAD9-DA8F19EAD691}"/>
                </a:ext>
              </a:extLst>
            </p:cNvPr>
            <p:cNvSpPr/>
            <p:nvPr/>
          </p:nvSpPr>
          <p:spPr>
            <a:xfrm>
              <a:off x="5882614" y="2077270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4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="" xmlns:a16="http://schemas.microsoft.com/office/drawing/2014/main" id="{151E9417-B62A-6C91-A5BF-C81914D29772}"/>
                </a:ext>
              </a:extLst>
            </p:cNvPr>
            <p:cNvSpPr/>
            <p:nvPr/>
          </p:nvSpPr>
          <p:spPr>
            <a:xfrm>
              <a:off x="5901894" y="2048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="" xmlns:a16="http://schemas.microsoft.com/office/drawing/2014/main" id="{5859087C-04B5-6F9C-9BDE-FA081B666C00}"/>
                </a:ext>
              </a:extLst>
            </p:cNvPr>
            <p:cNvSpPr/>
            <p:nvPr/>
          </p:nvSpPr>
          <p:spPr>
            <a:xfrm>
              <a:off x="5921985" y="2020813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="" xmlns:a16="http://schemas.microsoft.com/office/drawing/2014/main" id="{04D52031-4A60-34F1-67DE-83FBE1684CFA}"/>
                </a:ext>
              </a:extLst>
            </p:cNvPr>
            <p:cNvSpPr/>
            <p:nvPr/>
          </p:nvSpPr>
          <p:spPr>
            <a:xfrm>
              <a:off x="5946500" y="1995556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="" xmlns:a16="http://schemas.microsoft.com/office/drawing/2014/main" id="{163E1A4B-CAB7-3A7A-3E80-CFE4C0CDE4DC}"/>
                </a:ext>
              </a:extLst>
            </p:cNvPr>
            <p:cNvSpPr/>
            <p:nvPr/>
          </p:nvSpPr>
          <p:spPr>
            <a:xfrm>
              <a:off x="5968042" y="1968750"/>
              <a:ext cx="11949" cy="11948"/>
            </a:xfrm>
            <a:custGeom>
              <a:avLst/>
              <a:gdLst>
                <a:gd name="connsiteX0" fmla="*/ 5943 w 11949"/>
                <a:gd name="connsiteY0" fmla="*/ 11949 h 11948"/>
                <a:gd name="connsiteX1" fmla="*/ 11886 w 11949"/>
                <a:gd name="connsiteY1" fmla="*/ 6006 h 11948"/>
                <a:gd name="connsiteX2" fmla="*/ 7554 w 11949"/>
                <a:gd name="connsiteY2" fmla="*/ 63 h 11948"/>
                <a:gd name="connsiteX3" fmla="*/ 5943 w 11949"/>
                <a:gd name="connsiteY3" fmla="*/ 63 h 11948"/>
                <a:gd name="connsiteX4" fmla="*/ 0 w 11949"/>
                <a:gd name="connsiteY4" fmla="*/ 6006 h 11948"/>
                <a:gd name="connsiteX5" fmla="*/ 5943 w 11949"/>
                <a:gd name="connsiteY5" fmla="*/ 11949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5943" y="11949"/>
                  </a:moveTo>
                  <a:cubicBezTo>
                    <a:pt x="9225" y="11949"/>
                    <a:pt x="11886" y="9288"/>
                    <a:pt x="11886" y="6006"/>
                  </a:cubicBezTo>
                  <a:cubicBezTo>
                    <a:pt x="12331" y="3168"/>
                    <a:pt x="10391" y="508"/>
                    <a:pt x="7554" y="63"/>
                  </a:cubicBezTo>
                  <a:cubicBezTo>
                    <a:pt x="7020" y="-21"/>
                    <a:pt x="6477" y="-21"/>
                    <a:pt x="5943" y="63"/>
                  </a:cubicBezTo>
                  <a:cubicBezTo>
                    <a:pt x="2661" y="63"/>
                    <a:pt x="0" y="2724"/>
                    <a:pt x="0" y="6006"/>
                  </a:cubicBezTo>
                  <a:cubicBezTo>
                    <a:pt x="333" y="9140"/>
                    <a:pt x="2809" y="11616"/>
                    <a:pt x="5943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="" xmlns:a16="http://schemas.microsoft.com/office/drawing/2014/main" id="{21F47FBA-8B44-5125-6C60-F726F0DC48A9}"/>
                </a:ext>
              </a:extLst>
            </p:cNvPr>
            <p:cNvSpPr/>
            <p:nvPr/>
          </p:nvSpPr>
          <p:spPr>
            <a:xfrm>
              <a:off x="5991814" y="194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="" xmlns:a16="http://schemas.microsoft.com/office/drawing/2014/main" id="{7D9847DC-0802-56DD-8518-D96F93CD5F80}"/>
                </a:ext>
              </a:extLst>
            </p:cNvPr>
            <p:cNvSpPr/>
            <p:nvPr/>
          </p:nvSpPr>
          <p:spPr>
            <a:xfrm>
              <a:off x="6017071" y="19197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="" xmlns:a16="http://schemas.microsoft.com/office/drawing/2014/main" id="{C0EF8EB5-DFBB-F1EB-56B9-C84FD1793EB7}"/>
                </a:ext>
              </a:extLst>
            </p:cNvPr>
            <p:cNvSpPr/>
            <p:nvPr/>
          </p:nvSpPr>
          <p:spPr>
            <a:xfrm>
              <a:off x="6043814" y="1897498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="" xmlns:a16="http://schemas.microsoft.com/office/drawing/2014/main" id="{98C0E1E0-EF2D-69CF-2A94-790834405052}"/>
                </a:ext>
              </a:extLst>
            </p:cNvPr>
            <p:cNvSpPr/>
            <p:nvPr/>
          </p:nvSpPr>
          <p:spPr>
            <a:xfrm>
              <a:off x="6070170" y="1878453"/>
              <a:ext cx="8748" cy="8660"/>
            </a:xfrm>
            <a:custGeom>
              <a:avLst/>
              <a:gdLst>
                <a:gd name="connsiteX0" fmla="*/ 7816 w 8748"/>
                <a:gd name="connsiteY0" fmla="*/ 7160 h 8660"/>
                <a:gd name="connsiteX1" fmla="*/ 7816 w 8748"/>
                <a:gd name="connsiteY1" fmla="*/ 1217 h 8660"/>
                <a:gd name="connsiteX2" fmla="*/ 1130 w 8748"/>
                <a:gd name="connsiteY2" fmla="*/ 1217 h 8660"/>
                <a:gd name="connsiteX3" fmla="*/ 1501 w 8748"/>
                <a:gd name="connsiteY3" fmla="*/ 7531 h 8660"/>
                <a:gd name="connsiteX4" fmla="*/ 7816 w 8748"/>
                <a:gd name="connsiteY4" fmla="*/ 7160 h 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8" h="8660">
                  <a:moveTo>
                    <a:pt x="7816" y="7160"/>
                  </a:moveTo>
                  <a:cubicBezTo>
                    <a:pt x="9059" y="5374"/>
                    <a:pt x="9059" y="3003"/>
                    <a:pt x="7816" y="1217"/>
                  </a:cubicBezTo>
                  <a:cubicBezTo>
                    <a:pt x="5882" y="-406"/>
                    <a:pt x="3063" y="-406"/>
                    <a:pt x="1130" y="1217"/>
                  </a:cubicBezTo>
                  <a:cubicBezTo>
                    <a:pt x="-511" y="3063"/>
                    <a:pt x="-345" y="5890"/>
                    <a:pt x="1501" y="7531"/>
                  </a:cubicBezTo>
                  <a:cubicBezTo>
                    <a:pt x="3347" y="9172"/>
                    <a:pt x="6174" y="9006"/>
                    <a:pt x="7816" y="716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="" xmlns:a16="http://schemas.microsoft.com/office/drawing/2014/main" id="{B209C80F-AC26-2D53-A6EB-4E3F552F254A}"/>
                </a:ext>
              </a:extLst>
            </p:cNvPr>
            <p:cNvSpPr/>
            <p:nvPr/>
          </p:nvSpPr>
          <p:spPr>
            <a:xfrm>
              <a:off x="6099528" y="1855898"/>
              <a:ext cx="8914" cy="9657"/>
            </a:xfrm>
            <a:custGeom>
              <a:avLst/>
              <a:gdLst>
                <a:gd name="connsiteX0" fmla="*/ 4458 w 8914"/>
                <a:gd name="connsiteY0" fmla="*/ 9657 h 9657"/>
                <a:gd name="connsiteX1" fmla="*/ 8915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8" y="9657"/>
                  </a:moveTo>
                  <a:cubicBezTo>
                    <a:pt x="4458" y="9657"/>
                    <a:pt x="8915" y="9657"/>
                    <a:pt x="8915" y="4457"/>
                  </a:cubicBezTo>
                  <a:cubicBezTo>
                    <a:pt x="8915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="" xmlns:a16="http://schemas.microsoft.com/office/drawing/2014/main" id="{2A4B184E-B198-CF9C-368C-F78493A005CB}"/>
                </a:ext>
              </a:extLst>
            </p:cNvPr>
            <p:cNvSpPr/>
            <p:nvPr/>
          </p:nvSpPr>
          <p:spPr>
            <a:xfrm>
              <a:off x="6129243" y="1838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="" xmlns:a16="http://schemas.microsoft.com/office/drawing/2014/main" id="{5A507480-28EA-1E6C-F87E-F9FAEC9A3DBD}"/>
                </a:ext>
              </a:extLst>
            </p:cNvPr>
            <p:cNvSpPr/>
            <p:nvPr/>
          </p:nvSpPr>
          <p:spPr>
            <a:xfrm>
              <a:off x="6160443" y="182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="" xmlns:a16="http://schemas.microsoft.com/office/drawing/2014/main" id="{791F66B8-3E06-819D-C8CA-4933BA0A8DBC}"/>
                </a:ext>
              </a:extLst>
            </p:cNvPr>
            <p:cNvSpPr/>
            <p:nvPr/>
          </p:nvSpPr>
          <p:spPr>
            <a:xfrm>
              <a:off x="6189317" y="1807613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="" xmlns:a16="http://schemas.microsoft.com/office/drawing/2014/main" id="{7264D1E7-3248-92B3-5DB4-D9EF1828F22B}"/>
                </a:ext>
              </a:extLst>
            </p:cNvPr>
            <p:cNvSpPr/>
            <p:nvPr/>
          </p:nvSpPr>
          <p:spPr>
            <a:xfrm>
              <a:off x="6220614" y="17957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="" xmlns:a16="http://schemas.microsoft.com/office/drawing/2014/main" id="{BA09DCF0-7D75-6979-AD88-4B32D02F62CF}"/>
                </a:ext>
              </a:extLst>
            </p:cNvPr>
            <p:cNvSpPr/>
            <p:nvPr/>
          </p:nvSpPr>
          <p:spPr>
            <a:xfrm>
              <a:off x="6254786" y="17778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="" xmlns:a16="http://schemas.microsoft.com/office/drawing/2014/main" id="{D23D9D24-A5B4-AFE9-2AB4-9EAA58002BDA}"/>
                </a:ext>
              </a:extLst>
            </p:cNvPr>
            <p:cNvSpPr/>
            <p:nvPr/>
          </p:nvSpPr>
          <p:spPr>
            <a:xfrm>
              <a:off x="6289700" y="1768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="" xmlns:a16="http://schemas.microsoft.com/office/drawing/2014/main" id="{D3A8205E-EB8D-8283-117D-7AEC9C6526B9}"/>
                </a:ext>
              </a:extLst>
            </p:cNvPr>
            <p:cNvSpPr/>
            <p:nvPr/>
          </p:nvSpPr>
          <p:spPr>
            <a:xfrm>
              <a:off x="6322386" y="17585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="" xmlns:a16="http://schemas.microsoft.com/office/drawing/2014/main" id="{92C55B15-9FD3-4C0F-732E-62DB296715A0}"/>
                </a:ext>
              </a:extLst>
            </p:cNvPr>
            <p:cNvSpPr/>
            <p:nvPr/>
          </p:nvSpPr>
          <p:spPr>
            <a:xfrm>
              <a:off x="6356557" y="174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="" xmlns:a16="http://schemas.microsoft.com/office/drawing/2014/main" id="{EE480948-8EF5-7413-7E7D-6F77888518C3}"/>
                </a:ext>
              </a:extLst>
            </p:cNvPr>
            <p:cNvSpPr/>
            <p:nvPr/>
          </p:nvSpPr>
          <p:spPr>
            <a:xfrm>
              <a:off x="6389986" y="1742241"/>
              <a:ext cx="742" cy="1485"/>
            </a:xfrm>
            <a:custGeom>
              <a:avLst/>
              <a:gdLst>
                <a:gd name="connsiteX0" fmla="*/ 743 w 742"/>
                <a:gd name="connsiteY0" fmla="*/ 1486 h 1485"/>
                <a:gd name="connsiteX1" fmla="*/ 743 w 742"/>
                <a:gd name="connsiteY1" fmla="*/ 743 h 1485"/>
                <a:gd name="connsiteX2" fmla="*/ 743 w 742"/>
                <a:gd name="connsiteY2" fmla="*/ 0 h 1485"/>
                <a:gd name="connsiteX3" fmla="*/ 0 w 742"/>
                <a:gd name="connsiteY3" fmla="*/ 743 h 1485"/>
                <a:gd name="connsiteX4" fmla="*/ 743 w 742"/>
                <a:gd name="connsiteY4" fmla="*/ 1486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1485">
                  <a:moveTo>
                    <a:pt x="743" y="1486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14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="" xmlns:a16="http://schemas.microsoft.com/office/drawing/2014/main" id="{ABDCD138-47C6-DF23-D86F-02BAEBE0D655}"/>
                </a:ext>
              </a:extLst>
            </p:cNvPr>
            <p:cNvSpPr/>
            <p:nvPr/>
          </p:nvSpPr>
          <p:spPr>
            <a:xfrm>
              <a:off x="6424900" y="173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="" xmlns:a16="http://schemas.microsoft.com/office/drawing/2014/main" id="{2AD897E3-5859-4694-3080-DCCA95ACA440}"/>
                </a:ext>
              </a:extLst>
            </p:cNvPr>
            <p:cNvSpPr/>
            <p:nvPr/>
          </p:nvSpPr>
          <p:spPr>
            <a:xfrm>
              <a:off x="6459071" y="1734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="" xmlns:a16="http://schemas.microsoft.com/office/drawing/2014/main" id="{05D208F2-ED6A-1917-C18F-7A5D139D364D}"/>
                </a:ext>
              </a:extLst>
            </p:cNvPr>
            <p:cNvSpPr/>
            <p:nvPr/>
          </p:nvSpPr>
          <p:spPr>
            <a:xfrm>
              <a:off x="6493243" y="17318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="" xmlns:a16="http://schemas.microsoft.com/office/drawing/2014/main" id="{16F9BA65-870E-6416-46C9-C6C5D6FB0881}"/>
                </a:ext>
              </a:extLst>
            </p:cNvPr>
            <p:cNvSpPr/>
            <p:nvPr/>
          </p:nvSpPr>
          <p:spPr>
            <a:xfrm>
              <a:off x="6563071" y="1732584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="" xmlns:a16="http://schemas.microsoft.com/office/drawing/2014/main" id="{D86EF827-8322-64B1-1D08-29F168AC77E7}"/>
                </a:ext>
              </a:extLst>
            </p:cNvPr>
            <p:cNvSpPr/>
            <p:nvPr/>
          </p:nvSpPr>
          <p:spPr>
            <a:xfrm>
              <a:off x="6597986" y="1736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="" xmlns:a16="http://schemas.microsoft.com/office/drawing/2014/main" id="{6CE99E47-2C96-9B22-B765-595E3A23A3EC}"/>
                </a:ext>
              </a:extLst>
            </p:cNvPr>
            <p:cNvSpPr/>
            <p:nvPr/>
          </p:nvSpPr>
          <p:spPr>
            <a:xfrm>
              <a:off x="6632157" y="1740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="" xmlns:a16="http://schemas.microsoft.com/office/drawing/2014/main" id="{7B1F55DB-166E-9F29-ED7B-0F4F0C98EE92}"/>
                </a:ext>
              </a:extLst>
            </p:cNvPr>
            <p:cNvSpPr/>
            <p:nvPr/>
          </p:nvSpPr>
          <p:spPr>
            <a:xfrm>
              <a:off x="6666329" y="1748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="" xmlns:a16="http://schemas.microsoft.com/office/drawing/2014/main" id="{13D00099-8BBF-0E37-4783-C32E7AAC71E7}"/>
                </a:ext>
              </a:extLst>
            </p:cNvPr>
            <p:cNvSpPr/>
            <p:nvPr/>
          </p:nvSpPr>
          <p:spPr>
            <a:xfrm>
              <a:off x="6693814" y="175709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="" xmlns:a16="http://schemas.microsoft.com/office/drawing/2014/main" id="{036B3E28-7262-A440-BCBE-2E91AEC2A162}"/>
                </a:ext>
              </a:extLst>
            </p:cNvPr>
            <p:cNvSpPr/>
            <p:nvPr/>
          </p:nvSpPr>
          <p:spPr>
            <a:xfrm>
              <a:off x="6727986" y="17578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="" xmlns:a16="http://schemas.microsoft.com/office/drawing/2014/main" id="{CC7D8380-F415-2726-0B4E-7561F7983439}"/>
                </a:ext>
              </a:extLst>
            </p:cNvPr>
            <p:cNvSpPr/>
            <p:nvPr/>
          </p:nvSpPr>
          <p:spPr>
            <a:xfrm>
              <a:off x="6759929" y="1768241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="" xmlns:a16="http://schemas.microsoft.com/office/drawing/2014/main" id="{FB18C3ED-8418-D524-0C20-612CCA298C7E}"/>
                </a:ext>
              </a:extLst>
            </p:cNvPr>
            <p:cNvSpPr/>
            <p:nvPr/>
          </p:nvSpPr>
          <p:spPr>
            <a:xfrm>
              <a:off x="6794004" y="1782259"/>
              <a:ext cx="9010" cy="9011"/>
            </a:xfrm>
            <a:custGeom>
              <a:avLst/>
              <a:gdLst>
                <a:gd name="connsiteX0" fmla="*/ 4553 w 9010"/>
                <a:gd name="connsiteY0" fmla="*/ 9011 h 9011"/>
                <a:gd name="connsiteX1" fmla="*/ 9010 w 9010"/>
                <a:gd name="connsiteY1" fmla="*/ 4554 h 9011"/>
                <a:gd name="connsiteX2" fmla="*/ 4553 w 9010"/>
                <a:gd name="connsiteY2" fmla="*/ 97 h 9011"/>
                <a:gd name="connsiteX3" fmla="*/ 96 w 9010"/>
                <a:gd name="connsiteY3" fmla="*/ 2876 h 9011"/>
                <a:gd name="connsiteX4" fmla="*/ 96 w 9010"/>
                <a:gd name="connsiteY4" fmla="*/ 4554 h 9011"/>
                <a:gd name="connsiteX5" fmla="*/ 4553 w 9010"/>
                <a:gd name="connsiteY5" fmla="*/ 9011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553" y="9011"/>
                  </a:moveTo>
                  <a:cubicBezTo>
                    <a:pt x="7015" y="9011"/>
                    <a:pt x="9010" y="7016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7016"/>
                    <a:pt x="2092" y="9011"/>
                    <a:pt x="4553" y="901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="" xmlns:a16="http://schemas.microsoft.com/office/drawing/2014/main" id="{92958D27-2207-EEE4-75D5-AE08319E6726}"/>
                </a:ext>
              </a:extLst>
            </p:cNvPr>
            <p:cNvSpPr/>
            <p:nvPr/>
          </p:nvSpPr>
          <p:spPr>
            <a:xfrm>
              <a:off x="6826786" y="180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="" xmlns:a16="http://schemas.microsoft.com/office/drawing/2014/main" id="{661B5E97-9925-F7D7-7DCC-B4D1A0FA3468}"/>
                </a:ext>
              </a:extLst>
            </p:cNvPr>
            <p:cNvSpPr/>
            <p:nvPr/>
          </p:nvSpPr>
          <p:spPr>
            <a:xfrm>
              <a:off x="6857243" y="181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="" xmlns:a16="http://schemas.microsoft.com/office/drawing/2014/main" id="{6DD08AFE-EE37-59C6-84AD-D7E368A542A3}"/>
                </a:ext>
              </a:extLst>
            </p:cNvPr>
            <p:cNvSpPr/>
            <p:nvPr/>
          </p:nvSpPr>
          <p:spPr>
            <a:xfrm>
              <a:off x="6884270" y="1827670"/>
              <a:ext cx="11360" cy="13087"/>
            </a:xfrm>
            <a:custGeom>
              <a:avLst/>
              <a:gdLst>
                <a:gd name="connsiteX0" fmla="*/ 10859 w 11360"/>
                <a:gd name="connsiteY0" fmla="*/ 9657 h 13087"/>
                <a:gd name="connsiteX1" fmla="*/ 10859 w 11360"/>
                <a:gd name="connsiteY1" fmla="*/ 5200 h 13087"/>
                <a:gd name="connsiteX2" fmla="*/ 5659 w 11360"/>
                <a:gd name="connsiteY2" fmla="*/ 0 h 13087"/>
                <a:gd name="connsiteX3" fmla="*/ 459 w 11360"/>
                <a:gd name="connsiteY3" fmla="*/ 5200 h 13087"/>
                <a:gd name="connsiteX4" fmla="*/ 3430 w 11360"/>
                <a:gd name="connsiteY4" fmla="*/ 12629 h 13087"/>
                <a:gd name="connsiteX5" fmla="*/ 10859 w 11360"/>
                <a:gd name="connsiteY5" fmla="*/ 9657 h 1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60" h="13087">
                  <a:moveTo>
                    <a:pt x="10859" y="9657"/>
                  </a:moveTo>
                  <a:cubicBezTo>
                    <a:pt x="11528" y="8247"/>
                    <a:pt x="11528" y="6610"/>
                    <a:pt x="10859" y="5200"/>
                  </a:cubicBezTo>
                  <a:cubicBezTo>
                    <a:pt x="10859" y="2328"/>
                    <a:pt x="8531" y="0"/>
                    <a:pt x="5659" y="0"/>
                  </a:cubicBezTo>
                  <a:cubicBezTo>
                    <a:pt x="2787" y="0"/>
                    <a:pt x="459" y="2328"/>
                    <a:pt x="459" y="5200"/>
                  </a:cubicBezTo>
                  <a:cubicBezTo>
                    <a:pt x="-772" y="8072"/>
                    <a:pt x="558" y="11398"/>
                    <a:pt x="3430" y="12629"/>
                  </a:cubicBezTo>
                  <a:cubicBezTo>
                    <a:pt x="6302" y="13859"/>
                    <a:pt x="9628" y="12529"/>
                    <a:pt x="10859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="" xmlns:a16="http://schemas.microsoft.com/office/drawing/2014/main" id="{95FFA414-11E3-3509-DDD4-E40E94984FAE}"/>
                </a:ext>
              </a:extLst>
            </p:cNvPr>
            <p:cNvSpPr/>
            <p:nvPr/>
          </p:nvSpPr>
          <p:spPr>
            <a:xfrm>
              <a:off x="6915186" y="1844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="" xmlns:a16="http://schemas.microsoft.com/office/drawing/2014/main" id="{66A32B99-DBF8-96CF-CE45-DA5F545274B3}"/>
                </a:ext>
              </a:extLst>
            </p:cNvPr>
            <p:cNvSpPr/>
            <p:nvPr/>
          </p:nvSpPr>
          <p:spPr>
            <a:xfrm>
              <a:off x="6943414" y="1867041"/>
              <a:ext cx="11933" cy="12628"/>
            </a:xfrm>
            <a:custGeom>
              <a:avLst/>
              <a:gdLst>
                <a:gd name="connsiteX0" fmla="*/ 5943 w 11933"/>
                <a:gd name="connsiteY0" fmla="*/ 12629 h 12628"/>
                <a:gd name="connsiteX1" fmla="*/ 11886 w 11933"/>
                <a:gd name="connsiteY1" fmla="*/ 6686 h 12628"/>
                <a:gd name="connsiteX2" fmla="*/ 6733 w 11933"/>
                <a:gd name="connsiteY2" fmla="*/ 47 h 12628"/>
                <a:gd name="connsiteX3" fmla="*/ 5943 w 11933"/>
                <a:gd name="connsiteY3" fmla="*/ 0 h 12628"/>
                <a:gd name="connsiteX4" fmla="*/ 0 w 11933"/>
                <a:gd name="connsiteY4" fmla="*/ 6686 h 12628"/>
                <a:gd name="connsiteX5" fmla="*/ 5943 w 11933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3" h="12628">
                  <a:moveTo>
                    <a:pt x="5943" y="12629"/>
                  </a:moveTo>
                  <a:cubicBezTo>
                    <a:pt x="9225" y="12629"/>
                    <a:pt x="11886" y="9968"/>
                    <a:pt x="11886" y="6686"/>
                  </a:cubicBezTo>
                  <a:cubicBezTo>
                    <a:pt x="12296" y="3429"/>
                    <a:pt x="9989" y="457"/>
                    <a:pt x="6733" y="47"/>
                  </a:cubicBezTo>
                  <a:cubicBezTo>
                    <a:pt x="6471" y="14"/>
                    <a:pt x="6207" y="-2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="" xmlns:a16="http://schemas.microsoft.com/office/drawing/2014/main" id="{7270C3B4-F73A-DE2F-BCE1-6FEAF2613AF0}"/>
                </a:ext>
              </a:extLst>
            </p:cNvPr>
            <p:cNvSpPr/>
            <p:nvPr/>
          </p:nvSpPr>
          <p:spPr>
            <a:xfrm>
              <a:off x="6971643" y="1885613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="" xmlns:a16="http://schemas.microsoft.com/office/drawing/2014/main" id="{29E60B32-C522-78E6-2903-4F3662F44711}"/>
                </a:ext>
              </a:extLst>
            </p:cNvPr>
            <p:cNvSpPr/>
            <p:nvPr/>
          </p:nvSpPr>
          <p:spPr>
            <a:xfrm>
              <a:off x="6998386" y="19086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="" xmlns:a16="http://schemas.microsoft.com/office/drawing/2014/main" id="{F8A0A0B4-9A3C-A3A5-8DF9-88B10557C390}"/>
                </a:ext>
              </a:extLst>
            </p:cNvPr>
            <p:cNvSpPr/>
            <p:nvPr/>
          </p:nvSpPr>
          <p:spPr>
            <a:xfrm>
              <a:off x="7024386" y="1932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="" xmlns:a16="http://schemas.microsoft.com/office/drawing/2014/main" id="{2F6A76B2-6416-572E-0CAB-271CC26556C6}"/>
                </a:ext>
              </a:extLst>
            </p:cNvPr>
            <p:cNvSpPr/>
            <p:nvPr/>
          </p:nvSpPr>
          <p:spPr>
            <a:xfrm>
              <a:off x="7048900" y="1957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="" xmlns:a16="http://schemas.microsoft.com/office/drawing/2014/main" id="{C3A00C4C-E867-D12C-35D5-5FAAE9122745}"/>
                </a:ext>
              </a:extLst>
            </p:cNvPr>
            <p:cNvSpPr/>
            <p:nvPr/>
          </p:nvSpPr>
          <p:spPr>
            <a:xfrm>
              <a:off x="7071132" y="1982131"/>
              <a:ext cx="11259" cy="11259"/>
            </a:xfrm>
            <a:custGeom>
              <a:avLst/>
              <a:gdLst>
                <a:gd name="connsiteX0" fmla="*/ 5254 w 11259"/>
                <a:gd name="connsiteY0" fmla="*/ 11196 h 11259"/>
                <a:gd name="connsiteX1" fmla="*/ 11197 w 11259"/>
                <a:gd name="connsiteY1" fmla="*/ 6865 h 11259"/>
                <a:gd name="connsiteX2" fmla="*/ 11197 w 11259"/>
                <a:gd name="connsiteY2" fmla="*/ 5253 h 11259"/>
                <a:gd name="connsiteX3" fmla="*/ 6051 w 11259"/>
                <a:gd name="connsiteY3" fmla="*/ 0 h 11259"/>
                <a:gd name="connsiteX4" fmla="*/ 5254 w 11259"/>
                <a:gd name="connsiteY4" fmla="*/ 53 h 11259"/>
                <a:gd name="connsiteX5" fmla="*/ 54 w 11259"/>
                <a:gd name="connsiteY5" fmla="*/ 5253 h 11259"/>
                <a:gd name="connsiteX6" fmla="*/ 4458 w 11259"/>
                <a:gd name="connsiteY6" fmla="*/ 11143 h 11259"/>
                <a:gd name="connsiteX7" fmla="*/ 5254 w 11259"/>
                <a:gd name="connsiteY7" fmla="*/ 1119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4" y="11196"/>
                  </a:moveTo>
                  <a:cubicBezTo>
                    <a:pt x="8091" y="11641"/>
                    <a:pt x="10752" y="9702"/>
                    <a:pt x="11197" y="6865"/>
                  </a:cubicBezTo>
                  <a:cubicBezTo>
                    <a:pt x="11281" y="6331"/>
                    <a:pt x="11281" y="5787"/>
                    <a:pt x="11197" y="5253"/>
                  </a:cubicBezTo>
                  <a:cubicBezTo>
                    <a:pt x="11227" y="2382"/>
                    <a:pt x="8922" y="30"/>
                    <a:pt x="6051" y="0"/>
                  </a:cubicBezTo>
                  <a:cubicBezTo>
                    <a:pt x="5784" y="-2"/>
                    <a:pt x="5518" y="15"/>
                    <a:pt x="5254" y="53"/>
                  </a:cubicBezTo>
                  <a:cubicBezTo>
                    <a:pt x="2382" y="53"/>
                    <a:pt x="54" y="2382"/>
                    <a:pt x="54" y="5253"/>
                  </a:cubicBezTo>
                  <a:cubicBezTo>
                    <a:pt x="-356" y="8096"/>
                    <a:pt x="1615" y="10733"/>
                    <a:pt x="4458" y="11143"/>
                  </a:cubicBezTo>
                  <a:cubicBezTo>
                    <a:pt x="4721" y="11181"/>
                    <a:pt x="4988" y="11199"/>
                    <a:pt x="5254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="" xmlns:a16="http://schemas.microsoft.com/office/drawing/2014/main" id="{B3FCC3D4-2890-3E56-3FC8-42082905848E}"/>
                </a:ext>
              </a:extLst>
            </p:cNvPr>
            <p:cNvSpPr/>
            <p:nvPr/>
          </p:nvSpPr>
          <p:spPr>
            <a:xfrm>
              <a:off x="7091986" y="2007441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="" xmlns:a16="http://schemas.microsoft.com/office/drawing/2014/main" id="{45EF3A3F-9416-47FF-D06C-21605E92AE33}"/>
                </a:ext>
              </a:extLst>
            </p:cNvPr>
            <p:cNvSpPr/>
            <p:nvPr/>
          </p:nvSpPr>
          <p:spPr>
            <a:xfrm>
              <a:off x="7111300" y="2034184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="" xmlns:a16="http://schemas.microsoft.com/office/drawing/2014/main" id="{1643D533-7D50-7A77-A4A3-2E814E063F07}"/>
                </a:ext>
              </a:extLst>
            </p:cNvPr>
            <p:cNvSpPr/>
            <p:nvPr/>
          </p:nvSpPr>
          <p:spPr>
            <a:xfrm>
              <a:off x="7129872" y="2062413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="" xmlns:a16="http://schemas.microsoft.com/office/drawing/2014/main" id="{F0E7FCBD-17D5-8CD8-DB17-5C5C463FCC0E}"/>
                </a:ext>
              </a:extLst>
            </p:cNvPr>
            <p:cNvSpPr/>
            <p:nvPr/>
          </p:nvSpPr>
          <p:spPr>
            <a:xfrm>
              <a:off x="7146215" y="2090641"/>
              <a:ext cx="20799" cy="20085"/>
            </a:xfrm>
            <a:custGeom>
              <a:avLst/>
              <a:gdLst>
                <a:gd name="connsiteX0" fmla="*/ 10400 w 20799"/>
                <a:gd name="connsiteY0" fmla="*/ 20057 h 20085"/>
                <a:gd name="connsiteX1" fmla="*/ 20800 w 20799"/>
                <a:gd name="connsiteY1" fmla="*/ 10400 h 20085"/>
                <a:gd name="connsiteX2" fmla="*/ 10400 w 20799"/>
                <a:gd name="connsiteY2" fmla="*/ 0 h 20085"/>
                <a:gd name="connsiteX3" fmla="*/ 0 w 20799"/>
                <a:gd name="connsiteY3" fmla="*/ 10400 h 20085"/>
                <a:gd name="connsiteX4" fmla="*/ 9629 w 20799"/>
                <a:gd name="connsiteY4" fmla="*/ 20086 h 20085"/>
                <a:gd name="connsiteX5" fmla="*/ 10400 w 20799"/>
                <a:gd name="connsiteY5" fmla="*/ 20057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5">
                  <a:moveTo>
                    <a:pt x="10400" y="20057"/>
                  </a:moveTo>
                  <a:cubicBezTo>
                    <a:pt x="15866" y="20071"/>
                    <a:pt x="20410" y="15852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-16" y="15733"/>
                    <a:pt x="4295" y="20070"/>
                    <a:pt x="9629" y="20086"/>
                  </a:cubicBezTo>
                  <a:cubicBezTo>
                    <a:pt x="9886" y="20087"/>
                    <a:pt x="10143" y="20077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="" xmlns:a16="http://schemas.microsoft.com/office/drawing/2014/main" id="{665A597C-9091-EB75-40C7-A36CEBE115CF}"/>
                </a:ext>
              </a:extLst>
            </p:cNvPr>
            <p:cNvSpPr/>
            <p:nvPr/>
          </p:nvSpPr>
          <p:spPr>
            <a:xfrm>
              <a:off x="7161072" y="21196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="" xmlns:a16="http://schemas.microsoft.com/office/drawing/2014/main" id="{1B9F36EA-ACA2-0FCC-62C2-A4BC17D6A927}"/>
                </a:ext>
              </a:extLst>
            </p:cNvPr>
            <p:cNvSpPr/>
            <p:nvPr/>
          </p:nvSpPr>
          <p:spPr>
            <a:xfrm>
              <a:off x="7177415" y="21560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="" xmlns:a16="http://schemas.microsoft.com/office/drawing/2014/main" id="{383A0E5F-C84B-333F-C318-EA0C1BEC216E}"/>
                </a:ext>
              </a:extLst>
            </p:cNvPr>
            <p:cNvSpPr/>
            <p:nvPr/>
          </p:nvSpPr>
          <p:spPr>
            <a:xfrm>
              <a:off x="7191501" y="2184241"/>
              <a:ext cx="20085" cy="20086"/>
            </a:xfrm>
            <a:custGeom>
              <a:avLst/>
              <a:gdLst>
                <a:gd name="connsiteX0" fmla="*/ 9686 w 20085"/>
                <a:gd name="connsiteY0" fmla="*/ 20057 h 20086"/>
                <a:gd name="connsiteX1" fmla="*/ 20057 w 20085"/>
                <a:gd name="connsiteY1" fmla="*/ 11172 h 20086"/>
                <a:gd name="connsiteX2" fmla="*/ 20086 w 20085"/>
                <a:gd name="connsiteY2" fmla="*/ 10400 h 20086"/>
                <a:gd name="connsiteX3" fmla="*/ 9686 w 20085"/>
                <a:gd name="connsiteY3" fmla="*/ 0 h 20086"/>
                <a:gd name="connsiteX4" fmla="*/ 0 w 20085"/>
                <a:gd name="connsiteY4" fmla="*/ 9629 h 20086"/>
                <a:gd name="connsiteX5" fmla="*/ 29 w 20085"/>
                <a:gd name="connsiteY5" fmla="*/ 10400 h 20086"/>
                <a:gd name="connsiteX6" fmla="*/ 9686 w 20085"/>
                <a:gd name="connsiteY6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9686" y="20057"/>
                  </a:moveTo>
                  <a:cubicBezTo>
                    <a:pt x="15003" y="20467"/>
                    <a:pt x="19647" y="16489"/>
                    <a:pt x="20057" y="11172"/>
                  </a:cubicBezTo>
                  <a:cubicBezTo>
                    <a:pt x="20077" y="10915"/>
                    <a:pt x="20086" y="10658"/>
                    <a:pt x="20086" y="10400"/>
                  </a:cubicBezTo>
                  <a:cubicBezTo>
                    <a:pt x="20086" y="4656"/>
                    <a:pt x="15430" y="0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="" xmlns:a16="http://schemas.microsoft.com/office/drawing/2014/main" id="{B6B9440F-5E9A-60B2-0E69-C6798479E6AD}"/>
                </a:ext>
              </a:extLst>
            </p:cNvPr>
            <p:cNvSpPr/>
            <p:nvPr/>
          </p:nvSpPr>
          <p:spPr>
            <a:xfrm>
              <a:off x="7203415" y="2216898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="" xmlns:a16="http://schemas.microsoft.com/office/drawing/2014/main" id="{6EC74781-6279-C5D9-3113-7E856D2E7A2B}"/>
                </a:ext>
              </a:extLst>
            </p:cNvPr>
            <p:cNvSpPr/>
            <p:nvPr/>
          </p:nvSpPr>
          <p:spPr>
            <a:xfrm>
              <a:off x="7215300" y="2251099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="" xmlns:a16="http://schemas.microsoft.com/office/drawing/2014/main" id="{7346DE79-4463-5B11-4EF3-D659E55A63B2}"/>
                </a:ext>
              </a:extLst>
            </p:cNvPr>
            <p:cNvSpPr/>
            <p:nvPr/>
          </p:nvSpPr>
          <p:spPr>
            <a:xfrm>
              <a:off x="7224215" y="2284527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="" xmlns:a16="http://schemas.microsoft.com/office/drawing/2014/main" id="{A68FA57B-2523-7082-9644-5F59FCEBCBEB}"/>
                </a:ext>
              </a:extLst>
            </p:cNvPr>
            <p:cNvSpPr/>
            <p:nvPr/>
          </p:nvSpPr>
          <p:spPr>
            <a:xfrm>
              <a:off x="7232386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="" xmlns:a16="http://schemas.microsoft.com/office/drawing/2014/main" id="{B086B87E-896B-24B8-B230-53E1E83ABB39}"/>
                </a:ext>
              </a:extLst>
            </p:cNvPr>
            <p:cNvSpPr/>
            <p:nvPr/>
          </p:nvSpPr>
          <p:spPr>
            <a:xfrm>
              <a:off x="7239815" y="2355842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="" xmlns:a16="http://schemas.microsoft.com/office/drawing/2014/main" id="{CA472853-1C72-0EC2-AD96-E1B618AFD141}"/>
                </a:ext>
              </a:extLst>
            </p:cNvPr>
            <p:cNvSpPr/>
            <p:nvPr/>
          </p:nvSpPr>
          <p:spPr>
            <a:xfrm>
              <a:off x="7244272" y="23885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="" xmlns:a16="http://schemas.microsoft.com/office/drawing/2014/main" id="{0F5A7CE2-1318-D322-7A6E-26CC9FBA1D77}"/>
                </a:ext>
              </a:extLst>
            </p:cNvPr>
            <p:cNvSpPr/>
            <p:nvPr/>
          </p:nvSpPr>
          <p:spPr>
            <a:xfrm>
              <a:off x="7247243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="" xmlns:a16="http://schemas.microsoft.com/office/drawing/2014/main" id="{5C915586-E07C-55AF-1B06-ED77A1AB9017}"/>
                </a:ext>
              </a:extLst>
            </p:cNvPr>
            <p:cNvSpPr/>
            <p:nvPr/>
          </p:nvSpPr>
          <p:spPr>
            <a:xfrm>
              <a:off x="7285872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="" xmlns:a16="http://schemas.microsoft.com/office/drawing/2014/main" id="{9C5DCCF8-DBE5-4C41-26E4-E2AC85F2225A}"/>
                </a:ext>
              </a:extLst>
            </p:cNvPr>
            <p:cNvSpPr/>
            <p:nvPr/>
          </p:nvSpPr>
          <p:spPr>
            <a:xfrm>
              <a:off x="7285129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="" xmlns:a16="http://schemas.microsoft.com/office/drawing/2014/main" id="{C2DA500E-B819-AFA2-3A88-61E9BF3C71B8}"/>
                </a:ext>
              </a:extLst>
            </p:cNvPr>
            <p:cNvSpPr/>
            <p:nvPr/>
          </p:nvSpPr>
          <p:spPr>
            <a:xfrm>
              <a:off x="7282837" y="2528185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="" xmlns:a16="http://schemas.microsoft.com/office/drawing/2014/main" id="{586D09DB-1A5E-159B-EB0F-5EC7C482D1B7}"/>
                </a:ext>
              </a:extLst>
            </p:cNvPr>
            <p:cNvSpPr/>
            <p:nvPr/>
          </p:nvSpPr>
          <p:spPr>
            <a:xfrm>
              <a:off x="7279929" y="25638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="" xmlns:a16="http://schemas.microsoft.com/office/drawing/2014/main" id="{DE7F73FE-6E7D-3C2B-BD7B-14ABA7F3143D}"/>
                </a:ext>
              </a:extLst>
            </p:cNvPr>
            <p:cNvSpPr/>
            <p:nvPr/>
          </p:nvSpPr>
          <p:spPr>
            <a:xfrm>
              <a:off x="7274729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="" xmlns:a16="http://schemas.microsoft.com/office/drawing/2014/main" id="{2A6C597D-0FEC-C787-5AF5-AFBE41319060}"/>
                </a:ext>
              </a:extLst>
            </p:cNvPr>
            <p:cNvSpPr/>
            <p:nvPr/>
          </p:nvSpPr>
          <p:spPr>
            <a:xfrm>
              <a:off x="7268043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="" xmlns:a16="http://schemas.microsoft.com/office/drawing/2014/main" id="{0C1FE867-93ED-4271-7B81-FEBDBBB8E0E6}"/>
                </a:ext>
              </a:extLst>
            </p:cNvPr>
            <p:cNvSpPr/>
            <p:nvPr/>
          </p:nvSpPr>
          <p:spPr>
            <a:xfrm>
              <a:off x="7265961" y="2666356"/>
              <a:ext cx="3274" cy="8171"/>
            </a:xfrm>
            <a:custGeom>
              <a:avLst/>
              <a:gdLst>
                <a:gd name="connsiteX0" fmla="*/ 597 w 3274"/>
                <a:gd name="connsiteY0" fmla="*/ 8171 h 8171"/>
                <a:gd name="connsiteX1" fmla="*/ 2902 w 3274"/>
                <a:gd name="connsiteY1" fmla="*/ 2304 h 8171"/>
                <a:gd name="connsiteX2" fmla="*/ 597 w 3274"/>
                <a:gd name="connsiteY2" fmla="*/ 0 h 8171"/>
                <a:gd name="connsiteX3" fmla="*/ 597 w 3274"/>
                <a:gd name="connsiteY3" fmla="*/ 4457 h 8171"/>
                <a:gd name="connsiteX4" fmla="*/ 597 w 327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4" h="8171">
                  <a:moveTo>
                    <a:pt x="597" y="8171"/>
                  </a:moveTo>
                  <a:cubicBezTo>
                    <a:pt x="2854" y="7188"/>
                    <a:pt x="3885" y="4561"/>
                    <a:pt x="2902" y="2304"/>
                  </a:cubicBezTo>
                  <a:cubicBezTo>
                    <a:pt x="2452" y="1273"/>
                    <a:pt x="1629" y="45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cubicBezTo>
                    <a:pt x="-66" y="5606"/>
                    <a:pt x="-66" y="7022"/>
                    <a:pt x="59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="" xmlns:a16="http://schemas.microsoft.com/office/drawing/2014/main" id="{E69D4F47-F4C9-B732-9484-F5BEFCF3118B}"/>
                </a:ext>
              </a:extLst>
            </p:cNvPr>
            <p:cNvSpPr/>
            <p:nvPr/>
          </p:nvSpPr>
          <p:spPr>
            <a:xfrm>
              <a:off x="7251701" y="27012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="" xmlns:a16="http://schemas.microsoft.com/office/drawing/2014/main" id="{5C90EE29-F90A-5019-B033-F65CD8D2B192}"/>
                </a:ext>
              </a:extLst>
            </p:cNvPr>
            <p:cNvSpPr/>
            <p:nvPr/>
          </p:nvSpPr>
          <p:spPr>
            <a:xfrm>
              <a:off x="7242786" y="2737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="" xmlns:a16="http://schemas.microsoft.com/office/drawing/2014/main" id="{3EFB68E0-6C29-CD66-4CB7-8D743FC525BA}"/>
                </a:ext>
              </a:extLst>
            </p:cNvPr>
            <p:cNvSpPr/>
            <p:nvPr/>
          </p:nvSpPr>
          <p:spPr>
            <a:xfrm>
              <a:off x="7228754" y="277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="" xmlns:a16="http://schemas.microsoft.com/office/drawing/2014/main" id="{E96F3762-3471-07ED-0164-E09E04B6303D}"/>
                </a:ext>
              </a:extLst>
            </p:cNvPr>
            <p:cNvSpPr/>
            <p:nvPr/>
          </p:nvSpPr>
          <p:spPr>
            <a:xfrm>
              <a:off x="7215300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="" xmlns:a16="http://schemas.microsoft.com/office/drawing/2014/main" id="{2A9D9DCC-6824-3F7C-6ED6-B6C841FB4AE2}"/>
                </a:ext>
              </a:extLst>
            </p:cNvPr>
            <p:cNvSpPr/>
            <p:nvPr/>
          </p:nvSpPr>
          <p:spPr>
            <a:xfrm>
              <a:off x="7197472" y="2829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="" xmlns:a16="http://schemas.microsoft.com/office/drawing/2014/main" id="{2BF7C043-C8AF-37CF-CA5B-4776C096B6D5}"/>
                </a:ext>
              </a:extLst>
            </p:cNvPr>
            <p:cNvSpPr/>
            <p:nvPr/>
          </p:nvSpPr>
          <p:spPr>
            <a:xfrm>
              <a:off x="7182615" y="28587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="" xmlns:a16="http://schemas.microsoft.com/office/drawing/2014/main" id="{EC763913-2471-80F2-7290-04AA58F4BCE0}"/>
                </a:ext>
              </a:extLst>
            </p:cNvPr>
            <p:cNvSpPr/>
            <p:nvPr/>
          </p:nvSpPr>
          <p:spPr>
            <a:xfrm>
              <a:off x="7164043" y="289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="" xmlns:a16="http://schemas.microsoft.com/office/drawing/2014/main" id="{8F760D1F-C52A-5534-F348-7AE0F5C79FB6}"/>
                </a:ext>
              </a:extLst>
            </p:cNvPr>
            <p:cNvSpPr/>
            <p:nvPr/>
          </p:nvSpPr>
          <p:spPr>
            <a:xfrm>
              <a:off x="7143986" y="2918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="" xmlns:a16="http://schemas.microsoft.com/office/drawing/2014/main" id="{B69B0207-F338-1C81-4CCC-2E80D025DA3E}"/>
                </a:ext>
              </a:extLst>
            </p:cNvPr>
            <p:cNvSpPr/>
            <p:nvPr/>
          </p:nvSpPr>
          <p:spPr>
            <a:xfrm>
              <a:off x="7053357" y="3022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="" xmlns:a16="http://schemas.microsoft.com/office/drawing/2014/main" id="{F05D4AAD-FFD4-F714-6429-493A2876EF17}"/>
                </a:ext>
              </a:extLst>
            </p:cNvPr>
            <p:cNvSpPr/>
            <p:nvPr/>
          </p:nvSpPr>
          <p:spPr>
            <a:xfrm>
              <a:off x="6823072" y="3174471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="" xmlns:a16="http://schemas.microsoft.com/office/drawing/2014/main" id="{327A992B-1ECA-25FC-D56E-92EDA34D68D1}"/>
                </a:ext>
              </a:extLst>
            </p:cNvPr>
            <p:cNvSpPr/>
            <p:nvPr/>
          </p:nvSpPr>
          <p:spPr>
            <a:xfrm>
              <a:off x="6790799" y="31885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="" xmlns:a16="http://schemas.microsoft.com/office/drawing/2014/main" id="{BD33DF2B-D1F2-EFAA-CA27-13F955CEE1DD}"/>
                </a:ext>
              </a:extLst>
            </p:cNvPr>
            <p:cNvSpPr/>
            <p:nvPr/>
          </p:nvSpPr>
          <p:spPr>
            <a:xfrm>
              <a:off x="6751757" y="3193042"/>
              <a:ext cx="12675" cy="12628"/>
            </a:xfrm>
            <a:custGeom>
              <a:avLst/>
              <a:gdLst>
                <a:gd name="connsiteX0" fmla="*/ 6686 w 12675"/>
                <a:gd name="connsiteY0" fmla="*/ 12629 h 12628"/>
                <a:gd name="connsiteX1" fmla="*/ 12629 w 12675"/>
                <a:gd name="connsiteY1" fmla="*/ 6686 h 12628"/>
                <a:gd name="connsiteX2" fmla="*/ 7475 w 12675"/>
                <a:gd name="connsiteY2" fmla="*/ 47 h 12628"/>
                <a:gd name="connsiteX3" fmla="*/ 6686 w 12675"/>
                <a:gd name="connsiteY3" fmla="*/ 0 h 12628"/>
                <a:gd name="connsiteX4" fmla="*/ 0 w 12675"/>
                <a:gd name="connsiteY4" fmla="*/ 6686 h 12628"/>
                <a:gd name="connsiteX5" fmla="*/ 6686 w 12675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5" h="12628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3039" y="3429"/>
                    <a:pt x="10732" y="457"/>
                    <a:pt x="7475" y="47"/>
                  </a:cubicBezTo>
                  <a:cubicBezTo>
                    <a:pt x="7214" y="14"/>
                    <a:pt x="6950" y="-2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6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="" xmlns:a16="http://schemas.microsoft.com/office/drawing/2014/main" id="{F8949478-2392-5CE9-F8CC-8568F8348A0B}"/>
                </a:ext>
              </a:extLst>
            </p:cNvPr>
            <p:cNvSpPr/>
            <p:nvPr/>
          </p:nvSpPr>
          <p:spPr>
            <a:xfrm>
              <a:off x="6718329" y="32034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="" xmlns:a16="http://schemas.microsoft.com/office/drawing/2014/main" id="{F4B58EE1-7435-88FE-7E43-203E96A15CC9}"/>
                </a:ext>
              </a:extLst>
            </p:cNvPr>
            <p:cNvSpPr/>
            <p:nvPr/>
          </p:nvSpPr>
          <p:spPr>
            <a:xfrm>
              <a:off x="6687129" y="3213099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7036" y="9285"/>
                    <a:pt x="8941" y="7062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="" xmlns:a16="http://schemas.microsoft.com/office/drawing/2014/main" id="{827A5C16-5DFA-9B96-C145-3A3A2431E54C}"/>
                </a:ext>
              </a:extLst>
            </p:cNvPr>
            <p:cNvSpPr/>
            <p:nvPr/>
          </p:nvSpPr>
          <p:spPr>
            <a:xfrm>
              <a:off x="6653700" y="32212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="" xmlns:a16="http://schemas.microsoft.com/office/drawing/2014/main" id="{6297D0A5-F69F-5750-6DC9-2853B8DF7763}"/>
                </a:ext>
              </a:extLst>
            </p:cNvPr>
            <p:cNvSpPr/>
            <p:nvPr/>
          </p:nvSpPr>
          <p:spPr>
            <a:xfrm>
              <a:off x="6623243" y="322721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="" xmlns:a16="http://schemas.microsoft.com/office/drawing/2014/main" id="{71C58808-FB32-6277-4D9A-269895E2CDD3}"/>
                </a:ext>
              </a:extLst>
            </p:cNvPr>
            <p:cNvSpPr/>
            <p:nvPr/>
          </p:nvSpPr>
          <p:spPr>
            <a:xfrm>
              <a:off x="6588081" y="3236871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="" xmlns:a16="http://schemas.microsoft.com/office/drawing/2014/main" id="{2A927E4A-1BDA-4DED-EB15-C2F75157A0AE}"/>
                </a:ext>
              </a:extLst>
            </p:cNvPr>
            <p:cNvSpPr/>
            <p:nvPr/>
          </p:nvSpPr>
          <p:spPr>
            <a:xfrm>
              <a:off x="6550443" y="32324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="" xmlns:a16="http://schemas.microsoft.com/office/drawing/2014/main" id="{493031C3-F77D-DAFF-962A-FE5F782BEBCB}"/>
                </a:ext>
              </a:extLst>
            </p:cNvPr>
            <p:cNvSpPr/>
            <p:nvPr/>
          </p:nvSpPr>
          <p:spPr>
            <a:xfrm>
              <a:off x="6519146" y="3233156"/>
              <a:ext cx="8268" cy="8267"/>
            </a:xfrm>
            <a:custGeom>
              <a:avLst/>
              <a:gdLst>
                <a:gd name="connsiteX0" fmla="*/ 4554 w 8268"/>
                <a:gd name="connsiteY0" fmla="*/ 8171 h 8267"/>
                <a:gd name="connsiteX1" fmla="*/ 8268 w 8268"/>
                <a:gd name="connsiteY1" fmla="*/ 3714 h 8267"/>
                <a:gd name="connsiteX2" fmla="*/ 4554 w 8268"/>
                <a:gd name="connsiteY2" fmla="*/ 0 h 8267"/>
                <a:gd name="connsiteX3" fmla="*/ 97 w 8268"/>
                <a:gd name="connsiteY3" fmla="*/ 3714 h 8267"/>
                <a:gd name="connsiteX4" fmla="*/ 2876 w 8268"/>
                <a:gd name="connsiteY4" fmla="*/ 8171 h 8267"/>
                <a:gd name="connsiteX5" fmla="*/ 4554 w 8268"/>
                <a:gd name="connsiteY5" fmla="*/ 8171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4554" y="8171"/>
                  </a:moveTo>
                  <a:cubicBezTo>
                    <a:pt x="4554" y="8171"/>
                    <a:pt x="8268" y="8171"/>
                    <a:pt x="8268" y="3714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3714"/>
                  </a:cubicBezTo>
                  <a:cubicBezTo>
                    <a:pt x="-366" y="5713"/>
                    <a:pt x="878" y="7708"/>
                    <a:pt x="2876" y="8171"/>
                  </a:cubicBezTo>
                  <a:cubicBezTo>
                    <a:pt x="3428" y="8299"/>
                    <a:pt x="4002" y="8299"/>
                    <a:pt x="4554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="" xmlns:a16="http://schemas.microsoft.com/office/drawing/2014/main" id="{216D3353-349B-9943-DF35-5E3D41AD8AF0}"/>
                </a:ext>
              </a:extLst>
            </p:cNvPr>
            <p:cNvSpPr/>
            <p:nvPr/>
          </p:nvSpPr>
          <p:spPr>
            <a:xfrm>
              <a:off x="6477439" y="3232414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="" xmlns:a16="http://schemas.microsoft.com/office/drawing/2014/main" id="{BC34D74F-D4CA-1AD3-946A-C1F4FB20E505}"/>
                </a:ext>
              </a:extLst>
            </p:cNvPr>
            <p:cNvSpPr/>
            <p:nvPr/>
          </p:nvSpPr>
          <p:spPr>
            <a:xfrm>
              <a:off x="6449414" y="323687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="" xmlns:a16="http://schemas.microsoft.com/office/drawing/2014/main" id="{0F8325C4-36C1-0F71-6204-B23D18D7D333}"/>
                </a:ext>
              </a:extLst>
            </p:cNvPr>
            <p:cNvSpPr/>
            <p:nvPr/>
          </p:nvSpPr>
          <p:spPr>
            <a:xfrm>
              <a:off x="6415986" y="323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="" xmlns:a16="http://schemas.microsoft.com/office/drawing/2014/main" id="{C6F847F2-5CD2-3C66-49AE-5C5C84A2F817}"/>
                </a:ext>
              </a:extLst>
            </p:cNvPr>
            <p:cNvSpPr/>
            <p:nvPr/>
          </p:nvSpPr>
          <p:spPr>
            <a:xfrm>
              <a:off x="6380328" y="3223499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="" xmlns:a16="http://schemas.microsoft.com/office/drawing/2014/main" id="{D3BB0E3E-6DD2-38AA-49E6-E0F3A4A59026}"/>
                </a:ext>
              </a:extLst>
            </p:cNvPr>
            <p:cNvSpPr/>
            <p:nvPr/>
          </p:nvSpPr>
          <p:spPr>
            <a:xfrm>
              <a:off x="6345414" y="321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="" xmlns:a16="http://schemas.microsoft.com/office/drawing/2014/main" id="{3E791081-9ABA-7AC8-7B1B-E8D1A2FEFE9C}"/>
                </a:ext>
              </a:extLst>
            </p:cNvPr>
            <p:cNvSpPr/>
            <p:nvPr/>
          </p:nvSpPr>
          <p:spPr>
            <a:xfrm>
              <a:off x="6314214" y="3207157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="" xmlns:a16="http://schemas.microsoft.com/office/drawing/2014/main" id="{5D5FC991-445A-2899-25A3-E4507659C16F}"/>
                </a:ext>
              </a:extLst>
            </p:cNvPr>
            <p:cNvSpPr/>
            <p:nvPr/>
          </p:nvSpPr>
          <p:spPr>
            <a:xfrm>
              <a:off x="6280786" y="320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="" xmlns:a16="http://schemas.microsoft.com/office/drawing/2014/main" id="{F217F788-13DE-EBFA-2FC7-D41A9DDBF0F1}"/>
                </a:ext>
              </a:extLst>
            </p:cNvPr>
            <p:cNvSpPr/>
            <p:nvPr/>
          </p:nvSpPr>
          <p:spPr>
            <a:xfrm>
              <a:off x="6247440" y="31908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="" xmlns:a16="http://schemas.microsoft.com/office/drawing/2014/main" id="{C3DE7A00-3B17-0E3A-B38D-0AFCF022AD9A}"/>
                </a:ext>
              </a:extLst>
            </p:cNvPr>
            <p:cNvSpPr/>
            <p:nvPr/>
          </p:nvSpPr>
          <p:spPr>
            <a:xfrm>
              <a:off x="6216157" y="3176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="" xmlns:a16="http://schemas.microsoft.com/office/drawing/2014/main" id="{78A0F59B-0FB2-CDD8-C951-774B84784462}"/>
                </a:ext>
              </a:extLst>
            </p:cNvPr>
            <p:cNvSpPr/>
            <p:nvPr/>
          </p:nvSpPr>
          <p:spPr>
            <a:xfrm>
              <a:off x="61842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="" xmlns:a16="http://schemas.microsoft.com/office/drawing/2014/main" id="{EC78FF0A-3A2A-747B-F379-C29B1435705B}"/>
                </a:ext>
              </a:extLst>
            </p:cNvPr>
            <p:cNvSpPr/>
            <p:nvPr/>
          </p:nvSpPr>
          <p:spPr>
            <a:xfrm>
              <a:off x="6152271" y="314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="" xmlns:a16="http://schemas.microsoft.com/office/drawing/2014/main" id="{2F7DC194-1E7F-2F67-8CCC-93C503C3A383}"/>
                </a:ext>
              </a:extLst>
            </p:cNvPr>
            <p:cNvSpPr/>
            <p:nvPr/>
          </p:nvSpPr>
          <p:spPr>
            <a:xfrm>
              <a:off x="6123300" y="312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="" xmlns:a16="http://schemas.microsoft.com/office/drawing/2014/main" id="{512D4C55-1A69-5173-CB44-2B6658B7DE4F}"/>
                </a:ext>
              </a:extLst>
            </p:cNvPr>
            <p:cNvSpPr/>
            <p:nvPr/>
          </p:nvSpPr>
          <p:spPr>
            <a:xfrm>
              <a:off x="6093998" y="3111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="" xmlns:a16="http://schemas.microsoft.com/office/drawing/2014/main" id="{FED21EB7-211E-06D0-FEBB-483FCCD3B65E}"/>
                </a:ext>
              </a:extLst>
            </p:cNvPr>
            <p:cNvSpPr/>
            <p:nvPr/>
          </p:nvSpPr>
          <p:spPr>
            <a:xfrm>
              <a:off x="6063871" y="3087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="" xmlns:a16="http://schemas.microsoft.com/office/drawing/2014/main" id="{B5261DC5-79B4-53BA-BD7E-402DFCC2E77C}"/>
                </a:ext>
              </a:extLst>
            </p:cNvPr>
            <p:cNvSpPr/>
            <p:nvPr/>
          </p:nvSpPr>
          <p:spPr>
            <a:xfrm>
              <a:off x="6036385" y="3066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="" xmlns:a16="http://schemas.microsoft.com/office/drawing/2014/main" id="{F6927F2E-481E-B60C-6F29-F8604BAC27BF}"/>
                </a:ext>
              </a:extLst>
            </p:cNvPr>
            <p:cNvSpPr/>
            <p:nvPr/>
          </p:nvSpPr>
          <p:spPr>
            <a:xfrm>
              <a:off x="6011211" y="30481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="" xmlns:a16="http://schemas.microsoft.com/office/drawing/2014/main" id="{C98234F1-7744-814F-A094-D669CBBED439}"/>
                </a:ext>
              </a:extLst>
            </p:cNvPr>
            <p:cNvSpPr/>
            <p:nvPr/>
          </p:nvSpPr>
          <p:spPr>
            <a:xfrm>
              <a:off x="5985541" y="3025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="" xmlns:a16="http://schemas.microsoft.com/office/drawing/2014/main" id="{C973D152-3449-4735-279C-B1E9CFAAC641}"/>
                </a:ext>
              </a:extLst>
            </p:cNvPr>
            <p:cNvSpPr/>
            <p:nvPr/>
          </p:nvSpPr>
          <p:spPr>
            <a:xfrm>
              <a:off x="5959128" y="2996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="" xmlns:a16="http://schemas.microsoft.com/office/drawing/2014/main" id="{0A095B5A-6CBA-DFD7-D30B-5D838371A7A4}"/>
                </a:ext>
              </a:extLst>
            </p:cNvPr>
            <p:cNvSpPr/>
            <p:nvPr/>
          </p:nvSpPr>
          <p:spPr>
            <a:xfrm>
              <a:off x="5936100" y="2970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="" xmlns:a16="http://schemas.microsoft.com/office/drawing/2014/main" id="{00819E21-A26F-1606-E735-F762EC0A78A3}"/>
                </a:ext>
              </a:extLst>
            </p:cNvPr>
            <p:cNvSpPr/>
            <p:nvPr/>
          </p:nvSpPr>
          <p:spPr>
            <a:xfrm>
              <a:off x="5916042" y="2944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="" xmlns:a16="http://schemas.microsoft.com/office/drawing/2014/main" id="{D2FA2499-C24A-8D6E-F183-028653B19FE4}"/>
                </a:ext>
              </a:extLst>
            </p:cNvPr>
            <p:cNvSpPr/>
            <p:nvPr/>
          </p:nvSpPr>
          <p:spPr>
            <a:xfrm>
              <a:off x="5895242" y="2913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="" xmlns:a16="http://schemas.microsoft.com/office/drawing/2014/main" id="{FC5939A6-DE3A-9049-1F93-DC134A4903B7}"/>
                </a:ext>
              </a:extLst>
            </p:cNvPr>
            <p:cNvSpPr/>
            <p:nvPr/>
          </p:nvSpPr>
          <p:spPr>
            <a:xfrm>
              <a:off x="5875185" y="2889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="" xmlns:a16="http://schemas.microsoft.com/office/drawing/2014/main" id="{ABB3D5AA-7637-054C-83E2-521A810B74F1}"/>
                </a:ext>
              </a:extLst>
            </p:cNvPr>
            <p:cNvSpPr/>
            <p:nvPr/>
          </p:nvSpPr>
          <p:spPr>
            <a:xfrm>
              <a:off x="5855128" y="28639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="" xmlns:a16="http://schemas.microsoft.com/office/drawing/2014/main" id="{36E48C9C-0162-AAED-3183-38C0DC54AFF2}"/>
                </a:ext>
              </a:extLst>
            </p:cNvPr>
            <p:cNvSpPr/>
            <p:nvPr/>
          </p:nvSpPr>
          <p:spPr>
            <a:xfrm>
              <a:off x="5839528" y="2834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="" xmlns:a16="http://schemas.microsoft.com/office/drawing/2014/main" id="{AAEFAF4B-09BE-8F14-D6F9-52EE5194F5A0}"/>
                </a:ext>
              </a:extLst>
            </p:cNvPr>
            <p:cNvSpPr/>
            <p:nvPr/>
          </p:nvSpPr>
          <p:spPr>
            <a:xfrm>
              <a:off x="5823928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="" xmlns:a16="http://schemas.microsoft.com/office/drawing/2014/main" id="{1DC62F9D-7992-2AC2-99EE-3985C87079E0}"/>
                </a:ext>
              </a:extLst>
            </p:cNvPr>
            <p:cNvSpPr/>
            <p:nvPr/>
          </p:nvSpPr>
          <p:spPr>
            <a:xfrm>
              <a:off x="5803871" y="2771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="" xmlns:a16="http://schemas.microsoft.com/office/drawing/2014/main" id="{194D6B90-B2AA-9530-D31A-98C4820E3475}"/>
                </a:ext>
              </a:extLst>
            </p:cNvPr>
            <p:cNvSpPr/>
            <p:nvPr/>
          </p:nvSpPr>
          <p:spPr>
            <a:xfrm>
              <a:off x="5793471" y="27332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="" xmlns:a16="http://schemas.microsoft.com/office/drawing/2014/main" id="{BE63A011-E405-D7EB-B4CC-70F7A325628F}"/>
                </a:ext>
              </a:extLst>
            </p:cNvPr>
            <p:cNvSpPr/>
            <p:nvPr/>
          </p:nvSpPr>
          <p:spPr>
            <a:xfrm>
              <a:off x="5780099" y="26982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="" xmlns:a16="http://schemas.microsoft.com/office/drawing/2014/main" id="{2CA45ED3-4A23-0088-1093-136EC6BD05F2}"/>
                </a:ext>
              </a:extLst>
            </p:cNvPr>
            <p:cNvSpPr/>
            <p:nvPr/>
          </p:nvSpPr>
          <p:spPr>
            <a:xfrm>
              <a:off x="5765985" y="2661156"/>
              <a:ext cx="18571" cy="18571"/>
            </a:xfrm>
            <a:custGeom>
              <a:avLst/>
              <a:gdLst>
                <a:gd name="connsiteX0" fmla="*/ 9657 w 18571"/>
                <a:gd name="connsiteY0" fmla="*/ 18571 h 18571"/>
                <a:gd name="connsiteX1" fmla="*/ 18571 w 18571"/>
                <a:gd name="connsiteY1" fmla="*/ 9657 h 18571"/>
                <a:gd name="connsiteX2" fmla="*/ 9657 w 18571"/>
                <a:gd name="connsiteY2" fmla="*/ 0 h 18571"/>
                <a:gd name="connsiteX3" fmla="*/ 0 w 18571"/>
                <a:gd name="connsiteY3" fmla="*/ 9657 h 18571"/>
                <a:gd name="connsiteX4" fmla="*/ 9657 w 18571"/>
                <a:gd name="connsiteY4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71" h="18571">
                  <a:moveTo>
                    <a:pt x="9657" y="18571"/>
                  </a:moveTo>
                  <a:cubicBezTo>
                    <a:pt x="14426" y="18217"/>
                    <a:pt x="18217" y="14426"/>
                    <a:pt x="18571" y="9657"/>
                  </a:cubicBezTo>
                  <a:cubicBezTo>
                    <a:pt x="18586" y="4601"/>
                    <a:pt x="14699" y="389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6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="" xmlns:a16="http://schemas.microsoft.com/office/drawing/2014/main" id="{DFF531C4-8F46-97E4-D2BB-C80560364848}"/>
                </a:ext>
              </a:extLst>
            </p:cNvPr>
            <p:cNvSpPr/>
            <p:nvPr/>
          </p:nvSpPr>
          <p:spPr>
            <a:xfrm>
              <a:off x="5757071" y="2626985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="" xmlns:a16="http://schemas.microsoft.com/office/drawing/2014/main" id="{5AACF0EF-6655-6B2D-1A71-5DBD3D3A1C74}"/>
                </a:ext>
              </a:extLst>
            </p:cNvPr>
            <p:cNvSpPr/>
            <p:nvPr/>
          </p:nvSpPr>
          <p:spPr>
            <a:xfrm>
              <a:off x="5747414" y="2590585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2629 h 24514"/>
                <a:gd name="connsiteX2" fmla="*/ 12629 w 24514"/>
                <a:gd name="connsiteY2" fmla="*/ 0 h 24514"/>
                <a:gd name="connsiteX3" fmla="*/ 0 w 24514"/>
                <a:gd name="connsiteY3" fmla="*/ 12629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193" y="24514"/>
                    <a:pt x="24514" y="19193"/>
                    <a:pt x="24514" y="12629"/>
                  </a:cubicBezTo>
                  <a:cubicBezTo>
                    <a:pt x="24526" y="5934"/>
                    <a:pt x="19311" y="394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394" y="19311"/>
                    <a:pt x="5934" y="24526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="" xmlns:a16="http://schemas.microsoft.com/office/drawing/2014/main" id="{E5311DD6-E809-83B3-1A83-C0F2D7409DA6}"/>
                </a:ext>
              </a:extLst>
            </p:cNvPr>
            <p:cNvSpPr/>
            <p:nvPr/>
          </p:nvSpPr>
          <p:spPr>
            <a:xfrm>
              <a:off x="5740706" y="2554905"/>
              <a:ext cx="27528" cy="27528"/>
            </a:xfrm>
            <a:custGeom>
              <a:avLst/>
              <a:gdLst>
                <a:gd name="connsiteX0" fmla="*/ 14136 w 27528"/>
                <a:gd name="connsiteY0" fmla="*/ 27508 h 27528"/>
                <a:gd name="connsiteX1" fmla="*/ 27508 w 27528"/>
                <a:gd name="connsiteY1" fmla="*/ 14137 h 27528"/>
                <a:gd name="connsiteX2" fmla="*/ 14900 w 27528"/>
                <a:gd name="connsiteY2" fmla="*/ 43 h 27528"/>
                <a:gd name="connsiteX3" fmla="*/ 14136 w 27528"/>
                <a:gd name="connsiteY3" fmla="*/ 22 h 27528"/>
                <a:gd name="connsiteX4" fmla="*/ 22 w 27528"/>
                <a:gd name="connsiteY4" fmla="*/ 12607 h 27528"/>
                <a:gd name="connsiteX5" fmla="*/ 22 w 27528"/>
                <a:gd name="connsiteY5" fmla="*/ 14137 h 27528"/>
                <a:gd name="connsiteX6" fmla="*/ 13373 w 27528"/>
                <a:gd name="connsiteY6" fmla="*/ 27529 h 27528"/>
                <a:gd name="connsiteX7" fmla="*/ 14136 w 27528"/>
                <a:gd name="connsiteY7" fmla="*/ 27508 h 2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8" h="27528">
                  <a:moveTo>
                    <a:pt x="14136" y="27508"/>
                  </a:moveTo>
                  <a:cubicBezTo>
                    <a:pt x="21521" y="27508"/>
                    <a:pt x="27508" y="21521"/>
                    <a:pt x="27508" y="14137"/>
                  </a:cubicBezTo>
                  <a:cubicBezTo>
                    <a:pt x="27918" y="6763"/>
                    <a:pt x="22273" y="453"/>
                    <a:pt x="14900" y="43"/>
                  </a:cubicBezTo>
                  <a:cubicBezTo>
                    <a:pt x="14645" y="29"/>
                    <a:pt x="1439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10" y="21521"/>
                    <a:pt x="5988" y="27517"/>
                    <a:pt x="13373" y="27529"/>
                  </a:cubicBezTo>
                  <a:cubicBezTo>
                    <a:pt x="13627" y="27529"/>
                    <a:pt x="13882" y="27522"/>
                    <a:pt x="14136" y="2750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="" xmlns:a16="http://schemas.microsoft.com/office/drawing/2014/main" id="{F8015089-46B1-99F6-518D-5F44BACC8B2B}"/>
                </a:ext>
              </a:extLst>
            </p:cNvPr>
            <p:cNvSpPr/>
            <p:nvPr/>
          </p:nvSpPr>
          <p:spPr>
            <a:xfrm>
              <a:off x="5736271" y="2519251"/>
              <a:ext cx="28971" cy="28990"/>
            </a:xfrm>
            <a:custGeom>
              <a:avLst/>
              <a:gdLst>
                <a:gd name="connsiteX0" fmla="*/ 14114 w 28971"/>
                <a:gd name="connsiteY0" fmla="*/ 28991 h 28990"/>
                <a:gd name="connsiteX1" fmla="*/ 28971 w 28971"/>
                <a:gd name="connsiteY1" fmla="*/ 14134 h 28990"/>
                <a:gd name="connsiteX2" fmla="*/ 14877 w 28971"/>
                <a:gd name="connsiteY2" fmla="*/ 0 h 28990"/>
                <a:gd name="connsiteX3" fmla="*/ 14114 w 28971"/>
                <a:gd name="connsiteY3" fmla="*/ 20 h 28990"/>
                <a:gd name="connsiteX4" fmla="*/ 0 w 28971"/>
                <a:gd name="connsiteY4" fmla="*/ 14134 h 28990"/>
                <a:gd name="connsiteX5" fmla="*/ 14114 w 28971"/>
                <a:gd name="connsiteY5" fmla="*/ 28991 h 2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1" h="28990">
                  <a:moveTo>
                    <a:pt x="14114" y="28991"/>
                  </a:moveTo>
                  <a:cubicBezTo>
                    <a:pt x="22320" y="28991"/>
                    <a:pt x="28971" y="22339"/>
                    <a:pt x="28971" y="14134"/>
                  </a:cubicBezTo>
                  <a:cubicBezTo>
                    <a:pt x="28982" y="6339"/>
                    <a:pt x="22672" y="11"/>
                    <a:pt x="14877" y="0"/>
                  </a:cubicBezTo>
                  <a:cubicBezTo>
                    <a:pt x="14622" y="0"/>
                    <a:pt x="14368" y="6"/>
                    <a:pt x="14114" y="20"/>
                  </a:cubicBezTo>
                  <a:cubicBezTo>
                    <a:pt x="6319" y="20"/>
                    <a:pt x="0" y="6339"/>
                    <a:pt x="0" y="14134"/>
                  </a:cubicBezTo>
                  <a:cubicBezTo>
                    <a:pt x="-10" y="22058"/>
                    <a:pt x="6200" y="28595"/>
                    <a:pt x="14114" y="289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="" xmlns:a16="http://schemas.microsoft.com/office/drawing/2014/main" id="{ADA59D1D-DAAC-D0E9-DEAA-77EB94FE0B3A}"/>
                </a:ext>
              </a:extLst>
            </p:cNvPr>
            <p:cNvSpPr/>
            <p:nvPr/>
          </p:nvSpPr>
          <p:spPr>
            <a:xfrm>
              <a:off x="5733299" y="2485099"/>
              <a:ext cx="29714" cy="29714"/>
            </a:xfrm>
            <a:custGeom>
              <a:avLst/>
              <a:gdLst>
                <a:gd name="connsiteX0" fmla="*/ 29714 w 29714"/>
                <a:gd name="connsiteY0" fmla="*/ 14857 h 29714"/>
                <a:gd name="connsiteX1" fmla="*/ 14857 w 29714"/>
                <a:gd name="connsiteY1" fmla="*/ 29714 h 29714"/>
                <a:gd name="connsiteX2" fmla="*/ 0 w 29714"/>
                <a:gd name="connsiteY2" fmla="*/ 14857 h 29714"/>
                <a:gd name="connsiteX3" fmla="*/ 14857 w 29714"/>
                <a:gd name="connsiteY3" fmla="*/ 0 h 29714"/>
                <a:gd name="connsiteX4" fmla="*/ 29714 w 29714"/>
                <a:gd name="connsiteY4" fmla="*/ 14857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29714" y="14857"/>
                  </a:moveTo>
                  <a:cubicBezTo>
                    <a:pt x="29714" y="23063"/>
                    <a:pt x="23063" y="29714"/>
                    <a:pt x="14857" y="29714"/>
                  </a:cubicBezTo>
                  <a:cubicBezTo>
                    <a:pt x="6652" y="29714"/>
                    <a:pt x="0" y="23063"/>
                    <a:pt x="0" y="14857"/>
                  </a:cubicBezTo>
                  <a:cubicBezTo>
                    <a:pt x="0" y="6652"/>
                    <a:pt x="6652" y="0"/>
                    <a:pt x="14857" y="0"/>
                  </a:cubicBezTo>
                  <a:cubicBezTo>
                    <a:pt x="23063" y="0"/>
                    <a:pt x="29714" y="6652"/>
                    <a:pt x="297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="" xmlns:a16="http://schemas.microsoft.com/office/drawing/2014/main" id="{F8C41ECF-F88D-441D-F56F-21DB4745D5A4}"/>
                </a:ext>
              </a:extLst>
            </p:cNvPr>
            <p:cNvSpPr/>
            <p:nvPr/>
          </p:nvSpPr>
          <p:spPr>
            <a:xfrm>
              <a:off x="5733299" y="2450927"/>
              <a:ext cx="28228" cy="28228"/>
            </a:xfrm>
            <a:custGeom>
              <a:avLst/>
              <a:gdLst>
                <a:gd name="connsiteX0" fmla="*/ 14114 w 28228"/>
                <a:gd name="connsiteY0" fmla="*/ 28229 h 28228"/>
                <a:gd name="connsiteX1" fmla="*/ 28229 w 28228"/>
                <a:gd name="connsiteY1" fmla="*/ 14114 h 28228"/>
                <a:gd name="connsiteX2" fmla="*/ 14114 w 28228"/>
                <a:gd name="connsiteY2" fmla="*/ 0 h 28228"/>
                <a:gd name="connsiteX3" fmla="*/ 0 w 28228"/>
                <a:gd name="connsiteY3" fmla="*/ 14114 h 28228"/>
                <a:gd name="connsiteX4" fmla="*/ 14114 w 28228"/>
                <a:gd name="connsiteY4" fmla="*/ 28229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14114" y="28229"/>
                  </a:moveTo>
                  <a:cubicBezTo>
                    <a:pt x="21909" y="28229"/>
                    <a:pt x="28229" y="21909"/>
                    <a:pt x="28229" y="14114"/>
                  </a:cubicBezTo>
                  <a:cubicBezTo>
                    <a:pt x="28229" y="6319"/>
                    <a:pt x="21909" y="0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0" y="21909"/>
                    <a:pt x="6319" y="28229"/>
                    <a:pt x="14114" y="28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="" xmlns:a16="http://schemas.microsoft.com/office/drawing/2014/main" id="{54979DBE-7DA6-6AD8-50BE-61603AC7457E}"/>
                </a:ext>
              </a:extLst>
            </p:cNvPr>
            <p:cNvSpPr/>
            <p:nvPr/>
          </p:nvSpPr>
          <p:spPr>
            <a:xfrm>
              <a:off x="5734785" y="2416756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="" xmlns:a16="http://schemas.microsoft.com/office/drawing/2014/main" id="{992B73D6-A063-8CB1-0D42-E0749705D93A}"/>
                </a:ext>
              </a:extLst>
            </p:cNvPr>
            <p:cNvSpPr/>
            <p:nvPr/>
          </p:nvSpPr>
          <p:spPr>
            <a:xfrm>
              <a:off x="5737757" y="2383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="" xmlns:a16="http://schemas.microsoft.com/office/drawing/2014/main" id="{98CF50E0-79E6-5373-9970-A8FDD4FAF45C}"/>
                </a:ext>
              </a:extLst>
            </p:cNvPr>
            <p:cNvSpPr/>
            <p:nvPr/>
          </p:nvSpPr>
          <p:spPr>
            <a:xfrm>
              <a:off x="5740844" y="2350267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037" y="5187"/>
                    <a:pt x="19586" y="736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1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="" xmlns:a16="http://schemas.microsoft.com/office/drawing/2014/main" id="{0787A2CB-79FF-DEE9-B152-9CF5683E3833}"/>
                </a:ext>
              </a:extLst>
            </p:cNvPr>
            <p:cNvSpPr/>
            <p:nvPr/>
          </p:nvSpPr>
          <p:spPr>
            <a:xfrm>
              <a:off x="5748799" y="2314242"/>
              <a:ext cx="22486" cy="23771"/>
            </a:xfrm>
            <a:custGeom>
              <a:avLst/>
              <a:gdLst>
                <a:gd name="connsiteX0" fmla="*/ 11244 w 22486"/>
                <a:gd name="connsiteY0" fmla="*/ 23771 h 23771"/>
                <a:gd name="connsiteX1" fmla="*/ 22486 w 22486"/>
                <a:gd name="connsiteY1" fmla="*/ 12729 h 23771"/>
                <a:gd name="connsiteX2" fmla="*/ 22387 w 22486"/>
                <a:gd name="connsiteY2" fmla="*/ 11143 h 23771"/>
                <a:gd name="connsiteX3" fmla="*/ 11244 w 22486"/>
                <a:gd name="connsiteY3" fmla="*/ 0 h 23771"/>
                <a:gd name="connsiteX4" fmla="*/ 101 w 22486"/>
                <a:gd name="connsiteY4" fmla="*/ 11143 h 23771"/>
                <a:gd name="connsiteX5" fmla="*/ 9658 w 22486"/>
                <a:gd name="connsiteY5" fmla="*/ 23672 h 23771"/>
                <a:gd name="connsiteX6" fmla="*/ 11244 w 22486"/>
                <a:gd name="connsiteY6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86" h="23771">
                  <a:moveTo>
                    <a:pt x="11244" y="23771"/>
                  </a:moveTo>
                  <a:cubicBezTo>
                    <a:pt x="17398" y="23826"/>
                    <a:pt x="22431" y="18882"/>
                    <a:pt x="22486" y="12729"/>
                  </a:cubicBezTo>
                  <a:cubicBezTo>
                    <a:pt x="22490" y="12198"/>
                    <a:pt x="22457" y="11668"/>
                    <a:pt x="22387" y="11143"/>
                  </a:cubicBezTo>
                  <a:cubicBezTo>
                    <a:pt x="22387" y="4989"/>
                    <a:pt x="17398" y="0"/>
                    <a:pt x="11244" y="0"/>
                  </a:cubicBezTo>
                  <a:cubicBezTo>
                    <a:pt x="5090" y="0"/>
                    <a:pt x="101" y="4989"/>
                    <a:pt x="101" y="11143"/>
                  </a:cubicBezTo>
                  <a:cubicBezTo>
                    <a:pt x="-720" y="17242"/>
                    <a:pt x="3559" y="22852"/>
                    <a:pt x="9658" y="23672"/>
                  </a:cubicBezTo>
                  <a:cubicBezTo>
                    <a:pt x="10184" y="23743"/>
                    <a:pt x="10713" y="23776"/>
                    <a:pt x="11244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="" xmlns:a16="http://schemas.microsoft.com/office/drawing/2014/main" id="{3AA708C6-1C87-B7C8-C112-C812CE253D23}"/>
                </a:ext>
              </a:extLst>
            </p:cNvPr>
            <p:cNvSpPr/>
            <p:nvPr/>
          </p:nvSpPr>
          <p:spPr>
            <a:xfrm>
              <a:off x="5758549" y="2282270"/>
              <a:ext cx="22322" cy="22722"/>
            </a:xfrm>
            <a:custGeom>
              <a:avLst/>
              <a:gdLst>
                <a:gd name="connsiteX0" fmla="*/ 8179 w 22322"/>
                <a:gd name="connsiteY0" fmla="*/ 22314 h 22722"/>
                <a:gd name="connsiteX1" fmla="*/ 21895 w 22322"/>
                <a:gd name="connsiteY1" fmla="*/ 14556 h 22722"/>
                <a:gd name="connsiteX2" fmla="*/ 22293 w 22322"/>
                <a:gd name="connsiteY2" fmla="*/ 11171 h 22722"/>
                <a:gd name="connsiteX3" fmla="*/ 12693 w 22322"/>
                <a:gd name="connsiteY3" fmla="*/ 29 h 22722"/>
                <a:gd name="connsiteX4" fmla="*/ 11150 w 22322"/>
                <a:gd name="connsiteY4" fmla="*/ 29 h 22722"/>
                <a:gd name="connsiteX5" fmla="*/ 7 w 22322"/>
                <a:gd name="connsiteY5" fmla="*/ 11171 h 22722"/>
                <a:gd name="connsiteX6" fmla="*/ 8179 w 22322"/>
                <a:gd name="connsiteY6" fmla="*/ 22314 h 2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22" h="22722">
                  <a:moveTo>
                    <a:pt x="8179" y="22314"/>
                  </a:moveTo>
                  <a:cubicBezTo>
                    <a:pt x="14109" y="23960"/>
                    <a:pt x="20250" y="20486"/>
                    <a:pt x="21895" y="14556"/>
                  </a:cubicBezTo>
                  <a:cubicBezTo>
                    <a:pt x="22200" y="13455"/>
                    <a:pt x="22335" y="12313"/>
                    <a:pt x="22293" y="11171"/>
                  </a:cubicBezTo>
                  <a:cubicBezTo>
                    <a:pt x="22719" y="5444"/>
                    <a:pt x="18421" y="455"/>
                    <a:pt x="12693" y="29"/>
                  </a:cubicBezTo>
                  <a:cubicBezTo>
                    <a:pt x="12180" y="-10"/>
                    <a:pt x="11664" y="-10"/>
                    <a:pt x="11150" y="29"/>
                  </a:cubicBezTo>
                  <a:cubicBezTo>
                    <a:pt x="4996" y="29"/>
                    <a:pt x="7" y="5018"/>
                    <a:pt x="7" y="11171"/>
                  </a:cubicBezTo>
                  <a:cubicBezTo>
                    <a:pt x="-179" y="16330"/>
                    <a:pt x="3203" y="20941"/>
                    <a:pt x="8179" y="22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="" xmlns:a16="http://schemas.microsoft.com/office/drawing/2014/main" id="{F1B4C7A8-6170-66E5-3B59-BA4CAA56C491}"/>
                </a:ext>
              </a:extLst>
            </p:cNvPr>
            <p:cNvSpPr/>
            <p:nvPr/>
          </p:nvSpPr>
          <p:spPr>
            <a:xfrm>
              <a:off x="5763757" y="2251091"/>
              <a:ext cx="23028" cy="20070"/>
            </a:xfrm>
            <a:custGeom>
              <a:avLst/>
              <a:gdLst>
                <a:gd name="connsiteX0" fmla="*/ 11886 w 23028"/>
                <a:gd name="connsiteY0" fmla="*/ 20064 h 20070"/>
                <a:gd name="connsiteX1" fmla="*/ 23029 w 23028"/>
                <a:gd name="connsiteY1" fmla="*/ 8179 h 20070"/>
                <a:gd name="connsiteX2" fmla="*/ 11886 w 23028"/>
                <a:gd name="connsiteY2" fmla="*/ 7 h 20070"/>
                <a:gd name="connsiteX3" fmla="*/ 0 w 23028"/>
                <a:gd name="connsiteY3" fmla="*/ 11150 h 20070"/>
                <a:gd name="connsiteX4" fmla="*/ 11886 w 23028"/>
                <a:gd name="connsiteY4" fmla="*/ 20064 h 2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0070">
                  <a:moveTo>
                    <a:pt x="11886" y="20064"/>
                  </a:moveTo>
                  <a:cubicBezTo>
                    <a:pt x="18158" y="19672"/>
                    <a:pt x="23041" y="14464"/>
                    <a:pt x="23029" y="8179"/>
                  </a:cubicBezTo>
                  <a:cubicBezTo>
                    <a:pt x="21655" y="3203"/>
                    <a:pt x="17044" y="-179"/>
                    <a:pt x="11886" y="7"/>
                  </a:cubicBezTo>
                  <a:cubicBezTo>
                    <a:pt x="5601" y="-5"/>
                    <a:pt x="393" y="4878"/>
                    <a:pt x="0" y="11150"/>
                  </a:cubicBezTo>
                  <a:cubicBezTo>
                    <a:pt x="1388" y="16537"/>
                    <a:pt x="6326" y="20240"/>
                    <a:pt x="11886" y="2006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="" xmlns:a16="http://schemas.microsoft.com/office/drawing/2014/main" id="{B8159162-74A4-DA5D-3B5F-94E11AF4799C}"/>
                </a:ext>
              </a:extLst>
            </p:cNvPr>
            <p:cNvSpPr/>
            <p:nvPr/>
          </p:nvSpPr>
          <p:spPr>
            <a:xfrm>
              <a:off x="5774900" y="2216184"/>
              <a:ext cx="20800" cy="20086"/>
            </a:xfrm>
            <a:custGeom>
              <a:avLst/>
              <a:gdLst>
                <a:gd name="connsiteX0" fmla="*/ 10400 w 20800"/>
                <a:gd name="connsiteY0" fmla="*/ 20057 h 20086"/>
                <a:gd name="connsiteX1" fmla="*/ 20771 w 20800"/>
                <a:gd name="connsiteY1" fmla="*/ 11172 h 20086"/>
                <a:gd name="connsiteX2" fmla="*/ 20800 w 20800"/>
                <a:gd name="connsiteY2" fmla="*/ 10400 h 20086"/>
                <a:gd name="connsiteX3" fmla="*/ 10400 w 20800"/>
                <a:gd name="connsiteY3" fmla="*/ 0 h 20086"/>
                <a:gd name="connsiteX4" fmla="*/ 0 w 20800"/>
                <a:gd name="connsiteY4" fmla="*/ 10400 h 20086"/>
                <a:gd name="connsiteX5" fmla="*/ 10400 w 20800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="" xmlns:a16="http://schemas.microsoft.com/office/drawing/2014/main" id="{EF7142C8-A3C1-5F35-906B-D96A98CBD155}"/>
                </a:ext>
              </a:extLst>
            </p:cNvPr>
            <p:cNvSpPr/>
            <p:nvPr/>
          </p:nvSpPr>
          <p:spPr>
            <a:xfrm>
              <a:off x="5788271" y="21857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="" xmlns:a16="http://schemas.microsoft.com/office/drawing/2014/main" id="{B208B1F8-859E-3380-F842-AB273E008C1C}"/>
                </a:ext>
              </a:extLst>
            </p:cNvPr>
            <p:cNvSpPr/>
            <p:nvPr/>
          </p:nvSpPr>
          <p:spPr>
            <a:xfrm>
              <a:off x="5801642" y="2153784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37 w 15637"/>
                <a:gd name="connsiteY1" fmla="*/ 8209 h 15600"/>
                <a:gd name="connsiteX2" fmla="*/ 15600 w 15637"/>
                <a:gd name="connsiteY2" fmla="*/ 7429 h 15600"/>
                <a:gd name="connsiteX3" fmla="*/ 8171 w 15637"/>
                <a:gd name="connsiteY3" fmla="*/ 0 h 15600"/>
                <a:gd name="connsiteX4" fmla="*/ 0 w 15637"/>
                <a:gd name="connsiteY4" fmla="*/ 7429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21"/>
                    <a:pt x="15617" y="12312"/>
                    <a:pt x="15637" y="8209"/>
                  </a:cubicBezTo>
                  <a:cubicBezTo>
                    <a:pt x="15638" y="7948"/>
                    <a:pt x="15626" y="7688"/>
                    <a:pt x="15600" y="7429"/>
                  </a:cubicBezTo>
                  <a:cubicBezTo>
                    <a:pt x="15600" y="3326"/>
                    <a:pt x="12274" y="0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="" xmlns:a16="http://schemas.microsoft.com/office/drawing/2014/main" id="{9BB0E22B-7D71-FED0-FDC2-290FF6DD4C16}"/>
                </a:ext>
              </a:extLst>
            </p:cNvPr>
            <p:cNvSpPr/>
            <p:nvPr/>
          </p:nvSpPr>
          <p:spPr>
            <a:xfrm>
              <a:off x="5816452" y="2122584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="" xmlns:a16="http://schemas.microsoft.com/office/drawing/2014/main" id="{2A350B48-FB2E-695C-4E40-E53BCE907353}"/>
                </a:ext>
              </a:extLst>
            </p:cNvPr>
            <p:cNvSpPr/>
            <p:nvPr/>
          </p:nvSpPr>
          <p:spPr>
            <a:xfrm>
              <a:off x="5830614" y="2093613"/>
              <a:ext cx="17828" cy="14871"/>
            </a:xfrm>
            <a:custGeom>
              <a:avLst/>
              <a:gdLst>
                <a:gd name="connsiteX0" fmla="*/ 8914 w 17828"/>
                <a:gd name="connsiteY0" fmla="*/ 14857 h 14871"/>
                <a:gd name="connsiteX1" fmla="*/ 17829 w 17828"/>
                <a:gd name="connsiteY1" fmla="*/ 8914 h 14871"/>
                <a:gd name="connsiteX2" fmla="*/ 8914 w 17828"/>
                <a:gd name="connsiteY2" fmla="*/ 0 h 14871"/>
                <a:gd name="connsiteX3" fmla="*/ 0 w 17828"/>
                <a:gd name="connsiteY3" fmla="*/ 8914 h 14871"/>
                <a:gd name="connsiteX4" fmla="*/ 8914 w 17828"/>
                <a:gd name="connsiteY4" fmla="*/ 14857 h 1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4871">
                  <a:moveTo>
                    <a:pt x="8914" y="14857"/>
                  </a:moveTo>
                  <a:cubicBezTo>
                    <a:pt x="12877" y="15082"/>
                    <a:pt x="16512" y="12659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1499" y="12513"/>
                    <a:pt x="5016" y="14857"/>
                    <a:pt x="89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="" xmlns:a16="http://schemas.microsoft.com/office/drawing/2014/main" id="{1307089F-AE89-3FAB-5296-21A8D313E4FB}"/>
                </a:ext>
              </a:extLst>
            </p:cNvPr>
            <p:cNvSpPr/>
            <p:nvPr/>
          </p:nvSpPr>
          <p:spPr>
            <a:xfrm>
              <a:off x="5845471" y="2059441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="" xmlns:a16="http://schemas.microsoft.com/office/drawing/2014/main" id="{4B7C6931-3A96-24D0-F196-31382974E4C7}"/>
                </a:ext>
              </a:extLst>
            </p:cNvPr>
            <p:cNvSpPr/>
            <p:nvPr/>
          </p:nvSpPr>
          <p:spPr>
            <a:xfrm>
              <a:off x="5867014" y="2031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="" xmlns:a16="http://schemas.microsoft.com/office/drawing/2014/main" id="{E0BC3D5A-9243-82C2-A17B-58C514B4E964}"/>
                </a:ext>
              </a:extLst>
            </p:cNvPr>
            <p:cNvSpPr/>
            <p:nvPr/>
          </p:nvSpPr>
          <p:spPr>
            <a:xfrm>
              <a:off x="5888557" y="20044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="" xmlns:a16="http://schemas.microsoft.com/office/drawing/2014/main" id="{DF8C0D5A-E167-E56D-6A45-89A0B2EFA040}"/>
                </a:ext>
              </a:extLst>
            </p:cNvPr>
            <p:cNvSpPr/>
            <p:nvPr/>
          </p:nvSpPr>
          <p:spPr>
            <a:xfrm>
              <a:off x="5911585" y="1982927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="" xmlns:a16="http://schemas.microsoft.com/office/drawing/2014/main" id="{F24F9E46-607C-9D1F-BF47-884F7870F305}"/>
                </a:ext>
              </a:extLst>
            </p:cNvPr>
            <p:cNvSpPr/>
            <p:nvPr/>
          </p:nvSpPr>
          <p:spPr>
            <a:xfrm>
              <a:off x="5928760" y="1951944"/>
              <a:ext cx="15564" cy="11579"/>
            </a:xfrm>
            <a:custGeom>
              <a:avLst/>
              <a:gdLst>
                <a:gd name="connsiteX0" fmla="*/ 9569 w 15564"/>
                <a:gd name="connsiteY0" fmla="*/ 10926 h 11579"/>
                <a:gd name="connsiteX1" fmla="*/ 15565 w 15564"/>
                <a:gd name="connsiteY1" fmla="*/ 5037 h 11579"/>
                <a:gd name="connsiteX2" fmla="*/ 14769 w 15564"/>
                <a:gd name="connsiteY2" fmla="*/ 2012 h 11579"/>
                <a:gd name="connsiteX3" fmla="*/ 9569 w 15564"/>
                <a:gd name="connsiteY3" fmla="*/ 2012 h 11579"/>
                <a:gd name="connsiteX4" fmla="*/ 1181 w 15564"/>
                <a:gd name="connsiteY4" fmla="*/ 1486 h 11579"/>
                <a:gd name="connsiteX5" fmla="*/ 654 w 15564"/>
                <a:gd name="connsiteY5" fmla="*/ 2012 h 11579"/>
                <a:gd name="connsiteX6" fmla="*/ 3806 w 15564"/>
                <a:gd name="connsiteY6" fmla="*/ 10926 h 11579"/>
                <a:gd name="connsiteX7" fmla="*/ 9569 w 15564"/>
                <a:gd name="connsiteY7" fmla="*/ 10926 h 1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4" h="11579">
                  <a:moveTo>
                    <a:pt x="9569" y="10926"/>
                  </a:moveTo>
                  <a:cubicBezTo>
                    <a:pt x="12851" y="10956"/>
                    <a:pt x="15535" y="8319"/>
                    <a:pt x="15565" y="5037"/>
                  </a:cubicBezTo>
                  <a:cubicBezTo>
                    <a:pt x="15574" y="3976"/>
                    <a:pt x="15299" y="2931"/>
                    <a:pt x="14769" y="2012"/>
                  </a:cubicBezTo>
                  <a:cubicBezTo>
                    <a:pt x="13160" y="1083"/>
                    <a:pt x="11177" y="1083"/>
                    <a:pt x="9569" y="2012"/>
                  </a:cubicBezTo>
                  <a:cubicBezTo>
                    <a:pt x="7398" y="-450"/>
                    <a:pt x="3642" y="-685"/>
                    <a:pt x="1181" y="1486"/>
                  </a:cubicBezTo>
                  <a:cubicBezTo>
                    <a:pt x="994" y="1650"/>
                    <a:pt x="819" y="1826"/>
                    <a:pt x="654" y="2012"/>
                  </a:cubicBezTo>
                  <a:cubicBezTo>
                    <a:pt x="-937" y="5344"/>
                    <a:pt x="474" y="9335"/>
                    <a:pt x="3806" y="10926"/>
                  </a:cubicBezTo>
                  <a:cubicBezTo>
                    <a:pt x="5628" y="11797"/>
                    <a:pt x="7746" y="11797"/>
                    <a:pt x="9569" y="1092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="" xmlns:a16="http://schemas.microsoft.com/office/drawing/2014/main" id="{3FC3DEB4-7B46-D551-1BB9-316199AACFF2}"/>
                </a:ext>
              </a:extLst>
            </p:cNvPr>
            <p:cNvSpPr/>
            <p:nvPr/>
          </p:nvSpPr>
          <p:spPr>
            <a:xfrm>
              <a:off x="5956157" y="1926470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="" xmlns:a16="http://schemas.microsoft.com/office/drawing/2014/main" id="{0B67FCEA-2557-A57D-8172-6A4537EFDE9E}"/>
                </a:ext>
              </a:extLst>
            </p:cNvPr>
            <p:cNvSpPr/>
            <p:nvPr/>
          </p:nvSpPr>
          <p:spPr>
            <a:xfrm>
              <a:off x="5980671" y="1901956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="" xmlns:a16="http://schemas.microsoft.com/office/drawing/2014/main" id="{3C770428-BDF0-17D2-2A3D-373CB6133CAA}"/>
                </a:ext>
              </a:extLst>
            </p:cNvPr>
            <p:cNvSpPr/>
            <p:nvPr/>
          </p:nvSpPr>
          <p:spPr>
            <a:xfrm>
              <a:off x="6007413" y="1879669"/>
              <a:ext cx="8915" cy="8247"/>
            </a:xfrm>
            <a:custGeom>
              <a:avLst/>
              <a:gdLst>
                <a:gd name="connsiteX0" fmla="*/ 4458 w 8915"/>
                <a:gd name="connsiteY0" fmla="*/ 8172 h 8247"/>
                <a:gd name="connsiteX1" fmla="*/ 8915 w 8915"/>
                <a:gd name="connsiteY1" fmla="*/ 3715 h 8247"/>
                <a:gd name="connsiteX2" fmla="*/ 4458 w 8915"/>
                <a:gd name="connsiteY2" fmla="*/ 0 h 8247"/>
                <a:gd name="connsiteX3" fmla="*/ 1 w 8915"/>
                <a:gd name="connsiteY3" fmla="*/ 4458 h 8247"/>
                <a:gd name="connsiteX4" fmla="*/ 3639 w 8915"/>
                <a:gd name="connsiteY4" fmla="*/ 8246 h 8247"/>
                <a:gd name="connsiteX5" fmla="*/ 4458 w 8915"/>
                <a:gd name="connsiteY5" fmla="*/ 8172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8247">
                  <a:moveTo>
                    <a:pt x="4458" y="8172"/>
                  </a:moveTo>
                  <a:cubicBezTo>
                    <a:pt x="6920" y="8172"/>
                    <a:pt x="8915" y="6176"/>
                    <a:pt x="8915" y="3715"/>
                  </a:cubicBezTo>
                  <a:cubicBezTo>
                    <a:pt x="8549" y="1547"/>
                    <a:pt x="6656" y="-30"/>
                    <a:pt x="4458" y="0"/>
                  </a:cubicBezTo>
                  <a:cubicBezTo>
                    <a:pt x="1996" y="0"/>
                    <a:pt x="1" y="1996"/>
                    <a:pt x="1" y="4458"/>
                  </a:cubicBezTo>
                  <a:cubicBezTo>
                    <a:pt x="-41" y="6508"/>
                    <a:pt x="1588" y="8205"/>
                    <a:pt x="3639" y="8246"/>
                  </a:cubicBezTo>
                  <a:cubicBezTo>
                    <a:pt x="3914" y="8252"/>
                    <a:pt x="4189" y="8227"/>
                    <a:pt x="4458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="" xmlns:a16="http://schemas.microsoft.com/office/drawing/2014/main" id="{48108AF0-315F-6DAF-1E1A-AA218086B4A6}"/>
                </a:ext>
              </a:extLst>
            </p:cNvPr>
            <p:cNvSpPr/>
            <p:nvPr/>
          </p:nvSpPr>
          <p:spPr>
            <a:xfrm>
              <a:off x="6038614" y="1864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="" xmlns:a16="http://schemas.microsoft.com/office/drawing/2014/main" id="{2C4F54E1-E99B-8CF9-AFF6-9DBE8785C66A}"/>
                </a:ext>
              </a:extLst>
            </p:cNvPr>
            <p:cNvSpPr/>
            <p:nvPr/>
          </p:nvSpPr>
          <p:spPr>
            <a:xfrm>
              <a:off x="6066100" y="1837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="" xmlns:a16="http://schemas.microsoft.com/office/drawing/2014/main" id="{448C3BFE-4978-766B-7A12-84CA9AFD8CFB}"/>
                </a:ext>
              </a:extLst>
            </p:cNvPr>
            <p:cNvSpPr/>
            <p:nvPr/>
          </p:nvSpPr>
          <p:spPr>
            <a:xfrm>
              <a:off x="6092843" y="181949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="" xmlns:a16="http://schemas.microsoft.com/office/drawing/2014/main" id="{F1D920FB-FE45-7416-D031-E799FA9ED8BC}"/>
                </a:ext>
              </a:extLst>
            </p:cNvPr>
            <p:cNvSpPr/>
            <p:nvPr/>
          </p:nvSpPr>
          <p:spPr>
            <a:xfrm>
              <a:off x="6123300" y="1801670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="" xmlns:a16="http://schemas.microsoft.com/office/drawing/2014/main" id="{FEE5E288-E926-9577-842B-15B14C01377B}"/>
                </a:ext>
              </a:extLst>
            </p:cNvPr>
            <p:cNvSpPr/>
            <p:nvPr/>
          </p:nvSpPr>
          <p:spPr>
            <a:xfrm>
              <a:off x="6153757" y="178458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="" xmlns:a16="http://schemas.microsoft.com/office/drawing/2014/main" id="{7B51507F-223D-D85C-B3CB-BDD36C47ABB8}"/>
                </a:ext>
              </a:extLst>
            </p:cNvPr>
            <p:cNvSpPr/>
            <p:nvPr/>
          </p:nvSpPr>
          <p:spPr>
            <a:xfrm>
              <a:off x="6184957" y="1766756"/>
              <a:ext cx="74285" cy="5200"/>
            </a:xfrm>
            <a:custGeom>
              <a:avLst/>
              <a:gdLst>
                <a:gd name="connsiteX0" fmla="*/ 0 w 74285"/>
                <a:gd name="connsiteY0" fmla="*/ 5200 h 5200"/>
                <a:gd name="connsiteX1" fmla="*/ 0 w 74285"/>
                <a:gd name="connsiteY1" fmla="*/ 0 h 5200"/>
                <a:gd name="connsiteX2" fmla="*/ 0 w 74285"/>
                <a:gd name="connsiteY2" fmla="*/ 0 h 5200"/>
                <a:gd name="connsiteX3" fmla="*/ 0 w 74285"/>
                <a:gd name="connsiteY3" fmla="*/ 5200 h 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200">
                  <a:moveTo>
                    <a:pt x="0" y="520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="" xmlns:a16="http://schemas.microsoft.com/office/drawing/2014/main" id="{9CE9E38C-1516-09E0-4933-A85947FE6EE4}"/>
                </a:ext>
              </a:extLst>
            </p:cNvPr>
            <p:cNvSpPr/>
            <p:nvPr/>
          </p:nvSpPr>
          <p:spPr>
            <a:xfrm>
              <a:off x="6216157" y="175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="" xmlns:a16="http://schemas.microsoft.com/office/drawing/2014/main" id="{D5A99D22-6459-D8CA-ED10-B4B1D3AF9744}"/>
                </a:ext>
              </a:extLst>
            </p:cNvPr>
            <p:cNvSpPr/>
            <p:nvPr/>
          </p:nvSpPr>
          <p:spPr>
            <a:xfrm>
              <a:off x="6248100" y="174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="" xmlns:a16="http://schemas.microsoft.com/office/drawing/2014/main" id="{5A4669F3-BE41-C330-DA1E-CA6F3A4822FE}"/>
                </a:ext>
              </a:extLst>
            </p:cNvPr>
            <p:cNvSpPr/>
            <p:nvPr/>
          </p:nvSpPr>
          <p:spPr>
            <a:xfrm>
              <a:off x="6280043" y="1729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="" xmlns:a16="http://schemas.microsoft.com/office/drawing/2014/main" id="{AF78D237-0586-1DD1-F3C5-B8D6B32994D2}"/>
                </a:ext>
              </a:extLst>
            </p:cNvPr>
            <p:cNvSpPr/>
            <p:nvPr/>
          </p:nvSpPr>
          <p:spPr>
            <a:xfrm>
              <a:off x="6314214" y="17214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="" xmlns:a16="http://schemas.microsoft.com/office/drawing/2014/main" id="{01779BC0-81BA-9EE2-4E6A-A63B458DF8B9}"/>
                </a:ext>
              </a:extLst>
            </p:cNvPr>
            <p:cNvSpPr/>
            <p:nvPr/>
          </p:nvSpPr>
          <p:spPr>
            <a:xfrm>
              <a:off x="6450157" y="1696184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="" xmlns:a16="http://schemas.microsoft.com/office/drawing/2014/main" id="{0AFE5F26-71ED-E525-6A43-955A704668F4}"/>
                </a:ext>
              </a:extLst>
            </p:cNvPr>
            <p:cNvSpPr/>
            <p:nvPr/>
          </p:nvSpPr>
          <p:spPr>
            <a:xfrm>
              <a:off x="6485071" y="16932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="" xmlns:a16="http://schemas.microsoft.com/office/drawing/2014/main" id="{98CB0DE1-7574-B686-3788-DC6A6ADC688E}"/>
                </a:ext>
              </a:extLst>
            </p:cNvPr>
            <p:cNvSpPr/>
            <p:nvPr/>
          </p:nvSpPr>
          <p:spPr>
            <a:xfrm>
              <a:off x="6588329" y="16954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="" xmlns:a16="http://schemas.microsoft.com/office/drawing/2014/main" id="{4D1B527D-2A98-C4F3-CF63-CC928ABE6885}"/>
                </a:ext>
              </a:extLst>
            </p:cNvPr>
            <p:cNvSpPr/>
            <p:nvPr/>
          </p:nvSpPr>
          <p:spPr>
            <a:xfrm>
              <a:off x="6623243" y="1700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="" xmlns:a16="http://schemas.microsoft.com/office/drawing/2014/main" id="{C9C17991-BF47-9519-4C2D-3FACEBD6AE2D}"/>
                </a:ext>
              </a:extLst>
            </p:cNvPr>
            <p:cNvSpPr/>
            <p:nvPr/>
          </p:nvSpPr>
          <p:spPr>
            <a:xfrm>
              <a:off x="6657414" y="170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="" xmlns:a16="http://schemas.microsoft.com/office/drawing/2014/main" id="{3DA41A70-4C41-40F7-64BA-675C70EF65D5}"/>
                </a:ext>
              </a:extLst>
            </p:cNvPr>
            <p:cNvSpPr/>
            <p:nvPr/>
          </p:nvSpPr>
          <p:spPr>
            <a:xfrm>
              <a:off x="6691586" y="171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="" xmlns:a16="http://schemas.microsoft.com/office/drawing/2014/main" id="{C67D4567-05CE-A15E-0AD6-B7FB347AD7EF}"/>
                </a:ext>
              </a:extLst>
            </p:cNvPr>
            <p:cNvSpPr/>
            <p:nvPr/>
          </p:nvSpPr>
          <p:spPr>
            <a:xfrm>
              <a:off x="6725014" y="1719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="" xmlns:a16="http://schemas.microsoft.com/office/drawing/2014/main" id="{881D65A6-1611-4B06-687F-DEB0F9A817A9}"/>
                </a:ext>
              </a:extLst>
            </p:cNvPr>
            <p:cNvSpPr/>
            <p:nvPr/>
          </p:nvSpPr>
          <p:spPr>
            <a:xfrm>
              <a:off x="6751757" y="1723670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="" xmlns:a16="http://schemas.microsoft.com/office/drawing/2014/main" id="{B158EABC-1626-CFBF-EC91-D818C80A7FD3}"/>
                </a:ext>
              </a:extLst>
            </p:cNvPr>
            <p:cNvSpPr/>
            <p:nvPr/>
          </p:nvSpPr>
          <p:spPr>
            <a:xfrm>
              <a:off x="6784443" y="173555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="" xmlns:a16="http://schemas.microsoft.com/office/drawing/2014/main" id="{DEAC6163-4E76-02EB-239B-19D5BCEA742C}"/>
                </a:ext>
              </a:extLst>
            </p:cNvPr>
            <p:cNvSpPr/>
            <p:nvPr/>
          </p:nvSpPr>
          <p:spPr>
            <a:xfrm>
              <a:off x="6818614" y="1750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="" xmlns:a16="http://schemas.microsoft.com/office/drawing/2014/main" id="{0CC7370F-1BA9-C94E-557A-35E71B7D11E0}"/>
                </a:ext>
              </a:extLst>
            </p:cNvPr>
            <p:cNvSpPr/>
            <p:nvPr/>
          </p:nvSpPr>
          <p:spPr>
            <a:xfrm>
              <a:off x="6851300" y="1766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="" xmlns:a16="http://schemas.microsoft.com/office/drawing/2014/main" id="{EC5BC381-9A63-C594-497D-106CA5FD40FF}"/>
                </a:ext>
              </a:extLst>
            </p:cNvPr>
            <p:cNvSpPr/>
            <p:nvPr/>
          </p:nvSpPr>
          <p:spPr>
            <a:xfrm>
              <a:off x="6881758" y="1785327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="" xmlns:a16="http://schemas.microsoft.com/office/drawing/2014/main" id="{7073F2BB-DD87-395E-80C4-A8AF92DC801E}"/>
                </a:ext>
              </a:extLst>
            </p:cNvPr>
            <p:cNvSpPr/>
            <p:nvPr/>
          </p:nvSpPr>
          <p:spPr>
            <a:xfrm>
              <a:off x="6911376" y="1800830"/>
              <a:ext cx="9010" cy="5151"/>
            </a:xfrm>
            <a:custGeom>
              <a:avLst/>
              <a:gdLst>
                <a:gd name="connsiteX0" fmla="*/ 4553 w 9010"/>
                <a:gd name="connsiteY0" fmla="*/ 4554 h 5151"/>
                <a:gd name="connsiteX1" fmla="*/ 9010 w 9010"/>
                <a:gd name="connsiteY1" fmla="*/ 4554 h 5151"/>
                <a:gd name="connsiteX2" fmla="*/ 4553 w 9010"/>
                <a:gd name="connsiteY2" fmla="*/ 97 h 5151"/>
                <a:gd name="connsiteX3" fmla="*/ 96 w 9010"/>
                <a:gd name="connsiteY3" fmla="*/ 2876 h 5151"/>
                <a:gd name="connsiteX4" fmla="*/ 96 w 9010"/>
                <a:gd name="connsiteY4" fmla="*/ 4554 h 5151"/>
                <a:gd name="connsiteX5" fmla="*/ 4553 w 9010"/>
                <a:gd name="connsiteY5" fmla="*/ 4554 h 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5151">
                  <a:moveTo>
                    <a:pt x="4553" y="4554"/>
                  </a:moveTo>
                  <a:cubicBezTo>
                    <a:pt x="5932" y="5350"/>
                    <a:pt x="7631" y="5350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1475" y="5350"/>
                    <a:pt x="3174" y="5350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="" xmlns:a16="http://schemas.microsoft.com/office/drawing/2014/main" id="{685E047F-B310-5DF9-7F12-1BD512BE45E5}"/>
                </a:ext>
              </a:extLst>
            </p:cNvPr>
            <p:cNvSpPr/>
            <p:nvPr/>
          </p:nvSpPr>
          <p:spPr>
            <a:xfrm>
              <a:off x="6938215" y="1814298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="" xmlns:a16="http://schemas.microsoft.com/office/drawing/2014/main" id="{A2FAC163-8A84-6A51-8B57-2D86EC6124DB}"/>
                </a:ext>
              </a:extLst>
            </p:cNvPr>
            <p:cNvSpPr/>
            <p:nvPr/>
          </p:nvSpPr>
          <p:spPr>
            <a:xfrm>
              <a:off x="6965700" y="1832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="" xmlns:a16="http://schemas.microsoft.com/office/drawing/2014/main" id="{D797E82E-E5F7-6B43-295D-05C54585AA4C}"/>
                </a:ext>
              </a:extLst>
            </p:cNvPr>
            <p:cNvSpPr/>
            <p:nvPr/>
          </p:nvSpPr>
          <p:spPr>
            <a:xfrm>
              <a:off x="6992443" y="1852893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="" xmlns:a16="http://schemas.microsoft.com/office/drawing/2014/main" id="{09CB608E-E5D6-DD7D-D71D-0A683D94B51E}"/>
                </a:ext>
              </a:extLst>
            </p:cNvPr>
            <p:cNvSpPr/>
            <p:nvPr/>
          </p:nvSpPr>
          <p:spPr>
            <a:xfrm>
              <a:off x="7019186" y="1875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="" xmlns:a16="http://schemas.microsoft.com/office/drawing/2014/main" id="{4111B134-EA16-8B10-4899-785E44427F1F}"/>
                </a:ext>
              </a:extLst>
            </p:cNvPr>
            <p:cNvSpPr/>
            <p:nvPr/>
          </p:nvSpPr>
          <p:spPr>
            <a:xfrm>
              <a:off x="7044443" y="1898241"/>
              <a:ext cx="17828" cy="17119"/>
            </a:xfrm>
            <a:custGeom>
              <a:avLst/>
              <a:gdLst>
                <a:gd name="connsiteX0" fmla="*/ 8914 w 17828"/>
                <a:gd name="connsiteY0" fmla="*/ 17086 h 17119"/>
                <a:gd name="connsiteX1" fmla="*/ 17829 w 17828"/>
                <a:gd name="connsiteY1" fmla="*/ 8914 h 17119"/>
                <a:gd name="connsiteX2" fmla="*/ 8914 w 17828"/>
                <a:gd name="connsiteY2" fmla="*/ 0 h 17119"/>
                <a:gd name="connsiteX3" fmla="*/ 0 w 17828"/>
                <a:gd name="connsiteY3" fmla="*/ 8914 h 17119"/>
                <a:gd name="connsiteX4" fmla="*/ 8138 w 17828"/>
                <a:gd name="connsiteY4" fmla="*/ 17119 h 17119"/>
                <a:gd name="connsiteX5" fmla="*/ 8914 w 17828"/>
                <a:gd name="connsiteY5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086"/>
                  </a:moveTo>
                  <a:cubicBezTo>
                    <a:pt x="13562" y="17102"/>
                    <a:pt x="17442" y="13545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19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="" xmlns:a16="http://schemas.microsoft.com/office/drawing/2014/main" id="{679F49D3-1341-74BB-1B6D-07A18E389BCB}"/>
                </a:ext>
              </a:extLst>
            </p:cNvPr>
            <p:cNvSpPr/>
            <p:nvPr/>
          </p:nvSpPr>
          <p:spPr>
            <a:xfrm>
              <a:off x="7068957" y="19227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="" xmlns:a16="http://schemas.microsoft.com/office/drawing/2014/main" id="{6CCB7803-7652-0535-BDF7-97C30C3A6553}"/>
                </a:ext>
              </a:extLst>
            </p:cNvPr>
            <p:cNvSpPr/>
            <p:nvPr/>
          </p:nvSpPr>
          <p:spPr>
            <a:xfrm>
              <a:off x="7090500" y="19465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="" xmlns:a16="http://schemas.microsoft.com/office/drawing/2014/main" id="{E09EDC33-E74B-80A4-226D-38C2DC63D43F}"/>
                </a:ext>
              </a:extLst>
            </p:cNvPr>
            <p:cNvSpPr/>
            <p:nvPr/>
          </p:nvSpPr>
          <p:spPr>
            <a:xfrm>
              <a:off x="7115015" y="19754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="" xmlns:a16="http://schemas.microsoft.com/office/drawing/2014/main" id="{BACC3E07-7CF4-DC12-061B-41C229EB9830}"/>
                </a:ext>
              </a:extLst>
            </p:cNvPr>
            <p:cNvSpPr/>
            <p:nvPr/>
          </p:nvSpPr>
          <p:spPr>
            <a:xfrm>
              <a:off x="7135072" y="2001498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="" xmlns:a16="http://schemas.microsoft.com/office/drawing/2014/main" id="{81A2E2D0-815A-1F76-B62E-6C7F7248067C}"/>
                </a:ext>
              </a:extLst>
            </p:cNvPr>
            <p:cNvSpPr/>
            <p:nvPr/>
          </p:nvSpPr>
          <p:spPr>
            <a:xfrm>
              <a:off x="7152158" y="20274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="" xmlns:a16="http://schemas.microsoft.com/office/drawing/2014/main" id="{5EFEDA06-D696-9E7B-B41D-B738649871C2}"/>
                </a:ext>
              </a:extLst>
            </p:cNvPr>
            <p:cNvSpPr/>
            <p:nvPr/>
          </p:nvSpPr>
          <p:spPr>
            <a:xfrm>
              <a:off x="7170729" y="205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="" xmlns:a16="http://schemas.microsoft.com/office/drawing/2014/main" id="{47DD73E5-08AC-8849-14FE-628339A544B5}"/>
                </a:ext>
              </a:extLst>
            </p:cNvPr>
            <p:cNvSpPr/>
            <p:nvPr/>
          </p:nvSpPr>
          <p:spPr>
            <a:xfrm>
              <a:off x="7188558" y="2087670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="" xmlns:a16="http://schemas.microsoft.com/office/drawing/2014/main" id="{81F8C684-4E40-51F8-0C56-2C6DF90F3B96}"/>
                </a:ext>
              </a:extLst>
            </p:cNvPr>
            <p:cNvSpPr/>
            <p:nvPr/>
          </p:nvSpPr>
          <p:spPr>
            <a:xfrm>
              <a:off x="7203415" y="21181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="" xmlns:a16="http://schemas.microsoft.com/office/drawing/2014/main" id="{0716B4D3-834C-0928-8918-4B213721A5B0}"/>
                </a:ext>
              </a:extLst>
            </p:cNvPr>
            <p:cNvSpPr/>
            <p:nvPr/>
          </p:nvSpPr>
          <p:spPr>
            <a:xfrm>
              <a:off x="7219758" y="21515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="" xmlns:a16="http://schemas.microsoft.com/office/drawing/2014/main" id="{05E60994-E64A-EAE5-52A1-6BAA34E1D078}"/>
                </a:ext>
              </a:extLst>
            </p:cNvPr>
            <p:cNvSpPr/>
            <p:nvPr/>
          </p:nvSpPr>
          <p:spPr>
            <a:xfrm>
              <a:off x="7233872" y="21849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="" xmlns:a16="http://schemas.microsoft.com/office/drawing/2014/main" id="{A0BF06A7-AF60-A3EC-C1D9-67E52DAE8F1B}"/>
                </a:ext>
              </a:extLst>
            </p:cNvPr>
            <p:cNvSpPr/>
            <p:nvPr/>
          </p:nvSpPr>
          <p:spPr>
            <a:xfrm>
              <a:off x="7245758" y="2217670"/>
              <a:ext cx="17085" cy="17085"/>
            </a:xfrm>
            <a:custGeom>
              <a:avLst/>
              <a:gdLst>
                <a:gd name="connsiteX0" fmla="*/ 8172 w 17085"/>
                <a:gd name="connsiteY0" fmla="*/ 17086 h 17085"/>
                <a:gd name="connsiteX1" fmla="*/ 17086 w 17085"/>
                <a:gd name="connsiteY1" fmla="*/ 8914 h 17085"/>
                <a:gd name="connsiteX2" fmla="*/ 8172 w 17085"/>
                <a:gd name="connsiteY2" fmla="*/ 0 h 17085"/>
                <a:gd name="connsiteX3" fmla="*/ 0 w 17085"/>
                <a:gd name="connsiteY3" fmla="*/ 8914 h 17085"/>
                <a:gd name="connsiteX4" fmla="*/ 8172 w 17085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5" h="17085">
                  <a:moveTo>
                    <a:pt x="8172" y="17086"/>
                  </a:moveTo>
                  <a:cubicBezTo>
                    <a:pt x="12819" y="17102"/>
                    <a:pt x="16699" y="13545"/>
                    <a:pt x="17086" y="8914"/>
                  </a:cubicBezTo>
                  <a:cubicBezTo>
                    <a:pt x="16731" y="4146"/>
                    <a:pt x="12940" y="355"/>
                    <a:pt x="8172" y="0"/>
                  </a:cubicBezTo>
                  <a:cubicBezTo>
                    <a:pt x="3541" y="387"/>
                    <a:pt x="-16" y="4267"/>
                    <a:pt x="0" y="8914"/>
                  </a:cubicBezTo>
                  <a:cubicBezTo>
                    <a:pt x="0" y="13427"/>
                    <a:pt x="3658" y="17086"/>
                    <a:pt x="8172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="" xmlns:a16="http://schemas.microsoft.com/office/drawing/2014/main" id="{3AE6B61C-8503-9CBB-5B7B-7B5DFAB8270C}"/>
                </a:ext>
              </a:extLst>
            </p:cNvPr>
            <p:cNvSpPr/>
            <p:nvPr/>
          </p:nvSpPr>
          <p:spPr>
            <a:xfrm>
              <a:off x="7257643" y="2251064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="" xmlns:a16="http://schemas.microsoft.com/office/drawing/2014/main" id="{CA4F1EE1-F20F-F4CC-73EE-B718F4E12FE9}"/>
                </a:ext>
              </a:extLst>
            </p:cNvPr>
            <p:cNvSpPr/>
            <p:nvPr/>
          </p:nvSpPr>
          <p:spPr>
            <a:xfrm>
              <a:off x="7264329" y="2285270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="" xmlns:a16="http://schemas.microsoft.com/office/drawing/2014/main" id="{7E886BCC-138B-A4C4-728E-A84B4E47AB05}"/>
                </a:ext>
              </a:extLst>
            </p:cNvPr>
            <p:cNvSpPr/>
            <p:nvPr/>
          </p:nvSpPr>
          <p:spPr>
            <a:xfrm>
              <a:off x="7271758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="" xmlns:a16="http://schemas.microsoft.com/office/drawing/2014/main" id="{2B9FFA43-8D6F-A060-C660-92CEBB0FC796}"/>
                </a:ext>
              </a:extLst>
            </p:cNvPr>
            <p:cNvSpPr/>
            <p:nvPr/>
          </p:nvSpPr>
          <p:spPr>
            <a:xfrm>
              <a:off x="7276183" y="2352127"/>
              <a:ext cx="17860" cy="18571"/>
            </a:xfrm>
            <a:custGeom>
              <a:avLst/>
              <a:gdLst>
                <a:gd name="connsiteX0" fmla="*/ 8946 w 17860"/>
                <a:gd name="connsiteY0" fmla="*/ 18571 h 18571"/>
                <a:gd name="connsiteX1" fmla="*/ 17860 w 17860"/>
                <a:gd name="connsiteY1" fmla="*/ 8914 h 18571"/>
                <a:gd name="connsiteX2" fmla="*/ 8946 w 17860"/>
                <a:gd name="connsiteY2" fmla="*/ 0 h 18571"/>
                <a:gd name="connsiteX3" fmla="*/ 32 w 17860"/>
                <a:gd name="connsiteY3" fmla="*/ 8914 h 18571"/>
                <a:gd name="connsiteX4" fmla="*/ 8172 w 17860"/>
                <a:gd name="connsiteY4" fmla="*/ 18540 h 18571"/>
                <a:gd name="connsiteX5" fmla="*/ 8946 w 17860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60" h="18571">
                  <a:moveTo>
                    <a:pt x="8946" y="18571"/>
                  </a:moveTo>
                  <a:cubicBezTo>
                    <a:pt x="13987" y="18183"/>
                    <a:pt x="17875" y="13971"/>
                    <a:pt x="17860" y="8914"/>
                  </a:cubicBezTo>
                  <a:cubicBezTo>
                    <a:pt x="17506" y="4146"/>
                    <a:pt x="13715" y="35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="" xmlns:a16="http://schemas.microsoft.com/office/drawing/2014/main" id="{454B7CB4-DB44-F133-4C6A-A40D336BDE49}"/>
                </a:ext>
              </a:extLst>
            </p:cNvPr>
            <p:cNvSpPr/>
            <p:nvPr/>
          </p:nvSpPr>
          <p:spPr>
            <a:xfrm>
              <a:off x="7282158" y="2386299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="" xmlns:a16="http://schemas.microsoft.com/office/drawing/2014/main" id="{5B082DDC-4A48-9B1B-2864-D2CE5B90CC0D}"/>
                </a:ext>
              </a:extLst>
            </p:cNvPr>
            <p:cNvSpPr/>
            <p:nvPr/>
          </p:nvSpPr>
          <p:spPr>
            <a:xfrm>
              <a:off x="7285872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="" xmlns:a16="http://schemas.microsoft.com/office/drawing/2014/main" id="{FC2151D4-BA2A-0628-1726-C88AAE08924A}"/>
                </a:ext>
              </a:extLst>
            </p:cNvPr>
            <p:cNvSpPr/>
            <p:nvPr/>
          </p:nvSpPr>
          <p:spPr>
            <a:xfrm>
              <a:off x="7324501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="" xmlns:a16="http://schemas.microsoft.com/office/drawing/2014/main" id="{1B17D8BA-652B-BF7A-C3DC-7B199AABE339}"/>
                </a:ext>
              </a:extLst>
            </p:cNvPr>
            <p:cNvSpPr/>
            <p:nvPr/>
          </p:nvSpPr>
          <p:spPr>
            <a:xfrm>
              <a:off x="7324501" y="2494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="" xmlns:a16="http://schemas.microsoft.com/office/drawing/2014/main" id="{C4320E4D-828C-17FD-3389-2A65C194EC34}"/>
                </a:ext>
              </a:extLst>
            </p:cNvPr>
            <p:cNvSpPr/>
            <p:nvPr/>
          </p:nvSpPr>
          <p:spPr>
            <a:xfrm>
              <a:off x="7322272" y="25289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="" xmlns:a16="http://schemas.microsoft.com/office/drawing/2014/main" id="{779E1F8B-0EBA-13EE-382B-2C0775201746}"/>
                </a:ext>
              </a:extLst>
            </p:cNvPr>
            <p:cNvSpPr/>
            <p:nvPr/>
          </p:nvSpPr>
          <p:spPr>
            <a:xfrm>
              <a:off x="7319300" y="2563842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14" y="5200"/>
                    <a:pt x="8914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="" xmlns:a16="http://schemas.microsoft.com/office/drawing/2014/main" id="{1B693335-24A3-97BE-8957-2F2DFBC0A473}"/>
                </a:ext>
              </a:extLst>
            </p:cNvPr>
            <p:cNvSpPr/>
            <p:nvPr/>
          </p:nvSpPr>
          <p:spPr>
            <a:xfrm>
              <a:off x="7318558" y="260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="" xmlns:a16="http://schemas.microsoft.com/office/drawing/2014/main" id="{58B0F1DE-D4C2-3665-F0E8-C62579A2D82D}"/>
                </a:ext>
              </a:extLst>
            </p:cNvPr>
            <p:cNvSpPr/>
            <p:nvPr/>
          </p:nvSpPr>
          <p:spPr>
            <a:xfrm>
              <a:off x="7311542" y="2638870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="" xmlns:a16="http://schemas.microsoft.com/office/drawing/2014/main" id="{780E44D9-68EF-7EC7-4625-F4A4D3A6324A}"/>
                </a:ext>
              </a:extLst>
            </p:cNvPr>
            <p:cNvSpPr/>
            <p:nvPr/>
          </p:nvSpPr>
          <p:spPr>
            <a:xfrm>
              <a:off x="7303701" y="267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="" xmlns:a16="http://schemas.microsoft.com/office/drawing/2014/main" id="{ADDABB87-E9F1-C9E0-2047-6C6504E11DEB}"/>
                </a:ext>
              </a:extLst>
            </p:cNvPr>
            <p:cNvSpPr/>
            <p:nvPr/>
          </p:nvSpPr>
          <p:spPr>
            <a:xfrm>
              <a:off x="7294786" y="270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="" xmlns:a16="http://schemas.microsoft.com/office/drawing/2014/main" id="{C2511275-BBDC-8071-DA06-9D885CE2D12F}"/>
                </a:ext>
              </a:extLst>
            </p:cNvPr>
            <p:cNvSpPr/>
            <p:nvPr/>
          </p:nvSpPr>
          <p:spPr>
            <a:xfrm>
              <a:off x="7282900" y="2736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="" xmlns:a16="http://schemas.microsoft.com/office/drawing/2014/main" id="{A1755337-7113-6570-FB51-787D8310EC8D}"/>
                </a:ext>
              </a:extLst>
            </p:cNvPr>
            <p:cNvSpPr/>
            <p:nvPr/>
          </p:nvSpPr>
          <p:spPr>
            <a:xfrm>
              <a:off x="7271015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="" xmlns:a16="http://schemas.microsoft.com/office/drawing/2014/main" id="{AE704022-8CE0-02DB-9DA5-F681EDB1D206}"/>
                </a:ext>
              </a:extLst>
            </p:cNvPr>
            <p:cNvSpPr/>
            <p:nvPr/>
          </p:nvSpPr>
          <p:spPr>
            <a:xfrm>
              <a:off x="7257643" y="280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="" xmlns:a16="http://schemas.microsoft.com/office/drawing/2014/main" id="{50B9EE9B-D01D-6022-7B19-0649B194F969}"/>
                </a:ext>
              </a:extLst>
            </p:cNvPr>
            <p:cNvSpPr/>
            <p:nvPr/>
          </p:nvSpPr>
          <p:spPr>
            <a:xfrm>
              <a:off x="7241301" y="28305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="" xmlns:a16="http://schemas.microsoft.com/office/drawing/2014/main" id="{5253C1E0-8AD6-B9E3-5E62-79FBD105AF40}"/>
                </a:ext>
              </a:extLst>
            </p:cNvPr>
            <p:cNvSpPr/>
            <p:nvPr/>
          </p:nvSpPr>
          <p:spPr>
            <a:xfrm>
              <a:off x="7226113" y="286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="" xmlns:a16="http://schemas.microsoft.com/office/drawing/2014/main" id="{D88435F4-AF97-BCF5-8069-E6F491625490}"/>
                </a:ext>
              </a:extLst>
            </p:cNvPr>
            <p:cNvSpPr/>
            <p:nvPr/>
          </p:nvSpPr>
          <p:spPr>
            <a:xfrm>
              <a:off x="7208615" y="289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="" xmlns:a16="http://schemas.microsoft.com/office/drawing/2014/main" id="{FE80821C-3F87-363A-31F0-E14D1D27BC7C}"/>
                </a:ext>
              </a:extLst>
            </p:cNvPr>
            <p:cNvSpPr/>
            <p:nvPr/>
          </p:nvSpPr>
          <p:spPr>
            <a:xfrm>
              <a:off x="7192272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="" xmlns:a16="http://schemas.microsoft.com/office/drawing/2014/main" id="{9ABD63B7-4F37-300A-9AEC-205554B8E6FB}"/>
                </a:ext>
              </a:extLst>
            </p:cNvPr>
            <p:cNvSpPr/>
            <p:nvPr/>
          </p:nvSpPr>
          <p:spPr>
            <a:xfrm>
              <a:off x="7169243" y="295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="" xmlns:a16="http://schemas.microsoft.com/office/drawing/2014/main" id="{A28952BE-5146-037B-4E1A-C62C582D63AE}"/>
                </a:ext>
              </a:extLst>
            </p:cNvPr>
            <p:cNvSpPr/>
            <p:nvPr/>
          </p:nvSpPr>
          <p:spPr>
            <a:xfrm>
              <a:off x="6782214" y="3230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="" xmlns:a16="http://schemas.microsoft.com/office/drawing/2014/main" id="{13CF6409-CD7C-79A7-562F-A30AED3C6632}"/>
                </a:ext>
              </a:extLst>
            </p:cNvPr>
            <p:cNvSpPr/>
            <p:nvPr/>
          </p:nvSpPr>
          <p:spPr>
            <a:xfrm>
              <a:off x="6747300" y="32390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="" xmlns:a16="http://schemas.microsoft.com/office/drawing/2014/main" id="{015DF135-344C-FD53-632D-567DA75D819D}"/>
                </a:ext>
              </a:extLst>
            </p:cNvPr>
            <p:cNvSpPr/>
            <p:nvPr/>
          </p:nvSpPr>
          <p:spPr>
            <a:xfrm>
              <a:off x="6708975" y="3248014"/>
              <a:ext cx="8365" cy="9725"/>
            </a:xfrm>
            <a:custGeom>
              <a:avLst/>
              <a:gdLst>
                <a:gd name="connsiteX0" fmla="*/ 7868 w 8365"/>
                <a:gd name="connsiteY0" fmla="*/ 7428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8"/>
                  </a:moveTo>
                  <a:cubicBezTo>
                    <a:pt x="8531" y="6279"/>
                    <a:pt x="8531" y="4863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="" xmlns:a16="http://schemas.microsoft.com/office/drawing/2014/main" id="{4AE1C53A-7BC5-74F0-F124-94A44A335BF0}"/>
                </a:ext>
              </a:extLst>
            </p:cNvPr>
            <p:cNvSpPr/>
            <p:nvPr/>
          </p:nvSpPr>
          <p:spPr>
            <a:xfrm>
              <a:off x="6679700" y="3255442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="" xmlns:a16="http://schemas.microsoft.com/office/drawing/2014/main" id="{1BE9C68B-C1F8-CE7E-B674-22DE9DC69080}"/>
                </a:ext>
              </a:extLst>
            </p:cNvPr>
            <p:cNvSpPr/>
            <p:nvPr/>
          </p:nvSpPr>
          <p:spPr>
            <a:xfrm>
              <a:off x="6646272" y="32621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="" xmlns:a16="http://schemas.microsoft.com/office/drawing/2014/main" id="{64D65FE6-1568-8A25-03E2-D683A06BD24C}"/>
                </a:ext>
              </a:extLst>
            </p:cNvPr>
            <p:cNvSpPr/>
            <p:nvPr/>
          </p:nvSpPr>
          <p:spPr>
            <a:xfrm>
              <a:off x="6610614" y="3265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="" xmlns:a16="http://schemas.microsoft.com/office/drawing/2014/main" id="{5CF39B45-5797-01C4-6F77-645724551F1C}"/>
                </a:ext>
              </a:extLst>
            </p:cNvPr>
            <p:cNvSpPr/>
            <p:nvPr/>
          </p:nvSpPr>
          <p:spPr>
            <a:xfrm>
              <a:off x="6576443" y="326955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="" xmlns:a16="http://schemas.microsoft.com/office/drawing/2014/main" id="{FF22D8F9-E8B9-C536-4E74-E3FEC99072F5}"/>
                </a:ext>
              </a:extLst>
            </p:cNvPr>
            <p:cNvSpPr/>
            <p:nvPr/>
          </p:nvSpPr>
          <p:spPr>
            <a:xfrm>
              <a:off x="6544500" y="327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="" xmlns:a16="http://schemas.microsoft.com/office/drawing/2014/main" id="{DB9F777D-485A-C678-AEE5-8D1908D37784}"/>
                </a:ext>
              </a:extLst>
            </p:cNvPr>
            <p:cNvSpPr/>
            <p:nvPr/>
          </p:nvSpPr>
          <p:spPr>
            <a:xfrm>
              <a:off x="6511071" y="32754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="" xmlns:a16="http://schemas.microsoft.com/office/drawing/2014/main" id="{53CC607E-671E-E31D-6C4B-6BF10F9056FF}"/>
                </a:ext>
              </a:extLst>
            </p:cNvPr>
            <p:cNvSpPr/>
            <p:nvPr/>
          </p:nvSpPr>
          <p:spPr>
            <a:xfrm>
              <a:off x="6476157" y="3275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="" xmlns:a16="http://schemas.microsoft.com/office/drawing/2014/main" id="{EFBF1617-40C4-ED84-742B-C614F5CA9ED5}"/>
                </a:ext>
              </a:extLst>
            </p:cNvPr>
            <p:cNvSpPr/>
            <p:nvPr/>
          </p:nvSpPr>
          <p:spPr>
            <a:xfrm>
              <a:off x="6441986" y="3274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="" xmlns:a16="http://schemas.microsoft.com/office/drawing/2014/main" id="{A76CE77E-A1CF-3AC0-B63F-03CE86750BAF}"/>
                </a:ext>
              </a:extLst>
            </p:cNvPr>
            <p:cNvSpPr/>
            <p:nvPr/>
          </p:nvSpPr>
          <p:spPr>
            <a:xfrm>
              <a:off x="6406741" y="3269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="" xmlns:a16="http://schemas.microsoft.com/office/drawing/2014/main" id="{8F3C68C9-100E-0604-FC9B-41E9D69CACFA}"/>
                </a:ext>
              </a:extLst>
            </p:cNvPr>
            <p:cNvSpPr/>
            <p:nvPr/>
          </p:nvSpPr>
          <p:spPr>
            <a:xfrm>
              <a:off x="6372900" y="326212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="" xmlns:a16="http://schemas.microsoft.com/office/drawing/2014/main" id="{56809701-5867-374A-99CE-874068DFE20E}"/>
                </a:ext>
              </a:extLst>
            </p:cNvPr>
            <p:cNvSpPr/>
            <p:nvPr/>
          </p:nvSpPr>
          <p:spPr>
            <a:xfrm>
              <a:off x="6337986" y="325395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="" xmlns:a16="http://schemas.microsoft.com/office/drawing/2014/main" id="{26A725FE-4CB7-11FB-7243-4C592A5F65D0}"/>
                </a:ext>
              </a:extLst>
            </p:cNvPr>
            <p:cNvSpPr/>
            <p:nvPr/>
          </p:nvSpPr>
          <p:spPr>
            <a:xfrm>
              <a:off x="6305300" y="3247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="" xmlns:a16="http://schemas.microsoft.com/office/drawing/2014/main" id="{D834EBBA-748A-9B47-30C2-F4B94A007355}"/>
                </a:ext>
              </a:extLst>
            </p:cNvPr>
            <p:cNvSpPr/>
            <p:nvPr/>
          </p:nvSpPr>
          <p:spPr>
            <a:xfrm>
              <a:off x="6272614" y="3239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="" xmlns:a16="http://schemas.microsoft.com/office/drawing/2014/main" id="{F4831201-9B9C-F047-B2DB-B429112ADC5D}"/>
                </a:ext>
              </a:extLst>
            </p:cNvPr>
            <p:cNvSpPr/>
            <p:nvPr/>
          </p:nvSpPr>
          <p:spPr>
            <a:xfrm>
              <a:off x="6238443" y="32242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="" xmlns:a16="http://schemas.microsoft.com/office/drawing/2014/main" id="{45D855CF-6176-1003-AD4A-DCC0F6A9D169}"/>
                </a:ext>
              </a:extLst>
            </p:cNvPr>
            <p:cNvSpPr/>
            <p:nvPr/>
          </p:nvSpPr>
          <p:spPr>
            <a:xfrm>
              <a:off x="6206912" y="3216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="" xmlns:a16="http://schemas.microsoft.com/office/drawing/2014/main" id="{3F2A0274-0ACC-E08D-96E8-0A9D82937C77}"/>
                </a:ext>
              </a:extLst>
            </p:cNvPr>
            <p:cNvSpPr/>
            <p:nvPr/>
          </p:nvSpPr>
          <p:spPr>
            <a:xfrm>
              <a:off x="6176043" y="3201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="" xmlns:a16="http://schemas.microsoft.com/office/drawing/2014/main" id="{5444C3E0-F4A7-F3E7-95CD-C437F11ABA70}"/>
                </a:ext>
              </a:extLst>
            </p:cNvPr>
            <p:cNvSpPr/>
            <p:nvPr/>
          </p:nvSpPr>
          <p:spPr>
            <a:xfrm>
              <a:off x="6144843" y="3185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="" xmlns:a16="http://schemas.microsoft.com/office/drawing/2014/main" id="{47558607-43D8-D154-5466-9CC0F0725246}"/>
                </a:ext>
              </a:extLst>
            </p:cNvPr>
            <p:cNvSpPr/>
            <p:nvPr/>
          </p:nvSpPr>
          <p:spPr>
            <a:xfrm>
              <a:off x="6114385" y="31655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="" xmlns:a16="http://schemas.microsoft.com/office/drawing/2014/main" id="{225515EC-DFD7-2255-A75F-61EE2FBE3C45}"/>
                </a:ext>
              </a:extLst>
            </p:cNvPr>
            <p:cNvSpPr/>
            <p:nvPr/>
          </p:nvSpPr>
          <p:spPr>
            <a:xfrm>
              <a:off x="6084671" y="3147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="" xmlns:a16="http://schemas.microsoft.com/office/drawing/2014/main" id="{3C223926-4E26-B9BE-7125-86D4F779631A}"/>
                </a:ext>
              </a:extLst>
            </p:cNvPr>
            <p:cNvSpPr/>
            <p:nvPr/>
          </p:nvSpPr>
          <p:spPr>
            <a:xfrm>
              <a:off x="6055700" y="3132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="" xmlns:a16="http://schemas.microsoft.com/office/drawing/2014/main" id="{1165C398-68A3-1D2E-B09F-BE7F80038ED3}"/>
                </a:ext>
              </a:extLst>
            </p:cNvPr>
            <p:cNvSpPr/>
            <p:nvPr/>
          </p:nvSpPr>
          <p:spPr>
            <a:xfrm>
              <a:off x="6025985" y="31076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="" xmlns:a16="http://schemas.microsoft.com/office/drawing/2014/main" id="{2018C2AD-89AB-1450-938F-C7F8DE98FA77}"/>
                </a:ext>
              </a:extLst>
            </p:cNvPr>
            <p:cNvSpPr/>
            <p:nvPr/>
          </p:nvSpPr>
          <p:spPr>
            <a:xfrm>
              <a:off x="5999242" y="30897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="" xmlns:a16="http://schemas.microsoft.com/office/drawing/2014/main" id="{CCF9BFFA-98C5-A748-421C-933FC31B3872}"/>
                </a:ext>
              </a:extLst>
            </p:cNvPr>
            <p:cNvSpPr/>
            <p:nvPr/>
          </p:nvSpPr>
          <p:spPr>
            <a:xfrm>
              <a:off x="5974068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="" xmlns:a16="http://schemas.microsoft.com/office/drawing/2014/main" id="{B2C4715B-42D9-61A5-6EA1-DC1554791902}"/>
                </a:ext>
              </a:extLst>
            </p:cNvPr>
            <p:cNvSpPr/>
            <p:nvPr/>
          </p:nvSpPr>
          <p:spPr>
            <a:xfrm>
              <a:off x="5949471" y="30400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="" xmlns:a16="http://schemas.microsoft.com/office/drawing/2014/main" id="{119B492D-7FD3-204E-30FC-DDA7EDE7950B}"/>
                </a:ext>
              </a:extLst>
            </p:cNvPr>
            <p:cNvSpPr/>
            <p:nvPr/>
          </p:nvSpPr>
          <p:spPr>
            <a:xfrm>
              <a:off x="5929414" y="301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="" xmlns:a16="http://schemas.microsoft.com/office/drawing/2014/main" id="{D35926AE-F185-1CA8-CCFF-2783806A657E}"/>
                </a:ext>
              </a:extLst>
            </p:cNvPr>
            <p:cNvSpPr/>
            <p:nvPr/>
          </p:nvSpPr>
          <p:spPr>
            <a:xfrm>
              <a:off x="5902671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="" xmlns:a16="http://schemas.microsoft.com/office/drawing/2014/main" id="{3114762C-7798-9B97-ADFD-742A91E820D9}"/>
                </a:ext>
              </a:extLst>
            </p:cNvPr>
            <p:cNvSpPr/>
            <p:nvPr/>
          </p:nvSpPr>
          <p:spPr>
            <a:xfrm>
              <a:off x="5878157" y="2961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="" xmlns:a16="http://schemas.microsoft.com/office/drawing/2014/main" id="{5C407D1F-299A-ED48-C1BA-58DCD36CB008}"/>
                </a:ext>
              </a:extLst>
            </p:cNvPr>
            <p:cNvSpPr/>
            <p:nvPr/>
          </p:nvSpPr>
          <p:spPr>
            <a:xfrm>
              <a:off x="5859585" y="29330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="" xmlns:a16="http://schemas.microsoft.com/office/drawing/2014/main" id="{D8B22C06-EA86-BFD0-C11E-F0406236A0E1}"/>
                </a:ext>
              </a:extLst>
            </p:cNvPr>
            <p:cNvSpPr/>
            <p:nvPr/>
          </p:nvSpPr>
          <p:spPr>
            <a:xfrm>
              <a:off x="5834328" y="2907042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="" xmlns:a16="http://schemas.microsoft.com/office/drawing/2014/main" id="{5CDEBBFA-C68D-CC0B-566F-8016151C3586}"/>
                </a:ext>
              </a:extLst>
            </p:cNvPr>
            <p:cNvSpPr/>
            <p:nvPr/>
          </p:nvSpPr>
          <p:spPr>
            <a:xfrm>
              <a:off x="5821700" y="2875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="" xmlns:a16="http://schemas.microsoft.com/office/drawing/2014/main" id="{1ACC5C5A-F06F-C8C0-7324-EAA635B5CBC6}"/>
                </a:ext>
              </a:extLst>
            </p:cNvPr>
            <p:cNvSpPr/>
            <p:nvPr/>
          </p:nvSpPr>
          <p:spPr>
            <a:xfrm>
              <a:off x="5804614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="" xmlns:a16="http://schemas.microsoft.com/office/drawing/2014/main" id="{B9E1792D-57EF-F1C4-C899-610DCB16045D}"/>
                </a:ext>
              </a:extLst>
            </p:cNvPr>
            <p:cNvSpPr/>
            <p:nvPr/>
          </p:nvSpPr>
          <p:spPr>
            <a:xfrm>
              <a:off x="5786785" y="2814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="" xmlns:a16="http://schemas.microsoft.com/office/drawing/2014/main" id="{2A62AFA5-A9C3-4DA7-F8F9-B10CB1048EB6}"/>
                </a:ext>
              </a:extLst>
            </p:cNvPr>
            <p:cNvSpPr/>
            <p:nvPr/>
          </p:nvSpPr>
          <p:spPr>
            <a:xfrm>
              <a:off x="5774899" y="27829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="" xmlns:a16="http://schemas.microsoft.com/office/drawing/2014/main" id="{B4CED089-9883-434B-1BE0-7BC262CAD0CB}"/>
                </a:ext>
              </a:extLst>
            </p:cNvPr>
            <p:cNvSpPr/>
            <p:nvPr/>
          </p:nvSpPr>
          <p:spPr>
            <a:xfrm>
              <a:off x="5761528" y="2750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="" xmlns:a16="http://schemas.microsoft.com/office/drawing/2014/main" id="{08C4F5EC-9662-CC98-A57B-6A322BDED319}"/>
                </a:ext>
              </a:extLst>
            </p:cNvPr>
            <p:cNvSpPr/>
            <p:nvPr/>
          </p:nvSpPr>
          <p:spPr>
            <a:xfrm>
              <a:off x="5742957" y="2713156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="" xmlns:a16="http://schemas.microsoft.com/office/drawing/2014/main" id="{9115EC27-FDE9-D9B7-3837-635C98DAFC0B}"/>
                </a:ext>
              </a:extLst>
            </p:cNvPr>
            <p:cNvSpPr/>
            <p:nvPr/>
          </p:nvSpPr>
          <p:spPr>
            <a:xfrm>
              <a:off x="5727357" y="267452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="" xmlns:a16="http://schemas.microsoft.com/office/drawing/2014/main" id="{240EEC35-AC4F-4E02-39A6-369860869371}"/>
                </a:ext>
              </a:extLst>
            </p:cNvPr>
            <p:cNvSpPr/>
            <p:nvPr/>
          </p:nvSpPr>
          <p:spPr>
            <a:xfrm>
              <a:off x="5726613" y="26492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="" xmlns:a16="http://schemas.microsoft.com/office/drawing/2014/main" id="{A34B4857-A165-A93C-E7E0-05E6C515966E}"/>
                </a:ext>
              </a:extLst>
            </p:cNvPr>
            <p:cNvSpPr/>
            <p:nvPr/>
          </p:nvSpPr>
          <p:spPr>
            <a:xfrm>
              <a:off x="5716915" y="2612824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="" xmlns:a16="http://schemas.microsoft.com/office/drawing/2014/main" id="{AE060D1E-0BFF-E1B6-E12D-B405E283F7FA}"/>
                </a:ext>
              </a:extLst>
            </p:cNvPr>
            <p:cNvSpPr/>
            <p:nvPr/>
          </p:nvSpPr>
          <p:spPr>
            <a:xfrm>
              <a:off x="5708754" y="2576470"/>
              <a:ext cx="18602" cy="18602"/>
            </a:xfrm>
            <a:custGeom>
              <a:avLst/>
              <a:gdLst>
                <a:gd name="connsiteX0" fmla="*/ 8945 w 18602"/>
                <a:gd name="connsiteY0" fmla="*/ 18571 h 18602"/>
                <a:gd name="connsiteX1" fmla="*/ 18571 w 18602"/>
                <a:gd name="connsiteY1" fmla="*/ 10431 h 18602"/>
                <a:gd name="connsiteX2" fmla="*/ 18602 w 18602"/>
                <a:gd name="connsiteY2" fmla="*/ 9657 h 18602"/>
                <a:gd name="connsiteX3" fmla="*/ 8945 w 18602"/>
                <a:gd name="connsiteY3" fmla="*/ 0 h 18602"/>
                <a:gd name="connsiteX4" fmla="*/ 0 w 18602"/>
                <a:gd name="connsiteY4" fmla="*/ 8883 h 18602"/>
                <a:gd name="connsiteX5" fmla="*/ 31 w 18602"/>
                <a:gd name="connsiteY5" fmla="*/ 9657 h 18602"/>
                <a:gd name="connsiteX6" fmla="*/ 8945 w 18602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2">
                  <a:moveTo>
                    <a:pt x="8945" y="18571"/>
                  </a:moveTo>
                  <a:cubicBezTo>
                    <a:pt x="13851" y="18982"/>
                    <a:pt x="18161" y="15337"/>
                    <a:pt x="18571" y="10431"/>
                  </a:cubicBezTo>
                  <a:cubicBezTo>
                    <a:pt x="18593" y="10174"/>
                    <a:pt x="18603" y="9915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9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="" xmlns:a16="http://schemas.microsoft.com/office/drawing/2014/main" id="{962E13DD-D268-4BE9-1D22-BEF314FEE69A}"/>
                </a:ext>
              </a:extLst>
            </p:cNvPr>
            <p:cNvSpPr/>
            <p:nvPr/>
          </p:nvSpPr>
          <p:spPr>
            <a:xfrm>
              <a:off x="5705071" y="2543042"/>
              <a:ext cx="16342" cy="16342"/>
            </a:xfrm>
            <a:custGeom>
              <a:avLst/>
              <a:gdLst>
                <a:gd name="connsiteX0" fmla="*/ 16343 w 16342"/>
                <a:gd name="connsiteY0" fmla="*/ 8172 h 16342"/>
                <a:gd name="connsiteX1" fmla="*/ 8171 w 16342"/>
                <a:gd name="connsiteY1" fmla="*/ 16343 h 16342"/>
                <a:gd name="connsiteX2" fmla="*/ 0 w 16342"/>
                <a:gd name="connsiteY2" fmla="*/ 8172 h 16342"/>
                <a:gd name="connsiteX3" fmla="*/ 8171 w 16342"/>
                <a:gd name="connsiteY3" fmla="*/ 0 h 16342"/>
                <a:gd name="connsiteX4" fmla="*/ 16343 w 16342"/>
                <a:gd name="connsiteY4" fmla="*/ 8172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2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5"/>
                    <a:pt x="0" y="8172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="" xmlns:a16="http://schemas.microsoft.com/office/drawing/2014/main" id="{DB60633C-91BB-78CE-7562-73FD9522593D}"/>
                </a:ext>
              </a:extLst>
            </p:cNvPr>
            <p:cNvSpPr/>
            <p:nvPr/>
          </p:nvSpPr>
          <p:spPr>
            <a:xfrm>
              <a:off x="5696899" y="25036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="" xmlns:a16="http://schemas.microsoft.com/office/drawing/2014/main" id="{0D9C98C6-F963-A7FC-13C2-8BEBDC387120}"/>
                </a:ext>
              </a:extLst>
            </p:cNvPr>
            <p:cNvSpPr/>
            <p:nvPr/>
          </p:nvSpPr>
          <p:spPr>
            <a:xfrm>
              <a:off x="5692442" y="2467642"/>
              <a:ext cx="32276" cy="29717"/>
            </a:xfrm>
            <a:custGeom>
              <a:avLst/>
              <a:gdLst>
                <a:gd name="connsiteX0" fmla="*/ 14114 w 32276"/>
                <a:gd name="connsiteY0" fmla="*/ 29343 h 29717"/>
                <a:gd name="connsiteX1" fmla="*/ 31901 w 32276"/>
                <a:gd name="connsiteY1" fmla="*/ 18159 h 29717"/>
                <a:gd name="connsiteX2" fmla="*/ 20717 w 32276"/>
                <a:gd name="connsiteY2" fmla="*/ 371 h 29717"/>
                <a:gd name="connsiteX3" fmla="*/ 14114 w 32276"/>
                <a:gd name="connsiteY3" fmla="*/ 371 h 29717"/>
                <a:gd name="connsiteX4" fmla="*/ 0 w 32276"/>
                <a:gd name="connsiteY4" fmla="*/ 14486 h 29717"/>
                <a:gd name="connsiteX5" fmla="*/ 14114 w 32276"/>
                <a:gd name="connsiteY5" fmla="*/ 29343 h 2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76" h="29717">
                  <a:moveTo>
                    <a:pt x="14114" y="29343"/>
                  </a:moveTo>
                  <a:cubicBezTo>
                    <a:pt x="22115" y="31166"/>
                    <a:pt x="30078" y="26159"/>
                    <a:pt x="31901" y="18159"/>
                  </a:cubicBezTo>
                  <a:cubicBezTo>
                    <a:pt x="33725" y="10158"/>
                    <a:pt x="28717" y="2195"/>
                    <a:pt x="20717" y="371"/>
                  </a:cubicBezTo>
                  <a:cubicBezTo>
                    <a:pt x="18544" y="-124"/>
                    <a:pt x="16287" y="-124"/>
                    <a:pt x="14114" y="371"/>
                  </a:cubicBezTo>
                  <a:cubicBezTo>
                    <a:pt x="6479" y="745"/>
                    <a:pt x="373" y="6851"/>
                    <a:pt x="0" y="14486"/>
                  </a:cubicBezTo>
                  <a:cubicBezTo>
                    <a:pt x="-10" y="22410"/>
                    <a:pt x="6200" y="28947"/>
                    <a:pt x="14114" y="29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="" xmlns:a16="http://schemas.microsoft.com/office/drawing/2014/main" id="{3DAB2128-AAB2-7A8B-84D9-0E666DBB0906}"/>
                </a:ext>
              </a:extLst>
            </p:cNvPr>
            <p:cNvSpPr/>
            <p:nvPr/>
          </p:nvSpPr>
          <p:spPr>
            <a:xfrm>
              <a:off x="5696157" y="2435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="" xmlns:a16="http://schemas.microsoft.com/office/drawing/2014/main" id="{9B2E71B1-80D0-EEDF-41A4-17B57E1E2024}"/>
                </a:ext>
              </a:extLst>
            </p:cNvPr>
            <p:cNvSpPr/>
            <p:nvPr/>
          </p:nvSpPr>
          <p:spPr>
            <a:xfrm>
              <a:off x="5699128" y="24018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="" xmlns:a16="http://schemas.microsoft.com/office/drawing/2014/main" id="{F7B5D08D-65A1-EF7F-71B5-8824DBFA9B7D}"/>
                </a:ext>
              </a:extLst>
            </p:cNvPr>
            <p:cNvSpPr/>
            <p:nvPr/>
          </p:nvSpPr>
          <p:spPr>
            <a:xfrm>
              <a:off x="5705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="" xmlns:a16="http://schemas.microsoft.com/office/drawing/2014/main" id="{72D00252-EB4C-BFEA-8D0F-32AC6623C2C4}"/>
                </a:ext>
              </a:extLst>
            </p:cNvPr>
            <p:cNvSpPr/>
            <p:nvPr/>
          </p:nvSpPr>
          <p:spPr>
            <a:xfrm>
              <a:off x="5713242" y="2339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="" xmlns:a16="http://schemas.microsoft.com/office/drawing/2014/main" id="{964F20E7-C92A-3489-F0E9-B829A60DB223}"/>
                </a:ext>
              </a:extLst>
            </p:cNvPr>
            <p:cNvSpPr/>
            <p:nvPr/>
          </p:nvSpPr>
          <p:spPr>
            <a:xfrm>
              <a:off x="5713985" y="2300127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="" xmlns:a16="http://schemas.microsoft.com/office/drawing/2014/main" id="{F78F8B6A-FB69-46B5-9F50-4732410BE63B}"/>
                </a:ext>
              </a:extLst>
            </p:cNvPr>
            <p:cNvSpPr/>
            <p:nvPr/>
          </p:nvSpPr>
          <p:spPr>
            <a:xfrm>
              <a:off x="5722157" y="2267442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="" xmlns:a16="http://schemas.microsoft.com/office/drawing/2014/main" id="{6DAD4426-B721-5929-D363-D18C63A38201}"/>
                </a:ext>
              </a:extLst>
            </p:cNvPr>
            <p:cNvSpPr/>
            <p:nvPr/>
          </p:nvSpPr>
          <p:spPr>
            <a:xfrm>
              <a:off x="5731780" y="2234013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8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="" xmlns:a16="http://schemas.microsoft.com/office/drawing/2014/main" id="{F7EFAC9F-3B01-3256-0E4C-A1A4380E15F3}"/>
                </a:ext>
              </a:extLst>
            </p:cNvPr>
            <p:cNvSpPr/>
            <p:nvPr/>
          </p:nvSpPr>
          <p:spPr>
            <a:xfrm>
              <a:off x="5742214" y="22013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="" xmlns:a16="http://schemas.microsoft.com/office/drawing/2014/main" id="{2259AC32-1261-A9DA-A82F-E97045C5B3B2}"/>
                </a:ext>
              </a:extLst>
            </p:cNvPr>
            <p:cNvSpPr/>
            <p:nvPr/>
          </p:nvSpPr>
          <p:spPr>
            <a:xfrm>
              <a:off x="5754099" y="2169347"/>
              <a:ext cx="15600" cy="15637"/>
            </a:xfrm>
            <a:custGeom>
              <a:avLst/>
              <a:gdLst>
                <a:gd name="connsiteX0" fmla="*/ 7429 w 15600"/>
                <a:gd name="connsiteY0" fmla="*/ 15637 h 15637"/>
                <a:gd name="connsiteX1" fmla="*/ 15600 w 15600"/>
                <a:gd name="connsiteY1" fmla="*/ 7466 h 15637"/>
                <a:gd name="connsiteX2" fmla="*/ 8209 w 15600"/>
                <a:gd name="connsiteY2" fmla="*/ 0 h 15637"/>
                <a:gd name="connsiteX3" fmla="*/ 7429 w 15600"/>
                <a:gd name="connsiteY3" fmla="*/ 37 h 15637"/>
                <a:gd name="connsiteX4" fmla="*/ 0 w 15600"/>
                <a:gd name="connsiteY4" fmla="*/ 7466 h 15637"/>
                <a:gd name="connsiteX5" fmla="*/ 7429 w 15600"/>
                <a:gd name="connsiteY5" fmla="*/ 15637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37"/>
                  </a:moveTo>
                  <a:cubicBezTo>
                    <a:pt x="11942" y="15637"/>
                    <a:pt x="15600" y="11979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-17" y="11704"/>
                    <a:pt x="3208" y="15252"/>
                    <a:pt x="7429" y="1563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="" xmlns:a16="http://schemas.microsoft.com/office/drawing/2014/main" id="{38BB6522-5F4A-A7B2-FFD6-11D852F12033}"/>
                </a:ext>
              </a:extLst>
            </p:cNvPr>
            <p:cNvSpPr/>
            <p:nvPr/>
          </p:nvSpPr>
          <p:spPr>
            <a:xfrm>
              <a:off x="5766728" y="2136699"/>
              <a:ext cx="15646" cy="15647"/>
            </a:xfrm>
            <a:custGeom>
              <a:avLst/>
              <a:gdLst>
                <a:gd name="connsiteX0" fmla="*/ 8172 w 15646"/>
                <a:gd name="connsiteY0" fmla="*/ 15600 h 15647"/>
                <a:gd name="connsiteX1" fmla="*/ 15600 w 15646"/>
                <a:gd name="connsiteY1" fmla="*/ 9751 h 15647"/>
                <a:gd name="connsiteX2" fmla="*/ 15600 w 15646"/>
                <a:gd name="connsiteY2" fmla="*/ 8172 h 15647"/>
                <a:gd name="connsiteX3" fmla="*/ 8952 w 15646"/>
                <a:gd name="connsiteY3" fmla="*/ 37 h 15647"/>
                <a:gd name="connsiteX4" fmla="*/ 8172 w 15646"/>
                <a:gd name="connsiteY4" fmla="*/ 0 h 15647"/>
                <a:gd name="connsiteX5" fmla="*/ 0 w 15646"/>
                <a:gd name="connsiteY5" fmla="*/ 8172 h 15647"/>
                <a:gd name="connsiteX6" fmla="*/ 7391 w 15646"/>
                <a:gd name="connsiteY6" fmla="*/ 15637 h 15647"/>
                <a:gd name="connsiteX7" fmla="*/ 8172 w 15646"/>
                <a:gd name="connsiteY7" fmla="*/ 15600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8172" y="15600"/>
                  </a:moveTo>
                  <a:cubicBezTo>
                    <a:pt x="11838" y="16036"/>
                    <a:pt x="15164" y="13417"/>
                    <a:pt x="15600" y="9751"/>
                  </a:cubicBezTo>
                  <a:cubicBezTo>
                    <a:pt x="15663" y="9226"/>
                    <a:pt x="15663" y="8696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3" y="11"/>
                    <a:pt x="8432" y="-1"/>
                    <a:pt x="8172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9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="" xmlns:a16="http://schemas.microsoft.com/office/drawing/2014/main" id="{73D178DC-854B-F5F5-DE83-A808BA34698D}"/>
                </a:ext>
              </a:extLst>
            </p:cNvPr>
            <p:cNvSpPr/>
            <p:nvPr/>
          </p:nvSpPr>
          <p:spPr>
            <a:xfrm>
              <a:off x="5781585" y="2105499"/>
              <a:ext cx="14894" cy="15600"/>
            </a:xfrm>
            <a:custGeom>
              <a:avLst/>
              <a:gdLst>
                <a:gd name="connsiteX0" fmla="*/ 7429 w 14894"/>
                <a:gd name="connsiteY0" fmla="*/ 15600 h 15600"/>
                <a:gd name="connsiteX1" fmla="*/ 14894 w 14894"/>
                <a:gd name="connsiteY1" fmla="*/ 8209 h 15600"/>
                <a:gd name="connsiteX2" fmla="*/ 14857 w 14894"/>
                <a:gd name="connsiteY2" fmla="*/ 7429 h 15600"/>
                <a:gd name="connsiteX3" fmla="*/ 7429 w 14894"/>
                <a:gd name="connsiteY3" fmla="*/ 0 h 15600"/>
                <a:gd name="connsiteX4" fmla="*/ 0 w 14894"/>
                <a:gd name="connsiteY4" fmla="*/ 7429 h 15600"/>
                <a:gd name="connsiteX5" fmla="*/ 7429 w 14894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4" h="15600">
                  <a:moveTo>
                    <a:pt x="7429" y="15600"/>
                  </a:moveTo>
                  <a:cubicBezTo>
                    <a:pt x="11531" y="15621"/>
                    <a:pt x="14874" y="12311"/>
                    <a:pt x="14894" y="8209"/>
                  </a:cubicBezTo>
                  <a:cubicBezTo>
                    <a:pt x="14896" y="7948"/>
                    <a:pt x="14883" y="7688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="" xmlns:a16="http://schemas.microsoft.com/office/drawing/2014/main" id="{513043A7-CDB6-3213-8B7F-0AD1DFA7D230}"/>
                </a:ext>
              </a:extLst>
            </p:cNvPr>
            <p:cNvSpPr/>
            <p:nvPr/>
          </p:nvSpPr>
          <p:spPr>
            <a:xfrm>
              <a:off x="5797185" y="2074299"/>
              <a:ext cx="15600" cy="15637"/>
            </a:xfrm>
            <a:custGeom>
              <a:avLst/>
              <a:gdLst>
                <a:gd name="connsiteX0" fmla="*/ 7429 w 15600"/>
                <a:gd name="connsiteY0" fmla="*/ 15600 h 15637"/>
                <a:gd name="connsiteX1" fmla="*/ 15563 w 15600"/>
                <a:gd name="connsiteY1" fmla="*/ 8952 h 15637"/>
                <a:gd name="connsiteX2" fmla="*/ 15600 w 15600"/>
                <a:gd name="connsiteY2" fmla="*/ 8171 h 15637"/>
                <a:gd name="connsiteX3" fmla="*/ 7429 w 15600"/>
                <a:gd name="connsiteY3" fmla="*/ 0 h 15637"/>
                <a:gd name="connsiteX4" fmla="*/ 0 w 15600"/>
                <a:gd name="connsiteY4" fmla="*/ 8171 h 15637"/>
                <a:gd name="connsiteX5" fmla="*/ 7429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00"/>
                  </a:moveTo>
                  <a:cubicBezTo>
                    <a:pt x="11511" y="16010"/>
                    <a:pt x="15153" y="13034"/>
                    <a:pt x="15563" y="8952"/>
                  </a:cubicBezTo>
                  <a:cubicBezTo>
                    <a:pt x="15589" y="8692"/>
                    <a:pt x="15601" y="843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0" y="12274"/>
                    <a:pt x="3326" y="15600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="" xmlns:a16="http://schemas.microsoft.com/office/drawing/2014/main" id="{785C4A14-8F12-2073-AAEC-1B43A71FA9B5}"/>
                </a:ext>
              </a:extLst>
            </p:cNvPr>
            <p:cNvSpPr/>
            <p:nvPr/>
          </p:nvSpPr>
          <p:spPr>
            <a:xfrm>
              <a:off x="5813494" y="20438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="" xmlns:a16="http://schemas.microsoft.com/office/drawing/2014/main" id="{44F9087B-A68D-07F7-C8BF-B573D957CA11}"/>
                </a:ext>
              </a:extLst>
            </p:cNvPr>
            <p:cNvSpPr/>
            <p:nvPr/>
          </p:nvSpPr>
          <p:spPr>
            <a:xfrm>
              <a:off x="5832796" y="2013337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8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="" xmlns:a16="http://schemas.microsoft.com/office/drawing/2014/main" id="{06EC0184-AE22-CE82-0677-845190919737}"/>
                </a:ext>
              </a:extLst>
            </p:cNvPr>
            <p:cNvSpPr/>
            <p:nvPr/>
          </p:nvSpPr>
          <p:spPr>
            <a:xfrm>
              <a:off x="5855128" y="1989612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="" xmlns:a16="http://schemas.microsoft.com/office/drawing/2014/main" id="{1E23EE36-61B5-6EBE-F48A-CD25107C7CF7}"/>
                </a:ext>
              </a:extLst>
            </p:cNvPr>
            <p:cNvSpPr/>
            <p:nvPr/>
          </p:nvSpPr>
          <p:spPr>
            <a:xfrm>
              <a:off x="5880385" y="196584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="" xmlns:a16="http://schemas.microsoft.com/office/drawing/2014/main" id="{8B1D210D-E7EC-E82F-3733-6DFAD2DC90D2}"/>
                </a:ext>
              </a:extLst>
            </p:cNvPr>
            <p:cNvSpPr/>
            <p:nvPr/>
          </p:nvSpPr>
          <p:spPr>
            <a:xfrm>
              <a:off x="5902341" y="194058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="" xmlns:a16="http://schemas.microsoft.com/office/drawing/2014/main" id="{FE7B2D88-B6B9-E66D-F00A-F6F07403AF33}"/>
                </a:ext>
              </a:extLst>
            </p:cNvPr>
            <p:cNvSpPr/>
            <p:nvPr/>
          </p:nvSpPr>
          <p:spPr>
            <a:xfrm>
              <a:off x="5927103" y="1915327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="" xmlns:a16="http://schemas.microsoft.com/office/drawing/2014/main" id="{98E8CF8F-A278-B924-0BD9-5252F92E6F63}"/>
                </a:ext>
              </a:extLst>
            </p:cNvPr>
            <p:cNvSpPr/>
            <p:nvPr/>
          </p:nvSpPr>
          <p:spPr>
            <a:xfrm>
              <a:off x="5944917" y="1884127"/>
              <a:ext cx="9011" cy="9010"/>
            </a:xfrm>
            <a:custGeom>
              <a:avLst/>
              <a:gdLst>
                <a:gd name="connsiteX0" fmla="*/ 4554 w 9011"/>
                <a:gd name="connsiteY0" fmla="*/ 8914 h 9010"/>
                <a:gd name="connsiteX1" fmla="*/ 9011 w 9011"/>
                <a:gd name="connsiteY1" fmla="*/ 4457 h 9010"/>
                <a:gd name="connsiteX2" fmla="*/ 4554 w 9011"/>
                <a:gd name="connsiteY2" fmla="*/ 0 h 9010"/>
                <a:gd name="connsiteX3" fmla="*/ 97 w 9011"/>
                <a:gd name="connsiteY3" fmla="*/ 4457 h 9010"/>
                <a:gd name="connsiteX4" fmla="*/ 2876 w 9011"/>
                <a:gd name="connsiteY4" fmla="*/ 8914 h 9010"/>
                <a:gd name="connsiteX5" fmla="*/ 4554 w 9011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554" y="8914"/>
                  </a:moveTo>
                  <a:cubicBezTo>
                    <a:pt x="7016" y="8914"/>
                    <a:pt x="9011" y="6919"/>
                    <a:pt x="9011" y="4457"/>
                  </a:cubicBezTo>
                  <a:cubicBezTo>
                    <a:pt x="9011" y="1996"/>
                    <a:pt x="7016" y="0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6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="" xmlns:a16="http://schemas.microsoft.com/office/drawing/2014/main" id="{307F6E94-FB1E-DA68-A286-DB12D3242924}"/>
                </a:ext>
              </a:extLst>
            </p:cNvPr>
            <p:cNvSpPr/>
            <p:nvPr/>
          </p:nvSpPr>
          <p:spPr>
            <a:xfrm>
              <a:off x="5969528" y="1859613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="" xmlns:a16="http://schemas.microsoft.com/office/drawing/2014/main" id="{A562ACA6-A1A2-1434-3EA9-8773E7E8F7B3}"/>
                </a:ext>
              </a:extLst>
            </p:cNvPr>
            <p:cNvSpPr/>
            <p:nvPr/>
          </p:nvSpPr>
          <p:spPr>
            <a:xfrm>
              <a:off x="5995528" y="1836584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="" xmlns:a16="http://schemas.microsoft.com/office/drawing/2014/main" id="{D570CB9C-187B-5A9D-E5E9-8F9DFF136462}"/>
                </a:ext>
              </a:extLst>
            </p:cNvPr>
            <p:cNvSpPr/>
            <p:nvPr/>
          </p:nvSpPr>
          <p:spPr>
            <a:xfrm>
              <a:off x="6024500" y="1816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="" xmlns:a16="http://schemas.microsoft.com/office/drawing/2014/main" id="{C2401468-3422-A76B-FA49-82AD7BCBDB77}"/>
                </a:ext>
              </a:extLst>
            </p:cNvPr>
            <p:cNvSpPr/>
            <p:nvPr/>
          </p:nvSpPr>
          <p:spPr>
            <a:xfrm>
              <a:off x="6055700" y="17994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="" xmlns:a16="http://schemas.microsoft.com/office/drawing/2014/main" id="{D24FF3FE-6384-6667-B51C-8A575887784C}"/>
                </a:ext>
              </a:extLst>
            </p:cNvPr>
            <p:cNvSpPr/>
            <p:nvPr/>
          </p:nvSpPr>
          <p:spPr>
            <a:xfrm>
              <a:off x="6084671" y="17778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="" xmlns:a16="http://schemas.microsoft.com/office/drawing/2014/main" id="{06B40824-E5DB-6EFC-D43E-18BDFC22128C}"/>
                </a:ext>
              </a:extLst>
            </p:cNvPr>
            <p:cNvSpPr/>
            <p:nvPr/>
          </p:nvSpPr>
          <p:spPr>
            <a:xfrm>
              <a:off x="6114385" y="1764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="" xmlns:a16="http://schemas.microsoft.com/office/drawing/2014/main" id="{B7B68F4D-F33D-0EF2-2345-3B9EE1F1BCBD}"/>
                </a:ext>
              </a:extLst>
            </p:cNvPr>
            <p:cNvSpPr/>
            <p:nvPr/>
          </p:nvSpPr>
          <p:spPr>
            <a:xfrm>
              <a:off x="6144100" y="1745955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="" xmlns:a16="http://schemas.microsoft.com/office/drawing/2014/main" id="{A21625E2-1315-1042-78DA-7AC5781E1FE7}"/>
                </a:ext>
              </a:extLst>
            </p:cNvPr>
            <p:cNvSpPr/>
            <p:nvPr/>
          </p:nvSpPr>
          <p:spPr>
            <a:xfrm>
              <a:off x="6305300" y="16828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="" xmlns:a16="http://schemas.microsoft.com/office/drawing/2014/main" id="{309DE575-6D3A-54B2-C35F-8ED8F7C06A2A}"/>
                </a:ext>
              </a:extLst>
            </p:cNvPr>
            <p:cNvSpPr/>
            <p:nvPr/>
          </p:nvSpPr>
          <p:spPr>
            <a:xfrm>
              <a:off x="6580157" y="16560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="" xmlns:a16="http://schemas.microsoft.com/office/drawing/2014/main" id="{6A5CA422-71D2-98C0-5CD8-2C0881ACDF36}"/>
                </a:ext>
              </a:extLst>
            </p:cNvPr>
            <p:cNvSpPr/>
            <p:nvPr/>
          </p:nvSpPr>
          <p:spPr>
            <a:xfrm>
              <a:off x="6615071" y="166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="" xmlns:a16="http://schemas.microsoft.com/office/drawing/2014/main" id="{094565DA-1D96-CFA2-016B-9E018018DB51}"/>
                </a:ext>
              </a:extLst>
            </p:cNvPr>
            <p:cNvSpPr/>
            <p:nvPr/>
          </p:nvSpPr>
          <p:spPr>
            <a:xfrm>
              <a:off x="6649243" y="1665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="" xmlns:a16="http://schemas.microsoft.com/office/drawing/2014/main" id="{2A5BB7D6-435C-9AEC-8A6B-D09BDBFDB420}"/>
                </a:ext>
              </a:extLst>
            </p:cNvPr>
            <p:cNvSpPr/>
            <p:nvPr/>
          </p:nvSpPr>
          <p:spPr>
            <a:xfrm>
              <a:off x="6682672" y="16701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3"/>
                    <a:pt x="332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="" xmlns:a16="http://schemas.microsoft.com/office/drawing/2014/main" id="{8D8A3F6F-C92E-F8C0-54F7-24868F56E4F0}"/>
                </a:ext>
              </a:extLst>
            </p:cNvPr>
            <p:cNvSpPr/>
            <p:nvPr/>
          </p:nvSpPr>
          <p:spPr>
            <a:xfrm>
              <a:off x="6716100" y="1677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="" xmlns:a16="http://schemas.microsoft.com/office/drawing/2014/main" id="{2311AA24-160D-0453-1E03-74B13D229488}"/>
                </a:ext>
              </a:extLst>
            </p:cNvPr>
            <p:cNvSpPr/>
            <p:nvPr/>
          </p:nvSpPr>
          <p:spPr>
            <a:xfrm>
              <a:off x="6750272" y="1688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="" xmlns:a16="http://schemas.microsoft.com/office/drawing/2014/main" id="{137C1F7E-AFB8-65B5-B18B-1C0DD6E2FF6E}"/>
                </a:ext>
              </a:extLst>
            </p:cNvPr>
            <p:cNvSpPr/>
            <p:nvPr/>
          </p:nvSpPr>
          <p:spPr>
            <a:xfrm>
              <a:off x="6783700" y="17006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="" xmlns:a16="http://schemas.microsoft.com/office/drawing/2014/main" id="{DE427A12-C4B2-FC99-0691-4A28823F165E}"/>
                </a:ext>
              </a:extLst>
            </p:cNvPr>
            <p:cNvSpPr/>
            <p:nvPr/>
          </p:nvSpPr>
          <p:spPr>
            <a:xfrm>
              <a:off x="6814983" y="1707327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="" xmlns:a16="http://schemas.microsoft.com/office/drawing/2014/main" id="{C1645A61-0FD4-685E-E743-D351156A9949}"/>
                </a:ext>
              </a:extLst>
            </p:cNvPr>
            <p:cNvSpPr/>
            <p:nvPr/>
          </p:nvSpPr>
          <p:spPr>
            <a:xfrm>
              <a:off x="6847586" y="17206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="" xmlns:a16="http://schemas.microsoft.com/office/drawing/2014/main" id="{7BE8E81F-4395-3BE7-DE37-74A12AA73678}"/>
                </a:ext>
              </a:extLst>
            </p:cNvPr>
            <p:cNvSpPr/>
            <p:nvPr/>
          </p:nvSpPr>
          <p:spPr>
            <a:xfrm>
              <a:off x="6875815" y="1741498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="" xmlns:a16="http://schemas.microsoft.com/office/drawing/2014/main" id="{5CBED590-8F33-A0A2-B315-4DEA14A8518E}"/>
                </a:ext>
              </a:extLst>
            </p:cNvPr>
            <p:cNvSpPr/>
            <p:nvPr/>
          </p:nvSpPr>
          <p:spPr>
            <a:xfrm>
              <a:off x="6905529" y="17535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="" xmlns:a16="http://schemas.microsoft.com/office/drawing/2014/main" id="{1E561AB9-82BA-C577-09F6-0AE9597DDF5C}"/>
                </a:ext>
              </a:extLst>
            </p:cNvPr>
            <p:cNvSpPr/>
            <p:nvPr/>
          </p:nvSpPr>
          <p:spPr>
            <a:xfrm>
              <a:off x="6935986" y="1775172"/>
              <a:ext cx="3714" cy="902"/>
            </a:xfrm>
            <a:custGeom>
              <a:avLst/>
              <a:gdLst>
                <a:gd name="connsiteX0" fmla="*/ 3714 w 3714"/>
                <a:gd name="connsiteY0" fmla="*/ 498 h 902"/>
                <a:gd name="connsiteX1" fmla="*/ 3714 w 3714"/>
                <a:gd name="connsiteY1" fmla="*/ 498 h 902"/>
                <a:gd name="connsiteX2" fmla="*/ 0 w 3714"/>
                <a:gd name="connsiteY2" fmla="*/ 498 h 902"/>
                <a:gd name="connsiteX3" fmla="*/ 3714 w 3714"/>
                <a:gd name="connsiteY3" fmla="*/ 498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902">
                  <a:moveTo>
                    <a:pt x="3714" y="498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1179" y="1038"/>
                    <a:pt x="2535" y="103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="" xmlns:a16="http://schemas.microsoft.com/office/drawing/2014/main" id="{6CFEAE99-DEC7-8D11-6A25-DF5A717BB069}"/>
                </a:ext>
              </a:extLst>
            </p:cNvPr>
            <p:cNvSpPr/>
            <p:nvPr/>
          </p:nvSpPr>
          <p:spPr>
            <a:xfrm>
              <a:off x="6962729" y="17838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="" xmlns:a16="http://schemas.microsoft.com/office/drawing/2014/main" id="{9864D11F-E21C-B6B1-1FF6-10C830046E43}"/>
                </a:ext>
              </a:extLst>
            </p:cNvPr>
            <p:cNvSpPr/>
            <p:nvPr/>
          </p:nvSpPr>
          <p:spPr>
            <a:xfrm>
              <a:off x="6988729" y="18009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8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="" xmlns:a16="http://schemas.microsoft.com/office/drawing/2014/main" id="{91E2C61C-4CFB-DB26-0F7B-661A11C7BEE3}"/>
                </a:ext>
              </a:extLst>
            </p:cNvPr>
            <p:cNvSpPr/>
            <p:nvPr/>
          </p:nvSpPr>
          <p:spPr>
            <a:xfrm>
              <a:off x="7013986" y="1819498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="" xmlns:a16="http://schemas.microsoft.com/office/drawing/2014/main" id="{06E38323-F34C-D8A4-B47F-FD2188776165}"/>
                </a:ext>
              </a:extLst>
            </p:cNvPr>
            <p:cNvSpPr/>
            <p:nvPr/>
          </p:nvSpPr>
          <p:spPr>
            <a:xfrm>
              <a:off x="7038500" y="1840298"/>
              <a:ext cx="26742" cy="26742"/>
            </a:xfrm>
            <a:custGeom>
              <a:avLst/>
              <a:gdLst>
                <a:gd name="connsiteX0" fmla="*/ 26743 w 26742"/>
                <a:gd name="connsiteY0" fmla="*/ 13371 h 26742"/>
                <a:gd name="connsiteX1" fmla="*/ 13371 w 26742"/>
                <a:gd name="connsiteY1" fmla="*/ 26743 h 26742"/>
                <a:gd name="connsiteX2" fmla="*/ 0 w 26742"/>
                <a:gd name="connsiteY2" fmla="*/ 13371 h 26742"/>
                <a:gd name="connsiteX3" fmla="*/ 13371 w 26742"/>
                <a:gd name="connsiteY3" fmla="*/ 0 h 26742"/>
                <a:gd name="connsiteX4" fmla="*/ 26743 w 26742"/>
                <a:gd name="connsiteY4" fmla="*/ 13371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26743" y="13371"/>
                  </a:moveTo>
                  <a:cubicBezTo>
                    <a:pt x="26743" y="20756"/>
                    <a:pt x="20756" y="26743"/>
                    <a:pt x="13371" y="26743"/>
                  </a:cubicBezTo>
                  <a:cubicBezTo>
                    <a:pt x="5987" y="26743"/>
                    <a:pt x="0" y="20756"/>
                    <a:pt x="0" y="13371"/>
                  </a:cubicBezTo>
                  <a:cubicBezTo>
                    <a:pt x="0" y="5987"/>
                    <a:pt x="5987" y="0"/>
                    <a:pt x="13371" y="0"/>
                  </a:cubicBezTo>
                  <a:cubicBezTo>
                    <a:pt x="20756" y="0"/>
                    <a:pt x="26743" y="5987"/>
                    <a:pt x="26743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="" xmlns:a16="http://schemas.microsoft.com/office/drawing/2014/main" id="{2AAFC658-50AE-3006-C818-7883D8E93FB7}"/>
                </a:ext>
              </a:extLst>
            </p:cNvPr>
            <p:cNvSpPr/>
            <p:nvPr/>
          </p:nvSpPr>
          <p:spPr>
            <a:xfrm>
              <a:off x="7064500" y="1866298"/>
              <a:ext cx="26000" cy="23075"/>
            </a:xfrm>
            <a:custGeom>
              <a:avLst/>
              <a:gdLst>
                <a:gd name="connsiteX0" fmla="*/ 12629 w 26000"/>
                <a:gd name="connsiteY0" fmla="*/ 23029 h 23075"/>
                <a:gd name="connsiteX1" fmla="*/ 26000 w 26000"/>
                <a:gd name="connsiteY1" fmla="*/ 13371 h 23075"/>
                <a:gd name="connsiteX2" fmla="*/ 12629 w 26000"/>
                <a:gd name="connsiteY2" fmla="*/ 0 h 23075"/>
                <a:gd name="connsiteX3" fmla="*/ 0 w 26000"/>
                <a:gd name="connsiteY3" fmla="*/ 13371 h 23075"/>
                <a:gd name="connsiteX4" fmla="*/ 12629 w 26000"/>
                <a:gd name="connsiteY4" fmla="*/ 23029 h 2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3075">
                  <a:moveTo>
                    <a:pt x="12629" y="23029"/>
                  </a:moveTo>
                  <a:cubicBezTo>
                    <a:pt x="18863" y="23567"/>
                    <a:pt x="24551" y="19459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1401" y="19169"/>
                    <a:pt x="6667" y="23195"/>
                    <a:pt x="12629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="" xmlns:a16="http://schemas.microsoft.com/office/drawing/2014/main" id="{39036351-6BCB-E5FB-6298-E39A0B8F8241}"/>
                </a:ext>
              </a:extLst>
            </p:cNvPr>
            <p:cNvSpPr/>
            <p:nvPr/>
          </p:nvSpPr>
          <p:spPr>
            <a:xfrm>
              <a:off x="7089736" y="1887076"/>
              <a:ext cx="28250" cy="28270"/>
            </a:xfrm>
            <a:custGeom>
              <a:avLst/>
              <a:gdLst>
                <a:gd name="connsiteX0" fmla="*/ 12651 w 28250"/>
                <a:gd name="connsiteY0" fmla="*/ 28251 h 28270"/>
                <a:gd name="connsiteX1" fmla="*/ 28249 w 28250"/>
                <a:gd name="connsiteY1" fmla="*/ 14174 h 28270"/>
                <a:gd name="connsiteX2" fmla="*/ 28251 w 28250"/>
                <a:gd name="connsiteY2" fmla="*/ 14137 h 28270"/>
                <a:gd name="connsiteX3" fmla="*/ 14136 w 28250"/>
                <a:gd name="connsiteY3" fmla="*/ 22 h 28270"/>
                <a:gd name="connsiteX4" fmla="*/ 22 w 28250"/>
                <a:gd name="connsiteY4" fmla="*/ 12607 h 28270"/>
                <a:gd name="connsiteX5" fmla="*/ 22 w 28250"/>
                <a:gd name="connsiteY5" fmla="*/ 14137 h 28270"/>
                <a:gd name="connsiteX6" fmla="*/ 12650 w 28250"/>
                <a:gd name="connsiteY6" fmla="*/ 28251 h 2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50" h="28270">
                  <a:moveTo>
                    <a:pt x="12651" y="28251"/>
                  </a:moveTo>
                  <a:cubicBezTo>
                    <a:pt x="20845" y="28671"/>
                    <a:pt x="27829" y="22368"/>
                    <a:pt x="28249" y="14174"/>
                  </a:cubicBezTo>
                  <a:cubicBezTo>
                    <a:pt x="28249" y="14161"/>
                    <a:pt x="28250" y="14149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-18" y="21387"/>
                    <a:pt x="5441" y="27488"/>
                    <a:pt x="12650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="" xmlns:a16="http://schemas.microsoft.com/office/drawing/2014/main" id="{8B8ED4EF-AEAD-BB49-19DC-3AE79CB42546}"/>
                </a:ext>
              </a:extLst>
            </p:cNvPr>
            <p:cNvSpPr/>
            <p:nvPr/>
          </p:nvSpPr>
          <p:spPr>
            <a:xfrm>
              <a:off x="7112043" y="1913098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="" xmlns:a16="http://schemas.microsoft.com/office/drawing/2014/main" id="{6CA619C6-3166-A376-5D67-7491C6B22330}"/>
                </a:ext>
              </a:extLst>
            </p:cNvPr>
            <p:cNvSpPr/>
            <p:nvPr/>
          </p:nvSpPr>
          <p:spPr>
            <a:xfrm>
              <a:off x="7136558" y="19405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="" xmlns:a16="http://schemas.microsoft.com/office/drawing/2014/main" id="{3D8280F8-A982-9373-E52A-5B57D139C3E5}"/>
                </a:ext>
              </a:extLst>
            </p:cNvPr>
            <p:cNvSpPr/>
            <p:nvPr/>
          </p:nvSpPr>
          <p:spPr>
            <a:xfrm>
              <a:off x="7159557" y="1970270"/>
              <a:ext cx="20086" cy="20085"/>
            </a:xfrm>
            <a:custGeom>
              <a:avLst/>
              <a:gdLst>
                <a:gd name="connsiteX0" fmla="*/ 9686 w 20086"/>
                <a:gd name="connsiteY0" fmla="*/ 20086 h 20085"/>
                <a:gd name="connsiteX1" fmla="*/ 20086 w 20086"/>
                <a:gd name="connsiteY1" fmla="*/ 9686 h 20085"/>
                <a:gd name="connsiteX2" fmla="*/ 10458 w 20086"/>
                <a:gd name="connsiteY2" fmla="*/ 0 h 20085"/>
                <a:gd name="connsiteX3" fmla="*/ 9686 w 20086"/>
                <a:gd name="connsiteY3" fmla="*/ 29 h 20085"/>
                <a:gd name="connsiteX4" fmla="*/ 29 w 20086"/>
                <a:gd name="connsiteY4" fmla="*/ 9686 h 20085"/>
                <a:gd name="connsiteX5" fmla="*/ 8915 w 20086"/>
                <a:gd name="connsiteY5" fmla="*/ 20057 h 20085"/>
                <a:gd name="connsiteX6" fmla="*/ 9686 w 20086"/>
                <a:gd name="connsiteY6" fmla="*/ 20086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6" h="20085">
                  <a:moveTo>
                    <a:pt x="9686" y="20086"/>
                  </a:moveTo>
                  <a:cubicBezTo>
                    <a:pt x="15430" y="20086"/>
                    <a:pt x="20086" y="15430"/>
                    <a:pt x="20086" y="9686"/>
                  </a:cubicBezTo>
                  <a:cubicBezTo>
                    <a:pt x="20102" y="4352"/>
                    <a:pt x="15791" y="16"/>
                    <a:pt x="10458" y="0"/>
                  </a:cubicBezTo>
                  <a:cubicBezTo>
                    <a:pt x="10200" y="-1"/>
                    <a:pt x="9943" y="9"/>
                    <a:pt x="9686" y="29"/>
                  </a:cubicBezTo>
                  <a:cubicBezTo>
                    <a:pt x="4353" y="29"/>
                    <a:pt x="29" y="4352"/>
                    <a:pt x="29" y="9686"/>
                  </a:cubicBezTo>
                  <a:cubicBezTo>
                    <a:pt x="-381" y="15003"/>
                    <a:pt x="3597" y="19647"/>
                    <a:pt x="8915" y="20057"/>
                  </a:cubicBezTo>
                  <a:cubicBezTo>
                    <a:pt x="9171" y="20077"/>
                    <a:pt x="9429" y="20086"/>
                    <a:pt x="9686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="" xmlns:a16="http://schemas.microsoft.com/office/drawing/2014/main" id="{20D6D0EC-3931-5CE0-C1B1-E350E7BD8CDC}"/>
                </a:ext>
              </a:extLst>
            </p:cNvPr>
            <p:cNvSpPr/>
            <p:nvPr/>
          </p:nvSpPr>
          <p:spPr>
            <a:xfrm>
              <a:off x="7180386" y="19962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="" xmlns:a16="http://schemas.microsoft.com/office/drawing/2014/main" id="{E0E76525-68A0-E275-B646-1F246A67B6BC}"/>
                </a:ext>
              </a:extLst>
            </p:cNvPr>
            <p:cNvSpPr/>
            <p:nvPr/>
          </p:nvSpPr>
          <p:spPr>
            <a:xfrm>
              <a:off x="7195986" y="2028241"/>
              <a:ext cx="25257" cy="21595"/>
            </a:xfrm>
            <a:custGeom>
              <a:avLst/>
              <a:gdLst>
                <a:gd name="connsiteX0" fmla="*/ 12629 w 25257"/>
                <a:gd name="connsiteY0" fmla="*/ 21543 h 21595"/>
                <a:gd name="connsiteX1" fmla="*/ 25257 w 25257"/>
                <a:gd name="connsiteY1" fmla="*/ 8914 h 21595"/>
                <a:gd name="connsiteX2" fmla="*/ 12629 w 25257"/>
                <a:gd name="connsiteY2" fmla="*/ 0 h 21595"/>
                <a:gd name="connsiteX3" fmla="*/ 0 w 25257"/>
                <a:gd name="connsiteY3" fmla="*/ 12629 h 21595"/>
                <a:gd name="connsiteX4" fmla="*/ 12629 w 25257"/>
                <a:gd name="connsiteY4" fmla="*/ 21543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1595">
                  <a:moveTo>
                    <a:pt x="12629" y="21543"/>
                  </a:moveTo>
                  <a:cubicBezTo>
                    <a:pt x="19603" y="21543"/>
                    <a:pt x="25257" y="15889"/>
                    <a:pt x="25257" y="8914"/>
                  </a:cubicBezTo>
                  <a:cubicBezTo>
                    <a:pt x="23366" y="3564"/>
                    <a:pt x="18303" y="-9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1439" y="18305"/>
                    <a:pt x="6798" y="22088"/>
                    <a:pt x="12629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="" xmlns:a16="http://schemas.microsoft.com/office/drawing/2014/main" id="{CC7E8FF4-31D1-7B91-76DA-B4EF4C32F225}"/>
                </a:ext>
              </a:extLst>
            </p:cNvPr>
            <p:cNvSpPr/>
            <p:nvPr/>
          </p:nvSpPr>
          <p:spPr>
            <a:xfrm>
              <a:off x="7213789" y="2054961"/>
              <a:ext cx="24562" cy="24562"/>
            </a:xfrm>
            <a:custGeom>
              <a:avLst/>
              <a:gdLst>
                <a:gd name="connsiteX0" fmla="*/ 12654 w 24562"/>
                <a:gd name="connsiteY0" fmla="*/ 24538 h 24562"/>
                <a:gd name="connsiteX1" fmla="*/ 24563 w 24562"/>
                <a:gd name="connsiteY1" fmla="*/ 12675 h 24562"/>
                <a:gd name="connsiteX2" fmla="*/ 24540 w 24562"/>
                <a:gd name="connsiteY2" fmla="*/ 11909 h 24562"/>
                <a:gd name="connsiteX3" fmla="*/ 12654 w 24562"/>
                <a:gd name="connsiteY3" fmla="*/ 24 h 24562"/>
                <a:gd name="connsiteX4" fmla="*/ 48 w 24562"/>
                <a:gd name="connsiteY4" fmla="*/ 11143 h 24562"/>
                <a:gd name="connsiteX5" fmla="*/ 25 w 24562"/>
                <a:gd name="connsiteY5" fmla="*/ 11909 h 24562"/>
                <a:gd name="connsiteX6" fmla="*/ 11118 w 24562"/>
                <a:gd name="connsiteY6" fmla="*/ 24538 h 24562"/>
                <a:gd name="connsiteX7" fmla="*/ 12654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2654" y="24538"/>
                  </a:moveTo>
                  <a:cubicBezTo>
                    <a:pt x="19218" y="24551"/>
                    <a:pt x="24550" y="19240"/>
                    <a:pt x="24563" y="12675"/>
                  </a:cubicBezTo>
                  <a:cubicBezTo>
                    <a:pt x="24563" y="12420"/>
                    <a:pt x="24556" y="12164"/>
                    <a:pt x="24540" y="11909"/>
                  </a:cubicBezTo>
                  <a:cubicBezTo>
                    <a:pt x="24540" y="5345"/>
                    <a:pt x="19218" y="24"/>
                    <a:pt x="12654" y="24"/>
                  </a:cubicBezTo>
                  <a:cubicBezTo>
                    <a:pt x="6102" y="-387"/>
                    <a:pt x="459" y="4592"/>
                    <a:pt x="48" y="11143"/>
                  </a:cubicBezTo>
                  <a:cubicBezTo>
                    <a:pt x="32" y="11398"/>
                    <a:pt x="25" y="11654"/>
                    <a:pt x="25" y="11909"/>
                  </a:cubicBezTo>
                  <a:cubicBezTo>
                    <a:pt x="-399" y="18460"/>
                    <a:pt x="4568" y="24114"/>
                    <a:pt x="11118" y="24538"/>
                  </a:cubicBezTo>
                  <a:cubicBezTo>
                    <a:pt x="11630" y="24571"/>
                    <a:pt x="12143" y="24571"/>
                    <a:pt x="12654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="" xmlns:a16="http://schemas.microsoft.com/office/drawing/2014/main" id="{7165B0CE-B5DB-30BD-BEFD-9704FAE8C255}"/>
                </a:ext>
              </a:extLst>
            </p:cNvPr>
            <p:cNvSpPr/>
            <p:nvPr/>
          </p:nvSpPr>
          <p:spPr>
            <a:xfrm>
              <a:off x="7230901" y="2086184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886 h 23028"/>
                <a:gd name="connsiteX2" fmla="*/ 11886 w 23028"/>
                <a:gd name="connsiteY2" fmla="*/ 0 h 23028"/>
                <a:gd name="connsiteX3" fmla="*/ 0 w 23028"/>
                <a:gd name="connsiteY3" fmla="*/ 11886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040" y="23029"/>
                    <a:pt x="23029" y="18040"/>
                    <a:pt x="23029" y="11886"/>
                  </a:cubicBezTo>
                  <a:cubicBezTo>
                    <a:pt x="23041" y="5601"/>
                    <a:pt x="18158" y="393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393" y="18158"/>
                    <a:pt x="5601" y="23041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="" xmlns:a16="http://schemas.microsoft.com/office/drawing/2014/main" id="{6BBD8124-E9C0-5830-07BE-BAA8F3AC22F2}"/>
                </a:ext>
              </a:extLst>
            </p:cNvPr>
            <p:cNvSpPr/>
            <p:nvPr/>
          </p:nvSpPr>
          <p:spPr>
            <a:xfrm>
              <a:off x="7248729" y="2120356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="" xmlns:a16="http://schemas.microsoft.com/office/drawing/2014/main" id="{F40269FB-109B-8BD9-C463-B7A12E12688E}"/>
                </a:ext>
              </a:extLst>
            </p:cNvPr>
            <p:cNvSpPr/>
            <p:nvPr/>
          </p:nvSpPr>
          <p:spPr>
            <a:xfrm>
              <a:off x="7262809" y="2152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="" xmlns:a16="http://schemas.microsoft.com/office/drawing/2014/main" id="{F6A599B9-D881-EA37-8913-DB9E6022183D}"/>
                </a:ext>
              </a:extLst>
            </p:cNvPr>
            <p:cNvSpPr/>
            <p:nvPr/>
          </p:nvSpPr>
          <p:spPr>
            <a:xfrm>
              <a:off x="7275472" y="218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="" xmlns:a16="http://schemas.microsoft.com/office/drawing/2014/main" id="{714FFDCF-2265-8049-A02E-A4DFA4CFE3F8}"/>
                </a:ext>
              </a:extLst>
            </p:cNvPr>
            <p:cNvSpPr/>
            <p:nvPr/>
          </p:nvSpPr>
          <p:spPr>
            <a:xfrm>
              <a:off x="7286615" y="2217670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="" xmlns:a16="http://schemas.microsoft.com/office/drawing/2014/main" id="{BA524E57-7DEB-84D1-2B09-B43904B8B4B4}"/>
                </a:ext>
              </a:extLst>
            </p:cNvPr>
            <p:cNvSpPr/>
            <p:nvPr/>
          </p:nvSpPr>
          <p:spPr>
            <a:xfrm>
              <a:off x="7294043" y="2249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="" xmlns:a16="http://schemas.microsoft.com/office/drawing/2014/main" id="{E38E99F4-1CF1-42D6-A23A-BFB503995F3C}"/>
                </a:ext>
              </a:extLst>
            </p:cNvPr>
            <p:cNvSpPr/>
            <p:nvPr/>
          </p:nvSpPr>
          <p:spPr>
            <a:xfrm>
              <a:off x="7302215" y="2283784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="" xmlns:a16="http://schemas.microsoft.com/office/drawing/2014/main" id="{23FED14A-05F8-8F1F-A041-03FF7AC87569}"/>
                </a:ext>
              </a:extLst>
            </p:cNvPr>
            <p:cNvSpPr/>
            <p:nvPr/>
          </p:nvSpPr>
          <p:spPr>
            <a:xfrm>
              <a:off x="7309643" y="2317956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="" xmlns:a16="http://schemas.microsoft.com/office/drawing/2014/main" id="{0167F7C2-5F48-3542-8F4B-ABAFEC9005DE}"/>
                </a:ext>
              </a:extLst>
            </p:cNvPr>
            <p:cNvSpPr/>
            <p:nvPr/>
          </p:nvSpPr>
          <p:spPr>
            <a:xfrm>
              <a:off x="7316329" y="2353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="" xmlns:a16="http://schemas.microsoft.com/office/drawing/2014/main" id="{F9FBB3AE-2CBA-312C-477E-9C2873E775D0}"/>
                </a:ext>
              </a:extLst>
            </p:cNvPr>
            <p:cNvSpPr/>
            <p:nvPr/>
          </p:nvSpPr>
          <p:spPr>
            <a:xfrm>
              <a:off x="7322272" y="2393727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="" xmlns:a16="http://schemas.microsoft.com/office/drawing/2014/main" id="{1421B991-286B-6883-5A5A-E54B417937DB}"/>
                </a:ext>
              </a:extLst>
            </p:cNvPr>
            <p:cNvSpPr/>
            <p:nvPr/>
          </p:nvSpPr>
          <p:spPr>
            <a:xfrm>
              <a:off x="7324501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="" xmlns:a16="http://schemas.microsoft.com/office/drawing/2014/main" id="{39AA405A-64F5-3E2E-3501-530DF19600E4}"/>
                </a:ext>
              </a:extLst>
            </p:cNvPr>
            <p:cNvSpPr/>
            <p:nvPr/>
          </p:nvSpPr>
          <p:spPr>
            <a:xfrm>
              <a:off x="7369072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="" xmlns:a16="http://schemas.microsoft.com/office/drawing/2014/main" id="{D6E63BC1-1F20-1178-B785-0ECF9126CA65}"/>
                </a:ext>
              </a:extLst>
            </p:cNvPr>
            <p:cNvSpPr/>
            <p:nvPr/>
          </p:nvSpPr>
          <p:spPr>
            <a:xfrm>
              <a:off x="7364615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="" xmlns:a16="http://schemas.microsoft.com/office/drawing/2014/main" id="{15579100-487A-6ABC-C870-1AC436AED030}"/>
                </a:ext>
              </a:extLst>
            </p:cNvPr>
            <p:cNvSpPr/>
            <p:nvPr/>
          </p:nvSpPr>
          <p:spPr>
            <a:xfrm>
              <a:off x="7360158" y="2528185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="" xmlns:a16="http://schemas.microsoft.com/office/drawing/2014/main" id="{9402AF34-938A-1D27-F46C-F65099EAAC17}"/>
                </a:ext>
              </a:extLst>
            </p:cNvPr>
            <p:cNvSpPr/>
            <p:nvPr/>
          </p:nvSpPr>
          <p:spPr>
            <a:xfrm>
              <a:off x="7357186" y="2563099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="" xmlns:a16="http://schemas.microsoft.com/office/drawing/2014/main" id="{1422F00C-E7BD-CB58-0C8F-3E74F07D9AD9}"/>
                </a:ext>
              </a:extLst>
            </p:cNvPr>
            <p:cNvSpPr/>
            <p:nvPr/>
          </p:nvSpPr>
          <p:spPr>
            <a:xfrm>
              <a:off x="7353472" y="25987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="" xmlns:a16="http://schemas.microsoft.com/office/drawing/2014/main" id="{28510B30-4C0D-4DA5-6E54-2968D5F62596}"/>
                </a:ext>
              </a:extLst>
            </p:cNvPr>
            <p:cNvSpPr/>
            <p:nvPr/>
          </p:nvSpPr>
          <p:spPr>
            <a:xfrm>
              <a:off x="7351243" y="26366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="" xmlns:a16="http://schemas.microsoft.com/office/drawing/2014/main" id="{2A1ED2E9-D00C-714E-CB78-609EF113BE40}"/>
                </a:ext>
              </a:extLst>
            </p:cNvPr>
            <p:cNvSpPr/>
            <p:nvPr/>
          </p:nvSpPr>
          <p:spPr>
            <a:xfrm>
              <a:off x="7340843" y="26678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="" xmlns:a16="http://schemas.microsoft.com/office/drawing/2014/main" id="{5C41CDB7-CC7E-5C18-48E0-BA2AD82BE66E}"/>
                </a:ext>
              </a:extLst>
            </p:cNvPr>
            <p:cNvSpPr/>
            <p:nvPr/>
          </p:nvSpPr>
          <p:spPr>
            <a:xfrm>
              <a:off x="7331929" y="270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="" xmlns:a16="http://schemas.microsoft.com/office/drawing/2014/main" id="{827BF40D-32F0-B763-5E9B-4D0BFF9D2AE7}"/>
                </a:ext>
              </a:extLst>
            </p:cNvPr>
            <p:cNvSpPr/>
            <p:nvPr/>
          </p:nvSpPr>
          <p:spPr>
            <a:xfrm>
              <a:off x="7324501" y="273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="" xmlns:a16="http://schemas.microsoft.com/office/drawing/2014/main" id="{F2F4B928-5159-E1C3-9D57-53076E257638}"/>
                </a:ext>
              </a:extLst>
            </p:cNvPr>
            <p:cNvSpPr/>
            <p:nvPr/>
          </p:nvSpPr>
          <p:spPr>
            <a:xfrm>
              <a:off x="7311872" y="27696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="" xmlns:a16="http://schemas.microsoft.com/office/drawing/2014/main" id="{247EDD50-0DAF-F0DD-C84A-E98DDF85CB46}"/>
                </a:ext>
              </a:extLst>
            </p:cNvPr>
            <p:cNvSpPr/>
            <p:nvPr/>
          </p:nvSpPr>
          <p:spPr>
            <a:xfrm>
              <a:off x="7298501" y="2801556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="" xmlns:a16="http://schemas.microsoft.com/office/drawing/2014/main" id="{486587E8-820F-E6AB-E3B2-AFF961D449DD}"/>
                </a:ext>
              </a:extLst>
            </p:cNvPr>
            <p:cNvSpPr/>
            <p:nvPr/>
          </p:nvSpPr>
          <p:spPr>
            <a:xfrm>
              <a:off x="7284799" y="2834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="" xmlns:a16="http://schemas.microsoft.com/office/drawing/2014/main" id="{424EE233-7053-D461-AB44-0771F200B34E}"/>
                </a:ext>
              </a:extLst>
            </p:cNvPr>
            <p:cNvSpPr/>
            <p:nvPr/>
          </p:nvSpPr>
          <p:spPr>
            <a:xfrm>
              <a:off x="7266558" y="286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="" xmlns:a16="http://schemas.microsoft.com/office/drawing/2014/main" id="{FC92716D-81BA-1E52-25C7-820E47349011}"/>
                </a:ext>
              </a:extLst>
            </p:cNvPr>
            <p:cNvSpPr/>
            <p:nvPr/>
          </p:nvSpPr>
          <p:spPr>
            <a:xfrm>
              <a:off x="7250958" y="28929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="" xmlns:a16="http://schemas.microsoft.com/office/drawing/2014/main" id="{F2BDEEA6-22C3-3AD9-0711-31C2FF0175AE}"/>
                </a:ext>
              </a:extLst>
            </p:cNvPr>
            <p:cNvSpPr/>
            <p:nvPr/>
          </p:nvSpPr>
          <p:spPr>
            <a:xfrm>
              <a:off x="7232386" y="292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="" xmlns:a16="http://schemas.microsoft.com/office/drawing/2014/main" id="{C279D6D4-DA0A-3775-931F-4941C276EB47}"/>
                </a:ext>
              </a:extLst>
            </p:cNvPr>
            <p:cNvSpPr/>
            <p:nvPr/>
          </p:nvSpPr>
          <p:spPr>
            <a:xfrm>
              <a:off x="7214558" y="29530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="" xmlns:a16="http://schemas.microsoft.com/office/drawing/2014/main" id="{845B15A5-3A18-0D4F-FDB0-FA6D34AFE6D1}"/>
                </a:ext>
              </a:extLst>
            </p:cNvPr>
            <p:cNvSpPr/>
            <p:nvPr/>
          </p:nvSpPr>
          <p:spPr>
            <a:xfrm>
              <a:off x="6672272" y="3300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="" xmlns:a16="http://schemas.microsoft.com/office/drawing/2014/main" id="{A6D3F486-1C10-41E9-9DBB-090A200D178C}"/>
                </a:ext>
              </a:extLst>
            </p:cNvPr>
            <p:cNvSpPr/>
            <p:nvPr/>
          </p:nvSpPr>
          <p:spPr>
            <a:xfrm>
              <a:off x="6640329" y="3304471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="" xmlns:a16="http://schemas.microsoft.com/office/drawing/2014/main" id="{A5AA517E-EF7B-8B32-9811-5698EC6C9B5E}"/>
                </a:ext>
              </a:extLst>
            </p:cNvPr>
            <p:cNvSpPr/>
            <p:nvPr/>
          </p:nvSpPr>
          <p:spPr>
            <a:xfrm>
              <a:off x="6604671" y="3308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="" xmlns:a16="http://schemas.microsoft.com/office/drawing/2014/main" id="{E09CB457-A357-210F-934E-AE2F22D7BE7D}"/>
                </a:ext>
              </a:extLst>
            </p:cNvPr>
            <p:cNvSpPr/>
            <p:nvPr/>
          </p:nvSpPr>
          <p:spPr>
            <a:xfrm>
              <a:off x="6571243" y="33126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="" xmlns:a16="http://schemas.microsoft.com/office/drawing/2014/main" id="{CDF9B5A7-FD40-D000-089E-63BA3591B096}"/>
                </a:ext>
              </a:extLst>
            </p:cNvPr>
            <p:cNvSpPr/>
            <p:nvPr/>
          </p:nvSpPr>
          <p:spPr>
            <a:xfrm>
              <a:off x="6433071" y="33111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="" xmlns:a16="http://schemas.microsoft.com/office/drawing/2014/main" id="{AA5947D4-2253-0C63-84FA-80038A10A58E}"/>
                </a:ext>
              </a:extLst>
            </p:cNvPr>
            <p:cNvSpPr/>
            <p:nvPr/>
          </p:nvSpPr>
          <p:spPr>
            <a:xfrm>
              <a:off x="6330557" y="3292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="" xmlns:a16="http://schemas.microsoft.com/office/drawing/2014/main" id="{7793B91E-821E-0512-EC8F-820DE03A9979}"/>
                </a:ext>
              </a:extLst>
            </p:cNvPr>
            <p:cNvSpPr/>
            <p:nvPr/>
          </p:nvSpPr>
          <p:spPr>
            <a:xfrm>
              <a:off x="6296386" y="3284414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="" xmlns:a16="http://schemas.microsoft.com/office/drawing/2014/main" id="{B87199C6-86E3-972D-853C-E3D61F58282B}"/>
                </a:ext>
              </a:extLst>
            </p:cNvPr>
            <p:cNvSpPr/>
            <p:nvPr/>
          </p:nvSpPr>
          <p:spPr>
            <a:xfrm>
              <a:off x="6231014" y="3264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="" xmlns:a16="http://schemas.microsoft.com/office/drawing/2014/main" id="{9DEDB679-5A1F-3EBB-5AC5-396A3DECA30E}"/>
                </a:ext>
              </a:extLst>
            </p:cNvPr>
            <p:cNvSpPr/>
            <p:nvPr/>
          </p:nvSpPr>
          <p:spPr>
            <a:xfrm>
              <a:off x="6198328" y="325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="" xmlns:a16="http://schemas.microsoft.com/office/drawing/2014/main" id="{D650A2F9-9784-BA87-78BE-48B0587EA68B}"/>
                </a:ext>
              </a:extLst>
            </p:cNvPr>
            <p:cNvSpPr/>
            <p:nvPr/>
          </p:nvSpPr>
          <p:spPr>
            <a:xfrm>
              <a:off x="6166468" y="3235385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="" xmlns:a16="http://schemas.microsoft.com/office/drawing/2014/main" id="{5CEB0772-B45E-E94D-4CFF-35109C2FCC7B}"/>
                </a:ext>
              </a:extLst>
            </p:cNvPr>
            <p:cNvSpPr/>
            <p:nvPr/>
          </p:nvSpPr>
          <p:spPr>
            <a:xfrm>
              <a:off x="6135928" y="322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="" xmlns:a16="http://schemas.microsoft.com/office/drawing/2014/main" id="{1848E7D9-F35F-6654-0B99-13E41CE4871B}"/>
                </a:ext>
              </a:extLst>
            </p:cNvPr>
            <p:cNvSpPr/>
            <p:nvPr/>
          </p:nvSpPr>
          <p:spPr>
            <a:xfrm>
              <a:off x="6104728" y="32049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="" xmlns:a16="http://schemas.microsoft.com/office/drawing/2014/main" id="{FEEE1E8C-0B75-8960-5E4B-DFB8A0E9BD08}"/>
                </a:ext>
              </a:extLst>
            </p:cNvPr>
            <p:cNvSpPr/>
            <p:nvPr/>
          </p:nvSpPr>
          <p:spPr>
            <a:xfrm>
              <a:off x="6077985" y="3190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="" xmlns:a16="http://schemas.microsoft.com/office/drawing/2014/main" id="{1645CB2C-0D73-5EE4-0B53-FBF630112F2B}"/>
                </a:ext>
              </a:extLst>
            </p:cNvPr>
            <p:cNvSpPr/>
            <p:nvPr/>
          </p:nvSpPr>
          <p:spPr>
            <a:xfrm>
              <a:off x="6046042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="" xmlns:a16="http://schemas.microsoft.com/office/drawing/2014/main" id="{8CC2E86D-792B-90B6-0BB5-EC534A170096}"/>
                </a:ext>
              </a:extLst>
            </p:cNvPr>
            <p:cNvSpPr/>
            <p:nvPr/>
          </p:nvSpPr>
          <p:spPr>
            <a:xfrm>
              <a:off x="6017814" y="315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="" xmlns:a16="http://schemas.microsoft.com/office/drawing/2014/main" id="{57582E3F-0519-EAF9-349F-2C279DCF99BF}"/>
                </a:ext>
              </a:extLst>
            </p:cNvPr>
            <p:cNvSpPr/>
            <p:nvPr/>
          </p:nvSpPr>
          <p:spPr>
            <a:xfrm>
              <a:off x="5990328" y="3131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="" xmlns:a16="http://schemas.microsoft.com/office/drawing/2014/main" id="{158A3F95-4E3A-7D0C-4C49-477A21646026}"/>
                </a:ext>
              </a:extLst>
            </p:cNvPr>
            <p:cNvSpPr/>
            <p:nvPr/>
          </p:nvSpPr>
          <p:spPr>
            <a:xfrm>
              <a:off x="5963585" y="3108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="" xmlns:a16="http://schemas.microsoft.com/office/drawing/2014/main" id="{11E0A00B-FFB5-F7D3-D28B-55C81FBC16E3}"/>
                </a:ext>
              </a:extLst>
            </p:cNvPr>
            <p:cNvSpPr/>
            <p:nvPr/>
          </p:nvSpPr>
          <p:spPr>
            <a:xfrm>
              <a:off x="5937585" y="30823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="" xmlns:a16="http://schemas.microsoft.com/office/drawing/2014/main" id="{CF72D04B-9C50-2BE1-7B8E-9E52354D4068}"/>
                </a:ext>
              </a:extLst>
            </p:cNvPr>
            <p:cNvSpPr/>
            <p:nvPr/>
          </p:nvSpPr>
          <p:spPr>
            <a:xfrm>
              <a:off x="5912741" y="306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="" xmlns:a16="http://schemas.microsoft.com/office/drawing/2014/main" id="{318FA239-2AC6-4FB0-7EA2-20DB0759B7B0}"/>
                </a:ext>
              </a:extLst>
            </p:cNvPr>
            <p:cNvSpPr/>
            <p:nvPr/>
          </p:nvSpPr>
          <p:spPr>
            <a:xfrm>
              <a:off x="5888969" y="3034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="" xmlns:a16="http://schemas.microsoft.com/office/drawing/2014/main" id="{9C80E0E0-D1BE-A490-8925-75002CA0A86D}"/>
                </a:ext>
              </a:extLst>
            </p:cNvPr>
            <p:cNvSpPr/>
            <p:nvPr/>
          </p:nvSpPr>
          <p:spPr>
            <a:xfrm>
              <a:off x="5864785" y="30065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="" xmlns:a16="http://schemas.microsoft.com/office/drawing/2014/main" id="{AB516545-AE41-8D12-9602-B493997D2404}"/>
                </a:ext>
              </a:extLst>
            </p:cNvPr>
            <p:cNvSpPr/>
            <p:nvPr/>
          </p:nvSpPr>
          <p:spPr>
            <a:xfrm>
              <a:off x="5844068" y="298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="" xmlns:a16="http://schemas.microsoft.com/office/drawing/2014/main" id="{375650EA-8BA1-E7CB-8553-4971C44FA9F5}"/>
                </a:ext>
              </a:extLst>
            </p:cNvPr>
            <p:cNvSpPr/>
            <p:nvPr/>
          </p:nvSpPr>
          <p:spPr>
            <a:xfrm>
              <a:off x="5824011" y="29553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="" xmlns:a16="http://schemas.microsoft.com/office/drawing/2014/main" id="{861006E7-4247-4620-0AF5-342106BA7B7B}"/>
                </a:ext>
              </a:extLst>
            </p:cNvPr>
            <p:cNvSpPr/>
            <p:nvPr/>
          </p:nvSpPr>
          <p:spPr>
            <a:xfrm>
              <a:off x="5803128" y="292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="" xmlns:a16="http://schemas.microsoft.com/office/drawing/2014/main" id="{CC7A1AD2-3DE4-3040-2633-764F962F485A}"/>
                </a:ext>
              </a:extLst>
            </p:cNvPr>
            <p:cNvSpPr/>
            <p:nvPr/>
          </p:nvSpPr>
          <p:spPr>
            <a:xfrm>
              <a:off x="5786455" y="2896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="" xmlns:a16="http://schemas.microsoft.com/office/drawing/2014/main" id="{D756A862-8244-687E-C10E-5DBBCB5211E7}"/>
                </a:ext>
              </a:extLst>
            </p:cNvPr>
            <p:cNvSpPr/>
            <p:nvPr/>
          </p:nvSpPr>
          <p:spPr>
            <a:xfrm>
              <a:off x="5768957" y="28632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="" xmlns:a16="http://schemas.microsoft.com/office/drawing/2014/main" id="{E9FF10BB-7941-5384-7E5B-E4310DF9A1B2}"/>
                </a:ext>
              </a:extLst>
            </p:cNvPr>
            <p:cNvSpPr/>
            <p:nvPr/>
          </p:nvSpPr>
          <p:spPr>
            <a:xfrm>
              <a:off x="5752614" y="28320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="" xmlns:a16="http://schemas.microsoft.com/office/drawing/2014/main" id="{3EB9BCD5-8513-2586-F9C2-3B80400F3F14}"/>
                </a:ext>
              </a:extLst>
            </p:cNvPr>
            <p:cNvSpPr/>
            <p:nvPr/>
          </p:nvSpPr>
          <p:spPr>
            <a:xfrm>
              <a:off x="5739242" y="2801556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="" xmlns:a16="http://schemas.microsoft.com/office/drawing/2014/main" id="{3C299B2C-F704-1C6F-40F7-44991048B5C6}"/>
                </a:ext>
              </a:extLst>
            </p:cNvPr>
            <p:cNvSpPr/>
            <p:nvPr/>
          </p:nvSpPr>
          <p:spPr>
            <a:xfrm>
              <a:off x="5725128" y="27681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="" xmlns:a16="http://schemas.microsoft.com/office/drawing/2014/main" id="{39D2778B-919C-5534-0718-7A8B35A7F761}"/>
                </a:ext>
              </a:extLst>
            </p:cNvPr>
            <p:cNvSpPr/>
            <p:nvPr/>
          </p:nvSpPr>
          <p:spPr>
            <a:xfrm>
              <a:off x="5714973" y="2733956"/>
              <a:ext cx="497" cy="7428"/>
            </a:xfrm>
            <a:custGeom>
              <a:avLst/>
              <a:gdLst>
                <a:gd name="connsiteX0" fmla="*/ 498 w 497"/>
                <a:gd name="connsiteY0" fmla="*/ 7429 h 7428"/>
                <a:gd name="connsiteX1" fmla="*/ 498 w 497"/>
                <a:gd name="connsiteY1" fmla="*/ 3714 h 7428"/>
                <a:gd name="connsiteX2" fmla="*/ 498 w 497"/>
                <a:gd name="connsiteY2" fmla="*/ 0 h 7428"/>
                <a:gd name="connsiteX3" fmla="*/ 498 w 497"/>
                <a:gd name="connsiteY3" fmla="*/ 3714 h 7428"/>
                <a:gd name="connsiteX4" fmla="*/ 498 w 497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" h="7428">
                  <a:moveTo>
                    <a:pt x="498" y="7429"/>
                  </a:moveTo>
                  <a:cubicBezTo>
                    <a:pt x="498" y="7429"/>
                    <a:pt x="498" y="7429"/>
                    <a:pt x="498" y="3714"/>
                  </a:cubicBezTo>
                  <a:lnTo>
                    <a:pt x="498" y="0"/>
                  </a:lnTo>
                  <a:lnTo>
                    <a:pt x="498" y="3714"/>
                  </a:lnTo>
                  <a:cubicBezTo>
                    <a:pt x="-166" y="4863"/>
                    <a:pt x="-166" y="6279"/>
                    <a:pt x="498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="" xmlns:a16="http://schemas.microsoft.com/office/drawing/2014/main" id="{9C74E450-4365-20B1-D63B-CCC08AFDF097}"/>
                </a:ext>
              </a:extLst>
            </p:cNvPr>
            <p:cNvSpPr/>
            <p:nvPr/>
          </p:nvSpPr>
          <p:spPr>
            <a:xfrm>
              <a:off x="5699660" y="2696813"/>
              <a:ext cx="12885" cy="13448"/>
            </a:xfrm>
            <a:custGeom>
              <a:avLst/>
              <a:gdLst>
                <a:gd name="connsiteX0" fmla="*/ 6896 w 12885"/>
                <a:gd name="connsiteY0" fmla="*/ 13371 h 13448"/>
                <a:gd name="connsiteX1" fmla="*/ 12839 w 12885"/>
                <a:gd name="connsiteY1" fmla="*/ 7429 h 13448"/>
                <a:gd name="connsiteX2" fmla="*/ 6978 w 12885"/>
                <a:gd name="connsiteY2" fmla="*/ 9 h 13448"/>
                <a:gd name="connsiteX3" fmla="*/ 6896 w 12885"/>
                <a:gd name="connsiteY3" fmla="*/ 0 h 13448"/>
                <a:gd name="connsiteX4" fmla="*/ 211 w 12885"/>
                <a:gd name="connsiteY4" fmla="*/ 5943 h 13448"/>
                <a:gd name="connsiteX5" fmla="*/ 4382 w 12885"/>
                <a:gd name="connsiteY5" fmla="*/ 13239 h 13448"/>
                <a:gd name="connsiteX6" fmla="*/ 6896 w 12885"/>
                <a:gd name="connsiteY6" fmla="*/ 13372 h 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85" h="13448">
                  <a:moveTo>
                    <a:pt x="6896" y="13371"/>
                  </a:moveTo>
                  <a:cubicBezTo>
                    <a:pt x="10178" y="13371"/>
                    <a:pt x="12839" y="10711"/>
                    <a:pt x="12839" y="7429"/>
                  </a:cubicBezTo>
                  <a:cubicBezTo>
                    <a:pt x="13270" y="3761"/>
                    <a:pt x="10646" y="440"/>
                    <a:pt x="6978" y="9"/>
                  </a:cubicBezTo>
                  <a:cubicBezTo>
                    <a:pt x="6951" y="6"/>
                    <a:pt x="6924" y="3"/>
                    <a:pt x="6896" y="0"/>
                  </a:cubicBezTo>
                  <a:cubicBezTo>
                    <a:pt x="3476" y="-21"/>
                    <a:pt x="591" y="2543"/>
                    <a:pt x="211" y="5943"/>
                  </a:cubicBezTo>
                  <a:cubicBezTo>
                    <a:pt x="-652" y="9110"/>
                    <a:pt x="1215" y="12376"/>
                    <a:pt x="4382" y="13239"/>
                  </a:cubicBezTo>
                  <a:cubicBezTo>
                    <a:pt x="5201" y="13462"/>
                    <a:pt x="6058" y="13508"/>
                    <a:pt x="6896" y="133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="" xmlns:a16="http://schemas.microsoft.com/office/drawing/2014/main" id="{0751661C-3426-EA70-5EB0-F039192F9480}"/>
                </a:ext>
              </a:extLst>
            </p:cNvPr>
            <p:cNvSpPr/>
            <p:nvPr/>
          </p:nvSpPr>
          <p:spPr>
            <a:xfrm>
              <a:off x="5695414" y="26693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="" xmlns:a16="http://schemas.microsoft.com/office/drawing/2014/main" id="{74A7D549-23DE-4E16-76D6-16F71B69307F}"/>
                </a:ext>
              </a:extLst>
            </p:cNvPr>
            <p:cNvSpPr/>
            <p:nvPr/>
          </p:nvSpPr>
          <p:spPr>
            <a:xfrm>
              <a:off x="5683528" y="26396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="" xmlns:a16="http://schemas.microsoft.com/office/drawing/2014/main" id="{21E115E6-29CD-C0B8-E040-7AD0138B0168}"/>
                </a:ext>
              </a:extLst>
            </p:cNvPr>
            <p:cNvSpPr/>
            <p:nvPr/>
          </p:nvSpPr>
          <p:spPr>
            <a:xfrm>
              <a:off x="5681299" y="2604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="" xmlns:a16="http://schemas.microsoft.com/office/drawing/2014/main" id="{B5F319E7-2170-9D63-9011-CB6D300C76DD}"/>
                </a:ext>
              </a:extLst>
            </p:cNvPr>
            <p:cNvSpPr/>
            <p:nvPr/>
          </p:nvSpPr>
          <p:spPr>
            <a:xfrm>
              <a:off x="5674614" y="25668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="" xmlns:a16="http://schemas.microsoft.com/office/drawing/2014/main" id="{0A1469FA-3D57-3080-71B6-C9305488DF50}"/>
                </a:ext>
              </a:extLst>
            </p:cNvPr>
            <p:cNvSpPr/>
            <p:nvPr/>
          </p:nvSpPr>
          <p:spPr>
            <a:xfrm>
              <a:off x="5668671" y="25363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="" xmlns:a16="http://schemas.microsoft.com/office/drawing/2014/main" id="{F4DFFACC-2821-543A-1AFE-D8A5F553AB0E}"/>
                </a:ext>
              </a:extLst>
            </p:cNvPr>
            <p:cNvSpPr/>
            <p:nvPr/>
          </p:nvSpPr>
          <p:spPr>
            <a:xfrm>
              <a:off x="5670899" y="250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="" xmlns:a16="http://schemas.microsoft.com/office/drawing/2014/main" id="{2C94D4EB-0F9B-A136-4DEB-65BB87D9223E}"/>
                </a:ext>
              </a:extLst>
            </p:cNvPr>
            <p:cNvSpPr/>
            <p:nvPr/>
          </p:nvSpPr>
          <p:spPr>
            <a:xfrm>
              <a:off x="5670157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="" xmlns:a16="http://schemas.microsoft.com/office/drawing/2014/main" id="{D0C2E247-B79F-E24C-7119-B383C46B655E}"/>
                </a:ext>
              </a:extLst>
            </p:cNvPr>
            <p:cNvSpPr/>
            <p:nvPr/>
          </p:nvSpPr>
          <p:spPr>
            <a:xfrm>
              <a:off x="5670569" y="243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="" xmlns:a16="http://schemas.microsoft.com/office/drawing/2014/main" id="{BDB1EE63-36F5-9BA1-76CE-2E3A257627FD}"/>
                </a:ext>
              </a:extLst>
            </p:cNvPr>
            <p:cNvSpPr/>
            <p:nvPr/>
          </p:nvSpPr>
          <p:spPr>
            <a:xfrm>
              <a:off x="5667185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="" xmlns:a16="http://schemas.microsoft.com/office/drawing/2014/main" id="{DD728B27-6B3F-EB87-BCF8-B08CA1B621F1}"/>
                </a:ext>
              </a:extLst>
            </p:cNvPr>
            <p:cNvSpPr/>
            <p:nvPr/>
          </p:nvSpPr>
          <p:spPr>
            <a:xfrm>
              <a:off x="5676842" y="236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="" xmlns:a16="http://schemas.microsoft.com/office/drawing/2014/main" id="{A4FD70AD-A926-B2FA-BC40-FBB017432A47}"/>
                </a:ext>
              </a:extLst>
            </p:cNvPr>
            <p:cNvSpPr/>
            <p:nvPr/>
          </p:nvSpPr>
          <p:spPr>
            <a:xfrm>
              <a:off x="5679071" y="2324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="" xmlns:a16="http://schemas.microsoft.com/office/drawing/2014/main" id="{3016612C-95DD-79CA-C391-2BC99CB143C3}"/>
                </a:ext>
              </a:extLst>
            </p:cNvPr>
            <p:cNvSpPr/>
            <p:nvPr/>
          </p:nvSpPr>
          <p:spPr>
            <a:xfrm>
              <a:off x="5681979" y="2286756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="" xmlns:a16="http://schemas.microsoft.com/office/drawing/2014/main" id="{B6AA7F80-2EF4-E1C6-D18A-1ED07D74BAD6}"/>
                </a:ext>
              </a:extLst>
            </p:cNvPr>
            <p:cNvSpPr/>
            <p:nvPr/>
          </p:nvSpPr>
          <p:spPr>
            <a:xfrm>
              <a:off x="5688728" y="2252584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="" xmlns:a16="http://schemas.microsoft.com/office/drawing/2014/main" id="{7DCCE061-A0A3-7B71-8A1F-1079F2F34F1E}"/>
                </a:ext>
              </a:extLst>
            </p:cNvPr>
            <p:cNvSpPr/>
            <p:nvPr/>
          </p:nvSpPr>
          <p:spPr>
            <a:xfrm>
              <a:off x="5697642" y="22184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="" xmlns:a16="http://schemas.microsoft.com/office/drawing/2014/main" id="{4747ECB2-D144-6787-937B-325D0797B9C2}"/>
                </a:ext>
              </a:extLst>
            </p:cNvPr>
            <p:cNvSpPr/>
            <p:nvPr/>
          </p:nvSpPr>
          <p:spPr>
            <a:xfrm>
              <a:off x="5709528" y="2186470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="" xmlns:a16="http://schemas.microsoft.com/office/drawing/2014/main" id="{92A4A920-DC60-BCBE-40C2-D89646B20C8D}"/>
                </a:ext>
              </a:extLst>
            </p:cNvPr>
            <p:cNvSpPr/>
            <p:nvPr/>
          </p:nvSpPr>
          <p:spPr>
            <a:xfrm>
              <a:off x="5719928" y="2153041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7429 h 14114"/>
                <a:gd name="connsiteX2" fmla="*/ 6686 w 14114"/>
                <a:gd name="connsiteY2" fmla="*/ 0 h 14114"/>
                <a:gd name="connsiteX3" fmla="*/ 0 w 14114"/>
                <a:gd name="connsiteY3" fmla="*/ 7429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515" y="14134"/>
                    <a:pt x="13732" y="11239"/>
                    <a:pt x="14114" y="7429"/>
                  </a:cubicBezTo>
                  <a:cubicBezTo>
                    <a:pt x="13769" y="3478"/>
                    <a:pt x="10637" y="346"/>
                    <a:pt x="6686" y="0"/>
                  </a:cubicBezTo>
                  <a:cubicBezTo>
                    <a:pt x="2876" y="383"/>
                    <a:pt x="-19" y="3599"/>
                    <a:pt x="0" y="7429"/>
                  </a:cubicBezTo>
                  <a:cubicBezTo>
                    <a:pt x="0" y="11121"/>
                    <a:pt x="2993" y="14114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="" xmlns:a16="http://schemas.microsoft.com/office/drawing/2014/main" id="{2E2AC02B-7845-AA4F-6552-A6DC37085C0A}"/>
                </a:ext>
              </a:extLst>
            </p:cNvPr>
            <p:cNvSpPr/>
            <p:nvPr/>
          </p:nvSpPr>
          <p:spPr>
            <a:xfrm>
              <a:off x="5732557" y="2120356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="" xmlns:a16="http://schemas.microsoft.com/office/drawing/2014/main" id="{47561DAA-A018-8651-5414-6C75F0EDB6E2}"/>
                </a:ext>
              </a:extLst>
            </p:cNvPr>
            <p:cNvSpPr/>
            <p:nvPr/>
          </p:nvSpPr>
          <p:spPr>
            <a:xfrm>
              <a:off x="5746671" y="2087633"/>
              <a:ext cx="15600" cy="14894"/>
            </a:xfrm>
            <a:custGeom>
              <a:avLst/>
              <a:gdLst>
                <a:gd name="connsiteX0" fmla="*/ 7429 w 15600"/>
                <a:gd name="connsiteY0" fmla="*/ 14894 h 14894"/>
                <a:gd name="connsiteX1" fmla="*/ 15600 w 15600"/>
                <a:gd name="connsiteY1" fmla="*/ 7466 h 14894"/>
                <a:gd name="connsiteX2" fmla="*/ 8209 w 15600"/>
                <a:gd name="connsiteY2" fmla="*/ 0 h 14894"/>
                <a:gd name="connsiteX3" fmla="*/ 7429 w 15600"/>
                <a:gd name="connsiteY3" fmla="*/ 37 h 14894"/>
                <a:gd name="connsiteX4" fmla="*/ 0 w 15600"/>
                <a:gd name="connsiteY4" fmla="*/ 7466 h 14894"/>
                <a:gd name="connsiteX5" fmla="*/ 7429 w 15600"/>
                <a:gd name="connsiteY5" fmla="*/ 14894 h 1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4">
                  <a:moveTo>
                    <a:pt x="7429" y="14894"/>
                  </a:moveTo>
                  <a:cubicBezTo>
                    <a:pt x="11667" y="14912"/>
                    <a:pt x="15215" y="11686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345" y="11417"/>
                    <a:pt x="3478" y="14549"/>
                    <a:pt x="7429" y="1489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="" xmlns:a16="http://schemas.microsoft.com/office/drawing/2014/main" id="{1B5E6086-0D7F-5A1F-2F09-4F234EC57052}"/>
                </a:ext>
              </a:extLst>
            </p:cNvPr>
            <p:cNvSpPr/>
            <p:nvPr/>
          </p:nvSpPr>
          <p:spPr>
            <a:xfrm>
              <a:off x="5765234" y="2057956"/>
              <a:ext cx="15634" cy="15491"/>
            </a:xfrm>
            <a:custGeom>
              <a:avLst/>
              <a:gdLst>
                <a:gd name="connsiteX0" fmla="*/ 5208 w 15634"/>
                <a:gd name="connsiteY0" fmla="*/ 14857 h 15491"/>
                <a:gd name="connsiteX1" fmla="*/ 15003 w 15634"/>
                <a:gd name="connsiteY1" fmla="*/ 11059 h 15491"/>
                <a:gd name="connsiteX2" fmla="*/ 15608 w 15634"/>
                <a:gd name="connsiteY2" fmla="*/ 7429 h 15491"/>
                <a:gd name="connsiteX3" fmla="*/ 8179 w 15634"/>
                <a:gd name="connsiteY3" fmla="*/ 0 h 15491"/>
                <a:gd name="connsiteX4" fmla="*/ 8 w 15634"/>
                <a:gd name="connsiteY4" fmla="*/ 7429 h 15491"/>
                <a:gd name="connsiteX5" fmla="*/ 5208 w 15634"/>
                <a:gd name="connsiteY5" fmla="*/ 14857 h 1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4" h="15491">
                  <a:moveTo>
                    <a:pt x="5208" y="14857"/>
                  </a:moveTo>
                  <a:cubicBezTo>
                    <a:pt x="8962" y="16513"/>
                    <a:pt x="13347" y="14813"/>
                    <a:pt x="15003" y="11059"/>
                  </a:cubicBezTo>
                  <a:cubicBezTo>
                    <a:pt x="15506" y="9919"/>
                    <a:pt x="15714" y="8670"/>
                    <a:pt x="15608" y="7429"/>
                  </a:cubicBezTo>
                  <a:cubicBezTo>
                    <a:pt x="15262" y="3478"/>
                    <a:pt x="12130" y="346"/>
                    <a:pt x="8179" y="0"/>
                  </a:cubicBezTo>
                  <a:cubicBezTo>
                    <a:pt x="3941" y="-17"/>
                    <a:pt x="393" y="3208"/>
                    <a:pt x="8" y="7429"/>
                  </a:cubicBezTo>
                  <a:cubicBezTo>
                    <a:pt x="-146" y="10798"/>
                    <a:pt x="1989" y="13849"/>
                    <a:pt x="5208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="" xmlns:a16="http://schemas.microsoft.com/office/drawing/2014/main" id="{CE63F08C-7D14-140E-7B2A-577F7435BE23}"/>
                </a:ext>
              </a:extLst>
            </p:cNvPr>
            <p:cNvSpPr/>
            <p:nvPr/>
          </p:nvSpPr>
          <p:spPr>
            <a:xfrm>
              <a:off x="5780842" y="2028241"/>
              <a:ext cx="14114" cy="14857"/>
            </a:xfrm>
            <a:custGeom>
              <a:avLst/>
              <a:gdLst>
                <a:gd name="connsiteX0" fmla="*/ 5943 w 14114"/>
                <a:gd name="connsiteY0" fmla="*/ 14857 h 14857"/>
                <a:gd name="connsiteX1" fmla="*/ 14114 w 14114"/>
                <a:gd name="connsiteY1" fmla="*/ 7429 h 14857"/>
                <a:gd name="connsiteX2" fmla="*/ 5943 w 14114"/>
                <a:gd name="connsiteY2" fmla="*/ 0 h 14857"/>
                <a:gd name="connsiteX3" fmla="*/ 0 w 14114"/>
                <a:gd name="connsiteY3" fmla="*/ 7429 h 14857"/>
                <a:gd name="connsiteX4" fmla="*/ 5943 w 14114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857">
                  <a:moveTo>
                    <a:pt x="5943" y="14857"/>
                  </a:moveTo>
                  <a:cubicBezTo>
                    <a:pt x="10181" y="14875"/>
                    <a:pt x="13729" y="11649"/>
                    <a:pt x="14114" y="7429"/>
                  </a:cubicBezTo>
                  <a:cubicBezTo>
                    <a:pt x="13729" y="3208"/>
                    <a:pt x="10181" y="-17"/>
                    <a:pt x="5943" y="0"/>
                  </a:cubicBezTo>
                  <a:cubicBezTo>
                    <a:pt x="2576" y="949"/>
                    <a:pt x="187" y="3936"/>
                    <a:pt x="0" y="7429"/>
                  </a:cubicBezTo>
                  <a:cubicBezTo>
                    <a:pt x="187" y="10922"/>
                    <a:pt x="2576" y="13908"/>
                    <a:pt x="5943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="" xmlns:a16="http://schemas.microsoft.com/office/drawing/2014/main" id="{E7332863-1FF4-CE93-30AE-287763C9B927}"/>
                </a:ext>
              </a:extLst>
            </p:cNvPr>
            <p:cNvSpPr/>
            <p:nvPr/>
          </p:nvSpPr>
          <p:spPr>
            <a:xfrm>
              <a:off x="5800157" y="20007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9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="" xmlns:a16="http://schemas.microsoft.com/office/drawing/2014/main" id="{1052E8F9-D800-5433-F01D-CC794A8C4453}"/>
                </a:ext>
              </a:extLst>
            </p:cNvPr>
            <p:cNvSpPr/>
            <p:nvPr/>
          </p:nvSpPr>
          <p:spPr>
            <a:xfrm>
              <a:off x="5823928" y="19769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="" xmlns:a16="http://schemas.microsoft.com/office/drawing/2014/main" id="{4333E81A-30D0-45AC-3817-150F159B3153}"/>
                </a:ext>
              </a:extLst>
            </p:cNvPr>
            <p:cNvSpPr/>
            <p:nvPr/>
          </p:nvSpPr>
          <p:spPr>
            <a:xfrm>
              <a:off x="5844728" y="19487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="" xmlns:a16="http://schemas.microsoft.com/office/drawing/2014/main" id="{8C32487E-B24E-92E4-360B-7D20AFD485A5}"/>
                </a:ext>
              </a:extLst>
            </p:cNvPr>
            <p:cNvSpPr/>
            <p:nvPr/>
          </p:nvSpPr>
          <p:spPr>
            <a:xfrm>
              <a:off x="5866271" y="19234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="" xmlns:a16="http://schemas.microsoft.com/office/drawing/2014/main" id="{C0D2720D-3E8C-E277-32FF-046A2845306B}"/>
                </a:ext>
              </a:extLst>
            </p:cNvPr>
            <p:cNvSpPr/>
            <p:nvPr/>
          </p:nvSpPr>
          <p:spPr>
            <a:xfrm>
              <a:off x="5883357" y="1898984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="" xmlns:a16="http://schemas.microsoft.com/office/drawing/2014/main" id="{CECD099A-7C3A-2171-F6CE-E70B74C0D3EB}"/>
                </a:ext>
              </a:extLst>
            </p:cNvPr>
            <p:cNvSpPr/>
            <p:nvPr/>
          </p:nvSpPr>
          <p:spPr>
            <a:xfrm>
              <a:off x="5913071" y="187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="" xmlns:a16="http://schemas.microsoft.com/office/drawing/2014/main" id="{C7C10954-62BC-C823-9715-3779EA597CAC}"/>
                </a:ext>
              </a:extLst>
            </p:cNvPr>
            <p:cNvSpPr/>
            <p:nvPr/>
          </p:nvSpPr>
          <p:spPr>
            <a:xfrm>
              <a:off x="5935357" y="184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="" xmlns:a16="http://schemas.microsoft.com/office/drawing/2014/main" id="{36F72832-ED21-B180-7C16-0050627D98DF}"/>
                </a:ext>
              </a:extLst>
            </p:cNvPr>
            <p:cNvSpPr/>
            <p:nvPr/>
          </p:nvSpPr>
          <p:spPr>
            <a:xfrm>
              <a:off x="5961357" y="18209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="" xmlns:a16="http://schemas.microsoft.com/office/drawing/2014/main" id="{A504DD93-75BA-2CA7-FEAD-A6D6615B25FC}"/>
                </a:ext>
              </a:extLst>
            </p:cNvPr>
            <p:cNvSpPr/>
            <p:nvPr/>
          </p:nvSpPr>
          <p:spPr>
            <a:xfrm>
              <a:off x="5984756" y="1798453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="" xmlns:a16="http://schemas.microsoft.com/office/drawing/2014/main" id="{D0658E28-B207-1842-79A9-6070A2D4C2D9}"/>
                </a:ext>
              </a:extLst>
            </p:cNvPr>
            <p:cNvSpPr/>
            <p:nvPr/>
          </p:nvSpPr>
          <p:spPr>
            <a:xfrm>
              <a:off x="6017814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="" xmlns:a16="http://schemas.microsoft.com/office/drawing/2014/main" id="{6B9F30DE-BDCC-8784-B291-0C860E7128F6}"/>
                </a:ext>
              </a:extLst>
            </p:cNvPr>
            <p:cNvSpPr/>
            <p:nvPr/>
          </p:nvSpPr>
          <p:spPr>
            <a:xfrm>
              <a:off x="6045712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="" xmlns:a16="http://schemas.microsoft.com/office/drawing/2014/main" id="{9BC8FE90-7CAB-74CA-C8AC-BA0BFD41DDD9}"/>
                </a:ext>
              </a:extLst>
            </p:cNvPr>
            <p:cNvSpPr/>
            <p:nvPr/>
          </p:nvSpPr>
          <p:spPr>
            <a:xfrm>
              <a:off x="6077985" y="1742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="" xmlns:a16="http://schemas.microsoft.com/office/drawing/2014/main" id="{CCB1BBC4-C077-F80D-4C67-D14422E65B57}"/>
                </a:ext>
              </a:extLst>
            </p:cNvPr>
            <p:cNvSpPr/>
            <p:nvPr/>
          </p:nvSpPr>
          <p:spPr>
            <a:xfrm>
              <a:off x="6104728" y="17236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="" xmlns:a16="http://schemas.microsoft.com/office/drawing/2014/main" id="{4FE6C35D-70A8-7134-20F7-EF304B39786C}"/>
                </a:ext>
              </a:extLst>
            </p:cNvPr>
            <p:cNvSpPr/>
            <p:nvPr/>
          </p:nvSpPr>
          <p:spPr>
            <a:xfrm>
              <a:off x="6571243" y="16166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="" xmlns:a16="http://schemas.microsoft.com/office/drawing/2014/main" id="{0F6B86EF-8614-FBB6-CA95-E84BD8B13EF8}"/>
                </a:ext>
              </a:extLst>
            </p:cNvPr>
            <p:cNvSpPr/>
            <p:nvPr/>
          </p:nvSpPr>
          <p:spPr>
            <a:xfrm>
              <a:off x="6606157" y="16196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="" xmlns:a16="http://schemas.microsoft.com/office/drawing/2014/main" id="{8842C101-37CF-B831-632A-8494A5DAA826}"/>
                </a:ext>
              </a:extLst>
            </p:cNvPr>
            <p:cNvSpPr/>
            <p:nvPr/>
          </p:nvSpPr>
          <p:spPr>
            <a:xfrm>
              <a:off x="6640329" y="162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="" xmlns:a16="http://schemas.microsoft.com/office/drawing/2014/main" id="{D70464AF-DC14-C77C-77A4-225500199B32}"/>
                </a:ext>
              </a:extLst>
            </p:cNvPr>
            <p:cNvSpPr/>
            <p:nvPr/>
          </p:nvSpPr>
          <p:spPr>
            <a:xfrm>
              <a:off x="6672272" y="162858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="" xmlns:a16="http://schemas.microsoft.com/office/drawing/2014/main" id="{37A5D467-DCC9-EAA5-3ED4-081232568EB3}"/>
                </a:ext>
              </a:extLst>
            </p:cNvPr>
            <p:cNvSpPr/>
            <p:nvPr/>
          </p:nvSpPr>
          <p:spPr>
            <a:xfrm>
              <a:off x="6708341" y="16382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="" xmlns:a16="http://schemas.microsoft.com/office/drawing/2014/main" id="{2FB87DB6-9091-2178-9771-6B87B2EA9DDA}"/>
                </a:ext>
              </a:extLst>
            </p:cNvPr>
            <p:cNvSpPr/>
            <p:nvPr/>
          </p:nvSpPr>
          <p:spPr>
            <a:xfrm>
              <a:off x="6742100" y="1645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="" xmlns:a16="http://schemas.microsoft.com/office/drawing/2014/main" id="{F686E75E-F357-790F-0A49-45A6BAD0E6AF}"/>
                </a:ext>
              </a:extLst>
            </p:cNvPr>
            <p:cNvSpPr/>
            <p:nvPr/>
          </p:nvSpPr>
          <p:spPr>
            <a:xfrm>
              <a:off x="6807472" y="1665727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="" xmlns:a16="http://schemas.microsoft.com/office/drawing/2014/main" id="{198B260F-E77D-4DB0-F423-E359E1900E28}"/>
                </a:ext>
              </a:extLst>
            </p:cNvPr>
            <p:cNvSpPr/>
            <p:nvPr/>
          </p:nvSpPr>
          <p:spPr>
            <a:xfrm>
              <a:off x="6840570" y="16798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="" xmlns:a16="http://schemas.microsoft.com/office/drawing/2014/main" id="{EE2D1576-EFA8-C42F-0D6F-77182859FFA6}"/>
                </a:ext>
              </a:extLst>
            </p:cNvPr>
            <p:cNvSpPr/>
            <p:nvPr/>
          </p:nvSpPr>
          <p:spPr>
            <a:xfrm>
              <a:off x="6870615" y="169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="" xmlns:a16="http://schemas.microsoft.com/office/drawing/2014/main" id="{48EB6DDE-ACF2-94B3-C534-086B2E736B63}"/>
                </a:ext>
              </a:extLst>
            </p:cNvPr>
            <p:cNvSpPr/>
            <p:nvPr/>
          </p:nvSpPr>
          <p:spPr>
            <a:xfrm>
              <a:off x="6901815" y="17050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="" xmlns:a16="http://schemas.microsoft.com/office/drawing/2014/main" id="{E2368BC1-742D-DA7A-0435-0D6380F5E2D8}"/>
                </a:ext>
              </a:extLst>
            </p:cNvPr>
            <p:cNvSpPr/>
            <p:nvPr/>
          </p:nvSpPr>
          <p:spPr>
            <a:xfrm>
              <a:off x="6934500" y="172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="" xmlns:a16="http://schemas.microsoft.com/office/drawing/2014/main" id="{23E15F6B-9539-042D-AB51-7FD97884CF94}"/>
                </a:ext>
              </a:extLst>
            </p:cNvPr>
            <p:cNvSpPr/>
            <p:nvPr/>
          </p:nvSpPr>
          <p:spPr>
            <a:xfrm>
              <a:off x="6960500" y="174149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="" xmlns:a16="http://schemas.microsoft.com/office/drawing/2014/main" id="{D99E6593-50E2-0BE5-1E59-F770B56B3331}"/>
                </a:ext>
              </a:extLst>
            </p:cNvPr>
            <p:cNvSpPr/>
            <p:nvPr/>
          </p:nvSpPr>
          <p:spPr>
            <a:xfrm>
              <a:off x="6987986" y="17541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="" xmlns:a16="http://schemas.microsoft.com/office/drawing/2014/main" id="{397E478A-F932-1080-2D8D-D994974857B5}"/>
                </a:ext>
              </a:extLst>
            </p:cNvPr>
            <p:cNvSpPr/>
            <p:nvPr/>
          </p:nvSpPr>
          <p:spPr>
            <a:xfrm>
              <a:off x="7013243" y="1771956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="" xmlns:a16="http://schemas.microsoft.com/office/drawing/2014/main" id="{3AE6C9D7-A273-C731-50AB-2FF7EB98F1B4}"/>
                </a:ext>
              </a:extLst>
            </p:cNvPr>
            <p:cNvSpPr/>
            <p:nvPr/>
          </p:nvSpPr>
          <p:spPr>
            <a:xfrm>
              <a:off x="7036272" y="178829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="" xmlns:a16="http://schemas.microsoft.com/office/drawing/2014/main" id="{41A465F3-5431-510F-3566-2BB2ADED723D}"/>
                </a:ext>
              </a:extLst>
            </p:cNvPr>
            <p:cNvSpPr/>
            <p:nvPr/>
          </p:nvSpPr>
          <p:spPr>
            <a:xfrm>
              <a:off x="7063015" y="1809841"/>
              <a:ext cx="26000" cy="26022"/>
            </a:xfrm>
            <a:custGeom>
              <a:avLst/>
              <a:gdLst>
                <a:gd name="connsiteX0" fmla="*/ 12629 w 26000"/>
                <a:gd name="connsiteY0" fmla="*/ 26000 h 26022"/>
                <a:gd name="connsiteX1" fmla="*/ 25978 w 26000"/>
                <a:gd name="connsiteY1" fmla="*/ 14136 h 26022"/>
                <a:gd name="connsiteX2" fmla="*/ 26000 w 26000"/>
                <a:gd name="connsiteY2" fmla="*/ 13371 h 26022"/>
                <a:gd name="connsiteX3" fmla="*/ 12629 w 26000"/>
                <a:gd name="connsiteY3" fmla="*/ 0 h 26022"/>
                <a:gd name="connsiteX4" fmla="*/ 0 w 26000"/>
                <a:gd name="connsiteY4" fmla="*/ 13371 h 26022"/>
                <a:gd name="connsiteX5" fmla="*/ 12629 w 26000"/>
                <a:gd name="connsiteY5" fmla="*/ 26000 h 2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00" h="26022">
                  <a:moveTo>
                    <a:pt x="12629" y="26000"/>
                  </a:moveTo>
                  <a:cubicBezTo>
                    <a:pt x="19591" y="26410"/>
                    <a:pt x="25568" y="21099"/>
                    <a:pt x="25978" y="14136"/>
                  </a:cubicBezTo>
                  <a:cubicBezTo>
                    <a:pt x="25993" y="13882"/>
                    <a:pt x="26000" y="13627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0" y="20346"/>
                    <a:pt x="5654" y="26000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="" xmlns:a16="http://schemas.microsoft.com/office/drawing/2014/main" id="{84BA1AFD-67AA-86B1-122D-93936CC07A94}"/>
                </a:ext>
              </a:extLst>
            </p:cNvPr>
            <p:cNvSpPr/>
            <p:nvPr/>
          </p:nvSpPr>
          <p:spPr>
            <a:xfrm>
              <a:off x="7089758" y="1834356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="" xmlns:a16="http://schemas.microsoft.com/office/drawing/2014/main" id="{7254D19C-48AA-3780-CE85-819C4718F2E8}"/>
                </a:ext>
              </a:extLst>
            </p:cNvPr>
            <p:cNvSpPr/>
            <p:nvPr/>
          </p:nvSpPr>
          <p:spPr>
            <a:xfrm>
              <a:off x="7113529" y="1858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="" xmlns:a16="http://schemas.microsoft.com/office/drawing/2014/main" id="{EBA170ED-E08F-9656-E7F5-C90491E2B172}"/>
                </a:ext>
              </a:extLst>
            </p:cNvPr>
            <p:cNvSpPr/>
            <p:nvPr/>
          </p:nvSpPr>
          <p:spPr>
            <a:xfrm>
              <a:off x="7138043" y="1884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="" xmlns:a16="http://schemas.microsoft.com/office/drawing/2014/main" id="{14C66687-8932-220D-F5BC-9029EC049F50}"/>
                </a:ext>
              </a:extLst>
            </p:cNvPr>
            <p:cNvSpPr/>
            <p:nvPr/>
          </p:nvSpPr>
          <p:spPr>
            <a:xfrm>
              <a:off x="7159586" y="1908641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="" xmlns:a16="http://schemas.microsoft.com/office/drawing/2014/main" id="{E317D903-AEF7-6471-38B3-97E16673E105}"/>
                </a:ext>
              </a:extLst>
            </p:cNvPr>
            <p:cNvSpPr/>
            <p:nvPr/>
          </p:nvSpPr>
          <p:spPr>
            <a:xfrm>
              <a:off x="7178900" y="1936127"/>
              <a:ext cx="26742" cy="26000"/>
            </a:xfrm>
            <a:custGeom>
              <a:avLst/>
              <a:gdLst>
                <a:gd name="connsiteX0" fmla="*/ 13371 w 26742"/>
                <a:gd name="connsiteY0" fmla="*/ 26000 h 26000"/>
                <a:gd name="connsiteX1" fmla="*/ 26743 w 26742"/>
                <a:gd name="connsiteY1" fmla="*/ 13371 h 26000"/>
                <a:gd name="connsiteX2" fmla="*/ 13371 w 26742"/>
                <a:gd name="connsiteY2" fmla="*/ 0 h 26000"/>
                <a:gd name="connsiteX3" fmla="*/ 0 w 26742"/>
                <a:gd name="connsiteY3" fmla="*/ 13371 h 26000"/>
                <a:gd name="connsiteX4" fmla="*/ 13371 w 26742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000">
                  <a:moveTo>
                    <a:pt x="13371" y="26000"/>
                  </a:moveTo>
                  <a:cubicBezTo>
                    <a:pt x="20476" y="26011"/>
                    <a:pt x="26348" y="20465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395" y="20465"/>
                    <a:pt x="6267" y="26011"/>
                    <a:pt x="1337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="" xmlns:a16="http://schemas.microsoft.com/office/drawing/2014/main" id="{9FD99823-420C-1AF7-5FE8-4AA46E904CB1}"/>
                </a:ext>
              </a:extLst>
            </p:cNvPr>
            <p:cNvSpPr/>
            <p:nvPr/>
          </p:nvSpPr>
          <p:spPr>
            <a:xfrm>
              <a:off x="7202672" y="1965075"/>
              <a:ext cx="24514" cy="24537"/>
            </a:xfrm>
            <a:custGeom>
              <a:avLst/>
              <a:gdLst>
                <a:gd name="connsiteX0" fmla="*/ 11886 w 24514"/>
                <a:gd name="connsiteY0" fmla="*/ 24538 h 24537"/>
                <a:gd name="connsiteX1" fmla="*/ 24514 w 24514"/>
                <a:gd name="connsiteY1" fmla="*/ 11909 h 24537"/>
                <a:gd name="connsiteX2" fmla="*/ 12652 w 24514"/>
                <a:gd name="connsiteY2" fmla="*/ 0 h 24537"/>
                <a:gd name="connsiteX3" fmla="*/ 11886 w 24514"/>
                <a:gd name="connsiteY3" fmla="*/ 23 h 24537"/>
                <a:gd name="connsiteX4" fmla="*/ 0 w 24514"/>
                <a:gd name="connsiteY4" fmla="*/ 11909 h 24537"/>
                <a:gd name="connsiteX5" fmla="*/ 11886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1886" y="24538"/>
                  </a:moveTo>
                  <a:cubicBezTo>
                    <a:pt x="18860" y="24538"/>
                    <a:pt x="24514" y="18884"/>
                    <a:pt x="24514" y="11909"/>
                  </a:cubicBezTo>
                  <a:cubicBezTo>
                    <a:pt x="24527" y="5345"/>
                    <a:pt x="19216" y="13"/>
                    <a:pt x="12652" y="0"/>
                  </a:cubicBezTo>
                  <a:cubicBezTo>
                    <a:pt x="12396" y="0"/>
                    <a:pt x="12141" y="7"/>
                    <a:pt x="11886" y="23"/>
                  </a:cubicBezTo>
                  <a:cubicBezTo>
                    <a:pt x="5321" y="23"/>
                    <a:pt x="0" y="5345"/>
                    <a:pt x="0" y="11909"/>
                  </a:cubicBezTo>
                  <a:cubicBezTo>
                    <a:pt x="-12" y="18603"/>
                    <a:pt x="5203" y="24144"/>
                    <a:pt x="11886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="" xmlns:a16="http://schemas.microsoft.com/office/drawing/2014/main" id="{44E8BB3F-16CB-FD13-23D3-1E0B69E25ED7}"/>
                </a:ext>
              </a:extLst>
            </p:cNvPr>
            <p:cNvSpPr/>
            <p:nvPr/>
          </p:nvSpPr>
          <p:spPr>
            <a:xfrm>
              <a:off x="7221986" y="1994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="" xmlns:a16="http://schemas.microsoft.com/office/drawing/2014/main" id="{9DAE0D55-BEA6-8749-EB29-2F463D5D39B0}"/>
                </a:ext>
              </a:extLst>
            </p:cNvPr>
            <p:cNvSpPr/>
            <p:nvPr/>
          </p:nvSpPr>
          <p:spPr>
            <a:xfrm>
              <a:off x="7242784" y="2023784"/>
              <a:ext cx="23775" cy="23984"/>
            </a:xfrm>
            <a:custGeom>
              <a:avLst/>
              <a:gdLst>
                <a:gd name="connsiteX0" fmla="*/ 9659 w 23775"/>
                <a:gd name="connsiteY0" fmla="*/ 23771 h 23984"/>
                <a:gd name="connsiteX1" fmla="*/ 23564 w 23775"/>
                <a:gd name="connsiteY1" fmla="*/ 14327 h 23984"/>
                <a:gd name="connsiteX2" fmla="*/ 23773 w 23775"/>
                <a:gd name="connsiteY2" fmla="*/ 11886 h 23984"/>
                <a:gd name="connsiteX3" fmla="*/ 11888 w 23775"/>
                <a:gd name="connsiteY3" fmla="*/ 0 h 23984"/>
                <a:gd name="connsiteX4" fmla="*/ 2 w 23775"/>
                <a:gd name="connsiteY4" fmla="*/ 11886 h 23984"/>
                <a:gd name="connsiteX5" fmla="*/ 9659 w 23775"/>
                <a:gd name="connsiteY5" fmla="*/ 23771 h 2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75" h="23984">
                  <a:moveTo>
                    <a:pt x="9659" y="23771"/>
                  </a:moveTo>
                  <a:cubicBezTo>
                    <a:pt x="16107" y="25003"/>
                    <a:pt x="22332" y="20775"/>
                    <a:pt x="23564" y="14327"/>
                  </a:cubicBezTo>
                  <a:cubicBezTo>
                    <a:pt x="23718" y="13523"/>
                    <a:pt x="23788" y="12705"/>
                    <a:pt x="23773" y="11886"/>
                  </a:cubicBezTo>
                  <a:cubicBezTo>
                    <a:pt x="23773" y="5321"/>
                    <a:pt x="18452" y="0"/>
                    <a:pt x="11888" y="0"/>
                  </a:cubicBezTo>
                  <a:cubicBezTo>
                    <a:pt x="5323" y="0"/>
                    <a:pt x="2" y="5321"/>
                    <a:pt x="2" y="11886"/>
                  </a:cubicBezTo>
                  <a:cubicBezTo>
                    <a:pt x="-101" y="17670"/>
                    <a:pt x="3976" y="22688"/>
                    <a:pt x="9659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="" xmlns:a16="http://schemas.microsoft.com/office/drawing/2014/main" id="{C5503A71-26BE-D0C0-6B00-B6691248E6CE}"/>
                </a:ext>
              </a:extLst>
            </p:cNvPr>
            <p:cNvSpPr/>
            <p:nvPr/>
          </p:nvSpPr>
          <p:spPr>
            <a:xfrm>
              <a:off x="7253929" y="2053475"/>
              <a:ext cx="24514" cy="24537"/>
            </a:xfrm>
            <a:custGeom>
              <a:avLst/>
              <a:gdLst>
                <a:gd name="connsiteX0" fmla="*/ 12629 w 24514"/>
                <a:gd name="connsiteY0" fmla="*/ 24538 h 24537"/>
                <a:gd name="connsiteX1" fmla="*/ 24514 w 24514"/>
                <a:gd name="connsiteY1" fmla="*/ 11909 h 24537"/>
                <a:gd name="connsiteX2" fmla="*/ 12629 w 24514"/>
                <a:gd name="connsiteY2" fmla="*/ 24 h 24537"/>
                <a:gd name="connsiteX3" fmla="*/ 23 w 24514"/>
                <a:gd name="connsiteY3" fmla="*/ 11143 h 24537"/>
                <a:gd name="connsiteX4" fmla="*/ 0 w 24514"/>
                <a:gd name="connsiteY4" fmla="*/ 11909 h 24537"/>
                <a:gd name="connsiteX5" fmla="*/ 12629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2629" y="24538"/>
                  </a:moveTo>
                  <a:cubicBezTo>
                    <a:pt x="19312" y="24144"/>
                    <a:pt x="24526" y="18604"/>
                    <a:pt x="24514" y="11909"/>
                  </a:cubicBezTo>
                  <a:cubicBezTo>
                    <a:pt x="24514" y="5345"/>
                    <a:pt x="19193" y="24"/>
                    <a:pt x="12629" y="24"/>
                  </a:cubicBezTo>
                  <a:cubicBezTo>
                    <a:pt x="6077" y="-387"/>
                    <a:pt x="434" y="4592"/>
                    <a:pt x="23" y="11143"/>
                  </a:cubicBezTo>
                  <a:cubicBezTo>
                    <a:pt x="7" y="11398"/>
                    <a:pt x="0" y="11654"/>
                    <a:pt x="0" y="11909"/>
                  </a:cubicBezTo>
                  <a:cubicBezTo>
                    <a:pt x="0" y="18884"/>
                    <a:pt x="5654" y="24538"/>
                    <a:pt x="1262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="" xmlns:a16="http://schemas.microsoft.com/office/drawing/2014/main" id="{5C0A9999-A8F7-8D7D-4A58-EAE6B0FA9857}"/>
                </a:ext>
              </a:extLst>
            </p:cNvPr>
            <p:cNvSpPr/>
            <p:nvPr/>
          </p:nvSpPr>
          <p:spPr>
            <a:xfrm>
              <a:off x="7273986" y="2085441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="" xmlns:a16="http://schemas.microsoft.com/office/drawing/2014/main" id="{FB3419C6-6FD6-BAE3-74EA-031CE5F986BE}"/>
                </a:ext>
              </a:extLst>
            </p:cNvPr>
            <p:cNvSpPr/>
            <p:nvPr/>
          </p:nvSpPr>
          <p:spPr>
            <a:xfrm>
              <a:off x="7290329" y="21188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="" xmlns:a16="http://schemas.microsoft.com/office/drawing/2014/main" id="{BC42256C-EACD-EF66-277F-602EFC5AECDA}"/>
                </a:ext>
              </a:extLst>
            </p:cNvPr>
            <p:cNvSpPr/>
            <p:nvPr/>
          </p:nvSpPr>
          <p:spPr>
            <a:xfrm>
              <a:off x="7304444" y="2152299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00 w 15637"/>
                <a:gd name="connsiteY1" fmla="*/ 8172 h 15600"/>
                <a:gd name="connsiteX2" fmla="*/ 8952 w 15637"/>
                <a:gd name="connsiteY2" fmla="*/ 37 h 15600"/>
                <a:gd name="connsiteX3" fmla="*/ 8171 w 15637"/>
                <a:gd name="connsiteY3" fmla="*/ 0 h 15600"/>
                <a:gd name="connsiteX4" fmla="*/ 0 w 15637"/>
                <a:gd name="connsiteY4" fmla="*/ 8172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00"/>
                    <a:pt x="15600" y="12274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2" y="11"/>
                    <a:pt x="8432" y="-1"/>
                    <a:pt x="8171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385" y="12392"/>
                    <a:pt x="3933" y="15618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="" xmlns:a16="http://schemas.microsoft.com/office/drawing/2014/main" id="{07C7E7DE-EDE0-175B-BE05-EE10DD6F7797}"/>
                </a:ext>
              </a:extLst>
            </p:cNvPr>
            <p:cNvSpPr/>
            <p:nvPr/>
          </p:nvSpPr>
          <p:spPr>
            <a:xfrm>
              <a:off x="7316329" y="2184984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="" xmlns:a16="http://schemas.microsoft.com/office/drawing/2014/main" id="{8BB9F853-D073-7D12-5A02-18F85978E949}"/>
                </a:ext>
              </a:extLst>
            </p:cNvPr>
            <p:cNvSpPr/>
            <p:nvPr/>
          </p:nvSpPr>
          <p:spPr>
            <a:xfrm>
              <a:off x="7326729" y="2217670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1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="" xmlns:a16="http://schemas.microsoft.com/office/drawing/2014/main" id="{E27E52EE-838D-98DC-4100-FA869BDBF779}"/>
                </a:ext>
              </a:extLst>
            </p:cNvPr>
            <p:cNvSpPr/>
            <p:nvPr/>
          </p:nvSpPr>
          <p:spPr>
            <a:xfrm>
              <a:off x="7331929" y="2251099"/>
              <a:ext cx="17828" cy="17085"/>
            </a:xfrm>
            <a:custGeom>
              <a:avLst/>
              <a:gdLst>
                <a:gd name="connsiteX0" fmla="*/ 8914 w 17828"/>
                <a:gd name="connsiteY0" fmla="*/ 17086 h 17085"/>
                <a:gd name="connsiteX1" fmla="*/ 17829 w 17828"/>
                <a:gd name="connsiteY1" fmla="*/ 8171 h 17085"/>
                <a:gd name="connsiteX2" fmla="*/ 8914 w 17828"/>
                <a:gd name="connsiteY2" fmla="*/ 0 h 17085"/>
                <a:gd name="connsiteX3" fmla="*/ 0 w 17828"/>
                <a:gd name="connsiteY3" fmla="*/ 8914 h 17085"/>
                <a:gd name="connsiteX4" fmla="*/ 8914 w 17828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085">
                  <a:moveTo>
                    <a:pt x="8914" y="17086"/>
                  </a:moveTo>
                  <a:cubicBezTo>
                    <a:pt x="13683" y="16731"/>
                    <a:pt x="17474" y="12940"/>
                    <a:pt x="17829" y="8171"/>
                  </a:cubicBezTo>
                  <a:cubicBezTo>
                    <a:pt x="17441" y="3540"/>
                    <a:pt x="13562" y="-16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="" xmlns:a16="http://schemas.microsoft.com/office/drawing/2014/main" id="{E8ED96A9-DA9D-09B4-DB77-CBF1EA412677}"/>
                </a:ext>
              </a:extLst>
            </p:cNvPr>
            <p:cNvSpPr/>
            <p:nvPr/>
          </p:nvSpPr>
          <p:spPr>
            <a:xfrm>
              <a:off x="7342329" y="22837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="" xmlns:a16="http://schemas.microsoft.com/office/drawing/2014/main" id="{5D93D50F-09BA-F5A3-35EC-227C4B5ADF75}"/>
                </a:ext>
              </a:extLst>
            </p:cNvPr>
            <p:cNvSpPr/>
            <p:nvPr/>
          </p:nvSpPr>
          <p:spPr>
            <a:xfrm>
              <a:off x="7349015" y="2317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="" xmlns:a16="http://schemas.microsoft.com/office/drawing/2014/main" id="{EC619DC2-2E64-D65E-D96E-058D877D309F}"/>
                </a:ext>
              </a:extLst>
            </p:cNvPr>
            <p:cNvSpPr/>
            <p:nvPr/>
          </p:nvSpPr>
          <p:spPr>
            <a:xfrm>
              <a:off x="7355701" y="2354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="" xmlns:a16="http://schemas.microsoft.com/office/drawing/2014/main" id="{338A19F7-7007-990F-5F03-C42FEEDBF182}"/>
                </a:ext>
              </a:extLst>
            </p:cNvPr>
            <p:cNvSpPr/>
            <p:nvPr/>
          </p:nvSpPr>
          <p:spPr>
            <a:xfrm>
              <a:off x="7363129" y="23929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="" xmlns:a16="http://schemas.microsoft.com/office/drawing/2014/main" id="{FD7CF5AB-A9F1-AC3B-2E94-E39AE3C2E857}"/>
                </a:ext>
              </a:extLst>
            </p:cNvPr>
            <p:cNvSpPr/>
            <p:nvPr/>
          </p:nvSpPr>
          <p:spPr>
            <a:xfrm>
              <a:off x="7363872" y="2433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="" xmlns:a16="http://schemas.microsoft.com/office/drawing/2014/main" id="{479F793F-CD27-C814-CCC5-E8F6CFD2B2D9}"/>
                </a:ext>
              </a:extLst>
            </p:cNvPr>
            <p:cNvSpPr/>
            <p:nvPr/>
          </p:nvSpPr>
          <p:spPr>
            <a:xfrm>
              <a:off x="7407701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="" xmlns:a16="http://schemas.microsoft.com/office/drawing/2014/main" id="{0BA75C28-491F-D68E-FBA0-C2A6E3BEDF9E}"/>
                </a:ext>
              </a:extLst>
            </p:cNvPr>
            <p:cNvSpPr/>
            <p:nvPr/>
          </p:nvSpPr>
          <p:spPr>
            <a:xfrm>
              <a:off x="7402501" y="2502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="" xmlns:a16="http://schemas.microsoft.com/office/drawing/2014/main" id="{1E917810-BDE9-AF1E-3626-4BFADACE5623}"/>
                </a:ext>
              </a:extLst>
            </p:cNvPr>
            <p:cNvSpPr/>
            <p:nvPr/>
          </p:nvSpPr>
          <p:spPr>
            <a:xfrm>
              <a:off x="7399529" y="2528874"/>
              <a:ext cx="11143" cy="11196"/>
            </a:xfrm>
            <a:custGeom>
              <a:avLst/>
              <a:gdLst>
                <a:gd name="connsiteX0" fmla="*/ 5200 w 11143"/>
                <a:gd name="connsiteY0" fmla="*/ 11196 h 11196"/>
                <a:gd name="connsiteX1" fmla="*/ 11143 w 11143"/>
                <a:gd name="connsiteY1" fmla="*/ 5253 h 11196"/>
                <a:gd name="connsiteX2" fmla="*/ 5997 w 11143"/>
                <a:gd name="connsiteY2" fmla="*/ 0 h 11196"/>
                <a:gd name="connsiteX3" fmla="*/ 5200 w 11143"/>
                <a:gd name="connsiteY3" fmla="*/ 53 h 11196"/>
                <a:gd name="connsiteX4" fmla="*/ 0 w 11143"/>
                <a:gd name="connsiteY4" fmla="*/ 5253 h 11196"/>
                <a:gd name="connsiteX5" fmla="*/ 5200 w 11143"/>
                <a:gd name="connsiteY5" fmla="*/ 11196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200" y="11196"/>
                  </a:moveTo>
                  <a:cubicBezTo>
                    <a:pt x="8483" y="11196"/>
                    <a:pt x="11143" y="8536"/>
                    <a:pt x="11143" y="5253"/>
                  </a:cubicBezTo>
                  <a:cubicBezTo>
                    <a:pt x="11173" y="2382"/>
                    <a:pt x="8868" y="30"/>
                    <a:pt x="5997" y="0"/>
                  </a:cubicBezTo>
                  <a:cubicBezTo>
                    <a:pt x="5730" y="-2"/>
                    <a:pt x="5464" y="15"/>
                    <a:pt x="5200" y="53"/>
                  </a:cubicBezTo>
                  <a:cubicBezTo>
                    <a:pt x="2328" y="53"/>
                    <a:pt x="0" y="2382"/>
                    <a:pt x="0" y="5253"/>
                  </a:cubicBezTo>
                  <a:cubicBezTo>
                    <a:pt x="-23" y="8266"/>
                    <a:pt x="2211" y="10820"/>
                    <a:pt x="5200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="" xmlns:a16="http://schemas.microsoft.com/office/drawing/2014/main" id="{BAFB245E-EA35-5FC0-49B7-28EEC2AC6FC5}"/>
                </a:ext>
              </a:extLst>
            </p:cNvPr>
            <p:cNvSpPr/>
            <p:nvPr/>
          </p:nvSpPr>
          <p:spPr>
            <a:xfrm>
              <a:off x="7401758" y="257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="" xmlns:a16="http://schemas.microsoft.com/office/drawing/2014/main" id="{D1A75CE3-601B-46A0-B913-08960DD76FF9}"/>
                </a:ext>
              </a:extLst>
            </p:cNvPr>
            <p:cNvSpPr/>
            <p:nvPr/>
          </p:nvSpPr>
          <p:spPr>
            <a:xfrm>
              <a:off x="7392100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="" xmlns:a16="http://schemas.microsoft.com/office/drawing/2014/main" id="{D7104058-B866-BC87-BC7F-9A211D4CEEE9}"/>
                </a:ext>
              </a:extLst>
            </p:cNvPr>
            <p:cNvSpPr/>
            <p:nvPr/>
          </p:nvSpPr>
          <p:spPr>
            <a:xfrm>
              <a:off x="7386900" y="26329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="" xmlns:a16="http://schemas.microsoft.com/office/drawing/2014/main" id="{0EE74E44-1CDF-370F-DE92-2EACA2F1F32D}"/>
                </a:ext>
              </a:extLst>
            </p:cNvPr>
            <p:cNvSpPr/>
            <p:nvPr/>
          </p:nvSpPr>
          <p:spPr>
            <a:xfrm>
              <a:off x="7380958" y="26685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="" xmlns:a16="http://schemas.microsoft.com/office/drawing/2014/main" id="{E9F74EBC-F1EB-37B1-472C-6D2DCABA8134}"/>
                </a:ext>
              </a:extLst>
            </p:cNvPr>
            <p:cNvSpPr/>
            <p:nvPr/>
          </p:nvSpPr>
          <p:spPr>
            <a:xfrm>
              <a:off x="7373529" y="27027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="" xmlns:a16="http://schemas.microsoft.com/office/drawing/2014/main" id="{45DA5912-D49B-60D7-B01C-E0338E1E5458}"/>
                </a:ext>
              </a:extLst>
            </p:cNvPr>
            <p:cNvSpPr/>
            <p:nvPr/>
          </p:nvSpPr>
          <p:spPr>
            <a:xfrm>
              <a:off x="7364285" y="2739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="" xmlns:a16="http://schemas.microsoft.com/office/drawing/2014/main" id="{2FF4B8AB-539C-9F46-6EA0-48E8E5AFDD6C}"/>
                </a:ext>
              </a:extLst>
            </p:cNvPr>
            <p:cNvSpPr/>
            <p:nvPr/>
          </p:nvSpPr>
          <p:spPr>
            <a:xfrm>
              <a:off x="7352729" y="2770356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="" xmlns:a16="http://schemas.microsoft.com/office/drawing/2014/main" id="{D2ABA8C8-4DA9-A579-E593-029C1A55901C}"/>
                </a:ext>
              </a:extLst>
            </p:cNvPr>
            <p:cNvSpPr/>
            <p:nvPr/>
          </p:nvSpPr>
          <p:spPr>
            <a:xfrm>
              <a:off x="7326729" y="28342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="" xmlns:a16="http://schemas.microsoft.com/office/drawing/2014/main" id="{73220A5D-3208-39CE-09A1-EE5123F5CE63}"/>
                </a:ext>
              </a:extLst>
            </p:cNvPr>
            <p:cNvSpPr/>
            <p:nvPr/>
          </p:nvSpPr>
          <p:spPr>
            <a:xfrm>
              <a:off x="7311872" y="286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="" xmlns:a16="http://schemas.microsoft.com/office/drawing/2014/main" id="{B018AA15-B81E-E6BB-ACAB-5E5A675F0F6E}"/>
                </a:ext>
              </a:extLst>
            </p:cNvPr>
            <p:cNvSpPr/>
            <p:nvPr/>
          </p:nvSpPr>
          <p:spPr>
            <a:xfrm>
              <a:off x="7295529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="" xmlns:a16="http://schemas.microsoft.com/office/drawing/2014/main" id="{67B12042-3AF4-8EFF-8FFC-314E3AD47E6C}"/>
                </a:ext>
              </a:extLst>
            </p:cNvPr>
            <p:cNvSpPr/>
            <p:nvPr/>
          </p:nvSpPr>
          <p:spPr>
            <a:xfrm>
              <a:off x="6190157" y="3289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="" xmlns:a16="http://schemas.microsoft.com/office/drawing/2014/main" id="{C2ED86D0-8F0B-39FC-6094-6AA7BE1145BF}"/>
                </a:ext>
              </a:extLst>
            </p:cNvPr>
            <p:cNvSpPr/>
            <p:nvPr/>
          </p:nvSpPr>
          <p:spPr>
            <a:xfrm>
              <a:off x="6158214" y="327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="" xmlns:a16="http://schemas.microsoft.com/office/drawing/2014/main" id="{69915AA5-24FE-638F-DDB6-E8A533F3BE2C}"/>
                </a:ext>
              </a:extLst>
            </p:cNvPr>
            <p:cNvSpPr/>
            <p:nvPr/>
          </p:nvSpPr>
          <p:spPr>
            <a:xfrm>
              <a:off x="6126271" y="3263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="" xmlns:a16="http://schemas.microsoft.com/office/drawing/2014/main" id="{42CD61A3-E48A-8558-9BBE-FE9A9D5CF7EA}"/>
                </a:ext>
              </a:extLst>
            </p:cNvPr>
            <p:cNvSpPr/>
            <p:nvPr/>
          </p:nvSpPr>
          <p:spPr>
            <a:xfrm>
              <a:off x="6093585" y="32428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="" xmlns:a16="http://schemas.microsoft.com/office/drawing/2014/main" id="{4C1A5A70-FB5A-C82E-31C2-BB989B70C670}"/>
                </a:ext>
              </a:extLst>
            </p:cNvPr>
            <p:cNvSpPr/>
            <p:nvPr/>
          </p:nvSpPr>
          <p:spPr>
            <a:xfrm>
              <a:off x="6063871" y="3225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="" xmlns:a16="http://schemas.microsoft.com/office/drawing/2014/main" id="{A40A3617-73EF-29B3-CC07-BC683C32833C}"/>
                </a:ext>
              </a:extLst>
            </p:cNvPr>
            <p:cNvSpPr/>
            <p:nvPr/>
          </p:nvSpPr>
          <p:spPr>
            <a:xfrm>
              <a:off x="6034157" y="320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="" xmlns:a16="http://schemas.microsoft.com/office/drawing/2014/main" id="{F81AA591-EDC2-0605-B7C3-6CE44B54807D}"/>
                </a:ext>
              </a:extLst>
            </p:cNvPr>
            <p:cNvSpPr/>
            <p:nvPr/>
          </p:nvSpPr>
          <p:spPr>
            <a:xfrm>
              <a:off x="6005763" y="31922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="" xmlns:a16="http://schemas.microsoft.com/office/drawing/2014/main" id="{01DC6425-FC72-DC3A-663F-52E75E12DECF}"/>
                </a:ext>
              </a:extLst>
            </p:cNvPr>
            <p:cNvSpPr/>
            <p:nvPr/>
          </p:nvSpPr>
          <p:spPr>
            <a:xfrm>
              <a:off x="5979928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="" xmlns:a16="http://schemas.microsoft.com/office/drawing/2014/main" id="{D686B9D3-2797-9552-7AEC-5E493608BC2D}"/>
                </a:ext>
              </a:extLst>
            </p:cNvPr>
            <p:cNvSpPr/>
            <p:nvPr/>
          </p:nvSpPr>
          <p:spPr>
            <a:xfrm>
              <a:off x="5952442" y="3146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="" xmlns:a16="http://schemas.microsoft.com/office/drawing/2014/main" id="{BF2045F7-17AB-4F03-07CD-63200B5C8E35}"/>
                </a:ext>
              </a:extLst>
            </p:cNvPr>
            <p:cNvSpPr/>
            <p:nvPr/>
          </p:nvSpPr>
          <p:spPr>
            <a:xfrm>
              <a:off x="5929414" y="312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="" xmlns:a16="http://schemas.microsoft.com/office/drawing/2014/main" id="{6EC3AEF1-FCB1-BB52-071B-7395341D62AB}"/>
                </a:ext>
              </a:extLst>
            </p:cNvPr>
            <p:cNvSpPr/>
            <p:nvPr/>
          </p:nvSpPr>
          <p:spPr>
            <a:xfrm>
              <a:off x="5901185" y="3103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="" xmlns:a16="http://schemas.microsoft.com/office/drawing/2014/main" id="{9247FDF3-AC24-40B4-4BAD-34083DC02D81}"/>
                </a:ext>
              </a:extLst>
            </p:cNvPr>
            <p:cNvSpPr/>
            <p:nvPr/>
          </p:nvSpPr>
          <p:spPr>
            <a:xfrm>
              <a:off x="5876671" y="30771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="" xmlns:a16="http://schemas.microsoft.com/office/drawing/2014/main" id="{1FDA99CF-74F7-9608-5F5A-EA7E1F7CBFD8}"/>
                </a:ext>
              </a:extLst>
            </p:cNvPr>
            <p:cNvSpPr/>
            <p:nvPr/>
          </p:nvSpPr>
          <p:spPr>
            <a:xfrm>
              <a:off x="5855128" y="3052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="" xmlns:a16="http://schemas.microsoft.com/office/drawing/2014/main" id="{BDF4869E-E9E6-8999-CEC8-410C26204DF1}"/>
                </a:ext>
              </a:extLst>
            </p:cNvPr>
            <p:cNvSpPr/>
            <p:nvPr/>
          </p:nvSpPr>
          <p:spPr>
            <a:xfrm>
              <a:off x="5829128" y="3023671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="" xmlns:a16="http://schemas.microsoft.com/office/drawing/2014/main" id="{FDFF0E2F-3D87-746F-E864-D2AD5630EC8F}"/>
                </a:ext>
              </a:extLst>
            </p:cNvPr>
            <p:cNvSpPr/>
            <p:nvPr/>
          </p:nvSpPr>
          <p:spPr>
            <a:xfrm>
              <a:off x="5809153" y="29998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="" xmlns:a16="http://schemas.microsoft.com/office/drawing/2014/main" id="{99224203-058F-DEE1-10A1-1C12B91F68FF}"/>
                </a:ext>
              </a:extLst>
            </p:cNvPr>
            <p:cNvSpPr/>
            <p:nvPr/>
          </p:nvSpPr>
          <p:spPr>
            <a:xfrm>
              <a:off x="5789014" y="2972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="" xmlns:a16="http://schemas.microsoft.com/office/drawing/2014/main" id="{9E6A831D-1DC9-0399-D2E6-D85BB7B54B2B}"/>
                </a:ext>
              </a:extLst>
            </p:cNvPr>
            <p:cNvSpPr/>
            <p:nvPr/>
          </p:nvSpPr>
          <p:spPr>
            <a:xfrm>
              <a:off x="5770442" y="2939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="" xmlns:a16="http://schemas.microsoft.com/office/drawing/2014/main" id="{215E7603-FDD6-93C8-EB02-6235656226D2}"/>
                </a:ext>
              </a:extLst>
            </p:cNvPr>
            <p:cNvSpPr/>
            <p:nvPr/>
          </p:nvSpPr>
          <p:spPr>
            <a:xfrm>
              <a:off x="5751871" y="29114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="" xmlns:a16="http://schemas.microsoft.com/office/drawing/2014/main" id="{02D10B33-AFF5-D4E4-A9D3-25C342ED53D8}"/>
                </a:ext>
              </a:extLst>
            </p:cNvPr>
            <p:cNvSpPr/>
            <p:nvPr/>
          </p:nvSpPr>
          <p:spPr>
            <a:xfrm>
              <a:off x="5679814" y="27540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="" xmlns:a16="http://schemas.microsoft.com/office/drawing/2014/main" id="{AE7B07DB-5C23-6657-79D9-37C2F2FDD7C5}"/>
                </a:ext>
              </a:extLst>
            </p:cNvPr>
            <p:cNvSpPr/>
            <p:nvPr/>
          </p:nvSpPr>
          <p:spPr>
            <a:xfrm>
              <a:off x="5669414" y="2720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="" xmlns:a16="http://schemas.microsoft.com/office/drawing/2014/main" id="{16955A1F-6ADF-D8D3-D0A1-978A16EBE78D}"/>
                </a:ext>
              </a:extLst>
            </p:cNvPr>
            <p:cNvSpPr/>
            <p:nvPr/>
          </p:nvSpPr>
          <p:spPr>
            <a:xfrm>
              <a:off x="5660499" y="2688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="" xmlns:a16="http://schemas.microsoft.com/office/drawing/2014/main" id="{0776CD86-B0BC-8B7A-F1A1-FA532AF82495}"/>
                </a:ext>
              </a:extLst>
            </p:cNvPr>
            <p:cNvSpPr/>
            <p:nvPr/>
          </p:nvSpPr>
          <p:spPr>
            <a:xfrm>
              <a:off x="5409414" y="1359670"/>
              <a:ext cx="74285" cy="74285"/>
            </a:xfrm>
            <a:custGeom>
              <a:avLst/>
              <a:gdLst/>
              <a:ahLst/>
              <a:cxnLst/>
              <a:rect l="l" t="t" r="r" b="b"/>
              <a:pathLst>
                <a:path w="74285" h="74285"/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="" xmlns:a16="http://schemas.microsoft.com/office/drawing/2014/main" id="{88E579AF-702A-4302-E5D9-A840D32FD986}"/>
                </a:ext>
              </a:extLst>
            </p:cNvPr>
            <p:cNvSpPr/>
            <p:nvPr/>
          </p:nvSpPr>
          <p:spPr>
            <a:xfrm>
              <a:off x="5645642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="" xmlns:a16="http://schemas.microsoft.com/office/drawing/2014/main" id="{6B9E2A6B-4914-7912-F636-968CB4E3C521}"/>
                </a:ext>
              </a:extLst>
            </p:cNvPr>
            <p:cNvSpPr/>
            <p:nvPr/>
          </p:nvSpPr>
          <p:spPr>
            <a:xfrm>
              <a:off x="5639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="" xmlns:a16="http://schemas.microsoft.com/office/drawing/2014/main" id="{491EDC93-089A-E06A-E05B-368FAC66CB78}"/>
                </a:ext>
              </a:extLst>
            </p:cNvPr>
            <p:cNvSpPr/>
            <p:nvPr/>
          </p:nvSpPr>
          <p:spPr>
            <a:xfrm>
              <a:off x="5634334" y="25526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3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="" xmlns:a16="http://schemas.microsoft.com/office/drawing/2014/main" id="{D3EC5027-D080-F93C-BD0E-85B2E46DBD9A}"/>
                </a:ext>
              </a:extLst>
            </p:cNvPr>
            <p:cNvSpPr/>
            <p:nvPr/>
          </p:nvSpPr>
          <p:spPr>
            <a:xfrm>
              <a:off x="5632271" y="2519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="" xmlns:a16="http://schemas.microsoft.com/office/drawing/2014/main" id="{BC478A26-A218-196B-4206-C71477AE85E5}"/>
                </a:ext>
              </a:extLst>
            </p:cNvPr>
            <p:cNvSpPr/>
            <p:nvPr/>
          </p:nvSpPr>
          <p:spPr>
            <a:xfrm>
              <a:off x="5630785" y="2481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="" xmlns:a16="http://schemas.microsoft.com/office/drawing/2014/main" id="{3DDE40F5-32C9-4F81-5D98-5E82E88CB8FC}"/>
                </a:ext>
              </a:extLst>
            </p:cNvPr>
            <p:cNvSpPr/>
            <p:nvPr/>
          </p:nvSpPr>
          <p:spPr>
            <a:xfrm>
              <a:off x="5660499" y="2242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="" xmlns:a16="http://schemas.microsoft.com/office/drawing/2014/main" id="{35014A78-ECB3-E314-9876-921885ACEDF2}"/>
                </a:ext>
              </a:extLst>
            </p:cNvPr>
            <p:cNvSpPr/>
            <p:nvPr/>
          </p:nvSpPr>
          <p:spPr>
            <a:xfrm>
              <a:off x="5669414" y="22087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="" xmlns:a16="http://schemas.microsoft.com/office/drawing/2014/main" id="{6B394F6C-1FA4-164D-9992-056A78539CF6}"/>
                </a:ext>
              </a:extLst>
            </p:cNvPr>
            <p:cNvSpPr/>
            <p:nvPr/>
          </p:nvSpPr>
          <p:spPr>
            <a:xfrm>
              <a:off x="5679814" y="21760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="" xmlns:a16="http://schemas.microsoft.com/office/drawing/2014/main" id="{7BB5D13F-6874-ACA2-3A45-78A7AAC8592C}"/>
                </a:ext>
              </a:extLst>
            </p:cNvPr>
            <p:cNvSpPr/>
            <p:nvPr/>
          </p:nvSpPr>
          <p:spPr>
            <a:xfrm>
              <a:off x="5691699" y="21433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="" xmlns:a16="http://schemas.microsoft.com/office/drawing/2014/main" id="{CAB0253A-3313-C520-5725-F770BFC7F2FC}"/>
                </a:ext>
              </a:extLst>
            </p:cNvPr>
            <p:cNvSpPr/>
            <p:nvPr/>
          </p:nvSpPr>
          <p:spPr>
            <a:xfrm>
              <a:off x="5701357" y="210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="" xmlns:a16="http://schemas.microsoft.com/office/drawing/2014/main" id="{0BD9AADF-8040-BA6F-2EC2-825B57D12932}"/>
                </a:ext>
              </a:extLst>
            </p:cNvPr>
            <p:cNvSpPr/>
            <p:nvPr/>
          </p:nvSpPr>
          <p:spPr>
            <a:xfrm>
              <a:off x="5712452" y="2072771"/>
              <a:ext cx="14203" cy="14203"/>
            </a:xfrm>
            <a:custGeom>
              <a:avLst/>
              <a:gdLst>
                <a:gd name="connsiteX0" fmla="*/ 7476 w 14203"/>
                <a:gd name="connsiteY0" fmla="*/ 14156 h 14203"/>
                <a:gd name="connsiteX1" fmla="*/ 14203 w 14203"/>
                <a:gd name="connsiteY1" fmla="*/ 7512 h 14203"/>
                <a:gd name="connsiteX2" fmla="*/ 14162 w 14203"/>
                <a:gd name="connsiteY2" fmla="*/ 6728 h 14203"/>
                <a:gd name="connsiteX3" fmla="*/ 7476 w 14203"/>
                <a:gd name="connsiteY3" fmla="*/ 42 h 14203"/>
                <a:gd name="connsiteX4" fmla="*/ 89 w 14203"/>
                <a:gd name="connsiteY4" fmla="*/ 5943 h 14203"/>
                <a:gd name="connsiteX5" fmla="*/ 47 w 14203"/>
                <a:gd name="connsiteY5" fmla="*/ 6728 h 14203"/>
                <a:gd name="connsiteX6" fmla="*/ 5897 w 14203"/>
                <a:gd name="connsiteY6" fmla="*/ 14156 h 14203"/>
                <a:gd name="connsiteX7" fmla="*/ 7476 w 14203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5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60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="" xmlns:a16="http://schemas.microsoft.com/office/drawing/2014/main" id="{C305BB74-1EE1-4AEF-E5AC-9619B74C3422}"/>
                </a:ext>
              </a:extLst>
            </p:cNvPr>
            <p:cNvSpPr/>
            <p:nvPr/>
          </p:nvSpPr>
          <p:spPr>
            <a:xfrm>
              <a:off x="5728099" y="2041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="" xmlns:a16="http://schemas.microsoft.com/office/drawing/2014/main" id="{022C3114-C04D-7320-137E-0DAF0A0F4002}"/>
                </a:ext>
              </a:extLst>
            </p:cNvPr>
            <p:cNvSpPr/>
            <p:nvPr/>
          </p:nvSpPr>
          <p:spPr>
            <a:xfrm>
              <a:off x="5744442" y="20133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="" xmlns:a16="http://schemas.microsoft.com/office/drawing/2014/main" id="{78FA6BE9-FDD1-D74E-8581-E30BDEB92FDC}"/>
                </a:ext>
              </a:extLst>
            </p:cNvPr>
            <p:cNvSpPr/>
            <p:nvPr/>
          </p:nvSpPr>
          <p:spPr>
            <a:xfrm>
              <a:off x="5765985" y="1985155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="" xmlns:a16="http://schemas.microsoft.com/office/drawing/2014/main" id="{001B1533-64DB-B5C8-A4AF-4AA890998059}"/>
                </a:ext>
              </a:extLst>
            </p:cNvPr>
            <p:cNvSpPr/>
            <p:nvPr/>
          </p:nvSpPr>
          <p:spPr>
            <a:xfrm>
              <a:off x="5789014" y="19598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="" xmlns:a16="http://schemas.microsoft.com/office/drawing/2014/main" id="{2C1D44FC-2987-630E-A1E8-0FFE4F0DBA46}"/>
                </a:ext>
              </a:extLst>
            </p:cNvPr>
            <p:cNvSpPr/>
            <p:nvPr/>
          </p:nvSpPr>
          <p:spPr>
            <a:xfrm>
              <a:off x="5855128" y="187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="" xmlns:a16="http://schemas.microsoft.com/office/drawing/2014/main" id="{4F672EA5-3DFF-665F-9532-231BE438110D}"/>
                </a:ext>
              </a:extLst>
            </p:cNvPr>
            <p:cNvSpPr/>
            <p:nvPr/>
          </p:nvSpPr>
          <p:spPr>
            <a:xfrm>
              <a:off x="5876671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="" xmlns:a16="http://schemas.microsoft.com/office/drawing/2014/main" id="{29D6754D-7DB6-0AB8-5070-7FEF55BE4CF8}"/>
                </a:ext>
              </a:extLst>
            </p:cNvPr>
            <p:cNvSpPr/>
            <p:nvPr/>
          </p:nvSpPr>
          <p:spPr>
            <a:xfrm>
              <a:off x="5951700" y="17808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="" xmlns:a16="http://schemas.microsoft.com/office/drawing/2014/main" id="{42D86B78-0926-CB3F-2478-99B29AD3EB92}"/>
                </a:ext>
              </a:extLst>
            </p:cNvPr>
            <p:cNvSpPr/>
            <p:nvPr/>
          </p:nvSpPr>
          <p:spPr>
            <a:xfrm>
              <a:off x="5979598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="" xmlns:a16="http://schemas.microsoft.com/office/drawing/2014/main" id="{00B89DBB-47E7-A069-94EE-2DAD6EA4A208}"/>
                </a:ext>
              </a:extLst>
            </p:cNvPr>
            <p:cNvSpPr/>
            <p:nvPr/>
          </p:nvSpPr>
          <p:spPr>
            <a:xfrm>
              <a:off x="6007414" y="17392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="" xmlns:a16="http://schemas.microsoft.com/office/drawing/2014/main" id="{FBF33AB6-C9E1-8E00-96DD-D4EBA63EC5FB}"/>
                </a:ext>
              </a:extLst>
            </p:cNvPr>
            <p:cNvSpPr/>
            <p:nvPr/>
          </p:nvSpPr>
          <p:spPr>
            <a:xfrm>
              <a:off x="6666329" y="1589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="" xmlns:a16="http://schemas.microsoft.com/office/drawing/2014/main" id="{CC58B03D-D322-ABFB-3256-E6C70B37479F}"/>
                </a:ext>
              </a:extLst>
            </p:cNvPr>
            <p:cNvSpPr/>
            <p:nvPr/>
          </p:nvSpPr>
          <p:spPr>
            <a:xfrm>
              <a:off x="6895129" y="1656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5943 h 5942"/>
                <a:gd name="connsiteX2" fmla="*/ 0 w 74285"/>
                <a:gd name="connsiteY2" fmla="*/ 5943 h 5942"/>
                <a:gd name="connsiteX3" fmla="*/ 0 w 74285"/>
                <a:gd name="connsiteY3" fmla="*/ 5943 h 5942"/>
                <a:gd name="connsiteX4" fmla="*/ 0 w 74285"/>
                <a:gd name="connsiteY4" fmla="*/ 0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5943"/>
                  </a:lnTo>
                  <a:lnTo>
                    <a:pt x="0" y="5943"/>
                  </a:lnTo>
                  <a:lnTo>
                    <a:pt x="0" y="59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="" xmlns:a16="http://schemas.microsoft.com/office/drawing/2014/main" id="{8905AC64-DD70-F524-AEC0-C666CFCC3CF3}"/>
                </a:ext>
              </a:extLst>
            </p:cNvPr>
            <p:cNvSpPr/>
            <p:nvPr/>
          </p:nvSpPr>
          <p:spPr>
            <a:xfrm>
              <a:off x="6924843" y="1679841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="" xmlns:a16="http://schemas.microsoft.com/office/drawing/2014/main" id="{DF7AB594-E0EB-8B88-DEA6-4F101A079C86}"/>
                </a:ext>
              </a:extLst>
            </p:cNvPr>
            <p:cNvSpPr/>
            <p:nvPr/>
          </p:nvSpPr>
          <p:spPr>
            <a:xfrm>
              <a:off x="6955300" y="1689498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="" xmlns:a16="http://schemas.microsoft.com/office/drawing/2014/main" id="{C7CA0672-70B6-01A4-4955-EDF7084E31F0}"/>
                </a:ext>
              </a:extLst>
            </p:cNvPr>
            <p:cNvSpPr/>
            <p:nvPr/>
          </p:nvSpPr>
          <p:spPr>
            <a:xfrm>
              <a:off x="6981254" y="1703565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9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="" xmlns:a16="http://schemas.microsoft.com/office/drawing/2014/main" id="{88FD8140-43B7-C6F6-162A-6C0E2E5CAE79}"/>
                </a:ext>
              </a:extLst>
            </p:cNvPr>
            <p:cNvSpPr/>
            <p:nvPr/>
          </p:nvSpPr>
          <p:spPr>
            <a:xfrm>
              <a:off x="7010224" y="1722885"/>
              <a:ext cx="14202" cy="14203"/>
            </a:xfrm>
            <a:custGeom>
              <a:avLst/>
              <a:gdLst>
                <a:gd name="connsiteX0" fmla="*/ 7476 w 14202"/>
                <a:gd name="connsiteY0" fmla="*/ 14156 h 14203"/>
                <a:gd name="connsiteX1" fmla="*/ 14203 w 14202"/>
                <a:gd name="connsiteY1" fmla="*/ 7512 h 14203"/>
                <a:gd name="connsiteX2" fmla="*/ 14162 w 14202"/>
                <a:gd name="connsiteY2" fmla="*/ 6728 h 14203"/>
                <a:gd name="connsiteX3" fmla="*/ 7476 w 14202"/>
                <a:gd name="connsiteY3" fmla="*/ 42 h 14203"/>
                <a:gd name="connsiteX4" fmla="*/ 89 w 14202"/>
                <a:gd name="connsiteY4" fmla="*/ 5943 h 14203"/>
                <a:gd name="connsiteX5" fmla="*/ 47 w 14202"/>
                <a:gd name="connsiteY5" fmla="*/ 6728 h 14203"/>
                <a:gd name="connsiteX6" fmla="*/ 5897 w 14202"/>
                <a:gd name="connsiteY6" fmla="*/ 14156 h 14203"/>
                <a:gd name="connsiteX7" fmla="*/ 7476 w 14202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2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4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59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="" xmlns:a16="http://schemas.microsoft.com/office/drawing/2014/main" id="{0650DD59-4F79-364D-D073-2B551A0C4C09}"/>
                </a:ext>
              </a:extLst>
            </p:cNvPr>
            <p:cNvSpPr/>
            <p:nvPr/>
          </p:nvSpPr>
          <p:spPr>
            <a:xfrm>
              <a:off x="7034043" y="17400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="" xmlns:a16="http://schemas.microsoft.com/office/drawing/2014/main" id="{79D02829-B3B5-3C4F-950B-FE6F7109EBE1}"/>
                </a:ext>
              </a:extLst>
            </p:cNvPr>
            <p:cNvSpPr/>
            <p:nvPr/>
          </p:nvSpPr>
          <p:spPr>
            <a:xfrm>
              <a:off x="7061529" y="1758584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="" xmlns:a16="http://schemas.microsoft.com/office/drawing/2014/main" id="{5A3189CE-1AC8-9F7F-924E-F83219D0A2BE}"/>
                </a:ext>
              </a:extLst>
            </p:cNvPr>
            <p:cNvSpPr/>
            <p:nvPr/>
          </p:nvSpPr>
          <p:spPr>
            <a:xfrm>
              <a:off x="7089757" y="1778641"/>
              <a:ext cx="28228" cy="27253"/>
            </a:xfrm>
            <a:custGeom>
              <a:avLst/>
              <a:gdLst>
                <a:gd name="connsiteX0" fmla="*/ 10400 w 28228"/>
                <a:gd name="connsiteY0" fmla="*/ 26743 h 27253"/>
                <a:gd name="connsiteX1" fmla="*/ 27756 w 28228"/>
                <a:gd name="connsiteY1" fmla="*/ 16884 h 27253"/>
                <a:gd name="connsiteX2" fmla="*/ 28229 w 28228"/>
                <a:gd name="connsiteY2" fmla="*/ 14114 h 27253"/>
                <a:gd name="connsiteX3" fmla="*/ 14114 w 28228"/>
                <a:gd name="connsiteY3" fmla="*/ 0 h 27253"/>
                <a:gd name="connsiteX4" fmla="*/ 0 w 28228"/>
                <a:gd name="connsiteY4" fmla="*/ 14114 h 27253"/>
                <a:gd name="connsiteX5" fmla="*/ 10400 w 28228"/>
                <a:gd name="connsiteY5" fmla="*/ 26743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28" h="27253">
                  <a:moveTo>
                    <a:pt x="10400" y="26743"/>
                  </a:moveTo>
                  <a:cubicBezTo>
                    <a:pt x="17915" y="28813"/>
                    <a:pt x="25686" y="24399"/>
                    <a:pt x="27756" y="16884"/>
                  </a:cubicBezTo>
                  <a:cubicBezTo>
                    <a:pt x="28005" y="15979"/>
                    <a:pt x="28163" y="15051"/>
                    <a:pt x="28229" y="14114"/>
                  </a:cubicBezTo>
                  <a:cubicBezTo>
                    <a:pt x="27856" y="6479"/>
                    <a:pt x="21750" y="373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187" y="20201"/>
                    <a:pt x="4462" y="25393"/>
                    <a:pt x="10400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="" xmlns:a16="http://schemas.microsoft.com/office/drawing/2014/main" id="{E9498F31-7F96-7679-F7BC-2C170124E71E}"/>
                </a:ext>
              </a:extLst>
            </p:cNvPr>
            <p:cNvSpPr/>
            <p:nvPr/>
          </p:nvSpPr>
          <p:spPr>
            <a:xfrm>
              <a:off x="7110558" y="1800927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="" xmlns:a16="http://schemas.microsoft.com/office/drawing/2014/main" id="{5B10EC33-B589-8ED7-F4DE-F9ADC1B52B9C}"/>
                </a:ext>
              </a:extLst>
            </p:cNvPr>
            <p:cNvSpPr/>
            <p:nvPr/>
          </p:nvSpPr>
          <p:spPr>
            <a:xfrm>
              <a:off x="7134329" y="1823956"/>
              <a:ext cx="31960" cy="31960"/>
            </a:xfrm>
            <a:custGeom>
              <a:avLst/>
              <a:gdLst>
                <a:gd name="connsiteX0" fmla="*/ 16343 w 31960"/>
                <a:gd name="connsiteY0" fmla="*/ 31943 h 31960"/>
                <a:gd name="connsiteX1" fmla="*/ 31943 w 31960"/>
                <a:gd name="connsiteY1" fmla="*/ 16343 h 31960"/>
                <a:gd name="connsiteX2" fmla="*/ 17103 w 31960"/>
                <a:gd name="connsiteY2" fmla="*/ 18 h 31960"/>
                <a:gd name="connsiteX3" fmla="*/ 16343 w 31960"/>
                <a:gd name="connsiteY3" fmla="*/ 0 h 31960"/>
                <a:gd name="connsiteX4" fmla="*/ 0 w 31960"/>
                <a:gd name="connsiteY4" fmla="*/ 16343 h 31960"/>
                <a:gd name="connsiteX5" fmla="*/ 15582 w 31960"/>
                <a:gd name="connsiteY5" fmla="*/ 31961 h 31960"/>
                <a:gd name="connsiteX6" fmla="*/ 16343 w 31960"/>
                <a:gd name="connsiteY6" fmla="*/ 31943 h 3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60" h="31960">
                  <a:moveTo>
                    <a:pt x="16343" y="31943"/>
                  </a:moveTo>
                  <a:cubicBezTo>
                    <a:pt x="24959" y="31943"/>
                    <a:pt x="31943" y="24959"/>
                    <a:pt x="31943" y="16343"/>
                  </a:cubicBezTo>
                  <a:cubicBezTo>
                    <a:pt x="32353" y="7737"/>
                    <a:pt x="25709" y="428"/>
                    <a:pt x="17103" y="18"/>
                  </a:cubicBezTo>
                  <a:cubicBezTo>
                    <a:pt x="16850" y="6"/>
                    <a:pt x="16596" y="0"/>
                    <a:pt x="16343" y="0"/>
                  </a:cubicBezTo>
                  <a:cubicBezTo>
                    <a:pt x="7317" y="0"/>
                    <a:pt x="0" y="7317"/>
                    <a:pt x="0" y="16343"/>
                  </a:cubicBezTo>
                  <a:cubicBezTo>
                    <a:pt x="-10" y="24959"/>
                    <a:pt x="6967" y="31951"/>
                    <a:pt x="15582" y="31961"/>
                  </a:cubicBezTo>
                  <a:cubicBezTo>
                    <a:pt x="15836" y="31961"/>
                    <a:pt x="16090" y="31955"/>
                    <a:pt x="16343" y="31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="" xmlns:a16="http://schemas.microsoft.com/office/drawing/2014/main" id="{A205B0C2-CC1C-546D-55E9-D709BFDB8B37}"/>
                </a:ext>
              </a:extLst>
            </p:cNvPr>
            <p:cNvSpPr/>
            <p:nvPr/>
          </p:nvSpPr>
          <p:spPr>
            <a:xfrm>
              <a:off x="7159586" y="1849956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="" xmlns:a16="http://schemas.microsoft.com/office/drawing/2014/main" id="{56904DF7-B281-04FA-9A8B-EEAD3437C4BC}"/>
                </a:ext>
              </a:extLst>
            </p:cNvPr>
            <p:cNvSpPr/>
            <p:nvPr/>
          </p:nvSpPr>
          <p:spPr>
            <a:xfrm>
              <a:off x="7184100" y="18781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="" xmlns:a16="http://schemas.microsoft.com/office/drawing/2014/main" id="{A273C626-ABB6-079C-84F7-7902AC2CB652}"/>
                </a:ext>
              </a:extLst>
            </p:cNvPr>
            <p:cNvSpPr/>
            <p:nvPr/>
          </p:nvSpPr>
          <p:spPr>
            <a:xfrm>
              <a:off x="7207129" y="19064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="" xmlns:a16="http://schemas.microsoft.com/office/drawing/2014/main" id="{31EEAD37-636D-B2F2-7E4C-9933E539EA99}"/>
                </a:ext>
              </a:extLst>
            </p:cNvPr>
            <p:cNvSpPr/>
            <p:nvPr/>
          </p:nvSpPr>
          <p:spPr>
            <a:xfrm>
              <a:off x="7232386" y="1939098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="" xmlns:a16="http://schemas.microsoft.com/office/drawing/2014/main" id="{F0206C3D-2105-1893-0D41-0D74CFEE6164}"/>
                </a:ext>
              </a:extLst>
            </p:cNvPr>
            <p:cNvSpPr/>
            <p:nvPr/>
          </p:nvSpPr>
          <p:spPr>
            <a:xfrm>
              <a:off x="7246471" y="1964356"/>
              <a:ext cx="20116" cy="20812"/>
            </a:xfrm>
            <a:custGeom>
              <a:avLst/>
              <a:gdLst>
                <a:gd name="connsiteX0" fmla="*/ 13401 w 20116"/>
                <a:gd name="connsiteY0" fmla="*/ 20057 h 20812"/>
                <a:gd name="connsiteX1" fmla="*/ 20087 w 20116"/>
                <a:gd name="connsiteY1" fmla="*/ 10400 h 20812"/>
                <a:gd name="connsiteX2" fmla="*/ 11202 w 20116"/>
                <a:gd name="connsiteY2" fmla="*/ 29 h 20812"/>
                <a:gd name="connsiteX3" fmla="*/ 10430 w 20116"/>
                <a:gd name="connsiteY3" fmla="*/ 0 h 20812"/>
                <a:gd name="connsiteX4" fmla="*/ 30 w 20116"/>
                <a:gd name="connsiteY4" fmla="*/ 10400 h 20812"/>
                <a:gd name="connsiteX5" fmla="*/ 8902 w 20116"/>
                <a:gd name="connsiteY5" fmla="*/ 20783 h 20812"/>
                <a:gd name="connsiteX6" fmla="*/ 13401 w 20116"/>
                <a:gd name="connsiteY6" fmla="*/ 20057 h 2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16" h="20812">
                  <a:moveTo>
                    <a:pt x="13401" y="20057"/>
                  </a:moveTo>
                  <a:cubicBezTo>
                    <a:pt x="17556" y="18719"/>
                    <a:pt x="20297" y="14760"/>
                    <a:pt x="20087" y="10400"/>
                  </a:cubicBezTo>
                  <a:cubicBezTo>
                    <a:pt x="20497" y="5082"/>
                    <a:pt x="16519" y="439"/>
                    <a:pt x="11202" y="29"/>
                  </a:cubicBezTo>
                  <a:cubicBezTo>
                    <a:pt x="10945" y="9"/>
                    <a:pt x="10687" y="-1"/>
                    <a:pt x="10430" y="0"/>
                  </a:cubicBezTo>
                  <a:cubicBezTo>
                    <a:pt x="4686" y="0"/>
                    <a:pt x="30" y="4656"/>
                    <a:pt x="30" y="10400"/>
                  </a:cubicBezTo>
                  <a:cubicBezTo>
                    <a:pt x="-387" y="15717"/>
                    <a:pt x="3585" y="20366"/>
                    <a:pt x="8902" y="20783"/>
                  </a:cubicBezTo>
                  <a:cubicBezTo>
                    <a:pt x="10438" y="20903"/>
                    <a:pt x="11981" y="20655"/>
                    <a:pt x="13401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="" xmlns:a16="http://schemas.microsoft.com/office/drawing/2014/main" id="{0E4D88C7-DCC0-DFB7-56EE-F9FF414F05A2}"/>
                </a:ext>
              </a:extLst>
            </p:cNvPr>
            <p:cNvSpPr/>
            <p:nvPr/>
          </p:nvSpPr>
          <p:spPr>
            <a:xfrm>
              <a:off x="7266554" y="1994329"/>
              <a:ext cx="19316" cy="19316"/>
            </a:xfrm>
            <a:custGeom>
              <a:avLst/>
              <a:gdLst>
                <a:gd name="connsiteX0" fmla="*/ 11889 w 19316"/>
                <a:gd name="connsiteY0" fmla="*/ 19055 h 19316"/>
                <a:gd name="connsiteX1" fmla="*/ 19053 w 19316"/>
                <a:gd name="connsiteY1" fmla="*/ 7427 h 19316"/>
                <a:gd name="connsiteX2" fmla="*/ 7425 w 19316"/>
                <a:gd name="connsiteY2" fmla="*/ 264 h 19316"/>
                <a:gd name="connsiteX3" fmla="*/ 4 w 19316"/>
                <a:gd name="connsiteY3" fmla="*/ 9398 h 19316"/>
                <a:gd name="connsiteX4" fmla="*/ 9396 w 19316"/>
                <a:gd name="connsiteY4" fmla="*/ 19313 h 19316"/>
                <a:gd name="connsiteX5" fmla="*/ 11889 w 19316"/>
                <a:gd name="connsiteY5" fmla="*/ 19055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16" h="19316">
                  <a:moveTo>
                    <a:pt x="11889" y="19055"/>
                  </a:moveTo>
                  <a:cubicBezTo>
                    <a:pt x="17078" y="17822"/>
                    <a:pt x="20286" y="12616"/>
                    <a:pt x="19053" y="7427"/>
                  </a:cubicBezTo>
                  <a:cubicBezTo>
                    <a:pt x="17820" y="2238"/>
                    <a:pt x="12614" y="-969"/>
                    <a:pt x="7425" y="264"/>
                  </a:cubicBezTo>
                  <a:cubicBezTo>
                    <a:pt x="3168" y="1275"/>
                    <a:pt x="122" y="5023"/>
                    <a:pt x="4" y="9398"/>
                  </a:cubicBezTo>
                  <a:cubicBezTo>
                    <a:pt x="-141" y="14729"/>
                    <a:pt x="4064" y="19169"/>
                    <a:pt x="9396" y="19313"/>
                  </a:cubicBezTo>
                  <a:cubicBezTo>
                    <a:pt x="10235" y="19336"/>
                    <a:pt x="11073" y="19249"/>
                    <a:pt x="11889" y="1905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="" xmlns:a16="http://schemas.microsoft.com/office/drawing/2014/main" id="{58E042C3-1D50-7053-D0D6-4BA6FE9724A0}"/>
                </a:ext>
              </a:extLst>
            </p:cNvPr>
            <p:cNvSpPr/>
            <p:nvPr/>
          </p:nvSpPr>
          <p:spPr>
            <a:xfrm>
              <a:off x="7285872" y="2023784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="" xmlns:a16="http://schemas.microsoft.com/office/drawing/2014/main" id="{1367440B-A013-5CF2-2286-F6B06BDDE18C}"/>
                </a:ext>
              </a:extLst>
            </p:cNvPr>
            <p:cNvSpPr/>
            <p:nvPr/>
          </p:nvSpPr>
          <p:spPr>
            <a:xfrm>
              <a:off x="7302958" y="2055693"/>
              <a:ext cx="17828" cy="17119"/>
            </a:xfrm>
            <a:custGeom>
              <a:avLst/>
              <a:gdLst>
                <a:gd name="connsiteX0" fmla="*/ 8914 w 17828"/>
                <a:gd name="connsiteY0" fmla="*/ 17120 h 17119"/>
                <a:gd name="connsiteX1" fmla="*/ 17829 w 17828"/>
                <a:gd name="connsiteY1" fmla="*/ 8205 h 17119"/>
                <a:gd name="connsiteX2" fmla="*/ 9691 w 17828"/>
                <a:gd name="connsiteY2" fmla="*/ 0 h 17119"/>
                <a:gd name="connsiteX3" fmla="*/ 8914 w 17828"/>
                <a:gd name="connsiteY3" fmla="*/ 34 h 17119"/>
                <a:gd name="connsiteX4" fmla="*/ 0 w 17828"/>
                <a:gd name="connsiteY4" fmla="*/ 8205 h 17119"/>
                <a:gd name="connsiteX5" fmla="*/ 8914 w 17828"/>
                <a:gd name="connsiteY5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120"/>
                  </a:moveTo>
                  <a:cubicBezTo>
                    <a:pt x="13837" y="17120"/>
                    <a:pt x="17829" y="13128"/>
                    <a:pt x="17829" y="8205"/>
                  </a:cubicBezTo>
                  <a:cubicBezTo>
                    <a:pt x="17847" y="3692"/>
                    <a:pt x="14204" y="19"/>
                    <a:pt x="9691" y="0"/>
                  </a:cubicBezTo>
                  <a:cubicBezTo>
                    <a:pt x="9432" y="-1"/>
                    <a:pt x="9173" y="10"/>
                    <a:pt x="8914" y="34"/>
                  </a:cubicBezTo>
                  <a:cubicBezTo>
                    <a:pt x="4267" y="18"/>
                    <a:pt x="387" y="3574"/>
                    <a:pt x="0" y="8205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="" xmlns:a16="http://schemas.microsoft.com/office/drawing/2014/main" id="{C854AC7F-C90A-A3E0-BA11-67403DCEC46B}"/>
                </a:ext>
              </a:extLst>
            </p:cNvPr>
            <p:cNvSpPr/>
            <p:nvPr/>
          </p:nvSpPr>
          <p:spPr>
            <a:xfrm>
              <a:off x="7318523" y="20854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="" xmlns:a16="http://schemas.microsoft.com/office/drawing/2014/main" id="{063A258A-5278-5F92-050B-2C08361AF78A}"/>
                </a:ext>
              </a:extLst>
            </p:cNvPr>
            <p:cNvSpPr/>
            <p:nvPr/>
          </p:nvSpPr>
          <p:spPr>
            <a:xfrm>
              <a:off x="7333368" y="2119565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="" xmlns:a16="http://schemas.microsoft.com/office/drawing/2014/main" id="{B8BA172F-907F-8430-056F-296751AB5629}"/>
                </a:ext>
              </a:extLst>
            </p:cNvPr>
            <p:cNvSpPr/>
            <p:nvPr/>
          </p:nvSpPr>
          <p:spPr>
            <a:xfrm>
              <a:off x="7345300" y="2151556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="" xmlns:a16="http://schemas.microsoft.com/office/drawing/2014/main" id="{9F0636AC-BC1A-13AD-B68E-BA849EF719D0}"/>
                </a:ext>
              </a:extLst>
            </p:cNvPr>
            <p:cNvSpPr/>
            <p:nvPr/>
          </p:nvSpPr>
          <p:spPr>
            <a:xfrm>
              <a:off x="7357186" y="21849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="" xmlns:a16="http://schemas.microsoft.com/office/drawing/2014/main" id="{C5BFC454-E865-00D2-E066-B205E426B112}"/>
                </a:ext>
              </a:extLst>
            </p:cNvPr>
            <p:cNvSpPr/>
            <p:nvPr/>
          </p:nvSpPr>
          <p:spPr>
            <a:xfrm>
              <a:off x="7366843" y="22176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="" xmlns:a16="http://schemas.microsoft.com/office/drawing/2014/main" id="{E60508D1-6557-CA2F-AE69-79941EFA9966}"/>
                </a:ext>
              </a:extLst>
            </p:cNvPr>
            <p:cNvSpPr/>
            <p:nvPr/>
          </p:nvSpPr>
          <p:spPr>
            <a:xfrm>
              <a:off x="7375758" y="2251099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="" xmlns:a16="http://schemas.microsoft.com/office/drawing/2014/main" id="{900F6A46-E32A-F8CD-9EB7-8B97B83D7676}"/>
                </a:ext>
              </a:extLst>
            </p:cNvPr>
            <p:cNvSpPr/>
            <p:nvPr/>
          </p:nvSpPr>
          <p:spPr>
            <a:xfrm>
              <a:off x="7382409" y="2284493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="" xmlns:a16="http://schemas.microsoft.com/office/drawing/2014/main" id="{E7044637-F3E8-B7F7-7814-04994D29546E}"/>
                </a:ext>
              </a:extLst>
            </p:cNvPr>
            <p:cNvSpPr/>
            <p:nvPr/>
          </p:nvSpPr>
          <p:spPr>
            <a:xfrm>
              <a:off x="7389872" y="2320143"/>
              <a:ext cx="14114" cy="14155"/>
            </a:xfrm>
            <a:custGeom>
              <a:avLst/>
              <a:gdLst>
                <a:gd name="connsiteX0" fmla="*/ 6686 w 14114"/>
                <a:gd name="connsiteY0" fmla="*/ 14156 h 14155"/>
                <a:gd name="connsiteX1" fmla="*/ 14114 w 14114"/>
                <a:gd name="connsiteY1" fmla="*/ 6727 h 14155"/>
                <a:gd name="connsiteX2" fmla="*/ 7470 w 14114"/>
                <a:gd name="connsiteY2" fmla="*/ 0 h 14155"/>
                <a:gd name="connsiteX3" fmla="*/ 6686 w 14114"/>
                <a:gd name="connsiteY3" fmla="*/ 41 h 14155"/>
                <a:gd name="connsiteX4" fmla="*/ 0 w 14114"/>
                <a:gd name="connsiteY4" fmla="*/ 6727 h 14155"/>
                <a:gd name="connsiteX5" fmla="*/ 6686 w 14114"/>
                <a:gd name="connsiteY5" fmla="*/ 14156 h 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4" h="14155">
                  <a:moveTo>
                    <a:pt x="6686" y="14156"/>
                  </a:moveTo>
                  <a:cubicBezTo>
                    <a:pt x="10789" y="14156"/>
                    <a:pt x="14114" y="10830"/>
                    <a:pt x="14114" y="6727"/>
                  </a:cubicBezTo>
                  <a:cubicBezTo>
                    <a:pt x="14137" y="3035"/>
                    <a:pt x="11163" y="23"/>
                    <a:pt x="7470" y="0"/>
                  </a:cubicBezTo>
                  <a:cubicBezTo>
                    <a:pt x="7208" y="-2"/>
                    <a:pt x="6946" y="12"/>
                    <a:pt x="6686" y="41"/>
                  </a:cubicBezTo>
                  <a:cubicBezTo>
                    <a:pt x="2993" y="41"/>
                    <a:pt x="0" y="3035"/>
                    <a:pt x="0" y="6727"/>
                  </a:cubicBezTo>
                  <a:cubicBezTo>
                    <a:pt x="-19" y="10556"/>
                    <a:pt x="2876" y="13773"/>
                    <a:pt x="668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="" xmlns:a16="http://schemas.microsoft.com/office/drawing/2014/main" id="{C68EC54B-9D61-F1F2-E93E-ED645DC31343}"/>
                </a:ext>
              </a:extLst>
            </p:cNvPr>
            <p:cNvSpPr/>
            <p:nvPr/>
          </p:nvSpPr>
          <p:spPr>
            <a:xfrm>
              <a:off x="7398043" y="235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="" xmlns:a16="http://schemas.microsoft.com/office/drawing/2014/main" id="{9A6BC3F2-3AD4-0526-408F-1B8D277E0D23}"/>
                </a:ext>
              </a:extLst>
            </p:cNvPr>
            <p:cNvSpPr/>
            <p:nvPr/>
          </p:nvSpPr>
          <p:spPr>
            <a:xfrm>
              <a:off x="7404729" y="2395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="" xmlns:a16="http://schemas.microsoft.com/office/drawing/2014/main" id="{EB61C419-3CF1-2C70-7A69-BBF68B8CB92F}"/>
                </a:ext>
              </a:extLst>
            </p:cNvPr>
            <p:cNvSpPr/>
            <p:nvPr/>
          </p:nvSpPr>
          <p:spPr>
            <a:xfrm>
              <a:off x="7406958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="" xmlns:a16="http://schemas.microsoft.com/office/drawing/2014/main" id="{969D926F-DDA6-73A4-61C6-5A2A9D4DC523}"/>
                </a:ext>
              </a:extLst>
            </p:cNvPr>
            <p:cNvSpPr/>
            <p:nvPr/>
          </p:nvSpPr>
          <p:spPr>
            <a:xfrm>
              <a:off x="7446329" y="2467270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="" xmlns:a16="http://schemas.microsoft.com/office/drawing/2014/main" id="{CBFE8E24-CAA9-A762-D951-6ACCB3732D73}"/>
                </a:ext>
              </a:extLst>
            </p:cNvPr>
            <p:cNvSpPr/>
            <p:nvPr/>
          </p:nvSpPr>
          <p:spPr>
            <a:xfrm>
              <a:off x="7443358" y="2497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="" xmlns:a16="http://schemas.microsoft.com/office/drawing/2014/main" id="{6950D472-509D-679E-E5C0-A7B7EF6FC0E7}"/>
                </a:ext>
              </a:extLst>
            </p:cNvPr>
            <p:cNvSpPr/>
            <p:nvPr/>
          </p:nvSpPr>
          <p:spPr>
            <a:xfrm>
              <a:off x="7443358" y="2534128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="" xmlns:a16="http://schemas.microsoft.com/office/drawing/2014/main" id="{3C0F833D-E246-DA66-06EA-4612A76F4A74}"/>
                </a:ext>
              </a:extLst>
            </p:cNvPr>
            <p:cNvSpPr/>
            <p:nvPr/>
          </p:nvSpPr>
          <p:spPr>
            <a:xfrm>
              <a:off x="7435929" y="260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="" xmlns:a16="http://schemas.microsoft.com/office/drawing/2014/main" id="{BE84E41D-6AB8-8211-FFA0-8731D7AC021C}"/>
                </a:ext>
              </a:extLst>
            </p:cNvPr>
            <p:cNvSpPr/>
            <p:nvPr/>
          </p:nvSpPr>
          <p:spPr>
            <a:xfrm>
              <a:off x="7429986" y="2638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="" xmlns:a16="http://schemas.microsoft.com/office/drawing/2014/main" id="{CD0C4888-A1E5-8B0B-0AAB-54F362F72D48}"/>
                </a:ext>
              </a:extLst>
            </p:cNvPr>
            <p:cNvSpPr/>
            <p:nvPr/>
          </p:nvSpPr>
          <p:spPr>
            <a:xfrm>
              <a:off x="7423301" y="2672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="" xmlns:a16="http://schemas.microsoft.com/office/drawing/2014/main" id="{C92C7982-0672-1706-D16E-7B835F7962D3}"/>
                </a:ext>
              </a:extLst>
            </p:cNvPr>
            <p:cNvSpPr/>
            <p:nvPr/>
          </p:nvSpPr>
          <p:spPr>
            <a:xfrm>
              <a:off x="7414386" y="27042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="" xmlns:a16="http://schemas.microsoft.com/office/drawing/2014/main" id="{B9C3F095-53A7-DF57-779C-5319622A200A}"/>
                </a:ext>
              </a:extLst>
            </p:cNvPr>
            <p:cNvSpPr/>
            <p:nvPr/>
          </p:nvSpPr>
          <p:spPr>
            <a:xfrm>
              <a:off x="6152271" y="33126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="" xmlns:a16="http://schemas.microsoft.com/office/drawing/2014/main" id="{C978A079-A807-B906-5257-BE9427347C6E}"/>
                </a:ext>
              </a:extLst>
            </p:cNvPr>
            <p:cNvSpPr/>
            <p:nvPr/>
          </p:nvSpPr>
          <p:spPr>
            <a:xfrm>
              <a:off x="6117357" y="3301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="" xmlns:a16="http://schemas.microsoft.com/office/drawing/2014/main" id="{95BF6851-4D06-1A63-03CA-2ACA25D4C68F}"/>
                </a:ext>
              </a:extLst>
            </p:cNvPr>
            <p:cNvSpPr/>
            <p:nvPr/>
          </p:nvSpPr>
          <p:spPr>
            <a:xfrm>
              <a:off x="6084671" y="3282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="" xmlns:a16="http://schemas.microsoft.com/office/drawing/2014/main" id="{F8AB0D64-D6D7-4D9E-78D4-9EED0195B03C}"/>
                </a:ext>
              </a:extLst>
            </p:cNvPr>
            <p:cNvSpPr/>
            <p:nvPr/>
          </p:nvSpPr>
          <p:spPr>
            <a:xfrm>
              <a:off x="6056443" y="32658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="" xmlns:a16="http://schemas.microsoft.com/office/drawing/2014/main" id="{6ED07FE6-CB50-E606-3482-10F7ECC0E496}"/>
                </a:ext>
              </a:extLst>
            </p:cNvPr>
            <p:cNvSpPr/>
            <p:nvPr/>
          </p:nvSpPr>
          <p:spPr>
            <a:xfrm>
              <a:off x="6026728" y="325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="" xmlns:a16="http://schemas.microsoft.com/office/drawing/2014/main" id="{4BA7E2A3-3C3B-B5EC-2E7E-ADD4EEF7574E}"/>
                </a:ext>
              </a:extLst>
            </p:cNvPr>
            <p:cNvSpPr/>
            <p:nvPr/>
          </p:nvSpPr>
          <p:spPr>
            <a:xfrm>
              <a:off x="5997757" y="32301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="" xmlns:a16="http://schemas.microsoft.com/office/drawing/2014/main" id="{15EB7CEF-E8E2-4D88-DFCF-0F57BE7B9647}"/>
                </a:ext>
              </a:extLst>
            </p:cNvPr>
            <p:cNvSpPr/>
            <p:nvPr/>
          </p:nvSpPr>
          <p:spPr>
            <a:xfrm>
              <a:off x="5969528" y="321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="" xmlns:a16="http://schemas.microsoft.com/office/drawing/2014/main" id="{21EF9741-A2D7-1EC3-0CDB-0524F39F161E}"/>
                </a:ext>
              </a:extLst>
            </p:cNvPr>
            <p:cNvSpPr/>
            <p:nvPr/>
          </p:nvSpPr>
          <p:spPr>
            <a:xfrm>
              <a:off x="5941712" y="319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="" xmlns:a16="http://schemas.microsoft.com/office/drawing/2014/main" id="{4E6E46A6-EF8A-0D68-6CFC-0ED01C39F1A2}"/>
                </a:ext>
              </a:extLst>
            </p:cNvPr>
            <p:cNvSpPr/>
            <p:nvPr/>
          </p:nvSpPr>
          <p:spPr>
            <a:xfrm>
              <a:off x="5915300" y="3167042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="" xmlns:a16="http://schemas.microsoft.com/office/drawing/2014/main" id="{6227A400-3CF1-5F05-778D-DE402A6C43C4}"/>
                </a:ext>
              </a:extLst>
            </p:cNvPr>
            <p:cNvSpPr/>
            <p:nvPr/>
          </p:nvSpPr>
          <p:spPr>
            <a:xfrm>
              <a:off x="5889300" y="314401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="" xmlns:a16="http://schemas.microsoft.com/office/drawing/2014/main" id="{2AC0245C-C65E-9D13-ED9E-F17A5A156F38}"/>
                </a:ext>
              </a:extLst>
            </p:cNvPr>
            <p:cNvSpPr/>
            <p:nvPr/>
          </p:nvSpPr>
          <p:spPr>
            <a:xfrm>
              <a:off x="5864042" y="3120242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="" xmlns:a16="http://schemas.microsoft.com/office/drawing/2014/main" id="{9B905929-CFF1-F82E-9AD5-68E8FDA667B4}"/>
                </a:ext>
              </a:extLst>
            </p:cNvPr>
            <p:cNvSpPr/>
            <p:nvPr/>
          </p:nvSpPr>
          <p:spPr>
            <a:xfrm>
              <a:off x="5840271" y="309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="" xmlns:a16="http://schemas.microsoft.com/office/drawing/2014/main" id="{881BC4E8-5E09-91FD-AE54-2642BA242982}"/>
                </a:ext>
              </a:extLst>
            </p:cNvPr>
            <p:cNvSpPr/>
            <p:nvPr/>
          </p:nvSpPr>
          <p:spPr>
            <a:xfrm>
              <a:off x="5817242" y="30689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="" xmlns:a16="http://schemas.microsoft.com/office/drawing/2014/main" id="{8016CF7D-1746-DAE9-3433-D8E2C70DB90A}"/>
                </a:ext>
              </a:extLst>
            </p:cNvPr>
            <p:cNvSpPr/>
            <p:nvPr/>
          </p:nvSpPr>
          <p:spPr>
            <a:xfrm>
              <a:off x="5794957" y="304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="" xmlns:a16="http://schemas.microsoft.com/office/drawing/2014/main" id="{D93085AA-E09E-3D7D-8D58-69F790C9982A}"/>
                </a:ext>
              </a:extLst>
            </p:cNvPr>
            <p:cNvSpPr/>
            <p:nvPr/>
          </p:nvSpPr>
          <p:spPr>
            <a:xfrm>
              <a:off x="5772671" y="301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="" xmlns:a16="http://schemas.microsoft.com/office/drawing/2014/main" id="{39621F20-3884-22B0-E8F0-C019A003D2D2}"/>
                </a:ext>
              </a:extLst>
            </p:cNvPr>
            <p:cNvSpPr/>
            <p:nvPr/>
          </p:nvSpPr>
          <p:spPr>
            <a:xfrm>
              <a:off x="5753357" y="2986528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="" xmlns:a16="http://schemas.microsoft.com/office/drawing/2014/main" id="{BE9D96F5-4D84-A3C3-FDF3-B77767C9152C}"/>
                </a:ext>
              </a:extLst>
            </p:cNvPr>
            <p:cNvSpPr/>
            <p:nvPr/>
          </p:nvSpPr>
          <p:spPr>
            <a:xfrm>
              <a:off x="5734785" y="29582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="" xmlns:a16="http://schemas.microsoft.com/office/drawing/2014/main" id="{E24EA365-70AF-0945-AAC6-B00122F35B00}"/>
                </a:ext>
              </a:extLst>
            </p:cNvPr>
            <p:cNvSpPr/>
            <p:nvPr/>
          </p:nvSpPr>
          <p:spPr>
            <a:xfrm>
              <a:off x="5615928" y="26708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="" xmlns:a16="http://schemas.microsoft.com/office/drawing/2014/main" id="{CFDFE7E1-C6FF-8912-2A5A-E6300CA0AFF8}"/>
                </a:ext>
              </a:extLst>
            </p:cNvPr>
            <p:cNvSpPr/>
            <p:nvPr/>
          </p:nvSpPr>
          <p:spPr>
            <a:xfrm>
              <a:off x="5598842" y="25682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="" xmlns:a16="http://schemas.microsoft.com/office/drawing/2014/main" id="{1867A481-8A10-B4DC-8CA0-DE68E9D33EDE}"/>
                </a:ext>
              </a:extLst>
            </p:cNvPr>
            <p:cNvSpPr/>
            <p:nvPr/>
          </p:nvSpPr>
          <p:spPr>
            <a:xfrm>
              <a:off x="5595871" y="253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="" xmlns:a16="http://schemas.microsoft.com/office/drawing/2014/main" id="{4108313F-2C18-548E-4B0E-320A52096471}"/>
                </a:ext>
              </a:extLst>
            </p:cNvPr>
            <p:cNvSpPr/>
            <p:nvPr/>
          </p:nvSpPr>
          <p:spPr>
            <a:xfrm>
              <a:off x="5593642" y="250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="" xmlns:a16="http://schemas.microsoft.com/office/drawing/2014/main" id="{D9B59E9E-AEB7-677F-16CD-9CDD73311380}"/>
                </a:ext>
              </a:extLst>
            </p:cNvPr>
            <p:cNvSpPr/>
            <p:nvPr/>
          </p:nvSpPr>
          <p:spPr>
            <a:xfrm>
              <a:off x="5592899" y="24650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="" xmlns:a16="http://schemas.microsoft.com/office/drawing/2014/main" id="{21F2D712-976C-8080-23B6-F5826E564547}"/>
                </a:ext>
              </a:extLst>
            </p:cNvPr>
            <p:cNvSpPr/>
            <p:nvPr/>
          </p:nvSpPr>
          <p:spPr>
            <a:xfrm>
              <a:off x="5670157" y="20943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="" xmlns:a16="http://schemas.microsoft.com/office/drawing/2014/main" id="{02F3177A-91A7-AE1F-56B6-3F9E7809F60D}"/>
                </a:ext>
              </a:extLst>
            </p:cNvPr>
            <p:cNvSpPr/>
            <p:nvPr/>
          </p:nvSpPr>
          <p:spPr>
            <a:xfrm>
              <a:off x="5680557" y="20586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="" xmlns:a16="http://schemas.microsoft.com/office/drawing/2014/main" id="{823F1C1C-BCDC-AA83-03AC-45379D970B81}"/>
                </a:ext>
              </a:extLst>
            </p:cNvPr>
            <p:cNvSpPr/>
            <p:nvPr/>
          </p:nvSpPr>
          <p:spPr>
            <a:xfrm>
              <a:off x="5699623" y="2034927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="" xmlns:a16="http://schemas.microsoft.com/office/drawing/2014/main" id="{80AD0928-1C75-38A5-0C99-5327F23C37D1}"/>
                </a:ext>
              </a:extLst>
            </p:cNvPr>
            <p:cNvSpPr/>
            <p:nvPr/>
          </p:nvSpPr>
          <p:spPr>
            <a:xfrm>
              <a:off x="5711014" y="1995555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="" xmlns:a16="http://schemas.microsoft.com/office/drawing/2014/main" id="{1800E64E-08F3-418D-2584-000BFD97FD1F}"/>
                </a:ext>
              </a:extLst>
            </p:cNvPr>
            <p:cNvSpPr/>
            <p:nvPr/>
          </p:nvSpPr>
          <p:spPr>
            <a:xfrm>
              <a:off x="5729585" y="1966584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="" xmlns:a16="http://schemas.microsoft.com/office/drawing/2014/main" id="{0E746C7E-0365-62F1-8161-5C1B5323D380}"/>
                </a:ext>
              </a:extLst>
            </p:cNvPr>
            <p:cNvSpPr/>
            <p:nvPr/>
          </p:nvSpPr>
          <p:spPr>
            <a:xfrm>
              <a:off x="5752614" y="194132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="" xmlns:a16="http://schemas.microsoft.com/office/drawing/2014/main" id="{264612C3-432C-9F51-947B-416E17298E79}"/>
                </a:ext>
              </a:extLst>
            </p:cNvPr>
            <p:cNvSpPr/>
            <p:nvPr/>
          </p:nvSpPr>
          <p:spPr>
            <a:xfrm>
              <a:off x="5840271" y="18343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="" xmlns:a16="http://schemas.microsoft.com/office/drawing/2014/main" id="{6B4E17BE-E0CE-B4AE-7D1D-685ECD5B69B0}"/>
                </a:ext>
              </a:extLst>
            </p:cNvPr>
            <p:cNvSpPr/>
            <p:nvPr/>
          </p:nvSpPr>
          <p:spPr>
            <a:xfrm>
              <a:off x="6921872" y="1630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="" xmlns:a16="http://schemas.microsoft.com/office/drawing/2014/main" id="{EB861B19-611F-6B30-4CD0-67810BC48D7E}"/>
                </a:ext>
              </a:extLst>
            </p:cNvPr>
            <p:cNvSpPr/>
            <p:nvPr/>
          </p:nvSpPr>
          <p:spPr>
            <a:xfrm>
              <a:off x="6952329" y="1649384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="" xmlns:a16="http://schemas.microsoft.com/office/drawing/2014/main" id="{BF784420-491C-02B9-8E56-4BEAD2F2D150}"/>
                </a:ext>
              </a:extLst>
            </p:cNvPr>
            <p:cNvSpPr/>
            <p:nvPr/>
          </p:nvSpPr>
          <p:spPr>
            <a:xfrm>
              <a:off x="6974581" y="1656798"/>
              <a:ext cx="17119" cy="14163"/>
            </a:xfrm>
            <a:custGeom>
              <a:avLst/>
              <a:gdLst>
                <a:gd name="connsiteX0" fmla="*/ 8205 w 17119"/>
                <a:gd name="connsiteY0" fmla="*/ 14129 h 14163"/>
                <a:gd name="connsiteX1" fmla="*/ 17086 w 17119"/>
                <a:gd name="connsiteY1" fmla="*/ 6734 h 14163"/>
                <a:gd name="connsiteX2" fmla="*/ 17120 w 17119"/>
                <a:gd name="connsiteY2" fmla="*/ 5957 h 14163"/>
                <a:gd name="connsiteX3" fmla="*/ 8205 w 17119"/>
                <a:gd name="connsiteY3" fmla="*/ 14 h 14163"/>
                <a:gd name="connsiteX4" fmla="*/ 0 w 17119"/>
                <a:gd name="connsiteY4" fmla="*/ 8152 h 14163"/>
                <a:gd name="connsiteX5" fmla="*/ 34 w 17119"/>
                <a:gd name="connsiteY5" fmla="*/ 8929 h 14163"/>
                <a:gd name="connsiteX6" fmla="*/ 8205 w 17119"/>
                <a:gd name="connsiteY6" fmla="*/ 14129 h 1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4163">
                  <a:moveTo>
                    <a:pt x="8205" y="14129"/>
                  </a:moveTo>
                  <a:cubicBezTo>
                    <a:pt x="12700" y="14539"/>
                    <a:pt x="16676" y="11228"/>
                    <a:pt x="17086" y="6734"/>
                  </a:cubicBezTo>
                  <a:cubicBezTo>
                    <a:pt x="17109" y="6476"/>
                    <a:pt x="17121" y="6217"/>
                    <a:pt x="17120" y="5957"/>
                  </a:cubicBezTo>
                  <a:cubicBezTo>
                    <a:pt x="15803" y="2213"/>
                    <a:pt x="12168" y="-210"/>
                    <a:pt x="8205" y="14"/>
                  </a:cubicBezTo>
                  <a:cubicBezTo>
                    <a:pt x="3692" y="-4"/>
                    <a:pt x="19" y="3639"/>
                    <a:pt x="0" y="8152"/>
                  </a:cubicBezTo>
                  <a:cubicBezTo>
                    <a:pt x="-1" y="8411"/>
                    <a:pt x="10" y="8670"/>
                    <a:pt x="34" y="8929"/>
                  </a:cubicBezTo>
                  <a:cubicBezTo>
                    <a:pt x="1326" y="12263"/>
                    <a:pt x="4637" y="14370"/>
                    <a:pt x="8205" y="141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="" xmlns:a16="http://schemas.microsoft.com/office/drawing/2014/main" id="{273E95CF-3EE9-8152-61B1-001B86A1FA8A}"/>
                </a:ext>
              </a:extLst>
            </p:cNvPr>
            <p:cNvSpPr/>
            <p:nvPr/>
          </p:nvSpPr>
          <p:spPr>
            <a:xfrm>
              <a:off x="6999872" y="1667931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="" xmlns:a16="http://schemas.microsoft.com/office/drawing/2014/main" id="{C94DDA43-2336-4A08-72FB-79E02ADB127F}"/>
                </a:ext>
              </a:extLst>
            </p:cNvPr>
            <p:cNvSpPr/>
            <p:nvPr/>
          </p:nvSpPr>
          <p:spPr>
            <a:xfrm>
              <a:off x="7035495" y="1690950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5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="" xmlns:a16="http://schemas.microsoft.com/office/drawing/2014/main" id="{9413F586-7B12-BC8C-65C0-49AF8046BA9F}"/>
                </a:ext>
              </a:extLst>
            </p:cNvPr>
            <p:cNvSpPr/>
            <p:nvPr/>
          </p:nvSpPr>
          <p:spPr>
            <a:xfrm>
              <a:off x="7057815" y="17073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="" xmlns:a16="http://schemas.microsoft.com/office/drawing/2014/main" id="{191D59AB-C2A7-30C5-AD6A-56263057302C}"/>
                </a:ext>
              </a:extLst>
            </p:cNvPr>
            <p:cNvSpPr/>
            <p:nvPr/>
          </p:nvSpPr>
          <p:spPr>
            <a:xfrm>
              <a:off x="7084557" y="1731088"/>
              <a:ext cx="26000" cy="22296"/>
            </a:xfrm>
            <a:custGeom>
              <a:avLst/>
              <a:gdLst>
                <a:gd name="connsiteX0" fmla="*/ 12629 w 26000"/>
                <a:gd name="connsiteY0" fmla="*/ 22296 h 22296"/>
                <a:gd name="connsiteX1" fmla="*/ 26000 w 26000"/>
                <a:gd name="connsiteY1" fmla="*/ 9667 h 22296"/>
                <a:gd name="connsiteX2" fmla="*/ 12629 w 26000"/>
                <a:gd name="connsiteY2" fmla="*/ 10 h 22296"/>
                <a:gd name="connsiteX3" fmla="*/ 0 w 26000"/>
                <a:gd name="connsiteY3" fmla="*/ 13382 h 22296"/>
                <a:gd name="connsiteX4" fmla="*/ 12629 w 26000"/>
                <a:gd name="connsiteY4" fmla="*/ 22296 h 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2296">
                  <a:moveTo>
                    <a:pt x="12629" y="22296"/>
                  </a:moveTo>
                  <a:cubicBezTo>
                    <a:pt x="19733" y="22307"/>
                    <a:pt x="25605" y="16761"/>
                    <a:pt x="26000" y="9667"/>
                  </a:cubicBezTo>
                  <a:cubicBezTo>
                    <a:pt x="24296" y="3755"/>
                    <a:pt x="18777" y="-230"/>
                    <a:pt x="12629" y="10"/>
                  </a:cubicBezTo>
                  <a:cubicBezTo>
                    <a:pt x="5535" y="405"/>
                    <a:pt x="-11" y="6278"/>
                    <a:pt x="0" y="13382"/>
                  </a:cubicBezTo>
                  <a:cubicBezTo>
                    <a:pt x="1892" y="18732"/>
                    <a:pt x="6954" y="22305"/>
                    <a:pt x="12629" y="222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="" xmlns:a16="http://schemas.microsoft.com/office/drawing/2014/main" id="{6BC84128-F838-C5FB-DF51-5A3A1160807B}"/>
                </a:ext>
              </a:extLst>
            </p:cNvPr>
            <p:cNvSpPr/>
            <p:nvPr/>
          </p:nvSpPr>
          <p:spPr>
            <a:xfrm>
              <a:off x="7114984" y="1753384"/>
              <a:ext cx="18602" cy="18571"/>
            </a:xfrm>
            <a:custGeom>
              <a:avLst/>
              <a:gdLst>
                <a:gd name="connsiteX0" fmla="*/ 8945 w 18602"/>
                <a:gd name="connsiteY0" fmla="*/ 18571 h 18571"/>
                <a:gd name="connsiteX1" fmla="*/ 18602 w 18602"/>
                <a:gd name="connsiteY1" fmla="*/ 9657 h 18571"/>
                <a:gd name="connsiteX2" fmla="*/ 8945 w 18602"/>
                <a:gd name="connsiteY2" fmla="*/ 0 h 18571"/>
                <a:gd name="connsiteX3" fmla="*/ 0 w 18602"/>
                <a:gd name="connsiteY3" fmla="*/ 8883 h 18571"/>
                <a:gd name="connsiteX4" fmla="*/ 31 w 18602"/>
                <a:gd name="connsiteY4" fmla="*/ 9657 h 18571"/>
                <a:gd name="connsiteX5" fmla="*/ 8945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5" y="18571"/>
                  </a:moveTo>
                  <a:cubicBezTo>
                    <a:pt x="14002" y="18586"/>
                    <a:pt x="18213" y="14699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10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="" xmlns:a16="http://schemas.microsoft.com/office/drawing/2014/main" id="{7AFA0EA3-6008-C82B-5887-D3C518C6FBB1}"/>
                </a:ext>
              </a:extLst>
            </p:cNvPr>
            <p:cNvSpPr/>
            <p:nvPr/>
          </p:nvSpPr>
          <p:spPr>
            <a:xfrm>
              <a:off x="7138043" y="17741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="" xmlns:a16="http://schemas.microsoft.com/office/drawing/2014/main" id="{511EB5F4-2F00-497F-68F7-EDB65B28CF9C}"/>
                </a:ext>
              </a:extLst>
            </p:cNvPr>
            <p:cNvSpPr/>
            <p:nvPr/>
          </p:nvSpPr>
          <p:spPr>
            <a:xfrm>
              <a:off x="7160329" y="1794984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="" xmlns:a16="http://schemas.microsoft.com/office/drawing/2014/main" id="{8DB7441E-5768-A6DB-D728-2C7CDB52A42B}"/>
                </a:ext>
              </a:extLst>
            </p:cNvPr>
            <p:cNvSpPr/>
            <p:nvPr/>
          </p:nvSpPr>
          <p:spPr>
            <a:xfrm>
              <a:off x="7184821" y="1820962"/>
              <a:ext cx="28250" cy="28250"/>
            </a:xfrm>
            <a:custGeom>
              <a:avLst/>
              <a:gdLst>
                <a:gd name="connsiteX0" fmla="*/ 14136 w 28250"/>
                <a:gd name="connsiteY0" fmla="*/ 28251 h 28250"/>
                <a:gd name="connsiteX1" fmla="*/ 28251 w 28250"/>
                <a:gd name="connsiteY1" fmla="*/ 14137 h 28250"/>
                <a:gd name="connsiteX2" fmla="*/ 14136 w 28250"/>
                <a:gd name="connsiteY2" fmla="*/ 22 h 28250"/>
                <a:gd name="connsiteX3" fmla="*/ 22 w 28250"/>
                <a:gd name="connsiteY3" fmla="*/ 12607 h 28250"/>
                <a:gd name="connsiteX4" fmla="*/ 22 w 28250"/>
                <a:gd name="connsiteY4" fmla="*/ 14137 h 28250"/>
                <a:gd name="connsiteX5" fmla="*/ 14136 w 28250"/>
                <a:gd name="connsiteY5" fmla="*/ 28251 h 2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50" h="28250">
                  <a:moveTo>
                    <a:pt x="14136" y="28251"/>
                  </a:moveTo>
                  <a:cubicBezTo>
                    <a:pt x="21771" y="27878"/>
                    <a:pt x="27877" y="21772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22" y="21932"/>
                    <a:pt x="6341" y="28251"/>
                    <a:pt x="14136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="" xmlns:a16="http://schemas.microsoft.com/office/drawing/2014/main" id="{BA0B695E-8067-5187-CCE3-E986628480F8}"/>
                </a:ext>
              </a:extLst>
            </p:cNvPr>
            <p:cNvSpPr/>
            <p:nvPr/>
          </p:nvSpPr>
          <p:spPr>
            <a:xfrm>
              <a:off x="7212329" y="1850698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="" xmlns:a16="http://schemas.microsoft.com/office/drawing/2014/main" id="{426D1A9D-7515-1C74-6605-0FF5F0332592}"/>
                </a:ext>
              </a:extLst>
            </p:cNvPr>
            <p:cNvSpPr/>
            <p:nvPr/>
          </p:nvSpPr>
          <p:spPr>
            <a:xfrm>
              <a:off x="7233129" y="1875956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="" xmlns:a16="http://schemas.microsoft.com/office/drawing/2014/main" id="{675157EE-DB2A-538F-55DC-42DAC8FE8F79}"/>
                </a:ext>
              </a:extLst>
            </p:cNvPr>
            <p:cNvSpPr/>
            <p:nvPr/>
          </p:nvSpPr>
          <p:spPr>
            <a:xfrm>
              <a:off x="7258386" y="1906413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="" xmlns:a16="http://schemas.microsoft.com/office/drawing/2014/main" id="{34899FE4-71E2-03FA-4267-F70591CD625B}"/>
                </a:ext>
              </a:extLst>
            </p:cNvPr>
            <p:cNvSpPr/>
            <p:nvPr/>
          </p:nvSpPr>
          <p:spPr>
            <a:xfrm>
              <a:off x="7280672" y="194578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="" xmlns:a16="http://schemas.microsoft.com/office/drawing/2014/main" id="{A36330B5-1205-56B3-7A65-726D575230D4}"/>
                </a:ext>
              </a:extLst>
            </p:cNvPr>
            <p:cNvSpPr/>
            <p:nvPr/>
          </p:nvSpPr>
          <p:spPr>
            <a:xfrm>
              <a:off x="7296272" y="1964356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="" xmlns:a16="http://schemas.microsoft.com/office/drawing/2014/main" id="{8ADDDFC5-749C-044E-4EE9-28B1EA316091}"/>
                </a:ext>
              </a:extLst>
            </p:cNvPr>
            <p:cNvSpPr/>
            <p:nvPr/>
          </p:nvSpPr>
          <p:spPr>
            <a:xfrm>
              <a:off x="7313358" y="19925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="" xmlns:a16="http://schemas.microsoft.com/office/drawing/2014/main" id="{32A39746-A7F4-75B5-3DC5-DC51EF8561CC}"/>
                </a:ext>
              </a:extLst>
            </p:cNvPr>
            <p:cNvSpPr/>
            <p:nvPr/>
          </p:nvSpPr>
          <p:spPr>
            <a:xfrm>
              <a:off x="7332672" y="20237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="" xmlns:a16="http://schemas.microsoft.com/office/drawing/2014/main" id="{3CCE78A1-00F5-6746-0EF4-81874DDA043F}"/>
                </a:ext>
              </a:extLst>
            </p:cNvPr>
            <p:cNvSpPr/>
            <p:nvPr/>
          </p:nvSpPr>
          <p:spPr>
            <a:xfrm>
              <a:off x="7346043" y="205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="" xmlns:a16="http://schemas.microsoft.com/office/drawing/2014/main" id="{EC71040C-F0C1-8502-58DD-4E66C7110C37}"/>
                </a:ext>
              </a:extLst>
            </p:cNvPr>
            <p:cNvSpPr/>
            <p:nvPr/>
          </p:nvSpPr>
          <p:spPr>
            <a:xfrm>
              <a:off x="7361643" y="2088413"/>
              <a:ext cx="14114" cy="14114"/>
            </a:xfrm>
            <a:custGeom>
              <a:avLst/>
              <a:gdLst>
                <a:gd name="connsiteX0" fmla="*/ 7429 w 14114"/>
                <a:gd name="connsiteY0" fmla="*/ 14114 h 14114"/>
                <a:gd name="connsiteX1" fmla="*/ 14114 w 14114"/>
                <a:gd name="connsiteY1" fmla="*/ 6686 h 14114"/>
                <a:gd name="connsiteX2" fmla="*/ 7429 w 14114"/>
                <a:gd name="connsiteY2" fmla="*/ 0 h 14114"/>
                <a:gd name="connsiteX3" fmla="*/ 0 w 14114"/>
                <a:gd name="connsiteY3" fmla="*/ 6686 h 14114"/>
                <a:gd name="connsiteX4" fmla="*/ 7429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7429" y="14114"/>
                  </a:moveTo>
                  <a:cubicBezTo>
                    <a:pt x="11239" y="13732"/>
                    <a:pt x="14133" y="10515"/>
                    <a:pt x="14114" y="6686"/>
                  </a:cubicBezTo>
                  <a:cubicBezTo>
                    <a:pt x="14114" y="2993"/>
                    <a:pt x="11121" y="0"/>
                    <a:pt x="7429" y="0"/>
                  </a:cubicBezTo>
                  <a:cubicBezTo>
                    <a:pt x="3599" y="-19"/>
                    <a:pt x="383" y="2876"/>
                    <a:pt x="0" y="6686"/>
                  </a:cubicBezTo>
                  <a:cubicBezTo>
                    <a:pt x="345" y="10637"/>
                    <a:pt x="3478" y="13769"/>
                    <a:pt x="74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="" xmlns:a16="http://schemas.microsoft.com/office/drawing/2014/main" id="{A33D230A-040F-7410-A42B-89406BC077DD}"/>
                </a:ext>
              </a:extLst>
            </p:cNvPr>
            <p:cNvSpPr/>
            <p:nvPr/>
          </p:nvSpPr>
          <p:spPr>
            <a:xfrm>
              <a:off x="7374272" y="21188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="" xmlns:a16="http://schemas.microsoft.com/office/drawing/2014/main" id="{96871EF7-9BAA-4AFD-74C5-D200A1E4F8DB}"/>
                </a:ext>
              </a:extLst>
            </p:cNvPr>
            <p:cNvSpPr/>
            <p:nvPr/>
          </p:nvSpPr>
          <p:spPr>
            <a:xfrm>
              <a:off x="7386158" y="2151509"/>
              <a:ext cx="15647" cy="15646"/>
            </a:xfrm>
            <a:custGeom>
              <a:avLst/>
              <a:gdLst>
                <a:gd name="connsiteX0" fmla="*/ 8171 w 15647"/>
                <a:gd name="connsiteY0" fmla="*/ 15647 h 15646"/>
                <a:gd name="connsiteX1" fmla="*/ 15637 w 15647"/>
                <a:gd name="connsiteY1" fmla="*/ 8256 h 15646"/>
                <a:gd name="connsiteX2" fmla="*/ 15600 w 15647"/>
                <a:gd name="connsiteY2" fmla="*/ 7475 h 15646"/>
                <a:gd name="connsiteX3" fmla="*/ 9751 w 15647"/>
                <a:gd name="connsiteY3" fmla="*/ 47 h 15646"/>
                <a:gd name="connsiteX4" fmla="*/ 8171 w 15647"/>
                <a:gd name="connsiteY4" fmla="*/ 47 h 15646"/>
                <a:gd name="connsiteX5" fmla="*/ 37 w 15647"/>
                <a:gd name="connsiteY5" fmla="*/ 6695 h 15646"/>
                <a:gd name="connsiteX6" fmla="*/ 0 w 15647"/>
                <a:gd name="connsiteY6" fmla="*/ 7475 h 15646"/>
                <a:gd name="connsiteX7" fmla="*/ 8172 w 15647"/>
                <a:gd name="connsiteY7" fmla="*/ 15647 h 1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7" h="15646">
                  <a:moveTo>
                    <a:pt x="8171" y="15647"/>
                  </a:moveTo>
                  <a:cubicBezTo>
                    <a:pt x="12274" y="15667"/>
                    <a:pt x="15616" y="12358"/>
                    <a:pt x="15637" y="8256"/>
                  </a:cubicBezTo>
                  <a:cubicBezTo>
                    <a:pt x="15638" y="7995"/>
                    <a:pt x="15626" y="7735"/>
                    <a:pt x="15600" y="7475"/>
                  </a:cubicBezTo>
                  <a:cubicBezTo>
                    <a:pt x="16036" y="3809"/>
                    <a:pt x="13417" y="483"/>
                    <a:pt x="9751" y="47"/>
                  </a:cubicBezTo>
                  <a:cubicBezTo>
                    <a:pt x="9226" y="-16"/>
                    <a:pt x="8696" y="-16"/>
                    <a:pt x="8171" y="47"/>
                  </a:cubicBezTo>
                  <a:cubicBezTo>
                    <a:pt x="4089" y="-364"/>
                    <a:pt x="447" y="2613"/>
                    <a:pt x="37" y="6695"/>
                  </a:cubicBezTo>
                  <a:cubicBezTo>
                    <a:pt x="11" y="6954"/>
                    <a:pt x="-1" y="7215"/>
                    <a:pt x="0" y="7475"/>
                  </a:cubicBezTo>
                  <a:cubicBezTo>
                    <a:pt x="0" y="11988"/>
                    <a:pt x="3658" y="15647"/>
                    <a:pt x="8172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="" xmlns:a16="http://schemas.microsoft.com/office/drawing/2014/main" id="{54E72302-4ED8-843C-FC10-016965F16854}"/>
                </a:ext>
              </a:extLst>
            </p:cNvPr>
            <p:cNvSpPr/>
            <p:nvPr/>
          </p:nvSpPr>
          <p:spPr>
            <a:xfrm>
              <a:off x="7397300" y="2184241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="" xmlns:a16="http://schemas.microsoft.com/office/drawing/2014/main" id="{3EDE0C54-2E99-67C4-FFF7-3178B03B0A31}"/>
                </a:ext>
              </a:extLst>
            </p:cNvPr>
            <p:cNvSpPr/>
            <p:nvPr/>
          </p:nvSpPr>
          <p:spPr>
            <a:xfrm>
              <a:off x="7407700" y="2217670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="" xmlns:a16="http://schemas.microsoft.com/office/drawing/2014/main" id="{53AB659D-A91D-01F2-FAE9-507A748ED57E}"/>
                </a:ext>
              </a:extLst>
            </p:cNvPr>
            <p:cNvSpPr/>
            <p:nvPr/>
          </p:nvSpPr>
          <p:spPr>
            <a:xfrm>
              <a:off x="7415834" y="2251099"/>
              <a:ext cx="14895" cy="15600"/>
            </a:xfrm>
            <a:custGeom>
              <a:avLst/>
              <a:gdLst>
                <a:gd name="connsiteX0" fmla="*/ 7466 w 14895"/>
                <a:gd name="connsiteY0" fmla="*/ 15600 h 15600"/>
                <a:gd name="connsiteX1" fmla="*/ 14895 w 14895"/>
                <a:gd name="connsiteY1" fmla="*/ 7429 h 15600"/>
                <a:gd name="connsiteX2" fmla="*/ 7466 w 14895"/>
                <a:gd name="connsiteY2" fmla="*/ 0 h 15600"/>
                <a:gd name="connsiteX3" fmla="*/ 38 w 14895"/>
                <a:gd name="connsiteY3" fmla="*/ 7429 h 15600"/>
                <a:gd name="connsiteX4" fmla="*/ 6686 w 14895"/>
                <a:gd name="connsiteY4" fmla="*/ 15563 h 15600"/>
                <a:gd name="connsiteX5" fmla="*/ 7466 w 14895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5" h="15600">
                  <a:moveTo>
                    <a:pt x="7466" y="15600"/>
                  </a:moveTo>
                  <a:cubicBezTo>
                    <a:pt x="11687" y="15215"/>
                    <a:pt x="14913" y="11667"/>
                    <a:pt x="14895" y="7429"/>
                  </a:cubicBezTo>
                  <a:cubicBezTo>
                    <a:pt x="14550" y="3478"/>
                    <a:pt x="11417" y="346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="" xmlns:a16="http://schemas.microsoft.com/office/drawing/2014/main" id="{D214C42E-6E3F-DCDD-7343-B862FBBD9F12}"/>
                </a:ext>
              </a:extLst>
            </p:cNvPr>
            <p:cNvSpPr/>
            <p:nvPr/>
          </p:nvSpPr>
          <p:spPr>
            <a:xfrm>
              <a:off x="7422558" y="2285270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="" xmlns:a16="http://schemas.microsoft.com/office/drawing/2014/main" id="{1C21EB5E-88C6-49EB-D69D-685A52AACBF4}"/>
                </a:ext>
              </a:extLst>
            </p:cNvPr>
            <p:cNvSpPr/>
            <p:nvPr/>
          </p:nvSpPr>
          <p:spPr>
            <a:xfrm>
              <a:off x="7431472" y="232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="" xmlns:a16="http://schemas.microsoft.com/office/drawing/2014/main" id="{B379E760-3921-9466-6826-F38D9B71F756}"/>
                </a:ext>
              </a:extLst>
            </p:cNvPr>
            <p:cNvSpPr/>
            <p:nvPr/>
          </p:nvSpPr>
          <p:spPr>
            <a:xfrm>
              <a:off x="7445586" y="2430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="" xmlns:a16="http://schemas.microsoft.com/office/drawing/2014/main" id="{E48EF1BE-74DA-EE2C-6D03-C7B129CD1E60}"/>
                </a:ext>
              </a:extLst>
            </p:cNvPr>
            <p:cNvSpPr/>
            <p:nvPr/>
          </p:nvSpPr>
          <p:spPr>
            <a:xfrm>
              <a:off x="7484958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="" xmlns:a16="http://schemas.microsoft.com/office/drawing/2014/main" id="{087DA454-F537-EE39-DEE8-67C3542334DF}"/>
                </a:ext>
              </a:extLst>
            </p:cNvPr>
            <p:cNvSpPr/>
            <p:nvPr/>
          </p:nvSpPr>
          <p:spPr>
            <a:xfrm>
              <a:off x="748421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="" xmlns:a16="http://schemas.microsoft.com/office/drawing/2014/main" id="{8CF066E6-5D7B-C569-C8BE-9F6D7962351C}"/>
                </a:ext>
              </a:extLst>
            </p:cNvPr>
            <p:cNvSpPr/>
            <p:nvPr/>
          </p:nvSpPr>
          <p:spPr>
            <a:xfrm>
              <a:off x="7469358" y="263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="" xmlns:a16="http://schemas.microsoft.com/office/drawing/2014/main" id="{547E524C-ABF0-9F8D-A4B7-0107F23A22DC}"/>
                </a:ext>
              </a:extLst>
            </p:cNvPr>
            <p:cNvSpPr/>
            <p:nvPr/>
          </p:nvSpPr>
          <p:spPr>
            <a:xfrm>
              <a:off x="6108443" y="33378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="" xmlns:a16="http://schemas.microsoft.com/office/drawing/2014/main" id="{C6CF3CE0-DA40-2D59-4CDF-26B1F6CD915E}"/>
                </a:ext>
              </a:extLst>
            </p:cNvPr>
            <p:cNvSpPr/>
            <p:nvPr/>
          </p:nvSpPr>
          <p:spPr>
            <a:xfrm>
              <a:off x="5988100" y="32702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="" xmlns:a16="http://schemas.microsoft.com/office/drawing/2014/main" id="{9806E866-A6DD-3A56-2977-A89B4A81D9C7}"/>
                </a:ext>
              </a:extLst>
            </p:cNvPr>
            <p:cNvSpPr/>
            <p:nvPr/>
          </p:nvSpPr>
          <p:spPr>
            <a:xfrm>
              <a:off x="5781585" y="3086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="" xmlns:a16="http://schemas.microsoft.com/office/drawing/2014/main" id="{F226BE7B-C0AE-CFA7-8202-96FF468AF063}"/>
                </a:ext>
              </a:extLst>
            </p:cNvPr>
            <p:cNvSpPr/>
            <p:nvPr/>
          </p:nvSpPr>
          <p:spPr>
            <a:xfrm>
              <a:off x="5759299" y="3060071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="" xmlns:a16="http://schemas.microsoft.com/office/drawing/2014/main" id="{15097A08-C336-EA60-E54A-992D5587F0E0}"/>
                </a:ext>
              </a:extLst>
            </p:cNvPr>
            <p:cNvSpPr/>
            <p:nvPr/>
          </p:nvSpPr>
          <p:spPr>
            <a:xfrm>
              <a:off x="5738499" y="30318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="" xmlns:a16="http://schemas.microsoft.com/office/drawing/2014/main" id="{C475A289-BA82-F1FD-52AF-9F3D2A62E12C}"/>
                </a:ext>
              </a:extLst>
            </p:cNvPr>
            <p:cNvSpPr/>
            <p:nvPr/>
          </p:nvSpPr>
          <p:spPr>
            <a:xfrm>
              <a:off x="5561699" y="2585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="" xmlns:a16="http://schemas.microsoft.com/office/drawing/2014/main" id="{D4D783CE-81C7-A846-84F5-31AC872F71CD}"/>
                </a:ext>
              </a:extLst>
            </p:cNvPr>
            <p:cNvSpPr/>
            <p:nvPr/>
          </p:nvSpPr>
          <p:spPr>
            <a:xfrm>
              <a:off x="5557985" y="255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="" xmlns:a16="http://schemas.microsoft.com/office/drawing/2014/main" id="{9DF77C24-CBEF-3B43-7623-6214B3AB77E2}"/>
                </a:ext>
              </a:extLst>
            </p:cNvPr>
            <p:cNvSpPr/>
            <p:nvPr/>
          </p:nvSpPr>
          <p:spPr>
            <a:xfrm>
              <a:off x="5557985" y="251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="" xmlns:a16="http://schemas.microsoft.com/office/drawing/2014/main" id="{42121D3C-39C7-2ADD-5AEB-10CC3A6B44FB}"/>
                </a:ext>
              </a:extLst>
            </p:cNvPr>
            <p:cNvSpPr/>
            <p:nvPr/>
          </p:nvSpPr>
          <p:spPr>
            <a:xfrm>
              <a:off x="5557985" y="2482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="" xmlns:a16="http://schemas.microsoft.com/office/drawing/2014/main" id="{1C8C9FDD-DA8D-FCFE-3441-930928615B2E}"/>
                </a:ext>
              </a:extLst>
            </p:cNvPr>
            <p:cNvSpPr/>
            <p:nvPr/>
          </p:nvSpPr>
          <p:spPr>
            <a:xfrm>
              <a:off x="5557985" y="244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="" xmlns:a16="http://schemas.microsoft.com/office/drawing/2014/main" id="{8CE35A5E-67B6-A52F-D961-F6066652D5DF}"/>
                </a:ext>
              </a:extLst>
            </p:cNvPr>
            <p:cNvSpPr/>
            <p:nvPr/>
          </p:nvSpPr>
          <p:spPr>
            <a:xfrm>
              <a:off x="5555756" y="241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="" xmlns:a16="http://schemas.microsoft.com/office/drawing/2014/main" id="{3D5F72FE-CDA9-B1C6-0EA4-317F101C1B68}"/>
                </a:ext>
              </a:extLst>
            </p:cNvPr>
            <p:cNvSpPr/>
            <p:nvPr/>
          </p:nvSpPr>
          <p:spPr>
            <a:xfrm>
              <a:off x="5650099" y="2046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="" xmlns:a16="http://schemas.microsoft.com/office/drawing/2014/main" id="{CC411B9D-C1E6-E97E-A623-A01E7124A986}"/>
                </a:ext>
              </a:extLst>
            </p:cNvPr>
            <p:cNvSpPr/>
            <p:nvPr/>
          </p:nvSpPr>
          <p:spPr>
            <a:xfrm>
              <a:off x="5665699" y="20148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="" xmlns:a16="http://schemas.microsoft.com/office/drawing/2014/main" id="{9EAA3329-0354-90D0-6365-FA61D330941A}"/>
                </a:ext>
              </a:extLst>
            </p:cNvPr>
            <p:cNvSpPr/>
            <p:nvPr/>
          </p:nvSpPr>
          <p:spPr>
            <a:xfrm>
              <a:off x="5682042" y="198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="" xmlns:a16="http://schemas.microsoft.com/office/drawing/2014/main" id="{4BE84EDE-1A5B-C89D-74CE-7DC4901ACC49}"/>
                </a:ext>
              </a:extLst>
            </p:cNvPr>
            <p:cNvSpPr/>
            <p:nvPr/>
          </p:nvSpPr>
          <p:spPr>
            <a:xfrm>
              <a:off x="5699128" y="1954698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="" xmlns:a16="http://schemas.microsoft.com/office/drawing/2014/main" id="{60899267-1EE4-BC79-83D4-197057EB6167}"/>
                </a:ext>
              </a:extLst>
            </p:cNvPr>
            <p:cNvSpPr/>
            <p:nvPr/>
          </p:nvSpPr>
          <p:spPr>
            <a:xfrm>
              <a:off x="6976843" y="16174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="" xmlns:a16="http://schemas.microsoft.com/office/drawing/2014/main" id="{988D5185-A09D-E808-3693-A5287F296B7A}"/>
                </a:ext>
              </a:extLst>
            </p:cNvPr>
            <p:cNvSpPr/>
            <p:nvPr/>
          </p:nvSpPr>
          <p:spPr>
            <a:xfrm>
              <a:off x="6999129" y="1624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="" xmlns:a16="http://schemas.microsoft.com/office/drawing/2014/main" id="{56839399-2C17-465C-69F9-61EB7718E433}"/>
                </a:ext>
              </a:extLst>
            </p:cNvPr>
            <p:cNvSpPr/>
            <p:nvPr/>
          </p:nvSpPr>
          <p:spPr>
            <a:xfrm>
              <a:off x="7028843" y="1641955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="" xmlns:a16="http://schemas.microsoft.com/office/drawing/2014/main" id="{841FEA38-56CA-3AE9-00A2-73E5CCD974EB}"/>
                </a:ext>
              </a:extLst>
            </p:cNvPr>
            <p:cNvSpPr/>
            <p:nvPr/>
          </p:nvSpPr>
          <p:spPr>
            <a:xfrm>
              <a:off x="7121700" y="1710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="" xmlns:a16="http://schemas.microsoft.com/office/drawing/2014/main" id="{F0BDA198-291F-20DF-63F5-55B8261677D4}"/>
                </a:ext>
              </a:extLst>
            </p:cNvPr>
            <p:cNvSpPr/>
            <p:nvPr/>
          </p:nvSpPr>
          <p:spPr>
            <a:xfrm>
              <a:off x="7198627" y="178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="" xmlns:a16="http://schemas.microsoft.com/office/drawing/2014/main" id="{2502BE0D-04A5-7DFA-69CB-AC5403459D10}"/>
                </a:ext>
              </a:extLst>
            </p:cNvPr>
            <p:cNvSpPr/>
            <p:nvPr/>
          </p:nvSpPr>
          <p:spPr>
            <a:xfrm>
              <a:off x="7222729" y="1803898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="" xmlns:a16="http://schemas.microsoft.com/office/drawing/2014/main" id="{F79B7383-16EC-E6D6-D8A4-75AAC9C9A8FE}"/>
                </a:ext>
              </a:extLst>
            </p:cNvPr>
            <p:cNvSpPr/>
            <p:nvPr/>
          </p:nvSpPr>
          <p:spPr>
            <a:xfrm>
              <a:off x="7246500" y="1829898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="" xmlns:a16="http://schemas.microsoft.com/office/drawing/2014/main" id="{48878E43-109E-FF6B-A5F0-CABF7F5C8C11}"/>
                </a:ext>
              </a:extLst>
            </p:cNvPr>
            <p:cNvSpPr/>
            <p:nvPr/>
          </p:nvSpPr>
          <p:spPr>
            <a:xfrm>
              <a:off x="7266558" y="18536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="" xmlns:a16="http://schemas.microsoft.com/office/drawing/2014/main" id="{966E4EE9-338D-1F6A-7ED6-ABDA3E255D89}"/>
                </a:ext>
              </a:extLst>
            </p:cNvPr>
            <p:cNvSpPr/>
            <p:nvPr/>
          </p:nvSpPr>
          <p:spPr>
            <a:xfrm>
              <a:off x="7285872" y="1879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="" xmlns:a16="http://schemas.microsoft.com/office/drawing/2014/main" id="{3AF90D29-4FC9-6088-12B1-A4B550CD175D}"/>
                </a:ext>
              </a:extLst>
            </p:cNvPr>
            <p:cNvSpPr/>
            <p:nvPr/>
          </p:nvSpPr>
          <p:spPr>
            <a:xfrm>
              <a:off x="7310386" y="191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="" xmlns:a16="http://schemas.microsoft.com/office/drawing/2014/main" id="{50880B52-85CD-C95C-0636-5CED21AF5DB8}"/>
                </a:ext>
              </a:extLst>
            </p:cNvPr>
            <p:cNvSpPr/>
            <p:nvPr/>
          </p:nvSpPr>
          <p:spPr>
            <a:xfrm>
              <a:off x="7329701" y="1941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="" xmlns:a16="http://schemas.microsoft.com/office/drawing/2014/main" id="{F05B8DEA-88A5-1185-7F6E-16E13A601E75}"/>
                </a:ext>
              </a:extLst>
            </p:cNvPr>
            <p:cNvSpPr/>
            <p:nvPr/>
          </p:nvSpPr>
          <p:spPr>
            <a:xfrm>
              <a:off x="7346043" y="1968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="" xmlns:a16="http://schemas.microsoft.com/office/drawing/2014/main" id="{32865EF4-392C-236E-F932-9D872B38C820}"/>
                </a:ext>
              </a:extLst>
            </p:cNvPr>
            <p:cNvSpPr/>
            <p:nvPr/>
          </p:nvSpPr>
          <p:spPr>
            <a:xfrm>
              <a:off x="7365358" y="1997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="" xmlns:a16="http://schemas.microsoft.com/office/drawing/2014/main" id="{5D6FD8CD-3D99-4F41-108F-1D924C55FAD5}"/>
                </a:ext>
              </a:extLst>
            </p:cNvPr>
            <p:cNvSpPr/>
            <p:nvPr/>
          </p:nvSpPr>
          <p:spPr>
            <a:xfrm>
              <a:off x="7376620" y="2023784"/>
              <a:ext cx="10160" cy="11187"/>
            </a:xfrm>
            <a:custGeom>
              <a:avLst/>
              <a:gdLst>
                <a:gd name="connsiteX0" fmla="*/ 5080 w 10160"/>
                <a:gd name="connsiteY0" fmla="*/ 11143 h 11187"/>
                <a:gd name="connsiteX1" fmla="*/ 10117 w 10160"/>
                <a:gd name="connsiteY1" fmla="*/ 7352 h 11187"/>
                <a:gd name="connsiteX2" fmla="*/ 9538 w 10160"/>
                <a:gd name="connsiteY2" fmla="*/ 4457 h 11187"/>
                <a:gd name="connsiteX3" fmla="*/ 5081 w 10160"/>
                <a:gd name="connsiteY3" fmla="*/ 0 h 11187"/>
                <a:gd name="connsiteX4" fmla="*/ 623 w 10160"/>
                <a:gd name="connsiteY4" fmla="*/ 4457 h 11187"/>
                <a:gd name="connsiteX5" fmla="*/ 2186 w 10160"/>
                <a:gd name="connsiteY5" fmla="*/ 10564 h 11187"/>
                <a:gd name="connsiteX6" fmla="*/ 5081 w 10160"/>
                <a:gd name="connsiteY6" fmla="*/ 11143 h 1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0" h="11187">
                  <a:moveTo>
                    <a:pt x="5080" y="11143"/>
                  </a:moveTo>
                  <a:cubicBezTo>
                    <a:pt x="7518" y="11487"/>
                    <a:pt x="9773" y="9790"/>
                    <a:pt x="10117" y="7352"/>
                  </a:cubicBezTo>
                  <a:cubicBezTo>
                    <a:pt x="10258" y="6349"/>
                    <a:pt x="10054" y="5328"/>
                    <a:pt x="9538" y="4457"/>
                  </a:cubicBezTo>
                  <a:cubicBezTo>
                    <a:pt x="9538" y="1996"/>
                    <a:pt x="7542" y="0"/>
                    <a:pt x="5081" y="0"/>
                  </a:cubicBezTo>
                  <a:cubicBezTo>
                    <a:pt x="2619" y="0"/>
                    <a:pt x="623" y="1996"/>
                    <a:pt x="623" y="4457"/>
                  </a:cubicBezTo>
                  <a:cubicBezTo>
                    <a:pt x="-632" y="6575"/>
                    <a:pt x="68" y="9309"/>
                    <a:pt x="2186" y="10564"/>
                  </a:cubicBezTo>
                  <a:cubicBezTo>
                    <a:pt x="3057" y="11080"/>
                    <a:pt x="4078" y="11284"/>
                    <a:pt x="508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="" xmlns:a16="http://schemas.microsoft.com/office/drawing/2014/main" id="{05FD6D37-155D-E6CD-BF8A-B41D3EDA3AA1}"/>
                </a:ext>
              </a:extLst>
            </p:cNvPr>
            <p:cNvSpPr/>
            <p:nvPr/>
          </p:nvSpPr>
          <p:spPr>
            <a:xfrm>
              <a:off x="7396228" y="20638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="" xmlns:a16="http://schemas.microsoft.com/office/drawing/2014/main" id="{78CBD661-54FF-30BF-A443-BEAFD38B7207}"/>
                </a:ext>
              </a:extLst>
            </p:cNvPr>
            <p:cNvSpPr/>
            <p:nvPr/>
          </p:nvSpPr>
          <p:spPr>
            <a:xfrm>
              <a:off x="7410672" y="209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="" xmlns:a16="http://schemas.microsoft.com/office/drawing/2014/main" id="{49DF29CB-CDEB-6865-705B-0F81797D2890}"/>
                </a:ext>
              </a:extLst>
            </p:cNvPr>
            <p:cNvSpPr/>
            <p:nvPr/>
          </p:nvSpPr>
          <p:spPr>
            <a:xfrm>
              <a:off x="7423301" y="212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="" xmlns:a16="http://schemas.microsoft.com/office/drawing/2014/main" id="{35A9AD11-9B62-C88D-5CE5-061BF567769B}"/>
                </a:ext>
              </a:extLst>
            </p:cNvPr>
            <p:cNvSpPr/>
            <p:nvPr/>
          </p:nvSpPr>
          <p:spPr>
            <a:xfrm>
              <a:off x="7431472" y="2154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="" xmlns:a16="http://schemas.microsoft.com/office/drawing/2014/main" id="{706F5FAB-2487-23E3-1DFA-5BB3EC22C56D}"/>
                </a:ext>
              </a:extLst>
            </p:cNvPr>
            <p:cNvSpPr/>
            <p:nvPr/>
          </p:nvSpPr>
          <p:spPr>
            <a:xfrm>
              <a:off x="7438111" y="21841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="" xmlns:a16="http://schemas.microsoft.com/office/drawing/2014/main" id="{0EBB8B4B-CAE7-3A37-9385-2A654F7AD023}"/>
                </a:ext>
              </a:extLst>
            </p:cNvPr>
            <p:cNvSpPr/>
            <p:nvPr/>
          </p:nvSpPr>
          <p:spPr>
            <a:xfrm>
              <a:off x="7447072" y="2217670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="" xmlns:a16="http://schemas.microsoft.com/office/drawing/2014/main" id="{449C037F-F269-615E-F961-C6D3C790E7FE}"/>
                </a:ext>
              </a:extLst>
            </p:cNvPr>
            <p:cNvSpPr/>
            <p:nvPr/>
          </p:nvSpPr>
          <p:spPr>
            <a:xfrm>
              <a:off x="7455196" y="2251099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="" xmlns:a16="http://schemas.microsoft.com/office/drawing/2014/main" id="{BC074A4E-882A-0535-F5C4-B6F6F7D18471}"/>
                </a:ext>
              </a:extLst>
            </p:cNvPr>
            <p:cNvSpPr/>
            <p:nvPr/>
          </p:nvSpPr>
          <p:spPr>
            <a:xfrm>
              <a:off x="7461929" y="2285270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345" y="11379"/>
                    <a:pt x="3478" y="14512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="" xmlns:a16="http://schemas.microsoft.com/office/drawing/2014/main" id="{599D8A35-8415-5807-555C-FECE3980B22C}"/>
                </a:ext>
              </a:extLst>
            </p:cNvPr>
            <p:cNvSpPr/>
            <p:nvPr/>
          </p:nvSpPr>
          <p:spPr>
            <a:xfrm>
              <a:off x="7474640" y="23253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="" xmlns:a16="http://schemas.microsoft.com/office/drawing/2014/main" id="{B8906EA8-78FC-383E-B2B3-3CFC0495C7D1}"/>
                </a:ext>
              </a:extLst>
            </p:cNvPr>
            <p:cNvSpPr/>
            <p:nvPr/>
          </p:nvSpPr>
          <p:spPr>
            <a:xfrm>
              <a:off x="7479015" y="23610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="" xmlns:a16="http://schemas.microsoft.com/office/drawing/2014/main" id="{13131984-E0C8-D9BA-007D-838740090B36}"/>
                </a:ext>
              </a:extLst>
            </p:cNvPr>
            <p:cNvSpPr/>
            <p:nvPr/>
          </p:nvSpPr>
          <p:spPr>
            <a:xfrm>
              <a:off x="5530499" y="2637385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="" xmlns:a16="http://schemas.microsoft.com/office/drawing/2014/main" id="{50501D70-CCBE-CDDF-D1A6-BC362643D368}"/>
                </a:ext>
              </a:extLst>
            </p:cNvPr>
            <p:cNvSpPr/>
            <p:nvPr/>
          </p:nvSpPr>
          <p:spPr>
            <a:xfrm>
              <a:off x="5524556" y="26024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="" xmlns:a16="http://schemas.microsoft.com/office/drawing/2014/main" id="{63A4017B-7A9F-0CF1-6161-E63ED73E22E8}"/>
                </a:ext>
              </a:extLst>
            </p:cNvPr>
            <p:cNvSpPr/>
            <p:nvPr/>
          </p:nvSpPr>
          <p:spPr>
            <a:xfrm>
              <a:off x="5521585" y="256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="" xmlns:a16="http://schemas.microsoft.com/office/drawing/2014/main" id="{52276AC4-71B5-F976-96EB-A9C5920F64A8}"/>
                </a:ext>
              </a:extLst>
            </p:cNvPr>
            <p:cNvSpPr/>
            <p:nvPr/>
          </p:nvSpPr>
          <p:spPr>
            <a:xfrm>
              <a:off x="5517128" y="253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="" xmlns:a16="http://schemas.microsoft.com/office/drawing/2014/main" id="{EE3E9F0D-F2A6-E15E-8BFD-1A6B4C6E32DD}"/>
                </a:ext>
              </a:extLst>
            </p:cNvPr>
            <p:cNvSpPr/>
            <p:nvPr/>
          </p:nvSpPr>
          <p:spPr>
            <a:xfrm>
              <a:off x="551638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="" xmlns:a16="http://schemas.microsoft.com/office/drawing/2014/main" id="{55EDC0F4-D0AD-CDB5-B81D-328739366F0D}"/>
                </a:ext>
              </a:extLst>
            </p:cNvPr>
            <p:cNvSpPr/>
            <p:nvPr/>
          </p:nvSpPr>
          <p:spPr>
            <a:xfrm>
              <a:off x="5514156" y="24635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="" xmlns:a16="http://schemas.microsoft.com/office/drawing/2014/main" id="{31AE949B-B6D1-89AE-7330-CF958CDE462B}"/>
                </a:ext>
              </a:extLst>
            </p:cNvPr>
            <p:cNvSpPr/>
            <p:nvPr/>
          </p:nvSpPr>
          <p:spPr>
            <a:xfrm>
              <a:off x="5516385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="" xmlns:a16="http://schemas.microsoft.com/office/drawing/2014/main" id="{19B07EFC-33D4-DE47-5471-F1C5C75E67EA}"/>
                </a:ext>
              </a:extLst>
            </p:cNvPr>
            <p:cNvSpPr/>
            <p:nvPr/>
          </p:nvSpPr>
          <p:spPr>
            <a:xfrm>
              <a:off x="5647128" y="1968070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="" xmlns:a16="http://schemas.microsoft.com/office/drawing/2014/main" id="{82123940-BC8A-F1BB-2E75-1F5D23159ABE}"/>
                </a:ext>
              </a:extLst>
            </p:cNvPr>
            <p:cNvSpPr/>
            <p:nvPr/>
          </p:nvSpPr>
          <p:spPr>
            <a:xfrm>
              <a:off x="7001358" y="15840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="" xmlns:a16="http://schemas.microsoft.com/office/drawing/2014/main" id="{D8723B05-81B6-2DD2-5FF8-FA3928A3A4B2}"/>
                </a:ext>
              </a:extLst>
            </p:cNvPr>
            <p:cNvSpPr/>
            <p:nvPr/>
          </p:nvSpPr>
          <p:spPr>
            <a:xfrm>
              <a:off x="7027358" y="15973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="" xmlns:a16="http://schemas.microsoft.com/office/drawing/2014/main" id="{206D283B-4E89-EC2E-139D-8D24D6A60EA0}"/>
                </a:ext>
              </a:extLst>
            </p:cNvPr>
            <p:cNvSpPr/>
            <p:nvPr/>
          </p:nvSpPr>
          <p:spPr>
            <a:xfrm>
              <a:off x="7060786" y="1620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="" xmlns:a16="http://schemas.microsoft.com/office/drawing/2014/main" id="{B734C087-C1C3-9331-456A-CF7B3B9EA4AD}"/>
                </a:ext>
              </a:extLst>
            </p:cNvPr>
            <p:cNvSpPr/>
            <p:nvPr/>
          </p:nvSpPr>
          <p:spPr>
            <a:xfrm>
              <a:off x="7464158" y="21248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="" xmlns:a16="http://schemas.microsoft.com/office/drawing/2014/main" id="{9FF60496-CB97-63C7-11AA-276EED6434C3}"/>
                </a:ext>
              </a:extLst>
            </p:cNvPr>
            <p:cNvSpPr/>
            <p:nvPr/>
          </p:nvSpPr>
          <p:spPr>
            <a:xfrm>
              <a:off x="7475301" y="2159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="" xmlns:a16="http://schemas.microsoft.com/office/drawing/2014/main" id="{3E13D362-444F-8A65-A2AD-237D560F96F3}"/>
                </a:ext>
              </a:extLst>
            </p:cNvPr>
            <p:cNvSpPr/>
            <p:nvPr/>
          </p:nvSpPr>
          <p:spPr>
            <a:xfrm>
              <a:off x="7477694" y="2185727"/>
              <a:ext cx="12417" cy="14692"/>
            </a:xfrm>
            <a:custGeom>
              <a:avLst/>
              <a:gdLst>
                <a:gd name="connsiteX0" fmla="*/ 11721 w 12417"/>
                <a:gd name="connsiteY0" fmla="*/ 11143 h 14692"/>
                <a:gd name="connsiteX1" fmla="*/ 11721 w 12417"/>
                <a:gd name="connsiteY1" fmla="*/ 5943 h 14692"/>
                <a:gd name="connsiteX2" fmla="*/ 6521 w 12417"/>
                <a:gd name="connsiteY2" fmla="*/ 0 h 14692"/>
                <a:gd name="connsiteX3" fmla="*/ 578 w 12417"/>
                <a:gd name="connsiteY3" fmla="*/ 5943 h 14692"/>
                <a:gd name="connsiteX4" fmla="*/ 3550 w 12417"/>
                <a:gd name="connsiteY4" fmla="*/ 14114 h 14692"/>
                <a:gd name="connsiteX5" fmla="*/ 11721 w 12417"/>
                <a:gd name="connsiteY5" fmla="*/ 11143 h 1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4692">
                  <a:moveTo>
                    <a:pt x="11721" y="11143"/>
                  </a:moveTo>
                  <a:cubicBezTo>
                    <a:pt x="12650" y="9534"/>
                    <a:pt x="12650" y="7552"/>
                    <a:pt x="11721" y="5943"/>
                  </a:cubicBezTo>
                  <a:cubicBezTo>
                    <a:pt x="11745" y="2930"/>
                    <a:pt x="9510" y="376"/>
                    <a:pt x="6521" y="0"/>
                  </a:cubicBezTo>
                  <a:cubicBezTo>
                    <a:pt x="3387" y="333"/>
                    <a:pt x="911" y="2809"/>
                    <a:pt x="578" y="5943"/>
                  </a:cubicBezTo>
                  <a:cubicBezTo>
                    <a:pt x="-858" y="9020"/>
                    <a:pt x="473" y="12678"/>
                    <a:pt x="3550" y="14114"/>
                  </a:cubicBezTo>
                  <a:cubicBezTo>
                    <a:pt x="6627" y="15550"/>
                    <a:pt x="10285" y="14220"/>
                    <a:pt x="1172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="" xmlns:a16="http://schemas.microsoft.com/office/drawing/2014/main" id="{8A53AD2A-C294-ED9C-3C8C-F39FF7CB6FA6}"/>
                </a:ext>
              </a:extLst>
            </p:cNvPr>
            <p:cNvSpPr/>
            <p:nvPr/>
          </p:nvSpPr>
          <p:spPr>
            <a:xfrm>
              <a:off x="7489415" y="2219899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="" xmlns:a16="http://schemas.microsoft.com/office/drawing/2014/main" id="{E442E09E-E2F2-0D9A-CF15-905CF97405E3}"/>
                </a:ext>
              </a:extLst>
            </p:cNvPr>
            <p:cNvSpPr/>
            <p:nvPr/>
          </p:nvSpPr>
          <p:spPr>
            <a:xfrm>
              <a:off x="7495358" y="22518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="" xmlns:a16="http://schemas.microsoft.com/office/drawing/2014/main" id="{89B54D67-F626-E595-DC18-386C2727B332}"/>
                </a:ext>
              </a:extLst>
            </p:cNvPr>
            <p:cNvSpPr/>
            <p:nvPr/>
          </p:nvSpPr>
          <p:spPr>
            <a:xfrm>
              <a:off x="7502044" y="2286013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="" xmlns:a16="http://schemas.microsoft.com/office/drawing/2014/main" id="{152E70F5-B565-DF06-E76C-7DD412857441}"/>
                </a:ext>
              </a:extLst>
            </p:cNvPr>
            <p:cNvSpPr/>
            <p:nvPr/>
          </p:nvSpPr>
          <p:spPr>
            <a:xfrm>
              <a:off x="7513929" y="2323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="" xmlns:a16="http://schemas.microsoft.com/office/drawing/2014/main" id="{1AB67D11-1975-9330-7B96-4AC3509BF1E8}"/>
                </a:ext>
              </a:extLst>
            </p:cNvPr>
            <p:cNvSpPr/>
            <p:nvPr/>
          </p:nvSpPr>
          <p:spPr>
            <a:xfrm>
              <a:off x="7518386" y="236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="" xmlns:a16="http://schemas.microsoft.com/office/drawing/2014/main" id="{9C6D991E-B0F6-1E22-EB62-D243C941E5E5}"/>
                </a:ext>
              </a:extLst>
            </p:cNvPr>
            <p:cNvSpPr/>
            <p:nvPr/>
          </p:nvSpPr>
          <p:spPr>
            <a:xfrm>
              <a:off x="5488156" y="2620299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="" xmlns:a16="http://schemas.microsoft.com/office/drawing/2014/main" id="{3C8657A3-4F4D-9837-B86D-4AA620A5B46C}"/>
                </a:ext>
              </a:extLst>
            </p:cNvPr>
            <p:cNvSpPr/>
            <p:nvPr/>
          </p:nvSpPr>
          <p:spPr>
            <a:xfrm>
              <a:off x="5483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="" xmlns:a16="http://schemas.microsoft.com/office/drawing/2014/main" id="{A20ED323-E413-9CAD-D968-D0FBE8B7CB52}"/>
                </a:ext>
              </a:extLst>
            </p:cNvPr>
            <p:cNvSpPr/>
            <p:nvPr/>
          </p:nvSpPr>
          <p:spPr>
            <a:xfrm>
              <a:off x="5480728" y="2551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="" xmlns:a16="http://schemas.microsoft.com/office/drawing/2014/main" id="{1FC847DB-223C-F42B-E253-11183B15B6DE}"/>
                </a:ext>
              </a:extLst>
            </p:cNvPr>
            <p:cNvSpPr/>
            <p:nvPr/>
          </p:nvSpPr>
          <p:spPr>
            <a:xfrm>
              <a:off x="7515415" y="2157499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="" xmlns:a16="http://schemas.microsoft.com/office/drawing/2014/main" id="{67B79A9D-357D-A361-1AF7-D5C65122763C}"/>
                </a:ext>
              </a:extLst>
            </p:cNvPr>
            <p:cNvSpPr/>
            <p:nvPr/>
          </p:nvSpPr>
          <p:spPr>
            <a:xfrm>
              <a:off x="7525072" y="21894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="" xmlns:a16="http://schemas.microsoft.com/office/drawing/2014/main" id="{1C571E72-FC55-7402-B5E9-1E73570989CD}"/>
                </a:ext>
              </a:extLst>
            </p:cNvPr>
            <p:cNvSpPr/>
            <p:nvPr/>
          </p:nvSpPr>
          <p:spPr>
            <a:xfrm>
              <a:off x="7533986" y="222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="" xmlns:a16="http://schemas.microsoft.com/office/drawing/2014/main" id="{0FCE1029-481D-A23C-3C71-EC11C95CF6C2}"/>
                </a:ext>
              </a:extLst>
            </p:cNvPr>
            <p:cNvSpPr/>
            <p:nvPr/>
          </p:nvSpPr>
          <p:spPr>
            <a:xfrm>
              <a:off x="7541415" y="2255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="" xmlns:a16="http://schemas.microsoft.com/office/drawing/2014/main" id="{EA4D0DD0-2B60-25AF-29A0-C3B4D5F59F32}"/>
                </a:ext>
              </a:extLst>
            </p:cNvPr>
            <p:cNvSpPr/>
            <p:nvPr/>
          </p:nvSpPr>
          <p:spPr>
            <a:xfrm>
              <a:off x="7547358" y="2291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="" xmlns:a16="http://schemas.microsoft.com/office/drawing/2014/main" id="{50962ECF-35C1-45D2-4488-D2EE4D6CD0E3}"/>
                </a:ext>
              </a:extLst>
            </p:cNvPr>
            <p:cNvSpPr/>
            <p:nvPr/>
          </p:nvSpPr>
          <p:spPr>
            <a:xfrm>
              <a:off x="7552558" y="23268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="" xmlns:a16="http://schemas.microsoft.com/office/drawing/2014/main" id="{9255BFCA-07A3-180A-90DD-B8530CE7308C}"/>
                </a:ext>
              </a:extLst>
            </p:cNvPr>
            <p:cNvSpPr/>
            <p:nvPr/>
          </p:nvSpPr>
          <p:spPr>
            <a:xfrm>
              <a:off x="5447299" y="26032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="" xmlns:a16="http://schemas.microsoft.com/office/drawing/2014/main" id="{51FB6066-6D2B-4735-3A96-1ACA6B9ABAB3}"/>
                </a:ext>
              </a:extLst>
            </p:cNvPr>
            <p:cNvSpPr/>
            <p:nvPr/>
          </p:nvSpPr>
          <p:spPr>
            <a:xfrm>
              <a:off x="7580044" y="22577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cxnSp>
        <p:nvCxnSpPr>
          <p:cNvPr id="3896" name="Straight Connector 3895">
            <a:extLst>
              <a:ext uri="{FF2B5EF4-FFF2-40B4-BE49-F238E27FC236}">
                <a16:creationId xmlns="" xmlns:a16="http://schemas.microsoft.com/office/drawing/2014/main" id="{E0556442-E92D-86B4-E5DE-AFB4DB4B1F0A}"/>
              </a:ext>
            </a:extLst>
          </p:cNvPr>
          <p:cNvCxnSpPr>
            <a:cxnSpLocks/>
          </p:cNvCxnSpPr>
          <p:nvPr/>
        </p:nvCxnSpPr>
        <p:spPr>
          <a:xfrm>
            <a:off x="2658083" y="219351"/>
            <a:ext cx="0" cy="682681"/>
          </a:xfrm>
          <a:prstGeom prst="line">
            <a:avLst/>
          </a:prstGeom>
          <a:ln w="28575">
            <a:solidFill>
              <a:srgbClr val="EC6707"/>
            </a:solidFill>
            <a:prstDash val="soli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7A452685-275B-7537-970F-8389A13B4D90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0769F571-98C0-0FD8-2F88-D0B73268E77D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1999" name="Rectangle 1998">
                <a:extLst>
                  <a:ext uri="{FF2B5EF4-FFF2-40B4-BE49-F238E27FC236}">
                    <a16:creationId xmlns="" xmlns:a16="http://schemas.microsoft.com/office/drawing/2014/main" id="{7FD54A11-EB8B-688F-52AE-DEC164573797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000" name="Rectangle 1999">
                <a:extLst>
                  <a:ext uri="{FF2B5EF4-FFF2-40B4-BE49-F238E27FC236}">
                    <a16:creationId xmlns="" xmlns:a16="http://schemas.microsoft.com/office/drawing/2014/main" id="{A5F7B4D5-3632-7C25-0C56-785677DE2242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001" name="Rectangle 2000">
                <a:extLst>
                  <a:ext uri="{FF2B5EF4-FFF2-40B4-BE49-F238E27FC236}">
                    <a16:creationId xmlns="" xmlns:a16="http://schemas.microsoft.com/office/drawing/2014/main" id="{3F60E88C-306E-129D-C472-A4BC88772EA3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002" name="Rectangle 2001">
                <a:extLst>
                  <a:ext uri="{FF2B5EF4-FFF2-40B4-BE49-F238E27FC236}">
                    <a16:creationId xmlns="" xmlns:a16="http://schemas.microsoft.com/office/drawing/2014/main" id="{C7822D34-28E8-A57A-EADA-B1F79ACC7F4E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6D93959D-7227-AEA9-E243-B37EF5E40CC0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C7C7201B-915A-2B7C-8D80-C5AFEAEF904A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E5DA07B0-F107-6DC8-854C-52C913F0BEF4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F207B8CB-5B49-B6EF-DA01-6DA6ADE5271A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0AEAB1F5-06A0-A6EB-663F-478191B9D0FE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EA1C3AC5-A4C4-7835-5DFA-DD45349C01DA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FC7375A-956C-BC47-4B7E-D6A0467D20AD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5E77C852-044D-943D-26F8-16237106AAA8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C608C487-E8F4-AA9A-9946-E216B76F12D3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478E17D2-DB2F-2A50-EB62-A58202191BEB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BC9042DC-AF76-08C6-5D78-B6C6D0EF426A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160FEFE1-5FD3-2F8D-2294-02B2D05245FE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E0C7EC0C-11D5-086A-D5A8-F42D9523AC0D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26B79DB6-8854-F5DE-FE1D-810656F360A5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5258D48F-9C50-BF25-6829-4CF3CB2FA4C7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54B5531A-E836-4AF5-09E5-68AFB5BDDAD2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1991" name="Rectangle 1990">
                <a:extLst>
                  <a:ext uri="{FF2B5EF4-FFF2-40B4-BE49-F238E27FC236}">
                    <a16:creationId xmlns="" xmlns:a16="http://schemas.microsoft.com/office/drawing/2014/main" id="{1EE14382-5F01-9EFF-DA5A-D18F482EB986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2" name="Rectangle 1991">
                <a:extLst>
                  <a:ext uri="{FF2B5EF4-FFF2-40B4-BE49-F238E27FC236}">
                    <a16:creationId xmlns="" xmlns:a16="http://schemas.microsoft.com/office/drawing/2014/main" id="{D705EA6A-57DB-41FD-8C19-4523DA403F35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3" name="Rectangle 1992">
                <a:extLst>
                  <a:ext uri="{FF2B5EF4-FFF2-40B4-BE49-F238E27FC236}">
                    <a16:creationId xmlns="" xmlns:a16="http://schemas.microsoft.com/office/drawing/2014/main" id="{7EFC9FC1-AED5-48CC-F7D5-84EB40FC891F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4" name="Rectangle 1993">
                <a:extLst>
                  <a:ext uri="{FF2B5EF4-FFF2-40B4-BE49-F238E27FC236}">
                    <a16:creationId xmlns="" xmlns:a16="http://schemas.microsoft.com/office/drawing/2014/main" id="{19E080B4-C908-5AC7-EF63-7E65CDDA5B6B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5" name="Rectangle 1994">
                <a:extLst>
                  <a:ext uri="{FF2B5EF4-FFF2-40B4-BE49-F238E27FC236}">
                    <a16:creationId xmlns="" xmlns:a16="http://schemas.microsoft.com/office/drawing/2014/main" id="{0903A711-2418-E2D1-260B-8B0B10E52A65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6" name="Rectangle 1995">
                <a:extLst>
                  <a:ext uri="{FF2B5EF4-FFF2-40B4-BE49-F238E27FC236}">
                    <a16:creationId xmlns="" xmlns:a16="http://schemas.microsoft.com/office/drawing/2014/main" id="{ED34918F-A5E8-C7F6-F902-1D79302BA9A9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7" name="Rectangle 1996">
                <a:extLst>
                  <a:ext uri="{FF2B5EF4-FFF2-40B4-BE49-F238E27FC236}">
                    <a16:creationId xmlns="" xmlns:a16="http://schemas.microsoft.com/office/drawing/2014/main" id="{36276730-9C73-E84D-0F81-7BC70586F33B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8" name="Rectangle 1997">
                <a:extLst>
                  <a:ext uri="{FF2B5EF4-FFF2-40B4-BE49-F238E27FC236}">
                    <a16:creationId xmlns="" xmlns:a16="http://schemas.microsoft.com/office/drawing/2014/main" id="{C91482FB-4D35-2EC9-E45A-177407E4F561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0A6EC5F6-8E65-F1EA-D572-7031993A92BC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1989" name="Rectangle 1988">
                <a:extLst>
                  <a:ext uri="{FF2B5EF4-FFF2-40B4-BE49-F238E27FC236}">
                    <a16:creationId xmlns="" xmlns:a16="http://schemas.microsoft.com/office/drawing/2014/main" id="{1905766A-9660-BF57-9E16-A913B4364194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990" name="Rectangle 1989">
                <a:extLst>
                  <a:ext uri="{FF2B5EF4-FFF2-40B4-BE49-F238E27FC236}">
                    <a16:creationId xmlns="" xmlns:a16="http://schemas.microsoft.com/office/drawing/2014/main" id="{F1B51AD5-5A28-8689-6834-0DB984DDD172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EA7F2C29-B233-A7E3-0418-89CD3AAADB60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4CABD8CD-E2DC-DAD6-8096-52170F43E00C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950AF4B2-9DFA-17B7-E14B-31761474220B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4F364D4A-9B93-1046-39EB-05D6169A62EA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6E57AC38-08A6-E50B-37A2-BA28007CCB97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5CBCADAF-FC82-0A17-E9D0-169701CFBF58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D515357B-D50C-061E-919D-22DF9E1ADEDC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1D61B1A6-E372-D3B8-7B07-D66ACBF9D602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4ACE3F29-D51C-2A14-4488-C0C0AF14B298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B5DBBF26-F334-1398-DE7E-A86E52E0F3AD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sp>
        <p:nvSpPr>
          <p:cNvPr id="1982" name="TextBox 1981">
            <a:extLst>
              <a:ext uri="{FF2B5EF4-FFF2-40B4-BE49-F238E27FC236}">
                <a16:creationId xmlns="" xmlns:a16="http://schemas.microsoft.com/office/drawing/2014/main" id="{4A2BAA1D-3106-D315-F32E-91224E78DBB5}"/>
              </a:ext>
            </a:extLst>
          </p:cNvPr>
          <p:cNvSpPr txBox="1"/>
          <p:nvPr/>
        </p:nvSpPr>
        <p:spPr>
          <a:xfrm>
            <a:off x="883250" y="508812"/>
            <a:ext cx="2971042" cy="4129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500"/>
              </a:lnSpc>
            </a:pPr>
            <a:r>
              <a:rPr lang="en-US" sz="2400">
                <a:solidFill>
                  <a:srgbClr val="EC6707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Tujuan</a:t>
            </a:r>
            <a:endParaRPr lang="en-US" sz="2400" b="1">
              <a:solidFill>
                <a:srgbClr val="EC6707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983" name="TextBox 1982">
            <a:extLst>
              <a:ext uri="{FF2B5EF4-FFF2-40B4-BE49-F238E27FC236}">
                <a16:creationId xmlns="" xmlns:a16="http://schemas.microsoft.com/office/drawing/2014/main" id="{DCDB3DCF-2CDE-2819-8809-8985A0074B34}"/>
              </a:ext>
            </a:extLst>
          </p:cNvPr>
          <p:cNvSpPr txBox="1"/>
          <p:nvPr/>
        </p:nvSpPr>
        <p:spPr>
          <a:xfrm>
            <a:off x="2805194" y="292982"/>
            <a:ext cx="605731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US" sz="1200" dirty="0" err="1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Penelitian</a:t>
            </a:r>
            <a:r>
              <a:rPr lang="en-US" sz="1200" dirty="0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ini</a:t>
            </a:r>
            <a:r>
              <a:rPr lang="en-US" sz="1200" dirty="0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dilakukan</a:t>
            </a:r>
            <a:r>
              <a:rPr lang="en-US" sz="1200" dirty="0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untuk</a:t>
            </a:r>
            <a:r>
              <a:rPr lang="en-US" sz="1200" dirty="0">
                <a:solidFill>
                  <a:srgbClr val="262626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dirty="0" err="1"/>
              <a:t>memahami</a:t>
            </a:r>
            <a:r>
              <a:rPr lang="en-ID" sz="1200" dirty="0"/>
              <a:t> </a:t>
            </a:r>
            <a:r>
              <a:rPr lang="en-ID" sz="1200" dirty="0" err="1"/>
              <a:t>opini</a:t>
            </a:r>
            <a:r>
              <a:rPr lang="en-ID" sz="1200" dirty="0"/>
              <a:t> </a:t>
            </a:r>
            <a:r>
              <a:rPr lang="en-ID" sz="1200" dirty="0" err="1"/>
              <a:t>publik</a:t>
            </a:r>
            <a:r>
              <a:rPr lang="en-ID" sz="1200" dirty="0"/>
              <a:t> </a:t>
            </a:r>
            <a:r>
              <a:rPr lang="en-ID" sz="1200" dirty="0" err="1"/>
              <a:t>mengenai</a:t>
            </a:r>
            <a:r>
              <a:rPr lang="en-ID" sz="1200" dirty="0"/>
              <a:t> </a:t>
            </a:r>
            <a:r>
              <a:rPr lang="en-ID" sz="1200" dirty="0" err="1"/>
              <a:t>dampak</a:t>
            </a:r>
            <a:r>
              <a:rPr lang="en-ID" sz="1200" dirty="0"/>
              <a:t> </a:t>
            </a:r>
            <a:r>
              <a:rPr lang="en-ID" sz="1200" dirty="0" err="1"/>
              <a:t>penggunaan</a:t>
            </a:r>
            <a:r>
              <a:rPr lang="en-ID" sz="1200" dirty="0"/>
              <a:t> </a:t>
            </a:r>
            <a:r>
              <a:rPr lang="en-ID" sz="1200" dirty="0" err="1"/>
              <a:t>kendaraan</a:t>
            </a:r>
            <a:r>
              <a:rPr lang="en-ID" sz="1200" dirty="0"/>
              <a:t> </a:t>
            </a:r>
            <a:r>
              <a:rPr lang="en-ID" sz="1200" dirty="0" err="1" smtClean="0"/>
              <a:t>listrik</a:t>
            </a:r>
            <a:endParaRPr lang="en-US" sz="1200" dirty="0">
              <a:solidFill>
                <a:srgbClr val="262626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846445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="" xmlns:a16="http://schemas.microsoft.com/office/drawing/2014/main" id="{51A2193A-E838-44E4-035E-E0B5EB6676B4}"/>
              </a:ext>
            </a:extLst>
          </p:cNvPr>
          <p:cNvGrpSpPr/>
          <p:nvPr/>
        </p:nvGrpSpPr>
        <p:grpSpPr>
          <a:xfrm>
            <a:off x="-1325138" y="703030"/>
            <a:ext cx="6131058" cy="5618420"/>
            <a:chOff x="5409414" y="1359670"/>
            <a:chExt cx="2212229" cy="2027257"/>
          </a:xfrm>
          <a:solidFill>
            <a:srgbClr val="004F91"/>
          </a:solidFill>
        </p:grpSpPr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B237F3D0-1BE2-3FFD-5B35-833C2A88BE1A}"/>
                </a:ext>
              </a:extLst>
            </p:cNvPr>
            <p:cNvSpPr/>
            <p:nvPr/>
          </p:nvSpPr>
          <p:spPr>
            <a:xfrm>
              <a:off x="6516271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="" xmlns:a16="http://schemas.microsoft.com/office/drawing/2014/main" id="{EE401D88-F30E-0606-ABB7-975DBA3A75A4}"/>
                </a:ext>
              </a:extLst>
            </p:cNvPr>
            <p:cNvSpPr/>
            <p:nvPr/>
          </p:nvSpPr>
          <p:spPr>
            <a:xfrm>
              <a:off x="65541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="" xmlns:a16="http://schemas.microsoft.com/office/drawing/2014/main" id="{1FEC7122-3039-75FD-07BF-63B8BC5B6410}"/>
                </a:ext>
              </a:extLst>
            </p:cNvPr>
            <p:cNvSpPr/>
            <p:nvPr/>
          </p:nvSpPr>
          <p:spPr>
            <a:xfrm>
              <a:off x="6539300" y="2491042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="" xmlns:a16="http://schemas.microsoft.com/office/drawing/2014/main" id="{055E1536-0861-6A9A-5CE6-BE84E65E5276}"/>
                </a:ext>
              </a:extLst>
            </p:cNvPr>
            <p:cNvSpPr/>
            <p:nvPr/>
          </p:nvSpPr>
          <p:spPr>
            <a:xfrm>
              <a:off x="6507357" y="2502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="" xmlns:a16="http://schemas.microsoft.com/office/drawing/2014/main" id="{DFBF1809-8DA1-2E2B-61C4-90BDE48E35B9}"/>
                </a:ext>
              </a:extLst>
            </p:cNvPr>
            <p:cNvSpPr/>
            <p:nvPr/>
          </p:nvSpPr>
          <p:spPr>
            <a:xfrm>
              <a:off x="6479129" y="24843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="" xmlns:a16="http://schemas.microsoft.com/office/drawing/2014/main" id="{8EB0CD4B-545B-36A9-439A-48553D8AAE2F}"/>
                </a:ext>
              </a:extLst>
            </p:cNvPr>
            <p:cNvSpPr/>
            <p:nvPr/>
          </p:nvSpPr>
          <p:spPr>
            <a:xfrm>
              <a:off x="6485071" y="2450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="" xmlns:a16="http://schemas.microsoft.com/office/drawing/2014/main" id="{8377BD7E-714E-6733-B87E-626964AAA86B}"/>
                </a:ext>
              </a:extLst>
            </p:cNvPr>
            <p:cNvSpPr/>
            <p:nvPr/>
          </p:nvSpPr>
          <p:spPr>
            <a:xfrm>
              <a:off x="6511071" y="24301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3EFA2357-A501-A4FF-E9C1-26D905C04ED8}"/>
                </a:ext>
              </a:extLst>
            </p:cNvPr>
            <p:cNvSpPr/>
            <p:nvPr/>
          </p:nvSpPr>
          <p:spPr>
            <a:xfrm>
              <a:off x="6537814" y="24382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41623CAB-2EBD-6209-DFED-7A880BE15C65}"/>
                </a:ext>
              </a:extLst>
            </p:cNvPr>
            <p:cNvSpPr/>
            <p:nvPr/>
          </p:nvSpPr>
          <p:spPr>
            <a:xfrm>
              <a:off x="6593529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854C19-48D1-E517-33C0-AD67C5B78126}"/>
                </a:ext>
              </a:extLst>
            </p:cNvPr>
            <p:cNvSpPr/>
            <p:nvPr/>
          </p:nvSpPr>
          <p:spPr>
            <a:xfrm>
              <a:off x="6584614" y="2494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0E9CAA49-EEF2-F5D0-622C-21AF7C91A169}"/>
                </a:ext>
              </a:extLst>
            </p:cNvPr>
            <p:cNvSpPr/>
            <p:nvPr/>
          </p:nvSpPr>
          <p:spPr>
            <a:xfrm>
              <a:off x="6563814" y="2521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D6EA89A9-C425-07A0-2AE9-BAF2288A0CA6}"/>
                </a:ext>
              </a:extLst>
            </p:cNvPr>
            <p:cNvSpPr/>
            <p:nvPr/>
          </p:nvSpPr>
          <p:spPr>
            <a:xfrm>
              <a:off x="6533357" y="253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84E114AF-B1AA-397B-4934-333A9A3D65C0}"/>
                </a:ext>
              </a:extLst>
            </p:cNvPr>
            <p:cNvSpPr/>
            <p:nvPr/>
          </p:nvSpPr>
          <p:spPr>
            <a:xfrm>
              <a:off x="6501497" y="2537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B8D26E5F-2F67-CD44-1D75-918358FAF0AE}"/>
                </a:ext>
              </a:extLst>
            </p:cNvPr>
            <p:cNvSpPr/>
            <p:nvPr/>
          </p:nvSpPr>
          <p:spPr>
            <a:xfrm>
              <a:off x="6471700" y="2528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="" xmlns:a16="http://schemas.microsoft.com/office/drawing/2014/main" id="{854684F2-EAFD-8B19-D593-A2FA735BF872}"/>
                </a:ext>
              </a:extLst>
            </p:cNvPr>
            <p:cNvSpPr/>
            <p:nvPr/>
          </p:nvSpPr>
          <p:spPr>
            <a:xfrm>
              <a:off x="6447929" y="2496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="" xmlns:a16="http://schemas.microsoft.com/office/drawing/2014/main" id="{E7168476-9776-E2E5-5937-DA0C3918F040}"/>
                </a:ext>
              </a:extLst>
            </p:cNvPr>
            <p:cNvSpPr/>
            <p:nvPr/>
          </p:nvSpPr>
          <p:spPr>
            <a:xfrm>
              <a:off x="6442729" y="24680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="" xmlns:a16="http://schemas.microsoft.com/office/drawing/2014/main" id="{1BCBBEB9-07E9-AC51-56CC-D6194276D426}"/>
                </a:ext>
              </a:extLst>
            </p:cNvPr>
            <p:cNvSpPr/>
            <p:nvPr/>
          </p:nvSpPr>
          <p:spPr>
            <a:xfrm>
              <a:off x="6449414" y="2428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="" xmlns:a16="http://schemas.microsoft.com/office/drawing/2014/main" id="{C03EE76C-87BA-87B7-A417-C17E08080758}"/>
                </a:ext>
              </a:extLst>
            </p:cNvPr>
            <p:cNvSpPr/>
            <p:nvPr/>
          </p:nvSpPr>
          <p:spPr>
            <a:xfrm>
              <a:off x="6471700" y="2407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="" xmlns:a16="http://schemas.microsoft.com/office/drawing/2014/main" id="{80DAFF11-BBA4-A20D-E0A1-260716C0ECCC}"/>
                </a:ext>
              </a:extLst>
            </p:cNvPr>
            <p:cNvSpPr/>
            <p:nvPr/>
          </p:nvSpPr>
          <p:spPr>
            <a:xfrm>
              <a:off x="6502157" y="239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="" xmlns:a16="http://schemas.microsoft.com/office/drawing/2014/main" id="{3B444C03-CDB6-DCE6-FE73-272B4C6DB13B}"/>
                </a:ext>
              </a:extLst>
            </p:cNvPr>
            <p:cNvSpPr/>
            <p:nvPr/>
          </p:nvSpPr>
          <p:spPr>
            <a:xfrm>
              <a:off x="6533357" y="2386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="" xmlns:a16="http://schemas.microsoft.com/office/drawing/2014/main" id="{43480786-B4E1-D337-3E02-201D1C150584}"/>
                </a:ext>
              </a:extLst>
            </p:cNvPr>
            <p:cNvSpPr/>
            <p:nvPr/>
          </p:nvSpPr>
          <p:spPr>
            <a:xfrm>
              <a:off x="6567529" y="2404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="" xmlns:a16="http://schemas.microsoft.com/office/drawing/2014/main" id="{424E5C24-C352-7EBF-965A-17471089646A}"/>
                </a:ext>
              </a:extLst>
            </p:cNvPr>
            <p:cNvSpPr/>
            <p:nvPr/>
          </p:nvSpPr>
          <p:spPr>
            <a:xfrm>
              <a:off x="6585357" y="242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FEDA53FA-7B65-E73A-0C31-72680C7AF989}"/>
                </a:ext>
              </a:extLst>
            </p:cNvPr>
            <p:cNvSpPr/>
            <p:nvPr/>
          </p:nvSpPr>
          <p:spPr>
            <a:xfrm>
              <a:off x="66321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297601F3-B579-9104-2875-2DD1DE515B5A}"/>
                </a:ext>
              </a:extLst>
            </p:cNvPr>
            <p:cNvSpPr/>
            <p:nvPr/>
          </p:nvSpPr>
          <p:spPr>
            <a:xfrm>
              <a:off x="6626957" y="2495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="" xmlns:a16="http://schemas.microsoft.com/office/drawing/2014/main" id="{ACB0FBC9-5936-D851-D410-CCAA9859A064}"/>
                </a:ext>
              </a:extLst>
            </p:cNvPr>
            <p:cNvSpPr/>
            <p:nvPr/>
          </p:nvSpPr>
          <p:spPr>
            <a:xfrm>
              <a:off x="6611357" y="2526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="" xmlns:a16="http://schemas.microsoft.com/office/drawing/2014/main" id="{C7C8279A-F1CB-6710-CBAD-B6149C934F12}"/>
                </a:ext>
              </a:extLst>
            </p:cNvPr>
            <p:cNvSpPr/>
            <p:nvPr/>
          </p:nvSpPr>
          <p:spPr>
            <a:xfrm>
              <a:off x="6592043" y="25526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="" xmlns:a16="http://schemas.microsoft.com/office/drawing/2014/main" id="{ED63A55D-C704-72C3-A7EF-9F13A0E26FCC}"/>
                </a:ext>
              </a:extLst>
            </p:cNvPr>
            <p:cNvSpPr/>
            <p:nvPr/>
          </p:nvSpPr>
          <p:spPr>
            <a:xfrm>
              <a:off x="6562329" y="2575728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="" xmlns:a16="http://schemas.microsoft.com/office/drawing/2014/main" id="{18EE3714-3FDF-BD16-B7AE-D9ABC6091720}"/>
                </a:ext>
              </a:extLst>
            </p:cNvPr>
            <p:cNvSpPr/>
            <p:nvPr/>
          </p:nvSpPr>
          <p:spPr>
            <a:xfrm>
              <a:off x="6526176" y="2583156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="" xmlns:a16="http://schemas.microsoft.com/office/drawing/2014/main" id="{7253CF27-C4BB-F2CF-3DB8-835BAECA780E}"/>
                </a:ext>
              </a:extLst>
            </p:cNvPr>
            <p:cNvSpPr/>
            <p:nvPr/>
          </p:nvSpPr>
          <p:spPr>
            <a:xfrm>
              <a:off x="6493986" y="2574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="" xmlns:a16="http://schemas.microsoft.com/office/drawing/2014/main" id="{90DC3667-1459-044C-8E4D-13C8656E7CB8}"/>
                </a:ext>
              </a:extLst>
            </p:cNvPr>
            <p:cNvSpPr/>
            <p:nvPr/>
          </p:nvSpPr>
          <p:spPr>
            <a:xfrm>
              <a:off x="6462043" y="25682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="" xmlns:a16="http://schemas.microsoft.com/office/drawing/2014/main" id="{553A0AF2-5F75-F063-E39A-03CCB04922BC}"/>
                </a:ext>
              </a:extLst>
            </p:cNvPr>
            <p:cNvSpPr/>
            <p:nvPr/>
          </p:nvSpPr>
          <p:spPr>
            <a:xfrm>
              <a:off x="6434557" y="2548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="" xmlns:a16="http://schemas.microsoft.com/office/drawing/2014/main" id="{04AACCF1-8787-DC69-C0DE-56C80A5CF5AC}"/>
                </a:ext>
              </a:extLst>
            </p:cNvPr>
            <p:cNvSpPr/>
            <p:nvPr/>
          </p:nvSpPr>
          <p:spPr>
            <a:xfrm>
              <a:off x="6415243" y="2517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="" xmlns:a16="http://schemas.microsoft.com/office/drawing/2014/main" id="{3A446BBA-7B3F-A515-6FBE-60ACF94DAAB0}"/>
                </a:ext>
              </a:extLst>
            </p:cNvPr>
            <p:cNvSpPr/>
            <p:nvPr/>
          </p:nvSpPr>
          <p:spPr>
            <a:xfrm>
              <a:off x="6404182" y="2485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="" xmlns:a16="http://schemas.microsoft.com/office/drawing/2014/main" id="{0BC6BDBF-EBEC-CF89-6106-ED2546781138}"/>
                </a:ext>
              </a:extLst>
            </p:cNvPr>
            <p:cNvSpPr/>
            <p:nvPr/>
          </p:nvSpPr>
          <p:spPr>
            <a:xfrm>
              <a:off x="6404182" y="24449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="" xmlns:a16="http://schemas.microsoft.com/office/drawing/2014/main" id="{92375F84-FBEC-D54B-4B31-339357A3E305}"/>
                </a:ext>
              </a:extLst>
            </p:cNvPr>
            <p:cNvSpPr/>
            <p:nvPr/>
          </p:nvSpPr>
          <p:spPr>
            <a:xfrm>
              <a:off x="6412271" y="24115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="" xmlns:a16="http://schemas.microsoft.com/office/drawing/2014/main" id="{48D80614-BA4E-A2D0-BE57-11476C921704}"/>
                </a:ext>
              </a:extLst>
            </p:cNvPr>
            <p:cNvSpPr/>
            <p:nvPr/>
          </p:nvSpPr>
          <p:spPr>
            <a:xfrm>
              <a:off x="6434557" y="23855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="" xmlns:a16="http://schemas.microsoft.com/office/drawing/2014/main" id="{D29D54DF-C5A6-85CE-D171-4C504FF60230}"/>
                </a:ext>
              </a:extLst>
            </p:cNvPr>
            <p:cNvSpPr/>
            <p:nvPr/>
          </p:nvSpPr>
          <p:spPr>
            <a:xfrm>
              <a:off x="6457586" y="23602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="" xmlns:a16="http://schemas.microsoft.com/office/drawing/2014/main" id="{4A21FE39-8823-FC06-4AD8-82781DC37538}"/>
                </a:ext>
              </a:extLst>
            </p:cNvPr>
            <p:cNvSpPr/>
            <p:nvPr/>
          </p:nvSpPr>
          <p:spPr>
            <a:xfrm>
              <a:off x="6489529" y="2347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="" xmlns:a16="http://schemas.microsoft.com/office/drawing/2014/main" id="{C54B4283-3C32-B7E7-2DA9-14DF55F1D2CD}"/>
                </a:ext>
              </a:extLst>
            </p:cNvPr>
            <p:cNvSpPr/>
            <p:nvPr/>
          </p:nvSpPr>
          <p:spPr>
            <a:xfrm>
              <a:off x="6524443" y="2345442"/>
              <a:ext cx="8171" cy="8171"/>
            </a:xfrm>
            <a:custGeom>
              <a:avLst/>
              <a:gdLst>
                <a:gd name="connsiteX0" fmla="*/ 3714 w 8171"/>
                <a:gd name="connsiteY0" fmla="*/ 8171 h 8171"/>
                <a:gd name="connsiteX1" fmla="*/ 8171 w 8171"/>
                <a:gd name="connsiteY1" fmla="*/ 4457 h 8171"/>
                <a:gd name="connsiteX2" fmla="*/ 3714 w 8171"/>
                <a:gd name="connsiteY2" fmla="*/ 0 h 8171"/>
                <a:gd name="connsiteX3" fmla="*/ 0 w 8171"/>
                <a:gd name="connsiteY3" fmla="*/ 4457 h 8171"/>
                <a:gd name="connsiteX4" fmla="*/ 3714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4" y="8171"/>
                  </a:moveTo>
                  <a:cubicBezTo>
                    <a:pt x="5913" y="8202"/>
                    <a:pt x="7805" y="6625"/>
                    <a:pt x="8171" y="4457"/>
                  </a:cubicBezTo>
                  <a:cubicBezTo>
                    <a:pt x="8171" y="1996"/>
                    <a:pt x="6176" y="0"/>
                    <a:pt x="3714" y="0"/>
                  </a:cubicBezTo>
                  <a:cubicBezTo>
                    <a:pt x="3714" y="0"/>
                    <a:pt x="0" y="0"/>
                    <a:pt x="0" y="4457"/>
                  </a:cubicBezTo>
                  <a:lnTo>
                    <a:pt x="3714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="" xmlns:a16="http://schemas.microsoft.com/office/drawing/2014/main" id="{AA8F1F27-BF5D-B272-C702-6F0160968964}"/>
                </a:ext>
              </a:extLst>
            </p:cNvPr>
            <p:cNvSpPr/>
            <p:nvPr/>
          </p:nvSpPr>
          <p:spPr>
            <a:xfrm>
              <a:off x="6559357" y="2354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="" xmlns:a16="http://schemas.microsoft.com/office/drawing/2014/main" id="{AADED21B-32AD-CF14-ABBA-77AE52992D80}"/>
                </a:ext>
              </a:extLst>
            </p:cNvPr>
            <p:cNvSpPr/>
            <p:nvPr/>
          </p:nvSpPr>
          <p:spPr>
            <a:xfrm>
              <a:off x="6592043" y="23714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="" xmlns:a16="http://schemas.microsoft.com/office/drawing/2014/main" id="{4112D85F-8EEB-34CA-4361-D801A1B811EE}"/>
                </a:ext>
              </a:extLst>
            </p:cNvPr>
            <p:cNvSpPr/>
            <p:nvPr/>
          </p:nvSpPr>
          <p:spPr>
            <a:xfrm>
              <a:off x="6615071" y="23996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="" xmlns:a16="http://schemas.microsoft.com/office/drawing/2014/main" id="{F623118D-8DBE-3F56-1F4B-E2429184AD9C}"/>
                </a:ext>
              </a:extLst>
            </p:cNvPr>
            <p:cNvSpPr/>
            <p:nvPr/>
          </p:nvSpPr>
          <p:spPr>
            <a:xfrm>
              <a:off x="6626957" y="24271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="" xmlns:a16="http://schemas.microsoft.com/office/drawing/2014/main" id="{D86EB21F-3F65-ECAE-C004-ECE11EC290A4}"/>
                </a:ext>
              </a:extLst>
            </p:cNvPr>
            <p:cNvSpPr/>
            <p:nvPr/>
          </p:nvSpPr>
          <p:spPr>
            <a:xfrm>
              <a:off x="6670043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="" xmlns:a16="http://schemas.microsoft.com/office/drawing/2014/main" id="{9D0350F0-43C4-06A9-CEA7-1E14E0D2D990}"/>
                </a:ext>
              </a:extLst>
            </p:cNvPr>
            <p:cNvSpPr/>
            <p:nvPr/>
          </p:nvSpPr>
          <p:spPr>
            <a:xfrm>
              <a:off x="6672272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="" xmlns:a16="http://schemas.microsoft.com/office/drawing/2014/main" id="{60AD22C0-3B57-131A-EDD5-A0F7E56CC688}"/>
                </a:ext>
              </a:extLst>
            </p:cNvPr>
            <p:cNvSpPr/>
            <p:nvPr/>
          </p:nvSpPr>
          <p:spPr>
            <a:xfrm>
              <a:off x="6655929" y="25289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="" xmlns:a16="http://schemas.microsoft.com/office/drawing/2014/main" id="{0E277E6D-3748-387C-BA20-CA6C6E6F3D0E}"/>
                </a:ext>
              </a:extLst>
            </p:cNvPr>
            <p:cNvSpPr/>
            <p:nvPr/>
          </p:nvSpPr>
          <p:spPr>
            <a:xfrm>
              <a:off x="6640329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="" xmlns:a16="http://schemas.microsoft.com/office/drawing/2014/main" id="{EB9EDE89-9F14-5A1F-3A1B-06E37FF079E9}"/>
                </a:ext>
              </a:extLst>
            </p:cNvPr>
            <p:cNvSpPr/>
            <p:nvPr/>
          </p:nvSpPr>
          <p:spPr>
            <a:xfrm>
              <a:off x="6615814" y="2588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="" xmlns:a16="http://schemas.microsoft.com/office/drawing/2014/main" id="{CDC059D3-A790-BA11-B4DC-522095DD84BD}"/>
                </a:ext>
              </a:extLst>
            </p:cNvPr>
            <p:cNvSpPr/>
            <p:nvPr/>
          </p:nvSpPr>
          <p:spPr>
            <a:xfrm>
              <a:off x="6584614" y="2601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="" xmlns:a16="http://schemas.microsoft.com/office/drawing/2014/main" id="{312410CE-27AF-1969-018C-0938992E6346}"/>
                </a:ext>
              </a:extLst>
            </p:cNvPr>
            <p:cNvSpPr/>
            <p:nvPr/>
          </p:nvSpPr>
          <p:spPr>
            <a:xfrm>
              <a:off x="6549700" y="2618070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="" xmlns:a16="http://schemas.microsoft.com/office/drawing/2014/main" id="{C8B68401-32D6-E1EA-0A6D-29EF202FD80F}"/>
                </a:ext>
              </a:extLst>
            </p:cNvPr>
            <p:cNvSpPr/>
            <p:nvPr/>
          </p:nvSpPr>
          <p:spPr>
            <a:xfrm>
              <a:off x="6523700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="" xmlns:a16="http://schemas.microsoft.com/office/drawing/2014/main" id="{0B26F343-6B1B-555C-CF59-D541709F6222}"/>
                </a:ext>
              </a:extLst>
            </p:cNvPr>
            <p:cNvSpPr/>
            <p:nvPr/>
          </p:nvSpPr>
          <p:spPr>
            <a:xfrm>
              <a:off x="6482843" y="2613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="" xmlns:a16="http://schemas.microsoft.com/office/drawing/2014/main" id="{A7943947-9D0C-0976-81F5-C6EFFD7F95C4}"/>
                </a:ext>
              </a:extLst>
            </p:cNvPr>
            <p:cNvSpPr/>
            <p:nvPr/>
          </p:nvSpPr>
          <p:spPr>
            <a:xfrm>
              <a:off x="6449414" y="260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="" xmlns:a16="http://schemas.microsoft.com/office/drawing/2014/main" id="{A25965FA-039B-5D41-8E6C-7B5C33603944}"/>
                </a:ext>
              </a:extLst>
            </p:cNvPr>
            <p:cNvSpPr/>
            <p:nvPr/>
          </p:nvSpPr>
          <p:spPr>
            <a:xfrm>
              <a:off x="6421186" y="258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="" xmlns:a16="http://schemas.microsoft.com/office/drawing/2014/main" id="{7FF914FC-F253-9A72-FFE4-EAEAACEB13BC}"/>
                </a:ext>
              </a:extLst>
            </p:cNvPr>
            <p:cNvSpPr/>
            <p:nvPr/>
          </p:nvSpPr>
          <p:spPr>
            <a:xfrm>
              <a:off x="6398900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="" xmlns:a16="http://schemas.microsoft.com/office/drawing/2014/main" id="{11A4A01C-1FEA-FE56-6FEC-025B8A569D0B}"/>
                </a:ext>
              </a:extLst>
            </p:cNvPr>
            <p:cNvSpPr/>
            <p:nvPr/>
          </p:nvSpPr>
          <p:spPr>
            <a:xfrm>
              <a:off x="6378100" y="25296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="" xmlns:a16="http://schemas.microsoft.com/office/drawing/2014/main" id="{E27BEBF7-7E5E-E440-5C76-F5E0EED585BB}"/>
                </a:ext>
              </a:extLst>
            </p:cNvPr>
            <p:cNvSpPr/>
            <p:nvPr/>
          </p:nvSpPr>
          <p:spPr>
            <a:xfrm>
              <a:off x="6366957" y="249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="" xmlns:a16="http://schemas.microsoft.com/office/drawing/2014/main" id="{F9989B81-BB05-E5D5-2397-ED4B627431E0}"/>
                </a:ext>
              </a:extLst>
            </p:cNvPr>
            <p:cNvSpPr/>
            <p:nvPr/>
          </p:nvSpPr>
          <p:spPr>
            <a:xfrm>
              <a:off x="6365471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="" xmlns:a16="http://schemas.microsoft.com/office/drawing/2014/main" id="{890E143B-9B5D-CA31-AB6A-57FC59C85BBC}"/>
                </a:ext>
              </a:extLst>
            </p:cNvPr>
            <p:cNvSpPr/>
            <p:nvPr/>
          </p:nvSpPr>
          <p:spPr>
            <a:xfrm>
              <a:off x="6365471" y="24301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="" xmlns:a16="http://schemas.microsoft.com/office/drawing/2014/main" id="{77465158-E984-AA8C-4C85-23A6A5F9BC7D}"/>
                </a:ext>
              </a:extLst>
            </p:cNvPr>
            <p:cNvSpPr/>
            <p:nvPr/>
          </p:nvSpPr>
          <p:spPr>
            <a:xfrm>
              <a:off x="6376614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="" xmlns:a16="http://schemas.microsoft.com/office/drawing/2014/main" id="{26E1F63F-B93C-AC89-AF7C-7862CDE24CC3}"/>
                </a:ext>
              </a:extLst>
            </p:cNvPr>
            <p:cNvSpPr/>
            <p:nvPr/>
          </p:nvSpPr>
          <p:spPr>
            <a:xfrm>
              <a:off x="6395186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="" xmlns:a16="http://schemas.microsoft.com/office/drawing/2014/main" id="{FCB38E61-D167-B56D-EE3C-EA17FD183626}"/>
                </a:ext>
              </a:extLst>
            </p:cNvPr>
            <p:cNvSpPr/>
            <p:nvPr/>
          </p:nvSpPr>
          <p:spPr>
            <a:xfrm>
              <a:off x="6415986" y="2340242"/>
              <a:ext cx="7428" cy="7428"/>
            </a:xfrm>
            <a:custGeom>
              <a:avLst/>
              <a:gdLst>
                <a:gd name="connsiteX0" fmla="*/ 7429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9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="" xmlns:a16="http://schemas.microsoft.com/office/drawing/2014/main" id="{6BA2B661-BF6C-9055-D9C7-496E1568BB82}"/>
                </a:ext>
              </a:extLst>
            </p:cNvPr>
            <p:cNvSpPr/>
            <p:nvPr/>
          </p:nvSpPr>
          <p:spPr>
            <a:xfrm>
              <a:off x="6449414" y="2323391"/>
              <a:ext cx="7630" cy="7778"/>
            </a:xfrm>
            <a:custGeom>
              <a:avLst/>
              <a:gdLst>
                <a:gd name="connsiteX0" fmla="*/ 0 w 7630"/>
                <a:gd name="connsiteY0" fmla="*/ 6451 h 7778"/>
                <a:gd name="connsiteX1" fmla="*/ 6303 w 7630"/>
                <a:gd name="connsiteY1" fmla="*/ 6495 h 7778"/>
                <a:gd name="connsiteX2" fmla="*/ 7429 w 7630"/>
                <a:gd name="connsiteY2" fmla="*/ 1994 h 7778"/>
                <a:gd name="connsiteX3" fmla="*/ 1250 w 7630"/>
                <a:gd name="connsiteY3" fmla="*/ 743 h 7778"/>
                <a:gd name="connsiteX4" fmla="*/ 0 w 7630"/>
                <a:gd name="connsiteY4" fmla="*/ 1994 h 7778"/>
                <a:gd name="connsiteX5" fmla="*/ 0 w 7630"/>
                <a:gd name="connsiteY5" fmla="*/ 6451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0" h="7778">
                  <a:moveTo>
                    <a:pt x="0" y="6451"/>
                  </a:moveTo>
                  <a:cubicBezTo>
                    <a:pt x="1728" y="8204"/>
                    <a:pt x="4550" y="8224"/>
                    <a:pt x="6303" y="6495"/>
                  </a:cubicBezTo>
                  <a:cubicBezTo>
                    <a:pt x="7491" y="5324"/>
                    <a:pt x="7926" y="3587"/>
                    <a:pt x="7429" y="1994"/>
                  </a:cubicBezTo>
                  <a:cubicBezTo>
                    <a:pt x="6068" y="-58"/>
                    <a:pt x="3302" y="-617"/>
                    <a:pt x="1250" y="743"/>
                  </a:cubicBezTo>
                  <a:cubicBezTo>
                    <a:pt x="754" y="1073"/>
                    <a:pt x="329" y="1498"/>
                    <a:pt x="0" y="1994"/>
                  </a:cubicBezTo>
                  <a:lnTo>
                    <a:pt x="0" y="645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="" xmlns:a16="http://schemas.microsoft.com/office/drawing/2014/main" id="{D520019E-A970-6255-0C42-1CE1708B550D}"/>
                </a:ext>
              </a:extLst>
            </p:cNvPr>
            <p:cNvSpPr/>
            <p:nvPr/>
          </p:nvSpPr>
          <p:spPr>
            <a:xfrm>
              <a:off x="6481357" y="2313644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="" xmlns:a16="http://schemas.microsoft.com/office/drawing/2014/main" id="{8460611C-E39B-617F-6120-0868CB25360C}"/>
                </a:ext>
              </a:extLst>
            </p:cNvPr>
            <p:cNvSpPr/>
            <p:nvPr/>
          </p:nvSpPr>
          <p:spPr>
            <a:xfrm>
              <a:off x="6523700" y="2306813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="" xmlns:a16="http://schemas.microsoft.com/office/drawing/2014/main" id="{67EA65BB-71BC-4421-0C7E-498319243B68}"/>
                </a:ext>
              </a:extLst>
            </p:cNvPr>
            <p:cNvSpPr/>
            <p:nvPr/>
          </p:nvSpPr>
          <p:spPr>
            <a:xfrm>
              <a:off x="6551186" y="231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="" xmlns:a16="http://schemas.microsoft.com/office/drawing/2014/main" id="{D9D5B825-C0F8-CB97-02E0-3B11BB8BFB6C}"/>
                </a:ext>
              </a:extLst>
            </p:cNvPr>
            <p:cNvSpPr/>
            <p:nvPr/>
          </p:nvSpPr>
          <p:spPr>
            <a:xfrm>
              <a:off x="6580900" y="2329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="" xmlns:a16="http://schemas.microsoft.com/office/drawing/2014/main" id="{393431C7-D92D-0391-CFA1-C78B0B267F1B}"/>
                </a:ext>
              </a:extLst>
            </p:cNvPr>
            <p:cNvSpPr/>
            <p:nvPr/>
          </p:nvSpPr>
          <p:spPr>
            <a:xfrm>
              <a:off x="6615814" y="2343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="" xmlns:a16="http://schemas.microsoft.com/office/drawing/2014/main" id="{19E15AF0-1F82-5936-514D-D8570EA6E719}"/>
                </a:ext>
              </a:extLst>
            </p:cNvPr>
            <p:cNvSpPr/>
            <p:nvPr/>
          </p:nvSpPr>
          <p:spPr>
            <a:xfrm>
              <a:off x="6636614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="" xmlns:a16="http://schemas.microsoft.com/office/drawing/2014/main" id="{110982F1-8546-BC32-C8D1-ABD33A06DCAD}"/>
                </a:ext>
              </a:extLst>
            </p:cNvPr>
            <p:cNvSpPr/>
            <p:nvPr/>
          </p:nvSpPr>
          <p:spPr>
            <a:xfrm>
              <a:off x="6655186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="" xmlns:a16="http://schemas.microsoft.com/office/drawing/2014/main" id="{FB412E7B-B588-7A32-E308-B7EAF2E8FD95}"/>
                </a:ext>
              </a:extLst>
            </p:cNvPr>
            <p:cNvSpPr/>
            <p:nvPr/>
          </p:nvSpPr>
          <p:spPr>
            <a:xfrm>
              <a:off x="6672272" y="2430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="" xmlns:a16="http://schemas.microsoft.com/office/drawing/2014/main" id="{7AF8513E-C1DC-2D89-7368-211C4718AA2E}"/>
                </a:ext>
              </a:extLst>
            </p:cNvPr>
            <p:cNvSpPr/>
            <p:nvPr/>
          </p:nvSpPr>
          <p:spPr>
            <a:xfrm>
              <a:off x="6712386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="" xmlns:a16="http://schemas.microsoft.com/office/drawing/2014/main" id="{F2F8A813-B6AA-6AC6-4C61-515C2130F983}"/>
                </a:ext>
              </a:extLst>
            </p:cNvPr>
            <p:cNvSpPr/>
            <p:nvPr/>
          </p:nvSpPr>
          <p:spPr>
            <a:xfrm>
              <a:off x="6705700" y="24954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="" xmlns:a16="http://schemas.microsoft.com/office/drawing/2014/main" id="{AA8101E6-2957-A4B5-3A9A-64AA6246D7CE}"/>
                </a:ext>
              </a:extLst>
            </p:cNvPr>
            <p:cNvSpPr/>
            <p:nvPr/>
          </p:nvSpPr>
          <p:spPr>
            <a:xfrm>
              <a:off x="6694557" y="25356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="" xmlns:a16="http://schemas.microsoft.com/office/drawing/2014/main" id="{EFE498A6-19F1-E985-E856-B261766A34DA}"/>
                </a:ext>
              </a:extLst>
            </p:cNvPr>
            <p:cNvSpPr/>
            <p:nvPr/>
          </p:nvSpPr>
          <p:spPr>
            <a:xfrm>
              <a:off x="6684652" y="2566813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="" xmlns:a16="http://schemas.microsoft.com/office/drawing/2014/main" id="{E88CF3DC-E063-8921-6427-B2CE6DCE5352}"/>
                </a:ext>
              </a:extLst>
            </p:cNvPr>
            <p:cNvSpPr/>
            <p:nvPr/>
          </p:nvSpPr>
          <p:spPr>
            <a:xfrm>
              <a:off x="6664183" y="2589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="" xmlns:a16="http://schemas.microsoft.com/office/drawing/2014/main" id="{6B26B2E7-B5FB-0725-EA9E-5C65DEE2DB9E}"/>
                </a:ext>
              </a:extLst>
            </p:cNvPr>
            <p:cNvSpPr/>
            <p:nvPr/>
          </p:nvSpPr>
          <p:spPr>
            <a:xfrm>
              <a:off x="6639668" y="2613613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="" xmlns:a16="http://schemas.microsoft.com/office/drawing/2014/main" id="{FBB51E78-BEA8-AB08-BD94-66A0AB71FCA4}"/>
                </a:ext>
              </a:extLst>
            </p:cNvPr>
            <p:cNvSpPr/>
            <p:nvPr/>
          </p:nvSpPr>
          <p:spPr>
            <a:xfrm>
              <a:off x="6609129" y="2632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="" xmlns:a16="http://schemas.microsoft.com/office/drawing/2014/main" id="{23214949-0AEB-7F8A-B4F0-92F42D8179F6}"/>
                </a:ext>
              </a:extLst>
            </p:cNvPr>
            <p:cNvSpPr/>
            <p:nvPr/>
          </p:nvSpPr>
          <p:spPr>
            <a:xfrm>
              <a:off x="6579414" y="26462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="" xmlns:a16="http://schemas.microsoft.com/office/drawing/2014/main" id="{CC2DFBDC-E2A3-A0D7-8E88-81C51A55F5CF}"/>
                </a:ext>
              </a:extLst>
            </p:cNvPr>
            <p:cNvSpPr/>
            <p:nvPr/>
          </p:nvSpPr>
          <p:spPr>
            <a:xfrm>
              <a:off x="6543014" y="26544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="" xmlns:a16="http://schemas.microsoft.com/office/drawing/2014/main" id="{6C0B2EAA-BE65-AADD-6860-FA1A55907AC7}"/>
                </a:ext>
              </a:extLst>
            </p:cNvPr>
            <p:cNvSpPr/>
            <p:nvPr/>
          </p:nvSpPr>
          <p:spPr>
            <a:xfrm>
              <a:off x="6508843" y="265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="" xmlns:a16="http://schemas.microsoft.com/office/drawing/2014/main" id="{FF114881-E720-B60B-0A5C-982F3F33D83A}"/>
                </a:ext>
              </a:extLst>
            </p:cNvPr>
            <p:cNvSpPr/>
            <p:nvPr/>
          </p:nvSpPr>
          <p:spPr>
            <a:xfrm>
              <a:off x="6476900" y="2655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="" xmlns:a16="http://schemas.microsoft.com/office/drawing/2014/main" id="{DBF2CB45-F99B-FFF3-F02A-F20595B77967}"/>
                </a:ext>
              </a:extLst>
            </p:cNvPr>
            <p:cNvSpPr/>
            <p:nvPr/>
          </p:nvSpPr>
          <p:spPr>
            <a:xfrm>
              <a:off x="6443141" y="2640356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="" xmlns:a16="http://schemas.microsoft.com/office/drawing/2014/main" id="{ED65D14D-9CB9-9E41-8B40-A2CAB6DCCEC0}"/>
                </a:ext>
              </a:extLst>
            </p:cNvPr>
            <p:cNvSpPr/>
            <p:nvPr/>
          </p:nvSpPr>
          <p:spPr>
            <a:xfrm>
              <a:off x="6410786" y="262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="" xmlns:a16="http://schemas.microsoft.com/office/drawing/2014/main" id="{79D987FD-C358-B1AB-44E4-6C359F3EB213}"/>
                </a:ext>
              </a:extLst>
            </p:cNvPr>
            <p:cNvSpPr/>
            <p:nvPr/>
          </p:nvSpPr>
          <p:spPr>
            <a:xfrm>
              <a:off x="6386271" y="26024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="" xmlns:a16="http://schemas.microsoft.com/office/drawing/2014/main" id="{E8D5D5C7-A79D-8FDE-9734-E855472EC3FA}"/>
                </a:ext>
              </a:extLst>
            </p:cNvPr>
            <p:cNvSpPr/>
            <p:nvPr/>
          </p:nvSpPr>
          <p:spPr>
            <a:xfrm>
              <a:off x="6363243" y="258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="" xmlns:a16="http://schemas.microsoft.com/office/drawing/2014/main" id="{91B06680-D44B-8ABD-F7AB-D60B064B2BE0}"/>
                </a:ext>
              </a:extLst>
            </p:cNvPr>
            <p:cNvSpPr/>
            <p:nvPr/>
          </p:nvSpPr>
          <p:spPr>
            <a:xfrm>
              <a:off x="6345414" y="254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="" xmlns:a16="http://schemas.microsoft.com/office/drawing/2014/main" id="{7B0136D7-D810-963B-AC4B-F0098ED8920D}"/>
                </a:ext>
              </a:extLst>
            </p:cNvPr>
            <p:cNvSpPr/>
            <p:nvPr/>
          </p:nvSpPr>
          <p:spPr>
            <a:xfrm>
              <a:off x="6333528" y="2513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="" xmlns:a16="http://schemas.microsoft.com/office/drawing/2014/main" id="{F368B0EC-A11C-0CF8-04FE-7AAA6F0996BC}"/>
                </a:ext>
              </a:extLst>
            </p:cNvPr>
            <p:cNvSpPr/>
            <p:nvPr/>
          </p:nvSpPr>
          <p:spPr>
            <a:xfrm>
              <a:off x="6327586" y="2482127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="" xmlns:a16="http://schemas.microsoft.com/office/drawing/2014/main" id="{8412E5DE-2A3E-096C-03EA-9248A14CB342}"/>
                </a:ext>
              </a:extLst>
            </p:cNvPr>
            <p:cNvSpPr/>
            <p:nvPr/>
          </p:nvSpPr>
          <p:spPr>
            <a:xfrm>
              <a:off x="6323128" y="2447213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="" xmlns:a16="http://schemas.microsoft.com/office/drawing/2014/main" id="{47F1E699-7ACA-61ED-35FC-B5920E488109}"/>
                </a:ext>
              </a:extLst>
            </p:cNvPr>
            <p:cNvSpPr/>
            <p:nvPr/>
          </p:nvSpPr>
          <p:spPr>
            <a:xfrm>
              <a:off x="6332931" y="2409327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="" xmlns:a16="http://schemas.microsoft.com/office/drawing/2014/main" id="{11D4DBB5-2939-00BF-C0CB-C22718A864D0}"/>
                </a:ext>
              </a:extLst>
            </p:cNvPr>
            <p:cNvSpPr/>
            <p:nvPr/>
          </p:nvSpPr>
          <p:spPr>
            <a:xfrm>
              <a:off x="6342443" y="2378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="" xmlns:a16="http://schemas.microsoft.com/office/drawing/2014/main" id="{593FAFB5-E7F4-63CC-84B6-1960C487CC3D}"/>
                </a:ext>
              </a:extLst>
            </p:cNvPr>
            <p:cNvSpPr/>
            <p:nvPr/>
          </p:nvSpPr>
          <p:spPr>
            <a:xfrm>
              <a:off x="6363243" y="2350887"/>
              <a:ext cx="3714" cy="4211"/>
            </a:xfrm>
            <a:custGeom>
              <a:avLst/>
              <a:gdLst>
                <a:gd name="connsiteX0" fmla="*/ 0 w 3714"/>
                <a:gd name="connsiteY0" fmla="*/ 4212 h 4211"/>
                <a:gd name="connsiteX1" fmla="*/ 3714 w 3714"/>
                <a:gd name="connsiteY1" fmla="*/ 498 h 4211"/>
                <a:gd name="connsiteX2" fmla="*/ 0 w 3714"/>
                <a:gd name="connsiteY2" fmla="*/ 498 h 4211"/>
                <a:gd name="connsiteX3" fmla="*/ 0 w 3714"/>
                <a:gd name="connsiteY3" fmla="*/ 498 h 4211"/>
                <a:gd name="connsiteX4" fmla="*/ 0 w 3714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4211">
                  <a:moveTo>
                    <a:pt x="0" y="4212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lnTo>
                    <a:pt x="0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="" xmlns:a16="http://schemas.microsoft.com/office/drawing/2014/main" id="{F9C639D9-3785-D815-02FC-E16356C40219}"/>
                </a:ext>
              </a:extLst>
            </p:cNvPr>
            <p:cNvSpPr/>
            <p:nvPr/>
          </p:nvSpPr>
          <p:spPr>
            <a:xfrm>
              <a:off x="6383300" y="2322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="" xmlns:a16="http://schemas.microsoft.com/office/drawing/2014/main" id="{7F9A1139-D422-6ADB-E05E-695B4654AA70}"/>
                </a:ext>
              </a:extLst>
            </p:cNvPr>
            <p:cNvSpPr/>
            <p:nvPr/>
          </p:nvSpPr>
          <p:spPr>
            <a:xfrm>
              <a:off x="6409300" y="23001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="" xmlns:a16="http://schemas.microsoft.com/office/drawing/2014/main" id="{0EEE60C8-A14D-CE3C-687F-639E255DDB9C}"/>
                </a:ext>
              </a:extLst>
            </p:cNvPr>
            <p:cNvSpPr/>
            <p:nvPr/>
          </p:nvSpPr>
          <p:spPr>
            <a:xfrm>
              <a:off x="6440500" y="2284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="" xmlns:a16="http://schemas.microsoft.com/office/drawing/2014/main" id="{F1F109C6-564B-6045-909C-FAA825D67206}"/>
                </a:ext>
              </a:extLst>
            </p:cNvPr>
            <p:cNvSpPr/>
            <p:nvPr/>
          </p:nvSpPr>
          <p:spPr>
            <a:xfrm>
              <a:off x="6473929" y="2274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="" xmlns:a16="http://schemas.microsoft.com/office/drawing/2014/main" id="{91225536-D6E0-F906-EF9B-B78551B48018}"/>
                </a:ext>
              </a:extLst>
            </p:cNvPr>
            <p:cNvSpPr/>
            <p:nvPr/>
          </p:nvSpPr>
          <p:spPr>
            <a:xfrm>
              <a:off x="6511071" y="227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="" xmlns:a16="http://schemas.microsoft.com/office/drawing/2014/main" id="{F3A3F07F-B173-2659-1830-EFEA1FD55C73}"/>
                </a:ext>
              </a:extLst>
            </p:cNvPr>
            <p:cNvSpPr/>
            <p:nvPr/>
          </p:nvSpPr>
          <p:spPr>
            <a:xfrm>
              <a:off x="6544583" y="22763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="" xmlns:a16="http://schemas.microsoft.com/office/drawing/2014/main" id="{88D6576A-8EB7-08DA-256B-82B611B64861}"/>
                </a:ext>
              </a:extLst>
            </p:cNvPr>
            <p:cNvSpPr/>
            <p:nvPr/>
          </p:nvSpPr>
          <p:spPr>
            <a:xfrm>
              <a:off x="6578754" y="2283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="" xmlns:a16="http://schemas.microsoft.com/office/drawing/2014/main" id="{81E5D78C-2C47-C8B7-A184-4A9CCD66DDD0}"/>
                </a:ext>
              </a:extLst>
            </p:cNvPr>
            <p:cNvSpPr/>
            <p:nvPr/>
          </p:nvSpPr>
          <p:spPr>
            <a:xfrm>
              <a:off x="6608386" y="2291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="" xmlns:a16="http://schemas.microsoft.com/office/drawing/2014/main" id="{3BC45664-E170-3FE9-D6E7-AB4482AF12E4}"/>
                </a:ext>
              </a:extLst>
            </p:cNvPr>
            <p:cNvSpPr/>
            <p:nvPr/>
          </p:nvSpPr>
          <p:spPr>
            <a:xfrm>
              <a:off x="6636614" y="2310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="" xmlns:a16="http://schemas.microsoft.com/office/drawing/2014/main" id="{61C93B11-CB5C-90DA-CDF5-582FDDAA7794}"/>
                </a:ext>
              </a:extLst>
            </p:cNvPr>
            <p:cNvSpPr/>
            <p:nvPr/>
          </p:nvSpPr>
          <p:spPr>
            <a:xfrm>
              <a:off x="6661129" y="2334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="" xmlns:a16="http://schemas.microsoft.com/office/drawing/2014/main" id="{8EC3FE01-0478-D8CA-1268-E15CA1E4344D}"/>
                </a:ext>
              </a:extLst>
            </p:cNvPr>
            <p:cNvSpPr/>
            <p:nvPr/>
          </p:nvSpPr>
          <p:spPr>
            <a:xfrm>
              <a:off x="6681929" y="23654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="" xmlns:a16="http://schemas.microsoft.com/office/drawing/2014/main" id="{A67D1C5D-A6DB-AD3C-055C-DB76432D3C93}"/>
                </a:ext>
              </a:extLst>
            </p:cNvPr>
            <p:cNvSpPr/>
            <p:nvPr/>
          </p:nvSpPr>
          <p:spPr>
            <a:xfrm>
              <a:off x="6696786" y="2393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="" xmlns:a16="http://schemas.microsoft.com/office/drawing/2014/main" id="{4E6A2BF8-1F47-09B4-3ABB-A8C7215B0ECF}"/>
                </a:ext>
              </a:extLst>
            </p:cNvPr>
            <p:cNvSpPr/>
            <p:nvPr/>
          </p:nvSpPr>
          <p:spPr>
            <a:xfrm>
              <a:off x="6706443" y="24278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="" xmlns:a16="http://schemas.microsoft.com/office/drawing/2014/main" id="{27CCD27A-E2FA-D2A8-4EE0-E57FF4027B5A}"/>
                </a:ext>
              </a:extLst>
            </p:cNvPr>
            <p:cNvSpPr/>
            <p:nvPr/>
          </p:nvSpPr>
          <p:spPr>
            <a:xfrm>
              <a:off x="67465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="" xmlns:a16="http://schemas.microsoft.com/office/drawing/2014/main" id="{2D9B53B4-9CE6-A543-4263-70B9FC4A144A}"/>
                </a:ext>
              </a:extLst>
            </p:cNvPr>
            <p:cNvSpPr/>
            <p:nvPr/>
          </p:nvSpPr>
          <p:spPr>
            <a:xfrm>
              <a:off x="6742100" y="2494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="" xmlns:a16="http://schemas.microsoft.com/office/drawing/2014/main" id="{052782ED-42B6-137A-83F9-BD287E5D0369}"/>
                </a:ext>
              </a:extLst>
            </p:cNvPr>
            <p:cNvSpPr/>
            <p:nvPr/>
          </p:nvSpPr>
          <p:spPr>
            <a:xfrm>
              <a:off x="6741357" y="252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="" xmlns:a16="http://schemas.microsoft.com/office/drawing/2014/main" id="{3B0ACF6E-DD9B-7FB9-4514-E4EFF3FFF314}"/>
                </a:ext>
              </a:extLst>
            </p:cNvPr>
            <p:cNvSpPr/>
            <p:nvPr/>
          </p:nvSpPr>
          <p:spPr>
            <a:xfrm>
              <a:off x="6725014" y="25653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="" xmlns:a16="http://schemas.microsoft.com/office/drawing/2014/main" id="{7FCB9EAD-00CC-9FD5-0B67-5E168FA75428}"/>
                </a:ext>
              </a:extLst>
            </p:cNvPr>
            <p:cNvSpPr/>
            <p:nvPr/>
          </p:nvSpPr>
          <p:spPr>
            <a:xfrm>
              <a:off x="6710900" y="25950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="" xmlns:a16="http://schemas.microsoft.com/office/drawing/2014/main" id="{0D2986B3-AAA0-9EAC-87DE-1A7EB1A1AEF9}"/>
                </a:ext>
              </a:extLst>
            </p:cNvPr>
            <p:cNvSpPr/>
            <p:nvPr/>
          </p:nvSpPr>
          <p:spPr>
            <a:xfrm>
              <a:off x="6688697" y="26165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="" xmlns:a16="http://schemas.microsoft.com/office/drawing/2014/main" id="{82288DFA-E895-485B-07D3-355A4E2587E9}"/>
                </a:ext>
              </a:extLst>
            </p:cNvPr>
            <p:cNvSpPr/>
            <p:nvPr/>
          </p:nvSpPr>
          <p:spPr>
            <a:xfrm>
              <a:off x="6664100" y="2648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="" xmlns:a16="http://schemas.microsoft.com/office/drawing/2014/main" id="{56D9BA70-473E-4DC6-612E-0F21C384F1C7}"/>
                </a:ext>
              </a:extLst>
            </p:cNvPr>
            <p:cNvSpPr/>
            <p:nvPr/>
          </p:nvSpPr>
          <p:spPr>
            <a:xfrm>
              <a:off x="6635872" y="2667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="" xmlns:a16="http://schemas.microsoft.com/office/drawing/2014/main" id="{63D21452-B97D-6460-892A-1D8D29E80989}"/>
                </a:ext>
              </a:extLst>
            </p:cNvPr>
            <p:cNvSpPr/>
            <p:nvPr/>
          </p:nvSpPr>
          <p:spPr>
            <a:xfrm>
              <a:off x="6602443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="" xmlns:a16="http://schemas.microsoft.com/office/drawing/2014/main" id="{DD873DD5-D4FD-1886-A119-BDA5A1A791FD}"/>
                </a:ext>
              </a:extLst>
            </p:cNvPr>
            <p:cNvSpPr/>
            <p:nvPr/>
          </p:nvSpPr>
          <p:spPr>
            <a:xfrm>
              <a:off x="65712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="" xmlns:a16="http://schemas.microsoft.com/office/drawing/2014/main" id="{656997AD-D03E-85DF-E3CC-34D6C18663A8}"/>
                </a:ext>
              </a:extLst>
            </p:cNvPr>
            <p:cNvSpPr/>
            <p:nvPr/>
          </p:nvSpPr>
          <p:spPr>
            <a:xfrm>
              <a:off x="6537071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="" xmlns:a16="http://schemas.microsoft.com/office/drawing/2014/main" id="{8C5A74F0-025C-ACED-8309-06AA5638B254}"/>
                </a:ext>
              </a:extLst>
            </p:cNvPr>
            <p:cNvSpPr/>
            <p:nvPr/>
          </p:nvSpPr>
          <p:spPr>
            <a:xfrm>
              <a:off x="6499929" y="269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="" xmlns:a16="http://schemas.microsoft.com/office/drawing/2014/main" id="{E6D379F7-FF6E-3068-CCC3-692664CB0BE1}"/>
                </a:ext>
              </a:extLst>
            </p:cNvPr>
            <p:cNvSpPr/>
            <p:nvPr/>
          </p:nvSpPr>
          <p:spPr>
            <a:xfrm>
              <a:off x="6465757" y="2688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="" xmlns:a16="http://schemas.microsoft.com/office/drawing/2014/main" id="{8FC7981C-CC28-4A77-02D8-45DE8EEB6305}"/>
                </a:ext>
              </a:extLst>
            </p:cNvPr>
            <p:cNvSpPr/>
            <p:nvPr/>
          </p:nvSpPr>
          <p:spPr>
            <a:xfrm>
              <a:off x="6433071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="" xmlns:a16="http://schemas.microsoft.com/office/drawing/2014/main" id="{E01087F3-B015-4516-CBE1-FC24451D7933}"/>
                </a:ext>
              </a:extLst>
            </p:cNvPr>
            <p:cNvSpPr/>
            <p:nvPr/>
          </p:nvSpPr>
          <p:spPr>
            <a:xfrm>
              <a:off x="6401871" y="2663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="" xmlns:a16="http://schemas.microsoft.com/office/drawing/2014/main" id="{EB016395-3FF8-02FF-4DAD-E4238E7A2331}"/>
                </a:ext>
              </a:extLst>
            </p:cNvPr>
            <p:cNvSpPr/>
            <p:nvPr/>
          </p:nvSpPr>
          <p:spPr>
            <a:xfrm>
              <a:off x="6372900" y="2644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="" xmlns:a16="http://schemas.microsoft.com/office/drawing/2014/main" id="{87B761F9-05A2-B396-25DD-97FB0F185709}"/>
                </a:ext>
              </a:extLst>
            </p:cNvPr>
            <p:cNvSpPr/>
            <p:nvPr/>
          </p:nvSpPr>
          <p:spPr>
            <a:xfrm>
              <a:off x="6349871" y="26165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="" xmlns:a16="http://schemas.microsoft.com/office/drawing/2014/main" id="{D15C287A-73BE-A4D1-B967-39D83CBE466D}"/>
                </a:ext>
              </a:extLst>
            </p:cNvPr>
            <p:cNvSpPr/>
            <p:nvPr/>
          </p:nvSpPr>
          <p:spPr>
            <a:xfrm>
              <a:off x="6328328" y="2592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="" xmlns:a16="http://schemas.microsoft.com/office/drawing/2014/main" id="{B965459A-E817-C410-C523-04D05808618B}"/>
                </a:ext>
              </a:extLst>
            </p:cNvPr>
            <p:cNvSpPr/>
            <p:nvPr/>
          </p:nvSpPr>
          <p:spPr>
            <a:xfrm>
              <a:off x="6310252" y="25682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="" xmlns:a16="http://schemas.microsoft.com/office/drawing/2014/main" id="{02C92F29-9E40-758B-DC16-D665E9ACA37C}"/>
                </a:ext>
              </a:extLst>
            </p:cNvPr>
            <p:cNvSpPr/>
            <p:nvPr/>
          </p:nvSpPr>
          <p:spPr>
            <a:xfrm>
              <a:off x="6300843" y="2530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="" xmlns:a16="http://schemas.microsoft.com/office/drawing/2014/main" id="{4121E8DD-27A0-BC5B-E76D-87492E027AC1}"/>
                </a:ext>
              </a:extLst>
            </p:cNvPr>
            <p:cNvSpPr/>
            <p:nvPr/>
          </p:nvSpPr>
          <p:spPr>
            <a:xfrm>
              <a:off x="6290443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="" xmlns:a16="http://schemas.microsoft.com/office/drawing/2014/main" id="{8A091C6B-E285-14F1-AA1F-6F29D8036E71}"/>
                </a:ext>
              </a:extLst>
            </p:cNvPr>
            <p:cNvSpPr/>
            <p:nvPr/>
          </p:nvSpPr>
          <p:spPr>
            <a:xfrm>
              <a:off x="6283014" y="2460584"/>
              <a:ext cx="9657" cy="8914"/>
            </a:xfrm>
            <a:custGeom>
              <a:avLst/>
              <a:gdLst>
                <a:gd name="connsiteX0" fmla="*/ 5200 w 9657"/>
                <a:gd name="connsiteY0" fmla="*/ 8914 h 8914"/>
                <a:gd name="connsiteX1" fmla="*/ 9657 w 9657"/>
                <a:gd name="connsiteY1" fmla="*/ 4457 h 8914"/>
                <a:gd name="connsiteX2" fmla="*/ 5200 w 9657"/>
                <a:gd name="connsiteY2" fmla="*/ 0 h 8914"/>
                <a:gd name="connsiteX3" fmla="*/ 0 w 9657"/>
                <a:gd name="connsiteY3" fmla="*/ 4457 h 8914"/>
                <a:gd name="connsiteX4" fmla="*/ 5200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5200" y="8914"/>
                  </a:moveTo>
                  <a:cubicBezTo>
                    <a:pt x="7662" y="8914"/>
                    <a:pt x="9657" y="6919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8914"/>
                    <a:pt x="2229" y="8914"/>
                    <a:pt x="5200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="" xmlns:a16="http://schemas.microsoft.com/office/drawing/2014/main" id="{E1D0C1E7-1AD9-E632-E5C2-A1AA031092F8}"/>
                </a:ext>
              </a:extLst>
            </p:cNvPr>
            <p:cNvSpPr/>
            <p:nvPr/>
          </p:nvSpPr>
          <p:spPr>
            <a:xfrm>
              <a:off x="6285189" y="2424927"/>
              <a:ext cx="11196" cy="11143"/>
            </a:xfrm>
            <a:custGeom>
              <a:avLst/>
              <a:gdLst>
                <a:gd name="connsiteX0" fmla="*/ 5253 w 11196"/>
                <a:gd name="connsiteY0" fmla="*/ 11143 h 11143"/>
                <a:gd name="connsiteX1" fmla="*/ 11196 w 11196"/>
                <a:gd name="connsiteY1" fmla="*/ 5943 h 11143"/>
                <a:gd name="connsiteX2" fmla="*/ 5253 w 11196"/>
                <a:gd name="connsiteY2" fmla="*/ 0 h 11143"/>
                <a:gd name="connsiteX3" fmla="*/ 0 w 11196"/>
                <a:gd name="connsiteY3" fmla="*/ 5147 h 11143"/>
                <a:gd name="connsiteX4" fmla="*/ 53 w 11196"/>
                <a:gd name="connsiteY4" fmla="*/ 5943 h 11143"/>
                <a:gd name="connsiteX5" fmla="*/ 5253 w 11196"/>
                <a:gd name="connsiteY5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6" h="11143">
                  <a:moveTo>
                    <a:pt x="5253" y="11143"/>
                  </a:moveTo>
                  <a:cubicBezTo>
                    <a:pt x="8266" y="11167"/>
                    <a:pt x="10820" y="8932"/>
                    <a:pt x="11196" y="5943"/>
                  </a:cubicBezTo>
                  <a:cubicBezTo>
                    <a:pt x="11196" y="2661"/>
                    <a:pt x="8536" y="0"/>
                    <a:pt x="5253" y="0"/>
                  </a:cubicBezTo>
                  <a:cubicBezTo>
                    <a:pt x="2382" y="-29"/>
                    <a:pt x="30" y="2275"/>
                    <a:pt x="0" y="5147"/>
                  </a:cubicBezTo>
                  <a:cubicBezTo>
                    <a:pt x="-2" y="5413"/>
                    <a:pt x="15" y="5679"/>
                    <a:pt x="53" y="5943"/>
                  </a:cubicBezTo>
                  <a:cubicBezTo>
                    <a:pt x="53" y="8815"/>
                    <a:pt x="2382" y="11143"/>
                    <a:pt x="525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="" xmlns:a16="http://schemas.microsoft.com/office/drawing/2014/main" id="{AB9A4592-94F3-9B79-5D15-8139910B4DA8}"/>
                </a:ext>
              </a:extLst>
            </p:cNvPr>
            <p:cNvSpPr/>
            <p:nvPr/>
          </p:nvSpPr>
          <p:spPr>
            <a:xfrm>
              <a:off x="6294900" y="2387785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="" xmlns:a16="http://schemas.microsoft.com/office/drawing/2014/main" id="{FBD1BA80-8C9D-E536-A9DC-2480C3D3AD74}"/>
                </a:ext>
              </a:extLst>
            </p:cNvPr>
            <p:cNvSpPr/>
            <p:nvPr/>
          </p:nvSpPr>
          <p:spPr>
            <a:xfrm>
              <a:off x="6307528" y="2364756"/>
              <a:ext cx="4119" cy="3714"/>
            </a:xfrm>
            <a:custGeom>
              <a:avLst/>
              <a:gdLst>
                <a:gd name="connsiteX0" fmla="*/ 3714 w 4119"/>
                <a:gd name="connsiteY0" fmla="*/ 3714 h 3714"/>
                <a:gd name="connsiteX1" fmla="*/ 3714 w 4119"/>
                <a:gd name="connsiteY1" fmla="*/ 0 h 3714"/>
                <a:gd name="connsiteX2" fmla="*/ 0 w 4119"/>
                <a:gd name="connsiteY2" fmla="*/ 0 h 3714"/>
                <a:gd name="connsiteX3" fmla="*/ 3714 w 4119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9" h="3714">
                  <a:moveTo>
                    <a:pt x="3714" y="3714"/>
                  </a:moveTo>
                  <a:cubicBezTo>
                    <a:pt x="4255" y="2535"/>
                    <a:pt x="4255" y="1179"/>
                    <a:pt x="3714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="" xmlns:a16="http://schemas.microsoft.com/office/drawing/2014/main" id="{7E9448B7-3CE2-B7C8-96B5-0F5B99FB1BC2}"/>
                </a:ext>
              </a:extLst>
            </p:cNvPr>
            <p:cNvSpPr/>
            <p:nvPr/>
          </p:nvSpPr>
          <p:spPr>
            <a:xfrm>
              <a:off x="6324614" y="23305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="" xmlns:a16="http://schemas.microsoft.com/office/drawing/2014/main" id="{FF71D615-996A-9354-DF20-7135629E54D1}"/>
                </a:ext>
              </a:extLst>
            </p:cNvPr>
            <p:cNvSpPr/>
            <p:nvPr/>
          </p:nvSpPr>
          <p:spPr>
            <a:xfrm>
              <a:off x="6346157" y="230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="" xmlns:a16="http://schemas.microsoft.com/office/drawing/2014/main" id="{C853B6F5-500C-A382-547B-DFB9CDA32E1D}"/>
                </a:ext>
              </a:extLst>
            </p:cNvPr>
            <p:cNvSpPr/>
            <p:nvPr/>
          </p:nvSpPr>
          <p:spPr>
            <a:xfrm>
              <a:off x="6371414" y="2280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="" xmlns:a16="http://schemas.microsoft.com/office/drawing/2014/main" id="{7787AE48-957A-7441-F93B-81FC815AC4D5}"/>
                </a:ext>
              </a:extLst>
            </p:cNvPr>
            <p:cNvSpPr/>
            <p:nvPr/>
          </p:nvSpPr>
          <p:spPr>
            <a:xfrm>
              <a:off x="6400386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="" xmlns:a16="http://schemas.microsoft.com/office/drawing/2014/main" id="{19E420F0-7547-4844-A986-0613EE5EAEB4}"/>
                </a:ext>
              </a:extLst>
            </p:cNvPr>
            <p:cNvSpPr/>
            <p:nvPr/>
          </p:nvSpPr>
          <p:spPr>
            <a:xfrm>
              <a:off x="6435300" y="225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="" xmlns:a16="http://schemas.microsoft.com/office/drawing/2014/main" id="{D587C462-A5BB-1ED6-58DC-232CC3997103}"/>
                </a:ext>
              </a:extLst>
            </p:cNvPr>
            <p:cNvSpPr/>
            <p:nvPr/>
          </p:nvSpPr>
          <p:spPr>
            <a:xfrm>
              <a:off x="6467986" y="22362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="" xmlns:a16="http://schemas.microsoft.com/office/drawing/2014/main" id="{E4C4DA23-C0F9-8AAB-2564-8525CF5CE0ED}"/>
                </a:ext>
              </a:extLst>
            </p:cNvPr>
            <p:cNvSpPr/>
            <p:nvPr/>
          </p:nvSpPr>
          <p:spPr>
            <a:xfrm>
              <a:off x="6499929" y="2231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="" xmlns:a16="http://schemas.microsoft.com/office/drawing/2014/main" id="{2BA79376-C34D-F72A-CF50-3E6BB38CFE3C}"/>
                </a:ext>
              </a:extLst>
            </p:cNvPr>
            <p:cNvSpPr/>
            <p:nvPr/>
          </p:nvSpPr>
          <p:spPr>
            <a:xfrm>
              <a:off x="6537071" y="22317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="" xmlns:a16="http://schemas.microsoft.com/office/drawing/2014/main" id="{4A91EDC8-C6E6-70E9-BC2D-A0B792C2EBA0}"/>
                </a:ext>
              </a:extLst>
            </p:cNvPr>
            <p:cNvSpPr/>
            <p:nvPr/>
          </p:nvSpPr>
          <p:spPr>
            <a:xfrm>
              <a:off x="6571243" y="22369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="" xmlns:a16="http://schemas.microsoft.com/office/drawing/2014/main" id="{11BDC5F4-FFFE-DD02-12AD-029FD3DC56F8}"/>
                </a:ext>
              </a:extLst>
            </p:cNvPr>
            <p:cNvSpPr/>
            <p:nvPr/>
          </p:nvSpPr>
          <p:spPr>
            <a:xfrm>
              <a:off x="6603681" y="225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="" xmlns:a16="http://schemas.microsoft.com/office/drawing/2014/main" id="{4C805970-FF9B-5A39-ECBA-D664D4D5C781}"/>
                </a:ext>
              </a:extLst>
            </p:cNvPr>
            <p:cNvSpPr/>
            <p:nvPr/>
          </p:nvSpPr>
          <p:spPr>
            <a:xfrm>
              <a:off x="6632157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="" xmlns:a16="http://schemas.microsoft.com/office/drawing/2014/main" id="{163873E9-D742-1FAD-9729-0AAF825096E7}"/>
                </a:ext>
              </a:extLst>
            </p:cNvPr>
            <p:cNvSpPr/>
            <p:nvPr/>
          </p:nvSpPr>
          <p:spPr>
            <a:xfrm>
              <a:off x="6659643" y="22793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4457" y="9657"/>
                    <a:pt x="8914" y="9657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="" xmlns:a16="http://schemas.microsoft.com/office/drawing/2014/main" id="{65DFC619-26B0-90A2-08AC-49FA9FFE9FCD}"/>
                </a:ext>
              </a:extLst>
            </p:cNvPr>
            <p:cNvSpPr/>
            <p:nvPr/>
          </p:nvSpPr>
          <p:spPr>
            <a:xfrm>
              <a:off x="6684900" y="2303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="" xmlns:a16="http://schemas.microsoft.com/office/drawing/2014/main" id="{C8B2B677-58D7-00EC-F9DC-ABA1570D88F1}"/>
                </a:ext>
              </a:extLst>
            </p:cNvPr>
            <p:cNvSpPr/>
            <p:nvPr/>
          </p:nvSpPr>
          <p:spPr>
            <a:xfrm>
              <a:off x="6707186" y="2334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3714 w 7428"/>
                <a:gd name="connsiteY2" fmla="*/ 0 h 3714"/>
                <a:gd name="connsiteX3" fmla="*/ 0 w 7428"/>
                <a:gd name="connsiteY3" fmla="*/ 0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="" xmlns:a16="http://schemas.microsoft.com/office/drawing/2014/main" id="{51699443-5CAB-633C-AD93-AEC1BE184E2A}"/>
                </a:ext>
              </a:extLst>
            </p:cNvPr>
            <p:cNvSpPr/>
            <p:nvPr/>
          </p:nvSpPr>
          <p:spPr>
            <a:xfrm>
              <a:off x="6725014" y="23677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="" xmlns:a16="http://schemas.microsoft.com/office/drawing/2014/main" id="{BA6175E5-20F6-DBE3-4C6A-219DAF8E424A}"/>
                </a:ext>
              </a:extLst>
            </p:cNvPr>
            <p:cNvSpPr/>
            <p:nvPr/>
          </p:nvSpPr>
          <p:spPr>
            <a:xfrm>
              <a:off x="6741357" y="2392242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="" xmlns:a16="http://schemas.microsoft.com/office/drawing/2014/main" id="{1CF6F670-0A2E-13D4-18D1-A537C5684368}"/>
                </a:ext>
              </a:extLst>
            </p:cNvPr>
            <p:cNvSpPr/>
            <p:nvPr/>
          </p:nvSpPr>
          <p:spPr>
            <a:xfrm>
              <a:off x="6738689" y="2427156"/>
              <a:ext cx="8365" cy="9725"/>
            </a:xfrm>
            <a:custGeom>
              <a:avLst/>
              <a:gdLst>
                <a:gd name="connsiteX0" fmla="*/ 7868 w 8365"/>
                <a:gd name="connsiteY0" fmla="*/ 7429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9"/>
                  </a:moveTo>
                  <a:cubicBezTo>
                    <a:pt x="8531" y="6279"/>
                    <a:pt x="8531" y="4864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="" xmlns:a16="http://schemas.microsoft.com/office/drawing/2014/main" id="{75103B38-B4F4-9D45-36A3-57370BA88307}"/>
                </a:ext>
              </a:extLst>
            </p:cNvPr>
            <p:cNvSpPr/>
            <p:nvPr/>
          </p:nvSpPr>
          <p:spPr>
            <a:xfrm>
              <a:off x="6784443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="" xmlns:a16="http://schemas.microsoft.com/office/drawing/2014/main" id="{65757E0E-0FBC-4486-6C72-D7CD0CB59180}"/>
                </a:ext>
              </a:extLst>
            </p:cNvPr>
            <p:cNvSpPr/>
            <p:nvPr/>
          </p:nvSpPr>
          <p:spPr>
            <a:xfrm>
              <a:off x="6783700" y="2495403"/>
              <a:ext cx="8268" cy="8267"/>
            </a:xfrm>
            <a:custGeom>
              <a:avLst/>
              <a:gdLst>
                <a:gd name="connsiteX0" fmla="*/ 3714 w 8268"/>
                <a:gd name="connsiteY0" fmla="*/ 8267 h 8267"/>
                <a:gd name="connsiteX1" fmla="*/ 8171 w 8268"/>
                <a:gd name="connsiteY1" fmla="*/ 4553 h 8267"/>
                <a:gd name="connsiteX2" fmla="*/ 5392 w 8268"/>
                <a:gd name="connsiteY2" fmla="*/ 96 h 8267"/>
                <a:gd name="connsiteX3" fmla="*/ 3714 w 8268"/>
                <a:gd name="connsiteY3" fmla="*/ 96 h 8267"/>
                <a:gd name="connsiteX4" fmla="*/ 0 w 8268"/>
                <a:gd name="connsiteY4" fmla="*/ 4553 h 8267"/>
                <a:gd name="connsiteX5" fmla="*/ 3714 w 8268"/>
                <a:gd name="connsiteY5" fmla="*/ 8267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3714" y="8267"/>
                  </a:moveTo>
                  <a:cubicBezTo>
                    <a:pt x="3714" y="8267"/>
                    <a:pt x="8171" y="8267"/>
                    <a:pt x="8171" y="4553"/>
                  </a:cubicBezTo>
                  <a:cubicBezTo>
                    <a:pt x="8635" y="2555"/>
                    <a:pt x="7390" y="559"/>
                    <a:pt x="5392" y="96"/>
                  </a:cubicBezTo>
                  <a:cubicBezTo>
                    <a:pt x="4840" y="-32"/>
                    <a:pt x="4266" y="-32"/>
                    <a:pt x="3714" y="96"/>
                  </a:cubicBezTo>
                  <a:cubicBezTo>
                    <a:pt x="3714" y="96"/>
                    <a:pt x="0" y="96"/>
                    <a:pt x="0" y="4553"/>
                  </a:cubicBezTo>
                  <a:lnTo>
                    <a:pt x="3714" y="826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="" xmlns:a16="http://schemas.microsoft.com/office/drawing/2014/main" id="{C9779285-7978-D527-2F88-9A79FF311773}"/>
                </a:ext>
              </a:extLst>
            </p:cNvPr>
            <p:cNvSpPr/>
            <p:nvPr/>
          </p:nvSpPr>
          <p:spPr>
            <a:xfrm>
              <a:off x="6776272" y="25289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="" xmlns:a16="http://schemas.microsoft.com/office/drawing/2014/main" id="{D03ABD3F-314F-171B-5E4F-13EE9CAE06A9}"/>
                </a:ext>
              </a:extLst>
            </p:cNvPr>
            <p:cNvSpPr/>
            <p:nvPr/>
          </p:nvSpPr>
          <p:spPr>
            <a:xfrm>
              <a:off x="6765872" y="25623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="" xmlns:a16="http://schemas.microsoft.com/office/drawing/2014/main" id="{31BABC26-EEA0-8792-8FDC-85B39B93EBFA}"/>
                </a:ext>
              </a:extLst>
            </p:cNvPr>
            <p:cNvSpPr/>
            <p:nvPr/>
          </p:nvSpPr>
          <p:spPr>
            <a:xfrm>
              <a:off x="6749232" y="2596898"/>
              <a:ext cx="9954" cy="8915"/>
            </a:xfrm>
            <a:custGeom>
              <a:avLst/>
              <a:gdLst>
                <a:gd name="connsiteX0" fmla="*/ 6240 w 9954"/>
                <a:gd name="connsiteY0" fmla="*/ 4830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4830"/>
                  </a:moveTo>
                  <a:cubicBezTo>
                    <a:pt x="7389" y="5493"/>
                    <a:pt x="8805" y="5493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="" xmlns:a16="http://schemas.microsoft.com/office/drawing/2014/main" id="{AAC4159D-0C6F-CFB0-B569-8644F6AD70A6}"/>
                </a:ext>
              </a:extLst>
            </p:cNvPr>
            <p:cNvSpPr/>
            <p:nvPr/>
          </p:nvSpPr>
          <p:spPr>
            <a:xfrm>
              <a:off x="6732443" y="2623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="" xmlns:a16="http://schemas.microsoft.com/office/drawing/2014/main" id="{5C122AD8-817C-B849-D308-AF7A083298DF}"/>
                </a:ext>
              </a:extLst>
            </p:cNvPr>
            <p:cNvSpPr/>
            <p:nvPr/>
          </p:nvSpPr>
          <p:spPr>
            <a:xfrm>
              <a:off x="6713872" y="265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="" xmlns:a16="http://schemas.microsoft.com/office/drawing/2014/main" id="{458CB063-5353-5971-B48E-B312ABA7869E}"/>
                </a:ext>
              </a:extLst>
            </p:cNvPr>
            <p:cNvSpPr/>
            <p:nvPr/>
          </p:nvSpPr>
          <p:spPr>
            <a:xfrm>
              <a:off x="6687211" y="26789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="" xmlns:a16="http://schemas.microsoft.com/office/drawing/2014/main" id="{038A84BE-E31F-4072-4089-04247CD47DC5}"/>
                </a:ext>
              </a:extLst>
            </p:cNvPr>
            <p:cNvSpPr/>
            <p:nvPr/>
          </p:nvSpPr>
          <p:spPr>
            <a:xfrm>
              <a:off x="66596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="" xmlns:a16="http://schemas.microsoft.com/office/drawing/2014/main" id="{63EA783F-E97B-633E-1CB3-47549502D9CE}"/>
                </a:ext>
              </a:extLst>
            </p:cNvPr>
            <p:cNvSpPr/>
            <p:nvPr/>
          </p:nvSpPr>
          <p:spPr>
            <a:xfrm>
              <a:off x="6629186" y="2714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="" xmlns:a16="http://schemas.microsoft.com/office/drawing/2014/main" id="{86397F66-9581-F47C-BCB2-DFCB959C6EDD}"/>
                </a:ext>
              </a:extLst>
            </p:cNvPr>
            <p:cNvSpPr/>
            <p:nvPr/>
          </p:nvSpPr>
          <p:spPr>
            <a:xfrm>
              <a:off x="6593529" y="27265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="" xmlns:a16="http://schemas.microsoft.com/office/drawing/2014/main" id="{4C36DF92-C2CC-8E5E-4AD9-7718F532E3D0}"/>
                </a:ext>
              </a:extLst>
            </p:cNvPr>
            <p:cNvSpPr/>
            <p:nvPr/>
          </p:nvSpPr>
          <p:spPr>
            <a:xfrm>
              <a:off x="6563071" y="273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="" xmlns:a16="http://schemas.microsoft.com/office/drawing/2014/main" id="{04ABE5AF-82D3-E36D-1F73-4AD096F33D11}"/>
                </a:ext>
              </a:extLst>
            </p:cNvPr>
            <p:cNvSpPr/>
            <p:nvPr/>
          </p:nvSpPr>
          <p:spPr>
            <a:xfrm>
              <a:off x="6528157" y="273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="" xmlns:a16="http://schemas.microsoft.com/office/drawing/2014/main" id="{B4F1138D-7164-FEE1-96A5-3E1057FA6BF6}"/>
                </a:ext>
              </a:extLst>
            </p:cNvPr>
            <p:cNvSpPr/>
            <p:nvPr/>
          </p:nvSpPr>
          <p:spPr>
            <a:xfrm>
              <a:off x="6493986" y="273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="" xmlns:a16="http://schemas.microsoft.com/office/drawing/2014/main" id="{BFF87F6C-177E-E83B-89D2-EBDBEE557389}"/>
                </a:ext>
              </a:extLst>
            </p:cNvPr>
            <p:cNvSpPr/>
            <p:nvPr/>
          </p:nvSpPr>
          <p:spPr>
            <a:xfrm>
              <a:off x="6457586" y="272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="" xmlns:a16="http://schemas.microsoft.com/office/drawing/2014/main" id="{19466EB2-098C-C4F2-D760-00EE5C086E4C}"/>
                </a:ext>
              </a:extLst>
            </p:cNvPr>
            <p:cNvSpPr/>
            <p:nvPr/>
          </p:nvSpPr>
          <p:spPr>
            <a:xfrm>
              <a:off x="6421929" y="2721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="" xmlns:a16="http://schemas.microsoft.com/office/drawing/2014/main" id="{B6C2F4E3-8189-4528-E701-5150E687B8DC}"/>
                </a:ext>
              </a:extLst>
            </p:cNvPr>
            <p:cNvSpPr/>
            <p:nvPr/>
          </p:nvSpPr>
          <p:spPr>
            <a:xfrm>
              <a:off x="6394443" y="270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="" xmlns:a16="http://schemas.microsoft.com/office/drawing/2014/main" id="{73BCDEEC-72B0-5BDF-9D8E-2A4E2812586A}"/>
                </a:ext>
              </a:extLst>
            </p:cNvPr>
            <p:cNvSpPr/>
            <p:nvPr/>
          </p:nvSpPr>
          <p:spPr>
            <a:xfrm>
              <a:off x="6364068" y="26893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="" xmlns:a16="http://schemas.microsoft.com/office/drawing/2014/main" id="{3DAE37E9-D2D4-7FE5-D93C-8826F20283AB}"/>
                </a:ext>
              </a:extLst>
            </p:cNvPr>
            <p:cNvSpPr/>
            <p:nvPr/>
          </p:nvSpPr>
          <p:spPr>
            <a:xfrm>
              <a:off x="6337986" y="2661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="" xmlns:a16="http://schemas.microsoft.com/office/drawing/2014/main" id="{91188A4D-149B-352C-A5EA-1DBB960C6D4B}"/>
                </a:ext>
              </a:extLst>
            </p:cNvPr>
            <p:cNvSpPr/>
            <p:nvPr/>
          </p:nvSpPr>
          <p:spPr>
            <a:xfrm>
              <a:off x="6314214" y="2637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="" xmlns:a16="http://schemas.microsoft.com/office/drawing/2014/main" id="{3F211FAC-6EFD-BDF0-F768-A98B8C725554}"/>
                </a:ext>
              </a:extLst>
            </p:cNvPr>
            <p:cNvSpPr/>
            <p:nvPr/>
          </p:nvSpPr>
          <p:spPr>
            <a:xfrm>
              <a:off x="6289700" y="261212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="" xmlns:a16="http://schemas.microsoft.com/office/drawing/2014/main" id="{63831D0A-ABFE-F353-57D7-6553EA23DE89}"/>
                </a:ext>
              </a:extLst>
            </p:cNvPr>
            <p:cNvSpPr/>
            <p:nvPr/>
          </p:nvSpPr>
          <p:spPr>
            <a:xfrm>
              <a:off x="6272614" y="258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="" xmlns:a16="http://schemas.microsoft.com/office/drawing/2014/main" id="{AD80E9BF-9970-494C-2ADF-C854F0F93D11}"/>
                </a:ext>
              </a:extLst>
            </p:cNvPr>
            <p:cNvSpPr/>
            <p:nvPr/>
          </p:nvSpPr>
          <p:spPr>
            <a:xfrm>
              <a:off x="6259243" y="2550470"/>
              <a:ext cx="3714" cy="4119"/>
            </a:xfrm>
            <a:custGeom>
              <a:avLst/>
              <a:gdLst>
                <a:gd name="connsiteX0" fmla="*/ 3714 w 3714"/>
                <a:gd name="connsiteY0" fmla="*/ 3714 h 4119"/>
                <a:gd name="connsiteX1" fmla="*/ 3714 w 3714"/>
                <a:gd name="connsiteY1" fmla="*/ 0 h 4119"/>
                <a:gd name="connsiteX2" fmla="*/ 0 w 3714"/>
                <a:gd name="connsiteY2" fmla="*/ 3714 h 4119"/>
                <a:gd name="connsiteX3" fmla="*/ 3714 w 3714"/>
                <a:gd name="connsiteY3" fmla="*/ 3714 h 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4119">
                  <a:moveTo>
                    <a:pt x="3714" y="3714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1179" y="4255"/>
                    <a:pt x="2535" y="4255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="" xmlns:a16="http://schemas.microsoft.com/office/drawing/2014/main" id="{861EB4C0-04A6-1EB7-A457-A3411AE69C87}"/>
                </a:ext>
              </a:extLst>
            </p:cNvPr>
            <p:cNvSpPr/>
            <p:nvPr/>
          </p:nvSpPr>
          <p:spPr>
            <a:xfrm>
              <a:off x="6250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="" xmlns:a16="http://schemas.microsoft.com/office/drawing/2014/main" id="{831ABAFB-596D-8AFE-401C-24FF212130CF}"/>
                </a:ext>
              </a:extLst>
            </p:cNvPr>
            <p:cNvSpPr/>
            <p:nvPr/>
          </p:nvSpPr>
          <p:spPr>
            <a:xfrm>
              <a:off x="6246614" y="2478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="" xmlns:a16="http://schemas.microsoft.com/office/drawing/2014/main" id="{81CE5A4C-060C-B2EF-268E-0A97D9AB7BBA}"/>
                </a:ext>
              </a:extLst>
            </p:cNvPr>
            <p:cNvSpPr/>
            <p:nvPr/>
          </p:nvSpPr>
          <p:spPr>
            <a:xfrm>
              <a:off x="6245128" y="2442756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="" xmlns:a16="http://schemas.microsoft.com/office/drawing/2014/main" id="{FA352B10-2871-55E8-18C7-1946B882E793}"/>
                </a:ext>
              </a:extLst>
            </p:cNvPr>
            <p:cNvSpPr/>
            <p:nvPr/>
          </p:nvSpPr>
          <p:spPr>
            <a:xfrm>
              <a:off x="6248100" y="2407099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5943 h 12628"/>
                <a:gd name="connsiteX2" fmla="*/ 6686 w 12628"/>
                <a:gd name="connsiteY2" fmla="*/ 0 h 12628"/>
                <a:gd name="connsiteX3" fmla="*/ 0 w 12628"/>
                <a:gd name="connsiteY3" fmla="*/ 5943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10085" y="12249"/>
                    <a:pt x="12650" y="9364"/>
                    <a:pt x="12629" y="5943"/>
                  </a:cubicBezTo>
                  <a:cubicBezTo>
                    <a:pt x="12296" y="2809"/>
                    <a:pt x="9820" y="333"/>
                    <a:pt x="6686" y="0"/>
                  </a:cubicBezTo>
                  <a:cubicBezTo>
                    <a:pt x="3265" y="-21"/>
                    <a:pt x="380" y="2543"/>
                    <a:pt x="0" y="5943"/>
                  </a:cubicBezTo>
                  <a:cubicBezTo>
                    <a:pt x="0" y="9635"/>
                    <a:pt x="2993" y="12629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="" xmlns:a16="http://schemas.microsoft.com/office/drawing/2014/main" id="{5E1AECF2-B4EA-6BE9-F725-9F312F1D3592}"/>
                </a:ext>
              </a:extLst>
            </p:cNvPr>
            <p:cNvSpPr/>
            <p:nvPr/>
          </p:nvSpPr>
          <p:spPr>
            <a:xfrm>
              <a:off x="6255528" y="2372184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="" xmlns:a16="http://schemas.microsoft.com/office/drawing/2014/main" id="{D5082852-1FFC-365F-1EE7-07699A54EF17}"/>
                </a:ext>
              </a:extLst>
            </p:cNvPr>
            <p:cNvSpPr/>
            <p:nvPr/>
          </p:nvSpPr>
          <p:spPr>
            <a:xfrm>
              <a:off x="6270386" y="2342470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="" xmlns:a16="http://schemas.microsoft.com/office/drawing/2014/main" id="{EEED42AC-C1AF-1B62-78D4-B5D01D53F69D}"/>
                </a:ext>
              </a:extLst>
            </p:cNvPr>
            <p:cNvSpPr/>
            <p:nvPr/>
          </p:nvSpPr>
          <p:spPr>
            <a:xfrm>
              <a:off x="6289699" y="2317213"/>
              <a:ext cx="6391" cy="8171"/>
            </a:xfrm>
            <a:custGeom>
              <a:avLst/>
              <a:gdLst>
                <a:gd name="connsiteX0" fmla="*/ 3715 w 6391"/>
                <a:gd name="connsiteY0" fmla="*/ 8171 h 8171"/>
                <a:gd name="connsiteX1" fmla="*/ 6019 w 6391"/>
                <a:gd name="connsiteY1" fmla="*/ 2304 h 8171"/>
                <a:gd name="connsiteX2" fmla="*/ 3715 w 6391"/>
                <a:gd name="connsiteY2" fmla="*/ 0 h 8171"/>
                <a:gd name="connsiteX3" fmla="*/ 0 w 6391"/>
                <a:gd name="connsiteY3" fmla="*/ 4457 h 8171"/>
                <a:gd name="connsiteX4" fmla="*/ 3715 w 639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" h="8171">
                  <a:moveTo>
                    <a:pt x="3715" y="8171"/>
                  </a:moveTo>
                  <a:cubicBezTo>
                    <a:pt x="5971" y="7188"/>
                    <a:pt x="7003" y="4561"/>
                    <a:pt x="6019" y="2304"/>
                  </a:cubicBezTo>
                  <a:cubicBezTo>
                    <a:pt x="5569" y="1273"/>
                    <a:pt x="4746" y="45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cubicBezTo>
                    <a:pt x="0" y="6509"/>
                    <a:pt x="1663" y="8171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="" xmlns:a16="http://schemas.microsoft.com/office/drawing/2014/main" id="{EC156937-D428-D9B3-B152-8B73ADC2279E}"/>
                </a:ext>
              </a:extLst>
            </p:cNvPr>
            <p:cNvSpPr/>
            <p:nvPr/>
          </p:nvSpPr>
          <p:spPr>
            <a:xfrm>
              <a:off x="6309757" y="2289727"/>
              <a:ext cx="8171" cy="4457"/>
            </a:xfrm>
            <a:custGeom>
              <a:avLst/>
              <a:gdLst>
                <a:gd name="connsiteX0" fmla="*/ 4457 w 8171"/>
                <a:gd name="connsiteY0" fmla="*/ 4457 h 4457"/>
                <a:gd name="connsiteX1" fmla="*/ 8171 w 8171"/>
                <a:gd name="connsiteY1" fmla="*/ 0 h 4457"/>
                <a:gd name="connsiteX2" fmla="*/ 4457 w 8171"/>
                <a:gd name="connsiteY2" fmla="*/ 0 h 4457"/>
                <a:gd name="connsiteX3" fmla="*/ 0 w 8171"/>
                <a:gd name="connsiteY3" fmla="*/ 0 h 4457"/>
                <a:gd name="connsiteX4" fmla="*/ 4457 w 8171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4457">
                  <a:moveTo>
                    <a:pt x="4457" y="4457"/>
                  </a:moveTo>
                  <a:cubicBezTo>
                    <a:pt x="6625" y="4091"/>
                    <a:pt x="8202" y="2199"/>
                    <a:pt x="8171" y="0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0"/>
                  </a:cubicBezTo>
                  <a:cubicBezTo>
                    <a:pt x="0" y="2462"/>
                    <a:pt x="1996" y="4457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="" xmlns:a16="http://schemas.microsoft.com/office/drawing/2014/main" id="{D9BC10F3-0F28-79DF-4CC4-5933545C3E4D}"/>
                </a:ext>
              </a:extLst>
            </p:cNvPr>
            <p:cNvSpPr/>
            <p:nvPr/>
          </p:nvSpPr>
          <p:spPr>
            <a:xfrm>
              <a:off x="6332786" y="22600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="" xmlns:a16="http://schemas.microsoft.com/office/drawing/2014/main" id="{19BA5D2C-0084-F014-B7C4-1F61AAB6AD7C}"/>
                </a:ext>
              </a:extLst>
            </p:cNvPr>
            <p:cNvSpPr/>
            <p:nvPr/>
          </p:nvSpPr>
          <p:spPr>
            <a:xfrm>
              <a:off x="6362051" y="2242556"/>
              <a:ext cx="8916" cy="8915"/>
            </a:xfrm>
            <a:custGeom>
              <a:avLst/>
              <a:gdLst>
                <a:gd name="connsiteX0" fmla="*/ 2677 w 8916"/>
                <a:gd name="connsiteY0" fmla="*/ 8543 h 8915"/>
                <a:gd name="connsiteX1" fmla="*/ 8544 w 8916"/>
                <a:gd name="connsiteY1" fmla="*/ 6239 h 8915"/>
                <a:gd name="connsiteX2" fmla="*/ 6240 w 8916"/>
                <a:gd name="connsiteY2" fmla="*/ 371 h 8915"/>
                <a:gd name="connsiteX3" fmla="*/ 2677 w 8916"/>
                <a:gd name="connsiteY3" fmla="*/ 371 h 8915"/>
                <a:gd name="connsiteX4" fmla="*/ 373 w 8916"/>
                <a:gd name="connsiteY4" fmla="*/ 6239 h 8915"/>
                <a:gd name="connsiteX5" fmla="*/ 2677 w 8916"/>
                <a:gd name="connsiteY5" fmla="*/ 8543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6" h="8915">
                  <a:moveTo>
                    <a:pt x="2677" y="8543"/>
                  </a:moveTo>
                  <a:cubicBezTo>
                    <a:pt x="4933" y="9527"/>
                    <a:pt x="7560" y="8495"/>
                    <a:pt x="8544" y="6239"/>
                  </a:cubicBezTo>
                  <a:cubicBezTo>
                    <a:pt x="9528" y="3982"/>
                    <a:pt x="8496" y="1355"/>
                    <a:pt x="6240" y="371"/>
                  </a:cubicBezTo>
                  <a:cubicBezTo>
                    <a:pt x="5104" y="-124"/>
                    <a:pt x="3813" y="-124"/>
                    <a:pt x="2677" y="371"/>
                  </a:cubicBezTo>
                  <a:cubicBezTo>
                    <a:pt x="420" y="1355"/>
                    <a:pt x="-611" y="3982"/>
                    <a:pt x="373" y="6239"/>
                  </a:cubicBezTo>
                  <a:cubicBezTo>
                    <a:pt x="822" y="7270"/>
                    <a:pt x="1645" y="8093"/>
                    <a:pt x="267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="" xmlns:a16="http://schemas.microsoft.com/office/drawing/2014/main" id="{0F8A8D24-82C9-BA87-00C8-7352634F1D9A}"/>
                </a:ext>
              </a:extLst>
            </p:cNvPr>
            <p:cNvSpPr/>
            <p:nvPr/>
          </p:nvSpPr>
          <p:spPr>
            <a:xfrm>
              <a:off x="6394443" y="2228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="" xmlns:a16="http://schemas.microsoft.com/office/drawing/2014/main" id="{A8FDB5D1-5D6D-BA00-3E70-1D3FBA35027C}"/>
                </a:ext>
              </a:extLst>
            </p:cNvPr>
            <p:cNvSpPr/>
            <p:nvPr/>
          </p:nvSpPr>
          <p:spPr>
            <a:xfrm>
              <a:off x="6420443" y="22146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="" xmlns:a16="http://schemas.microsoft.com/office/drawing/2014/main" id="{5358EED5-98AB-34D2-75F9-F44AF16492C3}"/>
                </a:ext>
              </a:extLst>
            </p:cNvPr>
            <p:cNvSpPr/>
            <p:nvPr/>
          </p:nvSpPr>
          <p:spPr>
            <a:xfrm>
              <a:off x="6459814" y="220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="" xmlns:a16="http://schemas.microsoft.com/office/drawing/2014/main" id="{269C7582-2190-1E04-24DE-60EBAF410FD2}"/>
                </a:ext>
              </a:extLst>
            </p:cNvPr>
            <p:cNvSpPr/>
            <p:nvPr/>
          </p:nvSpPr>
          <p:spPr>
            <a:xfrm>
              <a:off x="6491757" y="219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="" xmlns:a16="http://schemas.microsoft.com/office/drawing/2014/main" id="{155EDCD5-7C3D-4DFA-D98F-C3AAC016AFEF}"/>
                </a:ext>
              </a:extLst>
            </p:cNvPr>
            <p:cNvSpPr/>
            <p:nvPr/>
          </p:nvSpPr>
          <p:spPr>
            <a:xfrm>
              <a:off x="6525929" y="2192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="" xmlns:a16="http://schemas.microsoft.com/office/drawing/2014/main" id="{8A169CDC-4EAD-C109-012B-B363C5B858E8}"/>
                </a:ext>
              </a:extLst>
            </p:cNvPr>
            <p:cNvSpPr/>
            <p:nvPr/>
          </p:nvSpPr>
          <p:spPr>
            <a:xfrm>
              <a:off x="6562411" y="22005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="" xmlns:a16="http://schemas.microsoft.com/office/drawing/2014/main" id="{BD832648-5EAB-1411-E7BF-6E025C9EB3E7}"/>
                </a:ext>
              </a:extLst>
            </p:cNvPr>
            <p:cNvSpPr/>
            <p:nvPr/>
          </p:nvSpPr>
          <p:spPr>
            <a:xfrm>
              <a:off x="6597986" y="220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="" xmlns:a16="http://schemas.microsoft.com/office/drawing/2014/main" id="{AC8BD25D-A7C8-7DFA-6C84-A1318B21628B}"/>
                </a:ext>
              </a:extLst>
            </p:cNvPr>
            <p:cNvSpPr/>
            <p:nvPr/>
          </p:nvSpPr>
          <p:spPr>
            <a:xfrm>
              <a:off x="6623243" y="22206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="" xmlns:a16="http://schemas.microsoft.com/office/drawing/2014/main" id="{42D9127E-A3D2-7D06-DFA0-F01C89633861}"/>
                </a:ext>
              </a:extLst>
            </p:cNvPr>
            <p:cNvSpPr/>
            <p:nvPr/>
          </p:nvSpPr>
          <p:spPr>
            <a:xfrm>
              <a:off x="6659046" y="2229556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="" xmlns:a16="http://schemas.microsoft.com/office/drawing/2014/main" id="{7970F738-8086-8179-D1DD-72F0DDAB6745}"/>
                </a:ext>
              </a:extLst>
            </p:cNvPr>
            <p:cNvSpPr/>
            <p:nvPr/>
          </p:nvSpPr>
          <p:spPr>
            <a:xfrm>
              <a:off x="6682618" y="2248064"/>
              <a:ext cx="11259" cy="11259"/>
            </a:xfrm>
            <a:custGeom>
              <a:avLst/>
              <a:gdLst>
                <a:gd name="connsiteX0" fmla="*/ 5253 w 11259"/>
                <a:gd name="connsiteY0" fmla="*/ 11206 h 11259"/>
                <a:gd name="connsiteX1" fmla="*/ 11143 w 11259"/>
                <a:gd name="connsiteY1" fmla="*/ 6802 h 11259"/>
                <a:gd name="connsiteX2" fmla="*/ 11196 w 11259"/>
                <a:gd name="connsiteY2" fmla="*/ 6006 h 11259"/>
                <a:gd name="connsiteX3" fmla="*/ 6865 w 11259"/>
                <a:gd name="connsiteY3" fmla="*/ 63 h 11259"/>
                <a:gd name="connsiteX4" fmla="*/ 5253 w 11259"/>
                <a:gd name="connsiteY4" fmla="*/ 63 h 11259"/>
                <a:gd name="connsiteX5" fmla="*/ 0 w 11259"/>
                <a:gd name="connsiteY5" fmla="*/ 5209 h 11259"/>
                <a:gd name="connsiteX6" fmla="*/ 53 w 11259"/>
                <a:gd name="connsiteY6" fmla="*/ 6006 h 11259"/>
                <a:gd name="connsiteX7" fmla="*/ 5253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3" y="11206"/>
                  </a:moveTo>
                  <a:cubicBezTo>
                    <a:pt x="8096" y="11616"/>
                    <a:pt x="10733" y="9645"/>
                    <a:pt x="11143" y="6802"/>
                  </a:cubicBezTo>
                  <a:cubicBezTo>
                    <a:pt x="11181" y="6538"/>
                    <a:pt x="11199" y="6272"/>
                    <a:pt x="11196" y="6006"/>
                  </a:cubicBezTo>
                  <a:cubicBezTo>
                    <a:pt x="11641" y="3168"/>
                    <a:pt x="9702" y="508"/>
                    <a:pt x="6865" y="63"/>
                  </a:cubicBezTo>
                  <a:cubicBezTo>
                    <a:pt x="6331" y="-21"/>
                    <a:pt x="5787" y="-21"/>
                    <a:pt x="5253" y="63"/>
                  </a:cubicBezTo>
                  <a:cubicBezTo>
                    <a:pt x="2382" y="33"/>
                    <a:pt x="30" y="2337"/>
                    <a:pt x="0" y="5209"/>
                  </a:cubicBezTo>
                  <a:cubicBezTo>
                    <a:pt x="-2" y="5476"/>
                    <a:pt x="15" y="5742"/>
                    <a:pt x="53" y="6006"/>
                  </a:cubicBezTo>
                  <a:cubicBezTo>
                    <a:pt x="53" y="8878"/>
                    <a:pt x="2381" y="11206"/>
                    <a:pt x="5253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="" xmlns:a16="http://schemas.microsoft.com/office/drawing/2014/main" id="{4D84A874-3224-DFAC-28EA-6E548F46E864}"/>
                </a:ext>
              </a:extLst>
            </p:cNvPr>
            <p:cNvSpPr/>
            <p:nvPr/>
          </p:nvSpPr>
          <p:spPr>
            <a:xfrm>
              <a:off x="6707929" y="22711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="" xmlns:a16="http://schemas.microsoft.com/office/drawing/2014/main" id="{C1D20862-8869-B508-ACF0-70D84D4B298D}"/>
                </a:ext>
              </a:extLst>
            </p:cNvPr>
            <p:cNvSpPr/>
            <p:nvPr/>
          </p:nvSpPr>
          <p:spPr>
            <a:xfrm>
              <a:off x="6728729" y="2296372"/>
              <a:ext cx="14903" cy="14203"/>
            </a:xfrm>
            <a:custGeom>
              <a:avLst/>
              <a:gdLst>
                <a:gd name="connsiteX0" fmla="*/ 7429 w 14903"/>
                <a:gd name="connsiteY0" fmla="*/ 14156 h 14203"/>
                <a:gd name="connsiteX1" fmla="*/ 14857 w 14903"/>
                <a:gd name="connsiteY1" fmla="*/ 8306 h 14203"/>
                <a:gd name="connsiteX2" fmla="*/ 14857 w 14903"/>
                <a:gd name="connsiteY2" fmla="*/ 6727 h 14203"/>
                <a:gd name="connsiteX3" fmla="*/ 8213 w 14903"/>
                <a:gd name="connsiteY3" fmla="*/ 0 h 14203"/>
                <a:gd name="connsiteX4" fmla="*/ 7429 w 14903"/>
                <a:gd name="connsiteY4" fmla="*/ 41 h 14203"/>
                <a:gd name="connsiteX5" fmla="*/ 0 w 14903"/>
                <a:gd name="connsiteY5" fmla="*/ 6727 h 14203"/>
                <a:gd name="connsiteX6" fmla="*/ 7429 w 14903"/>
                <a:gd name="connsiteY6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3" h="14203">
                  <a:moveTo>
                    <a:pt x="7429" y="14156"/>
                  </a:moveTo>
                  <a:cubicBezTo>
                    <a:pt x="11095" y="14592"/>
                    <a:pt x="14421" y="11973"/>
                    <a:pt x="14857" y="8306"/>
                  </a:cubicBezTo>
                  <a:cubicBezTo>
                    <a:pt x="14920" y="7782"/>
                    <a:pt x="14920" y="7252"/>
                    <a:pt x="14857" y="6727"/>
                  </a:cubicBezTo>
                  <a:cubicBezTo>
                    <a:pt x="14880" y="3035"/>
                    <a:pt x="11905" y="23"/>
                    <a:pt x="8213" y="0"/>
                  </a:cubicBezTo>
                  <a:cubicBezTo>
                    <a:pt x="7951" y="-2"/>
                    <a:pt x="7689" y="12"/>
                    <a:pt x="7429" y="41"/>
                  </a:cubicBezTo>
                  <a:cubicBezTo>
                    <a:pt x="3599" y="22"/>
                    <a:pt x="383" y="2917"/>
                    <a:pt x="0" y="6727"/>
                  </a:cubicBezTo>
                  <a:cubicBezTo>
                    <a:pt x="0" y="10830"/>
                    <a:pt x="3326" y="14156"/>
                    <a:pt x="7429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="" xmlns:a16="http://schemas.microsoft.com/office/drawing/2014/main" id="{0FC21CAC-EBD8-446D-05E7-AEDB3FB3FCA1}"/>
                </a:ext>
              </a:extLst>
            </p:cNvPr>
            <p:cNvSpPr/>
            <p:nvPr/>
          </p:nvSpPr>
          <p:spPr>
            <a:xfrm>
              <a:off x="6750272" y="2327613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="" xmlns:a16="http://schemas.microsoft.com/office/drawing/2014/main" id="{43A774F8-A133-073E-3CA6-E40672355C97}"/>
                </a:ext>
              </a:extLst>
            </p:cNvPr>
            <p:cNvSpPr/>
            <p:nvPr/>
          </p:nvSpPr>
          <p:spPr>
            <a:xfrm>
              <a:off x="6766614" y="2359556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="" xmlns:a16="http://schemas.microsoft.com/office/drawing/2014/main" id="{2443C3F4-4C6C-A2EB-8306-1C1169BBC8FC}"/>
                </a:ext>
              </a:extLst>
            </p:cNvPr>
            <p:cNvSpPr/>
            <p:nvPr/>
          </p:nvSpPr>
          <p:spPr>
            <a:xfrm>
              <a:off x="6776643" y="2393431"/>
              <a:ext cx="8915" cy="6836"/>
            </a:xfrm>
            <a:custGeom>
              <a:avLst/>
              <a:gdLst>
                <a:gd name="connsiteX0" fmla="*/ 4086 w 8915"/>
                <a:gd name="connsiteY0" fmla="*/ 6240 h 6836"/>
                <a:gd name="connsiteX1" fmla="*/ 8543 w 8915"/>
                <a:gd name="connsiteY1" fmla="*/ 6240 h 6836"/>
                <a:gd name="connsiteX2" fmla="*/ 6238 w 8915"/>
                <a:gd name="connsiteY2" fmla="*/ 373 h 6836"/>
                <a:gd name="connsiteX3" fmla="*/ 371 w 8915"/>
                <a:gd name="connsiteY3" fmla="*/ 2677 h 6836"/>
                <a:gd name="connsiteX4" fmla="*/ 371 w 8915"/>
                <a:gd name="connsiteY4" fmla="*/ 6240 h 6836"/>
                <a:gd name="connsiteX5" fmla="*/ 4086 w 8915"/>
                <a:gd name="connsiteY5" fmla="*/ 6240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6836">
                  <a:moveTo>
                    <a:pt x="4086" y="6240"/>
                  </a:moveTo>
                  <a:cubicBezTo>
                    <a:pt x="5465" y="7036"/>
                    <a:pt x="7164" y="7036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1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1521" y="6903"/>
                    <a:pt x="2937" y="6903"/>
                    <a:pt x="4086" y="624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="" xmlns:a16="http://schemas.microsoft.com/office/drawing/2014/main" id="{08349E2F-4795-0E93-E412-69F92ED140B7}"/>
                </a:ext>
              </a:extLst>
            </p:cNvPr>
            <p:cNvSpPr/>
            <p:nvPr/>
          </p:nvSpPr>
          <p:spPr>
            <a:xfrm>
              <a:off x="6782214" y="24249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="" xmlns:a16="http://schemas.microsoft.com/office/drawing/2014/main" id="{179C2BD1-6A8A-9A82-CE75-2F285BEFFB96}"/>
                </a:ext>
              </a:extLst>
            </p:cNvPr>
            <p:cNvSpPr/>
            <p:nvPr/>
          </p:nvSpPr>
          <p:spPr>
            <a:xfrm>
              <a:off x="68245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="" xmlns:a16="http://schemas.microsoft.com/office/drawing/2014/main" id="{2CCE94E7-653E-14DE-4C19-A5239593A5BB}"/>
                </a:ext>
              </a:extLst>
            </p:cNvPr>
            <p:cNvSpPr/>
            <p:nvPr/>
          </p:nvSpPr>
          <p:spPr>
            <a:xfrm>
              <a:off x="6822329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="" xmlns:a16="http://schemas.microsoft.com/office/drawing/2014/main" id="{5C9A4E3F-1C5F-693E-A303-EEB4889B215C}"/>
                </a:ext>
              </a:extLst>
            </p:cNvPr>
            <p:cNvSpPr/>
            <p:nvPr/>
          </p:nvSpPr>
          <p:spPr>
            <a:xfrm>
              <a:off x="6816386" y="2533385"/>
              <a:ext cx="8914" cy="5054"/>
            </a:xfrm>
            <a:custGeom>
              <a:avLst/>
              <a:gdLst>
                <a:gd name="connsiteX0" fmla="*/ 4457 w 8914"/>
                <a:gd name="connsiteY0" fmla="*/ 4457 h 5054"/>
                <a:gd name="connsiteX1" fmla="*/ 8914 w 8914"/>
                <a:gd name="connsiteY1" fmla="*/ 4457 h 5054"/>
                <a:gd name="connsiteX2" fmla="*/ 4457 w 8914"/>
                <a:gd name="connsiteY2" fmla="*/ 0 h 5054"/>
                <a:gd name="connsiteX3" fmla="*/ 0 w 8914"/>
                <a:gd name="connsiteY3" fmla="*/ 4457 h 5054"/>
                <a:gd name="connsiteX4" fmla="*/ 4457 w 891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5054">
                  <a:moveTo>
                    <a:pt x="4457" y="4457"/>
                  </a:moveTo>
                  <a:cubicBezTo>
                    <a:pt x="5836" y="5253"/>
                    <a:pt x="7535" y="5253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="" xmlns:a16="http://schemas.microsoft.com/office/drawing/2014/main" id="{D3ED59F4-3D28-43E0-1DEF-3B076873D91A}"/>
                </a:ext>
              </a:extLst>
            </p:cNvPr>
            <p:cNvSpPr/>
            <p:nvPr/>
          </p:nvSpPr>
          <p:spPr>
            <a:xfrm>
              <a:off x="6806729" y="2562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="" xmlns:a16="http://schemas.microsoft.com/office/drawing/2014/main" id="{BBFA2706-D202-93C1-D191-9E93179C8425}"/>
                </a:ext>
              </a:extLst>
            </p:cNvPr>
            <p:cNvSpPr/>
            <p:nvPr/>
          </p:nvSpPr>
          <p:spPr>
            <a:xfrm>
              <a:off x="6793357" y="25942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="" xmlns:a16="http://schemas.microsoft.com/office/drawing/2014/main" id="{860CABAC-F3DA-6B68-A724-2E6318A92809}"/>
                </a:ext>
              </a:extLst>
            </p:cNvPr>
            <p:cNvSpPr/>
            <p:nvPr/>
          </p:nvSpPr>
          <p:spPr>
            <a:xfrm>
              <a:off x="6777014" y="2625499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="" xmlns:a16="http://schemas.microsoft.com/office/drawing/2014/main" id="{527D485E-FDC3-B957-6A5A-ECD3FBC781EB}"/>
                </a:ext>
              </a:extLst>
            </p:cNvPr>
            <p:cNvSpPr/>
            <p:nvPr/>
          </p:nvSpPr>
          <p:spPr>
            <a:xfrm>
              <a:off x="6757700" y="2653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="" xmlns:a16="http://schemas.microsoft.com/office/drawing/2014/main" id="{AE0B8B3F-14CA-E542-58E5-F2498F01AC74}"/>
                </a:ext>
              </a:extLst>
            </p:cNvPr>
            <p:cNvSpPr/>
            <p:nvPr/>
          </p:nvSpPr>
          <p:spPr>
            <a:xfrm>
              <a:off x="6738386" y="26864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="" xmlns:a16="http://schemas.microsoft.com/office/drawing/2014/main" id="{F960D794-3E4B-8F13-6836-01E59BB12DCE}"/>
                </a:ext>
              </a:extLst>
            </p:cNvPr>
            <p:cNvSpPr/>
            <p:nvPr/>
          </p:nvSpPr>
          <p:spPr>
            <a:xfrm>
              <a:off x="6712386" y="2709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="" xmlns:a16="http://schemas.microsoft.com/office/drawing/2014/main" id="{74BE359E-0B97-9FC2-D73A-828CF9ABD8ED}"/>
                </a:ext>
              </a:extLst>
            </p:cNvPr>
            <p:cNvSpPr/>
            <p:nvPr/>
          </p:nvSpPr>
          <p:spPr>
            <a:xfrm>
              <a:off x="6681929" y="2724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="" xmlns:a16="http://schemas.microsoft.com/office/drawing/2014/main" id="{7B7D82F0-4D7B-39B6-5B64-43CE9C42B812}"/>
                </a:ext>
              </a:extLst>
            </p:cNvPr>
            <p:cNvSpPr/>
            <p:nvPr/>
          </p:nvSpPr>
          <p:spPr>
            <a:xfrm>
              <a:off x="6651472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="" xmlns:a16="http://schemas.microsoft.com/office/drawing/2014/main" id="{011318FA-2C4A-57CC-5867-9AD34F36837F}"/>
                </a:ext>
              </a:extLst>
            </p:cNvPr>
            <p:cNvSpPr/>
            <p:nvPr/>
          </p:nvSpPr>
          <p:spPr>
            <a:xfrm>
              <a:off x="6621757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="" xmlns:a16="http://schemas.microsoft.com/office/drawing/2014/main" id="{A89E63D7-74CE-3469-B416-77010935B1FF}"/>
                </a:ext>
              </a:extLst>
            </p:cNvPr>
            <p:cNvSpPr/>
            <p:nvPr/>
          </p:nvSpPr>
          <p:spPr>
            <a:xfrm>
              <a:off x="6583872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="" xmlns:a16="http://schemas.microsoft.com/office/drawing/2014/main" id="{C4E48FA4-7D04-6618-B3B8-33DC026D12C4}"/>
                </a:ext>
              </a:extLst>
            </p:cNvPr>
            <p:cNvSpPr/>
            <p:nvPr/>
          </p:nvSpPr>
          <p:spPr>
            <a:xfrm>
              <a:off x="6554157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="" xmlns:a16="http://schemas.microsoft.com/office/drawing/2014/main" id="{DED7A324-829D-FDFE-E77E-815FD8BE4DB0}"/>
                </a:ext>
              </a:extLst>
            </p:cNvPr>
            <p:cNvSpPr/>
            <p:nvPr/>
          </p:nvSpPr>
          <p:spPr>
            <a:xfrm>
              <a:off x="6523700" y="277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="" xmlns:a16="http://schemas.microsoft.com/office/drawing/2014/main" id="{F7FB67B0-875D-EB14-0E78-C63E3D926CF0}"/>
                </a:ext>
              </a:extLst>
            </p:cNvPr>
            <p:cNvSpPr/>
            <p:nvPr/>
          </p:nvSpPr>
          <p:spPr>
            <a:xfrm>
              <a:off x="6485071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="" xmlns:a16="http://schemas.microsoft.com/office/drawing/2014/main" id="{0993D6D2-DCC0-366A-57B9-844FF7B3DC67}"/>
                </a:ext>
              </a:extLst>
            </p:cNvPr>
            <p:cNvSpPr/>
            <p:nvPr/>
          </p:nvSpPr>
          <p:spPr>
            <a:xfrm>
              <a:off x="6444957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="" xmlns:a16="http://schemas.microsoft.com/office/drawing/2014/main" id="{B3D87205-1440-19AB-2143-080E1DA3E0E1}"/>
                </a:ext>
              </a:extLst>
            </p:cNvPr>
            <p:cNvSpPr/>
            <p:nvPr/>
          </p:nvSpPr>
          <p:spPr>
            <a:xfrm>
              <a:off x="6417471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="" xmlns:a16="http://schemas.microsoft.com/office/drawing/2014/main" id="{325B8048-3F3D-301E-22AF-318E3735E0CE}"/>
                </a:ext>
              </a:extLst>
            </p:cNvPr>
            <p:cNvSpPr/>
            <p:nvPr/>
          </p:nvSpPr>
          <p:spPr>
            <a:xfrm>
              <a:off x="6383300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="" xmlns:a16="http://schemas.microsoft.com/office/drawing/2014/main" id="{BB3C7FE3-AA2E-91F1-08A2-F1A1609C643E}"/>
                </a:ext>
              </a:extLst>
            </p:cNvPr>
            <p:cNvSpPr/>
            <p:nvPr/>
          </p:nvSpPr>
          <p:spPr>
            <a:xfrm>
              <a:off x="6354411" y="27235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="" xmlns:a16="http://schemas.microsoft.com/office/drawing/2014/main" id="{3998F05A-50A2-9CA3-1B51-A2B5A3A8B0DB}"/>
                </a:ext>
              </a:extLst>
            </p:cNvPr>
            <p:cNvSpPr/>
            <p:nvPr/>
          </p:nvSpPr>
          <p:spPr>
            <a:xfrm>
              <a:off x="6326843" y="27064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="" xmlns:a16="http://schemas.microsoft.com/office/drawing/2014/main" id="{DE2DE4B1-8EF3-319C-8949-775789FCE9EF}"/>
                </a:ext>
              </a:extLst>
            </p:cNvPr>
            <p:cNvSpPr/>
            <p:nvPr/>
          </p:nvSpPr>
          <p:spPr>
            <a:xfrm>
              <a:off x="6297871" y="2679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="" xmlns:a16="http://schemas.microsoft.com/office/drawing/2014/main" id="{32B6CD68-0757-3FA3-9741-0126F3015D6C}"/>
                </a:ext>
              </a:extLst>
            </p:cNvPr>
            <p:cNvSpPr/>
            <p:nvPr/>
          </p:nvSpPr>
          <p:spPr>
            <a:xfrm>
              <a:off x="6278557" y="2657442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="" xmlns:a16="http://schemas.microsoft.com/office/drawing/2014/main" id="{E5E61283-83F3-ACC2-65C7-4AA431162849}"/>
                </a:ext>
              </a:extLst>
            </p:cNvPr>
            <p:cNvSpPr/>
            <p:nvPr/>
          </p:nvSpPr>
          <p:spPr>
            <a:xfrm>
              <a:off x="6254786" y="2625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="" xmlns:a16="http://schemas.microsoft.com/office/drawing/2014/main" id="{D8FE48CD-4FEA-0BB3-E952-AA3C55861B3E}"/>
                </a:ext>
              </a:extLst>
            </p:cNvPr>
            <p:cNvSpPr/>
            <p:nvPr/>
          </p:nvSpPr>
          <p:spPr>
            <a:xfrm>
              <a:off x="6237700" y="2598756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="" xmlns:a16="http://schemas.microsoft.com/office/drawing/2014/main" id="{813219A6-CCE7-5AE4-952A-0EE977E525A6}"/>
                </a:ext>
              </a:extLst>
            </p:cNvPr>
            <p:cNvSpPr/>
            <p:nvPr/>
          </p:nvSpPr>
          <p:spPr>
            <a:xfrm>
              <a:off x="6225960" y="2563099"/>
              <a:ext cx="5054" cy="8171"/>
            </a:xfrm>
            <a:custGeom>
              <a:avLst/>
              <a:gdLst>
                <a:gd name="connsiteX0" fmla="*/ 597 w 5054"/>
                <a:gd name="connsiteY0" fmla="*/ 8172 h 8171"/>
                <a:gd name="connsiteX1" fmla="*/ 5054 w 5054"/>
                <a:gd name="connsiteY1" fmla="*/ 3715 h 8171"/>
                <a:gd name="connsiteX2" fmla="*/ 597 w 5054"/>
                <a:gd name="connsiteY2" fmla="*/ 0 h 8171"/>
                <a:gd name="connsiteX3" fmla="*/ 597 w 5054"/>
                <a:gd name="connsiteY3" fmla="*/ 3715 h 8171"/>
                <a:gd name="connsiteX4" fmla="*/ 59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2"/>
                  </a:moveTo>
                  <a:cubicBezTo>
                    <a:pt x="3059" y="8172"/>
                    <a:pt x="5054" y="6176"/>
                    <a:pt x="5054" y="3715"/>
                  </a:cubicBezTo>
                  <a:cubicBezTo>
                    <a:pt x="4688" y="1547"/>
                    <a:pt x="2796" y="-30"/>
                    <a:pt x="597" y="0"/>
                  </a:cubicBezTo>
                  <a:lnTo>
                    <a:pt x="597" y="3715"/>
                  </a:lnTo>
                  <a:cubicBezTo>
                    <a:pt x="-199" y="5094"/>
                    <a:pt x="-199" y="6793"/>
                    <a:pt x="59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="" xmlns:a16="http://schemas.microsoft.com/office/drawing/2014/main" id="{C069B942-DF6F-FF72-83DD-D989FA261DF6}"/>
                </a:ext>
              </a:extLst>
            </p:cNvPr>
            <p:cNvSpPr/>
            <p:nvPr/>
          </p:nvSpPr>
          <p:spPr>
            <a:xfrm>
              <a:off x="6213928" y="25289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5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5" y="7662"/>
                    <a:pt x="8915" y="5200"/>
                  </a:cubicBezTo>
                  <a:cubicBezTo>
                    <a:pt x="8915" y="5200"/>
                    <a:pt x="8915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="" xmlns:a16="http://schemas.microsoft.com/office/drawing/2014/main" id="{8B539B14-F35B-133B-89DC-04AEE17E6DEE}"/>
                </a:ext>
              </a:extLst>
            </p:cNvPr>
            <p:cNvSpPr/>
            <p:nvPr/>
          </p:nvSpPr>
          <p:spPr>
            <a:xfrm>
              <a:off x="6208728" y="2495499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="" xmlns:a16="http://schemas.microsoft.com/office/drawing/2014/main" id="{D0F46B96-4131-437E-FCC8-D66AD516F855}"/>
                </a:ext>
              </a:extLst>
            </p:cNvPr>
            <p:cNvSpPr/>
            <p:nvPr/>
          </p:nvSpPr>
          <p:spPr>
            <a:xfrm>
              <a:off x="6210957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="" xmlns:a16="http://schemas.microsoft.com/office/drawing/2014/main" id="{D21882D6-0467-B645-B3C1-B484FF4466A0}"/>
                </a:ext>
              </a:extLst>
            </p:cNvPr>
            <p:cNvSpPr/>
            <p:nvPr/>
          </p:nvSpPr>
          <p:spPr>
            <a:xfrm>
              <a:off x="6207985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="" xmlns:a16="http://schemas.microsoft.com/office/drawing/2014/main" id="{96C27C91-74DD-5AC4-D9A9-F07212DD3D31}"/>
                </a:ext>
              </a:extLst>
            </p:cNvPr>
            <p:cNvSpPr/>
            <p:nvPr/>
          </p:nvSpPr>
          <p:spPr>
            <a:xfrm>
              <a:off x="6214671" y="2393727"/>
              <a:ext cx="11885" cy="7570"/>
            </a:xfrm>
            <a:custGeom>
              <a:avLst/>
              <a:gdLst>
                <a:gd name="connsiteX0" fmla="*/ 3714 w 11885"/>
                <a:gd name="connsiteY0" fmla="*/ 5943 h 7570"/>
                <a:gd name="connsiteX1" fmla="*/ 11886 w 11885"/>
                <a:gd name="connsiteY1" fmla="*/ 5943 h 7570"/>
                <a:gd name="connsiteX2" fmla="*/ 5943 w 11885"/>
                <a:gd name="connsiteY2" fmla="*/ 0 h 7570"/>
                <a:gd name="connsiteX3" fmla="*/ 0 w 11885"/>
                <a:gd name="connsiteY3" fmla="*/ 5943 h 7570"/>
                <a:gd name="connsiteX4" fmla="*/ 3714 w 11885"/>
                <a:gd name="connsiteY4" fmla="*/ 5943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7570">
                  <a:moveTo>
                    <a:pt x="3714" y="5943"/>
                  </a:moveTo>
                  <a:cubicBezTo>
                    <a:pt x="6006" y="8113"/>
                    <a:pt x="9594" y="8113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1213" y="6294"/>
                    <a:pt x="2501" y="6294"/>
                    <a:pt x="3714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="" xmlns:a16="http://schemas.microsoft.com/office/drawing/2014/main" id="{4B10D83E-7F1B-2EF9-F8D5-D366E41CC2CD}"/>
                </a:ext>
              </a:extLst>
            </p:cNvPr>
            <p:cNvSpPr/>
            <p:nvPr/>
          </p:nvSpPr>
          <p:spPr>
            <a:xfrm>
              <a:off x="6216900" y="2353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="" xmlns:a16="http://schemas.microsoft.com/office/drawing/2014/main" id="{BE1351A3-CB1C-8525-0CAB-8F32BEBDBA00}"/>
                </a:ext>
              </a:extLst>
            </p:cNvPr>
            <p:cNvSpPr/>
            <p:nvPr/>
          </p:nvSpPr>
          <p:spPr>
            <a:xfrm>
              <a:off x="6231757" y="2321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="" xmlns:a16="http://schemas.microsoft.com/office/drawing/2014/main" id="{3E77C13A-3A33-4B8E-69C8-DF8E5FDE0B0B}"/>
                </a:ext>
              </a:extLst>
            </p:cNvPr>
            <p:cNvSpPr/>
            <p:nvPr/>
          </p:nvSpPr>
          <p:spPr>
            <a:xfrm>
              <a:off x="6251024" y="22933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="" xmlns:a16="http://schemas.microsoft.com/office/drawing/2014/main" id="{BBE04D96-00EA-AEBB-D546-08472883DF12}"/>
                </a:ext>
              </a:extLst>
            </p:cNvPr>
            <p:cNvSpPr/>
            <p:nvPr/>
          </p:nvSpPr>
          <p:spPr>
            <a:xfrm>
              <a:off x="6271871" y="22659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="" xmlns:a16="http://schemas.microsoft.com/office/drawing/2014/main" id="{833577B6-D58C-8986-DC4A-619914CC7419}"/>
                </a:ext>
              </a:extLst>
            </p:cNvPr>
            <p:cNvSpPr/>
            <p:nvPr/>
          </p:nvSpPr>
          <p:spPr>
            <a:xfrm>
              <a:off x="6295643" y="2240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="" xmlns:a16="http://schemas.microsoft.com/office/drawing/2014/main" id="{D2E2514A-605D-F1CF-1CB4-6DD4D82DF20D}"/>
                </a:ext>
              </a:extLst>
            </p:cNvPr>
            <p:cNvSpPr/>
            <p:nvPr/>
          </p:nvSpPr>
          <p:spPr>
            <a:xfrm>
              <a:off x="6322386" y="2219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="" xmlns:a16="http://schemas.microsoft.com/office/drawing/2014/main" id="{6CCD6018-3178-6D0C-2925-BEFDF1A51552}"/>
                </a:ext>
              </a:extLst>
            </p:cNvPr>
            <p:cNvSpPr/>
            <p:nvPr/>
          </p:nvSpPr>
          <p:spPr>
            <a:xfrm>
              <a:off x="6355071" y="2199842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="" xmlns:a16="http://schemas.microsoft.com/office/drawing/2014/main" id="{53493453-85E3-70AC-AC32-0C5D2A7A1BB6}"/>
                </a:ext>
              </a:extLst>
            </p:cNvPr>
            <p:cNvSpPr/>
            <p:nvPr/>
          </p:nvSpPr>
          <p:spPr>
            <a:xfrm>
              <a:off x="6385528" y="219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="" xmlns:a16="http://schemas.microsoft.com/office/drawing/2014/main" id="{E259EEF7-B518-E4A3-6ECB-12CB0B955344}"/>
                </a:ext>
              </a:extLst>
            </p:cNvPr>
            <p:cNvSpPr/>
            <p:nvPr/>
          </p:nvSpPr>
          <p:spPr>
            <a:xfrm>
              <a:off x="6417471" y="2176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="" xmlns:a16="http://schemas.microsoft.com/office/drawing/2014/main" id="{4396D2BE-F915-9A99-B88B-7FDA67D06B0C}"/>
                </a:ext>
              </a:extLst>
            </p:cNvPr>
            <p:cNvSpPr/>
            <p:nvPr/>
          </p:nvSpPr>
          <p:spPr>
            <a:xfrm>
              <a:off x="6448671" y="2161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="" xmlns:a16="http://schemas.microsoft.com/office/drawing/2014/main" id="{EE1B7F81-2A77-6312-C2F0-A977A34FFC27}"/>
                </a:ext>
              </a:extLst>
            </p:cNvPr>
            <p:cNvSpPr/>
            <p:nvPr/>
          </p:nvSpPr>
          <p:spPr>
            <a:xfrm>
              <a:off x="6485071" y="21560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="" xmlns:a16="http://schemas.microsoft.com/office/drawing/2014/main" id="{73C2C416-5FB4-5008-3FB6-DBB7B2777414}"/>
                </a:ext>
              </a:extLst>
            </p:cNvPr>
            <p:cNvSpPr/>
            <p:nvPr/>
          </p:nvSpPr>
          <p:spPr>
            <a:xfrm>
              <a:off x="6517757" y="2153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="" xmlns:a16="http://schemas.microsoft.com/office/drawing/2014/main" id="{7B3AEE8F-01EE-4800-7C72-141DBEA9631C}"/>
                </a:ext>
              </a:extLst>
            </p:cNvPr>
            <p:cNvSpPr/>
            <p:nvPr/>
          </p:nvSpPr>
          <p:spPr>
            <a:xfrm>
              <a:off x="6554157" y="2160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="" xmlns:a16="http://schemas.microsoft.com/office/drawing/2014/main" id="{1C626206-E776-F8C6-1E9B-58D042EBC1CE}"/>
                </a:ext>
              </a:extLst>
            </p:cNvPr>
            <p:cNvSpPr/>
            <p:nvPr/>
          </p:nvSpPr>
          <p:spPr>
            <a:xfrm>
              <a:off x="6588329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="" xmlns:a16="http://schemas.microsoft.com/office/drawing/2014/main" id="{1E338314-7DC3-25D2-A4C6-D9678090E336}"/>
                </a:ext>
              </a:extLst>
            </p:cNvPr>
            <p:cNvSpPr/>
            <p:nvPr/>
          </p:nvSpPr>
          <p:spPr>
            <a:xfrm>
              <a:off x="6615814" y="2176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="" xmlns:a16="http://schemas.microsoft.com/office/drawing/2014/main" id="{896A1CE8-DAAA-A367-3011-4727A1DEDF92}"/>
                </a:ext>
              </a:extLst>
            </p:cNvPr>
            <p:cNvSpPr/>
            <p:nvPr/>
          </p:nvSpPr>
          <p:spPr>
            <a:xfrm>
              <a:off x="6650729" y="21834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="" xmlns:a16="http://schemas.microsoft.com/office/drawing/2014/main" id="{CE8086C3-6DF5-C5CF-CF97-7741DD83C0A7}"/>
                </a:ext>
              </a:extLst>
            </p:cNvPr>
            <p:cNvSpPr/>
            <p:nvPr/>
          </p:nvSpPr>
          <p:spPr>
            <a:xfrm>
              <a:off x="6680443" y="2199841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="" xmlns:a16="http://schemas.microsoft.com/office/drawing/2014/main" id="{DBC30851-9F19-ABEA-307E-34FAC668AC57}"/>
                </a:ext>
              </a:extLst>
            </p:cNvPr>
            <p:cNvSpPr/>
            <p:nvPr/>
          </p:nvSpPr>
          <p:spPr>
            <a:xfrm>
              <a:off x="6707929" y="22191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="" xmlns:a16="http://schemas.microsoft.com/office/drawing/2014/main" id="{3737EBCC-087E-AF80-D443-B4336DF71499}"/>
                </a:ext>
              </a:extLst>
            </p:cNvPr>
            <p:cNvSpPr/>
            <p:nvPr/>
          </p:nvSpPr>
          <p:spPr>
            <a:xfrm>
              <a:off x="6732443" y="22406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="" xmlns:a16="http://schemas.microsoft.com/office/drawing/2014/main" id="{D50B40C8-1356-8F18-88AE-B9BB1A25FDF7}"/>
                </a:ext>
              </a:extLst>
            </p:cNvPr>
            <p:cNvSpPr/>
            <p:nvPr/>
          </p:nvSpPr>
          <p:spPr>
            <a:xfrm>
              <a:off x="6753986" y="22652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="" xmlns:a16="http://schemas.microsoft.com/office/drawing/2014/main" id="{833800DC-51B0-B830-7190-F647BCC93EC2}"/>
                </a:ext>
              </a:extLst>
            </p:cNvPr>
            <p:cNvSpPr/>
            <p:nvPr/>
          </p:nvSpPr>
          <p:spPr>
            <a:xfrm>
              <a:off x="6772557" y="2291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="" xmlns:a16="http://schemas.microsoft.com/office/drawing/2014/main" id="{1FAAB73F-78B1-A8C0-779C-3B264DD15A1B}"/>
                </a:ext>
              </a:extLst>
            </p:cNvPr>
            <p:cNvSpPr/>
            <p:nvPr/>
          </p:nvSpPr>
          <p:spPr>
            <a:xfrm>
              <a:off x="6789643" y="2323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="" xmlns:a16="http://schemas.microsoft.com/office/drawing/2014/main" id="{B9CF018E-8FAA-5CC6-8036-8C1FE8267C05}"/>
                </a:ext>
              </a:extLst>
            </p:cNvPr>
            <p:cNvSpPr/>
            <p:nvPr/>
          </p:nvSpPr>
          <p:spPr>
            <a:xfrm>
              <a:off x="6804500" y="2356584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="" xmlns:a16="http://schemas.microsoft.com/office/drawing/2014/main" id="{E820B980-E72A-08AE-34D0-47998397D72E}"/>
                </a:ext>
              </a:extLst>
            </p:cNvPr>
            <p:cNvSpPr/>
            <p:nvPr/>
          </p:nvSpPr>
          <p:spPr>
            <a:xfrm>
              <a:off x="6813414" y="23885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="" xmlns:a16="http://schemas.microsoft.com/office/drawing/2014/main" id="{071BC3C6-813B-8959-D986-EAEAA03DBFD5}"/>
                </a:ext>
              </a:extLst>
            </p:cNvPr>
            <p:cNvSpPr/>
            <p:nvPr/>
          </p:nvSpPr>
          <p:spPr>
            <a:xfrm>
              <a:off x="6820843" y="2424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="" xmlns:a16="http://schemas.microsoft.com/office/drawing/2014/main" id="{3180DFC0-D5B5-E287-4D43-478239A0F232}"/>
                </a:ext>
              </a:extLst>
            </p:cNvPr>
            <p:cNvSpPr/>
            <p:nvPr/>
          </p:nvSpPr>
          <p:spPr>
            <a:xfrm>
              <a:off x="6863186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="" xmlns:a16="http://schemas.microsoft.com/office/drawing/2014/main" id="{09DDC22B-4B94-4652-FA14-0C96D327C06A}"/>
                </a:ext>
              </a:extLst>
            </p:cNvPr>
            <p:cNvSpPr/>
            <p:nvPr/>
          </p:nvSpPr>
          <p:spPr>
            <a:xfrm>
              <a:off x="6857986" y="2496242"/>
              <a:ext cx="7428" cy="7428"/>
            </a:xfrm>
            <a:custGeom>
              <a:avLst/>
              <a:gdLst>
                <a:gd name="connsiteX0" fmla="*/ 7428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8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8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8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="" xmlns:a16="http://schemas.microsoft.com/office/drawing/2014/main" id="{DA321A9B-2CF1-E548-355E-144D757D57C8}"/>
                </a:ext>
              </a:extLst>
            </p:cNvPr>
            <p:cNvSpPr/>
            <p:nvPr/>
          </p:nvSpPr>
          <p:spPr>
            <a:xfrm>
              <a:off x="6856500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="" xmlns:a16="http://schemas.microsoft.com/office/drawing/2014/main" id="{07D32390-C9A8-92EC-38D8-0DD923BCF435}"/>
                </a:ext>
              </a:extLst>
            </p:cNvPr>
            <p:cNvSpPr/>
            <p:nvPr/>
          </p:nvSpPr>
          <p:spPr>
            <a:xfrm>
              <a:off x="6847586" y="25630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="" xmlns:a16="http://schemas.microsoft.com/office/drawing/2014/main" id="{BA6BA50B-A6D6-FC97-7EFA-634997F8C689}"/>
                </a:ext>
              </a:extLst>
            </p:cNvPr>
            <p:cNvSpPr/>
            <p:nvPr/>
          </p:nvSpPr>
          <p:spPr>
            <a:xfrm>
              <a:off x="6834957" y="25950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="" xmlns:a16="http://schemas.microsoft.com/office/drawing/2014/main" id="{EB5345B7-A2A0-1B2F-AE00-9D6E0EDDCE22}"/>
                </a:ext>
              </a:extLst>
            </p:cNvPr>
            <p:cNvSpPr/>
            <p:nvPr/>
          </p:nvSpPr>
          <p:spPr>
            <a:xfrm>
              <a:off x="6820100" y="26262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="" xmlns:a16="http://schemas.microsoft.com/office/drawing/2014/main" id="{832B2C6A-ED7B-F930-800E-D26A3E396EE1}"/>
                </a:ext>
              </a:extLst>
            </p:cNvPr>
            <p:cNvSpPr/>
            <p:nvPr/>
          </p:nvSpPr>
          <p:spPr>
            <a:xfrm>
              <a:off x="6803014" y="2660413"/>
              <a:ext cx="7429" cy="4457"/>
            </a:xfrm>
            <a:custGeom>
              <a:avLst/>
              <a:gdLst>
                <a:gd name="connsiteX0" fmla="*/ 3715 w 7429"/>
                <a:gd name="connsiteY0" fmla="*/ 4457 h 4457"/>
                <a:gd name="connsiteX1" fmla="*/ 7429 w 7429"/>
                <a:gd name="connsiteY1" fmla="*/ 0 h 4457"/>
                <a:gd name="connsiteX2" fmla="*/ 0 w 7429"/>
                <a:gd name="connsiteY2" fmla="*/ 0 h 4457"/>
                <a:gd name="connsiteX3" fmla="*/ 3715 w 7429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9" h="4457">
                  <a:moveTo>
                    <a:pt x="3715" y="4457"/>
                  </a:moveTo>
                  <a:cubicBezTo>
                    <a:pt x="5883" y="4091"/>
                    <a:pt x="7460" y="2198"/>
                    <a:pt x="7429" y="0"/>
                  </a:cubicBezTo>
                  <a:lnTo>
                    <a:pt x="0" y="0"/>
                  </a:lnTo>
                  <a:cubicBezTo>
                    <a:pt x="-30" y="2198"/>
                    <a:pt x="1547" y="4091"/>
                    <a:pt x="3715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="" xmlns:a16="http://schemas.microsoft.com/office/drawing/2014/main" id="{5BA16F86-EB8E-F482-6750-7E9903E8802D}"/>
                </a:ext>
              </a:extLst>
            </p:cNvPr>
            <p:cNvSpPr/>
            <p:nvPr/>
          </p:nvSpPr>
          <p:spPr>
            <a:xfrm>
              <a:off x="6782957" y="2685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="" xmlns:a16="http://schemas.microsoft.com/office/drawing/2014/main" id="{62A8A752-56A9-610E-01C4-CB23854CCA96}"/>
                </a:ext>
              </a:extLst>
            </p:cNvPr>
            <p:cNvSpPr/>
            <p:nvPr/>
          </p:nvSpPr>
          <p:spPr>
            <a:xfrm>
              <a:off x="6759186" y="271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="" xmlns:a16="http://schemas.microsoft.com/office/drawing/2014/main" id="{E3C7757B-B604-7B1D-E42D-A9208394DA2A}"/>
                </a:ext>
              </a:extLst>
            </p:cNvPr>
            <p:cNvSpPr/>
            <p:nvPr/>
          </p:nvSpPr>
          <p:spPr>
            <a:xfrm>
              <a:off x="6733929" y="2734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="" xmlns:a16="http://schemas.microsoft.com/office/drawing/2014/main" id="{B9F839F2-FADA-5170-E51E-6F89E9A8C53C}"/>
                </a:ext>
              </a:extLst>
            </p:cNvPr>
            <p:cNvSpPr/>
            <p:nvPr/>
          </p:nvSpPr>
          <p:spPr>
            <a:xfrm>
              <a:off x="6707599" y="2759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="" xmlns:a16="http://schemas.microsoft.com/office/drawing/2014/main" id="{F8428469-FEF6-19C0-EB87-36F15F97038A}"/>
                </a:ext>
              </a:extLst>
            </p:cNvPr>
            <p:cNvSpPr/>
            <p:nvPr/>
          </p:nvSpPr>
          <p:spPr>
            <a:xfrm>
              <a:off x="6673757" y="27762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="" xmlns:a16="http://schemas.microsoft.com/office/drawing/2014/main" id="{F68BD237-5DD2-A6D2-C940-574CB30A1440}"/>
                </a:ext>
              </a:extLst>
            </p:cNvPr>
            <p:cNvSpPr/>
            <p:nvPr/>
          </p:nvSpPr>
          <p:spPr>
            <a:xfrm>
              <a:off x="6644043" y="278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="" xmlns:a16="http://schemas.microsoft.com/office/drawing/2014/main" id="{5373B948-0BEE-376F-6722-026DB62DC6DC}"/>
                </a:ext>
              </a:extLst>
            </p:cNvPr>
            <p:cNvSpPr/>
            <p:nvPr/>
          </p:nvSpPr>
          <p:spPr>
            <a:xfrm>
              <a:off x="6611357" y="279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="" xmlns:a16="http://schemas.microsoft.com/office/drawing/2014/main" id="{24B6B5EB-1589-8844-D67F-03BC11BCD95A}"/>
                </a:ext>
              </a:extLst>
            </p:cNvPr>
            <p:cNvSpPr/>
            <p:nvPr/>
          </p:nvSpPr>
          <p:spPr>
            <a:xfrm>
              <a:off x="6577929" y="280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="" xmlns:a16="http://schemas.microsoft.com/office/drawing/2014/main" id="{58666F5E-38BC-AC55-DADE-8B47E4008687}"/>
                </a:ext>
              </a:extLst>
            </p:cNvPr>
            <p:cNvSpPr/>
            <p:nvPr/>
          </p:nvSpPr>
          <p:spPr>
            <a:xfrm>
              <a:off x="6543757" y="2808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="" xmlns:a16="http://schemas.microsoft.com/office/drawing/2014/main" id="{F5F38142-2676-FC6B-FDA1-2686C0897BBB}"/>
                </a:ext>
              </a:extLst>
            </p:cNvPr>
            <p:cNvSpPr/>
            <p:nvPr/>
          </p:nvSpPr>
          <p:spPr>
            <a:xfrm>
              <a:off x="6506614" y="2814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="" xmlns:a16="http://schemas.microsoft.com/office/drawing/2014/main" id="{A8456273-FF6F-E327-31B5-F2118CC26C81}"/>
                </a:ext>
              </a:extLst>
            </p:cNvPr>
            <p:cNvSpPr/>
            <p:nvPr/>
          </p:nvSpPr>
          <p:spPr>
            <a:xfrm>
              <a:off x="6476157" y="2807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="" xmlns:a16="http://schemas.microsoft.com/office/drawing/2014/main" id="{7C55094D-D9C0-D729-82E3-96061D9189DB}"/>
                </a:ext>
              </a:extLst>
            </p:cNvPr>
            <p:cNvSpPr/>
            <p:nvPr/>
          </p:nvSpPr>
          <p:spPr>
            <a:xfrm>
              <a:off x="6440500" y="2801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="" xmlns:a16="http://schemas.microsoft.com/office/drawing/2014/main" id="{AAEB5C19-E1CF-796C-1D14-D2743839E5D0}"/>
                </a:ext>
              </a:extLst>
            </p:cNvPr>
            <p:cNvSpPr/>
            <p:nvPr/>
          </p:nvSpPr>
          <p:spPr>
            <a:xfrm>
              <a:off x="6407071" y="279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="" xmlns:a16="http://schemas.microsoft.com/office/drawing/2014/main" id="{DAF7F316-74C9-C9DB-3F1F-2D86DD9F7596}"/>
                </a:ext>
              </a:extLst>
            </p:cNvPr>
            <p:cNvSpPr/>
            <p:nvPr/>
          </p:nvSpPr>
          <p:spPr>
            <a:xfrm>
              <a:off x="6375128" y="278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="" xmlns:a16="http://schemas.microsoft.com/office/drawing/2014/main" id="{043956E5-44F3-0649-0F07-EE10091B664A}"/>
                </a:ext>
              </a:extLst>
            </p:cNvPr>
            <p:cNvSpPr/>
            <p:nvPr/>
          </p:nvSpPr>
          <p:spPr>
            <a:xfrm>
              <a:off x="6346157" y="2766642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="" xmlns:a16="http://schemas.microsoft.com/office/drawing/2014/main" id="{74377DF6-3B92-A733-9C07-DEA8451BADC9}"/>
                </a:ext>
              </a:extLst>
            </p:cNvPr>
            <p:cNvSpPr/>
            <p:nvPr/>
          </p:nvSpPr>
          <p:spPr>
            <a:xfrm>
              <a:off x="6316525" y="2749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="" xmlns:a16="http://schemas.microsoft.com/office/drawing/2014/main" id="{94B168D5-5B80-39E5-4D93-C0A3F6DD57AC}"/>
                </a:ext>
              </a:extLst>
            </p:cNvPr>
            <p:cNvSpPr/>
            <p:nvPr/>
          </p:nvSpPr>
          <p:spPr>
            <a:xfrm>
              <a:off x="6286728" y="27228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="" xmlns:a16="http://schemas.microsoft.com/office/drawing/2014/main" id="{6D3D9E7B-77F8-E30E-2AE4-C880695322EE}"/>
                </a:ext>
              </a:extLst>
            </p:cNvPr>
            <p:cNvSpPr/>
            <p:nvPr/>
          </p:nvSpPr>
          <p:spPr>
            <a:xfrm>
              <a:off x="6261471" y="2697556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="" xmlns:a16="http://schemas.microsoft.com/office/drawing/2014/main" id="{BDB319D9-85DF-5FB0-0311-B164103E9714}"/>
                </a:ext>
              </a:extLst>
            </p:cNvPr>
            <p:cNvSpPr/>
            <p:nvPr/>
          </p:nvSpPr>
          <p:spPr>
            <a:xfrm>
              <a:off x="6235268" y="2670813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="" xmlns:a16="http://schemas.microsoft.com/office/drawing/2014/main" id="{617544AE-8687-30C2-FFB6-C59921B92479}"/>
                </a:ext>
              </a:extLst>
            </p:cNvPr>
            <p:cNvSpPr/>
            <p:nvPr/>
          </p:nvSpPr>
          <p:spPr>
            <a:xfrm>
              <a:off x="6222843" y="2642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="" xmlns:a16="http://schemas.microsoft.com/office/drawing/2014/main" id="{9387AA7A-40B5-8BFB-1F4D-FBCD719F0732}"/>
                </a:ext>
              </a:extLst>
            </p:cNvPr>
            <p:cNvSpPr/>
            <p:nvPr/>
          </p:nvSpPr>
          <p:spPr>
            <a:xfrm>
              <a:off x="6202043" y="261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="" xmlns:a16="http://schemas.microsoft.com/office/drawing/2014/main" id="{5695FAFE-055F-CCA2-01BC-8A900A84FE02}"/>
                </a:ext>
              </a:extLst>
            </p:cNvPr>
            <p:cNvSpPr/>
            <p:nvPr/>
          </p:nvSpPr>
          <p:spPr>
            <a:xfrm>
              <a:off x="6188671" y="2579346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="" xmlns:a16="http://schemas.microsoft.com/office/drawing/2014/main" id="{92C54133-A9C0-B843-E6F6-D72FCBC2BA0C}"/>
                </a:ext>
              </a:extLst>
            </p:cNvPr>
            <p:cNvSpPr/>
            <p:nvPr/>
          </p:nvSpPr>
          <p:spPr>
            <a:xfrm>
              <a:off x="6178271" y="2546013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="" xmlns:a16="http://schemas.microsoft.com/office/drawing/2014/main" id="{D92897DB-FF4C-E1C2-2581-852759D75E3D}"/>
                </a:ext>
              </a:extLst>
            </p:cNvPr>
            <p:cNvSpPr/>
            <p:nvPr/>
          </p:nvSpPr>
          <p:spPr>
            <a:xfrm>
              <a:off x="6171585" y="25125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="" xmlns:a16="http://schemas.microsoft.com/office/drawing/2014/main" id="{33F774C1-C490-BDCA-E7FA-E8425E5015E1}"/>
                </a:ext>
              </a:extLst>
            </p:cNvPr>
            <p:cNvSpPr/>
            <p:nvPr/>
          </p:nvSpPr>
          <p:spPr>
            <a:xfrm>
              <a:off x="6171731" y="2482127"/>
              <a:ext cx="5054" cy="4457"/>
            </a:xfrm>
            <a:custGeom>
              <a:avLst/>
              <a:gdLst>
                <a:gd name="connsiteX0" fmla="*/ 597 w 5054"/>
                <a:gd name="connsiteY0" fmla="*/ 4457 h 4457"/>
                <a:gd name="connsiteX1" fmla="*/ 5054 w 5054"/>
                <a:gd name="connsiteY1" fmla="*/ 0 h 4457"/>
                <a:gd name="connsiteX2" fmla="*/ 597 w 5054"/>
                <a:gd name="connsiteY2" fmla="*/ 0 h 4457"/>
                <a:gd name="connsiteX3" fmla="*/ 597 w 5054"/>
                <a:gd name="connsiteY3" fmla="*/ 0 h 4457"/>
                <a:gd name="connsiteX4" fmla="*/ 597 w 5054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4457">
                  <a:moveTo>
                    <a:pt x="597" y="4457"/>
                  </a:moveTo>
                  <a:cubicBezTo>
                    <a:pt x="3059" y="4457"/>
                    <a:pt x="5054" y="2462"/>
                    <a:pt x="5054" y="0"/>
                  </a:cubicBezTo>
                  <a:cubicBezTo>
                    <a:pt x="5054" y="0"/>
                    <a:pt x="5054" y="0"/>
                    <a:pt x="597" y="0"/>
                  </a:cubicBezTo>
                  <a:lnTo>
                    <a:pt x="597" y="0"/>
                  </a:lnTo>
                  <a:cubicBezTo>
                    <a:pt x="-199" y="1379"/>
                    <a:pt x="-199" y="3078"/>
                    <a:pt x="59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="" xmlns:a16="http://schemas.microsoft.com/office/drawing/2014/main" id="{2433A07D-193A-8F3B-DD2E-4A6102DEE186}"/>
                </a:ext>
              </a:extLst>
            </p:cNvPr>
            <p:cNvSpPr/>
            <p:nvPr/>
          </p:nvSpPr>
          <p:spPr>
            <a:xfrm>
              <a:off x="6171731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="" xmlns:a16="http://schemas.microsoft.com/office/drawing/2014/main" id="{61A75DB0-9BC7-0753-0844-4AA4A4FD8617}"/>
                </a:ext>
              </a:extLst>
            </p:cNvPr>
            <p:cNvSpPr/>
            <p:nvPr/>
          </p:nvSpPr>
          <p:spPr>
            <a:xfrm>
              <a:off x="6171585" y="2408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="" xmlns:a16="http://schemas.microsoft.com/office/drawing/2014/main" id="{3911C29D-DCE1-0022-D79F-C81B6F383238}"/>
                </a:ext>
              </a:extLst>
            </p:cNvPr>
            <p:cNvSpPr/>
            <p:nvPr/>
          </p:nvSpPr>
          <p:spPr>
            <a:xfrm>
              <a:off x="6176001" y="2372138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="" xmlns:a16="http://schemas.microsoft.com/office/drawing/2014/main" id="{F6191B37-57A7-6D42-6E41-E6CE16126A5D}"/>
                </a:ext>
              </a:extLst>
            </p:cNvPr>
            <p:cNvSpPr/>
            <p:nvPr/>
          </p:nvSpPr>
          <p:spPr>
            <a:xfrm>
              <a:off x="6181243" y="23342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="" xmlns:a16="http://schemas.microsoft.com/office/drawing/2014/main" id="{85D35F55-8D38-61EA-9414-DE1440D26D30}"/>
                </a:ext>
              </a:extLst>
            </p:cNvPr>
            <p:cNvSpPr/>
            <p:nvPr/>
          </p:nvSpPr>
          <p:spPr>
            <a:xfrm>
              <a:off x="6193871" y="23016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="" xmlns:a16="http://schemas.microsoft.com/office/drawing/2014/main" id="{ABF8A59F-EFF3-663F-2450-9376C8924DCB}"/>
                </a:ext>
              </a:extLst>
            </p:cNvPr>
            <p:cNvSpPr/>
            <p:nvPr/>
          </p:nvSpPr>
          <p:spPr>
            <a:xfrm>
              <a:off x="6213185" y="2274127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="" xmlns:a16="http://schemas.microsoft.com/office/drawing/2014/main" id="{41754956-C2F3-F657-B72E-6B3E6895CC19}"/>
                </a:ext>
              </a:extLst>
            </p:cNvPr>
            <p:cNvSpPr/>
            <p:nvPr/>
          </p:nvSpPr>
          <p:spPr>
            <a:xfrm>
              <a:off x="6233243" y="2245899"/>
              <a:ext cx="18602" cy="18571"/>
            </a:xfrm>
            <a:custGeom>
              <a:avLst/>
              <a:gdLst>
                <a:gd name="connsiteX0" fmla="*/ 9657 w 18602"/>
                <a:gd name="connsiteY0" fmla="*/ 18571 h 18571"/>
                <a:gd name="connsiteX1" fmla="*/ 18571 w 18602"/>
                <a:gd name="connsiteY1" fmla="*/ 9657 h 18571"/>
                <a:gd name="connsiteX2" fmla="*/ 10431 w 18602"/>
                <a:gd name="connsiteY2" fmla="*/ 31 h 18571"/>
                <a:gd name="connsiteX3" fmla="*/ 9657 w 18602"/>
                <a:gd name="connsiteY3" fmla="*/ 0 h 18571"/>
                <a:gd name="connsiteX4" fmla="*/ 0 w 18602"/>
                <a:gd name="connsiteY4" fmla="*/ 9657 h 18571"/>
                <a:gd name="connsiteX5" fmla="*/ 9657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9657" y="18571"/>
                  </a:moveTo>
                  <a:cubicBezTo>
                    <a:pt x="14580" y="18571"/>
                    <a:pt x="18571" y="14580"/>
                    <a:pt x="18571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5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7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="" xmlns:a16="http://schemas.microsoft.com/office/drawing/2014/main" id="{252B6DB6-BCF4-89C6-9AE5-3EBE8C2AEC07}"/>
                </a:ext>
              </a:extLst>
            </p:cNvPr>
            <p:cNvSpPr/>
            <p:nvPr/>
          </p:nvSpPr>
          <p:spPr>
            <a:xfrm>
              <a:off x="6259986" y="22236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="" xmlns:a16="http://schemas.microsoft.com/office/drawing/2014/main" id="{47344FF4-F629-EF36-3EDB-40F916DA11CE}"/>
                </a:ext>
              </a:extLst>
            </p:cNvPr>
            <p:cNvSpPr/>
            <p:nvPr/>
          </p:nvSpPr>
          <p:spPr>
            <a:xfrm>
              <a:off x="6285985" y="22005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="" xmlns:a16="http://schemas.microsoft.com/office/drawing/2014/main" id="{03FBFB82-1DE4-3D6E-B2B5-100172A563D0}"/>
                </a:ext>
              </a:extLst>
            </p:cNvPr>
            <p:cNvSpPr/>
            <p:nvPr/>
          </p:nvSpPr>
          <p:spPr>
            <a:xfrm>
              <a:off x="6313471" y="217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="" xmlns:a16="http://schemas.microsoft.com/office/drawing/2014/main" id="{FC0B6EA5-90AB-0F7E-A487-A144BAE622AE}"/>
                </a:ext>
              </a:extLst>
            </p:cNvPr>
            <p:cNvSpPr/>
            <p:nvPr/>
          </p:nvSpPr>
          <p:spPr>
            <a:xfrm>
              <a:off x="6346157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="" xmlns:a16="http://schemas.microsoft.com/office/drawing/2014/main" id="{49DBD36A-C838-96E5-2607-D86CB4E43F4B}"/>
                </a:ext>
              </a:extLst>
            </p:cNvPr>
            <p:cNvSpPr/>
            <p:nvPr/>
          </p:nvSpPr>
          <p:spPr>
            <a:xfrm>
              <a:off x="6369186" y="2150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="" xmlns:a16="http://schemas.microsoft.com/office/drawing/2014/main" id="{08C3A753-E490-8F08-5243-EB3C0717A70D}"/>
                </a:ext>
              </a:extLst>
            </p:cNvPr>
            <p:cNvSpPr/>
            <p:nvPr/>
          </p:nvSpPr>
          <p:spPr>
            <a:xfrm>
              <a:off x="6407071" y="2133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="" xmlns:a16="http://schemas.microsoft.com/office/drawing/2014/main" id="{FCD790A3-DA31-3346-3B61-C1737CE2479B}"/>
                </a:ext>
              </a:extLst>
            </p:cNvPr>
            <p:cNvSpPr/>
            <p:nvPr/>
          </p:nvSpPr>
          <p:spPr>
            <a:xfrm>
              <a:off x="6442068" y="2124070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="" xmlns:a16="http://schemas.microsoft.com/office/drawing/2014/main" id="{645B164B-4377-4571-CCCF-7C7BF36EF7C2}"/>
                </a:ext>
              </a:extLst>
            </p:cNvPr>
            <p:cNvSpPr/>
            <p:nvPr/>
          </p:nvSpPr>
          <p:spPr>
            <a:xfrm>
              <a:off x="6476157" y="21225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="" xmlns:a16="http://schemas.microsoft.com/office/drawing/2014/main" id="{E57F7766-803C-E018-C6DD-13165F25B36B}"/>
                </a:ext>
              </a:extLst>
            </p:cNvPr>
            <p:cNvSpPr/>
            <p:nvPr/>
          </p:nvSpPr>
          <p:spPr>
            <a:xfrm>
              <a:off x="6508100" y="2114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="" xmlns:a16="http://schemas.microsoft.com/office/drawing/2014/main" id="{CE322758-2C39-4510-4BCB-2406A19C6A17}"/>
                </a:ext>
              </a:extLst>
            </p:cNvPr>
            <p:cNvSpPr/>
            <p:nvPr/>
          </p:nvSpPr>
          <p:spPr>
            <a:xfrm>
              <a:off x="6544995" y="212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="" xmlns:a16="http://schemas.microsoft.com/office/drawing/2014/main" id="{461EDA63-6AD5-8AE9-DD67-76A0954D8F6B}"/>
                </a:ext>
              </a:extLst>
            </p:cNvPr>
            <p:cNvSpPr/>
            <p:nvPr/>
          </p:nvSpPr>
          <p:spPr>
            <a:xfrm>
              <a:off x="6574214" y="2122584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="" xmlns:a16="http://schemas.microsoft.com/office/drawing/2014/main" id="{91B67CE4-C1C1-415F-A573-2F928230FE5D}"/>
                </a:ext>
              </a:extLst>
            </p:cNvPr>
            <p:cNvSpPr/>
            <p:nvPr/>
          </p:nvSpPr>
          <p:spPr>
            <a:xfrm>
              <a:off x="6610614" y="21277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="" xmlns:a16="http://schemas.microsoft.com/office/drawing/2014/main" id="{3C294AEE-4CC9-D82C-A9AA-570F3CE1C418}"/>
                </a:ext>
              </a:extLst>
            </p:cNvPr>
            <p:cNvSpPr/>
            <p:nvPr/>
          </p:nvSpPr>
          <p:spPr>
            <a:xfrm>
              <a:off x="6642557" y="2138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="" xmlns:a16="http://schemas.microsoft.com/office/drawing/2014/main" id="{0008A3EB-6858-B220-D341-236635EECDA0}"/>
                </a:ext>
              </a:extLst>
            </p:cNvPr>
            <p:cNvSpPr/>
            <p:nvPr/>
          </p:nvSpPr>
          <p:spPr>
            <a:xfrm>
              <a:off x="6678214" y="2152299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="" xmlns:a16="http://schemas.microsoft.com/office/drawing/2014/main" id="{12A0EDD6-461E-44EB-E742-90235DF2AD32}"/>
                </a:ext>
              </a:extLst>
            </p:cNvPr>
            <p:cNvSpPr/>
            <p:nvPr/>
          </p:nvSpPr>
          <p:spPr>
            <a:xfrm>
              <a:off x="6704214" y="21693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="" xmlns:a16="http://schemas.microsoft.com/office/drawing/2014/main" id="{A3EC2CC0-177A-D3E6-7639-EFC2F7DDA221}"/>
                </a:ext>
              </a:extLst>
            </p:cNvPr>
            <p:cNvSpPr/>
            <p:nvPr/>
          </p:nvSpPr>
          <p:spPr>
            <a:xfrm>
              <a:off x="6732443" y="2189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="" xmlns:a16="http://schemas.microsoft.com/office/drawing/2014/main" id="{018AEA3D-8059-2F95-5D4E-D658F65B6008}"/>
                </a:ext>
              </a:extLst>
            </p:cNvPr>
            <p:cNvSpPr/>
            <p:nvPr/>
          </p:nvSpPr>
          <p:spPr>
            <a:xfrm>
              <a:off x="6757700" y="22117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="" xmlns:a16="http://schemas.microsoft.com/office/drawing/2014/main" id="{0B70F7F4-64F4-8F99-2F6F-5701A80E1BC9}"/>
                </a:ext>
              </a:extLst>
            </p:cNvPr>
            <p:cNvSpPr/>
            <p:nvPr/>
          </p:nvSpPr>
          <p:spPr>
            <a:xfrm>
              <a:off x="6780729" y="22362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="" xmlns:a16="http://schemas.microsoft.com/office/drawing/2014/main" id="{42BCC67E-381D-0406-E511-01B0CDAC40E3}"/>
                </a:ext>
              </a:extLst>
            </p:cNvPr>
            <p:cNvSpPr/>
            <p:nvPr/>
          </p:nvSpPr>
          <p:spPr>
            <a:xfrm>
              <a:off x="6798523" y="2260756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9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="" xmlns:a16="http://schemas.microsoft.com/office/drawing/2014/main" id="{B9B855D9-DC2D-19C8-98E6-0C525F874464}"/>
                </a:ext>
              </a:extLst>
            </p:cNvPr>
            <p:cNvSpPr/>
            <p:nvPr/>
          </p:nvSpPr>
          <p:spPr>
            <a:xfrm>
              <a:off x="6813414" y="2287499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="" xmlns:a16="http://schemas.microsoft.com/office/drawing/2014/main" id="{5411A138-9BA4-01F7-3EDE-F0F32DCA59EA}"/>
                </a:ext>
              </a:extLst>
            </p:cNvPr>
            <p:cNvSpPr/>
            <p:nvPr/>
          </p:nvSpPr>
          <p:spPr>
            <a:xfrm>
              <a:off x="6828272" y="2318699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143 h 23028"/>
                <a:gd name="connsiteX2" fmla="*/ 11886 w 23028"/>
                <a:gd name="connsiteY2" fmla="*/ 0 h 23028"/>
                <a:gd name="connsiteX3" fmla="*/ 0 w 23028"/>
                <a:gd name="connsiteY3" fmla="*/ 11143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158" y="22636"/>
                    <a:pt x="23041" y="17428"/>
                    <a:pt x="23029" y="11143"/>
                  </a:cubicBezTo>
                  <a:cubicBezTo>
                    <a:pt x="23029" y="4989"/>
                    <a:pt x="18040" y="0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="" xmlns:a16="http://schemas.microsoft.com/office/drawing/2014/main" id="{C5845018-F902-02E2-40D7-F3244FDDF66F}"/>
                </a:ext>
              </a:extLst>
            </p:cNvPr>
            <p:cNvSpPr/>
            <p:nvPr/>
          </p:nvSpPr>
          <p:spPr>
            <a:xfrm>
              <a:off x="6842386" y="2352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="" xmlns:a16="http://schemas.microsoft.com/office/drawing/2014/main" id="{6D4C807B-893E-16B3-BEA8-0A81127323D2}"/>
                </a:ext>
              </a:extLst>
            </p:cNvPr>
            <p:cNvSpPr/>
            <p:nvPr/>
          </p:nvSpPr>
          <p:spPr>
            <a:xfrm>
              <a:off x="6851269" y="2387042"/>
              <a:ext cx="17891" cy="18571"/>
            </a:xfrm>
            <a:custGeom>
              <a:avLst/>
              <a:gdLst>
                <a:gd name="connsiteX0" fmla="*/ 8946 w 17891"/>
                <a:gd name="connsiteY0" fmla="*/ 18571 h 18571"/>
                <a:gd name="connsiteX1" fmla="*/ 17891 w 17891"/>
                <a:gd name="connsiteY1" fmla="*/ 9688 h 18571"/>
                <a:gd name="connsiteX2" fmla="*/ 17860 w 17891"/>
                <a:gd name="connsiteY2" fmla="*/ 8914 h 18571"/>
                <a:gd name="connsiteX3" fmla="*/ 8946 w 17891"/>
                <a:gd name="connsiteY3" fmla="*/ 0 h 18571"/>
                <a:gd name="connsiteX4" fmla="*/ 32 w 17891"/>
                <a:gd name="connsiteY4" fmla="*/ 8914 h 18571"/>
                <a:gd name="connsiteX5" fmla="*/ 8172 w 17891"/>
                <a:gd name="connsiteY5" fmla="*/ 18540 h 18571"/>
                <a:gd name="connsiteX6" fmla="*/ 8946 w 17891"/>
                <a:gd name="connsiteY6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91" h="18571">
                  <a:moveTo>
                    <a:pt x="8946" y="18571"/>
                  </a:moveTo>
                  <a:cubicBezTo>
                    <a:pt x="13869" y="18589"/>
                    <a:pt x="17874" y="14611"/>
                    <a:pt x="17891" y="9688"/>
                  </a:cubicBezTo>
                  <a:cubicBezTo>
                    <a:pt x="17892" y="9430"/>
                    <a:pt x="17882" y="9172"/>
                    <a:pt x="17860" y="8914"/>
                  </a:cubicBezTo>
                  <a:cubicBezTo>
                    <a:pt x="17860" y="3991"/>
                    <a:pt x="13869" y="0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="" xmlns:a16="http://schemas.microsoft.com/office/drawing/2014/main" id="{56EF5C72-2E75-A40B-71BD-85CD8E961C3E}"/>
                </a:ext>
              </a:extLst>
            </p:cNvPr>
            <p:cNvSpPr/>
            <p:nvPr/>
          </p:nvSpPr>
          <p:spPr>
            <a:xfrm>
              <a:off x="6859424" y="2424185"/>
              <a:ext cx="11979" cy="12628"/>
            </a:xfrm>
            <a:custGeom>
              <a:avLst/>
              <a:gdLst>
                <a:gd name="connsiteX0" fmla="*/ 5990 w 11979"/>
                <a:gd name="connsiteY0" fmla="*/ 12629 h 12628"/>
                <a:gd name="connsiteX1" fmla="*/ 11979 w 11979"/>
                <a:gd name="connsiteY1" fmla="*/ 6733 h 12628"/>
                <a:gd name="connsiteX2" fmla="*/ 11933 w 11979"/>
                <a:gd name="connsiteY2" fmla="*/ 5943 h 12628"/>
                <a:gd name="connsiteX3" fmla="*/ 5990 w 11979"/>
                <a:gd name="connsiteY3" fmla="*/ 0 h 12628"/>
                <a:gd name="connsiteX4" fmla="*/ 47 w 11979"/>
                <a:gd name="connsiteY4" fmla="*/ 5943 h 12628"/>
                <a:gd name="connsiteX5" fmla="*/ 5200 w 11979"/>
                <a:gd name="connsiteY5" fmla="*/ 12582 h 12628"/>
                <a:gd name="connsiteX6" fmla="*/ 5990 w 11979"/>
                <a:gd name="connsiteY6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9" h="12628">
                  <a:moveTo>
                    <a:pt x="5990" y="12629"/>
                  </a:moveTo>
                  <a:cubicBezTo>
                    <a:pt x="9272" y="12654"/>
                    <a:pt x="11954" y="10015"/>
                    <a:pt x="11979" y="6733"/>
                  </a:cubicBezTo>
                  <a:cubicBezTo>
                    <a:pt x="11982" y="6469"/>
                    <a:pt x="11966" y="6205"/>
                    <a:pt x="11933" y="5943"/>
                  </a:cubicBezTo>
                  <a:cubicBezTo>
                    <a:pt x="11933" y="2661"/>
                    <a:pt x="9272" y="0"/>
                    <a:pt x="5990" y="0"/>
                  </a:cubicBezTo>
                  <a:cubicBezTo>
                    <a:pt x="2708" y="0"/>
                    <a:pt x="47" y="2661"/>
                    <a:pt x="47" y="5943"/>
                  </a:cubicBezTo>
                  <a:cubicBezTo>
                    <a:pt x="-363" y="9199"/>
                    <a:pt x="1944" y="12172"/>
                    <a:pt x="5200" y="12582"/>
                  </a:cubicBezTo>
                  <a:cubicBezTo>
                    <a:pt x="5462" y="12615"/>
                    <a:pt x="5726" y="12631"/>
                    <a:pt x="5990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="" xmlns:a16="http://schemas.microsoft.com/office/drawing/2014/main" id="{E50FDD3B-E79A-128F-EFC7-9BB11AFE3EE6}"/>
                </a:ext>
              </a:extLst>
            </p:cNvPr>
            <p:cNvSpPr/>
            <p:nvPr/>
          </p:nvSpPr>
          <p:spPr>
            <a:xfrm>
              <a:off x="6901072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="" xmlns:a16="http://schemas.microsoft.com/office/drawing/2014/main" id="{3473DC3B-4E92-586D-EE5C-58D856C264C1}"/>
                </a:ext>
              </a:extLst>
            </p:cNvPr>
            <p:cNvSpPr/>
            <p:nvPr/>
          </p:nvSpPr>
          <p:spPr>
            <a:xfrm>
              <a:off x="6900329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8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8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8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="" xmlns:a16="http://schemas.microsoft.com/office/drawing/2014/main" id="{3DBBD5A8-45A2-1B63-9834-DBEFAEC1FCF6}"/>
                </a:ext>
              </a:extLst>
            </p:cNvPr>
            <p:cNvSpPr/>
            <p:nvPr/>
          </p:nvSpPr>
          <p:spPr>
            <a:xfrm>
              <a:off x="6895872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="" xmlns:a16="http://schemas.microsoft.com/office/drawing/2014/main" id="{188C0969-DF23-E1CC-CA43-07C8CE1878E5}"/>
                </a:ext>
              </a:extLst>
            </p:cNvPr>
            <p:cNvSpPr/>
            <p:nvPr/>
          </p:nvSpPr>
          <p:spPr>
            <a:xfrm>
              <a:off x="6888443" y="2563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="" xmlns:a16="http://schemas.microsoft.com/office/drawing/2014/main" id="{4D7AB0E8-BC00-F648-4685-2A31E978D676}"/>
                </a:ext>
              </a:extLst>
            </p:cNvPr>
            <p:cNvSpPr/>
            <p:nvPr/>
          </p:nvSpPr>
          <p:spPr>
            <a:xfrm>
              <a:off x="6880417" y="2596528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="" xmlns:a16="http://schemas.microsoft.com/office/drawing/2014/main" id="{ACB84955-F25B-E498-25F9-1D15403CAD54}"/>
                </a:ext>
              </a:extLst>
            </p:cNvPr>
            <p:cNvSpPr/>
            <p:nvPr/>
          </p:nvSpPr>
          <p:spPr>
            <a:xfrm>
              <a:off x="6863186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="" xmlns:a16="http://schemas.microsoft.com/office/drawing/2014/main" id="{D825300C-1860-CD13-8948-E1305CC7A9A9}"/>
                </a:ext>
              </a:extLst>
            </p:cNvPr>
            <p:cNvSpPr/>
            <p:nvPr/>
          </p:nvSpPr>
          <p:spPr>
            <a:xfrm>
              <a:off x="6845061" y="2658555"/>
              <a:ext cx="9954" cy="8915"/>
            </a:xfrm>
            <a:custGeom>
              <a:avLst/>
              <a:gdLst>
                <a:gd name="connsiteX0" fmla="*/ 6240 w 9954"/>
                <a:gd name="connsiteY0" fmla="*/ 8544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8544"/>
                  </a:moveTo>
                  <a:cubicBezTo>
                    <a:pt x="8291" y="8544"/>
                    <a:pt x="9954" y="6881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="" xmlns:a16="http://schemas.microsoft.com/office/drawing/2014/main" id="{801E1F22-2CB9-65A6-07E0-1D5EBA5D8FAD}"/>
                </a:ext>
              </a:extLst>
            </p:cNvPr>
            <p:cNvSpPr/>
            <p:nvPr/>
          </p:nvSpPr>
          <p:spPr>
            <a:xfrm>
              <a:off x="6828272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="" xmlns:a16="http://schemas.microsoft.com/office/drawing/2014/main" id="{1F2219E4-9509-EB0C-5B19-B415946F92F6}"/>
                </a:ext>
              </a:extLst>
            </p:cNvPr>
            <p:cNvSpPr/>
            <p:nvPr/>
          </p:nvSpPr>
          <p:spPr>
            <a:xfrm>
              <a:off x="6810443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="" xmlns:a16="http://schemas.microsoft.com/office/drawing/2014/main" id="{EE17183A-FF14-22F5-6B6C-43F18E20DBE9}"/>
                </a:ext>
              </a:extLst>
            </p:cNvPr>
            <p:cNvSpPr/>
            <p:nvPr/>
          </p:nvSpPr>
          <p:spPr>
            <a:xfrm>
              <a:off x="6786011" y="2746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="" xmlns:a16="http://schemas.microsoft.com/office/drawing/2014/main" id="{E3236EA3-C4FB-3C6F-E025-9FE1BB6479AE}"/>
                </a:ext>
              </a:extLst>
            </p:cNvPr>
            <p:cNvSpPr/>
            <p:nvPr/>
          </p:nvSpPr>
          <p:spPr>
            <a:xfrm>
              <a:off x="6758443" y="276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="" xmlns:a16="http://schemas.microsoft.com/office/drawing/2014/main" id="{89FE3805-C67A-3D83-EE26-66A3E5B12C82}"/>
                </a:ext>
              </a:extLst>
            </p:cNvPr>
            <p:cNvSpPr/>
            <p:nvPr/>
          </p:nvSpPr>
          <p:spPr>
            <a:xfrm>
              <a:off x="6731783" y="27889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="" xmlns:a16="http://schemas.microsoft.com/office/drawing/2014/main" id="{BBE89D36-A406-E499-2B64-4B5EDC183809}"/>
                </a:ext>
              </a:extLst>
            </p:cNvPr>
            <p:cNvSpPr/>
            <p:nvPr/>
          </p:nvSpPr>
          <p:spPr>
            <a:xfrm>
              <a:off x="6702729" y="2807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="" xmlns:a16="http://schemas.microsoft.com/office/drawing/2014/main" id="{469342E4-7E5A-754B-9B74-9CBB74BF3F15}"/>
                </a:ext>
              </a:extLst>
            </p:cNvPr>
            <p:cNvSpPr/>
            <p:nvPr/>
          </p:nvSpPr>
          <p:spPr>
            <a:xfrm>
              <a:off x="6669300" y="281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="" xmlns:a16="http://schemas.microsoft.com/office/drawing/2014/main" id="{FCFAAFF9-1490-D3EF-F41D-D8D1A6F4931D}"/>
                </a:ext>
              </a:extLst>
            </p:cNvPr>
            <p:cNvSpPr/>
            <p:nvPr/>
          </p:nvSpPr>
          <p:spPr>
            <a:xfrm>
              <a:off x="6636614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="" xmlns:a16="http://schemas.microsoft.com/office/drawing/2014/main" id="{61E54B5D-BF34-56B0-CE1B-A9F7EA57507C}"/>
                </a:ext>
              </a:extLst>
            </p:cNvPr>
            <p:cNvSpPr/>
            <p:nvPr/>
          </p:nvSpPr>
          <p:spPr>
            <a:xfrm>
              <a:off x="6605414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="" xmlns:a16="http://schemas.microsoft.com/office/drawing/2014/main" id="{184CCD9F-337E-738B-3AA8-7ABF09DBA1B2}"/>
                </a:ext>
              </a:extLst>
            </p:cNvPr>
            <p:cNvSpPr/>
            <p:nvPr/>
          </p:nvSpPr>
          <p:spPr>
            <a:xfrm>
              <a:off x="6571243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="" xmlns:a16="http://schemas.microsoft.com/office/drawing/2014/main" id="{49AB2767-AD94-4DEB-93D4-725A8E2387FA}"/>
                </a:ext>
              </a:extLst>
            </p:cNvPr>
            <p:cNvSpPr/>
            <p:nvPr/>
          </p:nvSpPr>
          <p:spPr>
            <a:xfrm>
              <a:off x="6532614" y="28528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="" xmlns:a16="http://schemas.microsoft.com/office/drawing/2014/main" id="{21DF3E1D-D3AE-747A-411A-50F05DF006C3}"/>
                </a:ext>
              </a:extLst>
            </p:cNvPr>
            <p:cNvSpPr/>
            <p:nvPr/>
          </p:nvSpPr>
          <p:spPr>
            <a:xfrm>
              <a:off x="6502157" y="2852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="" xmlns:a16="http://schemas.microsoft.com/office/drawing/2014/main" id="{86235E9E-7966-8794-A919-BC07E8375A2F}"/>
                </a:ext>
              </a:extLst>
            </p:cNvPr>
            <p:cNvSpPr/>
            <p:nvPr/>
          </p:nvSpPr>
          <p:spPr>
            <a:xfrm>
              <a:off x="6465757" y="2845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="" xmlns:a16="http://schemas.microsoft.com/office/drawing/2014/main" id="{5993BD4B-B237-1535-EC52-57AF1279EB60}"/>
                </a:ext>
              </a:extLst>
            </p:cNvPr>
            <p:cNvSpPr/>
            <p:nvPr/>
          </p:nvSpPr>
          <p:spPr>
            <a:xfrm>
              <a:off x="6429357" y="28453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="" xmlns:a16="http://schemas.microsoft.com/office/drawing/2014/main" id="{3522CF47-E1D9-FCC8-EA6F-F01ECAF5FC51}"/>
                </a:ext>
              </a:extLst>
            </p:cNvPr>
            <p:cNvSpPr/>
            <p:nvPr/>
          </p:nvSpPr>
          <p:spPr>
            <a:xfrm>
              <a:off x="6398157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="" xmlns:a16="http://schemas.microsoft.com/office/drawing/2014/main" id="{B494C6F7-1B67-12B4-FA43-180E86ED68BE}"/>
                </a:ext>
              </a:extLst>
            </p:cNvPr>
            <p:cNvSpPr/>
            <p:nvPr/>
          </p:nvSpPr>
          <p:spPr>
            <a:xfrm>
              <a:off x="6367370" y="28223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="" xmlns:a16="http://schemas.microsoft.com/office/drawing/2014/main" id="{CC7C6B4E-B715-A775-5908-FE09D3FDCB21}"/>
                </a:ext>
              </a:extLst>
            </p:cNvPr>
            <p:cNvSpPr/>
            <p:nvPr/>
          </p:nvSpPr>
          <p:spPr>
            <a:xfrm>
              <a:off x="6336500" y="2806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="" xmlns:a16="http://schemas.microsoft.com/office/drawing/2014/main" id="{E6641C7F-6C6E-5582-8B56-4280E9322606}"/>
                </a:ext>
              </a:extLst>
            </p:cNvPr>
            <p:cNvSpPr/>
            <p:nvPr/>
          </p:nvSpPr>
          <p:spPr>
            <a:xfrm>
              <a:off x="6306786" y="2788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="" xmlns:a16="http://schemas.microsoft.com/office/drawing/2014/main" id="{ED99C118-AFE7-FF78-ED7F-C0E0EDBEEBF1}"/>
                </a:ext>
              </a:extLst>
            </p:cNvPr>
            <p:cNvSpPr/>
            <p:nvPr/>
          </p:nvSpPr>
          <p:spPr>
            <a:xfrm>
              <a:off x="6279300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="" xmlns:a16="http://schemas.microsoft.com/office/drawing/2014/main" id="{97F68577-6AE0-FEE7-974C-1CF0D3D631B3}"/>
                </a:ext>
              </a:extLst>
            </p:cNvPr>
            <p:cNvSpPr/>
            <p:nvPr/>
          </p:nvSpPr>
          <p:spPr>
            <a:xfrm>
              <a:off x="6252557" y="274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="" xmlns:a16="http://schemas.microsoft.com/office/drawing/2014/main" id="{E1EED609-F045-14E4-614E-205752DFAEE9}"/>
                </a:ext>
              </a:extLst>
            </p:cNvPr>
            <p:cNvSpPr/>
            <p:nvPr/>
          </p:nvSpPr>
          <p:spPr>
            <a:xfrm>
              <a:off x="6226557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="" xmlns:a16="http://schemas.microsoft.com/office/drawing/2014/main" id="{362B91D9-E55E-79E5-8584-B8E1DF15601C}"/>
                </a:ext>
              </a:extLst>
            </p:cNvPr>
            <p:cNvSpPr/>
            <p:nvPr/>
          </p:nvSpPr>
          <p:spPr>
            <a:xfrm>
              <a:off x="6203528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="" xmlns:a16="http://schemas.microsoft.com/office/drawing/2014/main" id="{231EE4E2-7EA9-DD4C-E078-E23C1EC8CDFA}"/>
                </a:ext>
              </a:extLst>
            </p:cNvPr>
            <p:cNvSpPr/>
            <p:nvPr/>
          </p:nvSpPr>
          <p:spPr>
            <a:xfrm>
              <a:off x="6184160" y="2658238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="" xmlns:a16="http://schemas.microsoft.com/office/drawing/2014/main" id="{F3890E24-EEF4-F1F7-DD8C-1F97D762D958}"/>
                </a:ext>
              </a:extLst>
            </p:cNvPr>
            <p:cNvSpPr/>
            <p:nvPr/>
          </p:nvSpPr>
          <p:spPr>
            <a:xfrm>
              <a:off x="6167128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="" xmlns:a16="http://schemas.microsoft.com/office/drawing/2014/main" id="{C3E3B61F-0176-2DCC-5FF8-A8DCBD21A50E}"/>
                </a:ext>
              </a:extLst>
            </p:cNvPr>
            <p:cNvSpPr/>
            <p:nvPr/>
          </p:nvSpPr>
          <p:spPr>
            <a:xfrm>
              <a:off x="6153014" y="25957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="" xmlns:a16="http://schemas.microsoft.com/office/drawing/2014/main" id="{4A0742CC-6468-8267-8E37-63834A0ED30F}"/>
                </a:ext>
              </a:extLst>
            </p:cNvPr>
            <p:cNvSpPr/>
            <p:nvPr/>
          </p:nvSpPr>
          <p:spPr>
            <a:xfrm>
              <a:off x="6143357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3714 h 8171"/>
                <a:gd name="connsiteX2" fmla="*/ 4457 w 8171"/>
                <a:gd name="connsiteY2" fmla="*/ 0 h 8171"/>
                <a:gd name="connsiteX3" fmla="*/ 0 w 8171"/>
                <a:gd name="connsiteY3" fmla="*/ 3714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cubicBezTo>
                    <a:pt x="6625" y="7805"/>
                    <a:pt x="8202" y="5913"/>
                    <a:pt x="8171" y="3714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3714"/>
                  </a:cubicBezTo>
                  <a:cubicBezTo>
                    <a:pt x="0" y="6176"/>
                    <a:pt x="199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="" xmlns:a16="http://schemas.microsoft.com/office/drawing/2014/main" id="{6FBB40F4-6566-920D-0663-77971E4F2C40}"/>
                </a:ext>
              </a:extLst>
            </p:cNvPr>
            <p:cNvSpPr/>
            <p:nvPr/>
          </p:nvSpPr>
          <p:spPr>
            <a:xfrm>
              <a:off x="6135185" y="2529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="" xmlns:a16="http://schemas.microsoft.com/office/drawing/2014/main" id="{737C6061-D7AC-B0C0-8B0B-637D94B267CA}"/>
                </a:ext>
              </a:extLst>
            </p:cNvPr>
            <p:cNvSpPr/>
            <p:nvPr/>
          </p:nvSpPr>
          <p:spPr>
            <a:xfrm>
              <a:off x="6130728" y="24954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="" xmlns:a16="http://schemas.microsoft.com/office/drawing/2014/main" id="{096886FB-47EB-6085-3F25-7C73A8834D87}"/>
                </a:ext>
              </a:extLst>
            </p:cNvPr>
            <p:cNvSpPr/>
            <p:nvPr/>
          </p:nvSpPr>
          <p:spPr>
            <a:xfrm>
              <a:off x="6129243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="" xmlns:a16="http://schemas.microsoft.com/office/drawing/2014/main" id="{144C8FD3-43F5-C3D7-7897-107D04ECBE70}"/>
                </a:ext>
              </a:extLst>
            </p:cNvPr>
            <p:cNvSpPr/>
            <p:nvPr/>
          </p:nvSpPr>
          <p:spPr>
            <a:xfrm>
              <a:off x="6130728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="" xmlns:a16="http://schemas.microsoft.com/office/drawing/2014/main" id="{EEC871FF-0383-5F06-04A4-7B6B64F02AD9}"/>
                </a:ext>
              </a:extLst>
            </p:cNvPr>
            <p:cNvSpPr/>
            <p:nvPr/>
          </p:nvSpPr>
          <p:spPr>
            <a:xfrm>
              <a:off x="6131842" y="2389966"/>
              <a:ext cx="10401" cy="10400"/>
            </a:xfrm>
            <a:custGeom>
              <a:avLst/>
              <a:gdLst>
                <a:gd name="connsiteX0" fmla="*/ 7801 w 10401"/>
                <a:gd name="connsiteY0" fmla="*/ 9704 h 10400"/>
                <a:gd name="connsiteX1" fmla="*/ 9704 w 10401"/>
                <a:gd name="connsiteY1" fmla="*/ 2601 h 10400"/>
                <a:gd name="connsiteX2" fmla="*/ 2601 w 10401"/>
                <a:gd name="connsiteY2" fmla="*/ 698 h 10400"/>
                <a:gd name="connsiteX3" fmla="*/ 698 w 10401"/>
                <a:gd name="connsiteY3" fmla="*/ 7801 h 10400"/>
                <a:gd name="connsiteX4" fmla="*/ 2601 w 10401"/>
                <a:gd name="connsiteY4" fmla="*/ 9704 h 10400"/>
                <a:gd name="connsiteX5" fmla="*/ 7801 w 10401"/>
                <a:gd name="connsiteY5" fmla="*/ 9704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1" h="10400">
                  <a:moveTo>
                    <a:pt x="7801" y="9704"/>
                  </a:moveTo>
                  <a:cubicBezTo>
                    <a:pt x="10288" y="8268"/>
                    <a:pt x="11140" y="5088"/>
                    <a:pt x="9704" y="2601"/>
                  </a:cubicBezTo>
                  <a:cubicBezTo>
                    <a:pt x="8268" y="114"/>
                    <a:pt x="5088" y="-738"/>
                    <a:pt x="2601" y="698"/>
                  </a:cubicBezTo>
                  <a:cubicBezTo>
                    <a:pt x="114" y="2133"/>
                    <a:pt x="-738" y="5314"/>
                    <a:pt x="698" y="7801"/>
                  </a:cubicBezTo>
                  <a:cubicBezTo>
                    <a:pt x="1154" y="8591"/>
                    <a:pt x="1810" y="9248"/>
                    <a:pt x="2601" y="9704"/>
                  </a:cubicBezTo>
                  <a:cubicBezTo>
                    <a:pt x="4210" y="10633"/>
                    <a:pt x="6192" y="10633"/>
                    <a:pt x="7801" y="970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="" xmlns:a16="http://schemas.microsoft.com/office/drawing/2014/main" id="{C239E315-EF2C-91F0-E007-D0877B477563}"/>
                </a:ext>
              </a:extLst>
            </p:cNvPr>
            <p:cNvSpPr/>
            <p:nvPr/>
          </p:nvSpPr>
          <p:spPr>
            <a:xfrm>
              <a:off x="6139642" y="2354356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2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="" xmlns:a16="http://schemas.microsoft.com/office/drawing/2014/main" id="{9A06C8C9-760D-9101-18FE-E663F1BFF135}"/>
                </a:ext>
              </a:extLst>
            </p:cNvPr>
            <p:cNvSpPr/>
            <p:nvPr/>
          </p:nvSpPr>
          <p:spPr>
            <a:xfrm>
              <a:off x="6144843" y="2315727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="" xmlns:a16="http://schemas.microsoft.com/office/drawing/2014/main" id="{317529D2-FF25-2335-F4AF-0328607B888C}"/>
                </a:ext>
              </a:extLst>
            </p:cNvPr>
            <p:cNvSpPr/>
            <p:nvPr/>
          </p:nvSpPr>
          <p:spPr>
            <a:xfrm>
              <a:off x="6158957" y="2284527"/>
              <a:ext cx="26000" cy="26000"/>
            </a:xfrm>
            <a:custGeom>
              <a:avLst/>
              <a:gdLst>
                <a:gd name="connsiteX0" fmla="*/ 12629 w 26000"/>
                <a:gd name="connsiteY0" fmla="*/ 26000 h 26000"/>
                <a:gd name="connsiteX1" fmla="*/ 26000 w 26000"/>
                <a:gd name="connsiteY1" fmla="*/ 12629 h 26000"/>
                <a:gd name="connsiteX2" fmla="*/ 12629 w 26000"/>
                <a:gd name="connsiteY2" fmla="*/ 0 h 26000"/>
                <a:gd name="connsiteX3" fmla="*/ 0 w 26000"/>
                <a:gd name="connsiteY3" fmla="*/ 12629 h 26000"/>
                <a:gd name="connsiteX4" fmla="*/ 12629 w 26000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6000">
                  <a:moveTo>
                    <a:pt x="12629" y="26000"/>
                  </a:moveTo>
                  <a:cubicBezTo>
                    <a:pt x="20013" y="26000"/>
                    <a:pt x="26000" y="20013"/>
                    <a:pt x="26000" y="12629"/>
                  </a:cubicBezTo>
                  <a:cubicBezTo>
                    <a:pt x="25605" y="5535"/>
                    <a:pt x="19733" y="-11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-11" y="19733"/>
                    <a:pt x="5535" y="25605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="" xmlns:a16="http://schemas.microsoft.com/office/drawing/2014/main" id="{370E8865-5617-345E-F067-D68577CA8A57}"/>
                </a:ext>
              </a:extLst>
            </p:cNvPr>
            <p:cNvSpPr/>
            <p:nvPr/>
          </p:nvSpPr>
          <p:spPr>
            <a:xfrm>
              <a:off x="6177528" y="2256299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="" xmlns:a16="http://schemas.microsoft.com/office/drawing/2014/main" id="{723C1E02-AD9B-9C1F-8EC1-63AF1B325366}"/>
                </a:ext>
              </a:extLst>
            </p:cNvPr>
            <p:cNvSpPr/>
            <p:nvPr/>
          </p:nvSpPr>
          <p:spPr>
            <a:xfrm>
              <a:off x="6198328" y="2229556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5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7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="" xmlns:a16="http://schemas.microsoft.com/office/drawing/2014/main" id="{A8A2A081-EE52-D85B-F9C6-F4832B3E05AA}"/>
                </a:ext>
              </a:extLst>
            </p:cNvPr>
            <p:cNvSpPr/>
            <p:nvPr/>
          </p:nvSpPr>
          <p:spPr>
            <a:xfrm>
              <a:off x="6219128" y="2203556"/>
              <a:ext cx="14904" cy="14904"/>
            </a:xfrm>
            <a:custGeom>
              <a:avLst/>
              <a:gdLst>
                <a:gd name="connsiteX0" fmla="*/ 7429 w 14904"/>
                <a:gd name="connsiteY0" fmla="*/ 14857 h 14904"/>
                <a:gd name="connsiteX1" fmla="*/ 14857 w 14904"/>
                <a:gd name="connsiteY1" fmla="*/ 9008 h 14904"/>
                <a:gd name="connsiteX2" fmla="*/ 14857 w 14904"/>
                <a:gd name="connsiteY2" fmla="*/ 7429 h 14904"/>
                <a:gd name="connsiteX3" fmla="*/ 7429 w 14904"/>
                <a:gd name="connsiteY3" fmla="*/ 0 h 14904"/>
                <a:gd name="connsiteX4" fmla="*/ 0 w 14904"/>
                <a:gd name="connsiteY4" fmla="*/ 7429 h 14904"/>
                <a:gd name="connsiteX5" fmla="*/ 7429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="" xmlns:a16="http://schemas.microsoft.com/office/drawing/2014/main" id="{AA3D0CB0-F5F6-DC05-B337-88EE8932C847}"/>
                </a:ext>
              </a:extLst>
            </p:cNvPr>
            <p:cNvSpPr/>
            <p:nvPr/>
          </p:nvSpPr>
          <p:spPr>
            <a:xfrm>
              <a:off x="6248100" y="2181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="" xmlns:a16="http://schemas.microsoft.com/office/drawing/2014/main" id="{44063EA0-78EE-9B5D-F20C-82B7A7CEB0D3}"/>
                </a:ext>
              </a:extLst>
            </p:cNvPr>
            <p:cNvSpPr/>
            <p:nvPr/>
          </p:nvSpPr>
          <p:spPr>
            <a:xfrm>
              <a:off x="6275586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="" xmlns:a16="http://schemas.microsoft.com/office/drawing/2014/main" id="{AEAACAA4-A126-E531-F81C-A7B134ACE8CB}"/>
                </a:ext>
              </a:extLst>
            </p:cNvPr>
            <p:cNvSpPr/>
            <p:nvPr/>
          </p:nvSpPr>
          <p:spPr>
            <a:xfrm>
              <a:off x="6306125" y="214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="" xmlns:a16="http://schemas.microsoft.com/office/drawing/2014/main" id="{132045B9-D18C-DC97-9F95-5E550E0790A6}"/>
                </a:ext>
              </a:extLst>
            </p:cNvPr>
            <p:cNvSpPr/>
            <p:nvPr/>
          </p:nvSpPr>
          <p:spPr>
            <a:xfrm>
              <a:off x="6334271" y="21225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="" xmlns:a16="http://schemas.microsoft.com/office/drawing/2014/main" id="{6848AA53-68C9-8053-89A2-3CFF6E3EA28F}"/>
                </a:ext>
              </a:extLst>
            </p:cNvPr>
            <p:cNvSpPr/>
            <p:nvPr/>
          </p:nvSpPr>
          <p:spPr>
            <a:xfrm>
              <a:off x="6367700" y="211218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="" xmlns:a16="http://schemas.microsoft.com/office/drawing/2014/main" id="{DC6444EA-4088-9831-E4C2-BD7255A62F29}"/>
                </a:ext>
              </a:extLst>
            </p:cNvPr>
            <p:cNvSpPr/>
            <p:nvPr/>
          </p:nvSpPr>
          <p:spPr>
            <a:xfrm>
              <a:off x="6400386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="" xmlns:a16="http://schemas.microsoft.com/office/drawing/2014/main" id="{FD20645F-470E-6008-F1FE-22F8F8845344}"/>
                </a:ext>
              </a:extLst>
            </p:cNvPr>
            <p:cNvSpPr/>
            <p:nvPr/>
          </p:nvSpPr>
          <p:spPr>
            <a:xfrm>
              <a:off x="6433814" y="2091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="" xmlns:a16="http://schemas.microsoft.com/office/drawing/2014/main" id="{E5B5D1E5-10C2-9327-FA49-5A4B1FBD8EC8}"/>
                </a:ext>
              </a:extLst>
            </p:cNvPr>
            <p:cNvSpPr/>
            <p:nvPr/>
          </p:nvSpPr>
          <p:spPr>
            <a:xfrm>
              <a:off x="6467986" y="2079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="" xmlns:a16="http://schemas.microsoft.com/office/drawing/2014/main" id="{368D96DA-7112-C1ED-1D9B-0E0887440195}"/>
                </a:ext>
              </a:extLst>
            </p:cNvPr>
            <p:cNvSpPr/>
            <p:nvPr/>
          </p:nvSpPr>
          <p:spPr>
            <a:xfrm>
              <a:off x="6502157" y="2082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="" xmlns:a16="http://schemas.microsoft.com/office/drawing/2014/main" id="{17E91624-4E4B-EBBE-B295-D321D15563C3}"/>
                </a:ext>
              </a:extLst>
            </p:cNvPr>
            <p:cNvSpPr/>
            <p:nvPr/>
          </p:nvSpPr>
          <p:spPr>
            <a:xfrm>
              <a:off x="6534100" y="2076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="" xmlns:a16="http://schemas.microsoft.com/office/drawing/2014/main" id="{A323F2E4-0EA3-0BC3-2583-E72B35F0AE33}"/>
                </a:ext>
              </a:extLst>
            </p:cNvPr>
            <p:cNvSpPr/>
            <p:nvPr/>
          </p:nvSpPr>
          <p:spPr>
            <a:xfrm>
              <a:off x="6567529" y="20787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="" xmlns:a16="http://schemas.microsoft.com/office/drawing/2014/main" id="{5F5BADDB-447D-DE32-08FD-88EE329F3B94}"/>
                </a:ext>
              </a:extLst>
            </p:cNvPr>
            <p:cNvSpPr/>
            <p:nvPr/>
          </p:nvSpPr>
          <p:spPr>
            <a:xfrm>
              <a:off x="6601700" y="2084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="" xmlns:a16="http://schemas.microsoft.com/office/drawing/2014/main" id="{C9F0E730-6B74-FA56-2417-5EA834A5C50F}"/>
                </a:ext>
              </a:extLst>
            </p:cNvPr>
            <p:cNvSpPr/>
            <p:nvPr/>
          </p:nvSpPr>
          <p:spPr>
            <a:xfrm>
              <a:off x="6635129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="" xmlns:a16="http://schemas.microsoft.com/office/drawing/2014/main" id="{D4EA2F63-0474-0757-463B-A81201C9515A}"/>
                </a:ext>
              </a:extLst>
            </p:cNvPr>
            <p:cNvSpPr/>
            <p:nvPr/>
          </p:nvSpPr>
          <p:spPr>
            <a:xfrm>
              <a:off x="6667814" y="2105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="" xmlns:a16="http://schemas.microsoft.com/office/drawing/2014/main" id="{46068D7F-5D3A-CE29-7E0C-9DB6175CABE5}"/>
                </a:ext>
              </a:extLst>
            </p:cNvPr>
            <p:cNvSpPr/>
            <p:nvPr/>
          </p:nvSpPr>
          <p:spPr>
            <a:xfrm>
              <a:off x="6698272" y="21210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="" xmlns:a16="http://schemas.microsoft.com/office/drawing/2014/main" id="{1F164224-EA96-CC3B-3C46-6A28A28CD236}"/>
                </a:ext>
              </a:extLst>
            </p:cNvPr>
            <p:cNvSpPr/>
            <p:nvPr/>
          </p:nvSpPr>
          <p:spPr>
            <a:xfrm>
              <a:off x="6732443" y="2140784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="" xmlns:a16="http://schemas.microsoft.com/office/drawing/2014/main" id="{B66FB7FE-4EF9-0CDF-F00D-549C07281468}"/>
                </a:ext>
              </a:extLst>
            </p:cNvPr>
            <p:cNvSpPr/>
            <p:nvPr/>
          </p:nvSpPr>
          <p:spPr>
            <a:xfrm>
              <a:off x="6756957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="" xmlns:a16="http://schemas.microsoft.com/office/drawing/2014/main" id="{410F1CF6-298E-5E93-A51F-DBA5CF1667A9}"/>
                </a:ext>
              </a:extLst>
            </p:cNvPr>
            <p:cNvSpPr/>
            <p:nvPr/>
          </p:nvSpPr>
          <p:spPr>
            <a:xfrm>
              <a:off x="6782957" y="2182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="" xmlns:a16="http://schemas.microsoft.com/office/drawing/2014/main" id="{E3C24474-5B32-1CF6-8477-1C7DA9D80157}"/>
                </a:ext>
              </a:extLst>
            </p:cNvPr>
            <p:cNvSpPr/>
            <p:nvPr/>
          </p:nvSpPr>
          <p:spPr>
            <a:xfrm>
              <a:off x="6805986" y="2206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="" xmlns:a16="http://schemas.microsoft.com/office/drawing/2014/main" id="{E8783207-A2BE-858C-1AF4-2F2D8B33A19D}"/>
                </a:ext>
              </a:extLst>
            </p:cNvPr>
            <p:cNvSpPr/>
            <p:nvPr/>
          </p:nvSpPr>
          <p:spPr>
            <a:xfrm>
              <a:off x="6825300" y="2231784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="" xmlns:a16="http://schemas.microsoft.com/office/drawing/2014/main" id="{91AF1AF7-C5B6-7835-5375-A043150EE7D2}"/>
                </a:ext>
              </a:extLst>
            </p:cNvPr>
            <p:cNvSpPr/>
            <p:nvPr/>
          </p:nvSpPr>
          <p:spPr>
            <a:xfrm>
              <a:off x="6840158" y="2256299"/>
              <a:ext cx="21569" cy="21542"/>
            </a:xfrm>
            <a:custGeom>
              <a:avLst/>
              <a:gdLst>
                <a:gd name="connsiteX0" fmla="*/ 11143 w 21569"/>
                <a:gd name="connsiteY0" fmla="*/ 21543 h 21542"/>
                <a:gd name="connsiteX1" fmla="*/ 21569 w 21569"/>
                <a:gd name="connsiteY1" fmla="*/ 11170 h 21542"/>
                <a:gd name="connsiteX2" fmla="*/ 21543 w 21569"/>
                <a:gd name="connsiteY2" fmla="*/ 10400 h 21542"/>
                <a:gd name="connsiteX3" fmla="*/ 11143 w 21569"/>
                <a:gd name="connsiteY3" fmla="*/ 0 h 21542"/>
                <a:gd name="connsiteX4" fmla="*/ 0 w 21569"/>
                <a:gd name="connsiteY4" fmla="*/ 10400 h 21542"/>
                <a:gd name="connsiteX5" fmla="*/ 11143 w 21569"/>
                <a:gd name="connsiteY5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69" h="21542">
                  <a:moveTo>
                    <a:pt x="11143" y="21543"/>
                  </a:moveTo>
                  <a:cubicBezTo>
                    <a:pt x="16886" y="21558"/>
                    <a:pt x="21555" y="16913"/>
                    <a:pt x="21569" y="11170"/>
                  </a:cubicBezTo>
                  <a:cubicBezTo>
                    <a:pt x="21570" y="10913"/>
                    <a:pt x="21561" y="10656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="" xmlns:a16="http://schemas.microsoft.com/office/drawing/2014/main" id="{6BC6FD98-F084-4984-209E-1034AAA53672}"/>
                </a:ext>
              </a:extLst>
            </p:cNvPr>
            <p:cNvSpPr/>
            <p:nvPr/>
          </p:nvSpPr>
          <p:spPr>
            <a:xfrm>
              <a:off x="6854250" y="2283784"/>
              <a:ext cx="26784" cy="27485"/>
            </a:xfrm>
            <a:custGeom>
              <a:avLst/>
              <a:gdLst>
                <a:gd name="connsiteX0" fmla="*/ 13393 w 26784"/>
                <a:gd name="connsiteY0" fmla="*/ 27486 h 27485"/>
                <a:gd name="connsiteX1" fmla="*/ 26785 w 26784"/>
                <a:gd name="connsiteY1" fmla="*/ 14135 h 27485"/>
                <a:gd name="connsiteX2" fmla="*/ 26764 w 26784"/>
                <a:gd name="connsiteY2" fmla="*/ 13371 h 27485"/>
                <a:gd name="connsiteX3" fmla="*/ 13392 w 26784"/>
                <a:gd name="connsiteY3" fmla="*/ 0 h 27485"/>
                <a:gd name="connsiteX4" fmla="*/ 21 w 26784"/>
                <a:gd name="connsiteY4" fmla="*/ 13371 h 27485"/>
                <a:gd name="connsiteX5" fmla="*/ 12629 w 26784"/>
                <a:gd name="connsiteY5" fmla="*/ 27465 h 27485"/>
                <a:gd name="connsiteX6" fmla="*/ 13392 w 26784"/>
                <a:gd name="connsiteY6" fmla="*/ 27486 h 2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84" h="27485">
                  <a:moveTo>
                    <a:pt x="13393" y="27486"/>
                  </a:moveTo>
                  <a:cubicBezTo>
                    <a:pt x="20777" y="27497"/>
                    <a:pt x="26773" y="21520"/>
                    <a:pt x="26785" y="14135"/>
                  </a:cubicBezTo>
                  <a:cubicBezTo>
                    <a:pt x="26785" y="13880"/>
                    <a:pt x="26778" y="13626"/>
                    <a:pt x="26764" y="13371"/>
                  </a:cubicBezTo>
                  <a:cubicBezTo>
                    <a:pt x="26764" y="5987"/>
                    <a:pt x="20777" y="0"/>
                    <a:pt x="13392" y="0"/>
                  </a:cubicBezTo>
                  <a:cubicBezTo>
                    <a:pt x="6008" y="0"/>
                    <a:pt x="21" y="5987"/>
                    <a:pt x="21" y="13371"/>
                  </a:cubicBezTo>
                  <a:cubicBezTo>
                    <a:pt x="-389" y="20745"/>
                    <a:pt x="5255" y="27055"/>
                    <a:pt x="12629" y="27465"/>
                  </a:cubicBezTo>
                  <a:cubicBezTo>
                    <a:pt x="12883" y="27479"/>
                    <a:pt x="13138" y="27486"/>
                    <a:pt x="13392" y="27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="" xmlns:a16="http://schemas.microsoft.com/office/drawing/2014/main" id="{DFE55CA6-34AE-321A-4048-A666DE7FDDA6}"/>
                </a:ext>
              </a:extLst>
            </p:cNvPr>
            <p:cNvSpPr/>
            <p:nvPr/>
          </p:nvSpPr>
          <p:spPr>
            <a:xfrm>
              <a:off x="6869129" y="231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="" xmlns:a16="http://schemas.microsoft.com/office/drawing/2014/main" id="{F92D1AD9-86CF-F93F-1453-D66278A23314}"/>
                </a:ext>
              </a:extLst>
            </p:cNvPr>
            <p:cNvSpPr/>
            <p:nvPr/>
          </p:nvSpPr>
          <p:spPr>
            <a:xfrm>
              <a:off x="6886214" y="2353613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="" xmlns:a16="http://schemas.microsoft.com/office/drawing/2014/main" id="{A52AF0BB-A0DE-BE44-293C-0DCA082B1518}"/>
                </a:ext>
              </a:extLst>
            </p:cNvPr>
            <p:cNvSpPr/>
            <p:nvPr/>
          </p:nvSpPr>
          <p:spPr>
            <a:xfrm>
              <a:off x="6890672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="" xmlns:a16="http://schemas.microsoft.com/office/drawing/2014/main" id="{84A3C2F4-D88A-DF22-FD21-5488EB9A91ED}"/>
                </a:ext>
              </a:extLst>
            </p:cNvPr>
            <p:cNvSpPr/>
            <p:nvPr/>
          </p:nvSpPr>
          <p:spPr>
            <a:xfrm>
              <a:off x="6897357" y="2423442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="" xmlns:a16="http://schemas.microsoft.com/office/drawing/2014/main" id="{C690E907-79B6-8224-C953-4B0CF4C6E171}"/>
                </a:ext>
              </a:extLst>
            </p:cNvPr>
            <p:cNvSpPr/>
            <p:nvPr/>
          </p:nvSpPr>
          <p:spPr>
            <a:xfrm>
              <a:off x="6938957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="" xmlns:a16="http://schemas.microsoft.com/office/drawing/2014/main" id="{7149E963-D4AD-1961-DFA9-0D066EA08F87}"/>
                </a:ext>
              </a:extLst>
            </p:cNvPr>
            <p:cNvSpPr/>
            <p:nvPr/>
          </p:nvSpPr>
          <p:spPr>
            <a:xfrm>
              <a:off x="6938957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9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9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9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="" xmlns:a16="http://schemas.microsoft.com/office/drawing/2014/main" id="{E1DD67DB-11A4-3303-9B29-EBEE59F6A022}"/>
                </a:ext>
              </a:extLst>
            </p:cNvPr>
            <p:cNvSpPr/>
            <p:nvPr/>
          </p:nvSpPr>
          <p:spPr>
            <a:xfrm>
              <a:off x="6935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="" xmlns:a16="http://schemas.microsoft.com/office/drawing/2014/main" id="{D98E7E8B-CFF3-E40E-7DEE-D0BB8C4ABA21}"/>
                </a:ext>
              </a:extLst>
            </p:cNvPr>
            <p:cNvSpPr/>
            <p:nvPr/>
          </p:nvSpPr>
          <p:spPr>
            <a:xfrm>
              <a:off x="6927815" y="2568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cubicBezTo>
                    <a:pt x="5766" y="3714"/>
                    <a:pt x="7428" y="2051"/>
                    <a:pt x="7428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="" xmlns:a16="http://schemas.microsoft.com/office/drawing/2014/main" id="{340EC915-1C0A-AD3E-2047-2C8E412AC0F0}"/>
                </a:ext>
              </a:extLst>
            </p:cNvPr>
            <p:cNvSpPr/>
            <p:nvPr/>
          </p:nvSpPr>
          <p:spPr>
            <a:xfrm>
              <a:off x="6918158" y="2597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="" xmlns:a16="http://schemas.microsoft.com/office/drawing/2014/main" id="{C8F001B9-B61A-7F9A-9120-171DD7B73FED}"/>
                </a:ext>
              </a:extLst>
            </p:cNvPr>
            <p:cNvSpPr/>
            <p:nvPr/>
          </p:nvSpPr>
          <p:spPr>
            <a:xfrm>
              <a:off x="6905528" y="2629213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="" xmlns:a16="http://schemas.microsoft.com/office/drawing/2014/main" id="{D5362375-19B7-D1B3-FD96-19ED568FDA54}"/>
                </a:ext>
              </a:extLst>
            </p:cNvPr>
            <p:cNvSpPr/>
            <p:nvPr/>
          </p:nvSpPr>
          <p:spPr>
            <a:xfrm>
              <a:off x="6890672" y="26604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="" xmlns:a16="http://schemas.microsoft.com/office/drawing/2014/main" id="{D96A0BF2-FF14-DBAF-54C8-08C08FAA2F49}"/>
                </a:ext>
              </a:extLst>
            </p:cNvPr>
            <p:cNvSpPr/>
            <p:nvPr/>
          </p:nvSpPr>
          <p:spPr>
            <a:xfrm>
              <a:off x="6873586" y="2689385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="" xmlns:a16="http://schemas.microsoft.com/office/drawing/2014/main" id="{CE7F36F3-77DB-D400-4E58-6C858E481C48}"/>
                </a:ext>
              </a:extLst>
            </p:cNvPr>
            <p:cNvSpPr/>
            <p:nvPr/>
          </p:nvSpPr>
          <p:spPr>
            <a:xfrm>
              <a:off x="6857243" y="2726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="" xmlns:a16="http://schemas.microsoft.com/office/drawing/2014/main" id="{4BB03645-5E0C-6143-F323-20AAB50E2513}"/>
                </a:ext>
              </a:extLst>
            </p:cNvPr>
            <p:cNvSpPr/>
            <p:nvPr/>
          </p:nvSpPr>
          <p:spPr>
            <a:xfrm>
              <a:off x="6831986" y="27465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="" xmlns:a16="http://schemas.microsoft.com/office/drawing/2014/main" id="{2C19341E-7246-1F9F-F34E-5F455AAF0B82}"/>
                </a:ext>
              </a:extLst>
            </p:cNvPr>
            <p:cNvSpPr/>
            <p:nvPr/>
          </p:nvSpPr>
          <p:spPr>
            <a:xfrm>
              <a:off x="6808214" y="2771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="" xmlns:a16="http://schemas.microsoft.com/office/drawing/2014/main" id="{6F974987-8F4A-FD33-6AB9-AD0E09C8C813}"/>
                </a:ext>
              </a:extLst>
            </p:cNvPr>
            <p:cNvSpPr/>
            <p:nvPr/>
          </p:nvSpPr>
          <p:spPr>
            <a:xfrm>
              <a:off x="6784443" y="27948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="" xmlns:a16="http://schemas.microsoft.com/office/drawing/2014/main" id="{B8FB00D4-DE22-FF32-82B6-FE1BF61576AE}"/>
                </a:ext>
              </a:extLst>
            </p:cNvPr>
            <p:cNvSpPr/>
            <p:nvPr/>
          </p:nvSpPr>
          <p:spPr>
            <a:xfrm>
              <a:off x="6753986" y="28156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="" xmlns:a16="http://schemas.microsoft.com/office/drawing/2014/main" id="{353A9000-033B-DABB-9636-99D0AA7F651C}"/>
                </a:ext>
              </a:extLst>
            </p:cNvPr>
            <p:cNvSpPr/>
            <p:nvPr/>
          </p:nvSpPr>
          <p:spPr>
            <a:xfrm>
              <a:off x="6725014" y="2833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="" xmlns:a16="http://schemas.microsoft.com/office/drawing/2014/main" id="{00B1BF2E-8511-CE0A-4E9B-6C65D715710A}"/>
                </a:ext>
              </a:extLst>
            </p:cNvPr>
            <p:cNvSpPr/>
            <p:nvPr/>
          </p:nvSpPr>
          <p:spPr>
            <a:xfrm>
              <a:off x="6693814" y="2849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="" xmlns:a16="http://schemas.microsoft.com/office/drawing/2014/main" id="{9E6082C8-4F76-D796-D471-57878C070040}"/>
                </a:ext>
              </a:extLst>
            </p:cNvPr>
            <p:cNvSpPr/>
            <p:nvPr/>
          </p:nvSpPr>
          <p:spPr>
            <a:xfrm>
              <a:off x="6661872" y="28624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="" xmlns:a16="http://schemas.microsoft.com/office/drawing/2014/main" id="{894C13D7-BBCE-AD20-C44D-FB6C665BA91D}"/>
                </a:ext>
              </a:extLst>
            </p:cNvPr>
            <p:cNvSpPr/>
            <p:nvPr/>
          </p:nvSpPr>
          <p:spPr>
            <a:xfrm>
              <a:off x="6630672" y="287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="" xmlns:a16="http://schemas.microsoft.com/office/drawing/2014/main" id="{C92E5D28-354C-5A77-FE7F-B48DD42F6E54}"/>
                </a:ext>
              </a:extLst>
            </p:cNvPr>
            <p:cNvSpPr/>
            <p:nvPr/>
          </p:nvSpPr>
          <p:spPr>
            <a:xfrm>
              <a:off x="6597986" y="2879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="" xmlns:a16="http://schemas.microsoft.com/office/drawing/2014/main" id="{C30F3B5A-BAFD-478A-6138-7BFDBF220507}"/>
                </a:ext>
              </a:extLst>
            </p:cNvPr>
            <p:cNvSpPr/>
            <p:nvPr/>
          </p:nvSpPr>
          <p:spPr>
            <a:xfrm>
              <a:off x="6560843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="" xmlns:a16="http://schemas.microsoft.com/office/drawing/2014/main" id="{D40405E7-963D-61CE-7745-123971C0E511}"/>
                </a:ext>
              </a:extLst>
            </p:cNvPr>
            <p:cNvSpPr/>
            <p:nvPr/>
          </p:nvSpPr>
          <p:spPr>
            <a:xfrm>
              <a:off x="6525929" y="2887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="" xmlns:a16="http://schemas.microsoft.com/office/drawing/2014/main" id="{E2C40280-1584-6726-68B3-5966EBCDC24B}"/>
                </a:ext>
              </a:extLst>
            </p:cNvPr>
            <p:cNvSpPr/>
            <p:nvPr/>
          </p:nvSpPr>
          <p:spPr>
            <a:xfrm>
              <a:off x="6493325" y="28906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="" xmlns:a16="http://schemas.microsoft.com/office/drawing/2014/main" id="{FD71CCE9-0A0B-5CA7-4D6B-337357B97B05}"/>
                </a:ext>
              </a:extLst>
            </p:cNvPr>
            <p:cNvSpPr/>
            <p:nvPr/>
          </p:nvSpPr>
          <p:spPr>
            <a:xfrm>
              <a:off x="6456843" y="2883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="" xmlns:a16="http://schemas.microsoft.com/office/drawing/2014/main" id="{75097664-FF8C-5F66-19F6-3FEC44E81576}"/>
                </a:ext>
              </a:extLst>
            </p:cNvPr>
            <p:cNvSpPr/>
            <p:nvPr/>
          </p:nvSpPr>
          <p:spPr>
            <a:xfrm>
              <a:off x="6424570" y="28810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="" xmlns:a16="http://schemas.microsoft.com/office/drawing/2014/main" id="{64CD5A95-3B3B-6DFC-B330-2946E01C37A0}"/>
                </a:ext>
              </a:extLst>
            </p:cNvPr>
            <p:cNvSpPr/>
            <p:nvPr/>
          </p:nvSpPr>
          <p:spPr>
            <a:xfrm>
              <a:off x="6391141" y="2872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="" xmlns:a16="http://schemas.microsoft.com/office/drawing/2014/main" id="{89D866BD-3B0F-6ECE-A50F-B97988F23DDE}"/>
                </a:ext>
              </a:extLst>
            </p:cNvPr>
            <p:cNvSpPr/>
            <p:nvPr/>
          </p:nvSpPr>
          <p:spPr>
            <a:xfrm>
              <a:off x="6359528" y="286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="" xmlns:a16="http://schemas.microsoft.com/office/drawing/2014/main" id="{12D6EDCE-55CB-0896-EE3E-61479F3DFF6F}"/>
                </a:ext>
              </a:extLst>
            </p:cNvPr>
            <p:cNvSpPr/>
            <p:nvPr/>
          </p:nvSpPr>
          <p:spPr>
            <a:xfrm>
              <a:off x="6327586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="" xmlns:a16="http://schemas.microsoft.com/office/drawing/2014/main" id="{9E3A13CD-34FF-986A-074E-568BD20A0F6C}"/>
                </a:ext>
              </a:extLst>
            </p:cNvPr>
            <p:cNvSpPr/>
            <p:nvPr/>
          </p:nvSpPr>
          <p:spPr>
            <a:xfrm>
              <a:off x="6298862" y="2829042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="" xmlns:a16="http://schemas.microsoft.com/office/drawing/2014/main" id="{18F80F30-A89D-7ADE-4988-0A35FEA217B4}"/>
                </a:ext>
              </a:extLst>
            </p:cNvPr>
            <p:cNvSpPr/>
            <p:nvPr/>
          </p:nvSpPr>
          <p:spPr>
            <a:xfrm>
              <a:off x="6268900" y="2809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="" xmlns:a16="http://schemas.microsoft.com/office/drawing/2014/main" id="{D33C57C4-DFCB-F171-4139-A575D1018FC8}"/>
                </a:ext>
              </a:extLst>
            </p:cNvPr>
            <p:cNvSpPr/>
            <p:nvPr/>
          </p:nvSpPr>
          <p:spPr>
            <a:xfrm>
              <a:off x="6239186" y="2783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="" xmlns:a16="http://schemas.microsoft.com/office/drawing/2014/main" id="{29536A97-70FC-68F6-5AB8-C4948E597CAA}"/>
                </a:ext>
              </a:extLst>
            </p:cNvPr>
            <p:cNvSpPr/>
            <p:nvPr/>
          </p:nvSpPr>
          <p:spPr>
            <a:xfrm>
              <a:off x="6213928" y="2759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="" xmlns:a16="http://schemas.microsoft.com/office/drawing/2014/main" id="{9D4AF0C4-EE25-ED0D-9A00-DE582E640E2F}"/>
                </a:ext>
              </a:extLst>
            </p:cNvPr>
            <p:cNvSpPr/>
            <p:nvPr/>
          </p:nvSpPr>
          <p:spPr>
            <a:xfrm>
              <a:off x="6193128" y="273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="" xmlns:a16="http://schemas.microsoft.com/office/drawing/2014/main" id="{C28CF3BB-9C30-1955-ABE4-69D1BC536FD4}"/>
                </a:ext>
              </a:extLst>
            </p:cNvPr>
            <p:cNvSpPr/>
            <p:nvPr/>
          </p:nvSpPr>
          <p:spPr>
            <a:xfrm>
              <a:off x="6172328" y="2708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="" xmlns:a16="http://schemas.microsoft.com/office/drawing/2014/main" id="{1E213C8E-FEA8-5E9E-BA65-461DD51E76F1}"/>
                </a:ext>
              </a:extLst>
            </p:cNvPr>
            <p:cNvSpPr/>
            <p:nvPr/>
          </p:nvSpPr>
          <p:spPr>
            <a:xfrm>
              <a:off x="6148557" y="2676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="" xmlns:a16="http://schemas.microsoft.com/office/drawing/2014/main" id="{1E448C40-D425-FF8A-D712-BA1857A88CBE}"/>
                </a:ext>
              </a:extLst>
            </p:cNvPr>
            <p:cNvSpPr/>
            <p:nvPr/>
          </p:nvSpPr>
          <p:spPr>
            <a:xfrm>
              <a:off x="6132957" y="26448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="" xmlns:a16="http://schemas.microsoft.com/office/drawing/2014/main" id="{6A4232D6-2D69-46CC-4B46-EBA5919DD0E3}"/>
                </a:ext>
              </a:extLst>
            </p:cNvPr>
            <p:cNvSpPr/>
            <p:nvPr/>
          </p:nvSpPr>
          <p:spPr>
            <a:xfrm>
              <a:off x="6118100" y="26121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="" xmlns:a16="http://schemas.microsoft.com/office/drawing/2014/main" id="{FCB0FDDA-7AFC-1F6C-F37B-930D08B81AEB}"/>
                </a:ext>
              </a:extLst>
            </p:cNvPr>
            <p:cNvSpPr/>
            <p:nvPr/>
          </p:nvSpPr>
          <p:spPr>
            <a:xfrm>
              <a:off x="6108443" y="2584642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="" xmlns:a16="http://schemas.microsoft.com/office/drawing/2014/main" id="{41E5D4B7-B024-D400-B0AC-9E34361ED41D}"/>
                </a:ext>
              </a:extLst>
            </p:cNvPr>
            <p:cNvSpPr/>
            <p:nvPr/>
          </p:nvSpPr>
          <p:spPr>
            <a:xfrm>
              <a:off x="6103985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="" xmlns:a16="http://schemas.microsoft.com/office/drawing/2014/main" id="{D4BA4932-E5D5-BF34-FE6B-9996A73A13BF}"/>
                </a:ext>
              </a:extLst>
            </p:cNvPr>
            <p:cNvSpPr/>
            <p:nvPr/>
          </p:nvSpPr>
          <p:spPr>
            <a:xfrm>
              <a:off x="6093585" y="2512489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="" xmlns:a16="http://schemas.microsoft.com/office/drawing/2014/main" id="{66F808CA-035E-71BA-3360-989A0E826179}"/>
                </a:ext>
              </a:extLst>
            </p:cNvPr>
            <p:cNvSpPr/>
            <p:nvPr/>
          </p:nvSpPr>
          <p:spPr>
            <a:xfrm>
              <a:off x="6090614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="" xmlns:a16="http://schemas.microsoft.com/office/drawing/2014/main" id="{33DA57B3-7664-1C6E-C54C-25F4785DDDA5}"/>
                </a:ext>
              </a:extLst>
            </p:cNvPr>
            <p:cNvSpPr/>
            <p:nvPr/>
          </p:nvSpPr>
          <p:spPr>
            <a:xfrm>
              <a:off x="6090614" y="2443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5"/>
                    <a:pt x="1995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="" xmlns:a16="http://schemas.microsoft.com/office/drawing/2014/main" id="{83C5F7CA-E762-5EED-2D94-370218D1FF94}"/>
                </a:ext>
              </a:extLst>
            </p:cNvPr>
            <p:cNvSpPr/>
            <p:nvPr/>
          </p:nvSpPr>
          <p:spPr>
            <a:xfrm>
              <a:off x="6093585" y="2408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="" xmlns:a16="http://schemas.microsoft.com/office/drawing/2014/main" id="{52B42B23-3A69-A4CF-F6EE-B7958AD3DCE6}"/>
                </a:ext>
              </a:extLst>
            </p:cNvPr>
            <p:cNvSpPr/>
            <p:nvPr/>
          </p:nvSpPr>
          <p:spPr>
            <a:xfrm>
              <a:off x="6097300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="" xmlns:a16="http://schemas.microsoft.com/office/drawing/2014/main" id="{67696A19-1587-05F9-D0CC-CF91848D14A9}"/>
                </a:ext>
              </a:extLst>
            </p:cNvPr>
            <p:cNvSpPr/>
            <p:nvPr/>
          </p:nvSpPr>
          <p:spPr>
            <a:xfrm>
              <a:off x="6101757" y="2334299"/>
              <a:ext cx="21542" cy="21542"/>
            </a:xfrm>
            <a:custGeom>
              <a:avLst/>
              <a:gdLst>
                <a:gd name="connsiteX0" fmla="*/ 10400 w 21542"/>
                <a:gd name="connsiteY0" fmla="*/ 21543 h 21542"/>
                <a:gd name="connsiteX1" fmla="*/ 21543 w 21542"/>
                <a:gd name="connsiteY1" fmla="*/ 11143 h 21542"/>
                <a:gd name="connsiteX2" fmla="*/ 10400 w 21542"/>
                <a:gd name="connsiteY2" fmla="*/ 0 h 21542"/>
                <a:gd name="connsiteX3" fmla="*/ 0 w 21542"/>
                <a:gd name="connsiteY3" fmla="*/ 11143 h 21542"/>
                <a:gd name="connsiteX4" fmla="*/ 10400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0400" y="21543"/>
                  </a:moveTo>
                  <a:cubicBezTo>
                    <a:pt x="16275" y="21556"/>
                    <a:pt x="21151" y="17005"/>
                    <a:pt x="21543" y="11143"/>
                  </a:cubicBezTo>
                  <a:cubicBezTo>
                    <a:pt x="21543" y="4989"/>
                    <a:pt x="16554" y="0"/>
                    <a:pt x="10400" y="0"/>
                  </a:cubicBezTo>
                  <a:cubicBezTo>
                    <a:pt x="4538" y="392"/>
                    <a:pt x="-13" y="5268"/>
                    <a:pt x="0" y="11143"/>
                  </a:cubicBezTo>
                  <a:cubicBezTo>
                    <a:pt x="0" y="16887"/>
                    <a:pt x="4656" y="21543"/>
                    <a:pt x="10400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="" xmlns:a16="http://schemas.microsoft.com/office/drawing/2014/main" id="{138BA365-3B0A-CEF1-29D3-91F2CE17FB96}"/>
                </a:ext>
              </a:extLst>
            </p:cNvPr>
            <p:cNvSpPr/>
            <p:nvPr/>
          </p:nvSpPr>
          <p:spPr>
            <a:xfrm>
              <a:off x="6110671" y="23001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="" xmlns:a16="http://schemas.microsoft.com/office/drawing/2014/main" id="{FD19460A-64B3-190F-FAAC-1AADD927D74A}"/>
                </a:ext>
              </a:extLst>
            </p:cNvPr>
            <p:cNvSpPr/>
            <p:nvPr/>
          </p:nvSpPr>
          <p:spPr>
            <a:xfrm>
              <a:off x="6127014" y="22704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="" xmlns:a16="http://schemas.microsoft.com/office/drawing/2014/main" id="{30A87E75-C829-85FD-839F-C67D0B0D788F}"/>
                </a:ext>
              </a:extLst>
            </p:cNvPr>
            <p:cNvSpPr/>
            <p:nvPr/>
          </p:nvSpPr>
          <p:spPr>
            <a:xfrm>
              <a:off x="6142614" y="2240699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="" xmlns:a16="http://schemas.microsoft.com/office/drawing/2014/main" id="{CE8D086C-D663-FEFC-9E32-18072C4A92C3}"/>
                </a:ext>
              </a:extLst>
            </p:cNvPr>
            <p:cNvSpPr/>
            <p:nvPr/>
          </p:nvSpPr>
          <p:spPr>
            <a:xfrm>
              <a:off x="6163414" y="2212470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="" xmlns:a16="http://schemas.microsoft.com/office/drawing/2014/main" id="{AA1585C0-FC90-3DDF-E940-3E460276ABE4}"/>
                </a:ext>
              </a:extLst>
            </p:cNvPr>
            <p:cNvSpPr/>
            <p:nvPr/>
          </p:nvSpPr>
          <p:spPr>
            <a:xfrm>
              <a:off x="6186443" y="2187213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6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="" xmlns:a16="http://schemas.microsoft.com/office/drawing/2014/main" id="{487CB957-4144-7D86-6477-79374F62CFF6}"/>
                </a:ext>
              </a:extLst>
            </p:cNvPr>
            <p:cNvSpPr/>
            <p:nvPr/>
          </p:nvSpPr>
          <p:spPr>
            <a:xfrm>
              <a:off x="6210214" y="21619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="" xmlns:a16="http://schemas.microsoft.com/office/drawing/2014/main" id="{7E5257E6-10DD-7AC0-3EE7-48B80E77B66B}"/>
                </a:ext>
              </a:extLst>
            </p:cNvPr>
            <p:cNvSpPr/>
            <p:nvPr/>
          </p:nvSpPr>
          <p:spPr>
            <a:xfrm>
              <a:off x="6241414" y="21411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="" xmlns:a16="http://schemas.microsoft.com/office/drawing/2014/main" id="{69CB9617-659B-5624-28CC-51C6AA9ABD30}"/>
                </a:ext>
              </a:extLst>
            </p:cNvPr>
            <p:cNvSpPr/>
            <p:nvPr/>
          </p:nvSpPr>
          <p:spPr>
            <a:xfrm>
              <a:off x="6266671" y="21203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="" xmlns:a16="http://schemas.microsoft.com/office/drawing/2014/main" id="{D478446B-8000-9A0B-C7A8-6B2426533778}"/>
                </a:ext>
              </a:extLst>
            </p:cNvPr>
            <p:cNvSpPr/>
            <p:nvPr/>
          </p:nvSpPr>
          <p:spPr>
            <a:xfrm>
              <a:off x="6294900" y="21010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="" xmlns:a16="http://schemas.microsoft.com/office/drawing/2014/main" id="{0F962BF5-CF66-CAE0-602E-69CB47829496}"/>
                </a:ext>
              </a:extLst>
            </p:cNvPr>
            <p:cNvSpPr/>
            <p:nvPr/>
          </p:nvSpPr>
          <p:spPr>
            <a:xfrm>
              <a:off x="6325357" y="2083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="" xmlns:a16="http://schemas.microsoft.com/office/drawing/2014/main" id="{58C7F02D-BDCE-12BE-C72C-0FCB607BBCAB}"/>
                </a:ext>
              </a:extLst>
            </p:cNvPr>
            <p:cNvSpPr/>
            <p:nvPr/>
          </p:nvSpPr>
          <p:spPr>
            <a:xfrm>
              <a:off x="6359528" y="207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="" xmlns:a16="http://schemas.microsoft.com/office/drawing/2014/main" id="{12505820-5233-C0FB-75A3-8417619B8DF0}"/>
                </a:ext>
              </a:extLst>
            </p:cNvPr>
            <p:cNvSpPr/>
            <p:nvPr/>
          </p:nvSpPr>
          <p:spPr>
            <a:xfrm>
              <a:off x="6389243" y="2057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="" xmlns:a16="http://schemas.microsoft.com/office/drawing/2014/main" id="{8F7857AC-F1E2-CFC0-7285-38942B92F9B8}"/>
                </a:ext>
              </a:extLst>
            </p:cNvPr>
            <p:cNvSpPr/>
            <p:nvPr/>
          </p:nvSpPr>
          <p:spPr>
            <a:xfrm>
              <a:off x="6424900" y="2053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="" xmlns:a16="http://schemas.microsoft.com/office/drawing/2014/main" id="{74D9293C-EB3E-8111-D4D0-0C1F6D3AD1FC}"/>
                </a:ext>
              </a:extLst>
            </p:cNvPr>
            <p:cNvSpPr/>
            <p:nvPr/>
          </p:nvSpPr>
          <p:spPr>
            <a:xfrm>
              <a:off x="6459071" y="20416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="" xmlns:a16="http://schemas.microsoft.com/office/drawing/2014/main" id="{DF2FAEE2-4D2D-EA76-37C0-379BCF6CF9EF}"/>
                </a:ext>
              </a:extLst>
            </p:cNvPr>
            <p:cNvSpPr/>
            <p:nvPr/>
          </p:nvSpPr>
          <p:spPr>
            <a:xfrm>
              <a:off x="6490271" y="20371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="" xmlns:a16="http://schemas.microsoft.com/office/drawing/2014/main" id="{A6A8DB14-50BD-73ED-19CB-04917C815CF7}"/>
                </a:ext>
              </a:extLst>
            </p:cNvPr>
            <p:cNvSpPr/>
            <p:nvPr/>
          </p:nvSpPr>
          <p:spPr>
            <a:xfrm>
              <a:off x="6524443" y="203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="" xmlns:a16="http://schemas.microsoft.com/office/drawing/2014/main" id="{C9F5E799-DB48-B24D-B133-D86C20399D85}"/>
                </a:ext>
              </a:extLst>
            </p:cNvPr>
            <p:cNvSpPr/>
            <p:nvPr/>
          </p:nvSpPr>
          <p:spPr>
            <a:xfrm>
              <a:off x="6563071" y="20423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="" xmlns:a16="http://schemas.microsoft.com/office/drawing/2014/main" id="{AC4F6C96-CFA8-3B76-8E9A-BA6CA3DBBDD0}"/>
                </a:ext>
              </a:extLst>
            </p:cNvPr>
            <p:cNvSpPr/>
            <p:nvPr/>
          </p:nvSpPr>
          <p:spPr>
            <a:xfrm>
              <a:off x="6594271" y="204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="" xmlns:a16="http://schemas.microsoft.com/office/drawing/2014/main" id="{A09BB6C7-FBC4-7114-9A4C-503C1DD2BEB4}"/>
                </a:ext>
              </a:extLst>
            </p:cNvPr>
            <p:cNvSpPr/>
            <p:nvPr/>
          </p:nvSpPr>
          <p:spPr>
            <a:xfrm>
              <a:off x="6626957" y="2051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="" xmlns:a16="http://schemas.microsoft.com/office/drawing/2014/main" id="{83FBDC1A-C9FE-F744-FDD6-4DA4BD96495E}"/>
                </a:ext>
              </a:extLst>
            </p:cNvPr>
            <p:cNvSpPr/>
            <p:nvPr/>
          </p:nvSpPr>
          <p:spPr>
            <a:xfrm>
              <a:off x="6663061" y="2060927"/>
              <a:ext cx="9779" cy="11340"/>
            </a:xfrm>
            <a:custGeom>
              <a:avLst/>
              <a:gdLst>
                <a:gd name="connsiteX0" fmla="*/ 1039 w 9779"/>
                <a:gd name="connsiteY0" fmla="*/ 8914 h 11340"/>
                <a:gd name="connsiteX1" fmla="*/ 7353 w 9779"/>
                <a:gd name="connsiteY1" fmla="*/ 10771 h 11340"/>
                <a:gd name="connsiteX2" fmla="*/ 9210 w 9779"/>
                <a:gd name="connsiteY2" fmla="*/ 4457 h 11340"/>
                <a:gd name="connsiteX3" fmla="*/ 4753 w 9779"/>
                <a:gd name="connsiteY3" fmla="*/ 0 h 11340"/>
                <a:gd name="connsiteX4" fmla="*/ 296 w 9779"/>
                <a:gd name="connsiteY4" fmla="*/ 4457 h 11340"/>
                <a:gd name="connsiteX5" fmla="*/ 1039 w 9779"/>
                <a:gd name="connsiteY5" fmla="*/ 8914 h 1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9" h="11340">
                  <a:moveTo>
                    <a:pt x="1039" y="8914"/>
                  </a:moveTo>
                  <a:cubicBezTo>
                    <a:pt x="2270" y="11171"/>
                    <a:pt x="5097" y="12002"/>
                    <a:pt x="7353" y="10771"/>
                  </a:cubicBezTo>
                  <a:cubicBezTo>
                    <a:pt x="9610" y="9541"/>
                    <a:pt x="10441" y="6714"/>
                    <a:pt x="9210" y="4457"/>
                  </a:cubicBezTo>
                  <a:cubicBezTo>
                    <a:pt x="9210" y="1996"/>
                    <a:pt x="7215" y="0"/>
                    <a:pt x="4753" y="0"/>
                  </a:cubicBezTo>
                  <a:cubicBezTo>
                    <a:pt x="2292" y="0"/>
                    <a:pt x="296" y="1996"/>
                    <a:pt x="296" y="4457"/>
                  </a:cubicBezTo>
                  <a:cubicBezTo>
                    <a:pt x="-284" y="5968"/>
                    <a:pt x="1" y="7674"/>
                    <a:pt x="103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="" xmlns:a16="http://schemas.microsoft.com/office/drawing/2014/main" id="{3D02C45D-89D0-0705-8095-AA31777E368F}"/>
                </a:ext>
              </a:extLst>
            </p:cNvPr>
            <p:cNvSpPr/>
            <p:nvPr/>
          </p:nvSpPr>
          <p:spPr>
            <a:xfrm>
              <a:off x="6691586" y="20742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="" xmlns:a16="http://schemas.microsoft.com/office/drawing/2014/main" id="{F0E6AFB0-CAF3-ABB9-65CD-E4E499E01ECC}"/>
                </a:ext>
              </a:extLst>
            </p:cNvPr>
            <p:cNvSpPr/>
            <p:nvPr/>
          </p:nvSpPr>
          <p:spPr>
            <a:xfrm>
              <a:off x="6727243" y="2090641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="" xmlns:a16="http://schemas.microsoft.com/office/drawing/2014/main" id="{009D65AA-D11F-2B22-999F-7CD5EE2044AD}"/>
                </a:ext>
              </a:extLst>
            </p:cNvPr>
            <p:cNvSpPr/>
            <p:nvPr/>
          </p:nvSpPr>
          <p:spPr>
            <a:xfrm>
              <a:off x="6752500" y="2108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="" xmlns:a16="http://schemas.microsoft.com/office/drawing/2014/main" id="{9C3E20E4-BFC0-5731-73B0-89C5E095FF5B}"/>
                </a:ext>
              </a:extLst>
            </p:cNvPr>
            <p:cNvSpPr/>
            <p:nvPr/>
          </p:nvSpPr>
          <p:spPr>
            <a:xfrm>
              <a:off x="6780729" y="212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="" xmlns:a16="http://schemas.microsoft.com/office/drawing/2014/main" id="{80DAAB45-61ED-56B5-406C-46DA46B2F529}"/>
                </a:ext>
              </a:extLst>
            </p:cNvPr>
            <p:cNvSpPr/>
            <p:nvPr/>
          </p:nvSpPr>
          <p:spPr>
            <a:xfrm>
              <a:off x="6806729" y="2156013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="" xmlns:a16="http://schemas.microsoft.com/office/drawing/2014/main" id="{F79D1BDF-1E51-F0B6-C47A-4658B63EC80C}"/>
                </a:ext>
              </a:extLst>
            </p:cNvPr>
            <p:cNvSpPr/>
            <p:nvPr/>
          </p:nvSpPr>
          <p:spPr>
            <a:xfrm>
              <a:off x="6830500" y="21760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="" xmlns:a16="http://schemas.microsoft.com/office/drawing/2014/main" id="{16C68692-7A0D-BB03-DCE2-91EB8D9BD445}"/>
                </a:ext>
              </a:extLst>
            </p:cNvPr>
            <p:cNvSpPr/>
            <p:nvPr/>
          </p:nvSpPr>
          <p:spPr>
            <a:xfrm>
              <a:off x="6851300" y="22013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="" xmlns:a16="http://schemas.microsoft.com/office/drawing/2014/main" id="{134CAE1F-4C5A-553E-94EE-1908A976C933}"/>
                </a:ext>
              </a:extLst>
            </p:cNvPr>
            <p:cNvSpPr/>
            <p:nvPr/>
          </p:nvSpPr>
          <p:spPr>
            <a:xfrm>
              <a:off x="6869129" y="22273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="" xmlns:a16="http://schemas.microsoft.com/office/drawing/2014/main" id="{ABBAAB73-43BC-1FC7-4864-49E1966A0F7C}"/>
                </a:ext>
              </a:extLst>
            </p:cNvPr>
            <p:cNvSpPr/>
            <p:nvPr/>
          </p:nvSpPr>
          <p:spPr>
            <a:xfrm>
              <a:off x="6881757" y="2251842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="" xmlns:a16="http://schemas.microsoft.com/office/drawing/2014/main" id="{2297A914-BF02-007D-5F38-4B19BC8506C1}"/>
                </a:ext>
              </a:extLst>
            </p:cNvPr>
            <p:cNvSpPr/>
            <p:nvPr/>
          </p:nvSpPr>
          <p:spPr>
            <a:xfrm>
              <a:off x="6896615" y="22837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="" xmlns:a16="http://schemas.microsoft.com/office/drawing/2014/main" id="{1FE26874-E873-A9F1-D494-C59E9CFB180E}"/>
                </a:ext>
              </a:extLst>
            </p:cNvPr>
            <p:cNvSpPr/>
            <p:nvPr/>
          </p:nvSpPr>
          <p:spPr>
            <a:xfrm>
              <a:off x="6909986" y="2316470"/>
              <a:ext cx="24514" cy="24514"/>
            </a:xfrm>
            <a:custGeom>
              <a:avLst/>
              <a:gdLst>
                <a:gd name="connsiteX0" fmla="*/ 11886 w 24514"/>
                <a:gd name="connsiteY0" fmla="*/ 24514 h 24514"/>
                <a:gd name="connsiteX1" fmla="*/ 24514 w 24514"/>
                <a:gd name="connsiteY1" fmla="*/ 12629 h 24514"/>
                <a:gd name="connsiteX2" fmla="*/ 11886 w 24514"/>
                <a:gd name="connsiteY2" fmla="*/ 0 h 24514"/>
                <a:gd name="connsiteX3" fmla="*/ 0 w 24514"/>
                <a:gd name="connsiteY3" fmla="*/ 12629 h 24514"/>
                <a:gd name="connsiteX4" fmla="*/ 11886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1886" y="24514"/>
                  </a:moveTo>
                  <a:cubicBezTo>
                    <a:pt x="18580" y="24526"/>
                    <a:pt x="24121" y="19311"/>
                    <a:pt x="24514" y="12629"/>
                  </a:cubicBezTo>
                  <a:cubicBezTo>
                    <a:pt x="24145" y="5813"/>
                    <a:pt x="18702" y="369"/>
                    <a:pt x="11886" y="0"/>
                  </a:cubicBezTo>
                  <a:cubicBezTo>
                    <a:pt x="5203" y="394"/>
                    <a:pt x="-12" y="5934"/>
                    <a:pt x="0" y="12629"/>
                  </a:cubicBezTo>
                  <a:cubicBezTo>
                    <a:pt x="0" y="19193"/>
                    <a:pt x="5321" y="24514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="" xmlns:a16="http://schemas.microsoft.com/office/drawing/2014/main" id="{FC608CDE-943D-AA06-9760-1335C743C635}"/>
                </a:ext>
              </a:extLst>
            </p:cNvPr>
            <p:cNvSpPr/>
            <p:nvPr/>
          </p:nvSpPr>
          <p:spPr>
            <a:xfrm>
              <a:off x="6922583" y="2352870"/>
              <a:ext cx="18602" cy="18571"/>
            </a:xfrm>
            <a:custGeom>
              <a:avLst/>
              <a:gdLst>
                <a:gd name="connsiteX0" fmla="*/ 8946 w 18602"/>
                <a:gd name="connsiteY0" fmla="*/ 18571 h 18571"/>
                <a:gd name="connsiteX1" fmla="*/ 18603 w 18602"/>
                <a:gd name="connsiteY1" fmla="*/ 8914 h 18571"/>
                <a:gd name="connsiteX2" fmla="*/ 8946 w 18602"/>
                <a:gd name="connsiteY2" fmla="*/ 0 h 18571"/>
                <a:gd name="connsiteX3" fmla="*/ 32 w 18602"/>
                <a:gd name="connsiteY3" fmla="*/ 8914 h 18571"/>
                <a:gd name="connsiteX4" fmla="*/ 8172 w 18602"/>
                <a:gd name="connsiteY4" fmla="*/ 18541 h 18571"/>
                <a:gd name="connsiteX5" fmla="*/ 8946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6" y="18571"/>
                  </a:moveTo>
                  <a:cubicBezTo>
                    <a:pt x="14279" y="18571"/>
                    <a:pt x="18603" y="14248"/>
                    <a:pt x="18603" y="8914"/>
                  </a:cubicBezTo>
                  <a:cubicBezTo>
                    <a:pt x="18214" y="3873"/>
                    <a:pt x="14002" y="-1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1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="" xmlns:a16="http://schemas.microsoft.com/office/drawing/2014/main" id="{D7E417CB-31AF-1167-7A0D-538A68F45C7C}"/>
                </a:ext>
              </a:extLst>
            </p:cNvPr>
            <p:cNvSpPr/>
            <p:nvPr/>
          </p:nvSpPr>
          <p:spPr>
            <a:xfrm>
              <a:off x="6931529" y="23885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="" xmlns:a16="http://schemas.microsoft.com/office/drawing/2014/main" id="{397567A6-3A20-868E-9668-FAB416EDBE53}"/>
                </a:ext>
              </a:extLst>
            </p:cNvPr>
            <p:cNvSpPr/>
            <p:nvPr/>
          </p:nvSpPr>
          <p:spPr>
            <a:xfrm>
              <a:off x="6935986" y="2423442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6686 h 14114"/>
                <a:gd name="connsiteX2" fmla="*/ 6686 w 14114"/>
                <a:gd name="connsiteY2" fmla="*/ 0 h 14114"/>
                <a:gd name="connsiteX3" fmla="*/ 0 w 14114"/>
                <a:gd name="connsiteY3" fmla="*/ 6686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637" y="13769"/>
                    <a:pt x="13769" y="10637"/>
                    <a:pt x="14114" y="6686"/>
                  </a:cubicBezTo>
                  <a:cubicBezTo>
                    <a:pt x="13732" y="2876"/>
                    <a:pt x="10515" y="-19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-19" y="10515"/>
                    <a:pt x="2876" y="13732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="" xmlns:a16="http://schemas.microsoft.com/office/drawing/2014/main" id="{AEDAA098-8ECE-209B-5F90-B9215C055E8E}"/>
                </a:ext>
              </a:extLst>
            </p:cNvPr>
            <p:cNvSpPr/>
            <p:nvPr/>
          </p:nvSpPr>
          <p:spPr>
            <a:xfrm>
              <a:off x="6977214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="" xmlns:a16="http://schemas.microsoft.com/office/drawing/2014/main" id="{57F65453-047D-9D68-C5BC-D423CDC455FA}"/>
                </a:ext>
              </a:extLst>
            </p:cNvPr>
            <p:cNvSpPr/>
            <p:nvPr/>
          </p:nvSpPr>
          <p:spPr>
            <a:xfrm>
              <a:off x="6973468" y="2493716"/>
              <a:ext cx="9072" cy="12585"/>
            </a:xfrm>
            <a:custGeom>
              <a:avLst/>
              <a:gdLst>
                <a:gd name="connsiteX0" fmla="*/ 8575 w 9072"/>
                <a:gd name="connsiteY0" fmla="*/ 9954 h 12585"/>
                <a:gd name="connsiteX1" fmla="*/ 8575 w 9072"/>
                <a:gd name="connsiteY1" fmla="*/ 6240 h 12585"/>
                <a:gd name="connsiteX2" fmla="*/ 6270 w 9072"/>
                <a:gd name="connsiteY2" fmla="*/ 373 h 12585"/>
                <a:gd name="connsiteX3" fmla="*/ 403 w 9072"/>
                <a:gd name="connsiteY3" fmla="*/ 2677 h 12585"/>
                <a:gd name="connsiteX4" fmla="*/ 403 w 9072"/>
                <a:gd name="connsiteY4" fmla="*/ 6240 h 12585"/>
                <a:gd name="connsiteX5" fmla="*/ 2632 w 9072"/>
                <a:gd name="connsiteY5" fmla="*/ 12182 h 12585"/>
                <a:gd name="connsiteX6" fmla="*/ 8575 w 9072"/>
                <a:gd name="connsiteY6" fmla="*/ 9954 h 1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2" h="12585">
                  <a:moveTo>
                    <a:pt x="8575" y="9954"/>
                  </a:moveTo>
                  <a:cubicBezTo>
                    <a:pt x="9238" y="8805"/>
                    <a:pt x="9238" y="7389"/>
                    <a:pt x="8575" y="6240"/>
                  </a:cubicBezTo>
                  <a:cubicBezTo>
                    <a:pt x="9559" y="3983"/>
                    <a:pt x="8527" y="1356"/>
                    <a:pt x="6270" y="373"/>
                  </a:cubicBezTo>
                  <a:cubicBezTo>
                    <a:pt x="4014" y="-611"/>
                    <a:pt x="1387" y="421"/>
                    <a:pt x="403" y="2677"/>
                  </a:cubicBezTo>
                  <a:cubicBezTo>
                    <a:pt x="-92" y="3813"/>
                    <a:pt x="-92" y="5104"/>
                    <a:pt x="403" y="6240"/>
                  </a:cubicBezTo>
                  <a:cubicBezTo>
                    <a:pt x="-622" y="8496"/>
                    <a:pt x="375" y="11157"/>
                    <a:pt x="2632" y="12182"/>
                  </a:cubicBezTo>
                  <a:cubicBezTo>
                    <a:pt x="4889" y="13208"/>
                    <a:pt x="7549" y="12210"/>
                    <a:pt x="8575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="" xmlns:a16="http://schemas.microsoft.com/office/drawing/2014/main" id="{6B736A97-AE08-65C0-FB61-A5DFF120A39D}"/>
                </a:ext>
              </a:extLst>
            </p:cNvPr>
            <p:cNvSpPr/>
            <p:nvPr/>
          </p:nvSpPr>
          <p:spPr>
            <a:xfrm>
              <a:off x="6972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="" xmlns:a16="http://schemas.microsoft.com/office/drawing/2014/main" id="{1C77074C-BCC3-10C3-C1C3-C16478ECF57D}"/>
                </a:ext>
              </a:extLst>
            </p:cNvPr>
            <p:cNvSpPr/>
            <p:nvPr/>
          </p:nvSpPr>
          <p:spPr>
            <a:xfrm>
              <a:off x="6965700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="" xmlns:a16="http://schemas.microsoft.com/office/drawing/2014/main" id="{11F87D80-F08C-1593-8FE9-988742978D7F}"/>
                </a:ext>
              </a:extLst>
            </p:cNvPr>
            <p:cNvSpPr/>
            <p:nvPr/>
          </p:nvSpPr>
          <p:spPr>
            <a:xfrm>
              <a:off x="6959015" y="259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="" xmlns:a16="http://schemas.microsoft.com/office/drawing/2014/main" id="{4C762FC0-C1D5-049F-0D81-B4E395088517}"/>
                </a:ext>
              </a:extLst>
            </p:cNvPr>
            <p:cNvSpPr/>
            <p:nvPr/>
          </p:nvSpPr>
          <p:spPr>
            <a:xfrm>
              <a:off x="6946386" y="26299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="" xmlns:a16="http://schemas.microsoft.com/office/drawing/2014/main" id="{418DE2AA-C193-2B1D-A39B-E17F3EF6733D}"/>
                </a:ext>
              </a:extLst>
            </p:cNvPr>
            <p:cNvSpPr/>
            <p:nvPr/>
          </p:nvSpPr>
          <p:spPr>
            <a:xfrm>
              <a:off x="6932272" y="26618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="" xmlns:a16="http://schemas.microsoft.com/office/drawing/2014/main" id="{28A77CCA-61E9-B26D-CC0E-A60C27C4C807}"/>
                </a:ext>
              </a:extLst>
            </p:cNvPr>
            <p:cNvSpPr/>
            <p:nvPr/>
          </p:nvSpPr>
          <p:spPr>
            <a:xfrm>
              <a:off x="6916672" y="26923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="" xmlns:a16="http://schemas.microsoft.com/office/drawing/2014/main" id="{BBE43E74-EAAB-7032-0142-A24297D027C2}"/>
                </a:ext>
              </a:extLst>
            </p:cNvPr>
            <p:cNvSpPr/>
            <p:nvPr/>
          </p:nvSpPr>
          <p:spPr>
            <a:xfrm>
              <a:off x="6898843" y="272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="" xmlns:a16="http://schemas.microsoft.com/office/drawing/2014/main" id="{36F67C0A-5A0B-BD35-D7C7-954D3015F2F1}"/>
                </a:ext>
              </a:extLst>
            </p:cNvPr>
            <p:cNvSpPr/>
            <p:nvPr/>
          </p:nvSpPr>
          <p:spPr>
            <a:xfrm>
              <a:off x="6881757" y="275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="" xmlns:a16="http://schemas.microsoft.com/office/drawing/2014/main" id="{51E2021D-47BD-0EFE-D973-6CDCCE8C9722}"/>
                </a:ext>
              </a:extLst>
            </p:cNvPr>
            <p:cNvSpPr/>
            <p:nvPr/>
          </p:nvSpPr>
          <p:spPr>
            <a:xfrm>
              <a:off x="6857243" y="2777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="" xmlns:a16="http://schemas.microsoft.com/office/drawing/2014/main" id="{90FAAD9F-54B6-309B-99A1-AC747342105F}"/>
                </a:ext>
              </a:extLst>
            </p:cNvPr>
            <p:cNvSpPr/>
            <p:nvPr/>
          </p:nvSpPr>
          <p:spPr>
            <a:xfrm>
              <a:off x="6834297" y="2802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="" xmlns:a16="http://schemas.microsoft.com/office/drawing/2014/main" id="{AFE9BFBD-E8C5-E31D-FB77-AFB9ED59C718}"/>
                </a:ext>
              </a:extLst>
            </p:cNvPr>
            <p:cNvSpPr/>
            <p:nvPr/>
          </p:nvSpPr>
          <p:spPr>
            <a:xfrm>
              <a:off x="6808214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="" xmlns:a16="http://schemas.microsoft.com/office/drawing/2014/main" id="{F312CEBD-939B-AE08-91D3-DFCD260F74B0}"/>
                </a:ext>
              </a:extLst>
            </p:cNvPr>
            <p:cNvSpPr/>
            <p:nvPr/>
          </p:nvSpPr>
          <p:spPr>
            <a:xfrm>
              <a:off x="6776272" y="284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="" xmlns:a16="http://schemas.microsoft.com/office/drawing/2014/main" id="{1E976F16-E69C-4516-7BE8-0ED57CBE8F52}"/>
                </a:ext>
              </a:extLst>
            </p:cNvPr>
            <p:cNvSpPr/>
            <p:nvPr/>
          </p:nvSpPr>
          <p:spPr>
            <a:xfrm>
              <a:off x="6751014" y="2863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="" xmlns:a16="http://schemas.microsoft.com/office/drawing/2014/main" id="{51701F9F-C284-5F2A-D37A-9385B380D11B}"/>
                </a:ext>
              </a:extLst>
            </p:cNvPr>
            <p:cNvSpPr/>
            <p:nvPr/>
          </p:nvSpPr>
          <p:spPr>
            <a:xfrm>
              <a:off x="6718329" y="2880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="" xmlns:a16="http://schemas.microsoft.com/office/drawing/2014/main" id="{8A06FB92-C70E-70BB-718C-652D78471A6D}"/>
                </a:ext>
              </a:extLst>
            </p:cNvPr>
            <p:cNvSpPr/>
            <p:nvPr/>
          </p:nvSpPr>
          <p:spPr>
            <a:xfrm>
              <a:off x="6686386" y="289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="" xmlns:a16="http://schemas.microsoft.com/office/drawing/2014/main" id="{AF1343EF-199D-6110-F6BD-FFF0E158A346}"/>
                </a:ext>
              </a:extLst>
            </p:cNvPr>
            <p:cNvSpPr/>
            <p:nvPr/>
          </p:nvSpPr>
          <p:spPr>
            <a:xfrm>
              <a:off x="6655929" y="291001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="" xmlns:a16="http://schemas.microsoft.com/office/drawing/2014/main" id="{321BDA39-CEF9-F9B9-B0C4-96A93B4DAA30}"/>
                </a:ext>
              </a:extLst>
            </p:cNvPr>
            <p:cNvSpPr/>
            <p:nvPr/>
          </p:nvSpPr>
          <p:spPr>
            <a:xfrm>
              <a:off x="6622500" y="291967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="" xmlns:a16="http://schemas.microsoft.com/office/drawing/2014/main" id="{285D609A-7067-380A-1D58-6103FF20B0B8}"/>
                </a:ext>
              </a:extLst>
            </p:cNvPr>
            <p:cNvSpPr/>
            <p:nvPr/>
          </p:nvSpPr>
          <p:spPr>
            <a:xfrm>
              <a:off x="6588411" y="292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="" xmlns:a16="http://schemas.microsoft.com/office/drawing/2014/main" id="{D3AB551A-DC62-9756-1DFB-CDEAF464937E}"/>
                </a:ext>
              </a:extLst>
            </p:cNvPr>
            <p:cNvSpPr/>
            <p:nvPr/>
          </p:nvSpPr>
          <p:spPr>
            <a:xfrm>
              <a:off x="6554157" y="2924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="" xmlns:a16="http://schemas.microsoft.com/office/drawing/2014/main" id="{F55DD769-FC3D-4E49-D79D-D8D88EE651FD}"/>
                </a:ext>
              </a:extLst>
            </p:cNvPr>
            <p:cNvSpPr/>
            <p:nvPr/>
          </p:nvSpPr>
          <p:spPr>
            <a:xfrm>
              <a:off x="6523700" y="2930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="" xmlns:a16="http://schemas.microsoft.com/office/drawing/2014/main" id="{38EB50C1-7EC4-B47F-B412-7D9211E316DB}"/>
                </a:ext>
              </a:extLst>
            </p:cNvPr>
            <p:cNvSpPr/>
            <p:nvPr/>
          </p:nvSpPr>
          <p:spPr>
            <a:xfrm>
              <a:off x="6480614" y="2929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="" xmlns:a16="http://schemas.microsoft.com/office/drawing/2014/main" id="{F5E19F8A-6475-53F6-7C08-FD4C952A8B58}"/>
                </a:ext>
              </a:extLst>
            </p:cNvPr>
            <p:cNvSpPr/>
            <p:nvPr/>
          </p:nvSpPr>
          <p:spPr>
            <a:xfrm>
              <a:off x="6449414" y="2924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="" xmlns:a16="http://schemas.microsoft.com/office/drawing/2014/main" id="{16F3AE67-4365-C107-BC27-F1A2F754320B}"/>
                </a:ext>
              </a:extLst>
            </p:cNvPr>
            <p:cNvSpPr/>
            <p:nvPr/>
          </p:nvSpPr>
          <p:spPr>
            <a:xfrm>
              <a:off x="6416729" y="29152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="" xmlns:a16="http://schemas.microsoft.com/office/drawing/2014/main" id="{E57B908C-10F0-B674-519D-0D1520FF5189}"/>
                </a:ext>
              </a:extLst>
            </p:cNvPr>
            <p:cNvSpPr/>
            <p:nvPr/>
          </p:nvSpPr>
          <p:spPr>
            <a:xfrm>
              <a:off x="6382640" y="2909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="" xmlns:a16="http://schemas.microsoft.com/office/drawing/2014/main" id="{29078CC7-9798-7B8F-4041-D5B478B55E13}"/>
                </a:ext>
              </a:extLst>
            </p:cNvPr>
            <p:cNvSpPr/>
            <p:nvPr/>
          </p:nvSpPr>
          <p:spPr>
            <a:xfrm>
              <a:off x="6349954" y="28981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="" xmlns:a16="http://schemas.microsoft.com/office/drawing/2014/main" id="{D42492E5-B744-03DE-FCD7-636485B81BDD}"/>
                </a:ext>
              </a:extLst>
            </p:cNvPr>
            <p:cNvSpPr/>
            <p:nvPr/>
          </p:nvSpPr>
          <p:spPr>
            <a:xfrm>
              <a:off x="6318671" y="2884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="" xmlns:a16="http://schemas.microsoft.com/office/drawing/2014/main" id="{2277F309-4F9A-81E4-E02F-CEA4269ECA70}"/>
                </a:ext>
              </a:extLst>
            </p:cNvPr>
            <p:cNvSpPr/>
            <p:nvPr/>
          </p:nvSpPr>
          <p:spPr>
            <a:xfrm>
              <a:off x="6288214" y="286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="" xmlns:a16="http://schemas.microsoft.com/office/drawing/2014/main" id="{238F8493-7CE1-BA6B-30CB-490770029D5E}"/>
                </a:ext>
              </a:extLst>
            </p:cNvPr>
            <p:cNvSpPr/>
            <p:nvPr/>
          </p:nvSpPr>
          <p:spPr>
            <a:xfrm>
              <a:off x="6258170" y="28498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="" xmlns:a16="http://schemas.microsoft.com/office/drawing/2014/main" id="{F50BFF62-BDB3-6923-0F96-8C50728E4609}"/>
                </a:ext>
              </a:extLst>
            </p:cNvPr>
            <p:cNvSpPr/>
            <p:nvPr/>
          </p:nvSpPr>
          <p:spPr>
            <a:xfrm>
              <a:off x="6228786" y="282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="" xmlns:a16="http://schemas.microsoft.com/office/drawing/2014/main" id="{8596FFCD-89A0-6A3E-A2F8-517765A98934}"/>
                </a:ext>
              </a:extLst>
            </p:cNvPr>
            <p:cNvSpPr/>
            <p:nvPr/>
          </p:nvSpPr>
          <p:spPr>
            <a:xfrm>
              <a:off x="6202043" y="2802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="" xmlns:a16="http://schemas.microsoft.com/office/drawing/2014/main" id="{DADD0872-9A8A-CEA8-E41E-DA2648AB2901}"/>
                </a:ext>
              </a:extLst>
            </p:cNvPr>
            <p:cNvSpPr/>
            <p:nvPr/>
          </p:nvSpPr>
          <p:spPr>
            <a:xfrm>
              <a:off x="6179757" y="2782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="" xmlns:a16="http://schemas.microsoft.com/office/drawing/2014/main" id="{6270625A-C696-1008-F142-AE1D4B167646}"/>
                </a:ext>
              </a:extLst>
            </p:cNvPr>
            <p:cNvSpPr/>
            <p:nvPr/>
          </p:nvSpPr>
          <p:spPr>
            <a:xfrm>
              <a:off x="6151528" y="27562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="" xmlns:a16="http://schemas.microsoft.com/office/drawing/2014/main" id="{BEC554E1-FB98-E50D-4713-627EA64D8220}"/>
                </a:ext>
              </a:extLst>
            </p:cNvPr>
            <p:cNvSpPr/>
            <p:nvPr/>
          </p:nvSpPr>
          <p:spPr>
            <a:xfrm>
              <a:off x="6136671" y="272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="" xmlns:a16="http://schemas.microsoft.com/office/drawing/2014/main" id="{766DA38F-25D3-DFD2-34FA-62EC5EFB050C}"/>
                </a:ext>
              </a:extLst>
            </p:cNvPr>
            <p:cNvSpPr/>
            <p:nvPr/>
          </p:nvSpPr>
          <p:spPr>
            <a:xfrm>
              <a:off x="6118100" y="2696813"/>
              <a:ext cx="3714" cy="3714"/>
            </a:xfrm>
            <a:custGeom>
              <a:avLst/>
              <a:gdLst>
                <a:gd name="connsiteX0" fmla="*/ 0 w 3714"/>
                <a:gd name="connsiteY0" fmla="*/ 0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0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="" xmlns:a16="http://schemas.microsoft.com/office/drawing/2014/main" id="{E689D0A5-26F7-BB9F-F5EF-04324183BF80}"/>
                </a:ext>
              </a:extLst>
            </p:cNvPr>
            <p:cNvSpPr/>
            <p:nvPr/>
          </p:nvSpPr>
          <p:spPr>
            <a:xfrm>
              <a:off x="6098043" y="26618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="" xmlns:a16="http://schemas.microsoft.com/office/drawing/2014/main" id="{6BF706B1-F51B-4D9F-3594-71D3A25FDA0B}"/>
                </a:ext>
              </a:extLst>
            </p:cNvPr>
            <p:cNvSpPr/>
            <p:nvPr/>
          </p:nvSpPr>
          <p:spPr>
            <a:xfrm>
              <a:off x="6083185" y="26292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="" xmlns:a16="http://schemas.microsoft.com/office/drawing/2014/main" id="{013B8BAC-E085-5D1C-05BF-5DA4AAB07622}"/>
                </a:ext>
              </a:extLst>
            </p:cNvPr>
            <p:cNvSpPr/>
            <p:nvPr/>
          </p:nvSpPr>
          <p:spPr>
            <a:xfrm>
              <a:off x="6072785" y="2597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="" xmlns:a16="http://schemas.microsoft.com/office/drawing/2014/main" id="{0A0E440F-B6AB-6EAF-D6F7-4BE613D52FF7}"/>
                </a:ext>
              </a:extLst>
            </p:cNvPr>
            <p:cNvSpPr/>
            <p:nvPr/>
          </p:nvSpPr>
          <p:spPr>
            <a:xfrm>
              <a:off x="6064614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="" xmlns:a16="http://schemas.microsoft.com/office/drawing/2014/main" id="{038882AD-4FA9-4F04-AAD7-DABBC5E8F6DE}"/>
                </a:ext>
              </a:extLst>
            </p:cNvPr>
            <p:cNvSpPr/>
            <p:nvPr/>
          </p:nvSpPr>
          <p:spPr>
            <a:xfrm>
              <a:off x="6061643" y="2530413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="" xmlns:a16="http://schemas.microsoft.com/office/drawing/2014/main" id="{926C8AD0-12D5-F440-6564-BC0CF5F5C8C8}"/>
                </a:ext>
              </a:extLst>
            </p:cNvPr>
            <p:cNvSpPr/>
            <p:nvPr/>
          </p:nvSpPr>
          <p:spPr>
            <a:xfrm>
              <a:off x="6053471" y="2495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="" xmlns:a16="http://schemas.microsoft.com/office/drawing/2014/main" id="{0DBD9105-E579-890E-D66A-A950B4F012B6}"/>
                </a:ext>
              </a:extLst>
            </p:cNvPr>
            <p:cNvSpPr/>
            <p:nvPr/>
          </p:nvSpPr>
          <p:spPr>
            <a:xfrm>
              <a:off x="6051985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="" xmlns:a16="http://schemas.microsoft.com/office/drawing/2014/main" id="{927262B7-B7EB-5C79-91DB-DDC3442C7487}"/>
                </a:ext>
              </a:extLst>
            </p:cNvPr>
            <p:cNvSpPr/>
            <p:nvPr/>
          </p:nvSpPr>
          <p:spPr>
            <a:xfrm>
              <a:off x="6053471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="" xmlns:a16="http://schemas.microsoft.com/office/drawing/2014/main" id="{ACE1EFDD-B898-C82A-55B9-A63BAAB36CD6}"/>
                </a:ext>
              </a:extLst>
            </p:cNvPr>
            <p:cNvSpPr/>
            <p:nvPr/>
          </p:nvSpPr>
          <p:spPr>
            <a:xfrm>
              <a:off x="6055700" y="2394470"/>
              <a:ext cx="11142" cy="5896"/>
            </a:xfrm>
            <a:custGeom>
              <a:avLst/>
              <a:gdLst>
                <a:gd name="connsiteX0" fmla="*/ 5943 w 11142"/>
                <a:gd name="connsiteY0" fmla="*/ 5200 h 5896"/>
                <a:gd name="connsiteX1" fmla="*/ 11143 w 11142"/>
                <a:gd name="connsiteY1" fmla="*/ 5200 h 5896"/>
                <a:gd name="connsiteX2" fmla="*/ 5943 w 11142"/>
                <a:gd name="connsiteY2" fmla="*/ 0 h 5896"/>
                <a:gd name="connsiteX3" fmla="*/ 0 w 11142"/>
                <a:gd name="connsiteY3" fmla="*/ 5200 h 5896"/>
                <a:gd name="connsiteX4" fmla="*/ 5943 w 11142"/>
                <a:gd name="connsiteY4" fmla="*/ 5200 h 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2" h="5896">
                  <a:moveTo>
                    <a:pt x="5943" y="5200"/>
                  </a:moveTo>
                  <a:cubicBezTo>
                    <a:pt x="7584" y="5999"/>
                    <a:pt x="9502" y="5999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1872" y="6129"/>
                    <a:pt x="4071" y="6129"/>
                    <a:pt x="5943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="" xmlns:a16="http://schemas.microsoft.com/office/drawing/2014/main" id="{ABFA8A6B-BCCE-686A-A4A0-70137614E7C4}"/>
                </a:ext>
              </a:extLst>
            </p:cNvPr>
            <p:cNvSpPr/>
            <p:nvPr/>
          </p:nvSpPr>
          <p:spPr>
            <a:xfrm>
              <a:off x="6060157" y="2352870"/>
              <a:ext cx="17828" cy="17860"/>
            </a:xfrm>
            <a:custGeom>
              <a:avLst/>
              <a:gdLst>
                <a:gd name="connsiteX0" fmla="*/ 8171 w 17828"/>
                <a:gd name="connsiteY0" fmla="*/ 17829 h 17860"/>
                <a:gd name="connsiteX1" fmla="*/ 17798 w 17828"/>
                <a:gd name="connsiteY1" fmla="*/ 9688 h 17860"/>
                <a:gd name="connsiteX2" fmla="*/ 17829 w 17828"/>
                <a:gd name="connsiteY2" fmla="*/ 8914 h 17860"/>
                <a:gd name="connsiteX3" fmla="*/ 8914 w 17828"/>
                <a:gd name="connsiteY3" fmla="*/ 0 h 17860"/>
                <a:gd name="connsiteX4" fmla="*/ 0 w 17828"/>
                <a:gd name="connsiteY4" fmla="*/ 8914 h 17860"/>
                <a:gd name="connsiteX5" fmla="*/ 8171 w 17828"/>
                <a:gd name="connsiteY5" fmla="*/ 17829 h 1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860">
                  <a:moveTo>
                    <a:pt x="8171" y="17829"/>
                  </a:moveTo>
                  <a:cubicBezTo>
                    <a:pt x="13078" y="18239"/>
                    <a:pt x="17387" y="14594"/>
                    <a:pt x="17798" y="9688"/>
                  </a:cubicBezTo>
                  <a:cubicBezTo>
                    <a:pt x="17819" y="9431"/>
                    <a:pt x="17830" y="9173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6" y="13561"/>
                    <a:pt x="3541" y="17441"/>
                    <a:pt x="8171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="" xmlns:a16="http://schemas.microsoft.com/office/drawing/2014/main" id="{1BFBE0CA-0A90-DC67-2B4E-62D94C4F08EC}"/>
                </a:ext>
              </a:extLst>
            </p:cNvPr>
            <p:cNvSpPr/>
            <p:nvPr/>
          </p:nvSpPr>
          <p:spPr>
            <a:xfrm>
              <a:off x="6066100" y="2317213"/>
              <a:ext cx="22677" cy="23028"/>
            </a:xfrm>
            <a:custGeom>
              <a:avLst/>
              <a:gdLst>
                <a:gd name="connsiteX0" fmla="*/ 11886 w 22677"/>
                <a:gd name="connsiteY0" fmla="*/ 23029 h 23028"/>
                <a:gd name="connsiteX1" fmla="*/ 22626 w 22677"/>
                <a:gd name="connsiteY1" fmla="*/ 10098 h 23028"/>
                <a:gd name="connsiteX2" fmla="*/ 22286 w 22677"/>
                <a:gd name="connsiteY2" fmla="*/ 8171 h 23028"/>
                <a:gd name="connsiteX3" fmla="*/ 11886 w 22677"/>
                <a:gd name="connsiteY3" fmla="*/ 0 h 23028"/>
                <a:gd name="connsiteX4" fmla="*/ 0 w 22677"/>
                <a:gd name="connsiteY4" fmla="*/ 11143 h 23028"/>
                <a:gd name="connsiteX5" fmla="*/ 11886 w 22677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77" h="23028">
                  <a:moveTo>
                    <a:pt x="11886" y="23029"/>
                  </a:moveTo>
                  <a:cubicBezTo>
                    <a:pt x="18422" y="22424"/>
                    <a:pt x="23231" y="16635"/>
                    <a:pt x="22626" y="10098"/>
                  </a:cubicBezTo>
                  <a:cubicBezTo>
                    <a:pt x="22566" y="9448"/>
                    <a:pt x="22452" y="8803"/>
                    <a:pt x="22286" y="8171"/>
                  </a:cubicBezTo>
                  <a:cubicBezTo>
                    <a:pt x="20985" y="3462"/>
                    <a:pt x="16769" y="149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="" xmlns:a16="http://schemas.microsoft.com/office/drawing/2014/main" id="{C506894A-F119-7C70-34D1-A948E80D2FFB}"/>
                </a:ext>
              </a:extLst>
            </p:cNvPr>
            <p:cNvSpPr/>
            <p:nvPr/>
          </p:nvSpPr>
          <p:spPr>
            <a:xfrm>
              <a:off x="6076500" y="22837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="" xmlns:a16="http://schemas.microsoft.com/office/drawing/2014/main" id="{3931E6BF-2AD9-5C93-3043-2DAC1D499366}"/>
                </a:ext>
              </a:extLst>
            </p:cNvPr>
            <p:cNvSpPr/>
            <p:nvPr/>
          </p:nvSpPr>
          <p:spPr>
            <a:xfrm>
              <a:off x="6092842" y="2254781"/>
              <a:ext cx="18602" cy="18603"/>
            </a:xfrm>
            <a:custGeom>
              <a:avLst/>
              <a:gdLst>
                <a:gd name="connsiteX0" fmla="*/ 9657 w 18602"/>
                <a:gd name="connsiteY0" fmla="*/ 18603 h 18603"/>
                <a:gd name="connsiteX1" fmla="*/ 18602 w 18602"/>
                <a:gd name="connsiteY1" fmla="*/ 9720 h 18603"/>
                <a:gd name="connsiteX2" fmla="*/ 18571 w 18602"/>
                <a:gd name="connsiteY2" fmla="*/ 8946 h 18603"/>
                <a:gd name="connsiteX3" fmla="*/ 9657 w 18602"/>
                <a:gd name="connsiteY3" fmla="*/ 32 h 18603"/>
                <a:gd name="connsiteX4" fmla="*/ 31 w 18602"/>
                <a:gd name="connsiteY4" fmla="*/ 8172 h 18603"/>
                <a:gd name="connsiteX5" fmla="*/ 0 w 18602"/>
                <a:gd name="connsiteY5" fmla="*/ 8946 h 18603"/>
                <a:gd name="connsiteX6" fmla="*/ 9657 w 18602"/>
                <a:gd name="connsiteY6" fmla="*/ 18603 h 1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3">
                  <a:moveTo>
                    <a:pt x="9657" y="18603"/>
                  </a:moveTo>
                  <a:cubicBezTo>
                    <a:pt x="14580" y="18620"/>
                    <a:pt x="18585" y="14643"/>
                    <a:pt x="18602" y="9720"/>
                  </a:cubicBezTo>
                  <a:cubicBezTo>
                    <a:pt x="18603" y="9461"/>
                    <a:pt x="18593" y="9203"/>
                    <a:pt x="18571" y="8946"/>
                  </a:cubicBezTo>
                  <a:cubicBezTo>
                    <a:pt x="18571" y="4023"/>
                    <a:pt x="14580" y="32"/>
                    <a:pt x="9657" y="32"/>
                  </a:cubicBezTo>
                  <a:cubicBezTo>
                    <a:pt x="4751" y="-379"/>
                    <a:pt x="441" y="3266"/>
                    <a:pt x="31" y="8172"/>
                  </a:cubicBezTo>
                  <a:cubicBezTo>
                    <a:pt x="9" y="8429"/>
                    <a:pt x="-1" y="8687"/>
                    <a:pt x="0" y="8946"/>
                  </a:cubicBezTo>
                  <a:cubicBezTo>
                    <a:pt x="0" y="14279"/>
                    <a:pt x="4324" y="18603"/>
                    <a:pt x="9657" y="1860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="" xmlns:a16="http://schemas.microsoft.com/office/drawing/2014/main" id="{F31A5FB4-8B8E-1246-DD2C-C980ED10E5F0}"/>
                </a:ext>
              </a:extLst>
            </p:cNvPr>
            <p:cNvSpPr/>
            <p:nvPr/>
          </p:nvSpPr>
          <p:spPr>
            <a:xfrm>
              <a:off x="6109928" y="2225099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="" xmlns:a16="http://schemas.microsoft.com/office/drawing/2014/main" id="{3C644384-D5B1-9D99-3677-806600AAAD04}"/>
                </a:ext>
              </a:extLst>
            </p:cNvPr>
            <p:cNvSpPr/>
            <p:nvPr/>
          </p:nvSpPr>
          <p:spPr>
            <a:xfrm>
              <a:off x="6130728" y="2197613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="" xmlns:a16="http://schemas.microsoft.com/office/drawing/2014/main" id="{C27FBA9C-D1FF-AC58-F384-EA45FA2F14F4}"/>
                </a:ext>
              </a:extLst>
            </p:cNvPr>
            <p:cNvSpPr/>
            <p:nvPr/>
          </p:nvSpPr>
          <p:spPr>
            <a:xfrm>
              <a:off x="6152257" y="2171598"/>
              <a:ext cx="9671" cy="9000"/>
            </a:xfrm>
            <a:custGeom>
              <a:avLst/>
              <a:gdLst>
                <a:gd name="connsiteX0" fmla="*/ 5214 w 9671"/>
                <a:gd name="connsiteY0" fmla="*/ 8929 h 9000"/>
                <a:gd name="connsiteX1" fmla="*/ 9672 w 9671"/>
                <a:gd name="connsiteY1" fmla="*/ 4472 h 9000"/>
                <a:gd name="connsiteX2" fmla="*/ 4472 w 9671"/>
                <a:gd name="connsiteY2" fmla="*/ 14 h 9000"/>
                <a:gd name="connsiteX3" fmla="*/ 14 w 9671"/>
                <a:gd name="connsiteY3" fmla="*/ 5214 h 9000"/>
                <a:gd name="connsiteX4" fmla="*/ 5092 w 9671"/>
                <a:gd name="connsiteY4" fmla="*/ 8949 h 9000"/>
                <a:gd name="connsiteX5" fmla="*/ 5214 w 9671"/>
                <a:gd name="connsiteY5" fmla="*/ 8929 h 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1" h="9000">
                  <a:moveTo>
                    <a:pt x="5214" y="8929"/>
                  </a:moveTo>
                  <a:cubicBezTo>
                    <a:pt x="7676" y="8929"/>
                    <a:pt x="9672" y="6933"/>
                    <a:pt x="9672" y="4472"/>
                  </a:cubicBezTo>
                  <a:cubicBezTo>
                    <a:pt x="9466" y="1805"/>
                    <a:pt x="7138" y="-191"/>
                    <a:pt x="4472" y="14"/>
                  </a:cubicBezTo>
                  <a:cubicBezTo>
                    <a:pt x="1805" y="220"/>
                    <a:pt x="-191" y="2548"/>
                    <a:pt x="14" y="5214"/>
                  </a:cubicBezTo>
                  <a:cubicBezTo>
                    <a:pt x="385" y="7648"/>
                    <a:pt x="2659" y="9320"/>
                    <a:pt x="5092" y="8949"/>
                  </a:cubicBezTo>
                  <a:cubicBezTo>
                    <a:pt x="5133" y="8943"/>
                    <a:pt x="5174" y="8936"/>
                    <a:pt x="5214" y="89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="" xmlns:a16="http://schemas.microsoft.com/office/drawing/2014/main" id="{5B86A7B0-76EB-5AB6-7461-B624F35AD19B}"/>
                </a:ext>
              </a:extLst>
            </p:cNvPr>
            <p:cNvSpPr/>
            <p:nvPr/>
          </p:nvSpPr>
          <p:spPr>
            <a:xfrm>
              <a:off x="6179757" y="21493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="" xmlns:a16="http://schemas.microsoft.com/office/drawing/2014/main" id="{D648DE4B-C92F-C35A-DAC8-396E781454B9}"/>
                </a:ext>
              </a:extLst>
            </p:cNvPr>
            <p:cNvSpPr/>
            <p:nvPr/>
          </p:nvSpPr>
          <p:spPr>
            <a:xfrm>
              <a:off x="6204271" y="21277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="" xmlns:a16="http://schemas.microsoft.com/office/drawing/2014/main" id="{AE15E3E1-92AA-AD06-319E-D6702E991837}"/>
                </a:ext>
              </a:extLst>
            </p:cNvPr>
            <p:cNvSpPr/>
            <p:nvPr/>
          </p:nvSpPr>
          <p:spPr>
            <a:xfrm>
              <a:off x="6231014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="" xmlns:a16="http://schemas.microsoft.com/office/drawing/2014/main" id="{823FD160-90A9-7187-6511-218C93B54DEE}"/>
                </a:ext>
              </a:extLst>
            </p:cNvPr>
            <p:cNvSpPr/>
            <p:nvPr/>
          </p:nvSpPr>
          <p:spPr>
            <a:xfrm>
              <a:off x="6256271" y="208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="" xmlns:a16="http://schemas.microsoft.com/office/drawing/2014/main" id="{53FBEE43-DDE3-6BCA-B276-1F86D9BAAD76}"/>
                </a:ext>
              </a:extLst>
            </p:cNvPr>
            <p:cNvSpPr/>
            <p:nvPr/>
          </p:nvSpPr>
          <p:spPr>
            <a:xfrm>
              <a:off x="6287554" y="2066127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="" xmlns:a16="http://schemas.microsoft.com/office/drawing/2014/main" id="{38D1F0F6-62CE-22B1-472B-ACBF5D04DC83}"/>
                </a:ext>
              </a:extLst>
            </p:cNvPr>
            <p:cNvSpPr/>
            <p:nvPr/>
          </p:nvSpPr>
          <p:spPr>
            <a:xfrm>
              <a:off x="6314214" y="2050527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="" xmlns:a16="http://schemas.microsoft.com/office/drawing/2014/main" id="{843DB187-9DD2-B5C8-BFB9-3F4FEF0C39FA}"/>
                </a:ext>
              </a:extLst>
            </p:cNvPr>
            <p:cNvSpPr/>
            <p:nvPr/>
          </p:nvSpPr>
          <p:spPr>
            <a:xfrm>
              <a:off x="6349954" y="20364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="" xmlns:a16="http://schemas.microsoft.com/office/drawing/2014/main" id="{5E4EBD53-EECB-F443-B3A0-C45CB5F60729}"/>
                </a:ext>
              </a:extLst>
            </p:cNvPr>
            <p:cNvSpPr/>
            <p:nvPr/>
          </p:nvSpPr>
          <p:spPr>
            <a:xfrm>
              <a:off x="6381071" y="2020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="" xmlns:a16="http://schemas.microsoft.com/office/drawing/2014/main" id="{335C6AA8-F65C-EF69-5FAD-EBC56811150D}"/>
                </a:ext>
              </a:extLst>
            </p:cNvPr>
            <p:cNvSpPr/>
            <p:nvPr/>
          </p:nvSpPr>
          <p:spPr>
            <a:xfrm>
              <a:off x="6416729" y="20111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="" xmlns:a16="http://schemas.microsoft.com/office/drawing/2014/main" id="{E88B38CF-677A-0451-C6A3-BB31AC21D4E5}"/>
                </a:ext>
              </a:extLst>
            </p:cNvPr>
            <p:cNvSpPr/>
            <p:nvPr/>
          </p:nvSpPr>
          <p:spPr>
            <a:xfrm>
              <a:off x="6449414" y="200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="" xmlns:a16="http://schemas.microsoft.com/office/drawing/2014/main" id="{95609CA8-B57B-EBBD-E4BA-B3542DC106E7}"/>
                </a:ext>
              </a:extLst>
            </p:cNvPr>
            <p:cNvSpPr/>
            <p:nvPr/>
          </p:nvSpPr>
          <p:spPr>
            <a:xfrm>
              <a:off x="6485071" y="200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="" xmlns:a16="http://schemas.microsoft.com/office/drawing/2014/main" id="{AA30A37D-C6FD-7B1E-9BCA-CEC9DE99672C}"/>
                </a:ext>
              </a:extLst>
            </p:cNvPr>
            <p:cNvSpPr/>
            <p:nvPr/>
          </p:nvSpPr>
          <p:spPr>
            <a:xfrm>
              <a:off x="6516271" y="199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="" xmlns:a16="http://schemas.microsoft.com/office/drawing/2014/main" id="{F9A61099-2678-5373-3F78-23A00055E1F1}"/>
                </a:ext>
              </a:extLst>
            </p:cNvPr>
            <p:cNvSpPr/>
            <p:nvPr/>
          </p:nvSpPr>
          <p:spPr>
            <a:xfrm>
              <a:off x="6550443" y="199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="" xmlns:a16="http://schemas.microsoft.com/office/drawing/2014/main" id="{10F92B21-BFF5-6807-500D-B3B4DA7ABDBF}"/>
                </a:ext>
              </a:extLst>
            </p:cNvPr>
            <p:cNvSpPr/>
            <p:nvPr/>
          </p:nvSpPr>
          <p:spPr>
            <a:xfrm>
              <a:off x="6585357" y="20029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="" xmlns:a16="http://schemas.microsoft.com/office/drawing/2014/main" id="{E89C01CE-4A5D-780C-8CE4-19B67CD83A8A}"/>
                </a:ext>
              </a:extLst>
            </p:cNvPr>
            <p:cNvSpPr/>
            <p:nvPr/>
          </p:nvSpPr>
          <p:spPr>
            <a:xfrm>
              <a:off x="6622500" y="200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="" xmlns:a16="http://schemas.microsoft.com/office/drawing/2014/main" id="{01FCE6D0-2F1F-17AB-4581-1E72770C64D2}"/>
                </a:ext>
              </a:extLst>
            </p:cNvPr>
            <p:cNvSpPr/>
            <p:nvPr/>
          </p:nvSpPr>
          <p:spPr>
            <a:xfrm>
              <a:off x="6651472" y="20193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="" xmlns:a16="http://schemas.microsoft.com/office/drawing/2014/main" id="{53B787E0-A456-F902-7D60-4BC6AB2D0342}"/>
                </a:ext>
              </a:extLst>
            </p:cNvPr>
            <p:cNvSpPr/>
            <p:nvPr/>
          </p:nvSpPr>
          <p:spPr>
            <a:xfrm>
              <a:off x="6683414" y="2028241"/>
              <a:ext cx="10400" cy="11142"/>
            </a:xfrm>
            <a:custGeom>
              <a:avLst/>
              <a:gdLst>
                <a:gd name="connsiteX0" fmla="*/ 5200 w 10400"/>
                <a:gd name="connsiteY0" fmla="*/ 11143 h 11142"/>
                <a:gd name="connsiteX1" fmla="*/ 10400 w 10400"/>
                <a:gd name="connsiteY1" fmla="*/ 5200 h 11142"/>
                <a:gd name="connsiteX2" fmla="*/ 5200 w 10400"/>
                <a:gd name="connsiteY2" fmla="*/ 0 h 11142"/>
                <a:gd name="connsiteX3" fmla="*/ 0 w 10400"/>
                <a:gd name="connsiteY3" fmla="*/ 5200 h 11142"/>
                <a:gd name="connsiteX4" fmla="*/ 5200 w 10400"/>
                <a:gd name="connsiteY4" fmla="*/ 11143 h 1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1142">
                  <a:moveTo>
                    <a:pt x="5200" y="11143"/>
                  </a:moveTo>
                  <a:cubicBezTo>
                    <a:pt x="8189" y="10766"/>
                    <a:pt x="10424" y="8213"/>
                    <a:pt x="10400" y="5200"/>
                  </a:cubicBezTo>
                  <a:cubicBezTo>
                    <a:pt x="10076" y="2474"/>
                    <a:pt x="7926" y="324"/>
                    <a:pt x="5200" y="0"/>
                  </a:cubicBezTo>
                  <a:cubicBezTo>
                    <a:pt x="2474" y="324"/>
                    <a:pt x="324" y="2474"/>
                    <a:pt x="0" y="5200"/>
                  </a:cubicBezTo>
                  <a:cubicBezTo>
                    <a:pt x="253" y="8102"/>
                    <a:pt x="2357" y="10506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="" xmlns:a16="http://schemas.microsoft.com/office/drawing/2014/main" id="{E998F1A1-8A7B-A879-23B2-3D8B9972DFEC}"/>
                </a:ext>
              </a:extLst>
            </p:cNvPr>
            <p:cNvSpPr/>
            <p:nvPr/>
          </p:nvSpPr>
          <p:spPr>
            <a:xfrm>
              <a:off x="6716100" y="2043099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="" xmlns:a16="http://schemas.microsoft.com/office/drawing/2014/main" id="{F4E52079-A31D-8103-85BD-E952A75EED47}"/>
                </a:ext>
              </a:extLst>
            </p:cNvPr>
            <p:cNvSpPr/>
            <p:nvPr/>
          </p:nvSpPr>
          <p:spPr>
            <a:xfrm>
              <a:off x="6747300" y="2060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="" xmlns:a16="http://schemas.microsoft.com/office/drawing/2014/main" id="{480D957F-098C-47AE-B592-E51B8BF5D67D}"/>
                </a:ext>
              </a:extLst>
            </p:cNvPr>
            <p:cNvSpPr/>
            <p:nvPr/>
          </p:nvSpPr>
          <p:spPr>
            <a:xfrm>
              <a:off x="6777014" y="20817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="" xmlns:a16="http://schemas.microsoft.com/office/drawing/2014/main" id="{FA0B7D54-3C60-1E53-CB17-3D4D8E999360}"/>
                </a:ext>
              </a:extLst>
            </p:cNvPr>
            <p:cNvSpPr/>
            <p:nvPr/>
          </p:nvSpPr>
          <p:spPr>
            <a:xfrm>
              <a:off x="6804500" y="209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="" xmlns:a16="http://schemas.microsoft.com/office/drawing/2014/main" id="{07C61692-5751-1601-ABD0-1DF8BE60A87E}"/>
                </a:ext>
              </a:extLst>
            </p:cNvPr>
            <p:cNvSpPr/>
            <p:nvPr/>
          </p:nvSpPr>
          <p:spPr>
            <a:xfrm>
              <a:off x="6830500" y="2121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="" xmlns:a16="http://schemas.microsoft.com/office/drawing/2014/main" id="{992DCD6F-1B08-8E26-8C9F-4651269CC9C7}"/>
                </a:ext>
              </a:extLst>
            </p:cNvPr>
            <p:cNvSpPr/>
            <p:nvPr/>
          </p:nvSpPr>
          <p:spPr>
            <a:xfrm>
              <a:off x="6855015" y="2149327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="" xmlns:a16="http://schemas.microsoft.com/office/drawing/2014/main" id="{CBE52E36-7304-80A6-4BEC-4778D28E915E}"/>
                </a:ext>
              </a:extLst>
            </p:cNvPr>
            <p:cNvSpPr/>
            <p:nvPr/>
          </p:nvSpPr>
          <p:spPr>
            <a:xfrm>
              <a:off x="6877300" y="21716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="" xmlns:a16="http://schemas.microsoft.com/office/drawing/2014/main" id="{8C6526DD-119C-E67F-3EEE-36A66AAD2EBA}"/>
                </a:ext>
              </a:extLst>
            </p:cNvPr>
            <p:cNvSpPr/>
            <p:nvPr/>
          </p:nvSpPr>
          <p:spPr>
            <a:xfrm>
              <a:off x="6894386" y="2196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="" xmlns:a16="http://schemas.microsoft.com/office/drawing/2014/main" id="{E94D17FD-156D-26A0-B04F-59F811E1DBD9}"/>
                </a:ext>
              </a:extLst>
            </p:cNvPr>
            <p:cNvSpPr/>
            <p:nvPr/>
          </p:nvSpPr>
          <p:spPr>
            <a:xfrm>
              <a:off x="6909243" y="22213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="" xmlns:a16="http://schemas.microsoft.com/office/drawing/2014/main" id="{05DEEB25-6B39-5B19-6E94-9053C35DDB6E}"/>
                </a:ext>
              </a:extLst>
            </p:cNvPr>
            <p:cNvSpPr/>
            <p:nvPr/>
          </p:nvSpPr>
          <p:spPr>
            <a:xfrm>
              <a:off x="6924819" y="2251818"/>
              <a:ext cx="24562" cy="24562"/>
            </a:xfrm>
            <a:custGeom>
              <a:avLst/>
              <a:gdLst>
                <a:gd name="connsiteX0" fmla="*/ 11909 w 24562"/>
                <a:gd name="connsiteY0" fmla="*/ 24538 h 24562"/>
                <a:gd name="connsiteX1" fmla="*/ 24538 w 24562"/>
                <a:gd name="connsiteY1" fmla="*/ 13444 h 24562"/>
                <a:gd name="connsiteX2" fmla="*/ 24538 w 24562"/>
                <a:gd name="connsiteY2" fmla="*/ 11909 h 24562"/>
                <a:gd name="connsiteX3" fmla="*/ 12675 w 24562"/>
                <a:gd name="connsiteY3" fmla="*/ 0 h 24562"/>
                <a:gd name="connsiteX4" fmla="*/ 11909 w 24562"/>
                <a:gd name="connsiteY4" fmla="*/ 23 h 24562"/>
                <a:gd name="connsiteX5" fmla="*/ 24 w 24562"/>
                <a:gd name="connsiteY5" fmla="*/ 11909 h 24562"/>
                <a:gd name="connsiteX6" fmla="*/ 11143 w 24562"/>
                <a:gd name="connsiteY6" fmla="*/ 24514 h 24562"/>
                <a:gd name="connsiteX7" fmla="*/ 11909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1909" y="24538"/>
                  </a:moveTo>
                  <a:cubicBezTo>
                    <a:pt x="18460" y="24962"/>
                    <a:pt x="24114" y="19995"/>
                    <a:pt x="24538" y="13444"/>
                  </a:cubicBezTo>
                  <a:cubicBezTo>
                    <a:pt x="24571" y="12933"/>
                    <a:pt x="24571" y="12420"/>
                    <a:pt x="24538" y="11909"/>
                  </a:cubicBezTo>
                  <a:cubicBezTo>
                    <a:pt x="24551" y="5345"/>
                    <a:pt x="19240" y="13"/>
                    <a:pt x="12675" y="0"/>
                  </a:cubicBezTo>
                  <a:cubicBezTo>
                    <a:pt x="12420" y="0"/>
                    <a:pt x="12164" y="7"/>
                    <a:pt x="11909" y="23"/>
                  </a:cubicBezTo>
                  <a:cubicBezTo>
                    <a:pt x="5345" y="23"/>
                    <a:pt x="24" y="5345"/>
                    <a:pt x="24" y="11909"/>
                  </a:cubicBezTo>
                  <a:cubicBezTo>
                    <a:pt x="-387" y="18460"/>
                    <a:pt x="4592" y="24104"/>
                    <a:pt x="11143" y="24514"/>
                  </a:cubicBezTo>
                  <a:cubicBezTo>
                    <a:pt x="11398" y="24530"/>
                    <a:pt x="11654" y="24538"/>
                    <a:pt x="1190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="" xmlns:a16="http://schemas.microsoft.com/office/drawing/2014/main" id="{FC5B2784-7A77-7C07-6710-246A2B1A8EE6}"/>
                </a:ext>
              </a:extLst>
            </p:cNvPr>
            <p:cNvSpPr/>
            <p:nvPr/>
          </p:nvSpPr>
          <p:spPr>
            <a:xfrm>
              <a:off x="6941186" y="2286013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="" xmlns:a16="http://schemas.microsoft.com/office/drawing/2014/main" id="{81BA98AA-9469-8D65-4262-81971F6E6BB0}"/>
                </a:ext>
              </a:extLst>
            </p:cNvPr>
            <p:cNvSpPr/>
            <p:nvPr/>
          </p:nvSpPr>
          <p:spPr>
            <a:xfrm>
              <a:off x="6953815" y="23194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="" xmlns:a16="http://schemas.microsoft.com/office/drawing/2014/main" id="{A00942A3-E48E-596E-19B6-81BE6B7E1EAB}"/>
                </a:ext>
              </a:extLst>
            </p:cNvPr>
            <p:cNvSpPr/>
            <p:nvPr/>
          </p:nvSpPr>
          <p:spPr>
            <a:xfrm>
              <a:off x="6963472" y="23536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="" xmlns:a16="http://schemas.microsoft.com/office/drawing/2014/main" id="{319A18D4-4F37-3F62-9F94-AC247205D7C3}"/>
                </a:ext>
              </a:extLst>
            </p:cNvPr>
            <p:cNvSpPr/>
            <p:nvPr/>
          </p:nvSpPr>
          <p:spPr>
            <a:xfrm>
              <a:off x="6966814" y="2387692"/>
              <a:ext cx="13372" cy="13371"/>
            </a:xfrm>
            <a:custGeom>
              <a:avLst/>
              <a:gdLst>
                <a:gd name="connsiteX0" fmla="*/ 10772 w 13372"/>
                <a:gd name="connsiteY0" fmla="*/ 11978 h 13371"/>
                <a:gd name="connsiteX1" fmla="*/ 11978 w 13372"/>
                <a:gd name="connsiteY1" fmla="*/ 2600 h 13371"/>
                <a:gd name="connsiteX2" fmla="*/ 2600 w 13372"/>
                <a:gd name="connsiteY2" fmla="*/ 1394 h 13371"/>
                <a:gd name="connsiteX3" fmla="*/ 1394 w 13372"/>
                <a:gd name="connsiteY3" fmla="*/ 10772 h 13371"/>
                <a:gd name="connsiteX4" fmla="*/ 2600 w 13372"/>
                <a:gd name="connsiteY4" fmla="*/ 11978 h 13371"/>
                <a:gd name="connsiteX5" fmla="*/ 10772 w 13372"/>
                <a:gd name="connsiteY5" fmla="*/ 11978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2" h="13371">
                  <a:moveTo>
                    <a:pt x="10772" y="11978"/>
                  </a:moveTo>
                  <a:cubicBezTo>
                    <a:pt x="13695" y="9722"/>
                    <a:pt x="14235" y="5523"/>
                    <a:pt x="11978" y="2600"/>
                  </a:cubicBezTo>
                  <a:cubicBezTo>
                    <a:pt x="9722" y="-322"/>
                    <a:pt x="5523" y="-862"/>
                    <a:pt x="2600" y="1394"/>
                  </a:cubicBezTo>
                  <a:cubicBezTo>
                    <a:pt x="-322" y="3650"/>
                    <a:pt x="-863" y="7849"/>
                    <a:pt x="1394" y="10772"/>
                  </a:cubicBezTo>
                  <a:cubicBezTo>
                    <a:pt x="1743" y="11224"/>
                    <a:pt x="2148" y="11629"/>
                    <a:pt x="2600" y="11978"/>
                  </a:cubicBezTo>
                  <a:cubicBezTo>
                    <a:pt x="5007" y="13836"/>
                    <a:pt x="8365" y="13836"/>
                    <a:pt x="10772" y="119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="" xmlns:a16="http://schemas.microsoft.com/office/drawing/2014/main" id="{30EDEA35-C6A3-A3D3-F473-76CECC8C8340}"/>
                </a:ext>
              </a:extLst>
            </p:cNvPr>
            <p:cNvSpPr/>
            <p:nvPr/>
          </p:nvSpPr>
          <p:spPr>
            <a:xfrm>
              <a:off x="6977586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="" xmlns:a16="http://schemas.microsoft.com/office/drawing/2014/main" id="{341D59AD-4E41-6D2A-BF86-9A1DBEA321B2}"/>
                </a:ext>
              </a:extLst>
            </p:cNvPr>
            <p:cNvSpPr/>
            <p:nvPr/>
          </p:nvSpPr>
          <p:spPr>
            <a:xfrm>
              <a:off x="7015843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="" xmlns:a16="http://schemas.microsoft.com/office/drawing/2014/main" id="{DD27B5E4-AFCF-D520-4CA6-B7800414C226}"/>
                </a:ext>
              </a:extLst>
            </p:cNvPr>
            <p:cNvSpPr/>
            <p:nvPr/>
          </p:nvSpPr>
          <p:spPr>
            <a:xfrm>
              <a:off x="7016215" y="2495499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="" xmlns:a16="http://schemas.microsoft.com/office/drawing/2014/main" id="{C10D6C6C-D95C-02DE-F237-20BD7EB7F4C2}"/>
                </a:ext>
              </a:extLst>
            </p:cNvPr>
            <p:cNvSpPr/>
            <p:nvPr/>
          </p:nvSpPr>
          <p:spPr>
            <a:xfrm>
              <a:off x="7013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="" xmlns:a16="http://schemas.microsoft.com/office/drawing/2014/main" id="{7B1F4929-F09F-A5B3-B1ED-27E3B12BF25B}"/>
                </a:ext>
              </a:extLst>
            </p:cNvPr>
            <p:cNvSpPr/>
            <p:nvPr/>
          </p:nvSpPr>
          <p:spPr>
            <a:xfrm>
              <a:off x="7006558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="" xmlns:a16="http://schemas.microsoft.com/office/drawing/2014/main" id="{91A3887D-355B-6705-AE77-293BBC83AB44}"/>
                </a:ext>
              </a:extLst>
            </p:cNvPr>
            <p:cNvSpPr/>
            <p:nvPr/>
          </p:nvSpPr>
          <p:spPr>
            <a:xfrm>
              <a:off x="6998386" y="26011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="" xmlns:a16="http://schemas.microsoft.com/office/drawing/2014/main" id="{C2B75C24-5659-84C4-7774-C01791E4495E}"/>
                </a:ext>
              </a:extLst>
            </p:cNvPr>
            <p:cNvSpPr/>
            <p:nvPr/>
          </p:nvSpPr>
          <p:spPr>
            <a:xfrm>
              <a:off x="6987986" y="26344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="" xmlns:a16="http://schemas.microsoft.com/office/drawing/2014/main" id="{2632D053-9D03-A9C0-3243-55EB8E68DF08}"/>
                </a:ext>
              </a:extLst>
            </p:cNvPr>
            <p:cNvSpPr/>
            <p:nvPr/>
          </p:nvSpPr>
          <p:spPr>
            <a:xfrm>
              <a:off x="6974615" y="26626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="" xmlns:a16="http://schemas.microsoft.com/office/drawing/2014/main" id="{2C1EA4B5-1126-EA86-FFBE-F7BC95D82869}"/>
                </a:ext>
              </a:extLst>
            </p:cNvPr>
            <p:cNvSpPr/>
            <p:nvPr/>
          </p:nvSpPr>
          <p:spPr>
            <a:xfrm>
              <a:off x="6960500" y="269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="" xmlns:a16="http://schemas.microsoft.com/office/drawing/2014/main" id="{6122FAB2-0255-D963-0810-5DF55533DBF6}"/>
                </a:ext>
              </a:extLst>
            </p:cNvPr>
            <p:cNvSpPr/>
            <p:nvPr/>
          </p:nvSpPr>
          <p:spPr>
            <a:xfrm>
              <a:off x="6947129" y="2730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="" xmlns:a16="http://schemas.microsoft.com/office/drawing/2014/main" id="{824E69CF-F0F6-FB9E-4C81-486EDE1A39C6}"/>
                </a:ext>
              </a:extLst>
            </p:cNvPr>
            <p:cNvSpPr/>
            <p:nvPr/>
          </p:nvSpPr>
          <p:spPr>
            <a:xfrm>
              <a:off x="6921872" y="27599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="" xmlns:a16="http://schemas.microsoft.com/office/drawing/2014/main" id="{10B2A87A-5EFE-269A-3209-8879FD849DC1}"/>
                </a:ext>
              </a:extLst>
            </p:cNvPr>
            <p:cNvSpPr/>
            <p:nvPr/>
          </p:nvSpPr>
          <p:spPr>
            <a:xfrm>
              <a:off x="6906272" y="2787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="" xmlns:a16="http://schemas.microsoft.com/office/drawing/2014/main" id="{D0DC2F23-92C3-A3F0-DD81-3CA36ABDE6C7}"/>
                </a:ext>
              </a:extLst>
            </p:cNvPr>
            <p:cNvSpPr/>
            <p:nvPr/>
          </p:nvSpPr>
          <p:spPr>
            <a:xfrm>
              <a:off x="6881757" y="280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="" xmlns:a16="http://schemas.microsoft.com/office/drawing/2014/main" id="{9E37B9D8-4829-2E19-32E5-27A57A3C20E9}"/>
                </a:ext>
              </a:extLst>
            </p:cNvPr>
            <p:cNvSpPr/>
            <p:nvPr/>
          </p:nvSpPr>
          <p:spPr>
            <a:xfrm>
              <a:off x="6856500" y="2832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="" xmlns:a16="http://schemas.microsoft.com/office/drawing/2014/main" id="{AA6636A4-2466-D174-5B23-B2D1E3BD7BF0}"/>
                </a:ext>
              </a:extLst>
            </p:cNvPr>
            <p:cNvSpPr/>
            <p:nvPr/>
          </p:nvSpPr>
          <p:spPr>
            <a:xfrm>
              <a:off x="6830500" y="2855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="" xmlns:a16="http://schemas.microsoft.com/office/drawing/2014/main" id="{D96734C1-9620-C436-7D3B-2D4AA7857B9F}"/>
                </a:ext>
              </a:extLst>
            </p:cNvPr>
            <p:cNvSpPr/>
            <p:nvPr/>
          </p:nvSpPr>
          <p:spPr>
            <a:xfrm>
              <a:off x="6802272" y="2875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="" xmlns:a16="http://schemas.microsoft.com/office/drawing/2014/main" id="{7D269C8B-CFA1-D892-F4DA-D8AC479723C4}"/>
                </a:ext>
              </a:extLst>
            </p:cNvPr>
            <p:cNvSpPr/>
            <p:nvPr/>
          </p:nvSpPr>
          <p:spPr>
            <a:xfrm>
              <a:off x="6775529" y="289367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="" xmlns:a16="http://schemas.microsoft.com/office/drawing/2014/main" id="{85B3ED59-E6AF-3C60-0AFA-957AEC156A0E}"/>
                </a:ext>
              </a:extLst>
            </p:cNvPr>
            <p:cNvSpPr/>
            <p:nvPr/>
          </p:nvSpPr>
          <p:spPr>
            <a:xfrm>
              <a:off x="6740614" y="2919671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="" xmlns:a16="http://schemas.microsoft.com/office/drawing/2014/main" id="{08FAB915-D577-F80C-5FC1-93BC0FB374F9}"/>
                </a:ext>
              </a:extLst>
            </p:cNvPr>
            <p:cNvSpPr/>
            <p:nvPr/>
          </p:nvSpPr>
          <p:spPr>
            <a:xfrm>
              <a:off x="6711643" y="2925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="" xmlns:a16="http://schemas.microsoft.com/office/drawing/2014/main" id="{E98CC62E-2024-A5F1-A994-326565E4B824}"/>
                </a:ext>
              </a:extLst>
            </p:cNvPr>
            <p:cNvSpPr/>
            <p:nvPr/>
          </p:nvSpPr>
          <p:spPr>
            <a:xfrm>
              <a:off x="6681186" y="294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="" xmlns:a16="http://schemas.microsoft.com/office/drawing/2014/main" id="{E2490582-C2B0-56CE-5B8E-53B355D3AA44}"/>
                </a:ext>
              </a:extLst>
            </p:cNvPr>
            <p:cNvSpPr/>
            <p:nvPr/>
          </p:nvSpPr>
          <p:spPr>
            <a:xfrm>
              <a:off x="6648500" y="29530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="" xmlns:a16="http://schemas.microsoft.com/office/drawing/2014/main" id="{BAFB3B77-60EC-DAF6-4BA6-3FE3D8076AC7}"/>
                </a:ext>
              </a:extLst>
            </p:cNvPr>
            <p:cNvSpPr/>
            <p:nvPr/>
          </p:nvSpPr>
          <p:spPr>
            <a:xfrm>
              <a:off x="6614329" y="296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="" xmlns:a16="http://schemas.microsoft.com/office/drawing/2014/main" id="{84C23A0E-294B-334C-0EC0-FB0F3D5D0123}"/>
                </a:ext>
              </a:extLst>
            </p:cNvPr>
            <p:cNvSpPr/>
            <p:nvPr/>
          </p:nvSpPr>
          <p:spPr>
            <a:xfrm>
              <a:off x="6580157" y="2965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="" xmlns:a16="http://schemas.microsoft.com/office/drawing/2014/main" id="{E2F4D30B-9AE1-508F-4A02-6D14CAAB6C0E}"/>
                </a:ext>
              </a:extLst>
            </p:cNvPr>
            <p:cNvSpPr/>
            <p:nvPr/>
          </p:nvSpPr>
          <p:spPr>
            <a:xfrm>
              <a:off x="6545986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="" xmlns:a16="http://schemas.microsoft.com/office/drawing/2014/main" id="{86F0911C-D1D0-AD15-67E3-E0153A904900}"/>
                </a:ext>
              </a:extLst>
            </p:cNvPr>
            <p:cNvSpPr/>
            <p:nvPr/>
          </p:nvSpPr>
          <p:spPr>
            <a:xfrm>
              <a:off x="6511071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="" xmlns:a16="http://schemas.microsoft.com/office/drawing/2014/main" id="{8C2BA537-30F4-7E16-4599-A2D7DDAC9439}"/>
                </a:ext>
              </a:extLst>
            </p:cNvPr>
            <p:cNvSpPr/>
            <p:nvPr/>
          </p:nvSpPr>
          <p:spPr>
            <a:xfrm>
              <a:off x="6475827" y="2967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="" xmlns:a16="http://schemas.microsoft.com/office/drawing/2014/main" id="{B7B87159-AB7F-7F95-48D7-D9F23E2F111B}"/>
                </a:ext>
              </a:extLst>
            </p:cNvPr>
            <p:cNvSpPr/>
            <p:nvPr/>
          </p:nvSpPr>
          <p:spPr>
            <a:xfrm>
              <a:off x="6441986" y="2962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="" xmlns:a16="http://schemas.microsoft.com/office/drawing/2014/main" id="{9AE2B1CE-9A86-D854-2AC0-F76124E3374C}"/>
                </a:ext>
              </a:extLst>
            </p:cNvPr>
            <p:cNvSpPr/>
            <p:nvPr/>
          </p:nvSpPr>
          <p:spPr>
            <a:xfrm>
              <a:off x="6407814" y="2956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="" xmlns:a16="http://schemas.microsoft.com/office/drawing/2014/main" id="{350D9449-5FFC-65E0-9E20-C8DFE06D0882}"/>
                </a:ext>
              </a:extLst>
            </p:cNvPr>
            <p:cNvSpPr/>
            <p:nvPr/>
          </p:nvSpPr>
          <p:spPr>
            <a:xfrm>
              <a:off x="6375128" y="294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="" xmlns:a16="http://schemas.microsoft.com/office/drawing/2014/main" id="{E14B50B5-9D04-AAC5-E129-0A03F3800ACB}"/>
                </a:ext>
              </a:extLst>
            </p:cNvPr>
            <p:cNvSpPr/>
            <p:nvPr/>
          </p:nvSpPr>
          <p:spPr>
            <a:xfrm>
              <a:off x="6337243" y="29360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="" xmlns:a16="http://schemas.microsoft.com/office/drawing/2014/main" id="{4CD635D3-D306-8189-3AD4-F3C9C7E9B922}"/>
                </a:ext>
              </a:extLst>
            </p:cNvPr>
            <p:cNvSpPr/>
            <p:nvPr/>
          </p:nvSpPr>
          <p:spPr>
            <a:xfrm>
              <a:off x="6309757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="" xmlns:a16="http://schemas.microsoft.com/office/drawing/2014/main" id="{56ECB26A-6A30-C2FB-D90F-97B52DD09670}"/>
                </a:ext>
              </a:extLst>
            </p:cNvPr>
            <p:cNvSpPr/>
            <p:nvPr/>
          </p:nvSpPr>
          <p:spPr>
            <a:xfrm>
              <a:off x="6278557" y="290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="" xmlns:a16="http://schemas.microsoft.com/office/drawing/2014/main" id="{5C051B33-F755-D5D5-1A8C-39EE744B6981}"/>
                </a:ext>
              </a:extLst>
            </p:cNvPr>
            <p:cNvSpPr/>
            <p:nvPr/>
          </p:nvSpPr>
          <p:spPr>
            <a:xfrm>
              <a:off x="6246614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="" xmlns:a16="http://schemas.microsoft.com/office/drawing/2014/main" id="{4DA10320-F7AC-C488-EFB1-061C0DC14DC0}"/>
                </a:ext>
              </a:extLst>
            </p:cNvPr>
            <p:cNvSpPr/>
            <p:nvPr/>
          </p:nvSpPr>
          <p:spPr>
            <a:xfrm>
              <a:off x="6220614" y="286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="" xmlns:a16="http://schemas.microsoft.com/office/drawing/2014/main" id="{CBBAADEB-7EA4-52D0-60BB-C18B9607CBBE}"/>
                </a:ext>
              </a:extLst>
            </p:cNvPr>
            <p:cNvSpPr/>
            <p:nvPr/>
          </p:nvSpPr>
          <p:spPr>
            <a:xfrm>
              <a:off x="6190900" y="284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="" xmlns:a16="http://schemas.microsoft.com/office/drawing/2014/main" id="{9F650A9A-F120-43FE-9144-63D9F5FFE475}"/>
                </a:ext>
              </a:extLst>
            </p:cNvPr>
            <p:cNvSpPr/>
            <p:nvPr/>
          </p:nvSpPr>
          <p:spPr>
            <a:xfrm>
              <a:off x="6167871" y="2820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="" xmlns:a16="http://schemas.microsoft.com/office/drawing/2014/main" id="{B57162A0-1F7A-F916-30F3-87066A0A961F}"/>
                </a:ext>
              </a:extLst>
            </p:cNvPr>
            <p:cNvSpPr/>
            <p:nvPr/>
          </p:nvSpPr>
          <p:spPr>
            <a:xfrm>
              <a:off x="6144100" y="27956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="" xmlns:a16="http://schemas.microsoft.com/office/drawing/2014/main" id="{C391B72A-5D3E-A943-ED21-993621B2D44B}"/>
                </a:ext>
              </a:extLst>
            </p:cNvPr>
            <p:cNvSpPr/>
            <p:nvPr/>
          </p:nvSpPr>
          <p:spPr>
            <a:xfrm>
              <a:off x="6121154" y="27651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="" xmlns:a16="http://schemas.microsoft.com/office/drawing/2014/main" id="{3FA03A9B-670A-49CE-F7CD-A40DAAC06011}"/>
                </a:ext>
              </a:extLst>
            </p:cNvPr>
            <p:cNvSpPr/>
            <p:nvPr/>
          </p:nvSpPr>
          <p:spPr>
            <a:xfrm>
              <a:off x="6101757" y="2739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="" xmlns:a16="http://schemas.microsoft.com/office/drawing/2014/main" id="{7C9E7407-8C6F-4C87-3883-350F27C0AA90}"/>
                </a:ext>
              </a:extLst>
            </p:cNvPr>
            <p:cNvSpPr/>
            <p:nvPr/>
          </p:nvSpPr>
          <p:spPr>
            <a:xfrm>
              <a:off x="6080214" y="27131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="" xmlns:a16="http://schemas.microsoft.com/office/drawing/2014/main" id="{D0C0A1F8-0600-6CD5-B886-BFBBED59AFD6}"/>
                </a:ext>
              </a:extLst>
            </p:cNvPr>
            <p:cNvSpPr/>
            <p:nvPr/>
          </p:nvSpPr>
          <p:spPr>
            <a:xfrm>
              <a:off x="6067585" y="2682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="" xmlns:a16="http://schemas.microsoft.com/office/drawing/2014/main" id="{1F95FA5F-2BBA-77C0-97B1-47B455A54A3C}"/>
                </a:ext>
              </a:extLst>
            </p:cNvPr>
            <p:cNvSpPr/>
            <p:nvPr/>
          </p:nvSpPr>
          <p:spPr>
            <a:xfrm>
              <a:off x="6048271" y="2645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="" xmlns:a16="http://schemas.microsoft.com/office/drawing/2014/main" id="{355DFC41-68D7-72A0-536A-C4C4877FC8F2}"/>
                </a:ext>
              </a:extLst>
            </p:cNvPr>
            <p:cNvSpPr/>
            <p:nvPr/>
          </p:nvSpPr>
          <p:spPr>
            <a:xfrm>
              <a:off x="6036385" y="2616585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="" xmlns:a16="http://schemas.microsoft.com/office/drawing/2014/main" id="{B131F018-808A-D163-837A-5B6999B21CBA}"/>
                </a:ext>
              </a:extLst>
            </p:cNvPr>
            <p:cNvSpPr/>
            <p:nvPr/>
          </p:nvSpPr>
          <p:spPr>
            <a:xfrm>
              <a:off x="6028214" y="2580928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="" xmlns:a16="http://schemas.microsoft.com/office/drawing/2014/main" id="{48CBE70B-F279-F806-B19D-A6CB29A237B9}"/>
                </a:ext>
              </a:extLst>
            </p:cNvPr>
            <p:cNvSpPr/>
            <p:nvPr/>
          </p:nvSpPr>
          <p:spPr>
            <a:xfrm>
              <a:off x="6025243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="" xmlns:a16="http://schemas.microsoft.com/office/drawing/2014/main" id="{1B4A23A7-8210-F8C6-4A45-833D5700DA5F}"/>
                </a:ext>
              </a:extLst>
            </p:cNvPr>
            <p:cNvSpPr/>
            <p:nvPr/>
          </p:nvSpPr>
          <p:spPr>
            <a:xfrm>
              <a:off x="6016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="" xmlns:a16="http://schemas.microsoft.com/office/drawing/2014/main" id="{41B8E823-BE99-4E12-7D24-BD4B80D9A2AE}"/>
                </a:ext>
              </a:extLst>
            </p:cNvPr>
            <p:cNvSpPr/>
            <p:nvPr/>
          </p:nvSpPr>
          <p:spPr>
            <a:xfrm>
              <a:off x="6013357" y="2477670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="" xmlns:a16="http://schemas.microsoft.com/office/drawing/2014/main" id="{055E9696-C8CB-45BC-E1F4-BF89D6695D09}"/>
                </a:ext>
              </a:extLst>
            </p:cNvPr>
            <p:cNvSpPr/>
            <p:nvPr/>
          </p:nvSpPr>
          <p:spPr>
            <a:xfrm>
              <a:off x="6017217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="" xmlns:a16="http://schemas.microsoft.com/office/drawing/2014/main" id="{C8505AC8-7419-D9DD-992E-77A634BAB040}"/>
                </a:ext>
              </a:extLst>
            </p:cNvPr>
            <p:cNvSpPr/>
            <p:nvPr/>
          </p:nvSpPr>
          <p:spPr>
            <a:xfrm>
              <a:off x="6015585" y="2407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="" xmlns:a16="http://schemas.microsoft.com/office/drawing/2014/main" id="{52442768-9AEA-7D47-E394-BB39D7002EC0}"/>
                </a:ext>
              </a:extLst>
            </p:cNvPr>
            <p:cNvSpPr/>
            <p:nvPr/>
          </p:nvSpPr>
          <p:spPr>
            <a:xfrm>
              <a:off x="6018557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="" xmlns:a16="http://schemas.microsoft.com/office/drawing/2014/main" id="{3242783F-D1F6-EC65-3D73-4AAB28EF9D27}"/>
                </a:ext>
              </a:extLst>
            </p:cNvPr>
            <p:cNvSpPr/>
            <p:nvPr/>
          </p:nvSpPr>
          <p:spPr>
            <a:xfrm>
              <a:off x="6023757" y="2335784"/>
              <a:ext cx="17119" cy="17828"/>
            </a:xfrm>
            <a:custGeom>
              <a:avLst/>
              <a:gdLst>
                <a:gd name="connsiteX0" fmla="*/ 8914 w 17119"/>
                <a:gd name="connsiteY0" fmla="*/ 17829 h 17828"/>
                <a:gd name="connsiteX1" fmla="*/ 17119 w 17119"/>
                <a:gd name="connsiteY1" fmla="*/ 9691 h 17828"/>
                <a:gd name="connsiteX2" fmla="*/ 17086 w 17119"/>
                <a:gd name="connsiteY2" fmla="*/ 8914 h 17828"/>
                <a:gd name="connsiteX3" fmla="*/ 8914 w 17119"/>
                <a:gd name="connsiteY3" fmla="*/ 0 h 17828"/>
                <a:gd name="connsiteX4" fmla="*/ 0 w 17119"/>
                <a:gd name="connsiteY4" fmla="*/ 8914 h 17828"/>
                <a:gd name="connsiteX5" fmla="*/ 8914 w 17119"/>
                <a:gd name="connsiteY5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828">
                  <a:moveTo>
                    <a:pt x="8914" y="17829"/>
                  </a:moveTo>
                  <a:cubicBezTo>
                    <a:pt x="13427" y="17847"/>
                    <a:pt x="17101" y="14204"/>
                    <a:pt x="17119" y="9691"/>
                  </a:cubicBezTo>
                  <a:cubicBezTo>
                    <a:pt x="17121" y="9432"/>
                    <a:pt x="17109" y="9173"/>
                    <a:pt x="17086" y="8914"/>
                  </a:cubicBezTo>
                  <a:cubicBezTo>
                    <a:pt x="17102" y="4267"/>
                    <a:pt x="13545" y="387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="" xmlns:a16="http://schemas.microsoft.com/office/drawing/2014/main" id="{66A1864F-67C7-9283-3959-B148B29BEE5A}"/>
                </a:ext>
              </a:extLst>
            </p:cNvPr>
            <p:cNvSpPr/>
            <p:nvPr/>
          </p:nvSpPr>
          <p:spPr>
            <a:xfrm>
              <a:off x="6030443" y="2302356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="" xmlns:a16="http://schemas.microsoft.com/office/drawing/2014/main" id="{5871C786-BEAD-65F4-F150-C3A959E41B9C}"/>
                </a:ext>
              </a:extLst>
            </p:cNvPr>
            <p:cNvSpPr/>
            <p:nvPr/>
          </p:nvSpPr>
          <p:spPr>
            <a:xfrm>
              <a:off x="6042328" y="2268184"/>
              <a:ext cx="22285" cy="21542"/>
            </a:xfrm>
            <a:custGeom>
              <a:avLst/>
              <a:gdLst>
                <a:gd name="connsiteX0" fmla="*/ 11143 w 22285"/>
                <a:gd name="connsiteY0" fmla="*/ 21543 h 21542"/>
                <a:gd name="connsiteX1" fmla="*/ 22286 w 22285"/>
                <a:gd name="connsiteY1" fmla="*/ 11143 h 21542"/>
                <a:gd name="connsiteX2" fmla="*/ 11143 w 22285"/>
                <a:gd name="connsiteY2" fmla="*/ 0 h 21542"/>
                <a:gd name="connsiteX3" fmla="*/ 0 w 22285"/>
                <a:gd name="connsiteY3" fmla="*/ 11143 h 21542"/>
                <a:gd name="connsiteX4" fmla="*/ 11143 w 22285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1542">
                  <a:moveTo>
                    <a:pt x="11143" y="21543"/>
                  </a:moveTo>
                  <a:cubicBezTo>
                    <a:pt x="17018" y="21556"/>
                    <a:pt x="21894" y="17005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="" xmlns:a16="http://schemas.microsoft.com/office/drawing/2014/main" id="{10424288-1F32-0E21-1A68-9804B4B4CE09}"/>
                </a:ext>
              </a:extLst>
            </p:cNvPr>
            <p:cNvSpPr/>
            <p:nvPr/>
          </p:nvSpPr>
          <p:spPr>
            <a:xfrm>
              <a:off x="6056507" y="2237006"/>
              <a:ext cx="20800" cy="20800"/>
            </a:xfrm>
            <a:custGeom>
              <a:avLst/>
              <a:gdLst>
                <a:gd name="connsiteX0" fmla="*/ 11078 w 20800"/>
                <a:gd name="connsiteY0" fmla="*/ 20778 h 20800"/>
                <a:gd name="connsiteX1" fmla="*/ 20778 w 20800"/>
                <a:gd name="connsiteY1" fmla="*/ 9723 h 20800"/>
                <a:gd name="connsiteX2" fmla="*/ 9723 w 20800"/>
                <a:gd name="connsiteY2" fmla="*/ 22 h 20800"/>
                <a:gd name="connsiteX3" fmla="*/ 22 w 20800"/>
                <a:gd name="connsiteY3" fmla="*/ 11078 h 20800"/>
                <a:gd name="connsiteX4" fmla="*/ 678 w 20800"/>
                <a:gd name="connsiteY4" fmla="*/ 14093 h 20800"/>
                <a:gd name="connsiteX5" fmla="*/ 11078 w 20800"/>
                <a:gd name="connsiteY5" fmla="*/ 20778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800">
                  <a:moveTo>
                    <a:pt x="11078" y="20778"/>
                  </a:moveTo>
                  <a:cubicBezTo>
                    <a:pt x="16809" y="20404"/>
                    <a:pt x="21152" y="15455"/>
                    <a:pt x="20778" y="9723"/>
                  </a:cubicBezTo>
                  <a:cubicBezTo>
                    <a:pt x="20404" y="3991"/>
                    <a:pt x="15455" y="-352"/>
                    <a:pt x="9723" y="22"/>
                  </a:cubicBezTo>
                  <a:cubicBezTo>
                    <a:pt x="3991" y="397"/>
                    <a:pt x="-352" y="5346"/>
                    <a:pt x="22" y="11078"/>
                  </a:cubicBezTo>
                  <a:cubicBezTo>
                    <a:pt x="90" y="12110"/>
                    <a:pt x="311" y="13126"/>
                    <a:pt x="678" y="14093"/>
                  </a:cubicBezTo>
                  <a:cubicBezTo>
                    <a:pt x="2300" y="18364"/>
                    <a:pt x="6519" y="21076"/>
                    <a:pt x="11078" y="207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="" xmlns:a16="http://schemas.microsoft.com/office/drawing/2014/main" id="{9A5FA77A-06EA-EF62-E801-7E0AFAF2FEB7}"/>
                </a:ext>
              </a:extLst>
            </p:cNvPr>
            <p:cNvSpPr/>
            <p:nvPr/>
          </p:nvSpPr>
          <p:spPr>
            <a:xfrm>
              <a:off x="6075014" y="2208013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="" xmlns:a16="http://schemas.microsoft.com/office/drawing/2014/main" id="{6F04AAC6-C301-98E7-203D-A4BFF896A620}"/>
                </a:ext>
              </a:extLst>
            </p:cNvPr>
            <p:cNvSpPr/>
            <p:nvPr/>
          </p:nvSpPr>
          <p:spPr>
            <a:xfrm>
              <a:off x="6096557" y="21820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="" xmlns:a16="http://schemas.microsoft.com/office/drawing/2014/main" id="{C11D0F93-1AF5-52AA-609A-1DC0CF51CD96}"/>
                </a:ext>
              </a:extLst>
            </p:cNvPr>
            <p:cNvSpPr/>
            <p:nvPr/>
          </p:nvSpPr>
          <p:spPr>
            <a:xfrm>
              <a:off x="6117357" y="2154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="" xmlns:a16="http://schemas.microsoft.com/office/drawing/2014/main" id="{14AB938A-995E-EFA3-1F52-8B973086D8A3}"/>
                </a:ext>
              </a:extLst>
            </p:cNvPr>
            <p:cNvSpPr/>
            <p:nvPr/>
          </p:nvSpPr>
          <p:spPr>
            <a:xfrm>
              <a:off x="6140385" y="2128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="" xmlns:a16="http://schemas.microsoft.com/office/drawing/2014/main" id="{7371CA07-8709-9C08-0B3C-F1829BA6601E}"/>
                </a:ext>
              </a:extLst>
            </p:cNvPr>
            <p:cNvSpPr/>
            <p:nvPr/>
          </p:nvSpPr>
          <p:spPr>
            <a:xfrm>
              <a:off x="6167871" y="2104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="" xmlns:a16="http://schemas.microsoft.com/office/drawing/2014/main" id="{12776646-805F-A010-D07A-27B99987D69A}"/>
                </a:ext>
              </a:extLst>
            </p:cNvPr>
            <p:cNvSpPr/>
            <p:nvPr/>
          </p:nvSpPr>
          <p:spPr>
            <a:xfrm>
              <a:off x="6190900" y="208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="" xmlns:a16="http://schemas.microsoft.com/office/drawing/2014/main" id="{C63069A1-CCF1-D873-D585-E4E72CAA641A}"/>
                </a:ext>
              </a:extLst>
            </p:cNvPr>
            <p:cNvSpPr/>
            <p:nvPr/>
          </p:nvSpPr>
          <p:spPr>
            <a:xfrm>
              <a:off x="6220614" y="2064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="" xmlns:a16="http://schemas.microsoft.com/office/drawing/2014/main" id="{AEFACDE9-FB54-56D5-23C7-0D0004476F14}"/>
                </a:ext>
              </a:extLst>
            </p:cNvPr>
            <p:cNvSpPr/>
            <p:nvPr/>
          </p:nvSpPr>
          <p:spPr>
            <a:xfrm>
              <a:off x="6248843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="" xmlns:a16="http://schemas.microsoft.com/office/drawing/2014/main" id="{D9F46AE7-73A0-4AD8-1784-A1A33C8AC97E}"/>
                </a:ext>
              </a:extLst>
            </p:cNvPr>
            <p:cNvSpPr/>
            <p:nvPr/>
          </p:nvSpPr>
          <p:spPr>
            <a:xfrm>
              <a:off x="6277897" y="20282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="" xmlns:a16="http://schemas.microsoft.com/office/drawing/2014/main" id="{E55EA787-0190-A89E-6BD8-FD4216463214}"/>
                </a:ext>
              </a:extLst>
            </p:cNvPr>
            <p:cNvSpPr/>
            <p:nvPr/>
          </p:nvSpPr>
          <p:spPr>
            <a:xfrm>
              <a:off x="6309757" y="2011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="" xmlns:a16="http://schemas.microsoft.com/office/drawing/2014/main" id="{390367D9-091B-59BA-7FA0-7C1823C44E67}"/>
                </a:ext>
              </a:extLst>
            </p:cNvPr>
            <p:cNvSpPr/>
            <p:nvPr/>
          </p:nvSpPr>
          <p:spPr>
            <a:xfrm>
              <a:off x="6341700" y="199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="" xmlns:a16="http://schemas.microsoft.com/office/drawing/2014/main" id="{5E7B12DE-99D6-B0E4-3555-822FC0276FC6}"/>
                </a:ext>
              </a:extLst>
            </p:cNvPr>
            <p:cNvSpPr/>
            <p:nvPr/>
          </p:nvSpPr>
          <p:spPr>
            <a:xfrm>
              <a:off x="6375128" y="1987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="" xmlns:a16="http://schemas.microsoft.com/office/drawing/2014/main" id="{DE801296-5FC7-DF04-CDE5-2165AF67D4F2}"/>
                </a:ext>
              </a:extLst>
            </p:cNvPr>
            <p:cNvSpPr/>
            <p:nvPr/>
          </p:nvSpPr>
          <p:spPr>
            <a:xfrm>
              <a:off x="6407154" y="1978470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="" xmlns:a16="http://schemas.microsoft.com/office/drawing/2014/main" id="{4AA88B99-4BCF-128B-F0F5-67BEE26299D8}"/>
                </a:ext>
              </a:extLst>
            </p:cNvPr>
            <p:cNvSpPr/>
            <p:nvPr/>
          </p:nvSpPr>
          <p:spPr>
            <a:xfrm>
              <a:off x="6439757" y="19673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="" xmlns:a16="http://schemas.microsoft.com/office/drawing/2014/main" id="{3AC3DB4E-ECD9-DEC8-F68A-109193081124}"/>
                </a:ext>
              </a:extLst>
            </p:cNvPr>
            <p:cNvSpPr/>
            <p:nvPr/>
          </p:nvSpPr>
          <p:spPr>
            <a:xfrm>
              <a:off x="6476157" y="1967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="" xmlns:a16="http://schemas.microsoft.com/office/drawing/2014/main" id="{CE1B3FB2-38B4-B9A3-CB8E-9F6EA73D4DE9}"/>
                </a:ext>
              </a:extLst>
            </p:cNvPr>
            <p:cNvSpPr/>
            <p:nvPr/>
          </p:nvSpPr>
          <p:spPr>
            <a:xfrm>
              <a:off x="6511071" y="196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="" xmlns:a16="http://schemas.microsoft.com/office/drawing/2014/main" id="{A85DF78C-47E3-B19C-D1E1-0A5EE22FD4B8}"/>
                </a:ext>
              </a:extLst>
            </p:cNvPr>
            <p:cNvSpPr/>
            <p:nvPr/>
          </p:nvSpPr>
          <p:spPr>
            <a:xfrm>
              <a:off x="6545986" y="1966584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="" xmlns:a16="http://schemas.microsoft.com/office/drawing/2014/main" id="{257E5009-8A57-805A-B769-85726DB96C9A}"/>
                </a:ext>
              </a:extLst>
            </p:cNvPr>
            <p:cNvSpPr/>
            <p:nvPr/>
          </p:nvSpPr>
          <p:spPr>
            <a:xfrm>
              <a:off x="6574214" y="19695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="" xmlns:a16="http://schemas.microsoft.com/office/drawing/2014/main" id="{A90328B3-3847-96CB-639A-178465859300}"/>
                </a:ext>
              </a:extLst>
            </p:cNvPr>
            <p:cNvSpPr/>
            <p:nvPr/>
          </p:nvSpPr>
          <p:spPr>
            <a:xfrm>
              <a:off x="6610614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="" xmlns:a16="http://schemas.microsoft.com/office/drawing/2014/main" id="{04399877-BEF2-28A3-FFFA-CA0B76F230E5}"/>
                </a:ext>
              </a:extLst>
            </p:cNvPr>
            <p:cNvSpPr/>
            <p:nvPr/>
          </p:nvSpPr>
          <p:spPr>
            <a:xfrm>
              <a:off x="6644043" y="197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="" xmlns:a16="http://schemas.microsoft.com/office/drawing/2014/main" id="{86C96ABF-0365-6D2D-6789-79C4410F413E}"/>
                </a:ext>
              </a:extLst>
            </p:cNvPr>
            <p:cNvSpPr/>
            <p:nvPr/>
          </p:nvSpPr>
          <p:spPr>
            <a:xfrm>
              <a:off x="6676729" y="1985155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="" xmlns:a16="http://schemas.microsoft.com/office/drawing/2014/main" id="{55B89939-857E-2C43-C126-65BD01C9D2BA}"/>
                </a:ext>
              </a:extLst>
            </p:cNvPr>
            <p:cNvSpPr/>
            <p:nvPr/>
          </p:nvSpPr>
          <p:spPr>
            <a:xfrm>
              <a:off x="6708672" y="199704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="" xmlns:a16="http://schemas.microsoft.com/office/drawing/2014/main" id="{70685978-8533-75F1-823C-3312D0B26F90}"/>
                </a:ext>
              </a:extLst>
            </p:cNvPr>
            <p:cNvSpPr/>
            <p:nvPr/>
          </p:nvSpPr>
          <p:spPr>
            <a:xfrm>
              <a:off x="6741357" y="2012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="" xmlns:a16="http://schemas.microsoft.com/office/drawing/2014/main" id="{A572DA73-388A-558C-1EA6-6E134EE4E7A6}"/>
                </a:ext>
              </a:extLst>
            </p:cNvPr>
            <p:cNvSpPr/>
            <p:nvPr/>
          </p:nvSpPr>
          <p:spPr>
            <a:xfrm>
              <a:off x="6775529" y="20304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="" xmlns:a16="http://schemas.microsoft.com/office/drawing/2014/main" id="{F9F95513-BBCF-7DF9-AE91-A59D5BA58286}"/>
                </a:ext>
              </a:extLst>
            </p:cNvPr>
            <p:cNvSpPr/>
            <p:nvPr/>
          </p:nvSpPr>
          <p:spPr>
            <a:xfrm>
              <a:off x="6804500" y="2049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="" xmlns:a16="http://schemas.microsoft.com/office/drawing/2014/main" id="{7B748101-4F45-582F-5422-BAAE142E8DA4}"/>
                </a:ext>
              </a:extLst>
            </p:cNvPr>
            <p:cNvSpPr/>
            <p:nvPr/>
          </p:nvSpPr>
          <p:spPr>
            <a:xfrm>
              <a:off x="6828272" y="2068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="" xmlns:a16="http://schemas.microsoft.com/office/drawing/2014/main" id="{4AE67BBD-F796-361D-FFD7-5752FBE5CAAB}"/>
                </a:ext>
              </a:extLst>
            </p:cNvPr>
            <p:cNvSpPr/>
            <p:nvPr/>
          </p:nvSpPr>
          <p:spPr>
            <a:xfrm>
              <a:off x="6854272" y="209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="" xmlns:a16="http://schemas.microsoft.com/office/drawing/2014/main" id="{1222EA41-9D02-59F2-F0E7-64AA3BCB4990}"/>
                </a:ext>
              </a:extLst>
            </p:cNvPr>
            <p:cNvSpPr/>
            <p:nvPr/>
          </p:nvSpPr>
          <p:spPr>
            <a:xfrm>
              <a:off x="6879529" y="2115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="" xmlns:a16="http://schemas.microsoft.com/office/drawing/2014/main" id="{4BA5FEEA-F793-3F23-76BA-98DB047E80CE}"/>
                </a:ext>
              </a:extLst>
            </p:cNvPr>
            <p:cNvSpPr/>
            <p:nvPr/>
          </p:nvSpPr>
          <p:spPr>
            <a:xfrm>
              <a:off x="6901815" y="2141156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="" xmlns:a16="http://schemas.microsoft.com/office/drawing/2014/main" id="{DEC9E0D1-1B01-2FEA-BE86-9DBFD1FC250B}"/>
                </a:ext>
              </a:extLst>
            </p:cNvPr>
            <p:cNvSpPr/>
            <p:nvPr/>
          </p:nvSpPr>
          <p:spPr>
            <a:xfrm>
              <a:off x="6921129" y="21634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="" xmlns:a16="http://schemas.microsoft.com/office/drawing/2014/main" id="{A99656E8-6F96-26FE-C6C0-1273AD2A6E1E}"/>
                </a:ext>
              </a:extLst>
            </p:cNvPr>
            <p:cNvSpPr/>
            <p:nvPr/>
          </p:nvSpPr>
          <p:spPr>
            <a:xfrm>
              <a:off x="6933130" y="2190553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399" y="5030"/>
                    <a:pt x="19742" y="374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2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="" xmlns:a16="http://schemas.microsoft.com/office/drawing/2014/main" id="{34DEBA06-AD8C-AB1C-4157-5772D5CAE637}"/>
                </a:ext>
              </a:extLst>
            </p:cNvPr>
            <p:cNvSpPr/>
            <p:nvPr/>
          </p:nvSpPr>
          <p:spPr>
            <a:xfrm>
              <a:off x="6952329" y="22198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="" xmlns:a16="http://schemas.microsoft.com/office/drawing/2014/main" id="{E0B96009-D9AB-02B2-EFFB-55A9F4C1CF5D}"/>
                </a:ext>
              </a:extLst>
            </p:cNvPr>
            <p:cNvSpPr/>
            <p:nvPr/>
          </p:nvSpPr>
          <p:spPr>
            <a:xfrm>
              <a:off x="6967929" y="2251842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="" xmlns:a16="http://schemas.microsoft.com/office/drawing/2014/main" id="{02373625-2EC8-6C70-3C16-D7C28D5A598B}"/>
                </a:ext>
              </a:extLst>
            </p:cNvPr>
            <p:cNvSpPr/>
            <p:nvPr/>
          </p:nvSpPr>
          <p:spPr>
            <a:xfrm>
              <a:off x="6982754" y="2285982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="" xmlns:a16="http://schemas.microsoft.com/office/drawing/2014/main" id="{64971ADE-00C6-FBA8-05AB-0C47D4B918A0}"/>
                </a:ext>
              </a:extLst>
            </p:cNvPr>
            <p:cNvSpPr/>
            <p:nvPr/>
          </p:nvSpPr>
          <p:spPr>
            <a:xfrm>
              <a:off x="6995415" y="23209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="" xmlns:a16="http://schemas.microsoft.com/office/drawing/2014/main" id="{67C50F04-0231-CB39-EFCD-750363B304AF}"/>
                </a:ext>
              </a:extLst>
            </p:cNvPr>
            <p:cNvSpPr/>
            <p:nvPr/>
          </p:nvSpPr>
          <p:spPr>
            <a:xfrm>
              <a:off x="7005815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="" xmlns:a16="http://schemas.microsoft.com/office/drawing/2014/main" id="{FEB16BBC-B12C-CE51-8396-1D8B65C5F36D}"/>
                </a:ext>
              </a:extLst>
            </p:cNvPr>
            <p:cNvSpPr/>
            <p:nvPr/>
          </p:nvSpPr>
          <p:spPr>
            <a:xfrm>
              <a:off x="7013243" y="2392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="" xmlns:a16="http://schemas.microsoft.com/office/drawing/2014/main" id="{75C258E7-BBBF-5759-0DE4-5C8C2C080C3F}"/>
                </a:ext>
              </a:extLst>
            </p:cNvPr>
            <p:cNvSpPr/>
            <p:nvPr/>
          </p:nvSpPr>
          <p:spPr>
            <a:xfrm>
              <a:off x="7016957" y="242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="" xmlns:a16="http://schemas.microsoft.com/office/drawing/2014/main" id="{A9C95785-17E2-451F-36C6-D50178BA757B}"/>
                </a:ext>
              </a:extLst>
            </p:cNvPr>
            <p:cNvSpPr/>
            <p:nvPr/>
          </p:nvSpPr>
          <p:spPr>
            <a:xfrm>
              <a:off x="7060043" y="24613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="" xmlns:a16="http://schemas.microsoft.com/office/drawing/2014/main" id="{C44B6754-22E6-54CD-F0AE-AC7A23662329}"/>
                </a:ext>
              </a:extLst>
            </p:cNvPr>
            <p:cNvSpPr/>
            <p:nvPr/>
          </p:nvSpPr>
          <p:spPr>
            <a:xfrm>
              <a:off x="7055586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="" xmlns:a16="http://schemas.microsoft.com/office/drawing/2014/main" id="{44209BC9-CC6A-1F2C-4083-F68630008083}"/>
                </a:ext>
              </a:extLst>
            </p:cNvPr>
            <p:cNvSpPr/>
            <p:nvPr/>
          </p:nvSpPr>
          <p:spPr>
            <a:xfrm>
              <a:off x="7051871" y="25304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="" xmlns:a16="http://schemas.microsoft.com/office/drawing/2014/main" id="{C683DF80-8AB5-A48B-0A2E-45B8B38B8834}"/>
                </a:ext>
              </a:extLst>
            </p:cNvPr>
            <p:cNvSpPr/>
            <p:nvPr/>
          </p:nvSpPr>
          <p:spPr>
            <a:xfrm>
              <a:off x="7046672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="" xmlns:a16="http://schemas.microsoft.com/office/drawing/2014/main" id="{02BF941A-4BA9-F855-E7B6-2F1E6DB61B53}"/>
                </a:ext>
              </a:extLst>
            </p:cNvPr>
            <p:cNvSpPr/>
            <p:nvPr/>
          </p:nvSpPr>
          <p:spPr>
            <a:xfrm>
              <a:off x="7039932" y="2597323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="" xmlns:a16="http://schemas.microsoft.com/office/drawing/2014/main" id="{D16E8D15-24B3-B356-EDF9-5FF835CFF969}"/>
                </a:ext>
              </a:extLst>
            </p:cNvPr>
            <p:cNvSpPr/>
            <p:nvPr/>
          </p:nvSpPr>
          <p:spPr>
            <a:xfrm>
              <a:off x="7024926" y="2631442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="" xmlns:a16="http://schemas.microsoft.com/office/drawing/2014/main" id="{0EF11D2D-DFD0-28EC-3F3C-0662437EB496}"/>
                </a:ext>
              </a:extLst>
            </p:cNvPr>
            <p:cNvSpPr/>
            <p:nvPr/>
          </p:nvSpPr>
          <p:spPr>
            <a:xfrm>
              <a:off x="7016215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="" xmlns:a16="http://schemas.microsoft.com/office/drawing/2014/main" id="{FBB8D76A-E985-0356-9B8E-39DB82A85BAB}"/>
                </a:ext>
              </a:extLst>
            </p:cNvPr>
            <p:cNvSpPr/>
            <p:nvPr/>
          </p:nvSpPr>
          <p:spPr>
            <a:xfrm>
              <a:off x="7002843" y="26960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="" xmlns:a16="http://schemas.microsoft.com/office/drawing/2014/main" id="{0040AFF5-81B4-60FA-6A49-7FB2A6D33BE3}"/>
                </a:ext>
              </a:extLst>
            </p:cNvPr>
            <p:cNvSpPr/>
            <p:nvPr/>
          </p:nvSpPr>
          <p:spPr>
            <a:xfrm>
              <a:off x="6987243" y="2726528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="" xmlns:a16="http://schemas.microsoft.com/office/drawing/2014/main" id="{6309DACF-EBA0-F9A7-FA87-1EB88517A7ED}"/>
                </a:ext>
              </a:extLst>
            </p:cNvPr>
            <p:cNvSpPr/>
            <p:nvPr/>
          </p:nvSpPr>
          <p:spPr>
            <a:xfrm>
              <a:off x="6969415" y="2756242"/>
              <a:ext cx="3714" cy="6685"/>
            </a:xfrm>
            <a:custGeom>
              <a:avLst/>
              <a:gdLst>
                <a:gd name="connsiteX0" fmla="*/ 0 w 3714"/>
                <a:gd name="connsiteY0" fmla="*/ 6686 h 6685"/>
                <a:gd name="connsiteX1" fmla="*/ 3714 w 3714"/>
                <a:gd name="connsiteY1" fmla="*/ 6686 h 6685"/>
                <a:gd name="connsiteX2" fmla="*/ 0 w 3714"/>
                <a:gd name="connsiteY2" fmla="*/ 0 h 6685"/>
                <a:gd name="connsiteX3" fmla="*/ 0 w 3714"/>
                <a:gd name="connsiteY3" fmla="*/ 3714 h 6685"/>
                <a:gd name="connsiteX4" fmla="*/ 0 w 3714"/>
                <a:gd name="connsiteY4" fmla="*/ 6686 h 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6685">
                  <a:moveTo>
                    <a:pt x="0" y="6686"/>
                  </a:moveTo>
                  <a:lnTo>
                    <a:pt x="3714" y="6686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66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="" xmlns:a16="http://schemas.microsoft.com/office/drawing/2014/main" id="{EAB00C24-7F27-572B-D888-667FD03784E9}"/>
                </a:ext>
              </a:extLst>
            </p:cNvPr>
            <p:cNvSpPr/>
            <p:nvPr/>
          </p:nvSpPr>
          <p:spPr>
            <a:xfrm>
              <a:off x="6949358" y="2784471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3714 h 7428"/>
                <a:gd name="connsiteX2" fmla="*/ 3714 w 3714"/>
                <a:gd name="connsiteY2" fmla="*/ 0 h 7428"/>
                <a:gd name="connsiteX3" fmla="*/ 0 w 3714"/>
                <a:gd name="connsiteY3" fmla="*/ 3714 h 7428"/>
                <a:gd name="connsiteX4" fmla="*/ 3714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3714"/>
                  </a:lnTo>
                  <a:cubicBezTo>
                    <a:pt x="3714" y="3714"/>
                    <a:pt x="3714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="" xmlns:a16="http://schemas.microsoft.com/office/drawing/2014/main" id="{7E1F675E-4C18-3631-83E2-AD2E488379B6}"/>
                </a:ext>
              </a:extLst>
            </p:cNvPr>
            <p:cNvSpPr/>
            <p:nvPr/>
          </p:nvSpPr>
          <p:spPr>
            <a:xfrm>
              <a:off x="6931529" y="2814928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="" xmlns:a16="http://schemas.microsoft.com/office/drawing/2014/main" id="{6E89F0BA-2354-527A-DA7F-0BE935820117}"/>
                </a:ext>
              </a:extLst>
            </p:cNvPr>
            <p:cNvSpPr/>
            <p:nvPr/>
          </p:nvSpPr>
          <p:spPr>
            <a:xfrm>
              <a:off x="6904786" y="2837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="" xmlns:a16="http://schemas.microsoft.com/office/drawing/2014/main" id="{4ADD12D7-A614-C822-09C2-B3906604512B}"/>
                </a:ext>
              </a:extLst>
            </p:cNvPr>
            <p:cNvSpPr/>
            <p:nvPr/>
          </p:nvSpPr>
          <p:spPr>
            <a:xfrm>
              <a:off x="6881015" y="2863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="" xmlns:a16="http://schemas.microsoft.com/office/drawing/2014/main" id="{E305457D-38E4-3B91-73D8-97135C703C1C}"/>
                </a:ext>
              </a:extLst>
            </p:cNvPr>
            <p:cNvSpPr/>
            <p:nvPr/>
          </p:nvSpPr>
          <p:spPr>
            <a:xfrm>
              <a:off x="6854272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="" xmlns:a16="http://schemas.microsoft.com/office/drawing/2014/main" id="{71A08120-1CC9-8EBC-1A10-2490E9418424}"/>
                </a:ext>
              </a:extLst>
            </p:cNvPr>
            <p:cNvSpPr/>
            <p:nvPr/>
          </p:nvSpPr>
          <p:spPr>
            <a:xfrm>
              <a:off x="6828354" y="29107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="" xmlns:a16="http://schemas.microsoft.com/office/drawing/2014/main" id="{1393FFD4-E110-6C87-9580-6F8B87F2E2D6}"/>
                </a:ext>
              </a:extLst>
            </p:cNvPr>
            <p:cNvSpPr/>
            <p:nvPr/>
          </p:nvSpPr>
          <p:spPr>
            <a:xfrm>
              <a:off x="6796329" y="292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="" xmlns:a16="http://schemas.microsoft.com/office/drawing/2014/main" id="{FD8FDB3E-4A0E-3EB4-9002-EC4BDBDF9A7A}"/>
                </a:ext>
              </a:extLst>
            </p:cNvPr>
            <p:cNvSpPr/>
            <p:nvPr/>
          </p:nvSpPr>
          <p:spPr>
            <a:xfrm>
              <a:off x="6769586" y="29423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="" xmlns:a16="http://schemas.microsoft.com/office/drawing/2014/main" id="{BAB53BD8-E9FA-BEB1-4BFD-13616B09E1F6}"/>
                </a:ext>
              </a:extLst>
            </p:cNvPr>
            <p:cNvSpPr/>
            <p:nvPr/>
          </p:nvSpPr>
          <p:spPr>
            <a:xfrm>
              <a:off x="6738386" y="2962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="" xmlns:a16="http://schemas.microsoft.com/office/drawing/2014/main" id="{E2331E8F-59EB-9412-BEC3-3799E8A0913A}"/>
                </a:ext>
              </a:extLst>
            </p:cNvPr>
            <p:cNvSpPr/>
            <p:nvPr/>
          </p:nvSpPr>
          <p:spPr>
            <a:xfrm>
              <a:off x="6703472" y="29694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="" xmlns:a16="http://schemas.microsoft.com/office/drawing/2014/main" id="{880857E9-72DB-5EA1-4BC1-51ADE9EED56D}"/>
                </a:ext>
              </a:extLst>
            </p:cNvPr>
            <p:cNvSpPr/>
            <p:nvPr/>
          </p:nvSpPr>
          <p:spPr>
            <a:xfrm>
              <a:off x="6668557" y="2982814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="" xmlns:a16="http://schemas.microsoft.com/office/drawing/2014/main" id="{ACCC8E4D-CD8B-5F2F-2B97-F835375C7813}"/>
                </a:ext>
              </a:extLst>
            </p:cNvPr>
            <p:cNvSpPr/>
            <p:nvPr/>
          </p:nvSpPr>
          <p:spPr>
            <a:xfrm>
              <a:off x="6638100" y="2989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="" xmlns:a16="http://schemas.microsoft.com/office/drawing/2014/main" id="{FADC8CCA-A7D0-7129-D462-72BC808C7B49}"/>
                </a:ext>
              </a:extLst>
            </p:cNvPr>
            <p:cNvSpPr/>
            <p:nvPr/>
          </p:nvSpPr>
          <p:spPr>
            <a:xfrm>
              <a:off x="6605167" y="3001385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="" xmlns:a16="http://schemas.microsoft.com/office/drawing/2014/main" id="{4F5FEE0F-42F9-E16B-559D-32E92B0E5F11}"/>
                </a:ext>
              </a:extLst>
            </p:cNvPr>
            <p:cNvSpPr/>
            <p:nvPr/>
          </p:nvSpPr>
          <p:spPr>
            <a:xfrm>
              <a:off x="6571243" y="3005099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="" xmlns:a16="http://schemas.microsoft.com/office/drawing/2014/main" id="{46D6DC43-B08B-DB78-E3A6-68E213BA5802}"/>
                </a:ext>
              </a:extLst>
            </p:cNvPr>
            <p:cNvSpPr/>
            <p:nvPr/>
          </p:nvSpPr>
          <p:spPr>
            <a:xfrm>
              <a:off x="6536741" y="3007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="" xmlns:a16="http://schemas.microsoft.com/office/drawing/2014/main" id="{5104A0EA-445F-47D7-1579-52D1AF161C59}"/>
                </a:ext>
              </a:extLst>
            </p:cNvPr>
            <p:cNvSpPr/>
            <p:nvPr/>
          </p:nvSpPr>
          <p:spPr>
            <a:xfrm>
              <a:off x="6502157" y="30036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="" xmlns:a16="http://schemas.microsoft.com/office/drawing/2014/main" id="{E9F43A8E-8DDA-6349-3666-12DD0AF76BF6}"/>
                </a:ext>
              </a:extLst>
            </p:cNvPr>
            <p:cNvSpPr/>
            <p:nvPr/>
          </p:nvSpPr>
          <p:spPr>
            <a:xfrm>
              <a:off x="6467986" y="300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="" xmlns:a16="http://schemas.microsoft.com/office/drawing/2014/main" id="{E5A8B949-4831-C130-68C8-090B28461ED8}"/>
                </a:ext>
              </a:extLst>
            </p:cNvPr>
            <p:cNvSpPr/>
            <p:nvPr/>
          </p:nvSpPr>
          <p:spPr>
            <a:xfrm>
              <a:off x="6432741" y="3000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="" xmlns:a16="http://schemas.microsoft.com/office/drawing/2014/main" id="{4AF7A831-A868-AEF8-8C72-0F353D70FD55}"/>
                </a:ext>
              </a:extLst>
            </p:cNvPr>
            <p:cNvSpPr/>
            <p:nvPr/>
          </p:nvSpPr>
          <p:spPr>
            <a:xfrm>
              <a:off x="6399643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="" xmlns:a16="http://schemas.microsoft.com/office/drawing/2014/main" id="{EFD13684-9A6E-4B41-BCDC-D0CCC3867EB0}"/>
                </a:ext>
              </a:extLst>
            </p:cNvPr>
            <p:cNvSpPr/>
            <p:nvPr/>
          </p:nvSpPr>
          <p:spPr>
            <a:xfrm>
              <a:off x="6365554" y="29850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="" xmlns:a16="http://schemas.microsoft.com/office/drawing/2014/main" id="{458650E6-FC24-478F-28C1-E5B8BC5A7EEF}"/>
                </a:ext>
              </a:extLst>
            </p:cNvPr>
            <p:cNvSpPr/>
            <p:nvPr/>
          </p:nvSpPr>
          <p:spPr>
            <a:xfrm>
              <a:off x="6332786" y="2973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="" xmlns:a16="http://schemas.microsoft.com/office/drawing/2014/main" id="{112A2B91-03FA-1632-B74B-B6D0C7943DB0}"/>
                </a:ext>
              </a:extLst>
            </p:cNvPr>
            <p:cNvSpPr/>
            <p:nvPr/>
          </p:nvSpPr>
          <p:spPr>
            <a:xfrm>
              <a:off x="6300843" y="2961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="" xmlns:a16="http://schemas.microsoft.com/office/drawing/2014/main" id="{5F017C2F-1DFC-53AC-C1E2-3C70EDE31442}"/>
                </a:ext>
              </a:extLst>
            </p:cNvPr>
            <p:cNvSpPr/>
            <p:nvPr/>
          </p:nvSpPr>
          <p:spPr>
            <a:xfrm>
              <a:off x="6269643" y="29426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="" xmlns:a16="http://schemas.microsoft.com/office/drawing/2014/main" id="{912B8EE5-E786-CAC9-7386-8A8F2BDA0B23}"/>
                </a:ext>
              </a:extLst>
            </p:cNvPr>
            <p:cNvSpPr/>
            <p:nvPr/>
          </p:nvSpPr>
          <p:spPr>
            <a:xfrm>
              <a:off x="6238855" y="2929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="" xmlns:a16="http://schemas.microsoft.com/office/drawing/2014/main" id="{1B89E368-91D5-6E52-E673-BDF1DC0F5167}"/>
                </a:ext>
              </a:extLst>
            </p:cNvPr>
            <p:cNvSpPr/>
            <p:nvPr/>
          </p:nvSpPr>
          <p:spPr>
            <a:xfrm>
              <a:off x="6210214" y="29100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="" xmlns:a16="http://schemas.microsoft.com/office/drawing/2014/main" id="{431F7908-5DAC-4E6C-9D9D-0414DA9EBE54}"/>
                </a:ext>
              </a:extLst>
            </p:cNvPr>
            <p:cNvSpPr/>
            <p:nvPr/>
          </p:nvSpPr>
          <p:spPr>
            <a:xfrm>
              <a:off x="6182728" y="2889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="" xmlns:a16="http://schemas.microsoft.com/office/drawing/2014/main" id="{79DFDDEE-B4DE-8DA4-749A-1EE64FE3599E}"/>
                </a:ext>
              </a:extLst>
            </p:cNvPr>
            <p:cNvSpPr/>
            <p:nvPr/>
          </p:nvSpPr>
          <p:spPr>
            <a:xfrm>
              <a:off x="6154335" y="2867671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="" xmlns:a16="http://schemas.microsoft.com/office/drawing/2014/main" id="{2BCF51C5-47A2-510E-D939-7D45A78DAF15}"/>
                </a:ext>
              </a:extLst>
            </p:cNvPr>
            <p:cNvSpPr/>
            <p:nvPr/>
          </p:nvSpPr>
          <p:spPr>
            <a:xfrm>
              <a:off x="6129243" y="2838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="" xmlns:a16="http://schemas.microsoft.com/office/drawing/2014/main" id="{F0DBC65E-2642-7056-6C0C-055C1D3FD7AB}"/>
                </a:ext>
              </a:extLst>
            </p:cNvPr>
            <p:cNvSpPr/>
            <p:nvPr/>
          </p:nvSpPr>
          <p:spPr>
            <a:xfrm>
              <a:off x="6108443" y="2817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="" xmlns:a16="http://schemas.microsoft.com/office/drawing/2014/main" id="{40811A4B-C172-DFA7-45AD-B1A7E5561E8E}"/>
                </a:ext>
              </a:extLst>
            </p:cNvPr>
            <p:cNvSpPr/>
            <p:nvPr/>
          </p:nvSpPr>
          <p:spPr>
            <a:xfrm>
              <a:off x="6085497" y="2785213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="" xmlns:a16="http://schemas.microsoft.com/office/drawing/2014/main" id="{9B632379-8DA4-6369-A638-7DC11CAE6E26}"/>
                </a:ext>
              </a:extLst>
            </p:cNvPr>
            <p:cNvSpPr/>
            <p:nvPr/>
          </p:nvSpPr>
          <p:spPr>
            <a:xfrm>
              <a:off x="6066843" y="2756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="" xmlns:a16="http://schemas.microsoft.com/office/drawing/2014/main" id="{6E41C207-BE45-1D1B-B07E-C2FC89335427}"/>
                </a:ext>
              </a:extLst>
            </p:cNvPr>
            <p:cNvSpPr/>
            <p:nvPr/>
          </p:nvSpPr>
          <p:spPr>
            <a:xfrm>
              <a:off x="6045300" y="27265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="" xmlns:a16="http://schemas.microsoft.com/office/drawing/2014/main" id="{130C8813-3A65-687C-6590-9CAD7EE9E1D6}"/>
                </a:ext>
              </a:extLst>
            </p:cNvPr>
            <p:cNvSpPr/>
            <p:nvPr/>
          </p:nvSpPr>
          <p:spPr>
            <a:xfrm>
              <a:off x="6024803" y="2699785"/>
              <a:ext cx="8365" cy="6010"/>
            </a:xfrm>
            <a:custGeom>
              <a:avLst/>
              <a:gdLst>
                <a:gd name="connsiteX0" fmla="*/ 7868 w 8365"/>
                <a:gd name="connsiteY0" fmla="*/ 3714 h 6010"/>
                <a:gd name="connsiteX1" fmla="*/ 7868 w 8365"/>
                <a:gd name="connsiteY1" fmla="*/ 0 h 6010"/>
                <a:gd name="connsiteX2" fmla="*/ 439 w 8365"/>
                <a:gd name="connsiteY2" fmla="*/ 0 h 6010"/>
                <a:gd name="connsiteX3" fmla="*/ 2296 w 8365"/>
                <a:gd name="connsiteY3" fmla="*/ 5571 h 6010"/>
                <a:gd name="connsiteX4" fmla="*/ 7868 w 8365"/>
                <a:gd name="connsiteY4" fmla="*/ 3714 h 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5" h="6010">
                  <a:moveTo>
                    <a:pt x="7868" y="3714"/>
                  </a:moveTo>
                  <a:cubicBezTo>
                    <a:pt x="8531" y="2565"/>
                    <a:pt x="8531" y="1149"/>
                    <a:pt x="7868" y="0"/>
                  </a:cubicBezTo>
                  <a:lnTo>
                    <a:pt x="439" y="0"/>
                  </a:lnTo>
                  <a:cubicBezTo>
                    <a:pt x="-586" y="2051"/>
                    <a:pt x="245" y="4546"/>
                    <a:pt x="2296" y="5571"/>
                  </a:cubicBezTo>
                  <a:cubicBezTo>
                    <a:pt x="4348" y="6597"/>
                    <a:pt x="6842" y="5766"/>
                    <a:pt x="7868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="" xmlns:a16="http://schemas.microsoft.com/office/drawing/2014/main" id="{17D311E6-3087-8911-1C3A-481096ECFCD6}"/>
                </a:ext>
              </a:extLst>
            </p:cNvPr>
            <p:cNvSpPr/>
            <p:nvPr/>
          </p:nvSpPr>
          <p:spPr>
            <a:xfrm>
              <a:off x="6014100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="" xmlns:a16="http://schemas.microsoft.com/office/drawing/2014/main" id="{17042253-1D37-BBBC-AA62-0CCDCC6A5163}"/>
                </a:ext>
              </a:extLst>
            </p:cNvPr>
            <p:cNvSpPr/>
            <p:nvPr/>
          </p:nvSpPr>
          <p:spPr>
            <a:xfrm>
              <a:off x="5998499" y="2629956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="" xmlns:a16="http://schemas.microsoft.com/office/drawing/2014/main" id="{00F5D617-354B-2D97-EC5D-FFB87C3BD3B7}"/>
                </a:ext>
              </a:extLst>
            </p:cNvPr>
            <p:cNvSpPr/>
            <p:nvPr/>
          </p:nvSpPr>
          <p:spPr>
            <a:xfrm>
              <a:off x="5992557" y="2596527"/>
              <a:ext cx="11196" cy="11362"/>
            </a:xfrm>
            <a:custGeom>
              <a:avLst/>
              <a:gdLst>
                <a:gd name="connsiteX0" fmla="*/ 4457 w 11196"/>
                <a:gd name="connsiteY0" fmla="*/ 11143 h 11362"/>
                <a:gd name="connsiteX1" fmla="*/ 10929 w 11196"/>
                <a:gd name="connsiteY1" fmla="*/ 7652 h 11362"/>
                <a:gd name="connsiteX2" fmla="*/ 11143 w 11196"/>
                <a:gd name="connsiteY2" fmla="*/ 5943 h 11362"/>
                <a:gd name="connsiteX3" fmla="*/ 6739 w 11196"/>
                <a:gd name="connsiteY3" fmla="*/ 53 h 11362"/>
                <a:gd name="connsiteX4" fmla="*/ 5943 w 11196"/>
                <a:gd name="connsiteY4" fmla="*/ 0 h 11362"/>
                <a:gd name="connsiteX5" fmla="*/ 0 w 11196"/>
                <a:gd name="connsiteY5" fmla="*/ 5943 h 11362"/>
                <a:gd name="connsiteX6" fmla="*/ 4457 w 11196"/>
                <a:gd name="connsiteY6" fmla="*/ 11143 h 1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96" h="11362">
                  <a:moveTo>
                    <a:pt x="4457" y="11143"/>
                  </a:moveTo>
                  <a:cubicBezTo>
                    <a:pt x="7209" y="11966"/>
                    <a:pt x="10106" y="10403"/>
                    <a:pt x="10929" y="7652"/>
                  </a:cubicBezTo>
                  <a:cubicBezTo>
                    <a:pt x="11095" y="7098"/>
                    <a:pt x="11167" y="6521"/>
                    <a:pt x="11143" y="5943"/>
                  </a:cubicBezTo>
                  <a:cubicBezTo>
                    <a:pt x="11553" y="3101"/>
                    <a:pt x="9582" y="464"/>
                    <a:pt x="6739" y="53"/>
                  </a:cubicBezTo>
                  <a:cubicBezTo>
                    <a:pt x="6476" y="15"/>
                    <a:pt x="6209" y="-2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237" y="8444"/>
                    <a:pt x="2022" y="10526"/>
                    <a:pt x="4457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="" xmlns:a16="http://schemas.microsoft.com/office/drawing/2014/main" id="{84AEA95F-5268-7FFE-EBDD-02C79E143F48}"/>
                </a:ext>
              </a:extLst>
            </p:cNvPr>
            <p:cNvSpPr/>
            <p:nvPr/>
          </p:nvSpPr>
          <p:spPr>
            <a:xfrm>
              <a:off x="5985128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="" xmlns:a16="http://schemas.microsoft.com/office/drawing/2014/main" id="{D4BA1858-A643-29E6-1A8A-043F9727A343}"/>
                </a:ext>
              </a:extLst>
            </p:cNvPr>
            <p:cNvSpPr/>
            <p:nvPr/>
          </p:nvSpPr>
          <p:spPr>
            <a:xfrm>
              <a:off x="5979185" y="2530413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="" xmlns:a16="http://schemas.microsoft.com/office/drawing/2014/main" id="{98067AA7-3633-638D-093B-E4562DCA3A28}"/>
                </a:ext>
              </a:extLst>
            </p:cNvPr>
            <p:cNvSpPr/>
            <p:nvPr/>
          </p:nvSpPr>
          <p:spPr>
            <a:xfrm>
              <a:off x="5975471" y="2495499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="" xmlns:a16="http://schemas.microsoft.com/office/drawing/2014/main" id="{FFB7E02C-1075-7AE9-9D0B-B3513A061BE0}"/>
                </a:ext>
              </a:extLst>
            </p:cNvPr>
            <p:cNvSpPr/>
            <p:nvPr/>
          </p:nvSpPr>
          <p:spPr>
            <a:xfrm>
              <a:off x="5974728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="" xmlns:a16="http://schemas.microsoft.com/office/drawing/2014/main" id="{82C178CE-ABE1-BA41-9548-124D2717982B}"/>
                </a:ext>
              </a:extLst>
            </p:cNvPr>
            <p:cNvSpPr/>
            <p:nvPr/>
          </p:nvSpPr>
          <p:spPr>
            <a:xfrm>
              <a:off x="5975471" y="2425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="" xmlns:a16="http://schemas.microsoft.com/office/drawing/2014/main" id="{6128708B-6398-BC01-1CE3-577E23D2E0AC}"/>
                </a:ext>
              </a:extLst>
            </p:cNvPr>
            <p:cNvSpPr/>
            <p:nvPr/>
          </p:nvSpPr>
          <p:spPr>
            <a:xfrm>
              <a:off x="5977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="" xmlns:a16="http://schemas.microsoft.com/office/drawing/2014/main" id="{36794438-23A8-923A-93B9-069D1369A94D}"/>
                </a:ext>
              </a:extLst>
            </p:cNvPr>
            <p:cNvSpPr/>
            <p:nvPr/>
          </p:nvSpPr>
          <p:spPr>
            <a:xfrm>
              <a:off x="5982900" y="2355842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="" xmlns:a16="http://schemas.microsoft.com/office/drawing/2014/main" id="{93FB25AE-1BD9-830E-678A-EE58BDD762FC}"/>
                </a:ext>
              </a:extLst>
            </p:cNvPr>
            <p:cNvSpPr/>
            <p:nvPr/>
          </p:nvSpPr>
          <p:spPr>
            <a:xfrm>
              <a:off x="5990328" y="2320927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="" xmlns:a16="http://schemas.microsoft.com/office/drawing/2014/main" id="{A0E33A4C-329D-F2D8-5A4A-1F295F5E8DD2}"/>
                </a:ext>
              </a:extLst>
            </p:cNvPr>
            <p:cNvSpPr/>
            <p:nvPr/>
          </p:nvSpPr>
          <p:spPr>
            <a:xfrm>
              <a:off x="5992532" y="2283042"/>
              <a:ext cx="23053" cy="23028"/>
            </a:xfrm>
            <a:custGeom>
              <a:avLst/>
              <a:gdLst>
                <a:gd name="connsiteX0" fmla="*/ 11168 w 23053"/>
                <a:gd name="connsiteY0" fmla="*/ 23029 h 23028"/>
                <a:gd name="connsiteX1" fmla="*/ 23053 w 23053"/>
                <a:gd name="connsiteY1" fmla="*/ 11886 h 23028"/>
                <a:gd name="connsiteX2" fmla="*/ 11168 w 23053"/>
                <a:gd name="connsiteY2" fmla="*/ 0 h 23028"/>
                <a:gd name="connsiteX3" fmla="*/ 0 w 23053"/>
                <a:gd name="connsiteY3" fmla="*/ 11118 h 23028"/>
                <a:gd name="connsiteX4" fmla="*/ 25 w 23053"/>
                <a:gd name="connsiteY4" fmla="*/ 11886 h 23028"/>
                <a:gd name="connsiteX5" fmla="*/ 11168 w 23053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53" h="23028">
                  <a:moveTo>
                    <a:pt x="11168" y="23029"/>
                  </a:moveTo>
                  <a:cubicBezTo>
                    <a:pt x="17452" y="23041"/>
                    <a:pt x="22661" y="18158"/>
                    <a:pt x="23053" y="11886"/>
                  </a:cubicBezTo>
                  <a:cubicBezTo>
                    <a:pt x="23053" y="5321"/>
                    <a:pt x="17732" y="0"/>
                    <a:pt x="11168" y="0"/>
                  </a:cubicBezTo>
                  <a:cubicBezTo>
                    <a:pt x="5014" y="-14"/>
                    <a:pt x="14" y="4964"/>
                    <a:pt x="0" y="11118"/>
                  </a:cubicBezTo>
                  <a:cubicBezTo>
                    <a:pt x="-1" y="11374"/>
                    <a:pt x="8" y="11630"/>
                    <a:pt x="25" y="11886"/>
                  </a:cubicBezTo>
                  <a:cubicBezTo>
                    <a:pt x="25" y="18040"/>
                    <a:pt x="5014" y="23029"/>
                    <a:pt x="11168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="" xmlns:a16="http://schemas.microsoft.com/office/drawing/2014/main" id="{95E24ACB-34D4-80D7-FE9D-B2803A7D4CDA}"/>
                </a:ext>
              </a:extLst>
            </p:cNvPr>
            <p:cNvSpPr/>
            <p:nvPr/>
          </p:nvSpPr>
          <p:spPr>
            <a:xfrm>
              <a:off x="6007414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="" xmlns:a16="http://schemas.microsoft.com/office/drawing/2014/main" id="{71DCFE0D-DCA4-5A93-74D3-EB984D5BD2F1}"/>
                </a:ext>
              </a:extLst>
            </p:cNvPr>
            <p:cNvSpPr/>
            <p:nvPr/>
          </p:nvSpPr>
          <p:spPr>
            <a:xfrm>
              <a:off x="6024500" y="2222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9" y="16343"/>
                    <a:pt x="0" y="12684"/>
                    <a:pt x="0" y="8171"/>
                  </a:cubicBezTo>
                  <a:cubicBezTo>
                    <a:pt x="0" y="3659"/>
                    <a:pt x="3659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="" xmlns:a16="http://schemas.microsoft.com/office/drawing/2014/main" id="{6A6D59A2-F3A7-E652-5C3E-B84E02A33A1D}"/>
                </a:ext>
              </a:extLst>
            </p:cNvPr>
            <p:cNvSpPr/>
            <p:nvPr/>
          </p:nvSpPr>
          <p:spPr>
            <a:xfrm>
              <a:off x="6042328" y="2193851"/>
              <a:ext cx="12628" cy="11933"/>
            </a:xfrm>
            <a:custGeom>
              <a:avLst/>
              <a:gdLst>
                <a:gd name="connsiteX0" fmla="*/ 6686 w 12628"/>
                <a:gd name="connsiteY0" fmla="*/ 11933 h 11933"/>
                <a:gd name="connsiteX1" fmla="*/ 12629 w 12628"/>
                <a:gd name="connsiteY1" fmla="*/ 5990 h 11933"/>
                <a:gd name="connsiteX2" fmla="*/ 6686 w 12628"/>
                <a:gd name="connsiteY2" fmla="*/ 47 h 11933"/>
                <a:gd name="connsiteX3" fmla="*/ 47 w 12628"/>
                <a:gd name="connsiteY3" fmla="*/ 5200 h 11933"/>
                <a:gd name="connsiteX4" fmla="*/ 0 w 12628"/>
                <a:gd name="connsiteY4" fmla="*/ 5990 h 11933"/>
                <a:gd name="connsiteX5" fmla="*/ 6686 w 12628"/>
                <a:gd name="connsiteY5" fmla="*/ 11933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6686" y="11933"/>
                  </a:moveTo>
                  <a:cubicBezTo>
                    <a:pt x="9820" y="11600"/>
                    <a:pt x="12296" y="9124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30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380" y="9390"/>
                    <a:pt x="3265" y="11954"/>
                    <a:pt x="6686" y="119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="" xmlns:a16="http://schemas.microsoft.com/office/drawing/2014/main" id="{7C92E673-FEA3-8611-F8EF-3237E19E8B9A}"/>
                </a:ext>
              </a:extLst>
            </p:cNvPr>
            <p:cNvSpPr/>
            <p:nvPr/>
          </p:nvSpPr>
          <p:spPr>
            <a:xfrm>
              <a:off x="6060900" y="21641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="" xmlns:a16="http://schemas.microsoft.com/office/drawing/2014/main" id="{7288F1CD-B049-AFE1-6EF8-791FC3E21769}"/>
                </a:ext>
              </a:extLst>
            </p:cNvPr>
            <p:cNvSpPr/>
            <p:nvPr/>
          </p:nvSpPr>
          <p:spPr>
            <a:xfrm>
              <a:off x="6080957" y="2136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="" xmlns:a16="http://schemas.microsoft.com/office/drawing/2014/main" id="{B67A9549-73F6-4BB7-D79C-134938900636}"/>
                </a:ext>
              </a:extLst>
            </p:cNvPr>
            <p:cNvSpPr/>
            <p:nvPr/>
          </p:nvSpPr>
          <p:spPr>
            <a:xfrm>
              <a:off x="6103985" y="21106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cubicBezTo>
                    <a:pt x="8171" y="1663"/>
                    <a:pt x="6509" y="0"/>
                    <a:pt x="4457" y="0"/>
                  </a:cubicBez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="" xmlns:a16="http://schemas.microsoft.com/office/drawing/2014/main" id="{4ABD5A66-4EA7-71FE-F769-00853D4B8790}"/>
                </a:ext>
              </a:extLst>
            </p:cNvPr>
            <p:cNvSpPr/>
            <p:nvPr/>
          </p:nvSpPr>
          <p:spPr>
            <a:xfrm>
              <a:off x="6125528" y="20921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="" xmlns:a16="http://schemas.microsoft.com/office/drawing/2014/main" id="{B3386043-A9B5-E3D3-0610-BBD8D1DF5C33}"/>
                </a:ext>
              </a:extLst>
            </p:cNvPr>
            <p:cNvSpPr/>
            <p:nvPr/>
          </p:nvSpPr>
          <p:spPr>
            <a:xfrm>
              <a:off x="6154335" y="2067613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="" xmlns:a16="http://schemas.microsoft.com/office/drawing/2014/main" id="{1EF99184-9BA4-D125-CAF8-053B59CE5177}"/>
                </a:ext>
              </a:extLst>
            </p:cNvPr>
            <p:cNvSpPr/>
            <p:nvPr/>
          </p:nvSpPr>
          <p:spPr>
            <a:xfrm>
              <a:off x="6182728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="" xmlns:a16="http://schemas.microsoft.com/office/drawing/2014/main" id="{B839C52D-0E77-7EFC-779B-3A3034DB58B7}"/>
                </a:ext>
              </a:extLst>
            </p:cNvPr>
            <p:cNvSpPr/>
            <p:nvPr/>
          </p:nvSpPr>
          <p:spPr>
            <a:xfrm>
              <a:off x="6210214" y="202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="" xmlns:a16="http://schemas.microsoft.com/office/drawing/2014/main" id="{9EBA6F3B-84B0-476C-6240-4979B08E7591}"/>
                </a:ext>
              </a:extLst>
            </p:cNvPr>
            <p:cNvSpPr/>
            <p:nvPr/>
          </p:nvSpPr>
          <p:spPr>
            <a:xfrm>
              <a:off x="6235471" y="1999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="" xmlns:a16="http://schemas.microsoft.com/office/drawing/2014/main" id="{3516C818-FA44-A6BE-5BBC-CC61F44A2C84}"/>
                </a:ext>
              </a:extLst>
            </p:cNvPr>
            <p:cNvSpPr/>
            <p:nvPr/>
          </p:nvSpPr>
          <p:spPr>
            <a:xfrm>
              <a:off x="6265928" y="19821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="" xmlns:a16="http://schemas.microsoft.com/office/drawing/2014/main" id="{7CA29D92-4387-64E5-2951-76C969ABC72E}"/>
                </a:ext>
              </a:extLst>
            </p:cNvPr>
            <p:cNvSpPr/>
            <p:nvPr/>
          </p:nvSpPr>
          <p:spPr>
            <a:xfrm>
              <a:off x="6297128" y="196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="" xmlns:a16="http://schemas.microsoft.com/office/drawing/2014/main" id="{59A87D5E-31D0-4F04-29AA-F60E484952E3}"/>
                </a:ext>
              </a:extLst>
            </p:cNvPr>
            <p:cNvSpPr/>
            <p:nvPr/>
          </p:nvSpPr>
          <p:spPr>
            <a:xfrm>
              <a:off x="6332786" y="1953516"/>
              <a:ext cx="6010" cy="7867"/>
            </a:xfrm>
            <a:custGeom>
              <a:avLst/>
              <a:gdLst>
                <a:gd name="connsiteX0" fmla="*/ 0 w 6010"/>
                <a:gd name="connsiteY0" fmla="*/ 7868 h 7867"/>
                <a:gd name="connsiteX1" fmla="*/ 3714 w 6010"/>
                <a:gd name="connsiteY1" fmla="*/ 7868 h 7867"/>
                <a:gd name="connsiteX2" fmla="*/ 5571 w 6010"/>
                <a:gd name="connsiteY2" fmla="*/ 2296 h 7867"/>
                <a:gd name="connsiteX3" fmla="*/ 0 w 6010"/>
                <a:gd name="connsiteY3" fmla="*/ 439 h 7867"/>
                <a:gd name="connsiteX4" fmla="*/ 0 w 6010"/>
                <a:gd name="connsiteY4" fmla="*/ 4154 h 7867"/>
                <a:gd name="connsiteX5" fmla="*/ 0 w 6010"/>
                <a:gd name="connsiteY5" fmla="*/ 7868 h 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0" h="7867">
                  <a:moveTo>
                    <a:pt x="0" y="7868"/>
                  </a:moveTo>
                  <a:lnTo>
                    <a:pt x="3714" y="7868"/>
                  </a:lnTo>
                  <a:cubicBezTo>
                    <a:pt x="5766" y="6842"/>
                    <a:pt x="6597" y="4348"/>
                    <a:pt x="5571" y="2296"/>
                  </a:cubicBezTo>
                  <a:cubicBezTo>
                    <a:pt x="4546" y="245"/>
                    <a:pt x="2051" y="-586"/>
                    <a:pt x="0" y="439"/>
                  </a:cubicBezTo>
                  <a:cubicBezTo>
                    <a:pt x="0" y="439"/>
                    <a:pt x="0" y="439"/>
                    <a:pt x="0" y="4154"/>
                  </a:cubicBezTo>
                  <a:lnTo>
                    <a:pt x="0" y="786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="" xmlns:a16="http://schemas.microsoft.com/office/drawing/2014/main" id="{435207B1-AFCD-E647-228F-BB3C721B869C}"/>
                </a:ext>
              </a:extLst>
            </p:cNvPr>
            <p:cNvSpPr/>
            <p:nvPr/>
          </p:nvSpPr>
          <p:spPr>
            <a:xfrm>
              <a:off x="6362500" y="195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="" xmlns:a16="http://schemas.microsoft.com/office/drawing/2014/main" id="{D3BC656C-F1FF-577B-7A79-03F6221A9DD9}"/>
                </a:ext>
              </a:extLst>
            </p:cNvPr>
            <p:cNvSpPr/>
            <p:nvPr/>
          </p:nvSpPr>
          <p:spPr>
            <a:xfrm>
              <a:off x="6395928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="" xmlns:a16="http://schemas.microsoft.com/office/drawing/2014/main" id="{94A69699-8DB2-D294-EFEE-BE283F308B81}"/>
                </a:ext>
              </a:extLst>
            </p:cNvPr>
            <p:cNvSpPr/>
            <p:nvPr/>
          </p:nvSpPr>
          <p:spPr>
            <a:xfrm>
              <a:off x="6433071" y="19346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="" xmlns:a16="http://schemas.microsoft.com/office/drawing/2014/main" id="{1C4DBB50-5D97-71A4-9D7F-AE355972F095}"/>
                </a:ext>
              </a:extLst>
            </p:cNvPr>
            <p:cNvSpPr/>
            <p:nvPr/>
          </p:nvSpPr>
          <p:spPr>
            <a:xfrm>
              <a:off x="6467325" y="1929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="" xmlns:a16="http://schemas.microsoft.com/office/drawing/2014/main" id="{F5963980-4781-9A99-580C-BFDDD2604944}"/>
                </a:ext>
              </a:extLst>
            </p:cNvPr>
            <p:cNvSpPr/>
            <p:nvPr/>
          </p:nvSpPr>
          <p:spPr>
            <a:xfrm>
              <a:off x="6502157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="" xmlns:a16="http://schemas.microsoft.com/office/drawing/2014/main" id="{9B2B8266-1E76-FAB3-77FD-D998E4FF9403}"/>
                </a:ext>
              </a:extLst>
            </p:cNvPr>
            <p:cNvSpPr/>
            <p:nvPr/>
          </p:nvSpPr>
          <p:spPr>
            <a:xfrm>
              <a:off x="6537071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="" xmlns:a16="http://schemas.microsoft.com/office/drawing/2014/main" id="{BA8F27AF-12A3-6180-6846-4675BE8FBEE8}"/>
                </a:ext>
              </a:extLst>
            </p:cNvPr>
            <p:cNvSpPr/>
            <p:nvPr/>
          </p:nvSpPr>
          <p:spPr>
            <a:xfrm>
              <a:off x="6571243" y="193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="" xmlns:a16="http://schemas.microsoft.com/office/drawing/2014/main" id="{2FBFA0F3-25C5-5E0D-0FD1-5F64D66077E7}"/>
                </a:ext>
              </a:extLst>
            </p:cNvPr>
            <p:cNvSpPr/>
            <p:nvPr/>
          </p:nvSpPr>
          <p:spPr>
            <a:xfrm>
              <a:off x="6602443" y="19279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="" xmlns:a16="http://schemas.microsoft.com/office/drawing/2014/main" id="{6160A644-4F51-F9B2-89C2-694ADE749E2A}"/>
                </a:ext>
              </a:extLst>
            </p:cNvPr>
            <p:cNvSpPr/>
            <p:nvPr/>
          </p:nvSpPr>
          <p:spPr>
            <a:xfrm>
              <a:off x="6636614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="" xmlns:a16="http://schemas.microsoft.com/office/drawing/2014/main" id="{8F9A0D5B-CF1D-3B7A-AD64-24D0DCD8CEC5}"/>
                </a:ext>
              </a:extLst>
            </p:cNvPr>
            <p:cNvSpPr/>
            <p:nvPr/>
          </p:nvSpPr>
          <p:spPr>
            <a:xfrm>
              <a:off x="6666700" y="1942331"/>
              <a:ext cx="11253" cy="11624"/>
            </a:xfrm>
            <a:custGeom>
              <a:avLst/>
              <a:gdLst>
                <a:gd name="connsiteX0" fmla="*/ 5571 w 11253"/>
                <a:gd name="connsiteY0" fmla="*/ 11625 h 11624"/>
                <a:gd name="connsiteX1" fmla="*/ 9286 w 11253"/>
                <a:gd name="connsiteY1" fmla="*/ 7168 h 11624"/>
                <a:gd name="connsiteX2" fmla="*/ 10771 w 11253"/>
                <a:gd name="connsiteY2" fmla="*/ 1968 h 11624"/>
                <a:gd name="connsiteX3" fmla="*/ 5571 w 11253"/>
                <a:gd name="connsiteY3" fmla="*/ 482 h 11624"/>
                <a:gd name="connsiteX4" fmla="*/ 0 w 11253"/>
                <a:gd name="connsiteY4" fmla="*/ 6053 h 11624"/>
                <a:gd name="connsiteX5" fmla="*/ 5571 w 11253"/>
                <a:gd name="connsiteY5" fmla="*/ 11625 h 1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53" h="11624">
                  <a:moveTo>
                    <a:pt x="5571" y="11625"/>
                  </a:moveTo>
                  <a:cubicBezTo>
                    <a:pt x="7739" y="11259"/>
                    <a:pt x="9316" y="9366"/>
                    <a:pt x="9286" y="7168"/>
                  </a:cubicBezTo>
                  <a:cubicBezTo>
                    <a:pt x="11132" y="6142"/>
                    <a:pt x="11797" y="3814"/>
                    <a:pt x="10771" y="1968"/>
                  </a:cubicBezTo>
                  <a:cubicBezTo>
                    <a:pt x="9746" y="121"/>
                    <a:pt x="7418" y="-544"/>
                    <a:pt x="5571" y="482"/>
                  </a:cubicBezTo>
                  <a:cubicBezTo>
                    <a:pt x="2494" y="482"/>
                    <a:pt x="0" y="2976"/>
                    <a:pt x="0" y="6053"/>
                  </a:cubicBezTo>
                  <a:cubicBezTo>
                    <a:pt x="0" y="9130"/>
                    <a:pt x="2494" y="11625"/>
                    <a:pt x="5571" y="1162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="" xmlns:a16="http://schemas.microsoft.com/office/drawing/2014/main" id="{44322912-9B06-ECA9-44E9-806B930DC7F6}"/>
                </a:ext>
              </a:extLst>
            </p:cNvPr>
            <p:cNvSpPr/>
            <p:nvPr/>
          </p:nvSpPr>
          <p:spPr>
            <a:xfrm>
              <a:off x="6701243" y="1952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="" xmlns:a16="http://schemas.microsoft.com/office/drawing/2014/main" id="{9D5FC935-F9F4-FF7D-2480-1AAF37AF89A2}"/>
                </a:ext>
              </a:extLst>
            </p:cNvPr>
            <p:cNvSpPr/>
            <p:nvPr/>
          </p:nvSpPr>
          <p:spPr>
            <a:xfrm>
              <a:off x="6736082" y="1965841"/>
              <a:ext cx="10572" cy="11402"/>
            </a:xfrm>
            <a:custGeom>
              <a:avLst/>
              <a:gdLst>
                <a:gd name="connsiteX0" fmla="*/ 2304 w 10572"/>
                <a:gd name="connsiteY0" fmla="*/ 10400 h 11402"/>
                <a:gd name="connsiteX1" fmla="*/ 9571 w 10572"/>
                <a:gd name="connsiteY1" fmla="*/ 9271 h 11402"/>
                <a:gd name="connsiteX2" fmla="*/ 10475 w 10572"/>
                <a:gd name="connsiteY2" fmla="*/ 5200 h 11402"/>
                <a:gd name="connsiteX3" fmla="*/ 5275 w 10572"/>
                <a:gd name="connsiteY3" fmla="*/ 0 h 11402"/>
                <a:gd name="connsiteX4" fmla="*/ 75 w 10572"/>
                <a:gd name="connsiteY4" fmla="*/ 5200 h 11402"/>
                <a:gd name="connsiteX5" fmla="*/ 2304 w 10572"/>
                <a:gd name="connsiteY5" fmla="*/ 10400 h 1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72" h="11402">
                  <a:moveTo>
                    <a:pt x="2304" y="10400"/>
                  </a:moveTo>
                  <a:cubicBezTo>
                    <a:pt x="4622" y="12095"/>
                    <a:pt x="7876" y="11589"/>
                    <a:pt x="9571" y="9271"/>
                  </a:cubicBezTo>
                  <a:cubicBezTo>
                    <a:pt x="10427" y="8100"/>
                    <a:pt x="10755" y="6624"/>
                    <a:pt x="10475" y="5200"/>
                  </a:cubicBezTo>
                  <a:cubicBezTo>
                    <a:pt x="10475" y="2328"/>
                    <a:pt x="8147" y="0"/>
                    <a:pt x="5275" y="0"/>
                  </a:cubicBezTo>
                  <a:cubicBezTo>
                    <a:pt x="2403" y="0"/>
                    <a:pt x="75" y="2328"/>
                    <a:pt x="75" y="5200"/>
                  </a:cubicBezTo>
                  <a:cubicBezTo>
                    <a:pt x="-272" y="7221"/>
                    <a:pt x="601" y="9258"/>
                    <a:pt x="2304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="" xmlns:a16="http://schemas.microsoft.com/office/drawing/2014/main" id="{DB020364-A212-07F3-3B5F-C3867BE7AEF2}"/>
                </a:ext>
              </a:extLst>
            </p:cNvPr>
            <p:cNvSpPr/>
            <p:nvPr/>
          </p:nvSpPr>
          <p:spPr>
            <a:xfrm>
              <a:off x="6765129" y="19814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="" xmlns:a16="http://schemas.microsoft.com/office/drawing/2014/main" id="{C7F3E490-F32A-5081-CBEA-09CFA100EC91}"/>
                </a:ext>
              </a:extLst>
            </p:cNvPr>
            <p:cNvSpPr/>
            <p:nvPr/>
          </p:nvSpPr>
          <p:spPr>
            <a:xfrm>
              <a:off x="6800043" y="2002241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="" xmlns:a16="http://schemas.microsoft.com/office/drawing/2014/main" id="{EE0D2014-5904-AB59-7224-A0DC23FEED2C}"/>
                </a:ext>
              </a:extLst>
            </p:cNvPr>
            <p:cNvSpPr/>
            <p:nvPr/>
          </p:nvSpPr>
          <p:spPr>
            <a:xfrm>
              <a:off x="6826043" y="20185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="" xmlns:a16="http://schemas.microsoft.com/office/drawing/2014/main" id="{55702795-E2B2-5429-DA5A-0945F336BAE4}"/>
                </a:ext>
              </a:extLst>
            </p:cNvPr>
            <p:cNvSpPr/>
            <p:nvPr/>
          </p:nvSpPr>
          <p:spPr>
            <a:xfrm>
              <a:off x="6852786" y="2038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="" xmlns:a16="http://schemas.microsoft.com/office/drawing/2014/main" id="{56AB07A7-E696-284E-A054-255623B77346}"/>
                </a:ext>
              </a:extLst>
            </p:cNvPr>
            <p:cNvSpPr/>
            <p:nvPr/>
          </p:nvSpPr>
          <p:spPr>
            <a:xfrm>
              <a:off x="6879529" y="20646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129" y="1801"/>
                    <a:pt x="5628" y="30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="" xmlns:a16="http://schemas.microsoft.com/office/drawing/2014/main" id="{E2F9A242-5C64-BBED-CF94-81281A987F3C}"/>
                </a:ext>
              </a:extLst>
            </p:cNvPr>
            <p:cNvSpPr/>
            <p:nvPr/>
          </p:nvSpPr>
          <p:spPr>
            <a:xfrm>
              <a:off x="6904043" y="2092870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="" xmlns:a16="http://schemas.microsoft.com/office/drawing/2014/main" id="{7F8E8BE4-48D8-18A2-2E51-B1DD021B4534}"/>
                </a:ext>
              </a:extLst>
            </p:cNvPr>
            <p:cNvSpPr/>
            <p:nvPr/>
          </p:nvSpPr>
          <p:spPr>
            <a:xfrm>
              <a:off x="6926329" y="2109955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="" xmlns:a16="http://schemas.microsoft.com/office/drawing/2014/main" id="{EF57E0AD-36D5-1C9C-B598-55D08331BAC9}"/>
                </a:ext>
              </a:extLst>
            </p:cNvPr>
            <p:cNvSpPr/>
            <p:nvPr/>
          </p:nvSpPr>
          <p:spPr>
            <a:xfrm>
              <a:off x="6946386" y="2135213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="" xmlns:a16="http://schemas.microsoft.com/office/drawing/2014/main" id="{A85A7825-8E3A-C03E-7DF4-E663CE8E06A6}"/>
                </a:ext>
              </a:extLst>
            </p:cNvPr>
            <p:cNvSpPr/>
            <p:nvPr/>
          </p:nvSpPr>
          <p:spPr>
            <a:xfrm>
              <a:off x="6960469" y="2158210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="" xmlns:a16="http://schemas.microsoft.com/office/drawing/2014/main" id="{E196C59E-EBC9-998C-D33D-F291CE24131E}"/>
                </a:ext>
              </a:extLst>
            </p:cNvPr>
            <p:cNvSpPr/>
            <p:nvPr/>
          </p:nvSpPr>
          <p:spPr>
            <a:xfrm>
              <a:off x="6980558" y="2189441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="" xmlns:a16="http://schemas.microsoft.com/office/drawing/2014/main" id="{0D1D1D9C-B599-8E15-06DC-E0C0C7AE9A04}"/>
                </a:ext>
              </a:extLst>
            </p:cNvPr>
            <p:cNvSpPr/>
            <p:nvPr/>
          </p:nvSpPr>
          <p:spPr>
            <a:xfrm>
              <a:off x="6995415" y="2219156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="" xmlns:a16="http://schemas.microsoft.com/office/drawing/2014/main" id="{A3CCE3F6-26A1-B840-0DFA-6813AA6DF900}"/>
                </a:ext>
              </a:extLst>
            </p:cNvPr>
            <p:cNvSpPr/>
            <p:nvPr/>
          </p:nvSpPr>
          <p:spPr>
            <a:xfrm>
              <a:off x="7009529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="" xmlns:a16="http://schemas.microsoft.com/office/drawing/2014/main" id="{CAB241B8-D135-A359-BB50-77C546834BFA}"/>
                </a:ext>
              </a:extLst>
            </p:cNvPr>
            <p:cNvSpPr/>
            <p:nvPr/>
          </p:nvSpPr>
          <p:spPr>
            <a:xfrm>
              <a:off x="7022900" y="22852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="" xmlns:a16="http://schemas.microsoft.com/office/drawing/2014/main" id="{30C703A9-3B94-5A8B-1559-FD5454701A84}"/>
                </a:ext>
              </a:extLst>
            </p:cNvPr>
            <p:cNvSpPr/>
            <p:nvPr/>
          </p:nvSpPr>
          <p:spPr>
            <a:xfrm>
              <a:off x="7034043" y="2319442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="" xmlns:a16="http://schemas.microsoft.com/office/drawing/2014/main" id="{910191ED-EB79-1CD5-EFAC-93D5BD18333A}"/>
                </a:ext>
              </a:extLst>
            </p:cNvPr>
            <p:cNvSpPr/>
            <p:nvPr/>
          </p:nvSpPr>
          <p:spPr>
            <a:xfrm>
              <a:off x="7043700" y="2355099"/>
              <a:ext cx="12628" cy="12675"/>
            </a:xfrm>
            <a:custGeom>
              <a:avLst/>
              <a:gdLst>
                <a:gd name="connsiteX0" fmla="*/ 6686 w 12628"/>
                <a:gd name="connsiteY0" fmla="*/ 12629 h 12675"/>
                <a:gd name="connsiteX1" fmla="*/ 12629 w 12628"/>
                <a:gd name="connsiteY1" fmla="*/ 6686 h 12675"/>
                <a:gd name="connsiteX2" fmla="*/ 6686 w 12628"/>
                <a:gd name="connsiteY2" fmla="*/ 0 h 12675"/>
                <a:gd name="connsiteX3" fmla="*/ 0 w 12628"/>
                <a:gd name="connsiteY3" fmla="*/ 6686 h 12675"/>
                <a:gd name="connsiteX4" fmla="*/ 5896 w 12628"/>
                <a:gd name="connsiteY4" fmla="*/ 12675 h 12675"/>
                <a:gd name="connsiteX5" fmla="*/ 6686 w 12628"/>
                <a:gd name="connsiteY5" fmla="*/ 12629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2650" y="3265"/>
                    <a:pt x="10086" y="380"/>
                    <a:pt x="6686" y="0"/>
                  </a:cubicBezTo>
                  <a:cubicBezTo>
                    <a:pt x="2994" y="0"/>
                    <a:pt x="0" y="2993"/>
                    <a:pt x="0" y="6686"/>
                  </a:cubicBezTo>
                  <a:cubicBezTo>
                    <a:pt x="-26" y="9968"/>
                    <a:pt x="2614" y="12649"/>
                    <a:pt x="5896" y="12675"/>
                  </a:cubicBezTo>
                  <a:cubicBezTo>
                    <a:pt x="6160" y="12677"/>
                    <a:pt x="6424" y="12662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="" xmlns:a16="http://schemas.microsoft.com/office/drawing/2014/main" id="{F16A2DBB-DE1F-3083-0235-8D45AC995003}"/>
                </a:ext>
              </a:extLst>
            </p:cNvPr>
            <p:cNvSpPr/>
            <p:nvPr/>
          </p:nvSpPr>
          <p:spPr>
            <a:xfrm>
              <a:off x="7049643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="" xmlns:a16="http://schemas.microsoft.com/office/drawing/2014/main" id="{8FCE26BB-2F5B-8E51-4035-DE4182E09918}"/>
                </a:ext>
              </a:extLst>
            </p:cNvPr>
            <p:cNvSpPr/>
            <p:nvPr/>
          </p:nvSpPr>
          <p:spPr>
            <a:xfrm>
              <a:off x="7054843" y="2426413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="" xmlns:a16="http://schemas.microsoft.com/office/drawing/2014/main" id="{89D6003C-70E3-FBA8-91AA-389D671D4E73}"/>
                </a:ext>
              </a:extLst>
            </p:cNvPr>
            <p:cNvSpPr/>
            <p:nvPr/>
          </p:nvSpPr>
          <p:spPr>
            <a:xfrm>
              <a:off x="7098672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="" xmlns:a16="http://schemas.microsoft.com/office/drawing/2014/main" id="{19379A78-366A-4657-7370-70EC84398D85}"/>
                </a:ext>
              </a:extLst>
            </p:cNvPr>
            <p:cNvSpPr/>
            <p:nvPr/>
          </p:nvSpPr>
          <p:spPr>
            <a:xfrm>
              <a:off x="7093472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="" xmlns:a16="http://schemas.microsoft.com/office/drawing/2014/main" id="{DB779874-C80C-2715-285A-21D61DA65B75}"/>
                </a:ext>
              </a:extLst>
            </p:cNvPr>
            <p:cNvSpPr/>
            <p:nvPr/>
          </p:nvSpPr>
          <p:spPr>
            <a:xfrm>
              <a:off x="7091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="" xmlns:a16="http://schemas.microsoft.com/office/drawing/2014/main" id="{5019D8F8-AB34-CF6C-172E-B9660EC1C755}"/>
                </a:ext>
              </a:extLst>
            </p:cNvPr>
            <p:cNvSpPr/>
            <p:nvPr/>
          </p:nvSpPr>
          <p:spPr>
            <a:xfrm>
              <a:off x="7086043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="" xmlns:a16="http://schemas.microsoft.com/office/drawing/2014/main" id="{3EC2B1F9-E98A-44C5-D285-EAA455155C89}"/>
                </a:ext>
              </a:extLst>
            </p:cNvPr>
            <p:cNvSpPr/>
            <p:nvPr/>
          </p:nvSpPr>
          <p:spPr>
            <a:xfrm>
              <a:off x="7078615" y="2598756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="" xmlns:a16="http://schemas.microsoft.com/office/drawing/2014/main" id="{FC6704EE-7CD7-36DB-1C52-A60A43C7D2A8}"/>
                </a:ext>
              </a:extLst>
            </p:cNvPr>
            <p:cNvSpPr/>
            <p:nvPr/>
          </p:nvSpPr>
          <p:spPr>
            <a:xfrm>
              <a:off x="7068586" y="2629659"/>
              <a:ext cx="8915" cy="9954"/>
            </a:xfrm>
            <a:custGeom>
              <a:avLst/>
              <a:gdLst>
                <a:gd name="connsiteX0" fmla="*/ 4829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829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829" y="9954"/>
                  </a:moveTo>
                  <a:cubicBezTo>
                    <a:pt x="6880" y="9954"/>
                    <a:pt x="8543" y="8291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738" y="8408"/>
                    <a:pt x="2630" y="9985"/>
                    <a:pt x="4829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="" xmlns:a16="http://schemas.microsoft.com/office/drawing/2014/main" id="{A715B375-C2FE-4793-24A0-3F371D3A4678}"/>
                </a:ext>
              </a:extLst>
            </p:cNvPr>
            <p:cNvSpPr/>
            <p:nvPr/>
          </p:nvSpPr>
          <p:spPr>
            <a:xfrm>
              <a:off x="7057072" y="266412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="" xmlns:a16="http://schemas.microsoft.com/office/drawing/2014/main" id="{BABA07E4-FCE1-ED40-CA29-1BBC3799D9DC}"/>
                </a:ext>
              </a:extLst>
            </p:cNvPr>
            <p:cNvSpPr/>
            <p:nvPr/>
          </p:nvSpPr>
          <p:spPr>
            <a:xfrm>
              <a:off x="7045186" y="26968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="" xmlns:a16="http://schemas.microsoft.com/office/drawing/2014/main" id="{35E5F92C-FAFA-2A2B-2B64-9E12E5C0784C}"/>
                </a:ext>
              </a:extLst>
            </p:cNvPr>
            <p:cNvSpPr/>
            <p:nvPr/>
          </p:nvSpPr>
          <p:spPr>
            <a:xfrm>
              <a:off x="7030329" y="2728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="" xmlns:a16="http://schemas.microsoft.com/office/drawing/2014/main" id="{558C64CC-5639-5384-61E7-DD23320D36DD}"/>
                </a:ext>
              </a:extLst>
            </p:cNvPr>
            <p:cNvSpPr/>
            <p:nvPr/>
          </p:nvSpPr>
          <p:spPr>
            <a:xfrm>
              <a:off x="7013243" y="27584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628" y="7129"/>
                    <a:pt x="7129" y="562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lnTo>
                    <a:pt x="0" y="3714"/>
                  </a:lnTo>
                  <a:cubicBezTo>
                    <a:pt x="0" y="5765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="" xmlns:a16="http://schemas.microsoft.com/office/drawing/2014/main" id="{7C9BE42C-93BB-8D63-194C-210EED0A7934}"/>
                </a:ext>
              </a:extLst>
            </p:cNvPr>
            <p:cNvSpPr/>
            <p:nvPr/>
          </p:nvSpPr>
          <p:spPr>
            <a:xfrm>
              <a:off x="6994672" y="2787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="" xmlns:a16="http://schemas.microsoft.com/office/drawing/2014/main" id="{7732D563-FC48-0319-E003-5E8C868F730D}"/>
                </a:ext>
              </a:extLst>
            </p:cNvPr>
            <p:cNvSpPr/>
            <p:nvPr/>
          </p:nvSpPr>
          <p:spPr>
            <a:xfrm>
              <a:off x="6973872" y="2815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="" xmlns:a16="http://schemas.microsoft.com/office/drawing/2014/main" id="{91AD252E-A9EE-E798-68E4-0278C9D9D845}"/>
                </a:ext>
              </a:extLst>
            </p:cNvPr>
            <p:cNvSpPr/>
            <p:nvPr/>
          </p:nvSpPr>
          <p:spPr>
            <a:xfrm>
              <a:off x="6953072" y="28431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="" xmlns:a16="http://schemas.microsoft.com/office/drawing/2014/main" id="{4C97A18D-7268-A52E-D5BF-432BBC81B6A6}"/>
                </a:ext>
              </a:extLst>
            </p:cNvPr>
            <p:cNvSpPr/>
            <p:nvPr/>
          </p:nvSpPr>
          <p:spPr>
            <a:xfrm>
              <a:off x="6932272" y="2868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="" xmlns:a16="http://schemas.microsoft.com/office/drawing/2014/main" id="{7A98F4BC-28C9-3A4C-E5C9-954B8937C303}"/>
                </a:ext>
              </a:extLst>
            </p:cNvPr>
            <p:cNvSpPr/>
            <p:nvPr/>
          </p:nvSpPr>
          <p:spPr>
            <a:xfrm>
              <a:off x="6902557" y="28981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="" xmlns:a16="http://schemas.microsoft.com/office/drawing/2014/main" id="{6A928F68-8C82-BFF1-7B71-C72F5A9C60E3}"/>
                </a:ext>
              </a:extLst>
            </p:cNvPr>
            <p:cNvSpPr/>
            <p:nvPr/>
          </p:nvSpPr>
          <p:spPr>
            <a:xfrm>
              <a:off x="6878786" y="2915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="" xmlns:a16="http://schemas.microsoft.com/office/drawing/2014/main" id="{47514084-7EDD-1BAD-2F62-25DACE070AE5}"/>
                </a:ext>
              </a:extLst>
            </p:cNvPr>
            <p:cNvSpPr/>
            <p:nvPr/>
          </p:nvSpPr>
          <p:spPr>
            <a:xfrm>
              <a:off x="6850557" y="2936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="" xmlns:a16="http://schemas.microsoft.com/office/drawing/2014/main" id="{C17DCF80-6FDF-A090-0325-BF5EC65EB5F3}"/>
                </a:ext>
              </a:extLst>
            </p:cNvPr>
            <p:cNvSpPr/>
            <p:nvPr/>
          </p:nvSpPr>
          <p:spPr>
            <a:xfrm>
              <a:off x="6820843" y="2953842"/>
              <a:ext cx="3714" cy="7428"/>
            </a:xfrm>
            <a:custGeom>
              <a:avLst/>
              <a:gdLst>
                <a:gd name="connsiteX0" fmla="*/ 0 w 3714"/>
                <a:gd name="connsiteY0" fmla="*/ 7428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8"/>
                  </a:moveTo>
                  <a:cubicBezTo>
                    <a:pt x="2051" y="7428"/>
                    <a:pt x="3714" y="5765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="" xmlns:a16="http://schemas.microsoft.com/office/drawing/2014/main" id="{F8229220-48C3-B0E3-45A3-13FEBF898369}"/>
                </a:ext>
              </a:extLst>
            </p:cNvPr>
            <p:cNvSpPr/>
            <p:nvPr/>
          </p:nvSpPr>
          <p:spPr>
            <a:xfrm>
              <a:off x="6790386" y="297092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="" xmlns:a16="http://schemas.microsoft.com/office/drawing/2014/main" id="{0121DC02-B32C-5AB7-F5C8-F11E2397E54C}"/>
                </a:ext>
              </a:extLst>
            </p:cNvPr>
            <p:cNvSpPr/>
            <p:nvPr/>
          </p:nvSpPr>
          <p:spPr>
            <a:xfrm>
              <a:off x="6759929" y="2987271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="" xmlns:a16="http://schemas.microsoft.com/office/drawing/2014/main" id="{9479DFE3-0F24-FF18-ACA4-96A332FFABC3}"/>
                </a:ext>
              </a:extLst>
            </p:cNvPr>
            <p:cNvSpPr/>
            <p:nvPr/>
          </p:nvSpPr>
          <p:spPr>
            <a:xfrm>
              <a:off x="6727243" y="3000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="" xmlns:a16="http://schemas.microsoft.com/office/drawing/2014/main" id="{DFA5E946-21C4-D8C6-2721-D1654D12E320}"/>
                </a:ext>
              </a:extLst>
            </p:cNvPr>
            <p:cNvSpPr/>
            <p:nvPr/>
          </p:nvSpPr>
          <p:spPr>
            <a:xfrm>
              <a:off x="6694557" y="3012822"/>
              <a:ext cx="8171" cy="6391"/>
            </a:xfrm>
            <a:custGeom>
              <a:avLst/>
              <a:gdLst>
                <a:gd name="connsiteX0" fmla="*/ 4457 w 8171"/>
                <a:gd name="connsiteY0" fmla="*/ 6391 h 6391"/>
                <a:gd name="connsiteX1" fmla="*/ 8171 w 8171"/>
                <a:gd name="connsiteY1" fmla="*/ 2677 h 6391"/>
                <a:gd name="connsiteX2" fmla="*/ 2304 w 8171"/>
                <a:gd name="connsiteY2" fmla="*/ 373 h 6391"/>
                <a:gd name="connsiteX3" fmla="*/ 0 w 8171"/>
                <a:gd name="connsiteY3" fmla="*/ 2677 h 6391"/>
                <a:gd name="connsiteX4" fmla="*/ 4457 w 8171"/>
                <a:gd name="connsiteY4" fmla="*/ 6391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6391">
                  <a:moveTo>
                    <a:pt x="4457" y="6391"/>
                  </a:moveTo>
                  <a:cubicBezTo>
                    <a:pt x="6509" y="6391"/>
                    <a:pt x="8171" y="4728"/>
                    <a:pt x="8171" y="2677"/>
                  </a:cubicBezTo>
                  <a:cubicBezTo>
                    <a:pt x="7188" y="420"/>
                    <a:pt x="4561" y="-611"/>
                    <a:pt x="2304" y="373"/>
                  </a:cubicBezTo>
                  <a:cubicBezTo>
                    <a:pt x="1273" y="822"/>
                    <a:pt x="450" y="1645"/>
                    <a:pt x="0" y="2677"/>
                  </a:cubicBezTo>
                  <a:cubicBezTo>
                    <a:pt x="366" y="4845"/>
                    <a:pt x="2259" y="6422"/>
                    <a:pt x="4457" y="63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="" xmlns:a16="http://schemas.microsoft.com/office/drawing/2014/main" id="{B12769E2-C591-7490-31CA-9A0016328401}"/>
                </a:ext>
              </a:extLst>
            </p:cNvPr>
            <p:cNvSpPr/>
            <p:nvPr/>
          </p:nvSpPr>
          <p:spPr>
            <a:xfrm>
              <a:off x="6662614" y="30221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="" xmlns:a16="http://schemas.microsoft.com/office/drawing/2014/main" id="{C1ED5E4B-125C-E8B8-A4C5-69F4CFC5F536}"/>
                </a:ext>
              </a:extLst>
            </p:cNvPr>
            <p:cNvSpPr/>
            <p:nvPr/>
          </p:nvSpPr>
          <p:spPr>
            <a:xfrm>
              <a:off x="6628443" y="3030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="" xmlns:a16="http://schemas.microsoft.com/office/drawing/2014/main" id="{4F516CCB-9330-8C2B-0621-914C49B889C0}"/>
                </a:ext>
              </a:extLst>
            </p:cNvPr>
            <p:cNvSpPr/>
            <p:nvPr/>
          </p:nvSpPr>
          <p:spPr>
            <a:xfrm>
              <a:off x="6592043" y="30414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="" xmlns:a16="http://schemas.microsoft.com/office/drawing/2014/main" id="{C90B86D0-DB04-B21E-1AAA-E1867CD0C04C}"/>
                </a:ext>
              </a:extLst>
            </p:cNvPr>
            <p:cNvSpPr/>
            <p:nvPr/>
          </p:nvSpPr>
          <p:spPr>
            <a:xfrm>
              <a:off x="6563071" y="3044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="" xmlns:a16="http://schemas.microsoft.com/office/drawing/2014/main" id="{61261E21-F708-0036-AC03-84A3D28B9288}"/>
                </a:ext>
              </a:extLst>
            </p:cNvPr>
            <p:cNvSpPr/>
            <p:nvPr/>
          </p:nvSpPr>
          <p:spPr>
            <a:xfrm>
              <a:off x="6525929" y="3041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="" xmlns:a16="http://schemas.microsoft.com/office/drawing/2014/main" id="{19832F80-7378-968A-42B9-94FD6354DDF1}"/>
                </a:ext>
              </a:extLst>
            </p:cNvPr>
            <p:cNvSpPr/>
            <p:nvPr/>
          </p:nvSpPr>
          <p:spPr>
            <a:xfrm>
              <a:off x="6493325" y="30452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="" xmlns:a16="http://schemas.microsoft.com/office/drawing/2014/main" id="{F0F0CC28-5706-5E55-AEEF-D0F86AFE5C64}"/>
                </a:ext>
              </a:extLst>
            </p:cNvPr>
            <p:cNvSpPr/>
            <p:nvPr/>
          </p:nvSpPr>
          <p:spPr>
            <a:xfrm>
              <a:off x="6456843" y="3038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="" xmlns:a16="http://schemas.microsoft.com/office/drawing/2014/main" id="{DE4394F7-1B4D-B753-C09F-85A836D486F7}"/>
                </a:ext>
              </a:extLst>
            </p:cNvPr>
            <p:cNvSpPr/>
            <p:nvPr/>
          </p:nvSpPr>
          <p:spPr>
            <a:xfrm>
              <a:off x="6424900" y="30340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="" xmlns:a16="http://schemas.microsoft.com/office/drawing/2014/main" id="{1C688003-2762-E567-00B5-06DB5AC0BEFC}"/>
                </a:ext>
              </a:extLst>
            </p:cNvPr>
            <p:cNvSpPr/>
            <p:nvPr/>
          </p:nvSpPr>
          <p:spPr>
            <a:xfrm>
              <a:off x="6390728" y="30273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="" xmlns:a16="http://schemas.microsoft.com/office/drawing/2014/main" id="{3ADE6243-6E63-061E-0099-EBC0EC0E786D}"/>
                </a:ext>
              </a:extLst>
            </p:cNvPr>
            <p:cNvSpPr/>
            <p:nvPr/>
          </p:nvSpPr>
          <p:spPr>
            <a:xfrm>
              <a:off x="6356970" y="3022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="" xmlns:a16="http://schemas.microsoft.com/office/drawing/2014/main" id="{A02836E6-9F97-FB33-1020-6CC4B3644199}"/>
                </a:ext>
              </a:extLst>
            </p:cNvPr>
            <p:cNvSpPr/>
            <p:nvPr/>
          </p:nvSpPr>
          <p:spPr>
            <a:xfrm>
              <a:off x="6323954" y="30117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="" xmlns:a16="http://schemas.microsoft.com/office/drawing/2014/main" id="{E4F4685B-B0C8-93DC-B2D6-C673A809313C}"/>
                </a:ext>
              </a:extLst>
            </p:cNvPr>
            <p:cNvSpPr/>
            <p:nvPr/>
          </p:nvSpPr>
          <p:spPr>
            <a:xfrm>
              <a:off x="6291928" y="299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="" xmlns:a16="http://schemas.microsoft.com/office/drawing/2014/main" id="{B30F9F5C-A795-C607-6579-CCB663763536}"/>
                </a:ext>
              </a:extLst>
            </p:cNvPr>
            <p:cNvSpPr/>
            <p:nvPr/>
          </p:nvSpPr>
          <p:spPr>
            <a:xfrm>
              <a:off x="6260728" y="2985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="" xmlns:a16="http://schemas.microsoft.com/office/drawing/2014/main" id="{3BAA7DEE-8208-D31A-CF18-DDBE2D585C12}"/>
                </a:ext>
              </a:extLst>
            </p:cNvPr>
            <p:cNvSpPr/>
            <p:nvPr/>
          </p:nvSpPr>
          <p:spPr>
            <a:xfrm>
              <a:off x="6230271" y="2964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="" xmlns:a16="http://schemas.microsoft.com/office/drawing/2014/main" id="{713CE8E4-EF07-3614-C6B7-8EC623BBE61A}"/>
                </a:ext>
              </a:extLst>
            </p:cNvPr>
            <p:cNvSpPr/>
            <p:nvPr/>
          </p:nvSpPr>
          <p:spPr>
            <a:xfrm>
              <a:off x="6200557" y="2950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="" xmlns:a16="http://schemas.microsoft.com/office/drawing/2014/main" id="{9E768322-E8BC-68FB-6734-74FD1B291DA8}"/>
                </a:ext>
              </a:extLst>
            </p:cNvPr>
            <p:cNvSpPr/>
            <p:nvPr/>
          </p:nvSpPr>
          <p:spPr>
            <a:xfrm>
              <a:off x="6167871" y="29300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="" xmlns:a16="http://schemas.microsoft.com/office/drawing/2014/main" id="{0D8F55DB-1FA5-41C7-611A-AAFA0C0252F9}"/>
                </a:ext>
              </a:extLst>
            </p:cNvPr>
            <p:cNvSpPr/>
            <p:nvPr/>
          </p:nvSpPr>
          <p:spPr>
            <a:xfrm>
              <a:off x="6144925" y="29085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="" xmlns:a16="http://schemas.microsoft.com/office/drawing/2014/main" id="{6189FE59-4F0F-9AC1-9F48-65A58F665040}"/>
                </a:ext>
              </a:extLst>
            </p:cNvPr>
            <p:cNvSpPr/>
            <p:nvPr/>
          </p:nvSpPr>
          <p:spPr>
            <a:xfrm>
              <a:off x="6115128" y="28854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="" xmlns:a16="http://schemas.microsoft.com/office/drawing/2014/main" id="{805AC43F-2E83-2F11-CC67-D661A94D1D24}"/>
                </a:ext>
              </a:extLst>
            </p:cNvPr>
            <p:cNvSpPr/>
            <p:nvPr/>
          </p:nvSpPr>
          <p:spPr>
            <a:xfrm>
              <a:off x="6090614" y="28617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="" xmlns:a16="http://schemas.microsoft.com/office/drawing/2014/main" id="{8E1486A4-7866-FFEB-16A5-90B7FDBCAD36}"/>
                </a:ext>
              </a:extLst>
            </p:cNvPr>
            <p:cNvSpPr/>
            <p:nvPr/>
          </p:nvSpPr>
          <p:spPr>
            <a:xfrm>
              <a:off x="6071382" y="28357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="" xmlns:a16="http://schemas.microsoft.com/office/drawing/2014/main" id="{48EF01AD-F173-FAEA-EAB4-925320A26ABC}"/>
                </a:ext>
              </a:extLst>
            </p:cNvPr>
            <p:cNvSpPr/>
            <p:nvPr/>
          </p:nvSpPr>
          <p:spPr>
            <a:xfrm>
              <a:off x="6051243" y="280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="" xmlns:a16="http://schemas.microsoft.com/office/drawing/2014/main" id="{6CD721B6-713D-00D8-66C4-D8DB8AB5A0E1}"/>
                </a:ext>
              </a:extLst>
            </p:cNvPr>
            <p:cNvSpPr/>
            <p:nvPr/>
          </p:nvSpPr>
          <p:spPr>
            <a:xfrm>
              <a:off x="6028957" y="27740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="" xmlns:a16="http://schemas.microsoft.com/office/drawing/2014/main" id="{60AFC0A1-FC06-D61A-4A33-C12333F6C091}"/>
                </a:ext>
              </a:extLst>
            </p:cNvPr>
            <p:cNvSpPr/>
            <p:nvPr/>
          </p:nvSpPr>
          <p:spPr>
            <a:xfrm>
              <a:off x="6010385" y="2743613"/>
              <a:ext cx="4211" cy="7428"/>
            </a:xfrm>
            <a:custGeom>
              <a:avLst/>
              <a:gdLst>
                <a:gd name="connsiteX0" fmla="*/ 3714 w 4211"/>
                <a:gd name="connsiteY0" fmla="*/ 7428 h 7428"/>
                <a:gd name="connsiteX1" fmla="*/ 3714 w 4211"/>
                <a:gd name="connsiteY1" fmla="*/ 3714 h 7428"/>
                <a:gd name="connsiteX2" fmla="*/ 3714 w 4211"/>
                <a:gd name="connsiteY2" fmla="*/ 0 h 7428"/>
                <a:gd name="connsiteX3" fmla="*/ 0 w 4211"/>
                <a:gd name="connsiteY3" fmla="*/ 3714 h 7428"/>
                <a:gd name="connsiteX4" fmla="*/ 3714 w 4211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1" h="7428">
                  <a:moveTo>
                    <a:pt x="3714" y="7428"/>
                  </a:moveTo>
                  <a:cubicBezTo>
                    <a:pt x="4255" y="6249"/>
                    <a:pt x="4255" y="4893"/>
                    <a:pt x="3714" y="3714"/>
                  </a:cubicBezTo>
                  <a:cubicBezTo>
                    <a:pt x="4378" y="2565"/>
                    <a:pt x="4378" y="1149"/>
                    <a:pt x="3714" y="0"/>
                  </a:cubicBezTo>
                  <a:lnTo>
                    <a:pt x="0" y="3714"/>
                  </a:ln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="" xmlns:a16="http://schemas.microsoft.com/office/drawing/2014/main" id="{A22B5F24-3CCF-ED82-EB67-64429FB7080B}"/>
                </a:ext>
              </a:extLst>
            </p:cNvPr>
            <p:cNvSpPr/>
            <p:nvPr/>
          </p:nvSpPr>
          <p:spPr>
            <a:xfrm>
              <a:off x="5997636" y="2712413"/>
              <a:ext cx="6071" cy="8430"/>
            </a:xfrm>
            <a:custGeom>
              <a:avLst/>
              <a:gdLst>
                <a:gd name="connsiteX0" fmla="*/ 121 w 6071"/>
                <a:gd name="connsiteY0" fmla="*/ 8172 h 8430"/>
                <a:gd name="connsiteX1" fmla="*/ 5814 w 6071"/>
                <a:gd name="connsiteY1" fmla="*/ 5465 h 8430"/>
                <a:gd name="connsiteX2" fmla="*/ 6064 w 6071"/>
                <a:gd name="connsiteY2" fmla="*/ 3715 h 8430"/>
                <a:gd name="connsiteX3" fmla="*/ 1607 w 6071"/>
                <a:gd name="connsiteY3" fmla="*/ 0 h 8430"/>
                <a:gd name="connsiteX4" fmla="*/ 1607 w 6071"/>
                <a:gd name="connsiteY4" fmla="*/ 3715 h 8430"/>
                <a:gd name="connsiteX5" fmla="*/ 121 w 6071"/>
                <a:gd name="connsiteY5" fmla="*/ 8172 h 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1" h="8430">
                  <a:moveTo>
                    <a:pt x="121" y="8172"/>
                  </a:moveTo>
                  <a:cubicBezTo>
                    <a:pt x="2440" y="8996"/>
                    <a:pt x="4989" y="7785"/>
                    <a:pt x="5814" y="5465"/>
                  </a:cubicBezTo>
                  <a:cubicBezTo>
                    <a:pt x="6013" y="4904"/>
                    <a:pt x="6098" y="4309"/>
                    <a:pt x="6064" y="3715"/>
                  </a:cubicBezTo>
                  <a:cubicBezTo>
                    <a:pt x="5698" y="1547"/>
                    <a:pt x="3805" y="-30"/>
                    <a:pt x="1607" y="0"/>
                  </a:cubicBezTo>
                  <a:lnTo>
                    <a:pt x="1607" y="3715"/>
                  </a:lnTo>
                  <a:cubicBezTo>
                    <a:pt x="305" y="4798"/>
                    <a:pt x="-271" y="6525"/>
                    <a:pt x="121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="" xmlns:a16="http://schemas.microsoft.com/office/drawing/2014/main" id="{3E87DD88-F03B-F8C2-B876-CA7D6EAC67AD}"/>
                </a:ext>
              </a:extLst>
            </p:cNvPr>
            <p:cNvSpPr/>
            <p:nvPr/>
          </p:nvSpPr>
          <p:spPr>
            <a:xfrm>
              <a:off x="5979928" y="26804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="" xmlns:a16="http://schemas.microsoft.com/office/drawing/2014/main" id="{E1D56D06-5CB6-5BB1-EEB4-164594D2EC6D}"/>
                </a:ext>
              </a:extLst>
            </p:cNvPr>
            <p:cNvSpPr/>
            <p:nvPr/>
          </p:nvSpPr>
          <p:spPr>
            <a:xfrm>
              <a:off x="5967300" y="26477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="" xmlns:a16="http://schemas.microsoft.com/office/drawing/2014/main" id="{3800F997-154F-6BEF-D30D-C94D9DB5E348}"/>
                </a:ext>
              </a:extLst>
            </p:cNvPr>
            <p:cNvSpPr/>
            <p:nvPr/>
          </p:nvSpPr>
          <p:spPr>
            <a:xfrm>
              <a:off x="5956157" y="2617328"/>
              <a:ext cx="10400" cy="5798"/>
            </a:xfrm>
            <a:custGeom>
              <a:avLst/>
              <a:gdLst>
                <a:gd name="connsiteX0" fmla="*/ 5200 w 10400"/>
                <a:gd name="connsiteY0" fmla="*/ 5200 h 5798"/>
                <a:gd name="connsiteX1" fmla="*/ 10400 w 10400"/>
                <a:gd name="connsiteY1" fmla="*/ 5200 h 5798"/>
                <a:gd name="connsiteX2" fmla="*/ 5200 w 10400"/>
                <a:gd name="connsiteY2" fmla="*/ 0 h 5798"/>
                <a:gd name="connsiteX3" fmla="*/ 0 w 10400"/>
                <a:gd name="connsiteY3" fmla="*/ 5200 h 5798"/>
                <a:gd name="connsiteX4" fmla="*/ 5200 w 10400"/>
                <a:gd name="connsiteY4" fmla="*/ 5200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5798">
                  <a:moveTo>
                    <a:pt x="5200" y="5200"/>
                  </a:moveTo>
                  <a:cubicBezTo>
                    <a:pt x="6841" y="5999"/>
                    <a:pt x="8759" y="599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1641" y="5999"/>
                    <a:pt x="3559" y="5999"/>
                    <a:pt x="52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="" xmlns:a16="http://schemas.microsoft.com/office/drawing/2014/main" id="{355A2FEB-D2A8-6779-CEE7-1721184C3305}"/>
                </a:ext>
              </a:extLst>
            </p:cNvPr>
            <p:cNvSpPr/>
            <p:nvPr/>
          </p:nvSpPr>
          <p:spPr>
            <a:xfrm>
              <a:off x="5948728" y="2580928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="" xmlns:a16="http://schemas.microsoft.com/office/drawing/2014/main" id="{B3129804-FA4F-9A22-1254-4278D5BA31CF}"/>
                </a:ext>
              </a:extLst>
            </p:cNvPr>
            <p:cNvSpPr/>
            <p:nvPr/>
          </p:nvSpPr>
          <p:spPr>
            <a:xfrm>
              <a:off x="5942785" y="25467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="" xmlns:a16="http://schemas.microsoft.com/office/drawing/2014/main" id="{547B1D0F-4A86-6BEA-1B71-052E10F99FE8}"/>
                </a:ext>
              </a:extLst>
            </p:cNvPr>
            <p:cNvSpPr/>
            <p:nvPr/>
          </p:nvSpPr>
          <p:spPr>
            <a:xfrm>
              <a:off x="5938328" y="2512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="" xmlns:a16="http://schemas.microsoft.com/office/drawing/2014/main" id="{F8A3831D-2F2D-C330-C714-666762310110}"/>
                </a:ext>
              </a:extLst>
            </p:cNvPr>
            <p:cNvSpPr/>
            <p:nvPr/>
          </p:nvSpPr>
          <p:spPr>
            <a:xfrm>
              <a:off x="5936842" y="2481530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="" xmlns:a16="http://schemas.microsoft.com/office/drawing/2014/main" id="{88001A2D-6715-6ABF-7EB5-06185439009A}"/>
                </a:ext>
              </a:extLst>
            </p:cNvPr>
            <p:cNvSpPr/>
            <p:nvPr/>
          </p:nvSpPr>
          <p:spPr>
            <a:xfrm>
              <a:off x="5936842" y="24472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="" xmlns:a16="http://schemas.microsoft.com/office/drawing/2014/main" id="{64AC5F58-7C5E-F0F9-E744-26EEAE416478}"/>
                </a:ext>
              </a:extLst>
            </p:cNvPr>
            <p:cNvSpPr/>
            <p:nvPr/>
          </p:nvSpPr>
          <p:spPr>
            <a:xfrm>
              <a:off x="5942188" y="2412444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="" xmlns:a16="http://schemas.microsoft.com/office/drawing/2014/main" id="{DEC83A8E-B6F4-25C9-2B30-BD2DE72140DC}"/>
                </a:ext>
              </a:extLst>
            </p:cNvPr>
            <p:cNvSpPr/>
            <p:nvPr/>
          </p:nvSpPr>
          <p:spPr>
            <a:xfrm>
              <a:off x="5941300" y="2372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7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="" xmlns:a16="http://schemas.microsoft.com/office/drawing/2014/main" id="{2B562EA3-0BFA-8B12-0603-689BB199D97B}"/>
                </a:ext>
              </a:extLst>
            </p:cNvPr>
            <p:cNvSpPr/>
            <p:nvPr/>
          </p:nvSpPr>
          <p:spPr>
            <a:xfrm>
              <a:off x="5945709" y="2337270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="" xmlns:a16="http://schemas.microsoft.com/office/drawing/2014/main" id="{433ABB29-268E-B32E-1694-E3D0F55D802C}"/>
                </a:ext>
              </a:extLst>
            </p:cNvPr>
            <p:cNvSpPr/>
            <p:nvPr/>
          </p:nvSpPr>
          <p:spPr>
            <a:xfrm>
              <a:off x="5951700" y="2301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="" xmlns:a16="http://schemas.microsoft.com/office/drawing/2014/main" id="{C9A3D2A5-8572-EA46-8278-724F86E96BF3}"/>
                </a:ext>
              </a:extLst>
            </p:cNvPr>
            <p:cNvSpPr/>
            <p:nvPr/>
          </p:nvSpPr>
          <p:spPr>
            <a:xfrm>
              <a:off x="5958385" y="22644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="" xmlns:a16="http://schemas.microsoft.com/office/drawing/2014/main" id="{88FF49F9-6F3B-12D4-7BB1-5F55914AC745}"/>
                </a:ext>
              </a:extLst>
            </p:cNvPr>
            <p:cNvSpPr/>
            <p:nvPr/>
          </p:nvSpPr>
          <p:spPr>
            <a:xfrm>
              <a:off x="5970992" y="2232527"/>
              <a:ext cx="26022" cy="26000"/>
            </a:xfrm>
            <a:custGeom>
              <a:avLst/>
              <a:gdLst>
                <a:gd name="connsiteX0" fmla="*/ 12651 w 26022"/>
                <a:gd name="connsiteY0" fmla="*/ 26000 h 26000"/>
                <a:gd name="connsiteX1" fmla="*/ 26022 w 26022"/>
                <a:gd name="connsiteY1" fmla="*/ 12629 h 26000"/>
                <a:gd name="connsiteX2" fmla="*/ 12651 w 26022"/>
                <a:gd name="connsiteY2" fmla="*/ 0 h 26000"/>
                <a:gd name="connsiteX3" fmla="*/ 22 w 26022"/>
                <a:gd name="connsiteY3" fmla="*/ 12629 h 26000"/>
                <a:gd name="connsiteX4" fmla="*/ 11886 w 26022"/>
                <a:gd name="connsiteY4" fmla="*/ 25978 h 26000"/>
                <a:gd name="connsiteX5" fmla="*/ 12651 w 26022"/>
                <a:gd name="connsiteY5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22" h="26000">
                  <a:moveTo>
                    <a:pt x="12651" y="26000"/>
                  </a:moveTo>
                  <a:cubicBezTo>
                    <a:pt x="20036" y="26000"/>
                    <a:pt x="26022" y="20013"/>
                    <a:pt x="26022" y="12629"/>
                  </a:cubicBezTo>
                  <a:cubicBezTo>
                    <a:pt x="25628" y="5535"/>
                    <a:pt x="19755" y="-11"/>
                    <a:pt x="12651" y="0"/>
                  </a:cubicBezTo>
                  <a:cubicBezTo>
                    <a:pt x="5676" y="0"/>
                    <a:pt x="22" y="5654"/>
                    <a:pt x="22" y="12629"/>
                  </a:cubicBezTo>
                  <a:cubicBezTo>
                    <a:pt x="-388" y="19591"/>
                    <a:pt x="4924" y="25568"/>
                    <a:pt x="11886" y="25978"/>
                  </a:cubicBezTo>
                  <a:cubicBezTo>
                    <a:pt x="12141" y="25993"/>
                    <a:pt x="12396" y="26000"/>
                    <a:pt x="1265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="" xmlns:a16="http://schemas.microsoft.com/office/drawing/2014/main" id="{B02082BC-6027-CE29-2A32-290D28C28CBC}"/>
                </a:ext>
              </a:extLst>
            </p:cNvPr>
            <p:cNvSpPr/>
            <p:nvPr/>
          </p:nvSpPr>
          <p:spPr>
            <a:xfrm>
              <a:off x="5987357" y="2203556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="" xmlns:a16="http://schemas.microsoft.com/office/drawing/2014/main" id="{9C469BC3-EDEC-3578-2CB3-924C72D22D3B}"/>
                </a:ext>
              </a:extLst>
            </p:cNvPr>
            <p:cNvSpPr/>
            <p:nvPr/>
          </p:nvSpPr>
          <p:spPr>
            <a:xfrm>
              <a:off x="6005928" y="2175327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="" xmlns:a16="http://schemas.microsoft.com/office/drawing/2014/main" id="{3A7A34AF-788F-E04D-4EE6-B054DFA9D612}"/>
                </a:ext>
              </a:extLst>
            </p:cNvPr>
            <p:cNvSpPr/>
            <p:nvPr/>
          </p:nvSpPr>
          <p:spPr>
            <a:xfrm>
              <a:off x="6025985" y="2147787"/>
              <a:ext cx="11143" cy="11196"/>
            </a:xfrm>
            <a:custGeom>
              <a:avLst/>
              <a:gdLst>
                <a:gd name="connsiteX0" fmla="*/ 5943 w 11143"/>
                <a:gd name="connsiteY0" fmla="*/ 11197 h 11196"/>
                <a:gd name="connsiteX1" fmla="*/ 11143 w 11143"/>
                <a:gd name="connsiteY1" fmla="*/ 5254 h 11196"/>
                <a:gd name="connsiteX2" fmla="*/ 5943 w 11143"/>
                <a:gd name="connsiteY2" fmla="*/ 54 h 11196"/>
                <a:gd name="connsiteX3" fmla="*/ 53 w 11143"/>
                <a:gd name="connsiteY3" fmla="*/ 4458 h 11196"/>
                <a:gd name="connsiteX4" fmla="*/ 0 w 11143"/>
                <a:gd name="connsiteY4" fmla="*/ 5254 h 11196"/>
                <a:gd name="connsiteX5" fmla="*/ 5943 w 11143"/>
                <a:gd name="connsiteY5" fmla="*/ 11197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943" y="11197"/>
                  </a:moveTo>
                  <a:cubicBezTo>
                    <a:pt x="8932" y="10820"/>
                    <a:pt x="11167" y="8267"/>
                    <a:pt x="11143" y="5254"/>
                  </a:cubicBezTo>
                  <a:cubicBezTo>
                    <a:pt x="11143" y="2382"/>
                    <a:pt x="8815" y="54"/>
                    <a:pt x="5943" y="54"/>
                  </a:cubicBezTo>
                  <a:cubicBezTo>
                    <a:pt x="3101" y="-356"/>
                    <a:pt x="464" y="1615"/>
                    <a:pt x="53" y="4458"/>
                  </a:cubicBezTo>
                  <a:cubicBezTo>
                    <a:pt x="15" y="4721"/>
                    <a:pt x="-2" y="4988"/>
                    <a:pt x="0" y="5254"/>
                  </a:cubicBezTo>
                  <a:cubicBezTo>
                    <a:pt x="0" y="8536"/>
                    <a:pt x="2661" y="11197"/>
                    <a:pt x="5943" y="1119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="" xmlns:a16="http://schemas.microsoft.com/office/drawing/2014/main" id="{29F0A87A-7F58-44F5-8510-4ED28EC9A764}"/>
                </a:ext>
              </a:extLst>
            </p:cNvPr>
            <p:cNvSpPr/>
            <p:nvPr/>
          </p:nvSpPr>
          <p:spPr>
            <a:xfrm>
              <a:off x="6046785" y="2120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="" xmlns:a16="http://schemas.microsoft.com/office/drawing/2014/main" id="{2D25519E-9424-4E57-1AAF-EE65FB19E82A}"/>
                </a:ext>
              </a:extLst>
            </p:cNvPr>
            <p:cNvSpPr/>
            <p:nvPr/>
          </p:nvSpPr>
          <p:spPr>
            <a:xfrm>
              <a:off x="6068328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="" xmlns:a16="http://schemas.microsoft.com/office/drawing/2014/main" id="{3FC9350E-F904-7F68-5D3A-BC4ACBA9F7A7}"/>
                </a:ext>
              </a:extLst>
            </p:cNvPr>
            <p:cNvSpPr/>
            <p:nvPr/>
          </p:nvSpPr>
          <p:spPr>
            <a:xfrm>
              <a:off x="6095071" y="2070584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cubicBezTo>
                    <a:pt x="0" y="3714"/>
                    <a:pt x="0" y="0"/>
                    <a:pt x="0" y="0"/>
                  </a:cubicBez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="" xmlns:a16="http://schemas.microsoft.com/office/drawing/2014/main" id="{CB3C39E4-F211-9B59-DE78-396896611DD4}"/>
                </a:ext>
              </a:extLst>
            </p:cNvPr>
            <p:cNvSpPr/>
            <p:nvPr/>
          </p:nvSpPr>
          <p:spPr>
            <a:xfrm>
              <a:off x="6112157" y="2049784"/>
              <a:ext cx="7428" cy="74285"/>
            </a:xfrm>
            <a:custGeom>
              <a:avLst/>
              <a:gdLst>
                <a:gd name="connsiteX0" fmla="*/ 7429 w 7428"/>
                <a:gd name="connsiteY0" fmla="*/ 0 h 74285"/>
                <a:gd name="connsiteX1" fmla="*/ 7429 w 7428"/>
                <a:gd name="connsiteY1" fmla="*/ 0 h 74285"/>
                <a:gd name="connsiteX2" fmla="*/ 0 w 7428"/>
                <a:gd name="connsiteY2" fmla="*/ 0 h 74285"/>
                <a:gd name="connsiteX3" fmla="*/ 7429 w 7428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74285">
                  <a:moveTo>
                    <a:pt x="7429" y="0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7429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="" xmlns:a16="http://schemas.microsoft.com/office/drawing/2014/main" id="{B3EA99A8-C34E-0820-987E-B19DD8B29DA2}"/>
                </a:ext>
              </a:extLst>
            </p:cNvPr>
            <p:cNvSpPr/>
            <p:nvPr/>
          </p:nvSpPr>
          <p:spPr>
            <a:xfrm>
              <a:off x="6141871" y="2019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="" xmlns:a16="http://schemas.microsoft.com/office/drawing/2014/main" id="{FAC37381-32EF-9FCF-3F6A-6CD517735178}"/>
                </a:ext>
              </a:extLst>
            </p:cNvPr>
            <p:cNvSpPr/>
            <p:nvPr/>
          </p:nvSpPr>
          <p:spPr>
            <a:xfrm>
              <a:off x="6166385" y="20052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="" xmlns:a16="http://schemas.microsoft.com/office/drawing/2014/main" id="{317B7D74-A0F5-6DAD-2300-C855E64ABAD0}"/>
                </a:ext>
              </a:extLst>
            </p:cNvPr>
            <p:cNvSpPr/>
            <p:nvPr/>
          </p:nvSpPr>
          <p:spPr>
            <a:xfrm>
              <a:off x="6196843" y="197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="" xmlns:a16="http://schemas.microsoft.com/office/drawing/2014/main" id="{F952EC59-2363-8ED6-4E06-27C679D02563}"/>
                </a:ext>
              </a:extLst>
            </p:cNvPr>
            <p:cNvSpPr/>
            <p:nvPr/>
          </p:nvSpPr>
          <p:spPr>
            <a:xfrm>
              <a:off x="6226557" y="19598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="" xmlns:a16="http://schemas.microsoft.com/office/drawing/2014/main" id="{0B61D8EC-053A-FB88-619C-6DC6843AE5F6}"/>
                </a:ext>
              </a:extLst>
            </p:cNvPr>
            <p:cNvSpPr/>
            <p:nvPr/>
          </p:nvSpPr>
          <p:spPr>
            <a:xfrm>
              <a:off x="6256271" y="1949498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="" xmlns:a16="http://schemas.microsoft.com/office/drawing/2014/main" id="{70E76A35-CB48-9734-EE38-90281F7703DA}"/>
                </a:ext>
              </a:extLst>
            </p:cNvPr>
            <p:cNvSpPr/>
            <p:nvPr/>
          </p:nvSpPr>
          <p:spPr>
            <a:xfrm>
              <a:off x="6288214" y="19286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="" xmlns:a16="http://schemas.microsoft.com/office/drawing/2014/main" id="{BB011B54-2FF1-69DC-8C4D-AD435B1237E8}"/>
                </a:ext>
              </a:extLst>
            </p:cNvPr>
            <p:cNvSpPr/>
            <p:nvPr/>
          </p:nvSpPr>
          <p:spPr>
            <a:xfrm>
              <a:off x="6324614" y="19160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="" xmlns:a16="http://schemas.microsoft.com/office/drawing/2014/main" id="{6C902AC8-3C5A-8343-7015-449EAAC04736}"/>
                </a:ext>
              </a:extLst>
            </p:cNvPr>
            <p:cNvSpPr/>
            <p:nvPr/>
          </p:nvSpPr>
          <p:spPr>
            <a:xfrm>
              <a:off x="6353586" y="1905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="" xmlns:a16="http://schemas.microsoft.com/office/drawing/2014/main" id="{96761C40-61D6-39C8-C9AA-BEC67D191D65}"/>
                </a:ext>
              </a:extLst>
            </p:cNvPr>
            <p:cNvSpPr/>
            <p:nvPr/>
          </p:nvSpPr>
          <p:spPr>
            <a:xfrm>
              <a:off x="6387014" y="189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="" xmlns:a16="http://schemas.microsoft.com/office/drawing/2014/main" id="{893BC364-02D1-3BEC-4C66-B3C479A52047}"/>
                </a:ext>
              </a:extLst>
            </p:cNvPr>
            <p:cNvSpPr/>
            <p:nvPr/>
          </p:nvSpPr>
          <p:spPr>
            <a:xfrm>
              <a:off x="6424900" y="1890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="" xmlns:a16="http://schemas.microsoft.com/office/drawing/2014/main" id="{AF64B651-F128-FB10-30E9-BF8B5446CA70}"/>
                </a:ext>
              </a:extLst>
            </p:cNvPr>
            <p:cNvSpPr/>
            <p:nvPr/>
          </p:nvSpPr>
          <p:spPr>
            <a:xfrm>
              <a:off x="6459071" y="18863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="" xmlns:a16="http://schemas.microsoft.com/office/drawing/2014/main" id="{80563A89-0DDC-DE54-97A5-E52714AE655F}"/>
                </a:ext>
              </a:extLst>
            </p:cNvPr>
            <p:cNvSpPr/>
            <p:nvPr/>
          </p:nvSpPr>
          <p:spPr>
            <a:xfrm>
              <a:off x="6491757" y="18841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="" xmlns:a16="http://schemas.microsoft.com/office/drawing/2014/main" id="{87E02BE5-844D-A370-CF0E-C5EC0B6E5034}"/>
                </a:ext>
              </a:extLst>
            </p:cNvPr>
            <p:cNvSpPr/>
            <p:nvPr/>
          </p:nvSpPr>
          <p:spPr>
            <a:xfrm>
              <a:off x="6528157" y="1887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="" xmlns:a16="http://schemas.microsoft.com/office/drawing/2014/main" id="{169FE316-0CBF-1C99-0827-FA411F3F300B}"/>
                </a:ext>
              </a:extLst>
            </p:cNvPr>
            <p:cNvSpPr/>
            <p:nvPr/>
          </p:nvSpPr>
          <p:spPr>
            <a:xfrm>
              <a:off x="6559357" y="18878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="" xmlns:a16="http://schemas.microsoft.com/office/drawing/2014/main" id="{5DAD7296-64B7-D353-72BE-E3162B1658E1}"/>
                </a:ext>
              </a:extLst>
            </p:cNvPr>
            <p:cNvSpPr/>
            <p:nvPr/>
          </p:nvSpPr>
          <p:spPr>
            <a:xfrm>
              <a:off x="6590354" y="1890813"/>
              <a:ext cx="8229" cy="5784"/>
            </a:xfrm>
            <a:custGeom>
              <a:avLst/>
              <a:gdLst>
                <a:gd name="connsiteX0" fmla="*/ 7632 w 8229"/>
                <a:gd name="connsiteY0" fmla="*/ 4457 h 5784"/>
                <a:gd name="connsiteX1" fmla="*/ 7632 w 8229"/>
                <a:gd name="connsiteY1" fmla="*/ 0 h 5784"/>
                <a:gd name="connsiteX2" fmla="*/ 204 w 8229"/>
                <a:gd name="connsiteY2" fmla="*/ 0 h 5784"/>
                <a:gd name="connsiteX3" fmla="*/ 3131 w 8229"/>
                <a:gd name="connsiteY3" fmla="*/ 5583 h 5784"/>
                <a:gd name="connsiteX4" fmla="*/ 7632 w 8229"/>
                <a:gd name="connsiteY4" fmla="*/ 4457 h 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29" h="5784">
                  <a:moveTo>
                    <a:pt x="7632" y="4457"/>
                  </a:moveTo>
                  <a:cubicBezTo>
                    <a:pt x="8428" y="3078"/>
                    <a:pt x="8428" y="1379"/>
                    <a:pt x="7632" y="0"/>
                  </a:cubicBezTo>
                  <a:lnTo>
                    <a:pt x="204" y="0"/>
                  </a:lnTo>
                  <a:cubicBezTo>
                    <a:pt x="-530" y="2350"/>
                    <a:pt x="781" y="4849"/>
                    <a:pt x="3131" y="5583"/>
                  </a:cubicBezTo>
                  <a:cubicBezTo>
                    <a:pt x="4723" y="6080"/>
                    <a:pt x="6461" y="5645"/>
                    <a:pt x="7632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="" xmlns:a16="http://schemas.microsoft.com/office/drawing/2014/main" id="{849AA032-4532-31AA-4B62-99BF0BE9CCD5}"/>
                </a:ext>
              </a:extLst>
            </p:cNvPr>
            <p:cNvSpPr/>
            <p:nvPr/>
          </p:nvSpPr>
          <p:spPr>
            <a:xfrm>
              <a:off x="6627700" y="18930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="" xmlns:a16="http://schemas.microsoft.com/office/drawing/2014/main" id="{D815C51B-8BFD-D964-5AA0-E27362F17835}"/>
                </a:ext>
              </a:extLst>
            </p:cNvPr>
            <p:cNvSpPr/>
            <p:nvPr/>
          </p:nvSpPr>
          <p:spPr>
            <a:xfrm>
              <a:off x="6661872" y="1904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="" xmlns:a16="http://schemas.microsoft.com/office/drawing/2014/main" id="{45C37BF0-B8BA-842B-24DD-BD5FC83FB921}"/>
                </a:ext>
              </a:extLst>
            </p:cNvPr>
            <p:cNvSpPr/>
            <p:nvPr/>
          </p:nvSpPr>
          <p:spPr>
            <a:xfrm>
              <a:off x="6695300" y="19175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="" xmlns:a16="http://schemas.microsoft.com/office/drawing/2014/main" id="{59C05843-EC44-890E-B475-42540E94706B}"/>
                </a:ext>
              </a:extLst>
            </p:cNvPr>
            <p:cNvSpPr/>
            <p:nvPr/>
          </p:nvSpPr>
          <p:spPr>
            <a:xfrm>
              <a:off x="6725757" y="19205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="" xmlns:a16="http://schemas.microsoft.com/office/drawing/2014/main" id="{BB520837-6872-B476-F5B0-FE0820194072}"/>
                </a:ext>
              </a:extLst>
            </p:cNvPr>
            <p:cNvSpPr/>
            <p:nvPr/>
          </p:nvSpPr>
          <p:spPr>
            <a:xfrm>
              <a:off x="6757700" y="1933898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="" xmlns:a16="http://schemas.microsoft.com/office/drawing/2014/main" id="{FEF2826A-9A9A-B6C7-8469-EA75ACADD1C9}"/>
                </a:ext>
              </a:extLst>
            </p:cNvPr>
            <p:cNvSpPr/>
            <p:nvPr/>
          </p:nvSpPr>
          <p:spPr>
            <a:xfrm>
              <a:off x="6789643" y="19509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="" xmlns:a16="http://schemas.microsoft.com/office/drawing/2014/main" id="{CF61F9C5-96E6-44F8-52C1-C011068D162D}"/>
                </a:ext>
              </a:extLst>
            </p:cNvPr>
            <p:cNvSpPr/>
            <p:nvPr/>
          </p:nvSpPr>
          <p:spPr>
            <a:xfrm>
              <a:off x="6820100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="" xmlns:a16="http://schemas.microsoft.com/office/drawing/2014/main" id="{13D68B19-1455-E4E3-EE06-EE532F456256}"/>
                </a:ext>
              </a:extLst>
            </p:cNvPr>
            <p:cNvSpPr/>
            <p:nvPr/>
          </p:nvSpPr>
          <p:spPr>
            <a:xfrm>
              <a:off x="6852786" y="1994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="" xmlns:a16="http://schemas.microsoft.com/office/drawing/2014/main" id="{EA04E23E-1409-E3EB-DB2F-34F532536797}"/>
                </a:ext>
              </a:extLst>
            </p:cNvPr>
            <p:cNvSpPr/>
            <p:nvPr/>
          </p:nvSpPr>
          <p:spPr>
            <a:xfrm>
              <a:off x="6878043" y="2009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="" xmlns:a16="http://schemas.microsoft.com/office/drawing/2014/main" id="{6EF4DA8A-60B9-5750-B2C5-AB5DDB01FD42}"/>
                </a:ext>
              </a:extLst>
            </p:cNvPr>
            <p:cNvSpPr/>
            <p:nvPr/>
          </p:nvSpPr>
          <p:spPr>
            <a:xfrm>
              <a:off x="6903300" y="2028241"/>
              <a:ext cx="7428" cy="9657"/>
            </a:xfrm>
            <a:custGeom>
              <a:avLst/>
              <a:gdLst>
                <a:gd name="connsiteX0" fmla="*/ 3714 w 7428"/>
                <a:gd name="connsiteY0" fmla="*/ 9657 h 9657"/>
                <a:gd name="connsiteX1" fmla="*/ 7428 w 7428"/>
                <a:gd name="connsiteY1" fmla="*/ 9657 h 9657"/>
                <a:gd name="connsiteX2" fmla="*/ 3714 w 7428"/>
                <a:gd name="connsiteY2" fmla="*/ 0 h 9657"/>
                <a:gd name="connsiteX3" fmla="*/ 0 w 7428"/>
                <a:gd name="connsiteY3" fmla="*/ 3714 h 9657"/>
                <a:gd name="connsiteX4" fmla="*/ 3714 w 7428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9657">
                  <a:moveTo>
                    <a:pt x="3714" y="9657"/>
                  </a:moveTo>
                  <a:lnTo>
                    <a:pt x="7428" y="9657"/>
                  </a:ln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3714"/>
                    <a:pt x="2228" y="9657"/>
                    <a:pt x="37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="" xmlns:a16="http://schemas.microsoft.com/office/drawing/2014/main" id="{1CB433BB-0BA4-C9E7-24A9-E6DE67647D92}"/>
                </a:ext>
              </a:extLst>
            </p:cNvPr>
            <p:cNvSpPr/>
            <p:nvPr/>
          </p:nvSpPr>
          <p:spPr>
            <a:xfrm>
              <a:off x="6928557" y="20549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="" xmlns:a16="http://schemas.microsoft.com/office/drawing/2014/main" id="{32AC6E6B-F328-B2BE-28AD-8F7986F7F202}"/>
                </a:ext>
              </a:extLst>
            </p:cNvPr>
            <p:cNvSpPr/>
            <p:nvPr/>
          </p:nvSpPr>
          <p:spPr>
            <a:xfrm>
              <a:off x="6951586" y="2079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="" xmlns:a16="http://schemas.microsoft.com/office/drawing/2014/main" id="{B2E90146-ADE7-1EA9-2600-2335BAEF5864}"/>
                </a:ext>
              </a:extLst>
            </p:cNvPr>
            <p:cNvSpPr/>
            <p:nvPr/>
          </p:nvSpPr>
          <p:spPr>
            <a:xfrm>
              <a:off x="6971643" y="2104756"/>
              <a:ext cx="12628" cy="11933"/>
            </a:xfrm>
            <a:custGeom>
              <a:avLst/>
              <a:gdLst>
                <a:gd name="connsiteX0" fmla="*/ 5943 w 12628"/>
                <a:gd name="connsiteY0" fmla="*/ 11886 h 11933"/>
                <a:gd name="connsiteX1" fmla="*/ 12582 w 12628"/>
                <a:gd name="connsiteY1" fmla="*/ 6733 h 11933"/>
                <a:gd name="connsiteX2" fmla="*/ 12629 w 12628"/>
                <a:gd name="connsiteY2" fmla="*/ 5943 h 11933"/>
                <a:gd name="connsiteX3" fmla="*/ 5943 w 12628"/>
                <a:gd name="connsiteY3" fmla="*/ 0 h 11933"/>
                <a:gd name="connsiteX4" fmla="*/ 0 w 12628"/>
                <a:gd name="connsiteY4" fmla="*/ 5943 h 11933"/>
                <a:gd name="connsiteX5" fmla="*/ 5943 w 12628"/>
                <a:gd name="connsiteY5" fmla="*/ 11886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5943" y="11886"/>
                  </a:moveTo>
                  <a:cubicBezTo>
                    <a:pt x="9199" y="12296"/>
                    <a:pt x="12172" y="9989"/>
                    <a:pt x="12582" y="6733"/>
                  </a:cubicBezTo>
                  <a:cubicBezTo>
                    <a:pt x="12615" y="6471"/>
                    <a:pt x="12631" y="6207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="" xmlns:a16="http://schemas.microsoft.com/office/drawing/2014/main" id="{231D074A-EDE4-C072-3D81-ADAE3B8A9E7F}"/>
                </a:ext>
              </a:extLst>
            </p:cNvPr>
            <p:cNvSpPr/>
            <p:nvPr/>
          </p:nvSpPr>
          <p:spPr>
            <a:xfrm>
              <a:off x="6991700" y="21322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="" xmlns:a16="http://schemas.microsoft.com/office/drawing/2014/main" id="{A08B42E2-D480-2F3C-B2E7-EE368232E977}"/>
                </a:ext>
              </a:extLst>
            </p:cNvPr>
            <p:cNvSpPr/>
            <p:nvPr/>
          </p:nvSpPr>
          <p:spPr>
            <a:xfrm>
              <a:off x="7009481" y="2161956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="" xmlns:a16="http://schemas.microsoft.com/office/drawing/2014/main" id="{5B758D33-78D5-E36D-8185-24F3387911EB}"/>
                </a:ext>
              </a:extLst>
            </p:cNvPr>
            <p:cNvSpPr/>
            <p:nvPr/>
          </p:nvSpPr>
          <p:spPr>
            <a:xfrm>
              <a:off x="7022157" y="21864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="" xmlns:a16="http://schemas.microsoft.com/office/drawing/2014/main" id="{8C6BD794-1B46-EC01-2739-EC392CDFE205}"/>
                </a:ext>
              </a:extLst>
            </p:cNvPr>
            <p:cNvSpPr/>
            <p:nvPr/>
          </p:nvSpPr>
          <p:spPr>
            <a:xfrm>
              <a:off x="7037758" y="2218413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="" xmlns:a16="http://schemas.microsoft.com/office/drawing/2014/main" id="{94DC9A38-5B88-A805-CAC3-89F597D6B48A}"/>
                </a:ext>
              </a:extLst>
            </p:cNvPr>
            <p:cNvSpPr/>
            <p:nvPr/>
          </p:nvSpPr>
          <p:spPr>
            <a:xfrm>
              <a:off x="7051872" y="2251842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="" xmlns:a16="http://schemas.microsoft.com/office/drawing/2014/main" id="{40B90010-9E13-0E73-2447-1503956E29E2}"/>
                </a:ext>
              </a:extLst>
            </p:cNvPr>
            <p:cNvSpPr/>
            <p:nvPr/>
          </p:nvSpPr>
          <p:spPr>
            <a:xfrm>
              <a:off x="7066729" y="2288194"/>
              <a:ext cx="12628" cy="12675"/>
            </a:xfrm>
            <a:custGeom>
              <a:avLst/>
              <a:gdLst>
                <a:gd name="connsiteX0" fmla="*/ 6686 w 12628"/>
                <a:gd name="connsiteY0" fmla="*/ 12676 h 12675"/>
                <a:gd name="connsiteX1" fmla="*/ 12629 w 12628"/>
                <a:gd name="connsiteY1" fmla="*/ 5990 h 12675"/>
                <a:gd name="connsiteX2" fmla="*/ 6686 w 12628"/>
                <a:gd name="connsiteY2" fmla="*/ 47 h 12675"/>
                <a:gd name="connsiteX3" fmla="*/ 47 w 12628"/>
                <a:gd name="connsiteY3" fmla="*/ 5200 h 12675"/>
                <a:gd name="connsiteX4" fmla="*/ 0 w 12628"/>
                <a:gd name="connsiteY4" fmla="*/ 5990 h 12675"/>
                <a:gd name="connsiteX5" fmla="*/ 6686 w 12628"/>
                <a:gd name="connsiteY5" fmla="*/ 12676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76"/>
                  </a:moveTo>
                  <a:cubicBezTo>
                    <a:pt x="10086" y="12296"/>
                    <a:pt x="12650" y="9411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29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0" y="9683"/>
                    <a:pt x="2993" y="12676"/>
                    <a:pt x="6686" y="1267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="" xmlns:a16="http://schemas.microsoft.com/office/drawing/2014/main" id="{9C681A65-888F-5E91-D114-A55A323C01F9}"/>
                </a:ext>
              </a:extLst>
            </p:cNvPr>
            <p:cNvSpPr/>
            <p:nvPr/>
          </p:nvSpPr>
          <p:spPr>
            <a:xfrm>
              <a:off x="7077129" y="23224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="" xmlns:a16="http://schemas.microsoft.com/office/drawing/2014/main" id="{BBA663B8-CE19-1AE3-CB5F-42EA79256400}"/>
                </a:ext>
              </a:extLst>
            </p:cNvPr>
            <p:cNvSpPr/>
            <p:nvPr/>
          </p:nvSpPr>
          <p:spPr>
            <a:xfrm>
              <a:off x="7084558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="" xmlns:a16="http://schemas.microsoft.com/office/drawing/2014/main" id="{74417CE9-F8B3-F56E-C231-B8912730AD10}"/>
                </a:ext>
              </a:extLst>
            </p:cNvPr>
            <p:cNvSpPr/>
            <p:nvPr/>
          </p:nvSpPr>
          <p:spPr>
            <a:xfrm>
              <a:off x="7090500" y="2390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="" xmlns:a16="http://schemas.microsoft.com/office/drawing/2014/main" id="{B329F45D-5415-AB03-1FD2-A6227488D3F5}"/>
                </a:ext>
              </a:extLst>
            </p:cNvPr>
            <p:cNvSpPr/>
            <p:nvPr/>
          </p:nvSpPr>
          <p:spPr>
            <a:xfrm>
              <a:off x="7094215" y="24264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="" xmlns:a16="http://schemas.microsoft.com/office/drawing/2014/main" id="{8F6DF21A-06B0-B323-3BB3-1A56A6D6BACD}"/>
                </a:ext>
              </a:extLst>
            </p:cNvPr>
            <p:cNvSpPr/>
            <p:nvPr/>
          </p:nvSpPr>
          <p:spPr>
            <a:xfrm>
              <a:off x="7131728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="" xmlns:a16="http://schemas.microsoft.com/office/drawing/2014/main" id="{36F8FB98-BF42-5CB1-711F-AC3CE6235715}"/>
                </a:ext>
              </a:extLst>
            </p:cNvPr>
            <p:cNvSpPr/>
            <p:nvPr/>
          </p:nvSpPr>
          <p:spPr>
            <a:xfrm>
              <a:off x="7132100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="" xmlns:a16="http://schemas.microsoft.com/office/drawing/2014/main" id="{E2F91AED-51F6-68C6-56B8-369E0FB72031}"/>
                </a:ext>
              </a:extLst>
            </p:cNvPr>
            <p:cNvSpPr/>
            <p:nvPr/>
          </p:nvSpPr>
          <p:spPr>
            <a:xfrm>
              <a:off x="7128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="" xmlns:a16="http://schemas.microsoft.com/office/drawing/2014/main" id="{BD6B32D0-B9E6-2A16-DF41-50B1EC1328E0}"/>
                </a:ext>
              </a:extLst>
            </p:cNvPr>
            <p:cNvSpPr/>
            <p:nvPr/>
          </p:nvSpPr>
          <p:spPr>
            <a:xfrm>
              <a:off x="7124672" y="2564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="" xmlns:a16="http://schemas.microsoft.com/office/drawing/2014/main" id="{D43E474E-4B2C-83DC-2F41-6744FF9A9665}"/>
                </a:ext>
              </a:extLst>
            </p:cNvPr>
            <p:cNvSpPr/>
            <p:nvPr/>
          </p:nvSpPr>
          <p:spPr>
            <a:xfrm>
              <a:off x="7117986" y="2598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="" xmlns:a16="http://schemas.microsoft.com/office/drawing/2014/main" id="{C1C399B1-EA99-254C-4FCA-09B199609759}"/>
                </a:ext>
              </a:extLst>
            </p:cNvPr>
            <p:cNvSpPr/>
            <p:nvPr/>
          </p:nvSpPr>
          <p:spPr>
            <a:xfrm>
              <a:off x="7109072" y="2632184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="" xmlns:a16="http://schemas.microsoft.com/office/drawing/2014/main" id="{3950F4C9-7494-5472-F74D-2803DB985E89}"/>
                </a:ext>
              </a:extLst>
            </p:cNvPr>
            <p:cNvSpPr/>
            <p:nvPr/>
          </p:nvSpPr>
          <p:spPr>
            <a:xfrm>
              <a:off x="7098672" y="26648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3715" y="8171"/>
                    <a:pt x="8172" y="8171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="" xmlns:a16="http://schemas.microsoft.com/office/drawing/2014/main" id="{7DC5897E-6453-C808-8AF7-4279C902C8C3}"/>
                </a:ext>
              </a:extLst>
            </p:cNvPr>
            <p:cNvSpPr/>
            <p:nvPr/>
          </p:nvSpPr>
          <p:spPr>
            <a:xfrm>
              <a:off x="7086043" y="2700673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="" xmlns:a16="http://schemas.microsoft.com/office/drawing/2014/main" id="{B8CCE81C-CEB2-A7E8-F21D-887610BEAC77}"/>
                </a:ext>
              </a:extLst>
            </p:cNvPr>
            <p:cNvSpPr/>
            <p:nvPr/>
          </p:nvSpPr>
          <p:spPr>
            <a:xfrm>
              <a:off x="7071929" y="27287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="" xmlns:a16="http://schemas.microsoft.com/office/drawing/2014/main" id="{55D066D9-1BF3-7BE3-8D97-27FA7298B801}"/>
                </a:ext>
              </a:extLst>
            </p:cNvPr>
            <p:cNvSpPr/>
            <p:nvPr/>
          </p:nvSpPr>
          <p:spPr>
            <a:xfrm>
              <a:off x="7059446" y="2766045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="" xmlns:a16="http://schemas.microsoft.com/office/drawing/2014/main" id="{9A316BFA-4530-D5C7-D05F-E3A96A9D982A}"/>
                </a:ext>
              </a:extLst>
            </p:cNvPr>
            <p:cNvSpPr/>
            <p:nvPr/>
          </p:nvSpPr>
          <p:spPr>
            <a:xfrm>
              <a:off x="7039243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="" xmlns:a16="http://schemas.microsoft.com/office/drawing/2014/main" id="{5E7A2CC1-F4D6-766F-3100-0ACEF5589767}"/>
                </a:ext>
              </a:extLst>
            </p:cNvPr>
            <p:cNvSpPr/>
            <p:nvPr/>
          </p:nvSpPr>
          <p:spPr>
            <a:xfrm>
              <a:off x="7023643" y="2819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="" xmlns:a16="http://schemas.microsoft.com/office/drawing/2014/main" id="{4005EFDC-850F-1C48-05DF-AC0F22B1ECA0}"/>
                </a:ext>
              </a:extLst>
            </p:cNvPr>
            <p:cNvSpPr/>
            <p:nvPr/>
          </p:nvSpPr>
          <p:spPr>
            <a:xfrm>
              <a:off x="7000615" y="2847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="" xmlns:a16="http://schemas.microsoft.com/office/drawing/2014/main" id="{3CFADEE9-3DAA-D0BB-428B-B3859A1211B2}"/>
                </a:ext>
              </a:extLst>
            </p:cNvPr>
            <p:cNvSpPr/>
            <p:nvPr/>
          </p:nvSpPr>
          <p:spPr>
            <a:xfrm>
              <a:off x="6980557" y="2874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="" xmlns:a16="http://schemas.microsoft.com/office/drawing/2014/main" id="{DE952E0A-9FFE-C5BC-D29A-51B55F0AD05D}"/>
                </a:ext>
              </a:extLst>
            </p:cNvPr>
            <p:cNvSpPr/>
            <p:nvPr/>
          </p:nvSpPr>
          <p:spPr>
            <a:xfrm>
              <a:off x="6956786" y="29048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="" xmlns:a16="http://schemas.microsoft.com/office/drawing/2014/main" id="{BD183278-F571-0D00-DABD-2E5A9849FE3F}"/>
                </a:ext>
              </a:extLst>
            </p:cNvPr>
            <p:cNvSpPr/>
            <p:nvPr/>
          </p:nvSpPr>
          <p:spPr>
            <a:xfrm>
              <a:off x="6931529" y="2928585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="" xmlns:a16="http://schemas.microsoft.com/office/drawing/2014/main" id="{57BEB69F-1931-C976-1A9A-0A33209CFD55}"/>
                </a:ext>
              </a:extLst>
            </p:cNvPr>
            <p:cNvSpPr/>
            <p:nvPr/>
          </p:nvSpPr>
          <p:spPr>
            <a:xfrm>
              <a:off x="6904126" y="29508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="" xmlns:a16="http://schemas.microsoft.com/office/drawing/2014/main" id="{34F942A4-70AE-5D38-3C14-EAC0491253C0}"/>
                </a:ext>
              </a:extLst>
            </p:cNvPr>
            <p:cNvSpPr/>
            <p:nvPr/>
          </p:nvSpPr>
          <p:spPr>
            <a:xfrm>
              <a:off x="6877300" y="2965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="" xmlns:a16="http://schemas.microsoft.com/office/drawing/2014/main" id="{CA8E65C0-7A08-CAB8-1229-159F9DA64584}"/>
                </a:ext>
              </a:extLst>
            </p:cNvPr>
            <p:cNvSpPr/>
            <p:nvPr/>
          </p:nvSpPr>
          <p:spPr>
            <a:xfrm>
              <a:off x="6844614" y="299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="" xmlns:a16="http://schemas.microsoft.com/office/drawing/2014/main" id="{B6A07A3E-F1B7-24D0-28EF-84AE4A851C91}"/>
                </a:ext>
              </a:extLst>
            </p:cNvPr>
            <p:cNvSpPr/>
            <p:nvPr/>
          </p:nvSpPr>
          <p:spPr>
            <a:xfrm>
              <a:off x="6820843" y="30050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="" xmlns:a16="http://schemas.microsoft.com/office/drawing/2014/main" id="{7E7DEF3F-7DFE-AFC8-04B7-74352E557EC4}"/>
                </a:ext>
              </a:extLst>
            </p:cNvPr>
            <p:cNvSpPr/>
            <p:nvPr/>
          </p:nvSpPr>
          <p:spPr>
            <a:xfrm>
              <a:off x="6787414" y="30214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="" xmlns:a16="http://schemas.microsoft.com/office/drawing/2014/main" id="{057646B5-9332-7DC5-38F0-FBD7A56B5B2E}"/>
                </a:ext>
              </a:extLst>
            </p:cNvPr>
            <p:cNvSpPr/>
            <p:nvPr/>
          </p:nvSpPr>
          <p:spPr>
            <a:xfrm>
              <a:off x="6752500" y="3031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="" xmlns:a16="http://schemas.microsoft.com/office/drawing/2014/main" id="{63E575B3-2158-AB63-6D53-D26E75DD93EA}"/>
                </a:ext>
              </a:extLst>
            </p:cNvPr>
            <p:cNvSpPr/>
            <p:nvPr/>
          </p:nvSpPr>
          <p:spPr>
            <a:xfrm>
              <a:off x="6719814" y="30444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="" xmlns:a16="http://schemas.microsoft.com/office/drawing/2014/main" id="{43098411-2E45-F556-07F0-5AD90936F61D}"/>
                </a:ext>
              </a:extLst>
            </p:cNvPr>
            <p:cNvSpPr/>
            <p:nvPr/>
          </p:nvSpPr>
          <p:spPr>
            <a:xfrm>
              <a:off x="6687129" y="30548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="" xmlns:a16="http://schemas.microsoft.com/office/drawing/2014/main" id="{75E6F4B9-6046-EF79-35F6-CFFF82B26CFB}"/>
                </a:ext>
              </a:extLst>
            </p:cNvPr>
            <p:cNvSpPr/>
            <p:nvPr/>
          </p:nvSpPr>
          <p:spPr>
            <a:xfrm>
              <a:off x="6653700" y="30637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="" xmlns:a16="http://schemas.microsoft.com/office/drawing/2014/main" id="{79B021A0-E45E-E6E4-8881-E9097CBF6A9C}"/>
                </a:ext>
              </a:extLst>
            </p:cNvPr>
            <p:cNvSpPr/>
            <p:nvPr/>
          </p:nvSpPr>
          <p:spPr>
            <a:xfrm>
              <a:off x="6623243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="" xmlns:a16="http://schemas.microsoft.com/office/drawing/2014/main" id="{CE1BFF20-0D14-DB42-8633-A4DA077D729B}"/>
                </a:ext>
              </a:extLst>
            </p:cNvPr>
            <p:cNvSpPr/>
            <p:nvPr/>
          </p:nvSpPr>
          <p:spPr>
            <a:xfrm>
              <a:off x="6586843" y="30764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="" xmlns:a16="http://schemas.microsoft.com/office/drawing/2014/main" id="{60E978B3-5B0D-DD79-F032-473512197128}"/>
                </a:ext>
              </a:extLst>
            </p:cNvPr>
            <p:cNvSpPr/>
            <p:nvPr/>
          </p:nvSpPr>
          <p:spPr>
            <a:xfrm>
              <a:off x="6551929" y="3079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="" xmlns:a16="http://schemas.microsoft.com/office/drawing/2014/main" id="{C22A65AE-9606-49C2-8091-BD972CBD9A7E}"/>
                </a:ext>
              </a:extLst>
            </p:cNvPr>
            <p:cNvSpPr/>
            <p:nvPr/>
          </p:nvSpPr>
          <p:spPr>
            <a:xfrm>
              <a:off x="6521389" y="3084585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="" xmlns:a16="http://schemas.microsoft.com/office/drawing/2014/main" id="{0C46DC47-4C0A-D070-4288-357C030DC214}"/>
                </a:ext>
              </a:extLst>
            </p:cNvPr>
            <p:cNvSpPr/>
            <p:nvPr/>
          </p:nvSpPr>
          <p:spPr>
            <a:xfrm>
              <a:off x="6480614" y="3083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="" xmlns:a16="http://schemas.microsoft.com/office/drawing/2014/main" id="{1504BD8D-68F0-D13E-9D57-86EEB5A63A4E}"/>
                </a:ext>
              </a:extLst>
            </p:cNvPr>
            <p:cNvSpPr/>
            <p:nvPr/>
          </p:nvSpPr>
          <p:spPr>
            <a:xfrm>
              <a:off x="6449414" y="308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="" xmlns:a16="http://schemas.microsoft.com/office/drawing/2014/main" id="{B33659CD-1980-F233-C101-0172ECBEBD25}"/>
                </a:ext>
              </a:extLst>
            </p:cNvPr>
            <p:cNvSpPr/>
            <p:nvPr/>
          </p:nvSpPr>
          <p:spPr>
            <a:xfrm>
              <a:off x="6415986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="" xmlns:a16="http://schemas.microsoft.com/office/drawing/2014/main" id="{87F177FD-13A0-A23C-4859-ACD8315CF048}"/>
                </a:ext>
              </a:extLst>
            </p:cNvPr>
            <p:cNvSpPr/>
            <p:nvPr/>
          </p:nvSpPr>
          <p:spPr>
            <a:xfrm>
              <a:off x="6380328" y="306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="" xmlns:a16="http://schemas.microsoft.com/office/drawing/2014/main" id="{AEC97B90-E3B7-8757-55CC-8C58B7221A43}"/>
                </a:ext>
              </a:extLst>
            </p:cNvPr>
            <p:cNvSpPr/>
            <p:nvPr/>
          </p:nvSpPr>
          <p:spPr>
            <a:xfrm>
              <a:off x="6348055" y="3060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="" xmlns:a16="http://schemas.microsoft.com/office/drawing/2014/main" id="{DE796BD1-7F0C-B4CC-9D3C-ACAAE34418C4}"/>
                </a:ext>
              </a:extLst>
            </p:cNvPr>
            <p:cNvSpPr/>
            <p:nvPr/>
          </p:nvSpPr>
          <p:spPr>
            <a:xfrm>
              <a:off x="6315700" y="304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="" xmlns:a16="http://schemas.microsoft.com/office/drawing/2014/main" id="{D3CF4C13-DA32-7724-6108-1FCD5E7FE900}"/>
                </a:ext>
              </a:extLst>
            </p:cNvPr>
            <p:cNvSpPr/>
            <p:nvPr/>
          </p:nvSpPr>
          <p:spPr>
            <a:xfrm>
              <a:off x="6283014" y="303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="" xmlns:a16="http://schemas.microsoft.com/office/drawing/2014/main" id="{B48132EB-E8E9-2629-CC00-BD1CB67EB94E}"/>
                </a:ext>
              </a:extLst>
            </p:cNvPr>
            <p:cNvSpPr/>
            <p:nvPr/>
          </p:nvSpPr>
          <p:spPr>
            <a:xfrm>
              <a:off x="6251814" y="302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="" xmlns:a16="http://schemas.microsoft.com/office/drawing/2014/main" id="{DB5CA7EA-E93C-5E1A-AEC7-23768D76F078}"/>
                </a:ext>
              </a:extLst>
            </p:cNvPr>
            <p:cNvSpPr/>
            <p:nvPr/>
          </p:nvSpPr>
          <p:spPr>
            <a:xfrm>
              <a:off x="6220614" y="300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="" xmlns:a16="http://schemas.microsoft.com/office/drawing/2014/main" id="{AE094CAA-5E24-FA2C-1B62-2B8D7591B329}"/>
                </a:ext>
              </a:extLst>
            </p:cNvPr>
            <p:cNvSpPr/>
            <p:nvPr/>
          </p:nvSpPr>
          <p:spPr>
            <a:xfrm>
              <a:off x="6190900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="" xmlns:a16="http://schemas.microsoft.com/office/drawing/2014/main" id="{02A09747-8E12-9CC2-FAC5-D4BDA2BBC517}"/>
                </a:ext>
              </a:extLst>
            </p:cNvPr>
            <p:cNvSpPr/>
            <p:nvPr/>
          </p:nvSpPr>
          <p:spPr>
            <a:xfrm>
              <a:off x="6161598" y="2970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="" xmlns:a16="http://schemas.microsoft.com/office/drawing/2014/main" id="{3DE780EC-1DC0-AF91-4E2A-51DA4D37AF63}"/>
                </a:ext>
              </a:extLst>
            </p:cNvPr>
            <p:cNvSpPr/>
            <p:nvPr/>
          </p:nvSpPr>
          <p:spPr>
            <a:xfrm>
              <a:off x="6134112" y="2950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="" xmlns:a16="http://schemas.microsoft.com/office/drawing/2014/main" id="{FFCC5A16-8505-9414-E79C-5A6BD49995CA}"/>
                </a:ext>
              </a:extLst>
            </p:cNvPr>
            <p:cNvSpPr/>
            <p:nvPr/>
          </p:nvSpPr>
          <p:spPr>
            <a:xfrm>
              <a:off x="6107370" y="2923385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="" xmlns:a16="http://schemas.microsoft.com/office/drawing/2014/main" id="{4AA0E567-10F5-19A0-56BC-B85424E0D3FC}"/>
                </a:ext>
              </a:extLst>
            </p:cNvPr>
            <p:cNvSpPr/>
            <p:nvPr/>
          </p:nvSpPr>
          <p:spPr>
            <a:xfrm>
              <a:off x="6080957" y="2899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="" xmlns:a16="http://schemas.microsoft.com/office/drawing/2014/main" id="{4DC9EA43-F9C2-8892-FF65-D2A474ACC763}"/>
                </a:ext>
              </a:extLst>
            </p:cNvPr>
            <p:cNvSpPr/>
            <p:nvPr/>
          </p:nvSpPr>
          <p:spPr>
            <a:xfrm>
              <a:off x="6059414" y="2879556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="" xmlns:a16="http://schemas.microsoft.com/office/drawing/2014/main" id="{49B46F4A-B721-FB95-87A3-E35BEC4FCD05}"/>
                </a:ext>
              </a:extLst>
            </p:cNvPr>
            <p:cNvSpPr/>
            <p:nvPr/>
          </p:nvSpPr>
          <p:spPr>
            <a:xfrm>
              <a:off x="6035725" y="28528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="" xmlns:a16="http://schemas.microsoft.com/office/drawing/2014/main" id="{84437D44-01AD-CB5F-A1ED-FABB248EA39B}"/>
                </a:ext>
              </a:extLst>
            </p:cNvPr>
            <p:cNvSpPr/>
            <p:nvPr/>
          </p:nvSpPr>
          <p:spPr>
            <a:xfrm>
              <a:off x="6011871" y="2818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="" xmlns:a16="http://schemas.microsoft.com/office/drawing/2014/main" id="{EF73D5F8-7B6C-803C-CA1F-0F8FC57A709F}"/>
                </a:ext>
              </a:extLst>
            </p:cNvPr>
            <p:cNvSpPr/>
            <p:nvPr/>
          </p:nvSpPr>
          <p:spPr>
            <a:xfrm>
              <a:off x="5993300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="" xmlns:a16="http://schemas.microsoft.com/office/drawing/2014/main" id="{488A1CF2-8AE2-3884-E2D6-F233A6F0B393}"/>
                </a:ext>
              </a:extLst>
            </p:cNvPr>
            <p:cNvSpPr/>
            <p:nvPr/>
          </p:nvSpPr>
          <p:spPr>
            <a:xfrm>
              <a:off x="5979185" y="27655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="" xmlns:a16="http://schemas.microsoft.com/office/drawing/2014/main" id="{F9EDA2D6-0C8F-CD39-11DE-EE57E8E99CB2}"/>
                </a:ext>
              </a:extLst>
            </p:cNvPr>
            <p:cNvSpPr/>
            <p:nvPr/>
          </p:nvSpPr>
          <p:spPr>
            <a:xfrm>
              <a:off x="5959128" y="2729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="" xmlns:a16="http://schemas.microsoft.com/office/drawing/2014/main" id="{70B167FA-A646-0A2D-2022-3EBA6A96FC79}"/>
                </a:ext>
              </a:extLst>
            </p:cNvPr>
            <p:cNvSpPr/>
            <p:nvPr/>
          </p:nvSpPr>
          <p:spPr>
            <a:xfrm>
              <a:off x="5948131" y="2700673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="" xmlns:a16="http://schemas.microsoft.com/office/drawing/2014/main" id="{A859D4DB-5121-736F-24A0-D12BB9B5EF00}"/>
                </a:ext>
              </a:extLst>
            </p:cNvPr>
            <p:cNvSpPr/>
            <p:nvPr/>
          </p:nvSpPr>
          <p:spPr>
            <a:xfrm>
              <a:off x="5932385" y="2664870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="" xmlns:a16="http://schemas.microsoft.com/office/drawing/2014/main" id="{FB17A883-B8AD-5217-EF9F-BED4C11C6FFE}"/>
                </a:ext>
              </a:extLst>
            </p:cNvPr>
            <p:cNvSpPr/>
            <p:nvPr/>
          </p:nvSpPr>
          <p:spPr>
            <a:xfrm>
              <a:off x="5921242" y="263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="" xmlns:a16="http://schemas.microsoft.com/office/drawing/2014/main" id="{1ADEAEA2-1AB3-1D13-1489-3D6D41D75BD7}"/>
                </a:ext>
              </a:extLst>
            </p:cNvPr>
            <p:cNvSpPr/>
            <p:nvPr/>
          </p:nvSpPr>
          <p:spPr>
            <a:xfrm>
              <a:off x="5911585" y="2596528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="" xmlns:a16="http://schemas.microsoft.com/office/drawing/2014/main" id="{FD0E540E-17E0-9CB3-A529-C2DF105B0867}"/>
                </a:ext>
              </a:extLst>
            </p:cNvPr>
            <p:cNvSpPr/>
            <p:nvPr/>
          </p:nvSpPr>
          <p:spPr>
            <a:xfrm>
              <a:off x="5904900" y="25623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="" xmlns:a16="http://schemas.microsoft.com/office/drawing/2014/main" id="{591F6EFC-5C6B-F851-72DB-81179EFFEEC8}"/>
                </a:ext>
              </a:extLst>
            </p:cNvPr>
            <p:cNvSpPr/>
            <p:nvPr/>
          </p:nvSpPr>
          <p:spPr>
            <a:xfrm>
              <a:off x="5900442" y="2528928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="" xmlns:a16="http://schemas.microsoft.com/office/drawing/2014/main" id="{EDE086EF-1CD9-6ADA-A0FF-BC1E84D083DD}"/>
                </a:ext>
              </a:extLst>
            </p:cNvPr>
            <p:cNvSpPr/>
            <p:nvPr/>
          </p:nvSpPr>
          <p:spPr>
            <a:xfrm>
              <a:off x="5898214" y="2495403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="" xmlns:a16="http://schemas.microsoft.com/office/drawing/2014/main" id="{0A4F0109-818F-0D29-452B-C08057B851B9}"/>
                </a:ext>
              </a:extLst>
            </p:cNvPr>
            <p:cNvSpPr/>
            <p:nvPr/>
          </p:nvSpPr>
          <p:spPr>
            <a:xfrm>
              <a:off x="5901928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="" xmlns:a16="http://schemas.microsoft.com/office/drawing/2014/main" id="{0F0832D4-01C9-7715-8303-2F4A8F86CFFA}"/>
                </a:ext>
              </a:extLst>
            </p:cNvPr>
            <p:cNvSpPr/>
            <p:nvPr/>
          </p:nvSpPr>
          <p:spPr>
            <a:xfrm>
              <a:off x="5898214" y="2425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="" xmlns:a16="http://schemas.microsoft.com/office/drawing/2014/main" id="{6725D67E-C612-747B-8FC6-0AFBDC8207E2}"/>
                </a:ext>
              </a:extLst>
            </p:cNvPr>
            <p:cNvSpPr/>
            <p:nvPr/>
          </p:nvSpPr>
          <p:spPr>
            <a:xfrm>
              <a:off x="5899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="" xmlns:a16="http://schemas.microsoft.com/office/drawing/2014/main" id="{5C86DCFF-52CF-29BF-2817-1CD40717A2FB}"/>
                </a:ext>
              </a:extLst>
            </p:cNvPr>
            <p:cNvSpPr/>
            <p:nvPr/>
          </p:nvSpPr>
          <p:spPr>
            <a:xfrm>
              <a:off x="5903367" y="2354308"/>
              <a:ext cx="14203" cy="14203"/>
            </a:xfrm>
            <a:custGeom>
              <a:avLst/>
              <a:gdLst>
                <a:gd name="connsiteX0" fmla="*/ 7475 w 14203"/>
                <a:gd name="connsiteY0" fmla="*/ 14162 h 14203"/>
                <a:gd name="connsiteX1" fmla="*/ 14161 w 14203"/>
                <a:gd name="connsiteY1" fmla="*/ 7476 h 14203"/>
                <a:gd name="connsiteX2" fmla="*/ 8260 w 14203"/>
                <a:gd name="connsiteY2" fmla="*/ 89 h 14203"/>
                <a:gd name="connsiteX3" fmla="*/ 7475 w 14203"/>
                <a:gd name="connsiteY3" fmla="*/ 47 h 14203"/>
                <a:gd name="connsiteX4" fmla="*/ 47 w 14203"/>
                <a:gd name="connsiteY4" fmla="*/ 5897 h 14203"/>
                <a:gd name="connsiteX5" fmla="*/ 47 w 14203"/>
                <a:gd name="connsiteY5" fmla="*/ 7476 h 14203"/>
                <a:gd name="connsiteX6" fmla="*/ 6691 w 14203"/>
                <a:gd name="connsiteY6" fmla="*/ 14203 h 14203"/>
                <a:gd name="connsiteX7" fmla="*/ 7475 w 14203"/>
                <a:gd name="connsiteY7" fmla="*/ 14162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5" y="14162"/>
                  </a:moveTo>
                  <a:cubicBezTo>
                    <a:pt x="11168" y="14162"/>
                    <a:pt x="14161" y="11168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24" y="11168"/>
                    <a:pt x="2999" y="14180"/>
                    <a:pt x="6691" y="14203"/>
                  </a:cubicBezTo>
                  <a:cubicBezTo>
                    <a:pt x="6953" y="14205"/>
                    <a:pt x="7215" y="14191"/>
                    <a:pt x="7475" y="1416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="" xmlns:a16="http://schemas.microsoft.com/office/drawing/2014/main" id="{C47D397A-9778-E4FF-44DD-29CE7A0E2FFB}"/>
                </a:ext>
              </a:extLst>
            </p:cNvPr>
            <p:cNvSpPr/>
            <p:nvPr/>
          </p:nvSpPr>
          <p:spPr>
            <a:xfrm>
              <a:off x="5908327" y="2318703"/>
              <a:ext cx="17830" cy="17828"/>
            </a:xfrm>
            <a:custGeom>
              <a:avLst/>
              <a:gdLst>
                <a:gd name="connsiteX0" fmla="*/ 9201 w 17830"/>
                <a:gd name="connsiteY0" fmla="*/ 17824 h 17828"/>
                <a:gd name="connsiteX1" fmla="*/ 17826 w 17830"/>
                <a:gd name="connsiteY1" fmla="*/ 8630 h 17828"/>
                <a:gd name="connsiteX2" fmla="*/ 8632 w 17830"/>
                <a:gd name="connsiteY2" fmla="*/ 5 h 17828"/>
                <a:gd name="connsiteX3" fmla="*/ 286 w 17830"/>
                <a:gd name="connsiteY3" fmla="*/ 6681 h 17828"/>
                <a:gd name="connsiteX4" fmla="*/ 6683 w 17830"/>
                <a:gd name="connsiteY4" fmla="*/ 17544 h 17828"/>
                <a:gd name="connsiteX5" fmla="*/ 9201 w 17830"/>
                <a:gd name="connsiteY5" fmla="*/ 1782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30" h="17828">
                  <a:moveTo>
                    <a:pt x="9201" y="17824"/>
                  </a:moveTo>
                  <a:cubicBezTo>
                    <a:pt x="14121" y="17667"/>
                    <a:pt x="17983" y="13551"/>
                    <a:pt x="17826" y="8630"/>
                  </a:cubicBezTo>
                  <a:cubicBezTo>
                    <a:pt x="17669" y="3709"/>
                    <a:pt x="13553" y="-152"/>
                    <a:pt x="8632" y="5"/>
                  </a:cubicBezTo>
                  <a:cubicBezTo>
                    <a:pt x="4677" y="131"/>
                    <a:pt x="1278" y="2850"/>
                    <a:pt x="286" y="6681"/>
                  </a:cubicBezTo>
                  <a:cubicBezTo>
                    <a:pt x="-947" y="11448"/>
                    <a:pt x="1917" y="16311"/>
                    <a:pt x="6683" y="17544"/>
                  </a:cubicBezTo>
                  <a:cubicBezTo>
                    <a:pt x="7505" y="17757"/>
                    <a:pt x="8353" y="17851"/>
                    <a:pt x="9201" y="1782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="" xmlns:a16="http://schemas.microsoft.com/office/drawing/2014/main" id="{6DB3B79F-AD73-9DA9-2F98-F2EDF37CF5AE}"/>
                </a:ext>
              </a:extLst>
            </p:cNvPr>
            <p:cNvSpPr/>
            <p:nvPr/>
          </p:nvSpPr>
          <p:spPr>
            <a:xfrm>
              <a:off x="5916042" y="22837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="" xmlns:a16="http://schemas.microsoft.com/office/drawing/2014/main" id="{FE9CFEA2-CC1A-1078-E300-4AF0FD3B2975}"/>
                </a:ext>
              </a:extLst>
            </p:cNvPr>
            <p:cNvSpPr/>
            <p:nvPr/>
          </p:nvSpPr>
          <p:spPr>
            <a:xfrm>
              <a:off x="5924957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="" xmlns:a16="http://schemas.microsoft.com/office/drawing/2014/main" id="{75EF7FBE-4F88-4729-38CA-CF41799FD9BD}"/>
                </a:ext>
              </a:extLst>
            </p:cNvPr>
            <p:cNvSpPr/>
            <p:nvPr/>
          </p:nvSpPr>
          <p:spPr>
            <a:xfrm>
              <a:off x="5937585" y="2217670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="" xmlns:a16="http://schemas.microsoft.com/office/drawing/2014/main" id="{A3CF64AC-8BC3-F33C-7A8E-78D20A584BA7}"/>
                </a:ext>
              </a:extLst>
            </p:cNvPr>
            <p:cNvSpPr/>
            <p:nvPr/>
          </p:nvSpPr>
          <p:spPr>
            <a:xfrm>
              <a:off x="5951700" y="2185727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="" xmlns:a16="http://schemas.microsoft.com/office/drawing/2014/main" id="{964F84C6-92CF-3B7B-D11F-4FF600F8BD56}"/>
                </a:ext>
              </a:extLst>
            </p:cNvPr>
            <p:cNvSpPr/>
            <p:nvPr/>
          </p:nvSpPr>
          <p:spPr>
            <a:xfrm>
              <a:off x="5969528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="" xmlns:a16="http://schemas.microsoft.com/office/drawing/2014/main" id="{BB30EC17-0915-5D14-ED3A-9EED1EC3E3D9}"/>
                </a:ext>
              </a:extLst>
            </p:cNvPr>
            <p:cNvSpPr/>
            <p:nvPr/>
          </p:nvSpPr>
          <p:spPr>
            <a:xfrm>
              <a:off x="5991071" y="2130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="" xmlns:a16="http://schemas.microsoft.com/office/drawing/2014/main" id="{1DA26545-E514-C0B5-1C7C-3E765FEC7EBA}"/>
                </a:ext>
              </a:extLst>
            </p:cNvPr>
            <p:cNvSpPr/>
            <p:nvPr/>
          </p:nvSpPr>
          <p:spPr>
            <a:xfrm>
              <a:off x="6011128" y="2102527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3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="" xmlns:a16="http://schemas.microsoft.com/office/drawing/2014/main" id="{D2052371-F265-BB55-E5AE-568D67188FE3}"/>
                </a:ext>
              </a:extLst>
            </p:cNvPr>
            <p:cNvSpPr/>
            <p:nvPr/>
          </p:nvSpPr>
          <p:spPr>
            <a:xfrm>
              <a:off x="6031928" y="2075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="" xmlns:a16="http://schemas.microsoft.com/office/drawing/2014/main" id="{2E5E5E4C-77AB-C25C-23B3-9A52C6B33610}"/>
                </a:ext>
              </a:extLst>
            </p:cNvPr>
            <p:cNvSpPr/>
            <p:nvPr/>
          </p:nvSpPr>
          <p:spPr>
            <a:xfrm>
              <a:off x="6054957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="" xmlns:a16="http://schemas.microsoft.com/office/drawing/2014/main" id="{372B3D2D-FD2E-52DD-5F7F-B8E572DDEF11}"/>
                </a:ext>
              </a:extLst>
            </p:cNvPr>
            <p:cNvSpPr/>
            <p:nvPr/>
          </p:nvSpPr>
          <p:spPr>
            <a:xfrm>
              <a:off x="6078728" y="2023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="" xmlns:a16="http://schemas.microsoft.com/office/drawing/2014/main" id="{4EBAF15E-B503-B11D-881B-6EC2EDEA2553}"/>
                </a:ext>
              </a:extLst>
            </p:cNvPr>
            <p:cNvSpPr/>
            <p:nvPr/>
          </p:nvSpPr>
          <p:spPr>
            <a:xfrm>
              <a:off x="6103243" y="2000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="" xmlns:a16="http://schemas.microsoft.com/office/drawing/2014/main" id="{BADFAF97-946D-BF59-F5E2-91999F187551}"/>
                </a:ext>
              </a:extLst>
            </p:cNvPr>
            <p:cNvSpPr/>
            <p:nvPr/>
          </p:nvSpPr>
          <p:spPr>
            <a:xfrm>
              <a:off x="6134443" y="19784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="" xmlns:a16="http://schemas.microsoft.com/office/drawing/2014/main" id="{4AFB3FEF-31D0-25EC-D27E-93C56F845E2A}"/>
                </a:ext>
              </a:extLst>
            </p:cNvPr>
            <p:cNvSpPr/>
            <p:nvPr/>
          </p:nvSpPr>
          <p:spPr>
            <a:xfrm>
              <a:off x="6161928" y="1957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="" xmlns:a16="http://schemas.microsoft.com/office/drawing/2014/main" id="{BC73504F-CE15-8BE6-F9C9-75096C74C293}"/>
                </a:ext>
              </a:extLst>
            </p:cNvPr>
            <p:cNvSpPr/>
            <p:nvPr/>
          </p:nvSpPr>
          <p:spPr>
            <a:xfrm>
              <a:off x="6190900" y="1938356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="" xmlns:a16="http://schemas.microsoft.com/office/drawing/2014/main" id="{4FB20418-0037-9A3C-2C18-1CCEBC629638}"/>
                </a:ext>
              </a:extLst>
            </p:cNvPr>
            <p:cNvSpPr/>
            <p:nvPr/>
          </p:nvSpPr>
          <p:spPr>
            <a:xfrm>
              <a:off x="6218348" y="1923644"/>
              <a:ext cx="8216" cy="5313"/>
            </a:xfrm>
            <a:custGeom>
              <a:avLst/>
              <a:gdLst>
                <a:gd name="connsiteX0" fmla="*/ 2266 w 8216"/>
                <a:gd name="connsiteY0" fmla="*/ 5054 h 5313"/>
                <a:gd name="connsiteX1" fmla="*/ 7959 w 8216"/>
                <a:gd name="connsiteY1" fmla="*/ 2348 h 5313"/>
                <a:gd name="connsiteX2" fmla="*/ 8209 w 8216"/>
                <a:gd name="connsiteY2" fmla="*/ 597 h 5313"/>
                <a:gd name="connsiteX3" fmla="*/ 3752 w 8216"/>
                <a:gd name="connsiteY3" fmla="*/ 597 h 5313"/>
                <a:gd name="connsiteX4" fmla="*/ 37 w 8216"/>
                <a:gd name="connsiteY4" fmla="*/ 597 h 5313"/>
                <a:gd name="connsiteX5" fmla="*/ 2266 w 8216"/>
                <a:gd name="connsiteY5" fmla="*/ 5054 h 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16" h="5313">
                  <a:moveTo>
                    <a:pt x="2266" y="5054"/>
                  </a:moveTo>
                  <a:cubicBezTo>
                    <a:pt x="4585" y="5879"/>
                    <a:pt x="7134" y="4667"/>
                    <a:pt x="7959" y="2348"/>
                  </a:cubicBezTo>
                  <a:cubicBezTo>
                    <a:pt x="8158" y="1787"/>
                    <a:pt x="8243" y="1192"/>
                    <a:pt x="8209" y="597"/>
                  </a:cubicBezTo>
                  <a:cubicBezTo>
                    <a:pt x="6830" y="-199"/>
                    <a:pt x="5131" y="-199"/>
                    <a:pt x="3752" y="597"/>
                  </a:cubicBezTo>
                  <a:lnTo>
                    <a:pt x="37" y="597"/>
                  </a:lnTo>
                  <a:cubicBezTo>
                    <a:pt x="-197" y="2398"/>
                    <a:pt x="684" y="4161"/>
                    <a:pt x="2266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="" xmlns:a16="http://schemas.microsoft.com/office/drawing/2014/main" id="{C833B2E0-B35D-7312-43AD-A6C66B7D716F}"/>
                </a:ext>
              </a:extLst>
            </p:cNvPr>
            <p:cNvSpPr/>
            <p:nvPr/>
          </p:nvSpPr>
          <p:spPr>
            <a:xfrm>
              <a:off x="6247357" y="19041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="" xmlns:a16="http://schemas.microsoft.com/office/drawing/2014/main" id="{CD34DA51-6B55-32EA-07A7-76AB631A2D22}"/>
                </a:ext>
              </a:extLst>
            </p:cNvPr>
            <p:cNvSpPr/>
            <p:nvPr/>
          </p:nvSpPr>
          <p:spPr>
            <a:xfrm>
              <a:off x="62785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="" xmlns:a16="http://schemas.microsoft.com/office/drawing/2014/main" id="{AC71329A-7DD6-D785-9954-CACCD6D3773E}"/>
                </a:ext>
              </a:extLst>
            </p:cNvPr>
            <p:cNvSpPr/>
            <p:nvPr/>
          </p:nvSpPr>
          <p:spPr>
            <a:xfrm>
              <a:off x="6315700" y="1878184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="" xmlns:a16="http://schemas.microsoft.com/office/drawing/2014/main" id="{2B6A1961-10E9-979B-A010-44F84043EF7A}"/>
                </a:ext>
              </a:extLst>
            </p:cNvPr>
            <p:cNvSpPr/>
            <p:nvPr/>
          </p:nvSpPr>
          <p:spPr>
            <a:xfrm>
              <a:off x="6344671" y="186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="" xmlns:a16="http://schemas.microsoft.com/office/drawing/2014/main" id="{13C115FA-BA29-D399-8D2D-C42C47B264FC}"/>
                </a:ext>
              </a:extLst>
            </p:cNvPr>
            <p:cNvSpPr/>
            <p:nvPr/>
          </p:nvSpPr>
          <p:spPr>
            <a:xfrm>
              <a:off x="6382557" y="1865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="" xmlns:a16="http://schemas.microsoft.com/office/drawing/2014/main" id="{EADC01DC-4E37-D5A0-BC15-EBFA6E536232}"/>
                </a:ext>
              </a:extLst>
            </p:cNvPr>
            <p:cNvSpPr/>
            <p:nvPr/>
          </p:nvSpPr>
          <p:spPr>
            <a:xfrm>
              <a:off x="6415986" y="18536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="" xmlns:a16="http://schemas.microsoft.com/office/drawing/2014/main" id="{82868689-2AAD-0D19-6CD9-F362F2AEAE4F}"/>
                </a:ext>
              </a:extLst>
            </p:cNvPr>
            <p:cNvSpPr/>
            <p:nvPr/>
          </p:nvSpPr>
          <p:spPr>
            <a:xfrm>
              <a:off x="6449414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="" xmlns:a16="http://schemas.microsoft.com/office/drawing/2014/main" id="{3ED199B1-5643-B38D-3F57-D490E7FAE274}"/>
                </a:ext>
              </a:extLst>
            </p:cNvPr>
            <p:cNvSpPr/>
            <p:nvPr/>
          </p:nvSpPr>
          <p:spPr>
            <a:xfrm>
              <a:off x="6485071" y="18454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="" xmlns:a16="http://schemas.microsoft.com/office/drawing/2014/main" id="{54982D29-3332-05F1-7E1B-D37F6AE95D1A}"/>
                </a:ext>
              </a:extLst>
            </p:cNvPr>
            <p:cNvSpPr/>
            <p:nvPr/>
          </p:nvSpPr>
          <p:spPr>
            <a:xfrm>
              <a:off x="6523700" y="1844756"/>
              <a:ext cx="74285" cy="5199"/>
            </a:xfrm>
            <a:custGeom>
              <a:avLst/>
              <a:gdLst>
                <a:gd name="connsiteX0" fmla="*/ 0 w 74285"/>
                <a:gd name="connsiteY0" fmla="*/ 5200 h 5199"/>
                <a:gd name="connsiteX1" fmla="*/ 0 w 74285"/>
                <a:gd name="connsiteY1" fmla="*/ 0 h 5199"/>
                <a:gd name="connsiteX2" fmla="*/ 0 w 74285"/>
                <a:gd name="connsiteY2" fmla="*/ 5200 h 5199"/>
                <a:gd name="connsiteX3" fmla="*/ 0 w 74285"/>
                <a:gd name="connsiteY3" fmla="*/ 5200 h 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199">
                  <a:moveTo>
                    <a:pt x="0" y="5200"/>
                  </a:moveTo>
                  <a:lnTo>
                    <a:pt x="0" y="0"/>
                  </a:lnTo>
                  <a:lnTo>
                    <a:pt x="0" y="520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="" xmlns:a16="http://schemas.microsoft.com/office/drawing/2014/main" id="{BDD0BC92-928B-9030-9845-7CE3F4C49EEA}"/>
                </a:ext>
              </a:extLst>
            </p:cNvPr>
            <p:cNvSpPr/>
            <p:nvPr/>
          </p:nvSpPr>
          <p:spPr>
            <a:xfrm>
              <a:off x="6554157" y="18514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="" xmlns:a16="http://schemas.microsoft.com/office/drawing/2014/main" id="{4FD2178C-E91B-3A75-0D00-B6813FDDA75C}"/>
                </a:ext>
              </a:extLst>
            </p:cNvPr>
            <p:cNvSpPr/>
            <p:nvPr/>
          </p:nvSpPr>
          <p:spPr>
            <a:xfrm>
              <a:off x="6581643" y="1851441"/>
              <a:ext cx="7428" cy="3714"/>
            </a:xfrm>
            <a:custGeom>
              <a:avLst/>
              <a:gdLst>
                <a:gd name="connsiteX0" fmla="*/ 7429 w 7428"/>
                <a:gd name="connsiteY0" fmla="*/ 3714 h 3714"/>
                <a:gd name="connsiteX1" fmla="*/ 7429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7429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7429" y="3714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="" xmlns:a16="http://schemas.microsoft.com/office/drawing/2014/main" id="{C609ABC3-EBE8-E23D-BB9C-995CBD3045B7}"/>
                </a:ext>
              </a:extLst>
            </p:cNvPr>
            <p:cNvSpPr/>
            <p:nvPr/>
          </p:nvSpPr>
          <p:spPr>
            <a:xfrm>
              <a:off x="6622252" y="1855898"/>
              <a:ext cx="990" cy="3714"/>
            </a:xfrm>
            <a:custGeom>
              <a:avLst/>
              <a:gdLst>
                <a:gd name="connsiteX0" fmla="*/ 990 w 990"/>
                <a:gd name="connsiteY0" fmla="*/ 3714 h 3714"/>
                <a:gd name="connsiteX1" fmla="*/ 990 w 990"/>
                <a:gd name="connsiteY1" fmla="*/ 0 h 3714"/>
                <a:gd name="connsiteX2" fmla="*/ 990 w 990"/>
                <a:gd name="connsiteY2" fmla="*/ 0 h 3714"/>
                <a:gd name="connsiteX3" fmla="*/ 990 w 990"/>
                <a:gd name="connsiteY3" fmla="*/ 0 h 3714"/>
                <a:gd name="connsiteX4" fmla="*/ 990 w 990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3714">
                  <a:moveTo>
                    <a:pt x="990" y="3714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3714"/>
                    <a:pt x="990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="" xmlns:a16="http://schemas.microsoft.com/office/drawing/2014/main" id="{1F5245C5-B7E0-436B-7106-5EF6341CA6F8}"/>
                </a:ext>
              </a:extLst>
            </p:cNvPr>
            <p:cNvSpPr/>
            <p:nvPr/>
          </p:nvSpPr>
          <p:spPr>
            <a:xfrm>
              <a:off x="6653700" y="1862087"/>
              <a:ext cx="7428" cy="4211"/>
            </a:xfrm>
            <a:custGeom>
              <a:avLst/>
              <a:gdLst>
                <a:gd name="connsiteX0" fmla="*/ 3714 w 7428"/>
                <a:gd name="connsiteY0" fmla="*/ 4212 h 4211"/>
                <a:gd name="connsiteX1" fmla="*/ 7428 w 7428"/>
                <a:gd name="connsiteY1" fmla="*/ 498 h 4211"/>
                <a:gd name="connsiteX2" fmla="*/ 3714 w 7428"/>
                <a:gd name="connsiteY2" fmla="*/ 498 h 4211"/>
                <a:gd name="connsiteX3" fmla="*/ 0 w 7428"/>
                <a:gd name="connsiteY3" fmla="*/ 498 h 4211"/>
                <a:gd name="connsiteX4" fmla="*/ 3714 w 7428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4212"/>
                  </a:moveTo>
                  <a:cubicBezTo>
                    <a:pt x="5766" y="4212"/>
                    <a:pt x="7428" y="2549"/>
                    <a:pt x="7428" y="498"/>
                  </a:cubicBezTo>
                  <a:cubicBezTo>
                    <a:pt x="6249" y="-43"/>
                    <a:pt x="4893" y="-43"/>
                    <a:pt x="3714" y="498"/>
                  </a:cubicBezTo>
                  <a:cubicBezTo>
                    <a:pt x="2565" y="-166"/>
                    <a:pt x="1149" y="-166"/>
                    <a:pt x="0" y="498"/>
                  </a:cubicBezTo>
                  <a:lnTo>
                    <a:pt x="3714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="" xmlns:a16="http://schemas.microsoft.com/office/drawing/2014/main" id="{384E962D-2303-03D3-214E-A0808DCA901D}"/>
                </a:ext>
              </a:extLst>
            </p:cNvPr>
            <p:cNvSpPr/>
            <p:nvPr/>
          </p:nvSpPr>
          <p:spPr>
            <a:xfrm>
              <a:off x="6687129" y="18677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="" xmlns:a16="http://schemas.microsoft.com/office/drawing/2014/main" id="{97726EA5-906B-7489-E21A-B4D75594E706}"/>
                </a:ext>
              </a:extLst>
            </p:cNvPr>
            <p:cNvSpPr/>
            <p:nvPr/>
          </p:nvSpPr>
          <p:spPr>
            <a:xfrm>
              <a:off x="6723529" y="1878184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="" xmlns:a16="http://schemas.microsoft.com/office/drawing/2014/main" id="{08B48AF1-0CC7-1DAD-107E-B44018857075}"/>
                </a:ext>
              </a:extLst>
            </p:cNvPr>
            <p:cNvSpPr/>
            <p:nvPr/>
          </p:nvSpPr>
          <p:spPr>
            <a:xfrm>
              <a:off x="67517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="" xmlns:a16="http://schemas.microsoft.com/office/drawing/2014/main" id="{DC8FDF17-270D-1AB3-EDC5-39CA1DEC58DC}"/>
                </a:ext>
              </a:extLst>
            </p:cNvPr>
            <p:cNvSpPr/>
            <p:nvPr/>
          </p:nvSpPr>
          <p:spPr>
            <a:xfrm>
              <a:off x="6782214" y="19034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="" xmlns:a16="http://schemas.microsoft.com/office/drawing/2014/main" id="{2F4E36A6-348C-A704-8896-079FB586DFAD}"/>
                </a:ext>
              </a:extLst>
            </p:cNvPr>
            <p:cNvSpPr/>
            <p:nvPr/>
          </p:nvSpPr>
          <p:spPr>
            <a:xfrm>
              <a:off x="6814900" y="1919041"/>
              <a:ext cx="6739" cy="11143"/>
            </a:xfrm>
            <a:custGeom>
              <a:avLst/>
              <a:gdLst>
                <a:gd name="connsiteX0" fmla="*/ 5943 w 6739"/>
                <a:gd name="connsiteY0" fmla="*/ 11143 h 11143"/>
                <a:gd name="connsiteX1" fmla="*/ 5943 w 6739"/>
                <a:gd name="connsiteY1" fmla="*/ 5200 h 11143"/>
                <a:gd name="connsiteX2" fmla="*/ 5943 w 6739"/>
                <a:gd name="connsiteY2" fmla="*/ 0 h 11143"/>
                <a:gd name="connsiteX3" fmla="*/ 0 w 6739"/>
                <a:gd name="connsiteY3" fmla="*/ 5200 h 11143"/>
                <a:gd name="connsiteX4" fmla="*/ 5943 w 6739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9" h="11143">
                  <a:moveTo>
                    <a:pt x="5943" y="11143"/>
                  </a:moveTo>
                  <a:cubicBezTo>
                    <a:pt x="7004" y="9304"/>
                    <a:pt x="7004" y="7039"/>
                    <a:pt x="5943" y="5200"/>
                  </a:cubicBezTo>
                  <a:cubicBezTo>
                    <a:pt x="6872" y="3591"/>
                    <a:pt x="6872" y="1609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="" xmlns:a16="http://schemas.microsoft.com/office/drawing/2014/main" id="{B4D85EF7-4974-21EA-E032-D74FB9A5DEA5}"/>
                </a:ext>
              </a:extLst>
            </p:cNvPr>
            <p:cNvSpPr/>
            <p:nvPr/>
          </p:nvSpPr>
          <p:spPr>
            <a:xfrm>
              <a:off x="6844614" y="1945784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="" xmlns:a16="http://schemas.microsoft.com/office/drawing/2014/main" id="{5CB5126D-A3A4-DC6C-7509-032501D2A916}"/>
                </a:ext>
              </a:extLst>
            </p:cNvPr>
            <p:cNvSpPr/>
            <p:nvPr/>
          </p:nvSpPr>
          <p:spPr>
            <a:xfrm>
              <a:off x="6873586" y="19643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="" xmlns:a16="http://schemas.microsoft.com/office/drawing/2014/main" id="{BEDF8CCA-0EB9-6965-159B-3B974C97839D}"/>
                </a:ext>
              </a:extLst>
            </p:cNvPr>
            <p:cNvSpPr/>
            <p:nvPr/>
          </p:nvSpPr>
          <p:spPr>
            <a:xfrm>
              <a:off x="6904786" y="1981441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="" xmlns:a16="http://schemas.microsoft.com/office/drawing/2014/main" id="{1A4E8265-2352-13D4-5168-A8F2D222B9A1}"/>
                </a:ext>
              </a:extLst>
            </p:cNvPr>
            <p:cNvSpPr/>
            <p:nvPr/>
          </p:nvSpPr>
          <p:spPr>
            <a:xfrm>
              <a:off x="6931529" y="2000756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="" xmlns:a16="http://schemas.microsoft.com/office/drawing/2014/main" id="{B5889C94-8D70-9FE5-DF5B-BC6162344007}"/>
                </a:ext>
              </a:extLst>
            </p:cNvPr>
            <p:cNvSpPr/>
            <p:nvPr/>
          </p:nvSpPr>
          <p:spPr>
            <a:xfrm>
              <a:off x="6956786" y="20245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="" xmlns:a16="http://schemas.microsoft.com/office/drawing/2014/main" id="{C156169E-B728-E416-BD60-788812BD21B5}"/>
                </a:ext>
              </a:extLst>
            </p:cNvPr>
            <p:cNvSpPr/>
            <p:nvPr/>
          </p:nvSpPr>
          <p:spPr>
            <a:xfrm>
              <a:off x="6976100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="" xmlns:a16="http://schemas.microsoft.com/office/drawing/2014/main" id="{7922C037-C3ED-18C1-C923-C6A4631E301E}"/>
                </a:ext>
              </a:extLst>
            </p:cNvPr>
            <p:cNvSpPr/>
            <p:nvPr/>
          </p:nvSpPr>
          <p:spPr>
            <a:xfrm>
              <a:off x="6997643" y="20750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="" xmlns:a16="http://schemas.microsoft.com/office/drawing/2014/main" id="{230AA7F0-DA4A-57BB-5FBF-E00661607576}"/>
                </a:ext>
              </a:extLst>
            </p:cNvPr>
            <p:cNvSpPr/>
            <p:nvPr/>
          </p:nvSpPr>
          <p:spPr>
            <a:xfrm>
              <a:off x="7016957" y="21010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="" xmlns:a16="http://schemas.microsoft.com/office/drawing/2014/main" id="{0920CD81-0577-C9E8-AA55-D37207A669CA}"/>
                </a:ext>
              </a:extLst>
            </p:cNvPr>
            <p:cNvSpPr/>
            <p:nvPr/>
          </p:nvSpPr>
          <p:spPr>
            <a:xfrm>
              <a:off x="7037015" y="2130013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="" xmlns:a16="http://schemas.microsoft.com/office/drawing/2014/main" id="{D5F13010-B8AC-114F-A7FC-6F715232FFAB}"/>
                </a:ext>
              </a:extLst>
            </p:cNvPr>
            <p:cNvSpPr/>
            <p:nvPr/>
          </p:nvSpPr>
          <p:spPr>
            <a:xfrm>
              <a:off x="7050386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="" xmlns:a16="http://schemas.microsoft.com/office/drawing/2014/main" id="{85478851-5AE7-4528-3694-D46E40F0DE31}"/>
                </a:ext>
              </a:extLst>
            </p:cNvPr>
            <p:cNvSpPr/>
            <p:nvPr/>
          </p:nvSpPr>
          <p:spPr>
            <a:xfrm>
              <a:off x="7063758" y="21842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369" y="19444"/>
                    <a:pt x="5813" y="24888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="" xmlns:a16="http://schemas.microsoft.com/office/drawing/2014/main" id="{23A5A148-500A-20EC-B71A-7DCD35FB677A}"/>
                </a:ext>
              </a:extLst>
            </p:cNvPr>
            <p:cNvSpPr/>
            <p:nvPr/>
          </p:nvSpPr>
          <p:spPr>
            <a:xfrm>
              <a:off x="7077872" y="22161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="" xmlns:a16="http://schemas.microsoft.com/office/drawing/2014/main" id="{DAFDF54D-B74A-372B-519F-21A3A97A9A77}"/>
                </a:ext>
              </a:extLst>
            </p:cNvPr>
            <p:cNvSpPr/>
            <p:nvPr/>
          </p:nvSpPr>
          <p:spPr>
            <a:xfrm>
              <a:off x="7091986" y="2250356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="" xmlns:a16="http://schemas.microsoft.com/office/drawing/2014/main" id="{2C550883-FB96-49D3-EA43-1544F2D8B637}"/>
                </a:ext>
              </a:extLst>
            </p:cNvPr>
            <p:cNvSpPr/>
            <p:nvPr/>
          </p:nvSpPr>
          <p:spPr>
            <a:xfrm>
              <a:off x="7105358" y="2286718"/>
              <a:ext cx="15600" cy="14895"/>
            </a:xfrm>
            <a:custGeom>
              <a:avLst/>
              <a:gdLst>
                <a:gd name="connsiteX0" fmla="*/ 8171 w 15600"/>
                <a:gd name="connsiteY0" fmla="*/ 14895 h 14895"/>
                <a:gd name="connsiteX1" fmla="*/ 15600 w 15600"/>
                <a:gd name="connsiteY1" fmla="*/ 7466 h 14895"/>
                <a:gd name="connsiteX2" fmla="*/ 8171 w 15600"/>
                <a:gd name="connsiteY2" fmla="*/ 38 h 14895"/>
                <a:gd name="connsiteX3" fmla="*/ 37 w 15600"/>
                <a:gd name="connsiteY3" fmla="*/ 6686 h 14895"/>
                <a:gd name="connsiteX4" fmla="*/ 0 w 15600"/>
                <a:gd name="connsiteY4" fmla="*/ 7466 h 14895"/>
                <a:gd name="connsiteX5" fmla="*/ 8172 w 15600"/>
                <a:gd name="connsiteY5" fmla="*/ 14895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8171" y="14895"/>
                  </a:moveTo>
                  <a:cubicBezTo>
                    <a:pt x="12122" y="14550"/>
                    <a:pt x="15255" y="11417"/>
                    <a:pt x="15600" y="7466"/>
                  </a:cubicBezTo>
                  <a:cubicBezTo>
                    <a:pt x="15600" y="3364"/>
                    <a:pt x="12274" y="38"/>
                    <a:pt x="8171" y="38"/>
                  </a:cubicBezTo>
                  <a:cubicBezTo>
                    <a:pt x="4089" y="-373"/>
                    <a:pt x="447" y="2604"/>
                    <a:pt x="37" y="6686"/>
                  </a:cubicBezTo>
                  <a:cubicBezTo>
                    <a:pt x="11" y="6945"/>
                    <a:pt x="-1" y="7206"/>
                    <a:pt x="0" y="7466"/>
                  </a:cubicBezTo>
                  <a:cubicBezTo>
                    <a:pt x="385" y="11687"/>
                    <a:pt x="3933" y="14913"/>
                    <a:pt x="8172" y="1489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="" xmlns:a16="http://schemas.microsoft.com/office/drawing/2014/main" id="{DE6607A1-50ED-CA2D-AC02-420180A33E58}"/>
                </a:ext>
              </a:extLst>
            </p:cNvPr>
            <p:cNvSpPr/>
            <p:nvPr/>
          </p:nvSpPr>
          <p:spPr>
            <a:xfrm>
              <a:off x="7117424" y="2321376"/>
              <a:ext cx="13374" cy="13374"/>
            </a:xfrm>
            <a:custGeom>
              <a:avLst/>
              <a:gdLst>
                <a:gd name="connsiteX0" fmla="*/ 4276 w 13374"/>
                <a:gd name="connsiteY0" fmla="*/ 12923 h 13374"/>
                <a:gd name="connsiteX1" fmla="*/ 12923 w 13374"/>
                <a:gd name="connsiteY1" fmla="*/ 9099 h 13374"/>
                <a:gd name="connsiteX2" fmla="*/ 9099 w 13374"/>
                <a:gd name="connsiteY2" fmla="*/ 452 h 13374"/>
                <a:gd name="connsiteX3" fmla="*/ 562 w 13374"/>
                <a:gd name="connsiteY3" fmla="*/ 4009 h 13374"/>
                <a:gd name="connsiteX4" fmla="*/ 4009 w 13374"/>
                <a:gd name="connsiteY4" fmla="*/ 12813 h 13374"/>
                <a:gd name="connsiteX5" fmla="*/ 4276 w 13374"/>
                <a:gd name="connsiteY5" fmla="*/ 12923 h 13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4" h="13374">
                  <a:moveTo>
                    <a:pt x="4276" y="12923"/>
                  </a:moveTo>
                  <a:cubicBezTo>
                    <a:pt x="7720" y="14255"/>
                    <a:pt x="11591" y="12543"/>
                    <a:pt x="12923" y="9099"/>
                  </a:cubicBezTo>
                  <a:cubicBezTo>
                    <a:pt x="14255" y="5655"/>
                    <a:pt x="12543" y="1783"/>
                    <a:pt x="9099" y="452"/>
                  </a:cubicBezTo>
                  <a:cubicBezTo>
                    <a:pt x="5760" y="-840"/>
                    <a:pt x="1996" y="728"/>
                    <a:pt x="562" y="4009"/>
                  </a:cubicBezTo>
                  <a:cubicBezTo>
                    <a:pt x="-918" y="7392"/>
                    <a:pt x="626" y="11334"/>
                    <a:pt x="4009" y="12813"/>
                  </a:cubicBezTo>
                  <a:cubicBezTo>
                    <a:pt x="4097" y="12852"/>
                    <a:pt x="4186" y="12888"/>
                    <a:pt x="4276" y="1292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="" xmlns:a16="http://schemas.microsoft.com/office/drawing/2014/main" id="{6B95B210-E8A6-FB09-DE9E-458B6B190BCE}"/>
                </a:ext>
              </a:extLst>
            </p:cNvPr>
            <p:cNvSpPr/>
            <p:nvPr/>
          </p:nvSpPr>
          <p:spPr>
            <a:xfrm>
              <a:off x="7123929" y="23573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5"/>
                    <a:pt x="1996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="" xmlns:a16="http://schemas.microsoft.com/office/drawing/2014/main" id="{3C800E25-E43E-B6BA-C872-0BF9C54FD1F4}"/>
                </a:ext>
              </a:extLst>
            </p:cNvPr>
            <p:cNvSpPr/>
            <p:nvPr/>
          </p:nvSpPr>
          <p:spPr>
            <a:xfrm>
              <a:off x="7129129" y="2391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="" xmlns:a16="http://schemas.microsoft.com/office/drawing/2014/main" id="{F49C9790-6860-D0F2-E114-A1252B0D5FF3}"/>
                </a:ext>
              </a:extLst>
            </p:cNvPr>
            <p:cNvSpPr/>
            <p:nvPr/>
          </p:nvSpPr>
          <p:spPr>
            <a:xfrm>
              <a:off x="7132843" y="2426413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="" xmlns:a16="http://schemas.microsoft.com/office/drawing/2014/main" id="{F355EE16-057F-E466-C792-4DC4B0D2927A}"/>
                </a:ext>
              </a:extLst>
            </p:cNvPr>
            <p:cNvSpPr/>
            <p:nvPr/>
          </p:nvSpPr>
          <p:spPr>
            <a:xfrm>
              <a:off x="7171472" y="2460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="" xmlns:a16="http://schemas.microsoft.com/office/drawing/2014/main" id="{B86C894D-CD33-1B59-BF4B-A632D16F1B74}"/>
                </a:ext>
              </a:extLst>
            </p:cNvPr>
            <p:cNvSpPr/>
            <p:nvPr/>
          </p:nvSpPr>
          <p:spPr>
            <a:xfrm>
              <a:off x="7169986" y="2494756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="" xmlns:a16="http://schemas.microsoft.com/office/drawing/2014/main" id="{41804A31-80D5-3C46-8FCD-04C5493D32C3}"/>
                </a:ext>
              </a:extLst>
            </p:cNvPr>
            <p:cNvSpPr/>
            <p:nvPr/>
          </p:nvSpPr>
          <p:spPr>
            <a:xfrm>
              <a:off x="7167758" y="2529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="" xmlns:a16="http://schemas.microsoft.com/office/drawing/2014/main" id="{CA93C341-0952-5BCA-DA8D-C9E8554E5D3E}"/>
                </a:ext>
              </a:extLst>
            </p:cNvPr>
            <p:cNvSpPr/>
            <p:nvPr/>
          </p:nvSpPr>
          <p:spPr>
            <a:xfrm>
              <a:off x="7164043" y="2564584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="" xmlns:a16="http://schemas.microsoft.com/office/drawing/2014/main" id="{5507E1DC-D823-A993-9BA1-56E2E4263D98}"/>
                </a:ext>
              </a:extLst>
            </p:cNvPr>
            <p:cNvSpPr/>
            <p:nvPr/>
          </p:nvSpPr>
          <p:spPr>
            <a:xfrm>
              <a:off x="7156615" y="2598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="" xmlns:a16="http://schemas.microsoft.com/office/drawing/2014/main" id="{B5D4F4DF-EE75-42FD-EF75-89F7894E1920}"/>
                </a:ext>
              </a:extLst>
            </p:cNvPr>
            <p:cNvSpPr/>
            <p:nvPr/>
          </p:nvSpPr>
          <p:spPr>
            <a:xfrm>
              <a:off x="7149090" y="2635802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7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="" xmlns:a16="http://schemas.microsoft.com/office/drawing/2014/main" id="{670A0463-1218-ED01-2E1B-42DE54B0F211}"/>
                </a:ext>
              </a:extLst>
            </p:cNvPr>
            <p:cNvSpPr/>
            <p:nvPr/>
          </p:nvSpPr>
          <p:spPr>
            <a:xfrm>
              <a:off x="7139529" y="26656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="" xmlns:a16="http://schemas.microsoft.com/office/drawing/2014/main" id="{B9A42655-0F7A-9BF9-663A-F65DFF05AAD0}"/>
                </a:ext>
              </a:extLst>
            </p:cNvPr>
            <p:cNvSpPr/>
            <p:nvPr/>
          </p:nvSpPr>
          <p:spPr>
            <a:xfrm>
              <a:off x="7126900" y="2697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="" xmlns:a16="http://schemas.microsoft.com/office/drawing/2014/main" id="{C0B56A85-7530-C217-4D99-4CB30D1D4F26}"/>
                </a:ext>
              </a:extLst>
            </p:cNvPr>
            <p:cNvSpPr/>
            <p:nvPr/>
          </p:nvSpPr>
          <p:spPr>
            <a:xfrm>
              <a:off x="7113529" y="2729499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="" xmlns:a16="http://schemas.microsoft.com/office/drawing/2014/main" id="{196F2911-3AE5-8F75-3F73-8A554CE69066}"/>
                </a:ext>
              </a:extLst>
            </p:cNvPr>
            <p:cNvSpPr/>
            <p:nvPr/>
          </p:nvSpPr>
          <p:spPr>
            <a:xfrm>
              <a:off x="7098672" y="276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="" xmlns:a16="http://schemas.microsoft.com/office/drawing/2014/main" id="{CC2841F6-B152-D35D-C39C-5DA5C0AF7B80}"/>
                </a:ext>
              </a:extLst>
            </p:cNvPr>
            <p:cNvSpPr/>
            <p:nvPr/>
          </p:nvSpPr>
          <p:spPr>
            <a:xfrm>
              <a:off x="7086786" y="27937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="" xmlns:a16="http://schemas.microsoft.com/office/drawing/2014/main" id="{2E7D473D-AEAD-D491-A1F0-858D1D88E81E}"/>
                </a:ext>
              </a:extLst>
            </p:cNvPr>
            <p:cNvSpPr/>
            <p:nvPr/>
          </p:nvSpPr>
          <p:spPr>
            <a:xfrm>
              <a:off x="7065243" y="2822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="" xmlns:a16="http://schemas.microsoft.com/office/drawing/2014/main" id="{798E7BBF-5AE2-76B2-1457-E02D0FC5A37C}"/>
                </a:ext>
              </a:extLst>
            </p:cNvPr>
            <p:cNvSpPr/>
            <p:nvPr/>
          </p:nvSpPr>
          <p:spPr>
            <a:xfrm>
              <a:off x="7048158" y="2852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="" xmlns:a16="http://schemas.microsoft.com/office/drawing/2014/main" id="{651985DA-D9D5-0D36-6A7B-9277595A938A}"/>
                </a:ext>
              </a:extLst>
            </p:cNvPr>
            <p:cNvSpPr/>
            <p:nvPr/>
          </p:nvSpPr>
          <p:spPr>
            <a:xfrm>
              <a:off x="7027358" y="288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="" xmlns:a16="http://schemas.microsoft.com/office/drawing/2014/main" id="{F673C951-DE67-AF85-81A9-A3295BCABBAF}"/>
                </a:ext>
              </a:extLst>
            </p:cNvPr>
            <p:cNvSpPr/>
            <p:nvPr/>
          </p:nvSpPr>
          <p:spPr>
            <a:xfrm>
              <a:off x="7005072" y="2909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="" xmlns:a16="http://schemas.microsoft.com/office/drawing/2014/main" id="{692C7570-C58A-0646-87D1-AD50D48928F4}"/>
                </a:ext>
              </a:extLst>
            </p:cNvPr>
            <p:cNvSpPr/>
            <p:nvPr/>
          </p:nvSpPr>
          <p:spPr>
            <a:xfrm>
              <a:off x="6980557" y="2934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="" xmlns:a16="http://schemas.microsoft.com/office/drawing/2014/main" id="{AD5055FC-5AD1-ABE3-91A7-9CB1D8969ABC}"/>
                </a:ext>
              </a:extLst>
            </p:cNvPr>
            <p:cNvSpPr/>
            <p:nvPr/>
          </p:nvSpPr>
          <p:spPr>
            <a:xfrm>
              <a:off x="6954970" y="2957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="" xmlns:a16="http://schemas.microsoft.com/office/drawing/2014/main" id="{4986963D-5AD6-6FD9-3DA2-651399404846}"/>
                </a:ext>
              </a:extLst>
            </p:cNvPr>
            <p:cNvSpPr/>
            <p:nvPr/>
          </p:nvSpPr>
          <p:spPr>
            <a:xfrm>
              <a:off x="6928557" y="2979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="" xmlns:a16="http://schemas.microsoft.com/office/drawing/2014/main" id="{3CA0EBB0-3817-97AC-A002-A6E474332361}"/>
                </a:ext>
              </a:extLst>
            </p:cNvPr>
            <p:cNvSpPr/>
            <p:nvPr/>
          </p:nvSpPr>
          <p:spPr>
            <a:xfrm>
              <a:off x="6898843" y="2996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="" xmlns:a16="http://schemas.microsoft.com/office/drawing/2014/main" id="{15200921-F196-283E-0F5B-A5F4EB2D64C7}"/>
                </a:ext>
              </a:extLst>
            </p:cNvPr>
            <p:cNvSpPr/>
            <p:nvPr/>
          </p:nvSpPr>
          <p:spPr>
            <a:xfrm>
              <a:off x="6872843" y="3021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="" xmlns:a16="http://schemas.microsoft.com/office/drawing/2014/main" id="{A36DC12E-C28B-AB8F-FF48-75EEED779B2C}"/>
                </a:ext>
              </a:extLst>
            </p:cNvPr>
            <p:cNvSpPr/>
            <p:nvPr/>
          </p:nvSpPr>
          <p:spPr>
            <a:xfrm>
              <a:off x="6839415" y="3032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="" xmlns:a16="http://schemas.microsoft.com/office/drawing/2014/main" id="{262A0C85-864B-90C2-3866-4BBD39D2E9EA}"/>
                </a:ext>
              </a:extLst>
            </p:cNvPr>
            <p:cNvSpPr/>
            <p:nvPr/>
          </p:nvSpPr>
          <p:spPr>
            <a:xfrm>
              <a:off x="6808214" y="30489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="" xmlns:a16="http://schemas.microsoft.com/office/drawing/2014/main" id="{5BE9C98C-3EF6-BAC0-D5EA-C459D70D4998}"/>
                </a:ext>
              </a:extLst>
            </p:cNvPr>
            <p:cNvSpPr/>
            <p:nvPr/>
          </p:nvSpPr>
          <p:spPr>
            <a:xfrm>
              <a:off x="6775529" y="30622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="" xmlns:a16="http://schemas.microsoft.com/office/drawing/2014/main" id="{05B32C62-04D8-C7B2-5D45-E5C1D4E848FC}"/>
                </a:ext>
              </a:extLst>
            </p:cNvPr>
            <p:cNvSpPr/>
            <p:nvPr/>
          </p:nvSpPr>
          <p:spPr>
            <a:xfrm>
              <a:off x="6741357" y="3074928"/>
              <a:ext cx="9657" cy="10399"/>
            </a:xfrm>
            <a:custGeom>
              <a:avLst/>
              <a:gdLst>
                <a:gd name="connsiteX0" fmla="*/ 5200 w 9657"/>
                <a:gd name="connsiteY0" fmla="*/ 10400 h 10399"/>
                <a:gd name="connsiteX1" fmla="*/ 9657 w 9657"/>
                <a:gd name="connsiteY1" fmla="*/ 5200 h 10399"/>
                <a:gd name="connsiteX2" fmla="*/ 5200 w 9657"/>
                <a:gd name="connsiteY2" fmla="*/ 0 h 10399"/>
                <a:gd name="connsiteX3" fmla="*/ 0 w 9657"/>
                <a:gd name="connsiteY3" fmla="*/ 5200 h 10399"/>
                <a:gd name="connsiteX4" fmla="*/ 5200 w 9657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10399">
                  <a:moveTo>
                    <a:pt x="5200" y="10400"/>
                  </a:moveTo>
                  <a:cubicBezTo>
                    <a:pt x="5200" y="10400"/>
                    <a:pt x="9657" y="10400"/>
                    <a:pt x="9657" y="5200"/>
                  </a:cubicBezTo>
                  <a:cubicBezTo>
                    <a:pt x="9657" y="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="" xmlns:a16="http://schemas.microsoft.com/office/drawing/2014/main" id="{0E86E369-8227-9C82-D6DD-84C3BA0A572C}"/>
                </a:ext>
              </a:extLst>
            </p:cNvPr>
            <p:cNvSpPr/>
            <p:nvPr/>
          </p:nvSpPr>
          <p:spPr>
            <a:xfrm>
              <a:off x="6712386" y="3087557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="" xmlns:a16="http://schemas.microsoft.com/office/drawing/2014/main" id="{0555A085-FBFA-A846-85D9-C6CCFB07D5A0}"/>
                </a:ext>
              </a:extLst>
            </p:cNvPr>
            <p:cNvSpPr/>
            <p:nvPr/>
          </p:nvSpPr>
          <p:spPr>
            <a:xfrm>
              <a:off x="6677099" y="3097711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5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="" xmlns:a16="http://schemas.microsoft.com/office/drawing/2014/main" id="{14F06C4E-8D5D-D194-C2C6-1833D74EEE4B}"/>
                </a:ext>
              </a:extLst>
            </p:cNvPr>
            <p:cNvSpPr/>
            <p:nvPr/>
          </p:nvSpPr>
          <p:spPr>
            <a:xfrm>
              <a:off x="6648500" y="3111328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="" xmlns:a16="http://schemas.microsoft.com/office/drawing/2014/main" id="{98028FAC-E908-3F23-5172-1FAC4A10B8DE}"/>
                </a:ext>
              </a:extLst>
            </p:cNvPr>
            <p:cNvSpPr/>
            <p:nvPr/>
          </p:nvSpPr>
          <p:spPr>
            <a:xfrm>
              <a:off x="6613668" y="3117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="" xmlns:a16="http://schemas.microsoft.com/office/drawing/2014/main" id="{72A06885-E0E9-465D-4D24-2AAAED5FBA84}"/>
                </a:ext>
              </a:extLst>
            </p:cNvPr>
            <p:cNvSpPr/>
            <p:nvPr/>
          </p:nvSpPr>
          <p:spPr>
            <a:xfrm>
              <a:off x="6577929" y="311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="" xmlns:a16="http://schemas.microsoft.com/office/drawing/2014/main" id="{22555D84-EBB3-DD0E-1472-5C3191ADD364}"/>
                </a:ext>
              </a:extLst>
            </p:cNvPr>
            <p:cNvSpPr/>
            <p:nvPr/>
          </p:nvSpPr>
          <p:spPr>
            <a:xfrm>
              <a:off x="6545986" y="312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="" xmlns:a16="http://schemas.microsoft.com/office/drawing/2014/main" id="{56EF54AC-782E-86CD-4760-22FA4A220F65}"/>
                </a:ext>
              </a:extLst>
            </p:cNvPr>
            <p:cNvSpPr/>
            <p:nvPr/>
          </p:nvSpPr>
          <p:spPr>
            <a:xfrm>
              <a:off x="6508843" y="3118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="" xmlns:a16="http://schemas.microsoft.com/office/drawing/2014/main" id="{0E7144C0-0565-F7F4-977E-AFF16411B279}"/>
                </a:ext>
              </a:extLst>
            </p:cNvPr>
            <p:cNvSpPr/>
            <p:nvPr/>
          </p:nvSpPr>
          <p:spPr>
            <a:xfrm>
              <a:off x="6473929" y="31180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="" xmlns:a16="http://schemas.microsoft.com/office/drawing/2014/main" id="{D4B73C59-6A22-6B3B-E9EF-9225C0E4D682}"/>
                </a:ext>
              </a:extLst>
            </p:cNvPr>
            <p:cNvSpPr/>
            <p:nvPr/>
          </p:nvSpPr>
          <p:spPr>
            <a:xfrm>
              <a:off x="6437529" y="31187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="" xmlns:a16="http://schemas.microsoft.com/office/drawing/2014/main" id="{A9B6B18A-46D2-1996-3F78-48AE5B386CE5}"/>
                </a:ext>
              </a:extLst>
            </p:cNvPr>
            <p:cNvSpPr/>
            <p:nvPr/>
          </p:nvSpPr>
          <p:spPr>
            <a:xfrm>
              <a:off x="6405586" y="3109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="" xmlns:a16="http://schemas.microsoft.com/office/drawing/2014/main" id="{845DBD57-087A-1608-73D3-7964C0738F33}"/>
                </a:ext>
              </a:extLst>
            </p:cNvPr>
            <p:cNvSpPr/>
            <p:nvPr/>
          </p:nvSpPr>
          <p:spPr>
            <a:xfrm>
              <a:off x="6370671" y="310761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="" xmlns:a16="http://schemas.microsoft.com/office/drawing/2014/main" id="{0E6607AF-33EA-6B3C-BC31-9AD9DEBA5A1A}"/>
                </a:ext>
              </a:extLst>
            </p:cNvPr>
            <p:cNvSpPr/>
            <p:nvPr/>
          </p:nvSpPr>
          <p:spPr>
            <a:xfrm>
              <a:off x="6340214" y="3093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="" xmlns:a16="http://schemas.microsoft.com/office/drawing/2014/main" id="{FE7A3C56-37CD-6128-D39E-B801EA169E14}"/>
                </a:ext>
              </a:extLst>
            </p:cNvPr>
            <p:cNvSpPr/>
            <p:nvPr/>
          </p:nvSpPr>
          <p:spPr>
            <a:xfrm>
              <a:off x="6304557" y="308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="" xmlns:a16="http://schemas.microsoft.com/office/drawing/2014/main" id="{ABE4217B-0343-308C-72BD-569827F398EE}"/>
                </a:ext>
              </a:extLst>
            </p:cNvPr>
            <p:cNvSpPr/>
            <p:nvPr/>
          </p:nvSpPr>
          <p:spPr>
            <a:xfrm>
              <a:off x="6274182" y="30756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="" xmlns:a16="http://schemas.microsoft.com/office/drawing/2014/main" id="{7CA2850D-E6AF-9080-DE23-B2719E443391}"/>
                </a:ext>
              </a:extLst>
            </p:cNvPr>
            <p:cNvSpPr/>
            <p:nvPr/>
          </p:nvSpPr>
          <p:spPr>
            <a:xfrm>
              <a:off x="6242900" y="3061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="" xmlns:a16="http://schemas.microsoft.com/office/drawing/2014/main" id="{930567A5-37F3-FEC0-9A44-D05302EFCA34}"/>
                </a:ext>
              </a:extLst>
            </p:cNvPr>
            <p:cNvSpPr/>
            <p:nvPr/>
          </p:nvSpPr>
          <p:spPr>
            <a:xfrm>
              <a:off x="6211370" y="30466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="" xmlns:a16="http://schemas.microsoft.com/office/drawing/2014/main" id="{370C5FD4-9FF2-D80E-7583-804AC0A08443}"/>
                </a:ext>
              </a:extLst>
            </p:cNvPr>
            <p:cNvSpPr/>
            <p:nvPr/>
          </p:nvSpPr>
          <p:spPr>
            <a:xfrm>
              <a:off x="6180912" y="30296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="" xmlns:a16="http://schemas.microsoft.com/office/drawing/2014/main" id="{8FD63E92-5D37-125A-6674-C31BA1F8A294}"/>
                </a:ext>
              </a:extLst>
            </p:cNvPr>
            <p:cNvSpPr/>
            <p:nvPr/>
          </p:nvSpPr>
          <p:spPr>
            <a:xfrm>
              <a:off x="6152271" y="301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="" xmlns:a16="http://schemas.microsoft.com/office/drawing/2014/main" id="{35A3627B-4D7F-393B-6B85-04810B47610F}"/>
                </a:ext>
              </a:extLst>
            </p:cNvPr>
            <p:cNvSpPr/>
            <p:nvPr/>
          </p:nvSpPr>
          <p:spPr>
            <a:xfrm>
              <a:off x="6124043" y="2989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="" xmlns:a16="http://schemas.microsoft.com/office/drawing/2014/main" id="{3DED94DC-612D-155B-6C8F-EA6C03B8B148}"/>
                </a:ext>
              </a:extLst>
            </p:cNvPr>
            <p:cNvSpPr/>
            <p:nvPr/>
          </p:nvSpPr>
          <p:spPr>
            <a:xfrm>
              <a:off x="6097300" y="2969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="" xmlns:a16="http://schemas.microsoft.com/office/drawing/2014/main" id="{E92EB836-C9AC-130E-E7D8-A4D13B81E1CD}"/>
                </a:ext>
              </a:extLst>
            </p:cNvPr>
            <p:cNvSpPr/>
            <p:nvPr/>
          </p:nvSpPr>
          <p:spPr>
            <a:xfrm>
              <a:off x="6071300" y="2941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="" xmlns:a16="http://schemas.microsoft.com/office/drawing/2014/main" id="{99FF7488-9EA6-E322-B142-5D9C0DAE5F74}"/>
                </a:ext>
              </a:extLst>
            </p:cNvPr>
            <p:cNvSpPr/>
            <p:nvPr/>
          </p:nvSpPr>
          <p:spPr>
            <a:xfrm>
              <a:off x="6044557" y="29174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="" xmlns:a16="http://schemas.microsoft.com/office/drawing/2014/main" id="{D219DF7A-1ECA-7A2E-73C3-33C732449F7F}"/>
                </a:ext>
              </a:extLst>
            </p:cNvPr>
            <p:cNvSpPr/>
            <p:nvPr/>
          </p:nvSpPr>
          <p:spPr>
            <a:xfrm>
              <a:off x="6023014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="" xmlns:a16="http://schemas.microsoft.com/office/drawing/2014/main" id="{A7D16229-3C7E-130A-46CA-2CECC7708270}"/>
                </a:ext>
              </a:extLst>
            </p:cNvPr>
            <p:cNvSpPr/>
            <p:nvPr/>
          </p:nvSpPr>
          <p:spPr>
            <a:xfrm>
              <a:off x="6003700" y="287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="" xmlns:a16="http://schemas.microsoft.com/office/drawing/2014/main" id="{54F6D09A-62F1-D41F-27F3-49BA73F103FF}"/>
                </a:ext>
              </a:extLst>
            </p:cNvPr>
            <p:cNvSpPr/>
            <p:nvPr/>
          </p:nvSpPr>
          <p:spPr>
            <a:xfrm>
              <a:off x="5974728" y="2845385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="" xmlns:a16="http://schemas.microsoft.com/office/drawing/2014/main" id="{FAD97D2D-912F-D1E1-BA4A-A4954AFD5396}"/>
                </a:ext>
              </a:extLst>
            </p:cNvPr>
            <p:cNvSpPr/>
            <p:nvPr/>
          </p:nvSpPr>
          <p:spPr>
            <a:xfrm>
              <a:off x="5957642" y="280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="" xmlns:a16="http://schemas.microsoft.com/office/drawing/2014/main" id="{8269226F-A2FC-746F-1EA9-D4079BEB1CEB}"/>
                </a:ext>
              </a:extLst>
            </p:cNvPr>
            <p:cNvSpPr/>
            <p:nvPr/>
          </p:nvSpPr>
          <p:spPr>
            <a:xfrm>
              <a:off x="5944271" y="27788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="" xmlns:a16="http://schemas.microsoft.com/office/drawing/2014/main" id="{020F6223-9E65-606D-9D0E-FC83CB3E29CB}"/>
                </a:ext>
              </a:extLst>
            </p:cNvPr>
            <p:cNvSpPr/>
            <p:nvPr/>
          </p:nvSpPr>
          <p:spPr>
            <a:xfrm>
              <a:off x="5924957" y="2745841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="" xmlns:a16="http://schemas.microsoft.com/office/drawing/2014/main" id="{0DB6131C-6561-DB57-C7F5-7AB0A59F6146}"/>
                </a:ext>
              </a:extLst>
            </p:cNvPr>
            <p:cNvSpPr/>
            <p:nvPr/>
          </p:nvSpPr>
          <p:spPr>
            <a:xfrm>
              <a:off x="5909728" y="2712117"/>
              <a:ext cx="8915" cy="9954"/>
            </a:xfrm>
            <a:custGeom>
              <a:avLst/>
              <a:gdLst>
                <a:gd name="connsiteX0" fmla="*/ 4086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086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086" y="9954"/>
                  </a:moveTo>
                  <a:cubicBezTo>
                    <a:pt x="6284" y="9985"/>
                    <a:pt x="8177" y="8408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371" y="8291"/>
                    <a:pt x="2034" y="9954"/>
                    <a:pt x="4086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="" xmlns:a16="http://schemas.microsoft.com/office/drawing/2014/main" id="{FB109334-2588-EE5C-7C02-1DE1AC3824AC}"/>
                </a:ext>
              </a:extLst>
            </p:cNvPr>
            <p:cNvSpPr/>
            <p:nvPr/>
          </p:nvSpPr>
          <p:spPr>
            <a:xfrm>
              <a:off x="5901431" y="2685670"/>
              <a:ext cx="902" cy="3714"/>
            </a:xfrm>
            <a:custGeom>
              <a:avLst/>
              <a:gdLst>
                <a:gd name="connsiteX0" fmla="*/ 498 w 902"/>
                <a:gd name="connsiteY0" fmla="*/ 3714 h 3714"/>
                <a:gd name="connsiteX1" fmla="*/ 498 w 902"/>
                <a:gd name="connsiteY1" fmla="*/ 0 h 3714"/>
                <a:gd name="connsiteX2" fmla="*/ 498 w 902"/>
                <a:gd name="connsiteY2" fmla="*/ 3714 h 3714"/>
                <a:gd name="connsiteX3" fmla="*/ 498 w 90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" h="3714">
                  <a:moveTo>
                    <a:pt x="498" y="3714"/>
                  </a:moveTo>
                  <a:cubicBezTo>
                    <a:pt x="1038" y="2535"/>
                    <a:pt x="1038" y="1179"/>
                    <a:pt x="498" y="0"/>
                  </a:cubicBezTo>
                  <a:cubicBezTo>
                    <a:pt x="-166" y="1149"/>
                    <a:pt x="-166" y="2565"/>
                    <a:pt x="498" y="3714"/>
                  </a:cubicBezTo>
                  <a:lnTo>
                    <a:pt x="498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="" xmlns:a16="http://schemas.microsoft.com/office/drawing/2014/main" id="{57BCB3F0-F7E7-6E6B-54FE-7B64034BCC41}"/>
                </a:ext>
              </a:extLst>
            </p:cNvPr>
            <p:cNvSpPr/>
            <p:nvPr/>
          </p:nvSpPr>
          <p:spPr>
            <a:xfrm>
              <a:off x="5887071" y="26485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="" xmlns:a16="http://schemas.microsoft.com/office/drawing/2014/main" id="{D19340FB-E8B4-E85C-7264-144C01A6F134}"/>
                </a:ext>
              </a:extLst>
            </p:cNvPr>
            <p:cNvSpPr/>
            <p:nvPr/>
          </p:nvSpPr>
          <p:spPr>
            <a:xfrm>
              <a:off x="5875928" y="26136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="" xmlns:a16="http://schemas.microsoft.com/office/drawing/2014/main" id="{7DA721D1-DEA5-442F-BA54-4F8B20C0CA0D}"/>
                </a:ext>
              </a:extLst>
            </p:cNvPr>
            <p:cNvSpPr/>
            <p:nvPr/>
          </p:nvSpPr>
          <p:spPr>
            <a:xfrm>
              <a:off x="5866976" y="2577956"/>
              <a:ext cx="15637" cy="15600"/>
            </a:xfrm>
            <a:custGeom>
              <a:avLst/>
              <a:gdLst>
                <a:gd name="connsiteX0" fmla="*/ 7466 w 15637"/>
                <a:gd name="connsiteY0" fmla="*/ 15600 h 15600"/>
                <a:gd name="connsiteX1" fmla="*/ 15638 w 15637"/>
                <a:gd name="connsiteY1" fmla="*/ 7429 h 15600"/>
                <a:gd name="connsiteX2" fmla="*/ 7466 w 15637"/>
                <a:gd name="connsiteY2" fmla="*/ 0 h 15600"/>
                <a:gd name="connsiteX3" fmla="*/ 38 w 15637"/>
                <a:gd name="connsiteY3" fmla="*/ 7429 h 15600"/>
                <a:gd name="connsiteX4" fmla="*/ 6686 w 15637"/>
                <a:gd name="connsiteY4" fmla="*/ 15563 h 15600"/>
                <a:gd name="connsiteX5" fmla="*/ 7466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7466" y="15600"/>
                  </a:moveTo>
                  <a:cubicBezTo>
                    <a:pt x="11979" y="15600"/>
                    <a:pt x="15638" y="11942"/>
                    <a:pt x="15638" y="7429"/>
                  </a:cubicBezTo>
                  <a:cubicBezTo>
                    <a:pt x="15253" y="3208"/>
                    <a:pt x="11704" y="-17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="" xmlns:a16="http://schemas.microsoft.com/office/drawing/2014/main" id="{4F7934A4-1639-E07C-D527-6CAF00D1ECBB}"/>
                </a:ext>
              </a:extLst>
            </p:cNvPr>
            <p:cNvSpPr/>
            <p:nvPr/>
          </p:nvSpPr>
          <p:spPr>
            <a:xfrm>
              <a:off x="5861814" y="2543785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="" xmlns:a16="http://schemas.microsoft.com/office/drawing/2014/main" id="{1BA4E38C-D515-B285-C7A1-878437CF5EE3}"/>
                </a:ext>
              </a:extLst>
            </p:cNvPr>
            <p:cNvSpPr/>
            <p:nvPr/>
          </p:nvSpPr>
          <p:spPr>
            <a:xfrm>
              <a:off x="5858842" y="2510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="" xmlns:a16="http://schemas.microsoft.com/office/drawing/2014/main" id="{63877245-DB52-327F-25D6-59E5E9F549E0}"/>
                </a:ext>
              </a:extLst>
            </p:cNvPr>
            <p:cNvSpPr/>
            <p:nvPr/>
          </p:nvSpPr>
          <p:spPr>
            <a:xfrm>
              <a:off x="5858842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="" xmlns:a16="http://schemas.microsoft.com/office/drawing/2014/main" id="{6D8AC764-3A05-D115-D0F1-901A2CB6EA1E}"/>
                </a:ext>
              </a:extLst>
            </p:cNvPr>
            <p:cNvSpPr/>
            <p:nvPr/>
          </p:nvSpPr>
          <p:spPr>
            <a:xfrm>
              <a:off x="5857357" y="2441270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="" xmlns:a16="http://schemas.microsoft.com/office/drawing/2014/main" id="{8D90DCB1-CC6F-2D4B-E845-0433348D7375}"/>
                </a:ext>
              </a:extLst>
            </p:cNvPr>
            <p:cNvSpPr/>
            <p:nvPr/>
          </p:nvSpPr>
          <p:spPr>
            <a:xfrm>
              <a:off x="5858842" y="24063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="" xmlns:a16="http://schemas.microsoft.com/office/drawing/2014/main" id="{5A5AE12A-AB7E-E3EA-5D93-21AA391F1476}"/>
                </a:ext>
              </a:extLst>
            </p:cNvPr>
            <p:cNvSpPr/>
            <p:nvPr/>
          </p:nvSpPr>
          <p:spPr>
            <a:xfrm>
              <a:off x="5861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="" xmlns:a16="http://schemas.microsoft.com/office/drawing/2014/main" id="{BF916807-DFE7-ED12-1130-A149C3B54E86}"/>
                </a:ext>
              </a:extLst>
            </p:cNvPr>
            <p:cNvSpPr/>
            <p:nvPr/>
          </p:nvSpPr>
          <p:spPr>
            <a:xfrm>
              <a:off x="5865528" y="23357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="" xmlns:a16="http://schemas.microsoft.com/office/drawing/2014/main" id="{3C4E6C2F-C170-6819-892B-43F4E8AAE3D0}"/>
                </a:ext>
              </a:extLst>
            </p:cNvPr>
            <p:cNvSpPr/>
            <p:nvPr/>
          </p:nvSpPr>
          <p:spPr>
            <a:xfrm>
              <a:off x="5872214" y="2300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="" xmlns:a16="http://schemas.microsoft.com/office/drawing/2014/main" id="{5ACCD332-CE80-7CE4-8A02-94141B078432}"/>
                </a:ext>
              </a:extLst>
            </p:cNvPr>
            <p:cNvSpPr/>
            <p:nvPr/>
          </p:nvSpPr>
          <p:spPr>
            <a:xfrm>
              <a:off x="5878900" y="2265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="" xmlns:a16="http://schemas.microsoft.com/office/drawing/2014/main" id="{436BCE39-A2C7-2933-971C-90CD99477EC8}"/>
                </a:ext>
              </a:extLst>
            </p:cNvPr>
            <p:cNvSpPr/>
            <p:nvPr/>
          </p:nvSpPr>
          <p:spPr>
            <a:xfrm>
              <a:off x="5891528" y="22340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="" xmlns:a16="http://schemas.microsoft.com/office/drawing/2014/main" id="{311F7A66-E47D-A942-7D3C-2EA8CC607F6A}"/>
                </a:ext>
              </a:extLst>
            </p:cNvPr>
            <p:cNvSpPr/>
            <p:nvPr/>
          </p:nvSpPr>
          <p:spPr>
            <a:xfrm>
              <a:off x="5903414" y="22013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="" xmlns:a16="http://schemas.microsoft.com/office/drawing/2014/main" id="{96736172-23BE-3227-6197-BE92E9F89D3D}"/>
                </a:ext>
              </a:extLst>
            </p:cNvPr>
            <p:cNvSpPr/>
            <p:nvPr/>
          </p:nvSpPr>
          <p:spPr>
            <a:xfrm>
              <a:off x="5918271" y="21701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="" xmlns:a16="http://schemas.microsoft.com/office/drawing/2014/main" id="{2C8D195A-BBB8-0940-D37E-0AD1B4713D11}"/>
                </a:ext>
              </a:extLst>
            </p:cNvPr>
            <p:cNvSpPr/>
            <p:nvPr/>
          </p:nvSpPr>
          <p:spPr>
            <a:xfrm>
              <a:off x="5936100" y="2141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="" xmlns:a16="http://schemas.microsoft.com/office/drawing/2014/main" id="{59953EE5-A0F7-AB56-4A83-544F9F75AE77}"/>
                </a:ext>
              </a:extLst>
            </p:cNvPr>
            <p:cNvSpPr/>
            <p:nvPr/>
          </p:nvSpPr>
          <p:spPr>
            <a:xfrm>
              <a:off x="5953928" y="21121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="" xmlns:a16="http://schemas.microsoft.com/office/drawing/2014/main" id="{A994037A-881D-1D1C-B173-4F1D4666BD0E}"/>
                </a:ext>
              </a:extLst>
            </p:cNvPr>
            <p:cNvSpPr/>
            <p:nvPr/>
          </p:nvSpPr>
          <p:spPr>
            <a:xfrm>
              <a:off x="5975471" y="2085441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="" xmlns:a16="http://schemas.microsoft.com/office/drawing/2014/main" id="{17E38696-9DB5-FEAA-F107-4F9884FDB06B}"/>
                </a:ext>
              </a:extLst>
            </p:cNvPr>
            <p:cNvSpPr/>
            <p:nvPr/>
          </p:nvSpPr>
          <p:spPr>
            <a:xfrm>
              <a:off x="5996271" y="20572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="" xmlns:a16="http://schemas.microsoft.com/office/drawing/2014/main" id="{33C13353-41BA-4C99-CE58-9862A6AAF5A3}"/>
                </a:ext>
              </a:extLst>
            </p:cNvPr>
            <p:cNvSpPr/>
            <p:nvPr/>
          </p:nvSpPr>
          <p:spPr>
            <a:xfrm>
              <a:off x="6017814" y="2030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="" xmlns:a16="http://schemas.microsoft.com/office/drawing/2014/main" id="{ECFA5038-1105-EE19-4BCC-6CE76AF1754C}"/>
                </a:ext>
              </a:extLst>
            </p:cNvPr>
            <p:cNvSpPr/>
            <p:nvPr/>
          </p:nvSpPr>
          <p:spPr>
            <a:xfrm>
              <a:off x="6040780" y="2004406"/>
              <a:ext cx="11259" cy="11949"/>
            </a:xfrm>
            <a:custGeom>
              <a:avLst/>
              <a:gdLst>
                <a:gd name="connsiteX0" fmla="*/ 6006 w 11259"/>
                <a:gd name="connsiteY0" fmla="*/ 11949 h 11949"/>
                <a:gd name="connsiteX1" fmla="*/ 11206 w 11259"/>
                <a:gd name="connsiteY1" fmla="*/ 6006 h 11949"/>
                <a:gd name="connsiteX2" fmla="*/ 6802 w 11259"/>
                <a:gd name="connsiteY2" fmla="*/ 117 h 11949"/>
                <a:gd name="connsiteX3" fmla="*/ 6006 w 11259"/>
                <a:gd name="connsiteY3" fmla="*/ 64 h 11949"/>
                <a:gd name="connsiteX4" fmla="*/ 63 w 11259"/>
                <a:gd name="connsiteY4" fmla="*/ 4395 h 11949"/>
                <a:gd name="connsiteX5" fmla="*/ 63 w 11259"/>
                <a:gd name="connsiteY5" fmla="*/ 6006 h 11949"/>
                <a:gd name="connsiteX6" fmla="*/ 6006 w 11259"/>
                <a:gd name="connsiteY6" fmla="*/ 11949 h 1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9" h="11949">
                  <a:moveTo>
                    <a:pt x="6006" y="11949"/>
                  </a:moveTo>
                  <a:cubicBezTo>
                    <a:pt x="8995" y="11573"/>
                    <a:pt x="11229" y="9019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8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63" y="9289"/>
                    <a:pt x="2724" y="11949"/>
                    <a:pt x="6006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="" xmlns:a16="http://schemas.microsoft.com/office/drawing/2014/main" id="{4281A8C6-1057-08CD-6EC4-8135209C9488}"/>
                </a:ext>
              </a:extLst>
            </p:cNvPr>
            <p:cNvSpPr/>
            <p:nvPr/>
          </p:nvSpPr>
          <p:spPr>
            <a:xfrm>
              <a:off x="6066100" y="198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="" xmlns:a16="http://schemas.microsoft.com/office/drawing/2014/main" id="{72E55B89-1D7A-9885-7D02-E3574A26C960}"/>
                </a:ext>
              </a:extLst>
            </p:cNvPr>
            <p:cNvSpPr/>
            <p:nvPr/>
          </p:nvSpPr>
          <p:spPr>
            <a:xfrm>
              <a:off x="6092843" y="1958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="" xmlns:a16="http://schemas.microsoft.com/office/drawing/2014/main" id="{157B16EA-1D42-6FF9-5638-3124BF3B8D15}"/>
                </a:ext>
              </a:extLst>
            </p:cNvPr>
            <p:cNvSpPr/>
            <p:nvPr/>
          </p:nvSpPr>
          <p:spPr>
            <a:xfrm>
              <a:off x="6119585" y="19368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="" xmlns:a16="http://schemas.microsoft.com/office/drawing/2014/main" id="{5C655A4B-CD91-EBF0-8C1D-41AD16D5CE97}"/>
                </a:ext>
              </a:extLst>
            </p:cNvPr>
            <p:cNvSpPr/>
            <p:nvPr/>
          </p:nvSpPr>
          <p:spPr>
            <a:xfrm>
              <a:off x="6147814" y="19168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="" xmlns:a16="http://schemas.microsoft.com/office/drawing/2014/main" id="{27B253E5-0ACC-B6EE-6D78-E80B792D0E08}"/>
                </a:ext>
              </a:extLst>
            </p:cNvPr>
            <p:cNvSpPr/>
            <p:nvPr/>
          </p:nvSpPr>
          <p:spPr>
            <a:xfrm>
              <a:off x="6176785" y="18982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="" xmlns:a16="http://schemas.microsoft.com/office/drawing/2014/main" id="{9C5343A8-4A80-F309-046E-BCB5B22AB5BB}"/>
                </a:ext>
              </a:extLst>
            </p:cNvPr>
            <p:cNvSpPr/>
            <p:nvPr/>
          </p:nvSpPr>
          <p:spPr>
            <a:xfrm>
              <a:off x="6207179" y="1879670"/>
              <a:ext cx="9774" cy="10400"/>
            </a:xfrm>
            <a:custGeom>
              <a:avLst/>
              <a:gdLst>
                <a:gd name="connsiteX0" fmla="*/ 4520 w 9774"/>
                <a:gd name="connsiteY0" fmla="*/ 10400 h 10400"/>
                <a:gd name="connsiteX1" fmla="*/ 9720 w 9774"/>
                <a:gd name="connsiteY1" fmla="*/ 5943 h 10400"/>
                <a:gd name="connsiteX2" fmla="*/ 5317 w 9774"/>
                <a:gd name="connsiteY2" fmla="*/ 53 h 10400"/>
                <a:gd name="connsiteX3" fmla="*/ 4520 w 9774"/>
                <a:gd name="connsiteY3" fmla="*/ 0 h 10400"/>
                <a:gd name="connsiteX4" fmla="*/ 63 w 9774"/>
                <a:gd name="connsiteY4" fmla="*/ 5200 h 10400"/>
                <a:gd name="connsiteX5" fmla="*/ 3715 w 9774"/>
                <a:gd name="connsiteY5" fmla="*/ 10338 h 10400"/>
                <a:gd name="connsiteX6" fmla="*/ 4520 w 9774"/>
                <a:gd name="connsiteY6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4" h="10400">
                  <a:moveTo>
                    <a:pt x="4520" y="10400"/>
                  </a:moveTo>
                  <a:cubicBezTo>
                    <a:pt x="7125" y="10427"/>
                    <a:pt x="9348" y="8522"/>
                    <a:pt x="9720" y="5943"/>
                  </a:cubicBezTo>
                  <a:cubicBezTo>
                    <a:pt x="10131" y="3101"/>
                    <a:pt x="8159" y="464"/>
                    <a:pt x="5317" y="53"/>
                  </a:cubicBezTo>
                  <a:cubicBezTo>
                    <a:pt x="5053" y="15"/>
                    <a:pt x="4787" y="-2"/>
                    <a:pt x="4520" y="0"/>
                  </a:cubicBezTo>
                  <a:cubicBezTo>
                    <a:pt x="4520" y="0"/>
                    <a:pt x="63" y="0"/>
                    <a:pt x="63" y="5200"/>
                  </a:cubicBezTo>
                  <a:cubicBezTo>
                    <a:pt x="-347" y="7627"/>
                    <a:pt x="1287" y="9928"/>
                    <a:pt x="3715" y="10338"/>
                  </a:cubicBezTo>
                  <a:cubicBezTo>
                    <a:pt x="3981" y="10383"/>
                    <a:pt x="4250" y="10404"/>
                    <a:pt x="452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="" xmlns:a16="http://schemas.microsoft.com/office/drawing/2014/main" id="{E35FFEB6-70EA-D22F-F8C4-96A52F255321}"/>
                </a:ext>
              </a:extLst>
            </p:cNvPr>
            <p:cNvSpPr/>
            <p:nvPr/>
          </p:nvSpPr>
          <p:spPr>
            <a:xfrm>
              <a:off x="6238443" y="1865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="" xmlns:a16="http://schemas.microsoft.com/office/drawing/2014/main" id="{1B9B89A5-6867-1E7B-1293-488678BCBBEB}"/>
                </a:ext>
              </a:extLst>
            </p:cNvPr>
            <p:cNvSpPr/>
            <p:nvPr/>
          </p:nvSpPr>
          <p:spPr>
            <a:xfrm>
              <a:off x="6270289" y="1855898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="" xmlns:a16="http://schemas.microsoft.com/office/drawing/2014/main" id="{CD4E82D9-BEA1-DFAE-361C-225C69F30553}"/>
                </a:ext>
              </a:extLst>
            </p:cNvPr>
            <p:cNvSpPr/>
            <p:nvPr/>
          </p:nvSpPr>
          <p:spPr>
            <a:xfrm>
              <a:off x="6303071" y="1840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="" xmlns:a16="http://schemas.microsoft.com/office/drawing/2014/main" id="{A0E12749-A0B9-1CF0-B637-ED7A49D296CD}"/>
                </a:ext>
              </a:extLst>
            </p:cNvPr>
            <p:cNvSpPr/>
            <p:nvPr/>
          </p:nvSpPr>
          <p:spPr>
            <a:xfrm>
              <a:off x="6340214" y="183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="" xmlns:a16="http://schemas.microsoft.com/office/drawing/2014/main" id="{31836A7A-60D4-8638-9804-4346064CBE81}"/>
                </a:ext>
              </a:extLst>
            </p:cNvPr>
            <p:cNvSpPr/>
            <p:nvPr/>
          </p:nvSpPr>
          <p:spPr>
            <a:xfrm>
              <a:off x="6372157" y="18239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="" xmlns:a16="http://schemas.microsoft.com/office/drawing/2014/main" id="{CA33C8FD-408D-C61A-50BF-EB3156260691}"/>
                </a:ext>
              </a:extLst>
            </p:cNvPr>
            <p:cNvSpPr/>
            <p:nvPr/>
          </p:nvSpPr>
          <p:spPr>
            <a:xfrm>
              <a:off x="6407814" y="1820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="" xmlns:a16="http://schemas.microsoft.com/office/drawing/2014/main" id="{D2C939DB-670E-68C3-B0CA-F7DD0DE845F8}"/>
                </a:ext>
              </a:extLst>
            </p:cNvPr>
            <p:cNvSpPr/>
            <p:nvPr/>
          </p:nvSpPr>
          <p:spPr>
            <a:xfrm>
              <a:off x="6441325" y="1815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="" xmlns:a16="http://schemas.microsoft.com/office/drawing/2014/main" id="{42C1814A-BAB0-FF98-8218-BDCECF4D51E7}"/>
                </a:ext>
              </a:extLst>
            </p:cNvPr>
            <p:cNvSpPr/>
            <p:nvPr/>
          </p:nvSpPr>
          <p:spPr>
            <a:xfrm>
              <a:off x="6476157" y="1812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="" xmlns:a16="http://schemas.microsoft.com/office/drawing/2014/main" id="{9DC547AF-C3CC-D15D-29BE-3152611E1A76}"/>
                </a:ext>
              </a:extLst>
            </p:cNvPr>
            <p:cNvSpPr/>
            <p:nvPr/>
          </p:nvSpPr>
          <p:spPr>
            <a:xfrm>
              <a:off x="6508843" y="18068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="" xmlns:a16="http://schemas.microsoft.com/office/drawing/2014/main" id="{D5F3C78A-3CBA-B73F-BEA1-58F53E3EAB36}"/>
                </a:ext>
              </a:extLst>
            </p:cNvPr>
            <p:cNvSpPr/>
            <p:nvPr/>
          </p:nvSpPr>
          <p:spPr>
            <a:xfrm>
              <a:off x="6545986" y="1812070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="" xmlns:a16="http://schemas.microsoft.com/office/drawing/2014/main" id="{2C7385C1-8371-D079-E0D2-C8C23B320C16}"/>
                </a:ext>
              </a:extLst>
            </p:cNvPr>
            <p:cNvSpPr/>
            <p:nvPr/>
          </p:nvSpPr>
          <p:spPr>
            <a:xfrm>
              <a:off x="6576443" y="18076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="" xmlns:a16="http://schemas.microsoft.com/office/drawing/2014/main" id="{53F1B3BE-ACF0-1890-622A-6400BD7C32EA}"/>
                </a:ext>
              </a:extLst>
            </p:cNvPr>
            <p:cNvSpPr/>
            <p:nvPr/>
          </p:nvSpPr>
          <p:spPr>
            <a:xfrm>
              <a:off x="6614329" y="1818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="" xmlns:a16="http://schemas.microsoft.com/office/drawing/2014/main" id="{AE73FE54-9276-CAB6-3886-D442DA1519BB}"/>
                </a:ext>
              </a:extLst>
            </p:cNvPr>
            <p:cNvSpPr/>
            <p:nvPr/>
          </p:nvSpPr>
          <p:spPr>
            <a:xfrm>
              <a:off x="6644043" y="1817270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="" xmlns:a16="http://schemas.microsoft.com/office/drawing/2014/main" id="{8283CA86-8C96-A8F4-49B6-ED2D93FE181B}"/>
                </a:ext>
              </a:extLst>
            </p:cNvPr>
            <p:cNvSpPr/>
            <p:nvPr/>
          </p:nvSpPr>
          <p:spPr>
            <a:xfrm>
              <a:off x="6677472" y="1823956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="" xmlns:a16="http://schemas.microsoft.com/office/drawing/2014/main" id="{438B8FB1-8F33-F908-8624-F870BC1566F9}"/>
                </a:ext>
              </a:extLst>
            </p:cNvPr>
            <p:cNvSpPr/>
            <p:nvPr/>
          </p:nvSpPr>
          <p:spPr>
            <a:xfrm>
              <a:off x="6712386" y="183509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="" xmlns:a16="http://schemas.microsoft.com/office/drawing/2014/main" id="{B0C57048-D145-C561-995F-6E31C4892B7D}"/>
                </a:ext>
              </a:extLst>
            </p:cNvPr>
            <p:cNvSpPr/>
            <p:nvPr/>
          </p:nvSpPr>
          <p:spPr>
            <a:xfrm>
              <a:off x="6746557" y="18480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="" xmlns:a16="http://schemas.microsoft.com/office/drawing/2014/main" id="{F57BB3F7-A6A8-F979-6C96-3C1653CE3D0D}"/>
                </a:ext>
              </a:extLst>
            </p:cNvPr>
            <p:cNvSpPr/>
            <p:nvPr/>
          </p:nvSpPr>
          <p:spPr>
            <a:xfrm>
              <a:off x="6777757" y="18596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="" xmlns:a16="http://schemas.microsoft.com/office/drawing/2014/main" id="{9CB32CBE-C0C7-FC74-9C29-4C3A6B99A8C9}"/>
                </a:ext>
              </a:extLst>
            </p:cNvPr>
            <p:cNvSpPr/>
            <p:nvPr/>
          </p:nvSpPr>
          <p:spPr>
            <a:xfrm>
              <a:off x="6806729" y="1869270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="" xmlns:a16="http://schemas.microsoft.com/office/drawing/2014/main" id="{937EA9E7-40FC-D333-DA6E-A6943691A6A3}"/>
                </a:ext>
              </a:extLst>
            </p:cNvPr>
            <p:cNvSpPr/>
            <p:nvPr/>
          </p:nvSpPr>
          <p:spPr>
            <a:xfrm>
              <a:off x="6837186" y="1887841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="" xmlns:a16="http://schemas.microsoft.com/office/drawing/2014/main" id="{49B2F903-C7B1-4918-830C-4271BA97ABE5}"/>
                </a:ext>
              </a:extLst>
            </p:cNvPr>
            <p:cNvSpPr/>
            <p:nvPr/>
          </p:nvSpPr>
          <p:spPr>
            <a:xfrm>
              <a:off x="6867643" y="19071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="" xmlns:a16="http://schemas.microsoft.com/office/drawing/2014/main" id="{B1FDEEDD-9155-FDAD-F8AF-7AC90B7CB164}"/>
                </a:ext>
              </a:extLst>
            </p:cNvPr>
            <p:cNvSpPr/>
            <p:nvPr/>
          </p:nvSpPr>
          <p:spPr>
            <a:xfrm>
              <a:off x="6897357" y="19272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="" xmlns:a16="http://schemas.microsoft.com/office/drawing/2014/main" id="{6578DAE9-191B-A439-8D63-546055AC1212}"/>
                </a:ext>
              </a:extLst>
            </p:cNvPr>
            <p:cNvSpPr/>
            <p:nvPr/>
          </p:nvSpPr>
          <p:spPr>
            <a:xfrm>
              <a:off x="6924843" y="194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="" xmlns:a16="http://schemas.microsoft.com/office/drawing/2014/main" id="{68C3395D-BC7D-A045-21BD-C79D420A50F7}"/>
                </a:ext>
              </a:extLst>
            </p:cNvPr>
            <p:cNvSpPr/>
            <p:nvPr/>
          </p:nvSpPr>
          <p:spPr>
            <a:xfrm>
              <a:off x="6955300" y="19721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="" xmlns:a16="http://schemas.microsoft.com/office/drawing/2014/main" id="{AF8432A9-926C-4D75-3E93-1E4F88672794}"/>
                </a:ext>
              </a:extLst>
            </p:cNvPr>
            <p:cNvSpPr/>
            <p:nvPr/>
          </p:nvSpPr>
          <p:spPr>
            <a:xfrm>
              <a:off x="6980557" y="1995926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="" xmlns:a16="http://schemas.microsoft.com/office/drawing/2014/main" id="{0D4A5A48-7D2A-74F8-D574-5D414FF1AF56}"/>
                </a:ext>
              </a:extLst>
            </p:cNvPr>
            <p:cNvSpPr/>
            <p:nvPr/>
          </p:nvSpPr>
          <p:spPr>
            <a:xfrm>
              <a:off x="7001358" y="20208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="" xmlns:a16="http://schemas.microsoft.com/office/drawing/2014/main" id="{D2F46D99-2C20-5B34-333A-C7E1E8E678E5}"/>
                </a:ext>
              </a:extLst>
            </p:cNvPr>
            <p:cNvSpPr/>
            <p:nvPr/>
          </p:nvSpPr>
          <p:spPr>
            <a:xfrm>
              <a:off x="7023643" y="2049041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="" xmlns:a16="http://schemas.microsoft.com/office/drawing/2014/main" id="{6D50DE0D-4B2D-E122-BB2E-5CCD9B8845E6}"/>
                </a:ext>
              </a:extLst>
            </p:cNvPr>
            <p:cNvSpPr/>
            <p:nvPr/>
          </p:nvSpPr>
          <p:spPr>
            <a:xfrm>
              <a:off x="7043700" y="20713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="" xmlns:a16="http://schemas.microsoft.com/office/drawing/2014/main" id="{CABEE2CE-782C-515E-2726-B57E57E1A0CA}"/>
                </a:ext>
              </a:extLst>
            </p:cNvPr>
            <p:cNvSpPr/>
            <p:nvPr/>
          </p:nvSpPr>
          <p:spPr>
            <a:xfrm>
              <a:off x="7060739" y="2097280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="" xmlns:a16="http://schemas.microsoft.com/office/drawing/2014/main" id="{6B782C6B-67F9-8B88-D1EB-69E71E37A7B3}"/>
                </a:ext>
              </a:extLst>
            </p:cNvPr>
            <p:cNvSpPr/>
            <p:nvPr/>
          </p:nvSpPr>
          <p:spPr>
            <a:xfrm>
              <a:off x="7077872" y="21255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="" xmlns:a16="http://schemas.microsoft.com/office/drawing/2014/main" id="{D81F3A0D-702B-F618-F978-AB1822D9883A}"/>
                </a:ext>
              </a:extLst>
            </p:cNvPr>
            <p:cNvSpPr/>
            <p:nvPr/>
          </p:nvSpPr>
          <p:spPr>
            <a:xfrm>
              <a:off x="7091243" y="2153041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="" xmlns:a16="http://schemas.microsoft.com/office/drawing/2014/main" id="{CF48E62F-F1CB-1207-5FA6-DEC17DC4496D}"/>
                </a:ext>
              </a:extLst>
            </p:cNvPr>
            <p:cNvSpPr/>
            <p:nvPr/>
          </p:nvSpPr>
          <p:spPr>
            <a:xfrm>
              <a:off x="7105358" y="2183499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="" xmlns:a16="http://schemas.microsoft.com/office/drawing/2014/main" id="{1EF1DD9B-333A-5F42-F933-045C7DB669DF}"/>
                </a:ext>
              </a:extLst>
            </p:cNvPr>
            <p:cNvSpPr/>
            <p:nvPr/>
          </p:nvSpPr>
          <p:spPr>
            <a:xfrm>
              <a:off x="7118729" y="22154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="" xmlns:a16="http://schemas.microsoft.com/office/drawing/2014/main" id="{70328493-5AED-D949-9608-EA515C59913F}"/>
                </a:ext>
              </a:extLst>
            </p:cNvPr>
            <p:cNvSpPr/>
            <p:nvPr/>
          </p:nvSpPr>
          <p:spPr>
            <a:xfrm>
              <a:off x="7131358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="" xmlns:a16="http://schemas.microsoft.com/office/drawing/2014/main" id="{C673BF8B-BD71-339A-89DA-CC303E5039EC}"/>
                </a:ext>
              </a:extLst>
            </p:cNvPr>
            <p:cNvSpPr/>
            <p:nvPr/>
          </p:nvSpPr>
          <p:spPr>
            <a:xfrm>
              <a:off x="7143243" y="2283755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="" xmlns:a16="http://schemas.microsoft.com/office/drawing/2014/main" id="{FA552F32-AE99-3B2D-E160-37B70E46ACC0}"/>
                </a:ext>
              </a:extLst>
            </p:cNvPr>
            <p:cNvSpPr/>
            <p:nvPr/>
          </p:nvSpPr>
          <p:spPr>
            <a:xfrm>
              <a:off x="7155129" y="2320927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="" xmlns:a16="http://schemas.microsoft.com/office/drawing/2014/main" id="{88138834-5AFC-E788-CDF5-1D0E843D95B2}"/>
                </a:ext>
              </a:extLst>
            </p:cNvPr>
            <p:cNvSpPr/>
            <p:nvPr/>
          </p:nvSpPr>
          <p:spPr>
            <a:xfrm>
              <a:off x="7162558" y="2356584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="" xmlns:a16="http://schemas.microsoft.com/office/drawing/2014/main" id="{82DD8B6C-EF1B-1438-3F10-B1E88EA44DE9}"/>
                </a:ext>
              </a:extLst>
            </p:cNvPr>
            <p:cNvSpPr/>
            <p:nvPr/>
          </p:nvSpPr>
          <p:spPr>
            <a:xfrm>
              <a:off x="7167758" y="2395213"/>
              <a:ext cx="9657" cy="5153"/>
            </a:xfrm>
            <a:custGeom>
              <a:avLst/>
              <a:gdLst>
                <a:gd name="connsiteX0" fmla="*/ 4457 w 9657"/>
                <a:gd name="connsiteY0" fmla="*/ 4457 h 5153"/>
                <a:gd name="connsiteX1" fmla="*/ 9657 w 9657"/>
                <a:gd name="connsiteY1" fmla="*/ 4457 h 5153"/>
                <a:gd name="connsiteX2" fmla="*/ 4457 w 9657"/>
                <a:gd name="connsiteY2" fmla="*/ 0 h 5153"/>
                <a:gd name="connsiteX3" fmla="*/ 0 w 9657"/>
                <a:gd name="connsiteY3" fmla="*/ 4457 h 5153"/>
                <a:gd name="connsiteX4" fmla="*/ 4457 w 9657"/>
                <a:gd name="connsiteY4" fmla="*/ 4457 h 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5153">
                  <a:moveTo>
                    <a:pt x="4457" y="4457"/>
                  </a:moveTo>
                  <a:cubicBezTo>
                    <a:pt x="6066" y="5386"/>
                    <a:pt x="8048" y="538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="" xmlns:a16="http://schemas.microsoft.com/office/drawing/2014/main" id="{55DC01F1-414B-15E8-8A95-D4C023E42CFE}"/>
                </a:ext>
              </a:extLst>
            </p:cNvPr>
            <p:cNvSpPr/>
            <p:nvPr/>
          </p:nvSpPr>
          <p:spPr>
            <a:xfrm>
              <a:off x="7170729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="" xmlns:a16="http://schemas.microsoft.com/office/drawing/2014/main" id="{28E0814D-9A34-AB45-E596-4CC11F2602F0}"/>
                </a:ext>
              </a:extLst>
            </p:cNvPr>
            <p:cNvSpPr/>
            <p:nvPr/>
          </p:nvSpPr>
          <p:spPr>
            <a:xfrm>
              <a:off x="7208615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="" xmlns:a16="http://schemas.microsoft.com/office/drawing/2014/main" id="{DD9761E4-CC88-69B3-EC2F-6E2E90FE4B0C}"/>
                </a:ext>
              </a:extLst>
            </p:cNvPr>
            <p:cNvSpPr/>
            <p:nvPr/>
          </p:nvSpPr>
          <p:spPr>
            <a:xfrm>
              <a:off x="7207872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="" xmlns:a16="http://schemas.microsoft.com/office/drawing/2014/main" id="{49922814-A260-A0D6-021A-E4C538FCB7AD}"/>
                </a:ext>
              </a:extLst>
            </p:cNvPr>
            <p:cNvSpPr/>
            <p:nvPr/>
          </p:nvSpPr>
          <p:spPr>
            <a:xfrm>
              <a:off x="7206386" y="2529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="" xmlns:a16="http://schemas.microsoft.com/office/drawing/2014/main" id="{B5887210-589E-0065-4818-C3F6B8E55485}"/>
                </a:ext>
              </a:extLst>
            </p:cNvPr>
            <p:cNvSpPr/>
            <p:nvPr/>
          </p:nvSpPr>
          <p:spPr>
            <a:xfrm>
              <a:off x="7201929" y="25638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="" xmlns:a16="http://schemas.microsoft.com/office/drawing/2014/main" id="{A6692A15-1A02-EF92-E517-2085DFCF163C}"/>
                </a:ext>
              </a:extLst>
            </p:cNvPr>
            <p:cNvSpPr/>
            <p:nvPr/>
          </p:nvSpPr>
          <p:spPr>
            <a:xfrm>
              <a:off x="7196632" y="2598013"/>
              <a:ext cx="8268" cy="9010"/>
            </a:xfrm>
            <a:custGeom>
              <a:avLst/>
              <a:gdLst>
                <a:gd name="connsiteX0" fmla="*/ 4554 w 8268"/>
                <a:gd name="connsiteY0" fmla="*/ 8914 h 9010"/>
                <a:gd name="connsiteX1" fmla="*/ 8268 w 8268"/>
                <a:gd name="connsiteY1" fmla="*/ 4457 h 9010"/>
                <a:gd name="connsiteX2" fmla="*/ 4554 w 8268"/>
                <a:gd name="connsiteY2" fmla="*/ 0 h 9010"/>
                <a:gd name="connsiteX3" fmla="*/ 97 w 8268"/>
                <a:gd name="connsiteY3" fmla="*/ 4457 h 9010"/>
                <a:gd name="connsiteX4" fmla="*/ 2876 w 8268"/>
                <a:gd name="connsiteY4" fmla="*/ 8914 h 9010"/>
                <a:gd name="connsiteX5" fmla="*/ 4554 w 8268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9010">
                  <a:moveTo>
                    <a:pt x="4554" y="8914"/>
                  </a:moveTo>
                  <a:cubicBezTo>
                    <a:pt x="4554" y="8914"/>
                    <a:pt x="8268" y="8914"/>
                    <a:pt x="8268" y="4457"/>
                  </a:cubicBezTo>
                  <a:cubicBezTo>
                    <a:pt x="8299" y="2259"/>
                    <a:pt x="6722" y="366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7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="" xmlns:a16="http://schemas.microsoft.com/office/drawing/2014/main" id="{696BD688-7FC6-AFDC-9E8E-286043930B1B}"/>
                </a:ext>
              </a:extLst>
            </p:cNvPr>
            <p:cNvSpPr/>
            <p:nvPr/>
          </p:nvSpPr>
          <p:spPr>
            <a:xfrm>
              <a:off x="7187815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="" xmlns:a16="http://schemas.microsoft.com/office/drawing/2014/main" id="{328EFCB9-4F52-0986-FAE4-48DE05C623A9}"/>
                </a:ext>
              </a:extLst>
            </p:cNvPr>
            <p:cNvSpPr/>
            <p:nvPr/>
          </p:nvSpPr>
          <p:spPr>
            <a:xfrm>
              <a:off x="7178900" y="2664871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="" xmlns:a16="http://schemas.microsoft.com/office/drawing/2014/main" id="{ED9A481C-6D25-191E-E3FB-ECD87FB5DD88}"/>
                </a:ext>
              </a:extLst>
            </p:cNvPr>
            <p:cNvSpPr/>
            <p:nvPr/>
          </p:nvSpPr>
          <p:spPr>
            <a:xfrm>
              <a:off x="7167758" y="2697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="" xmlns:a16="http://schemas.microsoft.com/office/drawing/2014/main" id="{B4491E71-7B18-2FC6-8C96-6EDC2BEF5DF1}"/>
                </a:ext>
              </a:extLst>
            </p:cNvPr>
            <p:cNvSpPr/>
            <p:nvPr/>
          </p:nvSpPr>
          <p:spPr>
            <a:xfrm>
              <a:off x="7155129" y="27302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="" xmlns:a16="http://schemas.microsoft.com/office/drawing/2014/main" id="{9E5737EF-841E-CD0F-23FC-B2F206F18A3A}"/>
                </a:ext>
              </a:extLst>
            </p:cNvPr>
            <p:cNvSpPr/>
            <p:nvPr/>
          </p:nvSpPr>
          <p:spPr>
            <a:xfrm>
              <a:off x="7141758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="" xmlns:a16="http://schemas.microsoft.com/office/drawing/2014/main" id="{70E2A0A4-4813-3E1F-FAE2-377E58708B24}"/>
                </a:ext>
              </a:extLst>
            </p:cNvPr>
            <p:cNvSpPr/>
            <p:nvPr/>
          </p:nvSpPr>
          <p:spPr>
            <a:xfrm>
              <a:off x="7126158" y="2800813"/>
              <a:ext cx="7428" cy="497"/>
            </a:xfrm>
            <a:custGeom>
              <a:avLst/>
              <a:gdLst>
                <a:gd name="connsiteX0" fmla="*/ 3714 w 7428"/>
                <a:gd name="connsiteY0" fmla="*/ 0 h 497"/>
                <a:gd name="connsiteX1" fmla="*/ 7428 w 7428"/>
                <a:gd name="connsiteY1" fmla="*/ 0 h 497"/>
                <a:gd name="connsiteX2" fmla="*/ 3714 w 7428"/>
                <a:gd name="connsiteY2" fmla="*/ 0 h 497"/>
                <a:gd name="connsiteX3" fmla="*/ 0 w 7428"/>
                <a:gd name="connsiteY3" fmla="*/ 0 h 497"/>
                <a:gd name="connsiteX4" fmla="*/ 3714 w 7428"/>
                <a:gd name="connsiteY4" fmla="*/ 0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0"/>
                  </a:moveTo>
                  <a:lnTo>
                    <a:pt x="7428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1149" y="664"/>
                    <a:pt x="2565" y="664"/>
                    <a:pt x="3714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="" xmlns:a16="http://schemas.microsoft.com/office/drawing/2014/main" id="{F0A20541-D8C5-2514-6327-C2349517EE9A}"/>
                </a:ext>
              </a:extLst>
            </p:cNvPr>
            <p:cNvSpPr/>
            <p:nvPr/>
          </p:nvSpPr>
          <p:spPr>
            <a:xfrm>
              <a:off x="7112786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="" xmlns:a16="http://schemas.microsoft.com/office/drawing/2014/main" id="{1E1FBA5A-9472-CB33-17E0-DF594BD662CA}"/>
                </a:ext>
              </a:extLst>
            </p:cNvPr>
            <p:cNvSpPr/>
            <p:nvPr/>
          </p:nvSpPr>
          <p:spPr>
            <a:xfrm>
              <a:off x="7093472" y="28557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2"/>
                    <a:pt x="333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="" xmlns:a16="http://schemas.microsoft.com/office/drawing/2014/main" id="{2204A025-3613-6981-24E1-91F181EDC9C8}"/>
                </a:ext>
              </a:extLst>
            </p:cNvPr>
            <p:cNvSpPr/>
            <p:nvPr/>
          </p:nvSpPr>
          <p:spPr>
            <a:xfrm>
              <a:off x="7073415" y="28847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="" xmlns:a16="http://schemas.microsoft.com/office/drawing/2014/main" id="{CB652C47-C8B5-979A-B013-3B2721AED93E}"/>
                </a:ext>
              </a:extLst>
            </p:cNvPr>
            <p:cNvSpPr/>
            <p:nvPr/>
          </p:nvSpPr>
          <p:spPr>
            <a:xfrm>
              <a:off x="7051872" y="291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="" xmlns:a16="http://schemas.microsoft.com/office/drawing/2014/main" id="{1512114F-BE94-50F6-CA11-6E9BEC9D5706}"/>
                </a:ext>
              </a:extLst>
            </p:cNvPr>
            <p:cNvSpPr/>
            <p:nvPr/>
          </p:nvSpPr>
          <p:spPr>
            <a:xfrm>
              <a:off x="7028843" y="29360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="" xmlns:a16="http://schemas.microsoft.com/office/drawing/2014/main" id="{289474D8-BFE3-2EC3-81D9-01715BB7823F}"/>
                </a:ext>
              </a:extLst>
            </p:cNvPr>
            <p:cNvSpPr/>
            <p:nvPr/>
          </p:nvSpPr>
          <p:spPr>
            <a:xfrm>
              <a:off x="7004742" y="29634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="" xmlns:a16="http://schemas.microsoft.com/office/drawing/2014/main" id="{F9149317-39ED-3043-6296-AFB1A787B560}"/>
                </a:ext>
              </a:extLst>
            </p:cNvPr>
            <p:cNvSpPr/>
            <p:nvPr/>
          </p:nvSpPr>
          <p:spPr>
            <a:xfrm>
              <a:off x="6979072" y="2985785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="" xmlns:a16="http://schemas.microsoft.com/office/drawing/2014/main" id="{917174E7-10E7-4451-F910-04381BDCE54C}"/>
                </a:ext>
              </a:extLst>
            </p:cNvPr>
            <p:cNvSpPr/>
            <p:nvPr/>
          </p:nvSpPr>
          <p:spPr>
            <a:xfrm>
              <a:off x="6953072" y="300807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="" xmlns:a16="http://schemas.microsoft.com/office/drawing/2014/main" id="{BB1E03ED-B145-22DF-03A8-A1C131BF2FAD}"/>
                </a:ext>
              </a:extLst>
            </p:cNvPr>
            <p:cNvSpPr/>
            <p:nvPr/>
          </p:nvSpPr>
          <p:spPr>
            <a:xfrm>
              <a:off x="6923357" y="3027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="" xmlns:a16="http://schemas.microsoft.com/office/drawing/2014/main" id="{E21D6895-27C3-AC79-E6E8-C8B7FCFAC987}"/>
                </a:ext>
              </a:extLst>
            </p:cNvPr>
            <p:cNvSpPr/>
            <p:nvPr/>
          </p:nvSpPr>
          <p:spPr>
            <a:xfrm>
              <a:off x="6895129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="" xmlns:a16="http://schemas.microsoft.com/office/drawing/2014/main" id="{349D7EF6-24E1-70C7-F31E-1FA6BD71B75E}"/>
                </a:ext>
              </a:extLst>
            </p:cNvPr>
            <p:cNvSpPr/>
            <p:nvPr/>
          </p:nvSpPr>
          <p:spPr>
            <a:xfrm>
              <a:off x="6866240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="" xmlns:a16="http://schemas.microsoft.com/office/drawing/2014/main" id="{46BB3D10-C6D6-1B3F-3066-AB68BB747829}"/>
                </a:ext>
              </a:extLst>
            </p:cNvPr>
            <p:cNvSpPr/>
            <p:nvPr/>
          </p:nvSpPr>
          <p:spPr>
            <a:xfrm>
              <a:off x="6834957" y="30816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="" xmlns:a16="http://schemas.microsoft.com/office/drawing/2014/main" id="{64C550BA-62A1-F491-E806-4C2FE80ECCC8}"/>
                </a:ext>
              </a:extLst>
            </p:cNvPr>
            <p:cNvSpPr/>
            <p:nvPr/>
          </p:nvSpPr>
          <p:spPr>
            <a:xfrm>
              <a:off x="6802272" y="30957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="" xmlns:a16="http://schemas.microsoft.com/office/drawing/2014/main" id="{2AECE21B-3F32-35F4-CE07-FBB57D32D349}"/>
                </a:ext>
              </a:extLst>
            </p:cNvPr>
            <p:cNvSpPr/>
            <p:nvPr/>
          </p:nvSpPr>
          <p:spPr>
            <a:xfrm>
              <a:off x="6768100" y="310687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="" xmlns:a16="http://schemas.microsoft.com/office/drawing/2014/main" id="{9B92F094-477D-3C68-06FB-E42F345E3587}"/>
                </a:ext>
              </a:extLst>
            </p:cNvPr>
            <p:cNvSpPr/>
            <p:nvPr/>
          </p:nvSpPr>
          <p:spPr>
            <a:xfrm>
              <a:off x="6736157" y="3118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="" xmlns:a16="http://schemas.microsoft.com/office/drawing/2014/main" id="{4A3166B0-0D06-66C5-05B4-2EABDAC5A017}"/>
                </a:ext>
              </a:extLst>
            </p:cNvPr>
            <p:cNvSpPr/>
            <p:nvPr/>
          </p:nvSpPr>
          <p:spPr>
            <a:xfrm>
              <a:off x="6703472" y="31298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="" xmlns:a16="http://schemas.microsoft.com/office/drawing/2014/main" id="{0ECBF3E3-957B-784D-21B1-A489E2D55013}"/>
                </a:ext>
              </a:extLst>
            </p:cNvPr>
            <p:cNvSpPr/>
            <p:nvPr/>
          </p:nvSpPr>
          <p:spPr>
            <a:xfrm>
              <a:off x="6670786" y="31388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="" xmlns:a16="http://schemas.microsoft.com/office/drawing/2014/main" id="{7FF6FB68-2C94-493E-0A6D-7BCA59D88403}"/>
                </a:ext>
              </a:extLst>
            </p:cNvPr>
            <p:cNvSpPr/>
            <p:nvPr/>
          </p:nvSpPr>
          <p:spPr>
            <a:xfrm>
              <a:off x="6637357" y="31462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="" xmlns:a16="http://schemas.microsoft.com/office/drawing/2014/main" id="{FDAD5A13-88DA-1F52-5B89-0A1B2AA776EE}"/>
                </a:ext>
              </a:extLst>
            </p:cNvPr>
            <p:cNvSpPr/>
            <p:nvPr/>
          </p:nvSpPr>
          <p:spPr>
            <a:xfrm>
              <a:off x="6606157" y="315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="" xmlns:a16="http://schemas.microsoft.com/office/drawing/2014/main" id="{905FFA14-AA8D-455D-FFB4-A7D192799BCB}"/>
                </a:ext>
              </a:extLst>
            </p:cNvPr>
            <p:cNvSpPr/>
            <p:nvPr/>
          </p:nvSpPr>
          <p:spPr>
            <a:xfrm>
              <a:off x="6571325" y="31558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="" xmlns:a16="http://schemas.microsoft.com/office/drawing/2014/main" id="{5C100A59-B69F-7B0E-2BE0-A0B19611104E}"/>
                </a:ext>
              </a:extLst>
            </p:cNvPr>
            <p:cNvSpPr/>
            <p:nvPr/>
          </p:nvSpPr>
          <p:spPr>
            <a:xfrm>
              <a:off x="6532614" y="3161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="" xmlns:a16="http://schemas.microsoft.com/office/drawing/2014/main" id="{F3FFFFFA-9FCB-50E0-EAAE-49060BF10C78}"/>
                </a:ext>
              </a:extLst>
            </p:cNvPr>
            <p:cNvSpPr/>
            <p:nvPr/>
          </p:nvSpPr>
          <p:spPr>
            <a:xfrm>
              <a:off x="65014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="" xmlns:a16="http://schemas.microsoft.com/office/drawing/2014/main" id="{67440685-4DF2-8A94-9F80-0E7B056D33DE}"/>
                </a:ext>
              </a:extLst>
            </p:cNvPr>
            <p:cNvSpPr/>
            <p:nvPr/>
          </p:nvSpPr>
          <p:spPr>
            <a:xfrm>
              <a:off x="6467986" y="31558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="" xmlns:a16="http://schemas.microsoft.com/office/drawing/2014/main" id="{378EE0DF-F0F9-0F6D-BFE2-45435745D4FE}"/>
                </a:ext>
              </a:extLst>
            </p:cNvPr>
            <p:cNvSpPr/>
            <p:nvPr/>
          </p:nvSpPr>
          <p:spPr>
            <a:xfrm>
              <a:off x="6433071" y="3152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="" xmlns:a16="http://schemas.microsoft.com/office/drawing/2014/main" id="{98BB4C61-B2E8-2365-B780-AB5BA2FBACEF}"/>
                </a:ext>
              </a:extLst>
            </p:cNvPr>
            <p:cNvSpPr/>
            <p:nvPr/>
          </p:nvSpPr>
          <p:spPr>
            <a:xfrm>
              <a:off x="6396671" y="314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="" xmlns:a16="http://schemas.microsoft.com/office/drawing/2014/main" id="{DFB98BDD-6BB0-9305-C365-70BAD7B16B86}"/>
                </a:ext>
              </a:extLst>
            </p:cNvPr>
            <p:cNvSpPr/>
            <p:nvPr/>
          </p:nvSpPr>
          <p:spPr>
            <a:xfrm>
              <a:off x="6364728" y="31425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="" xmlns:a16="http://schemas.microsoft.com/office/drawing/2014/main" id="{1F2DCF42-16E1-AF80-B506-4FCBED4444A1}"/>
                </a:ext>
              </a:extLst>
            </p:cNvPr>
            <p:cNvSpPr/>
            <p:nvPr/>
          </p:nvSpPr>
          <p:spPr>
            <a:xfrm>
              <a:off x="6331300" y="313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="" xmlns:a16="http://schemas.microsoft.com/office/drawing/2014/main" id="{E19D36C2-E794-33E3-040E-2F8557D6FE6B}"/>
                </a:ext>
              </a:extLst>
            </p:cNvPr>
            <p:cNvSpPr/>
            <p:nvPr/>
          </p:nvSpPr>
          <p:spPr>
            <a:xfrm>
              <a:off x="6300843" y="312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="" xmlns:a16="http://schemas.microsoft.com/office/drawing/2014/main" id="{0F06B62C-E1FD-633B-3542-5B7F98B93779}"/>
                </a:ext>
              </a:extLst>
            </p:cNvPr>
            <p:cNvSpPr/>
            <p:nvPr/>
          </p:nvSpPr>
          <p:spPr>
            <a:xfrm>
              <a:off x="6265268" y="311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="" xmlns:a16="http://schemas.microsoft.com/office/drawing/2014/main" id="{DC4A5700-C111-252E-5257-E0F897760EB9}"/>
                </a:ext>
              </a:extLst>
            </p:cNvPr>
            <p:cNvSpPr/>
            <p:nvPr/>
          </p:nvSpPr>
          <p:spPr>
            <a:xfrm>
              <a:off x="6233986" y="30972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="" xmlns:a16="http://schemas.microsoft.com/office/drawing/2014/main" id="{89D20A6F-5885-B9B5-297F-22E366AB0657}"/>
                </a:ext>
              </a:extLst>
            </p:cNvPr>
            <p:cNvSpPr/>
            <p:nvPr/>
          </p:nvSpPr>
          <p:spPr>
            <a:xfrm>
              <a:off x="6202455" y="3085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="" xmlns:a16="http://schemas.microsoft.com/office/drawing/2014/main" id="{9D32F574-257D-75FE-9CB8-3947B26E4C93}"/>
                </a:ext>
              </a:extLst>
            </p:cNvPr>
            <p:cNvSpPr/>
            <p:nvPr/>
          </p:nvSpPr>
          <p:spPr>
            <a:xfrm>
              <a:off x="6172328" y="306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="" xmlns:a16="http://schemas.microsoft.com/office/drawing/2014/main" id="{E7F883E3-9B37-2944-4419-1E82D3754198}"/>
                </a:ext>
              </a:extLst>
            </p:cNvPr>
            <p:cNvSpPr/>
            <p:nvPr/>
          </p:nvSpPr>
          <p:spPr>
            <a:xfrm>
              <a:off x="6142614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="" xmlns:a16="http://schemas.microsoft.com/office/drawing/2014/main" id="{A7B58500-E05A-6B33-A3DE-06775812D9C5}"/>
                </a:ext>
              </a:extLst>
            </p:cNvPr>
            <p:cNvSpPr/>
            <p:nvPr/>
          </p:nvSpPr>
          <p:spPr>
            <a:xfrm>
              <a:off x="6113725" y="303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="" xmlns:a16="http://schemas.microsoft.com/office/drawing/2014/main" id="{CA7CAF5E-A33F-D38A-46A6-56D9580F4916}"/>
                </a:ext>
              </a:extLst>
            </p:cNvPr>
            <p:cNvSpPr/>
            <p:nvPr/>
          </p:nvSpPr>
          <p:spPr>
            <a:xfrm>
              <a:off x="6085827" y="30102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="" xmlns:a16="http://schemas.microsoft.com/office/drawing/2014/main" id="{F4B29E44-6458-0788-D9E1-8E33D1FA29DF}"/>
                </a:ext>
              </a:extLst>
            </p:cNvPr>
            <p:cNvSpPr/>
            <p:nvPr/>
          </p:nvSpPr>
          <p:spPr>
            <a:xfrm>
              <a:off x="6057928" y="2983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="" xmlns:a16="http://schemas.microsoft.com/office/drawing/2014/main" id="{2776B4A4-F1B6-51B0-D488-AE11BB7158EE}"/>
                </a:ext>
              </a:extLst>
            </p:cNvPr>
            <p:cNvSpPr/>
            <p:nvPr/>
          </p:nvSpPr>
          <p:spPr>
            <a:xfrm>
              <a:off x="6033827" y="29649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="" xmlns:a16="http://schemas.microsoft.com/office/drawing/2014/main" id="{E50565F6-B802-5502-0768-C77F92B72765}"/>
                </a:ext>
              </a:extLst>
            </p:cNvPr>
            <p:cNvSpPr/>
            <p:nvPr/>
          </p:nvSpPr>
          <p:spPr>
            <a:xfrm>
              <a:off x="6008157" y="293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="" xmlns:a16="http://schemas.microsoft.com/office/drawing/2014/main" id="{E4CB0B97-1642-A229-B8D3-6925829A2328}"/>
                </a:ext>
              </a:extLst>
            </p:cNvPr>
            <p:cNvSpPr/>
            <p:nvPr/>
          </p:nvSpPr>
          <p:spPr>
            <a:xfrm>
              <a:off x="5982900" y="29144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="" xmlns:a16="http://schemas.microsoft.com/office/drawing/2014/main" id="{BFA303EE-AAB3-57BB-338A-FA3E340EA270}"/>
                </a:ext>
              </a:extLst>
            </p:cNvPr>
            <p:cNvSpPr/>
            <p:nvPr/>
          </p:nvSpPr>
          <p:spPr>
            <a:xfrm>
              <a:off x="5965814" y="28817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="" xmlns:a16="http://schemas.microsoft.com/office/drawing/2014/main" id="{C5CBD58B-7044-308D-87DF-79D6D06CB70F}"/>
                </a:ext>
              </a:extLst>
            </p:cNvPr>
            <p:cNvSpPr/>
            <p:nvPr/>
          </p:nvSpPr>
          <p:spPr>
            <a:xfrm>
              <a:off x="5945096" y="2854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="" xmlns:a16="http://schemas.microsoft.com/office/drawing/2014/main" id="{22C2DE4C-1766-0A25-100E-CBDCEAB992F1}"/>
                </a:ext>
              </a:extLst>
            </p:cNvPr>
            <p:cNvSpPr/>
            <p:nvPr/>
          </p:nvSpPr>
          <p:spPr>
            <a:xfrm>
              <a:off x="5929414" y="283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="" xmlns:a16="http://schemas.microsoft.com/office/drawing/2014/main" id="{20D37436-A969-335E-DA9B-E155B95BDB39}"/>
                </a:ext>
              </a:extLst>
            </p:cNvPr>
            <p:cNvSpPr/>
            <p:nvPr/>
          </p:nvSpPr>
          <p:spPr>
            <a:xfrm>
              <a:off x="5905642" y="279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="" xmlns:a16="http://schemas.microsoft.com/office/drawing/2014/main" id="{2D95E060-422D-B8F8-4BB5-0AB8144DFEDC}"/>
                </a:ext>
              </a:extLst>
            </p:cNvPr>
            <p:cNvSpPr/>
            <p:nvPr/>
          </p:nvSpPr>
          <p:spPr>
            <a:xfrm>
              <a:off x="5893757" y="27636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="" xmlns:a16="http://schemas.microsoft.com/office/drawing/2014/main" id="{1A89D973-49B3-D597-500A-FD2955D536D4}"/>
                </a:ext>
              </a:extLst>
            </p:cNvPr>
            <p:cNvSpPr/>
            <p:nvPr/>
          </p:nvSpPr>
          <p:spPr>
            <a:xfrm>
              <a:off x="5879642" y="273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="" xmlns:a16="http://schemas.microsoft.com/office/drawing/2014/main" id="{04C6F4C3-A3A6-3548-F111-7BAA362B1ED3}"/>
                </a:ext>
              </a:extLst>
            </p:cNvPr>
            <p:cNvSpPr/>
            <p:nvPr/>
          </p:nvSpPr>
          <p:spPr>
            <a:xfrm>
              <a:off x="5863300" y="269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="" xmlns:a16="http://schemas.microsoft.com/office/drawing/2014/main" id="{B1E17C7A-5C56-8AD5-CB61-5891703EC9B0}"/>
                </a:ext>
              </a:extLst>
            </p:cNvPr>
            <p:cNvSpPr/>
            <p:nvPr/>
          </p:nvSpPr>
          <p:spPr>
            <a:xfrm>
              <a:off x="5852157" y="266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="" xmlns:a16="http://schemas.microsoft.com/office/drawing/2014/main" id="{F78986AC-44CD-AE6B-08DE-0F307B72AF97}"/>
                </a:ext>
              </a:extLst>
            </p:cNvPr>
            <p:cNvSpPr/>
            <p:nvPr/>
          </p:nvSpPr>
          <p:spPr>
            <a:xfrm>
              <a:off x="5841014" y="2631442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="" xmlns:a16="http://schemas.microsoft.com/office/drawing/2014/main" id="{039A4E50-31E9-ED7E-C968-6ADCF59FD92E}"/>
                </a:ext>
              </a:extLst>
            </p:cNvPr>
            <p:cNvSpPr/>
            <p:nvPr/>
          </p:nvSpPr>
          <p:spPr>
            <a:xfrm>
              <a:off x="5830614" y="2595042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="" xmlns:a16="http://schemas.microsoft.com/office/drawing/2014/main" id="{E1603DEB-832C-C9A6-7736-01F6549D2181}"/>
                </a:ext>
              </a:extLst>
            </p:cNvPr>
            <p:cNvSpPr/>
            <p:nvPr/>
          </p:nvSpPr>
          <p:spPr>
            <a:xfrm>
              <a:off x="5821699" y="2557899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0400 h 21542"/>
                <a:gd name="connsiteX2" fmla="*/ 11143 w 21542"/>
                <a:gd name="connsiteY2" fmla="*/ 0 h 21542"/>
                <a:gd name="connsiteX3" fmla="*/ 0 w 21542"/>
                <a:gd name="connsiteY3" fmla="*/ 10400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7005" y="21151"/>
                    <a:pt x="21556" y="16275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="" xmlns:a16="http://schemas.microsoft.com/office/drawing/2014/main" id="{F6582CBB-68D7-991B-744E-9CAD9D1A5F7F}"/>
                </a:ext>
              </a:extLst>
            </p:cNvPr>
            <p:cNvSpPr/>
            <p:nvPr/>
          </p:nvSpPr>
          <p:spPr>
            <a:xfrm>
              <a:off x="5816500" y="2522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="" xmlns:a16="http://schemas.microsoft.com/office/drawing/2014/main" id="{8E39F623-888C-3658-7E93-84CAB69772A0}"/>
                </a:ext>
              </a:extLst>
            </p:cNvPr>
            <p:cNvSpPr/>
            <p:nvPr/>
          </p:nvSpPr>
          <p:spPr>
            <a:xfrm>
              <a:off x="5813528" y="2488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="" xmlns:a16="http://schemas.microsoft.com/office/drawing/2014/main" id="{0801F9DD-E1E7-77E4-8D9B-90015A8A1C5E}"/>
                </a:ext>
              </a:extLst>
            </p:cNvPr>
            <p:cNvSpPr/>
            <p:nvPr/>
          </p:nvSpPr>
          <p:spPr>
            <a:xfrm>
              <a:off x="5812785" y="2450185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="" xmlns:a16="http://schemas.microsoft.com/office/drawing/2014/main" id="{F418390E-7102-7E12-B275-D868E19C4991}"/>
                </a:ext>
              </a:extLst>
            </p:cNvPr>
            <p:cNvSpPr/>
            <p:nvPr/>
          </p:nvSpPr>
          <p:spPr>
            <a:xfrm>
              <a:off x="5813528" y="2418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="" xmlns:a16="http://schemas.microsoft.com/office/drawing/2014/main" id="{B6882EEA-58A1-9E66-32E6-6BE7158A13B6}"/>
                </a:ext>
              </a:extLst>
            </p:cNvPr>
            <p:cNvSpPr/>
            <p:nvPr/>
          </p:nvSpPr>
          <p:spPr>
            <a:xfrm>
              <a:off x="5819471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="" xmlns:a16="http://schemas.microsoft.com/office/drawing/2014/main" id="{77B374D8-755D-5C4A-6463-5DC782BB2722}"/>
                </a:ext>
              </a:extLst>
            </p:cNvPr>
            <p:cNvSpPr/>
            <p:nvPr/>
          </p:nvSpPr>
          <p:spPr>
            <a:xfrm>
              <a:off x="5822442" y="23513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="" xmlns:a16="http://schemas.microsoft.com/office/drawing/2014/main" id="{7837A4A2-4EC6-CBB5-E39A-44CB6ACCC149}"/>
                </a:ext>
              </a:extLst>
            </p:cNvPr>
            <p:cNvSpPr/>
            <p:nvPr/>
          </p:nvSpPr>
          <p:spPr>
            <a:xfrm>
              <a:off x="5826068" y="2312756"/>
              <a:ext cx="24814" cy="26744"/>
            </a:xfrm>
            <a:custGeom>
              <a:avLst/>
              <a:gdLst>
                <a:gd name="connsiteX0" fmla="*/ 12718 w 24814"/>
                <a:gd name="connsiteY0" fmla="*/ 26743 h 26744"/>
                <a:gd name="connsiteX1" fmla="*/ 24813 w 24814"/>
                <a:gd name="connsiteY1" fmla="*/ 15070 h 26744"/>
                <a:gd name="connsiteX2" fmla="*/ 24603 w 24814"/>
                <a:gd name="connsiteY2" fmla="*/ 12629 h 26744"/>
                <a:gd name="connsiteX3" fmla="*/ 13484 w 24814"/>
                <a:gd name="connsiteY3" fmla="*/ 23 h 26744"/>
                <a:gd name="connsiteX4" fmla="*/ 12718 w 24814"/>
                <a:gd name="connsiteY4" fmla="*/ 0 h 26744"/>
                <a:gd name="connsiteX5" fmla="*/ 89 w 24814"/>
                <a:gd name="connsiteY5" fmla="*/ 12629 h 26744"/>
                <a:gd name="connsiteX6" fmla="*/ 11144 w 24814"/>
                <a:gd name="connsiteY6" fmla="*/ 26655 h 26744"/>
                <a:gd name="connsiteX7" fmla="*/ 12718 w 24814"/>
                <a:gd name="connsiteY7" fmla="*/ 26743 h 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14" h="26744">
                  <a:moveTo>
                    <a:pt x="12718" y="26743"/>
                  </a:moveTo>
                  <a:cubicBezTo>
                    <a:pt x="19281" y="26859"/>
                    <a:pt x="24696" y="21633"/>
                    <a:pt x="24813" y="15070"/>
                  </a:cubicBezTo>
                  <a:cubicBezTo>
                    <a:pt x="24827" y="14251"/>
                    <a:pt x="24757" y="13433"/>
                    <a:pt x="24603" y="12629"/>
                  </a:cubicBezTo>
                  <a:cubicBezTo>
                    <a:pt x="25014" y="6077"/>
                    <a:pt x="20035" y="434"/>
                    <a:pt x="13484" y="23"/>
                  </a:cubicBezTo>
                  <a:cubicBezTo>
                    <a:pt x="13229" y="7"/>
                    <a:pt x="12973" y="0"/>
                    <a:pt x="12718" y="0"/>
                  </a:cubicBezTo>
                  <a:cubicBezTo>
                    <a:pt x="5743" y="0"/>
                    <a:pt x="89" y="5654"/>
                    <a:pt x="89" y="12629"/>
                  </a:cubicBezTo>
                  <a:cubicBezTo>
                    <a:pt x="-732" y="19555"/>
                    <a:pt x="4218" y="25835"/>
                    <a:pt x="11144" y="26655"/>
                  </a:cubicBezTo>
                  <a:cubicBezTo>
                    <a:pt x="11666" y="26717"/>
                    <a:pt x="12192" y="26747"/>
                    <a:pt x="12718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="" xmlns:a16="http://schemas.microsoft.com/office/drawing/2014/main" id="{7E76F053-7C55-19FE-E6AB-E3D89BF0108C}"/>
                </a:ext>
              </a:extLst>
            </p:cNvPr>
            <p:cNvSpPr/>
            <p:nvPr/>
          </p:nvSpPr>
          <p:spPr>
            <a:xfrm>
              <a:off x="5832840" y="2282299"/>
              <a:ext cx="22290" cy="22511"/>
            </a:xfrm>
            <a:custGeom>
              <a:avLst/>
              <a:gdLst>
                <a:gd name="connsiteX0" fmla="*/ 13374 w 22290"/>
                <a:gd name="connsiteY0" fmla="*/ 22286 h 22511"/>
                <a:gd name="connsiteX1" fmla="*/ 22288 w 22290"/>
                <a:gd name="connsiteY1" fmla="*/ 11143 h 22511"/>
                <a:gd name="connsiteX2" fmla="*/ 11145 w 22290"/>
                <a:gd name="connsiteY2" fmla="*/ 0 h 22511"/>
                <a:gd name="connsiteX3" fmla="*/ 2 w 22290"/>
                <a:gd name="connsiteY3" fmla="*/ 11143 h 22511"/>
                <a:gd name="connsiteX4" fmla="*/ 10917 w 22290"/>
                <a:gd name="connsiteY4" fmla="*/ 22509 h 22511"/>
                <a:gd name="connsiteX5" fmla="*/ 13374 w 22290"/>
                <a:gd name="connsiteY5" fmla="*/ 22286 h 2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90" h="22511">
                  <a:moveTo>
                    <a:pt x="13374" y="22286"/>
                  </a:moveTo>
                  <a:cubicBezTo>
                    <a:pt x="18646" y="21211"/>
                    <a:pt x="22397" y="16522"/>
                    <a:pt x="22288" y="11143"/>
                  </a:cubicBezTo>
                  <a:cubicBezTo>
                    <a:pt x="22288" y="4989"/>
                    <a:pt x="17299" y="0"/>
                    <a:pt x="11145" y="0"/>
                  </a:cubicBezTo>
                  <a:cubicBezTo>
                    <a:pt x="4991" y="0"/>
                    <a:pt x="2" y="4989"/>
                    <a:pt x="2" y="11143"/>
                  </a:cubicBezTo>
                  <a:cubicBezTo>
                    <a:pt x="-122" y="17296"/>
                    <a:pt x="4765" y="22384"/>
                    <a:pt x="10917" y="22509"/>
                  </a:cubicBezTo>
                  <a:cubicBezTo>
                    <a:pt x="11742" y="22526"/>
                    <a:pt x="12566" y="22451"/>
                    <a:pt x="13374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="" xmlns:a16="http://schemas.microsoft.com/office/drawing/2014/main" id="{7440A4B8-EDFF-2053-F98E-46007809F3F7}"/>
                </a:ext>
              </a:extLst>
            </p:cNvPr>
            <p:cNvSpPr/>
            <p:nvPr/>
          </p:nvSpPr>
          <p:spPr>
            <a:xfrm>
              <a:off x="5843242" y="2248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="" xmlns:a16="http://schemas.microsoft.com/office/drawing/2014/main" id="{88E762A9-AA12-4202-9783-D312BB7174D4}"/>
                </a:ext>
              </a:extLst>
            </p:cNvPr>
            <p:cNvSpPr/>
            <p:nvPr/>
          </p:nvSpPr>
          <p:spPr>
            <a:xfrm>
              <a:off x="5857357" y="2217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="" xmlns:a16="http://schemas.microsoft.com/office/drawing/2014/main" id="{FA075985-9002-F50C-00B0-E167E68C20A3}"/>
                </a:ext>
              </a:extLst>
            </p:cNvPr>
            <p:cNvSpPr/>
            <p:nvPr/>
          </p:nvSpPr>
          <p:spPr>
            <a:xfrm>
              <a:off x="5869985" y="2185727"/>
              <a:ext cx="18603" cy="18602"/>
            </a:xfrm>
            <a:custGeom>
              <a:avLst/>
              <a:gdLst>
                <a:gd name="connsiteX0" fmla="*/ 9657 w 18603"/>
                <a:gd name="connsiteY0" fmla="*/ 18571 h 18602"/>
                <a:gd name="connsiteX1" fmla="*/ 18572 w 18603"/>
                <a:gd name="connsiteY1" fmla="*/ 9657 h 18602"/>
                <a:gd name="connsiteX2" fmla="*/ 10431 w 18603"/>
                <a:gd name="connsiteY2" fmla="*/ 31 h 18602"/>
                <a:gd name="connsiteX3" fmla="*/ 9657 w 18603"/>
                <a:gd name="connsiteY3" fmla="*/ 0 h 18602"/>
                <a:gd name="connsiteX4" fmla="*/ 0 w 18603"/>
                <a:gd name="connsiteY4" fmla="*/ 9657 h 18602"/>
                <a:gd name="connsiteX5" fmla="*/ 8883 w 18603"/>
                <a:gd name="connsiteY5" fmla="*/ 18602 h 18602"/>
                <a:gd name="connsiteX6" fmla="*/ 9657 w 18603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9657" y="18571"/>
                  </a:moveTo>
                  <a:cubicBezTo>
                    <a:pt x="14580" y="18571"/>
                    <a:pt x="18572" y="14580"/>
                    <a:pt x="18572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6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-17" y="14580"/>
                    <a:pt x="3960" y="18585"/>
                    <a:pt x="8883" y="18602"/>
                  </a:cubicBezTo>
                  <a:cubicBezTo>
                    <a:pt x="9142" y="18603"/>
                    <a:pt x="9400" y="18593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="" xmlns:a16="http://schemas.microsoft.com/office/drawing/2014/main" id="{8FAB87FB-4DEC-985B-C68E-D1F802758160}"/>
                </a:ext>
              </a:extLst>
            </p:cNvPr>
            <p:cNvSpPr/>
            <p:nvPr/>
          </p:nvSpPr>
          <p:spPr>
            <a:xfrm>
              <a:off x="5884842" y="21545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="" xmlns:a16="http://schemas.microsoft.com/office/drawing/2014/main" id="{E21851F5-736A-89FB-7DAF-2F079804510B}"/>
                </a:ext>
              </a:extLst>
            </p:cNvPr>
            <p:cNvSpPr/>
            <p:nvPr/>
          </p:nvSpPr>
          <p:spPr>
            <a:xfrm>
              <a:off x="5900442" y="21240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="" xmlns:a16="http://schemas.microsoft.com/office/drawing/2014/main" id="{40B21E78-C9A9-984B-9F74-AC545F81E028}"/>
                </a:ext>
              </a:extLst>
            </p:cNvPr>
            <p:cNvSpPr/>
            <p:nvPr/>
          </p:nvSpPr>
          <p:spPr>
            <a:xfrm>
              <a:off x="5921985" y="2095099"/>
              <a:ext cx="12647" cy="15600"/>
            </a:xfrm>
            <a:custGeom>
              <a:avLst/>
              <a:gdLst>
                <a:gd name="connsiteX0" fmla="*/ 7429 w 12647"/>
                <a:gd name="connsiteY0" fmla="*/ 15600 h 15600"/>
                <a:gd name="connsiteX1" fmla="*/ 12629 w 12647"/>
                <a:gd name="connsiteY1" fmla="*/ 7429 h 15600"/>
                <a:gd name="connsiteX2" fmla="*/ 7429 w 12647"/>
                <a:gd name="connsiteY2" fmla="*/ 0 h 15600"/>
                <a:gd name="connsiteX3" fmla="*/ 0 w 12647"/>
                <a:gd name="connsiteY3" fmla="*/ 7429 h 15600"/>
                <a:gd name="connsiteX4" fmla="*/ 7429 w 12647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7" h="15600">
                  <a:moveTo>
                    <a:pt x="7429" y="15600"/>
                  </a:moveTo>
                  <a:cubicBezTo>
                    <a:pt x="10763" y="14308"/>
                    <a:pt x="12870" y="10997"/>
                    <a:pt x="12629" y="7429"/>
                  </a:cubicBezTo>
                  <a:cubicBezTo>
                    <a:pt x="12783" y="4059"/>
                    <a:pt x="10648" y="1008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="" xmlns:a16="http://schemas.microsoft.com/office/drawing/2014/main" id="{0F190721-78FE-1DE4-0722-DCDBF4D7099B}"/>
                </a:ext>
              </a:extLst>
            </p:cNvPr>
            <p:cNvSpPr/>
            <p:nvPr/>
          </p:nvSpPr>
          <p:spPr>
            <a:xfrm>
              <a:off x="5939071" y="20668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="" xmlns:a16="http://schemas.microsoft.com/office/drawing/2014/main" id="{FAD99CC7-356A-EA1B-C1FA-0164F87ED7FF}"/>
                </a:ext>
              </a:extLst>
            </p:cNvPr>
            <p:cNvSpPr/>
            <p:nvPr/>
          </p:nvSpPr>
          <p:spPr>
            <a:xfrm>
              <a:off x="5959871" y="20393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="" xmlns:a16="http://schemas.microsoft.com/office/drawing/2014/main" id="{EEF81681-0F4D-F2D3-ED49-E787F6778FB4}"/>
                </a:ext>
              </a:extLst>
            </p:cNvPr>
            <p:cNvSpPr/>
            <p:nvPr/>
          </p:nvSpPr>
          <p:spPr>
            <a:xfrm>
              <a:off x="5982157" y="2013384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="" xmlns:a16="http://schemas.microsoft.com/office/drawing/2014/main" id="{D16F25ED-4BF6-A34D-51C7-F39E79A70D5D}"/>
                </a:ext>
              </a:extLst>
            </p:cNvPr>
            <p:cNvSpPr/>
            <p:nvPr/>
          </p:nvSpPr>
          <p:spPr>
            <a:xfrm>
              <a:off x="6003605" y="1986394"/>
              <a:ext cx="12723" cy="12179"/>
            </a:xfrm>
            <a:custGeom>
              <a:avLst/>
              <a:gdLst>
                <a:gd name="connsiteX0" fmla="*/ 6781 w 12723"/>
                <a:gd name="connsiteY0" fmla="*/ 12133 h 12179"/>
                <a:gd name="connsiteX1" fmla="*/ 12723 w 12723"/>
                <a:gd name="connsiteY1" fmla="*/ 6190 h 12179"/>
                <a:gd name="connsiteX2" fmla="*/ 6781 w 12723"/>
                <a:gd name="connsiteY2" fmla="*/ 247 h 12179"/>
                <a:gd name="connsiteX3" fmla="*/ 246 w 12723"/>
                <a:gd name="connsiteY3" fmla="*/ 3621 h 12179"/>
                <a:gd name="connsiteX4" fmla="*/ 95 w 12723"/>
                <a:gd name="connsiteY4" fmla="*/ 6190 h 12179"/>
                <a:gd name="connsiteX5" fmla="*/ 5991 w 12723"/>
                <a:gd name="connsiteY5" fmla="*/ 12180 h 12179"/>
                <a:gd name="connsiteX6" fmla="*/ 6781 w 12723"/>
                <a:gd name="connsiteY6" fmla="*/ 12133 h 1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3" h="12179">
                  <a:moveTo>
                    <a:pt x="6781" y="12133"/>
                  </a:moveTo>
                  <a:cubicBezTo>
                    <a:pt x="9915" y="11801"/>
                    <a:pt x="12391" y="9324"/>
                    <a:pt x="12723" y="6190"/>
                  </a:cubicBezTo>
                  <a:cubicBezTo>
                    <a:pt x="12723" y="2908"/>
                    <a:pt x="10063" y="247"/>
                    <a:pt x="6781" y="247"/>
                  </a:cubicBezTo>
                  <a:cubicBezTo>
                    <a:pt x="4045" y="-625"/>
                    <a:pt x="1119" y="885"/>
                    <a:pt x="246" y="3621"/>
                  </a:cubicBezTo>
                  <a:cubicBezTo>
                    <a:pt x="-19" y="4451"/>
                    <a:pt x="-71" y="5335"/>
                    <a:pt x="95" y="6190"/>
                  </a:cubicBezTo>
                  <a:cubicBezTo>
                    <a:pt x="69" y="9472"/>
                    <a:pt x="2709" y="12154"/>
                    <a:pt x="5991" y="12180"/>
                  </a:cubicBezTo>
                  <a:cubicBezTo>
                    <a:pt x="6255" y="12182"/>
                    <a:pt x="6519" y="12166"/>
                    <a:pt x="6781" y="121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="" xmlns:a16="http://schemas.microsoft.com/office/drawing/2014/main" id="{4CFAE0C9-CC4E-DAF7-1089-574271C2952A}"/>
                </a:ext>
              </a:extLst>
            </p:cNvPr>
            <p:cNvSpPr/>
            <p:nvPr/>
          </p:nvSpPr>
          <p:spPr>
            <a:xfrm>
              <a:off x="6028214" y="1961384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="" xmlns:a16="http://schemas.microsoft.com/office/drawing/2014/main" id="{5501F3B8-D85C-1F8C-20FA-632F2E3E2EDC}"/>
                </a:ext>
              </a:extLst>
            </p:cNvPr>
            <p:cNvSpPr/>
            <p:nvPr/>
          </p:nvSpPr>
          <p:spPr>
            <a:xfrm>
              <a:off x="6054957" y="1939098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="" xmlns:a16="http://schemas.microsoft.com/office/drawing/2014/main" id="{E5410C11-FC65-7D81-66C9-9704DE143BDF}"/>
                </a:ext>
              </a:extLst>
            </p:cNvPr>
            <p:cNvSpPr/>
            <p:nvPr/>
          </p:nvSpPr>
          <p:spPr>
            <a:xfrm>
              <a:off x="6086157" y="1921174"/>
              <a:ext cx="4553" cy="4553"/>
            </a:xfrm>
            <a:custGeom>
              <a:avLst/>
              <a:gdLst>
                <a:gd name="connsiteX0" fmla="*/ 0 w 4553"/>
                <a:gd name="connsiteY0" fmla="*/ 4553 h 4553"/>
                <a:gd name="connsiteX1" fmla="*/ 4457 w 4553"/>
                <a:gd name="connsiteY1" fmla="*/ 4553 h 4553"/>
                <a:gd name="connsiteX2" fmla="*/ 1678 w 4553"/>
                <a:gd name="connsiteY2" fmla="*/ 96 h 4553"/>
                <a:gd name="connsiteX3" fmla="*/ 0 w 4553"/>
                <a:gd name="connsiteY3" fmla="*/ 96 h 4553"/>
                <a:gd name="connsiteX4" fmla="*/ 0 w 4553"/>
                <a:gd name="connsiteY4" fmla="*/ 4553 h 4553"/>
                <a:gd name="connsiteX5" fmla="*/ 0 w 4553"/>
                <a:gd name="connsiteY5" fmla="*/ 4553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0" y="4553"/>
                  </a:moveTo>
                  <a:cubicBezTo>
                    <a:pt x="0" y="4553"/>
                    <a:pt x="4457" y="4553"/>
                    <a:pt x="4457" y="4553"/>
                  </a:cubicBezTo>
                  <a:cubicBezTo>
                    <a:pt x="4920" y="2555"/>
                    <a:pt x="3676" y="559"/>
                    <a:pt x="1678" y="96"/>
                  </a:cubicBezTo>
                  <a:cubicBezTo>
                    <a:pt x="1126" y="-32"/>
                    <a:pt x="552" y="-32"/>
                    <a:pt x="0" y="96"/>
                  </a:cubicBezTo>
                  <a:cubicBezTo>
                    <a:pt x="0" y="96"/>
                    <a:pt x="0" y="96"/>
                    <a:pt x="0" y="4553"/>
                  </a:cubicBezTo>
                  <a:lnTo>
                    <a:pt x="0" y="455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="" xmlns:a16="http://schemas.microsoft.com/office/drawing/2014/main" id="{8F2B2E80-9D0C-4D8C-BA2C-2A961D795832}"/>
                </a:ext>
              </a:extLst>
            </p:cNvPr>
            <p:cNvSpPr/>
            <p:nvPr/>
          </p:nvSpPr>
          <p:spPr>
            <a:xfrm>
              <a:off x="6109928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="" xmlns:a16="http://schemas.microsoft.com/office/drawing/2014/main" id="{DA2D184A-1A8F-C1DC-5B76-D97DC700BAB8}"/>
                </a:ext>
              </a:extLst>
            </p:cNvPr>
            <p:cNvSpPr/>
            <p:nvPr/>
          </p:nvSpPr>
          <p:spPr>
            <a:xfrm>
              <a:off x="6138157" y="18766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="" xmlns:a16="http://schemas.microsoft.com/office/drawing/2014/main" id="{A9C771D2-9734-A6B8-604F-80D5BAEB4354}"/>
                </a:ext>
              </a:extLst>
            </p:cNvPr>
            <p:cNvSpPr/>
            <p:nvPr/>
          </p:nvSpPr>
          <p:spPr>
            <a:xfrm>
              <a:off x="6167128" y="1858127"/>
              <a:ext cx="9753" cy="9753"/>
            </a:xfrm>
            <a:custGeom>
              <a:avLst/>
              <a:gdLst>
                <a:gd name="connsiteX0" fmla="*/ 5200 w 9753"/>
                <a:gd name="connsiteY0" fmla="*/ 9657 h 9753"/>
                <a:gd name="connsiteX1" fmla="*/ 9657 w 9753"/>
                <a:gd name="connsiteY1" fmla="*/ 6878 h 9753"/>
                <a:gd name="connsiteX2" fmla="*/ 9657 w 9753"/>
                <a:gd name="connsiteY2" fmla="*/ 5200 h 9753"/>
                <a:gd name="connsiteX3" fmla="*/ 5200 w 9753"/>
                <a:gd name="connsiteY3" fmla="*/ 0 h 9753"/>
                <a:gd name="connsiteX4" fmla="*/ 0 w 9753"/>
                <a:gd name="connsiteY4" fmla="*/ 5200 h 9753"/>
                <a:gd name="connsiteX5" fmla="*/ 5200 w 9753"/>
                <a:gd name="connsiteY5" fmla="*/ 9657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3" h="9753">
                  <a:moveTo>
                    <a:pt x="5200" y="9657"/>
                  </a:moveTo>
                  <a:cubicBezTo>
                    <a:pt x="7198" y="10120"/>
                    <a:pt x="9194" y="8876"/>
                    <a:pt x="9657" y="6878"/>
                  </a:cubicBezTo>
                  <a:cubicBezTo>
                    <a:pt x="9785" y="6326"/>
                    <a:pt x="9785" y="5752"/>
                    <a:pt x="9657" y="5200"/>
                  </a:cubicBezTo>
                  <a:cubicBezTo>
                    <a:pt x="9657" y="520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="" xmlns:a16="http://schemas.microsoft.com/office/drawing/2014/main" id="{33E07820-0D6F-DD9E-4224-7B368F8C754D}"/>
                </a:ext>
              </a:extLst>
            </p:cNvPr>
            <p:cNvSpPr/>
            <p:nvPr/>
          </p:nvSpPr>
          <p:spPr>
            <a:xfrm>
              <a:off x="6198328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="" xmlns:a16="http://schemas.microsoft.com/office/drawing/2014/main" id="{F465B6B6-BE8F-D3B9-0A5A-B11C549B5D71}"/>
                </a:ext>
              </a:extLst>
            </p:cNvPr>
            <p:cNvSpPr/>
            <p:nvPr/>
          </p:nvSpPr>
          <p:spPr>
            <a:xfrm>
              <a:off x="6230271" y="18276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="" xmlns:a16="http://schemas.microsoft.com/office/drawing/2014/main" id="{9D910CDC-8E96-09F4-99BA-AD5C5E82990D}"/>
                </a:ext>
              </a:extLst>
            </p:cNvPr>
            <p:cNvSpPr/>
            <p:nvPr/>
          </p:nvSpPr>
          <p:spPr>
            <a:xfrm>
              <a:off x="6265928" y="1815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="" xmlns:a16="http://schemas.microsoft.com/office/drawing/2014/main" id="{54ABE67B-A083-8B6A-B943-B2D26CCFA598}"/>
                </a:ext>
              </a:extLst>
            </p:cNvPr>
            <p:cNvSpPr/>
            <p:nvPr/>
          </p:nvSpPr>
          <p:spPr>
            <a:xfrm>
              <a:off x="6300843" y="1805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="" xmlns:a16="http://schemas.microsoft.com/office/drawing/2014/main" id="{D9FBD8E1-D1B8-AC96-46C5-791C8E2CB1A5}"/>
                </a:ext>
              </a:extLst>
            </p:cNvPr>
            <p:cNvSpPr/>
            <p:nvPr/>
          </p:nvSpPr>
          <p:spPr>
            <a:xfrm>
              <a:off x="6330557" y="17949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="" xmlns:a16="http://schemas.microsoft.com/office/drawing/2014/main" id="{5430EE02-0FA3-A546-8E37-2F32DD1D1EA4}"/>
                </a:ext>
              </a:extLst>
            </p:cNvPr>
            <p:cNvSpPr/>
            <p:nvPr/>
          </p:nvSpPr>
          <p:spPr>
            <a:xfrm>
              <a:off x="6363986" y="1786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="" xmlns:a16="http://schemas.microsoft.com/office/drawing/2014/main" id="{3D948B75-B277-7F2A-5033-F9D1B490FC74}"/>
                </a:ext>
              </a:extLst>
            </p:cNvPr>
            <p:cNvSpPr/>
            <p:nvPr/>
          </p:nvSpPr>
          <p:spPr>
            <a:xfrm>
              <a:off x="6398900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="" xmlns:a16="http://schemas.microsoft.com/office/drawing/2014/main" id="{142C024C-56E9-DF62-43DD-7AE0FA3F046E}"/>
                </a:ext>
              </a:extLst>
            </p:cNvPr>
            <p:cNvSpPr/>
            <p:nvPr/>
          </p:nvSpPr>
          <p:spPr>
            <a:xfrm>
              <a:off x="6433071" y="177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="" xmlns:a16="http://schemas.microsoft.com/office/drawing/2014/main" id="{F8EB85A2-138E-A4DF-3F29-2C6112C56220}"/>
                </a:ext>
              </a:extLst>
            </p:cNvPr>
            <p:cNvSpPr/>
            <p:nvPr/>
          </p:nvSpPr>
          <p:spPr>
            <a:xfrm>
              <a:off x="6467986" y="17726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="" xmlns:a16="http://schemas.microsoft.com/office/drawing/2014/main" id="{01907E4A-00FD-D5C0-9F4F-F87B5CE188CE}"/>
                </a:ext>
              </a:extLst>
            </p:cNvPr>
            <p:cNvSpPr/>
            <p:nvPr/>
          </p:nvSpPr>
          <p:spPr>
            <a:xfrm>
              <a:off x="6502157" y="1771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="" xmlns:a16="http://schemas.microsoft.com/office/drawing/2014/main" id="{B78F6C38-1282-0751-EAE1-4A37D5D7DABC}"/>
                </a:ext>
              </a:extLst>
            </p:cNvPr>
            <p:cNvSpPr/>
            <p:nvPr/>
          </p:nvSpPr>
          <p:spPr>
            <a:xfrm>
              <a:off x="6537071" y="177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="" xmlns:a16="http://schemas.microsoft.com/office/drawing/2014/main" id="{07B514DD-2146-60E8-F150-A00208BE3E4F}"/>
                </a:ext>
              </a:extLst>
            </p:cNvPr>
            <p:cNvSpPr/>
            <p:nvPr/>
          </p:nvSpPr>
          <p:spPr>
            <a:xfrm>
              <a:off x="6571325" y="1773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="" xmlns:a16="http://schemas.microsoft.com/office/drawing/2014/main" id="{2918640E-C230-A896-32B8-7DC411BA7F3B}"/>
                </a:ext>
              </a:extLst>
            </p:cNvPr>
            <p:cNvSpPr/>
            <p:nvPr/>
          </p:nvSpPr>
          <p:spPr>
            <a:xfrm>
              <a:off x="6601700" y="177789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="" xmlns:a16="http://schemas.microsoft.com/office/drawing/2014/main" id="{932F5ADA-6248-17AB-51C0-39EFD1B9DEE0}"/>
                </a:ext>
              </a:extLst>
            </p:cNvPr>
            <p:cNvSpPr/>
            <p:nvPr/>
          </p:nvSpPr>
          <p:spPr>
            <a:xfrm>
              <a:off x="6640329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="" xmlns:a16="http://schemas.microsoft.com/office/drawing/2014/main" id="{8D9AC017-1E16-A45F-7990-62EAC2D5E9AD}"/>
                </a:ext>
              </a:extLst>
            </p:cNvPr>
            <p:cNvSpPr/>
            <p:nvPr/>
          </p:nvSpPr>
          <p:spPr>
            <a:xfrm>
              <a:off x="6670043" y="17830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="" xmlns:a16="http://schemas.microsoft.com/office/drawing/2014/main" id="{95621793-22B4-E248-4668-C34EA4B10014}"/>
                </a:ext>
              </a:extLst>
            </p:cNvPr>
            <p:cNvSpPr/>
            <p:nvPr/>
          </p:nvSpPr>
          <p:spPr>
            <a:xfrm>
              <a:off x="6702729" y="17905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="" xmlns:a16="http://schemas.microsoft.com/office/drawing/2014/main" id="{DA31E3C2-0288-1E49-D7F3-0AD9A8AC1096}"/>
                </a:ext>
              </a:extLst>
            </p:cNvPr>
            <p:cNvSpPr/>
            <p:nvPr/>
          </p:nvSpPr>
          <p:spPr>
            <a:xfrm>
              <a:off x="6736157" y="1804547"/>
              <a:ext cx="10453" cy="6966"/>
            </a:xfrm>
            <a:custGeom>
              <a:avLst/>
              <a:gdLst>
                <a:gd name="connsiteX0" fmla="*/ 5200 w 10453"/>
                <a:gd name="connsiteY0" fmla="*/ 6780 h 6966"/>
                <a:gd name="connsiteX1" fmla="*/ 10453 w 10453"/>
                <a:gd name="connsiteY1" fmla="*/ 1633 h 6966"/>
                <a:gd name="connsiteX2" fmla="*/ 10400 w 10453"/>
                <a:gd name="connsiteY2" fmla="*/ 837 h 6966"/>
                <a:gd name="connsiteX3" fmla="*/ 5200 w 10453"/>
                <a:gd name="connsiteY3" fmla="*/ 837 h 6966"/>
                <a:gd name="connsiteX4" fmla="*/ 0 w 10453"/>
                <a:gd name="connsiteY4" fmla="*/ 5294 h 6966"/>
                <a:gd name="connsiteX5" fmla="*/ 5200 w 10453"/>
                <a:gd name="connsiteY5" fmla="*/ 6780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3" h="6966">
                  <a:moveTo>
                    <a:pt x="5200" y="6780"/>
                  </a:moveTo>
                  <a:cubicBezTo>
                    <a:pt x="8072" y="6809"/>
                    <a:pt x="10424" y="4505"/>
                    <a:pt x="10453" y="1633"/>
                  </a:cubicBezTo>
                  <a:cubicBezTo>
                    <a:pt x="10456" y="1367"/>
                    <a:pt x="10438" y="1101"/>
                    <a:pt x="10400" y="837"/>
                  </a:cubicBezTo>
                  <a:cubicBezTo>
                    <a:pt x="8846" y="-279"/>
                    <a:pt x="6754" y="-279"/>
                    <a:pt x="5200" y="837"/>
                  </a:cubicBezTo>
                  <a:cubicBezTo>
                    <a:pt x="2595" y="810"/>
                    <a:pt x="372" y="2715"/>
                    <a:pt x="0" y="5294"/>
                  </a:cubicBezTo>
                  <a:cubicBezTo>
                    <a:pt x="1319" y="6723"/>
                    <a:pt x="3325" y="7296"/>
                    <a:pt x="5200" y="678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="" xmlns:a16="http://schemas.microsoft.com/office/drawing/2014/main" id="{F5EB14EB-D81E-6CB5-3875-B3C46D6D45F4}"/>
                </a:ext>
              </a:extLst>
            </p:cNvPr>
            <p:cNvSpPr/>
            <p:nvPr/>
          </p:nvSpPr>
          <p:spPr>
            <a:xfrm>
              <a:off x="6769586" y="1814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="" xmlns:a16="http://schemas.microsoft.com/office/drawing/2014/main" id="{E0D8139B-EAAB-71ED-69DE-F44A2957A9EC}"/>
                </a:ext>
              </a:extLst>
            </p:cNvPr>
            <p:cNvSpPr/>
            <p:nvPr/>
          </p:nvSpPr>
          <p:spPr>
            <a:xfrm>
              <a:off x="6801529" y="1827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="" xmlns:a16="http://schemas.microsoft.com/office/drawing/2014/main" id="{9E90AC4F-5B09-2123-B73A-4504C35819D0}"/>
                </a:ext>
              </a:extLst>
            </p:cNvPr>
            <p:cNvSpPr/>
            <p:nvPr/>
          </p:nvSpPr>
          <p:spPr>
            <a:xfrm>
              <a:off x="6831986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="" xmlns:a16="http://schemas.microsoft.com/office/drawing/2014/main" id="{DBE0D5E0-EAC1-D50B-1A50-AC1874B13CD1}"/>
                </a:ext>
              </a:extLst>
            </p:cNvPr>
            <p:cNvSpPr/>
            <p:nvPr/>
          </p:nvSpPr>
          <p:spPr>
            <a:xfrm>
              <a:off x="6861700" y="18581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="" xmlns:a16="http://schemas.microsoft.com/office/drawing/2014/main" id="{FD425313-89F7-22D3-A2FF-1F7B8F18B444}"/>
                </a:ext>
              </a:extLst>
            </p:cNvPr>
            <p:cNvSpPr/>
            <p:nvPr/>
          </p:nvSpPr>
          <p:spPr>
            <a:xfrm>
              <a:off x="6893912" y="1877813"/>
              <a:ext cx="10400" cy="10400"/>
            </a:xfrm>
            <a:custGeom>
              <a:avLst/>
              <a:gdLst>
                <a:gd name="connsiteX0" fmla="*/ 1217 w 10400"/>
                <a:gd name="connsiteY0" fmla="*/ 8543 h 10400"/>
                <a:gd name="connsiteX1" fmla="*/ 8543 w 10400"/>
                <a:gd name="connsiteY1" fmla="*/ 9183 h 10400"/>
                <a:gd name="connsiteX2" fmla="*/ 9183 w 10400"/>
                <a:gd name="connsiteY2" fmla="*/ 1857 h 10400"/>
                <a:gd name="connsiteX3" fmla="*/ 1857 w 10400"/>
                <a:gd name="connsiteY3" fmla="*/ 1217 h 10400"/>
                <a:gd name="connsiteX4" fmla="*/ 1217 w 10400"/>
                <a:gd name="connsiteY4" fmla="*/ 1857 h 10400"/>
                <a:gd name="connsiteX5" fmla="*/ 1217 w 10400"/>
                <a:gd name="connsiteY5" fmla="*/ 8543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0" h="10400">
                  <a:moveTo>
                    <a:pt x="1217" y="8543"/>
                  </a:moveTo>
                  <a:cubicBezTo>
                    <a:pt x="3063" y="10743"/>
                    <a:pt x="6343" y="11029"/>
                    <a:pt x="8543" y="9183"/>
                  </a:cubicBezTo>
                  <a:cubicBezTo>
                    <a:pt x="10743" y="7337"/>
                    <a:pt x="11029" y="4057"/>
                    <a:pt x="9183" y="1857"/>
                  </a:cubicBezTo>
                  <a:cubicBezTo>
                    <a:pt x="7337" y="-343"/>
                    <a:pt x="4057" y="-629"/>
                    <a:pt x="1857" y="1217"/>
                  </a:cubicBezTo>
                  <a:cubicBezTo>
                    <a:pt x="1625" y="1411"/>
                    <a:pt x="1411" y="1626"/>
                    <a:pt x="1217" y="1857"/>
                  </a:cubicBezTo>
                  <a:cubicBezTo>
                    <a:pt x="-406" y="3791"/>
                    <a:pt x="-406" y="6610"/>
                    <a:pt x="121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="" xmlns:a16="http://schemas.microsoft.com/office/drawing/2014/main" id="{227E067C-02C7-9CB7-6713-325EBC0AE4D9}"/>
                </a:ext>
              </a:extLst>
            </p:cNvPr>
            <p:cNvSpPr/>
            <p:nvPr/>
          </p:nvSpPr>
          <p:spPr>
            <a:xfrm>
              <a:off x="6921129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="" xmlns:a16="http://schemas.microsoft.com/office/drawing/2014/main" id="{BE8C7CFE-45E9-DBA9-84C1-DC92E40FCDF7}"/>
                </a:ext>
              </a:extLst>
            </p:cNvPr>
            <p:cNvSpPr/>
            <p:nvPr/>
          </p:nvSpPr>
          <p:spPr>
            <a:xfrm>
              <a:off x="6948615" y="1916813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41" y="2595"/>
                    <a:pt x="7036" y="372"/>
                    <a:pt x="4457" y="0"/>
                  </a:cubicBezTo>
                  <a:cubicBezTo>
                    <a:pt x="4457" y="0"/>
                    <a:pt x="0" y="0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="" xmlns:a16="http://schemas.microsoft.com/office/drawing/2014/main" id="{80CA8573-CC5C-33F1-A35C-EE5F21CC9EFE}"/>
                </a:ext>
              </a:extLst>
            </p:cNvPr>
            <p:cNvSpPr/>
            <p:nvPr/>
          </p:nvSpPr>
          <p:spPr>
            <a:xfrm>
              <a:off x="6975261" y="1943459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="" xmlns:a16="http://schemas.microsoft.com/office/drawing/2014/main" id="{3ED72A41-4A64-CF8F-EAF5-1FAB4258878E}"/>
                </a:ext>
              </a:extLst>
            </p:cNvPr>
            <p:cNvSpPr/>
            <p:nvPr/>
          </p:nvSpPr>
          <p:spPr>
            <a:xfrm>
              <a:off x="7001358" y="19636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="" xmlns:a16="http://schemas.microsoft.com/office/drawing/2014/main" id="{B1621808-D593-3257-83BB-1E7A2DA0EABE}"/>
                </a:ext>
              </a:extLst>
            </p:cNvPr>
            <p:cNvSpPr/>
            <p:nvPr/>
          </p:nvSpPr>
          <p:spPr>
            <a:xfrm>
              <a:off x="7025128" y="1988127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="" xmlns:a16="http://schemas.microsoft.com/office/drawing/2014/main" id="{AC54060D-EA26-6BFF-5094-3931BC213EC3}"/>
                </a:ext>
              </a:extLst>
            </p:cNvPr>
            <p:cNvSpPr/>
            <p:nvPr/>
          </p:nvSpPr>
          <p:spPr>
            <a:xfrm>
              <a:off x="7046672" y="2012641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="" xmlns:a16="http://schemas.microsoft.com/office/drawing/2014/main" id="{60DF6EAA-4BE0-17DD-F86D-85187B3BAB54}"/>
                </a:ext>
              </a:extLst>
            </p:cNvPr>
            <p:cNvSpPr/>
            <p:nvPr/>
          </p:nvSpPr>
          <p:spPr>
            <a:xfrm>
              <a:off x="7067472" y="2039384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="" xmlns:a16="http://schemas.microsoft.com/office/drawing/2014/main" id="{B2C3D459-E915-4A0F-CB8B-2734C426389C}"/>
                </a:ext>
              </a:extLst>
            </p:cNvPr>
            <p:cNvSpPr/>
            <p:nvPr/>
          </p:nvSpPr>
          <p:spPr>
            <a:xfrm>
              <a:off x="7086786" y="20661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="" xmlns:a16="http://schemas.microsoft.com/office/drawing/2014/main" id="{FB872CFF-7876-5480-5D42-1FD90B91EA1D}"/>
                </a:ext>
              </a:extLst>
            </p:cNvPr>
            <p:cNvSpPr/>
            <p:nvPr/>
          </p:nvSpPr>
          <p:spPr>
            <a:xfrm>
              <a:off x="7103872" y="2094321"/>
              <a:ext cx="17828" cy="17120"/>
            </a:xfrm>
            <a:custGeom>
              <a:avLst/>
              <a:gdLst>
                <a:gd name="connsiteX0" fmla="*/ 8914 w 17828"/>
                <a:gd name="connsiteY0" fmla="*/ 17120 h 17120"/>
                <a:gd name="connsiteX1" fmla="*/ 17829 w 17828"/>
                <a:gd name="connsiteY1" fmla="*/ 8206 h 17120"/>
                <a:gd name="connsiteX2" fmla="*/ 8914 w 17828"/>
                <a:gd name="connsiteY2" fmla="*/ 34 h 17120"/>
                <a:gd name="connsiteX3" fmla="*/ 34 w 17828"/>
                <a:gd name="connsiteY3" fmla="*/ 7429 h 17120"/>
                <a:gd name="connsiteX4" fmla="*/ 0 w 17828"/>
                <a:gd name="connsiteY4" fmla="*/ 8206 h 17120"/>
                <a:gd name="connsiteX5" fmla="*/ 8914 w 17828"/>
                <a:gd name="connsiteY5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120"/>
                  </a:moveTo>
                  <a:cubicBezTo>
                    <a:pt x="13838" y="17120"/>
                    <a:pt x="17829" y="13129"/>
                    <a:pt x="17829" y="8206"/>
                  </a:cubicBezTo>
                  <a:cubicBezTo>
                    <a:pt x="17441" y="3575"/>
                    <a:pt x="13562" y="18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="" xmlns:a16="http://schemas.microsoft.com/office/drawing/2014/main" id="{D0AAE35A-425B-AB74-3AD1-8577A2E38396}"/>
                </a:ext>
              </a:extLst>
            </p:cNvPr>
            <p:cNvSpPr/>
            <p:nvPr/>
          </p:nvSpPr>
          <p:spPr>
            <a:xfrm>
              <a:off x="7119472" y="2122584"/>
              <a:ext cx="20799" cy="20086"/>
            </a:xfrm>
            <a:custGeom>
              <a:avLst/>
              <a:gdLst>
                <a:gd name="connsiteX0" fmla="*/ 10400 w 20799"/>
                <a:gd name="connsiteY0" fmla="*/ 20057 h 20086"/>
                <a:gd name="connsiteX1" fmla="*/ 20771 w 20799"/>
                <a:gd name="connsiteY1" fmla="*/ 11172 h 20086"/>
                <a:gd name="connsiteX2" fmla="*/ 20800 w 20799"/>
                <a:gd name="connsiteY2" fmla="*/ 10400 h 20086"/>
                <a:gd name="connsiteX3" fmla="*/ 10400 w 20799"/>
                <a:gd name="connsiteY3" fmla="*/ 0 h 20086"/>
                <a:gd name="connsiteX4" fmla="*/ 0 w 20799"/>
                <a:gd name="connsiteY4" fmla="*/ 10400 h 20086"/>
                <a:gd name="connsiteX5" fmla="*/ 10400 w 20799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="" xmlns:a16="http://schemas.microsoft.com/office/drawing/2014/main" id="{15879565-60EA-C61F-DA68-63D982D842D1}"/>
                </a:ext>
              </a:extLst>
            </p:cNvPr>
            <p:cNvSpPr/>
            <p:nvPr/>
          </p:nvSpPr>
          <p:spPr>
            <a:xfrm>
              <a:off x="7133586" y="2151556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="" xmlns:a16="http://schemas.microsoft.com/office/drawing/2014/main" id="{67DE7AF8-D471-3CAB-A4EC-BBC213E74192}"/>
                </a:ext>
              </a:extLst>
            </p:cNvPr>
            <p:cNvSpPr/>
            <p:nvPr/>
          </p:nvSpPr>
          <p:spPr>
            <a:xfrm>
              <a:off x="7149186" y="2184242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1143 h 21542"/>
                <a:gd name="connsiteX2" fmla="*/ 11143 w 21542"/>
                <a:gd name="connsiteY2" fmla="*/ 0 h 21542"/>
                <a:gd name="connsiteX3" fmla="*/ 0 w 21542"/>
                <a:gd name="connsiteY3" fmla="*/ 11143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6887" y="21543"/>
                    <a:pt x="21543" y="16887"/>
                    <a:pt x="21543" y="11143"/>
                  </a:cubicBezTo>
                  <a:cubicBezTo>
                    <a:pt x="21556" y="5268"/>
                    <a:pt x="17005" y="39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="" xmlns:a16="http://schemas.microsoft.com/office/drawing/2014/main" id="{83BEDD86-9115-806A-2467-2F93D9F0E112}"/>
                </a:ext>
              </a:extLst>
            </p:cNvPr>
            <p:cNvSpPr/>
            <p:nvPr/>
          </p:nvSpPr>
          <p:spPr>
            <a:xfrm>
              <a:off x="7162558" y="2216927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="" xmlns:a16="http://schemas.microsoft.com/office/drawing/2014/main" id="{57DAC957-92D3-4327-CD88-BA3F423B5346}"/>
                </a:ext>
              </a:extLst>
            </p:cNvPr>
            <p:cNvSpPr/>
            <p:nvPr/>
          </p:nvSpPr>
          <p:spPr>
            <a:xfrm>
              <a:off x="7173700" y="22496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438" y="4813"/>
                    <a:pt x="15987" y="362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="" xmlns:a16="http://schemas.microsoft.com/office/drawing/2014/main" id="{8F2C625C-71CB-6EA7-BC50-70569479B925}"/>
                </a:ext>
              </a:extLst>
            </p:cNvPr>
            <p:cNvSpPr/>
            <p:nvPr/>
          </p:nvSpPr>
          <p:spPr>
            <a:xfrm>
              <a:off x="7184100" y="2285270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="" xmlns:a16="http://schemas.microsoft.com/office/drawing/2014/main" id="{17046D92-22FF-33DF-9550-63F5AA497440}"/>
                </a:ext>
              </a:extLst>
            </p:cNvPr>
            <p:cNvSpPr/>
            <p:nvPr/>
          </p:nvSpPr>
          <p:spPr>
            <a:xfrm>
              <a:off x="7194501" y="2320927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="" xmlns:a16="http://schemas.microsoft.com/office/drawing/2014/main" id="{82EA90EB-1ABB-49C4-4B1C-42503CBF7FFB}"/>
                </a:ext>
              </a:extLst>
            </p:cNvPr>
            <p:cNvSpPr/>
            <p:nvPr/>
          </p:nvSpPr>
          <p:spPr>
            <a:xfrm>
              <a:off x="7201123" y="2355778"/>
              <a:ext cx="11259" cy="11259"/>
            </a:xfrm>
            <a:custGeom>
              <a:avLst/>
              <a:gdLst>
                <a:gd name="connsiteX0" fmla="*/ 6006 w 11259"/>
                <a:gd name="connsiteY0" fmla="*/ 11206 h 11259"/>
                <a:gd name="connsiteX1" fmla="*/ 11206 w 11259"/>
                <a:gd name="connsiteY1" fmla="*/ 6006 h 11259"/>
                <a:gd name="connsiteX2" fmla="*/ 6802 w 11259"/>
                <a:gd name="connsiteY2" fmla="*/ 117 h 11259"/>
                <a:gd name="connsiteX3" fmla="*/ 6006 w 11259"/>
                <a:gd name="connsiteY3" fmla="*/ 64 h 11259"/>
                <a:gd name="connsiteX4" fmla="*/ 63 w 11259"/>
                <a:gd name="connsiteY4" fmla="*/ 4395 h 11259"/>
                <a:gd name="connsiteX5" fmla="*/ 63 w 11259"/>
                <a:gd name="connsiteY5" fmla="*/ 6006 h 11259"/>
                <a:gd name="connsiteX6" fmla="*/ 5209 w 11259"/>
                <a:gd name="connsiteY6" fmla="*/ 11260 h 11259"/>
                <a:gd name="connsiteX7" fmla="*/ 6006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6006" y="11206"/>
                  </a:moveTo>
                  <a:cubicBezTo>
                    <a:pt x="8878" y="11206"/>
                    <a:pt x="11206" y="8878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9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33" y="8878"/>
                    <a:pt x="2337" y="11230"/>
                    <a:pt x="5209" y="11260"/>
                  </a:cubicBezTo>
                  <a:cubicBezTo>
                    <a:pt x="5476" y="11262"/>
                    <a:pt x="5742" y="11244"/>
                    <a:pt x="6006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="" xmlns:a16="http://schemas.microsoft.com/office/drawing/2014/main" id="{AEC77A12-279F-E72A-08A4-9F96C0C0ADA1}"/>
                </a:ext>
              </a:extLst>
            </p:cNvPr>
            <p:cNvSpPr/>
            <p:nvPr/>
          </p:nvSpPr>
          <p:spPr>
            <a:xfrm>
              <a:off x="7205643" y="23885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="" xmlns:a16="http://schemas.microsoft.com/office/drawing/2014/main" id="{B745D65D-8AFF-15FA-0B12-2E47E86C0CDD}"/>
                </a:ext>
              </a:extLst>
            </p:cNvPr>
            <p:cNvSpPr/>
            <p:nvPr/>
          </p:nvSpPr>
          <p:spPr>
            <a:xfrm>
              <a:off x="7208615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="" xmlns:a16="http://schemas.microsoft.com/office/drawing/2014/main" id="{1760AB00-C0CA-36BF-1105-717FEDF54B28}"/>
                </a:ext>
              </a:extLst>
            </p:cNvPr>
            <p:cNvSpPr/>
            <p:nvPr/>
          </p:nvSpPr>
          <p:spPr>
            <a:xfrm>
              <a:off x="7247243" y="246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="" xmlns:a16="http://schemas.microsoft.com/office/drawing/2014/main" id="{76D7AC94-5BC5-3278-0280-46AB44416B2C}"/>
                </a:ext>
              </a:extLst>
            </p:cNvPr>
            <p:cNvSpPr/>
            <p:nvPr/>
          </p:nvSpPr>
          <p:spPr>
            <a:xfrm>
              <a:off x="7246500" y="2494013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="" xmlns:a16="http://schemas.microsoft.com/office/drawing/2014/main" id="{DD643E5C-CF94-1C38-B57E-9209C943486E}"/>
                </a:ext>
              </a:extLst>
            </p:cNvPr>
            <p:cNvSpPr/>
            <p:nvPr/>
          </p:nvSpPr>
          <p:spPr>
            <a:xfrm>
              <a:off x="7244272" y="2528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="" xmlns:a16="http://schemas.microsoft.com/office/drawing/2014/main" id="{33B528D0-9F8C-6A15-CBFC-000BC222D2D1}"/>
                </a:ext>
              </a:extLst>
            </p:cNvPr>
            <p:cNvSpPr/>
            <p:nvPr/>
          </p:nvSpPr>
          <p:spPr>
            <a:xfrm>
              <a:off x="7241300" y="2563842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="" xmlns:a16="http://schemas.microsoft.com/office/drawing/2014/main" id="{EF9556BD-4EE5-2A37-1F6B-E0D0E3C1F1B4}"/>
                </a:ext>
              </a:extLst>
            </p:cNvPr>
            <p:cNvSpPr/>
            <p:nvPr/>
          </p:nvSpPr>
          <p:spPr>
            <a:xfrm>
              <a:off x="7235357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="" xmlns:a16="http://schemas.microsoft.com/office/drawing/2014/main" id="{DE72884F-A538-3712-C932-5BBD9CC0ABA2}"/>
                </a:ext>
              </a:extLst>
            </p:cNvPr>
            <p:cNvSpPr/>
            <p:nvPr/>
          </p:nvSpPr>
          <p:spPr>
            <a:xfrm>
              <a:off x="7228672" y="26321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="" xmlns:a16="http://schemas.microsoft.com/office/drawing/2014/main" id="{91659737-CAB1-5957-B715-6163B698C61B}"/>
                </a:ext>
              </a:extLst>
            </p:cNvPr>
            <p:cNvSpPr/>
            <p:nvPr/>
          </p:nvSpPr>
          <p:spPr>
            <a:xfrm>
              <a:off x="7219758" y="26656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="" xmlns:a16="http://schemas.microsoft.com/office/drawing/2014/main" id="{EE55BB74-13F4-6E27-CBF5-FE9A41B21210}"/>
                </a:ext>
              </a:extLst>
            </p:cNvPr>
            <p:cNvSpPr/>
            <p:nvPr/>
          </p:nvSpPr>
          <p:spPr>
            <a:xfrm>
              <a:off x="7209358" y="26990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="" xmlns:a16="http://schemas.microsoft.com/office/drawing/2014/main" id="{894E6FD7-A7CA-3A6F-F80C-709266BCC862}"/>
                </a:ext>
              </a:extLst>
            </p:cNvPr>
            <p:cNvSpPr/>
            <p:nvPr/>
          </p:nvSpPr>
          <p:spPr>
            <a:xfrm>
              <a:off x="7195986" y="27302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="" xmlns:a16="http://schemas.microsoft.com/office/drawing/2014/main" id="{88AFB0E3-0964-CFDB-5A31-1509FC18FAB0}"/>
                </a:ext>
              </a:extLst>
            </p:cNvPr>
            <p:cNvSpPr/>
            <p:nvPr/>
          </p:nvSpPr>
          <p:spPr>
            <a:xfrm>
              <a:off x="7184101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="" xmlns:a16="http://schemas.microsoft.com/office/drawing/2014/main" id="{99DEC1C8-4E52-42C5-7BEA-721908C9E0A0}"/>
                </a:ext>
              </a:extLst>
            </p:cNvPr>
            <p:cNvSpPr/>
            <p:nvPr/>
          </p:nvSpPr>
          <p:spPr>
            <a:xfrm>
              <a:off x="7168500" y="2794870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="" xmlns:a16="http://schemas.microsoft.com/office/drawing/2014/main" id="{C822FE82-F1AF-50FE-1F25-278C731B0642}"/>
                </a:ext>
              </a:extLst>
            </p:cNvPr>
            <p:cNvSpPr/>
            <p:nvPr/>
          </p:nvSpPr>
          <p:spPr>
            <a:xfrm>
              <a:off x="7156615" y="2832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="" xmlns:a16="http://schemas.microsoft.com/office/drawing/2014/main" id="{1C80AAF7-6622-F7C6-49DD-56605261CAA7}"/>
                </a:ext>
              </a:extLst>
            </p:cNvPr>
            <p:cNvSpPr/>
            <p:nvPr/>
          </p:nvSpPr>
          <p:spPr>
            <a:xfrm>
              <a:off x="7138043" y="2858756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="" xmlns:a16="http://schemas.microsoft.com/office/drawing/2014/main" id="{31DBCD25-5743-58A8-4707-739C7D12AE07}"/>
                </a:ext>
              </a:extLst>
            </p:cNvPr>
            <p:cNvSpPr/>
            <p:nvPr/>
          </p:nvSpPr>
          <p:spPr>
            <a:xfrm>
              <a:off x="7076386" y="29419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="" xmlns:a16="http://schemas.microsoft.com/office/drawing/2014/main" id="{FFE8852F-07B8-6272-35C0-59988C7BC750}"/>
                </a:ext>
              </a:extLst>
            </p:cNvPr>
            <p:cNvSpPr/>
            <p:nvPr/>
          </p:nvSpPr>
          <p:spPr>
            <a:xfrm>
              <a:off x="7052615" y="29672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2"/>
                    <a:pt x="332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="" xmlns:a16="http://schemas.microsoft.com/office/drawing/2014/main" id="{0FF73BE1-B211-CDC1-ECAA-A60AE3338161}"/>
                </a:ext>
              </a:extLst>
            </p:cNvPr>
            <p:cNvSpPr/>
            <p:nvPr/>
          </p:nvSpPr>
          <p:spPr>
            <a:xfrm>
              <a:off x="7028513" y="299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="" xmlns:a16="http://schemas.microsoft.com/office/drawing/2014/main" id="{EFA3BA59-05AE-26C4-7109-C4FE6233A24B}"/>
                </a:ext>
              </a:extLst>
            </p:cNvPr>
            <p:cNvSpPr/>
            <p:nvPr/>
          </p:nvSpPr>
          <p:spPr>
            <a:xfrm>
              <a:off x="7003586" y="301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="" xmlns:a16="http://schemas.microsoft.com/office/drawing/2014/main" id="{831D2FE4-F459-A49C-FE25-68C8852ADCB8}"/>
                </a:ext>
              </a:extLst>
            </p:cNvPr>
            <p:cNvSpPr/>
            <p:nvPr/>
          </p:nvSpPr>
          <p:spPr>
            <a:xfrm>
              <a:off x="6920386" y="30786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="" xmlns:a16="http://schemas.microsoft.com/office/drawing/2014/main" id="{D026B522-9009-295F-014A-15D48A80D66D}"/>
                </a:ext>
              </a:extLst>
            </p:cNvPr>
            <p:cNvSpPr/>
            <p:nvPr/>
          </p:nvSpPr>
          <p:spPr>
            <a:xfrm>
              <a:off x="6895129" y="3097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="" xmlns:a16="http://schemas.microsoft.com/office/drawing/2014/main" id="{401530B1-1C91-67FF-6485-3862847EFBC5}"/>
                </a:ext>
              </a:extLst>
            </p:cNvPr>
            <p:cNvSpPr/>
            <p:nvPr/>
          </p:nvSpPr>
          <p:spPr>
            <a:xfrm>
              <a:off x="6860957" y="311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="" xmlns:a16="http://schemas.microsoft.com/office/drawing/2014/main" id="{BA81969B-03F8-A3ED-27D2-DE4C473E1242}"/>
                </a:ext>
              </a:extLst>
            </p:cNvPr>
            <p:cNvSpPr/>
            <p:nvPr/>
          </p:nvSpPr>
          <p:spPr>
            <a:xfrm>
              <a:off x="6830500" y="313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="" xmlns:a16="http://schemas.microsoft.com/office/drawing/2014/main" id="{6A29D88B-F47B-4692-E244-EF059D42B71D}"/>
                </a:ext>
              </a:extLst>
            </p:cNvPr>
            <p:cNvSpPr/>
            <p:nvPr/>
          </p:nvSpPr>
          <p:spPr>
            <a:xfrm>
              <a:off x="6794100" y="3142527"/>
              <a:ext cx="8171" cy="5321"/>
            </a:xfrm>
            <a:custGeom>
              <a:avLst/>
              <a:gdLst>
                <a:gd name="connsiteX0" fmla="*/ 4457 w 8171"/>
                <a:gd name="connsiteY0" fmla="*/ 5200 h 5321"/>
                <a:gd name="connsiteX1" fmla="*/ 8171 w 8171"/>
                <a:gd name="connsiteY1" fmla="*/ 743 h 5321"/>
                <a:gd name="connsiteX2" fmla="*/ 4457 w 8171"/>
                <a:gd name="connsiteY2" fmla="*/ 0 h 5321"/>
                <a:gd name="connsiteX3" fmla="*/ 0 w 8171"/>
                <a:gd name="connsiteY3" fmla="*/ 3715 h 5321"/>
                <a:gd name="connsiteX4" fmla="*/ 4457 w 8171"/>
                <a:gd name="connsiteY4" fmla="*/ 5200 h 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321">
                  <a:moveTo>
                    <a:pt x="4457" y="5200"/>
                  </a:moveTo>
                  <a:cubicBezTo>
                    <a:pt x="6625" y="4834"/>
                    <a:pt x="8202" y="2942"/>
                    <a:pt x="8171" y="743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1083" y="5016"/>
                    <a:pt x="2810" y="5592"/>
                    <a:pt x="4457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="" xmlns:a16="http://schemas.microsoft.com/office/drawing/2014/main" id="{E1513FF6-5A65-A564-BF80-DCF42407035A}"/>
                </a:ext>
              </a:extLst>
            </p:cNvPr>
            <p:cNvSpPr/>
            <p:nvPr/>
          </p:nvSpPr>
          <p:spPr>
            <a:xfrm>
              <a:off x="6761414" y="31514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="" xmlns:a16="http://schemas.microsoft.com/office/drawing/2014/main" id="{F4AAD1FB-C9D1-328C-C30E-C4D20108EC6A}"/>
                </a:ext>
              </a:extLst>
            </p:cNvPr>
            <p:cNvSpPr/>
            <p:nvPr/>
          </p:nvSpPr>
          <p:spPr>
            <a:xfrm>
              <a:off x="6727986" y="3161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="" xmlns:a16="http://schemas.microsoft.com/office/drawing/2014/main" id="{91927763-B0C3-C553-8CF0-6133BD9A4474}"/>
                </a:ext>
              </a:extLst>
            </p:cNvPr>
            <p:cNvSpPr/>
            <p:nvPr/>
          </p:nvSpPr>
          <p:spPr>
            <a:xfrm>
              <a:off x="6695300" y="3171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="" xmlns:a16="http://schemas.microsoft.com/office/drawing/2014/main" id="{58625302-813F-92B2-4277-46841F58AFBB}"/>
                </a:ext>
              </a:extLst>
            </p:cNvPr>
            <p:cNvSpPr/>
            <p:nvPr/>
          </p:nvSpPr>
          <p:spPr>
            <a:xfrm>
              <a:off x="6661809" y="3178928"/>
              <a:ext cx="8914" cy="8914"/>
            </a:xfrm>
            <a:custGeom>
              <a:avLst/>
              <a:gdLst>
                <a:gd name="connsiteX0" fmla="*/ 4519 w 8914"/>
                <a:gd name="connsiteY0" fmla="*/ 8914 h 8914"/>
                <a:gd name="connsiteX1" fmla="*/ 8914 w 8914"/>
                <a:gd name="connsiteY1" fmla="*/ 4395 h 8914"/>
                <a:gd name="connsiteX2" fmla="*/ 4395 w 8914"/>
                <a:gd name="connsiteY2" fmla="*/ 0 h 8914"/>
                <a:gd name="connsiteX3" fmla="*/ 0 w 8914"/>
                <a:gd name="connsiteY3" fmla="*/ 4519 h 8914"/>
                <a:gd name="connsiteX4" fmla="*/ 62 w 8914"/>
                <a:gd name="connsiteY4" fmla="*/ 5200 h 8914"/>
                <a:gd name="connsiteX5" fmla="*/ 4519 w 8914"/>
                <a:gd name="connsiteY5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4">
                  <a:moveTo>
                    <a:pt x="4519" y="8914"/>
                  </a:moveTo>
                  <a:cubicBezTo>
                    <a:pt x="6981" y="8880"/>
                    <a:pt x="8948" y="6856"/>
                    <a:pt x="8914" y="4395"/>
                  </a:cubicBezTo>
                  <a:cubicBezTo>
                    <a:pt x="8880" y="1934"/>
                    <a:pt x="6856" y="-34"/>
                    <a:pt x="4395" y="0"/>
                  </a:cubicBezTo>
                  <a:cubicBezTo>
                    <a:pt x="1934" y="35"/>
                    <a:pt x="-34" y="2058"/>
                    <a:pt x="0" y="4519"/>
                  </a:cubicBezTo>
                  <a:cubicBezTo>
                    <a:pt x="4" y="4747"/>
                    <a:pt x="24" y="4975"/>
                    <a:pt x="62" y="5200"/>
                  </a:cubicBezTo>
                  <a:cubicBezTo>
                    <a:pt x="428" y="7368"/>
                    <a:pt x="2321" y="8945"/>
                    <a:pt x="451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="" xmlns:a16="http://schemas.microsoft.com/office/drawing/2014/main" id="{E8F5EC1F-299D-3600-0340-D02F69FA84EA}"/>
                </a:ext>
              </a:extLst>
            </p:cNvPr>
            <p:cNvSpPr/>
            <p:nvPr/>
          </p:nvSpPr>
          <p:spPr>
            <a:xfrm>
              <a:off x="6632157" y="318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="" xmlns:a16="http://schemas.microsoft.com/office/drawing/2014/main" id="{CF5562D9-FEA2-3714-A5D8-595288FBF346}"/>
                </a:ext>
              </a:extLst>
            </p:cNvPr>
            <p:cNvSpPr/>
            <p:nvPr/>
          </p:nvSpPr>
          <p:spPr>
            <a:xfrm>
              <a:off x="6597986" y="3196756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="" xmlns:a16="http://schemas.microsoft.com/office/drawing/2014/main" id="{E59C9DA4-D42D-B854-0ABF-636B441E1474}"/>
                </a:ext>
              </a:extLst>
            </p:cNvPr>
            <p:cNvSpPr/>
            <p:nvPr/>
          </p:nvSpPr>
          <p:spPr>
            <a:xfrm>
              <a:off x="6557129" y="319972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="" xmlns:a16="http://schemas.microsoft.com/office/drawing/2014/main" id="{0A1230EB-B76D-20CD-8C24-FA1DE90B9488}"/>
                </a:ext>
              </a:extLst>
            </p:cNvPr>
            <p:cNvSpPr/>
            <p:nvPr/>
          </p:nvSpPr>
          <p:spPr>
            <a:xfrm>
              <a:off x="6526176" y="3201214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="" xmlns:a16="http://schemas.microsoft.com/office/drawing/2014/main" id="{283968F4-F5CE-9039-8B1C-D0C40E957ADA}"/>
                </a:ext>
              </a:extLst>
            </p:cNvPr>
            <p:cNvSpPr/>
            <p:nvPr/>
          </p:nvSpPr>
          <p:spPr>
            <a:xfrm>
              <a:off x="6493325" y="32004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="" xmlns:a16="http://schemas.microsoft.com/office/drawing/2014/main" id="{047DBC36-B6C6-8C20-A5E3-2563328B40A4}"/>
                </a:ext>
              </a:extLst>
            </p:cNvPr>
            <p:cNvSpPr/>
            <p:nvPr/>
          </p:nvSpPr>
          <p:spPr>
            <a:xfrm>
              <a:off x="6459071" y="31937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="" xmlns:a16="http://schemas.microsoft.com/office/drawing/2014/main" id="{1B20C73A-43B4-0FCF-4E6A-8C48F7B11158}"/>
                </a:ext>
              </a:extLst>
            </p:cNvPr>
            <p:cNvSpPr/>
            <p:nvPr/>
          </p:nvSpPr>
          <p:spPr>
            <a:xfrm>
              <a:off x="6422671" y="31900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="" xmlns:a16="http://schemas.microsoft.com/office/drawing/2014/main" id="{E8EBD009-D2F6-A900-9F0E-773A06DBD09D}"/>
                </a:ext>
              </a:extLst>
            </p:cNvPr>
            <p:cNvSpPr/>
            <p:nvPr/>
          </p:nvSpPr>
          <p:spPr>
            <a:xfrm>
              <a:off x="6390728" y="31893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="" xmlns:a16="http://schemas.microsoft.com/office/drawing/2014/main" id="{D418C9FA-515E-B480-F43A-90FD53BB06CB}"/>
                </a:ext>
              </a:extLst>
            </p:cNvPr>
            <p:cNvSpPr/>
            <p:nvPr/>
          </p:nvSpPr>
          <p:spPr>
            <a:xfrm>
              <a:off x="6354328" y="3178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="" xmlns:a16="http://schemas.microsoft.com/office/drawing/2014/main" id="{5174A086-DC37-9750-06ED-1F7FFC9E60DB}"/>
                </a:ext>
              </a:extLst>
            </p:cNvPr>
            <p:cNvSpPr/>
            <p:nvPr/>
          </p:nvSpPr>
          <p:spPr>
            <a:xfrm>
              <a:off x="6320900" y="3169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="" xmlns:a16="http://schemas.microsoft.com/office/drawing/2014/main" id="{881DC035-7CA6-5E5B-5537-097B1CD36E43}"/>
                </a:ext>
              </a:extLst>
            </p:cNvPr>
            <p:cNvSpPr/>
            <p:nvPr/>
          </p:nvSpPr>
          <p:spPr>
            <a:xfrm>
              <a:off x="6289700" y="316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="" xmlns:a16="http://schemas.microsoft.com/office/drawing/2014/main" id="{423F4816-2454-E6B6-26C0-B486166A94E6}"/>
                </a:ext>
              </a:extLst>
            </p:cNvPr>
            <p:cNvSpPr/>
            <p:nvPr/>
          </p:nvSpPr>
          <p:spPr>
            <a:xfrm>
              <a:off x="6257014" y="3147728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="" xmlns:a16="http://schemas.microsoft.com/office/drawing/2014/main" id="{64A193F0-AEF3-056F-83A9-CC3F2B687E66}"/>
                </a:ext>
              </a:extLst>
            </p:cNvPr>
            <p:cNvSpPr/>
            <p:nvPr/>
          </p:nvSpPr>
          <p:spPr>
            <a:xfrm>
              <a:off x="6226557" y="31350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="" xmlns:a16="http://schemas.microsoft.com/office/drawing/2014/main" id="{8A10BCE2-1143-A64E-A364-1B90B0EF4B1E}"/>
                </a:ext>
              </a:extLst>
            </p:cNvPr>
            <p:cNvSpPr/>
            <p:nvPr/>
          </p:nvSpPr>
          <p:spPr>
            <a:xfrm>
              <a:off x="6193871" y="312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="" xmlns:a16="http://schemas.microsoft.com/office/drawing/2014/main" id="{1DF0CD76-CE17-4FB1-9E04-557A80BC2993}"/>
                </a:ext>
              </a:extLst>
            </p:cNvPr>
            <p:cNvSpPr/>
            <p:nvPr/>
          </p:nvSpPr>
          <p:spPr>
            <a:xfrm>
              <a:off x="6162671" y="3107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="" xmlns:a16="http://schemas.microsoft.com/office/drawing/2014/main" id="{189445F8-FEC6-9FA4-247A-5D4A9F3F9815}"/>
                </a:ext>
              </a:extLst>
            </p:cNvPr>
            <p:cNvSpPr/>
            <p:nvPr/>
          </p:nvSpPr>
          <p:spPr>
            <a:xfrm>
              <a:off x="6132957" y="308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="" xmlns:a16="http://schemas.microsoft.com/office/drawing/2014/main" id="{9CA2496D-BDA9-AF09-1E39-370D545E2091}"/>
                </a:ext>
              </a:extLst>
            </p:cNvPr>
            <p:cNvSpPr/>
            <p:nvPr/>
          </p:nvSpPr>
          <p:spPr>
            <a:xfrm>
              <a:off x="6103655" y="3068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="" xmlns:a16="http://schemas.microsoft.com/office/drawing/2014/main" id="{02942DCE-C20D-F301-80D0-B0D1E7D16251}"/>
                </a:ext>
              </a:extLst>
            </p:cNvPr>
            <p:cNvSpPr/>
            <p:nvPr/>
          </p:nvSpPr>
          <p:spPr>
            <a:xfrm>
              <a:off x="6073528" y="3046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="" xmlns:a16="http://schemas.microsoft.com/office/drawing/2014/main" id="{3803E946-26C1-231A-5BCB-DE556E0B6442}"/>
                </a:ext>
              </a:extLst>
            </p:cNvPr>
            <p:cNvSpPr/>
            <p:nvPr/>
          </p:nvSpPr>
          <p:spPr>
            <a:xfrm>
              <a:off x="6046785" y="30251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="" xmlns:a16="http://schemas.microsoft.com/office/drawing/2014/main" id="{930E04B6-F63D-4257-BC0D-CD305F8EB955}"/>
                </a:ext>
              </a:extLst>
            </p:cNvPr>
            <p:cNvSpPr/>
            <p:nvPr/>
          </p:nvSpPr>
          <p:spPr>
            <a:xfrm>
              <a:off x="6020785" y="30021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="" xmlns:a16="http://schemas.microsoft.com/office/drawing/2014/main" id="{72E46641-1328-F53E-859F-26D22CA0F076}"/>
                </a:ext>
              </a:extLst>
            </p:cNvPr>
            <p:cNvSpPr/>
            <p:nvPr/>
          </p:nvSpPr>
          <p:spPr>
            <a:xfrm>
              <a:off x="5997757" y="2982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="" xmlns:a16="http://schemas.microsoft.com/office/drawing/2014/main" id="{5CA1F052-1B88-42A3-2652-EEB49B10F53E}"/>
                </a:ext>
              </a:extLst>
            </p:cNvPr>
            <p:cNvSpPr/>
            <p:nvPr/>
          </p:nvSpPr>
          <p:spPr>
            <a:xfrm>
              <a:off x="5973985" y="29530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="" xmlns:a16="http://schemas.microsoft.com/office/drawing/2014/main" id="{FCE897AB-C6F2-8ACE-3FE4-AB0460088A38}"/>
                </a:ext>
              </a:extLst>
            </p:cNvPr>
            <p:cNvSpPr/>
            <p:nvPr/>
          </p:nvSpPr>
          <p:spPr>
            <a:xfrm>
              <a:off x="5949471" y="292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="" xmlns:a16="http://schemas.microsoft.com/office/drawing/2014/main" id="{DA1DBF86-3DF1-6D3B-6AFE-F48844742C3A}"/>
                </a:ext>
              </a:extLst>
            </p:cNvPr>
            <p:cNvSpPr/>
            <p:nvPr/>
          </p:nvSpPr>
          <p:spPr>
            <a:xfrm>
              <a:off x="5929414" y="290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="" xmlns:a16="http://schemas.microsoft.com/office/drawing/2014/main" id="{C579CA89-A55B-7D7D-72D9-4491D8B65D34}"/>
                </a:ext>
              </a:extLst>
            </p:cNvPr>
            <p:cNvSpPr/>
            <p:nvPr/>
          </p:nvSpPr>
          <p:spPr>
            <a:xfrm>
              <a:off x="5910100" y="2870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="" xmlns:a16="http://schemas.microsoft.com/office/drawing/2014/main" id="{A65E9A32-4D52-B568-B754-FC1FC664E917}"/>
                </a:ext>
              </a:extLst>
            </p:cNvPr>
            <p:cNvSpPr/>
            <p:nvPr/>
          </p:nvSpPr>
          <p:spPr>
            <a:xfrm>
              <a:off x="5888557" y="284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="" xmlns:a16="http://schemas.microsoft.com/office/drawing/2014/main" id="{11B5DC75-188A-6552-063F-FD6297FF9C9E}"/>
                </a:ext>
              </a:extLst>
            </p:cNvPr>
            <p:cNvSpPr/>
            <p:nvPr/>
          </p:nvSpPr>
          <p:spPr>
            <a:xfrm>
              <a:off x="5874442" y="281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="" xmlns:a16="http://schemas.microsoft.com/office/drawing/2014/main" id="{72B13B84-74E2-3C0D-6FCA-EC1C2CA53E0A}"/>
                </a:ext>
              </a:extLst>
            </p:cNvPr>
            <p:cNvSpPr/>
            <p:nvPr/>
          </p:nvSpPr>
          <p:spPr>
            <a:xfrm>
              <a:off x="5855871" y="27800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="" xmlns:a16="http://schemas.microsoft.com/office/drawing/2014/main" id="{779F7F8F-17CE-FCC4-6FE6-EB8AEE9176C4}"/>
                </a:ext>
              </a:extLst>
            </p:cNvPr>
            <p:cNvSpPr/>
            <p:nvPr/>
          </p:nvSpPr>
          <p:spPr>
            <a:xfrm>
              <a:off x="5844728" y="2748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="" xmlns:a16="http://schemas.microsoft.com/office/drawing/2014/main" id="{BC54A94F-6D6A-6A06-2EFB-DDA7A79612D1}"/>
                </a:ext>
              </a:extLst>
            </p:cNvPr>
            <p:cNvSpPr/>
            <p:nvPr/>
          </p:nvSpPr>
          <p:spPr>
            <a:xfrm>
              <a:off x="5831357" y="2722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="" xmlns:a16="http://schemas.microsoft.com/office/drawing/2014/main" id="{172D7A4C-BFF7-6922-4DD5-3E6E5FD2C7BA}"/>
                </a:ext>
              </a:extLst>
            </p:cNvPr>
            <p:cNvSpPr/>
            <p:nvPr/>
          </p:nvSpPr>
          <p:spPr>
            <a:xfrm>
              <a:off x="5816500" y="2682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="" xmlns:a16="http://schemas.microsoft.com/office/drawing/2014/main" id="{B59E5D2D-F546-77FC-1AB1-EABA58AAD9C5}"/>
                </a:ext>
              </a:extLst>
            </p:cNvPr>
            <p:cNvSpPr/>
            <p:nvPr/>
          </p:nvSpPr>
          <p:spPr>
            <a:xfrm>
              <a:off x="5805356" y="2647785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="" xmlns:a16="http://schemas.microsoft.com/office/drawing/2014/main" id="{F4F086F9-1116-CAD3-4A9B-150EE47B6510}"/>
                </a:ext>
              </a:extLst>
            </p:cNvPr>
            <p:cNvSpPr/>
            <p:nvPr/>
          </p:nvSpPr>
          <p:spPr>
            <a:xfrm>
              <a:off x="5794984" y="2612831"/>
              <a:ext cx="14830" cy="14153"/>
            </a:xfrm>
            <a:custGeom>
              <a:avLst/>
              <a:gdLst>
                <a:gd name="connsiteX0" fmla="*/ 7402 w 14830"/>
                <a:gd name="connsiteY0" fmla="*/ 14153 h 14153"/>
                <a:gd name="connsiteX1" fmla="*/ 14830 w 14830"/>
                <a:gd name="connsiteY1" fmla="*/ 6725 h 14153"/>
                <a:gd name="connsiteX2" fmla="*/ 7402 w 14830"/>
                <a:gd name="connsiteY2" fmla="*/ 39 h 14153"/>
                <a:gd name="connsiteX3" fmla="*/ 38 w 14830"/>
                <a:gd name="connsiteY3" fmla="*/ 5971 h 14153"/>
                <a:gd name="connsiteX4" fmla="*/ 716 w 14830"/>
                <a:gd name="connsiteY4" fmla="*/ 9696 h 14153"/>
                <a:gd name="connsiteX5" fmla="*/ 7402 w 14830"/>
                <a:gd name="connsiteY5" fmla="*/ 14153 h 1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30" h="14153">
                  <a:moveTo>
                    <a:pt x="7402" y="14153"/>
                  </a:moveTo>
                  <a:cubicBezTo>
                    <a:pt x="11352" y="13808"/>
                    <a:pt x="14485" y="10676"/>
                    <a:pt x="14830" y="6725"/>
                  </a:cubicBezTo>
                  <a:cubicBezTo>
                    <a:pt x="14447" y="2915"/>
                    <a:pt x="11231" y="20"/>
                    <a:pt x="7402" y="39"/>
                  </a:cubicBezTo>
                  <a:cubicBezTo>
                    <a:pt x="3730" y="-356"/>
                    <a:pt x="434" y="2299"/>
                    <a:pt x="38" y="5971"/>
                  </a:cubicBezTo>
                  <a:cubicBezTo>
                    <a:pt x="-100" y="7252"/>
                    <a:pt x="136" y="8546"/>
                    <a:pt x="716" y="9696"/>
                  </a:cubicBezTo>
                  <a:cubicBezTo>
                    <a:pt x="1879" y="12363"/>
                    <a:pt x="4492" y="14105"/>
                    <a:pt x="7402" y="1415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="" xmlns:a16="http://schemas.microsoft.com/office/drawing/2014/main" id="{7669BBA1-A35A-9399-1C34-2489C0285A07}"/>
                </a:ext>
              </a:extLst>
            </p:cNvPr>
            <p:cNvSpPr/>
            <p:nvPr/>
          </p:nvSpPr>
          <p:spPr>
            <a:xfrm>
              <a:off x="5786042" y="2575728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="" xmlns:a16="http://schemas.microsoft.com/office/drawing/2014/main" id="{F009AE78-2C0D-663A-6F67-B38F3BDDCD2E}"/>
                </a:ext>
              </a:extLst>
            </p:cNvPr>
            <p:cNvSpPr/>
            <p:nvPr/>
          </p:nvSpPr>
          <p:spPr>
            <a:xfrm>
              <a:off x="5777128" y="2537099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10"/>
                    <a:pt x="21909" y="28229"/>
                    <a:pt x="14114" y="28229"/>
                  </a:cubicBezTo>
                  <a:cubicBezTo>
                    <a:pt x="6319" y="28229"/>
                    <a:pt x="0" y="21910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="" xmlns:a16="http://schemas.microsoft.com/office/drawing/2014/main" id="{B3FEA3AB-7811-FB74-3825-8D9D917349B1}"/>
                </a:ext>
              </a:extLst>
            </p:cNvPr>
            <p:cNvSpPr/>
            <p:nvPr/>
          </p:nvSpPr>
          <p:spPr>
            <a:xfrm>
              <a:off x="5775642" y="2504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="" xmlns:a16="http://schemas.microsoft.com/office/drawing/2014/main" id="{AAE2371D-7B98-F90C-23BC-2FF2FCA10282}"/>
                </a:ext>
              </a:extLst>
            </p:cNvPr>
            <p:cNvSpPr/>
            <p:nvPr/>
          </p:nvSpPr>
          <p:spPr>
            <a:xfrm>
              <a:off x="5771928" y="2468013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09"/>
                    <a:pt x="21909" y="28229"/>
                    <a:pt x="14114" y="28229"/>
                  </a:cubicBezTo>
                  <a:cubicBezTo>
                    <a:pt x="6319" y="28229"/>
                    <a:pt x="0" y="21909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="" xmlns:a16="http://schemas.microsoft.com/office/drawing/2014/main" id="{B03B2F44-7707-6B74-81C8-73AB0BC38828}"/>
                </a:ext>
              </a:extLst>
            </p:cNvPr>
            <p:cNvSpPr/>
            <p:nvPr/>
          </p:nvSpPr>
          <p:spPr>
            <a:xfrm>
              <a:off x="5772671" y="24345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="" xmlns:a16="http://schemas.microsoft.com/office/drawing/2014/main" id="{8A00083B-6CB5-E642-8D26-BF669E3F4433}"/>
                </a:ext>
              </a:extLst>
            </p:cNvPr>
            <p:cNvSpPr/>
            <p:nvPr/>
          </p:nvSpPr>
          <p:spPr>
            <a:xfrm>
              <a:off x="5775642" y="2400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="" xmlns:a16="http://schemas.microsoft.com/office/drawing/2014/main" id="{584327BD-DC3B-50D9-1256-CDB6C754B173}"/>
                </a:ext>
              </a:extLst>
            </p:cNvPr>
            <p:cNvSpPr/>
            <p:nvPr/>
          </p:nvSpPr>
          <p:spPr>
            <a:xfrm>
              <a:off x="5780099" y="2366984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="" xmlns:a16="http://schemas.microsoft.com/office/drawing/2014/main" id="{62FC1BED-EE2C-F0FB-476F-57012AA8B4F8}"/>
                </a:ext>
              </a:extLst>
            </p:cNvPr>
            <p:cNvSpPr/>
            <p:nvPr/>
          </p:nvSpPr>
          <p:spPr>
            <a:xfrm>
              <a:off x="5783814" y="2332070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1886 h 24514"/>
                <a:gd name="connsiteX2" fmla="*/ 12629 w 24514"/>
                <a:gd name="connsiteY2" fmla="*/ 0 h 24514"/>
                <a:gd name="connsiteX3" fmla="*/ 0 w 24514"/>
                <a:gd name="connsiteY3" fmla="*/ 11886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311" y="24121"/>
                    <a:pt x="24526" y="18580"/>
                    <a:pt x="24514" y="11886"/>
                  </a:cubicBezTo>
                  <a:cubicBezTo>
                    <a:pt x="24514" y="5321"/>
                    <a:pt x="19193" y="0"/>
                    <a:pt x="12629" y="0"/>
                  </a:cubicBezTo>
                  <a:cubicBezTo>
                    <a:pt x="5934" y="-12"/>
                    <a:pt x="394" y="5203"/>
                    <a:pt x="0" y="11886"/>
                  </a:cubicBezTo>
                  <a:cubicBezTo>
                    <a:pt x="369" y="18702"/>
                    <a:pt x="5813" y="24145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="" xmlns:a16="http://schemas.microsoft.com/office/drawing/2014/main" id="{AB251713-FC63-2FBB-00B6-FC8B1344DDB0}"/>
                </a:ext>
              </a:extLst>
            </p:cNvPr>
            <p:cNvSpPr/>
            <p:nvPr/>
          </p:nvSpPr>
          <p:spPr>
            <a:xfrm>
              <a:off x="5789757" y="2300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5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="" xmlns:a16="http://schemas.microsoft.com/office/drawing/2014/main" id="{B63323B3-A9E0-E057-32A7-8CA702D86A49}"/>
                </a:ext>
              </a:extLst>
            </p:cNvPr>
            <p:cNvSpPr/>
            <p:nvPr/>
          </p:nvSpPr>
          <p:spPr>
            <a:xfrm>
              <a:off x="5797928" y="2263727"/>
              <a:ext cx="25281" cy="25282"/>
            </a:xfrm>
            <a:custGeom>
              <a:avLst/>
              <a:gdLst>
                <a:gd name="connsiteX0" fmla="*/ 12629 w 25281"/>
                <a:gd name="connsiteY0" fmla="*/ 25257 h 25282"/>
                <a:gd name="connsiteX1" fmla="*/ 25257 w 25281"/>
                <a:gd name="connsiteY1" fmla="*/ 14164 h 25282"/>
                <a:gd name="connsiteX2" fmla="*/ 25257 w 25281"/>
                <a:gd name="connsiteY2" fmla="*/ 12629 h 25282"/>
                <a:gd name="connsiteX3" fmla="*/ 12629 w 25281"/>
                <a:gd name="connsiteY3" fmla="*/ 0 h 25282"/>
                <a:gd name="connsiteX4" fmla="*/ 0 w 25281"/>
                <a:gd name="connsiteY4" fmla="*/ 12629 h 25282"/>
                <a:gd name="connsiteX5" fmla="*/ 12629 w 25281"/>
                <a:gd name="connsiteY5" fmla="*/ 25257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1" h="25282">
                  <a:moveTo>
                    <a:pt x="12629" y="25257"/>
                  </a:moveTo>
                  <a:cubicBezTo>
                    <a:pt x="19179" y="25681"/>
                    <a:pt x="24833" y="20715"/>
                    <a:pt x="25257" y="14164"/>
                  </a:cubicBezTo>
                  <a:cubicBezTo>
                    <a:pt x="25290" y="13653"/>
                    <a:pt x="25290" y="13140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="" xmlns:a16="http://schemas.microsoft.com/office/drawing/2014/main" id="{A4D5A74F-E826-5FB5-07AB-EB89D16E6F5A}"/>
                </a:ext>
              </a:extLst>
            </p:cNvPr>
            <p:cNvSpPr/>
            <p:nvPr/>
          </p:nvSpPr>
          <p:spPr>
            <a:xfrm>
              <a:off x="5810528" y="2231042"/>
              <a:ext cx="19371" cy="20057"/>
            </a:xfrm>
            <a:custGeom>
              <a:avLst/>
              <a:gdLst>
                <a:gd name="connsiteX0" fmla="*/ 9686 w 19371"/>
                <a:gd name="connsiteY0" fmla="*/ 20057 h 20057"/>
                <a:gd name="connsiteX1" fmla="*/ 19343 w 19371"/>
                <a:gd name="connsiteY1" fmla="*/ 10400 h 20057"/>
                <a:gd name="connsiteX2" fmla="*/ 10457 w 19371"/>
                <a:gd name="connsiteY2" fmla="*/ 29 h 20057"/>
                <a:gd name="connsiteX3" fmla="*/ 9686 w 19371"/>
                <a:gd name="connsiteY3" fmla="*/ 0 h 20057"/>
                <a:gd name="connsiteX4" fmla="*/ 0 w 19371"/>
                <a:gd name="connsiteY4" fmla="*/ 9629 h 20057"/>
                <a:gd name="connsiteX5" fmla="*/ 29 w 19371"/>
                <a:gd name="connsiteY5" fmla="*/ 10400 h 20057"/>
                <a:gd name="connsiteX6" fmla="*/ 9686 w 19371"/>
                <a:gd name="connsiteY6" fmla="*/ 20057 h 2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71" h="20057">
                  <a:moveTo>
                    <a:pt x="9686" y="20057"/>
                  </a:moveTo>
                  <a:cubicBezTo>
                    <a:pt x="15019" y="20057"/>
                    <a:pt x="19343" y="15734"/>
                    <a:pt x="19343" y="10400"/>
                  </a:cubicBezTo>
                  <a:cubicBezTo>
                    <a:pt x="19753" y="5082"/>
                    <a:pt x="15775" y="439"/>
                    <a:pt x="10457" y="29"/>
                  </a:cubicBezTo>
                  <a:cubicBezTo>
                    <a:pt x="10201" y="9"/>
                    <a:pt x="9943" y="-1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="" xmlns:a16="http://schemas.microsoft.com/office/drawing/2014/main" id="{46DBBF59-53C9-0AA6-F844-6B094F4B79B3}"/>
                </a:ext>
              </a:extLst>
            </p:cNvPr>
            <p:cNvSpPr/>
            <p:nvPr/>
          </p:nvSpPr>
          <p:spPr>
            <a:xfrm>
              <a:off x="5823151" y="2202036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="" xmlns:a16="http://schemas.microsoft.com/office/drawing/2014/main" id="{2BA53CD1-F7B8-6FB1-4EB8-3151A45DBF93}"/>
                </a:ext>
              </a:extLst>
            </p:cNvPr>
            <p:cNvSpPr/>
            <p:nvPr/>
          </p:nvSpPr>
          <p:spPr>
            <a:xfrm>
              <a:off x="5836557" y="2170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="" xmlns:a16="http://schemas.microsoft.com/office/drawing/2014/main" id="{50D2423C-92F6-9F17-9B8D-D2A44CF86381}"/>
                </a:ext>
              </a:extLst>
            </p:cNvPr>
            <p:cNvSpPr/>
            <p:nvPr/>
          </p:nvSpPr>
          <p:spPr>
            <a:xfrm>
              <a:off x="5850671" y="21389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="" xmlns:a16="http://schemas.microsoft.com/office/drawing/2014/main" id="{F57627CD-E4D0-BF51-1B68-EC58F6FC1A75}"/>
                </a:ext>
              </a:extLst>
            </p:cNvPr>
            <p:cNvSpPr/>
            <p:nvPr/>
          </p:nvSpPr>
          <p:spPr>
            <a:xfrm>
              <a:off x="5865528" y="21069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="" xmlns:a16="http://schemas.microsoft.com/office/drawing/2014/main" id="{F1DE25B1-F660-CD89-0C68-3BC803E99D31}"/>
                </a:ext>
              </a:extLst>
            </p:cNvPr>
            <p:cNvSpPr/>
            <p:nvPr/>
          </p:nvSpPr>
          <p:spPr>
            <a:xfrm>
              <a:off x="5882614" y="2077270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4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="" xmlns:a16="http://schemas.microsoft.com/office/drawing/2014/main" id="{4F44F3D8-E855-7D97-A0E4-ABC0523A376D}"/>
                </a:ext>
              </a:extLst>
            </p:cNvPr>
            <p:cNvSpPr/>
            <p:nvPr/>
          </p:nvSpPr>
          <p:spPr>
            <a:xfrm>
              <a:off x="5901894" y="2048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="" xmlns:a16="http://schemas.microsoft.com/office/drawing/2014/main" id="{715F4D03-B7E3-BE34-9E75-DB93EE6BD293}"/>
                </a:ext>
              </a:extLst>
            </p:cNvPr>
            <p:cNvSpPr/>
            <p:nvPr/>
          </p:nvSpPr>
          <p:spPr>
            <a:xfrm>
              <a:off x="5921985" y="2020813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="" xmlns:a16="http://schemas.microsoft.com/office/drawing/2014/main" id="{001992E3-F542-B5B1-E107-C44D5322ABF5}"/>
                </a:ext>
              </a:extLst>
            </p:cNvPr>
            <p:cNvSpPr/>
            <p:nvPr/>
          </p:nvSpPr>
          <p:spPr>
            <a:xfrm>
              <a:off x="5946500" y="1995556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="" xmlns:a16="http://schemas.microsoft.com/office/drawing/2014/main" id="{8BA4A089-5EAB-E99D-8E71-9445D175262E}"/>
                </a:ext>
              </a:extLst>
            </p:cNvPr>
            <p:cNvSpPr/>
            <p:nvPr/>
          </p:nvSpPr>
          <p:spPr>
            <a:xfrm>
              <a:off x="5968042" y="1968750"/>
              <a:ext cx="11949" cy="11948"/>
            </a:xfrm>
            <a:custGeom>
              <a:avLst/>
              <a:gdLst>
                <a:gd name="connsiteX0" fmla="*/ 5943 w 11949"/>
                <a:gd name="connsiteY0" fmla="*/ 11949 h 11948"/>
                <a:gd name="connsiteX1" fmla="*/ 11886 w 11949"/>
                <a:gd name="connsiteY1" fmla="*/ 6006 h 11948"/>
                <a:gd name="connsiteX2" fmla="*/ 7554 w 11949"/>
                <a:gd name="connsiteY2" fmla="*/ 63 h 11948"/>
                <a:gd name="connsiteX3" fmla="*/ 5943 w 11949"/>
                <a:gd name="connsiteY3" fmla="*/ 63 h 11948"/>
                <a:gd name="connsiteX4" fmla="*/ 0 w 11949"/>
                <a:gd name="connsiteY4" fmla="*/ 6006 h 11948"/>
                <a:gd name="connsiteX5" fmla="*/ 5943 w 11949"/>
                <a:gd name="connsiteY5" fmla="*/ 11949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5943" y="11949"/>
                  </a:moveTo>
                  <a:cubicBezTo>
                    <a:pt x="9225" y="11949"/>
                    <a:pt x="11886" y="9288"/>
                    <a:pt x="11886" y="6006"/>
                  </a:cubicBezTo>
                  <a:cubicBezTo>
                    <a:pt x="12331" y="3168"/>
                    <a:pt x="10391" y="508"/>
                    <a:pt x="7554" y="63"/>
                  </a:cubicBezTo>
                  <a:cubicBezTo>
                    <a:pt x="7020" y="-21"/>
                    <a:pt x="6477" y="-21"/>
                    <a:pt x="5943" y="63"/>
                  </a:cubicBezTo>
                  <a:cubicBezTo>
                    <a:pt x="2661" y="63"/>
                    <a:pt x="0" y="2724"/>
                    <a:pt x="0" y="6006"/>
                  </a:cubicBezTo>
                  <a:cubicBezTo>
                    <a:pt x="333" y="9140"/>
                    <a:pt x="2809" y="11616"/>
                    <a:pt x="5943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="" xmlns:a16="http://schemas.microsoft.com/office/drawing/2014/main" id="{BDEEE779-0B0F-1998-03EB-63A65EA3F3C4}"/>
                </a:ext>
              </a:extLst>
            </p:cNvPr>
            <p:cNvSpPr/>
            <p:nvPr/>
          </p:nvSpPr>
          <p:spPr>
            <a:xfrm>
              <a:off x="5991814" y="194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="" xmlns:a16="http://schemas.microsoft.com/office/drawing/2014/main" id="{FE25A568-132A-31F3-C4AF-3F207325536B}"/>
                </a:ext>
              </a:extLst>
            </p:cNvPr>
            <p:cNvSpPr/>
            <p:nvPr/>
          </p:nvSpPr>
          <p:spPr>
            <a:xfrm>
              <a:off x="6017071" y="19197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="" xmlns:a16="http://schemas.microsoft.com/office/drawing/2014/main" id="{F89064F1-68D5-BD32-8EAE-FAF2C20908B5}"/>
                </a:ext>
              </a:extLst>
            </p:cNvPr>
            <p:cNvSpPr/>
            <p:nvPr/>
          </p:nvSpPr>
          <p:spPr>
            <a:xfrm>
              <a:off x="6043814" y="1897498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="" xmlns:a16="http://schemas.microsoft.com/office/drawing/2014/main" id="{D4D25537-01CE-806C-6EA3-9F0A17E9633B}"/>
                </a:ext>
              </a:extLst>
            </p:cNvPr>
            <p:cNvSpPr/>
            <p:nvPr/>
          </p:nvSpPr>
          <p:spPr>
            <a:xfrm>
              <a:off x="6070170" y="1878453"/>
              <a:ext cx="8748" cy="8660"/>
            </a:xfrm>
            <a:custGeom>
              <a:avLst/>
              <a:gdLst>
                <a:gd name="connsiteX0" fmla="*/ 7816 w 8748"/>
                <a:gd name="connsiteY0" fmla="*/ 7160 h 8660"/>
                <a:gd name="connsiteX1" fmla="*/ 7816 w 8748"/>
                <a:gd name="connsiteY1" fmla="*/ 1217 h 8660"/>
                <a:gd name="connsiteX2" fmla="*/ 1130 w 8748"/>
                <a:gd name="connsiteY2" fmla="*/ 1217 h 8660"/>
                <a:gd name="connsiteX3" fmla="*/ 1501 w 8748"/>
                <a:gd name="connsiteY3" fmla="*/ 7531 h 8660"/>
                <a:gd name="connsiteX4" fmla="*/ 7816 w 8748"/>
                <a:gd name="connsiteY4" fmla="*/ 7160 h 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8" h="8660">
                  <a:moveTo>
                    <a:pt x="7816" y="7160"/>
                  </a:moveTo>
                  <a:cubicBezTo>
                    <a:pt x="9059" y="5374"/>
                    <a:pt x="9059" y="3003"/>
                    <a:pt x="7816" y="1217"/>
                  </a:cubicBezTo>
                  <a:cubicBezTo>
                    <a:pt x="5882" y="-406"/>
                    <a:pt x="3063" y="-406"/>
                    <a:pt x="1130" y="1217"/>
                  </a:cubicBezTo>
                  <a:cubicBezTo>
                    <a:pt x="-511" y="3063"/>
                    <a:pt x="-345" y="5890"/>
                    <a:pt x="1501" y="7531"/>
                  </a:cubicBezTo>
                  <a:cubicBezTo>
                    <a:pt x="3347" y="9172"/>
                    <a:pt x="6174" y="9006"/>
                    <a:pt x="7816" y="716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="" xmlns:a16="http://schemas.microsoft.com/office/drawing/2014/main" id="{D103AD77-877E-A20E-28AF-121F9202AC6A}"/>
                </a:ext>
              </a:extLst>
            </p:cNvPr>
            <p:cNvSpPr/>
            <p:nvPr/>
          </p:nvSpPr>
          <p:spPr>
            <a:xfrm>
              <a:off x="6099528" y="1855898"/>
              <a:ext cx="8914" cy="9657"/>
            </a:xfrm>
            <a:custGeom>
              <a:avLst/>
              <a:gdLst>
                <a:gd name="connsiteX0" fmla="*/ 4458 w 8914"/>
                <a:gd name="connsiteY0" fmla="*/ 9657 h 9657"/>
                <a:gd name="connsiteX1" fmla="*/ 8915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8" y="9657"/>
                  </a:moveTo>
                  <a:cubicBezTo>
                    <a:pt x="4458" y="9657"/>
                    <a:pt x="8915" y="9657"/>
                    <a:pt x="8915" y="4457"/>
                  </a:cubicBezTo>
                  <a:cubicBezTo>
                    <a:pt x="8915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="" xmlns:a16="http://schemas.microsoft.com/office/drawing/2014/main" id="{C3C56639-E3D5-53DF-F860-CAEB3FA37ED4}"/>
                </a:ext>
              </a:extLst>
            </p:cNvPr>
            <p:cNvSpPr/>
            <p:nvPr/>
          </p:nvSpPr>
          <p:spPr>
            <a:xfrm>
              <a:off x="6129243" y="1838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="" xmlns:a16="http://schemas.microsoft.com/office/drawing/2014/main" id="{E3DD2549-E292-2AF6-00BC-A4255CD674E0}"/>
                </a:ext>
              </a:extLst>
            </p:cNvPr>
            <p:cNvSpPr/>
            <p:nvPr/>
          </p:nvSpPr>
          <p:spPr>
            <a:xfrm>
              <a:off x="6160443" y="182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="" xmlns:a16="http://schemas.microsoft.com/office/drawing/2014/main" id="{FC71F4AE-F2D7-95EE-B328-05DA736B41A0}"/>
                </a:ext>
              </a:extLst>
            </p:cNvPr>
            <p:cNvSpPr/>
            <p:nvPr/>
          </p:nvSpPr>
          <p:spPr>
            <a:xfrm>
              <a:off x="6189317" y="1807613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="" xmlns:a16="http://schemas.microsoft.com/office/drawing/2014/main" id="{CB6DE4DC-3E1D-6126-6175-11189D4737C7}"/>
                </a:ext>
              </a:extLst>
            </p:cNvPr>
            <p:cNvSpPr/>
            <p:nvPr/>
          </p:nvSpPr>
          <p:spPr>
            <a:xfrm>
              <a:off x="6220614" y="17957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="" xmlns:a16="http://schemas.microsoft.com/office/drawing/2014/main" id="{294D1C3E-E39E-D724-BC76-2AB6116F741B}"/>
                </a:ext>
              </a:extLst>
            </p:cNvPr>
            <p:cNvSpPr/>
            <p:nvPr/>
          </p:nvSpPr>
          <p:spPr>
            <a:xfrm>
              <a:off x="6254786" y="17778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="" xmlns:a16="http://schemas.microsoft.com/office/drawing/2014/main" id="{2610C5C0-1759-C22B-ED2A-78081A6C565E}"/>
                </a:ext>
              </a:extLst>
            </p:cNvPr>
            <p:cNvSpPr/>
            <p:nvPr/>
          </p:nvSpPr>
          <p:spPr>
            <a:xfrm>
              <a:off x="6289700" y="1768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="" xmlns:a16="http://schemas.microsoft.com/office/drawing/2014/main" id="{CC05C6DB-033B-5D97-E83E-5CE87E3DB6A5}"/>
                </a:ext>
              </a:extLst>
            </p:cNvPr>
            <p:cNvSpPr/>
            <p:nvPr/>
          </p:nvSpPr>
          <p:spPr>
            <a:xfrm>
              <a:off x="6322386" y="17585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="" xmlns:a16="http://schemas.microsoft.com/office/drawing/2014/main" id="{7284E61E-5627-40A7-8764-EDC5E71E2F37}"/>
                </a:ext>
              </a:extLst>
            </p:cNvPr>
            <p:cNvSpPr/>
            <p:nvPr/>
          </p:nvSpPr>
          <p:spPr>
            <a:xfrm>
              <a:off x="6356557" y="174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="" xmlns:a16="http://schemas.microsoft.com/office/drawing/2014/main" id="{E7F1DC51-60E6-E191-0CDE-2B81A8C9A25C}"/>
                </a:ext>
              </a:extLst>
            </p:cNvPr>
            <p:cNvSpPr/>
            <p:nvPr/>
          </p:nvSpPr>
          <p:spPr>
            <a:xfrm>
              <a:off x="6389986" y="1742241"/>
              <a:ext cx="742" cy="1485"/>
            </a:xfrm>
            <a:custGeom>
              <a:avLst/>
              <a:gdLst>
                <a:gd name="connsiteX0" fmla="*/ 743 w 742"/>
                <a:gd name="connsiteY0" fmla="*/ 1486 h 1485"/>
                <a:gd name="connsiteX1" fmla="*/ 743 w 742"/>
                <a:gd name="connsiteY1" fmla="*/ 743 h 1485"/>
                <a:gd name="connsiteX2" fmla="*/ 743 w 742"/>
                <a:gd name="connsiteY2" fmla="*/ 0 h 1485"/>
                <a:gd name="connsiteX3" fmla="*/ 0 w 742"/>
                <a:gd name="connsiteY3" fmla="*/ 743 h 1485"/>
                <a:gd name="connsiteX4" fmla="*/ 743 w 742"/>
                <a:gd name="connsiteY4" fmla="*/ 1486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1485">
                  <a:moveTo>
                    <a:pt x="743" y="1486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14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="" xmlns:a16="http://schemas.microsoft.com/office/drawing/2014/main" id="{B372B495-18C5-8B0A-26A6-114A544D84E2}"/>
                </a:ext>
              </a:extLst>
            </p:cNvPr>
            <p:cNvSpPr/>
            <p:nvPr/>
          </p:nvSpPr>
          <p:spPr>
            <a:xfrm>
              <a:off x="6424900" y="173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="" xmlns:a16="http://schemas.microsoft.com/office/drawing/2014/main" id="{D90E8BCF-9F33-3EAA-596E-CEEF4377C6FD}"/>
                </a:ext>
              </a:extLst>
            </p:cNvPr>
            <p:cNvSpPr/>
            <p:nvPr/>
          </p:nvSpPr>
          <p:spPr>
            <a:xfrm>
              <a:off x="6459071" y="1734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="" xmlns:a16="http://schemas.microsoft.com/office/drawing/2014/main" id="{6D2767EC-5C58-B8CB-63C0-6EE14B4B71F2}"/>
                </a:ext>
              </a:extLst>
            </p:cNvPr>
            <p:cNvSpPr/>
            <p:nvPr/>
          </p:nvSpPr>
          <p:spPr>
            <a:xfrm>
              <a:off x="6493243" y="17318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="" xmlns:a16="http://schemas.microsoft.com/office/drawing/2014/main" id="{A78666B4-57D3-6079-DBA0-8487EDE01192}"/>
                </a:ext>
              </a:extLst>
            </p:cNvPr>
            <p:cNvSpPr/>
            <p:nvPr/>
          </p:nvSpPr>
          <p:spPr>
            <a:xfrm>
              <a:off x="6563071" y="1732584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="" xmlns:a16="http://schemas.microsoft.com/office/drawing/2014/main" id="{8B56D6EA-294F-2853-6172-E37125254AEE}"/>
                </a:ext>
              </a:extLst>
            </p:cNvPr>
            <p:cNvSpPr/>
            <p:nvPr/>
          </p:nvSpPr>
          <p:spPr>
            <a:xfrm>
              <a:off x="6597986" y="1736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="" xmlns:a16="http://schemas.microsoft.com/office/drawing/2014/main" id="{0D13D501-3321-7D69-37E7-28C56B8A874A}"/>
                </a:ext>
              </a:extLst>
            </p:cNvPr>
            <p:cNvSpPr/>
            <p:nvPr/>
          </p:nvSpPr>
          <p:spPr>
            <a:xfrm>
              <a:off x="6632157" y="1740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="" xmlns:a16="http://schemas.microsoft.com/office/drawing/2014/main" id="{00D69FFB-238B-72BF-69ED-ED640A376203}"/>
                </a:ext>
              </a:extLst>
            </p:cNvPr>
            <p:cNvSpPr/>
            <p:nvPr/>
          </p:nvSpPr>
          <p:spPr>
            <a:xfrm>
              <a:off x="6666329" y="1748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="" xmlns:a16="http://schemas.microsoft.com/office/drawing/2014/main" id="{8C65C6E6-B62A-391C-3B06-3A822A6B8B02}"/>
                </a:ext>
              </a:extLst>
            </p:cNvPr>
            <p:cNvSpPr/>
            <p:nvPr/>
          </p:nvSpPr>
          <p:spPr>
            <a:xfrm>
              <a:off x="6693814" y="175709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="" xmlns:a16="http://schemas.microsoft.com/office/drawing/2014/main" id="{E9114968-6CA1-E02F-F916-E752EF5B8724}"/>
                </a:ext>
              </a:extLst>
            </p:cNvPr>
            <p:cNvSpPr/>
            <p:nvPr/>
          </p:nvSpPr>
          <p:spPr>
            <a:xfrm>
              <a:off x="6727986" y="17578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="" xmlns:a16="http://schemas.microsoft.com/office/drawing/2014/main" id="{EBEE9C3D-0851-3087-51F2-DDDB07BD8AEF}"/>
                </a:ext>
              </a:extLst>
            </p:cNvPr>
            <p:cNvSpPr/>
            <p:nvPr/>
          </p:nvSpPr>
          <p:spPr>
            <a:xfrm>
              <a:off x="6759929" y="1768241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="" xmlns:a16="http://schemas.microsoft.com/office/drawing/2014/main" id="{49888C4F-43B9-F83F-FBFB-01C8001A1939}"/>
                </a:ext>
              </a:extLst>
            </p:cNvPr>
            <p:cNvSpPr/>
            <p:nvPr/>
          </p:nvSpPr>
          <p:spPr>
            <a:xfrm>
              <a:off x="6794004" y="1782259"/>
              <a:ext cx="9010" cy="9011"/>
            </a:xfrm>
            <a:custGeom>
              <a:avLst/>
              <a:gdLst>
                <a:gd name="connsiteX0" fmla="*/ 4553 w 9010"/>
                <a:gd name="connsiteY0" fmla="*/ 9011 h 9011"/>
                <a:gd name="connsiteX1" fmla="*/ 9010 w 9010"/>
                <a:gd name="connsiteY1" fmla="*/ 4554 h 9011"/>
                <a:gd name="connsiteX2" fmla="*/ 4553 w 9010"/>
                <a:gd name="connsiteY2" fmla="*/ 97 h 9011"/>
                <a:gd name="connsiteX3" fmla="*/ 96 w 9010"/>
                <a:gd name="connsiteY3" fmla="*/ 2876 h 9011"/>
                <a:gd name="connsiteX4" fmla="*/ 96 w 9010"/>
                <a:gd name="connsiteY4" fmla="*/ 4554 h 9011"/>
                <a:gd name="connsiteX5" fmla="*/ 4553 w 9010"/>
                <a:gd name="connsiteY5" fmla="*/ 9011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553" y="9011"/>
                  </a:moveTo>
                  <a:cubicBezTo>
                    <a:pt x="7015" y="9011"/>
                    <a:pt x="9010" y="7016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7016"/>
                    <a:pt x="2092" y="9011"/>
                    <a:pt x="4553" y="901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="" xmlns:a16="http://schemas.microsoft.com/office/drawing/2014/main" id="{30A60A33-E0AF-35C4-E094-82E62D0F6E42}"/>
                </a:ext>
              </a:extLst>
            </p:cNvPr>
            <p:cNvSpPr/>
            <p:nvPr/>
          </p:nvSpPr>
          <p:spPr>
            <a:xfrm>
              <a:off x="6826786" y="180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="" xmlns:a16="http://schemas.microsoft.com/office/drawing/2014/main" id="{6AB8AA0A-771F-3138-EAFD-F88E20AC8212}"/>
                </a:ext>
              </a:extLst>
            </p:cNvPr>
            <p:cNvSpPr/>
            <p:nvPr/>
          </p:nvSpPr>
          <p:spPr>
            <a:xfrm>
              <a:off x="6857243" y="181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="" xmlns:a16="http://schemas.microsoft.com/office/drawing/2014/main" id="{0474F9FD-4009-AA9A-49A9-6BF94C66B2A8}"/>
                </a:ext>
              </a:extLst>
            </p:cNvPr>
            <p:cNvSpPr/>
            <p:nvPr/>
          </p:nvSpPr>
          <p:spPr>
            <a:xfrm>
              <a:off x="6884270" y="1827670"/>
              <a:ext cx="11360" cy="13087"/>
            </a:xfrm>
            <a:custGeom>
              <a:avLst/>
              <a:gdLst>
                <a:gd name="connsiteX0" fmla="*/ 10859 w 11360"/>
                <a:gd name="connsiteY0" fmla="*/ 9657 h 13087"/>
                <a:gd name="connsiteX1" fmla="*/ 10859 w 11360"/>
                <a:gd name="connsiteY1" fmla="*/ 5200 h 13087"/>
                <a:gd name="connsiteX2" fmla="*/ 5659 w 11360"/>
                <a:gd name="connsiteY2" fmla="*/ 0 h 13087"/>
                <a:gd name="connsiteX3" fmla="*/ 459 w 11360"/>
                <a:gd name="connsiteY3" fmla="*/ 5200 h 13087"/>
                <a:gd name="connsiteX4" fmla="*/ 3430 w 11360"/>
                <a:gd name="connsiteY4" fmla="*/ 12629 h 13087"/>
                <a:gd name="connsiteX5" fmla="*/ 10859 w 11360"/>
                <a:gd name="connsiteY5" fmla="*/ 9657 h 1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60" h="13087">
                  <a:moveTo>
                    <a:pt x="10859" y="9657"/>
                  </a:moveTo>
                  <a:cubicBezTo>
                    <a:pt x="11528" y="8247"/>
                    <a:pt x="11528" y="6610"/>
                    <a:pt x="10859" y="5200"/>
                  </a:cubicBezTo>
                  <a:cubicBezTo>
                    <a:pt x="10859" y="2328"/>
                    <a:pt x="8531" y="0"/>
                    <a:pt x="5659" y="0"/>
                  </a:cubicBezTo>
                  <a:cubicBezTo>
                    <a:pt x="2787" y="0"/>
                    <a:pt x="459" y="2328"/>
                    <a:pt x="459" y="5200"/>
                  </a:cubicBezTo>
                  <a:cubicBezTo>
                    <a:pt x="-772" y="8072"/>
                    <a:pt x="558" y="11398"/>
                    <a:pt x="3430" y="12629"/>
                  </a:cubicBezTo>
                  <a:cubicBezTo>
                    <a:pt x="6302" y="13859"/>
                    <a:pt x="9628" y="12529"/>
                    <a:pt x="10859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="" xmlns:a16="http://schemas.microsoft.com/office/drawing/2014/main" id="{95DCDD5E-A0D5-BC5D-7D26-2052148FB548}"/>
                </a:ext>
              </a:extLst>
            </p:cNvPr>
            <p:cNvSpPr/>
            <p:nvPr/>
          </p:nvSpPr>
          <p:spPr>
            <a:xfrm>
              <a:off x="6915186" y="1844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="" xmlns:a16="http://schemas.microsoft.com/office/drawing/2014/main" id="{E5F6EC8B-D7C6-B536-0B36-9B9BE4D70160}"/>
                </a:ext>
              </a:extLst>
            </p:cNvPr>
            <p:cNvSpPr/>
            <p:nvPr/>
          </p:nvSpPr>
          <p:spPr>
            <a:xfrm>
              <a:off x="6943414" y="1867041"/>
              <a:ext cx="11933" cy="12628"/>
            </a:xfrm>
            <a:custGeom>
              <a:avLst/>
              <a:gdLst>
                <a:gd name="connsiteX0" fmla="*/ 5943 w 11933"/>
                <a:gd name="connsiteY0" fmla="*/ 12629 h 12628"/>
                <a:gd name="connsiteX1" fmla="*/ 11886 w 11933"/>
                <a:gd name="connsiteY1" fmla="*/ 6686 h 12628"/>
                <a:gd name="connsiteX2" fmla="*/ 6733 w 11933"/>
                <a:gd name="connsiteY2" fmla="*/ 47 h 12628"/>
                <a:gd name="connsiteX3" fmla="*/ 5943 w 11933"/>
                <a:gd name="connsiteY3" fmla="*/ 0 h 12628"/>
                <a:gd name="connsiteX4" fmla="*/ 0 w 11933"/>
                <a:gd name="connsiteY4" fmla="*/ 6686 h 12628"/>
                <a:gd name="connsiteX5" fmla="*/ 5943 w 11933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3" h="12628">
                  <a:moveTo>
                    <a:pt x="5943" y="12629"/>
                  </a:moveTo>
                  <a:cubicBezTo>
                    <a:pt x="9225" y="12629"/>
                    <a:pt x="11886" y="9968"/>
                    <a:pt x="11886" y="6686"/>
                  </a:cubicBezTo>
                  <a:cubicBezTo>
                    <a:pt x="12296" y="3429"/>
                    <a:pt x="9989" y="457"/>
                    <a:pt x="6733" y="47"/>
                  </a:cubicBezTo>
                  <a:cubicBezTo>
                    <a:pt x="6471" y="14"/>
                    <a:pt x="6207" y="-2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="" xmlns:a16="http://schemas.microsoft.com/office/drawing/2014/main" id="{1805866A-871F-C0B7-AB56-6F780C7E71C9}"/>
                </a:ext>
              </a:extLst>
            </p:cNvPr>
            <p:cNvSpPr/>
            <p:nvPr/>
          </p:nvSpPr>
          <p:spPr>
            <a:xfrm>
              <a:off x="6971643" y="1885613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="" xmlns:a16="http://schemas.microsoft.com/office/drawing/2014/main" id="{9E4D169F-D934-C2FF-FE56-940F3346A9A0}"/>
                </a:ext>
              </a:extLst>
            </p:cNvPr>
            <p:cNvSpPr/>
            <p:nvPr/>
          </p:nvSpPr>
          <p:spPr>
            <a:xfrm>
              <a:off x="6998386" y="19086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="" xmlns:a16="http://schemas.microsoft.com/office/drawing/2014/main" id="{25609D61-7656-9683-9C92-3DB8B47D9F67}"/>
                </a:ext>
              </a:extLst>
            </p:cNvPr>
            <p:cNvSpPr/>
            <p:nvPr/>
          </p:nvSpPr>
          <p:spPr>
            <a:xfrm>
              <a:off x="7024386" y="1932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="" xmlns:a16="http://schemas.microsoft.com/office/drawing/2014/main" id="{A8AAE6E5-1D16-2483-E76B-7470F6FAFC9E}"/>
                </a:ext>
              </a:extLst>
            </p:cNvPr>
            <p:cNvSpPr/>
            <p:nvPr/>
          </p:nvSpPr>
          <p:spPr>
            <a:xfrm>
              <a:off x="7048900" y="1957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="" xmlns:a16="http://schemas.microsoft.com/office/drawing/2014/main" id="{4CB3A1CE-692D-7D7D-738E-D1C97287DA44}"/>
                </a:ext>
              </a:extLst>
            </p:cNvPr>
            <p:cNvSpPr/>
            <p:nvPr/>
          </p:nvSpPr>
          <p:spPr>
            <a:xfrm>
              <a:off x="7071132" y="1982131"/>
              <a:ext cx="11259" cy="11259"/>
            </a:xfrm>
            <a:custGeom>
              <a:avLst/>
              <a:gdLst>
                <a:gd name="connsiteX0" fmla="*/ 5254 w 11259"/>
                <a:gd name="connsiteY0" fmla="*/ 11196 h 11259"/>
                <a:gd name="connsiteX1" fmla="*/ 11197 w 11259"/>
                <a:gd name="connsiteY1" fmla="*/ 6865 h 11259"/>
                <a:gd name="connsiteX2" fmla="*/ 11197 w 11259"/>
                <a:gd name="connsiteY2" fmla="*/ 5253 h 11259"/>
                <a:gd name="connsiteX3" fmla="*/ 6051 w 11259"/>
                <a:gd name="connsiteY3" fmla="*/ 0 h 11259"/>
                <a:gd name="connsiteX4" fmla="*/ 5254 w 11259"/>
                <a:gd name="connsiteY4" fmla="*/ 53 h 11259"/>
                <a:gd name="connsiteX5" fmla="*/ 54 w 11259"/>
                <a:gd name="connsiteY5" fmla="*/ 5253 h 11259"/>
                <a:gd name="connsiteX6" fmla="*/ 4458 w 11259"/>
                <a:gd name="connsiteY6" fmla="*/ 11143 h 11259"/>
                <a:gd name="connsiteX7" fmla="*/ 5254 w 11259"/>
                <a:gd name="connsiteY7" fmla="*/ 1119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4" y="11196"/>
                  </a:moveTo>
                  <a:cubicBezTo>
                    <a:pt x="8091" y="11641"/>
                    <a:pt x="10752" y="9702"/>
                    <a:pt x="11197" y="6865"/>
                  </a:cubicBezTo>
                  <a:cubicBezTo>
                    <a:pt x="11281" y="6331"/>
                    <a:pt x="11281" y="5787"/>
                    <a:pt x="11197" y="5253"/>
                  </a:cubicBezTo>
                  <a:cubicBezTo>
                    <a:pt x="11227" y="2382"/>
                    <a:pt x="8922" y="30"/>
                    <a:pt x="6051" y="0"/>
                  </a:cubicBezTo>
                  <a:cubicBezTo>
                    <a:pt x="5784" y="-2"/>
                    <a:pt x="5518" y="15"/>
                    <a:pt x="5254" y="53"/>
                  </a:cubicBezTo>
                  <a:cubicBezTo>
                    <a:pt x="2382" y="53"/>
                    <a:pt x="54" y="2382"/>
                    <a:pt x="54" y="5253"/>
                  </a:cubicBezTo>
                  <a:cubicBezTo>
                    <a:pt x="-356" y="8096"/>
                    <a:pt x="1615" y="10733"/>
                    <a:pt x="4458" y="11143"/>
                  </a:cubicBezTo>
                  <a:cubicBezTo>
                    <a:pt x="4721" y="11181"/>
                    <a:pt x="4988" y="11199"/>
                    <a:pt x="5254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="" xmlns:a16="http://schemas.microsoft.com/office/drawing/2014/main" id="{2A03650A-0A07-3E24-FADD-AB265A64DCFF}"/>
                </a:ext>
              </a:extLst>
            </p:cNvPr>
            <p:cNvSpPr/>
            <p:nvPr/>
          </p:nvSpPr>
          <p:spPr>
            <a:xfrm>
              <a:off x="7091986" y="2007441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="" xmlns:a16="http://schemas.microsoft.com/office/drawing/2014/main" id="{1525B3B6-2FA4-1250-79BE-2A915EB5D2D2}"/>
                </a:ext>
              </a:extLst>
            </p:cNvPr>
            <p:cNvSpPr/>
            <p:nvPr/>
          </p:nvSpPr>
          <p:spPr>
            <a:xfrm>
              <a:off x="7111300" y="2034184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="" xmlns:a16="http://schemas.microsoft.com/office/drawing/2014/main" id="{E6717A58-E675-DA3C-CC7F-54BE56BFAFA5}"/>
                </a:ext>
              </a:extLst>
            </p:cNvPr>
            <p:cNvSpPr/>
            <p:nvPr/>
          </p:nvSpPr>
          <p:spPr>
            <a:xfrm>
              <a:off x="7129872" y="2062413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="" xmlns:a16="http://schemas.microsoft.com/office/drawing/2014/main" id="{59AF14C1-1017-EC04-439A-67DA78C4603F}"/>
                </a:ext>
              </a:extLst>
            </p:cNvPr>
            <p:cNvSpPr/>
            <p:nvPr/>
          </p:nvSpPr>
          <p:spPr>
            <a:xfrm>
              <a:off x="7146215" y="2090641"/>
              <a:ext cx="20799" cy="20085"/>
            </a:xfrm>
            <a:custGeom>
              <a:avLst/>
              <a:gdLst>
                <a:gd name="connsiteX0" fmla="*/ 10400 w 20799"/>
                <a:gd name="connsiteY0" fmla="*/ 20057 h 20085"/>
                <a:gd name="connsiteX1" fmla="*/ 20800 w 20799"/>
                <a:gd name="connsiteY1" fmla="*/ 10400 h 20085"/>
                <a:gd name="connsiteX2" fmla="*/ 10400 w 20799"/>
                <a:gd name="connsiteY2" fmla="*/ 0 h 20085"/>
                <a:gd name="connsiteX3" fmla="*/ 0 w 20799"/>
                <a:gd name="connsiteY3" fmla="*/ 10400 h 20085"/>
                <a:gd name="connsiteX4" fmla="*/ 9629 w 20799"/>
                <a:gd name="connsiteY4" fmla="*/ 20086 h 20085"/>
                <a:gd name="connsiteX5" fmla="*/ 10400 w 20799"/>
                <a:gd name="connsiteY5" fmla="*/ 20057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5">
                  <a:moveTo>
                    <a:pt x="10400" y="20057"/>
                  </a:moveTo>
                  <a:cubicBezTo>
                    <a:pt x="15866" y="20071"/>
                    <a:pt x="20410" y="15852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-16" y="15733"/>
                    <a:pt x="4295" y="20070"/>
                    <a:pt x="9629" y="20086"/>
                  </a:cubicBezTo>
                  <a:cubicBezTo>
                    <a:pt x="9886" y="20087"/>
                    <a:pt x="10143" y="20077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="" xmlns:a16="http://schemas.microsoft.com/office/drawing/2014/main" id="{19422399-C863-0E10-73DA-4313AE1D6A2A}"/>
                </a:ext>
              </a:extLst>
            </p:cNvPr>
            <p:cNvSpPr/>
            <p:nvPr/>
          </p:nvSpPr>
          <p:spPr>
            <a:xfrm>
              <a:off x="7161072" y="21196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="" xmlns:a16="http://schemas.microsoft.com/office/drawing/2014/main" id="{D1DF4D5B-8F83-89E7-604C-A8841A9E20F8}"/>
                </a:ext>
              </a:extLst>
            </p:cNvPr>
            <p:cNvSpPr/>
            <p:nvPr/>
          </p:nvSpPr>
          <p:spPr>
            <a:xfrm>
              <a:off x="7177415" y="21560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="" xmlns:a16="http://schemas.microsoft.com/office/drawing/2014/main" id="{7CCD0AF5-77C4-2452-106A-7F49409A9F39}"/>
                </a:ext>
              </a:extLst>
            </p:cNvPr>
            <p:cNvSpPr/>
            <p:nvPr/>
          </p:nvSpPr>
          <p:spPr>
            <a:xfrm>
              <a:off x="7191501" y="2184241"/>
              <a:ext cx="20085" cy="20086"/>
            </a:xfrm>
            <a:custGeom>
              <a:avLst/>
              <a:gdLst>
                <a:gd name="connsiteX0" fmla="*/ 9686 w 20085"/>
                <a:gd name="connsiteY0" fmla="*/ 20057 h 20086"/>
                <a:gd name="connsiteX1" fmla="*/ 20057 w 20085"/>
                <a:gd name="connsiteY1" fmla="*/ 11172 h 20086"/>
                <a:gd name="connsiteX2" fmla="*/ 20086 w 20085"/>
                <a:gd name="connsiteY2" fmla="*/ 10400 h 20086"/>
                <a:gd name="connsiteX3" fmla="*/ 9686 w 20085"/>
                <a:gd name="connsiteY3" fmla="*/ 0 h 20086"/>
                <a:gd name="connsiteX4" fmla="*/ 0 w 20085"/>
                <a:gd name="connsiteY4" fmla="*/ 9629 h 20086"/>
                <a:gd name="connsiteX5" fmla="*/ 29 w 20085"/>
                <a:gd name="connsiteY5" fmla="*/ 10400 h 20086"/>
                <a:gd name="connsiteX6" fmla="*/ 9686 w 20085"/>
                <a:gd name="connsiteY6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9686" y="20057"/>
                  </a:moveTo>
                  <a:cubicBezTo>
                    <a:pt x="15003" y="20467"/>
                    <a:pt x="19647" y="16489"/>
                    <a:pt x="20057" y="11172"/>
                  </a:cubicBezTo>
                  <a:cubicBezTo>
                    <a:pt x="20077" y="10915"/>
                    <a:pt x="20086" y="10658"/>
                    <a:pt x="20086" y="10400"/>
                  </a:cubicBezTo>
                  <a:cubicBezTo>
                    <a:pt x="20086" y="4656"/>
                    <a:pt x="15430" y="0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="" xmlns:a16="http://schemas.microsoft.com/office/drawing/2014/main" id="{9A5194B6-83B4-D781-BA9D-2B6835815C5F}"/>
                </a:ext>
              </a:extLst>
            </p:cNvPr>
            <p:cNvSpPr/>
            <p:nvPr/>
          </p:nvSpPr>
          <p:spPr>
            <a:xfrm>
              <a:off x="7203415" y="2216898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="" xmlns:a16="http://schemas.microsoft.com/office/drawing/2014/main" id="{A08E1CD0-9E29-0724-38D6-11921F964759}"/>
                </a:ext>
              </a:extLst>
            </p:cNvPr>
            <p:cNvSpPr/>
            <p:nvPr/>
          </p:nvSpPr>
          <p:spPr>
            <a:xfrm>
              <a:off x="7215300" y="2251099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="" xmlns:a16="http://schemas.microsoft.com/office/drawing/2014/main" id="{33E3A508-5C2E-C7BA-65CC-42AFEF09E6E0}"/>
                </a:ext>
              </a:extLst>
            </p:cNvPr>
            <p:cNvSpPr/>
            <p:nvPr/>
          </p:nvSpPr>
          <p:spPr>
            <a:xfrm>
              <a:off x="7224215" y="2284527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="" xmlns:a16="http://schemas.microsoft.com/office/drawing/2014/main" id="{6CF8F1DF-7718-726F-08D0-C63FA07B6F8C}"/>
                </a:ext>
              </a:extLst>
            </p:cNvPr>
            <p:cNvSpPr/>
            <p:nvPr/>
          </p:nvSpPr>
          <p:spPr>
            <a:xfrm>
              <a:off x="7232386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="" xmlns:a16="http://schemas.microsoft.com/office/drawing/2014/main" id="{C84648DD-8EE7-B615-5B1E-5DDE605CAFF4}"/>
                </a:ext>
              </a:extLst>
            </p:cNvPr>
            <p:cNvSpPr/>
            <p:nvPr/>
          </p:nvSpPr>
          <p:spPr>
            <a:xfrm>
              <a:off x="7239815" y="2355842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="" xmlns:a16="http://schemas.microsoft.com/office/drawing/2014/main" id="{67ACBF84-7102-0123-5422-88FE7D09753A}"/>
                </a:ext>
              </a:extLst>
            </p:cNvPr>
            <p:cNvSpPr/>
            <p:nvPr/>
          </p:nvSpPr>
          <p:spPr>
            <a:xfrm>
              <a:off x="7244272" y="23885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="" xmlns:a16="http://schemas.microsoft.com/office/drawing/2014/main" id="{54BB89FB-DCB8-61E4-6E1A-8C3D4D88A22B}"/>
                </a:ext>
              </a:extLst>
            </p:cNvPr>
            <p:cNvSpPr/>
            <p:nvPr/>
          </p:nvSpPr>
          <p:spPr>
            <a:xfrm>
              <a:off x="7247243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="" xmlns:a16="http://schemas.microsoft.com/office/drawing/2014/main" id="{C5924EBB-6679-77ED-14F3-539FE1A50DC6}"/>
                </a:ext>
              </a:extLst>
            </p:cNvPr>
            <p:cNvSpPr/>
            <p:nvPr/>
          </p:nvSpPr>
          <p:spPr>
            <a:xfrm>
              <a:off x="7285872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="" xmlns:a16="http://schemas.microsoft.com/office/drawing/2014/main" id="{03CEE963-2CCE-AC70-98F1-C656E530BF51}"/>
                </a:ext>
              </a:extLst>
            </p:cNvPr>
            <p:cNvSpPr/>
            <p:nvPr/>
          </p:nvSpPr>
          <p:spPr>
            <a:xfrm>
              <a:off x="7285129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="" xmlns:a16="http://schemas.microsoft.com/office/drawing/2014/main" id="{8FBF8A48-1021-89F9-BEEF-EAED77B2A8B4}"/>
                </a:ext>
              </a:extLst>
            </p:cNvPr>
            <p:cNvSpPr/>
            <p:nvPr/>
          </p:nvSpPr>
          <p:spPr>
            <a:xfrm>
              <a:off x="7282837" y="2528185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="" xmlns:a16="http://schemas.microsoft.com/office/drawing/2014/main" id="{E920F220-F934-93CB-752A-8E758B86F612}"/>
                </a:ext>
              </a:extLst>
            </p:cNvPr>
            <p:cNvSpPr/>
            <p:nvPr/>
          </p:nvSpPr>
          <p:spPr>
            <a:xfrm>
              <a:off x="7279929" y="25638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="" xmlns:a16="http://schemas.microsoft.com/office/drawing/2014/main" id="{31E29E23-5DFF-DA42-ABF0-E4708E55ACDB}"/>
                </a:ext>
              </a:extLst>
            </p:cNvPr>
            <p:cNvSpPr/>
            <p:nvPr/>
          </p:nvSpPr>
          <p:spPr>
            <a:xfrm>
              <a:off x="7274729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="" xmlns:a16="http://schemas.microsoft.com/office/drawing/2014/main" id="{EA9E5747-C05D-A3E5-F5AD-CE620FE821C0}"/>
                </a:ext>
              </a:extLst>
            </p:cNvPr>
            <p:cNvSpPr/>
            <p:nvPr/>
          </p:nvSpPr>
          <p:spPr>
            <a:xfrm>
              <a:off x="7268043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="" xmlns:a16="http://schemas.microsoft.com/office/drawing/2014/main" id="{13C25D2E-0E5B-948D-841F-404301D8334E}"/>
                </a:ext>
              </a:extLst>
            </p:cNvPr>
            <p:cNvSpPr/>
            <p:nvPr/>
          </p:nvSpPr>
          <p:spPr>
            <a:xfrm>
              <a:off x="7265961" y="2666356"/>
              <a:ext cx="3274" cy="8171"/>
            </a:xfrm>
            <a:custGeom>
              <a:avLst/>
              <a:gdLst>
                <a:gd name="connsiteX0" fmla="*/ 597 w 3274"/>
                <a:gd name="connsiteY0" fmla="*/ 8171 h 8171"/>
                <a:gd name="connsiteX1" fmla="*/ 2902 w 3274"/>
                <a:gd name="connsiteY1" fmla="*/ 2304 h 8171"/>
                <a:gd name="connsiteX2" fmla="*/ 597 w 3274"/>
                <a:gd name="connsiteY2" fmla="*/ 0 h 8171"/>
                <a:gd name="connsiteX3" fmla="*/ 597 w 3274"/>
                <a:gd name="connsiteY3" fmla="*/ 4457 h 8171"/>
                <a:gd name="connsiteX4" fmla="*/ 597 w 327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4" h="8171">
                  <a:moveTo>
                    <a:pt x="597" y="8171"/>
                  </a:moveTo>
                  <a:cubicBezTo>
                    <a:pt x="2854" y="7188"/>
                    <a:pt x="3885" y="4561"/>
                    <a:pt x="2902" y="2304"/>
                  </a:cubicBezTo>
                  <a:cubicBezTo>
                    <a:pt x="2452" y="1273"/>
                    <a:pt x="1629" y="45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cubicBezTo>
                    <a:pt x="-66" y="5606"/>
                    <a:pt x="-66" y="7022"/>
                    <a:pt x="59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="" xmlns:a16="http://schemas.microsoft.com/office/drawing/2014/main" id="{5B7C3B28-DCC1-DFC2-CC1D-0027C3F8EADD}"/>
                </a:ext>
              </a:extLst>
            </p:cNvPr>
            <p:cNvSpPr/>
            <p:nvPr/>
          </p:nvSpPr>
          <p:spPr>
            <a:xfrm>
              <a:off x="7251701" y="27012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="" xmlns:a16="http://schemas.microsoft.com/office/drawing/2014/main" id="{1E9F7B12-09A7-9C5D-5AD9-3E80D268FFFB}"/>
                </a:ext>
              </a:extLst>
            </p:cNvPr>
            <p:cNvSpPr/>
            <p:nvPr/>
          </p:nvSpPr>
          <p:spPr>
            <a:xfrm>
              <a:off x="7242786" y="2737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="" xmlns:a16="http://schemas.microsoft.com/office/drawing/2014/main" id="{6D6AF86E-31A0-8BE1-0D6C-D81341BBD12C}"/>
                </a:ext>
              </a:extLst>
            </p:cNvPr>
            <p:cNvSpPr/>
            <p:nvPr/>
          </p:nvSpPr>
          <p:spPr>
            <a:xfrm>
              <a:off x="7228754" y="277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="" xmlns:a16="http://schemas.microsoft.com/office/drawing/2014/main" id="{C094CCA0-0673-2F4D-64E9-76F1DEBBC019}"/>
                </a:ext>
              </a:extLst>
            </p:cNvPr>
            <p:cNvSpPr/>
            <p:nvPr/>
          </p:nvSpPr>
          <p:spPr>
            <a:xfrm>
              <a:off x="7215300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="" xmlns:a16="http://schemas.microsoft.com/office/drawing/2014/main" id="{E47F3370-7989-1D2A-F73B-282B0C03D011}"/>
                </a:ext>
              </a:extLst>
            </p:cNvPr>
            <p:cNvSpPr/>
            <p:nvPr/>
          </p:nvSpPr>
          <p:spPr>
            <a:xfrm>
              <a:off x="7197472" y="2829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="" xmlns:a16="http://schemas.microsoft.com/office/drawing/2014/main" id="{B4BDDE62-453A-8C56-EFC9-704809CE45BF}"/>
                </a:ext>
              </a:extLst>
            </p:cNvPr>
            <p:cNvSpPr/>
            <p:nvPr/>
          </p:nvSpPr>
          <p:spPr>
            <a:xfrm>
              <a:off x="7182615" y="28587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="" xmlns:a16="http://schemas.microsoft.com/office/drawing/2014/main" id="{551C72EA-83B4-B8D7-C872-0B49E023F80C}"/>
                </a:ext>
              </a:extLst>
            </p:cNvPr>
            <p:cNvSpPr/>
            <p:nvPr/>
          </p:nvSpPr>
          <p:spPr>
            <a:xfrm>
              <a:off x="7164043" y="289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="" xmlns:a16="http://schemas.microsoft.com/office/drawing/2014/main" id="{17767D71-8895-E7C3-BB21-7F74AAE815BE}"/>
                </a:ext>
              </a:extLst>
            </p:cNvPr>
            <p:cNvSpPr/>
            <p:nvPr/>
          </p:nvSpPr>
          <p:spPr>
            <a:xfrm>
              <a:off x="7143986" y="2918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="" xmlns:a16="http://schemas.microsoft.com/office/drawing/2014/main" id="{491D9BBF-3306-F339-803A-563805DB88C8}"/>
                </a:ext>
              </a:extLst>
            </p:cNvPr>
            <p:cNvSpPr/>
            <p:nvPr/>
          </p:nvSpPr>
          <p:spPr>
            <a:xfrm>
              <a:off x="7053357" y="3022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="" xmlns:a16="http://schemas.microsoft.com/office/drawing/2014/main" id="{319D2D05-2F9A-F6B9-3F69-DEF49F7C3C07}"/>
                </a:ext>
              </a:extLst>
            </p:cNvPr>
            <p:cNvSpPr/>
            <p:nvPr/>
          </p:nvSpPr>
          <p:spPr>
            <a:xfrm>
              <a:off x="6823072" y="3174471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="" xmlns:a16="http://schemas.microsoft.com/office/drawing/2014/main" id="{4161530A-69D9-74F5-F0C0-3143A0DE492A}"/>
                </a:ext>
              </a:extLst>
            </p:cNvPr>
            <p:cNvSpPr/>
            <p:nvPr/>
          </p:nvSpPr>
          <p:spPr>
            <a:xfrm>
              <a:off x="6790799" y="31885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="" xmlns:a16="http://schemas.microsoft.com/office/drawing/2014/main" id="{10DCBE06-B45B-ED16-CCDA-15E24C7214DA}"/>
                </a:ext>
              </a:extLst>
            </p:cNvPr>
            <p:cNvSpPr/>
            <p:nvPr/>
          </p:nvSpPr>
          <p:spPr>
            <a:xfrm>
              <a:off x="6751757" y="3193042"/>
              <a:ext cx="12675" cy="12628"/>
            </a:xfrm>
            <a:custGeom>
              <a:avLst/>
              <a:gdLst>
                <a:gd name="connsiteX0" fmla="*/ 6686 w 12675"/>
                <a:gd name="connsiteY0" fmla="*/ 12629 h 12628"/>
                <a:gd name="connsiteX1" fmla="*/ 12629 w 12675"/>
                <a:gd name="connsiteY1" fmla="*/ 6686 h 12628"/>
                <a:gd name="connsiteX2" fmla="*/ 7475 w 12675"/>
                <a:gd name="connsiteY2" fmla="*/ 47 h 12628"/>
                <a:gd name="connsiteX3" fmla="*/ 6686 w 12675"/>
                <a:gd name="connsiteY3" fmla="*/ 0 h 12628"/>
                <a:gd name="connsiteX4" fmla="*/ 0 w 12675"/>
                <a:gd name="connsiteY4" fmla="*/ 6686 h 12628"/>
                <a:gd name="connsiteX5" fmla="*/ 6686 w 12675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5" h="12628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3039" y="3429"/>
                    <a:pt x="10732" y="457"/>
                    <a:pt x="7475" y="47"/>
                  </a:cubicBezTo>
                  <a:cubicBezTo>
                    <a:pt x="7214" y="14"/>
                    <a:pt x="6950" y="-2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6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="" xmlns:a16="http://schemas.microsoft.com/office/drawing/2014/main" id="{27AA7FFA-4E89-31B6-DA5F-8D90B83946D5}"/>
                </a:ext>
              </a:extLst>
            </p:cNvPr>
            <p:cNvSpPr/>
            <p:nvPr/>
          </p:nvSpPr>
          <p:spPr>
            <a:xfrm>
              <a:off x="6718329" y="32034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="" xmlns:a16="http://schemas.microsoft.com/office/drawing/2014/main" id="{53C86FBE-FE09-3236-1BA0-1712CAD1C86D}"/>
                </a:ext>
              </a:extLst>
            </p:cNvPr>
            <p:cNvSpPr/>
            <p:nvPr/>
          </p:nvSpPr>
          <p:spPr>
            <a:xfrm>
              <a:off x="6687129" y="3213099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7036" y="9285"/>
                    <a:pt x="8941" y="7062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="" xmlns:a16="http://schemas.microsoft.com/office/drawing/2014/main" id="{718440CB-6D99-138B-49CC-868FA6574580}"/>
                </a:ext>
              </a:extLst>
            </p:cNvPr>
            <p:cNvSpPr/>
            <p:nvPr/>
          </p:nvSpPr>
          <p:spPr>
            <a:xfrm>
              <a:off x="6653700" y="32212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="" xmlns:a16="http://schemas.microsoft.com/office/drawing/2014/main" id="{20FB8C5E-7C1F-739C-F56F-D711FDD47B4B}"/>
                </a:ext>
              </a:extLst>
            </p:cNvPr>
            <p:cNvSpPr/>
            <p:nvPr/>
          </p:nvSpPr>
          <p:spPr>
            <a:xfrm>
              <a:off x="6623243" y="322721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="" xmlns:a16="http://schemas.microsoft.com/office/drawing/2014/main" id="{B2BA8E19-736E-3E3C-E575-73F5A8B207BA}"/>
                </a:ext>
              </a:extLst>
            </p:cNvPr>
            <p:cNvSpPr/>
            <p:nvPr/>
          </p:nvSpPr>
          <p:spPr>
            <a:xfrm>
              <a:off x="6588081" y="3236871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="" xmlns:a16="http://schemas.microsoft.com/office/drawing/2014/main" id="{AD2A0955-07EE-799B-63D8-B30837B87DC7}"/>
                </a:ext>
              </a:extLst>
            </p:cNvPr>
            <p:cNvSpPr/>
            <p:nvPr/>
          </p:nvSpPr>
          <p:spPr>
            <a:xfrm>
              <a:off x="6550443" y="32324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="" xmlns:a16="http://schemas.microsoft.com/office/drawing/2014/main" id="{9ECE7777-44E2-714B-D274-E7E3F326BC6C}"/>
                </a:ext>
              </a:extLst>
            </p:cNvPr>
            <p:cNvSpPr/>
            <p:nvPr/>
          </p:nvSpPr>
          <p:spPr>
            <a:xfrm>
              <a:off x="6519146" y="3233156"/>
              <a:ext cx="8268" cy="8267"/>
            </a:xfrm>
            <a:custGeom>
              <a:avLst/>
              <a:gdLst>
                <a:gd name="connsiteX0" fmla="*/ 4554 w 8268"/>
                <a:gd name="connsiteY0" fmla="*/ 8171 h 8267"/>
                <a:gd name="connsiteX1" fmla="*/ 8268 w 8268"/>
                <a:gd name="connsiteY1" fmla="*/ 3714 h 8267"/>
                <a:gd name="connsiteX2" fmla="*/ 4554 w 8268"/>
                <a:gd name="connsiteY2" fmla="*/ 0 h 8267"/>
                <a:gd name="connsiteX3" fmla="*/ 97 w 8268"/>
                <a:gd name="connsiteY3" fmla="*/ 3714 h 8267"/>
                <a:gd name="connsiteX4" fmla="*/ 2876 w 8268"/>
                <a:gd name="connsiteY4" fmla="*/ 8171 h 8267"/>
                <a:gd name="connsiteX5" fmla="*/ 4554 w 8268"/>
                <a:gd name="connsiteY5" fmla="*/ 8171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4554" y="8171"/>
                  </a:moveTo>
                  <a:cubicBezTo>
                    <a:pt x="4554" y="8171"/>
                    <a:pt x="8268" y="8171"/>
                    <a:pt x="8268" y="3714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3714"/>
                  </a:cubicBezTo>
                  <a:cubicBezTo>
                    <a:pt x="-366" y="5713"/>
                    <a:pt x="878" y="7708"/>
                    <a:pt x="2876" y="8171"/>
                  </a:cubicBezTo>
                  <a:cubicBezTo>
                    <a:pt x="3428" y="8299"/>
                    <a:pt x="4002" y="8299"/>
                    <a:pt x="4554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="" xmlns:a16="http://schemas.microsoft.com/office/drawing/2014/main" id="{F906E3BE-F35A-D08A-7DCF-BC87B6C97276}"/>
                </a:ext>
              </a:extLst>
            </p:cNvPr>
            <p:cNvSpPr/>
            <p:nvPr/>
          </p:nvSpPr>
          <p:spPr>
            <a:xfrm>
              <a:off x="6477439" y="3232414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="" xmlns:a16="http://schemas.microsoft.com/office/drawing/2014/main" id="{29BAD2FB-31BC-4D0F-61AB-3D1B81F1C034}"/>
                </a:ext>
              </a:extLst>
            </p:cNvPr>
            <p:cNvSpPr/>
            <p:nvPr/>
          </p:nvSpPr>
          <p:spPr>
            <a:xfrm>
              <a:off x="6449414" y="323687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="" xmlns:a16="http://schemas.microsoft.com/office/drawing/2014/main" id="{1EA9B2FD-C07E-5FB0-6CEA-8B678F4832A0}"/>
                </a:ext>
              </a:extLst>
            </p:cNvPr>
            <p:cNvSpPr/>
            <p:nvPr/>
          </p:nvSpPr>
          <p:spPr>
            <a:xfrm>
              <a:off x="6415986" y="323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="" xmlns:a16="http://schemas.microsoft.com/office/drawing/2014/main" id="{1F3B5E53-62FE-B76D-CA90-0C50273E70CF}"/>
                </a:ext>
              </a:extLst>
            </p:cNvPr>
            <p:cNvSpPr/>
            <p:nvPr/>
          </p:nvSpPr>
          <p:spPr>
            <a:xfrm>
              <a:off x="6380328" y="3223499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="" xmlns:a16="http://schemas.microsoft.com/office/drawing/2014/main" id="{0CA03B14-4008-02F4-96E4-C96B28837948}"/>
                </a:ext>
              </a:extLst>
            </p:cNvPr>
            <p:cNvSpPr/>
            <p:nvPr/>
          </p:nvSpPr>
          <p:spPr>
            <a:xfrm>
              <a:off x="6345414" y="321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="" xmlns:a16="http://schemas.microsoft.com/office/drawing/2014/main" id="{54EC85F3-CB51-B92F-8170-A1B08473A5DC}"/>
                </a:ext>
              </a:extLst>
            </p:cNvPr>
            <p:cNvSpPr/>
            <p:nvPr/>
          </p:nvSpPr>
          <p:spPr>
            <a:xfrm>
              <a:off x="6314214" y="3207157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="" xmlns:a16="http://schemas.microsoft.com/office/drawing/2014/main" id="{19316D5B-2F87-8C70-5A1A-58C35A8C0ED1}"/>
                </a:ext>
              </a:extLst>
            </p:cNvPr>
            <p:cNvSpPr/>
            <p:nvPr/>
          </p:nvSpPr>
          <p:spPr>
            <a:xfrm>
              <a:off x="6280786" y="320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="" xmlns:a16="http://schemas.microsoft.com/office/drawing/2014/main" id="{0DF911AA-B03E-3A39-D8FB-DEE32114161E}"/>
                </a:ext>
              </a:extLst>
            </p:cNvPr>
            <p:cNvSpPr/>
            <p:nvPr/>
          </p:nvSpPr>
          <p:spPr>
            <a:xfrm>
              <a:off x="6247440" y="31908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="" xmlns:a16="http://schemas.microsoft.com/office/drawing/2014/main" id="{77E10289-269B-5084-D355-56797CD62F33}"/>
                </a:ext>
              </a:extLst>
            </p:cNvPr>
            <p:cNvSpPr/>
            <p:nvPr/>
          </p:nvSpPr>
          <p:spPr>
            <a:xfrm>
              <a:off x="6216157" y="3176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="" xmlns:a16="http://schemas.microsoft.com/office/drawing/2014/main" id="{C2AB337A-B7BF-2B9D-0B1E-B0D969D99138}"/>
                </a:ext>
              </a:extLst>
            </p:cNvPr>
            <p:cNvSpPr/>
            <p:nvPr/>
          </p:nvSpPr>
          <p:spPr>
            <a:xfrm>
              <a:off x="61842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="" xmlns:a16="http://schemas.microsoft.com/office/drawing/2014/main" id="{E249042B-6225-586A-C2D1-46FEB10A0CA8}"/>
                </a:ext>
              </a:extLst>
            </p:cNvPr>
            <p:cNvSpPr/>
            <p:nvPr/>
          </p:nvSpPr>
          <p:spPr>
            <a:xfrm>
              <a:off x="6152271" y="314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="" xmlns:a16="http://schemas.microsoft.com/office/drawing/2014/main" id="{8AE38C81-30F9-629F-84DC-1C3C73139210}"/>
                </a:ext>
              </a:extLst>
            </p:cNvPr>
            <p:cNvSpPr/>
            <p:nvPr/>
          </p:nvSpPr>
          <p:spPr>
            <a:xfrm>
              <a:off x="6123300" y="312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="" xmlns:a16="http://schemas.microsoft.com/office/drawing/2014/main" id="{5E14ACFA-7D6B-E622-1411-BCA3F731B3EC}"/>
                </a:ext>
              </a:extLst>
            </p:cNvPr>
            <p:cNvSpPr/>
            <p:nvPr/>
          </p:nvSpPr>
          <p:spPr>
            <a:xfrm>
              <a:off x="6093998" y="3111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="" xmlns:a16="http://schemas.microsoft.com/office/drawing/2014/main" id="{A6DA4508-7C05-3B8A-FF0D-7701E28BC8B5}"/>
                </a:ext>
              </a:extLst>
            </p:cNvPr>
            <p:cNvSpPr/>
            <p:nvPr/>
          </p:nvSpPr>
          <p:spPr>
            <a:xfrm>
              <a:off x="6063871" y="3087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="" xmlns:a16="http://schemas.microsoft.com/office/drawing/2014/main" id="{1891677C-D590-58AC-BB7B-0BC31A2CFC81}"/>
                </a:ext>
              </a:extLst>
            </p:cNvPr>
            <p:cNvSpPr/>
            <p:nvPr/>
          </p:nvSpPr>
          <p:spPr>
            <a:xfrm>
              <a:off x="6036385" y="3066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="" xmlns:a16="http://schemas.microsoft.com/office/drawing/2014/main" id="{EBF75778-3821-DC7F-C7AB-8F0A59FCF405}"/>
                </a:ext>
              </a:extLst>
            </p:cNvPr>
            <p:cNvSpPr/>
            <p:nvPr/>
          </p:nvSpPr>
          <p:spPr>
            <a:xfrm>
              <a:off x="6011211" y="30481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="" xmlns:a16="http://schemas.microsoft.com/office/drawing/2014/main" id="{B73B7457-2966-96DF-D608-D0F7900BA4FE}"/>
                </a:ext>
              </a:extLst>
            </p:cNvPr>
            <p:cNvSpPr/>
            <p:nvPr/>
          </p:nvSpPr>
          <p:spPr>
            <a:xfrm>
              <a:off x="5985541" y="3025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="" xmlns:a16="http://schemas.microsoft.com/office/drawing/2014/main" id="{BE97C9A6-5FF1-6DC9-66F3-7B37D1989077}"/>
                </a:ext>
              </a:extLst>
            </p:cNvPr>
            <p:cNvSpPr/>
            <p:nvPr/>
          </p:nvSpPr>
          <p:spPr>
            <a:xfrm>
              <a:off x="5959128" y="2996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="" xmlns:a16="http://schemas.microsoft.com/office/drawing/2014/main" id="{3ADB702D-9AA8-F00A-CD10-147841B4AF0D}"/>
                </a:ext>
              </a:extLst>
            </p:cNvPr>
            <p:cNvSpPr/>
            <p:nvPr/>
          </p:nvSpPr>
          <p:spPr>
            <a:xfrm>
              <a:off x="5936100" y="2970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="" xmlns:a16="http://schemas.microsoft.com/office/drawing/2014/main" id="{558E54C9-AD4D-1B0C-25F9-591D2778D36C}"/>
                </a:ext>
              </a:extLst>
            </p:cNvPr>
            <p:cNvSpPr/>
            <p:nvPr/>
          </p:nvSpPr>
          <p:spPr>
            <a:xfrm>
              <a:off x="5916042" y="2944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="" xmlns:a16="http://schemas.microsoft.com/office/drawing/2014/main" id="{C08D82E2-AF58-E93F-3A2D-EE7267E18982}"/>
                </a:ext>
              </a:extLst>
            </p:cNvPr>
            <p:cNvSpPr/>
            <p:nvPr/>
          </p:nvSpPr>
          <p:spPr>
            <a:xfrm>
              <a:off x="5895242" y="2913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="" xmlns:a16="http://schemas.microsoft.com/office/drawing/2014/main" id="{E2DFE38B-D1CA-4A43-B075-83EF6C7B8B73}"/>
                </a:ext>
              </a:extLst>
            </p:cNvPr>
            <p:cNvSpPr/>
            <p:nvPr/>
          </p:nvSpPr>
          <p:spPr>
            <a:xfrm>
              <a:off x="5875185" y="2889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="" xmlns:a16="http://schemas.microsoft.com/office/drawing/2014/main" id="{79E83109-F7F0-AB31-F40A-EC317D615783}"/>
                </a:ext>
              </a:extLst>
            </p:cNvPr>
            <p:cNvSpPr/>
            <p:nvPr/>
          </p:nvSpPr>
          <p:spPr>
            <a:xfrm>
              <a:off x="5855128" y="28639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="" xmlns:a16="http://schemas.microsoft.com/office/drawing/2014/main" id="{7E0219D7-E3CE-3687-9F1B-535906F0ABFB}"/>
                </a:ext>
              </a:extLst>
            </p:cNvPr>
            <p:cNvSpPr/>
            <p:nvPr/>
          </p:nvSpPr>
          <p:spPr>
            <a:xfrm>
              <a:off x="5839528" y="2834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="" xmlns:a16="http://schemas.microsoft.com/office/drawing/2014/main" id="{6F48872E-F47D-0FAF-BFBC-01C104477358}"/>
                </a:ext>
              </a:extLst>
            </p:cNvPr>
            <p:cNvSpPr/>
            <p:nvPr/>
          </p:nvSpPr>
          <p:spPr>
            <a:xfrm>
              <a:off x="5823928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="" xmlns:a16="http://schemas.microsoft.com/office/drawing/2014/main" id="{2B4AF118-6DD5-436F-6E23-0BBE27A357A1}"/>
                </a:ext>
              </a:extLst>
            </p:cNvPr>
            <p:cNvSpPr/>
            <p:nvPr/>
          </p:nvSpPr>
          <p:spPr>
            <a:xfrm>
              <a:off x="5803871" y="2771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="" xmlns:a16="http://schemas.microsoft.com/office/drawing/2014/main" id="{B1E5E65D-3F83-7756-5BE3-B34F39F951F3}"/>
                </a:ext>
              </a:extLst>
            </p:cNvPr>
            <p:cNvSpPr/>
            <p:nvPr/>
          </p:nvSpPr>
          <p:spPr>
            <a:xfrm>
              <a:off x="5793471" y="27332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="" xmlns:a16="http://schemas.microsoft.com/office/drawing/2014/main" id="{090A9B5A-1987-FCD7-D1A4-C1D96BFA0F63}"/>
                </a:ext>
              </a:extLst>
            </p:cNvPr>
            <p:cNvSpPr/>
            <p:nvPr/>
          </p:nvSpPr>
          <p:spPr>
            <a:xfrm>
              <a:off x="5780099" y="26982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="" xmlns:a16="http://schemas.microsoft.com/office/drawing/2014/main" id="{DB94EC33-2C31-2096-1911-474257E8B9EF}"/>
                </a:ext>
              </a:extLst>
            </p:cNvPr>
            <p:cNvSpPr/>
            <p:nvPr/>
          </p:nvSpPr>
          <p:spPr>
            <a:xfrm>
              <a:off x="5765985" y="2661156"/>
              <a:ext cx="18571" cy="18571"/>
            </a:xfrm>
            <a:custGeom>
              <a:avLst/>
              <a:gdLst>
                <a:gd name="connsiteX0" fmla="*/ 9657 w 18571"/>
                <a:gd name="connsiteY0" fmla="*/ 18571 h 18571"/>
                <a:gd name="connsiteX1" fmla="*/ 18571 w 18571"/>
                <a:gd name="connsiteY1" fmla="*/ 9657 h 18571"/>
                <a:gd name="connsiteX2" fmla="*/ 9657 w 18571"/>
                <a:gd name="connsiteY2" fmla="*/ 0 h 18571"/>
                <a:gd name="connsiteX3" fmla="*/ 0 w 18571"/>
                <a:gd name="connsiteY3" fmla="*/ 9657 h 18571"/>
                <a:gd name="connsiteX4" fmla="*/ 9657 w 18571"/>
                <a:gd name="connsiteY4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71" h="18571">
                  <a:moveTo>
                    <a:pt x="9657" y="18571"/>
                  </a:moveTo>
                  <a:cubicBezTo>
                    <a:pt x="14426" y="18217"/>
                    <a:pt x="18217" y="14426"/>
                    <a:pt x="18571" y="9657"/>
                  </a:cubicBezTo>
                  <a:cubicBezTo>
                    <a:pt x="18586" y="4601"/>
                    <a:pt x="14699" y="389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6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="" xmlns:a16="http://schemas.microsoft.com/office/drawing/2014/main" id="{A7C82482-7E1F-2DDC-0F54-0E5DCAA948D3}"/>
                </a:ext>
              </a:extLst>
            </p:cNvPr>
            <p:cNvSpPr/>
            <p:nvPr/>
          </p:nvSpPr>
          <p:spPr>
            <a:xfrm>
              <a:off x="5757071" y="2626985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="" xmlns:a16="http://schemas.microsoft.com/office/drawing/2014/main" id="{AA07DBE7-9572-442E-A228-88C2035484BA}"/>
                </a:ext>
              </a:extLst>
            </p:cNvPr>
            <p:cNvSpPr/>
            <p:nvPr/>
          </p:nvSpPr>
          <p:spPr>
            <a:xfrm>
              <a:off x="5747414" y="2590585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2629 h 24514"/>
                <a:gd name="connsiteX2" fmla="*/ 12629 w 24514"/>
                <a:gd name="connsiteY2" fmla="*/ 0 h 24514"/>
                <a:gd name="connsiteX3" fmla="*/ 0 w 24514"/>
                <a:gd name="connsiteY3" fmla="*/ 12629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193" y="24514"/>
                    <a:pt x="24514" y="19193"/>
                    <a:pt x="24514" y="12629"/>
                  </a:cubicBezTo>
                  <a:cubicBezTo>
                    <a:pt x="24526" y="5934"/>
                    <a:pt x="19311" y="394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394" y="19311"/>
                    <a:pt x="5934" y="24526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="" xmlns:a16="http://schemas.microsoft.com/office/drawing/2014/main" id="{4FADC35A-350F-6A67-5557-B50D1113DB01}"/>
                </a:ext>
              </a:extLst>
            </p:cNvPr>
            <p:cNvSpPr/>
            <p:nvPr/>
          </p:nvSpPr>
          <p:spPr>
            <a:xfrm>
              <a:off x="5740706" y="2554905"/>
              <a:ext cx="27528" cy="27528"/>
            </a:xfrm>
            <a:custGeom>
              <a:avLst/>
              <a:gdLst>
                <a:gd name="connsiteX0" fmla="*/ 14136 w 27528"/>
                <a:gd name="connsiteY0" fmla="*/ 27508 h 27528"/>
                <a:gd name="connsiteX1" fmla="*/ 27508 w 27528"/>
                <a:gd name="connsiteY1" fmla="*/ 14137 h 27528"/>
                <a:gd name="connsiteX2" fmla="*/ 14900 w 27528"/>
                <a:gd name="connsiteY2" fmla="*/ 43 h 27528"/>
                <a:gd name="connsiteX3" fmla="*/ 14136 w 27528"/>
                <a:gd name="connsiteY3" fmla="*/ 22 h 27528"/>
                <a:gd name="connsiteX4" fmla="*/ 22 w 27528"/>
                <a:gd name="connsiteY4" fmla="*/ 12607 h 27528"/>
                <a:gd name="connsiteX5" fmla="*/ 22 w 27528"/>
                <a:gd name="connsiteY5" fmla="*/ 14137 h 27528"/>
                <a:gd name="connsiteX6" fmla="*/ 13373 w 27528"/>
                <a:gd name="connsiteY6" fmla="*/ 27529 h 27528"/>
                <a:gd name="connsiteX7" fmla="*/ 14136 w 27528"/>
                <a:gd name="connsiteY7" fmla="*/ 27508 h 2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8" h="27528">
                  <a:moveTo>
                    <a:pt x="14136" y="27508"/>
                  </a:moveTo>
                  <a:cubicBezTo>
                    <a:pt x="21521" y="27508"/>
                    <a:pt x="27508" y="21521"/>
                    <a:pt x="27508" y="14137"/>
                  </a:cubicBezTo>
                  <a:cubicBezTo>
                    <a:pt x="27918" y="6763"/>
                    <a:pt x="22273" y="453"/>
                    <a:pt x="14900" y="43"/>
                  </a:cubicBezTo>
                  <a:cubicBezTo>
                    <a:pt x="14645" y="29"/>
                    <a:pt x="1439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10" y="21521"/>
                    <a:pt x="5988" y="27517"/>
                    <a:pt x="13373" y="27529"/>
                  </a:cubicBezTo>
                  <a:cubicBezTo>
                    <a:pt x="13627" y="27529"/>
                    <a:pt x="13882" y="27522"/>
                    <a:pt x="14136" y="2750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="" xmlns:a16="http://schemas.microsoft.com/office/drawing/2014/main" id="{3F648777-FE7C-B089-6C4F-B4E92E2BE0F3}"/>
                </a:ext>
              </a:extLst>
            </p:cNvPr>
            <p:cNvSpPr/>
            <p:nvPr/>
          </p:nvSpPr>
          <p:spPr>
            <a:xfrm>
              <a:off x="5736271" y="2519251"/>
              <a:ext cx="28971" cy="28990"/>
            </a:xfrm>
            <a:custGeom>
              <a:avLst/>
              <a:gdLst>
                <a:gd name="connsiteX0" fmla="*/ 14114 w 28971"/>
                <a:gd name="connsiteY0" fmla="*/ 28991 h 28990"/>
                <a:gd name="connsiteX1" fmla="*/ 28971 w 28971"/>
                <a:gd name="connsiteY1" fmla="*/ 14134 h 28990"/>
                <a:gd name="connsiteX2" fmla="*/ 14877 w 28971"/>
                <a:gd name="connsiteY2" fmla="*/ 0 h 28990"/>
                <a:gd name="connsiteX3" fmla="*/ 14114 w 28971"/>
                <a:gd name="connsiteY3" fmla="*/ 20 h 28990"/>
                <a:gd name="connsiteX4" fmla="*/ 0 w 28971"/>
                <a:gd name="connsiteY4" fmla="*/ 14134 h 28990"/>
                <a:gd name="connsiteX5" fmla="*/ 14114 w 28971"/>
                <a:gd name="connsiteY5" fmla="*/ 28991 h 2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1" h="28990">
                  <a:moveTo>
                    <a:pt x="14114" y="28991"/>
                  </a:moveTo>
                  <a:cubicBezTo>
                    <a:pt x="22320" y="28991"/>
                    <a:pt x="28971" y="22339"/>
                    <a:pt x="28971" y="14134"/>
                  </a:cubicBezTo>
                  <a:cubicBezTo>
                    <a:pt x="28982" y="6339"/>
                    <a:pt x="22672" y="11"/>
                    <a:pt x="14877" y="0"/>
                  </a:cubicBezTo>
                  <a:cubicBezTo>
                    <a:pt x="14622" y="0"/>
                    <a:pt x="14368" y="6"/>
                    <a:pt x="14114" y="20"/>
                  </a:cubicBezTo>
                  <a:cubicBezTo>
                    <a:pt x="6319" y="20"/>
                    <a:pt x="0" y="6339"/>
                    <a:pt x="0" y="14134"/>
                  </a:cubicBezTo>
                  <a:cubicBezTo>
                    <a:pt x="-10" y="22058"/>
                    <a:pt x="6200" y="28595"/>
                    <a:pt x="14114" y="289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="" xmlns:a16="http://schemas.microsoft.com/office/drawing/2014/main" id="{BABDD588-410C-6122-E394-C2D685E03119}"/>
                </a:ext>
              </a:extLst>
            </p:cNvPr>
            <p:cNvSpPr/>
            <p:nvPr/>
          </p:nvSpPr>
          <p:spPr>
            <a:xfrm>
              <a:off x="5733299" y="2485099"/>
              <a:ext cx="29714" cy="29714"/>
            </a:xfrm>
            <a:custGeom>
              <a:avLst/>
              <a:gdLst>
                <a:gd name="connsiteX0" fmla="*/ 29714 w 29714"/>
                <a:gd name="connsiteY0" fmla="*/ 14857 h 29714"/>
                <a:gd name="connsiteX1" fmla="*/ 14857 w 29714"/>
                <a:gd name="connsiteY1" fmla="*/ 29714 h 29714"/>
                <a:gd name="connsiteX2" fmla="*/ 0 w 29714"/>
                <a:gd name="connsiteY2" fmla="*/ 14857 h 29714"/>
                <a:gd name="connsiteX3" fmla="*/ 14857 w 29714"/>
                <a:gd name="connsiteY3" fmla="*/ 0 h 29714"/>
                <a:gd name="connsiteX4" fmla="*/ 29714 w 29714"/>
                <a:gd name="connsiteY4" fmla="*/ 14857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29714" y="14857"/>
                  </a:moveTo>
                  <a:cubicBezTo>
                    <a:pt x="29714" y="23063"/>
                    <a:pt x="23063" y="29714"/>
                    <a:pt x="14857" y="29714"/>
                  </a:cubicBezTo>
                  <a:cubicBezTo>
                    <a:pt x="6652" y="29714"/>
                    <a:pt x="0" y="23063"/>
                    <a:pt x="0" y="14857"/>
                  </a:cubicBezTo>
                  <a:cubicBezTo>
                    <a:pt x="0" y="6652"/>
                    <a:pt x="6652" y="0"/>
                    <a:pt x="14857" y="0"/>
                  </a:cubicBezTo>
                  <a:cubicBezTo>
                    <a:pt x="23063" y="0"/>
                    <a:pt x="29714" y="6652"/>
                    <a:pt x="297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="" xmlns:a16="http://schemas.microsoft.com/office/drawing/2014/main" id="{D306B534-E2D7-D720-52CB-1F670C6833B3}"/>
                </a:ext>
              </a:extLst>
            </p:cNvPr>
            <p:cNvSpPr/>
            <p:nvPr/>
          </p:nvSpPr>
          <p:spPr>
            <a:xfrm>
              <a:off x="5733299" y="2450927"/>
              <a:ext cx="28228" cy="28228"/>
            </a:xfrm>
            <a:custGeom>
              <a:avLst/>
              <a:gdLst>
                <a:gd name="connsiteX0" fmla="*/ 14114 w 28228"/>
                <a:gd name="connsiteY0" fmla="*/ 28229 h 28228"/>
                <a:gd name="connsiteX1" fmla="*/ 28229 w 28228"/>
                <a:gd name="connsiteY1" fmla="*/ 14114 h 28228"/>
                <a:gd name="connsiteX2" fmla="*/ 14114 w 28228"/>
                <a:gd name="connsiteY2" fmla="*/ 0 h 28228"/>
                <a:gd name="connsiteX3" fmla="*/ 0 w 28228"/>
                <a:gd name="connsiteY3" fmla="*/ 14114 h 28228"/>
                <a:gd name="connsiteX4" fmla="*/ 14114 w 28228"/>
                <a:gd name="connsiteY4" fmla="*/ 28229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14114" y="28229"/>
                  </a:moveTo>
                  <a:cubicBezTo>
                    <a:pt x="21909" y="28229"/>
                    <a:pt x="28229" y="21909"/>
                    <a:pt x="28229" y="14114"/>
                  </a:cubicBezTo>
                  <a:cubicBezTo>
                    <a:pt x="28229" y="6319"/>
                    <a:pt x="21909" y="0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0" y="21909"/>
                    <a:pt x="6319" y="28229"/>
                    <a:pt x="14114" y="28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="" xmlns:a16="http://schemas.microsoft.com/office/drawing/2014/main" id="{5CDC54F7-15A0-F347-AB1C-22915188C8A8}"/>
                </a:ext>
              </a:extLst>
            </p:cNvPr>
            <p:cNvSpPr/>
            <p:nvPr/>
          </p:nvSpPr>
          <p:spPr>
            <a:xfrm>
              <a:off x="5734785" y="2416756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="" xmlns:a16="http://schemas.microsoft.com/office/drawing/2014/main" id="{F024D83B-DA9B-1AF3-1822-B0A1AB07A22F}"/>
                </a:ext>
              </a:extLst>
            </p:cNvPr>
            <p:cNvSpPr/>
            <p:nvPr/>
          </p:nvSpPr>
          <p:spPr>
            <a:xfrm>
              <a:off x="5737757" y="2383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="" xmlns:a16="http://schemas.microsoft.com/office/drawing/2014/main" id="{6546FE41-0937-B807-CCBA-7994C82DBA32}"/>
                </a:ext>
              </a:extLst>
            </p:cNvPr>
            <p:cNvSpPr/>
            <p:nvPr/>
          </p:nvSpPr>
          <p:spPr>
            <a:xfrm>
              <a:off x="5740844" y="2350267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037" y="5187"/>
                    <a:pt x="19586" y="736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1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="" xmlns:a16="http://schemas.microsoft.com/office/drawing/2014/main" id="{1B0A183D-559D-3F17-B49B-E11B7B4C155A}"/>
                </a:ext>
              </a:extLst>
            </p:cNvPr>
            <p:cNvSpPr/>
            <p:nvPr/>
          </p:nvSpPr>
          <p:spPr>
            <a:xfrm>
              <a:off x="5748799" y="2314242"/>
              <a:ext cx="22486" cy="23771"/>
            </a:xfrm>
            <a:custGeom>
              <a:avLst/>
              <a:gdLst>
                <a:gd name="connsiteX0" fmla="*/ 11244 w 22486"/>
                <a:gd name="connsiteY0" fmla="*/ 23771 h 23771"/>
                <a:gd name="connsiteX1" fmla="*/ 22486 w 22486"/>
                <a:gd name="connsiteY1" fmla="*/ 12729 h 23771"/>
                <a:gd name="connsiteX2" fmla="*/ 22387 w 22486"/>
                <a:gd name="connsiteY2" fmla="*/ 11143 h 23771"/>
                <a:gd name="connsiteX3" fmla="*/ 11244 w 22486"/>
                <a:gd name="connsiteY3" fmla="*/ 0 h 23771"/>
                <a:gd name="connsiteX4" fmla="*/ 101 w 22486"/>
                <a:gd name="connsiteY4" fmla="*/ 11143 h 23771"/>
                <a:gd name="connsiteX5" fmla="*/ 9658 w 22486"/>
                <a:gd name="connsiteY5" fmla="*/ 23672 h 23771"/>
                <a:gd name="connsiteX6" fmla="*/ 11244 w 22486"/>
                <a:gd name="connsiteY6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86" h="23771">
                  <a:moveTo>
                    <a:pt x="11244" y="23771"/>
                  </a:moveTo>
                  <a:cubicBezTo>
                    <a:pt x="17398" y="23826"/>
                    <a:pt x="22431" y="18882"/>
                    <a:pt x="22486" y="12729"/>
                  </a:cubicBezTo>
                  <a:cubicBezTo>
                    <a:pt x="22490" y="12198"/>
                    <a:pt x="22457" y="11668"/>
                    <a:pt x="22387" y="11143"/>
                  </a:cubicBezTo>
                  <a:cubicBezTo>
                    <a:pt x="22387" y="4989"/>
                    <a:pt x="17398" y="0"/>
                    <a:pt x="11244" y="0"/>
                  </a:cubicBezTo>
                  <a:cubicBezTo>
                    <a:pt x="5090" y="0"/>
                    <a:pt x="101" y="4989"/>
                    <a:pt x="101" y="11143"/>
                  </a:cubicBezTo>
                  <a:cubicBezTo>
                    <a:pt x="-720" y="17242"/>
                    <a:pt x="3559" y="22852"/>
                    <a:pt x="9658" y="23672"/>
                  </a:cubicBezTo>
                  <a:cubicBezTo>
                    <a:pt x="10184" y="23743"/>
                    <a:pt x="10713" y="23776"/>
                    <a:pt x="11244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="" xmlns:a16="http://schemas.microsoft.com/office/drawing/2014/main" id="{5A9F3977-EB6D-3268-9308-EC54CDAE3339}"/>
                </a:ext>
              </a:extLst>
            </p:cNvPr>
            <p:cNvSpPr/>
            <p:nvPr/>
          </p:nvSpPr>
          <p:spPr>
            <a:xfrm>
              <a:off x="5758549" y="2282270"/>
              <a:ext cx="22322" cy="22722"/>
            </a:xfrm>
            <a:custGeom>
              <a:avLst/>
              <a:gdLst>
                <a:gd name="connsiteX0" fmla="*/ 8179 w 22322"/>
                <a:gd name="connsiteY0" fmla="*/ 22314 h 22722"/>
                <a:gd name="connsiteX1" fmla="*/ 21895 w 22322"/>
                <a:gd name="connsiteY1" fmla="*/ 14556 h 22722"/>
                <a:gd name="connsiteX2" fmla="*/ 22293 w 22322"/>
                <a:gd name="connsiteY2" fmla="*/ 11171 h 22722"/>
                <a:gd name="connsiteX3" fmla="*/ 12693 w 22322"/>
                <a:gd name="connsiteY3" fmla="*/ 29 h 22722"/>
                <a:gd name="connsiteX4" fmla="*/ 11150 w 22322"/>
                <a:gd name="connsiteY4" fmla="*/ 29 h 22722"/>
                <a:gd name="connsiteX5" fmla="*/ 7 w 22322"/>
                <a:gd name="connsiteY5" fmla="*/ 11171 h 22722"/>
                <a:gd name="connsiteX6" fmla="*/ 8179 w 22322"/>
                <a:gd name="connsiteY6" fmla="*/ 22314 h 2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22" h="22722">
                  <a:moveTo>
                    <a:pt x="8179" y="22314"/>
                  </a:moveTo>
                  <a:cubicBezTo>
                    <a:pt x="14109" y="23960"/>
                    <a:pt x="20250" y="20486"/>
                    <a:pt x="21895" y="14556"/>
                  </a:cubicBezTo>
                  <a:cubicBezTo>
                    <a:pt x="22200" y="13455"/>
                    <a:pt x="22335" y="12313"/>
                    <a:pt x="22293" y="11171"/>
                  </a:cubicBezTo>
                  <a:cubicBezTo>
                    <a:pt x="22719" y="5444"/>
                    <a:pt x="18421" y="455"/>
                    <a:pt x="12693" y="29"/>
                  </a:cubicBezTo>
                  <a:cubicBezTo>
                    <a:pt x="12180" y="-10"/>
                    <a:pt x="11664" y="-10"/>
                    <a:pt x="11150" y="29"/>
                  </a:cubicBezTo>
                  <a:cubicBezTo>
                    <a:pt x="4996" y="29"/>
                    <a:pt x="7" y="5018"/>
                    <a:pt x="7" y="11171"/>
                  </a:cubicBezTo>
                  <a:cubicBezTo>
                    <a:pt x="-179" y="16330"/>
                    <a:pt x="3203" y="20941"/>
                    <a:pt x="8179" y="22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="" xmlns:a16="http://schemas.microsoft.com/office/drawing/2014/main" id="{C0478F79-493B-283C-4353-FF7B1F98CC9E}"/>
                </a:ext>
              </a:extLst>
            </p:cNvPr>
            <p:cNvSpPr/>
            <p:nvPr/>
          </p:nvSpPr>
          <p:spPr>
            <a:xfrm>
              <a:off x="5763757" y="2251091"/>
              <a:ext cx="23028" cy="20070"/>
            </a:xfrm>
            <a:custGeom>
              <a:avLst/>
              <a:gdLst>
                <a:gd name="connsiteX0" fmla="*/ 11886 w 23028"/>
                <a:gd name="connsiteY0" fmla="*/ 20064 h 20070"/>
                <a:gd name="connsiteX1" fmla="*/ 23029 w 23028"/>
                <a:gd name="connsiteY1" fmla="*/ 8179 h 20070"/>
                <a:gd name="connsiteX2" fmla="*/ 11886 w 23028"/>
                <a:gd name="connsiteY2" fmla="*/ 7 h 20070"/>
                <a:gd name="connsiteX3" fmla="*/ 0 w 23028"/>
                <a:gd name="connsiteY3" fmla="*/ 11150 h 20070"/>
                <a:gd name="connsiteX4" fmla="*/ 11886 w 23028"/>
                <a:gd name="connsiteY4" fmla="*/ 20064 h 2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0070">
                  <a:moveTo>
                    <a:pt x="11886" y="20064"/>
                  </a:moveTo>
                  <a:cubicBezTo>
                    <a:pt x="18158" y="19672"/>
                    <a:pt x="23041" y="14464"/>
                    <a:pt x="23029" y="8179"/>
                  </a:cubicBezTo>
                  <a:cubicBezTo>
                    <a:pt x="21655" y="3203"/>
                    <a:pt x="17044" y="-179"/>
                    <a:pt x="11886" y="7"/>
                  </a:cubicBezTo>
                  <a:cubicBezTo>
                    <a:pt x="5601" y="-5"/>
                    <a:pt x="393" y="4878"/>
                    <a:pt x="0" y="11150"/>
                  </a:cubicBezTo>
                  <a:cubicBezTo>
                    <a:pt x="1388" y="16537"/>
                    <a:pt x="6326" y="20240"/>
                    <a:pt x="11886" y="2006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="" xmlns:a16="http://schemas.microsoft.com/office/drawing/2014/main" id="{23DA627B-96E4-324E-2BB4-F8FBE373E9A8}"/>
                </a:ext>
              </a:extLst>
            </p:cNvPr>
            <p:cNvSpPr/>
            <p:nvPr/>
          </p:nvSpPr>
          <p:spPr>
            <a:xfrm>
              <a:off x="5774900" y="2216184"/>
              <a:ext cx="20800" cy="20086"/>
            </a:xfrm>
            <a:custGeom>
              <a:avLst/>
              <a:gdLst>
                <a:gd name="connsiteX0" fmla="*/ 10400 w 20800"/>
                <a:gd name="connsiteY0" fmla="*/ 20057 h 20086"/>
                <a:gd name="connsiteX1" fmla="*/ 20771 w 20800"/>
                <a:gd name="connsiteY1" fmla="*/ 11172 h 20086"/>
                <a:gd name="connsiteX2" fmla="*/ 20800 w 20800"/>
                <a:gd name="connsiteY2" fmla="*/ 10400 h 20086"/>
                <a:gd name="connsiteX3" fmla="*/ 10400 w 20800"/>
                <a:gd name="connsiteY3" fmla="*/ 0 h 20086"/>
                <a:gd name="connsiteX4" fmla="*/ 0 w 20800"/>
                <a:gd name="connsiteY4" fmla="*/ 10400 h 20086"/>
                <a:gd name="connsiteX5" fmla="*/ 10400 w 20800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="" xmlns:a16="http://schemas.microsoft.com/office/drawing/2014/main" id="{7CDAC273-52B3-5B42-CC0F-C766AC4B350E}"/>
                </a:ext>
              </a:extLst>
            </p:cNvPr>
            <p:cNvSpPr/>
            <p:nvPr/>
          </p:nvSpPr>
          <p:spPr>
            <a:xfrm>
              <a:off x="5788271" y="21857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="" xmlns:a16="http://schemas.microsoft.com/office/drawing/2014/main" id="{A4359089-04FE-293A-8A59-0E30BA0FD420}"/>
                </a:ext>
              </a:extLst>
            </p:cNvPr>
            <p:cNvSpPr/>
            <p:nvPr/>
          </p:nvSpPr>
          <p:spPr>
            <a:xfrm>
              <a:off x="5801642" y="2153784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37 w 15637"/>
                <a:gd name="connsiteY1" fmla="*/ 8209 h 15600"/>
                <a:gd name="connsiteX2" fmla="*/ 15600 w 15637"/>
                <a:gd name="connsiteY2" fmla="*/ 7429 h 15600"/>
                <a:gd name="connsiteX3" fmla="*/ 8171 w 15637"/>
                <a:gd name="connsiteY3" fmla="*/ 0 h 15600"/>
                <a:gd name="connsiteX4" fmla="*/ 0 w 15637"/>
                <a:gd name="connsiteY4" fmla="*/ 7429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21"/>
                    <a:pt x="15617" y="12312"/>
                    <a:pt x="15637" y="8209"/>
                  </a:cubicBezTo>
                  <a:cubicBezTo>
                    <a:pt x="15638" y="7948"/>
                    <a:pt x="15626" y="7688"/>
                    <a:pt x="15600" y="7429"/>
                  </a:cubicBezTo>
                  <a:cubicBezTo>
                    <a:pt x="15600" y="3326"/>
                    <a:pt x="12274" y="0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="" xmlns:a16="http://schemas.microsoft.com/office/drawing/2014/main" id="{143521F6-F58B-DCD2-AC16-E36752EAF5B7}"/>
                </a:ext>
              </a:extLst>
            </p:cNvPr>
            <p:cNvSpPr/>
            <p:nvPr/>
          </p:nvSpPr>
          <p:spPr>
            <a:xfrm>
              <a:off x="5816452" y="2122584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="" xmlns:a16="http://schemas.microsoft.com/office/drawing/2014/main" id="{DE26F36A-E441-C3BF-40C9-FB255570A9CF}"/>
                </a:ext>
              </a:extLst>
            </p:cNvPr>
            <p:cNvSpPr/>
            <p:nvPr/>
          </p:nvSpPr>
          <p:spPr>
            <a:xfrm>
              <a:off x="5830614" y="2093613"/>
              <a:ext cx="17828" cy="14871"/>
            </a:xfrm>
            <a:custGeom>
              <a:avLst/>
              <a:gdLst>
                <a:gd name="connsiteX0" fmla="*/ 8914 w 17828"/>
                <a:gd name="connsiteY0" fmla="*/ 14857 h 14871"/>
                <a:gd name="connsiteX1" fmla="*/ 17829 w 17828"/>
                <a:gd name="connsiteY1" fmla="*/ 8914 h 14871"/>
                <a:gd name="connsiteX2" fmla="*/ 8914 w 17828"/>
                <a:gd name="connsiteY2" fmla="*/ 0 h 14871"/>
                <a:gd name="connsiteX3" fmla="*/ 0 w 17828"/>
                <a:gd name="connsiteY3" fmla="*/ 8914 h 14871"/>
                <a:gd name="connsiteX4" fmla="*/ 8914 w 17828"/>
                <a:gd name="connsiteY4" fmla="*/ 14857 h 1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4871">
                  <a:moveTo>
                    <a:pt x="8914" y="14857"/>
                  </a:moveTo>
                  <a:cubicBezTo>
                    <a:pt x="12877" y="15082"/>
                    <a:pt x="16512" y="12659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1499" y="12513"/>
                    <a:pt x="5016" y="14857"/>
                    <a:pt x="89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="" xmlns:a16="http://schemas.microsoft.com/office/drawing/2014/main" id="{5C98232D-928F-BBFD-B475-27B1A095B5D2}"/>
                </a:ext>
              </a:extLst>
            </p:cNvPr>
            <p:cNvSpPr/>
            <p:nvPr/>
          </p:nvSpPr>
          <p:spPr>
            <a:xfrm>
              <a:off x="5845471" y="2059441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="" xmlns:a16="http://schemas.microsoft.com/office/drawing/2014/main" id="{AE923631-ECD2-F91E-A08B-2A0D06B71F53}"/>
                </a:ext>
              </a:extLst>
            </p:cNvPr>
            <p:cNvSpPr/>
            <p:nvPr/>
          </p:nvSpPr>
          <p:spPr>
            <a:xfrm>
              <a:off x="5867014" y="2031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="" xmlns:a16="http://schemas.microsoft.com/office/drawing/2014/main" id="{A4A8D5FA-EC05-D5C3-27DF-E3DCFF70D0F9}"/>
                </a:ext>
              </a:extLst>
            </p:cNvPr>
            <p:cNvSpPr/>
            <p:nvPr/>
          </p:nvSpPr>
          <p:spPr>
            <a:xfrm>
              <a:off x="5888557" y="20044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="" xmlns:a16="http://schemas.microsoft.com/office/drawing/2014/main" id="{F9E6B56B-901D-4168-B94B-8CCAD64DCD8F}"/>
                </a:ext>
              </a:extLst>
            </p:cNvPr>
            <p:cNvSpPr/>
            <p:nvPr/>
          </p:nvSpPr>
          <p:spPr>
            <a:xfrm>
              <a:off x="5911585" y="1982927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="" xmlns:a16="http://schemas.microsoft.com/office/drawing/2014/main" id="{90BAA1CF-3906-C719-2869-F641A6AB1B1E}"/>
                </a:ext>
              </a:extLst>
            </p:cNvPr>
            <p:cNvSpPr/>
            <p:nvPr/>
          </p:nvSpPr>
          <p:spPr>
            <a:xfrm>
              <a:off x="5928760" y="1951944"/>
              <a:ext cx="15564" cy="11579"/>
            </a:xfrm>
            <a:custGeom>
              <a:avLst/>
              <a:gdLst>
                <a:gd name="connsiteX0" fmla="*/ 9569 w 15564"/>
                <a:gd name="connsiteY0" fmla="*/ 10926 h 11579"/>
                <a:gd name="connsiteX1" fmla="*/ 15565 w 15564"/>
                <a:gd name="connsiteY1" fmla="*/ 5037 h 11579"/>
                <a:gd name="connsiteX2" fmla="*/ 14769 w 15564"/>
                <a:gd name="connsiteY2" fmla="*/ 2012 h 11579"/>
                <a:gd name="connsiteX3" fmla="*/ 9569 w 15564"/>
                <a:gd name="connsiteY3" fmla="*/ 2012 h 11579"/>
                <a:gd name="connsiteX4" fmla="*/ 1181 w 15564"/>
                <a:gd name="connsiteY4" fmla="*/ 1486 h 11579"/>
                <a:gd name="connsiteX5" fmla="*/ 654 w 15564"/>
                <a:gd name="connsiteY5" fmla="*/ 2012 h 11579"/>
                <a:gd name="connsiteX6" fmla="*/ 3806 w 15564"/>
                <a:gd name="connsiteY6" fmla="*/ 10926 h 11579"/>
                <a:gd name="connsiteX7" fmla="*/ 9569 w 15564"/>
                <a:gd name="connsiteY7" fmla="*/ 10926 h 1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4" h="11579">
                  <a:moveTo>
                    <a:pt x="9569" y="10926"/>
                  </a:moveTo>
                  <a:cubicBezTo>
                    <a:pt x="12851" y="10956"/>
                    <a:pt x="15535" y="8319"/>
                    <a:pt x="15565" y="5037"/>
                  </a:cubicBezTo>
                  <a:cubicBezTo>
                    <a:pt x="15574" y="3976"/>
                    <a:pt x="15299" y="2931"/>
                    <a:pt x="14769" y="2012"/>
                  </a:cubicBezTo>
                  <a:cubicBezTo>
                    <a:pt x="13160" y="1083"/>
                    <a:pt x="11177" y="1083"/>
                    <a:pt x="9569" y="2012"/>
                  </a:cubicBezTo>
                  <a:cubicBezTo>
                    <a:pt x="7398" y="-450"/>
                    <a:pt x="3642" y="-685"/>
                    <a:pt x="1181" y="1486"/>
                  </a:cubicBezTo>
                  <a:cubicBezTo>
                    <a:pt x="994" y="1650"/>
                    <a:pt x="819" y="1826"/>
                    <a:pt x="654" y="2012"/>
                  </a:cubicBezTo>
                  <a:cubicBezTo>
                    <a:pt x="-937" y="5344"/>
                    <a:pt x="474" y="9335"/>
                    <a:pt x="3806" y="10926"/>
                  </a:cubicBezTo>
                  <a:cubicBezTo>
                    <a:pt x="5628" y="11797"/>
                    <a:pt x="7746" y="11797"/>
                    <a:pt x="9569" y="1092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="" xmlns:a16="http://schemas.microsoft.com/office/drawing/2014/main" id="{26799AD5-4E16-F14E-F295-0500BF054B72}"/>
                </a:ext>
              </a:extLst>
            </p:cNvPr>
            <p:cNvSpPr/>
            <p:nvPr/>
          </p:nvSpPr>
          <p:spPr>
            <a:xfrm>
              <a:off x="5956157" y="1926470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="" xmlns:a16="http://schemas.microsoft.com/office/drawing/2014/main" id="{20FD2CAF-4251-9EB8-805D-A80B040E483B}"/>
                </a:ext>
              </a:extLst>
            </p:cNvPr>
            <p:cNvSpPr/>
            <p:nvPr/>
          </p:nvSpPr>
          <p:spPr>
            <a:xfrm>
              <a:off x="5980671" y="1901956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="" xmlns:a16="http://schemas.microsoft.com/office/drawing/2014/main" id="{0A7DD626-ABE1-F052-C591-7FA5567E87A8}"/>
                </a:ext>
              </a:extLst>
            </p:cNvPr>
            <p:cNvSpPr/>
            <p:nvPr/>
          </p:nvSpPr>
          <p:spPr>
            <a:xfrm>
              <a:off x="6007413" y="1879669"/>
              <a:ext cx="8915" cy="8247"/>
            </a:xfrm>
            <a:custGeom>
              <a:avLst/>
              <a:gdLst>
                <a:gd name="connsiteX0" fmla="*/ 4458 w 8915"/>
                <a:gd name="connsiteY0" fmla="*/ 8172 h 8247"/>
                <a:gd name="connsiteX1" fmla="*/ 8915 w 8915"/>
                <a:gd name="connsiteY1" fmla="*/ 3715 h 8247"/>
                <a:gd name="connsiteX2" fmla="*/ 4458 w 8915"/>
                <a:gd name="connsiteY2" fmla="*/ 0 h 8247"/>
                <a:gd name="connsiteX3" fmla="*/ 1 w 8915"/>
                <a:gd name="connsiteY3" fmla="*/ 4458 h 8247"/>
                <a:gd name="connsiteX4" fmla="*/ 3639 w 8915"/>
                <a:gd name="connsiteY4" fmla="*/ 8246 h 8247"/>
                <a:gd name="connsiteX5" fmla="*/ 4458 w 8915"/>
                <a:gd name="connsiteY5" fmla="*/ 8172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8247">
                  <a:moveTo>
                    <a:pt x="4458" y="8172"/>
                  </a:moveTo>
                  <a:cubicBezTo>
                    <a:pt x="6920" y="8172"/>
                    <a:pt x="8915" y="6176"/>
                    <a:pt x="8915" y="3715"/>
                  </a:cubicBezTo>
                  <a:cubicBezTo>
                    <a:pt x="8549" y="1547"/>
                    <a:pt x="6656" y="-30"/>
                    <a:pt x="4458" y="0"/>
                  </a:cubicBezTo>
                  <a:cubicBezTo>
                    <a:pt x="1996" y="0"/>
                    <a:pt x="1" y="1996"/>
                    <a:pt x="1" y="4458"/>
                  </a:cubicBezTo>
                  <a:cubicBezTo>
                    <a:pt x="-41" y="6508"/>
                    <a:pt x="1588" y="8205"/>
                    <a:pt x="3639" y="8246"/>
                  </a:cubicBezTo>
                  <a:cubicBezTo>
                    <a:pt x="3914" y="8252"/>
                    <a:pt x="4189" y="8227"/>
                    <a:pt x="4458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="" xmlns:a16="http://schemas.microsoft.com/office/drawing/2014/main" id="{83D2584F-45BF-4E22-E17E-645DEA86CF6E}"/>
                </a:ext>
              </a:extLst>
            </p:cNvPr>
            <p:cNvSpPr/>
            <p:nvPr/>
          </p:nvSpPr>
          <p:spPr>
            <a:xfrm>
              <a:off x="6038614" y="1864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="" xmlns:a16="http://schemas.microsoft.com/office/drawing/2014/main" id="{1F92F024-DEE3-6820-BA91-625F610036F2}"/>
                </a:ext>
              </a:extLst>
            </p:cNvPr>
            <p:cNvSpPr/>
            <p:nvPr/>
          </p:nvSpPr>
          <p:spPr>
            <a:xfrm>
              <a:off x="6066100" y="1837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="" xmlns:a16="http://schemas.microsoft.com/office/drawing/2014/main" id="{5CF88890-C92C-2BBB-F8F3-D6FFBC5FFE08}"/>
                </a:ext>
              </a:extLst>
            </p:cNvPr>
            <p:cNvSpPr/>
            <p:nvPr/>
          </p:nvSpPr>
          <p:spPr>
            <a:xfrm>
              <a:off x="6092843" y="181949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="" xmlns:a16="http://schemas.microsoft.com/office/drawing/2014/main" id="{B53B549B-40A3-356F-D9BE-5E445107D5FE}"/>
                </a:ext>
              </a:extLst>
            </p:cNvPr>
            <p:cNvSpPr/>
            <p:nvPr/>
          </p:nvSpPr>
          <p:spPr>
            <a:xfrm>
              <a:off x="6123300" y="1801670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="" xmlns:a16="http://schemas.microsoft.com/office/drawing/2014/main" id="{BBD760AE-99DA-337B-7669-EDDC5AAC7735}"/>
                </a:ext>
              </a:extLst>
            </p:cNvPr>
            <p:cNvSpPr/>
            <p:nvPr/>
          </p:nvSpPr>
          <p:spPr>
            <a:xfrm>
              <a:off x="6153757" y="178458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="" xmlns:a16="http://schemas.microsoft.com/office/drawing/2014/main" id="{201F68C9-A014-0B1D-E681-40DD3C32B4A5}"/>
                </a:ext>
              </a:extLst>
            </p:cNvPr>
            <p:cNvSpPr/>
            <p:nvPr/>
          </p:nvSpPr>
          <p:spPr>
            <a:xfrm>
              <a:off x="6184957" y="1766756"/>
              <a:ext cx="74285" cy="5200"/>
            </a:xfrm>
            <a:custGeom>
              <a:avLst/>
              <a:gdLst>
                <a:gd name="connsiteX0" fmla="*/ 0 w 74285"/>
                <a:gd name="connsiteY0" fmla="*/ 5200 h 5200"/>
                <a:gd name="connsiteX1" fmla="*/ 0 w 74285"/>
                <a:gd name="connsiteY1" fmla="*/ 0 h 5200"/>
                <a:gd name="connsiteX2" fmla="*/ 0 w 74285"/>
                <a:gd name="connsiteY2" fmla="*/ 0 h 5200"/>
                <a:gd name="connsiteX3" fmla="*/ 0 w 74285"/>
                <a:gd name="connsiteY3" fmla="*/ 5200 h 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200">
                  <a:moveTo>
                    <a:pt x="0" y="520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="" xmlns:a16="http://schemas.microsoft.com/office/drawing/2014/main" id="{B8286C4F-D347-DD9B-067D-D52CC1838DC3}"/>
                </a:ext>
              </a:extLst>
            </p:cNvPr>
            <p:cNvSpPr/>
            <p:nvPr/>
          </p:nvSpPr>
          <p:spPr>
            <a:xfrm>
              <a:off x="6216157" y="175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="" xmlns:a16="http://schemas.microsoft.com/office/drawing/2014/main" id="{262EC9C3-D9F6-8BD6-CBF5-67B7548B5E78}"/>
                </a:ext>
              </a:extLst>
            </p:cNvPr>
            <p:cNvSpPr/>
            <p:nvPr/>
          </p:nvSpPr>
          <p:spPr>
            <a:xfrm>
              <a:off x="6248100" y="174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="" xmlns:a16="http://schemas.microsoft.com/office/drawing/2014/main" id="{51C92E7C-17E1-7C92-C15E-AC4583AB3737}"/>
                </a:ext>
              </a:extLst>
            </p:cNvPr>
            <p:cNvSpPr/>
            <p:nvPr/>
          </p:nvSpPr>
          <p:spPr>
            <a:xfrm>
              <a:off x="6280043" y="1729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="" xmlns:a16="http://schemas.microsoft.com/office/drawing/2014/main" id="{D7FAF0A7-E6B5-4E1D-4CCC-49F7FD803988}"/>
                </a:ext>
              </a:extLst>
            </p:cNvPr>
            <p:cNvSpPr/>
            <p:nvPr/>
          </p:nvSpPr>
          <p:spPr>
            <a:xfrm>
              <a:off x="6314214" y="17214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="" xmlns:a16="http://schemas.microsoft.com/office/drawing/2014/main" id="{0D4989EC-BA3C-3563-582D-0EA853F94EE9}"/>
                </a:ext>
              </a:extLst>
            </p:cNvPr>
            <p:cNvSpPr/>
            <p:nvPr/>
          </p:nvSpPr>
          <p:spPr>
            <a:xfrm>
              <a:off x="6450157" y="1696184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="" xmlns:a16="http://schemas.microsoft.com/office/drawing/2014/main" id="{0B3C3E69-7A61-8C6D-F54B-171985BD82CB}"/>
                </a:ext>
              </a:extLst>
            </p:cNvPr>
            <p:cNvSpPr/>
            <p:nvPr/>
          </p:nvSpPr>
          <p:spPr>
            <a:xfrm>
              <a:off x="6485071" y="16932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="" xmlns:a16="http://schemas.microsoft.com/office/drawing/2014/main" id="{4EA8DBF2-35B6-ED26-171A-28478B332345}"/>
                </a:ext>
              </a:extLst>
            </p:cNvPr>
            <p:cNvSpPr/>
            <p:nvPr/>
          </p:nvSpPr>
          <p:spPr>
            <a:xfrm>
              <a:off x="6588329" y="16954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="" xmlns:a16="http://schemas.microsoft.com/office/drawing/2014/main" id="{DF2DEE53-DB0B-AA8A-3247-927B0801AD71}"/>
                </a:ext>
              </a:extLst>
            </p:cNvPr>
            <p:cNvSpPr/>
            <p:nvPr/>
          </p:nvSpPr>
          <p:spPr>
            <a:xfrm>
              <a:off x="6623243" y="1700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="" xmlns:a16="http://schemas.microsoft.com/office/drawing/2014/main" id="{E7CB9486-A5BF-333D-9A45-B1D290E3E47F}"/>
                </a:ext>
              </a:extLst>
            </p:cNvPr>
            <p:cNvSpPr/>
            <p:nvPr/>
          </p:nvSpPr>
          <p:spPr>
            <a:xfrm>
              <a:off x="6657414" y="170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="" xmlns:a16="http://schemas.microsoft.com/office/drawing/2014/main" id="{A16E575F-4DDF-C5B4-716E-BC3302CC5E37}"/>
                </a:ext>
              </a:extLst>
            </p:cNvPr>
            <p:cNvSpPr/>
            <p:nvPr/>
          </p:nvSpPr>
          <p:spPr>
            <a:xfrm>
              <a:off x="6691586" y="171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="" xmlns:a16="http://schemas.microsoft.com/office/drawing/2014/main" id="{2DE2E1E9-0A91-40F0-EF0D-2F3D4D52CA8A}"/>
                </a:ext>
              </a:extLst>
            </p:cNvPr>
            <p:cNvSpPr/>
            <p:nvPr/>
          </p:nvSpPr>
          <p:spPr>
            <a:xfrm>
              <a:off x="6725014" y="1719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="" xmlns:a16="http://schemas.microsoft.com/office/drawing/2014/main" id="{1856EB9D-0175-2364-B45D-9092E641D3DC}"/>
                </a:ext>
              </a:extLst>
            </p:cNvPr>
            <p:cNvSpPr/>
            <p:nvPr/>
          </p:nvSpPr>
          <p:spPr>
            <a:xfrm>
              <a:off x="6751757" y="1723670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="" xmlns:a16="http://schemas.microsoft.com/office/drawing/2014/main" id="{089413A0-E6C1-0E6C-A934-095B721FB505}"/>
                </a:ext>
              </a:extLst>
            </p:cNvPr>
            <p:cNvSpPr/>
            <p:nvPr/>
          </p:nvSpPr>
          <p:spPr>
            <a:xfrm>
              <a:off x="6784443" y="173555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="" xmlns:a16="http://schemas.microsoft.com/office/drawing/2014/main" id="{C164D9F4-7B0F-0369-8C3E-364ED14E8AC9}"/>
                </a:ext>
              </a:extLst>
            </p:cNvPr>
            <p:cNvSpPr/>
            <p:nvPr/>
          </p:nvSpPr>
          <p:spPr>
            <a:xfrm>
              <a:off x="6818614" y="1750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="" xmlns:a16="http://schemas.microsoft.com/office/drawing/2014/main" id="{333EBD4F-E5DD-47C5-0DC5-9851533B0D32}"/>
                </a:ext>
              </a:extLst>
            </p:cNvPr>
            <p:cNvSpPr/>
            <p:nvPr/>
          </p:nvSpPr>
          <p:spPr>
            <a:xfrm>
              <a:off x="6851300" y="1766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="" xmlns:a16="http://schemas.microsoft.com/office/drawing/2014/main" id="{FAD986C4-09A9-4E06-DE8C-29B4DAFC2608}"/>
                </a:ext>
              </a:extLst>
            </p:cNvPr>
            <p:cNvSpPr/>
            <p:nvPr/>
          </p:nvSpPr>
          <p:spPr>
            <a:xfrm>
              <a:off x="6881758" y="1785327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="" xmlns:a16="http://schemas.microsoft.com/office/drawing/2014/main" id="{FF48B3CA-D773-4318-B795-51C52A1A1114}"/>
                </a:ext>
              </a:extLst>
            </p:cNvPr>
            <p:cNvSpPr/>
            <p:nvPr/>
          </p:nvSpPr>
          <p:spPr>
            <a:xfrm>
              <a:off x="6911376" y="1800830"/>
              <a:ext cx="9010" cy="5151"/>
            </a:xfrm>
            <a:custGeom>
              <a:avLst/>
              <a:gdLst>
                <a:gd name="connsiteX0" fmla="*/ 4553 w 9010"/>
                <a:gd name="connsiteY0" fmla="*/ 4554 h 5151"/>
                <a:gd name="connsiteX1" fmla="*/ 9010 w 9010"/>
                <a:gd name="connsiteY1" fmla="*/ 4554 h 5151"/>
                <a:gd name="connsiteX2" fmla="*/ 4553 w 9010"/>
                <a:gd name="connsiteY2" fmla="*/ 97 h 5151"/>
                <a:gd name="connsiteX3" fmla="*/ 96 w 9010"/>
                <a:gd name="connsiteY3" fmla="*/ 2876 h 5151"/>
                <a:gd name="connsiteX4" fmla="*/ 96 w 9010"/>
                <a:gd name="connsiteY4" fmla="*/ 4554 h 5151"/>
                <a:gd name="connsiteX5" fmla="*/ 4553 w 9010"/>
                <a:gd name="connsiteY5" fmla="*/ 4554 h 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5151">
                  <a:moveTo>
                    <a:pt x="4553" y="4554"/>
                  </a:moveTo>
                  <a:cubicBezTo>
                    <a:pt x="5932" y="5350"/>
                    <a:pt x="7631" y="5350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1475" y="5350"/>
                    <a:pt x="3174" y="5350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="" xmlns:a16="http://schemas.microsoft.com/office/drawing/2014/main" id="{6E3C36BC-7853-98A0-7A3F-E2E6394362E6}"/>
                </a:ext>
              </a:extLst>
            </p:cNvPr>
            <p:cNvSpPr/>
            <p:nvPr/>
          </p:nvSpPr>
          <p:spPr>
            <a:xfrm>
              <a:off x="6938215" y="1814298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="" xmlns:a16="http://schemas.microsoft.com/office/drawing/2014/main" id="{24D2BCB5-D65E-03C9-9AFF-E75BDA3D5364}"/>
                </a:ext>
              </a:extLst>
            </p:cNvPr>
            <p:cNvSpPr/>
            <p:nvPr/>
          </p:nvSpPr>
          <p:spPr>
            <a:xfrm>
              <a:off x="6965700" y="1832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="" xmlns:a16="http://schemas.microsoft.com/office/drawing/2014/main" id="{00491721-7D62-CAD3-B94F-3398DF6EF922}"/>
                </a:ext>
              </a:extLst>
            </p:cNvPr>
            <p:cNvSpPr/>
            <p:nvPr/>
          </p:nvSpPr>
          <p:spPr>
            <a:xfrm>
              <a:off x="6992443" y="1852893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="" xmlns:a16="http://schemas.microsoft.com/office/drawing/2014/main" id="{B2061C37-5250-2606-F704-D137F15B8169}"/>
                </a:ext>
              </a:extLst>
            </p:cNvPr>
            <p:cNvSpPr/>
            <p:nvPr/>
          </p:nvSpPr>
          <p:spPr>
            <a:xfrm>
              <a:off x="7019186" y="1875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="" xmlns:a16="http://schemas.microsoft.com/office/drawing/2014/main" id="{DB21B920-8264-A2AC-985F-A25FFF10F848}"/>
                </a:ext>
              </a:extLst>
            </p:cNvPr>
            <p:cNvSpPr/>
            <p:nvPr/>
          </p:nvSpPr>
          <p:spPr>
            <a:xfrm>
              <a:off x="7044443" y="1898241"/>
              <a:ext cx="17828" cy="17119"/>
            </a:xfrm>
            <a:custGeom>
              <a:avLst/>
              <a:gdLst>
                <a:gd name="connsiteX0" fmla="*/ 8914 w 17828"/>
                <a:gd name="connsiteY0" fmla="*/ 17086 h 17119"/>
                <a:gd name="connsiteX1" fmla="*/ 17829 w 17828"/>
                <a:gd name="connsiteY1" fmla="*/ 8914 h 17119"/>
                <a:gd name="connsiteX2" fmla="*/ 8914 w 17828"/>
                <a:gd name="connsiteY2" fmla="*/ 0 h 17119"/>
                <a:gd name="connsiteX3" fmla="*/ 0 w 17828"/>
                <a:gd name="connsiteY3" fmla="*/ 8914 h 17119"/>
                <a:gd name="connsiteX4" fmla="*/ 8138 w 17828"/>
                <a:gd name="connsiteY4" fmla="*/ 17119 h 17119"/>
                <a:gd name="connsiteX5" fmla="*/ 8914 w 17828"/>
                <a:gd name="connsiteY5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086"/>
                  </a:moveTo>
                  <a:cubicBezTo>
                    <a:pt x="13562" y="17102"/>
                    <a:pt x="17442" y="13545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19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="" xmlns:a16="http://schemas.microsoft.com/office/drawing/2014/main" id="{457E920A-BA49-2161-C05B-E0822EED2001}"/>
                </a:ext>
              </a:extLst>
            </p:cNvPr>
            <p:cNvSpPr/>
            <p:nvPr/>
          </p:nvSpPr>
          <p:spPr>
            <a:xfrm>
              <a:off x="7068957" y="19227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="" xmlns:a16="http://schemas.microsoft.com/office/drawing/2014/main" id="{E50306CF-0BFC-EBC2-4A5D-F9090D9177A3}"/>
                </a:ext>
              </a:extLst>
            </p:cNvPr>
            <p:cNvSpPr/>
            <p:nvPr/>
          </p:nvSpPr>
          <p:spPr>
            <a:xfrm>
              <a:off x="7090500" y="19465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="" xmlns:a16="http://schemas.microsoft.com/office/drawing/2014/main" id="{CA7F6C54-34D8-1FF2-A9A3-518464C0CF9E}"/>
                </a:ext>
              </a:extLst>
            </p:cNvPr>
            <p:cNvSpPr/>
            <p:nvPr/>
          </p:nvSpPr>
          <p:spPr>
            <a:xfrm>
              <a:off x="7115015" y="19754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="" xmlns:a16="http://schemas.microsoft.com/office/drawing/2014/main" id="{FACDC413-1EC6-8EEE-238C-B1BA7FFFAE51}"/>
                </a:ext>
              </a:extLst>
            </p:cNvPr>
            <p:cNvSpPr/>
            <p:nvPr/>
          </p:nvSpPr>
          <p:spPr>
            <a:xfrm>
              <a:off x="7135072" y="2001498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="" xmlns:a16="http://schemas.microsoft.com/office/drawing/2014/main" id="{50372C8A-A8B0-A01E-5D1A-5D4AFC15ABD6}"/>
                </a:ext>
              </a:extLst>
            </p:cNvPr>
            <p:cNvSpPr/>
            <p:nvPr/>
          </p:nvSpPr>
          <p:spPr>
            <a:xfrm>
              <a:off x="7152158" y="20274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="" xmlns:a16="http://schemas.microsoft.com/office/drawing/2014/main" id="{BAE95DD5-4404-AEA0-CC2B-43D336C2E804}"/>
                </a:ext>
              </a:extLst>
            </p:cNvPr>
            <p:cNvSpPr/>
            <p:nvPr/>
          </p:nvSpPr>
          <p:spPr>
            <a:xfrm>
              <a:off x="7170729" y="205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="" xmlns:a16="http://schemas.microsoft.com/office/drawing/2014/main" id="{E7338F8B-3F38-FCC8-9161-32614A471715}"/>
                </a:ext>
              </a:extLst>
            </p:cNvPr>
            <p:cNvSpPr/>
            <p:nvPr/>
          </p:nvSpPr>
          <p:spPr>
            <a:xfrm>
              <a:off x="7188558" y="2087670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="" xmlns:a16="http://schemas.microsoft.com/office/drawing/2014/main" id="{5B196FCE-F8BA-233C-9610-9C8C0B55265A}"/>
                </a:ext>
              </a:extLst>
            </p:cNvPr>
            <p:cNvSpPr/>
            <p:nvPr/>
          </p:nvSpPr>
          <p:spPr>
            <a:xfrm>
              <a:off x="7203415" y="21181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="" xmlns:a16="http://schemas.microsoft.com/office/drawing/2014/main" id="{2C572842-CDE7-B82C-7E2D-428DC50F8BE8}"/>
                </a:ext>
              </a:extLst>
            </p:cNvPr>
            <p:cNvSpPr/>
            <p:nvPr/>
          </p:nvSpPr>
          <p:spPr>
            <a:xfrm>
              <a:off x="7219758" y="21515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="" xmlns:a16="http://schemas.microsoft.com/office/drawing/2014/main" id="{68B52C19-01A0-AD7E-D681-275ED15F6181}"/>
                </a:ext>
              </a:extLst>
            </p:cNvPr>
            <p:cNvSpPr/>
            <p:nvPr/>
          </p:nvSpPr>
          <p:spPr>
            <a:xfrm>
              <a:off x="7233872" y="21849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="" xmlns:a16="http://schemas.microsoft.com/office/drawing/2014/main" id="{200B9F31-6521-7242-C0AD-A68948077502}"/>
                </a:ext>
              </a:extLst>
            </p:cNvPr>
            <p:cNvSpPr/>
            <p:nvPr/>
          </p:nvSpPr>
          <p:spPr>
            <a:xfrm>
              <a:off x="7245758" y="2217670"/>
              <a:ext cx="17085" cy="17085"/>
            </a:xfrm>
            <a:custGeom>
              <a:avLst/>
              <a:gdLst>
                <a:gd name="connsiteX0" fmla="*/ 8172 w 17085"/>
                <a:gd name="connsiteY0" fmla="*/ 17086 h 17085"/>
                <a:gd name="connsiteX1" fmla="*/ 17086 w 17085"/>
                <a:gd name="connsiteY1" fmla="*/ 8914 h 17085"/>
                <a:gd name="connsiteX2" fmla="*/ 8172 w 17085"/>
                <a:gd name="connsiteY2" fmla="*/ 0 h 17085"/>
                <a:gd name="connsiteX3" fmla="*/ 0 w 17085"/>
                <a:gd name="connsiteY3" fmla="*/ 8914 h 17085"/>
                <a:gd name="connsiteX4" fmla="*/ 8172 w 17085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5" h="17085">
                  <a:moveTo>
                    <a:pt x="8172" y="17086"/>
                  </a:moveTo>
                  <a:cubicBezTo>
                    <a:pt x="12819" y="17102"/>
                    <a:pt x="16699" y="13545"/>
                    <a:pt x="17086" y="8914"/>
                  </a:cubicBezTo>
                  <a:cubicBezTo>
                    <a:pt x="16731" y="4146"/>
                    <a:pt x="12940" y="355"/>
                    <a:pt x="8172" y="0"/>
                  </a:cubicBezTo>
                  <a:cubicBezTo>
                    <a:pt x="3541" y="387"/>
                    <a:pt x="-16" y="4267"/>
                    <a:pt x="0" y="8914"/>
                  </a:cubicBezTo>
                  <a:cubicBezTo>
                    <a:pt x="0" y="13427"/>
                    <a:pt x="3658" y="17086"/>
                    <a:pt x="8172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="" xmlns:a16="http://schemas.microsoft.com/office/drawing/2014/main" id="{C4178771-FAD8-6A9A-9ADE-4A9AB52ED12B}"/>
                </a:ext>
              </a:extLst>
            </p:cNvPr>
            <p:cNvSpPr/>
            <p:nvPr/>
          </p:nvSpPr>
          <p:spPr>
            <a:xfrm>
              <a:off x="7257643" y="2251064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="" xmlns:a16="http://schemas.microsoft.com/office/drawing/2014/main" id="{46894370-AB64-E100-946C-CBBDA4C72C6D}"/>
                </a:ext>
              </a:extLst>
            </p:cNvPr>
            <p:cNvSpPr/>
            <p:nvPr/>
          </p:nvSpPr>
          <p:spPr>
            <a:xfrm>
              <a:off x="7264329" y="2285270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="" xmlns:a16="http://schemas.microsoft.com/office/drawing/2014/main" id="{8AED129F-6271-2B02-8D2F-370F2C420A25}"/>
                </a:ext>
              </a:extLst>
            </p:cNvPr>
            <p:cNvSpPr/>
            <p:nvPr/>
          </p:nvSpPr>
          <p:spPr>
            <a:xfrm>
              <a:off x="7271758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="" xmlns:a16="http://schemas.microsoft.com/office/drawing/2014/main" id="{B2D43764-298D-63ED-FB90-70545FF5EA05}"/>
                </a:ext>
              </a:extLst>
            </p:cNvPr>
            <p:cNvSpPr/>
            <p:nvPr/>
          </p:nvSpPr>
          <p:spPr>
            <a:xfrm>
              <a:off x="7276183" y="2352127"/>
              <a:ext cx="17860" cy="18571"/>
            </a:xfrm>
            <a:custGeom>
              <a:avLst/>
              <a:gdLst>
                <a:gd name="connsiteX0" fmla="*/ 8946 w 17860"/>
                <a:gd name="connsiteY0" fmla="*/ 18571 h 18571"/>
                <a:gd name="connsiteX1" fmla="*/ 17860 w 17860"/>
                <a:gd name="connsiteY1" fmla="*/ 8914 h 18571"/>
                <a:gd name="connsiteX2" fmla="*/ 8946 w 17860"/>
                <a:gd name="connsiteY2" fmla="*/ 0 h 18571"/>
                <a:gd name="connsiteX3" fmla="*/ 32 w 17860"/>
                <a:gd name="connsiteY3" fmla="*/ 8914 h 18571"/>
                <a:gd name="connsiteX4" fmla="*/ 8172 w 17860"/>
                <a:gd name="connsiteY4" fmla="*/ 18540 h 18571"/>
                <a:gd name="connsiteX5" fmla="*/ 8946 w 17860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60" h="18571">
                  <a:moveTo>
                    <a:pt x="8946" y="18571"/>
                  </a:moveTo>
                  <a:cubicBezTo>
                    <a:pt x="13987" y="18183"/>
                    <a:pt x="17875" y="13971"/>
                    <a:pt x="17860" y="8914"/>
                  </a:cubicBezTo>
                  <a:cubicBezTo>
                    <a:pt x="17506" y="4146"/>
                    <a:pt x="13715" y="35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="" xmlns:a16="http://schemas.microsoft.com/office/drawing/2014/main" id="{57A6643D-A52E-E0EA-C50A-E3A8580ECAC3}"/>
                </a:ext>
              </a:extLst>
            </p:cNvPr>
            <p:cNvSpPr/>
            <p:nvPr/>
          </p:nvSpPr>
          <p:spPr>
            <a:xfrm>
              <a:off x="7282158" y="2386299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="" xmlns:a16="http://schemas.microsoft.com/office/drawing/2014/main" id="{4AEBCB2F-BA21-1032-2B1C-CD03C6C56A40}"/>
                </a:ext>
              </a:extLst>
            </p:cNvPr>
            <p:cNvSpPr/>
            <p:nvPr/>
          </p:nvSpPr>
          <p:spPr>
            <a:xfrm>
              <a:off x="7285872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="" xmlns:a16="http://schemas.microsoft.com/office/drawing/2014/main" id="{E2C92131-8D45-00F4-F48A-AC0C61117025}"/>
                </a:ext>
              </a:extLst>
            </p:cNvPr>
            <p:cNvSpPr/>
            <p:nvPr/>
          </p:nvSpPr>
          <p:spPr>
            <a:xfrm>
              <a:off x="7324501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="" xmlns:a16="http://schemas.microsoft.com/office/drawing/2014/main" id="{9CBEB958-221B-B19A-646C-1F795DADAFF1}"/>
                </a:ext>
              </a:extLst>
            </p:cNvPr>
            <p:cNvSpPr/>
            <p:nvPr/>
          </p:nvSpPr>
          <p:spPr>
            <a:xfrm>
              <a:off x="7324501" y="2494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="" xmlns:a16="http://schemas.microsoft.com/office/drawing/2014/main" id="{49BB4251-EA78-2508-17A2-38BB468DB998}"/>
                </a:ext>
              </a:extLst>
            </p:cNvPr>
            <p:cNvSpPr/>
            <p:nvPr/>
          </p:nvSpPr>
          <p:spPr>
            <a:xfrm>
              <a:off x="7322272" y="25289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="" xmlns:a16="http://schemas.microsoft.com/office/drawing/2014/main" id="{764786E0-FCD9-66A5-F876-C7290E1DE520}"/>
                </a:ext>
              </a:extLst>
            </p:cNvPr>
            <p:cNvSpPr/>
            <p:nvPr/>
          </p:nvSpPr>
          <p:spPr>
            <a:xfrm>
              <a:off x="7319300" y="2563842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14" y="5200"/>
                    <a:pt x="8914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="" xmlns:a16="http://schemas.microsoft.com/office/drawing/2014/main" id="{E06C2ADC-AC53-3AAE-3533-F81455416F02}"/>
                </a:ext>
              </a:extLst>
            </p:cNvPr>
            <p:cNvSpPr/>
            <p:nvPr/>
          </p:nvSpPr>
          <p:spPr>
            <a:xfrm>
              <a:off x="7318558" y="260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="" xmlns:a16="http://schemas.microsoft.com/office/drawing/2014/main" id="{EF65CF8A-45CA-906D-43B3-04129FC625CB}"/>
                </a:ext>
              </a:extLst>
            </p:cNvPr>
            <p:cNvSpPr/>
            <p:nvPr/>
          </p:nvSpPr>
          <p:spPr>
            <a:xfrm>
              <a:off x="7311542" y="2638870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="" xmlns:a16="http://schemas.microsoft.com/office/drawing/2014/main" id="{B888B896-82C8-090D-CF63-138780E80D4F}"/>
                </a:ext>
              </a:extLst>
            </p:cNvPr>
            <p:cNvSpPr/>
            <p:nvPr/>
          </p:nvSpPr>
          <p:spPr>
            <a:xfrm>
              <a:off x="7303701" y="267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="" xmlns:a16="http://schemas.microsoft.com/office/drawing/2014/main" id="{D2C924B2-C9B9-A584-9EAC-C60326F3C00F}"/>
                </a:ext>
              </a:extLst>
            </p:cNvPr>
            <p:cNvSpPr/>
            <p:nvPr/>
          </p:nvSpPr>
          <p:spPr>
            <a:xfrm>
              <a:off x="7294786" y="270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="" xmlns:a16="http://schemas.microsoft.com/office/drawing/2014/main" id="{90BDD8CD-9497-DED2-DA30-7D24BD631001}"/>
                </a:ext>
              </a:extLst>
            </p:cNvPr>
            <p:cNvSpPr/>
            <p:nvPr/>
          </p:nvSpPr>
          <p:spPr>
            <a:xfrm>
              <a:off x="7282900" y="2736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="" xmlns:a16="http://schemas.microsoft.com/office/drawing/2014/main" id="{4B8B9A76-3869-1CA1-1D38-21F346647EB3}"/>
                </a:ext>
              </a:extLst>
            </p:cNvPr>
            <p:cNvSpPr/>
            <p:nvPr/>
          </p:nvSpPr>
          <p:spPr>
            <a:xfrm>
              <a:off x="7271015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="" xmlns:a16="http://schemas.microsoft.com/office/drawing/2014/main" id="{C0A4016F-A103-D635-0C08-1376E7B00342}"/>
                </a:ext>
              </a:extLst>
            </p:cNvPr>
            <p:cNvSpPr/>
            <p:nvPr/>
          </p:nvSpPr>
          <p:spPr>
            <a:xfrm>
              <a:off x="7257643" y="280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="" xmlns:a16="http://schemas.microsoft.com/office/drawing/2014/main" id="{085F0F0F-A5EB-508D-8884-CB339E004CEA}"/>
                </a:ext>
              </a:extLst>
            </p:cNvPr>
            <p:cNvSpPr/>
            <p:nvPr/>
          </p:nvSpPr>
          <p:spPr>
            <a:xfrm>
              <a:off x="7241301" y="28305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="" xmlns:a16="http://schemas.microsoft.com/office/drawing/2014/main" id="{7EB5C615-92F9-429D-283B-54AA5F6DD10B}"/>
                </a:ext>
              </a:extLst>
            </p:cNvPr>
            <p:cNvSpPr/>
            <p:nvPr/>
          </p:nvSpPr>
          <p:spPr>
            <a:xfrm>
              <a:off x="7226113" y="286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="" xmlns:a16="http://schemas.microsoft.com/office/drawing/2014/main" id="{EEF09DAC-51D6-A0A5-0CF5-C3B9883AF80E}"/>
                </a:ext>
              </a:extLst>
            </p:cNvPr>
            <p:cNvSpPr/>
            <p:nvPr/>
          </p:nvSpPr>
          <p:spPr>
            <a:xfrm>
              <a:off x="7208615" y="289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="" xmlns:a16="http://schemas.microsoft.com/office/drawing/2014/main" id="{13253A95-41F0-7C87-6F17-D7FAE0E95CE3}"/>
                </a:ext>
              </a:extLst>
            </p:cNvPr>
            <p:cNvSpPr/>
            <p:nvPr/>
          </p:nvSpPr>
          <p:spPr>
            <a:xfrm>
              <a:off x="7192272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="" xmlns:a16="http://schemas.microsoft.com/office/drawing/2014/main" id="{B42484D9-92EC-F948-661D-541DDB0C3907}"/>
                </a:ext>
              </a:extLst>
            </p:cNvPr>
            <p:cNvSpPr/>
            <p:nvPr/>
          </p:nvSpPr>
          <p:spPr>
            <a:xfrm>
              <a:off x="7169243" y="295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="" xmlns:a16="http://schemas.microsoft.com/office/drawing/2014/main" id="{57473282-1C9E-12AD-B013-09153AF3118D}"/>
                </a:ext>
              </a:extLst>
            </p:cNvPr>
            <p:cNvSpPr/>
            <p:nvPr/>
          </p:nvSpPr>
          <p:spPr>
            <a:xfrm>
              <a:off x="6782214" y="3230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="" xmlns:a16="http://schemas.microsoft.com/office/drawing/2014/main" id="{35C62A3F-7EE8-5F04-A353-E15B19E01C27}"/>
                </a:ext>
              </a:extLst>
            </p:cNvPr>
            <p:cNvSpPr/>
            <p:nvPr/>
          </p:nvSpPr>
          <p:spPr>
            <a:xfrm>
              <a:off x="6747300" y="32390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="" xmlns:a16="http://schemas.microsoft.com/office/drawing/2014/main" id="{C096E456-5F79-9EAC-42DB-1251BE398B03}"/>
                </a:ext>
              </a:extLst>
            </p:cNvPr>
            <p:cNvSpPr/>
            <p:nvPr/>
          </p:nvSpPr>
          <p:spPr>
            <a:xfrm>
              <a:off x="6708975" y="3248014"/>
              <a:ext cx="8365" cy="9725"/>
            </a:xfrm>
            <a:custGeom>
              <a:avLst/>
              <a:gdLst>
                <a:gd name="connsiteX0" fmla="*/ 7868 w 8365"/>
                <a:gd name="connsiteY0" fmla="*/ 7428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8"/>
                  </a:moveTo>
                  <a:cubicBezTo>
                    <a:pt x="8531" y="6279"/>
                    <a:pt x="8531" y="4863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="" xmlns:a16="http://schemas.microsoft.com/office/drawing/2014/main" id="{B921F714-9021-F97A-DD3D-80FD11058460}"/>
                </a:ext>
              </a:extLst>
            </p:cNvPr>
            <p:cNvSpPr/>
            <p:nvPr/>
          </p:nvSpPr>
          <p:spPr>
            <a:xfrm>
              <a:off x="6679700" y="3255442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="" xmlns:a16="http://schemas.microsoft.com/office/drawing/2014/main" id="{B2018814-59F2-8E06-410E-D6A4B9487251}"/>
                </a:ext>
              </a:extLst>
            </p:cNvPr>
            <p:cNvSpPr/>
            <p:nvPr/>
          </p:nvSpPr>
          <p:spPr>
            <a:xfrm>
              <a:off x="6646272" y="32621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="" xmlns:a16="http://schemas.microsoft.com/office/drawing/2014/main" id="{693CF95A-B9D7-A55B-B76F-107DAB1E9779}"/>
                </a:ext>
              </a:extLst>
            </p:cNvPr>
            <p:cNvSpPr/>
            <p:nvPr/>
          </p:nvSpPr>
          <p:spPr>
            <a:xfrm>
              <a:off x="6610614" y="3265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="" xmlns:a16="http://schemas.microsoft.com/office/drawing/2014/main" id="{25F37322-3B67-BD92-0CE1-5356AAB67C22}"/>
                </a:ext>
              </a:extLst>
            </p:cNvPr>
            <p:cNvSpPr/>
            <p:nvPr/>
          </p:nvSpPr>
          <p:spPr>
            <a:xfrm>
              <a:off x="6576443" y="326955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="" xmlns:a16="http://schemas.microsoft.com/office/drawing/2014/main" id="{CCFD9CF9-F4CF-9F84-1860-9C4CB1353CE4}"/>
                </a:ext>
              </a:extLst>
            </p:cNvPr>
            <p:cNvSpPr/>
            <p:nvPr/>
          </p:nvSpPr>
          <p:spPr>
            <a:xfrm>
              <a:off x="6544500" y="327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="" xmlns:a16="http://schemas.microsoft.com/office/drawing/2014/main" id="{F5A2FE8D-CA1D-3E3B-3E3F-47E7D6911EE1}"/>
                </a:ext>
              </a:extLst>
            </p:cNvPr>
            <p:cNvSpPr/>
            <p:nvPr/>
          </p:nvSpPr>
          <p:spPr>
            <a:xfrm>
              <a:off x="6511071" y="32754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="" xmlns:a16="http://schemas.microsoft.com/office/drawing/2014/main" id="{7AD09E1D-6364-D691-A8E0-D83D90F4897C}"/>
                </a:ext>
              </a:extLst>
            </p:cNvPr>
            <p:cNvSpPr/>
            <p:nvPr/>
          </p:nvSpPr>
          <p:spPr>
            <a:xfrm>
              <a:off x="6476157" y="3275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="" xmlns:a16="http://schemas.microsoft.com/office/drawing/2014/main" id="{36C21115-FA3C-536E-566C-DEE0F8F5E734}"/>
                </a:ext>
              </a:extLst>
            </p:cNvPr>
            <p:cNvSpPr/>
            <p:nvPr/>
          </p:nvSpPr>
          <p:spPr>
            <a:xfrm>
              <a:off x="6441986" y="3274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="" xmlns:a16="http://schemas.microsoft.com/office/drawing/2014/main" id="{0FB9E417-5015-F8B9-D593-6F998CD6056E}"/>
                </a:ext>
              </a:extLst>
            </p:cNvPr>
            <p:cNvSpPr/>
            <p:nvPr/>
          </p:nvSpPr>
          <p:spPr>
            <a:xfrm>
              <a:off x="6406741" y="3269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="" xmlns:a16="http://schemas.microsoft.com/office/drawing/2014/main" id="{D0366F03-5989-FA1E-322E-E08578F17DB6}"/>
                </a:ext>
              </a:extLst>
            </p:cNvPr>
            <p:cNvSpPr/>
            <p:nvPr/>
          </p:nvSpPr>
          <p:spPr>
            <a:xfrm>
              <a:off x="6372900" y="326212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="" xmlns:a16="http://schemas.microsoft.com/office/drawing/2014/main" id="{9F89248B-DE79-8AE6-F8CB-E86E03FB5CA2}"/>
                </a:ext>
              </a:extLst>
            </p:cNvPr>
            <p:cNvSpPr/>
            <p:nvPr/>
          </p:nvSpPr>
          <p:spPr>
            <a:xfrm>
              <a:off x="6337986" y="325395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="" xmlns:a16="http://schemas.microsoft.com/office/drawing/2014/main" id="{336729B6-A5B7-98C0-025A-6DD3FC1542BE}"/>
                </a:ext>
              </a:extLst>
            </p:cNvPr>
            <p:cNvSpPr/>
            <p:nvPr/>
          </p:nvSpPr>
          <p:spPr>
            <a:xfrm>
              <a:off x="6305300" y="3247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="" xmlns:a16="http://schemas.microsoft.com/office/drawing/2014/main" id="{74360D5D-2E34-60F0-BD2E-35164D2EE6ED}"/>
                </a:ext>
              </a:extLst>
            </p:cNvPr>
            <p:cNvSpPr/>
            <p:nvPr/>
          </p:nvSpPr>
          <p:spPr>
            <a:xfrm>
              <a:off x="6272614" y="3239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="" xmlns:a16="http://schemas.microsoft.com/office/drawing/2014/main" id="{C283ACA1-46EB-C424-08E8-D33EDEC18E9D}"/>
                </a:ext>
              </a:extLst>
            </p:cNvPr>
            <p:cNvSpPr/>
            <p:nvPr/>
          </p:nvSpPr>
          <p:spPr>
            <a:xfrm>
              <a:off x="6238443" y="32242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="" xmlns:a16="http://schemas.microsoft.com/office/drawing/2014/main" id="{9F91D746-6156-3F09-2CE2-99FBAA79DD47}"/>
                </a:ext>
              </a:extLst>
            </p:cNvPr>
            <p:cNvSpPr/>
            <p:nvPr/>
          </p:nvSpPr>
          <p:spPr>
            <a:xfrm>
              <a:off x="6206912" y="3216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="" xmlns:a16="http://schemas.microsoft.com/office/drawing/2014/main" id="{03CD49D6-53DB-783D-965D-2DFEB20B0383}"/>
                </a:ext>
              </a:extLst>
            </p:cNvPr>
            <p:cNvSpPr/>
            <p:nvPr/>
          </p:nvSpPr>
          <p:spPr>
            <a:xfrm>
              <a:off x="6176043" y="3201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="" xmlns:a16="http://schemas.microsoft.com/office/drawing/2014/main" id="{F9763B95-A805-95E0-471E-ACD9067C89B5}"/>
                </a:ext>
              </a:extLst>
            </p:cNvPr>
            <p:cNvSpPr/>
            <p:nvPr/>
          </p:nvSpPr>
          <p:spPr>
            <a:xfrm>
              <a:off x="6144843" y="3185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="" xmlns:a16="http://schemas.microsoft.com/office/drawing/2014/main" id="{477F8928-15A1-D125-5BD6-C68DFF4DFF1A}"/>
                </a:ext>
              </a:extLst>
            </p:cNvPr>
            <p:cNvSpPr/>
            <p:nvPr/>
          </p:nvSpPr>
          <p:spPr>
            <a:xfrm>
              <a:off x="6114385" y="31655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="" xmlns:a16="http://schemas.microsoft.com/office/drawing/2014/main" id="{EB4F0F5B-D14C-1321-220C-2702B341BA2F}"/>
                </a:ext>
              </a:extLst>
            </p:cNvPr>
            <p:cNvSpPr/>
            <p:nvPr/>
          </p:nvSpPr>
          <p:spPr>
            <a:xfrm>
              <a:off x="6084671" y="3147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="" xmlns:a16="http://schemas.microsoft.com/office/drawing/2014/main" id="{7482FEE6-C1E2-84C5-D594-60C562FE1F24}"/>
                </a:ext>
              </a:extLst>
            </p:cNvPr>
            <p:cNvSpPr/>
            <p:nvPr/>
          </p:nvSpPr>
          <p:spPr>
            <a:xfrm>
              <a:off x="6055700" y="3132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="" xmlns:a16="http://schemas.microsoft.com/office/drawing/2014/main" id="{83A39474-C8F5-FA24-74AC-735020A3705B}"/>
                </a:ext>
              </a:extLst>
            </p:cNvPr>
            <p:cNvSpPr/>
            <p:nvPr/>
          </p:nvSpPr>
          <p:spPr>
            <a:xfrm>
              <a:off x="6025985" y="31076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="" xmlns:a16="http://schemas.microsoft.com/office/drawing/2014/main" id="{265149C4-28B9-4867-AC15-81719A49C35E}"/>
                </a:ext>
              </a:extLst>
            </p:cNvPr>
            <p:cNvSpPr/>
            <p:nvPr/>
          </p:nvSpPr>
          <p:spPr>
            <a:xfrm>
              <a:off x="5999242" y="30897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="" xmlns:a16="http://schemas.microsoft.com/office/drawing/2014/main" id="{06638687-8836-F083-C210-158EB8BF7B3B}"/>
                </a:ext>
              </a:extLst>
            </p:cNvPr>
            <p:cNvSpPr/>
            <p:nvPr/>
          </p:nvSpPr>
          <p:spPr>
            <a:xfrm>
              <a:off x="5974068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="" xmlns:a16="http://schemas.microsoft.com/office/drawing/2014/main" id="{1634983E-5E03-3B7D-7B1C-DBC30106E637}"/>
                </a:ext>
              </a:extLst>
            </p:cNvPr>
            <p:cNvSpPr/>
            <p:nvPr/>
          </p:nvSpPr>
          <p:spPr>
            <a:xfrm>
              <a:off x="5949471" y="30400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="" xmlns:a16="http://schemas.microsoft.com/office/drawing/2014/main" id="{AD29AE9D-0E7E-F6D8-DFB3-3FCB3D5E296A}"/>
                </a:ext>
              </a:extLst>
            </p:cNvPr>
            <p:cNvSpPr/>
            <p:nvPr/>
          </p:nvSpPr>
          <p:spPr>
            <a:xfrm>
              <a:off x="5929414" y="301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="" xmlns:a16="http://schemas.microsoft.com/office/drawing/2014/main" id="{697D5359-C052-ACF2-A24A-06AD7C1F749E}"/>
                </a:ext>
              </a:extLst>
            </p:cNvPr>
            <p:cNvSpPr/>
            <p:nvPr/>
          </p:nvSpPr>
          <p:spPr>
            <a:xfrm>
              <a:off x="5902671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="" xmlns:a16="http://schemas.microsoft.com/office/drawing/2014/main" id="{870492A8-9632-6300-7585-9F30E8D4950C}"/>
                </a:ext>
              </a:extLst>
            </p:cNvPr>
            <p:cNvSpPr/>
            <p:nvPr/>
          </p:nvSpPr>
          <p:spPr>
            <a:xfrm>
              <a:off x="5878157" y="2961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="" xmlns:a16="http://schemas.microsoft.com/office/drawing/2014/main" id="{4FAFA2E9-D5BD-9BCD-C08B-4E5ED916503D}"/>
                </a:ext>
              </a:extLst>
            </p:cNvPr>
            <p:cNvSpPr/>
            <p:nvPr/>
          </p:nvSpPr>
          <p:spPr>
            <a:xfrm>
              <a:off x="5859585" y="29330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="" xmlns:a16="http://schemas.microsoft.com/office/drawing/2014/main" id="{7E10D1C7-2178-AE24-2DA2-886A8A1014D6}"/>
                </a:ext>
              </a:extLst>
            </p:cNvPr>
            <p:cNvSpPr/>
            <p:nvPr/>
          </p:nvSpPr>
          <p:spPr>
            <a:xfrm>
              <a:off x="5834328" y="2907042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="" xmlns:a16="http://schemas.microsoft.com/office/drawing/2014/main" id="{37167BB2-F9A9-80D6-B95A-23E9BADFD96E}"/>
                </a:ext>
              </a:extLst>
            </p:cNvPr>
            <p:cNvSpPr/>
            <p:nvPr/>
          </p:nvSpPr>
          <p:spPr>
            <a:xfrm>
              <a:off x="5821700" y="2875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="" xmlns:a16="http://schemas.microsoft.com/office/drawing/2014/main" id="{41342864-B5AB-508E-D981-909DD7080099}"/>
                </a:ext>
              </a:extLst>
            </p:cNvPr>
            <p:cNvSpPr/>
            <p:nvPr/>
          </p:nvSpPr>
          <p:spPr>
            <a:xfrm>
              <a:off x="5804614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="" xmlns:a16="http://schemas.microsoft.com/office/drawing/2014/main" id="{79D797C3-1ACB-FF16-9D0F-9312CA8ACC54}"/>
                </a:ext>
              </a:extLst>
            </p:cNvPr>
            <p:cNvSpPr/>
            <p:nvPr/>
          </p:nvSpPr>
          <p:spPr>
            <a:xfrm>
              <a:off x="5786785" y="2814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="" xmlns:a16="http://schemas.microsoft.com/office/drawing/2014/main" id="{A2BA0759-EFDA-57F9-50E0-7B8AFEDB03DB}"/>
                </a:ext>
              </a:extLst>
            </p:cNvPr>
            <p:cNvSpPr/>
            <p:nvPr/>
          </p:nvSpPr>
          <p:spPr>
            <a:xfrm>
              <a:off x="5774899" y="27829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="" xmlns:a16="http://schemas.microsoft.com/office/drawing/2014/main" id="{21A0AAC8-3CB0-6836-28DD-B85E6F36843B}"/>
                </a:ext>
              </a:extLst>
            </p:cNvPr>
            <p:cNvSpPr/>
            <p:nvPr/>
          </p:nvSpPr>
          <p:spPr>
            <a:xfrm>
              <a:off x="5761528" y="2750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="" xmlns:a16="http://schemas.microsoft.com/office/drawing/2014/main" id="{14974026-AF54-9250-F6A8-C188EF373E36}"/>
                </a:ext>
              </a:extLst>
            </p:cNvPr>
            <p:cNvSpPr/>
            <p:nvPr/>
          </p:nvSpPr>
          <p:spPr>
            <a:xfrm>
              <a:off x="5742957" y="2713156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="" xmlns:a16="http://schemas.microsoft.com/office/drawing/2014/main" id="{35986611-635C-F8E3-C917-C7A3133EDF9D}"/>
                </a:ext>
              </a:extLst>
            </p:cNvPr>
            <p:cNvSpPr/>
            <p:nvPr/>
          </p:nvSpPr>
          <p:spPr>
            <a:xfrm>
              <a:off x="5727357" y="267452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="" xmlns:a16="http://schemas.microsoft.com/office/drawing/2014/main" id="{57B810BA-881E-4099-8F02-9C4B9C56E55B}"/>
                </a:ext>
              </a:extLst>
            </p:cNvPr>
            <p:cNvSpPr/>
            <p:nvPr/>
          </p:nvSpPr>
          <p:spPr>
            <a:xfrm>
              <a:off x="5726613" y="26492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="" xmlns:a16="http://schemas.microsoft.com/office/drawing/2014/main" id="{C6351DE6-0477-E601-50D4-A739CAB52CCA}"/>
                </a:ext>
              </a:extLst>
            </p:cNvPr>
            <p:cNvSpPr/>
            <p:nvPr/>
          </p:nvSpPr>
          <p:spPr>
            <a:xfrm>
              <a:off x="5716915" y="2612824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="" xmlns:a16="http://schemas.microsoft.com/office/drawing/2014/main" id="{30FF7DBE-9EDA-5A88-D8DE-B92C9CCD4C2A}"/>
                </a:ext>
              </a:extLst>
            </p:cNvPr>
            <p:cNvSpPr/>
            <p:nvPr/>
          </p:nvSpPr>
          <p:spPr>
            <a:xfrm>
              <a:off x="5708754" y="2576470"/>
              <a:ext cx="18602" cy="18602"/>
            </a:xfrm>
            <a:custGeom>
              <a:avLst/>
              <a:gdLst>
                <a:gd name="connsiteX0" fmla="*/ 8945 w 18602"/>
                <a:gd name="connsiteY0" fmla="*/ 18571 h 18602"/>
                <a:gd name="connsiteX1" fmla="*/ 18571 w 18602"/>
                <a:gd name="connsiteY1" fmla="*/ 10431 h 18602"/>
                <a:gd name="connsiteX2" fmla="*/ 18602 w 18602"/>
                <a:gd name="connsiteY2" fmla="*/ 9657 h 18602"/>
                <a:gd name="connsiteX3" fmla="*/ 8945 w 18602"/>
                <a:gd name="connsiteY3" fmla="*/ 0 h 18602"/>
                <a:gd name="connsiteX4" fmla="*/ 0 w 18602"/>
                <a:gd name="connsiteY4" fmla="*/ 8883 h 18602"/>
                <a:gd name="connsiteX5" fmla="*/ 31 w 18602"/>
                <a:gd name="connsiteY5" fmla="*/ 9657 h 18602"/>
                <a:gd name="connsiteX6" fmla="*/ 8945 w 18602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2">
                  <a:moveTo>
                    <a:pt x="8945" y="18571"/>
                  </a:moveTo>
                  <a:cubicBezTo>
                    <a:pt x="13851" y="18982"/>
                    <a:pt x="18161" y="15337"/>
                    <a:pt x="18571" y="10431"/>
                  </a:cubicBezTo>
                  <a:cubicBezTo>
                    <a:pt x="18593" y="10174"/>
                    <a:pt x="18603" y="9915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9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="" xmlns:a16="http://schemas.microsoft.com/office/drawing/2014/main" id="{EAE5EEB4-5AC4-EF0C-F341-39B5B244CBF0}"/>
                </a:ext>
              </a:extLst>
            </p:cNvPr>
            <p:cNvSpPr/>
            <p:nvPr/>
          </p:nvSpPr>
          <p:spPr>
            <a:xfrm>
              <a:off x="5705071" y="2543042"/>
              <a:ext cx="16342" cy="16342"/>
            </a:xfrm>
            <a:custGeom>
              <a:avLst/>
              <a:gdLst>
                <a:gd name="connsiteX0" fmla="*/ 16343 w 16342"/>
                <a:gd name="connsiteY0" fmla="*/ 8172 h 16342"/>
                <a:gd name="connsiteX1" fmla="*/ 8171 w 16342"/>
                <a:gd name="connsiteY1" fmla="*/ 16343 h 16342"/>
                <a:gd name="connsiteX2" fmla="*/ 0 w 16342"/>
                <a:gd name="connsiteY2" fmla="*/ 8172 h 16342"/>
                <a:gd name="connsiteX3" fmla="*/ 8171 w 16342"/>
                <a:gd name="connsiteY3" fmla="*/ 0 h 16342"/>
                <a:gd name="connsiteX4" fmla="*/ 16343 w 16342"/>
                <a:gd name="connsiteY4" fmla="*/ 8172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2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5"/>
                    <a:pt x="0" y="8172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="" xmlns:a16="http://schemas.microsoft.com/office/drawing/2014/main" id="{1A2DD30C-F495-D5D5-FD1D-345ECA9742CF}"/>
                </a:ext>
              </a:extLst>
            </p:cNvPr>
            <p:cNvSpPr/>
            <p:nvPr/>
          </p:nvSpPr>
          <p:spPr>
            <a:xfrm>
              <a:off x="5696899" y="25036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="" xmlns:a16="http://schemas.microsoft.com/office/drawing/2014/main" id="{2E600394-892C-0E4E-1416-81A01FBE9F3D}"/>
                </a:ext>
              </a:extLst>
            </p:cNvPr>
            <p:cNvSpPr/>
            <p:nvPr/>
          </p:nvSpPr>
          <p:spPr>
            <a:xfrm>
              <a:off x="5692442" y="2467642"/>
              <a:ext cx="32276" cy="29717"/>
            </a:xfrm>
            <a:custGeom>
              <a:avLst/>
              <a:gdLst>
                <a:gd name="connsiteX0" fmla="*/ 14114 w 32276"/>
                <a:gd name="connsiteY0" fmla="*/ 29343 h 29717"/>
                <a:gd name="connsiteX1" fmla="*/ 31901 w 32276"/>
                <a:gd name="connsiteY1" fmla="*/ 18159 h 29717"/>
                <a:gd name="connsiteX2" fmla="*/ 20717 w 32276"/>
                <a:gd name="connsiteY2" fmla="*/ 371 h 29717"/>
                <a:gd name="connsiteX3" fmla="*/ 14114 w 32276"/>
                <a:gd name="connsiteY3" fmla="*/ 371 h 29717"/>
                <a:gd name="connsiteX4" fmla="*/ 0 w 32276"/>
                <a:gd name="connsiteY4" fmla="*/ 14486 h 29717"/>
                <a:gd name="connsiteX5" fmla="*/ 14114 w 32276"/>
                <a:gd name="connsiteY5" fmla="*/ 29343 h 2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76" h="29717">
                  <a:moveTo>
                    <a:pt x="14114" y="29343"/>
                  </a:moveTo>
                  <a:cubicBezTo>
                    <a:pt x="22115" y="31166"/>
                    <a:pt x="30078" y="26159"/>
                    <a:pt x="31901" y="18159"/>
                  </a:cubicBezTo>
                  <a:cubicBezTo>
                    <a:pt x="33725" y="10158"/>
                    <a:pt x="28717" y="2195"/>
                    <a:pt x="20717" y="371"/>
                  </a:cubicBezTo>
                  <a:cubicBezTo>
                    <a:pt x="18544" y="-124"/>
                    <a:pt x="16287" y="-124"/>
                    <a:pt x="14114" y="371"/>
                  </a:cubicBezTo>
                  <a:cubicBezTo>
                    <a:pt x="6479" y="745"/>
                    <a:pt x="373" y="6851"/>
                    <a:pt x="0" y="14486"/>
                  </a:cubicBezTo>
                  <a:cubicBezTo>
                    <a:pt x="-10" y="22410"/>
                    <a:pt x="6200" y="28947"/>
                    <a:pt x="14114" y="29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="" xmlns:a16="http://schemas.microsoft.com/office/drawing/2014/main" id="{8AAA409B-A5FE-A96C-A27C-37477F0DF61E}"/>
                </a:ext>
              </a:extLst>
            </p:cNvPr>
            <p:cNvSpPr/>
            <p:nvPr/>
          </p:nvSpPr>
          <p:spPr>
            <a:xfrm>
              <a:off x="5696157" y="2435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="" xmlns:a16="http://schemas.microsoft.com/office/drawing/2014/main" id="{A7C9F28A-E428-AF1D-F08F-3EADF6E4D876}"/>
                </a:ext>
              </a:extLst>
            </p:cNvPr>
            <p:cNvSpPr/>
            <p:nvPr/>
          </p:nvSpPr>
          <p:spPr>
            <a:xfrm>
              <a:off x="5699128" y="24018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="" xmlns:a16="http://schemas.microsoft.com/office/drawing/2014/main" id="{B4AF1C65-8661-689A-2642-D085831D55CB}"/>
                </a:ext>
              </a:extLst>
            </p:cNvPr>
            <p:cNvSpPr/>
            <p:nvPr/>
          </p:nvSpPr>
          <p:spPr>
            <a:xfrm>
              <a:off x="5705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="" xmlns:a16="http://schemas.microsoft.com/office/drawing/2014/main" id="{1901CFF2-E14B-AA56-4359-4CB5D81BA5CA}"/>
                </a:ext>
              </a:extLst>
            </p:cNvPr>
            <p:cNvSpPr/>
            <p:nvPr/>
          </p:nvSpPr>
          <p:spPr>
            <a:xfrm>
              <a:off x="5713242" y="2339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="" xmlns:a16="http://schemas.microsoft.com/office/drawing/2014/main" id="{63B64B65-C6BD-73FB-119F-6CE689521F19}"/>
                </a:ext>
              </a:extLst>
            </p:cNvPr>
            <p:cNvSpPr/>
            <p:nvPr/>
          </p:nvSpPr>
          <p:spPr>
            <a:xfrm>
              <a:off x="5713985" y="2300127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="" xmlns:a16="http://schemas.microsoft.com/office/drawing/2014/main" id="{34FEEBCA-7376-91F8-0BEB-B9ABC4B6FE10}"/>
                </a:ext>
              </a:extLst>
            </p:cNvPr>
            <p:cNvSpPr/>
            <p:nvPr/>
          </p:nvSpPr>
          <p:spPr>
            <a:xfrm>
              <a:off x="5722157" y="2267442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="" xmlns:a16="http://schemas.microsoft.com/office/drawing/2014/main" id="{D90E4549-B3F7-4481-2637-C63716804327}"/>
                </a:ext>
              </a:extLst>
            </p:cNvPr>
            <p:cNvSpPr/>
            <p:nvPr/>
          </p:nvSpPr>
          <p:spPr>
            <a:xfrm>
              <a:off x="5731780" y="2234013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8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="" xmlns:a16="http://schemas.microsoft.com/office/drawing/2014/main" id="{67483B55-ACA1-67C3-B535-676E43291E70}"/>
                </a:ext>
              </a:extLst>
            </p:cNvPr>
            <p:cNvSpPr/>
            <p:nvPr/>
          </p:nvSpPr>
          <p:spPr>
            <a:xfrm>
              <a:off x="5742214" y="22013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="" xmlns:a16="http://schemas.microsoft.com/office/drawing/2014/main" id="{21795308-0B0F-E378-F432-761A4E473B73}"/>
                </a:ext>
              </a:extLst>
            </p:cNvPr>
            <p:cNvSpPr/>
            <p:nvPr/>
          </p:nvSpPr>
          <p:spPr>
            <a:xfrm>
              <a:off x="5754099" y="2169347"/>
              <a:ext cx="15600" cy="15637"/>
            </a:xfrm>
            <a:custGeom>
              <a:avLst/>
              <a:gdLst>
                <a:gd name="connsiteX0" fmla="*/ 7429 w 15600"/>
                <a:gd name="connsiteY0" fmla="*/ 15637 h 15637"/>
                <a:gd name="connsiteX1" fmla="*/ 15600 w 15600"/>
                <a:gd name="connsiteY1" fmla="*/ 7466 h 15637"/>
                <a:gd name="connsiteX2" fmla="*/ 8209 w 15600"/>
                <a:gd name="connsiteY2" fmla="*/ 0 h 15637"/>
                <a:gd name="connsiteX3" fmla="*/ 7429 w 15600"/>
                <a:gd name="connsiteY3" fmla="*/ 37 h 15637"/>
                <a:gd name="connsiteX4" fmla="*/ 0 w 15600"/>
                <a:gd name="connsiteY4" fmla="*/ 7466 h 15637"/>
                <a:gd name="connsiteX5" fmla="*/ 7429 w 15600"/>
                <a:gd name="connsiteY5" fmla="*/ 15637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37"/>
                  </a:moveTo>
                  <a:cubicBezTo>
                    <a:pt x="11942" y="15637"/>
                    <a:pt x="15600" y="11979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-17" y="11704"/>
                    <a:pt x="3208" y="15252"/>
                    <a:pt x="7429" y="1563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="" xmlns:a16="http://schemas.microsoft.com/office/drawing/2014/main" id="{93EE67F7-8DC4-1F83-3B8F-30F7FD4B38E5}"/>
                </a:ext>
              </a:extLst>
            </p:cNvPr>
            <p:cNvSpPr/>
            <p:nvPr/>
          </p:nvSpPr>
          <p:spPr>
            <a:xfrm>
              <a:off x="5766728" y="2136699"/>
              <a:ext cx="15646" cy="15647"/>
            </a:xfrm>
            <a:custGeom>
              <a:avLst/>
              <a:gdLst>
                <a:gd name="connsiteX0" fmla="*/ 8172 w 15646"/>
                <a:gd name="connsiteY0" fmla="*/ 15600 h 15647"/>
                <a:gd name="connsiteX1" fmla="*/ 15600 w 15646"/>
                <a:gd name="connsiteY1" fmla="*/ 9751 h 15647"/>
                <a:gd name="connsiteX2" fmla="*/ 15600 w 15646"/>
                <a:gd name="connsiteY2" fmla="*/ 8172 h 15647"/>
                <a:gd name="connsiteX3" fmla="*/ 8952 w 15646"/>
                <a:gd name="connsiteY3" fmla="*/ 37 h 15647"/>
                <a:gd name="connsiteX4" fmla="*/ 8172 w 15646"/>
                <a:gd name="connsiteY4" fmla="*/ 0 h 15647"/>
                <a:gd name="connsiteX5" fmla="*/ 0 w 15646"/>
                <a:gd name="connsiteY5" fmla="*/ 8172 h 15647"/>
                <a:gd name="connsiteX6" fmla="*/ 7391 w 15646"/>
                <a:gd name="connsiteY6" fmla="*/ 15637 h 15647"/>
                <a:gd name="connsiteX7" fmla="*/ 8172 w 15646"/>
                <a:gd name="connsiteY7" fmla="*/ 15600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8172" y="15600"/>
                  </a:moveTo>
                  <a:cubicBezTo>
                    <a:pt x="11838" y="16036"/>
                    <a:pt x="15164" y="13417"/>
                    <a:pt x="15600" y="9751"/>
                  </a:cubicBezTo>
                  <a:cubicBezTo>
                    <a:pt x="15663" y="9226"/>
                    <a:pt x="15663" y="8696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3" y="11"/>
                    <a:pt x="8432" y="-1"/>
                    <a:pt x="8172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9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="" xmlns:a16="http://schemas.microsoft.com/office/drawing/2014/main" id="{825D382D-4B72-88F6-0056-8DE05888BAA1}"/>
                </a:ext>
              </a:extLst>
            </p:cNvPr>
            <p:cNvSpPr/>
            <p:nvPr/>
          </p:nvSpPr>
          <p:spPr>
            <a:xfrm>
              <a:off x="5781585" y="2105499"/>
              <a:ext cx="14894" cy="15600"/>
            </a:xfrm>
            <a:custGeom>
              <a:avLst/>
              <a:gdLst>
                <a:gd name="connsiteX0" fmla="*/ 7429 w 14894"/>
                <a:gd name="connsiteY0" fmla="*/ 15600 h 15600"/>
                <a:gd name="connsiteX1" fmla="*/ 14894 w 14894"/>
                <a:gd name="connsiteY1" fmla="*/ 8209 h 15600"/>
                <a:gd name="connsiteX2" fmla="*/ 14857 w 14894"/>
                <a:gd name="connsiteY2" fmla="*/ 7429 h 15600"/>
                <a:gd name="connsiteX3" fmla="*/ 7429 w 14894"/>
                <a:gd name="connsiteY3" fmla="*/ 0 h 15600"/>
                <a:gd name="connsiteX4" fmla="*/ 0 w 14894"/>
                <a:gd name="connsiteY4" fmla="*/ 7429 h 15600"/>
                <a:gd name="connsiteX5" fmla="*/ 7429 w 14894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4" h="15600">
                  <a:moveTo>
                    <a:pt x="7429" y="15600"/>
                  </a:moveTo>
                  <a:cubicBezTo>
                    <a:pt x="11531" y="15621"/>
                    <a:pt x="14874" y="12311"/>
                    <a:pt x="14894" y="8209"/>
                  </a:cubicBezTo>
                  <a:cubicBezTo>
                    <a:pt x="14896" y="7948"/>
                    <a:pt x="14883" y="7688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="" xmlns:a16="http://schemas.microsoft.com/office/drawing/2014/main" id="{5FBF5493-86B4-53B4-435C-A44528607400}"/>
                </a:ext>
              </a:extLst>
            </p:cNvPr>
            <p:cNvSpPr/>
            <p:nvPr/>
          </p:nvSpPr>
          <p:spPr>
            <a:xfrm>
              <a:off x="5797185" y="2074299"/>
              <a:ext cx="15600" cy="15637"/>
            </a:xfrm>
            <a:custGeom>
              <a:avLst/>
              <a:gdLst>
                <a:gd name="connsiteX0" fmla="*/ 7429 w 15600"/>
                <a:gd name="connsiteY0" fmla="*/ 15600 h 15637"/>
                <a:gd name="connsiteX1" fmla="*/ 15563 w 15600"/>
                <a:gd name="connsiteY1" fmla="*/ 8952 h 15637"/>
                <a:gd name="connsiteX2" fmla="*/ 15600 w 15600"/>
                <a:gd name="connsiteY2" fmla="*/ 8171 h 15637"/>
                <a:gd name="connsiteX3" fmla="*/ 7429 w 15600"/>
                <a:gd name="connsiteY3" fmla="*/ 0 h 15637"/>
                <a:gd name="connsiteX4" fmla="*/ 0 w 15600"/>
                <a:gd name="connsiteY4" fmla="*/ 8171 h 15637"/>
                <a:gd name="connsiteX5" fmla="*/ 7429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00"/>
                  </a:moveTo>
                  <a:cubicBezTo>
                    <a:pt x="11511" y="16010"/>
                    <a:pt x="15153" y="13034"/>
                    <a:pt x="15563" y="8952"/>
                  </a:cubicBezTo>
                  <a:cubicBezTo>
                    <a:pt x="15589" y="8692"/>
                    <a:pt x="15601" y="843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0" y="12274"/>
                    <a:pt x="3326" y="15600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="" xmlns:a16="http://schemas.microsoft.com/office/drawing/2014/main" id="{0ABF62E6-4A3C-200B-7997-CB3D104CB53C}"/>
                </a:ext>
              </a:extLst>
            </p:cNvPr>
            <p:cNvSpPr/>
            <p:nvPr/>
          </p:nvSpPr>
          <p:spPr>
            <a:xfrm>
              <a:off x="5813494" y="20438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="" xmlns:a16="http://schemas.microsoft.com/office/drawing/2014/main" id="{F8E163D6-127C-FA53-B492-7B8EEAD284AC}"/>
                </a:ext>
              </a:extLst>
            </p:cNvPr>
            <p:cNvSpPr/>
            <p:nvPr/>
          </p:nvSpPr>
          <p:spPr>
            <a:xfrm>
              <a:off x="5832796" y="2013337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8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="" xmlns:a16="http://schemas.microsoft.com/office/drawing/2014/main" id="{B48E9B55-CFCB-08D6-E6D1-033E303E0943}"/>
                </a:ext>
              </a:extLst>
            </p:cNvPr>
            <p:cNvSpPr/>
            <p:nvPr/>
          </p:nvSpPr>
          <p:spPr>
            <a:xfrm>
              <a:off x="5855128" y="1989612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="" xmlns:a16="http://schemas.microsoft.com/office/drawing/2014/main" id="{36C35B05-5B57-6705-35FC-26EA12F53FE2}"/>
                </a:ext>
              </a:extLst>
            </p:cNvPr>
            <p:cNvSpPr/>
            <p:nvPr/>
          </p:nvSpPr>
          <p:spPr>
            <a:xfrm>
              <a:off x="5880385" y="196584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="" xmlns:a16="http://schemas.microsoft.com/office/drawing/2014/main" id="{5058BAFF-29FF-71E4-68B1-0CE25A77695D}"/>
                </a:ext>
              </a:extLst>
            </p:cNvPr>
            <p:cNvSpPr/>
            <p:nvPr/>
          </p:nvSpPr>
          <p:spPr>
            <a:xfrm>
              <a:off x="5902341" y="194058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="" xmlns:a16="http://schemas.microsoft.com/office/drawing/2014/main" id="{C9C8AD43-9169-9752-C8F0-1F70BCC6592D}"/>
                </a:ext>
              </a:extLst>
            </p:cNvPr>
            <p:cNvSpPr/>
            <p:nvPr/>
          </p:nvSpPr>
          <p:spPr>
            <a:xfrm>
              <a:off x="5927103" y="1915327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="" xmlns:a16="http://schemas.microsoft.com/office/drawing/2014/main" id="{7935BF97-A150-2CBF-EBF0-9F00B6CBC220}"/>
                </a:ext>
              </a:extLst>
            </p:cNvPr>
            <p:cNvSpPr/>
            <p:nvPr/>
          </p:nvSpPr>
          <p:spPr>
            <a:xfrm>
              <a:off x="5944917" y="1884127"/>
              <a:ext cx="9011" cy="9010"/>
            </a:xfrm>
            <a:custGeom>
              <a:avLst/>
              <a:gdLst>
                <a:gd name="connsiteX0" fmla="*/ 4554 w 9011"/>
                <a:gd name="connsiteY0" fmla="*/ 8914 h 9010"/>
                <a:gd name="connsiteX1" fmla="*/ 9011 w 9011"/>
                <a:gd name="connsiteY1" fmla="*/ 4457 h 9010"/>
                <a:gd name="connsiteX2" fmla="*/ 4554 w 9011"/>
                <a:gd name="connsiteY2" fmla="*/ 0 h 9010"/>
                <a:gd name="connsiteX3" fmla="*/ 97 w 9011"/>
                <a:gd name="connsiteY3" fmla="*/ 4457 h 9010"/>
                <a:gd name="connsiteX4" fmla="*/ 2876 w 9011"/>
                <a:gd name="connsiteY4" fmla="*/ 8914 h 9010"/>
                <a:gd name="connsiteX5" fmla="*/ 4554 w 9011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554" y="8914"/>
                  </a:moveTo>
                  <a:cubicBezTo>
                    <a:pt x="7016" y="8914"/>
                    <a:pt x="9011" y="6919"/>
                    <a:pt x="9011" y="4457"/>
                  </a:cubicBezTo>
                  <a:cubicBezTo>
                    <a:pt x="9011" y="1996"/>
                    <a:pt x="7016" y="0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6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="" xmlns:a16="http://schemas.microsoft.com/office/drawing/2014/main" id="{5482AAF1-898B-66F3-9FEC-DC6455F66315}"/>
                </a:ext>
              </a:extLst>
            </p:cNvPr>
            <p:cNvSpPr/>
            <p:nvPr/>
          </p:nvSpPr>
          <p:spPr>
            <a:xfrm>
              <a:off x="5969528" y="1859613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="" xmlns:a16="http://schemas.microsoft.com/office/drawing/2014/main" id="{3CC91245-4C9A-287F-CF39-651CCEEB5F08}"/>
                </a:ext>
              </a:extLst>
            </p:cNvPr>
            <p:cNvSpPr/>
            <p:nvPr/>
          </p:nvSpPr>
          <p:spPr>
            <a:xfrm>
              <a:off x="5995528" y="1836584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="" xmlns:a16="http://schemas.microsoft.com/office/drawing/2014/main" id="{840642BC-571C-8511-AA8A-A4BD5315F9A3}"/>
                </a:ext>
              </a:extLst>
            </p:cNvPr>
            <p:cNvSpPr/>
            <p:nvPr/>
          </p:nvSpPr>
          <p:spPr>
            <a:xfrm>
              <a:off x="6024500" y="1816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="" xmlns:a16="http://schemas.microsoft.com/office/drawing/2014/main" id="{6C115737-E7EC-EAE1-94D2-E648217192A0}"/>
                </a:ext>
              </a:extLst>
            </p:cNvPr>
            <p:cNvSpPr/>
            <p:nvPr/>
          </p:nvSpPr>
          <p:spPr>
            <a:xfrm>
              <a:off x="6055700" y="17994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="" xmlns:a16="http://schemas.microsoft.com/office/drawing/2014/main" id="{EEDACC7A-E8CD-28DA-590E-2A28941305E8}"/>
                </a:ext>
              </a:extLst>
            </p:cNvPr>
            <p:cNvSpPr/>
            <p:nvPr/>
          </p:nvSpPr>
          <p:spPr>
            <a:xfrm>
              <a:off x="6084671" y="17778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="" xmlns:a16="http://schemas.microsoft.com/office/drawing/2014/main" id="{5E57D75F-0CE2-47BB-86D5-D5D863DAA6C2}"/>
                </a:ext>
              </a:extLst>
            </p:cNvPr>
            <p:cNvSpPr/>
            <p:nvPr/>
          </p:nvSpPr>
          <p:spPr>
            <a:xfrm>
              <a:off x="6114385" y="1764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="" xmlns:a16="http://schemas.microsoft.com/office/drawing/2014/main" id="{189DAF0E-937D-8C63-264A-55B57481C02D}"/>
                </a:ext>
              </a:extLst>
            </p:cNvPr>
            <p:cNvSpPr/>
            <p:nvPr/>
          </p:nvSpPr>
          <p:spPr>
            <a:xfrm>
              <a:off x="6144100" y="1745955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="" xmlns:a16="http://schemas.microsoft.com/office/drawing/2014/main" id="{95D86D1E-D698-FE73-6EF8-1D45B3B44648}"/>
                </a:ext>
              </a:extLst>
            </p:cNvPr>
            <p:cNvSpPr/>
            <p:nvPr/>
          </p:nvSpPr>
          <p:spPr>
            <a:xfrm>
              <a:off x="6305300" y="16828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="" xmlns:a16="http://schemas.microsoft.com/office/drawing/2014/main" id="{F9FE3F67-84A8-A075-DDFD-5A6FF411F37E}"/>
                </a:ext>
              </a:extLst>
            </p:cNvPr>
            <p:cNvSpPr/>
            <p:nvPr/>
          </p:nvSpPr>
          <p:spPr>
            <a:xfrm>
              <a:off x="6580157" y="16560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="" xmlns:a16="http://schemas.microsoft.com/office/drawing/2014/main" id="{CB4E8B03-A365-E4BB-EE78-456681A97DE9}"/>
                </a:ext>
              </a:extLst>
            </p:cNvPr>
            <p:cNvSpPr/>
            <p:nvPr/>
          </p:nvSpPr>
          <p:spPr>
            <a:xfrm>
              <a:off x="6615071" y="166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="" xmlns:a16="http://schemas.microsoft.com/office/drawing/2014/main" id="{7B694C93-88FF-EEBF-5790-3DA64A464537}"/>
                </a:ext>
              </a:extLst>
            </p:cNvPr>
            <p:cNvSpPr/>
            <p:nvPr/>
          </p:nvSpPr>
          <p:spPr>
            <a:xfrm>
              <a:off x="6649243" y="1665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="" xmlns:a16="http://schemas.microsoft.com/office/drawing/2014/main" id="{31763B7B-CE43-C5B9-F78F-2F1BF82A0BED}"/>
                </a:ext>
              </a:extLst>
            </p:cNvPr>
            <p:cNvSpPr/>
            <p:nvPr/>
          </p:nvSpPr>
          <p:spPr>
            <a:xfrm>
              <a:off x="6682672" y="16701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3"/>
                    <a:pt x="332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="" xmlns:a16="http://schemas.microsoft.com/office/drawing/2014/main" id="{B3AA6E79-F4D0-BD9A-2CAC-62C5219EFF57}"/>
                </a:ext>
              </a:extLst>
            </p:cNvPr>
            <p:cNvSpPr/>
            <p:nvPr/>
          </p:nvSpPr>
          <p:spPr>
            <a:xfrm>
              <a:off x="6716100" y="1677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="" xmlns:a16="http://schemas.microsoft.com/office/drawing/2014/main" id="{E5C83EAB-F5D0-16A9-A4E8-2EDD47BD1437}"/>
                </a:ext>
              </a:extLst>
            </p:cNvPr>
            <p:cNvSpPr/>
            <p:nvPr/>
          </p:nvSpPr>
          <p:spPr>
            <a:xfrm>
              <a:off x="6750272" y="1688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="" xmlns:a16="http://schemas.microsoft.com/office/drawing/2014/main" id="{9707A41D-7F0D-DC81-3117-68DBAB803622}"/>
                </a:ext>
              </a:extLst>
            </p:cNvPr>
            <p:cNvSpPr/>
            <p:nvPr/>
          </p:nvSpPr>
          <p:spPr>
            <a:xfrm>
              <a:off x="6783700" y="17006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="" xmlns:a16="http://schemas.microsoft.com/office/drawing/2014/main" id="{E8C9DF53-3D36-841E-9A0E-26810B0551BD}"/>
                </a:ext>
              </a:extLst>
            </p:cNvPr>
            <p:cNvSpPr/>
            <p:nvPr/>
          </p:nvSpPr>
          <p:spPr>
            <a:xfrm>
              <a:off x="6814983" y="1707327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="" xmlns:a16="http://schemas.microsoft.com/office/drawing/2014/main" id="{E6C40D01-C022-141A-4AB6-0D6AA1038841}"/>
                </a:ext>
              </a:extLst>
            </p:cNvPr>
            <p:cNvSpPr/>
            <p:nvPr/>
          </p:nvSpPr>
          <p:spPr>
            <a:xfrm>
              <a:off x="6847586" y="17206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="" xmlns:a16="http://schemas.microsoft.com/office/drawing/2014/main" id="{513F35A9-C201-4319-025D-B65D77B24505}"/>
                </a:ext>
              </a:extLst>
            </p:cNvPr>
            <p:cNvSpPr/>
            <p:nvPr/>
          </p:nvSpPr>
          <p:spPr>
            <a:xfrm>
              <a:off x="6875815" y="1741498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="" xmlns:a16="http://schemas.microsoft.com/office/drawing/2014/main" id="{3680F225-AD6C-665D-6061-ACCC9F1989C3}"/>
                </a:ext>
              </a:extLst>
            </p:cNvPr>
            <p:cNvSpPr/>
            <p:nvPr/>
          </p:nvSpPr>
          <p:spPr>
            <a:xfrm>
              <a:off x="6905529" y="17535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="" xmlns:a16="http://schemas.microsoft.com/office/drawing/2014/main" id="{9D3F7ECA-54E0-3B1C-1BC8-6EEED9FC0E97}"/>
                </a:ext>
              </a:extLst>
            </p:cNvPr>
            <p:cNvSpPr/>
            <p:nvPr/>
          </p:nvSpPr>
          <p:spPr>
            <a:xfrm>
              <a:off x="6935986" y="1775172"/>
              <a:ext cx="3714" cy="902"/>
            </a:xfrm>
            <a:custGeom>
              <a:avLst/>
              <a:gdLst>
                <a:gd name="connsiteX0" fmla="*/ 3714 w 3714"/>
                <a:gd name="connsiteY0" fmla="*/ 498 h 902"/>
                <a:gd name="connsiteX1" fmla="*/ 3714 w 3714"/>
                <a:gd name="connsiteY1" fmla="*/ 498 h 902"/>
                <a:gd name="connsiteX2" fmla="*/ 0 w 3714"/>
                <a:gd name="connsiteY2" fmla="*/ 498 h 902"/>
                <a:gd name="connsiteX3" fmla="*/ 3714 w 3714"/>
                <a:gd name="connsiteY3" fmla="*/ 498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902">
                  <a:moveTo>
                    <a:pt x="3714" y="498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1179" y="1038"/>
                    <a:pt x="2535" y="103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="" xmlns:a16="http://schemas.microsoft.com/office/drawing/2014/main" id="{48A55D42-0264-9F10-AC9C-329A621AE689}"/>
                </a:ext>
              </a:extLst>
            </p:cNvPr>
            <p:cNvSpPr/>
            <p:nvPr/>
          </p:nvSpPr>
          <p:spPr>
            <a:xfrm>
              <a:off x="6962729" y="17838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="" xmlns:a16="http://schemas.microsoft.com/office/drawing/2014/main" id="{DDE7CF6B-031F-50DB-49FD-CBCECFCB68BB}"/>
                </a:ext>
              </a:extLst>
            </p:cNvPr>
            <p:cNvSpPr/>
            <p:nvPr/>
          </p:nvSpPr>
          <p:spPr>
            <a:xfrm>
              <a:off x="6988729" y="18009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8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="" xmlns:a16="http://schemas.microsoft.com/office/drawing/2014/main" id="{EC4EA7A4-BE82-5665-2494-6E3D0C161763}"/>
                </a:ext>
              </a:extLst>
            </p:cNvPr>
            <p:cNvSpPr/>
            <p:nvPr/>
          </p:nvSpPr>
          <p:spPr>
            <a:xfrm>
              <a:off x="7013986" y="1819498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="" xmlns:a16="http://schemas.microsoft.com/office/drawing/2014/main" id="{BFBA6E8B-6B00-5A37-3408-08F9D0C7C762}"/>
                </a:ext>
              </a:extLst>
            </p:cNvPr>
            <p:cNvSpPr/>
            <p:nvPr/>
          </p:nvSpPr>
          <p:spPr>
            <a:xfrm>
              <a:off x="7038500" y="1840298"/>
              <a:ext cx="26742" cy="26742"/>
            </a:xfrm>
            <a:custGeom>
              <a:avLst/>
              <a:gdLst>
                <a:gd name="connsiteX0" fmla="*/ 26743 w 26742"/>
                <a:gd name="connsiteY0" fmla="*/ 13371 h 26742"/>
                <a:gd name="connsiteX1" fmla="*/ 13371 w 26742"/>
                <a:gd name="connsiteY1" fmla="*/ 26743 h 26742"/>
                <a:gd name="connsiteX2" fmla="*/ 0 w 26742"/>
                <a:gd name="connsiteY2" fmla="*/ 13371 h 26742"/>
                <a:gd name="connsiteX3" fmla="*/ 13371 w 26742"/>
                <a:gd name="connsiteY3" fmla="*/ 0 h 26742"/>
                <a:gd name="connsiteX4" fmla="*/ 26743 w 26742"/>
                <a:gd name="connsiteY4" fmla="*/ 13371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26743" y="13371"/>
                  </a:moveTo>
                  <a:cubicBezTo>
                    <a:pt x="26743" y="20756"/>
                    <a:pt x="20756" y="26743"/>
                    <a:pt x="13371" y="26743"/>
                  </a:cubicBezTo>
                  <a:cubicBezTo>
                    <a:pt x="5987" y="26743"/>
                    <a:pt x="0" y="20756"/>
                    <a:pt x="0" y="13371"/>
                  </a:cubicBezTo>
                  <a:cubicBezTo>
                    <a:pt x="0" y="5987"/>
                    <a:pt x="5987" y="0"/>
                    <a:pt x="13371" y="0"/>
                  </a:cubicBezTo>
                  <a:cubicBezTo>
                    <a:pt x="20756" y="0"/>
                    <a:pt x="26743" y="5987"/>
                    <a:pt x="26743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="" xmlns:a16="http://schemas.microsoft.com/office/drawing/2014/main" id="{E032821D-86F0-F5D6-0404-647FF50023C9}"/>
                </a:ext>
              </a:extLst>
            </p:cNvPr>
            <p:cNvSpPr/>
            <p:nvPr/>
          </p:nvSpPr>
          <p:spPr>
            <a:xfrm>
              <a:off x="7064500" y="1866298"/>
              <a:ext cx="26000" cy="23075"/>
            </a:xfrm>
            <a:custGeom>
              <a:avLst/>
              <a:gdLst>
                <a:gd name="connsiteX0" fmla="*/ 12629 w 26000"/>
                <a:gd name="connsiteY0" fmla="*/ 23029 h 23075"/>
                <a:gd name="connsiteX1" fmla="*/ 26000 w 26000"/>
                <a:gd name="connsiteY1" fmla="*/ 13371 h 23075"/>
                <a:gd name="connsiteX2" fmla="*/ 12629 w 26000"/>
                <a:gd name="connsiteY2" fmla="*/ 0 h 23075"/>
                <a:gd name="connsiteX3" fmla="*/ 0 w 26000"/>
                <a:gd name="connsiteY3" fmla="*/ 13371 h 23075"/>
                <a:gd name="connsiteX4" fmla="*/ 12629 w 26000"/>
                <a:gd name="connsiteY4" fmla="*/ 23029 h 2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3075">
                  <a:moveTo>
                    <a:pt x="12629" y="23029"/>
                  </a:moveTo>
                  <a:cubicBezTo>
                    <a:pt x="18863" y="23567"/>
                    <a:pt x="24551" y="19459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1401" y="19169"/>
                    <a:pt x="6667" y="23195"/>
                    <a:pt x="12629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="" xmlns:a16="http://schemas.microsoft.com/office/drawing/2014/main" id="{A30B4E60-5D72-CF29-61AE-3DF52C3835DF}"/>
                </a:ext>
              </a:extLst>
            </p:cNvPr>
            <p:cNvSpPr/>
            <p:nvPr/>
          </p:nvSpPr>
          <p:spPr>
            <a:xfrm>
              <a:off x="7089736" y="1887076"/>
              <a:ext cx="28250" cy="28270"/>
            </a:xfrm>
            <a:custGeom>
              <a:avLst/>
              <a:gdLst>
                <a:gd name="connsiteX0" fmla="*/ 12651 w 28250"/>
                <a:gd name="connsiteY0" fmla="*/ 28251 h 28270"/>
                <a:gd name="connsiteX1" fmla="*/ 28249 w 28250"/>
                <a:gd name="connsiteY1" fmla="*/ 14174 h 28270"/>
                <a:gd name="connsiteX2" fmla="*/ 28251 w 28250"/>
                <a:gd name="connsiteY2" fmla="*/ 14137 h 28270"/>
                <a:gd name="connsiteX3" fmla="*/ 14136 w 28250"/>
                <a:gd name="connsiteY3" fmla="*/ 22 h 28270"/>
                <a:gd name="connsiteX4" fmla="*/ 22 w 28250"/>
                <a:gd name="connsiteY4" fmla="*/ 12607 h 28270"/>
                <a:gd name="connsiteX5" fmla="*/ 22 w 28250"/>
                <a:gd name="connsiteY5" fmla="*/ 14137 h 28270"/>
                <a:gd name="connsiteX6" fmla="*/ 12650 w 28250"/>
                <a:gd name="connsiteY6" fmla="*/ 28251 h 2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50" h="28270">
                  <a:moveTo>
                    <a:pt x="12651" y="28251"/>
                  </a:moveTo>
                  <a:cubicBezTo>
                    <a:pt x="20845" y="28671"/>
                    <a:pt x="27829" y="22368"/>
                    <a:pt x="28249" y="14174"/>
                  </a:cubicBezTo>
                  <a:cubicBezTo>
                    <a:pt x="28249" y="14161"/>
                    <a:pt x="28250" y="14149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-18" y="21387"/>
                    <a:pt x="5441" y="27488"/>
                    <a:pt x="12650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="" xmlns:a16="http://schemas.microsoft.com/office/drawing/2014/main" id="{9A739FB9-268A-9DC1-F9E6-FFB958EBEE84}"/>
                </a:ext>
              </a:extLst>
            </p:cNvPr>
            <p:cNvSpPr/>
            <p:nvPr/>
          </p:nvSpPr>
          <p:spPr>
            <a:xfrm>
              <a:off x="7112043" y="1913098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="" xmlns:a16="http://schemas.microsoft.com/office/drawing/2014/main" id="{6D25A920-C355-BE10-F604-CB3F0D41F99F}"/>
                </a:ext>
              </a:extLst>
            </p:cNvPr>
            <p:cNvSpPr/>
            <p:nvPr/>
          </p:nvSpPr>
          <p:spPr>
            <a:xfrm>
              <a:off x="7136558" y="19405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="" xmlns:a16="http://schemas.microsoft.com/office/drawing/2014/main" id="{F3820D65-4549-3A1D-0382-F19A82027F2D}"/>
                </a:ext>
              </a:extLst>
            </p:cNvPr>
            <p:cNvSpPr/>
            <p:nvPr/>
          </p:nvSpPr>
          <p:spPr>
            <a:xfrm>
              <a:off x="7159557" y="1970270"/>
              <a:ext cx="20086" cy="20085"/>
            </a:xfrm>
            <a:custGeom>
              <a:avLst/>
              <a:gdLst>
                <a:gd name="connsiteX0" fmla="*/ 9686 w 20086"/>
                <a:gd name="connsiteY0" fmla="*/ 20086 h 20085"/>
                <a:gd name="connsiteX1" fmla="*/ 20086 w 20086"/>
                <a:gd name="connsiteY1" fmla="*/ 9686 h 20085"/>
                <a:gd name="connsiteX2" fmla="*/ 10458 w 20086"/>
                <a:gd name="connsiteY2" fmla="*/ 0 h 20085"/>
                <a:gd name="connsiteX3" fmla="*/ 9686 w 20086"/>
                <a:gd name="connsiteY3" fmla="*/ 29 h 20085"/>
                <a:gd name="connsiteX4" fmla="*/ 29 w 20086"/>
                <a:gd name="connsiteY4" fmla="*/ 9686 h 20085"/>
                <a:gd name="connsiteX5" fmla="*/ 8915 w 20086"/>
                <a:gd name="connsiteY5" fmla="*/ 20057 h 20085"/>
                <a:gd name="connsiteX6" fmla="*/ 9686 w 20086"/>
                <a:gd name="connsiteY6" fmla="*/ 20086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6" h="20085">
                  <a:moveTo>
                    <a:pt x="9686" y="20086"/>
                  </a:moveTo>
                  <a:cubicBezTo>
                    <a:pt x="15430" y="20086"/>
                    <a:pt x="20086" y="15430"/>
                    <a:pt x="20086" y="9686"/>
                  </a:cubicBezTo>
                  <a:cubicBezTo>
                    <a:pt x="20102" y="4352"/>
                    <a:pt x="15791" y="16"/>
                    <a:pt x="10458" y="0"/>
                  </a:cubicBezTo>
                  <a:cubicBezTo>
                    <a:pt x="10200" y="-1"/>
                    <a:pt x="9943" y="9"/>
                    <a:pt x="9686" y="29"/>
                  </a:cubicBezTo>
                  <a:cubicBezTo>
                    <a:pt x="4353" y="29"/>
                    <a:pt x="29" y="4352"/>
                    <a:pt x="29" y="9686"/>
                  </a:cubicBezTo>
                  <a:cubicBezTo>
                    <a:pt x="-381" y="15003"/>
                    <a:pt x="3597" y="19647"/>
                    <a:pt x="8915" y="20057"/>
                  </a:cubicBezTo>
                  <a:cubicBezTo>
                    <a:pt x="9171" y="20077"/>
                    <a:pt x="9429" y="20086"/>
                    <a:pt x="9686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="" xmlns:a16="http://schemas.microsoft.com/office/drawing/2014/main" id="{25FF7286-52C7-E59A-3823-D0CFE57B31E1}"/>
                </a:ext>
              </a:extLst>
            </p:cNvPr>
            <p:cNvSpPr/>
            <p:nvPr/>
          </p:nvSpPr>
          <p:spPr>
            <a:xfrm>
              <a:off x="7180386" y="19962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="" xmlns:a16="http://schemas.microsoft.com/office/drawing/2014/main" id="{6EBBDA69-6857-FEC4-D429-CF7C921B24E9}"/>
                </a:ext>
              </a:extLst>
            </p:cNvPr>
            <p:cNvSpPr/>
            <p:nvPr/>
          </p:nvSpPr>
          <p:spPr>
            <a:xfrm>
              <a:off x="7195986" y="2028241"/>
              <a:ext cx="25257" cy="21595"/>
            </a:xfrm>
            <a:custGeom>
              <a:avLst/>
              <a:gdLst>
                <a:gd name="connsiteX0" fmla="*/ 12629 w 25257"/>
                <a:gd name="connsiteY0" fmla="*/ 21543 h 21595"/>
                <a:gd name="connsiteX1" fmla="*/ 25257 w 25257"/>
                <a:gd name="connsiteY1" fmla="*/ 8914 h 21595"/>
                <a:gd name="connsiteX2" fmla="*/ 12629 w 25257"/>
                <a:gd name="connsiteY2" fmla="*/ 0 h 21595"/>
                <a:gd name="connsiteX3" fmla="*/ 0 w 25257"/>
                <a:gd name="connsiteY3" fmla="*/ 12629 h 21595"/>
                <a:gd name="connsiteX4" fmla="*/ 12629 w 25257"/>
                <a:gd name="connsiteY4" fmla="*/ 21543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1595">
                  <a:moveTo>
                    <a:pt x="12629" y="21543"/>
                  </a:moveTo>
                  <a:cubicBezTo>
                    <a:pt x="19603" y="21543"/>
                    <a:pt x="25257" y="15889"/>
                    <a:pt x="25257" y="8914"/>
                  </a:cubicBezTo>
                  <a:cubicBezTo>
                    <a:pt x="23366" y="3564"/>
                    <a:pt x="18303" y="-9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1439" y="18305"/>
                    <a:pt x="6798" y="22088"/>
                    <a:pt x="12629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="" xmlns:a16="http://schemas.microsoft.com/office/drawing/2014/main" id="{5383B837-B16E-D583-B336-E4BB30F0A8EA}"/>
                </a:ext>
              </a:extLst>
            </p:cNvPr>
            <p:cNvSpPr/>
            <p:nvPr/>
          </p:nvSpPr>
          <p:spPr>
            <a:xfrm>
              <a:off x="7213789" y="2054961"/>
              <a:ext cx="24562" cy="24562"/>
            </a:xfrm>
            <a:custGeom>
              <a:avLst/>
              <a:gdLst>
                <a:gd name="connsiteX0" fmla="*/ 12654 w 24562"/>
                <a:gd name="connsiteY0" fmla="*/ 24538 h 24562"/>
                <a:gd name="connsiteX1" fmla="*/ 24563 w 24562"/>
                <a:gd name="connsiteY1" fmla="*/ 12675 h 24562"/>
                <a:gd name="connsiteX2" fmla="*/ 24540 w 24562"/>
                <a:gd name="connsiteY2" fmla="*/ 11909 h 24562"/>
                <a:gd name="connsiteX3" fmla="*/ 12654 w 24562"/>
                <a:gd name="connsiteY3" fmla="*/ 24 h 24562"/>
                <a:gd name="connsiteX4" fmla="*/ 48 w 24562"/>
                <a:gd name="connsiteY4" fmla="*/ 11143 h 24562"/>
                <a:gd name="connsiteX5" fmla="*/ 25 w 24562"/>
                <a:gd name="connsiteY5" fmla="*/ 11909 h 24562"/>
                <a:gd name="connsiteX6" fmla="*/ 11118 w 24562"/>
                <a:gd name="connsiteY6" fmla="*/ 24538 h 24562"/>
                <a:gd name="connsiteX7" fmla="*/ 12654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2654" y="24538"/>
                  </a:moveTo>
                  <a:cubicBezTo>
                    <a:pt x="19218" y="24551"/>
                    <a:pt x="24550" y="19240"/>
                    <a:pt x="24563" y="12675"/>
                  </a:cubicBezTo>
                  <a:cubicBezTo>
                    <a:pt x="24563" y="12420"/>
                    <a:pt x="24556" y="12164"/>
                    <a:pt x="24540" y="11909"/>
                  </a:cubicBezTo>
                  <a:cubicBezTo>
                    <a:pt x="24540" y="5345"/>
                    <a:pt x="19218" y="24"/>
                    <a:pt x="12654" y="24"/>
                  </a:cubicBezTo>
                  <a:cubicBezTo>
                    <a:pt x="6102" y="-387"/>
                    <a:pt x="459" y="4592"/>
                    <a:pt x="48" y="11143"/>
                  </a:cubicBezTo>
                  <a:cubicBezTo>
                    <a:pt x="32" y="11398"/>
                    <a:pt x="25" y="11654"/>
                    <a:pt x="25" y="11909"/>
                  </a:cubicBezTo>
                  <a:cubicBezTo>
                    <a:pt x="-399" y="18460"/>
                    <a:pt x="4568" y="24114"/>
                    <a:pt x="11118" y="24538"/>
                  </a:cubicBezTo>
                  <a:cubicBezTo>
                    <a:pt x="11630" y="24571"/>
                    <a:pt x="12143" y="24571"/>
                    <a:pt x="12654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="" xmlns:a16="http://schemas.microsoft.com/office/drawing/2014/main" id="{907F2551-FD24-18C7-4429-D1FB799CE5CE}"/>
                </a:ext>
              </a:extLst>
            </p:cNvPr>
            <p:cNvSpPr/>
            <p:nvPr/>
          </p:nvSpPr>
          <p:spPr>
            <a:xfrm>
              <a:off x="7230901" y="2086184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886 h 23028"/>
                <a:gd name="connsiteX2" fmla="*/ 11886 w 23028"/>
                <a:gd name="connsiteY2" fmla="*/ 0 h 23028"/>
                <a:gd name="connsiteX3" fmla="*/ 0 w 23028"/>
                <a:gd name="connsiteY3" fmla="*/ 11886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040" y="23029"/>
                    <a:pt x="23029" y="18040"/>
                    <a:pt x="23029" y="11886"/>
                  </a:cubicBezTo>
                  <a:cubicBezTo>
                    <a:pt x="23041" y="5601"/>
                    <a:pt x="18158" y="393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393" y="18158"/>
                    <a:pt x="5601" y="23041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="" xmlns:a16="http://schemas.microsoft.com/office/drawing/2014/main" id="{2CC67B4F-5051-1027-790B-DAD6F5778A2D}"/>
                </a:ext>
              </a:extLst>
            </p:cNvPr>
            <p:cNvSpPr/>
            <p:nvPr/>
          </p:nvSpPr>
          <p:spPr>
            <a:xfrm>
              <a:off x="7248729" y="2120356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="" xmlns:a16="http://schemas.microsoft.com/office/drawing/2014/main" id="{ACD9E92C-D9A7-4FFF-2814-FDB48763D98C}"/>
                </a:ext>
              </a:extLst>
            </p:cNvPr>
            <p:cNvSpPr/>
            <p:nvPr/>
          </p:nvSpPr>
          <p:spPr>
            <a:xfrm>
              <a:off x="7262809" y="2152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="" xmlns:a16="http://schemas.microsoft.com/office/drawing/2014/main" id="{04414633-7087-09C2-A46A-5011B13EBB64}"/>
                </a:ext>
              </a:extLst>
            </p:cNvPr>
            <p:cNvSpPr/>
            <p:nvPr/>
          </p:nvSpPr>
          <p:spPr>
            <a:xfrm>
              <a:off x="7275472" y="218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="" xmlns:a16="http://schemas.microsoft.com/office/drawing/2014/main" id="{05743923-5DC6-FA2F-6497-26EFAF96099F}"/>
                </a:ext>
              </a:extLst>
            </p:cNvPr>
            <p:cNvSpPr/>
            <p:nvPr/>
          </p:nvSpPr>
          <p:spPr>
            <a:xfrm>
              <a:off x="7286615" y="2217670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="" xmlns:a16="http://schemas.microsoft.com/office/drawing/2014/main" id="{73BAB158-C2F2-03D1-527F-0A026B4E989C}"/>
                </a:ext>
              </a:extLst>
            </p:cNvPr>
            <p:cNvSpPr/>
            <p:nvPr/>
          </p:nvSpPr>
          <p:spPr>
            <a:xfrm>
              <a:off x="7294043" y="2249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="" xmlns:a16="http://schemas.microsoft.com/office/drawing/2014/main" id="{B448C488-7553-4082-AE44-21DC16934F51}"/>
                </a:ext>
              </a:extLst>
            </p:cNvPr>
            <p:cNvSpPr/>
            <p:nvPr/>
          </p:nvSpPr>
          <p:spPr>
            <a:xfrm>
              <a:off x="7302215" y="2283784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="" xmlns:a16="http://schemas.microsoft.com/office/drawing/2014/main" id="{B580668A-9E06-310C-3391-BA2A45B92D4F}"/>
                </a:ext>
              </a:extLst>
            </p:cNvPr>
            <p:cNvSpPr/>
            <p:nvPr/>
          </p:nvSpPr>
          <p:spPr>
            <a:xfrm>
              <a:off x="7309643" y="2317956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="" xmlns:a16="http://schemas.microsoft.com/office/drawing/2014/main" id="{20CE1D4E-115C-6FA5-7465-036CE177A75A}"/>
                </a:ext>
              </a:extLst>
            </p:cNvPr>
            <p:cNvSpPr/>
            <p:nvPr/>
          </p:nvSpPr>
          <p:spPr>
            <a:xfrm>
              <a:off x="7316329" y="2353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="" xmlns:a16="http://schemas.microsoft.com/office/drawing/2014/main" id="{25975768-75D8-75E9-ED27-8C5A0121B01E}"/>
                </a:ext>
              </a:extLst>
            </p:cNvPr>
            <p:cNvSpPr/>
            <p:nvPr/>
          </p:nvSpPr>
          <p:spPr>
            <a:xfrm>
              <a:off x="7322272" y="2393727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="" xmlns:a16="http://schemas.microsoft.com/office/drawing/2014/main" id="{06C77014-95EE-2FF4-8EA5-A3D2FF22CA4C}"/>
                </a:ext>
              </a:extLst>
            </p:cNvPr>
            <p:cNvSpPr/>
            <p:nvPr/>
          </p:nvSpPr>
          <p:spPr>
            <a:xfrm>
              <a:off x="7324501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="" xmlns:a16="http://schemas.microsoft.com/office/drawing/2014/main" id="{1E59F8A3-C90C-7411-E6E0-2F515807E5D2}"/>
                </a:ext>
              </a:extLst>
            </p:cNvPr>
            <p:cNvSpPr/>
            <p:nvPr/>
          </p:nvSpPr>
          <p:spPr>
            <a:xfrm>
              <a:off x="7369072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="" xmlns:a16="http://schemas.microsoft.com/office/drawing/2014/main" id="{58ED2051-5D2F-23FF-4B5F-2C9A6E64FC97}"/>
                </a:ext>
              </a:extLst>
            </p:cNvPr>
            <p:cNvSpPr/>
            <p:nvPr/>
          </p:nvSpPr>
          <p:spPr>
            <a:xfrm>
              <a:off x="7364615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="" xmlns:a16="http://schemas.microsoft.com/office/drawing/2014/main" id="{98E587BD-1A8A-1B89-AF5C-BA1ED8C797A3}"/>
                </a:ext>
              </a:extLst>
            </p:cNvPr>
            <p:cNvSpPr/>
            <p:nvPr/>
          </p:nvSpPr>
          <p:spPr>
            <a:xfrm>
              <a:off x="7360158" y="2528185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="" xmlns:a16="http://schemas.microsoft.com/office/drawing/2014/main" id="{F641B711-F11D-2EB9-FB14-0840CC11D05E}"/>
                </a:ext>
              </a:extLst>
            </p:cNvPr>
            <p:cNvSpPr/>
            <p:nvPr/>
          </p:nvSpPr>
          <p:spPr>
            <a:xfrm>
              <a:off x="7357186" y="2563099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="" xmlns:a16="http://schemas.microsoft.com/office/drawing/2014/main" id="{4DFF33B3-63B9-2BAE-EA88-B7C97E0E141A}"/>
                </a:ext>
              </a:extLst>
            </p:cNvPr>
            <p:cNvSpPr/>
            <p:nvPr/>
          </p:nvSpPr>
          <p:spPr>
            <a:xfrm>
              <a:off x="7353472" y="25987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="" xmlns:a16="http://schemas.microsoft.com/office/drawing/2014/main" id="{F2E3042D-F88B-FA20-97BD-494C3E62B04F}"/>
                </a:ext>
              </a:extLst>
            </p:cNvPr>
            <p:cNvSpPr/>
            <p:nvPr/>
          </p:nvSpPr>
          <p:spPr>
            <a:xfrm>
              <a:off x="7351243" y="26366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="" xmlns:a16="http://schemas.microsoft.com/office/drawing/2014/main" id="{DE55AF40-4EB0-E972-CD43-35C7331C296E}"/>
                </a:ext>
              </a:extLst>
            </p:cNvPr>
            <p:cNvSpPr/>
            <p:nvPr/>
          </p:nvSpPr>
          <p:spPr>
            <a:xfrm>
              <a:off x="7340843" y="26678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="" xmlns:a16="http://schemas.microsoft.com/office/drawing/2014/main" id="{6E7273B4-7D7B-D354-8280-AF08D2A73456}"/>
                </a:ext>
              </a:extLst>
            </p:cNvPr>
            <p:cNvSpPr/>
            <p:nvPr/>
          </p:nvSpPr>
          <p:spPr>
            <a:xfrm>
              <a:off x="7331929" y="270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="" xmlns:a16="http://schemas.microsoft.com/office/drawing/2014/main" id="{655C6FF0-9EEE-9749-7778-47A95F6DDE9F}"/>
                </a:ext>
              </a:extLst>
            </p:cNvPr>
            <p:cNvSpPr/>
            <p:nvPr/>
          </p:nvSpPr>
          <p:spPr>
            <a:xfrm>
              <a:off x="7324501" y="273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="" xmlns:a16="http://schemas.microsoft.com/office/drawing/2014/main" id="{0D2254B2-0FB2-584F-49F5-1FB147115F51}"/>
                </a:ext>
              </a:extLst>
            </p:cNvPr>
            <p:cNvSpPr/>
            <p:nvPr/>
          </p:nvSpPr>
          <p:spPr>
            <a:xfrm>
              <a:off x="7311872" y="27696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="" xmlns:a16="http://schemas.microsoft.com/office/drawing/2014/main" id="{C0204B8A-189B-CB5A-981B-E4C7C5AAFEDF}"/>
                </a:ext>
              </a:extLst>
            </p:cNvPr>
            <p:cNvSpPr/>
            <p:nvPr/>
          </p:nvSpPr>
          <p:spPr>
            <a:xfrm>
              <a:off x="7298501" y="2801556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="" xmlns:a16="http://schemas.microsoft.com/office/drawing/2014/main" id="{8A969F82-44CD-AD0A-6790-2720C8648DD1}"/>
                </a:ext>
              </a:extLst>
            </p:cNvPr>
            <p:cNvSpPr/>
            <p:nvPr/>
          </p:nvSpPr>
          <p:spPr>
            <a:xfrm>
              <a:off x="7284799" y="2834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="" xmlns:a16="http://schemas.microsoft.com/office/drawing/2014/main" id="{D5EFF884-340F-D986-531D-8AE619FFE4B6}"/>
                </a:ext>
              </a:extLst>
            </p:cNvPr>
            <p:cNvSpPr/>
            <p:nvPr/>
          </p:nvSpPr>
          <p:spPr>
            <a:xfrm>
              <a:off x="7266558" y="286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="" xmlns:a16="http://schemas.microsoft.com/office/drawing/2014/main" id="{84801B1C-5345-08E6-29A7-6D77DBE37FC2}"/>
                </a:ext>
              </a:extLst>
            </p:cNvPr>
            <p:cNvSpPr/>
            <p:nvPr/>
          </p:nvSpPr>
          <p:spPr>
            <a:xfrm>
              <a:off x="7250958" y="28929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="" xmlns:a16="http://schemas.microsoft.com/office/drawing/2014/main" id="{42FED819-12A6-D45C-F125-D5B7EAFE7E94}"/>
                </a:ext>
              </a:extLst>
            </p:cNvPr>
            <p:cNvSpPr/>
            <p:nvPr/>
          </p:nvSpPr>
          <p:spPr>
            <a:xfrm>
              <a:off x="7232386" y="292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="" xmlns:a16="http://schemas.microsoft.com/office/drawing/2014/main" id="{297B17C6-8ADB-E9C0-20F9-89FC9D6DEDF9}"/>
                </a:ext>
              </a:extLst>
            </p:cNvPr>
            <p:cNvSpPr/>
            <p:nvPr/>
          </p:nvSpPr>
          <p:spPr>
            <a:xfrm>
              <a:off x="7214558" y="29530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="" xmlns:a16="http://schemas.microsoft.com/office/drawing/2014/main" id="{3AB2F35D-F5BC-28FE-99AD-E8A85E0AD886}"/>
                </a:ext>
              </a:extLst>
            </p:cNvPr>
            <p:cNvSpPr/>
            <p:nvPr/>
          </p:nvSpPr>
          <p:spPr>
            <a:xfrm>
              <a:off x="6672272" y="3300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="" xmlns:a16="http://schemas.microsoft.com/office/drawing/2014/main" id="{D1E4F1D0-C998-72A9-CA98-FBF162529F34}"/>
                </a:ext>
              </a:extLst>
            </p:cNvPr>
            <p:cNvSpPr/>
            <p:nvPr/>
          </p:nvSpPr>
          <p:spPr>
            <a:xfrm>
              <a:off x="6640329" y="3304471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="" xmlns:a16="http://schemas.microsoft.com/office/drawing/2014/main" id="{859E12A0-F240-ABC1-9C93-CFE13F3790B6}"/>
                </a:ext>
              </a:extLst>
            </p:cNvPr>
            <p:cNvSpPr/>
            <p:nvPr/>
          </p:nvSpPr>
          <p:spPr>
            <a:xfrm>
              <a:off x="6604671" y="3308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="" xmlns:a16="http://schemas.microsoft.com/office/drawing/2014/main" id="{9D9B7581-2097-6DDF-6430-D089984E665F}"/>
                </a:ext>
              </a:extLst>
            </p:cNvPr>
            <p:cNvSpPr/>
            <p:nvPr/>
          </p:nvSpPr>
          <p:spPr>
            <a:xfrm>
              <a:off x="6571243" y="33126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="" xmlns:a16="http://schemas.microsoft.com/office/drawing/2014/main" id="{44D6B0E7-EA8D-A664-F556-5F6A78F8BB67}"/>
                </a:ext>
              </a:extLst>
            </p:cNvPr>
            <p:cNvSpPr/>
            <p:nvPr/>
          </p:nvSpPr>
          <p:spPr>
            <a:xfrm>
              <a:off x="6433071" y="33111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="" xmlns:a16="http://schemas.microsoft.com/office/drawing/2014/main" id="{6A0A2CB9-3446-4A66-C06A-EDC65341ECCB}"/>
                </a:ext>
              </a:extLst>
            </p:cNvPr>
            <p:cNvSpPr/>
            <p:nvPr/>
          </p:nvSpPr>
          <p:spPr>
            <a:xfrm>
              <a:off x="6330557" y="3292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="" xmlns:a16="http://schemas.microsoft.com/office/drawing/2014/main" id="{FC206D51-37DA-E045-056B-B40BF817C96C}"/>
                </a:ext>
              </a:extLst>
            </p:cNvPr>
            <p:cNvSpPr/>
            <p:nvPr/>
          </p:nvSpPr>
          <p:spPr>
            <a:xfrm>
              <a:off x="6296386" y="3284414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="" xmlns:a16="http://schemas.microsoft.com/office/drawing/2014/main" id="{ED90B10F-A2C6-053B-66E0-DA1DA4F8EF38}"/>
                </a:ext>
              </a:extLst>
            </p:cNvPr>
            <p:cNvSpPr/>
            <p:nvPr/>
          </p:nvSpPr>
          <p:spPr>
            <a:xfrm>
              <a:off x="6231014" y="3264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="" xmlns:a16="http://schemas.microsoft.com/office/drawing/2014/main" id="{1FEE5687-F917-6BCA-7AD1-201F8F72DF75}"/>
                </a:ext>
              </a:extLst>
            </p:cNvPr>
            <p:cNvSpPr/>
            <p:nvPr/>
          </p:nvSpPr>
          <p:spPr>
            <a:xfrm>
              <a:off x="6198328" y="325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="" xmlns:a16="http://schemas.microsoft.com/office/drawing/2014/main" id="{792A7A61-A241-41BD-CE66-9225499AC77D}"/>
                </a:ext>
              </a:extLst>
            </p:cNvPr>
            <p:cNvSpPr/>
            <p:nvPr/>
          </p:nvSpPr>
          <p:spPr>
            <a:xfrm>
              <a:off x="6166468" y="3235385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="" xmlns:a16="http://schemas.microsoft.com/office/drawing/2014/main" id="{773118DF-4893-2B11-8A7A-C1D3A6CF18D2}"/>
                </a:ext>
              </a:extLst>
            </p:cNvPr>
            <p:cNvSpPr/>
            <p:nvPr/>
          </p:nvSpPr>
          <p:spPr>
            <a:xfrm>
              <a:off x="6135928" y="322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="" xmlns:a16="http://schemas.microsoft.com/office/drawing/2014/main" id="{AF0B8DC2-4BB7-3B53-1ABB-269FD375C593}"/>
                </a:ext>
              </a:extLst>
            </p:cNvPr>
            <p:cNvSpPr/>
            <p:nvPr/>
          </p:nvSpPr>
          <p:spPr>
            <a:xfrm>
              <a:off x="6104728" y="32049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="" xmlns:a16="http://schemas.microsoft.com/office/drawing/2014/main" id="{A29A77F4-00F4-E509-7F41-112A48A7E11A}"/>
                </a:ext>
              </a:extLst>
            </p:cNvPr>
            <p:cNvSpPr/>
            <p:nvPr/>
          </p:nvSpPr>
          <p:spPr>
            <a:xfrm>
              <a:off x="6077985" y="3190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="" xmlns:a16="http://schemas.microsoft.com/office/drawing/2014/main" id="{3E3D8CBE-90D2-75CC-1055-BF91A65E2667}"/>
                </a:ext>
              </a:extLst>
            </p:cNvPr>
            <p:cNvSpPr/>
            <p:nvPr/>
          </p:nvSpPr>
          <p:spPr>
            <a:xfrm>
              <a:off x="6046042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="" xmlns:a16="http://schemas.microsoft.com/office/drawing/2014/main" id="{3351B3A8-0903-5A9F-5123-50FD6A337C3D}"/>
                </a:ext>
              </a:extLst>
            </p:cNvPr>
            <p:cNvSpPr/>
            <p:nvPr/>
          </p:nvSpPr>
          <p:spPr>
            <a:xfrm>
              <a:off x="6017814" y="315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="" xmlns:a16="http://schemas.microsoft.com/office/drawing/2014/main" id="{CA452968-BF7C-68BB-6EE7-6D68B7D3C89E}"/>
                </a:ext>
              </a:extLst>
            </p:cNvPr>
            <p:cNvSpPr/>
            <p:nvPr/>
          </p:nvSpPr>
          <p:spPr>
            <a:xfrm>
              <a:off x="5990328" y="3131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="" xmlns:a16="http://schemas.microsoft.com/office/drawing/2014/main" id="{0BC400E3-5B31-1465-9F1F-B5BD9C195095}"/>
                </a:ext>
              </a:extLst>
            </p:cNvPr>
            <p:cNvSpPr/>
            <p:nvPr/>
          </p:nvSpPr>
          <p:spPr>
            <a:xfrm>
              <a:off x="5963585" y="3108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="" xmlns:a16="http://schemas.microsoft.com/office/drawing/2014/main" id="{21AFFFBF-C1D2-9D10-F417-3031D22C9A40}"/>
                </a:ext>
              </a:extLst>
            </p:cNvPr>
            <p:cNvSpPr/>
            <p:nvPr/>
          </p:nvSpPr>
          <p:spPr>
            <a:xfrm>
              <a:off x="5937585" y="30823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="" xmlns:a16="http://schemas.microsoft.com/office/drawing/2014/main" id="{EF6581C2-52DC-70E4-8E9F-F20A96C371E1}"/>
                </a:ext>
              </a:extLst>
            </p:cNvPr>
            <p:cNvSpPr/>
            <p:nvPr/>
          </p:nvSpPr>
          <p:spPr>
            <a:xfrm>
              <a:off x="5912741" y="306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="" xmlns:a16="http://schemas.microsoft.com/office/drawing/2014/main" id="{6FB9D7D8-C35A-D2AC-5D2D-DA2C5DAD7C68}"/>
                </a:ext>
              </a:extLst>
            </p:cNvPr>
            <p:cNvSpPr/>
            <p:nvPr/>
          </p:nvSpPr>
          <p:spPr>
            <a:xfrm>
              <a:off x="5888969" y="3034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="" xmlns:a16="http://schemas.microsoft.com/office/drawing/2014/main" id="{080153C7-06C3-A637-342F-B8A7EF296A75}"/>
                </a:ext>
              </a:extLst>
            </p:cNvPr>
            <p:cNvSpPr/>
            <p:nvPr/>
          </p:nvSpPr>
          <p:spPr>
            <a:xfrm>
              <a:off x="5864785" y="30065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="" xmlns:a16="http://schemas.microsoft.com/office/drawing/2014/main" id="{10368819-A702-772D-5A0E-8D60B119E662}"/>
                </a:ext>
              </a:extLst>
            </p:cNvPr>
            <p:cNvSpPr/>
            <p:nvPr/>
          </p:nvSpPr>
          <p:spPr>
            <a:xfrm>
              <a:off x="5844068" y="298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="" xmlns:a16="http://schemas.microsoft.com/office/drawing/2014/main" id="{90B69B3B-715C-DF4E-1047-4CA3CF4A546D}"/>
                </a:ext>
              </a:extLst>
            </p:cNvPr>
            <p:cNvSpPr/>
            <p:nvPr/>
          </p:nvSpPr>
          <p:spPr>
            <a:xfrm>
              <a:off x="5824011" y="29553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="" xmlns:a16="http://schemas.microsoft.com/office/drawing/2014/main" id="{F01B4779-A668-FC3A-1B9F-3776168D3AC8}"/>
                </a:ext>
              </a:extLst>
            </p:cNvPr>
            <p:cNvSpPr/>
            <p:nvPr/>
          </p:nvSpPr>
          <p:spPr>
            <a:xfrm>
              <a:off x="5803128" y="292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="" xmlns:a16="http://schemas.microsoft.com/office/drawing/2014/main" id="{91645749-45D0-2EEF-780B-3F06E0ACFAF7}"/>
                </a:ext>
              </a:extLst>
            </p:cNvPr>
            <p:cNvSpPr/>
            <p:nvPr/>
          </p:nvSpPr>
          <p:spPr>
            <a:xfrm>
              <a:off x="5786455" y="2896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="" xmlns:a16="http://schemas.microsoft.com/office/drawing/2014/main" id="{4D6D5E07-C81F-5203-3FF2-B0E57027132A}"/>
                </a:ext>
              </a:extLst>
            </p:cNvPr>
            <p:cNvSpPr/>
            <p:nvPr/>
          </p:nvSpPr>
          <p:spPr>
            <a:xfrm>
              <a:off x="5768957" y="28632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="" xmlns:a16="http://schemas.microsoft.com/office/drawing/2014/main" id="{68F58413-FEA2-35F7-E5E3-79ED7696764C}"/>
                </a:ext>
              </a:extLst>
            </p:cNvPr>
            <p:cNvSpPr/>
            <p:nvPr/>
          </p:nvSpPr>
          <p:spPr>
            <a:xfrm>
              <a:off x="5752614" y="28320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="" xmlns:a16="http://schemas.microsoft.com/office/drawing/2014/main" id="{2DA34C2F-E8C3-5C83-DAEE-EB5D7B463255}"/>
                </a:ext>
              </a:extLst>
            </p:cNvPr>
            <p:cNvSpPr/>
            <p:nvPr/>
          </p:nvSpPr>
          <p:spPr>
            <a:xfrm>
              <a:off x="5739242" y="2801556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="" xmlns:a16="http://schemas.microsoft.com/office/drawing/2014/main" id="{0A116F6F-1FFF-6DD9-7C70-1931B25A15E2}"/>
                </a:ext>
              </a:extLst>
            </p:cNvPr>
            <p:cNvSpPr/>
            <p:nvPr/>
          </p:nvSpPr>
          <p:spPr>
            <a:xfrm>
              <a:off x="5725128" y="27681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="" xmlns:a16="http://schemas.microsoft.com/office/drawing/2014/main" id="{895CF6C3-E769-A962-D6EB-383B488A892D}"/>
                </a:ext>
              </a:extLst>
            </p:cNvPr>
            <p:cNvSpPr/>
            <p:nvPr/>
          </p:nvSpPr>
          <p:spPr>
            <a:xfrm>
              <a:off x="5714973" y="2733956"/>
              <a:ext cx="497" cy="7428"/>
            </a:xfrm>
            <a:custGeom>
              <a:avLst/>
              <a:gdLst>
                <a:gd name="connsiteX0" fmla="*/ 498 w 497"/>
                <a:gd name="connsiteY0" fmla="*/ 7429 h 7428"/>
                <a:gd name="connsiteX1" fmla="*/ 498 w 497"/>
                <a:gd name="connsiteY1" fmla="*/ 3714 h 7428"/>
                <a:gd name="connsiteX2" fmla="*/ 498 w 497"/>
                <a:gd name="connsiteY2" fmla="*/ 0 h 7428"/>
                <a:gd name="connsiteX3" fmla="*/ 498 w 497"/>
                <a:gd name="connsiteY3" fmla="*/ 3714 h 7428"/>
                <a:gd name="connsiteX4" fmla="*/ 498 w 497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" h="7428">
                  <a:moveTo>
                    <a:pt x="498" y="7429"/>
                  </a:moveTo>
                  <a:cubicBezTo>
                    <a:pt x="498" y="7429"/>
                    <a:pt x="498" y="7429"/>
                    <a:pt x="498" y="3714"/>
                  </a:cubicBezTo>
                  <a:lnTo>
                    <a:pt x="498" y="0"/>
                  </a:lnTo>
                  <a:lnTo>
                    <a:pt x="498" y="3714"/>
                  </a:lnTo>
                  <a:cubicBezTo>
                    <a:pt x="-166" y="4863"/>
                    <a:pt x="-166" y="6279"/>
                    <a:pt x="498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="" xmlns:a16="http://schemas.microsoft.com/office/drawing/2014/main" id="{AAF9E08D-9E2B-2683-F7F8-8F9BF38DD547}"/>
                </a:ext>
              </a:extLst>
            </p:cNvPr>
            <p:cNvSpPr/>
            <p:nvPr/>
          </p:nvSpPr>
          <p:spPr>
            <a:xfrm>
              <a:off x="5699660" y="2696813"/>
              <a:ext cx="12885" cy="13448"/>
            </a:xfrm>
            <a:custGeom>
              <a:avLst/>
              <a:gdLst>
                <a:gd name="connsiteX0" fmla="*/ 6896 w 12885"/>
                <a:gd name="connsiteY0" fmla="*/ 13371 h 13448"/>
                <a:gd name="connsiteX1" fmla="*/ 12839 w 12885"/>
                <a:gd name="connsiteY1" fmla="*/ 7429 h 13448"/>
                <a:gd name="connsiteX2" fmla="*/ 6978 w 12885"/>
                <a:gd name="connsiteY2" fmla="*/ 9 h 13448"/>
                <a:gd name="connsiteX3" fmla="*/ 6896 w 12885"/>
                <a:gd name="connsiteY3" fmla="*/ 0 h 13448"/>
                <a:gd name="connsiteX4" fmla="*/ 211 w 12885"/>
                <a:gd name="connsiteY4" fmla="*/ 5943 h 13448"/>
                <a:gd name="connsiteX5" fmla="*/ 4382 w 12885"/>
                <a:gd name="connsiteY5" fmla="*/ 13239 h 13448"/>
                <a:gd name="connsiteX6" fmla="*/ 6896 w 12885"/>
                <a:gd name="connsiteY6" fmla="*/ 13372 h 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85" h="13448">
                  <a:moveTo>
                    <a:pt x="6896" y="13371"/>
                  </a:moveTo>
                  <a:cubicBezTo>
                    <a:pt x="10178" y="13371"/>
                    <a:pt x="12839" y="10711"/>
                    <a:pt x="12839" y="7429"/>
                  </a:cubicBezTo>
                  <a:cubicBezTo>
                    <a:pt x="13270" y="3761"/>
                    <a:pt x="10646" y="440"/>
                    <a:pt x="6978" y="9"/>
                  </a:cubicBezTo>
                  <a:cubicBezTo>
                    <a:pt x="6951" y="6"/>
                    <a:pt x="6924" y="3"/>
                    <a:pt x="6896" y="0"/>
                  </a:cubicBezTo>
                  <a:cubicBezTo>
                    <a:pt x="3476" y="-21"/>
                    <a:pt x="591" y="2543"/>
                    <a:pt x="211" y="5943"/>
                  </a:cubicBezTo>
                  <a:cubicBezTo>
                    <a:pt x="-652" y="9110"/>
                    <a:pt x="1215" y="12376"/>
                    <a:pt x="4382" y="13239"/>
                  </a:cubicBezTo>
                  <a:cubicBezTo>
                    <a:pt x="5201" y="13462"/>
                    <a:pt x="6058" y="13508"/>
                    <a:pt x="6896" y="133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="" xmlns:a16="http://schemas.microsoft.com/office/drawing/2014/main" id="{96C7E17E-5EBB-DA8A-E261-11CEB3EE29CE}"/>
                </a:ext>
              </a:extLst>
            </p:cNvPr>
            <p:cNvSpPr/>
            <p:nvPr/>
          </p:nvSpPr>
          <p:spPr>
            <a:xfrm>
              <a:off x="5695414" y="26693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="" xmlns:a16="http://schemas.microsoft.com/office/drawing/2014/main" id="{6A8D0F03-DED9-8258-362A-4C6E83A2340A}"/>
                </a:ext>
              </a:extLst>
            </p:cNvPr>
            <p:cNvSpPr/>
            <p:nvPr/>
          </p:nvSpPr>
          <p:spPr>
            <a:xfrm>
              <a:off x="5683528" y="26396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="" xmlns:a16="http://schemas.microsoft.com/office/drawing/2014/main" id="{5534C28C-F9B9-C993-6268-747E04AEDB73}"/>
                </a:ext>
              </a:extLst>
            </p:cNvPr>
            <p:cNvSpPr/>
            <p:nvPr/>
          </p:nvSpPr>
          <p:spPr>
            <a:xfrm>
              <a:off x="5681299" y="2604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="" xmlns:a16="http://schemas.microsoft.com/office/drawing/2014/main" id="{07FC30FB-EF82-2207-B1CB-64E2C6E11452}"/>
                </a:ext>
              </a:extLst>
            </p:cNvPr>
            <p:cNvSpPr/>
            <p:nvPr/>
          </p:nvSpPr>
          <p:spPr>
            <a:xfrm>
              <a:off x="5674614" y="25668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="" xmlns:a16="http://schemas.microsoft.com/office/drawing/2014/main" id="{AA9817F6-CF58-F850-5039-F1EDB790D8B5}"/>
                </a:ext>
              </a:extLst>
            </p:cNvPr>
            <p:cNvSpPr/>
            <p:nvPr/>
          </p:nvSpPr>
          <p:spPr>
            <a:xfrm>
              <a:off x="5668671" y="25363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="" xmlns:a16="http://schemas.microsoft.com/office/drawing/2014/main" id="{86755426-F7C9-F8A0-B0DF-15227DA6B073}"/>
                </a:ext>
              </a:extLst>
            </p:cNvPr>
            <p:cNvSpPr/>
            <p:nvPr/>
          </p:nvSpPr>
          <p:spPr>
            <a:xfrm>
              <a:off x="5670899" y="250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="" xmlns:a16="http://schemas.microsoft.com/office/drawing/2014/main" id="{AA4125AC-72B7-3DB2-913E-74A95903647B}"/>
                </a:ext>
              </a:extLst>
            </p:cNvPr>
            <p:cNvSpPr/>
            <p:nvPr/>
          </p:nvSpPr>
          <p:spPr>
            <a:xfrm>
              <a:off x="5670157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="" xmlns:a16="http://schemas.microsoft.com/office/drawing/2014/main" id="{9EB881F3-343A-BDAC-0AB2-21E99CC5D3CB}"/>
                </a:ext>
              </a:extLst>
            </p:cNvPr>
            <p:cNvSpPr/>
            <p:nvPr/>
          </p:nvSpPr>
          <p:spPr>
            <a:xfrm>
              <a:off x="5670569" y="243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="" xmlns:a16="http://schemas.microsoft.com/office/drawing/2014/main" id="{EC0D5646-54C3-0A8F-8CF4-B7A506B2AB9D}"/>
                </a:ext>
              </a:extLst>
            </p:cNvPr>
            <p:cNvSpPr/>
            <p:nvPr/>
          </p:nvSpPr>
          <p:spPr>
            <a:xfrm>
              <a:off x="5667185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="" xmlns:a16="http://schemas.microsoft.com/office/drawing/2014/main" id="{32B73BE8-F9FD-1067-B74C-B88BACD2BF99}"/>
                </a:ext>
              </a:extLst>
            </p:cNvPr>
            <p:cNvSpPr/>
            <p:nvPr/>
          </p:nvSpPr>
          <p:spPr>
            <a:xfrm>
              <a:off x="5676842" y="236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="" xmlns:a16="http://schemas.microsoft.com/office/drawing/2014/main" id="{25CD280A-3B54-83CC-CBBC-010C4EBB44EC}"/>
                </a:ext>
              </a:extLst>
            </p:cNvPr>
            <p:cNvSpPr/>
            <p:nvPr/>
          </p:nvSpPr>
          <p:spPr>
            <a:xfrm>
              <a:off x="5679071" y="2324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="" xmlns:a16="http://schemas.microsoft.com/office/drawing/2014/main" id="{2D1E7E00-120F-D57C-6E9A-2F755E5F516D}"/>
                </a:ext>
              </a:extLst>
            </p:cNvPr>
            <p:cNvSpPr/>
            <p:nvPr/>
          </p:nvSpPr>
          <p:spPr>
            <a:xfrm>
              <a:off x="5681979" y="2286756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="" xmlns:a16="http://schemas.microsoft.com/office/drawing/2014/main" id="{4D695BDF-C4FC-17BC-0C91-872FD359120D}"/>
                </a:ext>
              </a:extLst>
            </p:cNvPr>
            <p:cNvSpPr/>
            <p:nvPr/>
          </p:nvSpPr>
          <p:spPr>
            <a:xfrm>
              <a:off x="5688728" y="2252584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="" xmlns:a16="http://schemas.microsoft.com/office/drawing/2014/main" id="{33410218-8F70-4193-C7ED-902FAB7A294F}"/>
                </a:ext>
              </a:extLst>
            </p:cNvPr>
            <p:cNvSpPr/>
            <p:nvPr/>
          </p:nvSpPr>
          <p:spPr>
            <a:xfrm>
              <a:off x="5697642" y="22184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="" xmlns:a16="http://schemas.microsoft.com/office/drawing/2014/main" id="{E1923BB5-9D19-97D5-0CCB-66593BFA4F5F}"/>
                </a:ext>
              </a:extLst>
            </p:cNvPr>
            <p:cNvSpPr/>
            <p:nvPr/>
          </p:nvSpPr>
          <p:spPr>
            <a:xfrm>
              <a:off x="5709528" y="2186470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="" xmlns:a16="http://schemas.microsoft.com/office/drawing/2014/main" id="{F2B86993-4F29-D10A-5910-A3A2FFD78D3A}"/>
                </a:ext>
              </a:extLst>
            </p:cNvPr>
            <p:cNvSpPr/>
            <p:nvPr/>
          </p:nvSpPr>
          <p:spPr>
            <a:xfrm>
              <a:off x="5719928" y="2153041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7429 h 14114"/>
                <a:gd name="connsiteX2" fmla="*/ 6686 w 14114"/>
                <a:gd name="connsiteY2" fmla="*/ 0 h 14114"/>
                <a:gd name="connsiteX3" fmla="*/ 0 w 14114"/>
                <a:gd name="connsiteY3" fmla="*/ 7429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515" y="14134"/>
                    <a:pt x="13732" y="11239"/>
                    <a:pt x="14114" y="7429"/>
                  </a:cubicBezTo>
                  <a:cubicBezTo>
                    <a:pt x="13769" y="3478"/>
                    <a:pt x="10637" y="346"/>
                    <a:pt x="6686" y="0"/>
                  </a:cubicBezTo>
                  <a:cubicBezTo>
                    <a:pt x="2876" y="383"/>
                    <a:pt x="-19" y="3599"/>
                    <a:pt x="0" y="7429"/>
                  </a:cubicBezTo>
                  <a:cubicBezTo>
                    <a:pt x="0" y="11121"/>
                    <a:pt x="2993" y="14114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="" xmlns:a16="http://schemas.microsoft.com/office/drawing/2014/main" id="{C90681BD-270C-6B2C-2A76-8EF05142A0F0}"/>
                </a:ext>
              </a:extLst>
            </p:cNvPr>
            <p:cNvSpPr/>
            <p:nvPr/>
          </p:nvSpPr>
          <p:spPr>
            <a:xfrm>
              <a:off x="5732557" y="2120356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="" xmlns:a16="http://schemas.microsoft.com/office/drawing/2014/main" id="{3532580D-7FD8-5D96-66A8-CA7BCFFFC8E7}"/>
                </a:ext>
              </a:extLst>
            </p:cNvPr>
            <p:cNvSpPr/>
            <p:nvPr/>
          </p:nvSpPr>
          <p:spPr>
            <a:xfrm>
              <a:off x="5746671" y="2087633"/>
              <a:ext cx="15600" cy="14894"/>
            </a:xfrm>
            <a:custGeom>
              <a:avLst/>
              <a:gdLst>
                <a:gd name="connsiteX0" fmla="*/ 7429 w 15600"/>
                <a:gd name="connsiteY0" fmla="*/ 14894 h 14894"/>
                <a:gd name="connsiteX1" fmla="*/ 15600 w 15600"/>
                <a:gd name="connsiteY1" fmla="*/ 7466 h 14894"/>
                <a:gd name="connsiteX2" fmla="*/ 8209 w 15600"/>
                <a:gd name="connsiteY2" fmla="*/ 0 h 14894"/>
                <a:gd name="connsiteX3" fmla="*/ 7429 w 15600"/>
                <a:gd name="connsiteY3" fmla="*/ 37 h 14894"/>
                <a:gd name="connsiteX4" fmla="*/ 0 w 15600"/>
                <a:gd name="connsiteY4" fmla="*/ 7466 h 14894"/>
                <a:gd name="connsiteX5" fmla="*/ 7429 w 15600"/>
                <a:gd name="connsiteY5" fmla="*/ 14894 h 1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4">
                  <a:moveTo>
                    <a:pt x="7429" y="14894"/>
                  </a:moveTo>
                  <a:cubicBezTo>
                    <a:pt x="11667" y="14912"/>
                    <a:pt x="15215" y="11686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345" y="11417"/>
                    <a:pt x="3478" y="14549"/>
                    <a:pt x="7429" y="1489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="" xmlns:a16="http://schemas.microsoft.com/office/drawing/2014/main" id="{D89242E1-C823-35E2-C3E0-7176920B4726}"/>
                </a:ext>
              </a:extLst>
            </p:cNvPr>
            <p:cNvSpPr/>
            <p:nvPr/>
          </p:nvSpPr>
          <p:spPr>
            <a:xfrm>
              <a:off x="5765234" y="2057956"/>
              <a:ext cx="15634" cy="15491"/>
            </a:xfrm>
            <a:custGeom>
              <a:avLst/>
              <a:gdLst>
                <a:gd name="connsiteX0" fmla="*/ 5208 w 15634"/>
                <a:gd name="connsiteY0" fmla="*/ 14857 h 15491"/>
                <a:gd name="connsiteX1" fmla="*/ 15003 w 15634"/>
                <a:gd name="connsiteY1" fmla="*/ 11059 h 15491"/>
                <a:gd name="connsiteX2" fmla="*/ 15608 w 15634"/>
                <a:gd name="connsiteY2" fmla="*/ 7429 h 15491"/>
                <a:gd name="connsiteX3" fmla="*/ 8179 w 15634"/>
                <a:gd name="connsiteY3" fmla="*/ 0 h 15491"/>
                <a:gd name="connsiteX4" fmla="*/ 8 w 15634"/>
                <a:gd name="connsiteY4" fmla="*/ 7429 h 15491"/>
                <a:gd name="connsiteX5" fmla="*/ 5208 w 15634"/>
                <a:gd name="connsiteY5" fmla="*/ 14857 h 1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4" h="15491">
                  <a:moveTo>
                    <a:pt x="5208" y="14857"/>
                  </a:moveTo>
                  <a:cubicBezTo>
                    <a:pt x="8962" y="16513"/>
                    <a:pt x="13347" y="14813"/>
                    <a:pt x="15003" y="11059"/>
                  </a:cubicBezTo>
                  <a:cubicBezTo>
                    <a:pt x="15506" y="9919"/>
                    <a:pt x="15714" y="8670"/>
                    <a:pt x="15608" y="7429"/>
                  </a:cubicBezTo>
                  <a:cubicBezTo>
                    <a:pt x="15262" y="3478"/>
                    <a:pt x="12130" y="346"/>
                    <a:pt x="8179" y="0"/>
                  </a:cubicBezTo>
                  <a:cubicBezTo>
                    <a:pt x="3941" y="-17"/>
                    <a:pt x="393" y="3208"/>
                    <a:pt x="8" y="7429"/>
                  </a:cubicBezTo>
                  <a:cubicBezTo>
                    <a:pt x="-146" y="10798"/>
                    <a:pt x="1989" y="13849"/>
                    <a:pt x="5208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="" xmlns:a16="http://schemas.microsoft.com/office/drawing/2014/main" id="{34F1A896-8ACF-EC37-78B5-589ED77EE7D6}"/>
                </a:ext>
              </a:extLst>
            </p:cNvPr>
            <p:cNvSpPr/>
            <p:nvPr/>
          </p:nvSpPr>
          <p:spPr>
            <a:xfrm>
              <a:off x="5780842" y="2028241"/>
              <a:ext cx="14114" cy="14857"/>
            </a:xfrm>
            <a:custGeom>
              <a:avLst/>
              <a:gdLst>
                <a:gd name="connsiteX0" fmla="*/ 5943 w 14114"/>
                <a:gd name="connsiteY0" fmla="*/ 14857 h 14857"/>
                <a:gd name="connsiteX1" fmla="*/ 14114 w 14114"/>
                <a:gd name="connsiteY1" fmla="*/ 7429 h 14857"/>
                <a:gd name="connsiteX2" fmla="*/ 5943 w 14114"/>
                <a:gd name="connsiteY2" fmla="*/ 0 h 14857"/>
                <a:gd name="connsiteX3" fmla="*/ 0 w 14114"/>
                <a:gd name="connsiteY3" fmla="*/ 7429 h 14857"/>
                <a:gd name="connsiteX4" fmla="*/ 5943 w 14114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857">
                  <a:moveTo>
                    <a:pt x="5943" y="14857"/>
                  </a:moveTo>
                  <a:cubicBezTo>
                    <a:pt x="10181" y="14875"/>
                    <a:pt x="13729" y="11649"/>
                    <a:pt x="14114" y="7429"/>
                  </a:cubicBezTo>
                  <a:cubicBezTo>
                    <a:pt x="13729" y="3208"/>
                    <a:pt x="10181" y="-17"/>
                    <a:pt x="5943" y="0"/>
                  </a:cubicBezTo>
                  <a:cubicBezTo>
                    <a:pt x="2576" y="949"/>
                    <a:pt x="187" y="3936"/>
                    <a:pt x="0" y="7429"/>
                  </a:cubicBezTo>
                  <a:cubicBezTo>
                    <a:pt x="187" y="10922"/>
                    <a:pt x="2576" y="13908"/>
                    <a:pt x="5943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="" xmlns:a16="http://schemas.microsoft.com/office/drawing/2014/main" id="{D40C0F8C-DEAC-80FB-8A25-9FF28C1E1E8F}"/>
                </a:ext>
              </a:extLst>
            </p:cNvPr>
            <p:cNvSpPr/>
            <p:nvPr/>
          </p:nvSpPr>
          <p:spPr>
            <a:xfrm>
              <a:off x="5800157" y="20007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9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="" xmlns:a16="http://schemas.microsoft.com/office/drawing/2014/main" id="{5A773D77-E874-EE17-E073-FB638C0167ED}"/>
                </a:ext>
              </a:extLst>
            </p:cNvPr>
            <p:cNvSpPr/>
            <p:nvPr/>
          </p:nvSpPr>
          <p:spPr>
            <a:xfrm>
              <a:off x="5823928" y="19769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="" xmlns:a16="http://schemas.microsoft.com/office/drawing/2014/main" id="{CB6F0844-39EF-B5A2-C334-5AF05AEDC410}"/>
                </a:ext>
              </a:extLst>
            </p:cNvPr>
            <p:cNvSpPr/>
            <p:nvPr/>
          </p:nvSpPr>
          <p:spPr>
            <a:xfrm>
              <a:off x="5844728" y="19487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="" xmlns:a16="http://schemas.microsoft.com/office/drawing/2014/main" id="{34CF6C3A-82F7-713E-827B-59D7E1C7652C}"/>
                </a:ext>
              </a:extLst>
            </p:cNvPr>
            <p:cNvSpPr/>
            <p:nvPr/>
          </p:nvSpPr>
          <p:spPr>
            <a:xfrm>
              <a:off x="5866271" y="19234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="" xmlns:a16="http://schemas.microsoft.com/office/drawing/2014/main" id="{80F5C707-1651-23A2-0AB3-6B8F4F24EF0D}"/>
                </a:ext>
              </a:extLst>
            </p:cNvPr>
            <p:cNvSpPr/>
            <p:nvPr/>
          </p:nvSpPr>
          <p:spPr>
            <a:xfrm>
              <a:off x="5883357" y="1898984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="" xmlns:a16="http://schemas.microsoft.com/office/drawing/2014/main" id="{86DBF052-D3BF-D943-A5C2-E72E9B11F1BC}"/>
                </a:ext>
              </a:extLst>
            </p:cNvPr>
            <p:cNvSpPr/>
            <p:nvPr/>
          </p:nvSpPr>
          <p:spPr>
            <a:xfrm>
              <a:off x="5913071" y="187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="" xmlns:a16="http://schemas.microsoft.com/office/drawing/2014/main" id="{EE57DFD3-1470-1595-734B-C2B29D21A23F}"/>
                </a:ext>
              </a:extLst>
            </p:cNvPr>
            <p:cNvSpPr/>
            <p:nvPr/>
          </p:nvSpPr>
          <p:spPr>
            <a:xfrm>
              <a:off x="5935357" y="184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="" xmlns:a16="http://schemas.microsoft.com/office/drawing/2014/main" id="{5887BFBD-3197-46C4-AED2-02A1803006D9}"/>
                </a:ext>
              </a:extLst>
            </p:cNvPr>
            <p:cNvSpPr/>
            <p:nvPr/>
          </p:nvSpPr>
          <p:spPr>
            <a:xfrm>
              <a:off x="5961357" y="18209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="" xmlns:a16="http://schemas.microsoft.com/office/drawing/2014/main" id="{3B8E015E-BCFE-194E-BA1E-BC25C9BDBCEC}"/>
                </a:ext>
              </a:extLst>
            </p:cNvPr>
            <p:cNvSpPr/>
            <p:nvPr/>
          </p:nvSpPr>
          <p:spPr>
            <a:xfrm>
              <a:off x="5984756" y="1798453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="" xmlns:a16="http://schemas.microsoft.com/office/drawing/2014/main" id="{5A07F5F0-5AA7-F835-07D9-FB51D49C9FC3}"/>
                </a:ext>
              </a:extLst>
            </p:cNvPr>
            <p:cNvSpPr/>
            <p:nvPr/>
          </p:nvSpPr>
          <p:spPr>
            <a:xfrm>
              <a:off x="6017814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="" xmlns:a16="http://schemas.microsoft.com/office/drawing/2014/main" id="{C016177D-FD42-44C2-DA27-6DB2E6FAB9C0}"/>
                </a:ext>
              </a:extLst>
            </p:cNvPr>
            <p:cNvSpPr/>
            <p:nvPr/>
          </p:nvSpPr>
          <p:spPr>
            <a:xfrm>
              <a:off x="6045712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="" xmlns:a16="http://schemas.microsoft.com/office/drawing/2014/main" id="{CA5015C9-4389-DCDF-973D-A90E649CAA4D}"/>
                </a:ext>
              </a:extLst>
            </p:cNvPr>
            <p:cNvSpPr/>
            <p:nvPr/>
          </p:nvSpPr>
          <p:spPr>
            <a:xfrm>
              <a:off x="6077985" y="1742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="" xmlns:a16="http://schemas.microsoft.com/office/drawing/2014/main" id="{C2107AC0-C6DC-70B9-01F3-05DFEA320519}"/>
                </a:ext>
              </a:extLst>
            </p:cNvPr>
            <p:cNvSpPr/>
            <p:nvPr/>
          </p:nvSpPr>
          <p:spPr>
            <a:xfrm>
              <a:off x="6104728" y="17236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="" xmlns:a16="http://schemas.microsoft.com/office/drawing/2014/main" id="{4FF6E9E2-1B22-5125-C6B6-D153B452B908}"/>
                </a:ext>
              </a:extLst>
            </p:cNvPr>
            <p:cNvSpPr/>
            <p:nvPr/>
          </p:nvSpPr>
          <p:spPr>
            <a:xfrm>
              <a:off x="6571243" y="16166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="" xmlns:a16="http://schemas.microsoft.com/office/drawing/2014/main" id="{4E277B83-50BF-CD5B-F01B-A4F67CA0A87B}"/>
                </a:ext>
              </a:extLst>
            </p:cNvPr>
            <p:cNvSpPr/>
            <p:nvPr/>
          </p:nvSpPr>
          <p:spPr>
            <a:xfrm>
              <a:off x="6606157" y="16196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="" xmlns:a16="http://schemas.microsoft.com/office/drawing/2014/main" id="{EA87216A-83D8-91EE-DEDB-06E54624D92F}"/>
                </a:ext>
              </a:extLst>
            </p:cNvPr>
            <p:cNvSpPr/>
            <p:nvPr/>
          </p:nvSpPr>
          <p:spPr>
            <a:xfrm>
              <a:off x="6640329" y="162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="" xmlns:a16="http://schemas.microsoft.com/office/drawing/2014/main" id="{112B81C2-7FD4-6629-F76A-23EFA21A0FEA}"/>
                </a:ext>
              </a:extLst>
            </p:cNvPr>
            <p:cNvSpPr/>
            <p:nvPr/>
          </p:nvSpPr>
          <p:spPr>
            <a:xfrm>
              <a:off x="6672272" y="162858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="" xmlns:a16="http://schemas.microsoft.com/office/drawing/2014/main" id="{5C1B76A2-280F-B8E1-2E8E-CE0409253F58}"/>
                </a:ext>
              </a:extLst>
            </p:cNvPr>
            <p:cNvSpPr/>
            <p:nvPr/>
          </p:nvSpPr>
          <p:spPr>
            <a:xfrm>
              <a:off x="6708341" y="16382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="" xmlns:a16="http://schemas.microsoft.com/office/drawing/2014/main" id="{9E4896C9-A16E-12C6-2271-20468C2B1767}"/>
                </a:ext>
              </a:extLst>
            </p:cNvPr>
            <p:cNvSpPr/>
            <p:nvPr/>
          </p:nvSpPr>
          <p:spPr>
            <a:xfrm>
              <a:off x="6742100" y="1645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="" xmlns:a16="http://schemas.microsoft.com/office/drawing/2014/main" id="{8237AD21-9D00-CB23-CE2B-EF7BEB429AAF}"/>
                </a:ext>
              </a:extLst>
            </p:cNvPr>
            <p:cNvSpPr/>
            <p:nvPr/>
          </p:nvSpPr>
          <p:spPr>
            <a:xfrm>
              <a:off x="6807472" y="1665727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="" xmlns:a16="http://schemas.microsoft.com/office/drawing/2014/main" id="{3333EE7E-7E5F-63AC-9B9D-6B83A03A646D}"/>
                </a:ext>
              </a:extLst>
            </p:cNvPr>
            <p:cNvSpPr/>
            <p:nvPr/>
          </p:nvSpPr>
          <p:spPr>
            <a:xfrm>
              <a:off x="6840570" y="16798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="" xmlns:a16="http://schemas.microsoft.com/office/drawing/2014/main" id="{24F0D368-206F-0CB0-CB5B-125DFD937C21}"/>
                </a:ext>
              </a:extLst>
            </p:cNvPr>
            <p:cNvSpPr/>
            <p:nvPr/>
          </p:nvSpPr>
          <p:spPr>
            <a:xfrm>
              <a:off x="6870615" y="169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="" xmlns:a16="http://schemas.microsoft.com/office/drawing/2014/main" id="{A689AA22-0EA1-96C6-F54B-D8B8B308C30A}"/>
                </a:ext>
              </a:extLst>
            </p:cNvPr>
            <p:cNvSpPr/>
            <p:nvPr/>
          </p:nvSpPr>
          <p:spPr>
            <a:xfrm>
              <a:off x="6901815" y="17050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="" xmlns:a16="http://schemas.microsoft.com/office/drawing/2014/main" id="{BC0DC6CB-9808-2BEB-7874-EA0FE0E35408}"/>
                </a:ext>
              </a:extLst>
            </p:cNvPr>
            <p:cNvSpPr/>
            <p:nvPr/>
          </p:nvSpPr>
          <p:spPr>
            <a:xfrm>
              <a:off x="6934500" y="172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="" xmlns:a16="http://schemas.microsoft.com/office/drawing/2014/main" id="{47DB74E0-F9F3-AB4A-C432-C8A41AE86C03}"/>
                </a:ext>
              </a:extLst>
            </p:cNvPr>
            <p:cNvSpPr/>
            <p:nvPr/>
          </p:nvSpPr>
          <p:spPr>
            <a:xfrm>
              <a:off x="6960500" y="174149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="" xmlns:a16="http://schemas.microsoft.com/office/drawing/2014/main" id="{47973708-9761-FECC-A163-73910534FABE}"/>
                </a:ext>
              </a:extLst>
            </p:cNvPr>
            <p:cNvSpPr/>
            <p:nvPr/>
          </p:nvSpPr>
          <p:spPr>
            <a:xfrm>
              <a:off x="6987986" y="17541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="" xmlns:a16="http://schemas.microsoft.com/office/drawing/2014/main" id="{C265F04B-80D9-2BD4-BFC5-DDADBFEC9D92}"/>
                </a:ext>
              </a:extLst>
            </p:cNvPr>
            <p:cNvSpPr/>
            <p:nvPr/>
          </p:nvSpPr>
          <p:spPr>
            <a:xfrm>
              <a:off x="7013243" y="1771956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="" xmlns:a16="http://schemas.microsoft.com/office/drawing/2014/main" id="{FC99D7B7-9F56-09D1-82A3-291F4E3A02B6}"/>
                </a:ext>
              </a:extLst>
            </p:cNvPr>
            <p:cNvSpPr/>
            <p:nvPr/>
          </p:nvSpPr>
          <p:spPr>
            <a:xfrm>
              <a:off x="7036272" y="178829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="" xmlns:a16="http://schemas.microsoft.com/office/drawing/2014/main" id="{BDB0563A-115A-5705-0BC6-5BBCB21F59A6}"/>
                </a:ext>
              </a:extLst>
            </p:cNvPr>
            <p:cNvSpPr/>
            <p:nvPr/>
          </p:nvSpPr>
          <p:spPr>
            <a:xfrm>
              <a:off x="7063015" y="1809841"/>
              <a:ext cx="26000" cy="26022"/>
            </a:xfrm>
            <a:custGeom>
              <a:avLst/>
              <a:gdLst>
                <a:gd name="connsiteX0" fmla="*/ 12629 w 26000"/>
                <a:gd name="connsiteY0" fmla="*/ 26000 h 26022"/>
                <a:gd name="connsiteX1" fmla="*/ 25978 w 26000"/>
                <a:gd name="connsiteY1" fmla="*/ 14136 h 26022"/>
                <a:gd name="connsiteX2" fmla="*/ 26000 w 26000"/>
                <a:gd name="connsiteY2" fmla="*/ 13371 h 26022"/>
                <a:gd name="connsiteX3" fmla="*/ 12629 w 26000"/>
                <a:gd name="connsiteY3" fmla="*/ 0 h 26022"/>
                <a:gd name="connsiteX4" fmla="*/ 0 w 26000"/>
                <a:gd name="connsiteY4" fmla="*/ 13371 h 26022"/>
                <a:gd name="connsiteX5" fmla="*/ 12629 w 26000"/>
                <a:gd name="connsiteY5" fmla="*/ 26000 h 2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00" h="26022">
                  <a:moveTo>
                    <a:pt x="12629" y="26000"/>
                  </a:moveTo>
                  <a:cubicBezTo>
                    <a:pt x="19591" y="26410"/>
                    <a:pt x="25568" y="21099"/>
                    <a:pt x="25978" y="14136"/>
                  </a:cubicBezTo>
                  <a:cubicBezTo>
                    <a:pt x="25993" y="13882"/>
                    <a:pt x="26000" y="13627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0" y="20346"/>
                    <a:pt x="5654" y="26000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="" xmlns:a16="http://schemas.microsoft.com/office/drawing/2014/main" id="{8AB68557-B365-945F-F099-A2DAA608DFB3}"/>
                </a:ext>
              </a:extLst>
            </p:cNvPr>
            <p:cNvSpPr/>
            <p:nvPr/>
          </p:nvSpPr>
          <p:spPr>
            <a:xfrm>
              <a:off x="7089758" y="1834356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="" xmlns:a16="http://schemas.microsoft.com/office/drawing/2014/main" id="{B813082E-AE0B-6B82-1252-FFDE6BD0ACC6}"/>
                </a:ext>
              </a:extLst>
            </p:cNvPr>
            <p:cNvSpPr/>
            <p:nvPr/>
          </p:nvSpPr>
          <p:spPr>
            <a:xfrm>
              <a:off x="7113529" y="1858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="" xmlns:a16="http://schemas.microsoft.com/office/drawing/2014/main" id="{0FA627ED-E9CF-A721-DB1A-8859001F282E}"/>
                </a:ext>
              </a:extLst>
            </p:cNvPr>
            <p:cNvSpPr/>
            <p:nvPr/>
          </p:nvSpPr>
          <p:spPr>
            <a:xfrm>
              <a:off x="7138043" y="1884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="" xmlns:a16="http://schemas.microsoft.com/office/drawing/2014/main" id="{ECAF7E04-FCAE-C175-2960-D4FA078AFBEA}"/>
                </a:ext>
              </a:extLst>
            </p:cNvPr>
            <p:cNvSpPr/>
            <p:nvPr/>
          </p:nvSpPr>
          <p:spPr>
            <a:xfrm>
              <a:off x="7159586" y="1908641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="" xmlns:a16="http://schemas.microsoft.com/office/drawing/2014/main" id="{F47915D4-F264-A11A-9CA5-A06526C93FE6}"/>
                </a:ext>
              </a:extLst>
            </p:cNvPr>
            <p:cNvSpPr/>
            <p:nvPr/>
          </p:nvSpPr>
          <p:spPr>
            <a:xfrm>
              <a:off x="7178900" y="1936127"/>
              <a:ext cx="26742" cy="26000"/>
            </a:xfrm>
            <a:custGeom>
              <a:avLst/>
              <a:gdLst>
                <a:gd name="connsiteX0" fmla="*/ 13371 w 26742"/>
                <a:gd name="connsiteY0" fmla="*/ 26000 h 26000"/>
                <a:gd name="connsiteX1" fmla="*/ 26743 w 26742"/>
                <a:gd name="connsiteY1" fmla="*/ 13371 h 26000"/>
                <a:gd name="connsiteX2" fmla="*/ 13371 w 26742"/>
                <a:gd name="connsiteY2" fmla="*/ 0 h 26000"/>
                <a:gd name="connsiteX3" fmla="*/ 0 w 26742"/>
                <a:gd name="connsiteY3" fmla="*/ 13371 h 26000"/>
                <a:gd name="connsiteX4" fmla="*/ 13371 w 26742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000">
                  <a:moveTo>
                    <a:pt x="13371" y="26000"/>
                  </a:moveTo>
                  <a:cubicBezTo>
                    <a:pt x="20476" y="26011"/>
                    <a:pt x="26348" y="20465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395" y="20465"/>
                    <a:pt x="6267" y="26011"/>
                    <a:pt x="1337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="" xmlns:a16="http://schemas.microsoft.com/office/drawing/2014/main" id="{C1C70AB1-AE76-C27B-7588-C8D9E79D3010}"/>
                </a:ext>
              </a:extLst>
            </p:cNvPr>
            <p:cNvSpPr/>
            <p:nvPr/>
          </p:nvSpPr>
          <p:spPr>
            <a:xfrm>
              <a:off x="7202672" y="1965075"/>
              <a:ext cx="24514" cy="24537"/>
            </a:xfrm>
            <a:custGeom>
              <a:avLst/>
              <a:gdLst>
                <a:gd name="connsiteX0" fmla="*/ 11886 w 24514"/>
                <a:gd name="connsiteY0" fmla="*/ 24538 h 24537"/>
                <a:gd name="connsiteX1" fmla="*/ 24514 w 24514"/>
                <a:gd name="connsiteY1" fmla="*/ 11909 h 24537"/>
                <a:gd name="connsiteX2" fmla="*/ 12652 w 24514"/>
                <a:gd name="connsiteY2" fmla="*/ 0 h 24537"/>
                <a:gd name="connsiteX3" fmla="*/ 11886 w 24514"/>
                <a:gd name="connsiteY3" fmla="*/ 23 h 24537"/>
                <a:gd name="connsiteX4" fmla="*/ 0 w 24514"/>
                <a:gd name="connsiteY4" fmla="*/ 11909 h 24537"/>
                <a:gd name="connsiteX5" fmla="*/ 11886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1886" y="24538"/>
                  </a:moveTo>
                  <a:cubicBezTo>
                    <a:pt x="18860" y="24538"/>
                    <a:pt x="24514" y="18884"/>
                    <a:pt x="24514" y="11909"/>
                  </a:cubicBezTo>
                  <a:cubicBezTo>
                    <a:pt x="24527" y="5345"/>
                    <a:pt x="19216" y="13"/>
                    <a:pt x="12652" y="0"/>
                  </a:cubicBezTo>
                  <a:cubicBezTo>
                    <a:pt x="12396" y="0"/>
                    <a:pt x="12141" y="7"/>
                    <a:pt x="11886" y="23"/>
                  </a:cubicBezTo>
                  <a:cubicBezTo>
                    <a:pt x="5321" y="23"/>
                    <a:pt x="0" y="5345"/>
                    <a:pt x="0" y="11909"/>
                  </a:cubicBezTo>
                  <a:cubicBezTo>
                    <a:pt x="-12" y="18603"/>
                    <a:pt x="5203" y="24144"/>
                    <a:pt x="11886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="" xmlns:a16="http://schemas.microsoft.com/office/drawing/2014/main" id="{231921DC-D951-DF20-9CB1-71AA9B4377D1}"/>
                </a:ext>
              </a:extLst>
            </p:cNvPr>
            <p:cNvSpPr/>
            <p:nvPr/>
          </p:nvSpPr>
          <p:spPr>
            <a:xfrm>
              <a:off x="7221986" y="1994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="" xmlns:a16="http://schemas.microsoft.com/office/drawing/2014/main" id="{4170E6DC-97AF-6BED-D1A1-8A01A90C17AD}"/>
                </a:ext>
              </a:extLst>
            </p:cNvPr>
            <p:cNvSpPr/>
            <p:nvPr/>
          </p:nvSpPr>
          <p:spPr>
            <a:xfrm>
              <a:off x="7242784" y="2023784"/>
              <a:ext cx="23775" cy="23984"/>
            </a:xfrm>
            <a:custGeom>
              <a:avLst/>
              <a:gdLst>
                <a:gd name="connsiteX0" fmla="*/ 9659 w 23775"/>
                <a:gd name="connsiteY0" fmla="*/ 23771 h 23984"/>
                <a:gd name="connsiteX1" fmla="*/ 23564 w 23775"/>
                <a:gd name="connsiteY1" fmla="*/ 14327 h 23984"/>
                <a:gd name="connsiteX2" fmla="*/ 23773 w 23775"/>
                <a:gd name="connsiteY2" fmla="*/ 11886 h 23984"/>
                <a:gd name="connsiteX3" fmla="*/ 11888 w 23775"/>
                <a:gd name="connsiteY3" fmla="*/ 0 h 23984"/>
                <a:gd name="connsiteX4" fmla="*/ 2 w 23775"/>
                <a:gd name="connsiteY4" fmla="*/ 11886 h 23984"/>
                <a:gd name="connsiteX5" fmla="*/ 9659 w 23775"/>
                <a:gd name="connsiteY5" fmla="*/ 23771 h 2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75" h="23984">
                  <a:moveTo>
                    <a:pt x="9659" y="23771"/>
                  </a:moveTo>
                  <a:cubicBezTo>
                    <a:pt x="16107" y="25003"/>
                    <a:pt x="22332" y="20775"/>
                    <a:pt x="23564" y="14327"/>
                  </a:cubicBezTo>
                  <a:cubicBezTo>
                    <a:pt x="23718" y="13523"/>
                    <a:pt x="23788" y="12705"/>
                    <a:pt x="23773" y="11886"/>
                  </a:cubicBezTo>
                  <a:cubicBezTo>
                    <a:pt x="23773" y="5321"/>
                    <a:pt x="18452" y="0"/>
                    <a:pt x="11888" y="0"/>
                  </a:cubicBezTo>
                  <a:cubicBezTo>
                    <a:pt x="5323" y="0"/>
                    <a:pt x="2" y="5321"/>
                    <a:pt x="2" y="11886"/>
                  </a:cubicBezTo>
                  <a:cubicBezTo>
                    <a:pt x="-101" y="17670"/>
                    <a:pt x="3976" y="22688"/>
                    <a:pt x="9659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="" xmlns:a16="http://schemas.microsoft.com/office/drawing/2014/main" id="{62B4FA86-3594-8732-E262-87112E2CF479}"/>
                </a:ext>
              </a:extLst>
            </p:cNvPr>
            <p:cNvSpPr/>
            <p:nvPr/>
          </p:nvSpPr>
          <p:spPr>
            <a:xfrm>
              <a:off x="7253929" y="2053475"/>
              <a:ext cx="24514" cy="24537"/>
            </a:xfrm>
            <a:custGeom>
              <a:avLst/>
              <a:gdLst>
                <a:gd name="connsiteX0" fmla="*/ 12629 w 24514"/>
                <a:gd name="connsiteY0" fmla="*/ 24538 h 24537"/>
                <a:gd name="connsiteX1" fmla="*/ 24514 w 24514"/>
                <a:gd name="connsiteY1" fmla="*/ 11909 h 24537"/>
                <a:gd name="connsiteX2" fmla="*/ 12629 w 24514"/>
                <a:gd name="connsiteY2" fmla="*/ 24 h 24537"/>
                <a:gd name="connsiteX3" fmla="*/ 23 w 24514"/>
                <a:gd name="connsiteY3" fmla="*/ 11143 h 24537"/>
                <a:gd name="connsiteX4" fmla="*/ 0 w 24514"/>
                <a:gd name="connsiteY4" fmla="*/ 11909 h 24537"/>
                <a:gd name="connsiteX5" fmla="*/ 12629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2629" y="24538"/>
                  </a:moveTo>
                  <a:cubicBezTo>
                    <a:pt x="19312" y="24144"/>
                    <a:pt x="24526" y="18604"/>
                    <a:pt x="24514" y="11909"/>
                  </a:cubicBezTo>
                  <a:cubicBezTo>
                    <a:pt x="24514" y="5345"/>
                    <a:pt x="19193" y="24"/>
                    <a:pt x="12629" y="24"/>
                  </a:cubicBezTo>
                  <a:cubicBezTo>
                    <a:pt x="6077" y="-387"/>
                    <a:pt x="434" y="4592"/>
                    <a:pt x="23" y="11143"/>
                  </a:cubicBezTo>
                  <a:cubicBezTo>
                    <a:pt x="7" y="11398"/>
                    <a:pt x="0" y="11654"/>
                    <a:pt x="0" y="11909"/>
                  </a:cubicBezTo>
                  <a:cubicBezTo>
                    <a:pt x="0" y="18884"/>
                    <a:pt x="5654" y="24538"/>
                    <a:pt x="1262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="" xmlns:a16="http://schemas.microsoft.com/office/drawing/2014/main" id="{20B53624-1AAC-673D-17D5-48A999EA72F7}"/>
                </a:ext>
              </a:extLst>
            </p:cNvPr>
            <p:cNvSpPr/>
            <p:nvPr/>
          </p:nvSpPr>
          <p:spPr>
            <a:xfrm>
              <a:off x="7273986" y="2085441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="" xmlns:a16="http://schemas.microsoft.com/office/drawing/2014/main" id="{E1667D2B-A6FD-E799-8141-B41E1D6E8A19}"/>
                </a:ext>
              </a:extLst>
            </p:cNvPr>
            <p:cNvSpPr/>
            <p:nvPr/>
          </p:nvSpPr>
          <p:spPr>
            <a:xfrm>
              <a:off x="7290329" y="21188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="" xmlns:a16="http://schemas.microsoft.com/office/drawing/2014/main" id="{5FBF0623-D84F-4770-6707-151AE0877FE0}"/>
                </a:ext>
              </a:extLst>
            </p:cNvPr>
            <p:cNvSpPr/>
            <p:nvPr/>
          </p:nvSpPr>
          <p:spPr>
            <a:xfrm>
              <a:off x="7304444" y="2152299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00 w 15637"/>
                <a:gd name="connsiteY1" fmla="*/ 8172 h 15600"/>
                <a:gd name="connsiteX2" fmla="*/ 8952 w 15637"/>
                <a:gd name="connsiteY2" fmla="*/ 37 h 15600"/>
                <a:gd name="connsiteX3" fmla="*/ 8171 w 15637"/>
                <a:gd name="connsiteY3" fmla="*/ 0 h 15600"/>
                <a:gd name="connsiteX4" fmla="*/ 0 w 15637"/>
                <a:gd name="connsiteY4" fmla="*/ 8172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00"/>
                    <a:pt x="15600" y="12274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2" y="11"/>
                    <a:pt x="8432" y="-1"/>
                    <a:pt x="8171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385" y="12392"/>
                    <a:pt x="3933" y="15618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="" xmlns:a16="http://schemas.microsoft.com/office/drawing/2014/main" id="{90991E82-59A1-9C6B-02BF-96E7F4EC5E24}"/>
                </a:ext>
              </a:extLst>
            </p:cNvPr>
            <p:cNvSpPr/>
            <p:nvPr/>
          </p:nvSpPr>
          <p:spPr>
            <a:xfrm>
              <a:off x="7316329" y="2184984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="" xmlns:a16="http://schemas.microsoft.com/office/drawing/2014/main" id="{E8040CD1-1F96-DA9F-70DB-AD6CE9E36F8A}"/>
                </a:ext>
              </a:extLst>
            </p:cNvPr>
            <p:cNvSpPr/>
            <p:nvPr/>
          </p:nvSpPr>
          <p:spPr>
            <a:xfrm>
              <a:off x="7326729" y="2217670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1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="" xmlns:a16="http://schemas.microsoft.com/office/drawing/2014/main" id="{F320AA86-8AFB-A42F-ED99-DA3E14A3106D}"/>
                </a:ext>
              </a:extLst>
            </p:cNvPr>
            <p:cNvSpPr/>
            <p:nvPr/>
          </p:nvSpPr>
          <p:spPr>
            <a:xfrm>
              <a:off x="7331929" y="2251099"/>
              <a:ext cx="17828" cy="17085"/>
            </a:xfrm>
            <a:custGeom>
              <a:avLst/>
              <a:gdLst>
                <a:gd name="connsiteX0" fmla="*/ 8914 w 17828"/>
                <a:gd name="connsiteY0" fmla="*/ 17086 h 17085"/>
                <a:gd name="connsiteX1" fmla="*/ 17829 w 17828"/>
                <a:gd name="connsiteY1" fmla="*/ 8171 h 17085"/>
                <a:gd name="connsiteX2" fmla="*/ 8914 w 17828"/>
                <a:gd name="connsiteY2" fmla="*/ 0 h 17085"/>
                <a:gd name="connsiteX3" fmla="*/ 0 w 17828"/>
                <a:gd name="connsiteY3" fmla="*/ 8914 h 17085"/>
                <a:gd name="connsiteX4" fmla="*/ 8914 w 17828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085">
                  <a:moveTo>
                    <a:pt x="8914" y="17086"/>
                  </a:moveTo>
                  <a:cubicBezTo>
                    <a:pt x="13683" y="16731"/>
                    <a:pt x="17474" y="12940"/>
                    <a:pt x="17829" y="8171"/>
                  </a:cubicBezTo>
                  <a:cubicBezTo>
                    <a:pt x="17441" y="3540"/>
                    <a:pt x="13562" y="-16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="" xmlns:a16="http://schemas.microsoft.com/office/drawing/2014/main" id="{47A79BAA-2F1A-784D-42B8-AA29C6DB65F6}"/>
                </a:ext>
              </a:extLst>
            </p:cNvPr>
            <p:cNvSpPr/>
            <p:nvPr/>
          </p:nvSpPr>
          <p:spPr>
            <a:xfrm>
              <a:off x="7342329" y="22837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="" xmlns:a16="http://schemas.microsoft.com/office/drawing/2014/main" id="{583D4D18-147D-A299-C71B-69595315E179}"/>
                </a:ext>
              </a:extLst>
            </p:cNvPr>
            <p:cNvSpPr/>
            <p:nvPr/>
          </p:nvSpPr>
          <p:spPr>
            <a:xfrm>
              <a:off x="7349015" y="2317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="" xmlns:a16="http://schemas.microsoft.com/office/drawing/2014/main" id="{5C1B0568-C1CE-98FF-455F-6F3E46E97AAF}"/>
                </a:ext>
              </a:extLst>
            </p:cNvPr>
            <p:cNvSpPr/>
            <p:nvPr/>
          </p:nvSpPr>
          <p:spPr>
            <a:xfrm>
              <a:off x="7355701" y="2354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="" xmlns:a16="http://schemas.microsoft.com/office/drawing/2014/main" id="{EBB4587F-5A0E-CB89-4590-8C99DB878A4C}"/>
                </a:ext>
              </a:extLst>
            </p:cNvPr>
            <p:cNvSpPr/>
            <p:nvPr/>
          </p:nvSpPr>
          <p:spPr>
            <a:xfrm>
              <a:off x="7363129" y="23929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="" xmlns:a16="http://schemas.microsoft.com/office/drawing/2014/main" id="{8060BF9B-CDAB-8B77-9AC0-CA9C7992E9FA}"/>
                </a:ext>
              </a:extLst>
            </p:cNvPr>
            <p:cNvSpPr/>
            <p:nvPr/>
          </p:nvSpPr>
          <p:spPr>
            <a:xfrm>
              <a:off x="7363872" y="2433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="" xmlns:a16="http://schemas.microsoft.com/office/drawing/2014/main" id="{BBEE5412-3E97-8C96-BEE9-D18D9CBAF1C0}"/>
                </a:ext>
              </a:extLst>
            </p:cNvPr>
            <p:cNvSpPr/>
            <p:nvPr/>
          </p:nvSpPr>
          <p:spPr>
            <a:xfrm>
              <a:off x="7407701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="" xmlns:a16="http://schemas.microsoft.com/office/drawing/2014/main" id="{E1351ABA-C948-0817-FBE3-8C5FB28C7E80}"/>
                </a:ext>
              </a:extLst>
            </p:cNvPr>
            <p:cNvSpPr/>
            <p:nvPr/>
          </p:nvSpPr>
          <p:spPr>
            <a:xfrm>
              <a:off x="7402501" y="2502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="" xmlns:a16="http://schemas.microsoft.com/office/drawing/2014/main" id="{BF763299-C3E9-AFCF-CFFD-A30BAFAC5677}"/>
                </a:ext>
              </a:extLst>
            </p:cNvPr>
            <p:cNvSpPr/>
            <p:nvPr/>
          </p:nvSpPr>
          <p:spPr>
            <a:xfrm>
              <a:off x="7399529" y="2528874"/>
              <a:ext cx="11143" cy="11196"/>
            </a:xfrm>
            <a:custGeom>
              <a:avLst/>
              <a:gdLst>
                <a:gd name="connsiteX0" fmla="*/ 5200 w 11143"/>
                <a:gd name="connsiteY0" fmla="*/ 11196 h 11196"/>
                <a:gd name="connsiteX1" fmla="*/ 11143 w 11143"/>
                <a:gd name="connsiteY1" fmla="*/ 5253 h 11196"/>
                <a:gd name="connsiteX2" fmla="*/ 5997 w 11143"/>
                <a:gd name="connsiteY2" fmla="*/ 0 h 11196"/>
                <a:gd name="connsiteX3" fmla="*/ 5200 w 11143"/>
                <a:gd name="connsiteY3" fmla="*/ 53 h 11196"/>
                <a:gd name="connsiteX4" fmla="*/ 0 w 11143"/>
                <a:gd name="connsiteY4" fmla="*/ 5253 h 11196"/>
                <a:gd name="connsiteX5" fmla="*/ 5200 w 11143"/>
                <a:gd name="connsiteY5" fmla="*/ 11196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200" y="11196"/>
                  </a:moveTo>
                  <a:cubicBezTo>
                    <a:pt x="8483" y="11196"/>
                    <a:pt x="11143" y="8536"/>
                    <a:pt x="11143" y="5253"/>
                  </a:cubicBezTo>
                  <a:cubicBezTo>
                    <a:pt x="11173" y="2382"/>
                    <a:pt x="8868" y="30"/>
                    <a:pt x="5997" y="0"/>
                  </a:cubicBezTo>
                  <a:cubicBezTo>
                    <a:pt x="5730" y="-2"/>
                    <a:pt x="5464" y="15"/>
                    <a:pt x="5200" y="53"/>
                  </a:cubicBezTo>
                  <a:cubicBezTo>
                    <a:pt x="2328" y="53"/>
                    <a:pt x="0" y="2382"/>
                    <a:pt x="0" y="5253"/>
                  </a:cubicBezTo>
                  <a:cubicBezTo>
                    <a:pt x="-23" y="8266"/>
                    <a:pt x="2211" y="10820"/>
                    <a:pt x="5200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="" xmlns:a16="http://schemas.microsoft.com/office/drawing/2014/main" id="{AAA05AEE-6517-99F5-797C-9A8AE45DE48D}"/>
                </a:ext>
              </a:extLst>
            </p:cNvPr>
            <p:cNvSpPr/>
            <p:nvPr/>
          </p:nvSpPr>
          <p:spPr>
            <a:xfrm>
              <a:off x="7401758" y="257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="" xmlns:a16="http://schemas.microsoft.com/office/drawing/2014/main" id="{21AAC6B7-D07D-7454-1D33-3BB483FDC876}"/>
                </a:ext>
              </a:extLst>
            </p:cNvPr>
            <p:cNvSpPr/>
            <p:nvPr/>
          </p:nvSpPr>
          <p:spPr>
            <a:xfrm>
              <a:off x="7392100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="" xmlns:a16="http://schemas.microsoft.com/office/drawing/2014/main" id="{2C2B872B-0D18-E885-F9EB-E21A17902C75}"/>
                </a:ext>
              </a:extLst>
            </p:cNvPr>
            <p:cNvSpPr/>
            <p:nvPr/>
          </p:nvSpPr>
          <p:spPr>
            <a:xfrm>
              <a:off x="7386900" y="26329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="" xmlns:a16="http://schemas.microsoft.com/office/drawing/2014/main" id="{3850EF52-CA00-1EAF-42DF-45803AEB913F}"/>
                </a:ext>
              </a:extLst>
            </p:cNvPr>
            <p:cNvSpPr/>
            <p:nvPr/>
          </p:nvSpPr>
          <p:spPr>
            <a:xfrm>
              <a:off x="7380958" y="26685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="" xmlns:a16="http://schemas.microsoft.com/office/drawing/2014/main" id="{FAD9389E-3328-7F63-EC64-B2E4E21C6FE9}"/>
                </a:ext>
              </a:extLst>
            </p:cNvPr>
            <p:cNvSpPr/>
            <p:nvPr/>
          </p:nvSpPr>
          <p:spPr>
            <a:xfrm>
              <a:off x="7373529" y="27027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="" xmlns:a16="http://schemas.microsoft.com/office/drawing/2014/main" id="{D57B6F3D-992A-6C09-9D4D-E5D45C917D99}"/>
                </a:ext>
              </a:extLst>
            </p:cNvPr>
            <p:cNvSpPr/>
            <p:nvPr/>
          </p:nvSpPr>
          <p:spPr>
            <a:xfrm>
              <a:off x="7364285" y="2739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="" xmlns:a16="http://schemas.microsoft.com/office/drawing/2014/main" id="{0F05A390-3CE7-9A7D-1B0D-D45BCBC3227F}"/>
                </a:ext>
              </a:extLst>
            </p:cNvPr>
            <p:cNvSpPr/>
            <p:nvPr/>
          </p:nvSpPr>
          <p:spPr>
            <a:xfrm>
              <a:off x="7352729" y="2770356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="" xmlns:a16="http://schemas.microsoft.com/office/drawing/2014/main" id="{72EC548B-17A6-2CEC-4FD4-709D1C20A6B5}"/>
                </a:ext>
              </a:extLst>
            </p:cNvPr>
            <p:cNvSpPr/>
            <p:nvPr/>
          </p:nvSpPr>
          <p:spPr>
            <a:xfrm>
              <a:off x="7326729" y="28342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="" xmlns:a16="http://schemas.microsoft.com/office/drawing/2014/main" id="{58203745-BA63-EDCA-1601-587B2632096F}"/>
                </a:ext>
              </a:extLst>
            </p:cNvPr>
            <p:cNvSpPr/>
            <p:nvPr/>
          </p:nvSpPr>
          <p:spPr>
            <a:xfrm>
              <a:off x="7311872" y="286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="" xmlns:a16="http://schemas.microsoft.com/office/drawing/2014/main" id="{75166F7A-8124-0D47-F3D1-EDEAF3136FF4}"/>
                </a:ext>
              </a:extLst>
            </p:cNvPr>
            <p:cNvSpPr/>
            <p:nvPr/>
          </p:nvSpPr>
          <p:spPr>
            <a:xfrm>
              <a:off x="7295529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="" xmlns:a16="http://schemas.microsoft.com/office/drawing/2014/main" id="{7D671BA7-027C-73C9-D0A0-D15BB749F0FC}"/>
                </a:ext>
              </a:extLst>
            </p:cNvPr>
            <p:cNvSpPr/>
            <p:nvPr/>
          </p:nvSpPr>
          <p:spPr>
            <a:xfrm>
              <a:off x="6190157" y="3289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="" xmlns:a16="http://schemas.microsoft.com/office/drawing/2014/main" id="{FA522AA4-B8B5-0B3B-4969-069DD73DB98B}"/>
                </a:ext>
              </a:extLst>
            </p:cNvPr>
            <p:cNvSpPr/>
            <p:nvPr/>
          </p:nvSpPr>
          <p:spPr>
            <a:xfrm>
              <a:off x="6158214" y="327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="" xmlns:a16="http://schemas.microsoft.com/office/drawing/2014/main" id="{66817E71-7E96-CD2A-9650-6E6F6F96B45C}"/>
                </a:ext>
              </a:extLst>
            </p:cNvPr>
            <p:cNvSpPr/>
            <p:nvPr/>
          </p:nvSpPr>
          <p:spPr>
            <a:xfrm>
              <a:off x="6126271" y="3263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="" xmlns:a16="http://schemas.microsoft.com/office/drawing/2014/main" id="{1FE46AB3-5302-CD0F-2114-B16FF396C7AE}"/>
                </a:ext>
              </a:extLst>
            </p:cNvPr>
            <p:cNvSpPr/>
            <p:nvPr/>
          </p:nvSpPr>
          <p:spPr>
            <a:xfrm>
              <a:off x="6093585" y="32428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="" xmlns:a16="http://schemas.microsoft.com/office/drawing/2014/main" id="{E37BBF67-E775-9308-7AE4-32D4288630B4}"/>
                </a:ext>
              </a:extLst>
            </p:cNvPr>
            <p:cNvSpPr/>
            <p:nvPr/>
          </p:nvSpPr>
          <p:spPr>
            <a:xfrm>
              <a:off x="6063871" y="3225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="" xmlns:a16="http://schemas.microsoft.com/office/drawing/2014/main" id="{040A507C-EE13-465F-80C3-1CF02806FF0D}"/>
                </a:ext>
              </a:extLst>
            </p:cNvPr>
            <p:cNvSpPr/>
            <p:nvPr/>
          </p:nvSpPr>
          <p:spPr>
            <a:xfrm>
              <a:off x="6034157" y="320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="" xmlns:a16="http://schemas.microsoft.com/office/drawing/2014/main" id="{CB5F6ECE-5120-CDAA-130A-04BB00A1131C}"/>
                </a:ext>
              </a:extLst>
            </p:cNvPr>
            <p:cNvSpPr/>
            <p:nvPr/>
          </p:nvSpPr>
          <p:spPr>
            <a:xfrm>
              <a:off x="6005763" y="31922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="" xmlns:a16="http://schemas.microsoft.com/office/drawing/2014/main" id="{E283CCE4-1CC3-25A0-E9C4-599DCF937181}"/>
                </a:ext>
              </a:extLst>
            </p:cNvPr>
            <p:cNvSpPr/>
            <p:nvPr/>
          </p:nvSpPr>
          <p:spPr>
            <a:xfrm>
              <a:off x="5979928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="" xmlns:a16="http://schemas.microsoft.com/office/drawing/2014/main" id="{0DD0F383-3636-3792-D57A-AF8D7BA15813}"/>
                </a:ext>
              </a:extLst>
            </p:cNvPr>
            <p:cNvSpPr/>
            <p:nvPr/>
          </p:nvSpPr>
          <p:spPr>
            <a:xfrm>
              <a:off x="5952442" y="3146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="" xmlns:a16="http://schemas.microsoft.com/office/drawing/2014/main" id="{04EB3222-0451-0149-374F-553A53ED2C3B}"/>
                </a:ext>
              </a:extLst>
            </p:cNvPr>
            <p:cNvSpPr/>
            <p:nvPr/>
          </p:nvSpPr>
          <p:spPr>
            <a:xfrm>
              <a:off x="5929414" y="312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="" xmlns:a16="http://schemas.microsoft.com/office/drawing/2014/main" id="{A6461E53-0AC8-2751-E434-4C4D86E61152}"/>
                </a:ext>
              </a:extLst>
            </p:cNvPr>
            <p:cNvSpPr/>
            <p:nvPr/>
          </p:nvSpPr>
          <p:spPr>
            <a:xfrm>
              <a:off x="5901185" y="3103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="" xmlns:a16="http://schemas.microsoft.com/office/drawing/2014/main" id="{8B4B2329-4152-793C-D5B0-CB4EA23F6B03}"/>
                </a:ext>
              </a:extLst>
            </p:cNvPr>
            <p:cNvSpPr/>
            <p:nvPr/>
          </p:nvSpPr>
          <p:spPr>
            <a:xfrm>
              <a:off x="5876671" y="30771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="" xmlns:a16="http://schemas.microsoft.com/office/drawing/2014/main" id="{26ED6624-077D-1231-A2CC-69CA7E3E5563}"/>
                </a:ext>
              </a:extLst>
            </p:cNvPr>
            <p:cNvSpPr/>
            <p:nvPr/>
          </p:nvSpPr>
          <p:spPr>
            <a:xfrm>
              <a:off x="5855128" y="3052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="" xmlns:a16="http://schemas.microsoft.com/office/drawing/2014/main" id="{59584A5A-233F-3950-5B4F-789603D5C16E}"/>
                </a:ext>
              </a:extLst>
            </p:cNvPr>
            <p:cNvSpPr/>
            <p:nvPr/>
          </p:nvSpPr>
          <p:spPr>
            <a:xfrm>
              <a:off x="5829128" y="3023671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="" xmlns:a16="http://schemas.microsoft.com/office/drawing/2014/main" id="{D2E903A5-BD56-105B-600C-C11D973490D5}"/>
                </a:ext>
              </a:extLst>
            </p:cNvPr>
            <p:cNvSpPr/>
            <p:nvPr/>
          </p:nvSpPr>
          <p:spPr>
            <a:xfrm>
              <a:off x="5809153" y="29998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="" xmlns:a16="http://schemas.microsoft.com/office/drawing/2014/main" id="{B7AA3BE7-7AF1-5733-DA8B-3D192910A585}"/>
                </a:ext>
              </a:extLst>
            </p:cNvPr>
            <p:cNvSpPr/>
            <p:nvPr/>
          </p:nvSpPr>
          <p:spPr>
            <a:xfrm>
              <a:off x="5789014" y="2972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="" xmlns:a16="http://schemas.microsoft.com/office/drawing/2014/main" id="{8693C6A1-1A66-15EF-0930-B299BA9CB45E}"/>
                </a:ext>
              </a:extLst>
            </p:cNvPr>
            <p:cNvSpPr/>
            <p:nvPr/>
          </p:nvSpPr>
          <p:spPr>
            <a:xfrm>
              <a:off x="5770442" y="2939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="" xmlns:a16="http://schemas.microsoft.com/office/drawing/2014/main" id="{44ADFEC1-20DF-53C6-03A0-0AF7C26FBB24}"/>
                </a:ext>
              </a:extLst>
            </p:cNvPr>
            <p:cNvSpPr/>
            <p:nvPr/>
          </p:nvSpPr>
          <p:spPr>
            <a:xfrm>
              <a:off x="5751871" y="29114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="" xmlns:a16="http://schemas.microsoft.com/office/drawing/2014/main" id="{89329C76-14F7-BD7A-5793-14E39175D491}"/>
                </a:ext>
              </a:extLst>
            </p:cNvPr>
            <p:cNvSpPr/>
            <p:nvPr/>
          </p:nvSpPr>
          <p:spPr>
            <a:xfrm>
              <a:off x="5679814" y="27540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="" xmlns:a16="http://schemas.microsoft.com/office/drawing/2014/main" id="{87A681BE-6C42-263C-F472-3ABCF2454383}"/>
                </a:ext>
              </a:extLst>
            </p:cNvPr>
            <p:cNvSpPr/>
            <p:nvPr/>
          </p:nvSpPr>
          <p:spPr>
            <a:xfrm>
              <a:off x="5669414" y="2720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="" xmlns:a16="http://schemas.microsoft.com/office/drawing/2014/main" id="{65EF4019-70F9-85F8-C590-51F569CB2D7C}"/>
                </a:ext>
              </a:extLst>
            </p:cNvPr>
            <p:cNvSpPr/>
            <p:nvPr/>
          </p:nvSpPr>
          <p:spPr>
            <a:xfrm>
              <a:off x="5660499" y="2688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="" xmlns:a16="http://schemas.microsoft.com/office/drawing/2014/main" id="{E09CD0A4-FAE7-A65D-41D1-2D0EE0106FAF}"/>
                </a:ext>
              </a:extLst>
            </p:cNvPr>
            <p:cNvSpPr/>
            <p:nvPr/>
          </p:nvSpPr>
          <p:spPr>
            <a:xfrm>
              <a:off x="5409414" y="1359670"/>
              <a:ext cx="74285" cy="74285"/>
            </a:xfrm>
            <a:custGeom>
              <a:avLst/>
              <a:gdLst/>
              <a:ahLst/>
              <a:cxnLst/>
              <a:rect l="l" t="t" r="r" b="b"/>
              <a:pathLst>
                <a:path w="74285" h="74285"/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="" xmlns:a16="http://schemas.microsoft.com/office/drawing/2014/main" id="{60A641EE-1F0E-B194-C1E1-500D9D1F23DA}"/>
                </a:ext>
              </a:extLst>
            </p:cNvPr>
            <p:cNvSpPr/>
            <p:nvPr/>
          </p:nvSpPr>
          <p:spPr>
            <a:xfrm>
              <a:off x="5645642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="" xmlns:a16="http://schemas.microsoft.com/office/drawing/2014/main" id="{28CBAB3A-0804-8EB6-095B-12E47AD6F9C2}"/>
                </a:ext>
              </a:extLst>
            </p:cNvPr>
            <p:cNvSpPr/>
            <p:nvPr/>
          </p:nvSpPr>
          <p:spPr>
            <a:xfrm>
              <a:off x="5639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="" xmlns:a16="http://schemas.microsoft.com/office/drawing/2014/main" id="{F7195CEF-FD20-CD67-BA26-B4F5628BB2F4}"/>
                </a:ext>
              </a:extLst>
            </p:cNvPr>
            <p:cNvSpPr/>
            <p:nvPr/>
          </p:nvSpPr>
          <p:spPr>
            <a:xfrm>
              <a:off x="5634334" y="25526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3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="" xmlns:a16="http://schemas.microsoft.com/office/drawing/2014/main" id="{17A5DBED-A13E-F215-71ED-505EEF267CF2}"/>
                </a:ext>
              </a:extLst>
            </p:cNvPr>
            <p:cNvSpPr/>
            <p:nvPr/>
          </p:nvSpPr>
          <p:spPr>
            <a:xfrm>
              <a:off x="5632271" y="2519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="" xmlns:a16="http://schemas.microsoft.com/office/drawing/2014/main" id="{E2CF4341-7968-A53E-E41F-5C7711346B3C}"/>
                </a:ext>
              </a:extLst>
            </p:cNvPr>
            <p:cNvSpPr/>
            <p:nvPr/>
          </p:nvSpPr>
          <p:spPr>
            <a:xfrm>
              <a:off x="5630785" y="2481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="" xmlns:a16="http://schemas.microsoft.com/office/drawing/2014/main" id="{86F1720F-1AAA-7C8A-C443-0670A4E08FFE}"/>
                </a:ext>
              </a:extLst>
            </p:cNvPr>
            <p:cNvSpPr/>
            <p:nvPr/>
          </p:nvSpPr>
          <p:spPr>
            <a:xfrm>
              <a:off x="5660499" y="2242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="" xmlns:a16="http://schemas.microsoft.com/office/drawing/2014/main" id="{0AEDC234-4E85-9B28-7092-7579B2C2407C}"/>
                </a:ext>
              </a:extLst>
            </p:cNvPr>
            <p:cNvSpPr/>
            <p:nvPr/>
          </p:nvSpPr>
          <p:spPr>
            <a:xfrm>
              <a:off x="5669414" y="22087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="" xmlns:a16="http://schemas.microsoft.com/office/drawing/2014/main" id="{4BD40699-9565-EB1B-DD84-20913334B947}"/>
                </a:ext>
              </a:extLst>
            </p:cNvPr>
            <p:cNvSpPr/>
            <p:nvPr/>
          </p:nvSpPr>
          <p:spPr>
            <a:xfrm>
              <a:off x="5679814" y="21760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="" xmlns:a16="http://schemas.microsoft.com/office/drawing/2014/main" id="{C90E54F0-5EC1-DB0B-C1CE-673EEE3078E4}"/>
                </a:ext>
              </a:extLst>
            </p:cNvPr>
            <p:cNvSpPr/>
            <p:nvPr/>
          </p:nvSpPr>
          <p:spPr>
            <a:xfrm>
              <a:off x="5691699" y="21433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="" xmlns:a16="http://schemas.microsoft.com/office/drawing/2014/main" id="{35BCE7E2-79F5-D896-0578-0D39EF951E5B}"/>
                </a:ext>
              </a:extLst>
            </p:cNvPr>
            <p:cNvSpPr/>
            <p:nvPr/>
          </p:nvSpPr>
          <p:spPr>
            <a:xfrm>
              <a:off x="5701357" y="210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="" xmlns:a16="http://schemas.microsoft.com/office/drawing/2014/main" id="{39418B03-B2D8-9C66-4973-85B62AEB40FA}"/>
                </a:ext>
              </a:extLst>
            </p:cNvPr>
            <p:cNvSpPr/>
            <p:nvPr/>
          </p:nvSpPr>
          <p:spPr>
            <a:xfrm>
              <a:off x="5712452" y="2072771"/>
              <a:ext cx="14203" cy="14203"/>
            </a:xfrm>
            <a:custGeom>
              <a:avLst/>
              <a:gdLst>
                <a:gd name="connsiteX0" fmla="*/ 7476 w 14203"/>
                <a:gd name="connsiteY0" fmla="*/ 14156 h 14203"/>
                <a:gd name="connsiteX1" fmla="*/ 14203 w 14203"/>
                <a:gd name="connsiteY1" fmla="*/ 7512 h 14203"/>
                <a:gd name="connsiteX2" fmla="*/ 14162 w 14203"/>
                <a:gd name="connsiteY2" fmla="*/ 6728 h 14203"/>
                <a:gd name="connsiteX3" fmla="*/ 7476 w 14203"/>
                <a:gd name="connsiteY3" fmla="*/ 42 h 14203"/>
                <a:gd name="connsiteX4" fmla="*/ 89 w 14203"/>
                <a:gd name="connsiteY4" fmla="*/ 5943 h 14203"/>
                <a:gd name="connsiteX5" fmla="*/ 47 w 14203"/>
                <a:gd name="connsiteY5" fmla="*/ 6728 h 14203"/>
                <a:gd name="connsiteX6" fmla="*/ 5897 w 14203"/>
                <a:gd name="connsiteY6" fmla="*/ 14156 h 14203"/>
                <a:gd name="connsiteX7" fmla="*/ 7476 w 14203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5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60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="" xmlns:a16="http://schemas.microsoft.com/office/drawing/2014/main" id="{2FA5993D-FA3B-D3F7-2100-A98618A60E7D}"/>
                </a:ext>
              </a:extLst>
            </p:cNvPr>
            <p:cNvSpPr/>
            <p:nvPr/>
          </p:nvSpPr>
          <p:spPr>
            <a:xfrm>
              <a:off x="5728099" y="2041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="" xmlns:a16="http://schemas.microsoft.com/office/drawing/2014/main" id="{E1A7DD28-4722-2CD1-9EDD-169CC03B1A87}"/>
                </a:ext>
              </a:extLst>
            </p:cNvPr>
            <p:cNvSpPr/>
            <p:nvPr/>
          </p:nvSpPr>
          <p:spPr>
            <a:xfrm>
              <a:off x="5744442" y="20133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="" xmlns:a16="http://schemas.microsoft.com/office/drawing/2014/main" id="{3795AD49-4A22-63B5-33E6-D55442804B7F}"/>
                </a:ext>
              </a:extLst>
            </p:cNvPr>
            <p:cNvSpPr/>
            <p:nvPr/>
          </p:nvSpPr>
          <p:spPr>
            <a:xfrm>
              <a:off x="5765985" y="1985155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="" xmlns:a16="http://schemas.microsoft.com/office/drawing/2014/main" id="{FFA5D151-C77E-6031-2FBB-CD25FD559497}"/>
                </a:ext>
              </a:extLst>
            </p:cNvPr>
            <p:cNvSpPr/>
            <p:nvPr/>
          </p:nvSpPr>
          <p:spPr>
            <a:xfrm>
              <a:off x="5789014" y="19598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="" xmlns:a16="http://schemas.microsoft.com/office/drawing/2014/main" id="{DACF529F-CD16-06E4-7458-ADADF732BF07}"/>
                </a:ext>
              </a:extLst>
            </p:cNvPr>
            <p:cNvSpPr/>
            <p:nvPr/>
          </p:nvSpPr>
          <p:spPr>
            <a:xfrm>
              <a:off x="5855128" y="187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="" xmlns:a16="http://schemas.microsoft.com/office/drawing/2014/main" id="{6092558F-67C4-54A2-D15C-D26F9C691A11}"/>
                </a:ext>
              </a:extLst>
            </p:cNvPr>
            <p:cNvSpPr/>
            <p:nvPr/>
          </p:nvSpPr>
          <p:spPr>
            <a:xfrm>
              <a:off x="5876671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="" xmlns:a16="http://schemas.microsoft.com/office/drawing/2014/main" id="{2B979BFE-C082-5F48-3C97-8FDE4FDE01A9}"/>
                </a:ext>
              </a:extLst>
            </p:cNvPr>
            <p:cNvSpPr/>
            <p:nvPr/>
          </p:nvSpPr>
          <p:spPr>
            <a:xfrm>
              <a:off x="5951700" y="17808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="" xmlns:a16="http://schemas.microsoft.com/office/drawing/2014/main" id="{12C1B5B3-00EB-CBF9-A5DA-23FB1D3F4660}"/>
                </a:ext>
              </a:extLst>
            </p:cNvPr>
            <p:cNvSpPr/>
            <p:nvPr/>
          </p:nvSpPr>
          <p:spPr>
            <a:xfrm>
              <a:off x="5979598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="" xmlns:a16="http://schemas.microsoft.com/office/drawing/2014/main" id="{BF90D89A-60AA-2A2D-09CD-9F5745C8E113}"/>
                </a:ext>
              </a:extLst>
            </p:cNvPr>
            <p:cNvSpPr/>
            <p:nvPr/>
          </p:nvSpPr>
          <p:spPr>
            <a:xfrm>
              <a:off x="6007414" y="17392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="" xmlns:a16="http://schemas.microsoft.com/office/drawing/2014/main" id="{BCD3E7A8-C69A-A01A-DD7D-C34B6BEA3150}"/>
                </a:ext>
              </a:extLst>
            </p:cNvPr>
            <p:cNvSpPr/>
            <p:nvPr/>
          </p:nvSpPr>
          <p:spPr>
            <a:xfrm>
              <a:off x="6666329" y="1589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="" xmlns:a16="http://schemas.microsoft.com/office/drawing/2014/main" id="{663D6275-ECA2-C507-57E2-8F4904989BD6}"/>
                </a:ext>
              </a:extLst>
            </p:cNvPr>
            <p:cNvSpPr/>
            <p:nvPr/>
          </p:nvSpPr>
          <p:spPr>
            <a:xfrm>
              <a:off x="6895129" y="1656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5943 h 5942"/>
                <a:gd name="connsiteX2" fmla="*/ 0 w 74285"/>
                <a:gd name="connsiteY2" fmla="*/ 5943 h 5942"/>
                <a:gd name="connsiteX3" fmla="*/ 0 w 74285"/>
                <a:gd name="connsiteY3" fmla="*/ 5943 h 5942"/>
                <a:gd name="connsiteX4" fmla="*/ 0 w 74285"/>
                <a:gd name="connsiteY4" fmla="*/ 0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5943"/>
                  </a:lnTo>
                  <a:lnTo>
                    <a:pt x="0" y="5943"/>
                  </a:lnTo>
                  <a:lnTo>
                    <a:pt x="0" y="59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="" xmlns:a16="http://schemas.microsoft.com/office/drawing/2014/main" id="{C49E1EE6-DDE6-45BD-848E-32ED38BBCF4C}"/>
                </a:ext>
              </a:extLst>
            </p:cNvPr>
            <p:cNvSpPr/>
            <p:nvPr/>
          </p:nvSpPr>
          <p:spPr>
            <a:xfrm>
              <a:off x="6924843" y="1679841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="" xmlns:a16="http://schemas.microsoft.com/office/drawing/2014/main" id="{7384A9DF-7CDE-F671-3778-811D51DD5B94}"/>
                </a:ext>
              </a:extLst>
            </p:cNvPr>
            <p:cNvSpPr/>
            <p:nvPr/>
          </p:nvSpPr>
          <p:spPr>
            <a:xfrm>
              <a:off x="6955300" y="1689498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="" xmlns:a16="http://schemas.microsoft.com/office/drawing/2014/main" id="{6B28B97C-0C75-04EB-13F3-750C22668FE9}"/>
                </a:ext>
              </a:extLst>
            </p:cNvPr>
            <p:cNvSpPr/>
            <p:nvPr/>
          </p:nvSpPr>
          <p:spPr>
            <a:xfrm>
              <a:off x="6981254" y="1703565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9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="" xmlns:a16="http://schemas.microsoft.com/office/drawing/2014/main" id="{DCB7C44B-B9FA-9A87-2932-EDD71C7C959B}"/>
                </a:ext>
              </a:extLst>
            </p:cNvPr>
            <p:cNvSpPr/>
            <p:nvPr/>
          </p:nvSpPr>
          <p:spPr>
            <a:xfrm>
              <a:off x="7010224" y="1722885"/>
              <a:ext cx="14202" cy="14203"/>
            </a:xfrm>
            <a:custGeom>
              <a:avLst/>
              <a:gdLst>
                <a:gd name="connsiteX0" fmla="*/ 7476 w 14202"/>
                <a:gd name="connsiteY0" fmla="*/ 14156 h 14203"/>
                <a:gd name="connsiteX1" fmla="*/ 14203 w 14202"/>
                <a:gd name="connsiteY1" fmla="*/ 7512 h 14203"/>
                <a:gd name="connsiteX2" fmla="*/ 14162 w 14202"/>
                <a:gd name="connsiteY2" fmla="*/ 6728 h 14203"/>
                <a:gd name="connsiteX3" fmla="*/ 7476 w 14202"/>
                <a:gd name="connsiteY3" fmla="*/ 42 h 14203"/>
                <a:gd name="connsiteX4" fmla="*/ 89 w 14202"/>
                <a:gd name="connsiteY4" fmla="*/ 5943 h 14203"/>
                <a:gd name="connsiteX5" fmla="*/ 47 w 14202"/>
                <a:gd name="connsiteY5" fmla="*/ 6728 h 14203"/>
                <a:gd name="connsiteX6" fmla="*/ 5897 w 14202"/>
                <a:gd name="connsiteY6" fmla="*/ 14156 h 14203"/>
                <a:gd name="connsiteX7" fmla="*/ 7476 w 14202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2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4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59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="" xmlns:a16="http://schemas.microsoft.com/office/drawing/2014/main" id="{DAD01C49-B9EC-2E98-4D1F-4A9945E97F41}"/>
                </a:ext>
              </a:extLst>
            </p:cNvPr>
            <p:cNvSpPr/>
            <p:nvPr/>
          </p:nvSpPr>
          <p:spPr>
            <a:xfrm>
              <a:off x="7034043" y="17400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="" xmlns:a16="http://schemas.microsoft.com/office/drawing/2014/main" id="{7217FC65-823B-54A1-1DB5-4A67BE8B63D2}"/>
                </a:ext>
              </a:extLst>
            </p:cNvPr>
            <p:cNvSpPr/>
            <p:nvPr/>
          </p:nvSpPr>
          <p:spPr>
            <a:xfrm>
              <a:off x="7061529" y="1758584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="" xmlns:a16="http://schemas.microsoft.com/office/drawing/2014/main" id="{0FBFCA23-6D69-FF71-A900-C82003FEAA2C}"/>
                </a:ext>
              </a:extLst>
            </p:cNvPr>
            <p:cNvSpPr/>
            <p:nvPr/>
          </p:nvSpPr>
          <p:spPr>
            <a:xfrm>
              <a:off x="7089757" y="1778641"/>
              <a:ext cx="28228" cy="27253"/>
            </a:xfrm>
            <a:custGeom>
              <a:avLst/>
              <a:gdLst>
                <a:gd name="connsiteX0" fmla="*/ 10400 w 28228"/>
                <a:gd name="connsiteY0" fmla="*/ 26743 h 27253"/>
                <a:gd name="connsiteX1" fmla="*/ 27756 w 28228"/>
                <a:gd name="connsiteY1" fmla="*/ 16884 h 27253"/>
                <a:gd name="connsiteX2" fmla="*/ 28229 w 28228"/>
                <a:gd name="connsiteY2" fmla="*/ 14114 h 27253"/>
                <a:gd name="connsiteX3" fmla="*/ 14114 w 28228"/>
                <a:gd name="connsiteY3" fmla="*/ 0 h 27253"/>
                <a:gd name="connsiteX4" fmla="*/ 0 w 28228"/>
                <a:gd name="connsiteY4" fmla="*/ 14114 h 27253"/>
                <a:gd name="connsiteX5" fmla="*/ 10400 w 28228"/>
                <a:gd name="connsiteY5" fmla="*/ 26743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28" h="27253">
                  <a:moveTo>
                    <a:pt x="10400" y="26743"/>
                  </a:moveTo>
                  <a:cubicBezTo>
                    <a:pt x="17915" y="28813"/>
                    <a:pt x="25686" y="24399"/>
                    <a:pt x="27756" y="16884"/>
                  </a:cubicBezTo>
                  <a:cubicBezTo>
                    <a:pt x="28005" y="15979"/>
                    <a:pt x="28163" y="15051"/>
                    <a:pt x="28229" y="14114"/>
                  </a:cubicBezTo>
                  <a:cubicBezTo>
                    <a:pt x="27856" y="6479"/>
                    <a:pt x="21750" y="373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187" y="20201"/>
                    <a:pt x="4462" y="25393"/>
                    <a:pt x="10400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="" xmlns:a16="http://schemas.microsoft.com/office/drawing/2014/main" id="{EBCF4693-BCF5-1710-927D-714C0D8D1CF3}"/>
                </a:ext>
              </a:extLst>
            </p:cNvPr>
            <p:cNvSpPr/>
            <p:nvPr/>
          </p:nvSpPr>
          <p:spPr>
            <a:xfrm>
              <a:off x="7110558" y="1800927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="" xmlns:a16="http://schemas.microsoft.com/office/drawing/2014/main" id="{BDFD0247-7F55-16C9-1A8E-42A76DC9CA3C}"/>
                </a:ext>
              </a:extLst>
            </p:cNvPr>
            <p:cNvSpPr/>
            <p:nvPr/>
          </p:nvSpPr>
          <p:spPr>
            <a:xfrm>
              <a:off x="7134329" y="1823956"/>
              <a:ext cx="31960" cy="31960"/>
            </a:xfrm>
            <a:custGeom>
              <a:avLst/>
              <a:gdLst>
                <a:gd name="connsiteX0" fmla="*/ 16343 w 31960"/>
                <a:gd name="connsiteY0" fmla="*/ 31943 h 31960"/>
                <a:gd name="connsiteX1" fmla="*/ 31943 w 31960"/>
                <a:gd name="connsiteY1" fmla="*/ 16343 h 31960"/>
                <a:gd name="connsiteX2" fmla="*/ 17103 w 31960"/>
                <a:gd name="connsiteY2" fmla="*/ 18 h 31960"/>
                <a:gd name="connsiteX3" fmla="*/ 16343 w 31960"/>
                <a:gd name="connsiteY3" fmla="*/ 0 h 31960"/>
                <a:gd name="connsiteX4" fmla="*/ 0 w 31960"/>
                <a:gd name="connsiteY4" fmla="*/ 16343 h 31960"/>
                <a:gd name="connsiteX5" fmla="*/ 15582 w 31960"/>
                <a:gd name="connsiteY5" fmla="*/ 31961 h 31960"/>
                <a:gd name="connsiteX6" fmla="*/ 16343 w 31960"/>
                <a:gd name="connsiteY6" fmla="*/ 31943 h 3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60" h="31960">
                  <a:moveTo>
                    <a:pt x="16343" y="31943"/>
                  </a:moveTo>
                  <a:cubicBezTo>
                    <a:pt x="24959" y="31943"/>
                    <a:pt x="31943" y="24959"/>
                    <a:pt x="31943" y="16343"/>
                  </a:cubicBezTo>
                  <a:cubicBezTo>
                    <a:pt x="32353" y="7737"/>
                    <a:pt x="25709" y="428"/>
                    <a:pt x="17103" y="18"/>
                  </a:cubicBezTo>
                  <a:cubicBezTo>
                    <a:pt x="16850" y="6"/>
                    <a:pt x="16596" y="0"/>
                    <a:pt x="16343" y="0"/>
                  </a:cubicBezTo>
                  <a:cubicBezTo>
                    <a:pt x="7317" y="0"/>
                    <a:pt x="0" y="7317"/>
                    <a:pt x="0" y="16343"/>
                  </a:cubicBezTo>
                  <a:cubicBezTo>
                    <a:pt x="-10" y="24959"/>
                    <a:pt x="6967" y="31951"/>
                    <a:pt x="15582" y="31961"/>
                  </a:cubicBezTo>
                  <a:cubicBezTo>
                    <a:pt x="15836" y="31961"/>
                    <a:pt x="16090" y="31955"/>
                    <a:pt x="16343" y="31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="" xmlns:a16="http://schemas.microsoft.com/office/drawing/2014/main" id="{23E022FE-4F91-52BE-B971-C4E5713C1CCE}"/>
                </a:ext>
              </a:extLst>
            </p:cNvPr>
            <p:cNvSpPr/>
            <p:nvPr/>
          </p:nvSpPr>
          <p:spPr>
            <a:xfrm>
              <a:off x="7159586" y="1849956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="" xmlns:a16="http://schemas.microsoft.com/office/drawing/2014/main" id="{82CE7978-2309-94AB-39B8-6846DAD9995C}"/>
                </a:ext>
              </a:extLst>
            </p:cNvPr>
            <p:cNvSpPr/>
            <p:nvPr/>
          </p:nvSpPr>
          <p:spPr>
            <a:xfrm>
              <a:off x="7184100" y="18781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="" xmlns:a16="http://schemas.microsoft.com/office/drawing/2014/main" id="{78D3202A-2E54-90EB-2DB6-216463BA94C3}"/>
                </a:ext>
              </a:extLst>
            </p:cNvPr>
            <p:cNvSpPr/>
            <p:nvPr/>
          </p:nvSpPr>
          <p:spPr>
            <a:xfrm>
              <a:off x="7207129" y="19064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="" xmlns:a16="http://schemas.microsoft.com/office/drawing/2014/main" id="{F7CA7C81-9942-CFA6-2B62-1559D8A4A1FA}"/>
                </a:ext>
              </a:extLst>
            </p:cNvPr>
            <p:cNvSpPr/>
            <p:nvPr/>
          </p:nvSpPr>
          <p:spPr>
            <a:xfrm>
              <a:off x="7232386" y="1939098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="" xmlns:a16="http://schemas.microsoft.com/office/drawing/2014/main" id="{10A71E05-AB97-292C-EAD1-16072F8BB3A7}"/>
                </a:ext>
              </a:extLst>
            </p:cNvPr>
            <p:cNvSpPr/>
            <p:nvPr/>
          </p:nvSpPr>
          <p:spPr>
            <a:xfrm>
              <a:off x="7246471" y="1964356"/>
              <a:ext cx="20116" cy="20812"/>
            </a:xfrm>
            <a:custGeom>
              <a:avLst/>
              <a:gdLst>
                <a:gd name="connsiteX0" fmla="*/ 13401 w 20116"/>
                <a:gd name="connsiteY0" fmla="*/ 20057 h 20812"/>
                <a:gd name="connsiteX1" fmla="*/ 20087 w 20116"/>
                <a:gd name="connsiteY1" fmla="*/ 10400 h 20812"/>
                <a:gd name="connsiteX2" fmla="*/ 11202 w 20116"/>
                <a:gd name="connsiteY2" fmla="*/ 29 h 20812"/>
                <a:gd name="connsiteX3" fmla="*/ 10430 w 20116"/>
                <a:gd name="connsiteY3" fmla="*/ 0 h 20812"/>
                <a:gd name="connsiteX4" fmla="*/ 30 w 20116"/>
                <a:gd name="connsiteY4" fmla="*/ 10400 h 20812"/>
                <a:gd name="connsiteX5" fmla="*/ 8902 w 20116"/>
                <a:gd name="connsiteY5" fmla="*/ 20783 h 20812"/>
                <a:gd name="connsiteX6" fmla="*/ 13401 w 20116"/>
                <a:gd name="connsiteY6" fmla="*/ 20057 h 2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16" h="20812">
                  <a:moveTo>
                    <a:pt x="13401" y="20057"/>
                  </a:moveTo>
                  <a:cubicBezTo>
                    <a:pt x="17556" y="18719"/>
                    <a:pt x="20297" y="14760"/>
                    <a:pt x="20087" y="10400"/>
                  </a:cubicBezTo>
                  <a:cubicBezTo>
                    <a:pt x="20497" y="5082"/>
                    <a:pt x="16519" y="439"/>
                    <a:pt x="11202" y="29"/>
                  </a:cubicBezTo>
                  <a:cubicBezTo>
                    <a:pt x="10945" y="9"/>
                    <a:pt x="10687" y="-1"/>
                    <a:pt x="10430" y="0"/>
                  </a:cubicBezTo>
                  <a:cubicBezTo>
                    <a:pt x="4686" y="0"/>
                    <a:pt x="30" y="4656"/>
                    <a:pt x="30" y="10400"/>
                  </a:cubicBezTo>
                  <a:cubicBezTo>
                    <a:pt x="-387" y="15717"/>
                    <a:pt x="3585" y="20366"/>
                    <a:pt x="8902" y="20783"/>
                  </a:cubicBezTo>
                  <a:cubicBezTo>
                    <a:pt x="10438" y="20903"/>
                    <a:pt x="11981" y="20655"/>
                    <a:pt x="13401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="" xmlns:a16="http://schemas.microsoft.com/office/drawing/2014/main" id="{3DBD844D-A514-A1D5-45E1-EF139B52DC32}"/>
                </a:ext>
              </a:extLst>
            </p:cNvPr>
            <p:cNvSpPr/>
            <p:nvPr/>
          </p:nvSpPr>
          <p:spPr>
            <a:xfrm>
              <a:off x="7266554" y="1994329"/>
              <a:ext cx="19316" cy="19316"/>
            </a:xfrm>
            <a:custGeom>
              <a:avLst/>
              <a:gdLst>
                <a:gd name="connsiteX0" fmla="*/ 11889 w 19316"/>
                <a:gd name="connsiteY0" fmla="*/ 19055 h 19316"/>
                <a:gd name="connsiteX1" fmla="*/ 19053 w 19316"/>
                <a:gd name="connsiteY1" fmla="*/ 7427 h 19316"/>
                <a:gd name="connsiteX2" fmla="*/ 7425 w 19316"/>
                <a:gd name="connsiteY2" fmla="*/ 264 h 19316"/>
                <a:gd name="connsiteX3" fmla="*/ 4 w 19316"/>
                <a:gd name="connsiteY3" fmla="*/ 9398 h 19316"/>
                <a:gd name="connsiteX4" fmla="*/ 9396 w 19316"/>
                <a:gd name="connsiteY4" fmla="*/ 19313 h 19316"/>
                <a:gd name="connsiteX5" fmla="*/ 11889 w 19316"/>
                <a:gd name="connsiteY5" fmla="*/ 19055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16" h="19316">
                  <a:moveTo>
                    <a:pt x="11889" y="19055"/>
                  </a:moveTo>
                  <a:cubicBezTo>
                    <a:pt x="17078" y="17822"/>
                    <a:pt x="20286" y="12616"/>
                    <a:pt x="19053" y="7427"/>
                  </a:cubicBezTo>
                  <a:cubicBezTo>
                    <a:pt x="17820" y="2238"/>
                    <a:pt x="12614" y="-969"/>
                    <a:pt x="7425" y="264"/>
                  </a:cubicBezTo>
                  <a:cubicBezTo>
                    <a:pt x="3168" y="1275"/>
                    <a:pt x="122" y="5023"/>
                    <a:pt x="4" y="9398"/>
                  </a:cubicBezTo>
                  <a:cubicBezTo>
                    <a:pt x="-141" y="14729"/>
                    <a:pt x="4064" y="19169"/>
                    <a:pt x="9396" y="19313"/>
                  </a:cubicBezTo>
                  <a:cubicBezTo>
                    <a:pt x="10235" y="19336"/>
                    <a:pt x="11073" y="19249"/>
                    <a:pt x="11889" y="1905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="" xmlns:a16="http://schemas.microsoft.com/office/drawing/2014/main" id="{F23581F0-8A4A-CFE7-F916-67E1BF84409B}"/>
                </a:ext>
              </a:extLst>
            </p:cNvPr>
            <p:cNvSpPr/>
            <p:nvPr/>
          </p:nvSpPr>
          <p:spPr>
            <a:xfrm>
              <a:off x="7285872" y="2023784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="" xmlns:a16="http://schemas.microsoft.com/office/drawing/2014/main" id="{8D7F6635-D65E-3609-0DC8-A467BD4E70D2}"/>
                </a:ext>
              </a:extLst>
            </p:cNvPr>
            <p:cNvSpPr/>
            <p:nvPr/>
          </p:nvSpPr>
          <p:spPr>
            <a:xfrm>
              <a:off x="7302958" y="2055693"/>
              <a:ext cx="17828" cy="17119"/>
            </a:xfrm>
            <a:custGeom>
              <a:avLst/>
              <a:gdLst>
                <a:gd name="connsiteX0" fmla="*/ 8914 w 17828"/>
                <a:gd name="connsiteY0" fmla="*/ 17120 h 17119"/>
                <a:gd name="connsiteX1" fmla="*/ 17829 w 17828"/>
                <a:gd name="connsiteY1" fmla="*/ 8205 h 17119"/>
                <a:gd name="connsiteX2" fmla="*/ 9691 w 17828"/>
                <a:gd name="connsiteY2" fmla="*/ 0 h 17119"/>
                <a:gd name="connsiteX3" fmla="*/ 8914 w 17828"/>
                <a:gd name="connsiteY3" fmla="*/ 34 h 17119"/>
                <a:gd name="connsiteX4" fmla="*/ 0 w 17828"/>
                <a:gd name="connsiteY4" fmla="*/ 8205 h 17119"/>
                <a:gd name="connsiteX5" fmla="*/ 8914 w 17828"/>
                <a:gd name="connsiteY5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120"/>
                  </a:moveTo>
                  <a:cubicBezTo>
                    <a:pt x="13837" y="17120"/>
                    <a:pt x="17829" y="13128"/>
                    <a:pt x="17829" y="8205"/>
                  </a:cubicBezTo>
                  <a:cubicBezTo>
                    <a:pt x="17847" y="3692"/>
                    <a:pt x="14204" y="19"/>
                    <a:pt x="9691" y="0"/>
                  </a:cubicBezTo>
                  <a:cubicBezTo>
                    <a:pt x="9432" y="-1"/>
                    <a:pt x="9173" y="10"/>
                    <a:pt x="8914" y="34"/>
                  </a:cubicBezTo>
                  <a:cubicBezTo>
                    <a:pt x="4267" y="18"/>
                    <a:pt x="387" y="3574"/>
                    <a:pt x="0" y="8205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="" xmlns:a16="http://schemas.microsoft.com/office/drawing/2014/main" id="{2C1CEB9E-2B08-F27A-9236-4D2B0B2306B3}"/>
                </a:ext>
              </a:extLst>
            </p:cNvPr>
            <p:cNvSpPr/>
            <p:nvPr/>
          </p:nvSpPr>
          <p:spPr>
            <a:xfrm>
              <a:off x="7318523" y="20854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="" xmlns:a16="http://schemas.microsoft.com/office/drawing/2014/main" id="{94751D94-8C7C-C083-A907-7B5C161183A7}"/>
                </a:ext>
              </a:extLst>
            </p:cNvPr>
            <p:cNvSpPr/>
            <p:nvPr/>
          </p:nvSpPr>
          <p:spPr>
            <a:xfrm>
              <a:off x="7333368" y="2119565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="" xmlns:a16="http://schemas.microsoft.com/office/drawing/2014/main" id="{8B93F151-342C-E68C-7158-9BB57415B868}"/>
                </a:ext>
              </a:extLst>
            </p:cNvPr>
            <p:cNvSpPr/>
            <p:nvPr/>
          </p:nvSpPr>
          <p:spPr>
            <a:xfrm>
              <a:off x="7345300" y="2151556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="" xmlns:a16="http://schemas.microsoft.com/office/drawing/2014/main" id="{F88CCD67-6507-30F3-98B6-F49DE29C5895}"/>
                </a:ext>
              </a:extLst>
            </p:cNvPr>
            <p:cNvSpPr/>
            <p:nvPr/>
          </p:nvSpPr>
          <p:spPr>
            <a:xfrm>
              <a:off x="7357186" y="21849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="" xmlns:a16="http://schemas.microsoft.com/office/drawing/2014/main" id="{A94C9FD6-6E61-7F18-606C-5492E4688E1F}"/>
                </a:ext>
              </a:extLst>
            </p:cNvPr>
            <p:cNvSpPr/>
            <p:nvPr/>
          </p:nvSpPr>
          <p:spPr>
            <a:xfrm>
              <a:off x="7366843" y="22176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="" xmlns:a16="http://schemas.microsoft.com/office/drawing/2014/main" id="{D7473B90-4A27-A03F-9867-DC3B9027D831}"/>
                </a:ext>
              </a:extLst>
            </p:cNvPr>
            <p:cNvSpPr/>
            <p:nvPr/>
          </p:nvSpPr>
          <p:spPr>
            <a:xfrm>
              <a:off x="7375758" y="2251099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="" xmlns:a16="http://schemas.microsoft.com/office/drawing/2014/main" id="{A503B565-CCDF-64FF-B2F2-F7CB69DBD76D}"/>
                </a:ext>
              </a:extLst>
            </p:cNvPr>
            <p:cNvSpPr/>
            <p:nvPr/>
          </p:nvSpPr>
          <p:spPr>
            <a:xfrm>
              <a:off x="7382409" y="2284493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="" xmlns:a16="http://schemas.microsoft.com/office/drawing/2014/main" id="{8CD6E355-AA1E-ED1A-551B-2A2D314A0128}"/>
                </a:ext>
              </a:extLst>
            </p:cNvPr>
            <p:cNvSpPr/>
            <p:nvPr/>
          </p:nvSpPr>
          <p:spPr>
            <a:xfrm>
              <a:off x="7389872" y="2320143"/>
              <a:ext cx="14114" cy="14155"/>
            </a:xfrm>
            <a:custGeom>
              <a:avLst/>
              <a:gdLst>
                <a:gd name="connsiteX0" fmla="*/ 6686 w 14114"/>
                <a:gd name="connsiteY0" fmla="*/ 14156 h 14155"/>
                <a:gd name="connsiteX1" fmla="*/ 14114 w 14114"/>
                <a:gd name="connsiteY1" fmla="*/ 6727 h 14155"/>
                <a:gd name="connsiteX2" fmla="*/ 7470 w 14114"/>
                <a:gd name="connsiteY2" fmla="*/ 0 h 14155"/>
                <a:gd name="connsiteX3" fmla="*/ 6686 w 14114"/>
                <a:gd name="connsiteY3" fmla="*/ 41 h 14155"/>
                <a:gd name="connsiteX4" fmla="*/ 0 w 14114"/>
                <a:gd name="connsiteY4" fmla="*/ 6727 h 14155"/>
                <a:gd name="connsiteX5" fmla="*/ 6686 w 14114"/>
                <a:gd name="connsiteY5" fmla="*/ 14156 h 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4" h="14155">
                  <a:moveTo>
                    <a:pt x="6686" y="14156"/>
                  </a:moveTo>
                  <a:cubicBezTo>
                    <a:pt x="10789" y="14156"/>
                    <a:pt x="14114" y="10830"/>
                    <a:pt x="14114" y="6727"/>
                  </a:cubicBezTo>
                  <a:cubicBezTo>
                    <a:pt x="14137" y="3035"/>
                    <a:pt x="11163" y="23"/>
                    <a:pt x="7470" y="0"/>
                  </a:cubicBezTo>
                  <a:cubicBezTo>
                    <a:pt x="7208" y="-2"/>
                    <a:pt x="6946" y="12"/>
                    <a:pt x="6686" y="41"/>
                  </a:cubicBezTo>
                  <a:cubicBezTo>
                    <a:pt x="2993" y="41"/>
                    <a:pt x="0" y="3035"/>
                    <a:pt x="0" y="6727"/>
                  </a:cubicBezTo>
                  <a:cubicBezTo>
                    <a:pt x="-19" y="10556"/>
                    <a:pt x="2876" y="13773"/>
                    <a:pt x="668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="" xmlns:a16="http://schemas.microsoft.com/office/drawing/2014/main" id="{B4B8E1AF-3519-B0E9-ECA7-F72609268162}"/>
                </a:ext>
              </a:extLst>
            </p:cNvPr>
            <p:cNvSpPr/>
            <p:nvPr/>
          </p:nvSpPr>
          <p:spPr>
            <a:xfrm>
              <a:off x="7398043" y="235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="" xmlns:a16="http://schemas.microsoft.com/office/drawing/2014/main" id="{F529BA21-C567-5EAE-34B5-D9840303694A}"/>
                </a:ext>
              </a:extLst>
            </p:cNvPr>
            <p:cNvSpPr/>
            <p:nvPr/>
          </p:nvSpPr>
          <p:spPr>
            <a:xfrm>
              <a:off x="7404729" y="2395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="" xmlns:a16="http://schemas.microsoft.com/office/drawing/2014/main" id="{5DAD223D-C1AA-8AB2-0E60-0DA92A010E8A}"/>
                </a:ext>
              </a:extLst>
            </p:cNvPr>
            <p:cNvSpPr/>
            <p:nvPr/>
          </p:nvSpPr>
          <p:spPr>
            <a:xfrm>
              <a:off x="7406958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="" xmlns:a16="http://schemas.microsoft.com/office/drawing/2014/main" id="{27755F89-1DF0-4889-E0F4-D4F84DD675D2}"/>
                </a:ext>
              </a:extLst>
            </p:cNvPr>
            <p:cNvSpPr/>
            <p:nvPr/>
          </p:nvSpPr>
          <p:spPr>
            <a:xfrm>
              <a:off x="7446329" y="2467270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="" xmlns:a16="http://schemas.microsoft.com/office/drawing/2014/main" id="{D7BDE15B-08E5-BC70-A066-69760DBE54C3}"/>
                </a:ext>
              </a:extLst>
            </p:cNvPr>
            <p:cNvSpPr/>
            <p:nvPr/>
          </p:nvSpPr>
          <p:spPr>
            <a:xfrm>
              <a:off x="7443358" y="2497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="" xmlns:a16="http://schemas.microsoft.com/office/drawing/2014/main" id="{13F94AFD-0A56-2938-6687-C8AC8288D86A}"/>
                </a:ext>
              </a:extLst>
            </p:cNvPr>
            <p:cNvSpPr/>
            <p:nvPr/>
          </p:nvSpPr>
          <p:spPr>
            <a:xfrm>
              <a:off x="7443358" y="2534128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="" xmlns:a16="http://schemas.microsoft.com/office/drawing/2014/main" id="{29BED37B-B2ED-8287-8067-2454CCB12FBB}"/>
                </a:ext>
              </a:extLst>
            </p:cNvPr>
            <p:cNvSpPr/>
            <p:nvPr/>
          </p:nvSpPr>
          <p:spPr>
            <a:xfrm>
              <a:off x="7435929" y="260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="" xmlns:a16="http://schemas.microsoft.com/office/drawing/2014/main" id="{F37056C2-E5DA-AF4E-A663-D9D446E285F3}"/>
                </a:ext>
              </a:extLst>
            </p:cNvPr>
            <p:cNvSpPr/>
            <p:nvPr/>
          </p:nvSpPr>
          <p:spPr>
            <a:xfrm>
              <a:off x="7429986" y="2638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="" xmlns:a16="http://schemas.microsoft.com/office/drawing/2014/main" id="{DF2D2A1C-D366-DE5D-43A1-E31D3C6948E1}"/>
                </a:ext>
              </a:extLst>
            </p:cNvPr>
            <p:cNvSpPr/>
            <p:nvPr/>
          </p:nvSpPr>
          <p:spPr>
            <a:xfrm>
              <a:off x="7423301" y="2672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="" xmlns:a16="http://schemas.microsoft.com/office/drawing/2014/main" id="{0BFECC2B-673E-9356-C5A7-D61278C8D44F}"/>
                </a:ext>
              </a:extLst>
            </p:cNvPr>
            <p:cNvSpPr/>
            <p:nvPr/>
          </p:nvSpPr>
          <p:spPr>
            <a:xfrm>
              <a:off x="7414386" y="27042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="" xmlns:a16="http://schemas.microsoft.com/office/drawing/2014/main" id="{997D0425-74F4-A8F5-E52F-1CEE5E66A8BD}"/>
                </a:ext>
              </a:extLst>
            </p:cNvPr>
            <p:cNvSpPr/>
            <p:nvPr/>
          </p:nvSpPr>
          <p:spPr>
            <a:xfrm>
              <a:off x="6152271" y="33126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="" xmlns:a16="http://schemas.microsoft.com/office/drawing/2014/main" id="{8B599DFF-158C-3A79-A582-A1ADFB747871}"/>
                </a:ext>
              </a:extLst>
            </p:cNvPr>
            <p:cNvSpPr/>
            <p:nvPr/>
          </p:nvSpPr>
          <p:spPr>
            <a:xfrm>
              <a:off x="6117357" y="3301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="" xmlns:a16="http://schemas.microsoft.com/office/drawing/2014/main" id="{D7FAC5CC-4BF0-FF76-FB6E-FA4B486E4653}"/>
                </a:ext>
              </a:extLst>
            </p:cNvPr>
            <p:cNvSpPr/>
            <p:nvPr/>
          </p:nvSpPr>
          <p:spPr>
            <a:xfrm>
              <a:off x="6084671" y="3282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="" xmlns:a16="http://schemas.microsoft.com/office/drawing/2014/main" id="{8DCA6826-8F3A-30C8-2FCA-9BC331B5BE26}"/>
                </a:ext>
              </a:extLst>
            </p:cNvPr>
            <p:cNvSpPr/>
            <p:nvPr/>
          </p:nvSpPr>
          <p:spPr>
            <a:xfrm>
              <a:off x="6056443" y="32658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="" xmlns:a16="http://schemas.microsoft.com/office/drawing/2014/main" id="{3C5CDF74-3806-219B-6821-2D3F1E99014D}"/>
                </a:ext>
              </a:extLst>
            </p:cNvPr>
            <p:cNvSpPr/>
            <p:nvPr/>
          </p:nvSpPr>
          <p:spPr>
            <a:xfrm>
              <a:off x="6026728" y="325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="" xmlns:a16="http://schemas.microsoft.com/office/drawing/2014/main" id="{40691474-EAD9-7FB7-6EB4-D2F98CA60ED9}"/>
                </a:ext>
              </a:extLst>
            </p:cNvPr>
            <p:cNvSpPr/>
            <p:nvPr/>
          </p:nvSpPr>
          <p:spPr>
            <a:xfrm>
              <a:off x="5997757" y="32301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="" xmlns:a16="http://schemas.microsoft.com/office/drawing/2014/main" id="{0D49BF09-2A5B-7A4C-2FAB-C8A24B377590}"/>
                </a:ext>
              </a:extLst>
            </p:cNvPr>
            <p:cNvSpPr/>
            <p:nvPr/>
          </p:nvSpPr>
          <p:spPr>
            <a:xfrm>
              <a:off x="5969528" y="321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="" xmlns:a16="http://schemas.microsoft.com/office/drawing/2014/main" id="{4516224A-5E15-7249-1C28-48DEFC16F6AD}"/>
                </a:ext>
              </a:extLst>
            </p:cNvPr>
            <p:cNvSpPr/>
            <p:nvPr/>
          </p:nvSpPr>
          <p:spPr>
            <a:xfrm>
              <a:off x="5941712" y="319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="" xmlns:a16="http://schemas.microsoft.com/office/drawing/2014/main" id="{2E4AEFA4-085F-7A1C-DF8B-11D51EA359FE}"/>
                </a:ext>
              </a:extLst>
            </p:cNvPr>
            <p:cNvSpPr/>
            <p:nvPr/>
          </p:nvSpPr>
          <p:spPr>
            <a:xfrm>
              <a:off x="5915300" y="3167042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="" xmlns:a16="http://schemas.microsoft.com/office/drawing/2014/main" id="{90C0BDA4-3F23-3A71-F4DA-DAC26A9C4389}"/>
                </a:ext>
              </a:extLst>
            </p:cNvPr>
            <p:cNvSpPr/>
            <p:nvPr/>
          </p:nvSpPr>
          <p:spPr>
            <a:xfrm>
              <a:off x="5889300" y="314401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="" xmlns:a16="http://schemas.microsoft.com/office/drawing/2014/main" id="{8728E988-FAE3-5CC1-CCE7-473BDAF02D8F}"/>
                </a:ext>
              </a:extLst>
            </p:cNvPr>
            <p:cNvSpPr/>
            <p:nvPr/>
          </p:nvSpPr>
          <p:spPr>
            <a:xfrm>
              <a:off x="5864042" y="3120242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="" xmlns:a16="http://schemas.microsoft.com/office/drawing/2014/main" id="{E1E973D2-E666-2D46-5C47-CC3DCFD54FCB}"/>
                </a:ext>
              </a:extLst>
            </p:cNvPr>
            <p:cNvSpPr/>
            <p:nvPr/>
          </p:nvSpPr>
          <p:spPr>
            <a:xfrm>
              <a:off x="5840271" y="309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="" xmlns:a16="http://schemas.microsoft.com/office/drawing/2014/main" id="{27ECF884-889D-2CAE-D94D-E6148C809AEB}"/>
                </a:ext>
              </a:extLst>
            </p:cNvPr>
            <p:cNvSpPr/>
            <p:nvPr/>
          </p:nvSpPr>
          <p:spPr>
            <a:xfrm>
              <a:off x="5817242" y="30689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="" xmlns:a16="http://schemas.microsoft.com/office/drawing/2014/main" id="{2F6BC978-BE8E-1F37-9722-B5C9FBF3A747}"/>
                </a:ext>
              </a:extLst>
            </p:cNvPr>
            <p:cNvSpPr/>
            <p:nvPr/>
          </p:nvSpPr>
          <p:spPr>
            <a:xfrm>
              <a:off x="5794957" y="304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="" xmlns:a16="http://schemas.microsoft.com/office/drawing/2014/main" id="{FD8044DB-97A1-7893-B83B-B687ACF3A0A1}"/>
                </a:ext>
              </a:extLst>
            </p:cNvPr>
            <p:cNvSpPr/>
            <p:nvPr/>
          </p:nvSpPr>
          <p:spPr>
            <a:xfrm>
              <a:off x="5772671" y="301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="" xmlns:a16="http://schemas.microsoft.com/office/drawing/2014/main" id="{BC9931C8-EFA0-5030-E078-01F3456E0369}"/>
                </a:ext>
              </a:extLst>
            </p:cNvPr>
            <p:cNvSpPr/>
            <p:nvPr/>
          </p:nvSpPr>
          <p:spPr>
            <a:xfrm>
              <a:off x="5753357" y="2986528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="" xmlns:a16="http://schemas.microsoft.com/office/drawing/2014/main" id="{11F5AD77-49A9-F8D3-0173-B933DE7A521A}"/>
                </a:ext>
              </a:extLst>
            </p:cNvPr>
            <p:cNvSpPr/>
            <p:nvPr/>
          </p:nvSpPr>
          <p:spPr>
            <a:xfrm>
              <a:off x="5734785" y="29582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="" xmlns:a16="http://schemas.microsoft.com/office/drawing/2014/main" id="{9373DFDA-616A-C570-477B-9F88B384820E}"/>
                </a:ext>
              </a:extLst>
            </p:cNvPr>
            <p:cNvSpPr/>
            <p:nvPr/>
          </p:nvSpPr>
          <p:spPr>
            <a:xfrm>
              <a:off x="5615928" y="26708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="" xmlns:a16="http://schemas.microsoft.com/office/drawing/2014/main" id="{C96B3884-3DBA-E0CE-0F9E-CB455178E6B5}"/>
                </a:ext>
              </a:extLst>
            </p:cNvPr>
            <p:cNvSpPr/>
            <p:nvPr/>
          </p:nvSpPr>
          <p:spPr>
            <a:xfrm>
              <a:off x="5598842" y="25682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="" xmlns:a16="http://schemas.microsoft.com/office/drawing/2014/main" id="{422C830C-AA67-FEF0-83E4-2B7B4B9EA4A8}"/>
                </a:ext>
              </a:extLst>
            </p:cNvPr>
            <p:cNvSpPr/>
            <p:nvPr/>
          </p:nvSpPr>
          <p:spPr>
            <a:xfrm>
              <a:off x="5595871" y="253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="" xmlns:a16="http://schemas.microsoft.com/office/drawing/2014/main" id="{15925A81-1310-A9DD-1E38-0DAE368BCAB4}"/>
                </a:ext>
              </a:extLst>
            </p:cNvPr>
            <p:cNvSpPr/>
            <p:nvPr/>
          </p:nvSpPr>
          <p:spPr>
            <a:xfrm>
              <a:off x="5593642" y="250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="" xmlns:a16="http://schemas.microsoft.com/office/drawing/2014/main" id="{E035E3A0-4472-661C-1C9B-E4363488CBE3}"/>
                </a:ext>
              </a:extLst>
            </p:cNvPr>
            <p:cNvSpPr/>
            <p:nvPr/>
          </p:nvSpPr>
          <p:spPr>
            <a:xfrm>
              <a:off x="5592899" y="24650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="" xmlns:a16="http://schemas.microsoft.com/office/drawing/2014/main" id="{A6FCB149-7346-6991-80AD-2C8A7052BCA1}"/>
                </a:ext>
              </a:extLst>
            </p:cNvPr>
            <p:cNvSpPr/>
            <p:nvPr/>
          </p:nvSpPr>
          <p:spPr>
            <a:xfrm>
              <a:off x="5670157" y="20943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="" xmlns:a16="http://schemas.microsoft.com/office/drawing/2014/main" id="{A55AC0B4-9DDD-0675-9049-644C63E7C86C}"/>
                </a:ext>
              </a:extLst>
            </p:cNvPr>
            <p:cNvSpPr/>
            <p:nvPr/>
          </p:nvSpPr>
          <p:spPr>
            <a:xfrm>
              <a:off x="5680557" y="20586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="" xmlns:a16="http://schemas.microsoft.com/office/drawing/2014/main" id="{9A102B38-B436-674E-ECA0-F701C7F78438}"/>
                </a:ext>
              </a:extLst>
            </p:cNvPr>
            <p:cNvSpPr/>
            <p:nvPr/>
          </p:nvSpPr>
          <p:spPr>
            <a:xfrm>
              <a:off x="5699623" y="2034927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="" xmlns:a16="http://schemas.microsoft.com/office/drawing/2014/main" id="{CCE1CBB9-C83C-D448-75F8-99C07087D266}"/>
                </a:ext>
              </a:extLst>
            </p:cNvPr>
            <p:cNvSpPr/>
            <p:nvPr/>
          </p:nvSpPr>
          <p:spPr>
            <a:xfrm>
              <a:off x="5711014" y="1995555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="" xmlns:a16="http://schemas.microsoft.com/office/drawing/2014/main" id="{3DDAD07D-C132-30E4-7F7A-3C12BD70E5FC}"/>
                </a:ext>
              </a:extLst>
            </p:cNvPr>
            <p:cNvSpPr/>
            <p:nvPr/>
          </p:nvSpPr>
          <p:spPr>
            <a:xfrm>
              <a:off x="5729585" y="1966584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="" xmlns:a16="http://schemas.microsoft.com/office/drawing/2014/main" id="{CAD4D2E0-5786-ADC4-44D2-301B8733360C}"/>
                </a:ext>
              </a:extLst>
            </p:cNvPr>
            <p:cNvSpPr/>
            <p:nvPr/>
          </p:nvSpPr>
          <p:spPr>
            <a:xfrm>
              <a:off x="5752614" y="194132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="" xmlns:a16="http://schemas.microsoft.com/office/drawing/2014/main" id="{0C921EF6-B4EB-B82F-8524-9F710D1AC49B}"/>
                </a:ext>
              </a:extLst>
            </p:cNvPr>
            <p:cNvSpPr/>
            <p:nvPr/>
          </p:nvSpPr>
          <p:spPr>
            <a:xfrm>
              <a:off x="5840271" y="18343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="" xmlns:a16="http://schemas.microsoft.com/office/drawing/2014/main" id="{1D2437BF-D463-3039-B376-A732375E2DBE}"/>
                </a:ext>
              </a:extLst>
            </p:cNvPr>
            <p:cNvSpPr/>
            <p:nvPr/>
          </p:nvSpPr>
          <p:spPr>
            <a:xfrm>
              <a:off x="6921872" y="1630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="" xmlns:a16="http://schemas.microsoft.com/office/drawing/2014/main" id="{E778ACA4-98A5-8C72-0A97-075044AABA66}"/>
                </a:ext>
              </a:extLst>
            </p:cNvPr>
            <p:cNvSpPr/>
            <p:nvPr/>
          </p:nvSpPr>
          <p:spPr>
            <a:xfrm>
              <a:off x="6952329" y="1649384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="" xmlns:a16="http://schemas.microsoft.com/office/drawing/2014/main" id="{5B7285EB-9358-A94A-99AA-5664BE73C6C4}"/>
                </a:ext>
              </a:extLst>
            </p:cNvPr>
            <p:cNvSpPr/>
            <p:nvPr/>
          </p:nvSpPr>
          <p:spPr>
            <a:xfrm>
              <a:off x="6974581" y="1656798"/>
              <a:ext cx="17119" cy="14163"/>
            </a:xfrm>
            <a:custGeom>
              <a:avLst/>
              <a:gdLst>
                <a:gd name="connsiteX0" fmla="*/ 8205 w 17119"/>
                <a:gd name="connsiteY0" fmla="*/ 14129 h 14163"/>
                <a:gd name="connsiteX1" fmla="*/ 17086 w 17119"/>
                <a:gd name="connsiteY1" fmla="*/ 6734 h 14163"/>
                <a:gd name="connsiteX2" fmla="*/ 17120 w 17119"/>
                <a:gd name="connsiteY2" fmla="*/ 5957 h 14163"/>
                <a:gd name="connsiteX3" fmla="*/ 8205 w 17119"/>
                <a:gd name="connsiteY3" fmla="*/ 14 h 14163"/>
                <a:gd name="connsiteX4" fmla="*/ 0 w 17119"/>
                <a:gd name="connsiteY4" fmla="*/ 8152 h 14163"/>
                <a:gd name="connsiteX5" fmla="*/ 34 w 17119"/>
                <a:gd name="connsiteY5" fmla="*/ 8929 h 14163"/>
                <a:gd name="connsiteX6" fmla="*/ 8205 w 17119"/>
                <a:gd name="connsiteY6" fmla="*/ 14129 h 1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4163">
                  <a:moveTo>
                    <a:pt x="8205" y="14129"/>
                  </a:moveTo>
                  <a:cubicBezTo>
                    <a:pt x="12700" y="14539"/>
                    <a:pt x="16676" y="11228"/>
                    <a:pt x="17086" y="6734"/>
                  </a:cubicBezTo>
                  <a:cubicBezTo>
                    <a:pt x="17109" y="6476"/>
                    <a:pt x="17121" y="6217"/>
                    <a:pt x="17120" y="5957"/>
                  </a:cubicBezTo>
                  <a:cubicBezTo>
                    <a:pt x="15803" y="2213"/>
                    <a:pt x="12168" y="-210"/>
                    <a:pt x="8205" y="14"/>
                  </a:cubicBezTo>
                  <a:cubicBezTo>
                    <a:pt x="3692" y="-4"/>
                    <a:pt x="19" y="3639"/>
                    <a:pt x="0" y="8152"/>
                  </a:cubicBezTo>
                  <a:cubicBezTo>
                    <a:pt x="-1" y="8411"/>
                    <a:pt x="10" y="8670"/>
                    <a:pt x="34" y="8929"/>
                  </a:cubicBezTo>
                  <a:cubicBezTo>
                    <a:pt x="1326" y="12263"/>
                    <a:pt x="4637" y="14370"/>
                    <a:pt x="8205" y="141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="" xmlns:a16="http://schemas.microsoft.com/office/drawing/2014/main" id="{2E7E8533-0376-4476-798B-AC65B1A8DBE9}"/>
                </a:ext>
              </a:extLst>
            </p:cNvPr>
            <p:cNvSpPr/>
            <p:nvPr/>
          </p:nvSpPr>
          <p:spPr>
            <a:xfrm>
              <a:off x="6999872" y="1667931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="" xmlns:a16="http://schemas.microsoft.com/office/drawing/2014/main" id="{A5196452-3D7E-00B9-8BDB-509E235022E9}"/>
                </a:ext>
              </a:extLst>
            </p:cNvPr>
            <p:cNvSpPr/>
            <p:nvPr/>
          </p:nvSpPr>
          <p:spPr>
            <a:xfrm>
              <a:off x="7035495" y="1690950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5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="" xmlns:a16="http://schemas.microsoft.com/office/drawing/2014/main" id="{B47FB999-99AD-BC82-547B-AEA1E57FA345}"/>
                </a:ext>
              </a:extLst>
            </p:cNvPr>
            <p:cNvSpPr/>
            <p:nvPr/>
          </p:nvSpPr>
          <p:spPr>
            <a:xfrm>
              <a:off x="7057815" y="17073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="" xmlns:a16="http://schemas.microsoft.com/office/drawing/2014/main" id="{FBA9F904-2A71-FBB5-1AC1-BA00B755C0A9}"/>
                </a:ext>
              </a:extLst>
            </p:cNvPr>
            <p:cNvSpPr/>
            <p:nvPr/>
          </p:nvSpPr>
          <p:spPr>
            <a:xfrm>
              <a:off x="7084557" y="1731088"/>
              <a:ext cx="26000" cy="22296"/>
            </a:xfrm>
            <a:custGeom>
              <a:avLst/>
              <a:gdLst>
                <a:gd name="connsiteX0" fmla="*/ 12629 w 26000"/>
                <a:gd name="connsiteY0" fmla="*/ 22296 h 22296"/>
                <a:gd name="connsiteX1" fmla="*/ 26000 w 26000"/>
                <a:gd name="connsiteY1" fmla="*/ 9667 h 22296"/>
                <a:gd name="connsiteX2" fmla="*/ 12629 w 26000"/>
                <a:gd name="connsiteY2" fmla="*/ 10 h 22296"/>
                <a:gd name="connsiteX3" fmla="*/ 0 w 26000"/>
                <a:gd name="connsiteY3" fmla="*/ 13382 h 22296"/>
                <a:gd name="connsiteX4" fmla="*/ 12629 w 26000"/>
                <a:gd name="connsiteY4" fmla="*/ 22296 h 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2296">
                  <a:moveTo>
                    <a:pt x="12629" y="22296"/>
                  </a:moveTo>
                  <a:cubicBezTo>
                    <a:pt x="19733" y="22307"/>
                    <a:pt x="25605" y="16761"/>
                    <a:pt x="26000" y="9667"/>
                  </a:cubicBezTo>
                  <a:cubicBezTo>
                    <a:pt x="24296" y="3755"/>
                    <a:pt x="18777" y="-230"/>
                    <a:pt x="12629" y="10"/>
                  </a:cubicBezTo>
                  <a:cubicBezTo>
                    <a:pt x="5535" y="405"/>
                    <a:pt x="-11" y="6278"/>
                    <a:pt x="0" y="13382"/>
                  </a:cubicBezTo>
                  <a:cubicBezTo>
                    <a:pt x="1892" y="18732"/>
                    <a:pt x="6954" y="22305"/>
                    <a:pt x="12629" y="222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="" xmlns:a16="http://schemas.microsoft.com/office/drawing/2014/main" id="{CAA3580D-6745-18AF-DAC1-8842CE1513C0}"/>
                </a:ext>
              </a:extLst>
            </p:cNvPr>
            <p:cNvSpPr/>
            <p:nvPr/>
          </p:nvSpPr>
          <p:spPr>
            <a:xfrm>
              <a:off x="7114984" y="1753384"/>
              <a:ext cx="18602" cy="18571"/>
            </a:xfrm>
            <a:custGeom>
              <a:avLst/>
              <a:gdLst>
                <a:gd name="connsiteX0" fmla="*/ 8945 w 18602"/>
                <a:gd name="connsiteY0" fmla="*/ 18571 h 18571"/>
                <a:gd name="connsiteX1" fmla="*/ 18602 w 18602"/>
                <a:gd name="connsiteY1" fmla="*/ 9657 h 18571"/>
                <a:gd name="connsiteX2" fmla="*/ 8945 w 18602"/>
                <a:gd name="connsiteY2" fmla="*/ 0 h 18571"/>
                <a:gd name="connsiteX3" fmla="*/ 0 w 18602"/>
                <a:gd name="connsiteY3" fmla="*/ 8883 h 18571"/>
                <a:gd name="connsiteX4" fmla="*/ 31 w 18602"/>
                <a:gd name="connsiteY4" fmla="*/ 9657 h 18571"/>
                <a:gd name="connsiteX5" fmla="*/ 8945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5" y="18571"/>
                  </a:moveTo>
                  <a:cubicBezTo>
                    <a:pt x="14002" y="18586"/>
                    <a:pt x="18213" y="14699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10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="" xmlns:a16="http://schemas.microsoft.com/office/drawing/2014/main" id="{E15CDE2E-7E16-DEB5-F383-ABEA270581CF}"/>
                </a:ext>
              </a:extLst>
            </p:cNvPr>
            <p:cNvSpPr/>
            <p:nvPr/>
          </p:nvSpPr>
          <p:spPr>
            <a:xfrm>
              <a:off x="7138043" y="17741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="" xmlns:a16="http://schemas.microsoft.com/office/drawing/2014/main" id="{F23D7AF8-A45D-6398-676B-6111FFABBC12}"/>
                </a:ext>
              </a:extLst>
            </p:cNvPr>
            <p:cNvSpPr/>
            <p:nvPr/>
          </p:nvSpPr>
          <p:spPr>
            <a:xfrm>
              <a:off x="7160329" y="1794984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="" xmlns:a16="http://schemas.microsoft.com/office/drawing/2014/main" id="{78E0A328-9E80-8FE8-EDB0-DB290AE9F5E9}"/>
                </a:ext>
              </a:extLst>
            </p:cNvPr>
            <p:cNvSpPr/>
            <p:nvPr/>
          </p:nvSpPr>
          <p:spPr>
            <a:xfrm>
              <a:off x="7184821" y="1820962"/>
              <a:ext cx="28250" cy="28250"/>
            </a:xfrm>
            <a:custGeom>
              <a:avLst/>
              <a:gdLst>
                <a:gd name="connsiteX0" fmla="*/ 14136 w 28250"/>
                <a:gd name="connsiteY0" fmla="*/ 28251 h 28250"/>
                <a:gd name="connsiteX1" fmla="*/ 28251 w 28250"/>
                <a:gd name="connsiteY1" fmla="*/ 14137 h 28250"/>
                <a:gd name="connsiteX2" fmla="*/ 14136 w 28250"/>
                <a:gd name="connsiteY2" fmla="*/ 22 h 28250"/>
                <a:gd name="connsiteX3" fmla="*/ 22 w 28250"/>
                <a:gd name="connsiteY3" fmla="*/ 12607 h 28250"/>
                <a:gd name="connsiteX4" fmla="*/ 22 w 28250"/>
                <a:gd name="connsiteY4" fmla="*/ 14137 h 28250"/>
                <a:gd name="connsiteX5" fmla="*/ 14136 w 28250"/>
                <a:gd name="connsiteY5" fmla="*/ 28251 h 2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50" h="28250">
                  <a:moveTo>
                    <a:pt x="14136" y="28251"/>
                  </a:moveTo>
                  <a:cubicBezTo>
                    <a:pt x="21771" y="27878"/>
                    <a:pt x="27877" y="21772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22" y="21932"/>
                    <a:pt x="6341" y="28251"/>
                    <a:pt x="14136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="" xmlns:a16="http://schemas.microsoft.com/office/drawing/2014/main" id="{28B0A88C-DB26-D425-5803-09A2B1586ECB}"/>
                </a:ext>
              </a:extLst>
            </p:cNvPr>
            <p:cNvSpPr/>
            <p:nvPr/>
          </p:nvSpPr>
          <p:spPr>
            <a:xfrm>
              <a:off x="7212329" y="1850698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="" xmlns:a16="http://schemas.microsoft.com/office/drawing/2014/main" id="{260C5120-75EE-A8F3-7815-82E9E4C26E2F}"/>
                </a:ext>
              </a:extLst>
            </p:cNvPr>
            <p:cNvSpPr/>
            <p:nvPr/>
          </p:nvSpPr>
          <p:spPr>
            <a:xfrm>
              <a:off x="7233129" y="1875956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="" xmlns:a16="http://schemas.microsoft.com/office/drawing/2014/main" id="{627C2C15-178E-4390-5CDA-773DA2C1A8E8}"/>
                </a:ext>
              </a:extLst>
            </p:cNvPr>
            <p:cNvSpPr/>
            <p:nvPr/>
          </p:nvSpPr>
          <p:spPr>
            <a:xfrm>
              <a:off x="7258386" y="1906413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="" xmlns:a16="http://schemas.microsoft.com/office/drawing/2014/main" id="{EB16A94A-682B-954D-20C2-F052D2BEC941}"/>
                </a:ext>
              </a:extLst>
            </p:cNvPr>
            <p:cNvSpPr/>
            <p:nvPr/>
          </p:nvSpPr>
          <p:spPr>
            <a:xfrm>
              <a:off x="7280672" y="194578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="" xmlns:a16="http://schemas.microsoft.com/office/drawing/2014/main" id="{118EE259-49A7-9E2F-3883-6EA1437777EF}"/>
                </a:ext>
              </a:extLst>
            </p:cNvPr>
            <p:cNvSpPr/>
            <p:nvPr/>
          </p:nvSpPr>
          <p:spPr>
            <a:xfrm>
              <a:off x="7296272" y="1964356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="" xmlns:a16="http://schemas.microsoft.com/office/drawing/2014/main" id="{8B17716B-B337-64FE-BDC7-4A8B535A5C9A}"/>
                </a:ext>
              </a:extLst>
            </p:cNvPr>
            <p:cNvSpPr/>
            <p:nvPr/>
          </p:nvSpPr>
          <p:spPr>
            <a:xfrm>
              <a:off x="7313358" y="19925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="" xmlns:a16="http://schemas.microsoft.com/office/drawing/2014/main" id="{57019A41-20FD-B5A5-1F4A-DE937EF0CD3E}"/>
                </a:ext>
              </a:extLst>
            </p:cNvPr>
            <p:cNvSpPr/>
            <p:nvPr/>
          </p:nvSpPr>
          <p:spPr>
            <a:xfrm>
              <a:off x="7332672" y="20237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="" xmlns:a16="http://schemas.microsoft.com/office/drawing/2014/main" id="{978C5B5C-5CBD-7B60-E157-00995A86C536}"/>
                </a:ext>
              </a:extLst>
            </p:cNvPr>
            <p:cNvSpPr/>
            <p:nvPr/>
          </p:nvSpPr>
          <p:spPr>
            <a:xfrm>
              <a:off x="7346043" y="205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="" xmlns:a16="http://schemas.microsoft.com/office/drawing/2014/main" id="{DCAC6FDA-B809-5ECA-DA1F-E52C792B73C4}"/>
                </a:ext>
              </a:extLst>
            </p:cNvPr>
            <p:cNvSpPr/>
            <p:nvPr/>
          </p:nvSpPr>
          <p:spPr>
            <a:xfrm>
              <a:off x="7361643" y="2088413"/>
              <a:ext cx="14114" cy="14114"/>
            </a:xfrm>
            <a:custGeom>
              <a:avLst/>
              <a:gdLst>
                <a:gd name="connsiteX0" fmla="*/ 7429 w 14114"/>
                <a:gd name="connsiteY0" fmla="*/ 14114 h 14114"/>
                <a:gd name="connsiteX1" fmla="*/ 14114 w 14114"/>
                <a:gd name="connsiteY1" fmla="*/ 6686 h 14114"/>
                <a:gd name="connsiteX2" fmla="*/ 7429 w 14114"/>
                <a:gd name="connsiteY2" fmla="*/ 0 h 14114"/>
                <a:gd name="connsiteX3" fmla="*/ 0 w 14114"/>
                <a:gd name="connsiteY3" fmla="*/ 6686 h 14114"/>
                <a:gd name="connsiteX4" fmla="*/ 7429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7429" y="14114"/>
                  </a:moveTo>
                  <a:cubicBezTo>
                    <a:pt x="11239" y="13732"/>
                    <a:pt x="14133" y="10515"/>
                    <a:pt x="14114" y="6686"/>
                  </a:cubicBezTo>
                  <a:cubicBezTo>
                    <a:pt x="14114" y="2993"/>
                    <a:pt x="11121" y="0"/>
                    <a:pt x="7429" y="0"/>
                  </a:cubicBezTo>
                  <a:cubicBezTo>
                    <a:pt x="3599" y="-19"/>
                    <a:pt x="383" y="2876"/>
                    <a:pt x="0" y="6686"/>
                  </a:cubicBezTo>
                  <a:cubicBezTo>
                    <a:pt x="345" y="10637"/>
                    <a:pt x="3478" y="13769"/>
                    <a:pt x="74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="" xmlns:a16="http://schemas.microsoft.com/office/drawing/2014/main" id="{D4981C74-B90A-9995-5D5F-C92B25B486D8}"/>
                </a:ext>
              </a:extLst>
            </p:cNvPr>
            <p:cNvSpPr/>
            <p:nvPr/>
          </p:nvSpPr>
          <p:spPr>
            <a:xfrm>
              <a:off x="7374272" y="21188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="" xmlns:a16="http://schemas.microsoft.com/office/drawing/2014/main" id="{58A1A9BF-088E-26E8-61BD-3ABB8A3CCCBA}"/>
                </a:ext>
              </a:extLst>
            </p:cNvPr>
            <p:cNvSpPr/>
            <p:nvPr/>
          </p:nvSpPr>
          <p:spPr>
            <a:xfrm>
              <a:off x="7386158" y="2151509"/>
              <a:ext cx="15647" cy="15646"/>
            </a:xfrm>
            <a:custGeom>
              <a:avLst/>
              <a:gdLst>
                <a:gd name="connsiteX0" fmla="*/ 8171 w 15647"/>
                <a:gd name="connsiteY0" fmla="*/ 15647 h 15646"/>
                <a:gd name="connsiteX1" fmla="*/ 15637 w 15647"/>
                <a:gd name="connsiteY1" fmla="*/ 8256 h 15646"/>
                <a:gd name="connsiteX2" fmla="*/ 15600 w 15647"/>
                <a:gd name="connsiteY2" fmla="*/ 7475 h 15646"/>
                <a:gd name="connsiteX3" fmla="*/ 9751 w 15647"/>
                <a:gd name="connsiteY3" fmla="*/ 47 h 15646"/>
                <a:gd name="connsiteX4" fmla="*/ 8171 w 15647"/>
                <a:gd name="connsiteY4" fmla="*/ 47 h 15646"/>
                <a:gd name="connsiteX5" fmla="*/ 37 w 15647"/>
                <a:gd name="connsiteY5" fmla="*/ 6695 h 15646"/>
                <a:gd name="connsiteX6" fmla="*/ 0 w 15647"/>
                <a:gd name="connsiteY6" fmla="*/ 7475 h 15646"/>
                <a:gd name="connsiteX7" fmla="*/ 8172 w 15647"/>
                <a:gd name="connsiteY7" fmla="*/ 15647 h 1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7" h="15646">
                  <a:moveTo>
                    <a:pt x="8171" y="15647"/>
                  </a:moveTo>
                  <a:cubicBezTo>
                    <a:pt x="12274" y="15667"/>
                    <a:pt x="15616" y="12358"/>
                    <a:pt x="15637" y="8256"/>
                  </a:cubicBezTo>
                  <a:cubicBezTo>
                    <a:pt x="15638" y="7995"/>
                    <a:pt x="15626" y="7735"/>
                    <a:pt x="15600" y="7475"/>
                  </a:cubicBezTo>
                  <a:cubicBezTo>
                    <a:pt x="16036" y="3809"/>
                    <a:pt x="13417" y="483"/>
                    <a:pt x="9751" y="47"/>
                  </a:cubicBezTo>
                  <a:cubicBezTo>
                    <a:pt x="9226" y="-16"/>
                    <a:pt x="8696" y="-16"/>
                    <a:pt x="8171" y="47"/>
                  </a:cubicBezTo>
                  <a:cubicBezTo>
                    <a:pt x="4089" y="-364"/>
                    <a:pt x="447" y="2613"/>
                    <a:pt x="37" y="6695"/>
                  </a:cubicBezTo>
                  <a:cubicBezTo>
                    <a:pt x="11" y="6954"/>
                    <a:pt x="-1" y="7215"/>
                    <a:pt x="0" y="7475"/>
                  </a:cubicBezTo>
                  <a:cubicBezTo>
                    <a:pt x="0" y="11988"/>
                    <a:pt x="3658" y="15647"/>
                    <a:pt x="8172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="" xmlns:a16="http://schemas.microsoft.com/office/drawing/2014/main" id="{A8238C1B-6AC4-4920-5802-BB1DBCBE6F9A}"/>
                </a:ext>
              </a:extLst>
            </p:cNvPr>
            <p:cNvSpPr/>
            <p:nvPr/>
          </p:nvSpPr>
          <p:spPr>
            <a:xfrm>
              <a:off x="7397300" y="2184241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="" xmlns:a16="http://schemas.microsoft.com/office/drawing/2014/main" id="{6C974AB5-861B-7E91-E92E-10B192ECE747}"/>
                </a:ext>
              </a:extLst>
            </p:cNvPr>
            <p:cNvSpPr/>
            <p:nvPr/>
          </p:nvSpPr>
          <p:spPr>
            <a:xfrm>
              <a:off x="7407700" y="2217670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="" xmlns:a16="http://schemas.microsoft.com/office/drawing/2014/main" id="{FD23CECE-264C-F0F2-7D5E-13B43DE70D66}"/>
                </a:ext>
              </a:extLst>
            </p:cNvPr>
            <p:cNvSpPr/>
            <p:nvPr/>
          </p:nvSpPr>
          <p:spPr>
            <a:xfrm>
              <a:off x="7415834" y="2251099"/>
              <a:ext cx="14895" cy="15600"/>
            </a:xfrm>
            <a:custGeom>
              <a:avLst/>
              <a:gdLst>
                <a:gd name="connsiteX0" fmla="*/ 7466 w 14895"/>
                <a:gd name="connsiteY0" fmla="*/ 15600 h 15600"/>
                <a:gd name="connsiteX1" fmla="*/ 14895 w 14895"/>
                <a:gd name="connsiteY1" fmla="*/ 7429 h 15600"/>
                <a:gd name="connsiteX2" fmla="*/ 7466 w 14895"/>
                <a:gd name="connsiteY2" fmla="*/ 0 h 15600"/>
                <a:gd name="connsiteX3" fmla="*/ 38 w 14895"/>
                <a:gd name="connsiteY3" fmla="*/ 7429 h 15600"/>
                <a:gd name="connsiteX4" fmla="*/ 6686 w 14895"/>
                <a:gd name="connsiteY4" fmla="*/ 15563 h 15600"/>
                <a:gd name="connsiteX5" fmla="*/ 7466 w 14895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5" h="15600">
                  <a:moveTo>
                    <a:pt x="7466" y="15600"/>
                  </a:moveTo>
                  <a:cubicBezTo>
                    <a:pt x="11687" y="15215"/>
                    <a:pt x="14913" y="11667"/>
                    <a:pt x="14895" y="7429"/>
                  </a:cubicBezTo>
                  <a:cubicBezTo>
                    <a:pt x="14550" y="3478"/>
                    <a:pt x="11417" y="346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="" xmlns:a16="http://schemas.microsoft.com/office/drawing/2014/main" id="{8AB6B181-9A72-FB43-927C-2EFFAA093C6F}"/>
                </a:ext>
              </a:extLst>
            </p:cNvPr>
            <p:cNvSpPr/>
            <p:nvPr/>
          </p:nvSpPr>
          <p:spPr>
            <a:xfrm>
              <a:off x="7422558" y="2285270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="" xmlns:a16="http://schemas.microsoft.com/office/drawing/2014/main" id="{F1CA6069-63D5-76FC-7E2B-250B7D72B589}"/>
                </a:ext>
              </a:extLst>
            </p:cNvPr>
            <p:cNvSpPr/>
            <p:nvPr/>
          </p:nvSpPr>
          <p:spPr>
            <a:xfrm>
              <a:off x="7431472" y="232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="" xmlns:a16="http://schemas.microsoft.com/office/drawing/2014/main" id="{9E91CB40-8284-409B-0A31-DC2AFEC6C179}"/>
                </a:ext>
              </a:extLst>
            </p:cNvPr>
            <p:cNvSpPr/>
            <p:nvPr/>
          </p:nvSpPr>
          <p:spPr>
            <a:xfrm>
              <a:off x="7445586" y="2430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="" xmlns:a16="http://schemas.microsoft.com/office/drawing/2014/main" id="{D896A949-4E44-0FB8-A98F-A26A3A28D845}"/>
                </a:ext>
              </a:extLst>
            </p:cNvPr>
            <p:cNvSpPr/>
            <p:nvPr/>
          </p:nvSpPr>
          <p:spPr>
            <a:xfrm>
              <a:off x="7484958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="" xmlns:a16="http://schemas.microsoft.com/office/drawing/2014/main" id="{7824DDA7-324B-4D1B-CAC1-899D087E33CA}"/>
                </a:ext>
              </a:extLst>
            </p:cNvPr>
            <p:cNvSpPr/>
            <p:nvPr/>
          </p:nvSpPr>
          <p:spPr>
            <a:xfrm>
              <a:off x="748421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="" xmlns:a16="http://schemas.microsoft.com/office/drawing/2014/main" id="{FA60E427-1DC5-85FD-15DC-8C6D46CD4E1E}"/>
                </a:ext>
              </a:extLst>
            </p:cNvPr>
            <p:cNvSpPr/>
            <p:nvPr/>
          </p:nvSpPr>
          <p:spPr>
            <a:xfrm>
              <a:off x="7469358" y="263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="" xmlns:a16="http://schemas.microsoft.com/office/drawing/2014/main" id="{1B487D01-E031-DC35-2509-CCC5C34BFB3D}"/>
                </a:ext>
              </a:extLst>
            </p:cNvPr>
            <p:cNvSpPr/>
            <p:nvPr/>
          </p:nvSpPr>
          <p:spPr>
            <a:xfrm>
              <a:off x="6108443" y="33378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="" xmlns:a16="http://schemas.microsoft.com/office/drawing/2014/main" id="{0C18F4DE-02A7-73B2-A648-61957AA7FA93}"/>
                </a:ext>
              </a:extLst>
            </p:cNvPr>
            <p:cNvSpPr/>
            <p:nvPr/>
          </p:nvSpPr>
          <p:spPr>
            <a:xfrm>
              <a:off x="5988100" y="32702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="" xmlns:a16="http://schemas.microsoft.com/office/drawing/2014/main" id="{DEF8E66B-D8FF-205F-0E3F-0B4AB4ADA996}"/>
                </a:ext>
              </a:extLst>
            </p:cNvPr>
            <p:cNvSpPr/>
            <p:nvPr/>
          </p:nvSpPr>
          <p:spPr>
            <a:xfrm>
              <a:off x="5781585" y="3086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="" xmlns:a16="http://schemas.microsoft.com/office/drawing/2014/main" id="{A04C8B5E-7FD1-BABE-1F86-E1A3E059D002}"/>
                </a:ext>
              </a:extLst>
            </p:cNvPr>
            <p:cNvSpPr/>
            <p:nvPr/>
          </p:nvSpPr>
          <p:spPr>
            <a:xfrm>
              <a:off x="5759299" y="3060071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="" xmlns:a16="http://schemas.microsoft.com/office/drawing/2014/main" id="{0A7E5C56-1DB6-F8A0-F79D-D13A0C8986BC}"/>
                </a:ext>
              </a:extLst>
            </p:cNvPr>
            <p:cNvSpPr/>
            <p:nvPr/>
          </p:nvSpPr>
          <p:spPr>
            <a:xfrm>
              <a:off x="5738499" y="30318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="" xmlns:a16="http://schemas.microsoft.com/office/drawing/2014/main" id="{69DB6924-D2F6-D50A-2563-B6158D7C584D}"/>
                </a:ext>
              </a:extLst>
            </p:cNvPr>
            <p:cNvSpPr/>
            <p:nvPr/>
          </p:nvSpPr>
          <p:spPr>
            <a:xfrm>
              <a:off x="5561699" y="2585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="" xmlns:a16="http://schemas.microsoft.com/office/drawing/2014/main" id="{46987B51-001E-7F63-C61D-BEB6A43B2274}"/>
                </a:ext>
              </a:extLst>
            </p:cNvPr>
            <p:cNvSpPr/>
            <p:nvPr/>
          </p:nvSpPr>
          <p:spPr>
            <a:xfrm>
              <a:off x="5557985" y="255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="" xmlns:a16="http://schemas.microsoft.com/office/drawing/2014/main" id="{16DA6D69-7602-1B9C-46D7-BCE3871396FA}"/>
                </a:ext>
              </a:extLst>
            </p:cNvPr>
            <p:cNvSpPr/>
            <p:nvPr/>
          </p:nvSpPr>
          <p:spPr>
            <a:xfrm>
              <a:off x="5557985" y="251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="" xmlns:a16="http://schemas.microsoft.com/office/drawing/2014/main" id="{ACB640C4-300C-0388-27C6-54E24EC18D7B}"/>
                </a:ext>
              </a:extLst>
            </p:cNvPr>
            <p:cNvSpPr/>
            <p:nvPr/>
          </p:nvSpPr>
          <p:spPr>
            <a:xfrm>
              <a:off x="5557985" y="2482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="" xmlns:a16="http://schemas.microsoft.com/office/drawing/2014/main" id="{F33A1C25-8655-9B13-C1F7-0DA3824362AC}"/>
                </a:ext>
              </a:extLst>
            </p:cNvPr>
            <p:cNvSpPr/>
            <p:nvPr/>
          </p:nvSpPr>
          <p:spPr>
            <a:xfrm>
              <a:off x="5557985" y="244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="" xmlns:a16="http://schemas.microsoft.com/office/drawing/2014/main" id="{A8D938EA-4A96-479D-02A7-CF010FF3FAD5}"/>
                </a:ext>
              </a:extLst>
            </p:cNvPr>
            <p:cNvSpPr/>
            <p:nvPr/>
          </p:nvSpPr>
          <p:spPr>
            <a:xfrm>
              <a:off x="5555756" y="241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="" xmlns:a16="http://schemas.microsoft.com/office/drawing/2014/main" id="{02A11B6F-B0BA-ABD2-B6B6-691432E5B244}"/>
                </a:ext>
              </a:extLst>
            </p:cNvPr>
            <p:cNvSpPr/>
            <p:nvPr/>
          </p:nvSpPr>
          <p:spPr>
            <a:xfrm>
              <a:off x="5650099" y="2046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="" xmlns:a16="http://schemas.microsoft.com/office/drawing/2014/main" id="{621F4B3A-F16C-1E3B-A32E-27114D8DE173}"/>
                </a:ext>
              </a:extLst>
            </p:cNvPr>
            <p:cNvSpPr/>
            <p:nvPr/>
          </p:nvSpPr>
          <p:spPr>
            <a:xfrm>
              <a:off x="5665699" y="20148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="" xmlns:a16="http://schemas.microsoft.com/office/drawing/2014/main" id="{C97724E0-4756-00EC-4D6C-15C9A20C1D75}"/>
                </a:ext>
              </a:extLst>
            </p:cNvPr>
            <p:cNvSpPr/>
            <p:nvPr/>
          </p:nvSpPr>
          <p:spPr>
            <a:xfrm>
              <a:off x="5682042" y="198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="" xmlns:a16="http://schemas.microsoft.com/office/drawing/2014/main" id="{BBA21CFB-292C-72C3-727F-82C62F23B191}"/>
                </a:ext>
              </a:extLst>
            </p:cNvPr>
            <p:cNvSpPr/>
            <p:nvPr/>
          </p:nvSpPr>
          <p:spPr>
            <a:xfrm>
              <a:off x="5699128" y="1954698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="" xmlns:a16="http://schemas.microsoft.com/office/drawing/2014/main" id="{8312F870-6B43-EF1D-FEB8-A787A05A2DE6}"/>
                </a:ext>
              </a:extLst>
            </p:cNvPr>
            <p:cNvSpPr/>
            <p:nvPr/>
          </p:nvSpPr>
          <p:spPr>
            <a:xfrm>
              <a:off x="6976843" y="16174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="" xmlns:a16="http://schemas.microsoft.com/office/drawing/2014/main" id="{7CB9F522-8C4C-2A90-DC20-17F00F6A1A67}"/>
                </a:ext>
              </a:extLst>
            </p:cNvPr>
            <p:cNvSpPr/>
            <p:nvPr/>
          </p:nvSpPr>
          <p:spPr>
            <a:xfrm>
              <a:off x="6999129" y="1624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="" xmlns:a16="http://schemas.microsoft.com/office/drawing/2014/main" id="{CF0822F0-E700-95C8-30A8-53FA00FAA84A}"/>
                </a:ext>
              </a:extLst>
            </p:cNvPr>
            <p:cNvSpPr/>
            <p:nvPr/>
          </p:nvSpPr>
          <p:spPr>
            <a:xfrm>
              <a:off x="7028843" y="1641955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="" xmlns:a16="http://schemas.microsoft.com/office/drawing/2014/main" id="{3598EE07-8A27-1422-BC0E-EDEC2823710A}"/>
                </a:ext>
              </a:extLst>
            </p:cNvPr>
            <p:cNvSpPr/>
            <p:nvPr/>
          </p:nvSpPr>
          <p:spPr>
            <a:xfrm>
              <a:off x="7121700" y="1710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="" xmlns:a16="http://schemas.microsoft.com/office/drawing/2014/main" id="{ABA3719C-F4A4-3F98-61B1-1EFFAD03DE9A}"/>
                </a:ext>
              </a:extLst>
            </p:cNvPr>
            <p:cNvSpPr/>
            <p:nvPr/>
          </p:nvSpPr>
          <p:spPr>
            <a:xfrm>
              <a:off x="7198627" y="178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="" xmlns:a16="http://schemas.microsoft.com/office/drawing/2014/main" id="{054CCA08-6A00-6AE9-DE21-57AA7F42CB7D}"/>
                </a:ext>
              </a:extLst>
            </p:cNvPr>
            <p:cNvSpPr/>
            <p:nvPr/>
          </p:nvSpPr>
          <p:spPr>
            <a:xfrm>
              <a:off x="7222729" y="1803898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="" xmlns:a16="http://schemas.microsoft.com/office/drawing/2014/main" id="{25CC4A7D-DC7F-16CE-F361-B9083F494FD1}"/>
                </a:ext>
              </a:extLst>
            </p:cNvPr>
            <p:cNvSpPr/>
            <p:nvPr/>
          </p:nvSpPr>
          <p:spPr>
            <a:xfrm>
              <a:off x="7246500" y="1829898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="" xmlns:a16="http://schemas.microsoft.com/office/drawing/2014/main" id="{0C7CB5F4-F776-CF9D-034E-85FBBB78DA8C}"/>
                </a:ext>
              </a:extLst>
            </p:cNvPr>
            <p:cNvSpPr/>
            <p:nvPr/>
          </p:nvSpPr>
          <p:spPr>
            <a:xfrm>
              <a:off x="7266558" y="18536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="" xmlns:a16="http://schemas.microsoft.com/office/drawing/2014/main" id="{4EE5A6B1-3F9A-F9D3-03FA-C14FCFB415BC}"/>
                </a:ext>
              </a:extLst>
            </p:cNvPr>
            <p:cNvSpPr/>
            <p:nvPr/>
          </p:nvSpPr>
          <p:spPr>
            <a:xfrm>
              <a:off x="7285872" y="1879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="" xmlns:a16="http://schemas.microsoft.com/office/drawing/2014/main" id="{1E2ED328-9084-2381-9A8C-3E816EFB36D0}"/>
                </a:ext>
              </a:extLst>
            </p:cNvPr>
            <p:cNvSpPr/>
            <p:nvPr/>
          </p:nvSpPr>
          <p:spPr>
            <a:xfrm>
              <a:off x="7310386" y="191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="" xmlns:a16="http://schemas.microsoft.com/office/drawing/2014/main" id="{4E8F594C-DF22-5782-AFB3-8E95C661591C}"/>
                </a:ext>
              </a:extLst>
            </p:cNvPr>
            <p:cNvSpPr/>
            <p:nvPr/>
          </p:nvSpPr>
          <p:spPr>
            <a:xfrm>
              <a:off x="7329701" y="1941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="" xmlns:a16="http://schemas.microsoft.com/office/drawing/2014/main" id="{4C96E447-96D2-8CFF-B3F0-551344E8057B}"/>
                </a:ext>
              </a:extLst>
            </p:cNvPr>
            <p:cNvSpPr/>
            <p:nvPr/>
          </p:nvSpPr>
          <p:spPr>
            <a:xfrm>
              <a:off x="7346043" y="1968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="" xmlns:a16="http://schemas.microsoft.com/office/drawing/2014/main" id="{650E1386-528F-0243-1AAB-0DE093356360}"/>
                </a:ext>
              </a:extLst>
            </p:cNvPr>
            <p:cNvSpPr/>
            <p:nvPr/>
          </p:nvSpPr>
          <p:spPr>
            <a:xfrm>
              <a:off x="7365358" y="1997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="" xmlns:a16="http://schemas.microsoft.com/office/drawing/2014/main" id="{77E63D51-FB8A-4ADA-C9F9-0A6C835AB641}"/>
                </a:ext>
              </a:extLst>
            </p:cNvPr>
            <p:cNvSpPr/>
            <p:nvPr/>
          </p:nvSpPr>
          <p:spPr>
            <a:xfrm>
              <a:off x="7376620" y="2023784"/>
              <a:ext cx="10160" cy="11187"/>
            </a:xfrm>
            <a:custGeom>
              <a:avLst/>
              <a:gdLst>
                <a:gd name="connsiteX0" fmla="*/ 5080 w 10160"/>
                <a:gd name="connsiteY0" fmla="*/ 11143 h 11187"/>
                <a:gd name="connsiteX1" fmla="*/ 10117 w 10160"/>
                <a:gd name="connsiteY1" fmla="*/ 7352 h 11187"/>
                <a:gd name="connsiteX2" fmla="*/ 9538 w 10160"/>
                <a:gd name="connsiteY2" fmla="*/ 4457 h 11187"/>
                <a:gd name="connsiteX3" fmla="*/ 5081 w 10160"/>
                <a:gd name="connsiteY3" fmla="*/ 0 h 11187"/>
                <a:gd name="connsiteX4" fmla="*/ 623 w 10160"/>
                <a:gd name="connsiteY4" fmla="*/ 4457 h 11187"/>
                <a:gd name="connsiteX5" fmla="*/ 2186 w 10160"/>
                <a:gd name="connsiteY5" fmla="*/ 10564 h 11187"/>
                <a:gd name="connsiteX6" fmla="*/ 5081 w 10160"/>
                <a:gd name="connsiteY6" fmla="*/ 11143 h 1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0" h="11187">
                  <a:moveTo>
                    <a:pt x="5080" y="11143"/>
                  </a:moveTo>
                  <a:cubicBezTo>
                    <a:pt x="7518" y="11487"/>
                    <a:pt x="9773" y="9790"/>
                    <a:pt x="10117" y="7352"/>
                  </a:cubicBezTo>
                  <a:cubicBezTo>
                    <a:pt x="10258" y="6349"/>
                    <a:pt x="10054" y="5328"/>
                    <a:pt x="9538" y="4457"/>
                  </a:cubicBezTo>
                  <a:cubicBezTo>
                    <a:pt x="9538" y="1996"/>
                    <a:pt x="7542" y="0"/>
                    <a:pt x="5081" y="0"/>
                  </a:cubicBezTo>
                  <a:cubicBezTo>
                    <a:pt x="2619" y="0"/>
                    <a:pt x="623" y="1996"/>
                    <a:pt x="623" y="4457"/>
                  </a:cubicBezTo>
                  <a:cubicBezTo>
                    <a:pt x="-632" y="6575"/>
                    <a:pt x="68" y="9309"/>
                    <a:pt x="2186" y="10564"/>
                  </a:cubicBezTo>
                  <a:cubicBezTo>
                    <a:pt x="3057" y="11080"/>
                    <a:pt x="4078" y="11284"/>
                    <a:pt x="508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="" xmlns:a16="http://schemas.microsoft.com/office/drawing/2014/main" id="{DC196F65-414A-BD43-EB5E-12B8E920F6ED}"/>
                </a:ext>
              </a:extLst>
            </p:cNvPr>
            <p:cNvSpPr/>
            <p:nvPr/>
          </p:nvSpPr>
          <p:spPr>
            <a:xfrm>
              <a:off x="7396228" y="20638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="" xmlns:a16="http://schemas.microsoft.com/office/drawing/2014/main" id="{BC11B9AD-0EEF-F6AA-99F5-F965AB0DB5B0}"/>
                </a:ext>
              </a:extLst>
            </p:cNvPr>
            <p:cNvSpPr/>
            <p:nvPr/>
          </p:nvSpPr>
          <p:spPr>
            <a:xfrm>
              <a:off x="7410672" y="209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="" xmlns:a16="http://schemas.microsoft.com/office/drawing/2014/main" id="{5F413376-2772-BE10-8C60-788035A20814}"/>
                </a:ext>
              </a:extLst>
            </p:cNvPr>
            <p:cNvSpPr/>
            <p:nvPr/>
          </p:nvSpPr>
          <p:spPr>
            <a:xfrm>
              <a:off x="7423301" y="212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="" xmlns:a16="http://schemas.microsoft.com/office/drawing/2014/main" id="{58F1A5D2-18C9-B89E-9416-98D11AB8C78F}"/>
                </a:ext>
              </a:extLst>
            </p:cNvPr>
            <p:cNvSpPr/>
            <p:nvPr/>
          </p:nvSpPr>
          <p:spPr>
            <a:xfrm>
              <a:off x="7431472" y="2154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="" xmlns:a16="http://schemas.microsoft.com/office/drawing/2014/main" id="{9D0F14CC-C53E-5909-EB6F-8348B5DE4BA0}"/>
                </a:ext>
              </a:extLst>
            </p:cNvPr>
            <p:cNvSpPr/>
            <p:nvPr/>
          </p:nvSpPr>
          <p:spPr>
            <a:xfrm>
              <a:off x="7438111" y="21841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="" xmlns:a16="http://schemas.microsoft.com/office/drawing/2014/main" id="{A172678A-671A-C11C-59AA-C42AD5DD1641}"/>
                </a:ext>
              </a:extLst>
            </p:cNvPr>
            <p:cNvSpPr/>
            <p:nvPr/>
          </p:nvSpPr>
          <p:spPr>
            <a:xfrm>
              <a:off x="7447072" y="2217670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="" xmlns:a16="http://schemas.microsoft.com/office/drawing/2014/main" id="{90FF1D4E-AF25-90E2-F0ED-70FFBDBDAEE9}"/>
                </a:ext>
              </a:extLst>
            </p:cNvPr>
            <p:cNvSpPr/>
            <p:nvPr/>
          </p:nvSpPr>
          <p:spPr>
            <a:xfrm>
              <a:off x="7455196" y="2251099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="" xmlns:a16="http://schemas.microsoft.com/office/drawing/2014/main" id="{0356E7C6-A1EF-1B71-7181-22B6546BCCD5}"/>
                </a:ext>
              </a:extLst>
            </p:cNvPr>
            <p:cNvSpPr/>
            <p:nvPr/>
          </p:nvSpPr>
          <p:spPr>
            <a:xfrm>
              <a:off x="7461929" y="2285270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345" y="11379"/>
                    <a:pt x="3478" y="14512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="" xmlns:a16="http://schemas.microsoft.com/office/drawing/2014/main" id="{F24357B2-E80B-8E92-E046-1F2F199E6F38}"/>
                </a:ext>
              </a:extLst>
            </p:cNvPr>
            <p:cNvSpPr/>
            <p:nvPr/>
          </p:nvSpPr>
          <p:spPr>
            <a:xfrm>
              <a:off x="7474640" y="23253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="" xmlns:a16="http://schemas.microsoft.com/office/drawing/2014/main" id="{FF7EAB8F-917F-EACE-4747-6FDE3CB5672B}"/>
                </a:ext>
              </a:extLst>
            </p:cNvPr>
            <p:cNvSpPr/>
            <p:nvPr/>
          </p:nvSpPr>
          <p:spPr>
            <a:xfrm>
              <a:off x="7479015" y="23610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="" xmlns:a16="http://schemas.microsoft.com/office/drawing/2014/main" id="{CA7EE3CE-6A5B-7C13-40F2-8BB14C427D09}"/>
                </a:ext>
              </a:extLst>
            </p:cNvPr>
            <p:cNvSpPr/>
            <p:nvPr/>
          </p:nvSpPr>
          <p:spPr>
            <a:xfrm>
              <a:off x="5530499" y="2637385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="" xmlns:a16="http://schemas.microsoft.com/office/drawing/2014/main" id="{E000AC8C-A4F3-F84D-2101-3E21BADB094B}"/>
                </a:ext>
              </a:extLst>
            </p:cNvPr>
            <p:cNvSpPr/>
            <p:nvPr/>
          </p:nvSpPr>
          <p:spPr>
            <a:xfrm>
              <a:off x="5524556" y="26024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="" xmlns:a16="http://schemas.microsoft.com/office/drawing/2014/main" id="{1852BDE6-252D-9C2F-60E2-04F0E55CBE16}"/>
                </a:ext>
              </a:extLst>
            </p:cNvPr>
            <p:cNvSpPr/>
            <p:nvPr/>
          </p:nvSpPr>
          <p:spPr>
            <a:xfrm>
              <a:off x="5521585" y="256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="" xmlns:a16="http://schemas.microsoft.com/office/drawing/2014/main" id="{53F2EF57-6840-D647-57F3-04458F06A70D}"/>
                </a:ext>
              </a:extLst>
            </p:cNvPr>
            <p:cNvSpPr/>
            <p:nvPr/>
          </p:nvSpPr>
          <p:spPr>
            <a:xfrm>
              <a:off x="5517128" y="253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="" xmlns:a16="http://schemas.microsoft.com/office/drawing/2014/main" id="{EE2DAF18-0357-B887-23A4-00A251840368}"/>
                </a:ext>
              </a:extLst>
            </p:cNvPr>
            <p:cNvSpPr/>
            <p:nvPr/>
          </p:nvSpPr>
          <p:spPr>
            <a:xfrm>
              <a:off x="551638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="" xmlns:a16="http://schemas.microsoft.com/office/drawing/2014/main" id="{5DB8F8C4-C155-819A-FA68-AA334580A7EC}"/>
                </a:ext>
              </a:extLst>
            </p:cNvPr>
            <p:cNvSpPr/>
            <p:nvPr/>
          </p:nvSpPr>
          <p:spPr>
            <a:xfrm>
              <a:off x="5514156" y="24635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="" xmlns:a16="http://schemas.microsoft.com/office/drawing/2014/main" id="{B9334E54-837C-6F71-E97D-13B6D24069F2}"/>
                </a:ext>
              </a:extLst>
            </p:cNvPr>
            <p:cNvSpPr/>
            <p:nvPr/>
          </p:nvSpPr>
          <p:spPr>
            <a:xfrm>
              <a:off x="5516385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="" xmlns:a16="http://schemas.microsoft.com/office/drawing/2014/main" id="{41BB11AC-7102-9F6C-7082-DEBBD4F5CC93}"/>
                </a:ext>
              </a:extLst>
            </p:cNvPr>
            <p:cNvSpPr/>
            <p:nvPr/>
          </p:nvSpPr>
          <p:spPr>
            <a:xfrm>
              <a:off x="5647128" y="1968070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="" xmlns:a16="http://schemas.microsoft.com/office/drawing/2014/main" id="{9B58EE05-1C58-A410-3CFB-4EEE3FDBC40A}"/>
                </a:ext>
              </a:extLst>
            </p:cNvPr>
            <p:cNvSpPr/>
            <p:nvPr/>
          </p:nvSpPr>
          <p:spPr>
            <a:xfrm>
              <a:off x="7001358" y="15840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="" xmlns:a16="http://schemas.microsoft.com/office/drawing/2014/main" id="{6B218E7D-5510-5289-57EB-4C3033A959EE}"/>
                </a:ext>
              </a:extLst>
            </p:cNvPr>
            <p:cNvSpPr/>
            <p:nvPr/>
          </p:nvSpPr>
          <p:spPr>
            <a:xfrm>
              <a:off x="7027358" y="15973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="" xmlns:a16="http://schemas.microsoft.com/office/drawing/2014/main" id="{A6DBD6C4-C811-5915-558F-1AE1D253C9DA}"/>
                </a:ext>
              </a:extLst>
            </p:cNvPr>
            <p:cNvSpPr/>
            <p:nvPr/>
          </p:nvSpPr>
          <p:spPr>
            <a:xfrm>
              <a:off x="7060786" y="1620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="" xmlns:a16="http://schemas.microsoft.com/office/drawing/2014/main" id="{1200B900-BF70-5B0B-B0A7-DCB4A3AC8488}"/>
                </a:ext>
              </a:extLst>
            </p:cNvPr>
            <p:cNvSpPr/>
            <p:nvPr/>
          </p:nvSpPr>
          <p:spPr>
            <a:xfrm>
              <a:off x="7464158" y="21248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="" xmlns:a16="http://schemas.microsoft.com/office/drawing/2014/main" id="{D4BD90AD-830F-F02D-A6DB-5A87CA71AE03}"/>
                </a:ext>
              </a:extLst>
            </p:cNvPr>
            <p:cNvSpPr/>
            <p:nvPr/>
          </p:nvSpPr>
          <p:spPr>
            <a:xfrm>
              <a:off x="7475301" y="2159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="" xmlns:a16="http://schemas.microsoft.com/office/drawing/2014/main" id="{E339ACD4-ABF0-D157-DBDD-5E2FC5CEC8CC}"/>
                </a:ext>
              </a:extLst>
            </p:cNvPr>
            <p:cNvSpPr/>
            <p:nvPr/>
          </p:nvSpPr>
          <p:spPr>
            <a:xfrm>
              <a:off x="7477694" y="2185727"/>
              <a:ext cx="12417" cy="14692"/>
            </a:xfrm>
            <a:custGeom>
              <a:avLst/>
              <a:gdLst>
                <a:gd name="connsiteX0" fmla="*/ 11721 w 12417"/>
                <a:gd name="connsiteY0" fmla="*/ 11143 h 14692"/>
                <a:gd name="connsiteX1" fmla="*/ 11721 w 12417"/>
                <a:gd name="connsiteY1" fmla="*/ 5943 h 14692"/>
                <a:gd name="connsiteX2" fmla="*/ 6521 w 12417"/>
                <a:gd name="connsiteY2" fmla="*/ 0 h 14692"/>
                <a:gd name="connsiteX3" fmla="*/ 578 w 12417"/>
                <a:gd name="connsiteY3" fmla="*/ 5943 h 14692"/>
                <a:gd name="connsiteX4" fmla="*/ 3550 w 12417"/>
                <a:gd name="connsiteY4" fmla="*/ 14114 h 14692"/>
                <a:gd name="connsiteX5" fmla="*/ 11721 w 12417"/>
                <a:gd name="connsiteY5" fmla="*/ 11143 h 1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4692">
                  <a:moveTo>
                    <a:pt x="11721" y="11143"/>
                  </a:moveTo>
                  <a:cubicBezTo>
                    <a:pt x="12650" y="9534"/>
                    <a:pt x="12650" y="7552"/>
                    <a:pt x="11721" y="5943"/>
                  </a:cubicBezTo>
                  <a:cubicBezTo>
                    <a:pt x="11745" y="2930"/>
                    <a:pt x="9510" y="376"/>
                    <a:pt x="6521" y="0"/>
                  </a:cubicBezTo>
                  <a:cubicBezTo>
                    <a:pt x="3387" y="333"/>
                    <a:pt x="911" y="2809"/>
                    <a:pt x="578" y="5943"/>
                  </a:cubicBezTo>
                  <a:cubicBezTo>
                    <a:pt x="-858" y="9020"/>
                    <a:pt x="473" y="12678"/>
                    <a:pt x="3550" y="14114"/>
                  </a:cubicBezTo>
                  <a:cubicBezTo>
                    <a:pt x="6627" y="15550"/>
                    <a:pt x="10285" y="14220"/>
                    <a:pt x="1172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="" xmlns:a16="http://schemas.microsoft.com/office/drawing/2014/main" id="{6D1851F7-12E3-2B76-8503-435F72F5DB6D}"/>
                </a:ext>
              </a:extLst>
            </p:cNvPr>
            <p:cNvSpPr/>
            <p:nvPr/>
          </p:nvSpPr>
          <p:spPr>
            <a:xfrm>
              <a:off x="7489415" y="2219899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="" xmlns:a16="http://schemas.microsoft.com/office/drawing/2014/main" id="{4E46AA73-5508-047A-DC9E-148E6D4339D3}"/>
                </a:ext>
              </a:extLst>
            </p:cNvPr>
            <p:cNvSpPr/>
            <p:nvPr/>
          </p:nvSpPr>
          <p:spPr>
            <a:xfrm>
              <a:off x="7495358" y="22518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="" xmlns:a16="http://schemas.microsoft.com/office/drawing/2014/main" id="{91F82916-CFD8-DB26-B8D6-3026A7E139A1}"/>
                </a:ext>
              </a:extLst>
            </p:cNvPr>
            <p:cNvSpPr/>
            <p:nvPr/>
          </p:nvSpPr>
          <p:spPr>
            <a:xfrm>
              <a:off x="7502044" y="2286013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="" xmlns:a16="http://schemas.microsoft.com/office/drawing/2014/main" id="{87823A29-D298-FE6D-D7B0-DDDD0F4AAD69}"/>
                </a:ext>
              </a:extLst>
            </p:cNvPr>
            <p:cNvSpPr/>
            <p:nvPr/>
          </p:nvSpPr>
          <p:spPr>
            <a:xfrm>
              <a:off x="7513929" y="2323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="" xmlns:a16="http://schemas.microsoft.com/office/drawing/2014/main" id="{AA6EEA86-7A45-1239-B15F-0D7612499775}"/>
                </a:ext>
              </a:extLst>
            </p:cNvPr>
            <p:cNvSpPr/>
            <p:nvPr/>
          </p:nvSpPr>
          <p:spPr>
            <a:xfrm>
              <a:off x="7518386" y="236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="" xmlns:a16="http://schemas.microsoft.com/office/drawing/2014/main" id="{2502FC7A-4AB1-B558-2308-D4B19DA41F70}"/>
                </a:ext>
              </a:extLst>
            </p:cNvPr>
            <p:cNvSpPr/>
            <p:nvPr/>
          </p:nvSpPr>
          <p:spPr>
            <a:xfrm>
              <a:off x="5488156" y="2620299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="" xmlns:a16="http://schemas.microsoft.com/office/drawing/2014/main" id="{3CA877BB-0EC4-BAB8-7B8C-B7D6C59A4560}"/>
                </a:ext>
              </a:extLst>
            </p:cNvPr>
            <p:cNvSpPr/>
            <p:nvPr/>
          </p:nvSpPr>
          <p:spPr>
            <a:xfrm>
              <a:off x="5483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="" xmlns:a16="http://schemas.microsoft.com/office/drawing/2014/main" id="{A7F7FD33-4634-4DF0-2924-1311AFA8C048}"/>
                </a:ext>
              </a:extLst>
            </p:cNvPr>
            <p:cNvSpPr/>
            <p:nvPr/>
          </p:nvSpPr>
          <p:spPr>
            <a:xfrm>
              <a:off x="5480728" y="2551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="" xmlns:a16="http://schemas.microsoft.com/office/drawing/2014/main" id="{25B48DEB-EBD9-B339-D3AF-875D742D699E}"/>
                </a:ext>
              </a:extLst>
            </p:cNvPr>
            <p:cNvSpPr/>
            <p:nvPr/>
          </p:nvSpPr>
          <p:spPr>
            <a:xfrm>
              <a:off x="7515415" y="2157499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="" xmlns:a16="http://schemas.microsoft.com/office/drawing/2014/main" id="{B596E03E-3266-AC46-B475-430542C2EEE3}"/>
                </a:ext>
              </a:extLst>
            </p:cNvPr>
            <p:cNvSpPr/>
            <p:nvPr/>
          </p:nvSpPr>
          <p:spPr>
            <a:xfrm>
              <a:off x="7525072" y="21894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="" xmlns:a16="http://schemas.microsoft.com/office/drawing/2014/main" id="{1A842736-DCF2-094B-795B-274D5838A897}"/>
                </a:ext>
              </a:extLst>
            </p:cNvPr>
            <p:cNvSpPr/>
            <p:nvPr/>
          </p:nvSpPr>
          <p:spPr>
            <a:xfrm>
              <a:off x="7533986" y="222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="" xmlns:a16="http://schemas.microsoft.com/office/drawing/2014/main" id="{17BC774A-4E21-818E-47DB-29B2A31AFD96}"/>
                </a:ext>
              </a:extLst>
            </p:cNvPr>
            <p:cNvSpPr/>
            <p:nvPr/>
          </p:nvSpPr>
          <p:spPr>
            <a:xfrm>
              <a:off x="7541415" y="2255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="" xmlns:a16="http://schemas.microsoft.com/office/drawing/2014/main" id="{01DF7879-5B1E-A59E-7962-10521649E7D0}"/>
                </a:ext>
              </a:extLst>
            </p:cNvPr>
            <p:cNvSpPr/>
            <p:nvPr/>
          </p:nvSpPr>
          <p:spPr>
            <a:xfrm>
              <a:off x="7547358" y="2291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="" xmlns:a16="http://schemas.microsoft.com/office/drawing/2014/main" id="{44F60963-15FE-90D5-E5D1-FE47530D447A}"/>
                </a:ext>
              </a:extLst>
            </p:cNvPr>
            <p:cNvSpPr/>
            <p:nvPr/>
          </p:nvSpPr>
          <p:spPr>
            <a:xfrm>
              <a:off x="7552558" y="23268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="" xmlns:a16="http://schemas.microsoft.com/office/drawing/2014/main" id="{AB3389F7-3029-5545-221C-A0877BF582DE}"/>
                </a:ext>
              </a:extLst>
            </p:cNvPr>
            <p:cNvSpPr/>
            <p:nvPr/>
          </p:nvSpPr>
          <p:spPr>
            <a:xfrm>
              <a:off x="5447299" y="26032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="" xmlns:a16="http://schemas.microsoft.com/office/drawing/2014/main" id="{F5B9BDD9-85F7-7BEB-A090-5F978300AEA6}"/>
                </a:ext>
              </a:extLst>
            </p:cNvPr>
            <p:cNvSpPr/>
            <p:nvPr/>
          </p:nvSpPr>
          <p:spPr>
            <a:xfrm>
              <a:off x="7580044" y="22577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sp>
        <p:nvSpPr>
          <p:cNvPr id="6" name="Rectangle 5"/>
          <p:cNvSpPr/>
          <p:nvPr/>
        </p:nvSpPr>
        <p:spPr>
          <a:xfrm>
            <a:off x="0" y="5077389"/>
            <a:ext cx="9144001" cy="64198"/>
          </a:xfrm>
          <a:prstGeom prst="rect">
            <a:avLst/>
          </a:prstGeom>
          <a:solidFill>
            <a:srgbClr val="EC670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="" xmlns:a16="http://schemas.microsoft.com/office/drawing/2014/main" id="{5F6F5A83-30D9-A604-DCE9-7E678907DC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076148" y="81617"/>
            <a:ext cx="1003621" cy="100641"/>
          </a:xfrm>
          <a:prstGeom prst="rect">
            <a:avLst/>
          </a:prstGeom>
        </p:spPr>
      </p:pic>
      <p:sp>
        <p:nvSpPr>
          <p:cNvPr id="79" name="Rectangle 78">
            <a:extLst>
              <a:ext uri="{FF2B5EF4-FFF2-40B4-BE49-F238E27FC236}">
                <a16:creationId xmlns="" xmlns:a16="http://schemas.microsoft.com/office/drawing/2014/main" id="{9BB24CC8-E79C-27CF-72AC-077E609DFB1F}"/>
              </a:ext>
            </a:extLst>
          </p:cNvPr>
          <p:cNvSpPr/>
          <p:nvPr/>
        </p:nvSpPr>
        <p:spPr>
          <a:xfrm>
            <a:off x="4908389" y="1090007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TextBox 79">
            <a:extLst>
              <a:ext uri="{FF2B5EF4-FFF2-40B4-BE49-F238E27FC236}">
                <a16:creationId xmlns="" xmlns:a16="http://schemas.microsoft.com/office/drawing/2014/main" id="{DC9156D4-D327-E18D-F1AA-89F00D0C20CC}"/>
              </a:ext>
            </a:extLst>
          </p:cNvPr>
          <p:cNvSpPr txBox="1"/>
          <p:nvPr/>
        </p:nvSpPr>
        <p:spPr>
          <a:xfrm>
            <a:off x="5521024" y="1192693"/>
            <a:ext cx="26071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Latar Belakang &amp; Tujuan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="" xmlns:a16="http://schemas.microsoft.com/office/drawing/2014/main" id="{05B26730-E39F-8613-8321-18AEE02D9556}"/>
              </a:ext>
            </a:extLst>
          </p:cNvPr>
          <p:cNvSpPr txBox="1"/>
          <p:nvPr/>
        </p:nvSpPr>
        <p:spPr>
          <a:xfrm>
            <a:off x="5024457" y="1084199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="" xmlns:a16="http://schemas.microsoft.com/office/drawing/2014/main" id="{F2D2C000-2A4B-AD4C-02C4-ED176D946DE8}"/>
              </a:ext>
            </a:extLst>
          </p:cNvPr>
          <p:cNvSpPr txBox="1"/>
          <p:nvPr/>
        </p:nvSpPr>
        <p:spPr>
          <a:xfrm>
            <a:off x="5540635" y="2076237"/>
            <a:ext cx="23458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Verdana" panose="020B0604030504040204" pitchFamily="34" charset="0"/>
                <a:cs typeface="Arial" panose="020B0604020202020204" pitchFamily="34" charset="0"/>
              </a:rPr>
              <a:t>Metodologi Penelitian</a:t>
            </a:r>
            <a:endParaRPr lang="en-US" sz="1600" b="1" dirty="0">
              <a:solidFill>
                <a:srgbClr val="EC7B29"/>
              </a:solidFill>
              <a:latin typeface="+mj-lt"/>
              <a:ea typeface="Verdan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="" xmlns:a16="http://schemas.microsoft.com/office/drawing/2014/main" id="{CA4EFF66-E3E5-40A7-CB67-CB306383570D}"/>
              </a:ext>
            </a:extLst>
          </p:cNvPr>
          <p:cNvSpPr txBox="1"/>
          <p:nvPr/>
        </p:nvSpPr>
        <p:spPr>
          <a:xfrm>
            <a:off x="5514943" y="2849796"/>
            <a:ext cx="16878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Hasil Penelitian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="" xmlns:a16="http://schemas.microsoft.com/office/drawing/2014/main" id="{168DEB73-A314-8E4D-0318-AED1E83DBB5F}"/>
              </a:ext>
            </a:extLst>
          </p:cNvPr>
          <p:cNvSpPr/>
          <p:nvPr/>
        </p:nvSpPr>
        <p:spPr>
          <a:xfrm>
            <a:off x="4904431" y="1893941"/>
            <a:ext cx="548309" cy="623762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TextBox 87">
            <a:extLst>
              <a:ext uri="{FF2B5EF4-FFF2-40B4-BE49-F238E27FC236}">
                <a16:creationId xmlns="" xmlns:a16="http://schemas.microsoft.com/office/drawing/2014/main" id="{55EBC92E-AD15-8075-6105-3ABBA1D7694B}"/>
              </a:ext>
            </a:extLst>
          </p:cNvPr>
          <p:cNvSpPr txBox="1"/>
          <p:nvPr/>
        </p:nvSpPr>
        <p:spPr>
          <a:xfrm>
            <a:off x="5020499" y="1888133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="" xmlns:a16="http://schemas.microsoft.com/office/drawing/2014/main" id="{894AE5F4-37B3-368E-B005-360D4D6D9897}"/>
              </a:ext>
            </a:extLst>
          </p:cNvPr>
          <p:cNvSpPr/>
          <p:nvPr/>
        </p:nvSpPr>
        <p:spPr>
          <a:xfrm>
            <a:off x="4913173" y="2700299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TextBox 89">
            <a:extLst>
              <a:ext uri="{FF2B5EF4-FFF2-40B4-BE49-F238E27FC236}">
                <a16:creationId xmlns="" xmlns:a16="http://schemas.microsoft.com/office/drawing/2014/main" id="{6210D5BC-A2C0-29B6-9BD9-145AC4C15176}"/>
              </a:ext>
            </a:extLst>
          </p:cNvPr>
          <p:cNvSpPr txBox="1"/>
          <p:nvPr/>
        </p:nvSpPr>
        <p:spPr>
          <a:xfrm>
            <a:off x="5029241" y="2694491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3E103D05-7B53-DF9D-793A-0D8BBFE95CD6}"/>
              </a:ext>
            </a:extLst>
          </p:cNvPr>
          <p:cNvSpPr txBox="1"/>
          <p:nvPr/>
        </p:nvSpPr>
        <p:spPr>
          <a:xfrm>
            <a:off x="5514943" y="3656981"/>
            <a:ext cx="311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Kesimpulan dan Rekomendasi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70E47362-CA95-D8C2-8AEF-77CB4125123C}"/>
              </a:ext>
            </a:extLst>
          </p:cNvPr>
          <p:cNvSpPr/>
          <p:nvPr/>
        </p:nvSpPr>
        <p:spPr>
          <a:xfrm>
            <a:off x="4913173" y="3507484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46725E27-96C0-E9C0-BE15-5FE8DE39881F}"/>
              </a:ext>
            </a:extLst>
          </p:cNvPr>
          <p:cNvSpPr txBox="1"/>
          <p:nvPr/>
        </p:nvSpPr>
        <p:spPr>
          <a:xfrm>
            <a:off x="5029241" y="3501676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4</a:t>
            </a:r>
            <a:endParaRPr lang="en-US" sz="48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Slide Number Placeholder 73">
            <a:extLst>
              <a:ext uri="{FF2B5EF4-FFF2-40B4-BE49-F238E27FC236}">
                <a16:creationId xmlns="" xmlns:a16="http://schemas.microsoft.com/office/drawing/2014/main" id="{D1236188-2ECE-A8E3-AD7C-2F378C5D7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4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="" xmlns:a16="http://schemas.microsoft.com/office/drawing/2014/main" id="{12D24695-0AFF-D7B0-7B35-FE5B443ACD67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2" name="Group 11">
              <a:extLst>
                <a:ext uri="{FF2B5EF4-FFF2-40B4-BE49-F238E27FC236}">
                  <a16:creationId xmlns="" xmlns:a16="http://schemas.microsoft.com/office/drawing/2014/main" id="{A8443B7E-18A3-B720-0E06-4C317D60DB04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="" xmlns:a16="http://schemas.microsoft.com/office/drawing/2014/main" id="{36D390CA-C1F6-E6A4-FCBA-EFCD395D8DC3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="" xmlns:a16="http://schemas.microsoft.com/office/drawing/2014/main" id="{8FB52A68-BCA4-2A0B-CF9B-8B4346D1F673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6" name="Rectangle 125">
                <a:extLst>
                  <a:ext uri="{FF2B5EF4-FFF2-40B4-BE49-F238E27FC236}">
                    <a16:creationId xmlns="" xmlns:a16="http://schemas.microsoft.com/office/drawing/2014/main" id="{263DAFAA-8A07-9E03-26AD-9187C3177D1E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7" name="Rectangle 126">
                <a:extLst>
                  <a:ext uri="{FF2B5EF4-FFF2-40B4-BE49-F238E27FC236}">
                    <a16:creationId xmlns="" xmlns:a16="http://schemas.microsoft.com/office/drawing/2014/main" id="{9CE5B55D-9B2C-753E-C11C-A7463996CA0B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24" name="Rectangle 23">
              <a:extLst>
                <a:ext uri="{FF2B5EF4-FFF2-40B4-BE49-F238E27FC236}">
                  <a16:creationId xmlns="" xmlns:a16="http://schemas.microsoft.com/office/drawing/2014/main" id="{87681561-C2F0-3B5E-A2CC-DCE016946B65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="" xmlns:a16="http://schemas.microsoft.com/office/drawing/2014/main" id="{4A08B93C-56F2-7FA8-2DB2-BA1C917BA88E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9628062E-2BE5-F1E2-5794-9C609E7436CC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F1DACED7-3467-1FF1-FA6D-7DD38A7FC364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="" xmlns:a16="http://schemas.microsoft.com/office/drawing/2014/main" id="{67F69ED7-C76E-6546-4AEE-21399CBF3AD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FB83DCED-CA93-13DD-85F2-853DEC2BFF79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FCDFD022-E7BF-79CF-0BBF-D256C2976C4F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EEFC5983-BF02-D331-F5F7-8C6B959E5BE6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657B2929-C2F1-316B-F5FC-CCF435F68DAB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4DE3BE3B-9D65-C0B7-8C20-EB85920DB703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75ED57D8-7AB9-D992-19F8-3D2F501E28B2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B13080FC-794B-3431-FB00-E30AF769598A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="" xmlns:a16="http://schemas.microsoft.com/office/drawing/2014/main" id="{B26C107D-8534-0B5A-6386-878F913768C7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="" xmlns:a16="http://schemas.microsoft.com/office/drawing/2014/main" id="{E3A93909-93C4-E846-2F1F-F3C4D4F91903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76CA3574-46F4-F128-8136-1C3804E4EC3E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="" xmlns:a16="http://schemas.microsoft.com/office/drawing/2014/main" id="{F7B936CF-1F71-7254-5774-87240660AD6D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116" name="Rectangle 115">
                <a:extLst>
                  <a:ext uri="{FF2B5EF4-FFF2-40B4-BE49-F238E27FC236}">
                    <a16:creationId xmlns="" xmlns:a16="http://schemas.microsoft.com/office/drawing/2014/main" id="{CFB2C3C7-72EE-09F2-1490-4E9738955DD5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="" xmlns:a16="http://schemas.microsoft.com/office/drawing/2014/main" id="{A98DB131-9934-1A5B-543B-A7C7A9F3DBC8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="" xmlns:a16="http://schemas.microsoft.com/office/drawing/2014/main" id="{6A3DE358-43BB-887E-1100-41629EAFF9D1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="" xmlns:a16="http://schemas.microsoft.com/office/drawing/2014/main" id="{04975722-18E2-A59C-F41B-487E5AFB154B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0" name="Rectangle 119">
                <a:extLst>
                  <a:ext uri="{FF2B5EF4-FFF2-40B4-BE49-F238E27FC236}">
                    <a16:creationId xmlns="" xmlns:a16="http://schemas.microsoft.com/office/drawing/2014/main" id="{A8123DF9-EB96-6996-4105-C0DFB20BB6B8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1" name="Rectangle 120">
                <a:extLst>
                  <a:ext uri="{FF2B5EF4-FFF2-40B4-BE49-F238E27FC236}">
                    <a16:creationId xmlns="" xmlns:a16="http://schemas.microsoft.com/office/drawing/2014/main" id="{BACFB12D-84EA-8CDA-6E97-C8EB9F6E0DE1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2" name="Rectangle 121">
                <a:extLst>
                  <a:ext uri="{FF2B5EF4-FFF2-40B4-BE49-F238E27FC236}">
                    <a16:creationId xmlns="" xmlns:a16="http://schemas.microsoft.com/office/drawing/2014/main" id="{25C76EFB-9A22-AF21-E2BE-EF0C6649842E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="" xmlns:a16="http://schemas.microsoft.com/office/drawing/2014/main" id="{9E645BA7-44D6-4755-51D3-127D93F4C7B0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4" name="Group 43">
              <a:extLst>
                <a:ext uri="{FF2B5EF4-FFF2-40B4-BE49-F238E27FC236}">
                  <a16:creationId xmlns="" xmlns:a16="http://schemas.microsoft.com/office/drawing/2014/main" id="{407944E9-FE9F-1B9E-C71B-6921BDF040E3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114" name="Rectangle 113">
                <a:extLst>
                  <a:ext uri="{FF2B5EF4-FFF2-40B4-BE49-F238E27FC236}">
                    <a16:creationId xmlns="" xmlns:a16="http://schemas.microsoft.com/office/drawing/2014/main" id="{70A0F5FA-C089-9EDE-F1EB-C963F108308E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15" name="Rectangle 114">
                <a:extLst>
                  <a:ext uri="{FF2B5EF4-FFF2-40B4-BE49-F238E27FC236}">
                    <a16:creationId xmlns="" xmlns:a16="http://schemas.microsoft.com/office/drawing/2014/main" id="{F0F5E13B-ADBD-2E29-ACA8-CAD9BCC5E6F3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="" xmlns:a16="http://schemas.microsoft.com/office/drawing/2014/main" id="{6C7AA744-38F5-C30E-3CC0-FE506A4BD6D5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="" xmlns:a16="http://schemas.microsoft.com/office/drawing/2014/main" id="{A0D6BF38-873B-31D6-5C5A-7E7F21297695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="" xmlns:a16="http://schemas.microsoft.com/office/drawing/2014/main" id="{2A30EFAB-133F-427E-FB16-8DC79AF9C133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="" xmlns:a16="http://schemas.microsoft.com/office/drawing/2014/main" id="{1220FD6A-9ACA-4097-663D-3DD02CB1B472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="" xmlns:a16="http://schemas.microsoft.com/office/drawing/2014/main" id="{0C454B48-EB72-FBDC-5C92-3338A1A7F9B7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="" xmlns:a16="http://schemas.microsoft.com/office/drawing/2014/main" id="{2FD49625-A3F6-F5EA-93BA-681C9A80631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6" name="Group 45">
              <a:extLst>
                <a:ext uri="{FF2B5EF4-FFF2-40B4-BE49-F238E27FC236}">
                  <a16:creationId xmlns="" xmlns:a16="http://schemas.microsoft.com/office/drawing/2014/main" id="{5B70C31C-32EE-B10E-D1E7-7BD2909B72DF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="" xmlns:a16="http://schemas.microsoft.com/office/drawing/2014/main" id="{DED51852-DFC6-4727-AF3A-2AD2AEE8F744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="" xmlns:a16="http://schemas.microsoft.com/office/drawing/2014/main" id="{E5351148-13D8-D9AC-9451-AE7C4A09A638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="" xmlns:a16="http://schemas.microsoft.com/office/drawing/2014/main" id="{9411792A-D2E6-B90D-5329-06D8EA373C54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7630465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Rectangle 112">
            <a:extLst>
              <a:ext uri="{FF2B5EF4-FFF2-40B4-BE49-F238E27FC236}">
                <a16:creationId xmlns="" xmlns:a16="http://schemas.microsoft.com/office/drawing/2014/main" id="{FEA4C02B-9A6A-E510-745C-7B4AA47F32A2}"/>
              </a:ext>
            </a:extLst>
          </p:cNvPr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216000" rIns="216000" bIns="288000" rtlCol="0" anchor="b"/>
          <a:lstStyle/>
          <a:p>
            <a:pPr>
              <a:lnSpc>
                <a:spcPts val="1500"/>
              </a:lnSpc>
            </a:pPr>
            <a:endParaRPr lang="en-US" sz="100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56" name="Rounded Rectangle 55"/>
          <p:cNvSpPr/>
          <p:nvPr/>
        </p:nvSpPr>
        <p:spPr>
          <a:xfrm>
            <a:off x="5955166" y="805089"/>
            <a:ext cx="2625705" cy="1330014"/>
          </a:xfrm>
          <a:prstGeom prst="roundRect">
            <a:avLst>
              <a:gd name="adj" fmla="val 7703"/>
            </a:avLst>
          </a:prstGeom>
          <a:solidFill>
            <a:srgbClr val="004F91"/>
          </a:solidFill>
          <a:ln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TextBox 62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5978587" y="1304428"/>
            <a:ext cx="1326200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1" dirty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17-56 </a:t>
            </a:r>
            <a:r>
              <a:rPr lang="en-US" sz="1500" b="1" dirty="0" err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tahun</a:t>
            </a:r>
            <a:endParaRPr lang="en-US" sz="15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5994812" y="1153142"/>
            <a:ext cx="98717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spc="300" dirty="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u</a:t>
            </a:r>
            <a:r>
              <a:rPr lang="en-US" sz="1000" spc="30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sia</a:t>
            </a:r>
            <a:endParaRPr lang="en-US" sz="10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139" name="Rounded Rectangle 55">
            <a:extLst>
              <a:ext uri="{FF2B5EF4-FFF2-40B4-BE49-F238E27FC236}">
                <a16:creationId xmlns="" xmlns:a16="http://schemas.microsoft.com/office/drawing/2014/main" id="{19B61FA5-6C5C-BAFC-1227-1C4FCC5FDDD1}"/>
              </a:ext>
            </a:extLst>
          </p:cNvPr>
          <p:cNvSpPr/>
          <p:nvPr/>
        </p:nvSpPr>
        <p:spPr>
          <a:xfrm>
            <a:off x="5955166" y="2242935"/>
            <a:ext cx="2625705" cy="1330014"/>
          </a:xfrm>
          <a:prstGeom prst="roundRect">
            <a:avLst>
              <a:gd name="adj" fmla="val 7703"/>
            </a:avLst>
          </a:prstGeom>
          <a:solidFill>
            <a:srgbClr val="004F91"/>
          </a:solidFill>
          <a:ln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0" name="TextBox 139">
            <a:extLst>
              <a:ext uri="{FF2B5EF4-FFF2-40B4-BE49-F238E27FC236}">
                <a16:creationId xmlns="" xmlns:a16="http://schemas.microsoft.com/office/drawing/2014/main" id="{96BA837B-14E0-643F-C00E-F7F10442ED38}"/>
              </a:ext>
            </a:extLst>
          </p:cNvPr>
          <p:cNvSpPr txBox="1"/>
          <p:nvPr/>
        </p:nvSpPr>
        <p:spPr>
          <a:xfrm>
            <a:off x="5972242" y="2711529"/>
            <a:ext cx="170716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5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Laki-laki &amp;</a:t>
            </a:r>
          </a:p>
          <a:p>
            <a:r>
              <a:rPr lang="en-US" sz="15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Perempuan</a:t>
            </a:r>
            <a:endParaRPr lang="en-US" sz="15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="" xmlns:a16="http://schemas.microsoft.com/office/drawing/2014/main" id="{A296BAF2-552A-5AC3-6C49-83FCEE381967}"/>
              </a:ext>
            </a:extLst>
          </p:cNvPr>
          <p:cNvSpPr txBox="1"/>
          <p:nvPr/>
        </p:nvSpPr>
        <p:spPr>
          <a:xfrm>
            <a:off x="5994813" y="2523947"/>
            <a:ext cx="179484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spc="30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jenis kelamin</a:t>
            </a:r>
            <a:endParaRPr lang="en-US" sz="10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2" name="Rounded Rectangle 55">
            <a:extLst>
              <a:ext uri="{FF2B5EF4-FFF2-40B4-BE49-F238E27FC236}">
                <a16:creationId xmlns="" xmlns:a16="http://schemas.microsoft.com/office/drawing/2014/main" id="{B650F75D-8518-D9E6-F38E-F8587EE20485}"/>
              </a:ext>
            </a:extLst>
          </p:cNvPr>
          <p:cNvSpPr/>
          <p:nvPr/>
        </p:nvSpPr>
        <p:spPr>
          <a:xfrm>
            <a:off x="5955166" y="3616077"/>
            <a:ext cx="2625705" cy="1330014"/>
          </a:xfrm>
          <a:prstGeom prst="roundRect">
            <a:avLst>
              <a:gd name="adj" fmla="val 7703"/>
            </a:avLst>
          </a:prstGeom>
          <a:solidFill>
            <a:srgbClr val="004F91"/>
          </a:solidFill>
          <a:ln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6B0ED813-D22E-17BC-1FC5-412EA9E347D1}"/>
              </a:ext>
            </a:extLst>
          </p:cNvPr>
          <p:cNvSpPr txBox="1"/>
          <p:nvPr/>
        </p:nvSpPr>
        <p:spPr>
          <a:xfrm>
            <a:off x="5985602" y="3980056"/>
            <a:ext cx="147295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Bawah</a:t>
            </a:r>
          </a:p>
          <a:p>
            <a:r>
              <a:rPr lang="en-US" sz="14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Menengah</a:t>
            </a:r>
          </a:p>
          <a:p>
            <a:r>
              <a:rPr lang="en-US" sz="14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Atas</a:t>
            </a:r>
            <a:endParaRPr lang="en-US" sz="14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8B3A1D5C-A92D-EB82-107E-3310D670D1B1}"/>
              </a:ext>
            </a:extLst>
          </p:cNvPr>
          <p:cNvSpPr txBox="1"/>
          <p:nvPr/>
        </p:nvSpPr>
        <p:spPr>
          <a:xfrm>
            <a:off x="5994813" y="3840926"/>
            <a:ext cx="67655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spc="30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ses</a:t>
            </a:r>
            <a:endParaRPr lang="en-US" sz="10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434202" y="253113"/>
            <a:ext cx="2114391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 b="1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Metode </a:t>
            </a:r>
            <a:r>
              <a:rPr lang="en-US" sz="190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Penelitian</a:t>
            </a:r>
            <a:endParaRPr lang="en-US" sz="1900" dirty="0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21" name="Rounded Rectangle 3">
            <a:extLst>
              <a:ext uri="{FF2B5EF4-FFF2-40B4-BE49-F238E27FC236}">
                <a16:creationId xmlns="" xmlns:a16="http://schemas.microsoft.com/office/drawing/2014/main" id="{BDB40A89-3731-B554-A356-17703DA574E8}"/>
              </a:ext>
            </a:extLst>
          </p:cNvPr>
          <p:cNvSpPr/>
          <p:nvPr/>
        </p:nvSpPr>
        <p:spPr>
          <a:xfrm>
            <a:off x="3246536" y="805089"/>
            <a:ext cx="2625705" cy="2735047"/>
          </a:xfrm>
          <a:prstGeom prst="roundRect">
            <a:avLst>
              <a:gd name="adj" fmla="val 4652"/>
            </a:avLst>
          </a:prstGeom>
          <a:solidFill>
            <a:srgbClr val="004F91"/>
          </a:solidFill>
          <a:ln w="6350"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/>
          <p:cNvGrpSpPr/>
          <p:nvPr/>
        </p:nvGrpSpPr>
        <p:grpSpPr>
          <a:xfrm>
            <a:off x="3445478" y="1627178"/>
            <a:ext cx="2233964" cy="1275021"/>
            <a:chOff x="3325417" y="1604279"/>
            <a:chExt cx="2466246" cy="1407595"/>
          </a:xfrm>
        </p:grpSpPr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8785B3F7-57A9-023D-4267-8BCB0C4F6789}"/>
                </a:ext>
              </a:extLst>
            </p:cNvPr>
            <p:cNvSpPr/>
            <p:nvPr/>
          </p:nvSpPr>
          <p:spPr>
            <a:xfrm>
              <a:off x="5282155" y="2771141"/>
              <a:ext cx="509508" cy="240733"/>
            </a:xfrm>
            <a:custGeom>
              <a:avLst/>
              <a:gdLst>
                <a:gd name="connsiteX0" fmla="*/ 479061 w 540932"/>
                <a:gd name="connsiteY0" fmla="*/ 97474 h 251154"/>
                <a:gd name="connsiteX1" fmla="*/ 480409 w 540932"/>
                <a:gd name="connsiteY1" fmla="*/ 97420 h 251154"/>
                <a:gd name="connsiteX2" fmla="*/ 484940 w 540932"/>
                <a:gd name="connsiteY2" fmla="*/ 97258 h 251154"/>
                <a:gd name="connsiteX3" fmla="*/ 488878 w 540932"/>
                <a:gd name="connsiteY3" fmla="*/ 96664 h 251154"/>
                <a:gd name="connsiteX4" fmla="*/ 492438 w 540932"/>
                <a:gd name="connsiteY4" fmla="*/ 95370 h 251154"/>
                <a:gd name="connsiteX5" fmla="*/ 497940 w 540932"/>
                <a:gd name="connsiteY5" fmla="*/ 91540 h 251154"/>
                <a:gd name="connsiteX6" fmla="*/ 498210 w 540932"/>
                <a:gd name="connsiteY6" fmla="*/ 91054 h 251154"/>
                <a:gd name="connsiteX7" fmla="*/ 498372 w 540932"/>
                <a:gd name="connsiteY7" fmla="*/ 90353 h 251154"/>
                <a:gd name="connsiteX8" fmla="*/ 499289 w 540932"/>
                <a:gd name="connsiteY8" fmla="*/ 88195 h 251154"/>
                <a:gd name="connsiteX9" fmla="*/ 499667 w 540932"/>
                <a:gd name="connsiteY9" fmla="*/ 87710 h 251154"/>
                <a:gd name="connsiteX10" fmla="*/ 499990 w 540932"/>
                <a:gd name="connsiteY10" fmla="*/ 87548 h 251154"/>
                <a:gd name="connsiteX11" fmla="*/ 505762 w 540932"/>
                <a:gd name="connsiteY11" fmla="*/ 85822 h 251154"/>
                <a:gd name="connsiteX12" fmla="*/ 506571 w 540932"/>
                <a:gd name="connsiteY12" fmla="*/ 85391 h 251154"/>
                <a:gd name="connsiteX13" fmla="*/ 508459 w 540932"/>
                <a:gd name="connsiteY13" fmla="*/ 83287 h 251154"/>
                <a:gd name="connsiteX14" fmla="*/ 511588 w 540932"/>
                <a:gd name="connsiteY14" fmla="*/ 82316 h 251154"/>
                <a:gd name="connsiteX15" fmla="*/ 512936 w 540932"/>
                <a:gd name="connsiteY15" fmla="*/ 81722 h 251154"/>
                <a:gd name="connsiteX16" fmla="*/ 515526 w 540932"/>
                <a:gd name="connsiteY16" fmla="*/ 81129 h 251154"/>
                <a:gd name="connsiteX17" fmla="*/ 517899 w 540932"/>
                <a:gd name="connsiteY17" fmla="*/ 79403 h 251154"/>
                <a:gd name="connsiteX18" fmla="*/ 519841 w 540932"/>
                <a:gd name="connsiteY18" fmla="*/ 78324 h 251154"/>
                <a:gd name="connsiteX19" fmla="*/ 519841 w 540932"/>
                <a:gd name="connsiteY19" fmla="*/ 78324 h 251154"/>
                <a:gd name="connsiteX20" fmla="*/ 520111 w 540932"/>
                <a:gd name="connsiteY20" fmla="*/ 80482 h 251154"/>
                <a:gd name="connsiteX21" fmla="*/ 518978 w 540932"/>
                <a:gd name="connsiteY21" fmla="*/ 83449 h 251154"/>
                <a:gd name="connsiteX22" fmla="*/ 518870 w 540932"/>
                <a:gd name="connsiteY22" fmla="*/ 84959 h 251154"/>
                <a:gd name="connsiteX23" fmla="*/ 519301 w 540932"/>
                <a:gd name="connsiteY23" fmla="*/ 86308 h 251154"/>
                <a:gd name="connsiteX24" fmla="*/ 520003 w 540932"/>
                <a:gd name="connsiteY24" fmla="*/ 87440 h 251154"/>
                <a:gd name="connsiteX25" fmla="*/ 521028 w 540932"/>
                <a:gd name="connsiteY25" fmla="*/ 88249 h 251154"/>
                <a:gd name="connsiteX26" fmla="*/ 522322 w 540932"/>
                <a:gd name="connsiteY26" fmla="*/ 88627 h 251154"/>
                <a:gd name="connsiteX27" fmla="*/ 523887 w 540932"/>
                <a:gd name="connsiteY27" fmla="*/ 88519 h 251154"/>
                <a:gd name="connsiteX28" fmla="*/ 525019 w 540932"/>
                <a:gd name="connsiteY28" fmla="*/ 88034 h 251154"/>
                <a:gd name="connsiteX29" fmla="*/ 527231 w 540932"/>
                <a:gd name="connsiteY29" fmla="*/ 86577 h 251154"/>
                <a:gd name="connsiteX30" fmla="*/ 531331 w 540932"/>
                <a:gd name="connsiteY30" fmla="*/ 84743 h 251154"/>
                <a:gd name="connsiteX31" fmla="*/ 532517 w 540932"/>
                <a:gd name="connsiteY31" fmla="*/ 83718 h 251154"/>
                <a:gd name="connsiteX32" fmla="*/ 532787 w 540932"/>
                <a:gd name="connsiteY32" fmla="*/ 83071 h 251154"/>
                <a:gd name="connsiteX33" fmla="*/ 533165 w 540932"/>
                <a:gd name="connsiteY33" fmla="*/ 81345 h 251154"/>
                <a:gd name="connsiteX34" fmla="*/ 533488 w 540932"/>
                <a:gd name="connsiteY34" fmla="*/ 80859 h 251154"/>
                <a:gd name="connsiteX35" fmla="*/ 534405 w 540932"/>
                <a:gd name="connsiteY35" fmla="*/ 80482 h 251154"/>
                <a:gd name="connsiteX36" fmla="*/ 534837 w 540932"/>
                <a:gd name="connsiteY36" fmla="*/ 80697 h 251154"/>
                <a:gd name="connsiteX37" fmla="*/ 535160 w 540932"/>
                <a:gd name="connsiteY37" fmla="*/ 81237 h 251154"/>
                <a:gd name="connsiteX38" fmla="*/ 535808 w 540932"/>
                <a:gd name="connsiteY38" fmla="*/ 81830 h 251154"/>
                <a:gd name="connsiteX39" fmla="*/ 537426 w 540932"/>
                <a:gd name="connsiteY39" fmla="*/ 82747 h 251154"/>
                <a:gd name="connsiteX40" fmla="*/ 538990 w 540932"/>
                <a:gd name="connsiteY40" fmla="*/ 83880 h 251154"/>
                <a:gd name="connsiteX41" fmla="*/ 540231 w 540932"/>
                <a:gd name="connsiteY41" fmla="*/ 85283 h 251154"/>
                <a:gd name="connsiteX42" fmla="*/ 540932 w 540932"/>
                <a:gd name="connsiteY42" fmla="*/ 87009 h 251154"/>
                <a:gd name="connsiteX43" fmla="*/ 540878 w 540932"/>
                <a:gd name="connsiteY43" fmla="*/ 88897 h 251154"/>
                <a:gd name="connsiteX44" fmla="*/ 539422 w 540932"/>
                <a:gd name="connsiteY44" fmla="*/ 94399 h 251154"/>
                <a:gd name="connsiteX45" fmla="*/ 539584 w 540932"/>
                <a:gd name="connsiteY45" fmla="*/ 95208 h 251154"/>
                <a:gd name="connsiteX46" fmla="*/ 539961 w 540932"/>
                <a:gd name="connsiteY46" fmla="*/ 96125 h 251154"/>
                <a:gd name="connsiteX47" fmla="*/ 540069 w 540932"/>
                <a:gd name="connsiteY47" fmla="*/ 96610 h 251154"/>
                <a:gd name="connsiteX48" fmla="*/ 540177 w 540932"/>
                <a:gd name="connsiteY48" fmla="*/ 97042 h 251154"/>
                <a:gd name="connsiteX49" fmla="*/ 539907 w 540932"/>
                <a:gd name="connsiteY49" fmla="*/ 97905 h 251154"/>
                <a:gd name="connsiteX50" fmla="*/ 539206 w 540932"/>
                <a:gd name="connsiteY50" fmla="*/ 98229 h 251154"/>
                <a:gd name="connsiteX51" fmla="*/ 537048 w 540932"/>
                <a:gd name="connsiteY51" fmla="*/ 98067 h 251154"/>
                <a:gd name="connsiteX52" fmla="*/ 536078 w 540932"/>
                <a:gd name="connsiteY52" fmla="*/ 98175 h 251154"/>
                <a:gd name="connsiteX53" fmla="*/ 534729 w 540932"/>
                <a:gd name="connsiteY53" fmla="*/ 98876 h 251154"/>
                <a:gd name="connsiteX54" fmla="*/ 533974 w 540932"/>
                <a:gd name="connsiteY54" fmla="*/ 99631 h 251154"/>
                <a:gd name="connsiteX55" fmla="*/ 533219 w 540932"/>
                <a:gd name="connsiteY55" fmla="*/ 100117 h 251154"/>
                <a:gd name="connsiteX56" fmla="*/ 531978 w 540932"/>
                <a:gd name="connsiteY56" fmla="*/ 100063 h 251154"/>
                <a:gd name="connsiteX57" fmla="*/ 531438 w 540932"/>
                <a:gd name="connsiteY57" fmla="*/ 99739 h 251154"/>
                <a:gd name="connsiteX58" fmla="*/ 530414 w 540932"/>
                <a:gd name="connsiteY58" fmla="*/ 98552 h 251154"/>
                <a:gd name="connsiteX59" fmla="*/ 529820 w 540932"/>
                <a:gd name="connsiteY59" fmla="*/ 98121 h 251154"/>
                <a:gd name="connsiteX60" fmla="*/ 529227 w 540932"/>
                <a:gd name="connsiteY60" fmla="*/ 97959 h 251154"/>
                <a:gd name="connsiteX61" fmla="*/ 527447 w 540932"/>
                <a:gd name="connsiteY61" fmla="*/ 97959 h 251154"/>
                <a:gd name="connsiteX62" fmla="*/ 524588 w 540932"/>
                <a:gd name="connsiteY62" fmla="*/ 98445 h 251154"/>
                <a:gd name="connsiteX63" fmla="*/ 523131 w 540932"/>
                <a:gd name="connsiteY63" fmla="*/ 100225 h 251154"/>
                <a:gd name="connsiteX64" fmla="*/ 522808 w 540932"/>
                <a:gd name="connsiteY64" fmla="*/ 102814 h 251154"/>
                <a:gd name="connsiteX65" fmla="*/ 523347 w 540932"/>
                <a:gd name="connsiteY65" fmla="*/ 105835 h 251154"/>
                <a:gd name="connsiteX66" fmla="*/ 523833 w 540932"/>
                <a:gd name="connsiteY66" fmla="*/ 107345 h 251154"/>
                <a:gd name="connsiteX67" fmla="*/ 524426 w 540932"/>
                <a:gd name="connsiteY67" fmla="*/ 108316 h 251154"/>
                <a:gd name="connsiteX68" fmla="*/ 526476 w 540932"/>
                <a:gd name="connsiteY68" fmla="*/ 110204 h 251154"/>
                <a:gd name="connsiteX69" fmla="*/ 528310 w 540932"/>
                <a:gd name="connsiteY69" fmla="*/ 111337 h 251154"/>
                <a:gd name="connsiteX70" fmla="*/ 528795 w 540932"/>
                <a:gd name="connsiteY70" fmla="*/ 111930 h 251154"/>
                <a:gd name="connsiteX71" fmla="*/ 528903 w 540932"/>
                <a:gd name="connsiteY71" fmla="*/ 112469 h 251154"/>
                <a:gd name="connsiteX72" fmla="*/ 528741 w 540932"/>
                <a:gd name="connsiteY72" fmla="*/ 113872 h 251154"/>
                <a:gd name="connsiteX73" fmla="*/ 528849 w 540932"/>
                <a:gd name="connsiteY73" fmla="*/ 114465 h 251154"/>
                <a:gd name="connsiteX74" fmla="*/ 530791 w 540932"/>
                <a:gd name="connsiteY74" fmla="*/ 117540 h 251154"/>
                <a:gd name="connsiteX75" fmla="*/ 531169 w 540932"/>
                <a:gd name="connsiteY75" fmla="*/ 118835 h 251154"/>
                <a:gd name="connsiteX76" fmla="*/ 532086 w 540932"/>
                <a:gd name="connsiteY76" fmla="*/ 124229 h 251154"/>
                <a:gd name="connsiteX77" fmla="*/ 532032 w 540932"/>
                <a:gd name="connsiteY77" fmla="*/ 124229 h 251154"/>
                <a:gd name="connsiteX78" fmla="*/ 529389 w 540932"/>
                <a:gd name="connsiteY78" fmla="*/ 126117 h 251154"/>
                <a:gd name="connsiteX79" fmla="*/ 526907 w 540932"/>
                <a:gd name="connsiteY79" fmla="*/ 128652 h 251154"/>
                <a:gd name="connsiteX80" fmla="*/ 525559 w 540932"/>
                <a:gd name="connsiteY80" fmla="*/ 132266 h 251154"/>
                <a:gd name="connsiteX81" fmla="*/ 524965 w 540932"/>
                <a:gd name="connsiteY81" fmla="*/ 138578 h 251154"/>
                <a:gd name="connsiteX82" fmla="*/ 524156 w 540932"/>
                <a:gd name="connsiteY82" fmla="*/ 139764 h 251154"/>
                <a:gd name="connsiteX83" fmla="*/ 515849 w 540932"/>
                <a:gd name="connsiteY83" fmla="*/ 145266 h 251154"/>
                <a:gd name="connsiteX84" fmla="*/ 513422 w 540932"/>
                <a:gd name="connsiteY84" fmla="*/ 147316 h 251154"/>
                <a:gd name="connsiteX85" fmla="*/ 505762 w 540932"/>
                <a:gd name="connsiteY85" fmla="*/ 156378 h 251154"/>
                <a:gd name="connsiteX86" fmla="*/ 504845 w 540932"/>
                <a:gd name="connsiteY86" fmla="*/ 159507 h 251154"/>
                <a:gd name="connsiteX87" fmla="*/ 503712 w 540932"/>
                <a:gd name="connsiteY87" fmla="*/ 160694 h 251154"/>
                <a:gd name="connsiteX88" fmla="*/ 498857 w 540932"/>
                <a:gd name="connsiteY88" fmla="*/ 163391 h 251154"/>
                <a:gd name="connsiteX89" fmla="*/ 495621 w 540932"/>
                <a:gd name="connsiteY89" fmla="*/ 165710 h 251154"/>
                <a:gd name="connsiteX90" fmla="*/ 492762 w 540932"/>
                <a:gd name="connsiteY90" fmla="*/ 168354 h 251154"/>
                <a:gd name="connsiteX91" fmla="*/ 488608 w 540932"/>
                <a:gd name="connsiteY91" fmla="*/ 170889 h 251154"/>
                <a:gd name="connsiteX92" fmla="*/ 486936 w 540932"/>
                <a:gd name="connsiteY92" fmla="*/ 172777 h 251154"/>
                <a:gd name="connsiteX93" fmla="*/ 485534 w 540932"/>
                <a:gd name="connsiteY93" fmla="*/ 176930 h 251154"/>
                <a:gd name="connsiteX94" fmla="*/ 484239 w 540932"/>
                <a:gd name="connsiteY94" fmla="*/ 178063 h 251154"/>
                <a:gd name="connsiteX95" fmla="*/ 483322 w 540932"/>
                <a:gd name="connsiteY95" fmla="*/ 179466 h 251154"/>
                <a:gd name="connsiteX96" fmla="*/ 479222 w 540932"/>
                <a:gd name="connsiteY96" fmla="*/ 182486 h 251154"/>
                <a:gd name="connsiteX97" fmla="*/ 476309 w 540932"/>
                <a:gd name="connsiteY97" fmla="*/ 183997 h 251154"/>
                <a:gd name="connsiteX98" fmla="*/ 473019 w 540932"/>
                <a:gd name="connsiteY98" fmla="*/ 184590 h 251154"/>
                <a:gd name="connsiteX99" fmla="*/ 463579 w 540932"/>
                <a:gd name="connsiteY99" fmla="*/ 184213 h 251154"/>
                <a:gd name="connsiteX100" fmla="*/ 457052 w 540932"/>
                <a:gd name="connsiteY100" fmla="*/ 184860 h 251154"/>
                <a:gd name="connsiteX101" fmla="*/ 454301 w 540932"/>
                <a:gd name="connsiteY101" fmla="*/ 185453 h 251154"/>
                <a:gd name="connsiteX102" fmla="*/ 453330 w 540932"/>
                <a:gd name="connsiteY102" fmla="*/ 185291 h 251154"/>
                <a:gd name="connsiteX103" fmla="*/ 451658 w 540932"/>
                <a:gd name="connsiteY103" fmla="*/ 184698 h 251154"/>
                <a:gd name="connsiteX104" fmla="*/ 450633 w 540932"/>
                <a:gd name="connsiteY104" fmla="*/ 184752 h 251154"/>
                <a:gd name="connsiteX105" fmla="*/ 449338 w 540932"/>
                <a:gd name="connsiteY105" fmla="*/ 185777 h 251154"/>
                <a:gd name="connsiteX106" fmla="*/ 447558 w 540932"/>
                <a:gd name="connsiteY106" fmla="*/ 189445 h 251154"/>
                <a:gd name="connsiteX107" fmla="*/ 446749 w 540932"/>
                <a:gd name="connsiteY107" fmla="*/ 190254 h 251154"/>
                <a:gd name="connsiteX108" fmla="*/ 444969 w 540932"/>
                <a:gd name="connsiteY108" fmla="*/ 190632 h 251154"/>
                <a:gd name="connsiteX109" fmla="*/ 444214 w 540932"/>
                <a:gd name="connsiteY109" fmla="*/ 191549 h 251154"/>
                <a:gd name="connsiteX110" fmla="*/ 443782 w 540932"/>
                <a:gd name="connsiteY110" fmla="*/ 192736 h 251154"/>
                <a:gd name="connsiteX111" fmla="*/ 442973 w 540932"/>
                <a:gd name="connsiteY111" fmla="*/ 193868 h 251154"/>
                <a:gd name="connsiteX112" fmla="*/ 441733 w 540932"/>
                <a:gd name="connsiteY112" fmla="*/ 194300 h 251154"/>
                <a:gd name="connsiteX113" fmla="*/ 434181 w 540932"/>
                <a:gd name="connsiteY113" fmla="*/ 195540 h 251154"/>
                <a:gd name="connsiteX114" fmla="*/ 424957 w 540932"/>
                <a:gd name="connsiteY114" fmla="*/ 201636 h 251154"/>
                <a:gd name="connsiteX115" fmla="*/ 422637 w 540932"/>
                <a:gd name="connsiteY115" fmla="*/ 202607 h 251154"/>
                <a:gd name="connsiteX116" fmla="*/ 421612 w 540932"/>
                <a:gd name="connsiteY116" fmla="*/ 202067 h 251154"/>
                <a:gd name="connsiteX117" fmla="*/ 420803 w 540932"/>
                <a:gd name="connsiteY117" fmla="*/ 201204 h 251154"/>
                <a:gd name="connsiteX118" fmla="*/ 418969 w 540932"/>
                <a:gd name="connsiteY118" fmla="*/ 201366 h 251154"/>
                <a:gd name="connsiteX119" fmla="*/ 415679 w 540932"/>
                <a:gd name="connsiteY119" fmla="*/ 202391 h 251154"/>
                <a:gd name="connsiteX120" fmla="*/ 413952 w 540932"/>
                <a:gd name="connsiteY120" fmla="*/ 202014 h 251154"/>
                <a:gd name="connsiteX121" fmla="*/ 412172 w 540932"/>
                <a:gd name="connsiteY121" fmla="*/ 201043 h 251154"/>
                <a:gd name="connsiteX122" fmla="*/ 410446 w 540932"/>
                <a:gd name="connsiteY122" fmla="*/ 200395 h 251154"/>
                <a:gd name="connsiteX123" fmla="*/ 408774 w 540932"/>
                <a:gd name="connsiteY123" fmla="*/ 200881 h 251154"/>
                <a:gd name="connsiteX124" fmla="*/ 406832 w 540932"/>
                <a:gd name="connsiteY124" fmla="*/ 201852 h 251154"/>
                <a:gd name="connsiteX125" fmla="*/ 405483 w 540932"/>
                <a:gd name="connsiteY125" fmla="*/ 201420 h 251154"/>
                <a:gd name="connsiteX126" fmla="*/ 403110 w 540932"/>
                <a:gd name="connsiteY126" fmla="*/ 199316 h 251154"/>
                <a:gd name="connsiteX127" fmla="*/ 401815 w 540932"/>
                <a:gd name="connsiteY127" fmla="*/ 198993 h 251154"/>
                <a:gd name="connsiteX128" fmla="*/ 399819 w 540932"/>
                <a:gd name="connsiteY128" fmla="*/ 198831 h 251154"/>
                <a:gd name="connsiteX129" fmla="*/ 397985 w 540932"/>
                <a:gd name="connsiteY129" fmla="*/ 199155 h 251154"/>
                <a:gd name="connsiteX130" fmla="*/ 396853 w 540932"/>
                <a:gd name="connsiteY130" fmla="*/ 200719 h 251154"/>
                <a:gd name="connsiteX131" fmla="*/ 396043 w 540932"/>
                <a:gd name="connsiteY131" fmla="*/ 201366 h 251154"/>
                <a:gd name="connsiteX132" fmla="*/ 395073 w 540932"/>
                <a:gd name="connsiteY132" fmla="*/ 201852 h 251154"/>
                <a:gd name="connsiteX133" fmla="*/ 394263 w 540932"/>
                <a:gd name="connsiteY133" fmla="*/ 201744 h 251154"/>
                <a:gd name="connsiteX134" fmla="*/ 393994 w 540932"/>
                <a:gd name="connsiteY134" fmla="*/ 200989 h 251154"/>
                <a:gd name="connsiteX135" fmla="*/ 394317 w 540932"/>
                <a:gd name="connsiteY135" fmla="*/ 200018 h 251154"/>
                <a:gd name="connsiteX136" fmla="*/ 395450 w 540932"/>
                <a:gd name="connsiteY136" fmla="*/ 198130 h 251154"/>
                <a:gd name="connsiteX137" fmla="*/ 396097 w 540932"/>
                <a:gd name="connsiteY137" fmla="*/ 196188 h 251154"/>
                <a:gd name="connsiteX138" fmla="*/ 396205 w 540932"/>
                <a:gd name="connsiteY138" fmla="*/ 194462 h 251154"/>
                <a:gd name="connsiteX139" fmla="*/ 395990 w 540932"/>
                <a:gd name="connsiteY139" fmla="*/ 191225 h 251154"/>
                <a:gd name="connsiteX140" fmla="*/ 396583 w 540932"/>
                <a:gd name="connsiteY140" fmla="*/ 189930 h 251154"/>
                <a:gd name="connsiteX141" fmla="*/ 397985 w 540932"/>
                <a:gd name="connsiteY141" fmla="*/ 188366 h 251154"/>
                <a:gd name="connsiteX142" fmla="*/ 400737 w 540932"/>
                <a:gd name="connsiteY142" fmla="*/ 186047 h 251154"/>
                <a:gd name="connsiteX143" fmla="*/ 405160 w 540932"/>
                <a:gd name="connsiteY143" fmla="*/ 184267 h 251154"/>
                <a:gd name="connsiteX144" fmla="*/ 406400 w 540932"/>
                <a:gd name="connsiteY144" fmla="*/ 183349 h 251154"/>
                <a:gd name="connsiteX145" fmla="*/ 407102 w 540932"/>
                <a:gd name="connsiteY145" fmla="*/ 183026 h 251154"/>
                <a:gd name="connsiteX146" fmla="*/ 410284 w 540932"/>
                <a:gd name="connsiteY146" fmla="*/ 182433 h 251154"/>
                <a:gd name="connsiteX147" fmla="*/ 411039 w 540932"/>
                <a:gd name="connsiteY147" fmla="*/ 182163 h 251154"/>
                <a:gd name="connsiteX148" fmla="*/ 418214 w 540932"/>
                <a:gd name="connsiteY148" fmla="*/ 178171 h 251154"/>
                <a:gd name="connsiteX149" fmla="*/ 419616 w 540932"/>
                <a:gd name="connsiteY149" fmla="*/ 176175 h 251154"/>
                <a:gd name="connsiteX150" fmla="*/ 417998 w 540932"/>
                <a:gd name="connsiteY150" fmla="*/ 174018 h 251154"/>
                <a:gd name="connsiteX151" fmla="*/ 416272 w 540932"/>
                <a:gd name="connsiteY151" fmla="*/ 173047 h 251154"/>
                <a:gd name="connsiteX152" fmla="*/ 414492 w 540932"/>
                <a:gd name="connsiteY152" fmla="*/ 172291 h 251154"/>
                <a:gd name="connsiteX153" fmla="*/ 412604 w 540932"/>
                <a:gd name="connsiteY153" fmla="*/ 171806 h 251154"/>
                <a:gd name="connsiteX154" fmla="*/ 410500 w 540932"/>
                <a:gd name="connsiteY154" fmla="*/ 171644 h 251154"/>
                <a:gd name="connsiteX155" fmla="*/ 408558 w 540932"/>
                <a:gd name="connsiteY155" fmla="*/ 172237 h 251154"/>
                <a:gd name="connsiteX156" fmla="*/ 405699 w 540932"/>
                <a:gd name="connsiteY156" fmla="*/ 174395 h 251154"/>
                <a:gd name="connsiteX157" fmla="*/ 404189 w 540932"/>
                <a:gd name="connsiteY157" fmla="*/ 174071 h 251154"/>
                <a:gd name="connsiteX158" fmla="*/ 403272 w 540932"/>
                <a:gd name="connsiteY158" fmla="*/ 172669 h 251154"/>
                <a:gd name="connsiteX159" fmla="*/ 403164 w 540932"/>
                <a:gd name="connsiteY159" fmla="*/ 170889 h 251154"/>
                <a:gd name="connsiteX160" fmla="*/ 403811 w 540932"/>
                <a:gd name="connsiteY160" fmla="*/ 164740 h 251154"/>
                <a:gd name="connsiteX161" fmla="*/ 404566 w 540932"/>
                <a:gd name="connsiteY161" fmla="*/ 163391 h 251154"/>
                <a:gd name="connsiteX162" fmla="*/ 407749 w 540932"/>
                <a:gd name="connsiteY162" fmla="*/ 161395 h 251154"/>
                <a:gd name="connsiteX163" fmla="*/ 409583 w 540932"/>
                <a:gd name="connsiteY163" fmla="*/ 159885 h 251154"/>
                <a:gd name="connsiteX164" fmla="*/ 410500 w 540932"/>
                <a:gd name="connsiteY164" fmla="*/ 158266 h 251154"/>
                <a:gd name="connsiteX165" fmla="*/ 410770 w 540932"/>
                <a:gd name="connsiteY165" fmla="*/ 156486 h 251154"/>
                <a:gd name="connsiteX166" fmla="*/ 410770 w 540932"/>
                <a:gd name="connsiteY166" fmla="*/ 154383 h 251154"/>
                <a:gd name="connsiteX167" fmla="*/ 410446 w 540932"/>
                <a:gd name="connsiteY167" fmla="*/ 153466 h 251154"/>
                <a:gd name="connsiteX168" fmla="*/ 409152 w 540932"/>
                <a:gd name="connsiteY168" fmla="*/ 151739 h 251154"/>
                <a:gd name="connsiteX169" fmla="*/ 408936 w 540932"/>
                <a:gd name="connsiteY169" fmla="*/ 150499 h 251154"/>
                <a:gd name="connsiteX170" fmla="*/ 409205 w 540932"/>
                <a:gd name="connsiteY170" fmla="*/ 149798 h 251154"/>
                <a:gd name="connsiteX171" fmla="*/ 409745 w 540932"/>
                <a:gd name="connsiteY171" fmla="*/ 149366 h 251154"/>
                <a:gd name="connsiteX172" fmla="*/ 410338 w 540932"/>
                <a:gd name="connsiteY172" fmla="*/ 149042 h 251154"/>
                <a:gd name="connsiteX173" fmla="*/ 410716 w 540932"/>
                <a:gd name="connsiteY173" fmla="*/ 148611 h 251154"/>
                <a:gd name="connsiteX174" fmla="*/ 411255 w 540932"/>
                <a:gd name="connsiteY174" fmla="*/ 146723 h 251154"/>
                <a:gd name="connsiteX175" fmla="*/ 411417 w 540932"/>
                <a:gd name="connsiteY175" fmla="*/ 138739 h 251154"/>
                <a:gd name="connsiteX176" fmla="*/ 411849 w 540932"/>
                <a:gd name="connsiteY176" fmla="*/ 136959 h 251154"/>
                <a:gd name="connsiteX177" fmla="*/ 412927 w 540932"/>
                <a:gd name="connsiteY177" fmla="*/ 135341 h 251154"/>
                <a:gd name="connsiteX178" fmla="*/ 414923 w 540932"/>
                <a:gd name="connsiteY178" fmla="*/ 133615 h 251154"/>
                <a:gd name="connsiteX179" fmla="*/ 417998 w 540932"/>
                <a:gd name="connsiteY179" fmla="*/ 132050 h 251154"/>
                <a:gd name="connsiteX180" fmla="*/ 418807 w 540932"/>
                <a:gd name="connsiteY180" fmla="*/ 131457 h 251154"/>
                <a:gd name="connsiteX181" fmla="*/ 421181 w 540932"/>
                <a:gd name="connsiteY181" fmla="*/ 127843 h 251154"/>
                <a:gd name="connsiteX182" fmla="*/ 422044 w 540932"/>
                <a:gd name="connsiteY182" fmla="*/ 127088 h 251154"/>
                <a:gd name="connsiteX183" fmla="*/ 422691 w 540932"/>
                <a:gd name="connsiteY183" fmla="*/ 126872 h 251154"/>
                <a:gd name="connsiteX184" fmla="*/ 423392 w 540932"/>
                <a:gd name="connsiteY184" fmla="*/ 126764 h 251154"/>
                <a:gd name="connsiteX185" fmla="*/ 424471 w 540932"/>
                <a:gd name="connsiteY185" fmla="*/ 126387 h 251154"/>
                <a:gd name="connsiteX186" fmla="*/ 424957 w 540932"/>
                <a:gd name="connsiteY186" fmla="*/ 126009 h 251154"/>
                <a:gd name="connsiteX187" fmla="*/ 425820 w 540932"/>
                <a:gd name="connsiteY187" fmla="*/ 124930 h 251154"/>
                <a:gd name="connsiteX188" fmla="*/ 426305 w 540932"/>
                <a:gd name="connsiteY188" fmla="*/ 124499 h 251154"/>
                <a:gd name="connsiteX189" fmla="*/ 426683 w 540932"/>
                <a:gd name="connsiteY189" fmla="*/ 124445 h 251154"/>
                <a:gd name="connsiteX190" fmla="*/ 427708 w 540932"/>
                <a:gd name="connsiteY190" fmla="*/ 124606 h 251154"/>
                <a:gd name="connsiteX191" fmla="*/ 428085 w 540932"/>
                <a:gd name="connsiteY191" fmla="*/ 124499 h 251154"/>
                <a:gd name="connsiteX192" fmla="*/ 430944 w 540932"/>
                <a:gd name="connsiteY192" fmla="*/ 120345 h 251154"/>
                <a:gd name="connsiteX193" fmla="*/ 431915 w 540932"/>
                <a:gd name="connsiteY193" fmla="*/ 119698 h 251154"/>
                <a:gd name="connsiteX194" fmla="*/ 432401 w 540932"/>
                <a:gd name="connsiteY194" fmla="*/ 119050 h 251154"/>
                <a:gd name="connsiteX195" fmla="*/ 436392 w 540932"/>
                <a:gd name="connsiteY195" fmla="*/ 115490 h 251154"/>
                <a:gd name="connsiteX196" fmla="*/ 438226 w 540932"/>
                <a:gd name="connsiteY196" fmla="*/ 113117 h 251154"/>
                <a:gd name="connsiteX197" fmla="*/ 439251 w 540932"/>
                <a:gd name="connsiteY197" fmla="*/ 112200 h 251154"/>
                <a:gd name="connsiteX198" fmla="*/ 440870 w 540932"/>
                <a:gd name="connsiteY198" fmla="*/ 111822 h 251154"/>
                <a:gd name="connsiteX199" fmla="*/ 442596 w 540932"/>
                <a:gd name="connsiteY199" fmla="*/ 111660 h 251154"/>
                <a:gd name="connsiteX200" fmla="*/ 445455 w 540932"/>
                <a:gd name="connsiteY200" fmla="*/ 116569 h 251154"/>
                <a:gd name="connsiteX201" fmla="*/ 447828 w 540932"/>
                <a:gd name="connsiteY201" fmla="*/ 118673 h 251154"/>
                <a:gd name="connsiteX202" fmla="*/ 450525 w 540932"/>
                <a:gd name="connsiteY202" fmla="*/ 119158 h 251154"/>
                <a:gd name="connsiteX203" fmla="*/ 451604 w 540932"/>
                <a:gd name="connsiteY203" fmla="*/ 118511 h 251154"/>
                <a:gd name="connsiteX204" fmla="*/ 453330 w 540932"/>
                <a:gd name="connsiteY204" fmla="*/ 116084 h 251154"/>
                <a:gd name="connsiteX205" fmla="*/ 454517 w 540932"/>
                <a:gd name="connsiteY205" fmla="*/ 115113 h 251154"/>
                <a:gd name="connsiteX206" fmla="*/ 455919 w 540932"/>
                <a:gd name="connsiteY206" fmla="*/ 114519 h 251154"/>
                <a:gd name="connsiteX207" fmla="*/ 457106 w 540932"/>
                <a:gd name="connsiteY207" fmla="*/ 114465 h 251154"/>
                <a:gd name="connsiteX208" fmla="*/ 458239 w 540932"/>
                <a:gd name="connsiteY208" fmla="*/ 114951 h 251154"/>
                <a:gd name="connsiteX209" fmla="*/ 459534 w 540932"/>
                <a:gd name="connsiteY209" fmla="*/ 116084 h 251154"/>
                <a:gd name="connsiteX210" fmla="*/ 460504 w 540932"/>
                <a:gd name="connsiteY210" fmla="*/ 117270 h 251154"/>
                <a:gd name="connsiteX211" fmla="*/ 461368 w 540932"/>
                <a:gd name="connsiteY211" fmla="*/ 118727 h 251154"/>
                <a:gd name="connsiteX212" fmla="*/ 461961 w 540932"/>
                <a:gd name="connsiteY212" fmla="*/ 120237 h 251154"/>
                <a:gd name="connsiteX213" fmla="*/ 462284 w 540932"/>
                <a:gd name="connsiteY213" fmla="*/ 121694 h 251154"/>
                <a:gd name="connsiteX214" fmla="*/ 462231 w 540932"/>
                <a:gd name="connsiteY214" fmla="*/ 122341 h 251154"/>
                <a:gd name="connsiteX215" fmla="*/ 461907 w 540932"/>
                <a:gd name="connsiteY215" fmla="*/ 123905 h 251154"/>
                <a:gd name="connsiteX216" fmla="*/ 461907 w 540932"/>
                <a:gd name="connsiteY216" fmla="*/ 124445 h 251154"/>
                <a:gd name="connsiteX217" fmla="*/ 462177 w 540932"/>
                <a:gd name="connsiteY217" fmla="*/ 125577 h 251154"/>
                <a:gd name="connsiteX218" fmla="*/ 462231 w 540932"/>
                <a:gd name="connsiteY218" fmla="*/ 125739 h 251154"/>
                <a:gd name="connsiteX219" fmla="*/ 462608 w 540932"/>
                <a:gd name="connsiteY219" fmla="*/ 125470 h 251154"/>
                <a:gd name="connsiteX220" fmla="*/ 463687 w 540932"/>
                <a:gd name="connsiteY220" fmla="*/ 125200 h 251154"/>
                <a:gd name="connsiteX221" fmla="*/ 465359 w 540932"/>
                <a:gd name="connsiteY221" fmla="*/ 125038 h 251154"/>
                <a:gd name="connsiteX222" fmla="*/ 466816 w 540932"/>
                <a:gd name="connsiteY222" fmla="*/ 124660 h 251154"/>
                <a:gd name="connsiteX223" fmla="*/ 468003 w 540932"/>
                <a:gd name="connsiteY223" fmla="*/ 123905 h 251154"/>
                <a:gd name="connsiteX224" fmla="*/ 468758 w 540932"/>
                <a:gd name="connsiteY224" fmla="*/ 122719 h 251154"/>
                <a:gd name="connsiteX225" fmla="*/ 468865 w 540932"/>
                <a:gd name="connsiteY225" fmla="*/ 121909 h 251154"/>
                <a:gd name="connsiteX226" fmla="*/ 468488 w 540932"/>
                <a:gd name="connsiteY226" fmla="*/ 120399 h 251154"/>
                <a:gd name="connsiteX227" fmla="*/ 468488 w 540932"/>
                <a:gd name="connsiteY227" fmla="*/ 119806 h 251154"/>
                <a:gd name="connsiteX228" fmla="*/ 468812 w 540932"/>
                <a:gd name="connsiteY228" fmla="*/ 119158 h 251154"/>
                <a:gd name="connsiteX229" fmla="*/ 469675 w 540932"/>
                <a:gd name="connsiteY229" fmla="*/ 117972 h 251154"/>
                <a:gd name="connsiteX230" fmla="*/ 469998 w 540932"/>
                <a:gd name="connsiteY230" fmla="*/ 117324 h 251154"/>
                <a:gd name="connsiteX231" fmla="*/ 470214 w 540932"/>
                <a:gd name="connsiteY231" fmla="*/ 114735 h 251154"/>
                <a:gd name="connsiteX232" fmla="*/ 470807 w 540932"/>
                <a:gd name="connsiteY232" fmla="*/ 113818 h 251154"/>
                <a:gd name="connsiteX233" fmla="*/ 471131 w 540932"/>
                <a:gd name="connsiteY233" fmla="*/ 113656 h 251154"/>
                <a:gd name="connsiteX234" fmla="*/ 471509 w 540932"/>
                <a:gd name="connsiteY234" fmla="*/ 113656 h 251154"/>
                <a:gd name="connsiteX235" fmla="*/ 472318 w 540932"/>
                <a:gd name="connsiteY235" fmla="*/ 113225 h 251154"/>
                <a:gd name="connsiteX236" fmla="*/ 474907 w 540932"/>
                <a:gd name="connsiteY236" fmla="*/ 111013 h 251154"/>
                <a:gd name="connsiteX237" fmla="*/ 476579 w 540932"/>
                <a:gd name="connsiteY237" fmla="*/ 108801 h 251154"/>
                <a:gd name="connsiteX238" fmla="*/ 476903 w 540932"/>
                <a:gd name="connsiteY238" fmla="*/ 108478 h 251154"/>
                <a:gd name="connsiteX239" fmla="*/ 477173 w 540932"/>
                <a:gd name="connsiteY239" fmla="*/ 108100 h 251154"/>
                <a:gd name="connsiteX240" fmla="*/ 477496 w 540932"/>
                <a:gd name="connsiteY240" fmla="*/ 107345 h 251154"/>
                <a:gd name="connsiteX241" fmla="*/ 477928 w 540932"/>
                <a:gd name="connsiteY241" fmla="*/ 104270 h 251154"/>
                <a:gd name="connsiteX242" fmla="*/ 479222 w 540932"/>
                <a:gd name="connsiteY242" fmla="*/ 99415 h 251154"/>
                <a:gd name="connsiteX243" fmla="*/ 479061 w 540932"/>
                <a:gd name="connsiteY243" fmla="*/ 97474 h 251154"/>
                <a:gd name="connsiteX244" fmla="*/ 365782 w 540932"/>
                <a:gd name="connsiteY244" fmla="*/ 31179 h 251154"/>
                <a:gd name="connsiteX245" fmla="*/ 367832 w 540932"/>
                <a:gd name="connsiteY245" fmla="*/ 31664 h 251154"/>
                <a:gd name="connsiteX246" fmla="*/ 368695 w 540932"/>
                <a:gd name="connsiteY246" fmla="*/ 32797 h 251154"/>
                <a:gd name="connsiteX247" fmla="*/ 368479 w 540932"/>
                <a:gd name="connsiteY247" fmla="*/ 34199 h 251154"/>
                <a:gd name="connsiteX248" fmla="*/ 367292 w 540932"/>
                <a:gd name="connsiteY248" fmla="*/ 35386 h 251154"/>
                <a:gd name="connsiteX249" fmla="*/ 363678 w 540932"/>
                <a:gd name="connsiteY249" fmla="*/ 36465 h 251154"/>
                <a:gd name="connsiteX250" fmla="*/ 356396 w 540932"/>
                <a:gd name="connsiteY250" fmla="*/ 36950 h 251154"/>
                <a:gd name="connsiteX251" fmla="*/ 353699 w 540932"/>
                <a:gd name="connsiteY251" fmla="*/ 38353 h 251154"/>
                <a:gd name="connsiteX252" fmla="*/ 349222 w 540932"/>
                <a:gd name="connsiteY252" fmla="*/ 45204 h 251154"/>
                <a:gd name="connsiteX253" fmla="*/ 347118 w 540932"/>
                <a:gd name="connsiteY253" fmla="*/ 46822 h 251154"/>
                <a:gd name="connsiteX254" fmla="*/ 345661 w 540932"/>
                <a:gd name="connsiteY254" fmla="*/ 47199 h 251154"/>
                <a:gd name="connsiteX255" fmla="*/ 344691 w 540932"/>
                <a:gd name="connsiteY255" fmla="*/ 46876 h 251154"/>
                <a:gd name="connsiteX256" fmla="*/ 342964 w 540932"/>
                <a:gd name="connsiteY256" fmla="*/ 44988 h 251154"/>
                <a:gd name="connsiteX257" fmla="*/ 345338 w 540932"/>
                <a:gd name="connsiteY257" fmla="*/ 39000 h 251154"/>
                <a:gd name="connsiteX258" fmla="*/ 353106 w 540932"/>
                <a:gd name="connsiteY258" fmla="*/ 33174 h 251154"/>
                <a:gd name="connsiteX259" fmla="*/ 353915 w 540932"/>
                <a:gd name="connsiteY259" fmla="*/ 33121 h 251154"/>
                <a:gd name="connsiteX260" fmla="*/ 354724 w 540932"/>
                <a:gd name="connsiteY260" fmla="*/ 33390 h 251154"/>
                <a:gd name="connsiteX261" fmla="*/ 355695 w 540932"/>
                <a:gd name="connsiteY261" fmla="*/ 33552 h 251154"/>
                <a:gd name="connsiteX262" fmla="*/ 356774 w 540932"/>
                <a:gd name="connsiteY262" fmla="*/ 33390 h 251154"/>
                <a:gd name="connsiteX263" fmla="*/ 359525 w 540932"/>
                <a:gd name="connsiteY263" fmla="*/ 32365 h 251154"/>
                <a:gd name="connsiteX264" fmla="*/ 360550 w 540932"/>
                <a:gd name="connsiteY264" fmla="*/ 32257 h 251154"/>
                <a:gd name="connsiteX265" fmla="*/ 362222 w 540932"/>
                <a:gd name="connsiteY265" fmla="*/ 32419 h 251154"/>
                <a:gd name="connsiteX266" fmla="*/ 363193 w 540932"/>
                <a:gd name="connsiteY266" fmla="*/ 32311 h 251154"/>
                <a:gd name="connsiteX267" fmla="*/ 363948 w 540932"/>
                <a:gd name="connsiteY267" fmla="*/ 32042 h 251154"/>
                <a:gd name="connsiteX268" fmla="*/ 365351 w 540932"/>
                <a:gd name="connsiteY268" fmla="*/ 31286 h 251154"/>
                <a:gd name="connsiteX269" fmla="*/ 365782 w 540932"/>
                <a:gd name="connsiteY269" fmla="*/ 31179 h 251154"/>
                <a:gd name="connsiteX270" fmla="*/ 161395 w 540932"/>
                <a:gd name="connsiteY270" fmla="*/ 166196 h 251154"/>
                <a:gd name="connsiteX271" fmla="*/ 163121 w 540932"/>
                <a:gd name="connsiteY271" fmla="*/ 168192 h 251154"/>
                <a:gd name="connsiteX272" fmla="*/ 164793 w 540932"/>
                <a:gd name="connsiteY272" fmla="*/ 170889 h 251154"/>
                <a:gd name="connsiteX273" fmla="*/ 165495 w 540932"/>
                <a:gd name="connsiteY273" fmla="*/ 174125 h 251154"/>
                <a:gd name="connsiteX274" fmla="*/ 164362 w 540932"/>
                <a:gd name="connsiteY274" fmla="*/ 177632 h 251154"/>
                <a:gd name="connsiteX275" fmla="*/ 163553 w 540932"/>
                <a:gd name="connsiteY275" fmla="*/ 178549 h 251154"/>
                <a:gd name="connsiteX276" fmla="*/ 160748 w 540932"/>
                <a:gd name="connsiteY276" fmla="*/ 180599 h 251154"/>
                <a:gd name="connsiteX277" fmla="*/ 156972 w 540932"/>
                <a:gd name="connsiteY277" fmla="*/ 184698 h 251154"/>
                <a:gd name="connsiteX278" fmla="*/ 155461 w 540932"/>
                <a:gd name="connsiteY278" fmla="*/ 186964 h 251154"/>
                <a:gd name="connsiteX279" fmla="*/ 154275 w 540932"/>
                <a:gd name="connsiteY279" fmla="*/ 187827 h 251154"/>
                <a:gd name="connsiteX280" fmla="*/ 148988 w 540932"/>
                <a:gd name="connsiteY280" fmla="*/ 189337 h 251154"/>
                <a:gd name="connsiteX281" fmla="*/ 148233 w 540932"/>
                <a:gd name="connsiteY281" fmla="*/ 190038 h 251154"/>
                <a:gd name="connsiteX282" fmla="*/ 147262 w 540932"/>
                <a:gd name="connsiteY282" fmla="*/ 190470 h 251154"/>
                <a:gd name="connsiteX283" fmla="*/ 141652 w 540932"/>
                <a:gd name="connsiteY283" fmla="*/ 189769 h 251154"/>
                <a:gd name="connsiteX284" fmla="*/ 140034 w 540932"/>
                <a:gd name="connsiteY284" fmla="*/ 190254 h 251154"/>
                <a:gd name="connsiteX285" fmla="*/ 135988 w 540932"/>
                <a:gd name="connsiteY285" fmla="*/ 192304 h 251154"/>
                <a:gd name="connsiteX286" fmla="*/ 135179 w 540932"/>
                <a:gd name="connsiteY286" fmla="*/ 193113 h 251154"/>
                <a:gd name="connsiteX287" fmla="*/ 135017 w 540932"/>
                <a:gd name="connsiteY287" fmla="*/ 194839 h 251154"/>
                <a:gd name="connsiteX288" fmla="*/ 134424 w 540932"/>
                <a:gd name="connsiteY288" fmla="*/ 196242 h 251154"/>
                <a:gd name="connsiteX289" fmla="*/ 133345 w 540932"/>
                <a:gd name="connsiteY289" fmla="*/ 197051 h 251154"/>
                <a:gd name="connsiteX290" fmla="*/ 131565 w 540932"/>
                <a:gd name="connsiteY290" fmla="*/ 197051 h 251154"/>
                <a:gd name="connsiteX291" fmla="*/ 130055 w 540932"/>
                <a:gd name="connsiteY291" fmla="*/ 196134 h 251154"/>
                <a:gd name="connsiteX292" fmla="*/ 128059 w 540932"/>
                <a:gd name="connsiteY292" fmla="*/ 193437 h 251154"/>
                <a:gd name="connsiteX293" fmla="*/ 126494 w 540932"/>
                <a:gd name="connsiteY293" fmla="*/ 192843 h 251154"/>
                <a:gd name="connsiteX294" fmla="*/ 113494 w 540932"/>
                <a:gd name="connsiteY294" fmla="*/ 190955 h 251154"/>
                <a:gd name="connsiteX295" fmla="*/ 112470 w 540932"/>
                <a:gd name="connsiteY295" fmla="*/ 191279 h 251154"/>
                <a:gd name="connsiteX296" fmla="*/ 111606 w 540932"/>
                <a:gd name="connsiteY296" fmla="*/ 190794 h 251154"/>
                <a:gd name="connsiteX297" fmla="*/ 105996 w 540932"/>
                <a:gd name="connsiteY297" fmla="*/ 189175 h 251154"/>
                <a:gd name="connsiteX298" fmla="*/ 105511 w 540932"/>
                <a:gd name="connsiteY298" fmla="*/ 188582 h 251154"/>
                <a:gd name="connsiteX299" fmla="*/ 104594 w 540932"/>
                <a:gd name="connsiteY299" fmla="*/ 186748 h 251154"/>
                <a:gd name="connsiteX300" fmla="*/ 104108 w 540932"/>
                <a:gd name="connsiteY300" fmla="*/ 186101 h 251154"/>
                <a:gd name="connsiteX301" fmla="*/ 100494 w 540932"/>
                <a:gd name="connsiteY301" fmla="*/ 184482 h 251154"/>
                <a:gd name="connsiteX302" fmla="*/ 99955 w 540932"/>
                <a:gd name="connsiteY302" fmla="*/ 183997 h 251154"/>
                <a:gd name="connsiteX303" fmla="*/ 97581 w 540932"/>
                <a:gd name="connsiteY303" fmla="*/ 180113 h 251154"/>
                <a:gd name="connsiteX304" fmla="*/ 96610 w 540932"/>
                <a:gd name="connsiteY304" fmla="*/ 179627 h 251154"/>
                <a:gd name="connsiteX305" fmla="*/ 95855 w 540932"/>
                <a:gd name="connsiteY305" fmla="*/ 179735 h 251154"/>
                <a:gd name="connsiteX306" fmla="*/ 95370 w 540932"/>
                <a:gd name="connsiteY306" fmla="*/ 179520 h 251154"/>
                <a:gd name="connsiteX307" fmla="*/ 94776 w 540932"/>
                <a:gd name="connsiteY307" fmla="*/ 175582 h 251154"/>
                <a:gd name="connsiteX308" fmla="*/ 93698 w 540932"/>
                <a:gd name="connsiteY308" fmla="*/ 173424 h 251154"/>
                <a:gd name="connsiteX309" fmla="*/ 90353 w 540932"/>
                <a:gd name="connsiteY309" fmla="*/ 168947 h 251154"/>
                <a:gd name="connsiteX310" fmla="*/ 89544 w 540932"/>
                <a:gd name="connsiteY310" fmla="*/ 168138 h 251154"/>
                <a:gd name="connsiteX311" fmla="*/ 88681 w 540932"/>
                <a:gd name="connsiteY311" fmla="*/ 167544 h 251154"/>
                <a:gd name="connsiteX312" fmla="*/ 87764 w 540932"/>
                <a:gd name="connsiteY312" fmla="*/ 167329 h 251154"/>
                <a:gd name="connsiteX313" fmla="*/ 86469 w 540932"/>
                <a:gd name="connsiteY313" fmla="*/ 167221 h 251154"/>
                <a:gd name="connsiteX314" fmla="*/ 85552 w 540932"/>
                <a:gd name="connsiteY314" fmla="*/ 166843 h 251154"/>
                <a:gd name="connsiteX315" fmla="*/ 84905 w 540932"/>
                <a:gd name="connsiteY315" fmla="*/ 166142 h 251154"/>
                <a:gd name="connsiteX316" fmla="*/ 84527 w 540932"/>
                <a:gd name="connsiteY316" fmla="*/ 164901 h 251154"/>
                <a:gd name="connsiteX317" fmla="*/ 83449 w 540932"/>
                <a:gd name="connsiteY317" fmla="*/ 165603 h 251154"/>
                <a:gd name="connsiteX318" fmla="*/ 82963 w 540932"/>
                <a:gd name="connsiteY318" fmla="*/ 165225 h 251154"/>
                <a:gd name="connsiteX319" fmla="*/ 82639 w 540932"/>
                <a:gd name="connsiteY319" fmla="*/ 164362 h 251154"/>
                <a:gd name="connsiteX320" fmla="*/ 82100 w 540932"/>
                <a:gd name="connsiteY320" fmla="*/ 163661 h 251154"/>
                <a:gd name="connsiteX321" fmla="*/ 80320 w 540932"/>
                <a:gd name="connsiteY321" fmla="*/ 162690 h 251154"/>
                <a:gd name="connsiteX322" fmla="*/ 79511 w 540932"/>
                <a:gd name="connsiteY322" fmla="*/ 162474 h 251154"/>
                <a:gd name="connsiteX323" fmla="*/ 76059 w 540932"/>
                <a:gd name="connsiteY323" fmla="*/ 162204 h 251154"/>
                <a:gd name="connsiteX324" fmla="*/ 74548 w 540932"/>
                <a:gd name="connsiteY324" fmla="*/ 161611 h 251154"/>
                <a:gd name="connsiteX325" fmla="*/ 71419 w 540932"/>
                <a:gd name="connsiteY325" fmla="*/ 159399 h 251154"/>
                <a:gd name="connsiteX326" fmla="*/ 66133 w 540932"/>
                <a:gd name="connsiteY326" fmla="*/ 156540 h 251154"/>
                <a:gd name="connsiteX327" fmla="*/ 65432 w 540932"/>
                <a:gd name="connsiteY327" fmla="*/ 155515 h 251154"/>
                <a:gd name="connsiteX328" fmla="*/ 65108 w 540932"/>
                <a:gd name="connsiteY328" fmla="*/ 153034 h 251154"/>
                <a:gd name="connsiteX329" fmla="*/ 64137 w 540932"/>
                <a:gd name="connsiteY329" fmla="*/ 151955 h 251154"/>
                <a:gd name="connsiteX330" fmla="*/ 60685 w 540932"/>
                <a:gd name="connsiteY330" fmla="*/ 151038 h 251154"/>
                <a:gd name="connsiteX331" fmla="*/ 60631 w 540932"/>
                <a:gd name="connsiteY331" fmla="*/ 150715 h 251154"/>
                <a:gd name="connsiteX332" fmla="*/ 60739 w 540932"/>
                <a:gd name="connsiteY332" fmla="*/ 149528 h 251154"/>
                <a:gd name="connsiteX333" fmla="*/ 60685 w 540932"/>
                <a:gd name="connsiteY333" fmla="*/ 149204 h 251154"/>
                <a:gd name="connsiteX334" fmla="*/ 60146 w 540932"/>
                <a:gd name="connsiteY334" fmla="*/ 149150 h 251154"/>
                <a:gd name="connsiteX335" fmla="*/ 59606 w 540932"/>
                <a:gd name="connsiteY335" fmla="*/ 149366 h 251154"/>
                <a:gd name="connsiteX336" fmla="*/ 59175 w 540932"/>
                <a:gd name="connsiteY336" fmla="*/ 149636 h 251154"/>
                <a:gd name="connsiteX337" fmla="*/ 58851 w 540932"/>
                <a:gd name="connsiteY337" fmla="*/ 149744 h 251154"/>
                <a:gd name="connsiteX338" fmla="*/ 56747 w 540932"/>
                <a:gd name="connsiteY338" fmla="*/ 149312 h 251154"/>
                <a:gd name="connsiteX339" fmla="*/ 52486 w 540932"/>
                <a:gd name="connsiteY339" fmla="*/ 148934 h 251154"/>
                <a:gd name="connsiteX340" fmla="*/ 48926 w 540932"/>
                <a:gd name="connsiteY340" fmla="*/ 147748 h 251154"/>
                <a:gd name="connsiteX341" fmla="*/ 47038 w 540932"/>
                <a:gd name="connsiteY341" fmla="*/ 147424 h 251154"/>
                <a:gd name="connsiteX342" fmla="*/ 45581 w 540932"/>
                <a:gd name="connsiteY342" fmla="*/ 147532 h 251154"/>
                <a:gd name="connsiteX343" fmla="*/ 43801 w 540932"/>
                <a:gd name="connsiteY343" fmla="*/ 147910 h 251154"/>
                <a:gd name="connsiteX344" fmla="*/ 42291 w 540932"/>
                <a:gd name="connsiteY344" fmla="*/ 148557 h 251154"/>
                <a:gd name="connsiteX345" fmla="*/ 41643 w 540932"/>
                <a:gd name="connsiteY345" fmla="*/ 149420 h 251154"/>
                <a:gd name="connsiteX346" fmla="*/ 40834 w 540932"/>
                <a:gd name="connsiteY346" fmla="*/ 150984 h 251154"/>
                <a:gd name="connsiteX347" fmla="*/ 39054 w 540932"/>
                <a:gd name="connsiteY347" fmla="*/ 150337 h 251154"/>
                <a:gd name="connsiteX348" fmla="*/ 35710 w 540932"/>
                <a:gd name="connsiteY348" fmla="*/ 147910 h 251154"/>
                <a:gd name="connsiteX349" fmla="*/ 34955 w 540932"/>
                <a:gd name="connsiteY349" fmla="*/ 147856 h 251154"/>
                <a:gd name="connsiteX350" fmla="*/ 34038 w 540932"/>
                <a:gd name="connsiteY350" fmla="*/ 148449 h 251154"/>
                <a:gd name="connsiteX351" fmla="*/ 33282 w 540932"/>
                <a:gd name="connsiteY351" fmla="*/ 148449 h 251154"/>
                <a:gd name="connsiteX352" fmla="*/ 32581 w 540932"/>
                <a:gd name="connsiteY352" fmla="*/ 148125 h 251154"/>
                <a:gd name="connsiteX353" fmla="*/ 30315 w 540932"/>
                <a:gd name="connsiteY353" fmla="*/ 146615 h 251154"/>
                <a:gd name="connsiteX354" fmla="*/ 28266 w 540932"/>
                <a:gd name="connsiteY354" fmla="*/ 147046 h 251154"/>
                <a:gd name="connsiteX355" fmla="*/ 24652 w 540932"/>
                <a:gd name="connsiteY355" fmla="*/ 147100 h 251154"/>
                <a:gd name="connsiteX356" fmla="*/ 20930 w 540932"/>
                <a:gd name="connsiteY356" fmla="*/ 146669 h 251154"/>
                <a:gd name="connsiteX357" fmla="*/ 17423 w 540932"/>
                <a:gd name="connsiteY357" fmla="*/ 145158 h 251154"/>
                <a:gd name="connsiteX358" fmla="*/ 13971 w 540932"/>
                <a:gd name="connsiteY358" fmla="*/ 144565 h 251154"/>
                <a:gd name="connsiteX359" fmla="*/ 12730 w 540932"/>
                <a:gd name="connsiteY359" fmla="*/ 143972 h 251154"/>
                <a:gd name="connsiteX360" fmla="*/ 8793 w 540932"/>
                <a:gd name="connsiteY360" fmla="*/ 140897 h 251154"/>
                <a:gd name="connsiteX361" fmla="*/ 7714 w 540932"/>
                <a:gd name="connsiteY361" fmla="*/ 139441 h 251154"/>
                <a:gd name="connsiteX362" fmla="*/ 6203 w 540932"/>
                <a:gd name="connsiteY362" fmla="*/ 136690 h 251154"/>
                <a:gd name="connsiteX363" fmla="*/ 5394 w 540932"/>
                <a:gd name="connsiteY363" fmla="*/ 135719 h 251154"/>
                <a:gd name="connsiteX364" fmla="*/ 4207 w 540932"/>
                <a:gd name="connsiteY364" fmla="*/ 134640 h 251154"/>
                <a:gd name="connsiteX365" fmla="*/ 1780 w 540932"/>
                <a:gd name="connsiteY365" fmla="*/ 132914 h 251154"/>
                <a:gd name="connsiteX366" fmla="*/ 539 w 540932"/>
                <a:gd name="connsiteY366" fmla="*/ 131619 h 251154"/>
                <a:gd name="connsiteX367" fmla="*/ 0 w 540932"/>
                <a:gd name="connsiteY367" fmla="*/ 130109 h 251154"/>
                <a:gd name="connsiteX368" fmla="*/ 539 w 540932"/>
                <a:gd name="connsiteY368" fmla="*/ 127681 h 251154"/>
                <a:gd name="connsiteX369" fmla="*/ 1942 w 540932"/>
                <a:gd name="connsiteY369" fmla="*/ 125416 h 251154"/>
                <a:gd name="connsiteX370" fmla="*/ 3776 w 540932"/>
                <a:gd name="connsiteY370" fmla="*/ 123366 h 251154"/>
                <a:gd name="connsiteX371" fmla="*/ 7714 w 540932"/>
                <a:gd name="connsiteY371" fmla="*/ 119967 h 251154"/>
                <a:gd name="connsiteX372" fmla="*/ 9979 w 540932"/>
                <a:gd name="connsiteY372" fmla="*/ 118781 h 251154"/>
                <a:gd name="connsiteX373" fmla="*/ 12407 w 540932"/>
                <a:gd name="connsiteY373" fmla="*/ 118026 h 251154"/>
                <a:gd name="connsiteX374" fmla="*/ 15104 w 540932"/>
                <a:gd name="connsiteY374" fmla="*/ 117756 h 251154"/>
                <a:gd name="connsiteX375" fmla="*/ 16290 w 540932"/>
                <a:gd name="connsiteY375" fmla="*/ 117432 h 251154"/>
                <a:gd name="connsiteX376" fmla="*/ 18880 w 540932"/>
                <a:gd name="connsiteY376" fmla="*/ 115922 h 251154"/>
                <a:gd name="connsiteX377" fmla="*/ 20228 w 540932"/>
                <a:gd name="connsiteY377" fmla="*/ 115328 h 251154"/>
                <a:gd name="connsiteX378" fmla="*/ 23519 w 540932"/>
                <a:gd name="connsiteY378" fmla="*/ 114735 h 251154"/>
                <a:gd name="connsiteX379" fmla="*/ 26432 w 540932"/>
                <a:gd name="connsiteY379" fmla="*/ 114681 h 251154"/>
                <a:gd name="connsiteX380" fmla="*/ 26971 w 540932"/>
                <a:gd name="connsiteY380" fmla="*/ 114465 h 251154"/>
                <a:gd name="connsiteX381" fmla="*/ 28158 w 540932"/>
                <a:gd name="connsiteY381" fmla="*/ 113656 h 251154"/>
                <a:gd name="connsiteX382" fmla="*/ 28859 w 540932"/>
                <a:gd name="connsiteY382" fmla="*/ 113494 h 251154"/>
                <a:gd name="connsiteX383" fmla="*/ 32149 w 540932"/>
                <a:gd name="connsiteY383" fmla="*/ 113494 h 251154"/>
                <a:gd name="connsiteX384" fmla="*/ 39000 w 540932"/>
                <a:gd name="connsiteY384" fmla="*/ 114681 h 251154"/>
                <a:gd name="connsiteX385" fmla="*/ 39863 w 540932"/>
                <a:gd name="connsiteY385" fmla="*/ 114465 h 251154"/>
                <a:gd name="connsiteX386" fmla="*/ 40996 w 540932"/>
                <a:gd name="connsiteY386" fmla="*/ 113656 h 251154"/>
                <a:gd name="connsiteX387" fmla="*/ 45257 w 540932"/>
                <a:gd name="connsiteY387" fmla="*/ 112901 h 251154"/>
                <a:gd name="connsiteX388" fmla="*/ 46930 w 540932"/>
                <a:gd name="connsiteY388" fmla="*/ 113225 h 251154"/>
                <a:gd name="connsiteX389" fmla="*/ 50490 w 540932"/>
                <a:gd name="connsiteY389" fmla="*/ 114465 h 251154"/>
                <a:gd name="connsiteX390" fmla="*/ 51461 w 540932"/>
                <a:gd name="connsiteY390" fmla="*/ 114465 h 251154"/>
                <a:gd name="connsiteX391" fmla="*/ 53133 w 540932"/>
                <a:gd name="connsiteY391" fmla="*/ 113387 h 251154"/>
                <a:gd name="connsiteX392" fmla="*/ 55129 w 540932"/>
                <a:gd name="connsiteY392" fmla="*/ 112631 h 251154"/>
                <a:gd name="connsiteX393" fmla="*/ 60200 w 540932"/>
                <a:gd name="connsiteY393" fmla="*/ 111552 h 251154"/>
                <a:gd name="connsiteX394" fmla="*/ 61764 w 540932"/>
                <a:gd name="connsiteY394" fmla="*/ 111606 h 251154"/>
                <a:gd name="connsiteX395" fmla="*/ 63058 w 540932"/>
                <a:gd name="connsiteY395" fmla="*/ 112092 h 251154"/>
                <a:gd name="connsiteX396" fmla="*/ 63598 w 540932"/>
                <a:gd name="connsiteY396" fmla="*/ 113225 h 251154"/>
                <a:gd name="connsiteX397" fmla="*/ 64623 w 540932"/>
                <a:gd name="connsiteY397" fmla="*/ 114088 h 251154"/>
                <a:gd name="connsiteX398" fmla="*/ 74980 w 540932"/>
                <a:gd name="connsiteY398" fmla="*/ 115221 h 251154"/>
                <a:gd name="connsiteX399" fmla="*/ 76868 w 540932"/>
                <a:gd name="connsiteY399" fmla="*/ 114789 h 251154"/>
                <a:gd name="connsiteX400" fmla="*/ 87710 w 540932"/>
                <a:gd name="connsiteY400" fmla="*/ 106859 h 251154"/>
                <a:gd name="connsiteX401" fmla="*/ 88843 w 540932"/>
                <a:gd name="connsiteY401" fmla="*/ 107075 h 251154"/>
                <a:gd name="connsiteX402" fmla="*/ 89274 w 540932"/>
                <a:gd name="connsiteY402" fmla="*/ 109071 h 251154"/>
                <a:gd name="connsiteX403" fmla="*/ 89868 w 540932"/>
                <a:gd name="connsiteY403" fmla="*/ 109934 h 251154"/>
                <a:gd name="connsiteX404" fmla="*/ 93428 w 540932"/>
                <a:gd name="connsiteY404" fmla="*/ 112955 h 251154"/>
                <a:gd name="connsiteX405" fmla="*/ 98552 w 540932"/>
                <a:gd name="connsiteY405" fmla="*/ 120291 h 251154"/>
                <a:gd name="connsiteX406" fmla="*/ 100548 w 540932"/>
                <a:gd name="connsiteY406" fmla="*/ 122071 h 251154"/>
                <a:gd name="connsiteX407" fmla="*/ 102005 w 540932"/>
                <a:gd name="connsiteY407" fmla="*/ 122880 h 251154"/>
                <a:gd name="connsiteX408" fmla="*/ 103623 w 540932"/>
                <a:gd name="connsiteY408" fmla="*/ 123528 h 251154"/>
                <a:gd name="connsiteX409" fmla="*/ 105241 w 540932"/>
                <a:gd name="connsiteY409" fmla="*/ 123689 h 251154"/>
                <a:gd name="connsiteX410" fmla="*/ 106698 w 540932"/>
                <a:gd name="connsiteY410" fmla="*/ 122934 h 251154"/>
                <a:gd name="connsiteX411" fmla="*/ 108262 w 540932"/>
                <a:gd name="connsiteY411" fmla="*/ 122557 h 251154"/>
                <a:gd name="connsiteX412" fmla="*/ 110312 w 540932"/>
                <a:gd name="connsiteY412" fmla="*/ 123366 h 251154"/>
                <a:gd name="connsiteX413" fmla="*/ 112254 w 540932"/>
                <a:gd name="connsiteY413" fmla="*/ 124768 h 251154"/>
                <a:gd name="connsiteX414" fmla="*/ 113548 w 540932"/>
                <a:gd name="connsiteY414" fmla="*/ 126225 h 251154"/>
                <a:gd name="connsiteX415" fmla="*/ 113548 w 540932"/>
                <a:gd name="connsiteY415" fmla="*/ 129839 h 251154"/>
                <a:gd name="connsiteX416" fmla="*/ 114196 w 540932"/>
                <a:gd name="connsiteY416" fmla="*/ 132050 h 251154"/>
                <a:gd name="connsiteX417" fmla="*/ 114411 w 540932"/>
                <a:gd name="connsiteY417" fmla="*/ 135449 h 251154"/>
                <a:gd name="connsiteX418" fmla="*/ 114897 w 540932"/>
                <a:gd name="connsiteY418" fmla="*/ 136959 h 251154"/>
                <a:gd name="connsiteX419" fmla="*/ 115976 w 540932"/>
                <a:gd name="connsiteY419" fmla="*/ 137984 h 251154"/>
                <a:gd name="connsiteX420" fmla="*/ 121100 w 540932"/>
                <a:gd name="connsiteY420" fmla="*/ 140358 h 251154"/>
                <a:gd name="connsiteX421" fmla="*/ 122557 w 540932"/>
                <a:gd name="connsiteY421" fmla="*/ 140465 h 251154"/>
                <a:gd name="connsiteX422" fmla="*/ 123150 w 540932"/>
                <a:gd name="connsiteY422" fmla="*/ 139171 h 251154"/>
                <a:gd name="connsiteX423" fmla="*/ 124121 w 540932"/>
                <a:gd name="connsiteY423" fmla="*/ 138254 h 251154"/>
                <a:gd name="connsiteX424" fmla="*/ 126333 w 540932"/>
                <a:gd name="connsiteY424" fmla="*/ 137607 h 251154"/>
                <a:gd name="connsiteX425" fmla="*/ 130324 w 540932"/>
                <a:gd name="connsiteY425" fmla="*/ 137013 h 251154"/>
                <a:gd name="connsiteX426" fmla="*/ 132266 w 540932"/>
                <a:gd name="connsiteY426" fmla="*/ 137121 h 251154"/>
                <a:gd name="connsiteX427" fmla="*/ 133992 w 540932"/>
                <a:gd name="connsiteY427" fmla="*/ 137876 h 251154"/>
                <a:gd name="connsiteX428" fmla="*/ 135233 w 540932"/>
                <a:gd name="connsiteY428" fmla="*/ 139333 h 251154"/>
                <a:gd name="connsiteX429" fmla="*/ 135719 w 540932"/>
                <a:gd name="connsiteY429" fmla="*/ 141598 h 251154"/>
                <a:gd name="connsiteX430" fmla="*/ 136636 w 540932"/>
                <a:gd name="connsiteY430" fmla="*/ 142785 h 251154"/>
                <a:gd name="connsiteX431" fmla="*/ 142893 w 540932"/>
                <a:gd name="connsiteY431" fmla="*/ 146129 h 251154"/>
                <a:gd name="connsiteX432" fmla="*/ 145212 w 540932"/>
                <a:gd name="connsiteY432" fmla="*/ 149150 h 251154"/>
                <a:gd name="connsiteX433" fmla="*/ 148611 w 540932"/>
                <a:gd name="connsiteY433" fmla="*/ 156432 h 251154"/>
                <a:gd name="connsiteX434" fmla="*/ 150714 w 540932"/>
                <a:gd name="connsiteY434" fmla="*/ 159345 h 251154"/>
                <a:gd name="connsiteX435" fmla="*/ 153142 w 540932"/>
                <a:gd name="connsiteY435" fmla="*/ 161071 h 251154"/>
                <a:gd name="connsiteX436" fmla="*/ 158968 w 540932"/>
                <a:gd name="connsiteY436" fmla="*/ 164092 h 251154"/>
                <a:gd name="connsiteX437" fmla="*/ 161395 w 540932"/>
                <a:gd name="connsiteY437" fmla="*/ 166196 h 251154"/>
                <a:gd name="connsiteX438" fmla="*/ 68506 w 540932"/>
                <a:gd name="connsiteY438" fmla="*/ 48332 h 251154"/>
                <a:gd name="connsiteX439" fmla="*/ 69801 w 540932"/>
                <a:gd name="connsiteY439" fmla="*/ 47955 h 251154"/>
                <a:gd name="connsiteX440" fmla="*/ 72390 w 540932"/>
                <a:gd name="connsiteY440" fmla="*/ 47955 h 251154"/>
                <a:gd name="connsiteX441" fmla="*/ 74494 w 540932"/>
                <a:gd name="connsiteY441" fmla="*/ 48602 h 251154"/>
                <a:gd name="connsiteX442" fmla="*/ 74225 w 540932"/>
                <a:gd name="connsiteY442" fmla="*/ 50112 h 251154"/>
                <a:gd name="connsiteX443" fmla="*/ 71581 w 540932"/>
                <a:gd name="connsiteY443" fmla="*/ 51838 h 251154"/>
                <a:gd name="connsiteX444" fmla="*/ 70664 w 540932"/>
                <a:gd name="connsiteY444" fmla="*/ 52809 h 251154"/>
                <a:gd name="connsiteX445" fmla="*/ 70934 w 540932"/>
                <a:gd name="connsiteY445" fmla="*/ 54050 h 251154"/>
                <a:gd name="connsiteX446" fmla="*/ 69639 w 540932"/>
                <a:gd name="connsiteY446" fmla="*/ 54320 h 251154"/>
                <a:gd name="connsiteX447" fmla="*/ 68345 w 540932"/>
                <a:gd name="connsiteY447" fmla="*/ 54374 h 251154"/>
                <a:gd name="connsiteX448" fmla="*/ 67320 w 540932"/>
                <a:gd name="connsiteY448" fmla="*/ 54697 h 251154"/>
                <a:gd name="connsiteX449" fmla="*/ 66780 w 540932"/>
                <a:gd name="connsiteY449" fmla="*/ 55830 h 251154"/>
                <a:gd name="connsiteX450" fmla="*/ 66996 w 540932"/>
                <a:gd name="connsiteY450" fmla="*/ 57394 h 251154"/>
                <a:gd name="connsiteX451" fmla="*/ 68560 w 540932"/>
                <a:gd name="connsiteY451" fmla="*/ 58959 h 251154"/>
                <a:gd name="connsiteX452" fmla="*/ 68506 w 540932"/>
                <a:gd name="connsiteY452" fmla="*/ 60739 h 251154"/>
                <a:gd name="connsiteX453" fmla="*/ 68129 w 540932"/>
                <a:gd name="connsiteY453" fmla="*/ 61494 h 251154"/>
                <a:gd name="connsiteX454" fmla="*/ 66726 w 540932"/>
                <a:gd name="connsiteY454" fmla="*/ 63436 h 251154"/>
                <a:gd name="connsiteX455" fmla="*/ 66349 w 540932"/>
                <a:gd name="connsiteY455" fmla="*/ 64245 h 251154"/>
                <a:gd name="connsiteX456" fmla="*/ 65540 w 540932"/>
                <a:gd name="connsiteY456" fmla="*/ 64029 h 251154"/>
                <a:gd name="connsiteX457" fmla="*/ 64731 w 540932"/>
                <a:gd name="connsiteY457" fmla="*/ 63436 h 251154"/>
                <a:gd name="connsiteX458" fmla="*/ 63814 w 540932"/>
                <a:gd name="connsiteY458" fmla="*/ 62519 h 251154"/>
                <a:gd name="connsiteX459" fmla="*/ 63274 w 540932"/>
                <a:gd name="connsiteY459" fmla="*/ 61710 h 251154"/>
                <a:gd name="connsiteX460" fmla="*/ 62627 w 540932"/>
                <a:gd name="connsiteY460" fmla="*/ 61224 h 251154"/>
                <a:gd name="connsiteX461" fmla="*/ 61656 w 540932"/>
                <a:gd name="connsiteY461" fmla="*/ 61656 h 251154"/>
                <a:gd name="connsiteX462" fmla="*/ 60793 w 540932"/>
                <a:gd name="connsiteY462" fmla="*/ 62249 h 251154"/>
                <a:gd name="connsiteX463" fmla="*/ 59930 w 540932"/>
                <a:gd name="connsiteY463" fmla="*/ 62411 h 251154"/>
                <a:gd name="connsiteX464" fmla="*/ 59121 w 540932"/>
                <a:gd name="connsiteY464" fmla="*/ 62141 h 251154"/>
                <a:gd name="connsiteX465" fmla="*/ 58365 w 540932"/>
                <a:gd name="connsiteY465" fmla="*/ 61386 h 251154"/>
                <a:gd name="connsiteX466" fmla="*/ 59067 w 540932"/>
                <a:gd name="connsiteY466" fmla="*/ 58851 h 251154"/>
                <a:gd name="connsiteX467" fmla="*/ 59606 w 540932"/>
                <a:gd name="connsiteY467" fmla="*/ 57988 h 251154"/>
                <a:gd name="connsiteX468" fmla="*/ 60793 w 540932"/>
                <a:gd name="connsiteY468" fmla="*/ 57718 h 251154"/>
                <a:gd name="connsiteX469" fmla="*/ 60361 w 540932"/>
                <a:gd name="connsiteY469" fmla="*/ 56909 h 251154"/>
                <a:gd name="connsiteX470" fmla="*/ 60146 w 540932"/>
                <a:gd name="connsiteY470" fmla="*/ 56585 h 251154"/>
                <a:gd name="connsiteX471" fmla="*/ 61494 w 540932"/>
                <a:gd name="connsiteY471" fmla="*/ 55884 h 251154"/>
                <a:gd name="connsiteX472" fmla="*/ 62789 w 540932"/>
                <a:gd name="connsiteY472" fmla="*/ 54967 h 251154"/>
                <a:gd name="connsiteX473" fmla="*/ 63112 w 540932"/>
                <a:gd name="connsiteY473" fmla="*/ 54104 h 251154"/>
                <a:gd name="connsiteX474" fmla="*/ 61440 w 540932"/>
                <a:gd name="connsiteY474" fmla="*/ 53565 h 251154"/>
                <a:gd name="connsiteX475" fmla="*/ 61926 w 540932"/>
                <a:gd name="connsiteY475" fmla="*/ 51623 h 251154"/>
                <a:gd name="connsiteX476" fmla="*/ 60253 w 540932"/>
                <a:gd name="connsiteY476" fmla="*/ 48224 h 251154"/>
                <a:gd name="connsiteX477" fmla="*/ 60901 w 540932"/>
                <a:gd name="connsiteY477" fmla="*/ 46336 h 251154"/>
                <a:gd name="connsiteX478" fmla="*/ 62681 w 540932"/>
                <a:gd name="connsiteY478" fmla="*/ 47631 h 251154"/>
                <a:gd name="connsiteX479" fmla="*/ 63166 w 540932"/>
                <a:gd name="connsiteY479" fmla="*/ 48170 h 251154"/>
                <a:gd name="connsiteX480" fmla="*/ 63490 w 540932"/>
                <a:gd name="connsiteY480" fmla="*/ 49033 h 251154"/>
                <a:gd name="connsiteX481" fmla="*/ 63868 w 540932"/>
                <a:gd name="connsiteY481" fmla="*/ 50975 h 251154"/>
                <a:gd name="connsiteX482" fmla="*/ 64407 w 540932"/>
                <a:gd name="connsiteY482" fmla="*/ 51784 h 251154"/>
                <a:gd name="connsiteX483" fmla="*/ 66133 w 540932"/>
                <a:gd name="connsiteY483" fmla="*/ 52540 h 251154"/>
                <a:gd name="connsiteX484" fmla="*/ 67428 w 540932"/>
                <a:gd name="connsiteY484" fmla="*/ 51892 h 251154"/>
                <a:gd name="connsiteX485" fmla="*/ 68237 w 540932"/>
                <a:gd name="connsiteY485" fmla="*/ 50382 h 251154"/>
                <a:gd name="connsiteX486" fmla="*/ 68506 w 540932"/>
                <a:gd name="connsiteY486" fmla="*/ 48332 h 251154"/>
                <a:gd name="connsiteX487" fmla="*/ 54266 w 540932"/>
                <a:gd name="connsiteY487" fmla="*/ 39270 h 251154"/>
                <a:gd name="connsiteX488" fmla="*/ 54482 w 540932"/>
                <a:gd name="connsiteY488" fmla="*/ 40511 h 251154"/>
                <a:gd name="connsiteX489" fmla="*/ 55075 w 540932"/>
                <a:gd name="connsiteY489" fmla="*/ 41212 h 251154"/>
                <a:gd name="connsiteX490" fmla="*/ 55884 w 540932"/>
                <a:gd name="connsiteY490" fmla="*/ 41913 h 251154"/>
                <a:gd name="connsiteX491" fmla="*/ 56747 w 540932"/>
                <a:gd name="connsiteY491" fmla="*/ 43154 h 251154"/>
                <a:gd name="connsiteX492" fmla="*/ 55507 w 540932"/>
                <a:gd name="connsiteY492" fmla="*/ 43423 h 251154"/>
                <a:gd name="connsiteX493" fmla="*/ 55345 w 540932"/>
                <a:gd name="connsiteY493" fmla="*/ 44287 h 251154"/>
                <a:gd name="connsiteX494" fmla="*/ 55507 w 540932"/>
                <a:gd name="connsiteY494" fmla="*/ 45204 h 251154"/>
                <a:gd name="connsiteX495" fmla="*/ 55291 w 540932"/>
                <a:gd name="connsiteY495" fmla="*/ 45635 h 251154"/>
                <a:gd name="connsiteX496" fmla="*/ 52540 w 540932"/>
                <a:gd name="connsiteY496" fmla="*/ 45905 h 251154"/>
                <a:gd name="connsiteX497" fmla="*/ 51461 w 540932"/>
                <a:gd name="connsiteY497" fmla="*/ 45635 h 251154"/>
                <a:gd name="connsiteX498" fmla="*/ 50652 w 540932"/>
                <a:gd name="connsiteY498" fmla="*/ 44071 h 251154"/>
                <a:gd name="connsiteX499" fmla="*/ 49843 w 540932"/>
                <a:gd name="connsiteY499" fmla="*/ 43477 h 251154"/>
                <a:gd name="connsiteX500" fmla="*/ 48764 w 540932"/>
                <a:gd name="connsiteY500" fmla="*/ 44125 h 251154"/>
                <a:gd name="connsiteX501" fmla="*/ 47523 w 540932"/>
                <a:gd name="connsiteY501" fmla="*/ 45743 h 251154"/>
                <a:gd name="connsiteX502" fmla="*/ 46714 w 540932"/>
                <a:gd name="connsiteY502" fmla="*/ 46175 h 251154"/>
                <a:gd name="connsiteX503" fmla="*/ 45473 w 540932"/>
                <a:gd name="connsiteY503" fmla="*/ 46175 h 251154"/>
                <a:gd name="connsiteX504" fmla="*/ 46013 w 540932"/>
                <a:gd name="connsiteY504" fmla="*/ 47307 h 251154"/>
                <a:gd name="connsiteX505" fmla="*/ 46714 w 540932"/>
                <a:gd name="connsiteY505" fmla="*/ 47847 h 251154"/>
                <a:gd name="connsiteX506" fmla="*/ 47361 w 540932"/>
                <a:gd name="connsiteY506" fmla="*/ 47739 h 251154"/>
                <a:gd name="connsiteX507" fmla="*/ 47847 w 540932"/>
                <a:gd name="connsiteY507" fmla="*/ 46876 h 251154"/>
                <a:gd name="connsiteX508" fmla="*/ 48494 w 540932"/>
                <a:gd name="connsiteY508" fmla="*/ 47469 h 251154"/>
                <a:gd name="connsiteX509" fmla="*/ 47577 w 540932"/>
                <a:gd name="connsiteY509" fmla="*/ 49627 h 251154"/>
                <a:gd name="connsiteX510" fmla="*/ 46984 w 540932"/>
                <a:gd name="connsiteY510" fmla="*/ 50652 h 251154"/>
                <a:gd name="connsiteX511" fmla="*/ 46390 w 540932"/>
                <a:gd name="connsiteY511" fmla="*/ 50760 h 251154"/>
                <a:gd name="connsiteX512" fmla="*/ 45419 w 540932"/>
                <a:gd name="connsiteY512" fmla="*/ 50382 h 251154"/>
                <a:gd name="connsiteX513" fmla="*/ 44826 w 540932"/>
                <a:gd name="connsiteY513" fmla="*/ 51191 h 251154"/>
                <a:gd name="connsiteX514" fmla="*/ 44340 w 540932"/>
                <a:gd name="connsiteY514" fmla="*/ 53457 h 251154"/>
                <a:gd name="connsiteX515" fmla="*/ 44448 w 540932"/>
                <a:gd name="connsiteY515" fmla="*/ 54482 h 251154"/>
                <a:gd name="connsiteX516" fmla="*/ 44880 w 540932"/>
                <a:gd name="connsiteY516" fmla="*/ 56100 h 251154"/>
                <a:gd name="connsiteX517" fmla="*/ 45635 w 540932"/>
                <a:gd name="connsiteY517" fmla="*/ 57772 h 251154"/>
                <a:gd name="connsiteX518" fmla="*/ 46714 w 540932"/>
                <a:gd name="connsiteY518" fmla="*/ 58851 h 251154"/>
                <a:gd name="connsiteX519" fmla="*/ 44718 w 540932"/>
                <a:gd name="connsiteY519" fmla="*/ 59336 h 251154"/>
                <a:gd name="connsiteX520" fmla="*/ 40564 w 540932"/>
                <a:gd name="connsiteY520" fmla="*/ 57610 h 251154"/>
                <a:gd name="connsiteX521" fmla="*/ 39000 w 540932"/>
                <a:gd name="connsiteY521" fmla="*/ 58851 h 251154"/>
                <a:gd name="connsiteX522" fmla="*/ 38353 w 540932"/>
                <a:gd name="connsiteY522" fmla="*/ 58312 h 251154"/>
                <a:gd name="connsiteX523" fmla="*/ 39000 w 540932"/>
                <a:gd name="connsiteY523" fmla="*/ 58312 h 251154"/>
                <a:gd name="connsiteX524" fmla="*/ 38676 w 540932"/>
                <a:gd name="connsiteY524" fmla="*/ 57233 h 251154"/>
                <a:gd name="connsiteX525" fmla="*/ 39000 w 540932"/>
                <a:gd name="connsiteY525" fmla="*/ 56046 h 251154"/>
                <a:gd name="connsiteX526" fmla="*/ 40672 w 540932"/>
                <a:gd name="connsiteY526" fmla="*/ 53079 h 251154"/>
                <a:gd name="connsiteX527" fmla="*/ 40834 w 540932"/>
                <a:gd name="connsiteY527" fmla="*/ 52432 h 251154"/>
                <a:gd name="connsiteX528" fmla="*/ 40780 w 540932"/>
                <a:gd name="connsiteY528" fmla="*/ 50166 h 251154"/>
                <a:gd name="connsiteX529" fmla="*/ 40511 w 540932"/>
                <a:gd name="connsiteY529" fmla="*/ 49519 h 251154"/>
                <a:gd name="connsiteX530" fmla="*/ 39917 w 540932"/>
                <a:gd name="connsiteY530" fmla="*/ 49303 h 251154"/>
                <a:gd name="connsiteX531" fmla="*/ 39324 w 540932"/>
                <a:gd name="connsiteY531" fmla="*/ 49195 h 251154"/>
                <a:gd name="connsiteX532" fmla="*/ 39054 w 540932"/>
                <a:gd name="connsiteY532" fmla="*/ 48926 h 251154"/>
                <a:gd name="connsiteX533" fmla="*/ 39054 w 540932"/>
                <a:gd name="connsiteY533" fmla="*/ 46498 h 251154"/>
                <a:gd name="connsiteX534" fmla="*/ 38784 w 540932"/>
                <a:gd name="connsiteY534" fmla="*/ 44179 h 251154"/>
                <a:gd name="connsiteX535" fmla="*/ 38892 w 540932"/>
                <a:gd name="connsiteY535" fmla="*/ 43477 h 251154"/>
                <a:gd name="connsiteX536" fmla="*/ 39594 w 540932"/>
                <a:gd name="connsiteY536" fmla="*/ 42668 h 251154"/>
                <a:gd name="connsiteX537" fmla="*/ 40079 w 540932"/>
                <a:gd name="connsiteY537" fmla="*/ 42560 h 251154"/>
                <a:gd name="connsiteX538" fmla="*/ 41482 w 540932"/>
                <a:gd name="connsiteY538" fmla="*/ 42776 h 251154"/>
                <a:gd name="connsiteX539" fmla="*/ 41967 w 540932"/>
                <a:gd name="connsiteY539" fmla="*/ 42668 h 251154"/>
                <a:gd name="connsiteX540" fmla="*/ 41967 w 540932"/>
                <a:gd name="connsiteY540" fmla="*/ 42399 h 251154"/>
                <a:gd name="connsiteX541" fmla="*/ 42506 w 540932"/>
                <a:gd name="connsiteY541" fmla="*/ 40888 h 251154"/>
                <a:gd name="connsiteX542" fmla="*/ 42560 w 540932"/>
                <a:gd name="connsiteY542" fmla="*/ 40834 h 251154"/>
                <a:gd name="connsiteX543" fmla="*/ 42560 w 540932"/>
                <a:gd name="connsiteY543" fmla="*/ 40079 h 251154"/>
                <a:gd name="connsiteX544" fmla="*/ 42237 w 540932"/>
                <a:gd name="connsiteY544" fmla="*/ 37274 h 251154"/>
                <a:gd name="connsiteX545" fmla="*/ 42992 w 540932"/>
                <a:gd name="connsiteY545" fmla="*/ 36681 h 251154"/>
                <a:gd name="connsiteX546" fmla="*/ 42776 w 540932"/>
                <a:gd name="connsiteY546" fmla="*/ 35332 h 251154"/>
                <a:gd name="connsiteX547" fmla="*/ 41967 w 540932"/>
                <a:gd name="connsiteY547" fmla="*/ 32743 h 251154"/>
                <a:gd name="connsiteX548" fmla="*/ 42506 w 540932"/>
                <a:gd name="connsiteY548" fmla="*/ 32581 h 251154"/>
                <a:gd name="connsiteX549" fmla="*/ 45581 w 540932"/>
                <a:gd name="connsiteY549" fmla="*/ 31232 h 251154"/>
                <a:gd name="connsiteX550" fmla="*/ 45905 w 540932"/>
                <a:gd name="connsiteY550" fmla="*/ 32581 h 251154"/>
                <a:gd name="connsiteX551" fmla="*/ 46121 w 540932"/>
                <a:gd name="connsiteY551" fmla="*/ 34361 h 251154"/>
                <a:gd name="connsiteX552" fmla="*/ 46606 w 540932"/>
                <a:gd name="connsiteY552" fmla="*/ 35926 h 251154"/>
                <a:gd name="connsiteX553" fmla="*/ 47631 w 540932"/>
                <a:gd name="connsiteY553" fmla="*/ 36573 h 251154"/>
                <a:gd name="connsiteX554" fmla="*/ 51838 w 540932"/>
                <a:gd name="connsiteY554" fmla="*/ 35926 h 251154"/>
                <a:gd name="connsiteX555" fmla="*/ 53295 w 540932"/>
                <a:gd name="connsiteY555" fmla="*/ 36087 h 251154"/>
                <a:gd name="connsiteX556" fmla="*/ 54050 w 540932"/>
                <a:gd name="connsiteY556" fmla="*/ 36411 h 251154"/>
                <a:gd name="connsiteX557" fmla="*/ 54535 w 540932"/>
                <a:gd name="connsiteY557" fmla="*/ 36735 h 251154"/>
                <a:gd name="connsiteX558" fmla="*/ 55345 w 540932"/>
                <a:gd name="connsiteY558" fmla="*/ 37598 h 251154"/>
                <a:gd name="connsiteX559" fmla="*/ 55776 w 540932"/>
                <a:gd name="connsiteY559" fmla="*/ 38407 h 251154"/>
                <a:gd name="connsiteX560" fmla="*/ 55399 w 540932"/>
                <a:gd name="connsiteY560" fmla="*/ 38838 h 251154"/>
                <a:gd name="connsiteX561" fmla="*/ 54751 w 540932"/>
                <a:gd name="connsiteY561" fmla="*/ 39108 h 251154"/>
                <a:gd name="connsiteX562" fmla="*/ 54266 w 540932"/>
                <a:gd name="connsiteY562" fmla="*/ 39270 h 251154"/>
                <a:gd name="connsiteX563" fmla="*/ 383367 w 540932"/>
                <a:gd name="connsiteY563" fmla="*/ 17369 h 251154"/>
                <a:gd name="connsiteX564" fmla="*/ 383529 w 540932"/>
                <a:gd name="connsiteY564" fmla="*/ 18340 h 251154"/>
                <a:gd name="connsiteX565" fmla="*/ 383097 w 540932"/>
                <a:gd name="connsiteY565" fmla="*/ 19042 h 251154"/>
                <a:gd name="connsiteX566" fmla="*/ 382504 w 540932"/>
                <a:gd name="connsiteY566" fmla="*/ 19581 h 251154"/>
                <a:gd name="connsiteX567" fmla="*/ 382234 w 540932"/>
                <a:gd name="connsiteY567" fmla="*/ 20067 h 251154"/>
                <a:gd name="connsiteX568" fmla="*/ 381533 w 540932"/>
                <a:gd name="connsiteY568" fmla="*/ 26054 h 251154"/>
                <a:gd name="connsiteX569" fmla="*/ 380994 w 540932"/>
                <a:gd name="connsiteY569" fmla="*/ 27564 h 251154"/>
                <a:gd name="connsiteX570" fmla="*/ 378243 w 540932"/>
                <a:gd name="connsiteY570" fmla="*/ 29291 h 251154"/>
                <a:gd name="connsiteX571" fmla="*/ 374359 w 540932"/>
                <a:gd name="connsiteY571" fmla="*/ 29291 h 251154"/>
                <a:gd name="connsiteX572" fmla="*/ 367292 w 540932"/>
                <a:gd name="connsiteY572" fmla="*/ 28158 h 251154"/>
                <a:gd name="connsiteX573" fmla="*/ 360172 w 540932"/>
                <a:gd name="connsiteY573" fmla="*/ 29614 h 251154"/>
                <a:gd name="connsiteX574" fmla="*/ 356666 w 540932"/>
                <a:gd name="connsiteY574" fmla="*/ 29830 h 251154"/>
                <a:gd name="connsiteX575" fmla="*/ 354778 w 540932"/>
                <a:gd name="connsiteY575" fmla="*/ 28158 h 251154"/>
                <a:gd name="connsiteX576" fmla="*/ 354886 w 540932"/>
                <a:gd name="connsiteY576" fmla="*/ 25245 h 251154"/>
                <a:gd name="connsiteX577" fmla="*/ 356234 w 540932"/>
                <a:gd name="connsiteY577" fmla="*/ 22979 h 251154"/>
                <a:gd name="connsiteX578" fmla="*/ 364002 w 540932"/>
                <a:gd name="connsiteY578" fmla="*/ 16506 h 251154"/>
                <a:gd name="connsiteX579" fmla="*/ 365351 w 540932"/>
                <a:gd name="connsiteY579" fmla="*/ 15751 h 251154"/>
                <a:gd name="connsiteX580" fmla="*/ 366645 w 540932"/>
                <a:gd name="connsiteY580" fmla="*/ 15212 h 251154"/>
                <a:gd name="connsiteX581" fmla="*/ 369396 w 540932"/>
                <a:gd name="connsiteY581" fmla="*/ 14456 h 251154"/>
                <a:gd name="connsiteX582" fmla="*/ 370799 w 540932"/>
                <a:gd name="connsiteY582" fmla="*/ 14349 h 251154"/>
                <a:gd name="connsiteX583" fmla="*/ 373658 w 540932"/>
                <a:gd name="connsiteY583" fmla="*/ 14403 h 251154"/>
                <a:gd name="connsiteX584" fmla="*/ 375923 w 540932"/>
                <a:gd name="connsiteY584" fmla="*/ 14726 h 251154"/>
                <a:gd name="connsiteX585" fmla="*/ 378027 w 540932"/>
                <a:gd name="connsiteY585" fmla="*/ 15481 h 251154"/>
                <a:gd name="connsiteX586" fmla="*/ 380346 w 540932"/>
                <a:gd name="connsiteY586" fmla="*/ 16776 h 251154"/>
                <a:gd name="connsiteX587" fmla="*/ 380994 w 540932"/>
                <a:gd name="connsiteY587" fmla="*/ 16291 h 251154"/>
                <a:gd name="connsiteX588" fmla="*/ 381803 w 540932"/>
                <a:gd name="connsiteY588" fmla="*/ 16183 h 251154"/>
                <a:gd name="connsiteX589" fmla="*/ 382666 w 540932"/>
                <a:gd name="connsiteY589" fmla="*/ 16560 h 251154"/>
                <a:gd name="connsiteX590" fmla="*/ 383367 w 540932"/>
                <a:gd name="connsiteY590" fmla="*/ 17369 h 251154"/>
                <a:gd name="connsiteX591" fmla="*/ 355371 w 540932"/>
                <a:gd name="connsiteY591" fmla="*/ 19149 h 251154"/>
                <a:gd name="connsiteX592" fmla="*/ 355533 w 540932"/>
                <a:gd name="connsiteY592" fmla="*/ 19905 h 251154"/>
                <a:gd name="connsiteX593" fmla="*/ 355371 w 540932"/>
                <a:gd name="connsiteY593" fmla="*/ 21901 h 251154"/>
                <a:gd name="connsiteX594" fmla="*/ 354724 w 540932"/>
                <a:gd name="connsiteY594" fmla="*/ 23141 h 251154"/>
                <a:gd name="connsiteX595" fmla="*/ 353160 w 540932"/>
                <a:gd name="connsiteY595" fmla="*/ 23735 h 251154"/>
                <a:gd name="connsiteX596" fmla="*/ 348143 w 540932"/>
                <a:gd name="connsiteY596" fmla="*/ 24004 h 251154"/>
                <a:gd name="connsiteX597" fmla="*/ 346255 w 540932"/>
                <a:gd name="connsiteY597" fmla="*/ 24490 h 251154"/>
                <a:gd name="connsiteX598" fmla="*/ 344798 w 540932"/>
                <a:gd name="connsiteY598" fmla="*/ 25676 h 251154"/>
                <a:gd name="connsiteX599" fmla="*/ 344205 w 540932"/>
                <a:gd name="connsiteY599" fmla="*/ 27888 h 251154"/>
                <a:gd name="connsiteX600" fmla="*/ 344745 w 540932"/>
                <a:gd name="connsiteY600" fmla="*/ 31286 h 251154"/>
                <a:gd name="connsiteX601" fmla="*/ 344798 w 540932"/>
                <a:gd name="connsiteY601" fmla="*/ 33067 h 251154"/>
                <a:gd name="connsiteX602" fmla="*/ 344151 w 540932"/>
                <a:gd name="connsiteY602" fmla="*/ 34253 h 251154"/>
                <a:gd name="connsiteX603" fmla="*/ 342533 w 540932"/>
                <a:gd name="connsiteY603" fmla="*/ 34361 h 251154"/>
                <a:gd name="connsiteX604" fmla="*/ 340321 w 540932"/>
                <a:gd name="connsiteY604" fmla="*/ 33660 h 251154"/>
                <a:gd name="connsiteX605" fmla="*/ 338379 w 540932"/>
                <a:gd name="connsiteY605" fmla="*/ 32689 h 251154"/>
                <a:gd name="connsiteX606" fmla="*/ 337570 w 540932"/>
                <a:gd name="connsiteY606" fmla="*/ 32042 h 251154"/>
                <a:gd name="connsiteX607" fmla="*/ 337301 w 540932"/>
                <a:gd name="connsiteY607" fmla="*/ 31179 h 251154"/>
                <a:gd name="connsiteX608" fmla="*/ 336707 w 540932"/>
                <a:gd name="connsiteY608" fmla="*/ 31394 h 251154"/>
                <a:gd name="connsiteX609" fmla="*/ 336060 w 540932"/>
                <a:gd name="connsiteY609" fmla="*/ 32203 h 251154"/>
                <a:gd name="connsiteX610" fmla="*/ 335790 w 540932"/>
                <a:gd name="connsiteY610" fmla="*/ 33282 h 251154"/>
                <a:gd name="connsiteX611" fmla="*/ 335844 w 540932"/>
                <a:gd name="connsiteY611" fmla="*/ 35008 h 251154"/>
                <a:gd name="connsiteX612" fmla="*/ 336006 w 540932"/>
                <a:gd name="connsiteY612" fmla="*/ 35710 h 251154"/>
                <a:gd name="connsiteX613" fmla="*/ 336383 w 540932"/>
                <a:gd name="connsiteY613" fmla="*/ 36519 h 251154"/>
                <a:gd name="connsiteX614" fmla="*/ 340052 w 540932"/>
                <a:gd name="connsiteY614" fmla="*/ 42237 h 251154"/>
                <a:gd name="connsiteX615" fmla="*/ 339944 w 540932"/>
                <a:gd name="connsiteY615" fmla="*/ 44988 h 251154"/>
                <a:gd name="connsiteX616" fmla="*/ 336383 w 540932"/>
                <a:gd name="connsiteY616" fmla="*/ 47415 h 251154"/>
                <a:gd name="connsiteX617" fmla="*/ 335467 w 540932"/>
                <a:gd name="connsiteY617" fmla="*/ 47631 h 251154"/>
                <a:gd name="connsiteX618" fmla="*/ 331151 w 540932"/>
                <a:gd name="connsiteY618" fmla="*/ 48224 h 251154"/>
                <a:gd name="connsiteX619" fmla="*/ 330612 w 540932"/>
                <a:gd name="connsiteY619" fmla="*/ 48548 h 251154"/>
                <a:gd name="connsiteX620" fmla="*/ 329533 w 540932"/>
                <a:gd name="connsiteY620" fmla="*/ 49519 h 251154"/>
                <a:gd name="connsiteX621" fmla="*/ 328886 w 540932"/>
                <a:gd name="connsiteY621" fmla="*/ 49681 h 251154"/>
                <a:gd name="connsiteX622" fmla="*/ 325973 w 540932"/>
                <a:gd name="connsiteY622" fmla="*/ 49249 h 251154"/>
                <a:gd name="connsiteX623" fmla="*/ 325271 w 540932"/>
                <a:gd name="connsiteY623" fmla="*/ 49357 h 251154"/>
                <a:gd name="connsiteX624" fmla="*/ 323276 w 540932"/>
                <a:gd name="connsiteY624" fmla="*/ 50436 h 251154"/>
                <a:gd name="connsiteX625" fmla="*/ 322682 w 540932"/>
                <a:gd name="connsiteY625" fmla="*/ 51029 h 251154"/>
                <a:gd name="connsiteX626" fmla="*/ 321711 w 540932"/>
                <a:gd name="connsiteY626" fmla="*/ 51029 h 251154"/>
                <a:gd name="connsiteX627" fmla="*/ 315400 w 540932"/>
                <a:gd name="connsiteY627" fmla="*/ 52540 h 251154"/>
                <a:gd name="connsiteX628" fmla="*/ 314483 w 540932"/>
                <a:gd name="connsiteY628" fmla="*/ 53187 h 251154"/>
                <a:gd name="connsiteX629" fmla="*/ 311894 w 540932"/>
                <a:gd name="connsiteY629" fmla="*/ 55830 h 251154"/>
                <a:gd name="connsiteX630" fmla="*/ 310977 w 540932"/>
                <a:gd name="connsiteY630" fmla="*/ 56316 h 251154"/>
                <a:gd name="connsiteX631" fmla="*/ 305259 w 540932"/>
                <a:gd name="connsiteY631" fmla="*/ 58258 h 251154"/>
                <a:gd name="connsiteX632" fmla="*/ 301645 w 540932"/>
                <a:gd name="connsiteY632" fmla="*/ 58905 h 251154"/>
                <a:gd name="connsiteX633" fmla="*/ 292636 w 540932"/>
                <a:gd name="connsiteY633" fmla="*/ 58689 h 251154"/>
                <a:gd name="connsiteX634" fmla="*/ 291180 w 540932"/>
                <a:gd name="connsiteY634" fmla="*/ 58851 h 251154"/>
                <a:gd name="connsiteX635" fmla="*/ 289292 w 540932"/>
                <a:gd name="connsiteY635" fmla="*/ 59498 h 251154"/>
                <a:gd name="connsiteX636" fmla="*/ 288213 w 540932"/>
                <a:gd name="connsiteY636" fmla="*/ 59660 h 251154"/>
                <a:gd name="connsiteX637" fmla="*/ 286001 w 540932"/>
                <a:gd name="connsiteY637" fmla="*/ 58581 h 251154"/>
                <a:gd name="connsiteX638" fmla="*/ 280445 w 540932"/>
                <a:gd name="connsiteY638" fmla="*/ 57664 h 251154"/>
                <a:gd name="connsiteX639" fmla="*/ 276238 w 540932"/>
                <a:gd name="connsiteY639" fmla="*/ 58150 h 251154"/>
                <a:gd name="connsiteX640" fmla="*/ 273055 w 540932"/>
                <a:gd name="connsiteY640" fmla="*/ 60038 h 251154"/>
                <a:gd name="connsiteX641" fmla="*/ 270142 w 540932"/>
                <a:gd name="connsiteY641" fmla="*/ 62411 h 251154"/>
                <a:gd name="connsiteX642" fmla="*/ 266798 w 540932"/>
                <a:gd name="connsiteY642" fmla="*/ 64299 h 251154"/>
                <a:gd name="connsiteX643" fmla="*/ 255578 w 540932"/>
                <a:gd name="connsiteY643" fmla="*/ 67428 h 251154"/>
                <a:gd name="connsiteX644" fmla="*/ 251964 w 540932"/>
                <a:gd name="connsiteY644" fmla="*/ 69208 h 251154"/>
                <a:gd name="connsiteX645" fmla="*/ 248404 w 540932"/>
                <a:gd name="connsiteY645" fmla="*/ 71473 h 251154"/>
                <a:gd name="connsiteX646" fmla="*/ 247271 w 540932"/>
                <a:gd name="connsiteY646" fmla="*/ 71851 h 251154"/>
                <a:gd name="connsiteX647" fmla="*/ 246354 w 540932"/>
                <a:gd name="connsiteY647" fmla="*/ 71797 h 251154"/>
                <a:gd name="connsiteX648" fmla="*/ 245491 w 540932"/>
                <a:gd name="connsiteY648" fmla="*/ 71581 h 251154"/>
                <a:gd name="connsiteX649" fmla="*/ 244520 w 540932"/>
                <a:gd name="connsiteY649" fmla="*/ 71473 h 251154"/>
                <a:gd name="connsiteX650" fmla="*/ 243225 w 540932"/>
                <a:gd name="connsiteY650" fmla="*/ 71096 h 251154"/>
                <a:gd name="connsiteX651" fmla="*/ 241661 w 540932"/>
                <a:gd name="connsiteY651" fmla="*/ 70287 h 251154"/>
                <a:gd name="connsiteX652" fmla="*/ 240205 w 540932"/>
                <a:gd name="connsiteY652" fmla="*/ 69316 h 251154"/>
                <a:gd name="connsiteX653" fmla="*/ 239395 w 540932"/>
                <a:gd name="connsiteY653" fmla="*/ 68507 h 251154"/>
                <a:gd name="connsiteX654" fmla="*/ 238047 w 540932"/>
                <a:gd name="connsiteY654" fmla="*/ 69585 h 251154"/>
                <a:gd name="connsiteX655" fmla="*/ 236752 w 540932"/>
                <a:gd name="connsiteY655" fmla="*/ 72714 h 251154"/>
                <a:gd name="connsiteX656" fmla="*/ 235619 w 540932"/>
                <a:gd name="connsiteY656" fmla="*/ 73361 h 251154"/>
                <a:gd name="connsiteX657" fmla="*/ 235134 w 540932"/>
                <a:gd name="connsiteY657" fmla="*/ 72552 h 251154"/>
                <a:gd name="connsiteX658" fmla="*/ 234271 w 540932"/>
                <a:gd name="connsiteY658" fmla="*/ 68668 h 251154"/>
                <a:gd name="connsiteX659" fmla="*/ 233462 w 540932"/>
                <a:gd name="connsiteY659" fmla="*/ 67266 h 251154"/>
                <a:gd name="connsiteX660" fmla="*/ 229902 w 540932"/>
                <a:gd name="connsiteY660" fmla="*/ 65594 h 251154"/>
                <a:gd name="connsiteX661" fmla="*/ 226395 w 540932"/>
                <a:gd name="connsiteY661" fmla="*/ 65324 h 251154"/>
                <a:gd name="connsiteX662" fmla="*/ 222835 w 540932"/>
                <a:gd name="connsiteY662" fmla="*/ 65486 h 251154"/>
                <a:gd name="connsiteX663" fmla="*/ 219059 w 540932"/>
                <a:gd name="connsiteY663" fmla="*/ 64946 h 251154"/>
                <a:gd name="connsiteX664" fmla="*/ 215877 w 540932"/>
                <a:gd name="connsiteY664" fmla="*/ 63868 h 251154"/>
                <a:gd name="connsiteX665" fmla="*/ 213773 w 540932"/>
                <a:gd name="connsiteY665" fmla="*/ 63544 h 251154"/>
                <a:gd name="connsiteX666" fmla="*/ 212209 w 540932"/>
                <a:gd name="connsiteY666" fmla="*/ 63975 h 251154"/>
                <a:gd name="connsiteX667" fmla="*/ 211238 w 540932"/>
                <a:gd name="connsiteY667" fmla="*/ 65809 h 251154"/>
                <a:gd name="connsiteX668" fmla="*/ 211507 w 540932"/>
                <a:gd name="connsiteY668" fmla="*/ 67805 h 251154"/>
                <a:gd name="connsiteX669" fmla="*/ 212047 w 540932"/>
                <a:gd name="connsiteY669" fmla="*/ 69747 h 251154"/>
                <a:gd name="connsiteX670" fmla="*/ 211939 w 540932"/>
                <a:gd name="connsiteY670" fmla="*/ 71473 h 251154"/>
                <a:gd name="connsiteX671" fmla="*/ 208972 w 540932"/>
                <a:gd name="connsiteY671" fmla="*/ 74494 h 251154"/>
                <a:gd name="connsiteX672" fmla="*/ 205304 w 540932"/>
                <a:gd name="connsiteY672" fmla="*/ 74548 h 251154"/>
                <a:gd name="connsiteX673" fmla="*/ 197698 w 540932"/>
                <a:gd name="connsiteY673" fmla="*/ 72229 h 251154"/>
                <a:gd name="connsiteX674" fmla="*/ 193706 w 540932"/>
                <a:gd name="connsiteY674" fmla="*/ 72498 h 251154"/>
                <a:gd name="connsiteX675" fmla="*/ 190524 w 540932"/>
                <a:gd name="connsiteY675" fmla="*/ 73685 h 251154"/>
                <a:gd name="connsiteX676" fmla="*/ 185183 w 540932"/>
                <a:gd name="connsiteY676" fmla="*/ 76490 h 251154"/>
                <a:gd name="connsiteX677" fmla="*/ 183565 w 540932"/>
                <a:gd name="connsiteY677" fmla="*/ 76814 h 251154"/>
                <a:gd name="connsiteX678" fmla="*/ 178926 w 540932"/>
                <a:gd name="connsiteY678" fmla="*/ 76490 h 251154"/>
                <a:gd name="connsiteX679" fmla="*/ 176229 w 540932"/>
                <a:gd name="connsiteY679" fmla="*/ 75519 h 251154"/>
                <a:gd name="connsiteX680" fmla="*/ 175744 w 540932"/>
                <a:gd name="connsiteY680" fmla="*/ 75195 h 251154"/>
                <a:gd name="connsiteX681" fmla="*/ 173478 w 540932"/>
                <a:gd name="connsiteY681" fmla="*/ 75303 h 251154"/>
                <a:gd name="connsiteX682" fmla="*/ 172669 w 540932"/>
                <a:gd name="connsiteY682" fmla="*/ 75249 h 251154"/>
                <a:gd name="connsiteX683" fmla="*/ 171266 w 540932"/>
                <a:gd name="connsiteY683" fmla="*/ 74171 h 251154"/>
                <a:gd name="connsiteX684" fmla="*/ 167490 w 540932"/>
                <a:gd name="connsiteY684" fmla="*/ 70233 h 251154"/>
                <a:gd name="connsiteX685" fmla="*/ 166735 w 540932"/>
                <a:gd name="connsiteY685" fmla="*/ 68884 h 251154"/>
                <a:gd name="connsiteX686" fmla="*/ 166196 w 540932"/>
                <a:gd name="connsiteY686" fmla="*/ 66726 h 251154"/>
                <a:gd name="connsiteX687" fmla="*/ 164901 w 540932"/>
                <a:gd name="connsiteY687" fmla="*/ 65594 h 251154"/>
                <a:gd name="connsiteX688" fmla="*/ 163121 w 540932"/>
                <a:gd name="connsiteY688" fmla="*/ 65432 h 251154"/>
                <a:gd name="connsiteX689" fmla="*/ 161341 w 540932"/>
                <a:gd name="connsiteY689" fmla="*/ 66133 h 251154"/>
                <a:gd name="connsiteX690" fmla="*/ 160316 w 540932"/>
                <a:gd name="connsiteY690" fmla="*/ 67320 h 251154"/>
                <a:gd name="connsiteX691" fmla="*/ 159669 w 540932"/>
                <a:gd name="connsiteY691" fmla="*/ 68722 h 251154"/>
                <a:gd name="connsiteX692" fmla="*/ 158914 w 540932"/>
                <a:gd name="connsiteY692" fmla="*/ 69855 h 251154"/>
                <a:gd name="connsiteX693" fmla="*/ 157511 w 540932"/>
                <a:gd name="connsiteY693" fmla="*/ 70341 h 251154"/>
                <a:gd name="connsiteX694" fmla="*/ 155623 w 540932"/>
                <a:gd name="connsiteY694" fmla="*/ 70017 h 251154"/>
                <a:gd name="connsiteX695" fmla="*/ 154383 w 540932"/>
                <a:gd name="connsiteY695" fmla="*/ 69316 h 251154"/>
                <a:gd name="connsiteX696" fmla="*/ 153304 w 540932"/>
                <a:gd name="connsiteY696" fmla="*/ 68560 h 251154"/>
                <a:gd name="connsiteX697" fmla="*/ 151901 w 540932"/>
                <a:gd name="connsiteY697" fmla="*/ 68021 h 251154"/>
                <a:gd name="connsiteX698" fmla="*/ 150984 w 540932"/>
                <a:gd name="connsiteY698" fmla="*/ 67967 h 251154"/>
                <a:gd name="connsiteX699" fmla="*/ 149096 w 540932"/>
                <a:gd name="connsiteY699" fmla="*/ 68129 h 251154"/>
                <a:gd name="connsiteX700" fmla="*/ 148233 w 540932"/>
                <a:gd name="connsiteY700" fmla="*/ 68021 h 251154"/>
                <a:gd name="connsiteX701" fmla="*/ 146723 w 540932"/>
                <a:gd name="connsiteY701" fmla="*/ 66457 h 251154"/>
                <a:gd name="connsiteX702" fmla="*/ 146183 w 540932"/>
                <a:gd name="connsiteY702" fmla="*/ 66187 h 251154"/>
                <a:gd name="connsiteX703" fmla="*/ 144727 w 540932"/>
                <a:gd name="connsiteY703" fmla="*/ 64353 h 251154"/>
                <a:gd name="connsiteX704" fmla="*/ 144080 w 540932"/>
                <a:gd name="connsiteY704" fmla="*/ 63814 h 251154"/>
                <a:gd name="connsiteX705" fmla="*/ 143432 w 540932"/>
                <a:gd name="connsiteY705" fmla="*/ 63490 h 251154"/>
                <a:gd name="connsiteX706" fmla="*/ 142731 w 540932"/>
                <a:gd name="connsiteY706" fmla="*/ 63328 h 251154"/>
                <a:gd name="connsiteX707" fmla="*/ 140843 w 540932"/>
                <a:gd name="connsiteY707" fmla="*/ 63220 h 251154"/>
                <a:gd name="connsiteX708" fmla="*/ 138901 w 540932"/>
                <a:gd name="connsiteY708" fmla="*/ 63436 h 251154"/>
                <a:gd name="connsiteX709" fmla="*/ 135341 w 540932"/>
                <a:gd name="connsiteY709" fmla="*/ 64299 h 251154"/>
                <a:gd name="connsiteX710" fmla="*/ 133399 w 540932"/>
                <a:gd name="connsiteY710" fmla="*/ 64353 h 251154"/>
                <a:gd name="connsiteX711" fmla="*/ 130540 w 540932"/>
                <a:gd name="connsiteY711" fmla="*/ 63868 h 251154"/>
                <a:gd name="connsiteX712" fmla="*/ 129515 w 540932"/>
                <a:gd name="connsiteY712" fmla="*/ 63814 h 251154"/>
                <a:gd name="connsiteX713" fmla="*/ 128544 w 540932"/>
                <a:gd name="connsiteY713" fmla="*/ 63975 h 251154"/>
                <a:gd name="connsiteX714" fmla="*/ 127681 w 540932"/>
                <a:gd name="connsiteY714" fmla="*/ 64245 h 251154"/>
                <a:gd name="connsiteX715" fmla="*/ 126764 w 540932"/>
                <a:gd name="connsiteY715" fmla="*/ 64299 h 251154"/>
                <a:gd name="connsiteX716" fmla="*/ 125685 w 540932"/>
                <a:gd name="connsiteY716" fmla="*/ 63814 h 251154"/>
                <a:gd name="connsiteX717" fmla="*/ 120615 w 540932"/>
                <a:gd name="connsiteY717" fmla="*/ 66888 h 251154"/>
                <a:gd name="connsiteX718" fmla="*/ 116785 w 540932"/>
                <a:gd name="connsiteY718" fmla="*/ 66780 h 251154"/>
                <a:gd name="connsiteX719" fmla="*/ 113710 w 540932"/>
                <a:gd name="connsiteY719" fmla="*/ 66241 h 251154"/>
                <a:gd name="connsiteX720" fmla="*/ 111930 w 540932"/>
                <a:gd name="connsiteY720" fmla="*/ 65216 h 251154"/>
                <a:gd name="connsiteX721" fmla="*/ 108370 w 540932"/>
                <a:gd name="connsiteY721" fmla="*/ 62087 h 251154"/>
                <a:gd name="connsiteX722" fmla="*/ 106859 w 540932"/>
                <a:gd name="connsiteY722" fmla="*/ 61440 h 251154"/>
                <a:gd name="connsiteX723" fmla="*/ 105079 w 540932"/>
                <a:gd name="connsiteY723" fmla="*/ 61440 h 251154"/>
                <a:gd name="connsiteX724" fmla="*/ 103893 w 540932"/>
                <a:gd name="connsiteY724" fmla="*/ 61602 h 251154"/>
                <a:gd name="connsiteX725" fmla="*/ 100710 w 540932"/>
                <a:gd name="connsiteY725" fmla="*/ 63220 h 251154"/>
                <a:gd name="connsiteX726" fmla="*/ 97635 w 540932"/>
                <a:gd name="connsiteY726" fmla="*/ 64191 h 251154"/>
                <a:gd name="connsiteX727" fmla="*/ 90407 w 540932"/>
                <a:gd name="connsiteY727" fmla="*/ 65432 h 251154"/>
                <a:gd name="connsiteX728" fmla="*/ 87926 w 540932"/>
                <a:gd name="connsiteY728" fmla="*/ 67104 h 251154"/>
                <a:gd name="connsiteX729" fmla="*/ 87602 w 540932"/>
                <a:gd name="connsiteY729" fmla="*/ 67050 h 251154"/>
                <a:gd name="connsiteX730" fmla="*/ 87224 w 540932"/>
                <a:gd name="connsiteY730" fmla="*/ 67104 h 251154"/>
                <a:gd name="connsiteX731" fmla="*/ 86901 w 540932"/>
                <a:gd name="connsiteY731" fmla="*/ 67482 h 251154"/>
                <a:gd name="connsiteX732" fmla="*/ 86955 w 540932"/>
                <a:gd name="connsiteY732" fmla="*/ 67967 h 251154"/>
                <a:gd name="connsiteX733" fmla="*/ 87602 w 540932"/>
                <a:gd name="connsiteY733" fmla="*/ 68884 h 251154"/>
                <a:gd name="connsiteX734" fmla="*/ 87494 w 540932"/>
                <a:gd name="connsiteY734" fmla="*/ 69316 h 251154"/>
                <a:gd name="connsiteX735" fmla="*/ 86739 w 540932"/>
                <a:gd name="connsiteY735" fmla="*/ 69855 h 251154"/>
                <a:gd name="connsiteX736" fmla="*/ 85552 w 540932"/>
                <a:gd name="connsiteY736" fmla="*/ 70395 h 251154"/>
                <a:gd name="connsiteX737" fmla="*/ 84473 w 540932"/>
                <a:gd name="connsiteY737" fmla="*/ 70449 h 251154"/>
                <a:gd name="connsiteX738" fmla="*/ 83988 w 540932"/>
                <a:gd name="connsiteY738" fmla="*/ 69531 h 251154"/>
                <a:gd name="connsiteX739" fmla="*/ 83125 w 540932"/>
                <a:gd name="connsiteY739" fmla="*/ 64731 h 251154"/>
                <a:gd name="connsiteX740" fmla="*/ 82424 w 540932"/>
                <a:gd name="connsiteY740" fmla="*/ 64407 h 251154"/>
                <a:gd name="connsiteX741" fmla="*/ 81453 w 540932"/>
                <a:gd name="connsiteY741" fmla="*/ 64461 h 251154"/>
                <a:gd name="connsiteX742" fmla="*/ 80374 w 540932"/>
                <a:gd name="connsiteY742" fmla="*/ 64353 h 251154"/>
                <a:gd name="connsiteX743" fmla="*/ 78594 w 540932"/>
                <a:gd name="connsiteY743" fmla="*/ 63544 h 251154"/>
                <a:gd name="connsiteX744" fmla="*/ 77245 w 540932"/>
                <a:gd name="connsiteY744" fmla="*/ 62465 h 251154"/>
                <a:gd name="connsiteX745" fmla="*/ 76274 w 540932"/>
                <a:gd name="connsiteY745" fmla="*/ 60955 h 251154"/>
                <a:gd name="connsiteX746" fmla="*/ 75681 w 540932"/>
                <a:gd name="connsiteY746" fmla="*/ 58959 h 251154"/>
                <a:gd name="connsiteX747" fmla="*/ 75519 w 540932"/>
                <a:gd name="connsiteY747" fmla="*/ 46336 h 251154"/>
                <a:gd name="connsiteX748" fmla="*/ 75897 w 540932"/>
                <a:gd name="connsiteY748" fmla="*/ 43963 h 251154"/>
                <a:gd name="connsiteX749" fmla="*/ 77029 w 540932"/>
                <a:gd name="connsiteY749" fmla="*/ 41913 h 251154"/>
                <a:gd name="connsiteX750" fmla="*/ 81399 w 540932"/>
                <a:gd name="connsiteY750" fmla="*/ 37328 h 251154"/>
                <a:gd name="connsiteX751" fmla="*/ 81615 w 540932"/>
                <a:gd name="connsiteY751" fmla="*/ 35386 h 251154"/>
                <a:gd name="connsiteX752" fmla="*/ 81075 w 540932"/>
                <a:gd name="connsiteY752" fmla="*/ 33228 h 251154"/>
                <a:gd name="connsiteX753" fmla="*/ 81021 w 540932"/>
                <a:gd name="connsiteY753" fmla="*/ 30154 h 251154"/>
                <a:gd name="connsiteX754" fmla="*/ 83718 w 540932"/>
                <a:gd name="connsiteY754" fmla="*/ 32959 h 251154"/>
                <a:gd name="connsiteX755" fmla="*/ 85606 w 540932"/>
                <a:gd name="connsiteY755" fmla="*/ 34415 h 251154"/>
                <a:gd name="connsiteX756" fmla="*/ 86469 w 540932"/>
                <a:gd name="connsiteY756" fmla="*/ 34038 h 251154"/>
                <a:gd name="connsiteX757" fmla="*/ 86901 w 540932"/>
                <a:gd name="connsiteY757" fmla="*/ 33930 h 251154"/>
                <a:gd name="connsiteX758" fmla="*/ 89490 w 540932"/>
                <a:gd name="connsiteY758" fmla="*/ 32527 h 251154"/>
                <a:gd name="connsiteX759" fmla="*/ 90083 w 540932"/>
                <a:gd name="connsiteY759" fmla="*/ 32365 h 251154"/>
                <a:gd name="connsiteX760" fmla="*/ 90677 w 540932"/>
                <a:gd name="connsiteY760" fmla="*/ 32257 h 251154"/>
                <a:gd name="connsiteX761" fmla="*/ 91270 w 540932"/>
                <a:gd name="connsiteY761" fmla="*/ 32473 h 251154"/>
                <a:gd name="connsiteX762" fmla="*/ 91810 w 540932"/>
                <a:gd name="connsiteY762" fmla="*/ 33228 h 251154"/>
                <a:gd name="connsiteX763" fmla="*/ 92888 w 540932"/>
                <a:gd name="connsiteY763" fmla="*/ 32473 h 251154"/>
                <a:gd name="connsiteX764" fmla="*/ 93482 w 540932"/>
                <a:gd name="connsiteY764" fmla="*/ 31232 h 251154"/>
                <a:gd name="connsiteX765" fmla="*/ 93967 w 540932"/>
                <a:gd name="connsiteY765" fmla="*/ 29560 h 251154"/>
                <a:gd name="connsiteX766" fmla="*/ 94183 w 540932"/>
                <a:gd name="connsiteY766" fmla="*/ 29291 h 251154"/>
                <a:gd name="connsiteX767" fmla="*/ 94561 w 540932"/>
                <a:gd name="connsiteY767" fmla="*/ 28104 h 251154"/>
                <a:gd name="connsiteX768" fmla="*/ 94776 w 540932"/>
                <a:gd name="connsiteY768" fmla="*/ 27780 h 251154"/>
                <a:gd name="connsiteX769" fmla="*/ 95532 w 540932"/>
                <a:gd name="connsiteY769" fmla="*/ 27672 h 251154"/>
                <a:gd name="connsiteX770" fmla="*/ 96233 w 540932"/>
                <a:gd name="connsiteY770" fmla="*/ 27888 h 251154"/>
                <a:gd name="connsiteX771" fmla="*/ 96880 w 540932"/>
                <a:gd name="connsiteY771" fmla="*/ 28212 h 251154"/>
                <a:gd name="connsiteX772" fmla="*/ 97474 w 540932"/>
                <a:gd name="connsiteY772" fmla="*/ 28374 h 251154"/>
                <a:gd name="connsiteX773" fmla="*/ 97743 w 540932"/>
                <a:gd name="connsiteY773" fmla="*/ 28266 h 251154"/>
                <a:gd name="connsiteX774" fmla="*/ 98121 w 540932"/>
                <a:gd name="connsiteY774" fmla="*/ 28050 h 251154"/>
                <a:gd name="connsiteX775" fmla="*/ 98606 w 540932"/>
                <a:gd name="connsiteY775" fmla="*/ 27834 h 251154"/>
                <a:gd name="connsiteX776" fmla="*/ 99254 w 540932"/>
                <a:gd name="connsiteY776" fmla="*/ 27726 h 251154"/>
                <a:gd name="connsiteX777" fmla="*/ 99955 w 540932"/>
                <a:gd name="connsiteY777" fmla="*/ 27942 h 251154"/>
                <a:gd name="connsiteX778" fmla="*/ 100279 w 540932"/>
                <a:gd name="connsiteY778" fmla="*/ 28859 h 251154"/>
                <a:gd name="connsiteX779" fmla="*/ 100818 w 540932"/>
                <a:gd name="connsiteY779" fmla="*/ 28967 h 251154"/>
                <a:gd name="connsiteX780" fmla="*/ 102113 w 540932"/>
                <a:gd name="connsiteY780" fmla="*/ 28374 h 251154"/>
                <a:gd name="connsiteX781" fmla="*/ 102544 w 540932"/>
                <a:gd name="connsiteY781" fmla="*/ 27403 h 251154"/>
                <a:gd name="connsiteX782" fmla="*/ 102706 w 540932"/>
                <a:gd name="connsiteY782" fmla="*/ 26162 h 251154"/>
                <a:gd name="connsiteX783" fmla="*/ 103137 w 540932"/>
                <a:gd name="connsiteY783" fmla="*/ 24759 h 251154"/>
                <a:gd name="connsiteX784" fmla="*/ 103569 w 540932"/>
                <a:gd name="connsiteY784" fmla="*/ 25083 h 251154"/>
                <a:gd name="connsiteX785" fmla="*/ 104486 w 540932"/>
                <a:gd name="connsiteY785" fmla="*/ 25946 h 251154"/>
                <a:gd name="connsiteX786" fmla="*/ 104917 w 540932"/>
                <a:gd name="connsiteY786" fmla="*/ 26540 h 251154"/>
                <a:gd name="connsiteX787" fmla="*/ 105511 w 540932"/>
                <a:gd name="connsiteY787" fmla="*/ 26540 h 251154"/>
                <a:gd name="connsiteX788" fmla="*/ 106536 w 540932"/>
                <a:gd name="connsiteY788" fmla="*/ 24652 h 251154"/>
                <a:gd name="connsiteX789" fmla="*/ 109611 w 540932"/>
                <a:gd name="connsiteY789" fmla="*/ 21631 h 251154"/>
                <a:gd name="connsiteX790" fmla="*/ 110258 w 540932"/>
                <a:gd name="connsiteY790" fmla="*/ 20174 h 251154"/>
                <a:gd name="connsiteX791" fmla="*/ 111067 w 540932"/>
                <a:gd name="connsiteY791" fmla="*/ 19581 h 251154"/>
                <a:gd name="connsiteX792" fmla="*/ 116623 w 540932"/>
                <a:gd name="connsiteY792" fmla="*/ 17531 h 251154"/>
                <a:gd name="connsiteX793" fmla="*/ 125362 w 540932"/>
                <a:gd name="connsiteY793" fmla="*/ 18071 h 251154"/>
                <a:gd name="connsiteX794" fmla="*/ 126602 w 540932"/>
                <a:gd name="connsiteY794" fmla="*/ 17423 h 251154"/>
                <a:gd name="connsiteX795" fmla="*/ 128275 w 540932"/>
                <a:gd name="connsiteY795" fmla="*/ 14564 h 251154"/>
                <a:gd name="connsiteX796" fmla="*/ 129245 w 540932"/>
                <a:gd name="connsiteY796" fmla="*/ 13863 h 251154"/>
                <a:gd name="connsiteX797" fmla="*/ 130540 w 540932"/>
                <a:gd name="connsiteY797" fmla="*/ 14295 h 251154"/>
                <a:gd name="connsiteX798" fmla="*/ 131187 w 540932"/>
                <a:gd name="connsiteY798" fmla="*/ 15589 h 251154"/>
                <a:gd name="connsiteX799" fmla="*/ 131619 w 540932"/>
                <a:gd name="connsiteY799" fmla="*/ 17046 h 251154"/>
                <a:gd name="connsiteX800" fmla="*/ 132266 w 540932"/>
                <a:gd name="connsiteY800" fmla="*/ 18017 h 251154"/>
                <a:gd name="connsiteX801" fmla="*/ 134532 w 540932"/>
                <a:gd name="connsiteY801" fmla="*/ 18340 h 251154"/>
                <a:gd name="connsiteX802" fmla="*/ 137876 w 540932"/>
                <a:gd name="connsiteY802" fmla="*/ 16291 h 251154"/>
                <a:gd name="connsiteX803" fmla="*/ 139710 w 540932"/>
                <a:gd name="connsiteY803" fmla="*/ 17154 h 251154"/>
                <a:gd name="connsiteX804" fmla="*/ 140573 w 540932"/>
                <a:gd name="connsiteY804" fmla="*/ 17801 h 251154"/>
                <a:gd name="connsiteX805" fmla="*/ 141868 w 540932"/>
                <a:gd name="connsiteY805" fmla="*/ 18448 h 251154"/>
                <a:gd name="connsiteX806" fmla="*/ 143216 w 540932"/>
                <a:gd name="connsiteY806" fmla="*/ 18826 h 251154"/>
                <a:gd name="connsiteX807" fmla="*/ 144188 w 540932"/>
                <a:gd name="connsiteY807" fmla="*/ 18610 h 251154"/>
                <a:gd name="connsiteX808" fmla="*/ 144835 w 540932"/>
                <a:gd name="connsiteY808" fmla="*/ 17531 h 251154"/>
                <a:gd name="connsiteX809" fmla="*/ 144889 w 540932"/>
                <a:gd name="connsiteY809" fmla="*/ 16398 h 251154"/>
                <a:gd name="connsiteX810" fmla="*/ 144241 w 540932"/>
                <a:gd name="connsiteY810" fmla="*/ 14349 h 251154"/>
                <a:gd name="connsiteX811" fmla="*/ 147856 w 540932"/>
                <a:gd name="connsiteY811" fmla="*/ 15751 h 251154"/>
                <a:gd name="connsiteX812" fmla="*/ 149474 w 540932"/>
                <a:gd name="connsiteY812" fmla="*/ 16830 h 251154"/>
                <a:gd name="connsiteX813" fmla="*/ 150121 w 540932"/>
                <a:gd name="connsiteY813" fmla="*/ 18286 h 251154"/>
                <a:gd name="connsiteX814" fmla="*/ 151038 w 540932"/>
                <a:gd name="connsiteY814" fmla="*/ 19473 h 251154"/>
                <a:gd name="connsiteX815" fmla="*/ 155623 w 540932"/>
                <a:gd name="connsiteY815" fmla="*/ 22170 h 251154"/>
                <a:gd name="connsiteX816" fmla="*/ 157241 w 540932"/>
                <a:gd name="connsiteY816" fmla="*/ 22818 h 251154"/>
                <a:gd name="connsiteX817" fmla="*/ 163121 w 540932"/>
                <a:gd name="connsiteY817" fmla="*/ 22062 h 251154"/>
                <a:gd name="connsiteX818" fmla="*/ 164632 w 540932"/>
                <a:gd name="connsiteY818" fmla="*/ 22548 h 251154"/>
                <a:gd name="connsiteX819" fmla="*/ 166034 w 540932"/>
                <a:gd name="connsiteY819" fmla="*/ 23195 h 251154"/>
                <a:gd name="connsiteX820" fmla="*/ 168138 w 540932"/>
                <a:gd name="connsiteY820" fmla="*/ 23627 h 251154"/>
                <a:gd name="connsiteX821" fmla="*/ 171482 w 540932"/>
                <a:gd name="connsiteY821" fmla="*/ 24004 h 251154"/>
                <a:gd name="connsiteX822" fmla="*/ 175420 w 540932"/>
                <a:gd name="connsiteY822" fmla="*/ 23465 h 251154"/>
                <a:gd name="connsiteX823" fmla="*/ 177308 w 540932"/>
                <a:gd name="connsiteY823" fmla="*/ 23465 h 251154"/>
                <a:gd name="connsiteX824" fmla="*/ 178926 w 540932"/>
                <a:gd name="connsiteY824" fmla="*/ 24328 h 251154"/>
                <a:gd name="connsiteX825" fmla="*/ 180922 w 540932"/>
                <a:gd name="connsiteY825" fmla="*/ 27079 h 251154"/>
                <a:gd name="connsiteX826" fmla="*/ 182055 w 540932"/>
                <a:gd name="connsiteY826" fmla="*/ 28320 h 251154"/>
                <a:gd name="connsiteX827" fmla="*/ 183997 w 540932"/>
                <a:gd name="connsiteY827" fmla="*/ 29452 h 251154"/>
                <a:gd name="connsiteX828" fmla="*/ 188582 w 540932"/>
                <a:gd name="connsiteY828" fmla="*/ 31071 h 251154"/>
                <a:gd name="connsiteX829" fmla="*/ 190200 w 540932"/>
                <a:gd name="connsiteY829" fmla="*/ 31232 h 251154"/>
                <a:gd name="connsiteX830" fmla="*/ 192142 w 540932"/>
                <a:gd name="connsiteY830" fmla="*/ 31232 h 251154"/>
                <a:gd name="connsiteX831" fmla="*/ 193005 w 540932"/>
                <a:gd name="connsiteY831" fmla="*/ 31502 h 251154"/>
                <a:gd name="connsiteX832" fmla="*/ 193814 w 540932"/>
                <a:gd name="connsiteY832" fmla="*/ 32150 h 251154"/>
                <a:gd name="connsiteX833" fmla="*/ 194623 w 540932"/>
                <a:gd name="connsiteY833" fmla="*/ 32527 h 251154"/>
                <a:gd name="connsiteX834" fmla="*/ 196781 w 540932"/>
                <a:gd name="connsiteY834" fmla="*/ 32365 h 251154"/>
                <a:gd name="connsiteX835" fmla="*/ 197752 w 540932"/>
                <a:gd name="connsiteY835" fmla="*/ 32419 h 251154"/>
                <a:gd name="connsiteX836" fmla="*/ 198399 w 540932"/>
                <a:gd name="connsiteY836" fmla="*/ 32851 h 251154"/>
                <a:gd name="connsiteX837" fmla="*/ 198831 w 540932"/>
                <a:gd name="connsiteY837" fmla="*/ 33498 h 251154"/>
                <a:gd name="connsiteX838" fmla="*/ 199370 w 540932"/>
                <a:gd name="connsiteY838" fmla="*/ 34038 h 251154"/>
                <a:gd name="connsiteX839" fmla="*/ 200395 w 540932"/>
                <a:gd name="connsiteY839" fmla="*/ 34253 h 251154"/>
                <a:gd name="connsiteX840" fmla="*/ 201258 w 540932"/>
                <a:gd name="connsiteY840" fmla="*/ 34307 h 251154"/>
                <a:gd name="connsiteX841" fmla="*/ 202930 w 540932"/>
                <a:gd name="connsiteY841" fmla="*/ 34631 h 251154"/>
                <a:gd name="connsiteX842" fmla="*/ 203686 w 540932"/>
                <a:gd name="connsiteY842" fmla="*/ 34901 h 251154"/>
                <a:gd name="connsiteX843" fmla="*/ 204657 w 540932"/>
                <a:gd name="connsiteY843" fmla="*/ 35764 h 251154"/>
                <a:gd name="connsiteX844" fmla="*/ 206922 w 540932"/>
                <a:gd name="connsiteY844" fmla="*/ 39054 h 251154"/>
                <a:gd name="connsiteX845" fmla="*/ 208702 w 540932"/>
                <a:gd name="connsiteY845" fmla="*/ 39971 h 251154"/>
                <a:gd name="connsiteX846" fmla="*/ 212478 w 540932"/>
                <a:gd name="connsiteY846" fmla="*/ 44071 h 251154"/>
                <a:gd name="connsiteX847" fmla="*/ 214960 w 540932"/>
                <a:gd name="connsiteY847" fmla="*/ 44988 h 251154"/>
                <a:gd name="connsiteX848" fmla="*/ 216308 w 540932"/>
                <a:gd name="connsiteY848" fmla="*/ 44664 h 251154"/>
                <a:gd name="connsiteX849" fmla="*/ 217387 w 540932"/>
                <a:gd name="connsiteY849" fmla="*/ 44017 h 251154"/>
                <a:gd name="connsiteX850" fmla="*/ 218574 w 540932"/>
                <a:gd name="connsiteY850" fmla="*/ 43531 h 251154"/>
                <a:gd name="connsiteX851" fmla="*/ 220300 w 540932"/>
                <a:gd name="connsiteY851" fmla="*/ 43747 h 251154"/>
                <a:gd name="connsiteX852" fmla="*/ 221918 w 540932"/>
                <a:gd name="connsiteY852" fmla="*/ 44340 h 251154"/>
                <a:gd name="connsiteX853" fmla="*/ 222458 w 540932"/>
                <a:gd name="connsiteY853" fmla="*/ 44880 h 251154"/>
                <a:gd name="connsiteX854" fmla="*/ 222673 w 540932"/>
                <a:gd name="connsiteY854" fmla="*/ 45851 h 251154"/>
                <a:gd name="connsiteX855" fmla="*/ 222943 w 540932"/>
                <a:gd name="connsiteY855" fmla="*/ 46606 h 251154"/>
                <a:gd name="connsiteX856" fmla="*/ 223644 w 540932"/>
                <a:gd name="connsiteY856" fmla="*/ 46660 h 251154"/>
                <a:gd name="connsiteX857" fmla="*/ 224777 w 540932"/>
                <a:gd name="connsiteY857" fmla="*/ 46175 h 251154"/>
                <a:gd name="connsiteX858" fmla="*/ 225263 w 540932"/>
                <a:gd name="connsiteY858" fmla="*/ 45689 h 251154"/>
                <a:gd name="connsiteX859" fmla="*/ 228553 w 540932"/>
                <a:gd name="connsiteY859" fmla="*/ 43747 h 251154"/>
                <a:gd name="connsiteX860" fmla="*/ 229308 w 540932"/>
                <a:gd name="connsiteY860" fmla="*/ 43477 h 251154"/>
                <a:gd name="connsiteX861" fmla="*/ 229200 w 540932"/>
                <a:gd name="connsiteY861" fmla="*/ 41859 h 251154"/>
                <a:gd name="connsiteX862" fmla="*/ 229308 w 540932"/>
                <a:gd name="connsiteY862" fmla="*/ 41050 h 251154"/>
                <a:gd name="connsiteX863" fmla="*/ 230117 w 540932"/>
                <a:gd name="connsiteY863" fmla="*/ 40942 h 251154"/>
                <a:gd name="connsiteX864" fmla="*/ 232221 w 540932"/>
                <a:gd name="connsiteY864" fmla="*/ 41428 h 251154"/>
                <a:gd name="connsiteX865" fmla="*/ 231736 w 540932"/>
                <a:gd name="connsiteY865" fmla="*/ 39594 h 251154"/>
                <a:gd name="connsiteX866" fmla="*/ 231736 w 540932"/>
                <a:gd name="connsiteY866" fmla="*/ 37436 h 251154"/>
                <a:gd name="connsiteX867" fmla="*/ 232329 w 540932"/>
                <a:gd name="connsiteY867" fmla="*/ 35656 h 251154"/>
                <a:gd name="connsiteX868" fmla="*/ 233731 w 540932"/>
                <a:gd name="connsiteY868" fmla="*/ 34901 h 251154"/>
                <a:gd name="connsiteX869" fmla="*/ 234864 w 540932"/>
                <a:gd name="connsiteY869" fmla="*/ 35386 h 251154"/>
                <a:gd name="connsiteX870" fmla="*/ 238478 w 540932"/>
                <a:gd name="connsiteY870" fmla="*/ 38784 h 251154"/>
                <a:gd name="connsiteX871" fmla="*/ 239881 w 540932"/>
                <a:gd name="connsiteY871" fmla="*/ 38730 h 251154"/>
                <a:gd name="connsiteX872" fmla="*/ 244682 w 540932"/>
                <a:gd name="connsiteY872" fmla="*/ 37004 h 251154"/>
                <a:gd name="connsiteX873" fmla="*/ 246516 w 540932"/>
                <a:gd name="connsiteY873" fmla="*/ 36627 h 251154"/>
                <a:gd name="connsiteX874" fmla="*/ 247541 w 540932"/>
                <a:gd name="connsiteY874" fmla="*/ 36843 h 251154"/>
                <a:gd name="connsiteX875" fmla="*/ 248026 w 540932"/>
                <a:gd name="connsiteY875" fmla="*/ 37112 h 251154"/>
                <a:gd name="connsiteX876" fmla="*/ 248512 w 540932"/>
                <a:gd name="connsiteY876" fmla="*/ 37274 h 251154"/>
                <a:gd name="connsiteX877" fmla="*/ 249483 w 540932"/>
                <a:gd name="connsiteY877" fmla="*/ 37274 h 251154"/>
                <a:gd name="connsiteX878" fmla="*/ 250130 w 540932"/>
                <a:gd name="connsiteY878" fmla="*/ 37004 h 251154"/>
                <a:gd name="connsiteX879" fmla="*/ 251910 w 540932"/>
                <a:gd name="connsiteY879" fmla="*/ 35440 h 251154"/>
                <a:gd name="connsiteX880" fmla="*/ 253366 w 540932"/>
                <a:gd name="connsiteY880" fmla="*/ 36411 h 251154"/>
                <a:gd name="connsiteX881" fmla="*/ 255093 w 540932"/>
                <a:gd name="connsiteY881" fmla="*/ 37058 h 251154"/>
                <a:gd name="connsiteX882" fmla="*/ 256927 w 540932"/>
                <a:gd name="connsiteY882" fmla="*/ 37112 h 251154"/>
                <a:gd name="connsiteX883" fmla="*/ 260325 w 540932"/>
                <a:gd name="connsiteY883" fmla="*/ 35494 h 251154"/>
                <a:gd name="connsiteX884" fmla="*/ 261026 w 540932"/>
                <a:gd name="connsiteY884" fmla="*/ 34955 h 251154"/>
                <a:gd name="connsiteX885" fmla="*/ 261296 w 540932"/>
                <a:gd name="connsiteY885" fmla="*/ 33984 h 251154"/>
                <a:gd name="connsiteX886" fmla="*/ 261727 w 540932"/>
                <a:gd name="connsiteY886" fmla="*/ 33606 h 251154"/>
                <a:gd name="connsiteX887" fmla="*/ 264910 w 540932"/>
                <a:gd name="connsiteY887" fmla="*/ 33121 h 251154"/>
                <a:gd name="connsiteX888" fmla="*/ 265665 w 540932"/>
                <a:gd name="connsiteY888" fmla="*/ 32635 h 251154"/>
                <a:gd name="connsiteX889" fmla="*/ 266313 w 540932"/>
                <a:gd name="connsiteY889" fmla="*/ 31988 h 251154"/>
                <a:gd name="connsiteX890" fmla="*/ 266960 w 540932"/>
                <a:gd name="connsiteY890" fmla="*/ 31448 h 251154"/>
                <a:gd name="connsiteX891" fmla="*/ 267931 w 540932"/>
                <a:gd name="connsiteY891" fmla="*/ 31286 h 251154"/>
                <a:gd name="connsiteX892" fmla="*/ 268740 w 540932"/>
                <a:gd name="connsiteY892" fmla="*/ 31718 h 251154"/>
                <a:gd name="connsiteX893" fmla="*/ 269495 w 540932"/>
                <a:gd name="connsiteY893" fmla="*/ 32527 h 251154"/>
                <a:gd name="connsiteX894" fmla="*/ 269819 w 540932"/>
                <a:gd name="connsiteY894" fmla="*/ 33336 h 251154"/>
                <a:gd name="connsiteX895" fmla="*/ 268524 w 540932"/>
                <a:gd name="connsiteY895" fmla="*/ 34361 h 251154"/>
                <a:gd name="connsiteX896" fmla="*/ 268147 w 540932"/>
                <a:gd name="connsiteY896" fmla="*/ 35979 h 251154"/>
                <a:gd name="connsiteX897" fmla="*/ 268470 w 540932"/>
                <a:gd name="connsiteY897" fmla="*/ 37760 h 251154"/>
                <a:gd name="connsiteX898" fmla="*/ 269657 w 540932"/>
                <a:gd name="connsiteY898" fmla="*/ 39054 h 251154"/>
                <a:gd name="connsiteX899" fmla="*/ 270466 w 540932"/>
                <a:gd name="connsiteY899" fmla="*/ 39216 h 251154"/>
                <a:gd name="connsiteX900" fmla="*/ 272354 w 540932"/>
                <a:gd name="connsiteY900" fmla="*/ 39000 h 251154"/>
                <a:gd name="connsiteX901" fmla="*/ 273217 w 540932"/>
                <a:gd name="connsiteY901" fmla="*/ 39054 h 251154"/>
                <a:gd name="connsiteX902" fmla="*/ 274188 w 540932"/>
                <a:gd name="connsiteY902" fmla="*/ 39486 h 251154"/>
                <a:gd name="connsiteX903" fmla="*/ 275968 w 540932"/>
                <a:gd name="connsiteY903" fmla="*/ 40618 h 251154"/>
                <a:gd name="connsiteX904" fmla="*/ 277101 w 540932"/>
                <a:gd name="connsiteY904" fmla="*/ 40834 h 251154"/>
                <a:gd name="connsiteX905" fmla="*/ 278450 w 540932"/>
                <a:gd name="connsiteY905" fmla="*/ 41374 h 251154"/>
                <a:gd name="connsiteX906" fmla="*/ 286163 w 540932"/>
                <a:gd name="connsiteY906" fmla="*/ 47955 h 251154"/>
                <a:gd name="connsiteX907" fmla="*/ 288645 w 540932"/>
                <a:gd name="connsiteY907" fmla="*/ 49195 h 251154"/>
                <a:gd name="connsiteX908" fmla="*/ 291288 w 540932"/>
                <a:gd name="connsiteY908" fmla="*/ 49411 h 251154"/>
                <a:gd name="connsiteX909" fmla="*/ 305421 w 540932"/>
                <a:gd name="connsiteY909" fmla="*/ 46822 h 251154"/>
                <a:gd name="connsiteX910" fmla="*/ 307686 w 540932"/>
                <a:gd name="connsiteY910" fmla="*/ 46013 h 251154"/>
                <a:gd name="connsiteX911" fmla="*/ 309736 w 540932"/>
                <a:gd name="connsiteY911" fmla="*/ 44394 h 251154"/>
                <a:gd name="connsiteX912" fmla="*/ 310923 w 540932"/>
                <a:gd name="connsiteY912" fmla="*/ 42345 h 251154"/>
                <a:gd name="connsiteX913" fmla="*/ 310707 w 540932"/>
                <a:gd name="connsiteY913" fmla="*/ 40187 h 251154"/>
                <a:gd name="connsiteX914" fmla="*/ 310168 w 540932"/>
                <a:gd name="connsiteY914" fmla="*/ 39701 h 251154"/>
                <a:gd name="connsiteX915" fmla="*/ 308819 w 540932"/>
                <a:gd name="connsiteY915" fmla="*/ 39324 h 251154"/>
                <a:gd name="connsiteX916" fmla="*/ 308334 w 540932"/>
                <a:gd name="connsiteY916" fmla="*/ 39000 h 251154"/>
                <a:gd name="connsiteX917" fmla="*/ 308010 w 540932"/>
                <a:gd name="connsiteY917" fmla="*/ 38245 h 251154"/>
                <a:gd name="connsiteX918" fmla="*/ 308064 w 540932"/>
                <a:gd name="connsiteY918" fmla="*/ 37760 h 251154"/>
                <a:gd name="connsiteX919" fmla="*/ 308280 w 540932"/>
                <a:gd name="connsiteY919" fmla="*/ 37220 h 251154"/>
                <a:gd name="connsiteX920" fmla="*/ 308387 w 540932"/>
                <a:gd name="connsiteY920" fmla="*/ 36303 h 251154"/>
                <a:gd name="connsiteX921" fmla="*/ 309197 w 540932"/>
                <a:gd name="connsiteY921" fmla="*/ 35494 h 251154"/>
                <a:gd name="connsiteX922" fmla="*/ 313728 w 540932"/>
                <a:gd name="connsiteY922" fmla="*/ 33552 h 251154"/>
                <a:gd name="connsiteX923" fmla="*/ 315022 w 540932"/>
                <a:gd name="connsiteY923" fmla="*/ 32527 h 251154"/>
                <a:gd name="connsiteX924" fmla="*/ 318205 w 540932"/>
                <a:gd name="connsiteY924" fmla="*/ 28481 h 251154"/>
                <a:gd name="connsiteX925" fmla="*/ 319607 w 540932"/>
                <a:gd name="connsiteY925" fmla="*/ 27726 h 251154"/>
                <a:gd name="connsiteX926" fmla="*/ 322952 w 540932"/>
                <a:gd name="connsiteY926" fmla="*/ 27510 h 251154"/>
                <a:gd name="connsiteX927" fmla="*/ 324462 w 540932"/>
                <a:gd name="connsiteY927" fmla="*/ 26917 h 251154"/>
                <a:gd name="connsiteX928" fmla="*/ 326027 w 540932"/>
                <a:gd name="connsiteY928" fmla="*/ 27564 h 251154"/>
                <a:gd name="connsiteX929" fmla="*/ 327429 w 540932"/>
                <a:gd name="connsiteY929" fmla="*/ 27079 h 251154"/>
                <a:gd name="connsiteX930" fmla="*/ 328778 w 540932"/>
                <a:gd name="connsiteY930" fmla="*/ 26270 h 251154"/>
                <a:gd name="connsiteX931" fmla="*/ 330180 w 540932"/>
                <a:gd name="connsiteY931" fmla="*/ 25838 h 251154"/>
                <a:gd name="connsiteX932" fmla="*/ 332122 w 540932"/>
                <a:gd name="connsiteY932" fmla="*/ 25515 h 251154"/>
                <a:gd name="connsiteX933" fmla="*/ 333363 w 540932"/>
                <a:gd name="connsiteY933" fmla="*/ 24706 h 251154"/>
                <a:gd name="connsiteX934" fmla="*/ 335251 w 540932"/>
                <a:gd name="connsiteY934" fmla="*/ 22224 h 251154"/>
                <a:gd name="connsiteX935" fmla="*/ 337570 w 540932"/>
                <a:gd name="connsiteY935" fmla="*/ 20660 h 251154"/>
                <a:gd name="connsiteX936" fmla="*/ 342857 w 540932"/>
                <a:gd name="connsiteY936" fmla="*/ 18934 h 251154"/>
                <a:gd name="connsiteX937" fmla="*/ 348359 w 540932"/>
                <a:gd name="connsiteY937" fmla="*/ 12784 h 251154"/>
                <a:gd name="connsiteX938" fmla="*/ 348952 w 540932"/>
                <a:gd name="connsiteY938" fmla="*/ 11705 h 251154"/>
                <a:gd name="connsiteX939" fmla="*/ 348035 w 540932"/>
                <a:gd name="connsiteY939" fmla="*/ 10842 h 251154"/>
                <a:gd name="connsiteX940" fmla="*/ 345985 w 540932"/>
                <a:gd name="connsiteY940" fmla="*/ 10357 h 251154"/>
                <a:gd name="connsiteX941" fmla="*/ 342425 w 540932"/>
                <a:gd name="connsiteY941" fmla="*/ 10195 h 251154"/>
                <a:gd name="connsiteX942" fmla="*/ 340429 w 540932"/>
                <a:gd name="connsiteY942" fmla="*/ 10681 h 251154"/>
                <a:gd name="connsiteX943" fmla="*/ 338487 w 540932"/>
                <a:gd name="connsiteY943" fmla="*/ 11544 h 251154"/>
                <a:gd name="connsiteX944" fmla="*/ 336653 w 540932"/>
                <a:gd name="connsiteY944" fmla="*/ 12730 h 251154"/>
                <a:gd name="connsiteX945" fmla="*/ 334981 w 540932"/>
                <a:gd name="connsiteY945" fmla="*/ 14079 h 251154"/>
                <a:gd name="connsiteX946" fmla="*/ 334549 w 540932"/>
                <a:gd name="connsiteY946" fmla="*/ 13971 h 251154"/>
                <a:gd name="connsiteX947" fmla="*/ 331367 w 540932"/>
                <a:gd name="connsiteY947" fmla="*/ 14349 h 251154"/>
                <a:gd name="connsiteX948" fmla="*/ 330720 w 540932"/>
                <a:gd name="connsiteY948" fmla="*/ 14079 h 251154"/>
                <a:gd name="connsiteX949" fmla="*/ 330612 w 540932"/>
                <a:gd name="connsiteY949" fmla="*/ 13378 h 251154"/>
                <a:gd name="connsiteX950" fmla="*/ 331043 w 540932"/>
                <a:gd name="connsiteY950" fmla="*/ 12029 h 251154"/>
                <a:gd name="connsiteX951" fmla="*/ 333632 w 540932"/>
                <a:gd name="connsiteY951" fmla="*/ 8145 h 251154"/>
                <a:gd name="connsiteX952" fmla="*/ 334064 w 540932"/>
                <a:gd name="connsiteY952" fmla="*/ 6851 h 251154"/>
                <a:gd name="connsiteX953" fmla="*/ 334442 w 540932"/>
                <a:gd name="connsiteY953" fmla="*/ 4747 h 251154"/>
                <a:gd name="connsiteX954" fmla="*/ 335413 w 540932"/>
                <a:gd name="connsiteY954" fmla="*/ 3506 h 251154"/>
                <a:gd name="connsiteX955" fmla="*/ 338811 w 540932"/>
                <a:gd name="connsiteY955" fmla="*/ 1726 h 251154"/>
                <a:gd name="connsiteX956" fmla="*/ 340429 w 540932"/>
                <a:gd name="connsiteY956" fmla="*/ 378 h 251154"/>
                <a:gd name="connsiteX957" fmla="*/ 341238 w 540932"/>
                <a:gd name="connsiteY957" fmla="*/ 0 h 251154"/>
                <a:gd name="connsiteX958" fmla="*/ 342425 w 540932"/>
                <a:gd name="connsiteY958" fmla="*/ 0 h 251154"/>
                <a:gd name="connsiteX959" fmla="*/ 343234 w 540932"/>
                <a:gd name="connsiteY959" fmla="*/ 485 h 251154"/>
                <a:gd name="connsiteX960" fmla="*/ 343989 w 540932"/>
                <a:gd name="connsiteY960" fmla="*/ 2050 h 251154"/>
                <a:gd name="connsiteX961" fmla="*/ 344529 w 540932"/>
                <a:gd name="connsiteY961" fmla="*/ 2373 h 251154"/>
                <a:gd name="connsiteX962" fmla="*/ 346039 w 540932"/>
                <a:gd name="connsiteY962" fmla="*/ 2751 h 251154"/>
                <a:gd name="connsiteX963" fmla="*/ 347711 w 540932"/>
                <a:gd name="connsiteY963" fmla="*/ 3668 h 251154"/>
                <a:gd name="connsiteX964" fmla="*/ 350139 w 540932"/>
                <a:gd name="connsiteY964" fmla="*/ 5394 h 251154"/>
                <a:gd name="connsiteX965" fmla="*/ 351487 w 540932"/>
                <a:gd name="connsiteY965" fmla="*/ 6797 h 251154"/>
                <a:gd name="connsiteX966" fmla="*/ 351757 w 540932"/>
                <a:gd name="connsiteY966" fmla="*/ 7983 h 251154"/>
                <a:gd name="connsiteX967" fmla="*/ 351326 w 540932"/>
                <a:gd name="connsiteY967" fmla="*/ 11166 h 251154"/>
                <a:gd name="connsiteX968" fmla="*/ 353807 w 540932"/>
                <a:gd name="connsiteY968" fmla="*/ 16884 h 251154"/>
                <a:gd name="connsiteX969" fmla="*/ 355101 w 540932"/>
                <a:gd name="connsiteY969" fmla="*/ 18448 h 251154"/>
                <a:gd name="connsiteX970" fmla="*/ 355371 w 540932"/>
                <a:gd name="connsiteY970" fmla="*/ 19149 h 251154"/>
                <a:gd name="connsiteX971" fmla="*/ 386981 w 540932"/>
                <a:gd name="connsiteY971" fmla="*/ 221864 h 251154"/>
                <a:gd name="connsiteX972" fmla="*/ 388977 w 540932"/>
                <a:gd name="connsiteY972" fmla="*/ 222997 h 251154"/>
                <a:gd name="connsiteX973" fmla="*/ 389625 w 540932"/>
                <a:gd name="connsiteY973" fmla="*/ 224292 h 251154"/>
                <a:gd name="connsiteX974" fmla="*/ 389355 w 540932"/>
                <a:gd name="connsiteY974" fmla="*/ 228229 h 251154"/>
                <a:gd name="connsiteX975" fmla="*/ 388653 w 540932"/>
                <a:gd name="connsiteY975" fmla="*/ 229632 h 251154"/>
                <a:gd name="connsiteX976" fmla="*/ 386927 w 540932"/>
                <a:gd name="connsiteY976" fmla="*/ 229740 h 251154"/>
                <a:gd name="connsiteX977" fmla="*/ 384931 w 540932"/>
                <a:gd name="connsiteY977" fmla="*/ 229308 h 251154"/>
                <a:gd name="connsiteX978" fmla="*/ 383367 w 540932"/>
                <a:gd name="connsiteY978" fmla="*/ 229200 h 251154"/>
                <a:gd name="connsiteX979" fmla="*/ 381857 w 540932"/>
                <a:gd name="connsiteY979" fmla="*/ 229902 h 251154"/>
                <a:gd name="connsiteX980" fmla="*/ 377110 w 540932"/>
                <a:gd name="connsiteY980" fmla="*/ 233678 h 251154"/>
                <a:gd name="connsiteX981" fmla="*/ 376301 w 540932"/>
                <a:gd name="connsiteY981" fmla="*/ 234055 h 251154"/>
                <a:gd name="connsiteX982" fmla="*/ 375222 w 540932"/>
                <a:gd name="connsiteY982" fmla="*/ 234379 h 251154"/>
                <a:gd name="connsiteX983" fmla="*/ 374251 w 540932"/>
                <a:gd name="connsiteY983" fmla="*/ 234810 h 251154"/>
                <a:gd name="connsiteX984" fmla="*/ 373873 w 540932"/>
                <a:gd name="connsiteY984" fmla="*/ 235512 h 251154"/>
                <a:gd name="connsiteX985" fmla="*/ 373765 w 540932"/>
                <a:gd name="connsiteY985" fmla="*/ 237561 h 251154"/>
                <a:gd name="connsiteX986" fmla="*/ 373604 w 540932"/>
                <a:gd name="connsiteY986" fmla="*/ 238478 h 251154"/>
                <a:gd name="connsiteX987" fmla="*/ 373280 w 540932"/>
                <a:gd name="connsiteY987" fmla="*/ 239396 h 251154"/>
                <a:gd name="connsiteX988" fmla="*/ 371284 w 540932"/>
                <a:gd name="connsiteY988" fmla="*/ 241499 h 251154"/>
                <a:gd name="connsiteX989" fmla="*/ 368479 w 540932"/>
                <a:gd name="connsiteY989" fmla="*/ 242146 h 251154"/>
                <a:gd name="connsiteX990" fmla="*/ 365243 w 540932"/>
                <a:gd name="connsiteY990" fmla="*/ 242362 h 251154"/>
                <a:gd name="connsiteX991" fmla="*/ 352081 w 540932"/>
                <a:gd name="connsiteY991" fmla="*/ 246084 h 251154"/>
                <a:gd name="connsiteX992" fmla="*/ 350301 w 540932"/>
                <a:gd name="connsiteY992" fmla="*/ 247055 h 251154"/>
                <a:gd name="connsiteX993" fmla="*/ 349438 w 540932"/>
                <a:gd name="connsiteY993" fmla="*/ 248134 h 251154"/>
                <a:gd name="connsiteX994" fmla="*/ 350678 w 540932"/>
                <a:gd name="connsiteY994" fmla="*/ 249105 h 251154"/>
                <a:gd name="connsiteX995" fmla="*/ 350678 w 540932"/>
                <a:gd name="connsiteY995" fmla="*/ 249698 h 251154"/>
                <a:gd name="connsiteX996" fmla="*/ 342749 w 540932"/>
                <a:gd name="connsiteY996" fmla="*/ 251155 h 251154"/>
                <a:gd name="connsiteX997" fmla="*/ 339404 w 540932"/>
                <a:gd name="connsiteY997" fmla="*/ 250993 h 251154"/>
                <a:gd name="connsiteX998" fmla="*/ 337570 w 540932"/>
                <a:gd name="connsiteY998" fmla="*/ 248512 h 251154"/>
                <a:gd name="connsiteX999" fmla="*/ 337031 w 540932"/>
                <a:gd name="connsiteY999" fmla="*/ 240582 h 251154"/>
                <a:gd name="connsiteX1000" fmla="*/ 336653 w 540932"/>
                <a:gd name="connsiteY1000" fmla="*/ 238910 h 251154"/>
                <a:gd name="connsiteX1001" fmla="*/ 336869 w 540932"/>
                <a:gd name="connsiteY1001" fmla="*/ 238317 h 251154"/>
                <a:gd name="connsiteX1002" fmla="*/ 338703 w 540932"/>
                <a:gd name="connsiteY1002" fmla="*/ 237831 h 251154"/>
                <a:gd name="connsiteX1003" fmla="*/ 340591 w 540932"/>
                <a:gd name="connsiteY1003" fmla="*/ 236267 h 251154"/>
                <a:gd name="connsiteX1004" fmla="*/ 346039 w 540932"/>
                <a:gd name="connsiteY1004" fmla="*/ 234703 h 251154"/>
                <a:gd name="connsiteX1005" fmla="*/ 348089 w 540932"/>
                <a:gd name="connsiteY1005" fmla="*/ 234487 h 251154"/>
                <a:gd name="connsiteX1006" fmla="*/ 349923 w 540932"/>
                <a:gd name="connsiteY1006" fmla="*/ 234595 h 251154"/>
                <a:gd name="connsiteX1007" fmla="*/ 350894 w 540932"/>
                <a:gd name="connsiteY1007" fmla="*/ 234541 h 251154"/>
                <a:gd name="connsiteX1008" fmla="*/ 351595 w 540932"/>
                <a:gd name="connsiteY1008" fmla="*/ 234217 h 251154"/>
                <a:gd name="connsiteX1009" fmla="*/ 352674 w 540932"/>
                <a:gd name="connsiteY1009" fmla="*/ 233516 h 251154"/>
                <a:gd name="connsiteX1010" fmla="*/ 353645 w 540932"/>
                <a:gd name="connsiteY1010" fmla="*/ 233408 h 251154"/>
                <a:gd name="connsiteX1011" fmla="*/ 354562 w 540932"/>
                <a:gd name="connsiteY1011" fmla="*/ 233462 h 251154"/>
                <a:gd name="connsiteX1012" fmla="*/ 355533 w 540932"/>
                <a:gd name="connsiteY1012" fmla="*/ 233354 h 251154"/>
                <a:gd name="connsiteX1013" fmla="*/ 357529 w 540932"/>
                <a:gd name="connsiteY1013" fmla="*/ 232437 h 251154"/>
                <a:gd name="connsiteX1014" fmla="*/ 361790 w 540932"/>
                <a:gd name="connsiteY1014" fmla="*/ 228229 h 251154"/>
                <a:gd name="connsiteX1015" fmla="*/ 363624 w 540932"/>
                <a:gd name="connsiteY1015" fmla="*/ 227097 h 251154"/>
                <a:gd name="connsiteX1016" fmla="*/ 367292 w 540932"/>
                <a:gd name="connsiteY1016" fmla="*/ 225586 h 251154"/>
                <a:gd name="connsiteX1017" fmla="*/ 368641 w 540932"/>
                <a:gd name="connsiteY1017" fmla="*/ 224292 h 251154"/>
                <a:gd name="connsiteX1018" fmla="*/ 368965 w 540932"/>
                <a:gd name="connsiteY1018" fmla="*/ 223428 h 251154"/>
                <a:gd name="connsiteX1019" fmla="*/ 369234 w 540932"/>
                <a:gd name="connsiteY1019" fmla="*/ 221648 h 251154"/>
                <a:gd name="connsiteX1020" fmla="*/ 369828 w 540932"/>
                <a:gd name="connsiteY1020" fmla="*/ 220678 h 251154"/>
                <a:gd name="connsiteX1021" fmla="*/ 370637 w 540932"/>
                <a:gd name="connsiteY1021" fmla="*/ 220300 h 251154"/>
                <a:gd name="connsiteX1022" fmla="*/ 371392 w 540932"/>
                <a:gd name="connsiteY1022" fmla="*/ 220516 h 251154"/>
                <a:gd name="connsiteX1023" fmla="*/ 371931 w 540932"/>
                <a:gd name="connsiteY1023" fmla="*/ 220408 h 251154"/>
                <a:gd name="connsiteX1024" fmla="*/ 372147 w 540932"/>
                <a:gd name="connsiteY1024" fmla="*/ 219113 h 251154"/>
                <a:gd name="connsiteX1025" fmla="*/ 372741 w 540932"/>
                <a:gd name="connsiteY1025" fmla="*/ 217603 h 251154"/>
                <a:gd name="connsiteX1026" fmla="*/ 374197 w 540932"/>
                <a:gd name="connsiteY1026" fmla="*/ 216308 h 251154"/>
                <a:gd name="connsiteX1027" fmla="*/ 377541 w 540932"/>
                <a:gd name="connsiteY1027" fmla="*/ 214528 h 251154"/>
                <a:gd name="connsiteX1028" fmla="*/ 382342 w 540932"/>
                <a:gd name="connsiteY1028" fmla="*/ 212856 h 251154"/>
                <a:gd name="connsiteX1029" fmla="*/ 383799 w 540932"/>
                <a:gd name="connsiteY1029" fmla="*/ 211777 h 251154"/>
                <a:gd name="connsiteX1030" fmla="*/ 385687 w 540932"/>
                <a:gd name="connsiteY1030" fmla="*/ 208702 h 251154"/>
                <a:gd name="connsiteX1031" fmla="*/ 386765 w 540932"/>
                <a:gd name="connsiteY1031" fmla="*/ 207785 h 251154"/>
                <a:gd name="connsiteX1032" fmla="*/ 387629 w 540932"/>
                <a:gd name="connsiteY1032" fmla="*/ 209080 h 251154"/>
                <a:gd name="connsiteX1033" fmla="*/ 387683 w 540932"/>
                <a:gd name="connsiteY1033" fmla="*/ 210482 h 251154"/>
                <a:gd name="connsiteX1034" fmla="*/ 387251 w 540932"/>
                <a:gd name="connsiteY1034" fmla="*/ 211561 h 251154"/>
                <a:gd name="connsiteX1035" fmla="*/ 385848 w 540932"/>
                <a:gd name="connsiteY1035" fmla="*/ 213341 h 251154"/>
                <a:gd name="connsiteX1036" fmla="*/ 387413 w 540932"/>
                <a:gd name="connsiteY1036" fmla="*/ 214528 h 251154"/>
                <a:gd name="connsiteX1037" fmla="*/ 386927 w 540932"/>
                <a:gd name="connsiteY1037" fmla="*/ 216362 h 251154"/>
                <a:gd name="connsiteX1038" fmla="*/ 385794 w 540932"/>
                <a:gd name="connsiteY1038" fmla="*/ 218034 h 251154"/>
                <a:gd name="connsiteX1039" fmla="*/ 385579 w 540932"/>
                <a:gd name="connsiteY1039" fmla="*/ 218790 h 251154"/>
                <a:gd name="connsiteX1040" fmla="*/ 386064 w 540932"/>
                <a:gd name="connsiteY1040" fmla="*/ 219221 h 251154"/>
                <a:gd name="connsiteX1041" fmla="*/ 385471 w 540932"/>
                <a:gd name="connsiteY1041" fmla="*/ 220138 h 251154"/>
                <a:gd name="connsiteX1042" fmla="*/ 384554 w 540932"/>
                <a:gd name="connsiteY1042" fmla="*/ 220893 h 251154"/>
                <a:gd name="connsiteX1043" fmla="*/ 384068 w 540932"/>
                <a:gd name="connsiteY1043" fmla="*/ 220947 h 251154"/>
                <a:gd name="connsiteX1044" fmla="*/ 384338 w 540932"/>
                <a:gd name="connsiteY1044" fmla="*/ 221810 h 251154"/>
                <a:gd name="connsiteX1045" fmla="*/ 385039 w 540932"/>
                <a:gd name="connsiteY1045" fmla="*/ 221918 h 251154"/>
                <a:gd name="connsiteX1046" fmla="*/ 386010 w 540932"/>
                <a:gd name="connsiteY1046" fmla="*/ 221756 h 251154"/>
                <a:gd name="connsiteX1047" fmla="*/ 386981 w 540932"/>
                <a:gd name="connsiteY1047" fmla="*/ 221864 h 251154"/>
                <a:gd name="connsiteX1048" fmla="*/ 261026 w 540932"/>
                <a:gd name="connsiteY1048" fmla="*/ 207623 h 251154"/>
                <a:gd name="connsiteX1049" fmla="*/ 262752 w 540932"/>
                <a:gd name="connsiteY1049" fmla="*/ 208487 h 251154"/>
                <a:gd name="connsiteX1050" fmla="*/ 264479 w 540932"/>
                <a:gd name="connsiteY1050" fmla="*/ 208271 h 251154"/>
                <a:gd name="connsiteX1051" fmla="*/ 265881 w 540932"/>
                <a:gd name="connsiteY1051" fmla="*/ 208594 h 251154"/>
                <a:gd name="connsiteX1052" fmla="*/ 266690 w 540932"/>
                <a:gd name="connsiteY1052" fmla="*/ 210968 h 251154"/>
                <a:gd name="connsiteX1053" fmla="*/ 266043 w 540932"/>
                <a:gd name="connsiteY1053" fmla="*/ 214582 h 251154"/>
                <a:gd name="connsiteX1054" fmla="*/ 265449 w 540932"/>
                <a:gd name="connsiteY1054" fmla="*/ 215715 h 251154"/>
                <a:gd name="connsiteX1055" fmla="*/ 262159 w 540932"/>
                <a:gd name="connsiteY1055" fmla="*/ 218520 h 251154"/>
                <a:gd name="connsiteX1056" fmla="*/ 260163 w 540932"/>
                <a:gd name="connsiteY1056" fmla="*/ 219707 h 251154"/>
                <a:gd name="connsiteX1057" fmla="*/ 259246 w 540932"/>
                <a:gd name="connsiteY1057" fmla="*/ 220408 h 251154"/>
                <a:gd name="connsiteX1058" fmla="*/ 258869 w 540932"/>
                <a:gd name="connsiteY1058" fmla="*/ 220624 h 251154"/>
                <a:gd name="connsiteX1059" fmla="*/ 258437 w 540932"/>
                <a:gd name="connsiteY1059" fmla="*/ 220731 h 251154"/>
                <a:gd name="connsiteX1060" fmla="*/ 257466 w 540932"/>
                <a:gd name="connsiteY1060" fmla="*/ 220731 h 251154"/>
                <a:gd name="connsiteX1061" fmla="*/ 256873 w 540932"/>
                <a:gd name="connsiteY1061" fmla="*/ 221001 h 251154"/>
                <a:gd name="connsiteX1062" fmla="*/ 256495 w 540932"/>
                <a:gd name="connsiteY1062" fmla="*/ 221594 h 251154"/>
                <a:gd name="connsiteX1063" fmla="*/ 256225 w 540932"/>
                <a:gd name="connsiteY1063" fmla="*/ 222188 h 251154"/>
                <a:gd name="connsiteX1064" fmla="*/ 256010 w 540932"/>
                <a:gd name="connsiteY1064" fmla="*/ 222512 h 251154"/>
                <a:gd name="connsiteX1065" fmla="*/ 254068 w 540932"/>
                <a:gd name="connsiteY1065" fmla="*/ 222997 h 251154"/>
                <a:gd name="connsiteX1066" fmla="*/ 248620 w 540932"/>
                <a:gd name="connsiteY1066" fmla="*/ 222512 h 251154"/>
                <a:gd name="connsiteX1067" fmla="*/ 244844 w 540932"/>
                <a:gd name="connsiteY1067" fmla="*/ 222727 h 251154"/>
                <a:gd name="connsiteX1068" fmla="*/ 243010 w 540932"/>
                <a:gd name="connsiteY1068" fmla="*/ 222404 h 251154"/>
                <a:gd name="connsiteX1069" fmla="*/ 241121 w 540932"/>
                <a:gd name="connsiteY1069" fmla="*/ 221271 h 251154"/>
                <a:gd name="connsiteX1070" fmla="*/ 240151 w 540932"/>
                <a:gd name="connsiteY1070" fmla="*/ 220462 h 251154"/>
                <a:gd name="connsiteX1071" fmla="*/ 239719 w 540932"/>
                <a:gd name="connsiteY1071" fmla="*/ 220030 h 251154"/>
                <a:gd name="connsiteX1072" fmla="*/ 239341 w 540932"/>
                <a:gd name="connsiteY1072" fmla="*/ 219437 h 251154"/>
                <a:gd name="connsiteX1073" fmla="*/ 240744 w 540932"/>
                <a:gd name="connsiteY1073" fmla="*/ 218412 h 251154"/>
                <a:gd name="connsiteX1074" fmla="*/ 251209 w 540932"/>
                <a:gd name="connsiteY1074" fmla="*/ 213234 h 251154"/>
                <a:gd name="connsiteX1075" fmla="*/ 254230 w 540932"/>
                <a:gd name="connsiteY1075" fmla="*/ 208541 h 251154"/>
                <a:gd name="connsiteX1076" fmla="*/ 255794 w 540932"/>
                <a:gd name="connsiteY1076" fmla="*/ 207516 h 251154"/>
                <a:gd name="connsiteX1077" fmla="*/ 257682 w 540932"/>
                <a:gd name="connsiteY1077" fmla="*/ 206814 h 251154"/>
                <a:gd name="connsiteX1078" fmla="*/ 259570 w 540932"/>
                <a:gd name="connsiteY1078" fmla="*/ 206760 h 251154"/>
                <a:gd name="connsiteX1079" fmla="*/ 261026 w 540932"/>
                <a:gd name="connsiteY1079" fmla="*/ 207623 h 251154"/>
                <a:gd name="connsiteX1080" fmla="*/ 393508 w 540932"/>
                <a:gd name="connsiteY1080" fmla="*/ 182864 h 251154"/>
                <a:gd name="connsiteX1081" fmla="*/ 394209 w 540932"/>
                <a:gd name="connsiteY1081" fmla="*/ 183997 h 251154"/>
                <a:gd name="connsiteX1082" fmla="*/ 396907 w 540932"/>
                <a:gd name="connsiteY1082" fmla="*/ 184752 h 251154"/>
                <a:gd name="connsiteX1083" fmla="*/ 397015 w 540932"/>
                <a:gd name="connsiteY1083" fmla="*/ 186101 h 251154"/>
                <a:gd name="connsiteX1084" fmla="*/ 396043 w 540932"/>
                <a:gd name="connsiteY1084" fmla="*/ 187126 h 251154"/>
                <a:gd name="connsiteX1085" fmla="*/ 392915 w 540932"/>
                <a:gd name="connsiteY1085" fmla="*/ 188582 h 251154"/>
                <a:gd name="connsiteX1086" fmla="*/ 392268 w 540932"/>
                <a:gd name="connsiteY1086" fmla="*/ 189445 h 251154"/>
                <a:gd name="connsiteX1087" fmla="*/ 391836 w 540932"/>
                <a:gd name="connsiteY1087" fmla="*/ 190794 h 251154"/>
                <a:gd name="connsiteX1088" fmla="*/ 390811 w 540932"/>
                <a:gd name="connsiteY1088" fmla="*/ 191063 h 251154"/>
                <a:gd name="connsiteX1089" fmla="*/ 389625 w 540932"/>
                <a:gd name="connsiteY1089" fmla="*/ 190470 h 251154"/>
                <a:gd name="connsiteX1090" fmla="*/ 388653 w 540932"/>
                <a:gd name="connsiteY1090" fmla="*/ 189175 h 251154"/>
                <a:gd name="connsiteX1091" fmla="*/ 387413 w 540932"/>
                <a:gd name="connsiteY1091" fmla="*/ 189769 h 251154"/>
                <a:gd name="connsiteX1092" fmla="*/ 389355 w 540932"/>
                <a:gd name="connsiteY1092" fmla="*/ 193760 h 251154"/>
                <a:gd name="connsiteX1093" fmla="*/ 389840 w 540932"/>
                <a:gd name="connsiteY1093" fmla="*/ 196026 h 251154"/>
                <a:gd name="connsiteX1094" fmla="*/ 388653 w 540932"/>
                <a:gd name="connsiteY1094" fmla="*/ 197051 h 251154"/>
                <a:gd name="connsiteX1095" fmla="*/ 389193 w 540932"/>
                <a:gd name="connsiteY1095" fmla="*/ 198292 h 251154"/>
                <a:gd name="connsiteX1096" fmla="*/ 388923 w 540932"/>
                <a:gd name="connsiteY1096" fmla="*/ 198993 h 251154"/>
                <a:gd name="connsiteX1097" fmla="*/ 388060 w 540932"/>
                <a:gd name="connsiteY1097" fmla="*/ 199155 h 251154"/>
                <a:gd name="connsiteX1098" fmla="*/ 386873 w 540932"/>
                <a:gd name="connsiteY1098" fmla="*/ 198831 h 251154"/>
                <a:gd name="connsiteX1099" fmla="*/ 386658 w 540932"/>
                <a:gd name="connsiteY1099" fmla="*/ 198292 h 251154"/>
                <a:gd name="connsiteX1100" fmla="*/ 385794 w 540932"/>
                <a:gd name="connsiteY1100" fmla="*/ 197051 h 251154"/>
                <a:gd name="connsiteX1101" fmla="*/ 384878 w 540932"/>
                <a:gd name="connsiteY1101" fmla="*/ 196188 h 251154"/>
                <a:gd name="connsiteX1102" fmla="*/ 384446 w 540932"/>
                <a:gd name="connsiteY1102" fmla="*/ 196673 h 251154"/>
                <a:gd name="connsiteX1103" fmla="*/ 383799 w 540932"/>
                <a:gd name="connsiteY1103" fmla="*/ 198022 h 251154"/>
                <a:gd name="connsiteX1104" fmla="*/ 382396 w 540932"/>
                <a:gd name="connsiteY1104" fmla="*/ 199370 h 251154"/>
                <a:gd name="connsiteX1105" fmla="*/ 380940 w 540932"/>
                <a:gd name="connsiteY1105" fmla="*/ 199478 h 251154"/>
                <a:gd name="connsiteX1106" fmla="*/ 380292 w 540932"/>
                <a:gd name="connsiteY1106" fmla="*/ 197213 h 251154"/>
                <a:gd name="connsiteX1107" fmla="*/ 380346 w 540932"/>
                <a:gd name="connsiteY1107" fmla="*/ 194623 h 251154"/>
                <a:gd name="connsiteX1108" fmla="*/ 380778 w 540932"/>
                <a:gd name="connsiteY1108" fmla="*/ 193167 h 251154"/>
                <a:gd name="connsiteX1109" fmla="*/ 381857 w 540932"/>
                <a:gd name="connsiteY1109" fmla="*/ 191980 h 251154"/>
                <a:gd name="connsiteX1110" fmla="*/ 383906 w 540932"/>
                <a:gd name="connsiteY1110" fmla="*/ 190200 h 251154"/>
                <a:gd name="connsiteX1111" fmla="*/ 385093 w 540932"/>
                <a:gd name="connsiteY1111" fmla="*/ 188636 h 251154"/>
                <a:gd name="connsiteX1112" fmla="*/ 386819 w 540932"/>
                <a:gd name="connsiteY1112" fmla="*/ 184968 h 251154"/>
                <a:gd name="connsiteX1113" fmla="*/ 388060 w 540932"/>
                <a:gd name="connsiteY1113" fmla="*/ 183403 h 251154"/>
                <a:gd name="connsiteX1114" fmla="*/ 389247 w 540932"/>
                <a:gd name="connsiteY1114" fmla="*/ 182702 h 251154"/>
                <a:gd name="connsiteX1115" fmla="*/ 391081 w 540932"/>
                <a:gd name="connsiteY1115" fmla="*/ 181947 h 251154"/>
                <a:gd name="connsiteX1116" fmla="*/ 392753 w 540932"/>
                <a:gd name="connsiteY1116" fmla="*/ 181785 h 251154"/>
                <a:gd name="connsiteX1117" fmla="*/ 393508 w 540932"/>
                <a:gd name="connsiteY1117" fmla="*/ 182864 h 251154"/>
                <a:gd name="connsiteX1118" fmla="*/ 433695 w 540932"/>
                <a:gd name="connsiteY1118" fmla="*/ 13755 h 251154"/>
                <a:gd name="connsiteX1119" fmla="*/ 434612 w 540932"/>
                <a:gd name="connsiteY1119" fmla="*/ 14187 h 251154"/>
                <a:gd name="connsiteX1120" fmla="*/ 434828 w 540932"/>
                <a:gd name="connsiteY1120" fmla="*/ 15212 h 251154"/>
                <a:gd name="connsiteX1121" fmla="*/ 434504 w 540932"/>
                <a:gd name="connsiteY1121" fmla="*/ 17100 h 251154"/>
                <a:gd name="connsiteX1122" fmla="*/ 434073 w 540932"/>
                <a:gd name="connsiteY1122" fmla="*/ 17639 h 251154"/>
                <a:gd name="connsiteX1123" fmla="*/ 433048 w 540932"/>
                <a:gd name="connsiteY1123" fmla="*/ 18071 h 251154"/>
                <a:gd name="connsiteX1124" fmla="*/ 429218 w 540932"/>
                <a:gd name="connsiteY1124" fmla="*/ 18934 h 251154"/>
                <a:gd name="connsiteX1125" fmla="*/ 423554 w 540932"/>
                <a:gd name="connsiteY1125" fmla="*/ 19149 h 251154"/>
                <a:gd name="connsiteX1126" fmla="*/ 421720 w 540932"/>
                <a:gd name="connsiteY1126" fmla="*/ 19581 h 251154"/>
                <a:gd name="connsiteX1127" fmla="*/ 420479 w 540932"/>
                <a:gd name="connsiteY1127" fmla="*/ 20660 h 251154"/>
                <a:gd name="connsiteX1128" fmla="*/ 419670 w 540932"/>
                <a:gd name="connsiteY1128" fmla="*/ 22062 h 251154"/>
                <a:gd name="connsiteX1129" fmla="*/ 418376 w 540932"/>
                <a:gd name="connsiteY1129" fmla="*/ 25083 h 251154"/>
                <a:gd name="connsiteX1130" fmla="*/ 416434 w 540932"/>
                <a:gd name="connsiteY1130" fmla="*/ 28320 h 251154"/>
                <a:gd name="connsiteX1131" fmla="*/ 412820 w 540932"/>
                <a:gd name="connsiteY1131" fmla="*/ 32096 h 251154"/>
                <a:gd name="connsiteX1132" fmla="*/ 411902 w 540932"/>
                <a:gd name="connsiteY1132" fmla="*/ 32257 h 251154"/>
                <a:gd name="connsiteX1133" fmla="*/ 411201 w 540932"/>
                <a:gd name="connsiteY1133" fmla="*/ 31340 h 251154"/>
                <a:gd name="connsiteX1134" fmla="*/ 410662 w 540932"/>
                <a:gd name="connsiteY1134" fmla="*/ 30100 h 251154"/>
                <a:gd name="connsiteX1135" fmla="*/ 410176 w 540932"/>
                <a:gd name="connsiteY1135" fmla="*/ 29398 h 251154"/>
                <a:gd name="connsiteX1136" fmla="*/ 408990 w 540932"/>
                <a:gd name="connsiteY1136" fmla="*/ 29884 h 251154"/>
                <a:gd name="connsiteX1137" fmla="*/ 407371 w 540932"/>
                <a:gd name="connsiteY1137" fmla="*/ 31340 h 251154"/>
                <a:gd name="connsiteX1138" fmla="*/ 405969 w 540932"/>
                <a:gd name="connsiteY1138" fmla="*/ 32959 h 251154"/>
                <a:gd name="connsiteX1139" fmla="*/ 405376 w 540932"/>
                <a:gd name="connsiteY1139" fmla="*/ 33930 h 251154"/>
                <a:gd name="connsiteX1140" fmla="*/ 404890 w 540932"/>
                <a:gd name="connsiteY1140" fmla="*/ 34361 h 251154"/>
                <a:gd name="connsiteX1141" fmla="*/ 403811 w 540932"/>
                <a:gd name="connsiteY1141" fmla="*/ 34739 h 251154"/>
                <a:gd name="connsiteX1142" fmla="*/ 402786 w 540932"/>
                <a:gd name="connsiteY1142" fmla="*/ 35224 h 251154"/>
                <a:gd name="connsiteX1143" fmla="*/ 402409 w 540932"/>
                <a:gd name="connsiteY1143" fmla="*/ 36033 h 251154"/>
                <a:gd name="connsiteX1144" fmla="*/ 402948 w 540932"/>
                <a:gd name="connsiteY1144" fmla="*/ 36950 h 251154"/>
                <a:gd name="connsiteX1145" fmla="*/ 406023 w 540932"/>
                <a:gd name="connsiteY1145" fmla="*/ 40780 h 251154"/>
                <a:gd name="connsiteX1146" fmla="*/ 405052 w 540932"/>
                <a:gd name="connsiteY1146" fmla="*/ 42560 h 251154"/>
                <a:gd name="connsiteX1147" fmla="*/ 403757 w 540932"/>
                <a:gd name="connsiteY1147" fmla="*/ 43477 h 251154"/>
                <a:gd name="connsiteX1148" fmla="*/ 402193 w 540932"/>
                <a:gd name="connsiteY1148" fmla="*/ 43801 h 251154"/>
                <a:gd name="connsiteX1149" fmla="*/ 400359 w 540932"/>
                <a:gd name="connsiteY1149" fmla="*/ 43855 h 251154"/>
                <a:gd name="connsiteX1150" fmla="*/ 399550 w 540932"/>
                <a:gd name="connsiteY1150" fmla="*/ 43316 h 251154"/>
                <a:gd name="connsiteX1151" fmla="*/ 397608 w 540932"/>
                <a:gd name="connsiteY1151" fmla="*/ 40672 h 251154"/>
                <a:gd name="connsiteX1152" fmla="*/ 396637 w 540932"/>
                <a:gd name="connsiteY1152" fmla="*/ 39701 h 251154"/>
                <a:gd name="connsiteX1153" fmla="*/ 392753 w 540932"/>
                <a:gd name="connsiteY1153" fmla="*/ 43909 h 251154"/>
                <a:gd name="connsiteX1154" fmla="*/ 391890 w 540932"/>
                <a:gd name="connsiteY1154" fmla="*/ 44179 h 251154"/>
                <a:gd name="connsiteX1155" fmla="*/ 390595 w 540932"/>
                <a:gd name="connsiteY1155" fmla="*/ 45473 h 251154"/>
                <a:gd name="connsiteX1156" fmla="*/ 389732 w 540932"/>
                <a:gd name="connsiteY1156" fmla="*/ 45743 h 251154"/>
                <a:gd name="connsiteX1157" fmla="*/ 388492 w 540932"/>
                <a:gd name="connsiteY1157" fmla="*/ 45635 h 251154"/>
                <a:gd name="connsiteX1158" fmla="*/ 387844 w 540932"/>
                <a:gd name="connsiteY1158" fmla="*/ 45311 h 251154"/>
                <a:gd name="connsiteX1159" fmla="*/ 386442 w 540932"/>
                <a:gd name="connsiteY1159" fmla="*/ 43855 h 251154"/>
                <a:gd name="connsiteX1160" fmla="*/ 383259 w 540932"/>
                <a:gd name="connsiteY1160" fmla="*/ 41589 h 251154"/>
                <a:gd name="connsiteX1161" fmla="*/ 381317 w 540932"/>
                <a:gd name="connsiteY1161" fmla="*/ 40834 h 251154"/>
                <a:gd name="connsiteX1162" fmla="*/ 380131 w 540932"/>
                <a:gd name="connsiteY1162" fmla="*/ 42129 h 251154"/>
                <a:gd name="connsiteX1163" fmla="*/ 379375 w 540932"/>
                <a:gd name="connsiteY1163" fmla="*/ 42452 h 251154"/>
                <a:gd name="connsiteX1164" fmla="*/ 378458 w 540932"/>
                <a:gd name="connsiteY1164" fmla="*/ 42668 h 251154"/>
                <a:gd name="connsiteX1165" fmla="*/ 377757 w 540932"/>
                <a:gd name="connsiteY1165" fmla="*/ 42776 h 251154"/>
                <a:gd name="connsiteX1166" fmla="*/ 377380 w 540932"/>
                <a:gd name="connsiteY1166" fmla="*/ 42668 h 251154"/>
                <a:gd name="connsiteX1167" fmla="*/ 376301 w 540932"/>
                <a:gd name="connsiteY1167" fmla="*/ 42075 h 251154"/>
                <a:gd name="connsiteX1168" fmla="*/ 375977 w 540932"/>
                <a:gd name="connsiteY1168" fmla="*/ 41805 h 251154"/>
                <a:gd name="connsiteX1169" fmla="*/ 375384 w 540932"/>
                <a:gd name="connsiteY1169" fmla="*/ 41482 h 251154"/>
                <a:gd name="connsiteX1170" fmla="*/ 374898 w 540932"/>
                <a:gd name="connsiteY1170" fmla="*/ 41697 h 251154"/>
                <a:gd name="connsiteX1171" fmla="*/ 374413 w 540932"/>
                <a:gd name="connsiteY1171" fmla="*/ 42075 h 251154"/>
                <a:gd name="connsiteX1172" fmla="*/ 373819 w 540932"/>
                <a:gd name="connsiteY1172" fmla="*/ 42075 h 251154"/>
                <a:gd name="connsiteX1173" fmla="*/ 372848 w 540932"/>
                <a:gd name="connsiteY1173" fmla="*/ 40079 h 251154"/>
                <a:gd name="connsiteX1174" fmla="*/ 375060 w 540932"/>
                <a:gd name="connsiteY1174" fmla="*/ 37544 h 251154"/>
                <a:gd name="connsiteX1175" fmla="*/ 380400 w 540932"/>
                <a:gd name="connsiteY1175" fmla="*/ 33714 h 251154"/>
                <a:gd name="connsiteX1176" fmla="*/ 384176 w 540932"/>
                <a:gd name="connsiteY1176" fmla="*/ 30046 h 251154"/>
                <a:gd name="connsiteX1177" fmla="*/ 385471 w 540932"/>
                <a:gd name="connsiteY1177" fmla="*/ 29506 h 251154"/>
                <a:gd name="connsiteX1178" fmla="*/ 386712 w 540932"/>
                <a:gd name="connsiteY1178" fmla="*/ 29183 h 251154"/>
                <a:gd name="connsiteX1179" fmla="*/ 393724 w 540932"/>
                <a:gd name="connsiteY1179" fmla="*/ 26054 h 251154"/>
                <a:gd name="connsiteX1180" fmla="*/ 394749 w 540932"/>
                <a:gd name="connsiteY1180" fmla="*/ 25353 h 251154"/>
                <a:gd name="connsiteX1181" fmla="*/ 395234 w 540932"/>
                <a:gd name="connsiteY1181" fmla="*/ 24706 h 251154"/>
                <a:gd name="connsiteX1182" fmla="*/ 395073 w 540932"/>
                <a:gd name="connsiteY1182" fmla="*/ 22925 h 251154"/>
                <a:gd name="connsiteX1183" fmla="*/ 394156 w 540932"/>
                <a:gd name="connsiteY1183" fmla="*/ 22116 h 251154"/>
                <a:gd name="connsiteX1184" fmla="*/ 391081 w 540932"/>
                <a:gd name="connsiteY1184" fmla="*/ 21739 h 251154"/>
                <a:gd name="connsiteX1185" fmla="*/ 385147 w 540932"/>
                <a:gd name="connsiteY1185" fmla="*/ 21739 h 251154"/>
                <a:gd name="connsiteX1186" fmla="*/ 384878 w 540932"/>
                <a:gd name="connsiteY1186" fmla="*/ 20660 h 251154"/>
                <a:gd name="connsiteX1187" fmla="*/ 386064 w 540932"/>
                <a:gd name="connsiteY1187" fmla="*/ 19257 h 251154"/>
                <a:gd name="connsiteX1188" fmla="*/ 387790 w 540932"/>
                <a:gd name="connsiteY1188" fmla="*/ 18017 h 251154"/>
                <a:gd name="connsiteX1189" fmla="*/ 389031 w 540932"/>
                <a:gd name="connsiteY1189" fmla="*/ 17423 h 251154"/>
                <a:gd name="connsiteX1190" fmla="*/ 390164 w 540932"/>
                <a:gd name="connsiteY1190" fmla="*/ 17693 h 251154"/>
                <a:gd name="connsiteX1191" fmla="*/ 391512 w 540932"/>
                <a:gd name="connsiteY1191" fmla="*/ 18286 h 251154"/>
                <a:gd name="connsiteX1192" fmla="*/ 392699 w 540932"/>
                <a:gd name="connsiteY1192" fmla="*/ 18448 h 251154"/>
                <a:gd name="connsiteX1193" fmla="*/ 393508 w 540932"/>
                <a:gd name="connsiteY1193" fmla="*/ 17531 h 251154"/>
                <a:gd name="connsiteX1194" fmla="*/ 394749 w 540932"/>
                <a:gd name="connsiteY1194" fmla="*/ 17423 h 251154"/>
                <a:gd name="connsiteX1195" fmla="*/ 396637 w 540932"/>
                <a:gd name="connsiteY1195" fmla="*/ 15535 h 251154"/>
                <a:gd name="connsiteX1196" fmla="*/ 397824 w 540932"/>
                <a:gd name="connsiteY1196" fmla="*/ 15050 h 251154"/>
                <a:gd name="connsiteX1197" fmla="*/ 400143 w 540932"/>
                <a:gd name="connsiteY1197" fmla="*/ 15212 h 251154"/>
                <a:gd name="connsiteX1198" fmla="*/ 402301 w 540932"/>
                <a:gd name="connsiteY1198" fmla="*/ 15643 h 251154"/>
                <a:gd name="connsiteX1199" fmla="*/ 401815 w 540932"/>
                <a:gd name="connsiteY1199" fmla="*/ 16291 h 251154"/>
                <a:gd name="connsiteX1200" fmla="*/ 401923 w 540932"/>
                <a:gd name="connsiteY1200" fmla="*/ 17747 h 251154"/>
                <a:gd name="connsiteX1201" fmla="*/ 401708 w 540932"/>
                <a:gd name="connsiteY1201" fmla="*/ 18610 h 251154"/>
                <a:gd name="connsiteX1202" fmla="*/ 401006 w 540932"/>
                <a:gd name="connsiteY1202" fmla="*/ 19473 h 251154"/>
                <a:gd name="connsiteX1203" fmla="*/ 398741 w 540932"/>
                <a:gd name="connsiteY1203" fmla="*/ 21685 h 251154"/>
                <a:gd name="connsiteX1204" fmla="*/ 397931 w 540932"/>
                <a:gd name="connsiteY1204" fmla="*/ 23519 h 251154"/>
                <a:gd name="connsiteX1205" fmla="*/ 397985 w 540932"/>
                <a:gd name="connsiteY1205" fmla="*/ 24867 h 251154"/>
                <a:gd name="connsiteX1206" fmla="*/ 398902 w 540932"/>
                <a:gd name="connsiteY1206" fmla="*/ 25838 h 251154"/>
                <a:gd name="connsiteX1207" fmla="*/ 400521 w 540932"/>
                <a:gd name="connsiteY1207" fmla="*/ 26486 h 251154"/>
                <a:gd name="connsiteX1208" fmla="*/ 402355 w 540932"/>
                <a:gd name="connsiteY1208" fmla="*/ 26809 h 251154"/>
                <a:gd name="connsiteX1209" fmla="*/ 404135 w 540932"/>
                <a:gd name="connsiteY1209" fmla="*/ 26701 h 251154"/>
                <a:gd name="connsiteX1210" fmla="*/ 405483 w 540932"/>
                <a:gd name="connsiteY1210" fmla="*/ 25892 h 251154"/>
                <a:gd name="connsiteX1211" fmla="*/ 405861 w 540932"/>
                <a:gd name="connsiteY1211" fmla="*/ 24058 h 251154"/>
                <a:gd name="connsiteX1212" fmla="*/ 405106 w 540932"/>
                <a:gd name="connsiteY1212" fmla="*/ 22818 h 251154"/>
                <a:gd name="connsiteX1213" fmla="*/ 403919 w 540932"/>
                <a:gd name="connsiteY1213" fmla="*/ 21739 h 251154"/>
                <a:gd name="connsiteX1214" fmla="*/ 403542 w 540932"/>
                <a:gd name="connsiteY1214" fmla="*/ 20768 h 251154"/>
                <a:gd name="connsiteX1215" fmla="*/ 405214 w 540932"/>
                <a:gd name="connsiteY1215" fmla="*/ 19851 h 251154"/>
                <a:gd name="connsiteX1216" fmla="*/ 406293 w 540932"/>
                <a:gd name="connsiteY1216" fmla="*/ 21037 h 251154"/>
                <a:gd name="connsiteX1217" fmla="*/ 407479 w 540932"/>
                <a:gd name="connsiteY1217" fmla="*/ 20876 h 251154"/>
                <a:gd name="connsiteX1218" fmla="*/ 408450 w 540932"/>
                <a:gd name="connsiteY1218" fmla="*/ 19743 h 251154"/>
                <a:gd name="connsiteX1219" fmla="*/ 408828 w 540932"/>
                <a:gd name="connsiteY1219" fmla="*/ 18071 h 251154"/>
                <a:gd name="connsiteX1220" fmla="*/ 408450 w 540932"/>
                <a:gd name="connsiteY1220" fmla="*/ 16884 h 251154"/>
                <a:gd name="connsiteX1221" fmla="*/ 407749 w 540932"/>
                <a:gd name="connsiteY1221" fmla="*/ 16129 h 251154"/>
                <a:gd name="connsiteX1222" fmla="*/ 407264 w 540932"/>
                <a:gd name="connsiteY1222" fmla="*/ 15427 h 251154"/>
                <a:gd name="connsiteX1223" fmla="*/ 407587 w 540932"/>
                <a:gd name="connsiteY1223" fmla="*/ 14403 h 251154"/>
                <a:gd name="connsiteX1224" fmla="*/ 408019 w 540932"/>
                <a:gd name="connsiteY1224" fmla="*/ 13917 h 251154"/>
                <a:gd name="connsiteX1225" fmla="*/ 408666 w 540932"/>
                <a:gd name="connsiteY1225" fmla="*/ 13486 h 251154"/>
                <a:gd name="connsiteX1226" fmla="*/ 409367 w 540932"/>
                <a:gd name="connsiteY1226" fmla="*/ 13216 h 251154"/>
                <a:gd name="connsiteX1227" fmla="*/ 410015 w 540932"/>
                <a:gd name="connsiteY1227" fmla="*/ 13270 h 251154"/>
                <a:gd name="connsiteX1228" fmla="*/ 410770 w 540932"/>
                <a:gd name="connsiteY1228" fmla="*/ 13863 h 251154"/>
                <a:gd name="connsiteX1229" fmla="*/ 410932 w 540932"/>
                <a:gd name="connsiteY1229" fmla="*/ 14510 h 251154"/>
                <a:gd name="connsiteX1230" fmla="*/ 410932 w 540932"/>
                <a:gd name="connsiteY1230" fmla="*/ 15158 h 251154"/>
                <a:gd name="connsiteX1231" fmla="*/ 411255 w 540932"/>
                <a:gd name="connsiteY1231" fmla="*/ 15643 h 251154"/>
                <a:gd name="connsiteX1232" fmla="*/ 412442 w 540932"/>
                <a:gd name="connsiteY1232" fmla="*/ 15967 h 251154"/>
                <a:gd name="connsiteX1233" fmla="*/ 413952 w 540932"/>
                <a:gd name="connsiteY1233" fmla="*/ 15913 h 251154"/>
                <a:gd name="connsiteX1234" fmla="*/ 414869 w 540932"/>
                <a:gd name="connsiteY1234" fmla="*/ 15427 h 251154"/>
                <a:gd name="connsiteX1235" fmla="*/ 414276 w 540932"/>
                <a:gd name="connsiteY1235" fmla="*/ 14349 h 251154"/>
                <a:gd name="connsiteX1236" fmla="*/ 414276 w 540932"/>
                <a:gd name="connsiteY1236" fmla="*/ 13809 h 251154"/>
                <a:gd name="connsiteX1237" fmla="*/ 416542 w 540932"/>
                <a:gd name="connsiteY1237" fmla="*/ 13486 h 251154"/>
                <a:gd name="connsiteX1238" fmla="*/ 418268 w 540932"/>
                <a:gd name="connsiteY1238" fmla="*/ 12191 h 251154"/>
                <a:gd name="connsiteX1239" fmla="*/ 419724 w 540932"/>
                <a:gd name="connsiteY1239" fmla="*/ 10788 h 251154"/>
                <a:gd name="connsiteX1240" fmla="*/ 421181 w 540932"/>
                <a:gd name="connsiteY1240" fmla="*/ 10141 h 251154"/>
                <a:gd name="connsiteX1241" fmla="*/ 421612 w 540932"/>
                <a:gd name="connsiteY1241" fmla="*/ 10033 h 251154"/>
                <a:gd name="connsiteX1242" fmla="*/ 422421 w 540932"/>
                <a:gd name="connsiteY1242" fmla="*/ 9602 h 251154"/>
                <a:gd name="connsiteX1243" fmla="*/ 422961 w 540932"/>
                <a:gd name="connsiteY1243" fmla="*/ 9494 h 251154"/>
                <a:gd name="connsiteX1244" fmla="*/ 423446 w 540932"/>
                <a:gd name="connsiteY1244" fmla="*/ 9710 h 251154"/>
                <a:gd name="connsiteX1245" fmla="*/ 423716 w 540932"/>
                <a:gd name="connsiteY1245" fmla="*/ 10141 h 251154"/>
                <a:gd name="connsiteX1246" fmla="*/ 423878 w 540932"/>
                <a:gd name="connsiteY1246" fmla="*/ 10573 h 251154"/>
                <a:gd name="connsiteX1247" fmla="*/ 424147 w 540932"/>
                <a:gd name="connsiteY1247" fmla="*/ 10734 h 251154"/>
                <a:gd name="connsiteX1248" fmla="*/ 424579 w 540932"/>
                <a:gd name="connsiteY1248" fmla="*/ 10950 h 251154"/>
                <a:gd name="connsiteX1249" fmla="*/ 426035 w 540932"/>
                <a:gd name="connsiteY1249" fmla="*/ 12083 h 251154"/>
                <a:gd name="connsiteX1250" fmla="*/ 426791 w 540932"/>
                <a:gd name="connsiteY1250" fmla="*/ 12515 h 251154"/>
                <a:gd name="connsiteX1251" fmla="*/ 428085 w 540932"/>
                <a:gd name="connsiteY1251" fmla="*/ 12946 h 251154"/>
                <a:gd name="connsiteX1252" fmla="*/ 429811 w 540932"/>
                <a:gd name="connsiteY1252" fmla="*/ 13324 h 251154"/>
                <a:gd name="connsiteX1253" fmla="*/ 433695 w 540932"/>
                <a:gd name="connsiteY1253" fmla="*/ 13755 h 251154"/>
                <a:gd name="connsiteX1254" fmla="*/ 466654 w 540932"/>
                <a:gd name="connsiteY1254" fmla="*/ 13162 h 251154"/>
                <a:gd name="connsiteX1255" fmla="*/ 465413 w 540932"/>
                <a:gd name="connsiteY1255" fmla="*/ 16452 h 251154"/>
                <a:gd name="connsiteX1256" fmla="*/ 465197 w 540932"/>
                <a:gd name="connsiteY1256" fmla="*/ 18448 h 251154"/>
                <a:gd name="connsiteX1257" fmla="*/ 465791 w 540932"/>
                <a:gd name="connsiteY1257" fmla="*/ 20067 h 251154"/>
                <a:gd name="connsiteX1258" fmla="*/ 466007 w 540932"/>
                <a:gd name="connsiteY1258" fmla="*/ 21847 h 251154"/>
                <a:gd name="connsiteX1259" fmla="*/ 464550 w 540932"/>
                <a:gd name="connsiteY1259" fmla="*/ 23519 h 251154"/>
                <a:gd name="connsiteX1260" fmla="*/ 461368 w 540932"/>
                <a:gd name="connsiteY1260" fmla="*/ 25784 h 251154"/>
                <a:gd name="connsiteX1261" fmla="*/ 460127 w 540932"/>
                <a:gd name="connsiteY1261" fmla="*/ 27241 h 251154"/>
                <a:gd name="connsiteX1262" fmla="*/ 458940 w 540932"/>
                <a:gd name="connsiteY1262" fmla="*/ 29021 h 251154"/>
                <a:gd name="connsiteX1263" fmla="*/ 458077 w 540932"/>
                <a:gd name="connsiteY1263" fmla="*/ 30909 h 251154"/>
                <a:gd name="connsiteX1264" fmla="*/ 457430 w 540932"/>
                <a:gd name="connsiteY1264" fmla="*/ 34631 h 251154"/>
                <a:gd name="connsiteX1265" fmla="*/ 456567 w 540932"/>
                <a:gd name="connsiteY1265" fmla="*/ 36735 h 251154"/>
                <a:gd name="connsiteX1266" fmla="*/ 455434 w 540932"/>
                <a:gd name="connsiteY1266" fmla="*/ 38677 h 251154"/>
                <a:gd name="connsiteX1267" fmla="*/ 454247 w 540932"/>
                <a:gd name="connsiteY1267" fmla="*/ 40187 h 251154"/>
                <a:gd name="connsiteX1268" fmla="*/ 452953 w 540932"/>
                <a:gd name="connsiteY1268" fmla="*/ 41158 h 251154"/>
                <a:gd name="connsiteX1269" fmla="*/ 451226 w 540932"/>
                <a:gd name="connsiteY1269" fmla="*/ 41967 h 251154"/>
                <a:gd name="connsiteX1270" fmla="*/ 449285 w 540932"/>
                <a:gd name="connsiteY1270" fmla="*/ 42506 h 251154"/>
                <a:gd name="connsiteX1271" fmla="*/ 447343 w 540932"/>
                <a:gd name="connsiteY1271" fmla="*/ 42722 h 251154"/>
                <a:gd name="connsiteX1272" fmla="*/ 445131 w 540932"/>
                <a:gd name="connsiteY1272" fmla="*/ 42291 h 251154"/>
                <a:gd name="connsiteX1273" fmla="*/ 444430 w 540932"/>
                <a:gd name="connsiteY1273" fmla="*/ 41212 h 251154"/>
                <a:gd name="connsiteX1274" fmla="*/ 444753 w 540932"/>
                <a:gd name="connsiteY1274" fmla="*/ 37867 h 251154"/>
                <a:gd name="connsiteX1275" fmla="*/ 444376 w 540932"/>
                <a:gd name="connsiteY1275" fmla="*/ 36195 h 251154"/>
                <a:gd name="connsiteX1276" fmla="*/ 442704 w 540932"/>
                <a:gd name="connsiteY1276" fmla="*/ 33930 h 251154"/>
                <a:gd name="connsiteX1277" fmla="*/ 442272 w 540932"/>
                <a:gd name="connsiteY1277" fmla="*/ 32689 h 251154"/>
                <a:gd name="connsiteX1278" fmla="*/ 441571 w 540932"/>
                <a:gd name="connsiteY1278" fmla="*/ 31502 h 251154"/>
                <a:gd name="connsiteX1279" fmla="*/ 439899 w 540932"/>
                <a:gd name="connsiteY1279" fmla="*/ 31556 h 251154"/>
                <a:gd name="connsiteX1280" fmla="*/ 437957 w 540932"/>
                <a:gd name="connsiteY1280" fmla="*/ 32203 h 251154"/>
                <a:gd name="connsiteX1281" fmla="*/ 434666 w 540932"/>
                <a:gd name="connsiteY1281" fmla="*/ 33930 h 251154"/>
                <a:gd name="connsiteX1282" fmla="*/ 433965 w 540932"/>
                <a:gd name="connsiteY1282" fmla="*/ 34145 h 251154"/>
                <a:gd name="connsiteX1283" fmla="*/ 433102 w 540932"/>
                <a:gd name="connsiteY1283" fmla="*/ 34199 h 251154"/>
                <a:gd name="connsiteX1284" fmla="*/ 431915 w 540932"/>
                <a:gd name="connsiteY1284" fmla="*/ 33714 h 251154"/>
                <a:gd name="connsiteX1285" fmla="*/ 432401 w 540932"/>
                <a:gd name="connsiteY1285" fmla="*/ 32581 h 251154"/>
                <a:gd name="connsiteX1286" fmla="*/ 433479 w 540932"/>
                <a:gd name="connsiteY1286" fmla="*/ 31556 h 251154"/>
                <a:gd name="connsiteX1287" fmla="*/ 434019 w 540932"/>
                <a:gd name="connsiteY1287" fmla="*/ 31179 h 251154"/>
                <a:gd name="connsiteX1288" fmla="*/ 437094 w 540932"/>
                <a:gd name="connsiteY1288" fmla="*/ 25461 h 251154"/>
                <a:gd name="connsiteX1289" fmla="*/ 438658 w 540932"/>
                <a:gd name="connsiteY1289" fmla="*/ 23465 h 251154"/>
                <a:gd name="connsiteX1290" fmla="*/ 441948 w 540932"/>
                <a:gd name="connsiteY1290" fmla="*/ 21253 h 251154"/>
                <a:gd name="connsiteX1291" fmla="*/ 443782 w 540932"/>
                <a:gd name="connsiteY1291" fmla="*/ 20498 h 251154"/>
                <a:gd name="connsiteX1292" fmla="*/ 445023 w 540932"/>
                <a:gd name="connsiteY1292" fmla="*/ 20606 h 251154"/>
                <a:gd name="connsiteX1293" fmla="*/ 445940 w 540932"/>
                <a:gd name="connsiteY1293" fmla="*/ 21415 h 251154"/>
                <a:gd name="connsiteX1294" fmla="*/ 446318 w 540932"/>
                <a:gd name="connsiteY1294" fmla="*/ 21901 h 251154"/>
                <a:gd name="connsiteX1295" fmla="*/ 447127 w 540932"/>
                <a:gd name="connsiteY1295" fmla="*/ 24436 h 251154"/>
                <a:gd name="connsiteX1296" fmla="*/ 447073 w 540932"/>
                <a:gd name="connsiteY1296" fmla="*/ 24652 h 251154"/>
                <a:gd name="connsiteX1297" fmla="*/ 447127 w 540932"/>
                <a:gd name="connsiteY1297" fmla="*/ 24975 h 251154"/>
                <a:gd name="connsiteX1298" fmla="*/ 448313 w 540932"/>
                <a:gd name="connsiteY1298" fmla="*/ 26863 h 251154"/>
                <a:gd name="connsiteX1299" fmla="*/ 448745 w 540932"/>
                <a:gd name="connsiteY1299" fmla="*/ 27241 h 251154"/>
                <a:gd name="connsiteX1300" fmla="*/ 449392 w 540932"/>
                <a:gd name="connsiteY1300" fmla="*/ 27564 h 251154"/>
                <a:gd name="connsiteX1301" fmla="*/ 449500 w 540932"/>
                <a:gd name="connsiteY1301" fmla="*/ 25676 h 251154"/>
                <a:gd name="connsiteX1302" fmla="*/ 450525 w 540932"/>
                <a:gd name="connsiteY1302" fmla="*/ 24436 h 251154"/>
                <a:gd name="connsiteX1303" fmla="*/ 453007 w 540932"/>
                <a:gd name="connsiteY1303" fmla="*/ 22656 h 251154"/>
                <a:gd name="connsiteX1304" fmla="*/ 455973 w 540932"/>
                <a:gd name="connsiteY1304" fmla="*/ 17531 h 251154"/>
                <a:gd name="connsiteX1305" fmla="*/ 457700 w 540932"/>
                <a:gd name="connsiteY1305" fmla="*/ 15805 h 251154"/>
                <a:gd name="connsiteX1306" fmla="*/ 460127 w 540932"/>
                <a:gd name="connsiteY1306" fmla="*/ 12083 h 251154"/>
                <a:gd name="connsiteX1307" fmla="*/ 461475 w 540932"/>
                <a:gd name="connsiteY1307" fmla="*/ 10950 h 251154"/>
                <a:gd name="connsiteX1308" fmla="*/ 461853 w 540932"/>
                <a:gd name="connsiteY1308" fmla="*/ 10303 h 251154"/>
                <a:gd name="connsiteX1309" fmla="*/ 462446 w 540932"/>
                <a:gd name="connsiteY1309" fmla="*/ 9656 h 251154"/>
                <a:gd name="connsiteX1310" fmla="*/ 463525 w 540932"/>
                <a:gd name="connsiteY1310" fmla="*/ 9386 h 251154"/>
                <a:gd name="connsiteX1311" fmla="*/ 464766 w 540932"/>
                <a:gd name="connsiteY1311" fmla="*/ 9764 h 251154"/>
                <a:gd name="connsiteX1312" fmla="*/ 465683 w 540932"/>
                <a:gd name="connsiteY1312" fmla="*/ 10681 h 251154"/>
                <a:gd name="connsiteX1313" fmla="*/ 466654 w 540932"/>
                <a:gd name="connsiteY1313" fmla="*/ 13162 h 251154"/>
                <a:gd name="connsiteX1314" fmla="*/ 538397 w 540932"/>
                <a:gd name="connsiteY1314" fmla="*/ 12838 h 251154"/>
                <a:gd name="connsiteX1315" fmla="*/ 538828 w 540932"/>
                <a:gd name="connsiteY1315" fmla="*/ 14295 h 251154"/>
                <a:gd name="connsiteX1316" fmla="*/ 538667 w 540932"/>
                <a:gd name="connsiteY1316" fmla="*/ 22008 h 251154"/>
                <a:gd name="connsiteX1317" fmla="*/ 538397 w 540932"/>
                <a:gd name="connsiteY1317" fmla="*/ 23573 h 251154"/>
                <a:gd name="connsiteX1318" fmla="*/ 537426 w 540932"/>
                <a:gd name="connsiteY1318" fmla="*/ 24759 h 251154"/>
                <a:gd name="connsiteX1319" fmla="*/ 535376 w 540932"/>
                <a:gd name="connsiteY1319" fmla="*/ 25245 h 251154"/>
                <a:gd name="connsiteX1320" fmla="*/ 533542 w 540932"/>
                <a:gd name="connsiteY1320" fmla="*/ 25407 h 251154"/>
                <a:gd name="connsiteX1321" fmla="*/ 528526 w 540932"/>
                <a:gd name="connsiteY1321" fmla="*/ 26432 h 251154"/>
                <a:gd name="connsiteX1322" fmla="*/ 520812 w 540932"/>
                <a:gd name="connsiteY1322" fmla="*/ 26971 h 251154"/>
                <a:gd name="connsiteX1323" fmla="*/ 506355 w 540932"/>
                <a:gd name="connsiteY1323" fmla="*/ 29722 h 251154"/>
                <a:gd name="connsiteX1324" fmla="*/ 502795 w 540932"/>
                <a:gd name="connsiteY1324" fmla="*/ 29830 h 251154"/>
                <a:gd name="connsiteX1325" fmla="*/ 497994 w 540932"/>
                <a:gd name="connsiteY1325" fmla="*/ 29237 h 251154"/>
                <a:gd name="connsiteX1326" fmla="*/ 497239 w 540932"/>
                <a:gd name="connsiteY1326" fmla="*/ 29291 h 251154"/>
                <a:gd name="connsiteX1327" fmla="*/ 496268 w 540932"/>
                <a:gd name="connsiteY1327" fmla="*/ 29452 h 251154"/>
                <a:gd name="connsiteX1328" fmla="*/ 495297 w 540932"/>
                <a:gd name="connsiteY1328" fmla="*/ 29884 h 251154"/>
                <a:gd name="connsiteX1329" fmla="*/ 493355 w 540932"/>
                <a:gd name="connsiteY1329" fmla="*/ 31017 h 251154"/>
                <a:gd name="connsiteX1330" fmla="*/ 491575 w 540932"/>
                <a:gd name="connsiteY1330" fmla="*/ 31448 h 251154"/>
                <a:gd name="connsiteX1331" fmla="*/ 489795 w 540932"/>
                <a:gd name="connsiteY1331" fmla="*/ 32257 h 251154"/>
                <a:gd name="connsiteX1332" fmla="*/ 488339 w 540932"/>
                <a:gd name="connsiteY1332" fmla="*/ 32527 h 251154"/>
                <a:gd name="connsiteX1333" fmla="*/ 487530 w 540932"/>
                <a:gd name="connsiteY1333" fmla="*/ 32959 h 251154"/>
                <a:gd name="connsiteX1334" fmla="*/ 487098 w 540932"/>
                <a:gd name="connsiteY1334" fmla="*/ 33067 h 251154"/>
                <a:gd name="connsiteX1335" fmla="*/ 486558 w 540932"/>
                <a:gd name="connsiteY1335" fmla="*/ 32905 h 251154"/>
                <a:gd name="connsiteX1336" fmla="*/ 485534 w 540932"/>
                <a:gd name="connsiteY1336" fmla="*/ 32096 h 251154"/>
                <a:gd name="connsiteX1337" fmla="*/ 484994 w 540932"/>
                <a:gd name="connsiteY1337" fmla="*/ 31826 h 251154"/>
                <a:gd name="connsiteX1338" fmla="*/ 483376 w 540932"/>
                <a:gd name="connsiteY1338" fmla="*/ 31556 h 251154"/>
                <a:gd name="connsiteX1339" fmla="*/ 482837 w 540932"/>
                <a:gd name="connsiteY1339" fmla="*/ 31610 h 251154"/>
                <a:gd name="connsiteX1340" fmla="*/ 482027 w 540932"/>
                <a:gd name="connsiteY1340" fmla="*/ 31826 h 251154"/>
                <a:gd name="connsiteX1341" fmla="*/ 479816 w 540932"/>
                <a:gd name="connsiteY1341" fmla="*/ 32905 h 251154"/>
                <a:gd name="connsiteX1342" fmla="*/ 479330 w 540932"/>
                <a:gd name="connsiteY1342" fmla="*/ 33067 h 251154"/>
                <a:gd name="connsiteX1343" fmla="*/ 478845 w 540932"/>
                <a:gd name="connsiteY1343" fmla="*/ 33336 h 251154"/>
                <a:gd name="connsiteX1344" fmla="*/ 478359 w 540932"/>
                <a:gd name="connsiteY1344" fmla="*/ 33930 h 251154"/>
                <a:gd name="connsiteX1345" fmla="*/ 477766 w 540932"/>
                <a:gd name="connsiteY1345" fmla="*/ 34577 h 251154"/>
                <a:gd name="connsiteX1346" fmla="*/ 476957 w 540932"/>
                <a:gd name="connsiteY1346" fmla="*/ 34847 h 251154"/>
                <a:gd name="connsiteX1347" fmla="*/ 476094 w 540932"/>
                <a:gd name="connsiteY1347" fmla="*/ 34577 h 251154"/>
                <a:gd name="connsiteX1348" fmla="*/ 475123 w 540932"/>
                <a:gd name="connsiteY1348" fmla="*/ 33390 h 251154"/>
                <a:gd name="connsiteX1349" fmla="*/ 474260 w 540932"/>
                <a:gd name="connsiteY1349" fmla="*/ 33013 h 251154"/>
                <a:gd name="connsiteX1350" fmla="*/ 473774 w 540932"/>
                <a:gd name="connsiteY1350" fmla="*/ 33174 h 251154"/>
                <a:gd name="connsiteX1351" fmla="*/ 472210 w 540932"/>
                <a:gd name="connsiteY1351" fmla="*/ 33984 h 251154"/>
                <a:gd name="connsiteX1352" fmla="*/ 471940 w 540932"/>
                <a:gd name="connsiteY1352" fmla="*/ 34199 h 251154"/>
                <a:gd name="connsiteX1353" fmla="*/ 470807 w 540932"/>
                <a:gd name="connsiteY1353" fmla="*/ 33822 h 251154"/>
                <a:gd name="connsiteX1354" fmla="*/ 470268 w 540932"/>
                <a:gd name="connsiteY1354" fmla="*/ 33174 h 251154"/>
                <a:gd name="connsiteX1355" fmla="*/ 469890 w 540932"/>
                <a:gd name="connsiteY1355" fmla="*/ 32311 h 251154"/>
                <a:gd name="connsiteX1356" fmla="*/ 469243 w 540932"/>
                <a:gd name="connsiteY1356" fmla="*/ 31448 h 251154"/>
                <a:gd name="connsiteX1357" fmla="*/ 468812 w 540932"/>
                <a:gd name="connsiteY1357" fmla="*/ 29992 h 251154"/>
                <a:gd name="connsiteX1358" fmla="*/ 469837 w 540932"/>
                <a:gd name="connsiteY1358" fmla="*/ 28535 h 251154"/>
                <a:gd name="connsiteX1359" fmla="*/ 472534 w 540932"/>
                <a:gd name="connsiteY1359" fmla="*/ 26324 h 251154"/>
                <a:gd name="connsiteX1360" fmla="*/ 473343 w 540932"/>
                <a:gd name="connsiteY1360" fmla="*/ 25191 h 251154"/>
                <a:gd name="connsiteX1361" fmla="*/ 475123 w 540932"/>
                <a:gd name="connsiteY1361" fmla="*/ 21901 h 251154"/>
                <a:gd name="connsiteX1362" fmla="*/ 475446 w 540932"/>
                <a:gd name="connsiteY1362" fmla="*/ 20606 h 251154"/>
                <a:gd name="connsiteX1363" fmla="*/ 480841 w 540932"/>
                <a:gd name="connsiteY1363" fmla="*/ 17315 h 251154"/>
                <a:gd name="connsiteX1364" fmla="*/ 483592 w 540932"/>
                <a:gd name="connsiteY1364" fmla="*/ 16884 h 251154"/>
                <a:gd name="connsiteX1365" fmla="*/ 484455 w 540932"/>
                <a:gd name="connsiteY1365" fmla="*/ 16668 h 251154"/>
                <a:gd name="connsiteX1366" fmla="*/ 484886 w 540932"/>
                <a:gd name="connsiteY1366" fmla="*/ 16344 h 251154"/>
                <a:gd name="connsiteX1367" fmla="*/ 486073 w 540932"/>
                <a:gd name="connsiteY1367" fmla="*/ 15158 h 251154"/>
                <a:gd name="connsiteX1368" fmla="*/ 486936 w 540932"/>
                <a:gd name="connsiteY1368" fmla="*/ 14618 h 251154"/>
                <a:gd name="connsiteX1369" fmla="*/ 487314 w 540932"/>
                <a:gd name="connsiteY1369" fmla="*/ 13971 h 251154"/>
                <a:gd name="connsiteX1370" fmla="*/ 487314 w 540932"/>
                <a:gd name="connsiteY1370" fmla="*/ 13378 h 251154"/>
                <a:gd name="connsiteX1371" fmla="*/ 486451 w 540932"/>
                <a:gd name="connsiteY1371" fmla="*/ 13108 h 251154"/>
                <a:gd name="connsiteX1372" fmla="*/ 484509 w 540932"/>
                <a:gd name="connsiteY1372" fmla="*/ 13539 h 251154"/>
                <a:gd name="connsiteX1373" fmla="*/ 482567 w 540932"/>
                <a:gd name="connsiteY1373" fmla="*/ 14241 h 251154"/>
                <a:gd name="connsiteX1374" fmla="*/ 476309 w 540932"/>
                <a:gd name="connsiteY1374" fmla="*/ 17208 h 251154"/>
                <a:gd name="connsiteX1375" fmla="*/ 473828 w 540932"/>
                <a:gd name="connsiteY1375" fmla="*/ 16992 h 251154"/>
                <a:gd name="connsiteX1376" fmla="*/ 474206 w 540932"/>
                <a:gd name="connsiteY1376" fmla="*/ 13054 h 251154"/>
                <a:gd name="connsiteX1377" fmla="*/ 474961 w 540932"/>
                <a:gd name="connsiteY1377" fmla="*/ 12245 h 251154"/>
                <a:gd name="connsiteX1378" fmla="*/ 476202 w 540932"/>
                <a:gd name="connsiteY1378" fmla="*/ 11490 h 251154"/>
                <a:gd name="connsiteX1379" fmla="*/ 477334 w 540932"/>
                <a:gd name="connsiteY1379" fmla="*/ 10519 h 251154"/>
                <a:gd name="connsiteX1380" fmla="*/ 477820 w 540932"/>
                <a:gd name="connsiteY1380" fmla="*/ 9170 h 251154"/>
                <a:gd name="connsiteX1381" fmla="*/ 478143 w 540932"/>
                <a:gd name="connsiteY1381" fmla="*/ 7930 h 251154"/>
                <a:gd name="connsiteX1382" fmla="*/ 478899 w 540932"/>
                <a:gd name="connsiteY1382" fmla="*/ 6797 h 251154"/>
                <a:gd name="connsiteX1383" fmla="*/ 479924 w 540932"/>
                <a:gd name="connsiteY1383" fmla="*/ 5880 h 251154"/>
                <a:gd name="connsiteX1384" fmla="*/ 481002 w 540932"/>
                <a:gd name="connsiteY1384" fmla="*/ 5340 h 251154"/>
                <a:gd name="connsiteX1385" fmla="*/ 482837 w 540932"/>
                <a:gd name="connsiteY1385" fmla="*/ 5880 h 251154"/>
                <a:gd name="connsiteX1386" fmla="*/ 487098 w 540932"/>
                <a:gd name="connsiteY1386" fmla="*/ 5124 h 251154"/>
                <a:gd name="connsiteX1387" fmla="*/ 489094 w 540932"/>
                <a:gd name="connsiteY1387" fmla="*/ 5178 h 251154"/>
                <a:gd name="connsiteX1388" fmla="*/ 490550 w 540932"/>
                <a:gd name="connsiteY1388" fmla="*/ 6473 h 251154"/>
                <a:gd name="connsiteX1389" fmla="*/ 490874 w 540932"/>
                <a:gd name="connsiteY1389" fmla="*/ 10411 h 251154"/>
                <a:gd name="connsiteX1390" fmla="*/ 492061 w 540932"/>
                <a:gd name="connsiteY1390" fmla="*/ 11813 h 251154"/>
                <a:gd name="connsiteX1391" fmla="*/ 495567 w 540932"/>
                <a:gd name="connsiteY1391" fmla="*/ 9494 h 251154"/>
                <a:gd name="connsiteX1392" fmla="*/ 497455 w 540932"/>
                <a:gd name="connsiteY1392" fmla="*/ 8577 h 251154"/>
                <a:gd name="connsiteX1393" fmla="*/ 499451 w 540932"/>
                <a:gd name="connsiteY1393" fmla="*/ 8199 h 251154"/>
                <a:gd name="connsiteX1394" fmla="*/ 506895 w 540932"/>
                <a:gd name="connsiteY1394" fmla="*/ 7660 h 251154"/>
                <a:gd name="connsiteX1395" fmla="*/ 517737 w 540932"/>
                <a:gd name="connsiteY1395" fmla="*/ 8469 h 251154"/>
                <a:gd name="connsiteX1396" fmla="*/ 521189 w 540932"/>
                <a:gd name="connsiteY1396" fmla="*/ 7660 h 251154"/>
                <a:gd name="connsiteX1397" fmla="*/ 521837 w 540932"/>
                <a:gd name="connsiteY1397" fmla="*/ 7282 h 251154"/>
                <a:gd name="connsiteX1398" fmla="*/ 522053 w 540932"/>
                <a:gd name="connsiteY1398" fmla="*/ 6959 h 251154"/>
                <a:gd name="connsiteX1399" fmla="*/ 522430 w 540932"/>
                <a:gd name="connsiteY1399" fmla="*/ 6851 h 251154"/>
                <a:gd name="connsiteX1400" fmla="*/ 523617 w 540932"/>
                <a:gd name="connsiteY1400" fmla="*/ 7013 h 251154"/>
                <a:gd name="connsiteX1401" fmla="*/ 524048 w 540932"/>
                <a:gd name="connsiteY1401" fmla="*/ 7228 h 251154"/>
                <a:gd name="connsiteX1402" fmla="*/ 524534 w 540932"/>
                <a:gd name="connsiteY1402" fmla="*/ 7660 h 251154"/>
                <a:gd name="connsiteX1403" fmla="*/ 525235 w 540932"/>
                <a:gd name="connsiteY1403" fmla="*/ 8037 h 251154"/>
                <a:gd name="connsiteX1404" fmla="*/ 526314 w 540932"/>
                <a:gd name="connsiteY1404" fmla="*/ 8199 h 251154"/>
                <a:gd name="connsiteX1405" fmla="*/ 530629 w 540932"/>
                <a:gd name="connsiteY1405" fmla="*/ 7552 h 251154"/>
                <a:gd name="connsiteX1406" fmla="*/ 533596 w 540932"/>
                <a:gd name="connsiteY1406" fmla="*/ 7714 h 251154"/>
                <a:gd name="connsiteX1407" fmla="*/ 534136 w 540932"/>
                <a:gd name="connsiteY1407" fmla="*/ 7660 h 251154"/>
                <a:gd name="connsiteX1408" fmla="*/ 534621 w 540932"/>
                <a:gd name="connsiteY1408" fmla="*/ 7930 h 251154"/>
                <a:gd name="connsiteX1409" fmla="*/ 535538 w 540932"/>
                <a:gd name="connsiteY1409" fmla="*/ 8900 h 251154"/>
                <a:gd name="connsiteX1410" fmla="*/ 537372 w 540932"/>
                <a:gd name="connsiteY1410" fmla="*/ 11813 h 251154"/>
                <a:gd name="connsiteX1411" fmla="*/ 538397 w 540932"/>
                <a:gd name="connsiteY1411" fmla="*/ 12838 h 251154"/>
                <a:gd name="connsiteX1412" fmla="*/ 297599 w 540932"/>
                <a:gd name="connsiteY1412" fmla="*/ 31772 h 251154"/>
                <a:gd name="connsiteX1413" fmla="*/ 299865 w 540932"/>
                <a:gd name="connsiteY1413" fmla="*/ 32042 h 251154"/>
                <a:gd name="connsiteX1414" fmla="*/ 301860 w 540932"/>
                <a:gd name="connsiteY1414" fmla="*/ 32797 h 251154"/>
                <a:gd name="connsiteX1415" fmla="*/ 302778 w 540932"/>
                <a:gd name="connsiteY1415" fmla="*/ 34199 h 251154"/>
                <a:gd name="connsiteX1416" fmla="*/ 301753 w 540932"/>
                <a:gd name="connsiteY1416" fmla="*/ 36519 h 251154"/>
                <a:gd name="connsiteX1417" fmla="*/ 298948 w 540932"/>
                <a:gd name="connsiteY1417" fmla="*/ 37813 h 251154"/>
                <a:gd name="connsiteX1418" fmla="*/ 296790 w 540932"/>
                <a:gd name="connsiteY1418" fmla="*/ 35926 h 251154"/>
                <a:gd name="connsiteX1419" fmla="*/ 296089 w 540932"/>
                <a:gd name="connsiteY1419" fmla="*/ 33121 h 251154"/>
                <a:gd name="connsiteX1420" fmla="*/ 297599 w 540932"/>
                <a:gd name="connsiteY1420" fmla="*/ 31772 h 251154"/>
                <a:gd name="connsiteX1421" fmla="*/ 241068 w 540932"/>
                <a:gd name="connsiteY1421" fmla="*/ 19149 h 251154"/>
                <a:gd name="connsiteX1422" fmla="*/ 243117 w 540932"/>
                <a:gd name="connsiteY1422" fmla="*/ 19527 h 251154"/>
                <a:gd name="connsiteX1423" fmla="*/ 244088 w 540932"/>
                <a:gd name="connsiteY1423" fmla="*/ 21145 h 251154"/>
                <a:gd name="connsiteX1424" fmla="*/ 244034 w 540932"/>
                <a:gd name="connsiteY1424" fmla="*/ 23141 h 251154"/>
                <a:gd name="connsiteX1425" fmla="*/ 242902 w 540932"/>
                <a:gd name="connsiteY1425" fmla="*/ 24598 h 251154"/>
                <a:gd name="connsiteX1426" fmla="*/ 240960 w 540932"/>
                <a:gd name="connsiteY1426" fmla="*/ 24921 h 251154"/>
                <a:gd name="connsiteX1427" fmla="*/ 239665 w 540932"/>
                <a:gd name="connsiteY1427" fmla="*/ 24004 h 251154"/>
                <a:gd name="connsiteX1428" fmla="*/ 238101 w 540932"/>
                <a:gd name="connsiteY1428" fmla="*/ 20930 h 251154"/>
                <a:gd name="connsiteX1429" fmla="*/ 238910 w 540932"/>
                <a:gd name="connsiteY1429" fmla="*/ 20444 h 251154"/>
                <a:gd name="connsiteX1430" fmla="*/ 239449 w 540932"/>
                <a:gd name="connsiteY1430" fmla="*/ 19905 h 251154"/>
                <a:gd name="connsiteX1431" fmla="*/ 240043 w 540932"/>
                <a:gd name="connsiteY1431" fmla="*/ 19419 h 251154"/>
                <a:gd name="connsiteX1432" fmla="*/ 241068 w 540932"/>
                <a:gd name="connsiteY1432" fmla="*/ 19149 h 251154"/>
                <a:gd name="connsiteX1433" fmla="*/ 232707 w 540932"/>
                <a:gd name="connsiteY1433" fmla="*/ 222835 h 251154"/>
                <a:gd name="connsiteX1434" fmla="*/ 233354 w 540932"/>
                <a:gd name="connsiteY1434" fmla="*/ 222727 h 251154"/>
                <a:gd name="connsiteX1435" fmla="*/ 234379 w 540932"/>
                <a:gd name="connsiteY1435" fmla="*/ 222997 h 251154"/>
                <a:gd name="connsiteX1436" fmla="*/ 234163 w 540932"/>
                <a:gd name="connsiteY1436" fmla="*/ 223968 h 251154"/>
                <a:gd name="connsiteX1437" fmla="*/ 232761 w 540932"/>
                <a:gd name="connsiteY1437" fmla="*/ 224993 h 251154"/>
                <a:gd name="connsiteX1438" fmla="*/ 231034 w 540932"/>
                <a:gd name="connsiteY1438" fmla="*/ 225694 h 251154"/>
                <a:gd name="connsiteX1439" fmla="*/ 229254 w 540932"/>
                <a:gd name="connsiteY1439" fmla="*/ 226180 h 251154"/>
                <a:gd name="connsiteX1440" fmla="*/ 227366 w 540932"/>
                <a:gd name="connsiteY1440" fmla="*/ 226234 h 251154"/>
                <a:gd name="connsiteX1441" fmla="*/ 225532 w 540932"/>
                <a:gd name="connsiteY1441" fmla="*/ 226072 h 251154"/>
                <a:gd name="connsiteX1442" fmla="*/ 225155 w 540932"/>
                <a:gd name="connsiteY1442" fmla="*/ 225263 h 251154"/>
                <a:gd name="connsiteX1443" fmla="*/ 226341 w 540932"/>
                <a:gd name="connsiteY1443" fmla="*/ 223968 h 251154"/>
                <a:gd name="connsiteX1444" fmla="*/ 228445 w 540932"/>
                <a:gd name="connsiteY1444" fmla="*/ 222997 h 251154"/>
                <a:gd name="connsiteX1445" fmla="*/ 231250 w 540932"/>
                <a:gd name="connsiteY1445" fmla="*/ 222781 h 251154"/>
                <a:gd name="connsiteX1446" fmla="*/ 232707 w 540932"/>
                <a:gd name="connsiteY1446" fmla="*/ 222835 h 251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</a:cxnLst>
              <a:rect l="l" t="t" r="r" b="b"/>
              <a:pathLst>
                <a:path w="540932" h="251154">
                  <a:moveTo>
                    <a:pt x="479061" y="97474"/>
                  </a:moveTo>
                  <a:lnTo>
                    <a:pt x="480409" y="97420"/>
                  </a:lnTo>
                  <a:lnTo>
                    <a:pt x="484940" y="97258"/>
                  </a:lnTo>
                  <a:lnTo>
                    <a:pt x="488878" y="96664"/>
                  </a:lnTo>
                  <a:lnTo>
                    <a:pt x="492438" y="95370"/>
                  </a:lnTo>
                  <a:lnTo>
                    <a:pt x="497940" y="91540"/>
                  </a:lnTo>
                  <a:lnTo>
                    <a:pt x="498210" y="91054"/>
                  </a:lnTo>
                  <a:lnTo>
                    <a:pt x="498372" y="90353"/>
                  </a:lnTo>
                  <a:lnTo>
                    <a:pt x="499289" y="88195"/>
                  </a:lnTo>
                  <a:lnTo>
                    <a:pt x="499667" y="87710"/>
                  </a:lnTo>
                  <a:lnTo>
                    <a:pt x="499990" y="87548"/>
                  </a:lnTo>
                  <a:lnTo>
                    <a:pt x="505762" y="85822"/>
                  </a:lnTo>
                  <a:lnTo>
                    <a:pt x="506571" y="85391"/>
                  </a:lnTo>
                  <a:lnTo>
                    <a:pt x="508459" y="83287"/>
                  </a:lnTo>
                  <a:lnTo>
                    <a:pt x="511588" y="82316"/>
                  </a:lnTo>
                  <a:lnTo>
                    <a:pt x="512936" y="81722"/>
                  </a:lnTo>
                  <a:lnTo>
                    <a:pt x="515526" y="81129"/>
                  </a:lnTo>
                  <a:lnTo>
                    <a:pt x="517899" y="79403"/>
                  </a:lnTo>
                  <a:lnTo>
                    <a:pt x="519841" y="78324"/>
                  </a:lnTo>
                  <a:lnTo>
                    <a:pt x="519841" y="78324"/>
                  </a:lnTo>
                  <a:lnTo>
                    <a:pt x="520111" y="80482"/>
                  </a:lnTo>
                  <a:lnTo>
                    <a:pt x="518978" y="83449"/>
                  </a:lnTo>
                  <a:lnTo>
                    <a:pt x="518870" y="84959"/>
                  </a:lnTo>
                  <a:lnTo>
                    <a:pt x="519301" y="86308"/>
                  </a:lnTo>
                  <a:lnTo>
                    <a:pt x="520003" y="87440"/>
                  </a:lnTo>
                  <a:lnTo>
                    <a:pt x="521028" y="88249"/>
                  </a:lnTo>
                  <a:lnTo>
                    <a:pt x="522322" y="88627"/>
                  </a:lnTo>
                  <a:lnTo>
                    <a:pt x="523887" y="88519"/>
                  </a:lnTo>
                  <a:lnTo>
                    <a:pt x="525019" y="88034"/>
                  </a:lnTo>
                  <a:lnTo>
                    <a:pt x="527231" y="86577"/>
                  </a:lnTo>
                  <a:lnTo>
                    <a:pt x="531331" y="84743"/>
                  </a:lnTo>
                  <a:lnTo>
                    <a:pt x="532517" y="83718"/>
                  </a:lnTo>
                  <a:lnTo>
                    <a:pt x="532787" y="83071"/>
                  </a:lnTo>
                  <a:lnTo>
                    <a:pt x="533165" y="81345"/>
                  </a:lnTo>
                  <a:lnTo>
                    <a:pt x="533488" y="80859"/>
                  </a:lnTo>
                  <a:lnTo>
                    <a:pt x="534405" y="80482"/>
                  </a:lnTo>
                  <a:lnTo>
                    <a:pt x="534837" y="80697"/>
                  </a:lnTo>
                  <a:lnTo>
                    <a:pt x="535160" y="81237"/>
                  </a:lnTo>
                  <a:lnTo>
                    <a:pt x="535808" y="81830"/>
                  </a:lnTo>
                  <a:lnTo>
                    <a:pt x="537426" y="82747"/>
                  </a:lnTo>
                  <a:lnTo>
                    <a:pt x="538990" y="83880"/>
                  </a:lnTo>
                  <a:lnTo>
                    <a:pt x="540231" y="85283"/>
                  </a:lnTo>
                  <a:lnTo>
                    <a:pt x="540932" y="87009"/>
                  </a:lnTo>
                  <a:lnTo>
                    <a:pt x="540878" y="88897"/>
                  </a:lnTo>
                  <a:lnTo>
                    <a:pt x="539422" y="94399"/>
                  </a:lnTo>
                  <a:lnTo>
                    <a:pt x="539584" y="95208"/>
                  </a:lnTo>
                  <a:lnTo>
                    <a:pt x="539961" y="96125"/>
                  </a:lnTo>
                  <a:lnTo>
                    <a:pt x="540069" y="96610"/>
                  </a:lnTo>
                  <a:lnTo>
                    <a:pt x="540177" y="97042"/>
                  </a:lnTo>
                  <a:lnTo>
                    <a:pt x="539907" y="97905"/>
                  </a:lnTo>
                  <a:lnTo>
                    <a:pt x="539206" y="98229"/>
                  </a:lnTo>
                  <a:lnTo>
                    <a:pt x="537048" y="98067"/>
                  </a:lnTo>
                  <a:lnTo>
                    <a:pt x="536078" y="98175"/>
                  </a:lnTo>
                  <a:lnTo>
                    <a:pt x="534729" y="98876"/>
                  </a:lnTo>
                  <a:lnTo>
                    <a:pt x="533974" y="99631"/>
                  </a:lnTo>
                  <a:lnTo>
                    <a:pt x="533219" y="100117"/>
                  </a:lnTo>
                  <a:lnTo>
                    <a:pt x="531978" y="100063"/>
                  </a:lnTo>
                  <a:lnTo>
                    <a:pt x="531438" y="99739"/>
                  </a:lnTo>
                  <a:lnTo>
                    <a:pt x="530414" y="98552"/>
                  </a:lnTo>
                  <a:lnTo>
                    <a:pt x="529820" y="98121"/>
                  </a:lnTo>
                  <a:lnTo>
                    <a:pt x="529227" y="97959"/>
                  </a:lnTo>
                  <a:lnTo>
                    <a:pt x="527447" y="97959"/>
                  </a:lnTo>
                  <a:lnTo>
                    <a:pt x="524588" y="98445"/>
                  </a:lnTo>
                  <a:lnTo>
                    <a:pt x="523131" y="100225"/>
                  </a:lnTo>
                  <a:lnTo>
                    <a:pt x="522808" y="102814"/>
                  </a:lnTo>
                  <a:lnTo>
                    <a:pt x="523347" y="105835"/>
                  </a:lnTo>
                  <a:lnTo>
                    <a:pt x="523833" y="107345"/>
                  </a:lnTo>
                  <a:lnTo>
                    <a:pt x="524426" y="108316"/>
                  </a:lnTo>
                  <a:lnTo>
                    <a:pt x="526476" y="110204"/>
                  </a:lnTo>
                  <a:lnTo>
                    <a:pt x="528310" y="111337"/>
                  </a:lnTo>
                  <a:lnTo>
                    <a:pt x="528795" y="111930"/>
                  </a:lnTo>
                  <a:lnTo>
                    <a:pt x="528903" y="112469"/>
                  </a:lnTo>
                  <a:lnTo>
                    <a:pt x="528741" y="113872"/>
                  </a:lnTo>
                  <a:lnTo>
                    <a:pt x="528849" y="114465"/>
                  </a:lnTo>
                  <a:lnTo>
                    <a:pt x="530791" y="117540"/>
                  </a:lnTo>
                  <a:lnTo>
                    <a:pt x="531169" y="118835"/>
                  </a:lnTo>
                  <a:lnTo>
                    <a:pt x="532086" y="124229"/>
                  </a:lnTo>
                  <a:lnTo>
                    <a:pt x="532032" y="124229"/>
                  </a:lnTo>
                  <a:lnTo>
                    <a:pt x="529389" y="126117"/>
                  </a:lnTo>
                  <a:lnTo>
                    <a:pt x="526907" y="128652"/>
                  </a:lnTo>
                  <a:lnTo>
                    <a:pt x="525559" y="132266"/>
                  </a:lnTo>
                  <a:lnTo>
                    <a:pt x="524965" y="138578"/>
                  </a:lnTo>
                  <a:lnTo>
                    <a:pt x="524156" y="139764"/>
                  </a:lnTo>
                  <a:lnTo>
                    <a:pt x="515849" y="145266"/>
                  </a:lnTo>
                  <a:lnTo>
                    <a:pt x="513422" y="147316"/>
                  </a:lnTo>
                  <a:lnTo>
                    <a:pt x="505762" y="156378"/>
                  </a:lnTo>
                  <a:lnTo>
                    <a:pt x="504845" y="159507"/>
                  </a:lnTo>
                  <a:lnTo>
                    <a:pt x="503712" y="160694"/>
                  </a:lnTo>
                  <a:lnTo>
                    <a:pt x="498857" y="163391"/>
                  </a:lnTo>
                  <a:lnTo>
                    <a:pt x="495621" y="165710"/>
                  </a:lnTo>
                  <a:lnTo>
                    <a:pt x="492762" y="168354"/>
                  </a:lnTo>
                  <a:lnTo>
                    <a:pt x="488608" y="170889"/>
                  </a:lnTo>
                  <a:lnTo>
                    <a:pt x="486936" y="172777"/>
                  </a:lnTo>
                  <a:lnTo>
                    <a:pt x="485534" y="176930"/>
                  </a:lnTo>
                  <a:lnTo>
                    <a:pt x="484239" y="178063"/>
                  </a:lnTo>
                  <a:lnTo>
                    <a:pt x="483322" y="179466"/>
                  </a:lnTo>
                  <a:lnTo>
                    <a:pt x="479222" y="182486"/>
                  </a:lnTo>
                  <a:lnTo>
                    <a:pt x="476309" y="183997"/>
                  </a:lnTo>
                  <a:lnTo>
                    <a:pt x="473019" y="184590"/>
                  </a:lnTo>
                  <a:lnTo>
                    <a:pt x="463579" y="184213"/>
                  </a:lnTo>
                  <a:lnTo>
                    <a:pt x="457052" y="184860"/>
                  </a:lnTo>
                  <a:lnTo>
                    <a:pt x="454301" y="185453"/>
                  </a:lnTo>
                  <a:lnTo>
                    <a:pt x="453330" y="185291"/>
                  </a:lnTo>
                  <a:lnTo>
                    <a:pt x="451658" y="184698"/>
                  </a:lnTo>
                  <a:lnTo>
                    <a:pt x="450633" y="184752"/>
                  </a:lnTo>
                  <a:lnTo>
                    <a:pt x="449338" y="185777"/>
                  </a:lnTo>
                  <a:lnTo>
                    <a:pt x="447558" y="189445"/>
                  </a:lnTo>
                  <a:lnTo>
                    <a:pt x="446749" y="190254"/>
                  </a:lnTo>
                  <a:lnTo>
                    <a:pt x="444969" y="190632"/>
                  </a:lnTo>
                  <a:lnTo>
                    <a:pt x="444214" y="191549"/>
                  </a:lnTo>
                  <a:lnTo>
                    <a:pt x="443782" y="192736"/>
                  </a:lnTo>
                  <a:lnTo>
                    <a:pt x="442973" y="193868"/>
                  </a:lnTo>
                  <a:lnTo>
                    <a:pt x="441733" y="194300"/>
                  </a:lnTo>
                  <a:lnTo>
                    <a:pt x="434181" y="195540"/>
                  </a:lnTo>
                  <a:lnTo>
                    <a:pt x="424957" y="201636"/>
                  </a:lnTo>
                  <a:lnTo>
                    <a:pt x="422637" y="202607"/>
                  </a:lnTo>
                  <a:lnTo>
                    <a:pt x="421612" y="202067"/>
                  </a:lnTo>
                  <a:lnTo>
                    <a:pt x="420803" y="201204"/>
                  </a:lnTo>
                  <a:lnTo>
                    <a:pt x="418969" y="201366"/>
                  </a:lnTo>
                  <a:lnTo>
                    <a:pt x="415679" y="202391"/>
                  </a:lnTo>
                  <a:lnTo>
                    <a:pt x="413952" y="202014"/>
                  </a:lnTo>
                  <a:lnTo>
                    <a:pt x="412172" y="201043"/>
                  </a:lnTo>
                  <a:lnTo>
                    <a:pt x="410446" y="200395"/>
                  </a:lnTo>
                  <a:lnTo>
                    <a:pt x="408774" y="200881"/>
                  </a:lnTo>
                  <a:lnTo>
                    <a:pt x="406832" y="201852"/>
                  </a:lnTo>
                  <a:lnTo>
                    <a:pt x="405483" y="201420"/>
                  </a:lnTo>
                  <a:lnTo>
                    <a:pt x="403110" y="199316"/>
                  </a:lnTo>
                  <a:lnTo>
                    <a:pt x="401815" y="198993"/>
                  </a:lnTo>
                  <a:lnTo>
                    <a:pt x="399819" y="198831"/>
                  </a:lnTo>
                  <a:lnTo>
                    <a:pt x="397985" y="199155"/>
                  </a:lnTo>
                  <a:lnTo>
                    <a:pt x="396853" y="200719"/>
                  </a:lnTo>
                  <a:lnTo>
                    <a:pt x="396043" y="201366"/>
                  </a:lnTo>
                  <a:lnTo>
                    <a:pt x="395073" y="201852"/>
                  </a:lnTo>
                  <a:lnTo>
                    <a:pt x="394263" y="201744"/>
                  </a:lnTo>
                  <a:lnTo>
                    <a:pt x="393994" y="200989"/>
                  </a:lnTo>
                  <a:lnTo>
                    <a:pt x="394317" y="200018"/>
                  </a:lnTo>
                  <a:lnTo>
                    <a:pt x="395450" y="198130"/>
                  </a:lnTo>
                  <a:lnTo>
                    <a:pt x="396097" y="196188"/>
                  </a:lnTo>
                  <a:lnTo>
                    <a:pt x="396205" y="194462"/>
                  </a:lnTo>
                  <a:lnTo>
                    <a:pt x="395990" y="191225"/>
                  </a:lnTo>
                  <a:lnTo>
                    <a:pt x="396583" y="189930"/>
                  </a:lnTo>
                  <a:lnTo>
                    <a:pt x="397985" y="188366"/>
                  </a:lnTo>
                  <a:lnTo>
                    <a:pt x="400737" y="186047"/>
                  </a:lnTo>
                  <a:lnTo>
                    <a:pt x="405160" y="184267"/>
                  </a:lnTo>
                  <a:lnTo>
                    <a:pt x="406400" y="183349"/>
                  </a:lnTo>
                  <a:lnTo>
                    <a:pt x="407102" y="183026"/>
                  </a:lnTo>
                  <a:lnTo>
                    <a:pt x="410284" y="182433"/>
                  </a:lnTo>
                  <a:lnTo>
                    <a:pt x="411039" y="182163"/>
                  </a:lnTo>
                  <a:lnTo>
                    <a:pt x="418214" y="178171"/>
                  </a:lnTo>
                  <a:lnTo>
                    <a:pt x="419616" y="176175"/>
                  </a:lnTo>
                  <a:lnTo>
                    <a:pt x="417998" y="174018"/>
                  </a:lnTo>
                  <a:lnTo>
                    <a:pt x="416272" y="173047"/>
                  </a:lnTo>
                  <a:lnTo>
                    <a:pt x="414492" y="172291"/>
                  </a:lnTo>
                  <a:lnTo>
                    <a:pt x="412604" y="171806"/>
                  </a:lnTo>
                  <a:lnTo>
                    <a:pt x="410500" y="171644"/>
                  </a:lnTo>
                  <a:lnTo>
                    <a:pt x="408558" y="172237"/>
                  </a:lnTo>
                  <a:lnTo>
                    <a:pt x="405699" y="174395"/>
                  </a:lnTo>
                  <a:lnTo>
                    <a:pt x="404189" y="174071"/>
                  </a:lnTo>
                  <a:lnTo>
                    <a:pt x="403272" y="172669"/>
                  </a:lnTo>
                  <a:lnTo>
                    <a:pt x="403164" y="170889"/>
                  </a:lnTo>
                  <a:lnTo>
                    <a:pt x="403811" y="164740"/>
                  </a:lnTo>
                  <a:lnTo>
                    <a:pt x="404566" y="163391"/>
                  </a:lnTo>
                  <a:lnTo>
                    <a:pt x="407749" y="161395"/>
                  </a:lnTo>
                  <a:lnTo>
                    <a:pt x="409583" y="159885"/>
                  </a:lnTo>
                  <a:lnTo>
                    <a:pt x="410500" y="158266"/>
                  </a:lnTo>
                  <a:lnTo>
                    <a:pt x="410770" y="156486"/>
                  </a:lnTo>
                  <a:lnTo>
                    <a:pt x="410770" y="154383"/>
                  </a:lnTo>
                  <a:lnTo>
                    <a:pt x="410446" y="153466"/>
                  </a:lnTo>
                  <a:lnTo>
                    <a:pt x="409152" y="151739"/>
                  </a:lnTo>
                  <a:lnTo>
                    <a:pt x="408936" y="150499"/>
                  </a:lnTo>
                  <a:lnTo>
                    <a:pt x="409205" y="149798"/>
                  </a:lnTo>
                  <a:lnTo>
                    <a:pt x="409745" y="149366"/>
                  </a:lnTo>
                  <a:lnTo>
                    <a:pt x="410338" y="149042"/>
                  </a:lnTo>
                  <a:lnTo>
                    <a:pt x="410716" y="148611"/>
                  </a:lnTo>
                  <a:lnTo>
                    <a:pt x="411255" y="146723"/>
                  </a:lnTo>
                  <a:lnTo>
                    <a:pt x="411417" y="138739"/>
                  </a:lnTo>
                  <a:lnTo>
                    <a:pt x="411849" y="136959"/>
                  </a:lnTo>
                  <a:lnTo>
                    <a:pt x="412927" y="135341"/>
                  </a:lnTo>
                  <a:lnTo>
                    <a:pt x="414923" y="133615"/>
                  </a:lnTo>
                  <a:lnTo>
                    <a:pt x="417998" y="132050"/>
                  </a:lnTo>
                  <a:lnTo>
                    <a:pt x="418807" y="131457"/>
                  </a:lnTo>
                  <a:lnTo>
                    <a:pt x="421181" y="127843"/>
                  </a:lnTo>
                  <a:lnTo>
                    <a:pt x="422044" y="127088"/>
                  </a:lnTo>
                  <a:lnTo>
                    <a:pt x="422691" y="126872"/>
                  </a:lnTo>
                  <a:lnTo>
                    <a:pt x="423392" y="126764"/>
                  </a:lnTo>
                  <a:lnTo>
                    <a:pt x="424471" y="126387"/>
                  </a:lnTo>
                  <a:lnTo>
                    <a:pt x="424957" y="126009"/>
                  </a:lnTo>
                  <a:lnTo>
                    <a:pt x="425820" y="124930"/>
                  </a:lnTo>
                  <a:lnTo>
                    <a:pt x="426305" y="124499"/>
                  </a:lnTo>
                  <a:lnTo>
                    <a:pt x="426683" y="124445"/>
                  </a:lnTo>
                  <a:lnTo>
                    <a:pt x="427708" y="124606"/>
                  </a:lnTo>
                  <a:lnTo>
                    <a:pt x="428085" y="124499"/>
                  </a:lnTo>
                  <a:lnTo>
                    <a:pt x="430944" y="120345"/>
                  </a:lnTo>
                  <a:lnTo>
                    <a:pt x="431915" y="119698"/>
                  </a:lnTo>
                  <a:lnTo>
                    <a:pt x="432401" y="119050"/>
                  </a:lnTo>
                  <a:lnTo>
                    <a:pt x="436392" y="115490"/>
                  </a:lnTo>
                  <a:lnTo>
                    <a:pt x="438226" y="113117"/>
                  </a:lnTo>
                  <a:lnTo>
                    <a:pt x="439251" y="112200"/>
                  </a:lnTo>
                  <a:lnTo>
                    <a:pt x="440870" y="111822"/>
                  </a:lnTo>
                  <a:lnTo>
                    <a:pt x="442596" y="111660"/>
                  </a:lnTo>
                  <a:lnTo>
                    <a:pt x="445455" y="116569"/>
                  </a:lnTo>
                  <a:lnTo>
                    <a:pt x="447828" y="118673"/>
                  </a:lnTo>
                  <a:lnTo>
                    <a:pt x="450525" y="119158"/>
                  </a:lnTo>
                  <a:lnTo>
                    <a:pt x="451604" y="118511"/>
                  </a:lnTo>
                  <a:lnTo>
                    <a:pt x="453330" y="116084"/>
                  </a:lnTo>
                  <a:lnTo>
                    <a:pt x="454517" y="115113"/>
                  </a:lnTo>
                  <a:lnTo>
                    <a:pt x="455919" y="114519"/>
                  </a:lnTo>
                  <a:lnTo>
                    <a:pt x="457106" y="114465"/>
                  </a:lnTo>
                  <a:lnTo>
                    <a:pt x="458239" y="114951"/>
                  </a:lnTo>
                  <a:lnTo>
                    <a:pt x="459534" y="116084"/>
                  </a:lnTo>
                  <a:lnTo>
                    <a:pt x="460504" y="117270"/>
                  </a:lnTo>
                  <a:lnTo>
                    <a:pt x="461368" y="118727"/>
                  </a:lnTo>
                  <a:lnTo>
                    <a:pt x="461961" y="120237"/>
                  </a:lnTo>
                  <a:lnTo>
                    <a:pt x="462284" y="121694"/>
                  </a:lnTo>
                  <a:lnTo>
                    <a:pt x="462231" y="122341"/>
                  </a:lnTo>
                  <a:lnTo>
                    <a:pt x="461907" y="123905"/>
                  </a:lnTo>
                  <a:lnTo>
                    <a:pt x="461907" y="124445"/>
                  </a:lnTo>
                  <a:lnTo>
                    <a:pt x="462177" y="125577"/>
                  </a:lnTo>
                  <a:lnTo>
                    <a:pt x="462231" y="125739"/>
                  </a:lnTo>
                  <a:lnTo>
                    <a:pt x="462608" y="125470"/>
                  </a:lnTo>
                  <a:lnTo>
                    <a:pt x="463687" y="125200"/>
                  </a:lnTo>
                  <a:lnTo>
                    <a:pt x="465359" y="125038"/>
                  </a:lnTo>
                  <a:lnTo>
                    <a:pt x="466816" y="124660"/>
                  </a:lnTo>
                  <a:lnTo>
                    <a:pt x="468003" y="123905"/>
                  </a:lnTo>
                  <a:lnTo>
                    <a:pt x="468758" y="122719"/>
                  </a:lnTo>
                  <a:lnTo>
                    <a:pt x="468865" y="121909"/>
                  </a:lnTo>
                  <a:lnTo>
                    <a:pt x="468488" y="120399"/>
                  </a:lnTo>
                  <a:lnTo>
                    <a:pt x="468488" y="119806"/>
                  </a:lnTo>
                  <a:lnTo>
                    <a:pt x="468812" y="119158"/>
                  </a:lnTo>
                  <a:lnTo>
                    <a:pt x="469675" y="117972"/>
                  </a:lnTo>
                  <a:lnTo>
                    <a:pt x="469998" y="117324"/>
                  </a:lnTo>
                  <a:lnTo>
                    <a:pt x="470214" y="114735"/>
                  </a:lnTo>
                  <a:lnTo>
                    <a:pt x="470807" y="113818"/>
                  </a:lnTo>
                  <a:lnTo>
                    <a:pt x="471131" y="113656"/>
                  </a:lnTo>
                  <a:lnTo>
                    <a:pt x="471509" y="113656"/>
                  </a:lnTo>
                  <a:lnTo>
                    <a:pt x="472318" y="113225"/>
                  </a:lnTo>
                  <a:lnTo>
                    <a:pt x="474907" y="111013"/>
                  </a:lnTo>
                  <a:lnTo>
                    <a:pt x="476579" y="108801"/>
                  </a:lnTo>
                  <a:lnTo>
                    <a:pt x="476903" y="108478"/>
                  </a:lnTo>
                  <a:lnTo>
                    <a:pt x="477173" y="108100"/>
                  </a:lnTo>
                  <a:lnTo>
                    <a:pt x="477496" y="107345"/>
                  </a:lnTo>
                  <a:lnTo>
                    <a:pt x="477928" y="104270"/>
                  </a:lnTo>
                  <a:lnTo>
                    <a:pt x="479222" y="99415"/>
                  </a:lnTo>
                  <a:lnTo>
                    <a:pt x="479061" y="97474"/>
                  </a:lnTo>
                  <a:close/>
                  <a:moveTo>
                    <a:pt x="365782" y="31179"/>
                  </a:moveTo>
                  <a:lnTo>
                    <a:pt x="367832" y="31664"/>
                  </a:lnTo>
                  <a:lnTo>
                    <a:pt x="368695" y="32797"/>
                  </a:lnTo>
                  <a:lnTo>
                    <a:pt x="368479" y="34199"/>
                  </a:lnTo>
                  <a:lnTo>
                    <a:pt x="367292" y="35386"/>
                  </a:lnTo>
                  <a:lnTo>
                    <a:pt x="363678" y="36465"/>
                  </a:lnTo>
                  <a:lnTo>
                    <a:pt x="356396" y="36950"/>
                  </a:lnTo>
                  <a:lnTo>
                    <a:pt x="353699" y="38353"/>
                  </a:lnTo>
                  <a:lnTo>
                    <a:pt x="349222" y="45204"/>
                  </a:lnTo>
                  <a:lnTo>
                    <a:pt x="347118" y="46822"/>
                  </a:lnTo>
                  <a:lnTo>
                    <a:pt x="345661" y="47199"/>
                  </a:lnTo>
                  <a:lnTo>
                    <a:pt x="344691" y="46876"/>
                  </a:lnTo>
                  <a:lnTo>
                    <a:pt x="342964" y="44988"/>
                  </a:lnTo>
                  <a:lnTo>
                    <a:pt x="345338" y="39000"/>
                  </a:lnTo>
                  <a:lnTo>
                    <a:pt x="353106" y="33174"/>
                  </a:lnTo>
                  <a:lnTo>
                    <a:pt x="353915" y="33121"/>
                  </a:lnTo>
                  <a:lnTo>
                    <a:pt x="354724" y="33390"/>
                  </a:lnTo>
                  <a:lnTo>
                    <a:pt x="355695" y="33552"/>
                  </a:lnTo>
                  <a:lnTo>
                    <a:pt x="356774" y="33390"/>
                  </a:lnTo>
                  <a:lnTo>
                    <a:pt x="359525" y="32365"/>
                  </a:lnTo>
                  <a:lnTo>
                    <a:pt x="360550" y="32257"/>
                  </a:lnTo>
                  <a:lnTo>
                    <a:pt x="362222" y="32419"/>
                  </a:lnTo>
                  <a:lnTo>
                    <a:pt x="363193" y="32311"/>
                  </a:lnTo>
                  <a:lnTo>
                    <a:pt x="363948" y="32042"/>
                  </a:lnTo>
                  <a:lnTo>
                    <a:pt x="365351" y="31286"/>
                  </a:lnTo>
                  <a:lnTo>
                    <a:pt x="365782" y="31179"/>
                  </a:lnTo>
                  <a:close/>
                  <a:moveTo>
                    <a:pt x="161395" y="166196"/>
                  </a:moveTo>
                  <a:lnTo>
                    <a:pt x="163121" y="168192"/>
                  </a:lnTo>
                  <a:lnTo>
                    <a:pt x="164793" y="170889"/>
                  </a:lnTo>
                  <a:lnTo>
                    <a:pt x="165495" y="174125"/>
                  </a:lnTo>
                  <a:lnTo>
                    <a:pt x="164362" y="177632"/>
                  </a:lnTo>
                  <a:lnTo>
                    <a:pt x="163553" y="178549"/>
                  </a:lnTo>
                  <a:lnTo>
                    <a:pt x="160748" y="180599"/>
                  </a:lnTo>
                  <a:lnTo>
                    <a:pt x="156972" y="184698"/>
                  </a:lnTo>
                  <a:lnTo>
                    <a:pt x="155461" y="186964"/>
                  </a:lnTo>
                  <a:lnTo>
                    <a:pt x="154275" y="187827"/>
                  </a:lnTo>
                  <a:lnTo>
                    <a:pt x="148988" y="189337"/>
                  </a:lnTo>
                  <a:lnTo>
                    <a:pt x="148233" y="190038"/>
                  </a:lnTo>
                  <a:lnTo>
                    <a:pt x="147262" y="190470"/>
                  </a:lnTo>
                  <a:lnTo>
                    <a:pt x="141652" y="189769"/>
                  </a:lnTo>
                  <a:lnTo>
                    <a:pt x="140034" y="190254"/>
                  </a:lnTo>
                  <a:lnTo>
                    <a:pt x="135988" y="192304"/>
                  </a:lnTo>
                  <a:lnTo>
                    <a:pt x="135179" y="193113"/>
                  </a:lnTo>
                  <a:lnTo>
                    <a:pt x="135017" y="194839"/>
                  </a:lnTo>
                  <a:lnTo>
                    <a:pt x="134424" y="196242"/>
                  </a:lnTo>
                  <a:lnTo>
                    <a:pt x="133345" y="197051"/>
                  </a:lnTo>
                  <a:lnTo>
                    <a:pt x="131565" y="197051"/>
                  </a:lnTo>
                  <a:lnTo>
                    <a:pt x="130055" y="196134"/>
                  </a:lnTo>
                  <a:lnTo>
                    <a:pt x="128059" y="193437"/>
                  </a:lnTo>
                  <a:lnTo>
                    <a:pt x="126494" y="192843"/>
                  </a:lnTo>
                  <a:lnTo>
                    <a:pt x="113494" y="190955"/>
                  </a:lnTo>
                  <a:lnTo>
                    <a:pt x="112470" y="191279"/>
                  </a:lnTo>
                  <a:lnTo>
                    <a:pt x="111606" y="190794"/>
                  </a:lnTo>
                  <a:lnTo>
                    <a:pt x="105996" y="189175"/>
                  </a:lnTo>
                  <a:lnTo>
                    <a:pt x="105511" y="188582"/>
                  </a:lnTo>
                  <a:lnTo>
                    <a:pt x="104594" y="186748"/>
                  </a:lnTo>
                  <a:lnTo>
                    <a:pt x="104108" y="186101"/>
                  </a:lnTo>
                  <a:lnTo>
                    <a:pt x="100494" y="184482"/>
                  </a:lnTo>
                  <a:lnTo>
                    <a:pt x="99955" y="183997"/>
                  </a:lnTo>
                  <a:lnTo>
                    <a:pt x="97581" y="180113"/>
                  </a:lnTo>
                  <a:lnTo>
                    <a:pt x="96610" y="179627"/>
                  </a:lnTo>
                  <a:lnTo>
                    <a:pt x="95855" y="179735"/>
                  </a:lnTo>
                  <a:lnTo>
                    <a:pt x="95370" y="179520"/>
                  </a:lnTo>
                  <a:lnTo>
                    <a:pt x="94776" y="175582"/>
                  </a:lnTo>
                  <a:lnTo>
                    <a:pt x="93698" y="173424"/>
                  </a:lnTo>
                  <a:lnTo>
                    <a:pt x="90353" y="168947"/>
                  </a:lnTo>
                  <a:lnTo>
                    <a:pt x="89544" y="168138"/>
                  </a:lnTo>
                  <a:lnTo>
                    <a:pt x="88681" y="167544"/>
                  </a:lnTo>
                  <a:lnTo>
                    <a:pt x="87764" y="167329"/>
                  </a:lnTo>
                  <a:lnTo>
                    <a:pt x="86469" y="167221"/>
                  </a:lnTo>
                  <a:lnTo>
                    <a:pt x="85552" y="166843"/>
                  </a:lnTo>
                  <a:lnTo>
                    <a:pt x="84905" y="166142"/>
                  </a:lnTo>
                  <a:lnTo>
                    <a:pt x="84527" y="164901"/>
                  </a:lnTo>
                  <a:lnTo>
                    <a:pt x="83449" y="165603"/>
                  </a:lnTo>
                  <a:lnTo>
                    <a:pt x="82963" y="165225"/>
                  </a:lnTo>
                  <a:lnTo>
                    <a:pt x="82639" y="164362"/>
                  </a:lnTo>
                  <a:lnTo>
                    <a:pt x="82100" y="163661"/>
                  </a:lnTo>
                  <a:lnTo>
                    <a:pt x="80320" y="162690"/>
                  </a:lnTo>
                  <a:lnTo>
                    <a:pt x="79511" y="162474"/>
                  </a:lnTo>
                  <a:lnTo>
                    <a:pt x="76059" y="162204"/>
                  </a:lnTo>
                  <a:lnTo>
                    <a:pt x="74548" y="161611"/>
                  </a:lnTo>
                  <a:lnTo>
                    <a:pt x="71419" y="159399"/>
                  </a:lnTo>
                  <a:lnTo>
                    <a:pt x="66133" y="156540"/>
                  </a:lnTo>
                  <a:lnTo>
                    <a:pt x="65432" y="155515"/>
                  </a:lnTo>
                  <a:lnTo>
                    <a:pt x="65108" y="153034"/>
                  </a:lnTo>
                  <a:lnTo>
                    <a:pt x="64137" y="151955"/>
                  </a:lnTo>
                  <a:lnTo>
                    <a:pt x="60685" y="151038"/>
                  </a:lnTo>
                  <a:lnTo>
                    <a:pt x="60631" y="150715"/>
                  </a:lnTo>
                  <a:lnTo>
                    <a:pt x="60739" y="149528"/>
                  </a:lnTo>
                  <a:lnTo>
                    <a:pt x="60685" y="149204"/>
                  </a:lnTo>
                  <a:lnTo>
                    <a:pt x="60146" y="149150"/>
                  </a:lnTo>
                  <a:lnTo>
                    <a:pt x="59606" y="149366"/>
                  </a:lnTo>
                  <a:lnTo>
                    <a:pt x="59175" y="149636"/>
                  </a:lnTo>
                  <a:lnTo>
                    <a:pt x="58851" y="149744"/>
                  </a:lnTo>
                  <a:lnTo>
                    <a:pt x="56747" y="149312"/>
                  </a:lnTo>
                  <a:lnTo>
                    <a:pt x="52486" y="148934"/>
                  </a:lnTo>
                  <a:lnTo>
                    <a:pt x="48926" y="147748"/>
                  </a:lnTo>
                  <a:lnTo>
                    <a:pt x="47038" y="147424"/>
                  </a:lnTo>
                  <a:lnTo>
                    <a:pt x="45581" y="147532"/>
                  </a:lnTo>
                  <a:lnTo>
                    <a:pt x="43801" y="147910"/>
                  </a:lnTo>
                  <a:lnTo>
                    <a:pt x="42291" y="148557"/>
                  </a:lnTo>
                  <a:lnTo>
                    <a:pt x="41643" y="149420"/>
                  </a:lnTo>
                  <a:lnTo>
                    <a:pt x="40834" y="150984"/>
                  </a:lnTo>
                  <a:lnTo>
                    <a:pt x="39054" y="150337"/>
                  </a:lnTo>
                  <a:lnTo>
                    <a:pt x="35710" y="147910"/>
                  </a:lnTo>
                  <a:lnTo>
                    <a:pt x="34955" y="147856"/>
                  </a:lnTo>
                  <a:lnTo>
                    <a:pt x="34038" y="148449"/>
                  </a:lnTo>
                  <a:lnTo>
                    <a:pt x="33282" y="148449"/>
                  </a:lnTo>
                  <a:lnTo>
                    <a:pt x="32581" y="148125"/>
                  </a:lnTo>
                  <a:lnTo>
                    <a:pt x="30315" y="146615"/>
                  </a:lnTo>
                  <a:lnTo>
                    <a:pt x="28266" y="147046"/>
                  </a:lnTo>
                  <a:lnTo>
                    <a:pt x="24652" y="147100"/>
                  </a:lnTo>
                  <a:lnTo>
                    <a:pt x="20930" y="146669"/>
                  </a:lnTo>
                  <a:lnTo>
                    <a:pt x="17423" y="145158"/>
                  </a:lnTo>
                  <a:lnTo>
                    <a:pt x="13971" y="144565"/>
                  </a:lnTo>
                  <a:lnTo>
                    <a:pt x="12730" y="143972"/>
                  </a:lnTo>
                  <a:lnTo>
                    <a:pt x="8793" y="140897"/>
                  </a:lnTo>
                  <a:lnTo>
                    <a:pt x="7714" y="139441"/>
                  </a:lnTo>
                  <a:lnTo>
                    <a:pt x="6203" y="136690"/>
                  </a:lnTo>
                  <a:lnTo>
                    <a:pt x="5394" y="135719"/>
                  </a:lnTo>
                  <a:lnTo>
                    <a:pt x="4207" y="134640"/>
                  </a:lnTo>
                  <a:lnTo>
                    <a:pt x="1780" y="132914"/>
                  </a:lnTo>
                  <a:lnTo>
                    <a:pt x="539" y="131619"/>
                  </a:lnTo>
                  <a:lnTo>
                    <a:pt x="0" y="130109"/>
                  </a:lnTo>
                  <a:lnTo>
                    <a:pt x="539" y="127681"/>
                  </a:lnTo>
                  <a:lnTo>
                    <a:pt x="1942" y="125416"/>
                  </a:lnTo>
                  <a:lnTo>
                    <a:pt x="3776" y="123366"/>
                  </a:lnTo>
                  <a:lnTo>
                    <a:pt x="7714" y="119967"/>
                  </a:lnTo>
                  <a:lnTo>
                    <a:pt x="9979" y="118781"/>
                  </a:lnTo>
                  <a:lnTo>
                    <a:pt x="12407" y="118026"/>
                  </a:lnTo>
                  <a:lnTo>
                    <a:pt x="15104" y="117756"/>
                  </a:lnTo>
                  <a:lnTo>
                    <a:pt x="16290" y="117432"/>
                  </a:lnTo>
                  <a:lnTo>
                    <a:pt x="18880" y="115922"/>
                  </a:lnTo>
                  <a:lnTo>
                    <a:pt x="20228" y="115328"/>
                  </a:lnTo>
                  <a:lnTo>
                    <a:pt x="23519" y="114735"/>
                  </a:lnTo>
                  <a:lnTo>
                    <a:pt x="26432" y="114681"/>
                  </a:lnTo>
                  <a:lnTo>
                    <a:pt x="26971" y="114465"/>
                  </a:lnTo>
                  <a:lnTo>
                    <a:pt x="28158" y="113656"/>
                  </a:lnTo>
                  <a:lnTo>
                    <a:pt x="28859" y="113494"/>
                  </a:lnTo>
                  <a:lnTo>
                    <a:pt x="32149" y="113494"/>
                  </a:lnTo>
                  <a:lnTo>
                    <a:pt x="39000" y="114681"/>
                  </a:lnTo>
                  <a:lnTo>
                    <a:pt x="39863" y="114465"/>
                  </a:lnTo>
                  <a:lnTo>
                    <a:pt x="40996" y="113656"/>
                  </a:lnTo>
                  <a:lnTo>
                    <a:pt x="45257" y="112901"/>
                  </a:lnTo>
                  <a:lnTo>
                    <a:pt x="46930" y="113225"/>
                  </a:lnTo>
                  <a:lnTo>
                    <a:pt x="50490" y="114465"/>
                  </a:lnTo>
                  <a:lnTo>
                    <a:pt x="51461" y="114465"/>
                  </a:lnTo>
                  <a:lnTo>
                    <a:pt x="53133" y="113387"/>
                  </a:lnTo>
                  <a:lnTo>
                    <a:pt x="55129" y="112631"/>
                  </a:lnTo>
                  <a:lnTo>
                    <a:pt x="60200" y="111552"/>
                  </a:lnTo>
                  <a:lnTo>
                    <a:pt x="61764" y="111606"/>
                  </a:lnTo>
                  <a:lnTo>
                    <a:pt x="63058" y="112092"/>
                  </a:lnTo>
                  <a:lnTo>
                    <a:pt x="63598" y="113225"/>
                  </a:lnTo>
                  <a:lnTo>
                    <a:pt x="64623" y="114088"/>
                  </a:lnTo>
                  <a:lnTo>
                    <a:pt x="74980" y="115221"/>
                  </a:lnTo>
                  <a:lnTo>
                    <a:pt x="76868" y="114789"/>
                  </a:lnTo>
                  <a:lnTo>
                    <a:pt x="87710" y="106859"/>
                  </a:lnTo>
                  <a:lnTo>
                    <a:pt x="88843" y="107075"/>
                  </a:lnTo>
                  <a:lnTo>
                    <a:pt x="89274" y="109071"/>
                  </a:lnTo>
                  <a:lnTo>
                    <a:pt x="89868" y="109934"/>
                  </a:lnTo>
                  <a:lnTo>
                    <a:pt x="93428" y="112955"/>
                  </a:lnTo>
                  <a:lnTo>
                    <a:pt x="98552" y="120291"/>
                  </a:lnTo>
                  <a:lnTo>
                    <a:pt x="100548" y="122071"/>
                  </a:lnTo>
                  <a:lnTo>
                    <a:pt x="102005" y="122880"/>
                  </a:lnTo>
                  <a:lnTo>
                    <a:pt x="103623" y="123528"/>
                  </a:lnTo>
                  <a:lnTo>
                    <a:pt x="105241" y="123689"/>
                  </a:lnTo>
                  <a:lnTo>
                    <a:pt x="106698" y="122934"/>
                  </a:lnTo>
                  <a:lnTo>
                    <a:pt x="108262" y="122557"/>
                  </a:lnTo>
                  <a:lnTo>
                    <a:pt x="110312" y="123366"/>
                  </a:lnTo>
                  <a:lnTo>
                    <a:pt x="112254" y="124768"/>
                  </a:lnTo>
                  <a:lnTo>
                    <a:pt x="113548" y="126225"/>
                  </a:lnTo>
                  <a:lnTo>
                    <a:pt x="113548" y="129839"/>
                  </a:lnTo>
                  <a:lnTo>
                    <a:pt x="114196" y="132050"/>
                  </a:lnTo>
                  <a:lnTo>
                    <a:pt x="114411" y="135449"/>
                  </a:lnTo>
                  <a:lnTo>
                    <a:pt x="114897" y="136959"/>
                  </a:lnTo>
                  <a:lnTo>
                    <a:pt x="115976" y="137984"/>
                  </a:lnTo>
                  <a:lnTo>
                    <a:pt x="121100" y="140358"/>
                  </a:lnTo>
                  <a:lnTo>
                    <a:pt x="122557" y="140465"/>
                  </a:lnTo>
                  <a:lnTo>
                    <a:pt x="123150" y="139171"/>
                  </a:lnTo>
                  <a:lnTo>
                    <a:pt x="124121" y="138254"/>
                  </a:lnTo>
                  <a:lnTo>
                    <a:pt x="126333" y="137607"/>
                  </a:lnTo>
                  <a:lnTo>
                    <a:pt x="130324" y="137013"/>
                  </a:lnTo>
                  <a:lnTo>
                    <a:pt x="132266" y="137121"/>
                  </a:lnTo>
                  <a:lnTo>
                    <a:pt x="133992" y="137876"/>
                  </a:lnTo>
                  <a:lnTo>
                    <a:pt x="135233" y="139333"/>
                  </a:lnTo>
                  <a:lnTo>
                    <a:pt x="135719" y="141598"/>
                  </a:lnTo>
                  <a:lnTo>
                    <a:pt x="136636" y="142785"/>
                  </a:lnTo>
                  <a:lnTo>
                    <a:pt x="142893" y="146129"/>
                  </a:lnTo>
                  <a:lnTo>
                    <a:pt x="145212" y="149150"/>
                  </a:lnTo>
                  <a:lnTo>
                    <a:pt x="148611" y="156432"/>
                  </a:lnTo>
                  <a:lnTo>
                    <a:pt x="150714" y="159345"/>
                  </a:lnTo>
                  <a:lnTo>
                    <a:pt x="153142" y="161071"/>
                  </a:lnTo>
                  <a:lnTo>
                    <a:pt x="158968" y="164092"/>
                  </a:lnTo>
                  <a:lnTo>
                    <a:pt x="161395" y="166196"/>
                  </a:lnTo>
                  <a:close/>
                  <a:moveTo>
                    <a:pt x="68506" y="48332"/>
                  </a:moveTo>
                  <a:lnTo>
                    <a:pt x="69801" y="47955"/>
                  </a:lnTo>
                  <a:lnTo>
                    <a:pt x="72390" y="47955"/>
                  </a:lnTo>
                  <a:lnTo>
                    <a:pt x="74494" y="48602"/>
                  </a:lnTo>
                  <a:lnTo>
                    <a:pt x="74225" y="50112"/>
                  </a:lnTo>
                  <a:lnTo>
                    <a:pt x="71581" y="51838"/>
                  </a:lnTo>
                  <a:lnTo>
                    <a:pt x="70664" y="52809"/>
                  </a:lnTo>
                  <a:lnTo>
                    <a:pt x="70934" y="54050"/>
                  </a:lnTo>
                  <a:lnTo>
                    <a:pt x="69639" y="54320"/>
                  </a:lnTo>
                  <a:lnTo>
                    <a:pt x="68345" y="54374"/>
                  </a:lnTo>
                  <a:lnTo>
                    <a:pt x="67320" y="54697"/>
                  </a:lnTo>
                  <a:lnTo>
                    <a:pt x="66780" y="55830"/>
                  </a:lnTo>
                  <a:lnTo>
                    <a:pt x="66996" y="57394"/>
                  </a:lnTo>
                  <a:lnTo>
                    <a:pt x="68560" y="58959"/>
                  </a:lnTo>
                  <a:lnTo>
                    <a:pt x="68506" y="60739"/>
                  </a:lnTo>
                  <a:lnTo>
                    <a:pt x="68129" y="61494"/>
                  </a:lnTo>
                  <a:lnTo>
                    <a:pt x="66726" y="63436"/>
                  </a:lnTo>
                  <a:lnTo>
                    <a:pt x="66349" y="64245"/>
                  </a:lnTo>
                  <a:lnTo>
                    <a:pt x="65540" y="64029"/>
                  </a:lnTo>
                  <a:lnTo>
                    <a:pt x="64731" y="63436"/>
                  </a:lnTo>
                  <a:lnTo>
                    <a:pt x="63814" y="62519"/>
                  </a:lnTo>
                  <a:lnTo>
                    <a:pt x="63274" y="61710"/>
                  </a:lnTo>
                  <a:lnTo>
                    <a:pt x="62627" y="61224"/>
                  </a:lnTo>
                  <a:lnTo>
                    <a:pt x="61656" y="61656"/>
                  </a:lnTo>
                  <a:lnTo>
                    <a:pt x="60793" y="62249"/>
                  </a:lnTo>
                  <a:lnTo>
                    <a:pt x="59930" y="62411"/>
                  </a:lnTo>
                  <a:lnTo>
                    <a:pt x="59121" y="62141"/>
                  </a:lnTo>
                  <a:lnTo>
                    <a:pt x="58365" y="61386"/>
                  </a:lnTo>
                  <a:lnTo>
                    <a:pt x="59067" y="58851"/>
                  </a:lnTo>
                  <a:lnTo>
                    <a:pt x="59606" y="57988"/>
                  </a:lnTo>
                  <a:lnTo>
                    <a:pt x="60793" y="57718"/>
                  </a:lnTo>
                  <a:lnTo>
                    <a:pt x="60361" y="56909"/>
                  </a:lnTo>
                  <a:lnTo>
                    <a:pt x="60146" y="56585"/>
                  </a:lnTo>
                  <a:lnTo>
                    <a:pt x="61494" y="55884"/>
                  </a:lnTo>
                  <a:lnTo>
                    <a:pt x="62789" y="54967"/>
                  </a:lnTo>
                  <a:lnTo>
                    <a:pt x="63112" y="54104"/>
                  </a:lnTo>
                  <a:lnTo>
                    <a:pt x="61440" y="53565"/>
                  </a:lnTo>
                  <a:lnTo>
                    <a:pt x="61926" y="51623"/>
                  </a:lnTo>
                  <a:lnTo>
                    <a:pt x="60253" y="48224"/>
                  </a:lnTo>
                  <a:lnTo>
                    <a:pt x="60901" y="46336"/>
                  </a:lnTo>
                  <a:lnTo>
                    <a:pt x="62681" y="47631"/>
                  </a:lnTo>
                  <a:lnTo>
                    <a:pt x="63166" y="48170"/>
                  </a:lnTo>
                  <a:lnTo>
                    <a:pt x="63490" y="49033"/>
                  </a:lnTo>
                  <a:lnTo>
                    <a:pt x="63868" y="50975"/>
                  </a:lnTo>
                  <a:lnTo>
                    <a:pt x="64407" y="51784"/>
                  </a:lnTo>
                  <a:lnTo>
                    <a:pt x="66133" y="52540"/>
                  </a:lnTo>
                  <a:lnTo>
                    <a:pt x="67428" y="51892"/>
                  </a:lnTo>
                  <a:lnTo>
                    <a:pt x="68237" y="50382"/>
                  </a:lnTo>
                  <a:lnTo>
                    <a:pt x="68506" y="48332"/>
                  </a:lnTo>
                  <a:close/>
                  <a:moveTo>
                    <a:pt x="54266" y="39270"/>
                  </a:moveTo>
                  <a:lnTo>
                    <a:pt x="54482" y="40511"/>
                  </a:lnTo>
                  <a:lnTo>
                    <a:pt x="55075" y="41212"/>
                  </a:lnTo>
                  <a:lnTo>
                    <a:pt x="55884" y="41913"/>
                  </a:lnTo>
                  <a:lnTo>
                    <a:pt x="56747" y="43154"/>
                  </a:lnTo>
                  <a:lnTo>
                    <a:pt x="55507" y="43423"/>
                  </a:lnTo>
                  <a:lnTo>
                    <a:pt x="55345" y="44287"/>
                  </a:lnTo>
                  <a:lnTo>
                    <a:pt x="55507" y="45204"/>
                  </a:lnTo>
                  <a:lnTo>
                    <a:pt x="55291" y="45635"/>
                  </a:lnTo>
                  <a:lnTo>
                    <a:pt x="52540" y="45905"/>
                  </a:lnTo>
                  <a:lnTo>
                    <a:pt x="51461" y="45635"/>
                  </a:lnTo>
                  <a:lnTo>
                    <a:pt x="50652" y="44071"/>
                  </a:lnTo>
                  <a:lnTo>
                    <a:pt x="49843" y="43477"/>
                  </a:lnTo>
                  <a:lnTo>
                    <a:pt x="48764" y="44125"/>
                  </a:lnTo>
                  <a:lnTo>
                    <a:pt x="47523" y="45743"/>
                  </a:lnTo>
                  <a:lnTo>
                    <a:pt x="46714" y="46175"/>
                  </a:lnTo>
                  <a:lnTo>
                    <a:pt x="45473" y="46175"/>
                  </a:lnTo>
                  <a:lnTo>
                    <a:pt x="46013" y="47307"/>
                  </a:lnTo>
                  <a:lnTo>
                    <a:pt x="46714" y="47847"/>
                  </a:lnTo>
                  <a:lnTo>
                    <a:pt x="47361" y="47739"/>
                  </a:lnTo>
                  <a:lnTo>
                    <a:pt x="47847" y="46876"/>
                  </a:lnTo>
                  <a:lnTo>
                    <a:pt x="48494" y="47469"/>
                  </a:lnTo>
                  <a:lnTo>
                    <a:pt x="47577" y="49627"/>
                  </a:lnTo>
                  <a:lnTo>
                    <a:pt x="46984" y="50652"/>
                  </a:lnTo>
                  <a:lnTo>
                    <a:pt x="46390" y="50760"/>
                  </a:lnTo>
                  <a:lnTo>
                    <a:pt x="45419" y="50382"/>
                  </a:lnTo>
                  <a:lnTo>
                    <a:pt x="44826" y="51191"/>
                  </a:lnTo>
                  <a:lnTo>
                    <a:pt x="44340" y="53457"/>
                  </a:lnTo>
                  <a:lnTo>
                    <a:pt x="44448" y="54482"/>
                  </a:lnTo>
                  <a:lnTo>
                    <a:pt x="44880" y="56100"/>
                  </a:lnTo>
                  <a:lnTo>
                    <a:pt x="45635" y="57772"/>
                  </a:lnTo>
                  <a:lnTo>
                    <a:pt x="46714" y="58851"/>
                  </a:lnTo>
                  <a:lnTo>
                    <a:pt x="44718" y="59336"/>
                  </a:lnTo>
                  <a:lnTo>
                    <a:pt x="40564" y="57610"/>
                  </a:lnTo>
                  <a:lnTo>
                    <a:pt x="39000" y="58851"/>
                  </a:lnTo>
                  <a:lnTo>
                    <a:pt x="38353" y="58312"/>
                  </a:lnTo>
                  <a:lnTo>
                    <a:pt x="39000" y="58312"/>
                  </a:lnTo>
                  <a:lnTo>
                    <a:pt x="38676" y="57233"/>
                  </a:lnTo>
                  <a:lnTo>
                    <a:pt x="39000" y="56046"/>
                  </a:lnTo>
                  <a:lnTo>
                    <a:pt x="40672" y="53079"/>
                  </a:lnTo>
                  <a:lnTo>
                    <a:pt x="40834" y="52432"/>
                  </a:lnTo>
                  <a:lnTo>
                    <a:pt x="40780" y="50166"/>
                  </a:lnTo>
                  <a:lnTo>
                    <a:pt x="40511" y="49519"/>
                  </a:lnTo>
                  <a:lnTo>
                    <a:pt x="39917" y="49303"/>
                  </a:lnTo>
                  <a:lnTo>
                    <a:pt x="39324" y="49195"/>
                  </a:lnTo>
                  <a:lnTo>
                    <a:pt x="39054" y="48926"/>
                  </a:lnTo>
                  <a:lnTo>
                    <a:pt x="39054" y="46498"/>
                  </a:lnTo>
                  <a:lnTo>
                    <a:pt x="38784" y="44179"/>
                  </a:lnTo>
                  <a:lnTo>
                    <a:pt x="38892" y="43477"/>
                  </a:lnTo>
                  <a:lnTo>
                    <a:pt x="39594" y="42668"/>
                  </a:lnTo>
                  <a:lnTo>
                    <a:pt x="40079" y="42560"/>
                  </a:lnTo>
                  <a:lnTo>
                    <a:pt x="41482" y="42776"/>
                  </a:lnTo>
                  <a:lnTo>
                    <a:pt x="41967" y="42668"/>
                  </a:lnTo>
                  <a:lnTo>
                    <a:pt x="41967" y="42399"/>
                  </a:lnTo>
                  <a:lnTo>
                    <a:pt x="42506" y="40888"/>
                  </a:lnTo>
                  <a:lnTo>
                    <a:pt x="42560" y="40834"/>
                  </a:lnTo>
                  <a:lnTo>
                    <a:pt x="42560" y="40079"/>
                  </a:lnTo>
                  <a:lnTo>
                    <a:pt x="42237" y="37274"/>
                  </a:lnTo>
                  <a:lnTo>
                    <a:pt x="42992" y="36681"/>
                  </a:lnTo>
                  <a:lnTo>
                    <a:pt x="42776" y="35332"/>
                  </a:lnTo>
                  <a:lnTo>
                    <a:pt x="41967" y="32743"/>
                  </a:lnTo>
                  <a:lnTo>
                    <a:pt x="42506" y="32581"/>
                  </a:lnTo>
                  <a:lnTo>
                    <a:pt x="45581" y="31232"/>
                  </a:lnTo>
                  <a:lnTo>
                    <a:pt x="45905" y="32581"/>
                  </a:lnTo>
                  <a:lnTo>
                    <a:pt x="46121" y="34361"/>
                  </a:lnTo>
                  <a:lnTo>
                    <a:pt x="46606" y="35926"/>
                  </a:lnTo>
                  <a:lnTo>
                    <a:pt x="47631" y="36573"/>
                  </a:lnTo>
                  <a:lnTo>
                    <a:pt x="51838" y="35926"/>
                  </a:lnTo>
                  <a:lnTo>
                    <a:pt x="53295" y="36087"/>
                  </a:lnTo>
                  <a:lnTo>
                    <a:pt x="54050" y="36411"/>
                  </a:lnTo>
                  <a:lnTo>
                    <a:pt x="54535" y="36735"/>
                  </a:lnTo>
                  <a:lnTo>
                    <a:pt x="55345" y="37598"/>
                  </a:lnTo>
                  <a:lnTo>
                    <a:pt x="55776" y="38407"/>
                  </a:lnTo>
                  <a:lnTo>
                    <a:pt x="55399" y="38838"/>
                  </a:lnTo>
                  <a:lnTo>
                    <a:pt x="54751" y="39108"/>
                  </a:lnTo>
                  <a:lnTo>
                    <a:pt x="54266" y="39270"/>
                  </a:lnTo>
                  <a:close/>
                  <a:moveTo>
                    <a:pt x="383367" y="17369"/>
                  </a:moveTo>
                  <a:lnTo>
                    <a:pt x="383529" y="18340"/>
                  </a:lnTo>
                  <a:lnTo>
                    <a:pt x="383097" y="19042"/>
                  </a:lnTo>
                  <a:lnTo>
                    <a:pt x="382504" y="19581"/>
                  </a:lnTo>
                  <a:lnTo>
                    <a:pt x="382234" y="20067"/>
                  </a:lnTo>
                  <a:lnTo>
                    <a:pt x="381533" y="26054"/>
                  </a:lnTo>
                  <a:lnTo>
                    <a:pt x="380994" y="27564"/>
                  </a:lnTo>
                  <a:lnTo>
                    <a:pt x="378243" y="29291"/>
                  </a:lnTo>
                  <a:lnTo>
                    <a:pt x="374359" y="29291"/>
                  </a:lnTo>
                  <a:lnTo>
                    <a:pt x="367292" y="28158"/>
                  </a:lnTo>
                  <a:lnTo>
                    <a:pt x="360172" y="29614"/>
                  </a:lnTo>
                  <a:lnTo>
                    <a:pt x="356666" y="29830"/>
                  </a:lnTo>
                  <a:lnTo>
                    <a:pt x="354778" y="28158"/>
                  </a:lnTo>
                  <a:lnTo>
                    <a:pt x="354886" y="25245"/>
                  </a:lnTo>
                  <a:lnTo>
                    <a:pt x="356234" y="22979"/>
                  </a:lnTo>
                  <a:lnTo>
                    <a:pt x="364002" y="16506"/>
                  </a:lnTo>
                  <a:lnTo>
                    <a:pt x="365351" y="15751"/>
                  </a:lnTo>
                  <a:lnTo>
                    <a:pt x="366645" y="15212"/>
                  </a:lnTo>
                  <a:lnTo>
                    <a:pt x="369396" y="14456"/>
                  </a:lnTo>
                  <a:lnTo>
                    <a:pt x="370799" y="14349"/>
                  </a:lnTo>
                  <a:lnTo>
                    <a:pt x="373658" y="14403"/>
                  </a:lnTo>
                  <a:lnTo>
                    <a:pt x="375923" y="14726"/>
                  </a:lnTo>
                  <a:lnTo>
                    <a:pt x="378027" y="15481"/>
                  </a:lnTo>
                  <a:lnTo>
                    <a:pt x="380346" y="16776"/>
                  </a:lnTo>
                  <a:lnTo>
                    <a:pt x="380994" y="16291"/>
                  </a:lnTo>
                  <a:lnTo>
                    <a:pt x="381803" y="16183"/>
                  </a:lnTo>
                  <a:lnTo>
                    <a:pt x="382666" y="16560"/>
                  </a:lnTo>
                  <a:lnTo>
                    <a:pt x="383367" y="17369"/>
                  </a:lnTo>
                  <a:close/>
                  <a:moveTo>
                    <a:pt x="355371" y="19149"/>
                  </a:moveTo>
                  <a:lnTo>
                    <a:pt x="355533" y="19905"/>
                  </a:lnTo>
                  <a:lnTo>
                    <a:pt x="355371" y="21901"/>
                  </a:lnTo>
                  <a:lnTo>
                    <a:pt x="354724" y="23141"/>
                  </a:lnTo>
                  <a:lnTo>
                    <a:pt x="353160" y="23735"/>
                  </a:lnTo>
                  <a:lnTo>
                    <a:pt x="348143" y="24004"/>
                  </a:lnTo>
                  <a:lnTo>
                    <a:pt x="346255" y="24490"/>
                  </a:lnTo>
                  <a:lnTo>
                    <a:pt x="344798" y="25676"/>
                  </a:lnTo>
                  <a:lnTo>
                    <a:pt x="344205" y="27888"/>
                  </a:lnTo>
                  <a:lnTo>
                    <a:pt x="344745" y="31286"/>
                  </a:lnTo>
                  <a:lnTo>
                    <a:pt x="344798" y="33067"/>
                  </a:lnTo>
                  <a:lnTo>
                    <a:pt x="344151" y="34253"/>
                  </a:lnTo>
                  <a:lnTo>
                    <a:pt x="342533" y="34361"/>
                  </a:lnTo>
                  <a:lnTo>
                    <a:pt x="340321" y="33660"/>
                  </a:lnTo>
                  <a:lnTo>
                    <a:pt x="338379" y="32689"/>
                  </a:lnTo>
                  <a:lnTo>
                    <a:pt x="337570" y="32042"/>
                  </a:lnTo>
                  <a:lnTo>
                    <a:pt x="337301" y="31179"/>
                  </a:lnTo>
                  <a:lnTo>
                    <a:pt x="336707" y="31394"/>
                  </a:lnTo>
                  <a:lnTo>
                    <a:pt x="336060" y="32203"/>
                  </a:lnTo>
                  <a:lnTo>
                    <a:pt x="335790" y="33282"/>
                  </a:lnTo>
                  <a:lnTo>
                    <a:pt x="335844" y="35008"/>
                  </a:lnTo>
                  <a:lnTo>
                    <a:pt x="336006" y="35710"/>
                  </a:lnTo>
                  <a:lnTo>
                    <a:pt x="336383" y="36519"/>
                  </a:lnTo>
                  <a:lnTo>
                    <a:pt x="340052" y="42237"/>
                  </a:lnTo>
                  <a:lnTo>
                    <a:pt x="339944" y="44988"/>
                  </a:lnTo>
                  <a:lnTo>
                    <a:pt x="336383" y="47415"/>
                  </a:lnTo>
                  <a:lnTo>
                    <a:pt x="335467" y="47631"/>
                  </a:lnTo>
                  <a:lnTo>
                    <a:pt x="331151" y="48224"/>
                  </a:lnTo>
                  <a:lnTo>
                    <a:pt x="330612" y="48548"/>
                  </a:lnTo>
                  <a:lnTo>
                    <a:pt x="329533" y="49519"/>
                  </a:lnTo>
                  <a:lnTo>
                    <a:pt x="328886" y="49681"/>
                  </a:lnTo>
                  <a:lnTo>
                    <a:pt x="325973" y="49249"/>
                  </a:lnTo>
                  <a:lnTo>
                    <a:pt x="325271" y="49357"/>
                  </a:lnTo>
                  <a:lnTo>
                    <a:pt x="323276" y="50436"/>
                  </a:lnTo>
                  <a:lnTo>
                    <a:pt x="322682" y="51029"/>
                  </a:lnTo>
                  <a:lnTo>
                    <a:pt x="321711" y="51029"/>
                  </a:lnTo>
                  <a:lnTo>
                    <a:pt x="315400" y="52540"/>
                  </a:lnTo>
                  <a:lnTo>
                    <a:pt x="314483" y="53187"/>
                  </a:lnTo>
                  <a:lnTo>
                    <a:pt x="311894" y="55830"/>
                  </a:lnTo>
                  <a:lnTo>
                    <a:pt x="310977" y="56316"/>
                  </a:lnTo>
                  <a:lnTo>
                    <a:pt x="305259" y="58258"/>
                  </a:lnTo>
                  <a:lnTo>
                    <a:pt x="301645" y="58905"/>
                  </a:lnTo>
                  <a:lnTo>
                    <a:pt x="292636" y="58689"/>
                  </a:lnTo>
                  <a:lnTo>
                    <a:pt x="291180" y="58851"/>
                  </a:lnTo>
                  <a:lnTo>
                    <a:pt x="289292" y="59498"/>
                  </a:lnTo>
                  <a:lnTo>
                    <a:pt x="288213" y="59660"/>
                  </a:lnTo>
                  <a:lnTo>
                    <a:pt x="286001" y="58581"/>
                  </a:lnTo>
                  <a:lnTo>
                    <a:pt x="280445" y="57664"/>
                  </a:lnTo>
                  <a:lnTo>
                    <a:pt x="276238" y="58150"/>
                  </a:lnTo>
                  <a:lnTo>
                    <a:pt x="273055" y="60038"/>
                  </a:lnTo>
                  <a:lnTo>
                    <a:pt x="270142" y="62411"/>
                  </a:lnTo>
                  <a:lnTo>
                    <a:pt x="266798" y="64299"/>
                  </a:lnTo>
                  <a:lnTo>
                    <a:pt x="255578" y="67428"/>
                  </a:lnTo>
                  <a:lnTo>
                    <a:pt x="251964" y="69208"/>
                  </a:lnTo>
                  <a:lnTo>
                    <a:pt x="248404" y="71473"/>
                  </a:lnTo>
                  <a:lnTo>
                    <a:pt x="247271" y="71851"/>
                  </a:lnTo>
                  <a:lnTo>
                    <a:pt x="246354" y="71797"/>
                  </a:lnTo>
                  <a:lnTo>
                    <a:pt x="245491" y="71581"/>
                  </a:lnTo>
                  <a:lnTo>
                    <a:pt x="244520" y="71473"/>
                  </a:lnTo>
                  <a:lnTo>
                    <a:pt x="243225" y="71096"/>
                  </a:lnTo>
                  <a:lnTo>
                    <a:pt x="241661" y="70287"/>
                  </a:lnTo>
                  <a:lnTo>
                    <a:pt x="240205" y="69316"/>
                  </a:lnTo>
                  <a:lnTo>
                    <a:pt x="239395" y="68507"/>
                  </a:lnTo>
                  <a:lnTo>
                    <a:pt x="238047" y="69585"/>
                  </a:lnTo>
                  <a:lnTo>
                    <a:pt x="236752" y="72714"/>
                  </a:lnTo>
                  <a:lnTo>
                    <a:pt x="235619" y="73361"/>
                  </a:lnTo>
                  <a:lnTo>
                    <a:pt x="235134" y="72552"/>
                  </a:lnTo>
                  <a:lnTo>
                    <a:pt x="234271" y="68668"/>
                  </a:lnTo>
                  <a:lnTo>
                    <a:pt x="233462" y="67266"/>
                  </a:lnTo>
                  <a:lnTo>
                    <a:pt x="229902" y="65594"/>
                  </a:lnTo>
                  <a:lnTo>
                    <a:pt x="226395" y="65324"/>
                  </a:lnTo>
                  <a:lnTo>
                    <a:pt x="222835" y="65486"/>
                  </a:lnTo>
                  <a:lnTo>
                    <a:pt x="219059" y="64946"/>
                  </a:lnTo>
                  <a:lnTo>
                    <a:pt x="215877" y="63868"/>
                  </a:lnTo>
                  <a:lnTo>
                    <a:pt x="213773" y="63544"/>
                  </a:lnTo>
                  <a:lnTo>
                    <a:pt x="212209" y="63975"/>
                  </a:lnTo>
                  <a:lnTo>
                    <a:pt x="211238" y="65809"/>
                  </a:lnTo>
                  <a:lnTo>
                    <a:pt x="211507" y="67805"/>
                  </a:lnTo>
                  <a:lnTo>
                    <a:pt x="212047" y="69747"/>
                  </a:lnTo>
                  <a:lnTo>
                    <a:pt x="211939" y="71473"/>
                  </a:lnTo>
                  <a:lnTo>
                    <a:pt x="208972" y="74494"/>
                  </a:lnTo>
                  <a:lnTo>
                    <a:pt x="205304" y="74548"/>
                  </a:lnTo>
                  <a:lnTo>
                    <a:pt x="197698" y="72229"/>
                  </a:lnTo>
                  <a:lnTo>
                    <a:pt x="193706" y="72498"/>
                  </a:lnTo>
                  <a:lnTo>
                    <a:pt x="190524" y="73685"/>
                  </a:lnTo>
                  <a:lnTo>
                    <a:pt x="185183" y="76490"/>
                  </a:lnTo>
                  <a:lnTo>
                    <a:pt x="183565" y="76814"/>
                  </a:lnTo>
                  <a:lnTo>
                    <a:pt x="178926" y="76490"/>
                  </a:lnTo>
                  <a:lnTo>
                    <a:pt x="176229" y="75519"/>
                  </a:lnTo>
                  <a:lnTo>
                    <a:pt x="175744" y="75195"/>
                  </a:lnTo>
                  <a:lnTo>
                    <a:pt x="173478" y="75303"/>
                  </a:lnTo>
                  <a:lnTo>
                    <a:pt x="172669" y="75249"/>
                  </a:lnTo>
                  <a:lnTo>
                    <a:pt x="171266" y="74171"/>
                  </a:lnTo>
                  <a:lnTo>
                    <a:pt x="167490" y="70233"/>
                  </a:lnTo>
                  <a:lnTo>
                    <a:pt x="166735" y="68884"/>
                  </a:lnTo>
                  <a:lnTo>
                    <a:pt x="166196" y="66726"/>
                  </a:lnTo>
                  <a:lnTo>
                    <a:pt x="164901" y="65594"/>
                  </a:lnTo>
                  <a:lnTo>
                    <a:pt x="163121" y="65432"/>
                  </a:lnTo>
                  <a:lnTo>
                    <a:pt x="161341" y="66133"/>
                  </a:lnTo>
                  <a:lnTo>
                    <a:pt x="160316" y="67320"/>
                  </a:lnTo>
                  <a:lnTo>
                    <a:pt x="159669" y="68722"/>
                  </a:lnTo>
                  <a:lnTo>
                    <a:pt x="158914" y="69855"/>
                  </a:lnTo>
                  <a:lnTo>
                    <a:pt x="157511" y="70341"/>
                  </a:lnTo>
                  <a:lnTo>
                    <a:pt x="155623" y="70017"/>
                  </a:lnTo>
                  <a:lnTo>
                    <a:pt x="154383" y="69316"/>
                  </a:lnTo>
                  <a:lnTo>
                    <a:pt x="153304" y="68560"/>
                  </a:lnTo>
                  <a:lnTo>
                    <a:pt x="151901" y="68021"/>
                  </a:lnTo>
                  <a:lnTo>
                    <a:pt x="150984" y="67967"/>
                  </a:lnTo>
                  <a:lnTo>
                    <a:pt x="149096" y="68129"/>
                  </a:lnTo>
                  <a:lnTo>
                    <a:pt x="148233" y="68021"/>
                  </a:lnTo>
                  <a:lnTo>
                    <a:pt x="146723" y="66457"/>
                  </a:lnTo>
                  <a:lnTo>
                    <a:pt x="146183" y="66187"/>
                  </a:lnTo>
                  <a:lnTo>
                    <a:pt x="144727" y="64353"/>
                  </a:lnTo>
                  <a:lnTo>
                    <a:pt x="144080" y="63814"/>
                  </a:lnTo>
                  <a:lnTo>
                    <a:pt x="143432" y="63490"/>
                  </a:lnTo>
                  <a:lnTo>
                    <a:pt x="142731" y="63328"/>
                  </a:lnTo>
                  <a:lnTo>
                    <a:pt x="140843" y="63220"/>
                  </a:lnTo>
                  <a:lnTo>
                    <a:pt x="138901" y="63436"/>
                  </a:lnTo>
                  <a:lnTo>
                    <a:pt x="135341" y="64299"/>
                  </a:lnTo>
                  <a:lnTo>
                    <a:pt x="133399" y="64353"/>
                  </a:lnTo>
                  <a:lnTo>
                    <a:pt x="130540" y="63868"/>
                  </a:lnTo>
                  <a:lnTo>
                    <a:pt x="129515" y="63814"/>
                  </a:lnTo>
                  <a:lnTo>
                    <a:pt x="128544" y="63975"/>
                  </a:lnTo>
                  <a:lnTo>
                    <a:pt x="127681" y="64245"/>
                  </a:lnTo>
                  <a:lnTo>
                    <a:pt x="126764" y="64299"/>
                  </a:lnTo>
                  <a:lnTo>
                    <a:pt x="125685" y="63814"/>
                  </a:lnTo>
                  <a:lnTo>
                    <a:pt x="120615" y="66888"/>
                  </a:lnTo>
                  <a:lnTo>
                    <a:pt x="116785" y="66780"/>
                  </a:lnTo>
                  <a:lnTo>
                    <a:pt x="113710" y="66241"/>
                  </a:lnTo>
                  <a:lnTo>
                    <a:pt x="111930" y="65216"/>
                  </a:lnTo>
                  <a:lnTo>
                    <a:pt x="108370" y="62087"/>
                  </a:lnTo>
                  <a:lnTo>
                    <a:pt x="106859" y="61440"/>
                  </a:lnTo>
                  <a:lnTo>
                    <a:pt x="105079" y="61440"/>
                  </a:lnTo>
                  <a:lnTo>
                    <a:pt x="103893" y="61602"/>
                  </a:lnTo>
                  <a:lnTo>
                    <a:pt x="100710" y="63220"/>
                  </a:lnTo>
                  <a:lnTo>
                    <a:pt x="97635" y="64191"/>
                  </a:lnTo>
                  <a:lnTo>
                    <a:pt x="90407" y="65432"/>
                  </a:lnTo>
                  <a:lnTo>
                    <a:pt x="87926" y="67104"/>
                  </a:lnTo>
                  <a:lnTo>
                    <a:pt x="87602" y="67050"/>
                  </a:lnTo>
                  <a:lnTo>
                    <a:pt x="87224" y="67104"/>
                  </a:lnTo>
                  <a:lnTo>
                    <a:pt x="86901" y="67482"/>
                  </a:lnTo>
                  <a:lnTo>
                    <a:pt x="86955" y="67967"/>
                  </a:lnTo>
                  <a:lnTo>
                    <a:pt x="87602" y="68884"/>
                  </a:lnTo>
                  <a:lnTo>
                    <a:pt x="87494" y="69316"/>
                  </a:lnTo>
                  <a:lnTo>
                    <a:pt x="86739" y="69855"/>
                  </a:lnTo>
                  <a:lnTo>
                    <a:pt x="85552" y="70395"/>
                  </a:lnTo>
                  <a:lnTo>
                    <a:pt x="84473" y="70449"/>
                  </a:lnTo>
                  <a:lnTo>
                    <a:pt x="83988" y="69531"/>
                  </a:lnTo>
                  <a:lnTo>
                    <a:pt x="83125" y="64731"/>
                  </a:lnTo>
                  <a:lnTo>
                    <a:pt x="82424" y="64407"/>
                  </a:lnTo>
                  <a:lnTo>
                    <a:pt x="81453" y="64461"/>
                  </a:lnTo>
                  <a:lnTo>
                    <a:pt x="80374" y="64353"/>
                  </a:lnTo>
                  <a:lnTo>
                    <a:pt x="78594" y="63544"/>
                  </a:lnTo>
                  <a:lnTo>
                    <a:pt x="77245" y="62465"/>
                  </a:lnTo>
                  <a:lnTo>
                    <a:pt x="76274" y="60955"/>
                  </a:lnTo>
                  <a:lnTo>
                    <a:pt x="75681" y="58959"/>
                  </a:lnTo>
                  <a:lnTo>
                    <a:pt x="75519" y="46336"/>
                  </a:lnTo>
                  <a:lnTo>
                    <a:pt x="75897" y="43963"/>
                  </a:lnTo>
                  <a:lnTo>
                    <a:pt x="77029" y="41913"/>
                  </a:lnTo>
                  <a:lnTo>
                    <a:pt x="81399" y="37328"/>
                  </a:lnTo>
                  <a:lnTo>
                    <a:pt x="81615" y="35386"/>
                  </a:lnTo>
                  <a:lnTo>
                    <a:pt x="81075" y="33228"/>
                  </a:lnTo>
                  <a:lnTo>
                    <a:pt x="81021" y="30154"/>
                  </a:lnTo>
                  <a:lnTo>
                    <a:pt x="83718" y="32959"/>
                  </a:lnTo>
                  <a:lnTo>
                    <a:pt x="85606" y="34415"/>
                  </a:lnTo>
                  <a:lnTo>
                    <a:pt x="86469" y="34038"/>
                  </a:lnTo>
                  <a:lnTo>
                    <a:pt x="86901" y="33930"/>
                  </a:lnTo>
                  <a:lnTo>
                    <a:pt x="89490" y="32527"/>
                  </a:lnTo>
                  <a:lnTo>
                    <a:pt x="90083" y="32365"/>
                  </a:lnTo>
                  <a:lnTo>
                    <a:pt x="90677" y="32257"/>
                  </a:lnTo>
                  <a:lnTo>
                    <a:pt x="91270" y="32473"/>
                  </a:lnTo>
                  <a:lnTo>
                    <a:pt x="91810" y="33228"/>
                  </a:lnTo>
                  <a:lnTo>
                    <a:pt x="92888" y="32473"/>
                  </a:lnTo>
                  <a:lnTo>
                    <a:pt x="93482" y="31232"/>
                  </a:lnTo>
                  <a:lnTo>
                    <a:pt x="93967" y="29560"/>
                  </a:lnTo>
                  <a:lnTo>
                    <a:pt x="94183" y="29291"/>
                  </a:lnTo>
                  <a:lnTo>
                    <a:pt x="94561" y="28104"/>
                  </a:lnTo>
                  <a:lnTo>
                    <a:pt x="94776" y="27780"/>
                  </a:lnTo>
                  <a:lnTo>
                    <a:pt x="95532" y="27672"/>
                  </a:lnTo>
                  <a:lnTo>
                    <a:pt x="96233" y="27888"/>
                  </a:lnTo>
                  <a:lnTo>
                    <a:pt x="96880" y="28212"/>
                  </a:lnTo>
                  <a:lnTo>
                    <a:pt x="97474" y="28374"/>
                  </a:lnTo>
                  <a:lnTo>
                    <a:pt x="97743" y="28266"/>
                  </a:lnTo>
                  <a:lnTo>
                    <a:pt x="98121" y="28050"/>
                  </a:lnTo>
                  <a:lnTo>
                    <a:pt x="98606" y="27834"/>
                  </a:lnTo>
                  <a:lnTo>
                    <a:pt x="99254" y="27726"/>
                  </a:lnTo>
                  <a:lnTo>
                    <a:pt x="99955" y="27942"/>
                  </a:lnTo>
                  <a:lnTo>
                    <a:pt x="100279" y="28859"/>
                  </a:lnTo>
                  <a:lnTo>
                    <a:pt x="100818" y="28967"/>
                  </a:lnTo>
                  <a:lnTo>
                    <a:pt x="102113" y="28374"/>
                  </a:lnTo>
                  <a:lnTo>
                    <a:pt x="102544" y="27403"/>
                  </a:lnTo>
                  <a:lnTo>
                    <a:pt x="102706" y="26162"/>
                  </a:lnTo>
                  <a:lnTo>
                    <a:pt x="103137" y="24759"/>
                  </a:lnTo>
                  <a:lnTo>
                    <a:pt x="103569" y="25083"/>
                  </a:lnTo>
                  <a:lnTo>
                    <a:pt x="104486" y="25946"/>
                  </a:lnTo>
                  <a:lnTo>
                    <a:pt x="104917" y="26540"/>
                  </a:lnTo>
                  <a:lnTo>
                    <a:pt x="105511" y="26540"/>
                  </a:lnTo>
                  <a:lnTo>
                    <a:pt x="106536" y="24652"/>
                  </a:lnTo>
                  <a:lnTo>
                    <a:pt x="109611" y="21631"/>
                  </a:lnTo>
                  <a:lnTo>
                    <a:pt x="110258" y="20174"/>
                  </a:lnTo>
                  <a:lnTo>
                    <a:pt x="111067" y="19581"/>
                  </a:lnTo>
                  <a:lnTo>
                    <a:pt x="116623" y="17531"/>
                  </a:lnTo>
                  <a:lnTo>
                    <a:pt x="125362" y="18071"/>
                  </a:lnTo>
                  <a:lnTo>
                    <a:pt x="126602" y="17423"/>
                  </a:lnTo>
                  <a:lnTo>
                    <a:pt x="128275" y="14564"/>
                  </a:lnTo>
                  <a:lnTo>
                    <a:pt x="129245" y="13863"/>
                  </a:lnTo>
                  <a:lnTo>
                    <a:pt x="130540" y="14295"/>
                  </a:lnTo>
                  <a:lnTo>
                    <a:pt x="131187" y="15589"/>
                  </a:lnTo>
                  <a:lnTo>
                    <a:pt x="131619" y="17046"/>
                  </a:lnTo>
                  <a:lnTo>
                    <a:pt x="132266" y="18017"/>
                  </a:lnTo>
                  <a:lnTo>
                    <a:pt x="134532" y="18340"/>
                  </a:lnTo>
                  <a:lnTo>
                    <a:pt x="137876" y="16291"/>
                  </a:lnTo>
                  <a:lnTo>
                    <a:pt x="139710" y="17154"/>
                  </a:lnTo>
                  <a:lnTo>
                    <a:pt x="140573" y="17801"/>
                  </a:lnTo>
                  <a:lnTo>
                    <a:pt x="141868" y="18448"/>
                  </a:lnTo>
                  <a:lnTo>
                    <a:pt x="143216" y="18826"/>
                  </a:lnTo>
                  <a:lnTo>
                    <a:pt x="144188" y="18610"/>
                  </a:lnTo>
                  <a:lnTo>
                    <a:pt x="144835" y="17531"/>
                  </a:lnTo>
                  <a:lnTo>
                    <a:pt x="144889" y="16398"/>
                  </a:lnTo>
                  <a:lnTo>
                    <a:pt x="144241" y="14349"/>
                  </a:lnTo>
                  <a:lnTo>
                    <a:pt x="147856" y="15751"/>
                  </a:lnTo>
                  <a:lnTo>
                    <a:pt x="149474" y="16830"/>
                  </a:lnTo>
                  <a:lnTo>
                    <a:pt x="150121" y="18286"/>
                  </a:lnTo>
                  <a:lnTo>
                    <a:pt x="151038" y="19473"/>
                  </a:lnTo>
                  <a:lnTo>
                    <a:pt x="155623" y="22170"/>
                  </a:lnTo>
                  <a:lnTo>
                    <a:pt x="157241" y="22818"/>
                  </a:lnTo>
                  <a:lnTo>
                    <a:pt x="163121" y="22062"/>
                  </a:lnTo>
                  <a:lnTo>
                    <a:pt x="164632" y="22548"/>
                  </a:lnTo>
                  <a:lnTo>
                    <a:pt x="166034" y="23195"/>
                  </a:lnTo>
                  <a:lnTo>
                    <a:pt x="168138" y="23627"/>
                  </a:lnTo>
                  <a:lnTo>
                    <a:pt x="171482" y="24004"/>
                  </a:lnTo>
                  <a:lnTo>
                    <a:pt x="175420" y="23465"/>
                  </a:lnTo>
                  <a:lnTo>
                    <a:pt x="177308" y="23465"/>
                  </a:lnTo>
                  <a:lnTo>
                    <a:pt x="178926" y="24328"/>
                  </a:lnTo>
                  <a:lnTo>
                    <a:pt x="180922" y="27079"/>
                  </a:lnTo>
                  <a:lnTo>
                    <a:pt x="182055" y="28320"/>
                  </a:lnTo>
                  <a:lnTo>
                    <a:pt x="183997" y="29452"/>
                  </a:lnTo>
                  <a:lnTo>
                    <a:pt x="188582" y="31071"/>
                  </a:lnTo>
                  <a:lnTo>
                    <a:pt x="190200" y="31232"/>
                  </a:lnTo>
                  <a:lnTo>
                    <a:pt x="192142" y="31232"/>
                  </a:lnTo>
                  <a:lnTo>
                    <a:pt x="193005" y="31502"/>
                  </a:lnTo>
                  <a:lnTo>
                    <a:pt x="193814" y="32150"/>
                  </a:lnTo>
                  <a:lnTo>
                    <a:pt x="194623" y="32527"/>
                  </a:lnTo>
                  <a:lnTo>
                    <a:pt x="196781" y="32365"/>
                  </a:lnTo>
                  <a:lnTo>
                    <a:pt x="197752" y="32419"/>
                  </a:lnTo>
                  <a:lnTo>
                    <a:pt x="198399" y="32851"/>
                  </a:lnTo>
                  <a:lnTo>
                    <a:pt x="198831" y="33498"/>
                  </a:lnTo>
                  <a:lnTo>
                    <a:pt x="199370" y="34038"/>
                  </a:lnTo>
                  <a:lnTo>
                    <a:pt x="200395" y="34253"/>
                  </a:lnTo>
                  <a:lnTo>
                    <a:pt x="201258" y="34307"/>
                  </a:lnTo>
                  <a:lnTo>
                    <a:pt x="202930" y="34631"/>
                  </a:lnTo>
                  <a:lnTo>
                    <a:pt x="203686" y="34901"/>
                  </a:lnTo>
                  <a:lnTo>
                    <a:pt x="204657" y="35764"/>
                  </a:lnTo>
                  <a:lnTo>
                    <a:pt x="206922" y="39054"/>
                  </a:lnTo>
                  <a:lnTo>
                    <a:pt x="208702" y="39971"/>
                  </a:lnTo>
                  <a:lnTo>
                    <a:pt x="212478" y="44071"/>
                  </a:lnTo>
                  <a:lnTo>
                    <a:pt x="214960" y="44988"/>
                  </a:lnTo>
                  <a:lnTo>
                    <a:pt x="216308" y="44664"/>
                  </a:lnTo>
                  <a:lnTo>
                    <a:pt x="217387" y="44017"/>
                  </a:lnTo>
                  <a:lnTo>
                    <a:pt x="218574" y="43531"/>
                  </a:lnTo>
                  <a:lnTo>
                    <a:pt x="220300" y="43747"/>
                  </a:lnTo>
                  <a:lnTo>
                    <a:pt x="221918" y="44340"/>
                  </a:lnTo>
                  <a:lnTo>
                    <a:pt x="222458" y="44880"/>
                  </a:lnTo>
                  <a:lnTo>
                    <a:pt x="222673" y="45851"/>
                  </a:lnTo>
                  <a:lnTo>
                    <a:pt x="222943" y="46606"/>
                  </a:lnTo>
                  <a:lnTo>
                    <a:pt x="223644" y="46660"/>
                  </a:lnTo>
                  <a:lnTo>
                    <a:pt x="224777" y="46175"/>
                  </a:lnTo>
                  <a:lnTo>
                    <a:pt x="225263" y="45689"/>
                  </a:lnTo>
                  <a:lnTo>
                    <a:pt x="228553" y="43747"/>
                  </a:lnTo>
                  <a:lnTo>
                    <a:pt x="229308" y="43477"/>
                  </a:lnTo>
                  <a:lnTo>
                    <a:pt x="229200" y="41859"/>
                  </a:lnTo>
                  <a:lnTo>
                    <a:pt x="229308" y="41050"/>
                  </a:lnTo>
                  <a:lnTo>
                    <a:pt x="230117" y="40942"/>
                  </a:lnTo>
                  <a:lnTo>
                    <a:pt x="232221" y="41428"/>
                  </a:lnTo>
                  <a:lnTo>
                    <a:pt x="231736" y="39594"/>
                  </a:lnTo>
                  <a:lnTo>
                    <a:pt x="231736" y="37436"/>
                  </a:lnTo>
                  <a:lnTo>
                    <a:pt x="232329" y="35656"/>
                  </a:lnTo>
                  <a:lnTo>
                    <a:pt x="233731" y="34901"/>
                  </a:lnTo>
                  <a:lnTo>
                    <a:pt x="234864" y="35386"/>
                  </a:lnTo>
                  <a:lnTo>
                    <a:pt x="238478" y="38784"/>
                  </a:lnTo>
                  <a:lnTo>
                    <a:pt x="239881" y="38730"/>
                  </a:lnTo>
                  <a:lnTo>
                    <a:pt x="244682" y="37004"/>
                  </a:lnTo>
                  <a:lnTo>
                    <a:pt x="246516" y="36627"/>
                  </a:lnTo>
                  <a:lnTo>
                    <a:pt x="247541" y="36843"/>
                  </a:lnTo>
                  <a:lnTo>
                    <a:pt x="248026" y="37112"/>
                  </a:lnTo>
                  <a:lnTo>
                    <a:pt x="248512" y="37274"/>
                  </a:lnTo>
                  <a:lnTo>
                    <a:pt x="249483" y="37274"/>
                  </a:lnTo>
                  <a:lnTo>
                    <a:pt x="250130" y="37004"/>
                  </a:lnTo>
                  <a:lnTo>
                    <a:pt x="251910" y="35440"/>
                  </a:lnTo>
                  <a:lnTo>
                    <a:pt x="253366" y="36411"/>
                  </a:lnTo>
                  <a:lnTo>
                    <a:pt x="255093" y="37058"/>
                  </a:lnTo>
                  <a:lnTo>
                    <a:pt x="256927" y="37112"/>
                  </a:lnTo>
                  <a:lnTo>
                    <a:pt x="260325" y="35494"/>
                  </a:lnTo>
                  <a:lnTo>
                    <a:pt x="261026" y="34955"/>
                  </a:lnTo>
                  <a:lnTo>
                    <a:pt x="261296" y="33984"/>
                  </a:lnTo>
                  <a:lnTo>
                    <a:pt x="261727" y="33606"/>
                  </a:lnTo>
                  <a:lnTo>
                    <a:pt x="264910" y="33121"/>
                  </a:lnTo>
                  <a:lnTo>
                    <a:pt x="265665" y="32635"/>
                  </a:lnTo>
                  <a:lnTo>
                    <a:pt x="266313" y="31988"/>
                  </a:lnTo>
                  <a:lnTo>
                    <a:pt x="266960" y="31448"/>
                  </a:lnTo>
                  <a:lnTo>
                    <a:pt x="267931" y="31286"/>
                  </a:lnTo>
                  <a:lnTo>
                    <a:pt x="268740" y="31718"/>
                  </a:lnTo>
                  <a:lnTo>
                    <a:pt x="269495" y="32527"/>
                  </a:lnTo>
                  <a:lnTo>
                    <a:pt x="269819" y="33336"/>
                  </a:lnTo>
                  <a:lnTo>
                    <a:pt x="268524" y="34361"/>
                  </a:lnTo>
                  <a:lnTo>
                    <a:pt x="268147" y="35979"/>
                  </a:lnTo>
                  <a:lnTo>
                    <a:pt x="268470" y="37760"/>
                  </a:lnTo>
                  <a:lnTo>
                    <a:pt x="269657" y="39054"/>
                  </a:lnTo>
                  <a:lnTo>
                    <a:pt x="270466" y="39216"/>
                  </a:lnTo>
                  <a:lnTo>
                    <a:pt x="272354" y="39000"/>
                  </a:lnTo>
                  <a:lnTo>
                    <a:pt x="273217" y="39054"/>
                  </a:lnTo>
                  <a:lnTo>
                    <a:pt x="274188" y="39486"/>
                  </a:lnTo>
                  <a:lnTo>
                    <a:pt x="275968" y="40618"/>
                  </a:lnTo>
                  <a:lnTo>
                    <a:pt x="277101" y="40834"/>
                  </a:lnTo>
                  <a:lnTo>
                    <a:pt x="278450" y="41374"/>
                  </a:lnTo>
                  <a:lnTo>
                    <a:pt x="286163" y="47955"/>
                  </a:lnTo>
                  <a:lnTo>
                    <a:pt x="288645" y="49195"/>
                  </a:lnTo>
                  <a:lnTo>
                    <a:pt x="291288" y="49411"/>
                  </a:lnTo>
                  <a:lnTo>
                    <a:pt x="305421" y="46822"/>
                  </a:lnTo>
                  <a:lnTo>
                    <a:pt x="307686" y="46013"/>
                  </a:lnTo>
                  <a:lnTo>
                    <a:pt x="309736" y="44394"/>
                  </a:lnTo>
                  <a:lnTo>
                    <a:pt x="310923" y="42345"/>
                  </a:lnTo>
                  <a:lnTo>
                    <a:pt x="310707" y="40187"/>
                  </a:lnTo>
                  <a:lnTo>
                    <a:pt x="310168" y="39701"/>
                  </a:lnTo>
                  <a:lnTo>
                    <a:pt x="308819" y="39324"/>
                  </a:lnTo>
                  <a:lnTo>
                    <a:pt x="308334" y="39000"/>
                  </a:lnTo>
                  <a:lnTo>
                    <a:pt x="308010" y="38245"/>
                  </a:lnTo>
                  <a:lnTo>
                    <a:pt x="308064" y="37760"/>
                  </a:lnTo>
                  <a:lnTo>
                    <a:pt x="308280" y="37220"/>
                  </a:lnTo>
                  <a:lnTo>
                    <a:pt x="308387" y="36303"/>
                  </a:lnTo>
                  <a:lnTo>
                    <a:pt x="309197" y="35494"/>
                  </a:lnTo>
                  <a:lnTo>
                    <a:pt x="313728" y="33552"/>
                  </a:lnTo>
                  <a:lnTo>
                    <a:pt x="315022" y="32527"/>
                  </a:lnTo>
                  <a:lnTo>
                    <a:pt x="318205" y="28481"/>
                  </a:lnTo>
                  <a:lnTo>
                    <a:pt x="319607" y="27726"/>
                  </a:lnTo>
                  <a:lnTo>
                    <a:pt x="322952" y="27510"/>
                  </a:lnTo>
                  <a:lnTo>
                    <a:pt x="324462" y="26917"/>
                  </a:lnTo>
                  <a:lnTo>
                    <a:pt x="326027" y="27564"/>
                  </a:lnTo>
                  <a:lnTo>
                    <a:pt x="327429" y="27079"/>
                  </a:lnTo>
                  <a:lnTo>
                    <a:pt x="328778" y="26270"/>
                  </a:lnTo>
                  <a:lnTo>
                    <a:pt x="330180" y="25838"/>
                  </a:lnTo>
                  <a:lnTo>
                    <a:pt x="332122" y="25515"/>
                  </a:lnTo>
                  <a:lnTo>
                    <a:pt x="333363" y="24706"/>
                  </a:lnTo>
                  <a:lnTo>
                    <a:pt x="335251" y="22224"/>
                  </a:lnTo>
                  <a:lnTo>
                    <a:pt x="337570" y="20660"/>
                  </a:lnTo>
                  <a:lnTo>
                    <a:pt x="342857" y="18934"/>
                  </a:lnTo>
                  <a:lnTo>
                    <a:pt x="348359" y="12784"/>
                  </a:lnTo>
                  <a:lnTo>
                    <a:pt x="348952" y="11705"/>
                  </a:lnTo>
                  <a:lnTo>
                    <a:pt x="348035" y="10842"/>
                  </a:lnTo>
                  <a:lnTo>
                    <a:pt x="345985" y="10357"/>
                  </a:lnTo>
                  <a:lnTo>
                    <a:pt x="342425" y="10195"/>
                  </a:lnTo>
                  <a:lnTo>
                    <a:pt x="340429" y="10681"/>
                  </a:lnTo>
                  <a:lnTo>
                    <a:pt x="338487" y="11544"/>
                  </a:lnTo>
                  <a:lnTo>
                    <a:pt x="336653" y="12730"/>
                  </a:lnTo>
                  <a:lnTo>
                    <a:pt x="334981" y="14079"/>
                  </a:lnTo>
                  <a:lnTo>
                    <a:pt x="334549" y="13971"/>
                  </a:lnTo>
                  <a:lnTo>
                    <a:pt x="331367" y="14349"/>
                  </a:lnTo>
                  <a:lnTo>
                    <a:pt x="330720" y="14079"/>
                  </a:lnTo>
                  <a:lnTo>
                    <a:pt x="330612" y="13378"/>
                  </a:lnTo>
                  <a:lnTo>
                    <a:pt x="331043" y="12029"/>
                  </a:lnTo>
                  <a:lnTo>
                    <a:pt x="333632" y="8145"/>
                  </a:lnTo>
                  <a:lnTo>
                    <a:pt x="334064" y="6851"/>
                  </a:lnTo>
                  <a:lnTo>
                    <a:pt x="334442" y="4747"/>
                  </a:lnTo>
                  <a:lnTo>
                    <a:pt x="335413" y="3506"/>
                  </a:lnTo>
                  <a:lnTo>
                    <a:pt x="338811" y="1726"/>
                  </a:lnTo>
                  <a:lnTo>
                    <a:pt x="340429" y="378"/>
                  </a:lnTo>
                  <a:lnTo>
                    <a:pt x="341238" y="0"/>
                  </a:lnTo>
                  <a:lnTo>
                    <a:pt x="342425" y="0"/>
                  </a:lnTo>
                  <a:lnTo>
                    <a:pt x="343234" y="485"/>
                  </a:lnTo>
                  <a:lnTo>
                    <a:pt x="343989" y="2050"/>
                  </a:lnTo>
                  <a:lnTo>
                    <a:pt x="344529" y="2373"/>
                  </a:lnTo>
                  <a:lnTo>
                    <a:pt x="346039" y="2751"/>
                  </a:lnTo>
                  <a:lnTo>
                    <a:pt x="347711" y="3668"/>
                  </a:lnTo>
                  <a:lnTo>
                    <a:pt x="350139" y="5394"/>
                  </a:lnTo>
                  <a:lnTo>
                    <a:pt x="351487" y="6797"/>
                  </a:lnTo>
                  <a:lnTo>
                    <a:pt x="351757" y="7983"/>
                  </a:lnTo>
                  <a:lnTo>
                    <a:pt x="351326" y="11166"/>
                  </a:lnTo>
                  <a:lnTo>
                    <a:pt x="353807" y="16884"/>
                  </a:lnTo>
                  <a:lnTo>
                    <a:pt x="355101" y="18448"/>
                  </a:lnTo>
                  <a:lnTo>
                    <a:pt x="355371" y="19149"/>
                  </a:lnTo>
                  <a:close/>
                  <a:moveTo>
                    <a:pt x="386981" y="221864"/>
                  </a:moveTo>
                  <a:lnTo>
                    <a:pt x="388977" y="222997"/>
                  </a:lnTo>
                  <a:lnTo>
                    <a:pt x="389625" y="224292"/>
                  </a:lnTo>
                  <a:lnTo>
                    <a:pt x="389355" y="228229"/>
                  </a:lnTo>
                  <a:lnTo>
                    <a:pt x="388653" y="229632"/>
                  </a:lnTo>
                  <a:lnTo>
                    <a:pt x="386927" y="229740"/>
                  </a:lnTo>
                  <a:lnTo>
                    <a:pt x="384931" y="229308"/>
                  </a:lnTo>
                  <a:lnTo>
                    <a:pt x="383367" y="229200"/>
                  </a:lnTo>
                  <a:lnTo>
                    <a:pt x="381857" y="229902"/>
                  </a:lnTo>
                  <a:lnTo>
                    <a:pt x="377110" y="233678"/>
                  </a:lnTo>
                  <a:lnTo>
                    <a:pt x="376301" y="234055"/>
                  </a:lnTo>
                  <a:lnTo>
                    <a:pt x="375222" y="234379"/>
                  </a:lnTo>
                  <a:lnTo>
                    <a:pt x="374251" y="234810"/>
                  </a:lnTo>
                  <a:lnTo>
                    <a:pt x="373873" y="235512"/>
                  </a:lnTo>
                  <a:lnTo>
                    <a:pt x="373765" y="237561"/>
                  </a:lnTo>
                  <a:lnTo>
                    <a:pt x="373604" y="238478"/>
                  </a:lnTo>
                  <a:lnTo>
                    <a:pt x="373280" y="239396"/>
                  </a:lnTo>
                  <a:lnTo>
                    <a:pt x="371284" y="241499"/>
                  </a:lnTo>
                  <a:lnTo>
                    <a:pt x="368479" y="242146"/>
                  </a:lnTo>
                  <a:lnTo>
                    <a:pt x="365243" y="242362"/>
                  </a:lnTo>
                  <a:lnTo>
                    <a:pt x="352081" y="246084"/>
                  </a:lnTo>
                  <a:lnTo>
                    <a:pt x="350301" y="247055"/>
                  </a:lnTo>
                  <a:lnTo>
                    <a:pt x="349438" y="248134"/>
                  </a:lnTo>
                  <a:lnTo>
                    <a:pt x="350678" y="249105"/>
                  </a:lnTo>
                  <a:lnTo>
                    <a:pt x="350678" y="249698"/>
                  </a:lnTo>
                  <a:lnTo>
                    <a:pt x="342749" y="251155"/>
                  </a:lnTo>
                  <a:lnTo>
                    <a:pt x="339404" y="250993"/>
                  </a:lnTo>
                  <a:lnTo>
                    <a:pt x="337570" y="248512"/>
                  </a:lnTo>
                  <a:lnTo>
                    <a:pt x="337031" y="240582"/>
                  </a:lnTo>
                  <a:lnTo>
                    <a:pt x="336653" y="238910"/>
                  </a:lnTo>
                  <a:lnTo>
                    <a:pt x="336869" y="238317"/>
                  </a:lnTo>
                  <a:lnTo>
                    <a:pt x="338703" y="237831"/>
                  </a:lnTo>
                  <a:lnTo>
                    <a:pt x="340591" y="236267"/>
                  </a:lnTo>
                  <a:lnTo>
                    <a:pt x="346039" y="234703"/>
                  </a:lnTo>
                  <a:lnTo>
                    <a:pt x="348089" y="234487"/>
                  </a:lnTo>
                  <a:lnTo>
                    <a:pt x="349923" y="234595"/>
                  </a:lnTo>
                  <a:lnTo>
                    <a:pt x="350894" y="234541"/>
                  </a:lnTo>
                  <a:lnTo>
                    <a:pt x="351595" y="234217"/>
                  </a:lnTo>
                  <a:lnTo>
                    <a:pt x="352674" y="233516"/>
                  </a:lnTo>
                  <a:lnTo>
                    <a:pt x="353645" y="233408"/>
                  </a:lnTo>
                  <a:lnTo>
                    <a:pt x="354562" y="233462"/>
                  </a:lnTo>
                  <a:lnTo>
                    <a:pt x="355533" y="233354"/>
                  </a:lnTo>
                  <a:lnTo>
                    <a:pt x="357529" y="232437"/>
                  </a:lnTo>
                  <a:lnTo>
                    <a:pt x="361790" y="228229"/>
                  </a:lnTo>
                  <a:lnTo>
                    <a:pt x="363624" y="227097"/>
                  </a:lnTo>
                  <a:lnTo>
                    <a:pt x="367292" y="225586"/>
                  </a:lnTo>
                  <a:lnTo>
                    <a:pt x="368641" y="224292"/>
                  </a:lnTo>
                  <a:lnTo>
                    <a:pt x="368965" y="223428"/>
                  </a:lnTo>
                  <a:lnTo>
                    <a:pt x="369234" y="221648"/>
                  </a:lnTo>
                  <a:lnTo>
                    <a:pt x="369828" y="220678"/>
                  </a:lnTo>
                  <a:lnTo>
                    <a:pt x="370637" y="220300"/>
                  </a:lnTo>
                  <a:lnTo>
                    <a:pt x="371392" y="220516"/>
                  </a:lnTo>
                  <a:lnTo>
                    <a:pt x="371931" y="220408"/>
                  </a:lnTo>
                  <a:lnTo>
                    <a:pt x="372147" y="219113"/>
                  </a:lnTo>
                  <a:lnTo>
                    <a:pt x="372741" y="217603"/>
                  </a:lnTo>
                  <a:lnTo>
                    <a:pt x="374197" y="216308"/>
                  </a:lnTo>
                  <a:lnTo>
                    <a:pt x="377541" y="214528"/>
                  </a:lnTo>
                  <a:lnTo>
                    <a:pt x="382342" y="212856"/>
                  </a:lnTo>
                  <a:lnTo>
                    <a:pt x="383799" y="211777"/>
                  </a:lnTo>
                  <a:lnTo>
                    <a:pt x="385687" y="208702"/>
                  </a:lnTo>
                  <a:lnTo>
                    <a:pt x="386765" y="207785"/>
                  </a:lnTo>
                  <a:lnTo>
                    <a:pt x="387629" y="209080"/>
                  </a:lnTo>
                  <a:lnTo>
                    <a:pt x="387683" y="210482"/>
                  </a:lnTo>
                  <a:lnTo>
                    <a:pt x="387251" y="211561"/>
                  </a:lnTo>
                  <a:lnTo>
                    <a:pt x="385848" y="213341"/>
                  </a:lnTo>
                  <a:lnTo>
                    <a:pt x="387413" y="214528"/>
                  </a:lnTo>
                  <a:lnTo>
                    <a:pt x="386927" y="216362"/>
                  </a:lnTo>
                  <a:lnTo>
                    <a:pt x="385794" y="218034"/>
                  </a:lnTo>
                  <a:lnTo>
                    <a:pt x="385579" y="218790"/>
                  </a:lnTo>
                  <a:lnTo>
                    <a:pt x="386064" y="219221"/>
                  </a:lnTo>
                  <a:lnTo>
                    <a:pt x="385471" y="220138"/>
                  </a:lnTo>
                  <a:lnTo>
                    <a:pt x="384554" y="220893"/>
                  </a:lnTo>
                  <a:lnTo>
                    <a:pt x="384068" y="220947"/>
                  </a:lnTo>
                  <a:lnTo>
                    <a:pt x="384338" y="221810"/>
                  </a:lnTo>
                  <a:lnTo>
                    <a:pt x="385039" y="221918"/>
                  </a:lnTo>
                  <a:lnTo>
                    <a:pt x="386010" y="221756"/>
                  </a:lnTo>
                  <a:lnTo>
                    <a:pt x="386981" y="221864"/>
                  </a:lnTo>
                  <a:close/>
                  <a:moveTo>
                    <a:pt x="261026" y="207623"/>
                  </a:moveTo>
                  <a:lnTo>
                    <a:pt x="262752" y="208487"/>
                  </a:lnTo>
                  <a:lnTo>
                    <a:pt x="264479" y="208271"/>
                  </a:lnTo>
                  <a:lnTo>
                    <a:pt x="265881" y="208594"/>
                  </a:lnTo>
                  <a:lnTo>
                    <a:pt x="266690" y="210968"/>
                  </a:lnTo>
                  <a:lnTo>
                    <a:pt x="266043" y="214582"/>
                  </a:lnTo>
                  <a:lnTo>
                    <a:pt x="265449" y="215715"/>
                  </a:lnTo>
                  <a:lnTo>
                    <a:pt x="262159" y="218520"/>
                  </a:lnTo>
                  <a:lnTo>
                    <a:pt x="260163" y="219707"/>
                  </a:lnTo>
                  <a:lnTo>
                    <a:pt x="259246" y="220408"/>
                  </a:lnTo>
                  <a:lnTo>
                    <a:pt x="258869" y="220624"/>
                  </a:lnTo>
                  <a:lnTo>
                    <a:pt x="258437" y="220731"/>
                  </a:lnTo>
                  <a:lnTo>
                    <a:pt x="257466" y="220731"/>
                  </a:lnTo>
                  <a:lnTo>
                    <a:pt x="256873" y="221001"/>
                  </a:lnTo>
                  <a:lnTo>
                    <a:pt x="256495" y="221594"/>
                  </a:lnTo>
                  <a:lnTo>
                    <a:pt x="256225" y="222188"/>
                  </a:lnTo>
                  <a:lnTo>
                    <a:pt x="256010" y="222512"/>
                  </a:lnTo>
                  <a:lnTo>
                    <a:pt x="254068" y="222997"/>
                  </a:lnTo>
                  <a:lnTo>
                    <a:pt x="248620" y="222512"/>
                  </a:lnTo>
                  <a:lnTo>
                    <a:pt x="244844" y="222727"/>
                  </a:lnTo>
                  <a:lnTo>
                    <a:pt x="243010" y="222404"/>
                  </a:lnTo>
                  <a:lnTo>
                    <a:pt x="241121" y="221271"/>
                  </a:lnTo>
                  <a:lnTo>
                    <a:pt x="240151" y="220462"/>
                  </a:lnTo>
                  <a:lnTo>
                    <a:pt x="239719" y="220030"/>
                  </a:lnTo>
                  <a:lnTo>
                    <a:pt x="239341" y="219437"/>
                  </a:lnTo>
                  <a:lnTo>
                    <a:pt x="240744" y="218412"/>
                  </a:lnTo>
                  <a:lnTo>
                    <a:pt x="251209" y="213234"/>
                  </a:lnTo>
                  <a:lnTo>
                    <a:pt x="254230" y="208541"/>
                  </a:lnTo>
                  <a:lnTo>
                    <a:pt x="255794" y="207516"/>
                  </a:lnTo>
                  <a:lnTo>
                    <a:pt x="257682" y="206814"/>
                  </a:lnTo>
                  <a:lnTo>
                    <a:pt x="259570" y="206760"/>
                  </a:lnTo>
                  <a:lnTo>
                    <a:pt x="261026" y="207623"/>
                  </a:lnTo>
                  <a:close/>
                  <a:moveTo>
                    <a:pt x="393508" y="182864"/>
                  </a:moveTo>
                  <a:lnTo>
                    <a:pt x="394209" y="183997"/>
                  </a:lnTo>
                  <a:lnTo>
                    <a:pt x="396907" y="184752"/>
                  </a:lnTo>
                  <a:lnTo>
                    <a:pt x="397015" y="186101"/>
                  </a:lnTo>
                  <a:lnTo>
                    <a:pt x="396043" y="187126"/>
                  </a:lnTo>
                  <a:lnTo>
                    <a:pt x="392915" y="188582"/>
                  </a:lnTo>
                  <a:lnTo>
                    <a:pt x="392268" y="189445"/>
                  </a:lnTo>
                  <a:lnTo>
                    <a:pt x="391836" y="190794"/>
                  </a:lnTo>
                  <a:lnTo>
                    <a:pt x="390811" y="191063"/>
                  </a:lnTo>
                  <a:lnTo>
                    <a:pt x="389625" y="190470"/>
                  </a:lnTo>
                  <a:lnTo>
                    <a:pt x="388653" y="189175"/>
                  </a:lnTo>
                  <a:lnTo>
                    <a:pt x="387413" y="189769"/>
                  </a:lnTo>
                  <a:lnTo>
                    <a:pt x="389355" y="193760"/>
                  </a:lnTo>
                  <a:lnTo>
                    <a:pt x="389840" y="196026"/>
                  </a:lnTo>
                  <a:lnTo>
                    <a:pt x="388653" y="197051"/>
                  </a:lnTo>
                  <a:lnTo>
                    <a:pt x="389193" y="198292"/>
                  </a:lnTo>
                  <a:lnTo>
                    <a:pt x="388923" y="198993"/>
                  </a:lnTo>
                  <a:lnTo>
                    <a:pt x="388060" y="199155"/>
                  </a:lnTo>
                  <a:lnTo>
                    <a:pt x="386873" y="198831"/>
                  </a:lnTo>
                  <a:lnTo>
                    <a:pt x="386658" y="198292"/>
                  </a:lnTo>
                  <a:lnTo>
                    <a:pt x="385794" y="197051"/>
                  </a:lnTo>
                  <a:lnTo>
                    <a:pt x="384878" y="196188"/>
                  </a:lnTo>
                  <a:lnTo>
                    <a:pt x="384446" y="196673"/>
                  </a:lnTo>
                  <a:lnTo>
                    <a:pt x="383799" y="198022"/>
                  </a:lnTo>
                  <a:lnTo>
                    <a:pt x="382396" y="199370"/>
                  </a:lnTo>
                  <a:lnTo>
                    <a:pt x="380940" y="199478"/>
                  </a:lnTo>
                  <a:lnTo>
                    <a:pt x="380292" y="197213"/>
                  </a:lnTo>
                  <a:lnTo>
                    <a:pt x="380346" y="194623"/>
                  </a:lnTo>
                  <a:lnTo>
                    <a:pt x="380778" y="193167"/>
                  </a:lnTo>
                  <a:lnTo>
                    <a:pt x="381857" y="191980"/>
                  </a:lnTo>
                  <a:lnTo>
                    <a:pt x="383906" y="190200"/>
                  </a:lnTo>
                  <a:lnTo>
                    <a:pt x="385093" y="188636"/>
                  </a:lnTo>
                  <a:lnTo>
                    <a:pt x="386819" y="184968"/>
                  </a:lnTo>
                  <a:lnTo>
                    <a:pt x="388060" y="183403"/>
                  </a:lnTo>
                  <a:lnTo>
                    <a:pt x="389247" y="182702"/>
                  </a:lnTo>
                  <a:lnTo>
                    <a:pt x="391081" y="181947"/>
                  </a:lnTo>
                  <a:lnTo>
                    <a:pt x="392753" y="181785"/>
                  </a:lnTo>
                  <a:lnTo>
                    <a:pt x="393508" y="182864"/>
                  </a:lnTo>
                  <a:close/>
                  <a:moveTo>
                    <a:pt x="433695" y="13755"/>
                  </a:moveTo>
                  <a:lnTo>
                    <a:pt x="434612" y="14187"/>
                  </a:lnTo>
                  <a:lnTo>
                    <a:pt x="434828" y="15212"/>
                  </a:lnTo>
                  <a:lnTo>
                    <a:pt x="434504" y="17100"/>
                  </a:lnTo>
                  <a:lnTo>
                    <a:pt x="434073" y="17639"/>
                  </a:lnTo>
                  <a:lnTo>
                    <a:pt x="433048" y="18071"/>
                  </a:lnTo>
                  <a:lnTo>
                    <a:pt x="429218" y="18934"/>
                  </a:lnTo>
                  <a:lnTo>
                    <a:pt x="423554" y="19149"/>
                  </a:lnTo>
                  <a:lnTo>
                    <a:pt x="421720" y="19581"/>
                  </a:lnTo>
                  <a:lnTo>
                    <a:pt x="420479" y="20660"/>
                  </a:lnTo>
                  <a:lnTo>
                    <a:pt x="419670" y="22062"/>
                  </a:lnTo>
                  <a:lnTo>
                    <a:pt x="418376" y="25083"/>
                  </a:lnTo>
                  <a:lnTo>
                    <a:pt x="416434" y="28320"/>
                  </a:lnTo>
                  <a:lnTo>
                    <a:pt x="412820" y="32096"/>
                  </a:lnTo>
                  <a:lnTo>
                    <a:pt x="411902" y="32257"/>
                  </a:lnTo>
                  <a:lnTo>
                    <a:pt x="411201" y="31340"/>
                  </a:lnTo>
                  <a:lnTo>
                    <a:pt x="410662" y="30100"/>
                  </a:lnTo>
                  <a:lnTo>
                    <a:pt x="410176" y="29398"/>
                  </a:lnTo>
                  <a:lnTo>
                    <a:pt x="408990" y="29884"/>
                  </a:lnTo>
                  <a:lnTo>
                    <a:pt x="407371" y="31340"/>
                  </a:lnTo>
                  <a:lnTo>
                    <a:pt x="405969" y="32959"/>
                  </a:lnTo>
                  <a:lnTo>
                    <a:pt x="405376" y="33930"/>
                  </a:lnTo>
                  <a:lnTo>
                    <a:pt x="404890" y="34361"/>
                  </a:lnTo>
                  <a:lnTo>
                    <a:pt x="403811" y="34739"/>
                  </a:lnTo>
                  <a:lnTo>
                    <a:pt x="402786" y="35224"/>
                  </a:lnTo>
                  <a:lnTo>
                    <a:pt x="402409" y="36033"/>
                  </a:lnTo>
                  <a:lnTo>
                    <a:pt x="402948" y="36950"/>
                  </a:lnTo>
                  <a:lnTo>
                    <a:pt x="406023" y="40780"/>
                  </a:lnTo>
                  <a:lnTo>
                    <a:pt x="405052" y="42560"/>
                  </a:lnTo>
                  <a:lnTo>
                    <a:pt x="403757" y="43477"/>
                  </a:lnTo>
                  <a:lnTo>
                    <a:pt x="402193" y="43801"/>
                  </a:lnTo>
                  <a:lnTo>
                    <a:pt x="400359" y="43855"/>
                  </a:lnTo>
                  <a:lnTo>
                    <a:pt x="399550" y="43316"/>
                  </a:lnTo>
                  <a:lnTo>
                    <a:pt x="397608" y="40672"/>
                  </a:lnTo>
                  <a:lnTo>
                    <a:pt x="396637" y="39701"/>
                  </a:lnTo>
                  <a:lnTo>
                    <a:pt x="392753" y="43909"/>
                  </a:lnTo>
                  <a:lnTo>
                    <a:pt x="391890" y="44179"/>
                  </a:lnTo>
                  <a:lnTo>
                    <a:pt x="390595" y="45473"/>
                  </a:lnTo>
                  <a:lnTo>
                    <a:pt x="389732" y="45743"/>
                  </a:lnTo>
                  <a:lnTo>
                    <a:pt x="388492" y="45635"/>
                  </a:lnTo>
                  <a:lnTo>
                    <a:pt x="387844" y="45311"/>
                  </a:lnTo>
                  <a:lnTo>
                    <a:pt x="386442" y="43855"/>
                  </a:lnTo>
                  <a:lnTo>
                    <a:pt x="383259" y="41589"/>
                  </a:lnTo>
                  <a:lnTo>
                    <a:pt x="381317" y="40834"/>
                  </a:lnTo>
                  <a:lnTo>
                    <a:pt x="380131" y="42129"/>
                  </a:lnTo>
                  <a:lnTo>
                    <a:pt x="379375" y="42452"/>
                  </a:lnTo>
                  <a:lnTo>
                    <a:pt x="378458" y="42668"/>
                  </a:lnTo>
                  <a:lnTo>
                    <a:pt x="377757" y="42776"/>
                  </a:lnTo>
                  <a:lnTo>
                    <a:pt x="377380" y="42668"/>
                  </a:lnTo>
                  <a:lnTo>
                    <a:pt x="376301" y="42075"/>
                  </a:lnTo>
                  <a:lnTo>
                    <a:pt x="375977" y="41805"/>
                  </a:lnTo>
                  <a:lnTo>
                    <a:pt x="375384" y="41482"/>
                  </a:lnTo>
                  <a:lnTo>
                    <a:pt x="374898" y="41697"/>
                  </a:lnTo>
                  <a:lnTo>
                    <a:pt x="374413" y="42075"/>
                  </a:lnTo>
                  <a:lnTo>
                    <a:pt x="373819" y="42075"/>
                  </a:lnTo>
                  <a:lnTo>
                    <a:pt x="372848" y="40079"/>
                  </a:lnTo>
                  <a:lnTo>
                    <a:pt x="375060" y="37544"/>
                  </a:lnTo>
                  <a:lnTo>
                    <a:pt x="380400" y="33714"/>
                  </a:lnTo>
                  <a:lnTo>
                    <a:pt x="384176" y="30046"/>
                  </a:lnTo>
                  <a:lnTo>
                    <a:pt x="385471" y="29506"/>
                  </a:lnTo>
                  <a:lnTo>
                    <a:pt x="386712" y="29183"/>
                  </a:lnTo>
                  <a:lnTo>
                    <a:pt x="393724" y="26054"/>
                  </a:lnTo>
                  <a:lnTo>
                    <a:pt x="394749" y="25353"/>
                  </a:lnTo>
                  <a:lnTo>
                    <a:pt x="395234" y="24706"/>
                  </a:lnTo>
                  <a:lnTo>
                    <a:pt x="395073" y="22925"/>
                  </a:lnTo>
                  <a:lnTo>
                    <a:pt x="394156" y="22116"/>
                  </a:lnTo>
                  <a:lnTo>
                    <a:pt x="391081" y="21739"/>
                  </a:lnTo>
                  <a:lnTo>
                    <a:pt x="385147" y="21739"/>
                  </a:lnTo>
                  <a:lnTo>
                    <a:pt x="384878" y="20660"/>
                  </a:lnTo>
                  <a:lnTo>
                    <a:pt x="386064" y="19257"/>
                  </a:lnTo>
                  <a:lnTo>
                    <a:pt x="387790" y="18017"/>
                  </a:lnTo>
                  <a:lnTo>
                    <a:pt x="389031" y="17423"/>
                  </a:lnTo>
                  <a:lnTo>
                    <a:pt x="390164" y="17693"/>
                  </a:lnTo>
                  <a:lnTo>
                    <a:pt x="391512" y="18286"/>
                  </a:lnTo>
                  <a:lnTo>
                    <a:pt x="392699" y="18448"/>
                  </a:lnTo>
                  <a:lnTo>
                    <a:pt x="393508" y="17531"/>
                  </a:lnTo>
                  <a:lnTo>
                    <a:pt x="394749" y="17423"/>
                  </a:lnTo>
                  <a:lnTo>
                    <a:pt x="396637" y="15535"/>
                  </a:lnTo>
                  <a:lnTo>
                    <a:pt x="397824" y="15050"/>
                  </a:lnTo>
                  <a:lnTo>
                    <a:pt x="400143" y="15212"/>
                  </a:lnTo>
                  <a:lnTo>
                    <a:pt x="402301" y="15643"/>
                  </a:lnTo>
                  <a:lnTo>
                    <a:pt x="401815" y="16291"/>
                  </a:lnTo>
                  <a:lnTo>
                    <a:pt x="401923" y="17747"/>
                  </a:lnTo>
                  <a:lnTo>
                    <a:pt x="401708" y="18610"/>
                  </a:lnTo>
                  <a:lnTo>
                    <a:pt x="401006" y="19473"/>
                  </a:lnTo>
                  <a:lnTo>
                    <a:pt x="398741" y="21685"/>
                  </a:lnTo>
                  <a:lnTo>
                    <a:pt x="397931" y="23519"/>
                  </a:lnTo>
                  <a:lnTo>
                    <a:pt x="397985" y="24867"/>
                  </a:lnTo>
                  <a:lnTo>
                    <a:pt x="398902" y="25838"/>
                  </a:lnTo>
                  <a:lnTo>
                    <a:pt x="400521" y="26486"/>
                  </a:lnTo>
                  <a:lnTo>
                    <a:pt x="402355" y="26809"/>
                  </a:lnTo>
                  <a:lnTo>
                    <a:pt x="404135" y="26701"/>
                  </a:lnTo>
                  <a:lnTo>
                    <a:pt x="405483" y="25892"/>
                  </a:lnTo>
                  <a:lnTo>
                    <a:pt x="405861" y="24058"/>
                  </a:lnTo>
                  <a:lnTo>
                    <a:pt x="405106" y="22818"/>
                  </a:lnTo>
                  <a:lnTo>
                    <a:pt x="403919" y="21739"/>
                  </a:lnTo>
                  <a:lnTo>
                    <a:pt x="403542" y="20768"/>
                  </a:lnTo>
                  <a:lnTo>
                    <a:pt x="405214" y="19851"/>
                  </a:lnTo>
                  <a:lnTo>
                    <a:pt x="406293" y="21037"/>
                  </a:lnTo>
                  <a:lnTo>
                    <a:pt x="407479" y="20876"/>
                  </a:lnTo>
                  <a:lnTo>
                    <a:pt x="408450" y="19743"/>
                  </a:lnTo>
                  <a:lnTo>
                    <a:pt x="408828" y="18071"/>
                  </a:lnTo>
                  <a:lnTo>
                    <a:pt x="408450" y="16884"/>
                  </a:lnTo>
                  <a:lnTo>
                    <a:pt x="407749" y="16129"/>
                  </a:lnTo>
                  <a:lnTo>
                    <a:pt x="407264" y="15427"/>
                  </a:lnTo>
                  <a:lnTo>
                    <a:pt x="407587" y="14403"/>
                  </a:lnTo>
                  <a:lnTo>
                    <a:pt x="408019" y="13917"/>
                  </a:lnTo>
                  <a:lnTo>
                    <a:pt x="408666" y="13486"/>
                  </a:lnTo>
                  <a:lnTo>
                    <a:pt x="409367" y="13216"/>
                  </a:lnTo>
                  <a:lnTo>
                    <a:pt x="410015" y="13270"/>
                  </a:lnTo>
                  <a:lnTo>
                    <a:pt x="410770" y="13863"/>
                  </a:lnTo>
                  <a:lnTo>
                    <a:pt x="410932" y="14510"/>
                  </a:lnTo>
                  <a:lnTo>
                    <a:pt x="410932" y="15158"/>
                  </a:lnTo>
                  <a:lnTo>
                    <a:pt x="411255" y="15643"/>
                  </a:lnTo>
                  <a:lnTo>
                    <a:pt x="412442" y="15967"/>
                  </a:lnTo>
                  <a:lnTo>
                    <a:pt x="413952" y="15913"/>
                  </a:lnTo>
                  <a:lnTo>
                    <a:pt x="414869" y="15427"/>
                  </a:lnTo>
                  <a:lnTo>
                    <a:pt x="414276" y="14349"/>
                  </a:lnTo>
                  <a:lnTo>
                    <a:pt x="414276" y="13809"/>
                  </a:lnTo>
                  <a:lnTo>
                    <a:pt x="416542" y="13486"/>
                  </a:lnTo>
                  <a:lnTo>
                    <a:pt x="418268" y="12191"/>
                  </a:lnTo>
                  <a:lnTo>
                    <a:pt x="419724" y="10788"/>
                  </a:lnTo>
                  <a:lnTo>
                    <a:pt x="421181" y="10141"/>
                  </a:lnTo>
                  <a:lnTo>
                    <a:pt x="421612" y="10033"/>
                  </a:lnTo>
                  <a:lnTo>
                    <a:pt x="422421" y="9602"/>
                  </a:lnTo>
                  <a:lnTo>
                    <a:pt x="422961" y="9494"/>
                  </a:lnTo>
                  <a:lnTo>
                    <a:pt x="423446" y="9710"/>
                  </a:lnTo>
                  <a:lnTo>
                    <a:pt x="423716" y="10141"/>
                  </a:lnTo>
                  <a:lnTo>
                    <a:pt x="423878" y="10573"/>
                  </a:lnTo>
                  <a:lnTo>
                    <a:pt x="424147" y="10734"/>
                  </a:lnTo>
                  <a:lnTo>
                    <a:pt x="424579" y="10950"/>
                  </a:lnTo>
                  <a:lnTo>
                    <a:pt x="426035" y="12083"/>
                  </a:lnTo>
                  <a:lnTo>
                    <a:pt x="426791" y="12515"/>
                  </a:lnTo>
                  <a:lnTo>
                    <a:pt x="428085" y="12946"/>
                  </a:lnTo>
                  <a:lnTo>
                    <a:pt x="429811" y="13324"/>
                  </a:lnTo>
                  <a:lnTo>
                    <a:pt x="433695" y="13755"/>
                  </a:lnTo>
                  <a:close/>
                  <a:moveTo>
                    <a:pt x="466654" y="13162"/>
                  </a:moveTo>
                  <a:lnTo>
                    <a:pt x="465413" y="16452"/>
                  </a:lnTo>
                  <a:lnTo>
                    <a:pt x="465197" y="18448"/>
                  </a:lnTo>
                  <a:lnTo>
                    <a:pt x="465791" y="20067"/>
                  </a:lnTo>
                  <a:lnTo>
                    <a:pt x="466007" y="21847"/>
                  </a:lnTo>
                  <a:lnTo>
                    <a:pt x="464550" y="23519"/>
                  </a:lnTo>
                  <a:lnTo>
                    <a:pt x="461368" y="25784"/>
                  </a:lnTo>
                  <a:lnTo>
                    <a:pt x="460127" y="27241"/>
                  </a:lnTo>
                  <a:lnTo>
                    <a:pt x="458940" y="29021"/>
                  </a:lnTo>
                  <a:lnTo>
                    <a:pt x="458077" y="30909"/>
                  </a:lnTo>
                  <a:lnTo>
                    <a:pt x="457430" y="34631"/>
                  </a:lnTo>
                  <a:lnTo>
                    <a:pt x="456567" y="36735"/>
                  </a:lnTo>
                  <a:lnTo>
                    <a:pt x="455434" y="38677"/>
                  </a:lnTo>
                  <a:lnTo>
                    <a:pt x="454247" y="40187"/>
                  </a:lnTo>
                  <a:lnTo>
                    <a:pt x="452953" y="41158"/>
                  </a:lnTo>
                  <a:lnTo>
                    <a:pt x="451226" y="41967"/>
                  </a:lnTo>
                  <a:lnTo>
                    <a:pt x="449285" y="42506"/>
                  </a:lnTo>
                  <a:lnTo>
                    <a:pt x="447343" y="42722"/>
                  </a:lnTo>
                  <a:lnTo>
                    <a:pt x="445131" y="42291"/>
                  </a:lnTo>
                  <a:lnTo>
                    <a:pt x="444430" y="41212"/>
                  </a:lnTo>
                  <a:lnTo>
                    <a:pt x="444753" y="37867"/>
                  </a:lnTo>
                  <a:lnTo>
                    <a:pt x="444376" y="36195"/>
                  </a:lnTo>
                  <a:lnTo>
                    <a:pt x="442704" y="33930"/>
                  </a:lnTo>
                  <a:lnTo>
                    <a:pt x="442272" y="32689"/>
                  </a:lnTo>
                  <a:lnTo>
                    <a:pt x="441571" y="31502"/>
                  </a:lnTo>
                  <a:lnTo>
                    <a:pt x="439899" y="31556"/>
                  </a:lnTo>
                  <a:lnTo>
                    <a:pt x="437957" y="32203"/>
                  </a:lnTo>
                  <a:lnTo>
                    <a:pt x="434666" y="33930"/>
                  </a:lnTo>
                  <a:lnTo>
                    <a:pt x="433965" y="34145"/>
                  </a:lnTo>
                  <a:lnTo>
                    <a:pt x="433102" y="34199"/>
                  </a:lnTo>
                  <a:lnTo>
                    <a:pt x="431915" y="33714"/>
                  </a:lnTo>
                  <a:lnTo>
                    <a:pt x="432401" y="32581"/>
                  </a:lnTo>
                  <a:lnTo>
                    <a:pt x="433479" y="31556"/>
                  </a:lnTo>
                  <a:lnTo>
                    <a:pt x="434019" y="31179"/>
                  </a:lnTo>
                  <a:lnTo>
                    <a:pt x="437094" y="25461"/>
                  </a:lnTo>
                  <a:lnTo>
                    <a:pt x="438658" y="23465"/>
                  </a:lnTo>
                  <a:lnTo>
                    <a:pt x="441948" y="21253"/>
                  </a:lnTo>
                  <a:lnTo>
                    <a:pt x="443782" y="20498"/>
                  </a:lnTo>
                  <a:lnTo>
                    <a:pt x="445023" y="20606"/>
                  </a:lnTo>
                  <a:lnTo>
                    <a:pt x="445940" y="21415"/>
                  </a:lnTo>
                  <a:lnTo>
                    <a:pt x="446318" y="21901"/>
                  </a:lnTo>
                  <a:lnTo>
                    <a:pt x="447127" y="24436"/>
                  </a:lnTo>
                  <a:lnTo>
                    <a:pt x="447073" y="24652"/>
                  </a:lnTo>
                  <a:lnTo>
                    <a:pt x="447127" y="24975"/>
                  </a:lnTo>
                  <a:lnTo>
                    <a:pt x="448313" y="26863"/>
                  </a:lnTo>
                  <a:lnTo>
                    <a:pt x="448745" y="27241"/>
                  </a:lnTo>
                  <a:lnTo>
                    <a:pt x="449392" y="27564"/>
                  </a:lnTo>
                  <a:lnTo>
                    <a:pt x="449500" y="25676"/>
                  </a:lnTo>
                  <a:lnTo>
                    <a:pt x="450525" y="24436"/>
                  </a:lnTo>
                  <a:lnTo>
                    <a:pt x="453007" y="22656"/>
                  </a:lnTo>
                  <a:lnTo>
                    <a:pt x="455973" y="17531"/>
                  </a:lnTo>
                  <a:lnTo>
                    <a:pt x="457700" y="15805"/>
                  </a:lnTo>
                  <a:lnTo>
                    <a:pt x="460127" y="12083"/>
                  </a:lnTo>
                  <a:lnTo>
                    <a:pt x="461475" y="10950"/>
                  </a:lnTo>
                  <a:lnTo>
                    <a:pt x="461853" y="10303"/>
                  </a:lnTo>
                  <a:lnTo>
                    <a:pt x="462446" y="9656"/>
                  </a:lnTo>
                  <a:lnTo>
                    <a:pt x="463525" y="9386"/>
                  </a:lnTo>
                  <a:lnTo>
                    <a:pt x="464766" y="9764"/>
                  </a:lnTo>
                  <a:lnTo>
                    <a:pt x="465683" y="10681"/>
                  </a:lnTo>
                  <a:lnTo>
                    <a:pt x="466654" y="13162"/>
                  </a:lnTo>
                  <a:close/>
                  <a:moveTo>
                    <a:pt x="538397" y="12838"/>
                  </a:moveTo>
                  <a:lnTo>
                    <a:pt x="538828" y="14295"/>
                  </a:lnTo>
                  <a:lnTo>
                    <a:pt x="538667" y="22008"/>
                  </a:lnTo>
                  <a:lnTo>
                    <a:pt x="538397" y="23573"/>
                  </a:lnTo>
                  <a:lnTo>
                    <a:pt x="537426" y="24759"/>
                  </a:lnTo>
                  <a:lnTo>
                    <a:pt x="535376" y="25245"/>
                  </a:lnTo>
                  <a:lnTo>
                    <a:pt x="533542" y="25407"/>
                  </a:lnTo>
                  <a:lnTo>
                    <a:pt x="528526" y="26432"/>
                  </a:lnTo>
                  <a:lnTo>
                    <a:pt x="520812" y="26971"/>
                  </a:lnTo>
                  <a:lnTo>
                    <a:pt x="506355" y="29722"/>
                  </a:lnTo>
                  <a:lnTo>
                    <a:pt x="502795" y="29830"/>
                  </a:lnTo>
                  <a:lnTo>
                    <a:pt x="497994" y="29237"/>
                  </a:lnTo>
                  <a:lnTo>
                    <a:pt x="497239" y="29291"/>
                  </a:lnTo>
                  <a:lnTo>
                    <a:pt x="496268" y="29452"/>
                  </a:lnTo>
                  <a:lnTo>
                    <a:pt x="495297" y="29884"/>
                  </a:lnTo>
                  <a:lnTo>
                    <a:pt x="493355" y="31017"/>
                  </a:lnTo>
                  <a:lnTo>
                    <a:pt x="491575" y="31448"/>
                  </a:lnTo>
                  <a:lnTo>
                    <a:pt x="489795" y="32257"/>
                  </a:lnTo>
                  <a:lnTo>
                    <a:pt x="488339" y="32527"/>
                  </a:lnTo>
                  <a:lnTo>
                    <a:pt x="487530" y="32959"/>
                  </a:lnTo>
                  <a:lnTo>
                    <a:pt x="487098" y="33067"/>
                  </a:lnTo>
                  <a:lnTo>
                    <a:pt x="486558" y="32905"/>
                  </a:lnTo>
                  <a:lnTo>
                    <a:pt x="485534" y="32096"/>
                  </a:lnTo>
                  <a:lnTo>
                    <a:pt x="484994" y="31826"/>
                  </a:lnTo>
                  <a:lnTo>
                    <a:pt x="483376" y="31556"/>
                  </a:lnTo>
                  <a:lnTo>
                    <a:pt x="482837" y="31610"/>
                  </a:lnTo>
                  <a:lnTo>
                    <a:pt x="482027" y="31826"/>
                  </a:lnTo>
                  <a:lnTo>
                    <a:pt x="479816" y="32905"/>
                  </a:lnTo>
                  <a:lnTo>
                    <a:pt x="479330" y="33067"/>
                  </a:lnTo>
                  <a:lnTo>
                    <a:pt x="478845" y="33336"/>
                  </a:lnTo>
                  <a:lnTo>
                    <a:pt x="478359" y="33930"/>
                  </a:lnTo>
                  <a:lnTo>
                    <a:pt x="477766" y="34577"/>
                  </a:lnTo>
                  <a:lnTo>
                    <a:pt x="476957" y="34847"/>
                  </a:lnTo>
                  <a:lnTo>
                    <a:pt x="476094" y="34577"/>
                  </a:lnTo>
                  <a:lnTo>
                    <a:pt x="475123" y="33390"/>
                  </a:lnTo>
                  <a:lnTo>
                    <a:pt x="474260" y="33013"/>
                  </a:lnTo>
                  <a:lnTo>
                    <a:pt x="473774" y="33174"/>
                  </a:lnTo>
                  <a:lnTo>
                    <a:pt x="472210" y="33984"/>
                  </a:lnTo>
                  <a:lnTo>
                    <a:pt x="471940" y="34199"/>
                  </a:lnTo>
                  <a:lnTo>
                    <a:pt x="470807" y="33822"/>
                  </a:lnTo>
                  <a:lnTo>
                    <a:pt x="470268" y="33174"/>
                  </a:lnTo>
                  <a:lnTo>
                    <a:pt x="469890" y="32311"/>
                  </a:lnTo>
                  <a:lnTo>
                    <a:pt x="469243" y="31448"/>
                  </a:lnTo>
                  <a:lnTo>
                    <a:pt x="468812" y="29992"/>
                  </a:lnTo>
                  <a:lnTo>
                    <a:pt x="469837" y="28535"/>
                  </a:lnTo>
                  <a:lnTo>
                    <a:pt x="472534" y="26324"/>
                  </a:lnTo>
                  <a:lnTo>
                    <a:pt x="473343" y="25191"/>
                  </a:lnTo>
                  <a:lnTo>
                    <a:pt x="475123" y="21901"/>
                  </a:lnTo>
                  <a:lnTo>
                    <a:pt x="475446" y="20606"/>
                  </a:lnTo>
                  <a:lnTo>
                    <a:pt x="480841" y="17315"/>
                  </a:lnTo>
                  <a:lnTo>
                    <a:pt x="483592" y="16884"/>
                  </a:lnTo>
                  <a:lnTo>
                    <a:pt x="484455" y="16668"/>
                  </a:lnTo>
                  <a:lnTo>
                    <a:pt x="484886" y="16344"/>
                  </a:lnTo>
                  <a:lnTo>
                    <a:pt x="486073" y="15158"/>
                  </a:lnTo>
                  <a:lnTo>
                    <a:pt x="486936" y="14618"/>
                  </a:lnTo>
                  <a:lnTo>
                    <a:pt x="487314" y="13971"/>
                  </a:lnTo>
                  <a:lnTo>
                    <a:pt x="487314" y="13378"/>
                  </a:lnTo>
                  <a:lnTo>
                    <a:pt x="486451" y="13108"/>
                  </a:lnTo>
                  <a:lnTo>
                    <a:pt x="484509" y="13539"/>
                  </a:lnTo>
                  <a:lnTo>
                    <a:pt x="482567" y="14241"/>
                  </a:lnTo>
                  <a:lnTo>
                    <a:pt x="476309" y="17208"/>
                  </a:lnTo>
                  <a:lnTo>
                    <a:pt x="473828" y="16992"/>
                  </a:lnTo>
                  <a:lnTo>
                    <a:pt x="474206" y="13054"/>
                  </a:lnTo>
                  <a:lnTo>
                    <a:pt x="474961" y="12245"/>
                  </a:lnTo>
                  <a:lnTo>
                    <a:pt x="476202" y="11490"/>
                  </a:lnTo>
                  <a:lnTo>
                    <a:pt x="477334" y="10519"/>
                  </a:lnTo>
                  <a:lnTo>
                    <a:pt x="477820" y="9170"/>
                  </a:lnTo>
                  <a:lnTo>
                    <a:pt x="478143" y="7930"/>
                  </a:lnTo>
                  <a:lnTo>
                    <a:pt x="478899" y="6797"/>
                  </a:lnTo>
                  <a:lnTo>
                    <a:pt x="479924" y="5880"/>
                  </a:lnTo>
                  <a:lnTo>
                    <a:pt x="481002" y="5340"/>
                  </a:lnTo>
                  <a:lnTo>
                    <a:pt x="482837" y="5880"/>
                  </a:lnTo>
                  <a:lnTo>
                    <a:pt x="487098" y="5124"/>
                  </a:lnTo>
                  <a:lnTo>
                    <a:pt x="489094" y="5178"/>
                  </a:lnTo>
                  <a:lnTo>
                    <a:pt x="490550" y="6473"/>
                  </a:lnTo>
                  <a:lnTo>
                    <a:pt x="490874" y="10411"/>
                  </a:lnTo>
                  <a:lnTo>
                    <a:pt x="492061" y="11813"/>
                  </a:lnTo>
                  <a:lnTo>
                    <a:pt x="495567" y="9494"/>
                  </a:lnTo>
                  <a:lnTo>
                    <a:pt x="497455" y="8577"/>
                  </a:lnTo>
                  <a:lnTo>
                    <a:pt x="499451" y="8199"/>
                  </a:lnTo>
                  <a:lnTo>
                    <a:pt x="506895" y="7660"/>
                  </a:lnTo>
                  <a:lnTo>
                    <a:pt x="517737" y="8469"/>
                  </a:lnTo>
                  <a:lnTo>
                    <a:pt x="521189" y="7660"/>
                  </a:lnTo>
                  <a:lnTo>
                    <a:pt x="521837" y="7282"/>
                  </a:lnTo>
                  <a:lnTo>
                    <a:pt x="522053" y="6959"/>
                  </a:lnTo>
                  <a:lnTo>
                    <a:pt x="522430" y="6851"/>
                  </a:lnTo>
                  <a:lnTo>
                    <a:pt x="523617" y="7013"/>
                  </a:lnTo>
                  <a:lnTo>
                    <a:pt x="524048" y="7228"/>
                  </a:lnTo>
                  <a:lnTo>
                    <a:pt x="524534" y="7660"/>
                  </a:lnTo>
                  <a:lnTo>
                    <a:pt x="525235" y="8037"/>
                  </a:lnTo>
                  <a:lnTo>
                    <a:pt x="526314" y="8199"/>
                  </a:lnTo>
                  <a:lnTo>
                    <a:pt x="530629" y="7552"/>
                  </a:lnTo>
                  <a:lnTo>
                    <a:pt x="533596" y="7714"/>
                  </a:lnTo>
                  <a:lnTo>
                    <a:pt x="534136" y="7660"/>
                  </a:lnTo>
                  <a:lnTo>
                    <a:pt x="534621" y="7930"/>
                  </a:lnTo>
                  <a:lnTo>
                    <a:pt x="535538" y="8900"/>
                  </a:lnTo>
                  <a:lnTo>
                    <a:pt x="537372" y="11813"/>
                  </a:lnTo>
                  <a:lnTo>
                    <a:pt x="538397" y="12838"/>
                  </a:lnTo>
                  <a:close/>
                  <a:moveTo>
                    <a:pt x="297599" y="31772"/>
                  </a:moveTo>
                  <a:lnTo>
                    <a:pt x="299865" y="32042"/>
                  </a:lnTo>
                  <a:lnTo>
                    <a:pt x="301860" y="32797"/>
                  </a:lnTo>
                  <a:lnTo>
                    <a:pt x="302778" y="34199"/>
                  </a:lnTo>
                  <a:lnTo>
                    <a:pt x="301753" y="36519"/>
                  </a:lnTo>
                  <a:lnTo>
                    <a:pt x="298948" y="37813"/>
                  </a:lnTo>
                  <a:lnTo>
                    <a:pt x="296790" y="35926"/>
                  </a:lnTo>
                  <a:lnTo>
                    <a:pt x="296089" y="33121"/>
                  </a:lnTo>
                  <a:lnTo>
                    <a:pt x="297599" y="31772"/>
                  </a:lnTo>
                  <a:close/>
                  <a:moveTo>
                    <a:pt x="241068" y="19149"/>
                  </a:moveTo>
                  <a:lnTo>
                    <a:pt x="243117" y="19527"/>
                  </a:lnTo>
                  <a:lnTo>
                    <a:pt x="244088" y="21145"/>
                  </a:lnTo>
                  <a:lnTo>
                    <a:pt x="244034" y="23141"/>
                  </a:lnTo>
                  <a:lnTo>
                    <a:pt x="242902" y="24598"/>
                  </a:lnTo>
                  <a:lnTo>
                    <a:pt x="240960" y="24921"/>
                  </a:lnTo>
                  <a:lnTo>
                    <a:pt x="239665" y="24004"/>
                  </a:lnTo>
                  <a:lnTo>
                    <a:pt x="238101" y="20930"/>
                  </a:lnTo>
                  <a:lnTo>
                    <a:pt x="238910" y="20444"/>
                  </a:lnTo>
                  <a:lnTo>
                    <a:pt x="239449" y="19905"/>
                  </a:lnTo>
                  <a:lnTo>
                    <a:pt x="240043" y="19419"/>
                  </a:lnTo>
                  <a:lnTo>
                    <a:pt x="241068" y="19149"/>
                  </a:lnTo>
                  <a:close/>
                  <a:moveTo>
                    <a:pt x="232707" y="222835"/>
                  </a:moveTo>
                  <a:lnTo>
                    <a:pt x="233354" y="222727"/>
                  </a:lnTo>
                  <a:lnTo>
                    <a:pt x="234379" y="222997"/>
                  </a:lnTo>
                  <a:lnTo>
                    <a:pt x="234163" y="223968"/>
                  </a:lnTo>
                  <a:lnTo>
                    <a:pt x="232761" y="224993"/>
                  </a:lnTo>
                  <a:lnTo>
                    <a:pt x="231034" y="225694"/>
                  </a:lnTo>
                  <a:lnTo>
                    <a:pt x="229254" y="226180"/>
                  </a:lnTo>
                  <a:lnTo>
                    <a:pt x="227366" y="226234"/>
                  </a:lnTo>
                  <a:lnTo>
                    <a:pt x="225532" y="226072"/>
                  </a:lnTo>
                  <a:lnTo>
                    <a:pt x="225155" y="225263"/>
                  </a:lnTo>
                  <a:lnTo>
                    <a:pt x="226341" y="223968"/>
                  </a:lnTo>
                  <a:lnTo>
                    <a:pt x="228445" y="222997"/>
                  </a:lnTo>
                  <a:lnTo>
                    <a:pt x="231250" y="222781"/>
                  </a:lnTo>
                  <a:lnTo>
                    <a:pt x="232707" y="222835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35FCF2B9-5315-75D5-6364-36F2CAFE13F7}"/>
                </a:ext>
              </a:extLst>
            </p:cNvPr>
            <p:cNvSpPr/>
            <p:nvPr/>
          </p:nvSpPr>
          <p:spPr>
            <a:xfrm>
              <a:off x="5028062" y="2772431"/>
              <a:ext cx="276143" cy="85879"/>
            </a:xfrm>
            <a:custGeom>
              <a:avLst/>
              <a:gdLst>
                <a:gd name="connsiteX0" fmla="*/ 159453 w 293175"/>
                <a:gd name="connsiteY0" fmla="*/ 5448 h 89597"/>
                <a:gd name="connsiteX1" fmla="*/ 160208 w 293175"/>
                <a:gd name="connsiteY1" fmla="*/ 5988 h 89597"/>
                <a:gd name="connsiteX2" fmla="*/ 161125 w 293175"/>
                <a:gd name="connsiteY2" fmla="*/ 6365 h 89597"/>
                <a:gd name="connsiteX3" fmla="*/ 161827 w 293175"/>
                <a:gd name="connsiteY3" fmla="*/ 6905 h 89597"/>
                <a:gd name="connsiteX4" fmla="*/ 162150 w 293175"/>
                <a:gd name="connsiteY4" fmla="*/ 7876 h 89597"/>
                <a:gd name="connsiteX5" fmla="*/ 161935 w 293175"/>
                <a:gd name="connsiteY5" fmla="*/ 8523 h 89597"/>
                <a:gd name="connsiteX6" fmla="*/ 161287 w 293175"/>
                <a:gd name="connsiteY6" fmla="*/ 9008 h 89597"/>
                <a:gd name="connsiteX7" fmla="*/ 159723 w 293175"/>
                <a:gd name="connsiteY7" fmla="*/ 9925 h 89597"/>
                <a:gd name="connsiteX8" fmla="*/ 157403 w 293175"/>
                <a:gd name="connsiteY8" fmla="*/ 12083 h 89597"/>
                <a:gd name="connsiteX9" fmla="*/ 155677 w 293175"/>
                <a:gd name="connsiteY9" fmla="*/ 14672 h 89597"/>
                <a:gd name="connsiteX10" fmla="*/ 150984 w 293175"/>
                <a:gd name="connsiteY10" fmla="*/ 24382 h 89597"/>
                <a:gd name="connsiteX11" fmla="*/ 149851 w 293175"/>
                <a:gd name="connsiteY11" fmla="*/ 25676 h 89597"/>
                <a:gd name="connsiteX12" fmla="*/ 148125 w 293175"/>
                <a:gd name="connsiteY12" fmla="*/ 26216 h 89597"/>
                <a:gd name="connsiteX13" fmla="*/ 147424 w 293175"/>
                <a:gd name="connsiteY13" fmla="*/ 25946 h 89597"/>
                <a:gd name="connsiteX14" fmla="*/ 144511 w 293175"/>
                <a:gd name="connsiteY14" fmla="*/ 24112 h 89597"/>
                <a:gd name="connsiteX15" fmla="*/ 143864 w 293175"/>
                <a:gd name="connsiteY15" fmla="*/ 23141 h 89597"/>
                <a:gd name="connsiteX16" fmla="*/ 143918 w 293175"/>
                <a:gd name="connsiteY16" fmla="*/ 22494 h 89597"/>
                <a:gd name="connsiteX17" fmla="*/ 144835 w 293175"/>
                <a:gd name="connsiteY17" fmla="*/ 21307 h 89597"/>
                <a:gd name="connsiteX18" fmla="*/ 146183 w 293175"/>
                <a:gd name="connsiteY18" fmla="*/ 18286 h 89597"/>
                <a:gd name="connsiteX19" fmla="*/ 146129 w 293175"/>
                <a:gd name="connsiteY19" fmla="*/ 16992 h 89597"/>
                <a:gd name="connsiteX20" fmla="*/ 145158 w 293175"/>
                <a:gd name="connsiteY20" fmla="*/ 15589 h 89597"/>
                <a:gd name="connsiteX21" fmla="*/ 144295 w 293175"/>
                <a:gd name="connsiteY21" fmla="*/ 14888 h 89597"/>
                <a:gd name="connsiteX22" fmla="*/ 143864 w 293175"/>
                <a:gd name="connsiteY22" fmla="*/ 14672 h 89597"/>
                <a:gd name="connsiteX23" fmla="*/ 143702 w 293175"/>
                <a:gd name="connsiteY23" fmla="*/ 14295 h 89597"/>
                <a:gd name="connsiteX24" fmla="*/ 143486 w 293175"/>
                <a:gd name="connsiteY24" fmla="*/ 10627 h 89597"/>
                <a:gd name="connsiteX25" fmla="*/ 143594 w 293175"/>
                <a:gd name="connsiteY25" fmla="*/ 9386 h 89597"/>
                <a:gd name="connsiteX26" fmla="*/ 144026 w 293175"/>
                <a:gd name="connsiteY26" fmla="*/ 8307 h 89597"/>
                <a:gd name="connsiteX27" fmla="*/ 144619 w 293175"/>
                <a:gd name="connsiteY27" fmla="*/ 7714 h 89597"/>
                <a:gd name="connsiteX28" fmla="*/ 149366 w 293175"/>
                <a:gd name="connsiteY28" fmla="*/ 5340 h 89597"/>
                <a:gd name="connsiteX29" fmla="*/ 150661 w 293175"/>
                <a:gd name="connsiteY29" fmla="*/ 5017 h 89597"/>
                <a:gd name="connsiteX30" fmla="*/ 159453 w 293175"/>
                <a:gd name="connsiteY30" fmla="*/ 5448 h 89597"/>
                <a:gd name="connsiteX31" fmla="*/ 69963 w 293175"/>
                <a:gd name="connsiteY31" fmla="*/ 16614 h 89597"/>
                <a:gd name="connsiteX32" fmla="*/ 72984 w 293175"/>
                <a:gd name="connsiteY32" fmla="*/ 17855 h 89597"/>
                <a:gd name="connsiteX33" fmla="*/ 76274 w 293175"/>
                <a:gd name="connsiteY33" fmla="*/ 20282 h 89597"/>
                <a:gd name="connsiteX34" fmla="*/ 78810 w 293175"/>
                <a:gd name="connsiteY34" fmla="*/ 23411 h 89597"/>
                <a:gd name="connsiteX35" fmla="*/ 79511 w 293175"/>
                <a:gd name="connsiteY35" fmla="*/ 26809 h 89597"/>
                <a:gd name="connsiteX36" fmla="*/ 78810 w 293175"/>
                <a:gd name="connsiteY36" fmla="*/ 28320 h 89597"/>
                <a:gd name="connsiteX37" fmla="*/ 75951 w 293175"/>
                <a:gd name="connsiteY37" fmla="*/ 32581 h 89597"/>
                <a:gd name="connsiteX38" fmla="*/ 75034 w 293175"/>
                <a:gd name="connsiteY38" fmla="*/ 33444 h 89597"/>
                <a:gd name="connsiteX39" fmla="*/ 74494 w 293175"/>
                <a:gd name="connsiteY39" fmla="*/ 34577 h 89597"/>
                <a:gd name="connsiteX40" fmla="*/ 74117 w 293175"/>
                <a:gd name="connsiteY40" fmla="*/ 41212 h 89597"/>
                <a:gd name="connsiteX41" fmla="*/ 73038 w 293175"/>
                <a:gd name="connsiteY41" fmla="*/ 42722 h 89597"/>
                <a:gd name="connsiteX42" fmla="*/ 69478 w 293175"/>
                <a:gd name="connsiteY42" fmla="*/ 46336 h 89597"/>
                <a:gd name="connsiteX43" fmla="*/ 68722 w 293175"/>
                <a:gd name="connsiteY43" fmla="*/ 48116 h 89597"/>
                <a:gd name="connsiteX44" fmla="*/ 67050 w 293175"/>
                <a:gd name="connsiteY44" fmla="*/ 50867 h 89597"/>
                <a:gd name="connsiteX45" fmla="*/ 65486 w 293175"/>
                <a:gd name="connsiteY45" fmla="*/ 53619 h 89597"/>
                <a:gd name="connsiteX46" fmla="*/ 63220 w 293175"/>
                <a:gd name="connsiteY46" fmla="*/ 57772 h 89597"/>
                <a:gd name="connsiteX47" fmla="*/ 60092 w 293175"/>
                <a:gd name="connsiteY47" fmla="*/ 60739 h 89597"/>
                <a:gd name="connsiteX48" fmla="*/ 58419 w 293175"/>
                <a:gd name="connsiteY48" fmla="*/ 62843 h 89597"/>
                <a:gd name="connsiteX49" fmla="*/ 59121 w 293175"/>
                <a:gd name="connsiteY49" fmla="*/ 65486 h 89597"/>
                <a:gd name="connsiteX50" fmla="*/ 58905 w 293175"/>
                <a:gd name="connsiteY50" fmla="*/ 66780 h 89597"/>
                <a:gd name="connsiteX51" fmla="*/ 59175 w 293175"/>
                <a:gd name="connsiteY51" fmla="*/ 67697 h 89597"/>
                <a:gd name="connsiteX52" fmla="*/ 60146 w 293175"/>
                <a:gd name="connsiteY52" fmla="*/ 67805 h 89597"/>
                <a:gd name="connsiteX53" fmla="*/ 60955 w 293175"/>
                <a:gd name="connsiteY53" fmla="*/ 66295 h 89597"/>
                <a:gd name="connsiteX54" fmla="*/ 61980 w 293175"/>
                <a:gd name="connsiteY54" fmla="*/ 65756 h 89597"/>
                <a:gd name="connsiteX55" fmla="*/ 62519 w 293175"/>
                <a:gd name="connsiteY55" fmla="*/ 66565 h 89597"/>
                <a:gd name="connsiteX56" fmla="*/ 63598 w 293175"/>
                <a:gd name="connsiteY56" fmla="*/ 66888 h 89597"/>
                <a:gd name="connsiteX57" fmla="*/ 64623 w 293175"/>
                <a:gd name="connsiteY57" fmla="*/ 67751 h 89597"/>
                <a:gd name="connsiteX58" fmla="*/ 66133 w 293175"/>
                <a:gd name="connsiteY58" fmla="*/ 68129 h 89597"/>
                <a:gd name="connsiteX59" fmla="*/ 64083 w 293175"/>
                <a:gd name="connsiteY59" fmla="*/ 70988 h 89597"/>
                <a:gd name="connsiteX60" fmla="*/ 60469 w 293175"/>
                <a:gd name="connsiteY60" fmla="*/ 71527 h 89597"/>
                <a:gd name="connsiteX61" fmla="*/ 59175 w 293175"/>
                <a:gd name="connsiteY61" fmla="*/ 71096 h 89597"/>
                <a:gd name="connsiteX62" fmla="*/ 56262 w 293175"/>
                <a:gd name="connsiteY62" fmla="*/ 73146 h 89597"/>
                <a:gd name="connsiteX63" fmla="*/ 53726 w 293175"/>
                <a:gd name="connsiteY63" fmla="*/ 73146 h 89597"/>
                <a:gd name="connsiteX64" fmla="*/ 52540 w 293175"/>
                <a:gd name="connsiteY64" fmla="*/ 72337 h 89597"/>
                <a:gd name="connsiteX65" fmla="*/ 54266 w 293175"/>
                <a:gd name="connsiteY65" fmla="*/ 70233 h 89597"/>
                <a:gd name="connsiteX66" fmla="*/ 54913 w 293175"/>
                <a:gd name="connsiteY66" fmla="*/ 68291 h 89597"/>
                <a:gd name="connsiteX67" fmla="*/ 55938 w 293175"/>
                <a:gd name="connsiteY67" fmla="*/ 66079 h 89597"/>
                <a:gd name="connsiteX68" fmla="*/ 54536 w 293175"/>
                <a:gd name="connsiteY68" fmla="*/ 65594 h 89597"/>
                <a:gd name="connsiteX69" fmla="*/ 51731 w 293175"/>
                <a:gd name="connsiteY69" fmla="*/ 65809 h 89597"/>
                <a:gd name="connsiteX70" fmla="*/ 49519 w 293175"/>
                <a:gd name="connsiteY70" fmla="*/ 67482 h 89597"/>
                <a:gd name="connsiteX71" fmla="*/ 49519 w 293175"/>
                <a:gd name="connsiteY71" fmla="*/ 69855 h 89597"/>
                <a:gd name="connsiteX72" fmla="*/ 49897 w 293175"/>
                <a:gd name="connsiteY72" fmla="*/ 72822 h 89597"/>
                <a:gd name="connsiteX73" fmla="*/ 50005 w 293175"/>
                <a:gd name="connsiteY73" fmla="*/ 76166 h 89597"/>
                <a:gd name="connsiteX74" fmla="*/ 48818 w 293175"/>
                <a:gd name="connsiteY74" fmla="*/ 75735 h 89597"/>
                <a:gd name="connsiteX75" fmla="*/ 48710 w 293175"/>
                <a:gd name="connsiteY75" fmla="*/ 74710 h 89597"/>
                <a:gd name="connsiteX76" fmla="*/ 48764 w 293175"/>
                <a:gd name="connsiteY76" fmla="*/ 73469 h 89597"/>
                <a:gd name="connsiteX77" fmla="*/ 47955 w 293175"/>
                <a:gd name="connsiteY77" fmla="*/ 72444 h 89597"/>
                <a:gd name="connsiteX78" fmla="*/ 47146 w 293175"/>
                <a:gd name="connsiteY78" fmla="*/ 72390 h 89597"/>
                <a:gd name="connsiteX79" fmla="*/ 46336 w 293175"/>
                <a:gd name="connsiteY79" fmla="*/ 73577 h 89597"/>
                <a:gd name="connsiteX80" fmla="*/ 45527 w 293175"/>
                <a:gd name="connsiteY80" fmla="*/ 73739 h 89597"/>
                <a:gd name="connsiteX81" fmla="*/ 45204 w 293175"/>
                <a:gd name="connsiteY81" fmla="*/ 73307 h 89597"/>
                <a:gd name="connsiteX82" fmla="*/ 44826 w 293175"/>
                <a:gd name="connsiteY82" fmla="*/ 72498 h 89597"/>
                <a:gd name="connsiteX83" fmla="*/ 44286 w 293175"/>
                <a:gd name="connsiteY83" fmla="*/ 71689 h 89597"/>
                <a:gd name="connsiteX84" fmla="*/ 43477 w 293175"/>
                <a:gd name="connsiteY84" fmla="*/ 71312 h 89597"/>
                <a:gd name="connsiteX85" fmla="*/ 41913 w 293175"/>
                <a:gd name="connsiteY85" fmla="*/ 71635 h 89597"/>
                <a:gd name="connsiteX86" fmla="*/ 38623 w 293175"/>
                <a:gd name="connsiteY86" fmla="*/ 72930 h 89597"/>
                <a:gd name="connsiteX87" fmla="*/ 37112 w 293175"/>
                <a:gd name="connsiteY87" fmla="*/ 73200 h 89597"/>
                <a:gd name="connsiteX88" fmla="*/ 36627 w 293175"/>
                <a:gd name="connsiteY88" fmla="*/ 72984 h 89597"/>
                <a:gd name="connsiteX89" fmla="*/ 36033 w 293175"/>
                <a:gd name="connsiteY89" fmla="*/ 72121 h 89597"/>
                <a:gd name="connsiteX90" fmla="*/ 35440 w 293175"/>
                <a:gd name="connsiteY90" fmla="*/ 71905 h 89597"/>
                <a:gd name="connsiteX91" fmla="*/ 34469 w 293175"/>
                <a:gd name="connsiteY91" fmla="*/ 72121 h 89597"/>
                <a:gd name="connsiteX92" fmla="*/ 33336 w 293175"/>
                <a:gd name="connsiteY92" fmla="*/ 72984 h 89597"/>
                <a:gd name="connsiteX93" fmla="*/ 32689 w 293175"/>
                <a:gd name="connsiteY93" fmla="*/ 73200 h 89597"/>
                <a:gd name="connsiteX94" fmla="*/ 31988 w 293175"/>
                <a:gd name="connsiteY94" fmla="*/ 72714 h 89597"/>
                <a:gd name="connsiteX95" fmla="*/ 30423 w 293175"/>
                <a:gd name="connsiteY95" fmla="*/ 70395 h 89597"/>
                <a:gd name="connsiteX96" fmla="*/ 29452 w 293175"/>
                <a:gd name="connsiteY96" fmla="*/ 69585 h 89597"/>
                <a:gd name="connsiteX97" fmla="*/ 28158 w 293175"/>
                <a:gd name="connsiteY97" fmla="*/ 69316 h 89597"/>
                <a:gd name="connsiteX98" fmla="*/ 24112 w 293175"/>
                <a:gd name="connsiteY98" fmla="*/ 69208 h 89597"/>
                <a:gd name="connsiteX99" fmla="*/ 23735 w 293175"/>
                <a:gd name="connsiteY99" fmla="*/ 70449 h 89597"/>
                <a:gd name="connsiteX100" fmla="*/ 22818 w 293175"/>
                <a:gd name="connsiteY100" fmla="*/ 71042 h 89597"/>
                <a:gd name="connsiteX101" fmla="*/ 21631 w 293175"/>
                <a:gd name="connsiteY101" fmla="*/ 70934 h 89597"/>
                <a:gd name="connsiteX102" fmla="*/ 20498 w 293175"/>
                <a:gd name="connsiteY102" fmla="*/ 70017 h 89597"/>
                <a:gd name="connsiteX103" fmla="*/ 21469 w 293175"/>
                <a:gd name="connsiteY103" fmla="*/ 69639 h 89597"/>
                <a:gd name="connsiteX104" fmla="*/ 22062 w 293175"/>
                <a:gd name="connsiteY104" fmla="*/ 69046 h 89597"/>
                <a:gd name="connsiteX105" fmla="*/ 22170 w 293175"/>
                <a:gd name="connsiteY105" fmla="*/ 68345 h 89597"/>
                <a:gd name="connsiteX106" fmla="*/ 21631 w 293175"/>
                <a:gd name="connsiteY106" fmla="*/ 67751 h 89597"/>
                <a:gd name="connsiteX107" fmla="*/ 20822 w 293175"/>
                <a:gd name="connsiteY107" fmla="*/ 67536 h 89597"/>
                <a:gd name="connsiteX108" fmla="*/ 20013 w 293175"/>
                <a:gd name="connsiteY108" fmla="*/ 67805 h 89597"/>
                <a:gd name="connsiteX109" fmla="*/ 19203 w 293175"/>
                <a:gd name="connsiteY109" fmla="*/ 68183 h 89597"/>
                <a:gd name="connsiteX110" fmla="*/ 18394 w 293175"/>
                <a:gd name="connsiteY110" fmla="*/ 68345 h 89597"/>
                <a:gd name="connsiteX111" fmla="*/ 18017 w 293175"/>
                <a:gd name="connsiteY111" fmla="*/ 68884 h 89597"/>
                <a:gd name="connsiteX112" fmla="*/ 18071 w 293175"/>
                <a:gd name="connsiteY112" fmla="*/ 69963 h 89597"/>
                <a:gd name="connsiteX113" fmla="*/ 18394 w 293175"/>
                <a:gd name="connsiteY113" fmla="*/ 71635 h 89597"/>
                <a:gd name="connsiteX114" fmla="*/ 17477 w 293175"/>
                <a:gd name="connsiteY114" fmla="*/ 72175 h 89597"/>
                <a:gd name="connsiteX115" fmla="*/ 16560 w 293175"/>
                <a:gd name="connsiteY115" fmla="*/ 72175 h 89597"/>
                <a:gd name="connsiteX116" fmla="*/ 15697 w 293175"/>
                <a:gd name="connsiteY116" fmla="*/ 71851 h 89597"/>
                <a:gd name="connsiteX117" fmla="*/ 15050 w 293175"/>
                <a:gd name="connsiteY117" fmla="*/ 71366 h 89597"/>
                <a:gd name="connsiteX118" fmla="*/ 14564 w 293175"/>
                <a:gd name="connsiteY118" fmla="*/ 70556 h 89597"/>
                <a:gd name="connsiteX119" fmla="*/ 13863 w 293175"/>
                <a:gd name="connsiteY119" fmla="*/ 68560 h 89597"/>
                <a:gd name="connsiteX120" fmla="*/ 13270 w 293175"/>
                <a:gd name="connsiteY120" fmla="*/ 67751 h 89597"/>
                <a:gd name="connsiteX121" fmla="*/ 12191 w 293175"/>
                <a:gd name="connsiteY121" fmla="*/ 66996 h 89597"/>
                <a:gd name="connsiteX122" fmla="*/ 11759 w 293175"/>
                <a:gd name="connsiteY122" fmla="*/ 67050 h 89597"/>
                <a:gd name="connsiteX123" fmla="*/ 11274 w 293175"/>
                <a:gd name="connsiteY123" fmla="*/ 67482 h 89597"/>
                <a:gd name="connsiteX124" fmla="*/ 10033 w 293175"/>
                <a:gd name="connsiteY124" fmla="*/ 67751 h 89597"/>
                <a:gd name="connsiteX125" fmla="*/ 8631 w 293175"/>
                <a:gd name="connsiteY125" fmla="*/ 67482 h 89597"/>
                <a:gd name="connsiteX126" fmla="*/ 3344 w 293175"/>
                <a:gd name="connsiteY126" fmla="*/ 64515 h 89597"/>
                <a:gd name="connsiteX127" fmla="*/ 917 w 293175"/>
                <a:gd name="connsiteY127" fmla="*/ 64137 h 89597"/>
                <a:gd name="connsiteX128" fmla="*/ 0 w 293175"/>
                <a:gd name="connsiteY128" fmla="*/ 61926 h 89597"/>
                <a:gd name="connsiteX129" fmla="*/ 162 w 293175"/>
                <a:gd name="connsiteY129" fmla="*/ 59984 h 89597"/>
                <a:gd name="connsiteX130" fmla="*/ 432 w 293175"/>
                <a:gd name="connsiteY130" fmla="*/ 58150 h 89597"/>
                <a:gd name="connsiteX131" fmla="*/ 1726 w 293175"/>
                <a:gd name="connsiteY131" fmla="*/ 56046 h 89597"/>
                <a:gd name="connsiteX132" fmla="*/ 3506 w 293175"/>
                <a:gd name="connsiteY132" fmla="*/ 56585 h 89597"/>
                <a:gd name="connsiteX133" fmla="*/ 4423 w 293175"/>
                <a:gd name="connsiteY133" fmla="*/ 56046 h 89597"/>
                <a:gd name="connsiteX134" fmla="*/ 4855 w 293175"/>
                <a:gd name="connsiteY134" fmla="*/ 56747 h 89597"/>
                <a:gd name="connsiteX135" fmla="*/ 5125 w 293175"/>
                <a:gd name="connsiteY135" fmla="*/ 57880 h 89597"/>
                <a:gd name="connsiteX136" fmla="*/ 5556 w 293175"/>
                <a:gd name="connsiteY136" fmla="*/ 58689 h 89597"/>
                <a:gd name="connsiteX137" fmla="*/ 7822 w 293175"/>
                <a:gd name="connsiteY137" fmla="*/ 58581 h 89597"/>
                <a:gd name="connsiteX138" fmla="*/ 9872 w 293175"/>
                <a:gd name="connsiteY138" fmla="*/ 58689 h 89597"/>
                <a:gd name="connsiteX139" fmla="*/ 10950 w 293175"/>
                <a:gd name="connsiteY139" fmla="*/ 58581 h 89597"/>
                <a:gd name="connsiteX140" fmla="*/ 12137 w 293175"/>
                <a:gd name="connsiteY140" fmla="*/ 58042 h 89597"/>
                <a:gd name="connsiteX141" fmla="*/ 13432 w 293175"/>
                <a:gd name="connsiteY141" fmla="*/ 57125 h 89597"/>
                <a:gd name="connsiteX142" fmla="*/ 14295 w 293175"/>
                <a:gd name="connsiteY142" fmla="*/ 57610 h 89597"/>
                <a:gd name="connsiteX143" fmla="*/ 15104 w 293175"/>
                <a:gd name="connsiteY143" fmla="*/ 57664 h 89597"/>
                <a:gd name="connsiteX144" fmla="*/ 16075 w 293175"/>
                <a:gd name="connsiteY144" fmla="*/ 57988 h 89597"/>
                <a:gd name="connsiteX145" fmla="*/ 16884 w 293175"/>
                <a:gd name="connsiteY145" fmla="*/ 58096 h 89597"/>
                <a:gd name="connsiteX146" fmla="*/ 17262 w 293175"/>
                <a:gd name="connsiteY146" fmla="*/ 57772 h 89597"/>
                <a:gd name="connsiteX147" fmla="*/ 17747 w 293175"/>
                <a:gd name="connsiteY147" fmla="*/ 57233 h 89597"/>
                <a:gd name="connsiteX148" fmla="*/ 18394 w 293175"/>
                <a:gd name="connsiteY148" fmla="*/ 56801 h 89597"/>
                <a:gd name="connsiteX149" fmla="*/ 19203 w 293175"/>
                <a:gd name="connsiteY149" fmla="*/ 56855 h 89597"/>
                <a:gd name="connsiteX150" fmla="*/ 19419 w 293175"/>
                <a:gd name="connsiteY150" fmla="*/ 57287 h 89597"/>
                <a:gd name="connsiteX151" fmla="*/ 19797 w 293175"/>
                <a:gd name="connsiteY151" fmla="*/ 58204 h 89597"/>
                <a:gd name="connsiteX152" fmla="*/ 20498 w 293175"/>
                <a:gd name="connsiteY152" fmla="*/ 59067 h 89597"/>
                <a:gd name="connsiteX153" fmla="*/ 21523 w 293175"/>
                <a:gd name="connsiteY153" fmla="*/ 57610 h 89597"/>
                <a:gd name="connsiteX154" fmla="*/ 22440 w 293175"/>
                <a:gd name="connsiteY154" fmla="*/ 57071 h 89597"/>
                <a:gd name="connsiteX155" fmla="*/ 22764 w 293175"/>
                <a:gd name="connsiteY155" fmla="*/ 56154 h 89597"/>
                <a:gd name="connsiteX156" fmla="*/ 20067 w 293175"/>
                <a:gd name="connsiteY156" fmla="*/ 55021 h 89597"/>
                <a:gd name="connsiteX157" fmla="*/ 20336 w 293175"/>
                <a:gd name="connsiteY157" fmla="*/ 51407 h 89597"/>
                <a:gd name="connsiteX158" fmla="*/ 20984 w 293175"/>
                <a:gd name="connsiteY158" fmla="*/ 48386 h 89597"/>
                <a:gd name="connsiteX159" fmla="*/ 21145 w 293175"/>
                <a:gd name="connsiteY159" fmla="*/ 43046 h 89597"/>
                <a:gd name="connsiteX160" fmla="*/ 20282 w 293175"/>
                <a:gd name="connsiteY160" fmla="*/ 38083 h 89597"/>
                <a:gd name="connsiteX161" fmla="*/ 18178 w 293175"/>
                <a:gd name="connsiteY161" fmla="*/ 36249 h 89597"/>
                <a:gd name="connsiteX162" fmla="*/ 17262 w 293175"/>
                <a:gd name="connsiteY162" fmla="*/ 31394 h 89597"/>
                <a:gd name="connsiteX163" fmla="*/ 19203 w 293175"/>
                <a:gd name="connsiteY163" fmla="*/ 28751 h 89597"/>
                <a:gd name="connsiteX164" fmla="*/ 20876 w 293175"/>
                <a:gd name="connsiteY164" fmla="*/ 27996 h 89597"/>
                <a:gd name="connsiteX165" fmla="*/ 23357 w 293175"/>
                <a:gd name="connsiteY165" fmla="*/ 28212 h 89597"/>
                <a:gd name="connsiteX166" fmla="*/ 24058 w 293175"/>
                <a:gd name="connsiteY166" fmla="*/ 27942 h 89597"/>
                <a:gd name="connsiteX167" fmla="*/ 24490 w 293175"/>
                <a:gd name="connsiteY167" fmla="*/ 27403 h 89597"/>
                <a:gd name="connsiteX168" fmla="*/ 25083 w 293175"/>
                <a:gd name="connsiteY168" fmla="*/ 25892 h 89597"/>
                <a:gd name="connsiteX169" fmla="*/ 25569 w 293175"/>
                <a:gd name="connsiteY169" fmla="*/ 25245 h 89597"/>
                <a:gd name="connsiteX170" fmla="*/ 26917 w 293175"/>
                <a:gd name="connsiteY170" fmla="*/ 24220 h 89597"/>
                <a:gd name="connsiteX171" fmla="*/ 29506 w 293175"/>
                <a:gd name="connsiteY171" fmla="*/ 22818 h 89597"/>
                <a:gd name="connsiteX172" fmla="*/ 30639 w 293175"/>
                <a:gd name="connsiteY172" fmla="*/ 21954 h 89597"/>
                <a:gd name="connsiteX173" fmla="*/ 38353 w 293175"/>
                <a:gd name="connsiteY173" fmla="*/ 14079 h 89597"/>
                <a:gd name="connsiteX174" fmla="*/ 39809 w 293175"/>
                <a:gd name="connsiteY174" fmla="*/ 13054 h 89597"/>
                <a:gd name="connsiteX175" fmla="*/ 47631 w 293175"/>
                <a:gd name="connsiteY175" fmla="*/ 10033 h 89597"/>
                <a:gd name="connsiteX176" fmla="*/ 49141 w 293175"/>
                <a:gd name="connsiteY176" fmla="*/ 9979 h 89597"/>
                <a:gd name="connsiteX177" fmla="*/ 51839 w 293175"/>
                <a:gd name="connsiteY177" fmla="*/ 11436 h 89597"/>
                <a:gd name="connsiteX178" fmla="*/ 58150 w 293175"/>
                <a:gd name="connsiteY178" fmla="*/ 13162 h 89597"/>
                <a:gd name="connsiteX179" fmla="*/ 61764 w 293175"/>
                <a:gd name="connsiteY179" fmla="*/ 13701 h 89597"/>
                <a:gd name="connsiteX180" fmla="*/ 63112 w 293175"/>
                <a:gd name="connsiteY180" fmla="*/ 14349 h 89597"/>
                <a:gd name="connsiteX181" fmla="*/ 64731 w 293175"/>
                <a:gd name="connsiteY181" fmla="*/ 15481 h 89597"/>
                <a:gd name="connsiteX182" fmla="*/ 66295 w 293175"/>
                <a:gd name="connsiteY182" fmla="*/ 15967 h 89597"/>
                <a:gd name="connsiteX183" fmla="*/ 69963 w 293175"/>
                <a:gd name="connsiteY183" fmla="*/ 16614 h 89597"/>
                <a:gd name="connsiteX184" fmla="*/ 282981 w 293175"/>
                <a:gd name="connsiteY184" fmla="*/ 3992 h 89597"/>
                <a:gd name="connsiteX185" fmla="*/ 285300 w 293175"/>
                <a:gd name="connsiteY185" fmla="*/ 5340 h 89597"/>
                <a:gd name="connsiteX186" fmla="*/ 286919 w 293175"/>
                <a:gd name="connsiteY186" fmla="*/ 7066 h 89597"/>
                <a:gd name="connsiteX187" fmla="*/ 287458 w 293175"/>
                <a:gd name="connsiteY187" fmla="*/ 9224 h 89597"/>
                <a:gd name="connsiteX188" fmla="*/ 286541 w 293175"/>
                <a:gd name="connsiteY188" fmla="*/ 11867 h 89597"/>
                <a:gd name="connsiteX189" fmla="*/ 285624 w 293175"/>
                <a:gd name="connsiteY189" fmla="*/ 13216 h 89597"/>
                <a:gd name="connsiteX190" fmla="*/ 284221 w 293175"/>
                <a:gd name="connsiteY190" fmla="*/ 14618 h 89597"/>
                <a:gd name="connsiteX191" fmla="*/ 282333 w 293175"/>
                <a:gd name="connsiteY191" fmla="*/ 15535 h 89597"/>
                <a:gd name="connsiteX192" fmla="*/ 279960 w 293175"/>
                <a:gd name="connsiteY192" fmla="*/ 15481 h 89597"/>
                <a:gd name="connsiteX193" fmla="*/ 277479 w 293175"/>
                <a:gd name="connsiteY193" fmla="*/ 13108 h 89597"/>
                <a:gd name="connsiteX194" fmla="*/ 277263 w 293175"/>
                <a:gd name="connsiteY194" fmla="*/ 9170 h 89597"/>
                <a:gd name="connsiteX195" fmla="*/ 279151 w 293175"/>
                <a:gd name="connsiteY195" fmla="*/ 5556 h 89597"/>
                <a:gd name="connsiteX196" fmla="*/ 282981 w 293175"/>
                <a:gd name="connsiteY196" fmla="*/ 3992 h 89597"/>
                <a:gd name="connsiteX197" fmla="*/ 293176 w 293175"/>
                <a:gd name="connsiteY197" fmla="*/ 46067 h 89597"/>
                <a:gd name="connsiteX198" fmla="*/ 292798 w 293175"/>
                <a:gd name="connsiteY198" fmla="*/ 46175 h 89597"/>
                <a:gd name="connsiteX199" fmla="*/ 292259 w 293175"/>
                <a:gd name="connsiteY199" fmla="*/ 46498 h 89597"/>
                <a:gd name="connsiteX200" fmla="*/ 291935 w 293175"/>
                <a:gd name="connsiteY200" fmla="*/ 46660 h 89597"/>
                <a:gd name="connsiteX201" fmla="*/ 292367 w 293175"/>
                <a:gd name="connsiteY201" fmla="*/ 47415 h 89597"/>
                <a:gd name="connsiteX202" fmla="*/ 291935 w 293175"/>
                <a:gd name="connsiteY202" fmla="*/ 47847 h 89597"/>
                <a:gd name="connsiteX203" fmla="*/ 291180 w 293175"/>
                <a:gd name="connsiteY203" fmla="*/ 48278 h 89597"/>
                <a:gd name="connsiteX204" fmla="*/ 290641 w 293175"/>
                <a:gd name="connsiteY204" fmla="*/ 49033 h 89597"/>
                <a:gd name="connsiteX205" fmla="*/ 290587 w 293175"/>
                <a:gd name="connsiteY205" fmla="*/ 50328 h 89597"/>
                <a:gd name="connsiteX206" fmla="*/ 290856 w 293175"/>
                <a:gd name="connsiteY206" fmla="*/ 51623 h 89597"/>
                <a:gd name="connsiteX207" fmla="*/ 291342 w 293175"/>
                <a:gd name="connsiteY207" fmla="*/ 52809 h 89597"/>
                <a:gd name="connsiteX208" fmla="*/ 291935 w 293175"/>
                <a:gd name="connsiteY208" fmla="*/ 53888 h 89597"/>
                <a:gd name="connsiteX209" fmla="*/ 291234 w 293175"/>
                <a:gd name="connsiteY209" fmla="*/ 54158 h 89597"/>
                <a:gd name="connsiteX210" fmla="*/ 290964 w 293175"/>
                <a:gd name="connsiteY210" fmla="*/ 54482 h 89597"/>
                <a:gd name="connsiteX211" fmla="*/ 291018 w 293175"/>
                <a:gd name="connsiteY211" fmla="*/ 54967 h 89597"/>
                <a:gd name="connsiteX212" fmla="*/ 291342 w 293175"/>
                <a:gd name="connsiteY212" fmla="*/ 55722 h 89597"/>
                <a:gd name="connsiteX213" fmla="*/ 289831 w 293175"/>
                <a:gd name="connsiteY213" fmla="*/ 56693 h 89597"/>
                <a:gd name="connsiteX214" fmla="*/ 288699 w 293175"/>
                <a:gd name="connsiteY214" fmla="*/ 57664 h 89597"/>
                <a:gd name="connsiteX215" fmla="*/ 287566 w 293175"/>
                <a:gd name="connsiteY215" fmla="*/ 57988 h 89597"/>
                <a:gd name="connsiteX216" fmla="*/ 286002 w 293175"/>
                <a:gd name="connsiteY216" fmla="*/ 57017 h 89597"/>
                <a:gd name="connsiteX217" fmla="*/ 285678 w 293175"/>
                <a:gd name="connsiteY217" fmla="*/ 58204 h 89597"/>
                <a:gd name="connsiteX218" fmla="*/ 285085 w 293175"/>
                <a:gd name="connsiteY218" fmla="*/ 58689 h 89597"/>
                <a:gd name="connsiteX219" fmla="*/ 284275 w 293175"/>
                <a:gd name="connsiteY219" fmla="*/ 58581 h 89597"/>
                <a:gd name="connsiteX220" fmla="*/ 283304 w 293175"/>
                <a:gd name="connsiteY220" fmla="*/ 57880 h 89597"/>
                <a:gd name="connsiteX221" fmla="*/ 282280 w 293175"/>
                <a:gd name="connsiteY221" fmla="*/ 57448 h 89597"/>
                <a:gd name="connsiteX222" fmla="*/ 281201 w 293175"/>
                <a:gd name="connsiteY222" fmla="*/ 57610 h 89597"/>
                <a:gd name="connsiteX223" fmla="*/ 280122 w 293175"/>
                <a:gd name="connsiteY223" fmla="*/ 57988 h 89597"/>
                <a:gd name="connsiteX224" fmla="*/ 274782 w 293175"/>
                <a:gd name="connsiteY224" fmla="*/ 58851 h 89597"/>
                <a:gd name="connsiteX225" fmla="*/ 273055 w 293175"/>
                <a:gd name="connsiteY225" fmla="*/ 58527 h 89597"/>
                <a:gd name="connsiteX226" fmla="*/ 270790 w 293175"/>
                <a:gd name="connsiteY226" fmla="*/ 56747 h 89597"/>
                <a:gd name="connsiteX227" fmla="*/ 268848 w 293175"/>
                <a:gd name="connsiteY227" fmla="*/ 53942 h 89597"/>
                <a:gd name="connsiteX228" fmla="*/ 268147 w 293175"/>
                <a:gd name="connsiteY228" fmla="*/ 53403 h 89597"/>
                <a:gd name="connsiteX229" fmla="*/ 266636 w 293175"/>
                <a:gd name="connsiteY229" fmla="*/ 53079 h 89597"/>
                <a:gd name="connsiteX230" fmla="*/ 266097 w 293175"/>
                <a:gd name="connsiteY230" fmla="*/ 53511 h 89597"/>
                <a:gd name="connsiteX231" fmla="*/ 265827 w 293175"/>
                <a:gd name="connsiteY231" fmla="*/ 54374 h 89597"/>
                <a:gd name="connsiteX232" fmla="*/ 265180 w 293175"/>
                <a:gd name="connsiteY232" fmla="*/ 55291 h 89597"/>
                <a:gd name="connsiteX233" fmla="*/ 263130 w 293175"/>
                <a:gd name="connsiteY233" fmla="*/ 55992 h 89597"/>
                <a:gd name="connsiteX234" fmla="*/ 259354 w 293175"/>
                <a:gd name="connsiteY234" fmla="*/ 54967 h 89597"/>
                <a:gd name="connsiteX235" fmla="*/ 257466 w 293175"/>
                <a:gd name="connsiteY235" fmla="*/ 55884 h 89597"/>
                <a:gd name="connsiteX236" fmla="*/ 255200 w 293175"/>
                <a:gd name="connsiteY236" fmla="*/ 55021 h 89597"/>
                <a:gd name="connsiteX237" fmla="*/ 253582 w 293175"/>
                <a:gd name="connsiteY237" fmla="*/ 55614 h 89597"/>
                <a:gd name="connsiteX238" fmla="*/ 251964 w 293175"/>
                <a:gd name="connsiteY238" fmla="*/ 56963 h 89597"/>
                <a:gd name="connsiteX239" fmla="*/ 249698 w 293175"/>
                <a:gd name="connsiteY239" fmla="*/ 58258 h 89597"/>
                <a:gd name="connsiteX240" fmla="*/ 250562 w 293175"/>
                <a:gd name="connsiteY240" fmla="*/ 58851 h 89597"/>
                <a:gd name="connsiteX241" fmla="*/ 251856 w 293175"/>
                <a:gd name="connsiteY241" fmla="*/ 60146 h 89597"/>
                <a:gd name="connsiteX242" fmla="*/ 252665 w 293175"/>
                <a:gd name="connsiteY242" fmla="*/ 60577 h 89597"/>
                <a:gd name="connsiteX243" fmla="*/ 253582 w 293175"/>
                <a:gd name="connsiteY243" fmla="*/ 60739 h 89597"/>
                <a:gd name="connsiteX244" fmla="*/ 260433 w 293175"/>
                <a:gd name="connsiteY244" fmla="*/ 60739 h 89597"/>
                <a:gd name="connsiteX245" fmla="*/ 267499 w 293175"/>
                <a:gd name="connsiteY245" fmla="*/ 61872 h 89597"/>
                <a:gd name="connsiteX246" fmla="*/ 269226 w 293175"/>
                <a:gd name="connsiteY246" fmla="*/ 62465 h 89597"/>
                <a:gd name="connsiteX247" fmla="*/ 269981 w 293175"/>
                <a:gd name="connsiteY247" fmla="*/ 63328 h 89597"/>
                <a:gd name="connsiteX248" fmla="*/ 270196 w 293175"/>
                <a:gd name="connsiteY248" fmla="*/ 63868 h 89597"/>
                <a:gd name="connsiteX249" fmla="*/ 271060 w 293175"/>
                <a:gd name="connsiteY249" fmla="*/ 65000 h 89597"/>
                <a:gd name="connsiteX250" fmla="*/ 271275 w 293175"/>
                <a:gd name="connsiteY250" fmla="*/ 65756 h 89597"/>
                <a:gd name="connsiteX251" fmla="*/ 270844 w 293175"/>
                <a:gd name="connsiteY251" fmla="*/ 66457 h 89597"/>
                <a:gd name="connsiteX252" fmla="*/ 269765 w 293175"/>
                <a:gd name="connsiteY252" fmla="*/ 66888 h 89597"/>
                <a:gd name="connsiteX253" fmla="*/ 267661 w 293175"/>
                <a:gd name="connsiteY253" fmla="*/ 67266 h 89597"/>
                <a:gd name="connsiteX254" fmla="*/ 266690 w 293175"/>
                <a:gd name="connsiteY254" fmla="*/ 67212 h 89597"/>
                <a:gd name="connsiteX255" fmla="*/ 264964 w 293175"/>
                <a:gd name="connsiteY255" fmla="*/ 66834 h 89597"/>
                <a:gd name="connsiteX256" fmla="*/ 264101 w 293175"/>
                <a:gd name="connsiteY256" fmla="*/ 66726 h 89597"/>
                <a:gd name="connsiteX257" fmla="*/ 262752 w 293175"/>
                <a:gd name="connsiteY257" fmla="*/ 66187 h 89597"/>
                <a:gd name="connsiteX258" fmla="*/ 262267 w 293175"/>
                <a:gd name="connsiteY258" fmla="*/ 66079 h 89597"/>
                <a:gd name="connsiteX259" fmla="*/ 262321 w 293175"/>
                <a:gd name="connsiteY259" fmla="*/ 66295 h 89597"/>
                <a:gd name="connsiteX260" fmla="*/ 261943 w 293175"/>
                <a:gd name="connsiteY260" fmla="*/ 66726 h 89597"/>
                <a:gd name="connsiteX261" fmla="*/ 261350 w 293175"/>
                <a:gd name="connsiteY261" fmla="*/ 67104 h 89597"/>
                <a:gd name="connsiteX262" fmla="*/ 260811 w 293175"/>
                <a:gd name="connsiteY262" fmla="*/ 67266 h 89597"/>
                <a:gd name="connsiteX263" fmla="*/ 259786 w 293175"/>
                <a:gd name="connsiteY263" fmla="*/ 66673 h 89597"/>
                <a:gd name="connsiteX264" fmla="*/ 256279 w 293175"/>
                <a:gd name="connsiteY264" fmla="*/ 63868 h 89597"/>
                <a:gd name="connsiteX265" fmla="*/ 254553 w 293175"/>
                <a:gd name="connsiteY265" fmla="*/ 63004 h 89597"/>
                <a:gd name="connsiteX266" fmla="*/ 250777 w 293175"/>
                <a:gd name="connsiteY266" fmla="*/ 62843 h 89597"/>
                <a:gd name="connsiteX267" fmla="*/ 246840 w 293175"/>
                <a:gd name="connsiteY267" fmla="*/ 63436 h 89597"/>
                <a:gd name="connsiteX268" fmla="*/ 229146 w 293175"/>
                <a:gd name="connsiteY268" fmla="*/ 68560 h 89597"/>
                <a:gd name="connsiteX269" fmla="*/ 224723 w 293175"/>
                <a:gd name="connsiteY269" fmla="*/ 67536 h 89597"/>
                <a:gd name="connsiteX270" fmla="*/ 222404 w 293175"/>
                <a:gd name="connsiteY270" fmla="*/ 62465 h 89597"/>
                <a:gd name="connsiteX271" fmla="*/ 222727 w 293175"/>
                <a:gd name="connsiteY271" fmla="*/ 60200 h 89597"/>
                <a:gd name="connsiteX272" fmla="*/ 223914 w 293175"/>
                <a:gd name="connsiteY272" fmla="*/ 58473 h 89597"/>
                <a:gd name="connsiteX273" fmla="*/ 225424 w 293175"/>
                <a:gd name="connsiteY273" fmla="*/ 56747 h 89597"/>
                <a:gd name="connsiteX274" fmla="*/ 226557 w 293175"/>
                <a:gd name="connsiteY274" fmla="*/ 54589 h 89597"/>
                <a:gd name="connsiteX275" fmla="*/ 226881 w 293175"/>
                <a:gd name="connsiteY275" fmla="*/ 53133 h 89597"/>
                <a:gd name="connsiteX276" fmla="*/ 226989 w 293175"/>
                <a:gd name="connsiteY276" fmla="*/ 51784 h 89597"/>
                <a:gd name="connsiteX277" fmla="*/ 226881 w 293175"/>
                <a:gd name="connsiteY277" fmla="*/ 50490 h 89597"/>
                <a:gd name="connsiteX278" fmla="*/ 226611 w 293175"/>
                <a:gd name="connsiteY278" fmla="*/ 49195 h 89597"/>
                <a:gd name="connsiteX279" fmla="*/ 226018 w 293175"/>
                <a:gd name="connsiteY279" fmla="*/ 47847 h 89597"/>
                <a:gd name="connsiteX280" fmla="*/ 225317 w 293175"/>
                <a:gd name="connsiteY280" fmla="*/ 46606 h 89597"/>
                <a:gd name="connsiteX281" fmla="*/ 224831 w 293175"/>
                <a:gd name="connsiteY281" fmla="*/ 45258 h 89597"/>
                <a:gd name="connsiteX282" fmla="*/ 224831 w 293175"/>
                <a:gd name="connsiteY282" fmla="*/ 43693 h 89597"/>
                <a:gd name="connsiteX283" fmla="*/ 223590 w 293175"/>
                <a:gd name="connsiteY283" fmla="*/ 44826 h 89597"/>
                <a:gd name="connsiteX284" fmla="*/ 223267 w 293175"/>
                <a:gd name="connsiteY284" fmla="*/ 46768 h 89597"/>
                <a:gd name="connsiteX285" fmla="*/ 223644 w 293175"/>
                <a:gd name="connsiteY285" fmla="*/ 50652 h 89597"/>
                <a:gd name="connsiteX286" fmla="*/ 222997 w 293175"/>
                <a:gd name="connsiteY286" fmla="*/ 51731 h 89597"/>
                <a:gd name="connsiteX287" fmla="*/ 221487 w 293175"/>
                <a:gd name="connsiteY287" fmla="*/ 52270 h 89597"/>
                <a:gd name="connsiteX288" fmla="*/ 219707 w 293175"/>
                <a:gd name="connsiteY288" fmla="*/ 52648 h 89597"/>
                <a:gd name="connsiteX289" fmla="*/ 218250 w 293175"/>
                <a:gd name="connsiteY289" fmla="*/ 53295 h 89597"/>
                <a:gd name="connsiteX290" fmla="*/ 215931 w 293175"/>
                <a:gd name="connsiteY290" fmla="*/ 56370 h 89597"/>
                <a:gd name="connsiteX291" fmla="*/ 214798 w 293175"/>
                <a:gd name="connsiteY291" fmla="*/ 59067 h 89597"/>
                <a:gd name="connsiteX292" fmla="*/ 214420 w 293175"/>
                <a:gd name="connsiteY292" fmla="*/ 59714 h 89597"/>
                <a:gd name="connsiteX293" fmla="*/ 213719 w 293175"/>
                <a:gd name="connsiteY293" fmla="*/ 60146 h 89597"/>
                <a:gd name="connsiteX294" fmla="*/ 212694 w 293175"/>
                <a:gd name="connsiteY294" fmla="*/ 60307 h 89597"/>
                <a:gd name="connsiteX295" fmla="*/ 202499 w 293175"/>
                <a:gd name="connsiteY295" fmla="*/ 68722 h 89597"/>
                <a:gd name="connsiteX296" fmla="*/ 200989 w 293175"/>
                <a:gd name="connsiteY296" fmla="*/ 69100 h 89597"/>
                <a:gd name="connsiteX297" fmla="*/ 199155 w 293175"/>
                <a:gd name="connsiteY297" fmla="*/ 68291 h 89597"/>
                <a:gd name="connsiteX298" fmla="*/ 197267 w 293175"/>
                <a:gd name="connsiteY298" fmla="*/ 67158 h 89597"/>
                <a:gd name="connsiteX299" fmla="*/ 195594 w 293175"/>
                <a:gd name="connsiteY299" fmla="*/ 66619 h 89597"/>
                <a:gd name="connsiteX300" fmla="*/ 194839 w 293175"/>
                <a:gd name="connsiteY300" fmla="*/ 66780 h 89597"/>
                <a:gd name="connsiteX301" fmla="*/ 191980 w 293175"/>
                <a:gd name="connsiteY301" fmla="*/ 67805 h 89597"/>
                <a:gd name="connsiteX302" fmla="*/ 192088 w 293175"/>
                <a:gd name="connsiteY302" fmla="*/ 67643 h 89597"/>
                <a:gd name="connsiteX303" fmla="*/ 191818 w 293175"/>
                <a:gd name="connsiteY303" fmla="*/ 67374 h 89597"/>
                <a:gd name="connsiteX304" fmla="*/ 191333 w 293175"/>
                <a:gd name="connsiteY304" fmla="*/ 67158 h 89597"/>
                <a:gd name="connsiteX305" fmla="*/ 190847 w 293175"/>
                <a:gd name="connsiteY305" fmla="*/ 67104 h 89597"/>
                <a:gd name="connsiteX306" fmla="*/ 190200 w 293175"/>
                <a:gd name="connsiteY306" fmla="*/ 68183 h 89597"/>
                <a:gd name="connsiteX307" fmla="*/ 189499 w 293175"/>
                <a:gd name="connsiteY307" fmla="*/ 68614 h 89597"/>
                <a:gd name="connsiteX308" fmla="*/ 188636 w 293175"/>
                <a:gd name="connsiteY308" fmla="*/ 69747 h 89597"/>
                <a:gd name="connsiteX309" fmla="*/ 179250 w 293175"/>
                <a:gd name="connsiteY309" fmla="*/ 74656 h 89597"/>
                <a:gd name="connsiteX310" fmla="*/ 178333 w 293175"/>
                <a:gd name="connsiteY310" fmla="*/ 73901 h 89597"/>
                <a:gd name="connsiteX311" fmla="*/ 177686 w 293175"/>
                <a:gd name="connsiteY311" fmla="*/ 73847 h 89597"/>
                <a:gd name="connsiteX312" fmla="*/ 177092 w 293175"/>
                <a:gd name="connsiteY312" fmla="*/ 74117 h 89597"/>
                <a:gd name="connsiteX313" fmla="*/ 176283 w 293175"/>
                <a:gd name="connsiteY313" fmla="*/ 74278 h 89597"/>
                <a:gd name="connsiteX314" fmla="*/ 175959 w 293175"/>
                <a:gd name="connsiteY314" fmla="*/ 73955 h 89597"/>
                <a:gd name="connsiteX315" fmla="*/ 175258 w 293175"/>
                <a:gd name="connsiteY315" fmla="*/ 72337 h 89597"/>
                <a:gd name="connsiteX316" fmla="*/ 174773 w 293175"/>
                <a:gd name="connsiteY316" fmla="*/ 71905 h 89597"/>
                <a:gd name="connsiteX317" fmla="*/ 173586 w 293175"/>
                <a:gd name="connsiteY317" fmla="*/ 71905 h 89597"/>
                <a:gd name="connsiteX318" fmla="*/ 172885 w 293175"/>
                <a:gd name="connsiteY318" fmla="*/ 72390 h 89597"/>
                <a:gd name="connsiteX319" fmla="*/ 172399 w 293175"/>
                <a:gd name="connsiteY319" fmla="*/ 73092 h 89597"/>
                <a:gd name="connsiteX320" fmla="*/ 171806 w 293175"/>
                <a:gd name="connsiteY320" fmla="*/ 73685 h 89597"/>
                <a:gd name="connsiteX321" fmla="*/ 170997 w 293175"/>
                <a:gd name="connsiteY321" fmla="*/ 74063 h 89597"/>
                <a:gd name="connsiteX322" fmla="*/ 170350 w 293175"/>
                <a:gd name="connsiteY322" fmla="*/ 74224 h 89597"/>
                <a:gd name="connsiteX323" fmla="*/ 169163 w 293175"/>
                <a:gd name="connsiteY323" fmla="*/ 74224 h 89597"/>
                <a:gd name="connsiteX324" fmla="*/ 168569 w 293175"/>
                <a:gd name="connsiteY324" fmla="*/ 74063 h 89597"/>
                <a:gd name="connsiteX325" fmla="*/ 167652 w 293175"/>
                <a:gd name="connsiteY325" fmla="*/ 73631 h 89597"/>
                <a:gd name="connsiteX326" fmla="*/ 166843 w 293175"/>
                <a:gd name="connsiteY326" fmla="*/ 73146 h 89597"/>
                <a:gd name="connsiteX327" fmla="*/ 165980 w 293175"/>
                <a:gd name="connsiteY327" fmla="*/ 72175 h 89597"/>
                <a:gd name="connsiteX328" fmla="*/ 164901 w 293175"/>
                <a:gd name="connsiteY328" fmla="*/ 72390 h 89597"/>
                <a:gd name="connsiteX329" fmla="*/ 163822 w 293175"/>
                <a:gd name="connsiteY329" fmla="*/ 72876 h 89597"/>
                <a:gd name="connsiteX330" fmla="*/ 163499 w 293175"/>
                <a:gd name="connsiteY330" fmla="*/ 73092 h 89597"/>
                <a:gd name="connsiteX331" fmla="*/ 159885 w 293175"/>
                <a:gd name="connsiteY331" fmla="*/ 74602 h 89597"/>
                <a:gd name="connsiteX332" fmla="*/ 150391 w 293175"/>
                <a:gd name="connsiteY332" fmla="*/ 80320 h 89597"/>
                <a:gd name="connsiteX333" fmla="*/ 146939 w 293175"/>
                <a:gd name="connsiteY333" fmla="*/ 81722 h 89597"/>
                <a:gd name="connsiteX334" fmla="*/ 143109 w 293175"/>
                <a:gd name="connsiteY334" fmla="*/ 82801 h 89597"/>
                <a:gd name="connsiteX335" fmla="*/ 135719 w 293175"/>
                <a:gd name="connsiteY335" fmla="*/ 84905 h 89597"/>
                <a:gd name="connsiteX336" fmla="*/ 130972 w 293175"/>
                <a:gd name="connsiteY336" fmla="*/ 85391 h 89597"/>
                <a:gd name="connsiteX337" fmla="*/ 128059 w 293175"/>
                <a:gd name="connsiteY337" fmla="*/ 84312 h 89597"/>
                <a:gd name="connsiteX338" fmla="*/ 125739 w 293175"/>
                <a:gd name="connsiteY338" fmla="*/ 83718 h 89597"/>
                <a:gd name="connsiteX339" fmla="*/ 121586 w 293175"/>
                <a:gd name="connsiteY339" fmla="*/ 82262 h 89597"/>
                <a:gd name="connsiteX340" fmla="*/ 118673 w 293175"/>
                <a:gd name="connsiteY340" fmla="*/ 82262 h 89597"/>
                <a:gd name="connsiteX341" fmla="*/ 116839 w 293175"/>
                <a:gd name="connsiteY341" fmla="*/ 83017 h 89597"/>
                <a:gd name="connsiteX342" fmla="*/ 115274 w 293175"/>
                <a:gd name="connsiteY342" fmla="*/ 85552 h 89597"/>
                <a:gd name="connsiteX343" fmla="*/ 114196 w 293175"/>
                <a:gd name="connsiteY343" fmla="*/ 86901 h 89597"/>
                <a:gd name="connsiteX344" fmla="*/ 112955 w 293175"/>
                <a:gd name="connsiteY344" fmla="*/ 88195 h 89597"/>
                <a:gd name="connsiteX345" fmla="*/ 108154 w 293175"/>
                <a:gd name="connsiteY345" fmla="*/ 89113 h 89597"/>
                <a:gd name="connsiteX346" fmla="*/ 102814 w 293175"/>
                <a:gd name="connsiteY346" fmla="*/ 89598 h 89597"/>
                <a:gd name="connsiteX347" fmla="*/ 101250 w 293175"/>
                <a:gd name="connsiteY347" fmla="*/ 87656 h 89597"/>
                <a:gd name="connsiteX348" fmla="*/ 99415 w 293175"/>
                <a:gd name="connsiteY348" fmla="*/ 86469 h 89597"/>
                <a:gd name="connsiteX349" fmla="*/ 97581 w 293175"/>
                <a:gd name="connsiteY349" fmla="*/ 85498 h 89597"/>
                <a:gd name="connsiteX350" fmla="*/ 95747 w 293175"/>
                <a:gd name="connsiteY350" fmla="*/ 85822 h 89597"/>
                <a:gd name="connsiteX351" fmla="*/ 93859 w 293175"/>
                <a:gd name="connsiteY351" fmla="*/ 85768 h 89597"/>
                <a:gd name="connsiteX352" fmla="*/ 89005 w 293175"/>
                <a:gd name="connsiteY352" fmla="*/ 84204 h 89597"/>
                <a:gd name="connsiteX353" fmla="*/ 87117 w 293175"/>
                <a:gd name="connsiteY353" fmla="*/ 83988 h 89597"/>
                <a:gd name="connsiteX354" fmla="*/ 85175 w 293175"/>
                <a:gd name="connsiteY354" fmla="*/ 83395 h 89597"/>
                <a:gd name="connsiteX355" fmla="*/ 82370 w 293175"/>
                <a:gd name="connsiteY355" fmla="*/ 81345 h 89597"/>
                <a:gd name="connsiteX356" fmla="*/ 81399 w 293175"/>
                <a:gd name="connsiteY356" fmla="*/ 81615 h 89597"/>
                <a:gd name="connsiteX357" fmla="*/ 81021 w 293175"/>
                <a:gd name="connsiteY357" fmla="*/ 80644 h 89597"/>
                <a:gd name="connsiteX358" fmla="*/ 79888 w 293175"/>
                <a:gd name="connsiteY358" fmla="*/ 78756 h 89597"/>
                <a:gd name="connsiteX359" fmla="*/ 78432 w 293175"/>
                <a:gd name="connsiteY359" fmla="*/ 76976 h 89597"/>
                <a:gd name="connsiteX360" fmla="*/ 78648 w 293175"/>
                <a:gd name="connsiteY360" fmla="*/ 75519 h 89597"/>
                <a:gd name="connsiteX361" fmla="*/ 80104 w 293175"/>
                <a:gd name="connsiteY361" fmla="*/ 73469 h 89597"/>
                <a:gd name="connsiteX362" fmla="*/ 79511 w 293175"/>
                <a:gd name="connsiteY362" fmla="*/ 71905 h 89597"/>
                <a:gd name="connsiteX363" fmla="*/ 79133 w 293175"/>
                <a:gd name="connsiteY363" fmla="*/ 69963 h 89597"/>
                <a:gd name="connsiteX364" fmla="*/ 79025 w 293175"/>
                <a:gd name="connsiteY364" fmla="*/ 69100 h 89597"/>
                <a:gd name="connsiteX365" fmla="*/ 81075 w 293175"/>
                <a:gd name="connsiteY365" fmla="*/ 67050 h 89597"/>
                <a:gd name="connsiteX366" fmla="*/ 82639 w 293175"/>
                <a:gd name="connsiteY366" fmla="*/ 65000 h 89597"/>
                <a:gd name="connsiteX367" fmla="*/ 86146 w 293175"/>
                <a:gd name="connsiteY367" fmla="*/ 64299 h 89597"/>
                <a:gd name="connsiteX368" fmla="*/ 86793 w 293175"/>
                <a:gd name="connsiteY368" fmla="*/ 62627 h 89597"/>
                <a:gd name="connsiteX369" fmla="*/ 86523 w 293175"/>
                <a:gd name="connsiteY369" fmla="*/ 61602 h 89597"/>
                <a:gd name="connsiteX370" fmla="*/ 85930 w 293175"/>
                <a:gd name="connsiteY370" fmla="*/ 60955 h 89597"/>
                <a:gd name="connsiteX371" fmla="*/ 85337 w 293175"/>
                <a:gd name="connsiteY371" fmla="*/ 60577 h 89597"/>
                <a:gd name="connsiteX372" fmla="*/ 85067 w 293175"/>
                <a:gd name="connsiteY372" fmla="*/ 60253 h 89597"/>
                <a:gd name="connsiteX373" fmla="*/ 84905 w 293175"/>
                <a:gd name="connsiteY373" fmla="*/ 59606 h 89597"/>
                <a:gd name="connsiteX374" fmla="*/ 84473 w 293175"/>
                <a:gd name="connsiteY374" fmla="*/ 58743 h 89597"/>
                <a:gd name="connsiteX375" fmla="*/ 83880 w 293175"/>
                <a:gd name="connsiteY375" fmla="*/ 57934 h 89597"/>
                <a:gd name="connsiteX376" fmla="*/ 82154 w 293175"/>
                <a:gd name="connsiteY376" fmla="*/ 58150 h 89597"/>
                <a:gd name="connsiteX377" fmla="*/ 81561 w 293175"/>
                <a:gd name="connsiteY377" fmla="*/ 57287 h 89597"/>
                <a:gd name="connsiteX378" fmla="*/ 82262 w 293175"/>
                <a:gd name="connsiteY378" fmla="*/ 54374 h 89597"/>
                <a:gd name="connsiteX379" fmla="*/ 82262 w 293175"/>
                <a:gd name="connsiteY379" fmla="*/ 52216 h 89597"/>
                <a:gd name="connsiteX380" fmla="*/ 80212 w 293175"/>
                <a:gd name="connsiteY380" fmla="*/ 51029 h 89597"/>
                <a:gd name="connsiteX381" fmla="*/ 83826 w 293175"/>
                <a:gd name="connsiteY381" fmla="*/ 43747 h 89597"/>
                <a:gd name="connsiteX382" fmla="*/ 87494 w 293175"/>
                <a:gd name="connsiteY382" fmla="*/ 42992 h 89597"/>
                <a:gd name="connsiteX383" fmla="*/ 88142 w 293175"/>
                <a:gd name="connsiteY383" fmla="*/ 41266 h 89597"/>
                <a:gd name="connsiteX384" fmla="*/ 88034 w 293175"/>
                <a:gd name="connsiteY384" fmla="*/ 37166 h 89597"/>
                <a:gd name="connsiteX385" fmla="*/ 89706 w 293175"/>
                <a:gd name="connsiteY385" fmla="*/ 38569 h 89597"/>
                <a:gd name="connsiteX386" fmla="*/ 90461 w 293175"/>
                <a:gd name="connsiteY386" fmla="*/ 38892 h 89597"/>
                <a:gd name="connsiteX387" fmla="*/ 91648 w 293175"/>
                <a:gd name="connsiteY387" fmla="*/ 38946 h 89597"/>
                <a:gd name="connsiteX388" fmla="*/ 92565 w 293175"/>
                <a:gd name="connsiteY388" fmla="*/ 38784 h 89597"/>
                <a:gd name="connsiteX389" fmla="*/ 100764 w 293175"/>
                <a:gd name="connsiteY389" fmla="*/ 36087 h 89597"/>
                <a:gd name="connsiteX390" fmla="*/ 104864 w 293175"/>
                <a:gd name="connsiteY390" fmla="*/ 33660 h 89597"/>
                <a:gd name="connsiteX391" fmla="*/ 109934 w 293175"/>
                <a:gd name="connsiteY391" fmla="*/ 29884 h 89597"/>
                <a:gd name="connsiteX392" fmla="*/ 113063 w 293175"/>
                <a:gd name="connsiteY392" fmla="*/ 28158 h 89597"/>
                <a:gd name="connsiteX393" fmla="*/ 112308 w 293175"/>
                <a:gd name="connsiteY393" fmla="*/ 26216 h 89597"/>
                <a:gd name="connsiteX394" fmla="*/ 114304 w 293175"/>
                <a:gd name="connsiteY394" fmla="*/ 25191 h 89597"/>
                <a:gd name="connsiteX395" fmla="*/ 117162 w 293175"/>
                <a:gd name="connsiteY395" fmla="*/ 24598 h 89597"/>
                <a:gd name="connsiteX396" fmla="*/ 119050 w 293175"/>
                <a:gd name="connsiteY396" fmla="*/ 23950 h 89597"/>
                <a:gd name="connsiteX397" fmla="*/ 120830 w 293175"/>
                <a:gd name="connsiteY397" fmla="*/ 26324 h 89597"/>
                <a:gd name="connsiteX398" fmla="*/ 122017 w 293175"/>
                <a:gd name="connsiteY398" fmla="*/ 26593 h 89597"/>
                <a:gd name="connsiteX399" fmla="*/ 124876 w 293175"/>
                <a:gd name="connsiteY399" fmla="*/ 26809 h 89597"/>
                <a:gd name="connsiteX400" fmla="*/ 125901 w 293175"/>
                <a:gd name="connsiteY400" fmla="*/ 27241 h 89597"/>
                <a:gd name="connsiteX401" fmla="*/ 127088 w 293175"/>
                <a:gd name="connsiteY401" fmla="*/ 28104 h 89597"/>
                <a:gd name="connsiteX402" fmla="*/ 129569 w 293175"/>
                <a:gd name="connsiteY402" fmla="*/ 29398 h 89597"/>
                <a:gd name="connsiteX403" fmla="*/ 132806 w 293175"/>
                <a:gd name="connsiteY403" fmla="*/ 31772 h 89597"/>
                <a:gd name="connsiteX404" fmla="*/ 139818 w 293175"/>
                <a:gd name="connsiteY404" fmla="*/ 34793 h 89597"/>
                <a:gd name="connsiteX405" fmla="*/ 139279 w 293175"/>
                <a:gd name="connsiteY405" fmla="*/ 33390 h 89597"/>
                <a:gd name="connsiteX406" fmla="*/ 139602 w 293175"/>
                <a:gd name="connsiteY406" fmla="*/ 32365 h 89597"/>
                <a:gd name="connsiteX407" fmla="*/ 140196 w 293175"/>
                <a:gd name="connsiteY407" fmla="*/ 31394 h 89597"/>
                <a:gd name="connsiteX408" fmla="*/ 140520 w 293175"/>
                <a:gd name="connsiteY408" fmla="*/ 30262 h 89597"/>
                <a:gd name="connsiteX409" fmla="*/ 140627 w 293175"/>
                <a:gd name="connsiteY409" fmla="*/ 28643 h 89597"/>
                <a:gd name="connsiteX410" fmla="*/ 141005 w 293175"/>
                <a:gd name="connsiteY410" fmla="*/ 28481 h 89597"/>
                <a:gd name="connsiteX411" fmla="*/ 141760 w 293175"/>
                <a:gd name="connsiteY411" fmla="*/ 28967 h 89597"/>
                <a:gd name="connsiteX412" fmla="*/ 142893 w 293175"/>
                <a:gd name="connsiteY412" fmla="*/ 29398 h 89597"/>
                <a:gd name="connsiteX413" fmla="*/ 147316 w 293175"/>
                <a:gd name="connsiteY413" fmla="*/ 29345 h 89597"/>
                <a:gd name="connsiteX414" fmla="*/ 149420 w 293175"/>
                <a:gd name="connsiteY414" fmla="*/ 28967 h 89597"/>
                <a:gd name="connsiteX415" fmla="*/ 150661 w 293175"/>
                <a:gd name="connsiteY415" fmla="*/ 28212 h 89597"/>
                <a:gd name="connsiteX416" fmla="*/ 151524 w 293175"/>
                <a:gd name="connsiteY416" fmla="*/ 29668 h 89597"/>
                <a:gd name="connsiteX417" fmla="*/ 152333 w 293175"/>
                <a:gd name="connsiteY417" fmla="*/ 35332 h 89597"/>
                <a:gd name="connsiteX418" fmla="*/ 153681 w 293175"/>
                <a:gd name="connsiteY418" fmla="*/ 37760 h 89597"/>
                <a:gd name="connsiteX419" fmla="*/ 154167 w 293175"/>
                <a:gd name="connsiteY419" fmla="*/ 35926 h 89597"/>
                <a:gd name="connsiteX420" fmla="*/ 154329 w 293175"/>
                <a:gd name="connsiteY420" fmla="*/ 31718 h 89597"/>
                <a:gd name="connsiteX421" fmla="*/ 155461 w 293175"/>
                <a:gd name="connsiteY421" fmla="*/ 30531 h 89597"/>
                <a:gd name="connsiteX422" fmla="*/ 156379 w 293175"/>
                <a:gd name="connsiteY422" fmla="*/ 31017 h 89597"/>
                <a:gd name="connsiteX423" fmla="*/ 156864 w 293175"/>
                <a:gd name="connsiteY423" fmla="*/ 32689 h 89597"/>
                <a:gd name="connsiteX424" fmla="*/ 157403 w 293175"/>
                <a:gd name="connsiteY424" fmla="*/ 38623 h 89597"/>
                <a:gd name="connsiteX425" fmla="*/ 157781 w 293175"/>
                <a:gd name="connsiteY425" fmla="*/ 39971 h 89597"/>
                <a:gd name="connsiteX426" fmla="*/ 158590 w 293175"/>
                <a:gd name="connsiteY426" fmla="*/ 40942 h 89597"/>
                <a:gd name="connsiteX427" fmla="*/ 162905 w 293175"/>
                <a:gd name="connsiteY427" fmla="*/ 43154 h 89597"/>
                <a:gd name="connsiteX428" fmla="*/ 163984 w 293175"/>
                <a:gd name="connsiteY428" fmla="*/ 42884 h 89597"/>
                <a:gd name="connsiteX429" fmla="*/ 164847 w 293175"/>
                <a:gd name="connsiteY429" fmla="*/ 42399 h 89597"/>
                <a:gd name="connsiteX430" fmla="*/ 165710 w 293175"/>
                <a:gd name="connsiteY430" fmla="*/ 42129 h 89597"/>
                <a:gd name="connsiteX431" fmla="*/ 166843 w 293175"/>
                <a:gd name="connsiteY431" fmla="*/ 42452 h 89597"/>
                <a:gd name="connsiteX432" fmla="*/ 166466 w 293175"/>
                <a:gd name="connsiteY432" fmla="*/ 43046 h 89597"/>
                <a:gd name="connsiteX433" fmla="*/ 166196 w 293175"/>
                <a:gd name="connsiteY433" fmla="*/ 43639 h 89597"/>
                <a:gd name="connsiteX434" fmla="*/ 167167 w 293175"/>
                <a:gd name="connsiteY434" fmla="*/ 43909 h 89597"/>
                <a:gd name="connsiteX435" fmla="*/ 167922 w 293175"/>
                <a:gd name="connsiteY435" fmla="*/ 44233 h 89597"/>
                <a:gd name="connsiteX436" fmla="*/ 168569 w 293175"/>
                <a:gd name="connsiteY436" fmla="*/ 44718 h 89597"/>
                <a:gd name="connsiteX437" fmla="*/ 169271 w 293175"/>
                <a:gd name="connsiteY437" fmla="*/ 45473 h 89597"/>
                <a:gd name="connsiteX438" fmla="*/ 169055 w 293175"/>
                <a:gd name="connsiteY438" fmla="*/ 45743 h 89597"/>
                <a:gd name="connsiteX439" fmla="*/ 168677 w 293175"/>
                <a:gd name="connsiteY439" fmla="*/ 46390 h 89597"/>
                <a:gd name="connsiteX440" fmla="*/ 168677 w 293175"/>
                <a:gd name="connsiteY440" fmla="*/ 47038 h 89597"/>
                <a:gd name="connsiteX441" fmla="*/ 169540 w 293175"/>
                <a:gd name="connsiteY441" fmla="*/ 47307 h 89597"/>
                <a:gd name="connsiteX442" fmla="*/ 170188 w 293175"/>
                <a:gd name="connsiteY442" fmla="*/ 47361 h 89597"/>
                <a:gd name="connsiteX443" fmla="*/ 170565 w 293175"/>
                <a:gd name="connsiteY443" fmla="*/ 47577 h 89597"/>
                <a:gd name="connsiteX444" fmla="*/ 170781 w 293175"/>
                <a:gd name="connsiteY444" fmla="*/ 47955 h 89597"/>
                <a:gd name="connsiteX445" fmla="*/ 170997 w 293175"/>
                <a:gd name="connsiteY445" fmla="*/ 48494 h 89597"/>
                <a:gd name="connsiteX446" fmla="*/ 170080 w 293175"/>
                <a:gd name="connsiteY446" fmla="*/ 48440 h 89597"/>
                <a:gd name="connsiteX447" fmla="*/ 169271 w 293175"/>
                <a:gd name="connsiteY447" fmla="*/ 48548 h 89597"/>
                <a:gd name="connsiteX448" fmla="*/ 168569 w 293175"/>
                <a:gd name="connsiteY448" fmla="*/ 48764 h 89597"/>
                <a:gd name="connsiteX449" fmla="*/ 168030 w 293175"/>
                <a:gd name="connsiteY449" fmla="*/ 49141 h 89597"/>
                <a:gd name="connsiteX450" fmla="*/ 168731 w 293175"/>
                <a:gd name="connsiteY450" fmla="*/ 50436 h 89597"/>
                <a:gd name="connsiteX451" fmla="*/ 169864 w 293175"/>
                <a:gd name="connsiteY451" fmla="*/ 53619 h 89597"/>
                <a:gd name="connsiteX452" fmla="*/ 170673 w 293175"/>
                <a:gd name="connsiteY452" fmla="*/ 54859 h 89597"/>
                <a:gd name="connsiteX453" fmla="*/ 172184 w 293175"/>
                <a:gd name="connsiteY453" fmla="*/ 55722 h 89597"/>
                <a:gd name="connsiteX454" fmla="*/ 173748 w 293175"/>
                <a:gd name="connsiteY454" fmla="*/ 55668 h 89597"/>
                <a:gd name="connsiteX455" fmla="*/ 179250 w 293175"/>
                <a:gd name="connsiteY455" fmla="*/ 53942 h 89597"/>
                <a:gd name="connsiteX456" fmla="*/ 179897 w 293175"/>
                <a:gd name="connsiteY456" fmla="*/ 53996 h 89597"/>
                <a:gd name="connsiteX457" fmla="*/ 180437 w 293175"/>
                <a:gd name="connsiteY457" fmla="*/ 54536 h 89597"/>
                <a:gd name="connsiteX458" fmla="*/ 180653 w 293175"/>
                <a:gd name="connsiteY458" fmla="*/ 55291 h 89597"/>
                <a:gd name="connsiteX459" fmla="*/ 180706 w 293175"/>
                <a:gd name="connsiteY459" fmla="*/ 55992 h 89597"/>
                <a:gd name="connsiteX460" fmla="*/ 180814 w 293175"/>
                <a:gd name="connsiteY460" fmla="*/ 56316 h 89597"/>
                <a:gd name="connsiteX461" fmla="*/ 181893 w 293175"/>
                <a:gd name="connsiteY461" fmla="*/ 56370 h 89597"/>
                <a:gd name="connsiteX462" fmla="*/ 183403 w 293175"/>
                <a:gd name="connsiteY462" fmla="*/ 56585 h 89597"/>
                <a:gd name="connsiteX463" fmla="*/ 185022 w 293175"/>
                <a:gd name="connsiteY463" fmla="*/ 57125 h 89597"/>
                <a:gd name="connsiteX464" fmla="*/ 186424 w 293175"/>
                <a:gd name="connsiteY464" fmla="*/ 58204 h 89597"/>
                <a:gd name="connsiteX465" fmla="*/ 188150 w 293175"/>
                <a:gd name="connsiteY465" fmla="*/ 56801 h 89597"/>
                <a:gd name="connsiteX466" fmla="*/ 191765 w 293175"/>
                <a:gd name="connsiteY466" fmla="*/ 52917 h 89597"/>
                <a:gd name="connsiteX467" fmla="*/ 193275 w 293175"/>
                <a:gd name="connsiteY467" fmla="*/ 52108 h 89597"/>
                <a:gd name="connsiteX468" fmla="*/ 193329 w 293175"/>
                <a:gd name="connsiteY468" fmla="*/ 51838 h 89597"/>
                <a:gd name="connsiteX469" fmla="*/ 193868 w 293175"/>
                <a:gd name="connsiteY469" fmla="*/ 51245 h 89597"/>
                <a:gd name="connsiteX470" fmla="*/ 194462 w 293175"/>
                <a:gd name="connsiteY470" fmla="*/ 50706 h 89597"/>
                <a:gd name="connsiteX471" fmla="*/ 194731 w 293175"/>
                <a:gd name="connsiteY471" fmla="*/ 50598 h 89597"/>
                <a:gd name="connsiteX472" fmla="*/ 195001 w 293175"/>
                <a:gd name="connsiteY472" fmla="*/ 50058 h 89597"/>
                <a:gd name="connsiteX473" fmla="*/ 195594 w 293175"/>
                <a:gd name="connsiteY473" fmla="*/ 49843 h 89597"/>
                <a:gd name="connsiteX474" fmla="*/ 196350 w 293175"/>
                <a:gd name="connsiteY474" fmla="*/ 49789 h 89597"/>
                <a:gd name="connsiteX475" fmla="*/ 199748 w 293175"/>
                <a:gd name="connsiteY475" fmla="*/ 49141 h 89597"/>
                <a:gd name="connsiteX476" fmla="*/ 202769 w 293175"/>
                <a:gd name="connsiteY476" fmla="*/ 49087 h 89597"/>
                <a:gd name="connsiteX477" fmla="*/ 203470 w 293175"/>
                <a:gd name="connsiteY477" fmla="*/ 49249 h 89597"/>
                <a:gd name="connsiteX478" fmla="*/ 205034 w 293175"/>
                <a:gd name="connsiteY478" fmla="*/ 50058 h 89597"/>
                <a:gd name="connsiteX479" fmla="*/ 205736 w 293175"/>
                <a:gd name="connsiteY479" fmla="*/ 50274 h 89597"/>
                <a:gd name="connsiteX480" fmla="*/ 210429 w 293175"/>
                <a:gd name="connsiteY480" fmla="*/ 50112 h 89597"/>
                <a:gd name="connsiteX481" fmla="*/ 212101 w 293175"/>
                <a:gd name="connsiteY481" fmla="*/ 49681 h 89597"/>
                <a:gd name="connsiteX482" fmla="*/ 213503 w 293175"/>
                <a:gd name="connsiteY482" fmla="*/ 48764 h 89597"/>
                <a:gd name="connsiteX483" fmla="*/ 214312 w 293175"/>
                <a:gd name="connsiteY483" fmla="*/ 47253 h 89597"/>
                <a:gd name="connsiteX484" fmla="*/ 214258 w 293175"/>
                <a:gd name="connsiteY484" fmla="*/ 45635 h 89597"/>
                <a:gd name="connsiteX485" fmla="*/ 213557 w 293175"/>
                <a:gd name="connsiteY485" fmla="*/ 44071 h 89597"/>
                <a:gd name="connsiteX486" fmla="*/ 212424 w 293175"/>
                <a:gd name="connsiteY486" fmla="*/ 42884 h 89597"/>
                <a:gd name="connsiteX487" fmla="*/ 211022 w 293175"/>
                <a:gd name="connsiteY487" fmla="*/ 42452 h 89597"/>
                <a:gd name="connsiteX488" fmla="*/ 210752 w 293175"/>
                <a:gd name="connsiteY488" fmla="*/ 42021 h 89597"/>
                <a:gd name="connsiteX489" fmla="*/ 210051 w 293175"/>
                <a:gd name="connsiteY489" fmla="*/ 41212 h 89597"/>
                <a:gd name="connsiteX490" fmla="*/ 209296 w 293175"/>
                <a:gd name="connsiteY490" fmla="*/ 40618 h 89597"/>
                <a:gd name="connsiteX491" fmla="*/ 208972 w 293175"/>
                <a:gd name="connsiteY491" fmla="*/ 40942 h 89597"/>
                <a:gd name="connsiteX492" fmla="*/ 208810 w 293175"/>
                <a:gd name="connsiteY492" fmla="*/ 41482 h 89597"/>
                <a:gd name="connsiteX493" fmla="*/ 208379 w 293175"/>
                <a:gd name="connsiteY493" fmla="*/ 42075 h 89597"/>
                <a:gd name="connsiteX494" fmla="*/ 207246 w 293175"/>
                <a:gd name="connsiteY494" fmla="*/ 43100 h 89597"/>
                <a:gd name="connsiteX495" fmla="*/ 205843 w 293175"/>
                <a:gd name="connsiteY495" fmla="*/ 40726 h 89597"/>
                <a:gd name="connsiteX496" fmla="*/ 202014 w 293175"/>
                <a:gd name="connsiteY496" fmla="*/ 37436 h 89597"/>
                <a:gd name="connsiteX497" fmla="*/ 200665 w 293175"/>
                <a:gd name="connsiteY497" fmla="*/ 35224 h 89597"/>
                <a:gd name="connsiteX498" fmla="*/ 200072 w 293175"/>
                <a:gd name="connsiteY498" fmla="*/ 35224 h 89597"/>
                <a:gd name="connsiteX499" fmla="*/ 199262 w 293175"/>
                <a:gd name="connsiteY499" fmla="*/ 36087 h 89597"/>
                <a:gd name="connsiteX500" fmla="*/ 198076 w 293175"/>
                <a:gd name="connsiteY500" fmla="*/ 35386 h 89597"/>
                <a:gd name="connsiteX501" fmla="*/ 195648 w 293175"/>
                <a:gd name="connsiteY501" fmla="*/ 32635 h 89597"/>
                <a:gd name="connsiteX502" fmla="*/ 194084 w 293175"/>
                <a:gd name="connsiteY502" fmla="*/ 32096 h 89597"/>
                <a:gd name="connsiteX503" fmla="*/ 192250 w 293175"/>
                <a:gd name="connsiteY503" fmla="*/ 32689 h 89597"/>
                <a:gd name="connsiteX504" fmla="*/ 189391 w 293175"/>
                <a:gd name="connsiteY504" fmla="*/ 34145 h 89597"/>
                <a:gd name="connsiteX505" fmla="*/ 188096 w 293175"/>
                <a:gd name="connsiteY505" fmla="*/ 33822 h 89597"/>
                <a:gd name="connsiteX506" fmla="*/ 186532 w 293175"/>
                <a:gd name="connsiteY506" fmla="*/ 33067 h 89597"/>
                <a:gd name="connsiteX507" fmla="*/ 185184 w 293175"/>
                <a:gd name="connsiteY507" fmla="*/ 32203 h 89597"/>
                <a:gd name="connsiteX508" fmla="*/ 183889 w 293175"/>
                <a:gd name="connsiteY508" fmla="*/ 30585 h 89597"/>
                <a:gd name="connsiteX509" fmla="*/ 178818 w 293175"/>
                <a:gd name="connsiteY509" fmla="*/ 27564 h 89597"/>
                <a:gd name="connsiteX510" fmla="*/ 173694 w 293175"/>
                <a:gd name="connsiteY510" fmla="*/ 23681 h 89597"/>
                <a:gd name="connsiteX511" fmla="*/ 172615 w 293175"/>
                <a:gd name="connsiteY511" fmla="*/ 22440 h 89597"/>
                <a:gd name="connsiteX512" fmla="*/ 170565 w 293175"/>
                <a:gd name="connsiteY512" fmla="*/ 19419 h 89597"/>
                <a:gd name="connsiteX513" fmla="*/ 169271 w 293175"/>
                <a:gd name="connsiteY513" fmla="*/ 17963 h 89597"/>
                <a:gd name="connsiteX514" fmla="*/ 166843 w 293175"/>
                <a:gd name="connsiteY514" fmla="*/ 16237 h 89597"/>
                <a:gd name="connsiteX515" fmla="*/ 165710 w 293175"/>
                <a:gd name="connsiteY515" fmla="*/ 14834 h 89597"/>
                <a:gd name="connsiteX516" fmla="*/ 164955 w 293175"/>
                <a:gd name="connsiteY516" fmla="*/ 14133 h 89597"/>
                <a:gd name="connsiteX517" fmla="*/ 164092 w 293175"/>
                <a:gd name="connsiteY517" fmla="*/ 13809 h 89597"/>
                <a:gd name="connsiteX518" fmla="*/ 163553 w 293175"/>
                <a:gd name="connsiteY518" fmla="*/ 12838 h 89597"/>
                <a:gd name="connsiteX519" fmla="*/ 163984 w 293175"/>
                <a:gd name="connsiteY519" fmla="*/ 10573 h 89597"/>
                <a:gd name="connsiteX520" fmla="*/ 164793 w 293175"/>
                <a:gd name="connsiteY520" fmla="*/ 8145 h 89597"/>
                <a:gd name="connsiteX521" fmla="*/ 165549 w 293175"/>
                <a:gd name="connsiteY521" fmla="*/ 6635 h 89597"/>
                <a:gd name="connsiteX522" fmla="*/ 166520 w 293175"/>
                <a:gd name="connsiteY522" fmla="*/ 5664 h 89597"/>
                <a:gd name="connsiteX523" fmla="*/ 167275 w 293175"/>
                <a:gd name="connsiteY523" fmla="*/ 5394 h 89597"/>
                <a:gd name="connsiteX524" fmla="*/ 167922 w 293175"/>
                <a:gd name="connsiteY524" fmla="*/ 5448 h 89597"/>
                <a:gd name="connsiteX525" fmla="*/ 168516 w 293175"/>
                <a:gd name="connsiteY525" fmla="*/ 5394 h 89597"/>
                <a:gd name="connsiteX526" fmla="*/ 170781 w 293175"/>
                <a:gd name="connsiteY526" fmla="*/ 3884 h 89597"/>
                <a:gd name="connsiteX527" fmla="*/ 171213 w 293175"/>
                <a:gd name="connsiteY527" fmla="*/ 3668 h 89597"/>
                <a:gd name="connsiteX528" fmla="*/ 172723 w 293175"/>
                <a:gd name="connsiteY528" fmla="*/ 3398 h 89597"/>
                <a:gd name="connsiteX529" fmla="*/ 179897 w 293175"/>
                <a:gd name="connsiteY529" fmla="*/ 593 h 89597"/>
                <a:gd name="connsiteX530" fmla="*/ 181839 w 293175"/>
                <a:gd name="connsiteY530" fmla="*/ 216 h 89597"/>
                <a:gd name="connsiteX531" fmla="*/ 185399 w 293175"/>
                <a:gd name="connsiteY531" fmla="*/ 0 h 89597"/>
                <a:gd name="connsiteX532" fmla="*/ 185993 w 293175"/>
                <a:gd name="connsiteY532" fmla="*/ 485 h 89597"/>
                <a:gd name="connsiteX533" fmla="*/ 186478 w 293175"/>
                <a:gd name="connsiteY533" fmla="*/ 1510 h 89597"/>
                <a:gd name="connsiteX534" fmla="*/ 187018 w 293175"/>
                <a:gd name="connsiteY534" fmla="*/ 2266 h 89597"/>
                <a:gd name="connsiteX535" fmla="*/ 187773 w 293175"/>
                <a:gd name="connsiteY535" fmla="*/ 2104 h 89597"/>
                <a:gd name="connsiteX536" fmla="*/ 188636 w 293175"/>
                <a:gd name="connsiteY536" fmla="*/ 1510 h 89597"/>
                <a:gd name="connsiteX537" fmla="*/ 189391 w 293175"/>
                <a:gd name="connsiteY537" fmla="*/ 1456 h 89597"/>
                <a:gd name="connsiteX538" fmla="*/ 191063 w 293175"/>
                <a:gd name="connsiteY538" fmla="*/ 1780 h 89597"/>
                <a:gd name="connsiteX539" fmla="*/ 195163 w 293175"/>
                <a:gd name="connsiteY539" fmla="*/ 1942 h 89597"/>
                <a:gd name="connsiteX540" fmla="*/ 198939 w 293175"/>
                <a:gd name="connsiteY540" fmla="*/ 2697 h 89597"/>
                <a:gd name="connsiteX541" fmla="*/ 201906 w 293175"/>
                <a:gd name="connsiteY541" fmla="*/ 4477 h 89597"/>
                <a:gd name="connsiteX542" fmla="*/ 203524 w 293175"/>
                <a:gd name="connsiteY542" fmla="*/ 7822 h 89597"/>
                <a:gd name="connsiteX543" fmla="*/ 203902 w 293175"/>
                <a:gd name="connsiteY543" fmla="*/ 11382 h 89597"/>
                <a:gd name="connsiteX544" fmla="*/ 204279 w 293175"/>
                <a:gd name="connsiteY544" fmla="*/ 13108 h 89597"/>
                <a:gd name="connsiteX545" fmla="*/ 204980 w 293175"/>
                <a:gd name="connsiteY545" fmla="*/ 13809 h 89597"/>
                <a:gd name="connsiteX546" fmla="*/ 205358 w 293175"/>
                <a:gd name="connsiteY546" fmla="*/ 14456 h 89597"/>
                <a:gd name="connsiteX547" fmla="*/ 208271 w 293175"/>
                <a:gd name="connsiteY547" fmla="*/ 18017 h 89597"/>
                <a:gd name="connsiteX548" fmla="*/ 210105 w 293175"/>
                <a:gd name="connsiteY548" fmla="*/ 21523 h 89597"/>
                <a:gd name="connsiteX549" fmla="*/ 210968 w 293175"/>
                <a:gd name="connsiteY549" fmla="*/ 22548 h 89597"/>
                <a:gd name="connsiteX550" fmla="*/ 211507 w 293175"/>
                <a:gd name="connsiteY550" fmla="*/ 22764 h 89597"/>
                <a:gd name="connsiteX551" fmla="*/ 211885 w 293175"/>
                <a:gd name="connsiteY551" fmla="*/ 22602 h 89597"/>
                <a:gd name="connsiteX552" fmla="*/ 212209 w 293175"/>
                <a:gd name="connsiteY552" fmla="*/ 22332 h 89597"/>
                <a:gd name="connsiteX553" fmla="*/ 212424 w 293175"/>
                <a:gd name="connsiteY553" fmla="*/ 22278 h 89597"/>
                <a:gd name="connsiteX554" fmla="*/ 215337 w 293175"/>
                <a:gd name="connsiteY554" fmla="*/ 25029 h 89597"/>
                <a:gd name="connsiteX555" fmla="*/ 216039 w 293175"/>
                <a:gd name="connsiteY555" fmla="*/ 25299 h 89597"/>
                <a:gd name="connsiteX556" fmla="*/ 217387 w 293175"/>
                <a:gd name="connsiteY556" fmla="*/ 24975 h 89597"/>
                <a:gd name="connsiteX557" fmla="*/ 219059 w 293175"/>
                <a:gd name="connsiteY557" fmla="*/ 24058 h 89597"/>
                <a:gd name="connsiteX558" fmla="*/ 220624 w 293175"/>
                <a:gd name="connsiteY558" fmla="*/ 22925 h 89597"/>
                <a:gd name="connsiteX559" fmla="*/ 222889 w 293175"/>
                <a:gd name="connsiteY559" fmla="*/ 20606 h 89597"/>
                <a:gd name="connsiteX560" fmla="*/ 223482 w 293175"/>
                <a:gd name="connsiteY560" fmla="*/ 19797 h 89597"/>
                <a:gd name="connsiteX561" fmla="*/ 223752 w 293175"/>
                <a:gd name="connsiteY561" fmla="*/ 18934 h 89597"/>
                <a:gd name="connsiteX562" fmla="*/ 224238 w 293175"/>
                <a:gd name="connsiteY562" fmla="*/ 18610 h 89597"/>
                <a:gd name="connsiteX563" fmla="*/ 225263 w 293175"/>
                <a:gd name="connsiteY563" fmla="*/ 18125 h 89597"/>
                <a:gd name="connsiteX564" fmla="*/ 226288 w 293175"/>
                <a:gd name="connsiteY564" fmla="*/ 17477 h 89597"/>
                <a:gd name="connsiteX565" fmla="*/ 227474 w 293175"/>
                <a:gd name="connsiteY565" fmla="*/ 15320 h 89597"/>
                <a:gd name="connsiteX566" fmla="*/ 229200 w 293175"/>
                <a:gd name="connsiteY566" fmla="*/ 14564 h 89597"/>
                <a:gd name="connsiteX567" fmla="*/ 231196 w 293175"/>
                <a:gd name="connsiteY567" fmla="*/ 14295 h 89597"/>
                <a:gd name="connsiteX568" fmla="*/ 232707 w 293175"/>
                <a:gd name="connsiteY568" fmla="*/ 14456 h 89597"/>
                <a:gd name="connsiteX569" fmla="*/ 233570 w 293175"/>
                <a:gd name="connsiteY569" fmla="*/ 14942 h 89597"/>
                <a:gd name="connsiteX570" fmla="*/ 234972 w 293175"/>
                <a:gd name="connsiteY570" fmla="*/ 16075 h 89597"/>
                <a:gd name="connsiteX571" fmla="*/ 235943 w 293175"/>
                <a:gd name="connsiteY571" fmla="*/ 16291 h 89597"/>
                <a:gd name="connsiteX572" fmla="*/ 239503 w 293175"/>
                <a:gd name="connsiteY572" fmla="*/ 16291 h 89597"/>
                <a:gd name="connsiteX573" fmla="*/ 240205 w 293175"/>
                <a:gd name="connsiteY573" fmla="*/ 16452 h 89597"/>
                <a:gd name="connsiteX574" fmla="*/ 240744 w 293175"/>
                <a:gd name="connsiteY574" fmla="*/ 16776 h 89597"/>
                <a:gd name="connsiteX575" fmla="*/ 241229 w 293175"/>
                <a:gd name="connsiteY575" fmla="*/ 17154 h 89597"/>
                <a:gd name="connsiteX576" fmla="*/ 241661 w 293175"/>
                <a:gd name="connsiteY576" fmla="*/ 17423 h 89597"/>
                <a:gd name="connsiteX577" fmla="*/ 244520 w 293175"/>
                <a:gd name="connsiteY577" fmla="*/ 17801 h 89597"/>
                <a:gd name="connsiteX578" fmla="*/ 245221 w 293175"/>
                <a:gd name="connsiteY578" fmla="*/ 18017 h 89597"/>
                <a:gd name="connsiteX579" fmla="*/ 246624 w 293175"/>
                <a:gd name="connsiteY579" fmla="*/ 19527 h 89597"/>
                <a:gd name="connsiteX580" fmla="*/ 249429 w 293175"/>
                <a:gd name="connsiteY580" fmla="*/ 25299 h 89597"/>
                <a:gd name="connsiteX581" fmla="*/ 248835 w 293175"/>
                <a:gd name="connsiteY581" fmla="*/ 26755 h 89597"/>
                <a:gd name="connsiteX582" fmla="*/ 248458 w 293175"/>
                <a:gd name="connsiteY582" fmla="*/ 28913 h 89597"/>
                <a:gd name="connsiteX583" fmla="*/ 248188 w 293175"/>
                <a:gd name="connsiteY583" fmla="*/ 32797 h 89597"/>
                <a:gd name="connsiteX584" fmla="*/ 246030 w 293175"/>
                <a:gd name="connsiteY584" fmla="*/ 38892 h 89597"/>
                <a:gd name="connsiteX585" fmla="*/ 245815 w 293175"/>
                <a:gd name="connsiteY585" fmla="*/ 40241 h 89597"/>
                <a:gd name="connsiteX586" fmla="*/ 246947 w 293175"/>
                <a:gd name="connsiteY586" fmla="*/ 40672 h 89597"/>
                <a:gd name="connsiteX587" fmla="*/ 248296 w 293175"/>
                <a:gd name="connsiteY587" fmla="*/ 39432 h 89597"/>
                <a:gd name="connsiteX588" fmla="*/ 249429 w 293175"/>
                <a:gd name="connsiteY588" fmla="*/ 37760 h 89597"/>
                <a:gd name="connsiteX589" fmla="*/ 249914 w 293175"/>
                <a:gd name="connsiteY589" fmla="*/ 36896 h 89597"/>
                <a:gd name="connsiteX590" fmla="*/ 250130 w 293175"/>
                <a:gd name="connsiteY590" fmla="*/ 36249 h 89597"/>
                <a:gd name="connsiteX591" fmla="*/ 251101 w 293175"/>
                <a:gd name="connsiteY591" fmla="*/ 33984 h 89597"/>
                <a:gd name="connsiteX592" fmla="*/ 252126 w 293175"/>
                <a:gd name="connsiteY592" fmla="*/ 32257 h 89597"/>
                <a:gd name="connsiteX593" fmla="*/ 252018 w 293175"/>
                <a:gd name="connsiteY593" fmla="*/ 31394 h 89597"/>
                <a:gd name="connsiteX594" fmla="*/ 251586 w 293175"/>
                <a:gd name="connsiteY594" fmla="*/ 30531 h 89597"/>
                <a:gd name="connsiteX595" fmla="*/ 251209 w 293175"/>
                <a:gd name="connsiteY595" fmla="*/ 29398 h 89597"/>
                <a:gd name="connsiteX596" fmla="*/ 251263 w 293175"/>
                <a:gd name="connsiteY596" fmla="*/ 25946 h 89597"/>
                <a:gd name="connsiteX597" fmla="*/ 252503 w 293175"/>
                <a:gd name="connsiteY597" fmla="*/ 23303 h 89597"/>
                <a:gd name="connsiteX598" fmla="*/ 254445 w 293175"/>
                <a:gd name="connsiteY598" fmla="*/ 21307 h 89597"/>
                <a:gd name="connsiteX599" fmla="*/ 256549 w 293175"/>
                <a:gd name="connsiteY599" fmla="*/ 19797 h 89597"/>
                <a:gd name="connsiteX600" fmla="*/ 259570 w 293175"/>
                <a:gd name="connsiteY600" fmla="*/ 18610 h 89597"/>
                <a:gd name="connsiteX601" fmla="*/ 263615 w 293175"/>
                <a:gd name="connsiteY601" fmla="*/ 18017 h 89597"/>
                <a:gd name="connsiteX602" fmla="*/ 267877 w 293175"/>
                <a:gd name="connsiteY602" fmla="*/ 18017 h 89597"/>
                <a:gd name="connsiteX603" fmla="*/ 271491 w 293175"/>
                <a:gd name="connsiteY603" fmla="*/ 18610 h 89597"/>
                <a:gd name="connsiteX604" fmla="*/ 273487 w 293175"/>
                <a:gd name="connsiteY604" fmla="*/ 19149 h 89597"/>
                <a:gd name="connsiteX605" fmla="*/ 274836 w 293175"/>
                <a:gd name="connsiteY605" fmla="*/ 19743 h 89597"/>
                <a:gd name="connsiteX606" fmla="*/ 275699 w 293175"/>
                <a:gd name="connsiteY606" fmla="*/ 20822 h 89597"/>
                <a:gd name="connsiteX607" fmla="*/ 276238 w 293175"/>
                <a:gd name="connsiteY607" fmla="*/ 22764 h 89597"/>
                <a:gd name="connsiteX608" fmla="*/ 276508 w 293175"/>
                <a:gd name="connsiteY608" fmla="*/ 25299 h 89597"/>
                <a:gd name="connsiteX609" fmla="*/ 277748 w 293175"/>
                <a:gd name="connsiteY609" fmla="*/ 29452 h 89597"/>
                <a:gd name="connsiteX610" fmla="*/ 280284 w 293175"/>
                <a:gd name="connsiteY610" fmla="*/ 33930 h 89597"/>
                <a:gd name="connsiteX611" fmla="*/ 279798 w 293175"/>
                <a:gd name="connsiteY611" fmla="*/ 37328 h 89597"/>
                <a:gd name="connsiteX612" fmla="*/ 278504 w 293175"/>
                <a:gd name="connsiteY612" fmla="*/ 40726 h 89597"/>
                <a:gd name="connsiteX613" fmla="*/ 279205 w 293175"/>
                <a:gd name="connsiteY613" fmla="*/ 43801 h 89597"/>
                <a:gd name="connsiteX614" fmla="*/ 279205 w 293175"/>
                <a:gd name="connsiteY614" fmla="*/ 45959 h 89597"/>
                <a:gd name="connsiteX615" fmla="*/ 279474 w 293175"/>
                <a:gd name="connsiteY615" fmla="*/ 47901 h 89597"/>
                <a:gd name="connsiteX616" fmla="*/ 280392 w 293175"/>
                <a:gd name="connsiteY616" fmla="*/ 49303 h 89597"/>
                <a:gd name="connsiteX617" fmla="*/ 282441 w 293175"/>
                <a:gd name="connsiteY617" fmla="*/ 49843 h 89597"/>
                <a:gd name="connsiteX618" fmla="*/ 283736 w 293175"/>
                <a:gd name="connsiteY618" fmla="*/ 49573 h 89597"/>
                <a:gd name="connsiteX619" fmla="*/ 285516 w 293175"/>
                <a:gd name="connsiteY619" fmla="*/ 48980 h 89597"/>
                <a:gd name="connsiteX620" fmla="*/ 287188 w 293175"/>
                <a:gd name="connsiteY620" fmla="*/ 48224 h 89597"/>
                <a:gd name="connsiteX621" fmla="*/ 288105 w 293175"/>
                <a:gd name="connsiteY621" fmla="*/ 47469 h 89597"/>
                <a:gd name="connsiteX622" fmla="*/ 288051 w 293175"/>
                <a:gd name="connsiteY622" fmla="*/ 46660 h 89597"/>
                <a:gd name="connsiteX623" fmla="*/ 287620 w 293175"/>
                <a:gd name="connsiteY623" fmla="*/ 45851 h 89597"/>
                <a:gd name="connsiteX624" fmla="*/ 287512 w 293175"/>
                <a:gd name="connsiteY624" fmla="*/ 45258 h 89597"/>
                <a:gd name="connsiteX625" fmla="*/ 289292 w 293175"/>
                <a:gd name="connsiteY625" fmla="*/ 44826 h 89597"/>
                <a:gd name="connsiteX626" fmla="*/ 289723 w 293175"/>
                <a:gd name="connsiteY626" fmla="*/ 44287 h 89597"/>
                <a:gd name="connsiteX627" fmla="*/ 289885 w 293175"/>
                <a:gd name="connsiteY627" fmla="*/ 43423 h 89597"/>
                <a:gd name="connsiteX628" fmla="*/ 289885 w 293175"/>
                <a:gd name="connsiteY628" fmla="*/ 42129 h 89597"/>
                <a:gd name="connsiteX629" fmla="*/ 290425 w 293175"/>
                <a:gd name="connsiteY629" fmla="*/ 41589 h 89597"/>
                <a:gd name="connsiteX630" fmla="*/ 291611 w 293175"/>
                <a:gd name="connsiteY630" fmla="*/ 42776 h 89597"/>
                <a:gd name="connsiteX631" fmla="*/ 292852 w 293175"/>
                <a:gd name="connsiteY631" fmla="*/ 44610 h 89597"/>
                <a:gd name="connsiteX632" fmla="*/ 293176 w 293175"/>
                <a:gd name="connsiteY632" fmla="*/ 46067 h 89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</a:cxnLst>
              <a:rect l="l" t="t" r="r" b="b"/>
              <a:pathLst>
                <a:path w="293175" h="89597">
                  <a:moveTo>
                    <a:pt x="159453" y="5448"/>
                  </a:moveTo>
                  <a:lnTo>
                    <a:pt x="160208" y="5988"/>
                  </a:lnTo>
                  <a:lnTo>
                    <a:pt x="161125" y="6365"/>
                  </a:lnTo>
                  <a:lnTo>
                    <a:pt x="161827" y="6905"/>
                  </a:lnTo>
                  <a:lnTo>
                    <a:pt x="162150" y="7876"/>
                  </a:lnTo>
                  <a:lnTo>
                    <a:pt x="161935" y="8523"/>
                  </a:lnTo>
                  <a:lnTo>
                    <a:pt x="161287" y="9008"/>
                  </a:lnTo>
                  <a:lnTo>
                    <a:pt x="159723" y="9925"/>
                  </a:lnTo>
                  <a:lnTo>
                    <a:pt x="157403" y="12083"/>
                  </a:lnTo>
                  <a:lnTo>
                    <a:pt x="155677" y="14672"/>
                  </a:lnTo>
                  <a:lnTo>
                    <a:pt x="150984" y="24382"/>
                  </a:lnTo>
                  <a:lnTo>
                    <a:pt x="149851" y="25676"/>
                  </a:lnTo>
                  <a:lnTo>
                    <a:pt x="148125" y="26216"/>
                  </a:lnTo>
                  <a:lnTo>
                    <a:pt x="147424" y="25946"/>
                  </a:lnTo>
                  <a:lnTo>
                    <a:pt x="144511" y="24112"/>
                  </a:lnTo>
                  <a:lnTo>
                    <a:pt x="143864" y="23141"/>
                  </a:lnTo>
                  <a:lnTo>
                    <a:pt x="143918" y="22494"/>
                  </a:lnTo>
                  <a:lnTo>
                    <a:pt x="144835" y="21307"/>
                  </a:lnTo>
                  <a:lnTo>
                    <a:pt x="146183" y="18286"/>
                  </a:lnTo>
                  <a:lnTo>
                    <a:pt x="146129" y="16992"/>
                  </a:lnTo>
                  <a:lnTo>
                    <a:pt x="145158" y="15589"/>
                  </a:lnTo>
                  <a:lnTo>
                    <a:pt x="144295" y="14888"/>
                  </a:lnTo>
                  <a:lnTo>
                    <a:pt x="143864" y="14672"/>
                  </a:lnTo>
                  <a:lnTo>
                    <a:pt x="143702" y="14295"/>
                  </a:lnTo>
                  <a:lnTo>
                    <a:pt x="143486" y="10627"/>
                  </a:lnTo>
                  <a:lnTo>
                    <a:pt x="143594" y="9386"/>
                  </a:lnTo>
                  <a:lnTo>
                    <a:pt x="144026" y="8307"/>
                  </a:lnTo>
                  <a:lnTo>
                    <a:pt x="144619" y="7714"/>
                  </a:lnTo>
                  <a:lnTo>
                    <a:pt x="149366" y="5340"/>
                  </a:lnTo>
                  <a:lnTo>
                    <a:pt x="150661" y="5017"/>
                  </a:lnTo>
                  <a:lnTo>
                    <a:pt x="159453" y="5448"/>
                  </a:lnTo>
                  <a:close/>
                  <a:moveTo>
                    <a:pt x="69963" y="16614"/>
                  </a:moveTo>
                  <a:lnTo>
                    <a:pt x="72984" y="17855"/>
                  </a:lnTo>
                  <a:lnTo>
                    <a:pt x="76274" y="20282"/>
                  </a:lnTo>
                  <a:lnTo>
                    <a:pt x="78810" y="23411"/>
                  </a:lnTo>
                  <a:lnTo>
                    <a:pt x="79511" y="26809"/>
                  </a:lnTo>
                  <a:lnTo>
                    <a:pt x="78810" y="28320"/>
                  </a:lnTo>
                  <a:lnTo>
                    <a:pt x="75951" y="32581"/>
                  </a:lnTo>
                  <a:lnTo>
                    <a:pt x="75034" y="33444"/>
                  </a:lnTo>
                  <a:lnTo>
                    <a:pt x="74494" y="34577"/>
                  </a:lnTo>
                  <a:lnTo>
                    <a:pt x="74117" y="41212"/>
                  </a:lnTo>
                  <a:lnTo>
                    <a:pt x="73038" y="42722"/>
                  </a:lnTo>
                  <a:lnTo>
                    <a:pt x="69478" y="46336"/>
                  </a:lnTo>
                  <a:lnTo>
                    <a:pt x="68722" y="48116"/>
                  </a:lnTo>
                  <a:lnTo>
                    <a:pt x="67050" y="50867"/>
                  </a:lnTo>
                  <a:lnTo>
                    <a:pt x="65486" y="53619"/>
                  </a:lnTo>
                  <a:lnTo>
                    <a:pt x="63220" y="57772"/>
                  </a:lnTo>
                  <a:lnTo>
                    <a:pt x="60092" y="60739"/>
                  </a:lnTo>
                  <a:lnTo>
                    <a:pt x="58419" y="62843"/>
                  </a:lnTo>
                  <a:lnTo>
                    <a:pt x="59121" y="65486"/>
                  </a:lnTo>
                  <a:lnTo>
                    <a:pt x="58905" y="66780"/>
                  </a:lnTo>
                  <a:lnTo>
                    <a:pt x="59175" y="67697"/>
                  </a:lnTo>
                  <a:lnTo>
                    <a:pt x="60146" y="67805"/>
                  </a:lnTo>
                  <a:lnTo>
                    <a:pt x="60955" y="66295"/>
                  </a:lnTo>
                  <a:lnTo>
                    <a:pt x="61980" y="65756"/>
                  </a:lnTo>
                  <a:lnTo>
                    <a:pt x="62519" y="66565"/>
                  </a:lnTo>
                  <a:lnTo>
                    <a:pt x="63598" y="66888"/>
                  </a:lnTo>
                  <a:lnTo>
                    <a:pt x="64623" y="67751"/>
                  </a:lnTo>
                  <a:lnTo>
                    <a:pt x="66133" y="68129"/>
                  </a:lnTo>
                  <a:lnTo>
                    <a:pt x="64083" y="70988"/>
                  </a:lnTo>
                  <a:lnTo>
                    <a:pt x="60469" y="71527"/>
                  </a:lnTo>
                  <a:lnTo>
                    <a:pt x="59175" y="71096"/>
                  </a:lnTo>
                  <a:lnTo>
                    <a:pt x="56262" y="73146"/>
                  </a:lnTo>
                  <a:lnTo>
                    <a:pt x="53726" y="73146"/>
                  </a:lnTo>
                  <a:lnTo>
                    <a:pt x="52540" y="72337"/>
                  </a:lnTo>
                  <a:lnTo>
                    <a:pt x="54266" y="70233"/>
                  </a:lnTo>
                  <a:lnTo>
                    <a:pt x="54913" y="68291"/>
                  </a:lnTo>
                  <a:lnTo>
                    <a:pt x="55938" y="66079"/>
                  </a:lnTo>
                  <a:lnTo>
                    <a:pt x="54536" y="65594"/>
                  </a:lnTo>
                  <a:lnTo>
                    <a:pt x="51731" y="65809"/>
                  </a:lnTo>
                  <a:lnTo>
                    <a:pt x="49519" y="67482"/>
                  </a:lnTo>
                  <a:lnTo>
                    <a:pt x="49519" y="69855"/>
                  </a:lnTo>
                  <a:lnTo>
                    <a:pt x="49897" y="72822"/>
                  </a:lnTo>
                  <a:lnTo>
                    <a:pt x="50005" y="76166"/>
                  </a:lnTo>
                  <a:lnTo>
                    <a:pt x="48818" y="75735"/>
                  </a:lnTo>
                  <a:lnTo>
                    <a:pt x="48710" y="74710"/>
                  </a:lnTo>
                  <a:lnTo>
                    <a:pt x="48764" y="73469"/>
                  </a:lnTo>
                  <a:lnTo>
                    <a:pt x="47955" y="72444"/>
                  </a:lnTo>
                  <a:lnTo>
                    <a:pt x="47146" y="72390"/>
                  </a:lnTo>
                  <a:lnTo>
                    <a:pt x="46336" y="73577"/>
                  </a:lnTo>
                  <a:lnTo>
                    <a:pt x="45527" y="73739"/>
                  </a:lnTo>
                  <a:lnTo>
                    <a:pt x="45204" y="73307"/>
                  </a:lnTo>
                  <a:lnTo>
                    <a:pt x="44826" y="72498"/>
                  </a:lnTo>
                  <a:lnTo>
                    <a:pt x="44286" y="71689"/>
                  </a:lnTo>
                  <a:lnTo>
                    <a:pt x="43477" y="71312"/>
                  </a:lnTo>
                  <a:lnTo>
                    <a:pt x="41913" y="71635"/>
                  </a:lnTo>
                  <a:lnTo>
                    <a:pt x="38623" y="72930"/>
                  </a:lnTo>
                  <a:lnTo>
                    <a:pt x="37112" y="73200"/>
                  </a:lnTo>
                  <a:lnTo>
                    <a:pt x="36627" y="72984"/>
                  </a:lnTo>
                  <a:lnTo>
                    <a:pt x="36033" y="72121"/>
                  </a:lnTo>
                  <a:lnTo>
                    <a:pt x="35440" y="71905"/>
                  </a:lnTo>
                  <a:lnTo>
                    <a:pt x="34469" y="72121"/>
                  </a:lnTo>
                  <a:lnTo>
                    <a:pt x="33336" y="72984"/>
                  </a:lnTo>
                  <a:lnTo>
                    <a:pt x="32689" y="73200"/>
                  </a:lnTo>
                  <a:lnTo>
                    <a:pt x="31988" y="72714"/>
                  </a:lnTo>
                  <a:lnTo>
                    <a:pt x="30423" y="70395"/>
                  </a:lnTo>
                  <a:lnTo>
                    <a:pt x="29452" y="69585"/>
                  </a:lnTo>
                  <a:lnTo>
                    <a:pt x="28158" y="69316"/>
                  </a:lnTo>
                  <a:lnTo>
                    <a:pt x="24112" y="69208"/>
                  </a:lnTo>
                  <a:lnTo>
                    <a:pt x="23735" y="70449"/>
                  </a:lnTo>
                  <a:lnTo>
                    <a:pt x="22818" y="71042"/>
                  </a:lnTo>
                  <a:lnTo>
                    <a:pt x="21631" y="70934"/>
                  </a:lnTo>
                  <a:lnTo>
                    <a:pt x="20498" y="70017"/>
                  </a:lnTo>
                  <a:lnTo>
                    <a:pt x="21469" y="69639"/>
                  </a:lnTo>
                  <a:lnTo>
                    <a:pt x="22062" y="69046"/>
                  </a:lnTo>
                  <a:lnTo>
                    <a:pt x="22170" y="68345"/>
                  </a:lnTo>
                  <a:lnTo>
                    <a:pt x="21631" y="67751"/>
                  </a:lnTo>
                  <a:lnTo>
                    <a:pt x="20822" y="67536"/>
                  </a:lnTo>
                  <a:lnTo>
                    <a:pt x="20013" y="67805"/>
                  </a:lnTo>
                  <a:lnTo>
                    <a:pt x="19203" y="68183"/>
                  </a:lnTo>
                  <a:lnTo>
                    <a:pt x="18394" y="68345"/>
                  </a:lnTo>
                  <a:lnTo>
                    <a:pt x="18017" y="68884"/>
                  </a:lnTo>
                  <a:lnTo>
                    <a:pt x="18071" y="69963"/>
                  </a:lnTo>
                  <a:lnTo>
                    <a:pt x="18394" y="71635"/>
                  </a:lnTo>
                  <a:lnTo>
                    <a:pt x="17477" y="72175"/>
                  </a:lnTo>
                  <a:lnTo>
                    <a:pt x="16560" y="72175"/>
                  </a:lnTo>
                  <a:lnTo>
                    <a:pt x="15697" y="71851"/>
                  </a:lnTo>
                  <a:lnTo>
                    <a:pt x="15050" y="71366"/>
                  </a:lnTo>
                  <a:lnTo>
                    <a:pt x="14564" y="70556"/>
                  </a:lnTo>
                  <a:lnTo>
                    <a:pt x="13863" y="68560"/>
                  </a:lnTo>
                  <a:lnTo>
                    <a:pt x="13270" y="67751"/>
                  </a:lnTo>
                  <a:lnTo>
                    <a:pt x="12191" y="66996"/>
                  </a:lnTo>
                  <a:lnTo>
                    <a:pt x="11759" y="67050"/>
                  </a:lnTo>
                  <a:lnTo>
                    <a:pt x="11274" y="67482"/>
                  </a:lnTo>
                  <a:lnTo>
                    <a:pt x="10033" y="67751"/>
                  </a:lnTo>
                  <a:lnTo>
                    <a:pt x="8631" y="67482"/>
                  </a:lnTo>
                  <a:lnTo>
                    <a:pt x="3344" y="64515"/>
                  </a:lnTo>
                  <a:lnTo>
                    <a:pt x="917" y="64137"/>
                  </a:lnTo>
                  <a:lnTo>
                    <a:pt x="0" y="61926"/>
                  </a:lnTo>
                  <a:lnTo>
                    <a:pt x="162" y="59984"/>
                  </a:lnTo>
                  <a:lnTo>
                    <a:pt x="432" y="58150"/>
                  </a:lnTo>
                  <a:lnTo>
                    <a:pt x="1726" y="56046"/>
                  </a:lnTo>
                  <a:lnTo>
                    <a:pt x="3506" y="56585"/>
                  </a:lnTo>
                  <a:lnTo>
                    <a:pt x="4423" y="56046"/>
                  </a:lnTo>
                  <a:lnTo>
                    <a:pt x="4855" y="56747"/>
                  </a:lnTo>
                  <a:lnTo>
                    <a:pt x="5125" y="57880"/>
                  </a:lnTo>
                  <a:lnTo>
                    <a:pt x="5556" y="58689"/>
                  </a:lnTo>
                  <a:lnTo>
                    <a:pt x="7822" y="58581"/>
                  </a:lnTo>
                  <a:lnTo>
                    <a:pt x="9872" y="58689"/>
                  </a:lnTo>
                  <a:lnTo>
                    <a:pt x="10950" y="58581"/>
                  </a:lnTo>
                  <a:lnTo>
                    <a:pt x="12137" y="58042"/>
                  </a:lnTo>
                  <a:lnTo>
                    <a:pt x="13432" y="57125"/>
                  </a:lnTo>
                  <a:lnTo>
                    <a:pt x="14295" y="57610"/>
                  </a:lnTo>
                  <a:lnTo>
                    <a:pt x="15104" y="57664"/>
                  </a:lnTo>
                  <a:lnTo>
                    <a:pt x="16075" y="57988"/>
                  </a:lnTo>
                  <a:lnTo>
                    <a:pt x="16884" y="58096"/>
                  </a:lnTo>
                  <a:lnTo>
                    <a:pt x="17262" y="57772"/>
                  </a:lnTo>
                  <a:lnTo>
                    <a:pt x="17747" y="57233"/>
                  </a:lnTo>
                  <a:lnTo>
                    <a:pt x="18394" y="56801"/>
                  </a:lnTo>
                  <a:lnTo>
                    <a:pt x="19203" y="56855"/>
                  </a:lnTo>
                  <a:lnTo>
                    <a:pt x="19419" y="57287"/>
                  </a:lnTo>
                  <a:lnTo>
                    <a:pt x="19797" y="58204"/>
                  </a:lnTo>
                  <a:lnTo>
                    <a:pt x="20498" y="59067"/>
                  </a:lnTo>
                  <a:lnTo>
                    <a:pt x="21523" y="57610"/>
                  </a:lnTo>
                  <a:lnTo>
                    <a:pt x="22440" y="57071"/>
                  </a:lnTo>
                  <a:lnTo>
                    <a:pt x="22764" y="56154"/>
                  </a:lnTo>
                  <a:lnTo>
                    <a:pt x="20067" y="55021"/>
                  </a:lnTo>
                  <a:lnTo>
                    <a:pt x="20336" y="51407"/>
                  </a:lnTo>
                  <a:lnTo>
                    <a:pt x="20984" y="48386"/>
                  </a:lnTo>
                  <a:lnTo>
                    <a:pt x="21145" y="43046"/>
                  </a:lnTo>
                  <a:lnTo>
                    <a:pt x="20282" y="38083"/>
                  </a:lnTo>
                  <a:lnTo>
                    <a:pt x="18178" y="36249"/>
                  </a:lnTo>
                  <a:lnTo>
                    <a:pt x="17262" y="31394"/>
                  </a:lnTo>
                  <a:lnTo>
                    <a:pt x="19203" y="28751"/>
                  </a:lnTo>
                  <a:lnTo>
                    <a:pt x="20876" y="27996"/>
                  </a:lnTo>
                  <a:lnTo>
                    <a:pt x="23357" y="28212"/>
                  </a:lnTo>
                  <a:lnTo>
                    <a:pt x="24058" y="27942"/>
                  </a:lnTo>
                  <a:lnTo>
                    <a:pt x="24490" y="27403"/>
                  </a:lnTo>
                  <a:lnTo>
                    <a:pt x="25083" y="25892"/>
                  </a:lnTo>
                  <a:lnTo>
                    <a:pt x="25569" y="25245"/>
                  </a:lnTo>
                  <a:lnTo>
                    <a:pt x="26917" y="24220"/>
                  </a:lnTo>
                  <a:lnTo>
                    <a:pt x="29506" y="22818"/>
                  </a:lnTo>
                  <a:lnTo>
                    <a:pt x="30639" y="21954"/>
                  </a:lnTo>
                  <a:lnTo>
                    <a:pt x="38353" y="14079"/>
                  </a:lnTo>
                  <a:lnTo>
                    <a:pt x="39809" y="13054"/>
                  </a:lnTo>
                  <a:lnTo>
                    <a:pt x="47631" y="10033"/>
                  </a:lnTo>
                  <a:lnTo>
                    <a:pt x="49141" y="9979"/>
                  </a:lnTo>
                  <a:lnTo>
                    <a:pt x="51839" y="11436"/>
                  </a:lnTo>
                  <a:lnTo>
                    <a:pt x="58150" y="13162"/>
                  </a:lnTo>
                  <a:lnTo>
                    <a:pt x="61764" y="13701"/>
                  </a:lnTo>
                  <a:lnTo>
                    <a:pt x="63112" y="14349"/>
                  </a:lnTo>
                  <a:lnTo>
                    <a:pt x="64731" y="15481"/>
                  </a:lnTo>
                  <a:lnTo>
                    <a:pt x="66295" y="15967"/>
                  </a:lnTo>
                  <a:lnTo>
                    <a:pt x="69963" y="16614"/>
                  </a:lnTo>
                  <a:close/>
                  <a:moveTo>
                    <a:pt x="282981" y="3992"/>
                  </a:moveTo>
                  <a:lnTo>
                    <a:pt x="285300" y="5340"/>
                  </a:lnTo>
                  <a:lnTo>
                    <a:pt x="286919" y="7066"/>
                  </a:lnTo>
                  <a:lnTo>
                    <a:pt x="287458" y="9224"/>
                  </a:lnTo>
                  <a:lnTo>
                    <a:pt x="286541" y="11867"/>
                  </a:lnTo>
                  <a:lnTo>
                    <a:pt x="285624" y="13216"/>
                  </a:lnTo>
                  <a:lnTo>
                    <a:pt x="284221" y="14618"/>
                  </a:lnTo>
                  <a:lnTo>
                    <a:pt x="282333" y="15535"/>
                  </a:lnTo>
                  <a:lnTo>
                    <a:pt x="279960" y="15481"/>
                  </a:lnTo>
                  <a:lnTo>
                    <a:pt x="277479" y="13108"/>
                  </a:lnTo>
                  <a:lnTo>
                    <a:pt x="277263" y="9170"/>
                  </a:lnTo>
                  <a:lnTo>
                    <a:pt x="279151" y="5556"/>
                  </a:lnTo>
                  <a:lnTo>
                    <a:pt x="282981" y="3992"/>
                  </a:lnTo>
                  <a:close/>
                  <a:moveTo>
                    <a:pt x="293176" y="46067"/>
                  </a:moveTo>
                  <a:lnTo>
                    <a:pt x="292798" y="46175"/>
                  </a:lnTo>
                  <a:lnTo>
                    <a:pt x="292259" y="46498"/>
                  </a:lnTo>
                  <a:lnTo>
                    <a:pt x="291935" y="46660"/>
                  </a:lnTo>
                  <a:lnTo>
                    <a:pt x="292367" y="47415"/>
                  </a:lnTo>
                  <a:lnTo>
                    <a:pt x="291935" y="47847"/>
                  </a:lnTo>
                  <a:lnTo>
                    <a:pt x="291180" y="48278"/>
                  </a:lnTo>
                  <a:lnTo>
                    <a:pt x="290641" y="49033"/>
                  </a:lnTo>
                  <a:lnTo>
                    <a:pt x="290587" y="50328"/>
                  </a:lnTo>
                  <a:lnTo>
                    <a:pt x="290856" y="51623"/>
                  </a:lnTo>
                  <a:lnTo>
                    <a:pt x="291342" y="52809"/>
                  </a:lnTo>
                  <a:lnTo>
                    <a:pt x="291935" y="53888"/>
                  </a:lnTo>
                  <a:lnTo>
                    <a:pt x="291234" y="54158"/>
                  </a:lnTo>
                  <a:lnTo>
                    <a:pt x="290964" y="54482"/>
                  </a:lnTo>
                  <a:lnTo>
                    <a:pt x="291018" y="54967"/>
                  </a:lnTo>
                  <a:lnTo>
                    <a:pt x="291342" y="55722"/>
                  </a:lnTo>
                  <a:lnTo>
                    <a:pt x="289831" y="56693"/>
                  </a:lnTo>
                  <a:lnTo>
                    <a:pt x="288699" y="57664"/>
                  </a:lnTo>
                  <a:lnTo>
                    <a:pt x="287566" y="57988"/>
                  </a:lnTo>
                  <a:lnTo>
                    <a:pt x="286002" y="57017"/>
                  </a:lnTo>
                  <a:lnTo>
                    <a:pt x="285678" y="58204"/>
                  </a:lnTo>
                  <a:lnTo>
                    <a:pt x="285085" y="58689"/>
                  </a:lnTo>
                  <a:lnTo>
                    <a:pt x="284275" y="58581"/>
                  </a:lnTo>
                  <a:lnTo>
                    <a:pt x="283304" y="57880"/>
                  </a:lnTo>
                  <a:lnTo>
                    <a:pt x="282280" y="57448"/>
                  </a:lnTo>
                  <a:lnTo>
                    <a:pt x="281201" y="57610"/>
                  </a:lnTo>
                  <a:lnTo>
                    <a:pt x="280122" y="57988"/>
                  </a:lnTo>
                  <a:lnTo>
                    <a:pt x="274782" y="58851"/>
                  </a:lnTo>
                  <a:lnTo>
                    <a:pt x="273055" y="58527"/>
                  </a:lnTo>
                  <a:lnTo>
                    <a:pt x="270790" y="56747"/>
                  </a:lnTo>
                  <a:lnTo>
                    <a:pt x="268848" y="53942"/>
                  </a:lnTo>
                  <a:lnTo>
                    <a:pt x="268147" y="53403"/>
                  </a:lnTo>
                  <a:lnTo>
                    <a:pt x="266636" y="53079"/>
                  </a:lnTo>
                  <a:lnTo>
                    <a:pt x="266097" y="53511"/>
                  </a:lnTo>
                  <a:lnTo>
                    <a:pt x="265827" y="54374"/>
                  </a:lnTo>
                  <a:lnTo>
                    <a:pt x="265180" y="55291"/>
                  </a:lnTo>
                  <a:lnTo>
                    <a:pt x="263130" y="55992"/>
                  </a:lnTo>
                  <a:lnTo>
                    <a:pt x="259354" y="54967"/>
                  </a:lnTo>
                  <a:lnTo>
                    <a:pt x="257466" y="55884"/>
                  </a:lnTo>
                  <a:lnTo>
                    <a:pt x="255200" y="55021"/>
                  </a:lnTo>
                  <a:lnTo>
                    <a:pt x="253582" y="55614"/>
                  </a:lnTo>
                  <a:lnTo>
                    <a:pt x="251964" y="56963"/>
                  </a:lnTo>
                  <a:lnTo>
                    <a:pt x="249698" y="58258"/>
                  </a:lnTo>
                  <a:lnTo>
                    <a:pt x="250562" y="58851"/>
                  </a:lnTo>
                  <a:lnTo>
                    <a:pt x="251856" y="60146"/>
                  </a:lnTo>
                  <a:lnTo>
                    <a:pt x="252665" y="60577"/>
                  </a:lnTo>
                  <a:lnTo>
                    <a:pt x="253582" y="60739"/>
                  </a:lnTo>
                  <a:lnTo>
                    <a:pt x="260433" y="60739"/>
                  </a:lnTo>
                  <a:lnTo>
                    <a:pt x="267499" y="61872"/>
                  </a:lnTo>
                  <a:lnTo>
                    <a:pt x="269226" y="62465"/>
                  </a:lnTo>
                  <a:lnTo>
                    <a:pt x="269981" y="63328"/>
                  </a:lnTo>
                  <a:lnTo>
                    <a:pt x="270196" y="63868"/>
                  </a:lnTo>
                  <a:lnTo>
                    <a:pt x="271060" y="65000"/>
                  </a:lnTo>
                  <a:lnTo>
                    <a:pt x="271275" y="65756"/>
                  </a:lnTo>
                  <a:lnTo>
                    <a:pt x="270844" y="66457"/>
                  </a:lnTo>
                  <a:lnTo>
                    <a:pt x="269765" y="66888"/>
                  </a:lnTo>
                  <a:lnTo>
                    <a:pt x="267661" y="67266"/>
                  </a:lnTo>
                  <a:lnTo>
                    <a:pt x="266690" y="67212"/>
                  </a:lnTo>
                  <a:lnTo>
                    <a:pt x="264964" y="66834"/>
                  </a:lnTo>
                  <a:lnTo>
                    <a:pt x="264101" y="66726"/>
                  </a:lnTo>
                  <a:lnTo>
                    <a:pt x="262752" y="66187"/>
                  </a:lnTo>
                  <a:lnTo>
                    <a:pt x="262267" y="66079"/>
                  </a:lnTo>
                  <a:lnTo>
                    <a:pt x="262321" y="66295"/>
                  </a:lnTo>
                  <a:lnTo>
                    <a:pt x="261943" y="66726"/>
                  </a:lnTo>
                  <a:lnTo>
                    <a:pt x="261350" y="67104"/>
                  </a:lnTo>
                  <a:lnTo>
                    <a:pt x="260811" y="67266"/>
                  </a:lnTo>
                  <a:lnTo>
                    <a:pt x="259786" y="66673"/>
                  </a:lnTo>
                  <a:lnTo>
                    <a:pt x="256279" y="63868"/>
                  </a:lnTo>
                  <a:lnTo>
                    <a:pt x="254553" y="63004"/>
                  </a:lnTo>
                  <a:lnTo>
                    <a:pt x="250777" y="62843"/>
                  </a:lnTo>
                  <a:lnTo>
                    <a:pt x="246840" y="63436"/>
                  </a:lnTo>
                  <a:lnTo>
                    <a:pt x="229146" y="68560"/>
                  </a:lnTo>
                  <a:lnTo>
                    <a:pt x="224723" y="67536"/>
                  </a:lnTo>
                  <a:lnTo>
                    <a:pt x="222404" y="62465"/>
                  </a:lnTo>
                  <a:lnTo>
                    <a:pt x="222727" y="60200"/>
                  </a:lnTo>
                  <a:lnTo>
                    <a:pt x="223914" y="58473"/>
                  </a:lnTo>
                  <a:lnTo>
                    <a:pt x="225424" y="56747"/>
                  </a:lnTo>
                  <a:lnTo>
                    <a:pt x="226557" y="54589"/>
                  </a:lnTo>
                  <a:lnTo>
                    <a:pt x="226881" y="53133"/>
                  </a:lnTo>
                  <a:lnTo>
                    <a:pt x="226989" y="51784"/>
                  </a:lnTo>
                  <a:lnTo>
                    <a:pt x="226881" y="50490"/>
                  </a:lnTo>
                  <a:lnTo>
                    <a:pt x="226611" y="49195"/>
                  </a:lnTo>
                  <a:lnTo>
                    <a:pt x="226018" y="47847"/>
                  </a:lnTo>
                  <a:lnTo>
                    <a:pt x="225317" y="46606"/>
                  </a:lnTo>
                  <a:lnTo>
                    <a:pt x="224831" y="45258"/>
                  </a:lnTo>
                  <a:lnTo>
                    <a:pt x="224831" y="43693"/>
                  </a:lnTo>
                  <a:lnTo>
                    <a:pt x="223590" y="44826"/>
                  </a:lnTo>
                  <a:lnTo>
                    <a:pt x="223267" y="46768"/>
                  </a:lnTo>
                  <a:lnTo>
                    <a:pt x="223644" y="50652"/>
                  </a:lnTo>
                  <a:lnTo>
                    <a:pt x="222997" y="51731"/>
                  </a:lnTo>
                  <a:lnTo>
                    <a:pt x="221487" y="52270"/>
                  </a:lnTo>
                  <a:lnTo>
                    <a:pt x="219707" y="52648"/>
                  </a:lnTo>
                  <a:lnTo>
                    <a:pt x="218250" y="53295"/>
                  </a:lnTo>
                  <a:lnTo>
                    <a:pt x="215931" y="56370"/>
                  </a:lnTo>
                  <a:lnTo>
                    <a:pt x="214798" y="59067"/>
                  </a:lnTo>
                  <a:lnTo>
                    <a:pt x="214420" y="59714"/>
                  </a:lnTo>
                  <a:lnTo>
                    <a:pt x="213719" y="60146"/>
                  </a:lnTo>
                  <a:lnTo>
                    <a:pt x="212694" y="60307"/>
                  </a:lnTo>
                  <a:lnTo>
                    <a:pt x="202499" y="68722"/>
                  </a:lnTo>
                  <a:lnTo>
                    <a:pt x="200989" y="69100"/>
                  </a:lnTo>
                  <a:lnTo>
                    <a:pt x="199155" y="68291"/>
                  </a:lnTo>
                  <a:lnTo>
                    <a:pt x="197267" y="67158"/>
                  </a:lnTo>
                  <a:lnTo>
                    <a:pt x="195594" y="66619"/>
                  </a:lnTo>
                  <a:lnTo>
                    <a:pt x="194839" y="66780"/>
                  </a:lnTo>
                  <a:lnTo>
                    <a:pt x="191980" y="67805"/>
                  </a:lnTo>
                  <a:lnTo>
                    <a:pt x="192088" y="67643"/>
                  </a:lnTo>
                  <a:lnTo>
                    <a:pt x="191818" y="67374"/>
                  </a:lnTo>
                  <a:lnTo>
                    <a:pt x="191333" y="67158"/>
                  </a:lnTo>
                  <a:lnTo>
                    <a:pt x="190847" y="67104"/>
                  </a:lnTo>
                  <a:lnTo>
                    <a:pt x="190200" y="68183"/>
                  </a:lnTo>
                  <a:lnTo>
                    <a:pt x="189499" y="68614"/>
                  </a:lnTo>
                  <a:lnTo>
                    <a:pt x="188636" y="69747"/>
                  </a:lnTo>
                  <a:lnTo>
                    <a:pt x="179250" y="74656"/>
                  </a:lnTo>
                  <a:lnTo>
                    <a:pt x="178333" y="73901"/>
                  </a:lnTo>
                  <a:lnTo>
                    <a:pt x="177686" y="73847"/>
                  </a:lnTo>
                  <a:lnTo>
                    <a:pt x="177092" y="74117"/>
                  </a:lnTo>
                  <a:lnTo>
                    <a:pt x="176283" y="74278"/>
                  </a:lnTo>
                  <a:lnTo>
                    <a:pt x="175959" y="73955"/>
                  </a:lnTo>
                  <a:lnTo>
                    <a:pt x="175258" y="72337"/>
                  </a:lnTo>
                  <a:lnTo>
                    <a:pt x="174773" y="71905"/>
                  </a:lnTo>
                  <a:lnTo>
                    <a:pt x="173586" y="71905"/>
                  </a:lnTo>
                  <a:lnTo>
                    <a:pt x="172885" y="72390"/>
                  </a:lnTo>
                  <a:lnTo>
                    <a:pt x="172399" y="73092"/>
                  </a:lnTo>
                  <a:lnTo>
                    <a:pt x="171806" y="73685"/>
                  </a:lnTo>
                  <a:lnTo>
                    <a:pt x="170997" y="74063"/>
                  </a:lnTo>
                  <a:lnTo>
                    <a:pt x="170350" y="74224"/>
                  </a:lnTo>
                  <a:lnTo>
                    <a:pt x="169163" y="74224"/>
                  </a:lnTo>
                  <a:lnTo>
                    <a:pt x="168569" y="74063"/>
                  </a:lnTo>
                  <a:lnTo>
                    <a:pt x="167652" y="73631"/>
                  </a:lnTo>
                  <a:lnTo>
                    <a:pt x="166843" y="73146"/>
                  </a:lnTo>
                  <a:lnTo>
                    <a:pt x="165980" y="72175"/>
                  </a:lnTo>
                  <a:lnTo>
                    <a:pt x="164901" y="72390"/>
                  </a:lnTo>
                  <a:lnTo>
                    <a:pt x="163822" y="72876"/>
                  </a:lnTo>
                  <a:lnTo>
                    <a:pt x="163499" y="73092"/>
                  </a:lnTo>
                  <a:lnTo>
                    <a:pt x="159885" y="74602"/>
                  </a:lnTo>
                  <a:lnTo>
                    <a:pt x="150391" y="80320"/>
                  </a:lnTo>
                  <a:lnTo>
                    <a:pt x="146939" y="81722"/>
                  </a:lnTo>
                  <a:lnTo>
                    <a:pt x="143109" y="82801"/>
                  </a:lnTo>
                  <a:lnTo>
                    <a:pt x="135719" y="84905"/>
                  </a:lnTo>
                  <a:lnTo>
                    <a:pt x="130972" y="85391"/>
                  </a:lnTo>
                  <a:lnTo>
                    <a:pt x="128059" y="84312"/>
                  </a:lnTo>
                  <a:lnTo>
                    <a:pt x="125739" y="83718"/>
                  </a:lnTo>
                  <a:lnTo>
                    <a:pt x="121586" y="82262"/>
                  </a:lnTo>
                  <a:lnTo>
                    <a:pt x="118673" y="82262"/>
                  </a:lnTo>
                  <a:lnTo>
                    <a:pt x="116839" y="83017"/>
                  </a:lnTo>
                  <a:lnTo>
                    <a:pt x="115274" y="85552"/>
                  </a:lnTo>
                  <a:lnTo>
                    <a:pt x="114196" y="86901"/>
                  </a:lnTo>
                  <a:lnTo>
                    <a:pt x="112955" y="88195"/>
                  </a:lnTo>
                  <a:lnTo>
                    <a:pt x="108154" y="89113"/>
                  </a:lnTo>
                  <a:lnTo>
                    <a:pt x="102814" y="89598"/>
                  </a:lnTo>
                  <a:lnTo>
                    <a:pt x="101250" y="87656"/>
                  </a:lnTo>
                  <a:lnTo>
                    <a:pt x="99415" y="86469"/>
                  </a:lnTo>
                  <a:lnTo>
                    <a:pt x="97581" y="85498"/>
                  </a:lnTo>
                  <a:lnTo>
                    <a:pt x="95747" y="85822"/>
                  </a:lnTo>
                  <a:lnTo>
                    <a:pt x="93859" y="85768"/>
                  </a:lnTo>
                  <a:lnTo>
                    <a:pt x="89005" y="84204"/>
                  </a:lnTo>
                  <a:lnTo>
                    <a:pt x="87117" y="83988"/>
                  </a:lnTo>
                  <a:lnTo>
                    <a:pt x="85175" y="83395"/>
                  </a:lnTo>
                  <a:lnTo>
                    <a:pt x="82370" y="81345"/>
                  </a:lnTo>
                  <a:lnTo>
                    <a:pt x="81399" y="81615"/>
                  </a:lnTo>
                  <a:lnTo>
                    <a:pt x="81021" y="80644"/>
                  </a:lnTo>
                  <a:lnTo>
                    <a:pt x="79888" y="78756"/>
                  </a:lnTo>
                  <a:lnTo>
                    <a:pt x="78432" y="76976"/>
                  </a:lnTo>
                  <a:lnTo>
                    <a:pt x="78648" y="75519"/>
                  </a:lnTo>
                  <a:lnTo>
                    <a:pt x="80104" y="73469"/>
                  </a:lnTo>
                  <a:lnTo>
                    <a:pt x="79511" y="71905"/>
                  </a:lnTo>
                  <a:lnTo>
                    <a:pt x="79133" y="69963"/>
                  </a:lnTo>
                  <a:lnTo>
                    <a:pt x="79025" y="69100"/>
                  </a:lnTo>
                  <a:lnTo>
                    <a:pt x="81075" y="67050"/>
                  </a:lnTo>
                  <a:lnTo>
                    <a:pt x="82639" y="65000"/>
                  </a:lnTo>
                  <a:lnTo>
                    <a:pt x="86146" y="64299"/>
                  </a:lnTo>
                  <a:lnTo>
                    <a:pt x="86793" y="62627"/>
                  </a:lnTo>
                  <a:lnTo>
                    <a:pt x="86523" y="61602"/>
                  </a:lnTo>
                  <a:lnTo>
                    <a:pt x="85930" y="60955"/>
                  </a:lnTo>
                  <a:lnTo>
                    <a:pt x="85337" y="60577"/>
                  </a:lnTo>
                  <a:lnTo>
                    <a:pt x="85067" y="60253"/>
                  </a:lnTo>
                  <a:lnTo>
                    <a:pt x="84905" y="59606"/>
                  </a:lnTo>
                  <a:lnTo>
                    <a:pt x="84473" y="58743"/>
                  </a:lnTo>
                  <a:lnTo>
                    <a:pt x="83880" y="57934"/>
                  </a:lnTo>
                  <a:lnTo>
                    <a:pt x="82154" y="58150"/>
                  </a:lnTo>
                  <a:lnTo>
                    <a:pt x="81561" y="57287"/>
                  </a:lnTo>
                  <a:lnTo>
                    <a:pt x="82262" y="54374"/>
                  </a:lnTo>
                  <a:lnTo>
                    <a:pt x="82262" y="52216"/>
                  </a:lnTo>
                  <a:lnTo>
                    <a:pt x="80212" y="51029"/>
                  </a:lnTo>
                  <a:lnTo>
                    <a:pt x="83826" y="43747"/>
                  </a:lnTo>
                  <a:lnTo>
                    <a:pt x="87494" y="42992"/>
                  </a:lnTo>
                  <a:lnTo>
                    <a:pt x="88142" y="41266"/>
                  </a:lnTo>
                  <a:lnTo>
                    <a:pt x="88034" y="37166"/>
                  </a:lnTo>
                  <a:lnTo>
                    <a:pt x="89706" y="38569"/>
                  </a:lnTo>
                  <a:lnTo>
                    <a:pt x="90461" y="38892"/>
                  </a:lnTo>
                  <a:lnTo>
                    <a:pt x="91648" y="38946"/>
                  </a:lnTo>
                  <a:lnTo>
                    <a:pt x="92565" y="38784"/>
                  </a:lnTo>
                  <a:lnTo>
                    <a:pt x="100764" y="36087"/>
                  </a:lnTo>
                  <a:lnTo>
                    <a:pt x="104864" y="33660"/>
                  </a:lnTo>
                  <a:lnTo>
                    <a:pt x="109934" y="29884"/>
                  </a:lnTo>
                  <a:lnTo>
                    <a:pt x="113063" y="28158"/>
                  </a:lnTo>
                  <a:lnTo>
                    <a:pt x="112308" y="26216"/>
                  </a:lnTo>
                  <a:lnTo>
                    <a:pt x="114304" y="25191"/>
                  </a:lnTo>
                  <a:lnTo>
                    <a:pt x="117162" y="24598"/>
                  </a:lnTo>
                  <a:lnTo>
                    <a:pt x="119050" y="23950"/>
                  </a:lnTo>
                  <a:lnTo>
                    <a:pt x="120830" y="26324"/>
                  </a:lnTo>
                  <a:lnTo>
                    <a:pt x="122017" y="26593"/>
                  </a:lnTo>
                  <a:lnTo>
                    <a:pt x="124876" y="26809"/>
                  </a:lnTo>
                  <a:lnTo>
                    <a:pt x="125901" y="27241"/>
                  </a:lnTo>
                  <a:lnTo>
                    <a:pt x="127088" y="28104"/>
                  </a:lnTo>
                  <a:lnTo>
                    <a:pt x="129569" y="29398"/>
                  </a:lnTo>
                  <a:lnTo>
                    <a:pt x="132806" y="31772"/>
                  </a:lnTo>
                  <a:lnTo>
                    <a:pt x="139818" y="34793"/>
                  </a:lnTo>
                  <a:lnTo>
                    <a:pt x="139279" y="33390"/>
                  </a:lnTo>
                  <a:lnTo>
                    <a:pt x="139602" y="32365"/>
                  </a:lnTo>
                  <a:lnTo>
                    <a:pt x="140196" y="31394"/>
                  </a:lnTo>
                  <a:lnTo>
                    <a:pt x="140520" y="30262"/>
                  </a:lnTo>
                  <a:lnTo>
                    <a:pt x="140627" y="28643"/>
                  </a:lnTo>
                  <a:lnTo>
                    <a:pt x="141005" y="28481"/>
                  </a:lnTo>
                  <a:lnTo>
                    <a:pt x="141760" y="28967"/>
                  </a:lnTo>
                  <a:lnTo>
                    <a:pt x="142893" y="29398"/>
                  </a:lnTo>
                  <a:lnTo>
                    <a:pt x="147316" y="29345"/>
                  </a:lnTo>
                  <a:lnTo>
                    <a:pt x="149420" y="28967"/>
                  </a:lnTo>
                  <a:lnTo>
                    <a:pt x="150661" y="28212"/>
                  </a:lnTo>
                  <a:lnTo>
                    <a:pt x="151524" y="29668"/>
                  </a:lnTo>
                  <a:lnTo>
                    <a:pt x="152333" y="35332"/>
                  </a:lnTo>
                  <a:lnTo>
                    <a:pt x="153681" y="37760"/>
                  </a:lnTo>
                  <a:lnTo>
                    <a:pt x="154167" y="35926"/>
                  </a:lnTo>
                  <a:lnTo>
                    <a:pt x="154329" y="31718"/>
                  </a:lnTo>
                  <a:lnTo>
                    <a:pt x="155461" y="30531"/>
                  </a:lnTo>
                  <a:lnTo>
                    <a:pt x="156379" y="31017"/>
                  </a:lnTo>
                  <a:lnTo>
                    <a:pt x="156864" y="32689"/>
                  </a:lnTo>
                  <a:lnTo>
                    <a:pt x="157403" y="38623"/>
                  </a:lnTo>
                  <a:lnTo>
                    <a:pt x="157781" y="39971"/>
                  </a:lnTo>
                  <a:lnTo>
                    <a:pt x="158590" y="40942"/>
                  </a:lnTo>
                  <a:lnTo>
                    <a:pt x="162905" y="43154"/>
                  </a:lnTo>
                  <a:lnTo>
                    <a:pt x="163984" y="42884"/>
                  </a:lnTo>
                  <a:lnTo>
                    <a:pt x="164847" y="42399"/>
                  </a:lnTo>
                  <a:lnTo>
                    <a:pt x="165710" y="42129"/>
                  </a:lnTo>
                  <a:lnTo>
                    <a:pt x="166843" y="42452"/>
                  </a:lnTo>
                  <a:lnTo>
                    <a:pt x="166466" y="43046"/>
                  </a:lnTo>
                  <a:lnTo>
                    <a:pt x="166196" y="43639"/>
                  </a:lnTo>
                  <a:lnTo>
                    <a:pt x="167167" y="43909"/>
                  </a:lnTo>
                  <a:lnTo>
                    <a:pt x="167922" y="44233"/>
                  </a:lnTo>
                  <a:lnTo>
                    <a:pt x="168569" y="44718"/>
                  </a:lnTo>
                  <a:lnTo>
                    <a:pt x="169271" y="45473"/>
                  </a:lnTo>
                  <a:lnTo>
                    <a:pt x="169055" y="45743"/>
                  </a:lnTo>
                  <a:lnTo>
                    <a:pt x="168677" y="46390"/>
                  </a:lnTo>
                  <a:lnTo>
                    <a:pt x="168677" y="47038"/>
                  </a:lnTo>
                  <a:lnTo>
                    <a:pt x="169540" y="47307"/>
                  </a:lnTo>
                  <a:lnTo>
                    <a:pt x="170188" y="47361"/>
                  </a:lnTo>
                  <a:lnTo>
                    <a:pt x="170565" y="47577"/>
                  </a:lnTo>
                  <a:lnTo>
                    <a:pt x="170781" y="47955"/>
                  </a:lnTo>
                  <a:lnTo>
                    <a:pt x="170997" y="48494"/>
                  </a:lnTo>
                  <a:lnTo>
                    <a:pt x="170080" y="48440"/>
                  </a:lnTo>
                  <a:lnTo>
                    <a:pt x="169271" y="48548"/>
                  </a:lnTo>
                  <a:lnTo>
                    <a:pt x="168569" y="48764"/>
                  </a:lnTo>
                  <a:lnTo>
                    <a:pt x="168030" y="49141"/>
                  </a:lnTo>
                  <a:lnTo>
                    <a:pt x="168731" y="50436"/>
                  </a:lnTo>
                  <a:lnTo>
                    <a:pt x="169864" y="53619"/>
                  </a:lnTo>
                  <a:lnTo>
                    <a:pt x="170673" y="54859"/>
                  </a:lnTo>
                  <a:lnTo>
                    <a:pt x="172184" y="55722"/>
                  </a:lnTo>
                  <a:lnTo>
                    <a:pt x="173748" y="55668"/>
                  </a:lnTo>
                  <a:lnTo>
                    <a:pt x="179250" y="53942"/>
                  </a:lnTo>
                  <a:lnTo>
                    <a:pt x="179897" y="53996"/>
                  </a:lnTo>
                  <a:lnTo>
                    <a:pt x="180437" y="54536"/>
                  </a:lnTo>
                  <a:lnTo>
                    <a:pt x="180653" y="55291"/>
                  </a:lnTo>
                  <a:lnTo>
                    <a:pt x="180706" y="55992"/>
                  </a:lnTo>
                  <a:lnTo>
                    <a:pt x="180814" y="56316"/>
                  </a:lnTo>
                  <a:lnTo>
                    <a:pt x="181893" y="56370"/>
                  </a:lnTo>
                  <a:lnTo>
                    <a:pt x="183403" y="56585"/>
                  </a:lnTo>
                  <a:lnTo>
                    <a:pt x="185022" y="57125"/>
                  </a:lnTo>
                  <a:lnTo>
                    <a:pt x="186424" y="58204"/>
                  </a:lnTo>
                  <a:lnTo>
                    <a:pt x="188150" y="56801"/>
                  </a:lnTo>
                  <a:lnTo>
                    <a:pt x="191765" y="52917"/>
                  </a:lnTo>
                  <a:lnTo>
                    <a:pt x="193275" y="52108"/>
                  </a:lnTo>
                  <a:lnTo>
                    <a:pt x="193329" y="51838"/>
                  </a:lnTo>
                  <a:lnTo>
                    <a:pt x="193868" y="51245"/>
                  </a:lnTo>
                  <a:lnTo>
                    <a:pt x="194462" y="50706"/>
                  </a:lnTo>
                  <a:lnTo>
                    <a:pt x="194731" y="50598"/>
                  </a:lnTo>
                  <a:lnTo>
                    <a:pt x="195001" y="50058"/>
                  </a:lnTo>
                  <a:lnTo>
                    <a:pt x="195594" y="49843"/>
                  </a:lnTo>
                  <a:lnTo>
                    <a:pt x="196350" y="49789"/>
                  </a:lnTo>
                  <a:lnTo>
                    <a:pt x="199748" y="49141"/>
                  </a:lnTo>
                  <a:lnTo>
                    <a:pt x="202769" y="49087"/>
                  </a:lnTo>
                  <a:lnTo>
                    <a:pt x="203470" y="49249"/>
                  </a:lnTo>
                  <a:lnTo>
                    <a:pt x="205034" y="50058"/>
                  </a:lnTo>
                  <a:lnTo>
                    <a:pt x="205736" y="50274"/>
                  </a:lnTo>
                  <a:lnTo>
                    <a:pt x="210429" y="50112"/>
                  </a:lnTo>
                  <a:lnTo>
                    <a:pt x="212101" y="49681"/>
                  </a:lnTo>
                  <a:lnTo>
                    <a:pt x="213503" y="48764"/>
                  </a:lnTo>
                  <a:lnTo>
                    <a:pt x="214312" y="47253"/>
                  </a:lnTo>
                  <a:lnTo>
                    <a:pt x="214258" y="45635"/>
                  </a:lnTo>
                  <a:lnTo>
                    <a:pt x="213557" y="44071"/>
                  </a:lnTo>
                  <a:lnTo>
                    <a:pt x="212424" y="42884"/>
                  </a:lnTo>
                  <a:lnTo>
                    <a:pt x="211022" y="42452"/>
                  </a:lnTo>
                  <a:lnTo>
                    <a:pt x="210752" y="42021"/>
                  </a:lnTo>
                  <a:lnTo>
                    <a:pt x="210051" y="41212"/>
                  </a:lnTo>
                  <a:lnTo>
                    <a:pt x="209296" y="40618"/>
                  </a:lnTo>
                  <a:lnTo>
                    <a:pt x="208972" y="40942"/>
                  </a:lnTo>
                  <a:lnTo>
                    <a:pt x="208810" y="41482"/>
                  </a:lnTo>
                  <a:lnTo>
                    <a:pt x="208379" y="42075"/>
                  </a:lnTo>
                  <a:lnTo>
                    <a:pt x="207246" y="43100"/>
                  </a:lnTo>
                  <a:lnTo>
                    <a:pt x="205843" y="40726"/>
                  </a:lnTo>
                  <a:lnTo>
                    <a:pt x="202014" y="37436"/>
                  </a:lnTo>
                  <a:lnTo>
                    <a:pt x="200665" y="35224"/>
                  </a:lnTo>
                  <a:lnTo>
                    <a:pt x="200072" y="35224"/>
                  </a:lnTo>
                  <a:lnTo>
                    <a:pt x="199262" y="36087"/>
                  </a:lnTo>
                  <a:lnTo>
                    <a:pt x="198076" y="35386"/>
                  </a:lnTo>
                  <a:lnTo>
                    <a:pt x="195648" y="32635"/>
                  </a:lnTo>
                  <a:lnTo>
                    <a:pt x="194084" y="32096"/>
                  </a:lnTo>
                  <a:lnTo>
                    <a:pt x="192250" y="32689"/>
                  </a:lnTo>
                  <a:lnTo>
                    <a:pt x="189391" y="34145"/>
                  </a:lnTo>
                  <a:lnTo>
                    <a:pt x="188096" y="33822"/>
                  </a:lnTo>
                  <a:lnTo>
                    <a:pt x="186532" y="33067"/>
                  </a:lnTo>
                  <a:lnTo>
                    <a:pt x="185184" y="32203"/>
                  </a:lnTo>
                  <a:lnTo>
                    <a:pt x="183889" y="30585"/>
                  </a:lnTo>
                  <a:lnTo>
                    <a:pt x="178818" y="27564"/>
                  </a:lnTo>
                  <a:lnTo>
                    <a:pt x="173694" y="23681"/>
                  </a:lnTo>
                  <a:lnTo>
                    <a:pt x="172615" y="22440"/>
                  </a:lnTo>
                  <a:lnTo>
                    <a:pt x="170565" y="19419"/>
                  </a:lnTo>
                  <a:lnTo>
                    <a:pt x="169271" y="17963"/>
                  </a:lnTo>
                  <a:lnTo>
                    <a:pt x="166843" y="16237"/>
                  </a:lnTo>
                  <a:lnTo>
                    <a:pt x="165710" y="14834"/>
                  </a:lnTo>
                  <a:lnTo>
                    <a:pt x="164955" y="14133"/>
                  </a:lnTo>
                  <a:lnTo>
                    <a:pt x="164092" y="13809"/>
                  </a:lnTo>
                  <a:lnTo>
                    <a:pt x="163553" y="12838"/>
                  </a:lnTo>
                  <a:lnTo>
                    <a:pt x="163984" y="10573"/>
                  </a:lnTo>
                  <a:lnTo>
                    <a:pt x="164793" y="8145"/>
                  </a:lnTo>
                  <a:lnTo>
                    <a:pt x="165549" y="6635"/>
                  </a:lnTo>
                  <a:lnTo>
                    <a:pt x="166520" y="5664"/>
                  </a:lnTo>
                  <a:lnTo>
                    <a:pt x="167275" y="5394"/>
                  </a:lnTo>
                  <a:lnTo>
                    <a:pt x="167922" y="5448"/>
                  </a:lnTo>
                  <a:lnTo>
                    <a:pt x="168516" y="5394"/>
                  </a:lnTo>
                  <a:lnTo>
                    <a:pt x="170781" y="3884"/>
                  </a:lnTo>
                  <a:lnTo>
                    <a:pt x="171213" y="3668"/>
                  </a:lnTo>
                  <a:lnTo>
                    <a:pt x="172723" y="3398"/>
                  </a:lnTo>
                  <a:lnTo>
                    <a:pt x="179897" y="593"/>
                  </a:lnTo>
                  <a:lnTo>
                    <a:pt x="181839" y="216"/>
                  </a:lnTo>
                  <a:lnTo>
                    <a:pt x="185399" y="0"/>
                  </a:lnTo>
                  <a:lnTo>
                    <a:pt x="185993" y="485"/>
                  </a:lnTo>
                  <a:lnTo>
                    <a:pt x="186478" y="1510"/>
                  </a:lnTo>
                  <a:lnTo>
                    <a:pt x="187018" y="2266"/>
                  </a:lnTo>
                  <a:lnTo>
                    <a:pt x="187773" y="2104"/>
                  </a:lnTo>
                  <a:lnTo>
                    <a:pt x="188636" y="1510"/>
                  </a:lnTo>
                  <a:lnTo>
                    <a:pt x="189391" y="1456"/>
                  </a:lnTo>
                  <a:lnTo>
                    <a:pt x="191063" y="1780"/>
                  </a:lnTo>
                  <a:lnTo>
                    <a:pt x="195163" y="1942"/>
                  </a:lnTo>
                  <a:lnTo>
                    <a:pt x="198939" y="2697"/>
                  </a:lnTo>
                  <a:lnTo>
                    <a:pt x="201906" y="4477"/>
                  </a:lnTo>
                  <a:lnTo>
                    <a:pt x="203524" y="7822"/>
                  </a:lnTo>
                  <a:lnTo>
                    <a:pt x="203902" y="11382"/>
                  </a:lnTo>
                  <a:lnTo>
                    <a:pt x="204279" y="13108"/>
                  </a:lnTo>
                  <a:lnTo>
                    <a:pt x="204980" y="13809"/>
                  </a:lnTo>
                  <a:lnTo>
                    <a:pt x="205358" y="14456"/>
                  </a:lnTo>
                  <a:lnTo>
                    <a:pt x="208271" y="18017"/>
                  </a:lnTo>
                  <a:lnTo>
                    <a:pt x="210105" y="21523"/>
                  </a:lnTo>
                  <a:lnTo>
                    <a:pt x="210968" y="22548"/>
                  </a:lnTo>
                  <a:lnTo>
                    <a:pt x="211507" y="22764"/>
                  </a:lnTo>
                  <a:lnTo>
                    <a:pt x="211885" y="22602"/>
                  </a:lnTo>
                  <a:lnTo>
                    <a:pt x="212209" y="22332"/>
                  </a:lnTo>
                  <a:lnTo>
                    <a:pt x="212424" y="22278"/>
                  </a:lnTo>
                  <a:lnTo>
                    <a:pt x="215337" y="25029"/>
                  </a:lnTo>
                  <a:lnTo>
                    <a:pt x="216039" y="25299"/>
                  </a:lnTo>
                  <a:lnTo>
                    <a:pt x="217387" y="24975"/>
                  </a:lnTo>
                  <a:lnTo>
                    <a:pt x="219059" y="24058"/>
                  </a:lnTo>
                  <a:lnTo>
                    <a:pt x="220624" y="22925"/>
                  </a:lnTo>
                  <a:lnTo>
                    <a:pt x="222889" y="20606"/>
                  </a:lnTo>
                  <a:lnTo>
                    <a:pt x="223482" y="19797"/>
                  </a:lnTo>
                  <a:lnTo>
                    <a:pt x="223752" y="18934"/>
                  </a:lnTo>
                  <a:lnTo>
                    <a:pt x="224238" y="18610"/>
                  </a:lnTo>
                  <a:lnTo>
                    <a:pt x="225263" y="18125"/>
                  </a:lnTo>
                  <a:lnTo>
                    <a:pt x="226288" y="17477"/>
                  </a:lnTo>
                  <a:lnTo>
                    <a:pt x="227474" y="15320"/>
                  </a:lnTo>
                  <a:lnTo>
                    <a:pt x="229200" y="14564"/>
                  </a:lnTo>
                  <a:lnTo>
                    <a:pt x="231196" y="14295"/>
                  </a:lnTo>
                  <a:lnTo>
                    <a:pt x="232707" y="14456"/>
                  </a:lnTo>
                  <a:lnTo>
                    <a:pt x="233570" y="14942"/>
                  </a:lnTo>
                  <a:lnTo>
                    <a:pt x="234972" y="16075"/>
                  </a:lnTo>
                  <a:lnTo>
                    <a:pt x="235943" y="16291"/>
                  </a:lnTo>
                  <a:lnTo>
                    <a:pt x="239503" y="16291"/>
                  </a:lnTo>
                  <a:lnTo>
                    <a:pt x="240205" y="16452"/>
                  </a:lnTo>
                  <a:lnTo>
                    <a:pt x="240744" y="16776"/>
                  </a:lnTo>
                  <a:lnTo>
                    <a:pt x="241229" y="17154"/>
                  </a:lnTo>
                  <a:lnTo>
                    <a:pt x="241661" y="17423"/>
                  </a:lnTo>
                  <a:lnTo>
                    <a:pt x="244520" y="17801"/>
                  </a:lnTo>
                  <a:lnTo>
                    <a:pt x="245221" y="18017"/>
                  </a:lnTo>
                  <a:lnTo>
                    <a:pt x="246624" y="19527"/>
                  </a:lnTo>
                  <a:lnTo>
                    <a:pt x="249429" y="25299"/>
                  </a:lnTo>
                  <a:lnTo>
                    <a:pt x="248835" y="26755"/>
                  </a:lnTo>
                  <a:lnTo>
                    <a:pt x="248458" y="28913"/>
                  </a:lnTo>
                  <a:lnTo>
                    <a:pt x="248188" y="32797"/>
                  </a:lnTo>
                  <a:lnTo>
                    <a:pt x="246030" y="38892"/>
                  </a:lnTo>
                  <a:lnTo>
                    <a:pt x="245815" y="40241"/>
                  </a:lnTo>
                  <a:lnTo>
                    <a:pt x="246947" y="40672"/>
                  </a:lnTo>
                  <a:lnTo>
                    <a:pt x="248296" y="39432"/>
                  </a:lnTo>
                  <a:lnTo>
                    <a:pt x="249429" y="37760"/>
                  </a:lnTo>
                  <a:lnTo>
                    <a:pt x="249914" y="36896"/>
                  </a:lnTo>
                  <a:lnTo>
                    <a:pt x="250130" y="36249"/>
                  </a:lnTo>
                  <a:lnTo>
                    <a:pt x="251101" y="33984"/>
                  </a:lnTo>
                  <a:lnTo>
                    <a:pt x="252126" y="32257"/>
                  </a:lnTo>
                  <a:lnTo>
                    <a:pt x="252018" y="31394"/>
                  </a:lnTo>
                  <a:lnTo>
                    <a:pt x="251586" y="30531"/>
                  </a:lnTo>
                  <a:lnTo>
                    <a:pt x="251209" y="29398"/>
                  </a:lnTo>
                  <a:lnTo>
                    <a:pt x="251263" y="25946"/>
                  </a:lnTo>
                  <a:lnTo>
                    <a:pt x="252503" y="23303"/>
                  </a:lnTo>
                  <a:lnTo>
                    <a:pt x="254445" y="21307"/>
                  </a:lnTo>
                  <a:lnTo>
                    <a:pt x="256549" y="19797"/>
                  </a:lnTo>
                  <a:lnTo>
                    <a:pt x="259570" y="18610"/>
                  </a:lnTo>
                  <a:lnTo>
                    <a:pt x="263615" y="18017"/>
                  </a:lnTo>
                  <a:lnTo>
                    <a:pt x="267877" y="18017"/>
                  </a:lnTo>
                  <a:lnTo>
                    <a:pt x="271491" y="18610"/>
                  </a:lnTo>
                  <a:lnTo>
                    <a:pt x="273487" y="19149"/>
                  </a:lnTo>
                  <a:lnTo>
                    <a:pt x="274836" y="19743"/>
                  </a:lnTo>
                  <a:lnTo>
                    <a:pt x="275699" y="20822"/>
                  </a:lnTo>
                  <a:lnTo>
                    <a:pt x="276238" y="22764"/>
                  </a:lnTo>
                  <a:lnTo>
                    <a:pt x="276508" y="25299"/>
                  </a:lnTo>
                  <a:lnTo>
                    <a:pt x="277748" y="29452"/>
                  </a:lnTo>
                  <a:lnTo>
                    <a:pt x="280284" y="33930"/>
                  </a:lnTo>
                  <a:lnTo>
                    <a:pt x="279798" y="37328"/>
                  </a:lnTo>
                  <a:lnTo>
                    <a:pt x="278504" y="40726"/>
                  </a:lnTo>
                  <a:lnTo>
                    <a:pt x="279205" y="43801"/>
                  </a:lnTo>
                  <a:lnTo>
                    <a:pt x="279205" y="45959"/>
                  </a:lnTo>
                  <a:lnTo>
                    <a:pt x="279474" y="47901"/>
                  </a:lnTo>
                  <a:lnTo>
                    <a:pt x="280392" y="49303"/>
                  </a:lnTo>
                  <a:lnTo>
                    <a:pt x="282441" y="49843"/>
                  </a:lnTo>
                  <a:lnTo>
                    <a:pt x="283736" y="49573"/>
                  </a:lnTo>
                  <a:lnTo>
                    <a:pt x="285516" y="48980"/>
                  </a:lnTo>
                  <a:lnTo>
                    <a:pt x="287188" y="48224"/>
                  </a:lnTo>
                  <a:lnTo>
                    <a:pt x="288105" y="47469"/>
                  </a:lnTo>
                  <a:lnTo>
                    <a:pt x="288051" y="46660"/>
                  </a:lnTo>
                  <a:lnTo>
                    <a:pt x="287620" y="45851"/>
                  </a:lnTo>
                  <a:lnTo>
                    <a:pt x="287512" y="45258"/>
                  </a:lnTo>
                  <a:lnTo>
                    <a:pt x="289292" y="44826"/>
                  </a:lnTo>
                  <a:lnTo>
                    <a:pt x="289723" y="44287"/>
                  </a:lnTo>
                  <a:lnTo>
                    <a:pt x="289885" y="43423"/>
                  </a:lnTo>
                  <a:lnTo>
                    <a:pt x="289885" y="42129"/>
                  </a:lnTo>
                  <a:lnTo>
                    <a:pt x="290425" y="41589"/>
                  </a:lnTo>
                  <a:lnTo>
                    <a:pt x="291611" y="42776"/>
                  </a:lnTo>
                  <a:lnTo>
                    <a:pt x="292852" y="44610"/>
                  </a:lnTo>
                  <a:lnTo>
                    <a:pt x="293176" y="46067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002B2933-9914-53BC-6C95-CC8154B04C29}"/>
                </a:ext>
              </a:extLst>
            </p:cNvPr>
            <p:cNvSpPr/>
            <p:nvPr/>
          </p:nvSpPr>
          <p:spPr>
            <a:xfrm>
              <a:off x="5316501" y="2249909"/>
              <a:ext cx="203080" cy="466370"/>
            </a:xfrm>
            <a:custGeom>
              <a:avLst/>
              <a:gdLst>
                <a:gd name="connsiteX0" fmla="*/ 139494 w 215606"/>
                <a:gd name="connsiteY0" fmla="*/ 474691 h 486558"/>
                <a:gd name="connsiteX1" fmla="*/ 144673 w 215606"/>
                <a:gd name="connsiteY1" fmla="*/ 474530 h 486558"/>
                <a:gd name="connsiteX2" fmla="*/ 147262 w 215606"/>
                <a:gd name="connsiteY2" fmla="*/ 475015 h 486558"/>
                <a:gd name="connsiteX3" fmla="*/ 148718 w 215606"/>
                <a:gd name="connsiteY3" fmla="*/ 476471 h 486558"/>
                <a:gd name="connsiteX4" fmla="*/ 147855 w 215606"/>
                <a:gd name="connsiteY4" fmla="*/ 478090 h 486558"/>
                <a:gd name="connsiteX5" fmla="*/ 145158 w 215606"/>
                <a:gd name="connsiteY5" fmla="*/ 479007 h 486558"/>
                <a:gd name="connsiteX6" fmla="*/ 142299 w 215606"/>
                <a:gd name="connsiteY6" fmla="*/ 479169 h 486558"/>
                <a:gd name="connsiteX7" fmla="*/ 140951 w 215606"/>
                <a:gd name="connsiteY7" fmla="*/ 478521 h 486558"/>
                <a:gd name="connsiteX8" fmla="*/ 139764 w 215606"/>
                <a:gd name="connsiteY8" fmla="*/ 477442 h 486558"/>
                <a:gd name="connsiteX9" fmla="*/ 134262 w 215606"/>
                <a:gd name="connsiteY9" fmla="*/ 476579 h 486558"/>
                <a:gd name="connsiteX10" fmla="*/ 132590 w 215606"/>
                <a:gd name="connsiteY10" fmla="*/ 475824 h 486558"/>
                <a:gd name="connsiteX11" fmla="*/ 131079 w 215606"/>
                <a:gd name="connsiteY11" fmla="*/ 476418 h 486558"/>
                <a:gd name="connsiteX12" fmla="*/ 128976 w 215606"/>
                <a:gd name="connsiteY12" fmla="*/ 476633 h 486558"/>
                <a:gd name="connsiteX13" fmla="*/ 126872 w 215606"/>
                <a:gd name="connsiteY13" fmla="*/ 476471 h 486558"/>
                <a:gd name="connsiteX14" fmla="*/ 125416 w 215606"/>
                <a:gd name="connsiteY14" fmla="*/ 475824 h 486558"/>
                <a:gd name="connsiteX15" fmla="*/ 124930 w 215606"/>
                <a:gd name="connsiteY15" fmla="*/ 475177 h 486558"/>
                <a:gd name="connsiteX16" fmla="*/ 124768 w 215606"/>
                <a:gd name="connsiteY16" fmla="*/ 474476 h 486558"/>
                <a:gd name="connsiteX17" fmla="*/ 124930 w 215606"/>
                <a:gd name="connsiteY17" fmla="*/ 473774 h 486558"/>
                <a:gd name="connsiteX18" fmla="*/ 125416 w 215606"/>
                <a:gd name="connsiteY18" fmla="*/ 473127 h 486558"/>
                <a:gd name="connsiteX19" fmla="*/ 126818 w 215606"/>
                <a:gd name="connsiteY19" fmla="*/ 472588 h 486558"/>
                <a:gd name="connsiteX20" fmla="*/ 128490 w 215606"/>
                <a:gd name="connsiteY20" fmla="*/ 472857 h 486558"/>
                <a:gd name="connsiteX21" fmla="*/ 131673 w 215606"/>
                <a:gd name="connsiteY21" fmla="*/ 473990 h 486558"/>
                <a:gd name="connsiteX22" fmla="*/ 139494 w 215606"/>
                <a:gd name="connsiteY22" fmla="*/ 474691 h 486558"/>
                <a:gd name="connsiteX23" fmla="*/ 121909 w 215606"/>
                <a:gd name="connsiteY23" fmla="*/ 456675 h 486558"/>
                <a:gd name="connsiteX24" fmla="*/ 123204 w 215606"/>
                <a:gd name="connsiteY24" fmla="*/ 455164 h 486558"/>
                <a:gd name="connsiteX25" fmla="*/ 123959 w 215606"/>
                <a:gd name="connsiteY25" fmla="*/ 454895 h 486558"/>
                <a:gd name="connsiteX26" fmla="*/ 124283 w 215606"/>
                <a:gd name="connsiteY26" fmla="*/ 456351 h 486558"/>
                <a:gd name="connsiteX27" fmla="*/ 124121 w 215606"/>
                <a:gd name="connsiteY27" fmla="*/ 457754 h 486558"/>
                <a:gd name="connsiteX28" fmla="*/ 123312 w 215606"/>
                <a:gd name="connsiteY28" fmla="*/ 460127 h 486558"/>
                <a:gd name="connsiteX29" fmla="*/ 123096 w 215606"/>
                <a:gd name="connsiteY29" fmla="*/ 461422 h 486558"/>
                <a:gd name="connsiteX30" fmla="*/ 120561 w 215606"/>
                <a:gd name="connsiteY30" fmla="*/ 461799 h 486558"/>
                <a:gd name="connsiteX31" fmla="*/ 117378 w 215606"/>
                <a:gd name="connsiteY31" fmla="*/ 461637 h 486558"/>
                <a:gd name="connsiteX32" fmla="*/ 115436 w 215606"/>
                <a:gd name="connsiteY32" fmla="*/ 460828 h 486558"/>
                <a:gd name="connsiteX33" fmla="*/ 115328 w 215606"/>
                <a:gd name="connsiteY33" fmla="*/ 462177 h 486558"/>
                <a:gd name="connsiteX34" fmla="*/ 114303 w 215606"/>
                <a:gd name="connsiteY34" fmla="*/ 463202 h 486558"/>
                <a:gd name="connsiteX35" fmla="*/ 111121 w 215606"/>
                <a:gd name="connsiteY35" fmla="*/ 461475 h 486558"/>
                <a:gd name="connsiteX36" fmla="*/ 109988 w 215606"/>
                <a:gd name="connsiteY36" fmla="*/ 459480 h 486558"/>
                <a:gd name="connsiteX37" fmla="*/ 110312 w 215606"/>
                <a:gd name="connsiteY37" fmla="*/ 458185 h 486558"/>
                <a:gd name="connsiteX38" fmla="*/ 108100 w 215606"/>
                <a:gd name="connsiteY38" fmla="*/ 458563 h 486558"/>
                <a:gd name="connsiteX39" fmla="*/ 106590 w 215606"/>
                <a:gd name="connsiteY39" fmla="*/ 458023 h 486558"/>
                <a:gd name="connsiteX40" fmla="*/ 105025 w 215606"/>
                <a:gd name="connsiteY40" fmla="*/ 458239 h 486558"/>
                <a:gd name="connsiteX41" fmla="*/ 104432 w 215606"/>
                <a:gd name="connsiteY41" fmla="*/ 456351 h 486558"/>
                <a:gd name="connsiteX42" fmla="*/ 105241 w 215606"/>
                <a:gd name="connsiteY42" fmla="*/ 455866 h 486558"/>
                <a:gd name="connsiteX43" fmla="*/ 107453 w 215606"/>
                <a:gd name="connsiteY43" fmla="*/ 456944 h 486558"/>
                <a:gd name="connsiteX44" fmla="*/ 109395 w 215606"/>
                <a:gd name="connsiteY44" fmla="*/ 456081 h 486558"/>
                <a:gd name="connsiteX45" fmla="*/ 109934 w 215606"/>
                <a:gd name="connsiteY45" fmla="*/ 453870 h 486558"/>
                <a:gd name="connsiteX46" fmla="*/ 109557 w 215606"/>
                <a:gd name="connsiteY46" fmla="*/ 451982 h 486558"/>
                <a:gd name="connsiteX47" fmla="*/ 110042 w 215606"/>
                <a:gd name="connsiteY47" fmla="*/ 449878 h 486558"/>
                <a:gd name="connsiteX48" fmla="*/ 111283 w 215606"/>
                <a:gd name="connsiteY48" fmla="*/ 450633 h 486558"/>
                <a:gd name="connsiteX49" fmla="*/ 112847 w 215606"/>
                <a:gd name="connsiteY49" fmla="*/ 450903 h 486558"/>
                <a:gd name="connsiteX50" fmla="*/ 114951 w 215606"/>
                <a:gd name="connsiteY50" fmla="*/ 453816 h 486558"/>
                <a:gd name="connsiteX51" fmla="*/ 119536 w 215606"/>
                <a:gd name="connsiteY51" fmla="*/ 455866 h 486558"/>
                <a:gd name="connsiteX52" fmla="*/ 120830 w 215606"/>
                <a:gd name="connsiteY52" fmla="*/ 456459 h 486558"/>
                <a:gd name="connsiteX53" fmla="*/ 121909 w 215606"/>
                <a:gd name="connsiteY53" fmla="*/ 456675 h 486558"/>
                <a:gd name="connsiteX54" fmla="*/ 150445 w 215606"/>
                <a:gd name="connsiteY54" fmla="*/ 93428 h 486558"/>
                <a:gd name="connsiteX55" fmla="*/ 150499 w 215606"/>
                <a:gd name="connsiteY55" fmla="*/ 92942 h 486558"/>
                <a:gd name="connsiteX56" fmla="*/ 150013 w 215606"/>
                <a:gd name="connsiteY56" fmla="*/ 90137 h 486558"/>
                <a:gd name="connsiteX57" fmla="*/ 149042 w 215606"/>
                <a:gd name="connsiteY57" fmla="*/ 88303 h 486558"/>
                <a:gd name="connsiteX58" fmla="*/ 148071 w 215606"/>
                <a:gd name="connsiteY58" fmla="*/ 89274 h 486558"/>
                <a:gd name="connsiteX59" fmla="*/ 147532 w 215606"/>
                <a:gd name="connsiteY59" fmla="*/ 89274 h 486558"/>
                <a:gd name="connsiteX60" fmla="*/ 147100 w 215606"/>
                <a:gd name="connsiteY60" fmla="*/ 88357 h 486558"/>
                <a:gd name="connsiteX61" fmla="*/ 146507 w 215606"/>
                <a:gd name="connsiteY61" fmla="*/ 86038 h 486558"/>
                <a:gd name="connsiteX62" fmla="*/ 145806 w 215606"/>
                <a:gd name="connsiteY62" fmla="*/ 85175 h 486558"/>
                <a:gd name="connsiteX63" fmla="*/ 145104 w 215606"/>
                <a:gd name="connsiteY63" fmla="*/ 85930 h 486558"/>
                <a:gd name="connsiteX64" fmla="*/ 144457 w 215606"/>
                <a:gd name="connsiteY64" fmla="*/ 87710 h 486558"/>
                <a:gd name="connsiteX65" fmla="*/ 144026 w 215606"/>
                <a:gd name="connsiteY65" fmla="*/ 88195 h 486558"/>
                <a:gd name="connsiteX66" fmla="*/ 143162 w 215606"/>
                <a:gd name="connsiteY66" fmla="*/ 88142 h 486558"/>
                <a:gd name="connsiteX67" fmla="*/ 142407 w 215606"/>
                <a:gd name="connsiteY67" fmla="*/ 87602 h 486558"/>
                <a:gd name="connsiteX68" fmla="*/ 141868 w 215606"/>
                <a:gd name="connsiteY68" fmla="*/ 86793 h 486558"/>
                <a:gd name="connsiteX69" fmla="*/ 141652 w 215606"/>
                <a:gd name="connsiteY69" fmla="*/ 86038 h 486558"/>
                <a:gd name="connsiteX70" fmla="*/ 142192 w 215606"/>
                <a:gd name="connsiteY70" fmla="*/ 84959 h 486558"/>
                <a:gd name="connsiteX71" fmla="*/ 143432 w 215606"/>
                <a:gd name="connsiteY71" fmla="*/ 84689 h 486558"/>
                <a:gd name="connsiteX72" fmla="*/ 144673 w 215606"/>
                <a:gd name="connsiteY72" fmla="*/ 84150 h 486558"/>
                <a:gd name="connsiteX73" fmla="*/ 145212 w 215606"/>
                <a:gd name="connsiteY73" fmla="*/ 82154 h 486558"/>
                <a:gd name="connsiteX74" fmla="*/ 146615 w 215606"/>
                <a:gd name="connsiteY74" fmla="*/ 82586 h 486558"/>
                <a:gd name="connsiteX75" fmla="*/ 147532 w 215606"/>
                <a:gd name="connsiteY75" fmla="*/ 82046 h 486558"/>
                <a:gd name="connsiteX76" fmla="*/ 148772 w 215606"/>
                <a:gd name="connsiteY76" fmla="*/ 79834 h 486558"/>
                <a:gd name="connsiteX77" fmla="*/ 149096 w 215606"/>
                <a:gd name="connsiteY77" fmla="*/ 80104 h 486558"/>
                <a:gd name="connsiteX78" fmla="*/ 149366 w 215606"/>
                <a:gd name="connsiteY78" fmla="*/ 80212 h 486558"/>
                <a:gd name="connsiteX79" fmla="*/ 149636 w 215606"/>
                <a:gd name="connsiteY79" fmla="*/ 80266 h 486558"/>
                <a:gd name="connsiteX80" fmla="*/ 149959 w 215606"/>
                <a:gd name="connsiteY80" fmla="*/ 80428 h 486558"/>
                <a:gd name="connsiteX81" fmla="*/ 147154 w 215606"/>
                <a:gd name="connsiteY81" fmla="*/ 75195 h 486558"/>
                <a:gd name="connsiteX82" fmla="*/ 146075 w 215606"/>
                <a:gd name="connsiteY82" fmla="*/ 74440 h 486558"/>
                <a:gd name="connsiteX83" fmla="*/ 146129 w 215606"/>
                <a:gd name="connsiteY83" fmla="*/ 74117 h 486558"/>
                <a:gd name="connsiteX84" fmla="*/ 145482 w 215606"/>
                <a:gd name="connsiteY84" fmla="*/ 73415 h 486558"/>
                <a:gd name="connsiteX85" fmla="*/ 144295 w 215606"/>
                <a:gd name="connsiteY85" fmla="*/ 72336 h 486558"/>
                <a:gd name="connsiteX86" fmla="*/ 143486 w 215606"/>
                <a:gd name="connsiteY86" fmla="*/ 71905 h 486558"/>
                <a:gd name="connsiteX87" fmla="*/ 132967 w 215606"/>
                <a:gd name="connsiteY87" fmla="*/ 70287 h 486558"/>
                <a:gd name="connsiteX88" fmla="*/ 131889 w 215606"/>
                <a:gd name="connsiteY88" fmla="*/ 70449 h 486558"/>
                <a:gd name="connsiteX89" fmla="*/ 131025 w 215606"/>
                <a:gd name="connsiteY89" fmla="*/ 70664 h 486558"/>
                <a:gd name="connsiteX90" fmla="*/ 130270 w 215606"/>
                <a:gd name="connsiteY90" fmla="*/ 70610 h 486558"/>
                <a:gd name="connsiteX91" fmla="*/ 129407 w 215606"/>
                <a:gd name="connsiteY91" fmla="*/ 69963 h 486558"/>
                <a:gd name="connsiteX92" fmla="*/ 128436 w 215606"/>
                <a:gd name="connsiteY92" fmla="*/ 69046 h 486558"/>
                <a:gd name="connsiteX93" fmla="*/ 127627 w 215606"/>
                <a:gd name="connsiteY93" fmla="*/ 68507 h 486558"/>
                <a:gd name="connsiteX94" fmla="*/ 126710 w 215606"/>
                <a:gd name="connsiteY94" fmla="*/ 68183 h 486558"/>
                <a:gd name="connsiteX95" fmla="*/ 125523 w 215606"/>
                <a:gd name="connsiteY95" fmla="*/ 67913 h 486558"/>
                <a:gd name="connsiteX96" fmla="*/ 123528 w 215606"/>
                <a:gd name="connsiteY96" fmla="*/ 67913 h 486558"/>
                <a:gd name="connsiteX97" fmla="*/ 122233 w 215606"/>
                <a:gd name="connsiteY97" fmla="*/ 68507 h 486558"/>
                <a:gd name="connsiteX98" fmla="*/ 121154 w 215606"/>
                <a:gd name="connsiteY98" fmla="*/ 69262 h 486558"/>
                <a:gd name="connsiteX99" fmla="*/ 119860 w 215606"/>
                <a:gd name="connsiteY99" fmla="*/ 69639 h 486558"/>
                <a:gd name="connsiteX100" fmla="*/ 118025 w 215606"/>
                <a:gd name="connsiteY100" fmla="*/ 69801 h 486558"/>
                <a:gd name="connsiteX101" fmla="*/ 116623 w 215606"/>
                <a:gd name="connsiteY101" fmla="*/ 70287 h 486558"/>
                <a:gd name="connsiteX102" fmla="*/ 111930 w 215606"/>
                <a:gd name="connsiteY102" fmla="*/ 72714 h 486558"/>
                <a:gd name="connsiteX103" fmla="*/ 110581 w 215606"/>
                <a:gd name="connsiteY103" fmla="*/ 73092 h 486558"/>
                <a:gd name="connsiteX104" fmla="*/ 108639 w 215606"/>
                <a:gd name="connsiteY104" fmla="*/ 73254 h 486558"/>
                <a:gd name="connsiteX105" fmla="*/ 106913 w 215606"/>
                <a:gd name="connsiteY105" fmla="*/ 73739 h 486558"/>
                <a:gd name="connsiteX106" fmla="*/ 106050 w 215606"/>
                <a:gd name="connsiteY106" fmla="*/ 74926 h 486558"/>
                <a:gd name="connsiteX107" fmla="*/ 105511 w 215606"/>
                <a:gd name="connsiteY107" fmla="*/ 76490 h 486558"/>
                <a:gd name="connsiteX108" fmla="*/ 104756 w 215606"/>
                <a:gd name="connsiteY108" fmla="*/ 78000 h 486558"/>
                <a:gd name="connsiteX109" fmla="*/ 103299 w 215606"/>
                <a:gd name="connsiteY109" fmla="*/ 79403 h 486558"/>
                <a:gd name="connsiteX110" fmla="*/ 81507 w 215606"/>
                <a:gd name="connsiteY110" fmla="*/ 92942 h 486558"/>
                <a:gd name="connsiteX111" fmla="*/ 78108 w 215606"/>
                <a:gd name="connsiteY111" fmla="*/ 95855 h 486558"/>
                <a:gd name="connsiteX112" fmla="*/ 76274 w 215606"/>
                <a:gd name="connsiteY112" fmla="*/ 97042 h 486558"/>
                <a:gd name="connsiteX113" fmla="*/ 73847 w 215606"/>
                <a:gd name="connsiteY113" fmla="*/ 97689 h 486558"/>
                <a:gd name="connsiteX114" fmla="*/ 74332 w 215606"/>
                <a:gd name="connsiteY114" fmla="*/ 98768 h 486558"/>
                <a:gd name="connsiteX115" fmla="*/ 75843 w 215606"/>
                <a:gd name="connsiteY115" fmla="*/ 100279 h 486558"/>
                <a:gd name="connsiteX116" fmla="*/ 76166 w 215606"/>
                <a:gd name="connsiteY116" fmla="*/ 101465 h 486558"/>
                <a:gd name="connsiteX117" fmla="*/ 76274 w 215606"/>
                <a:gd name="connsiteY117" fmla="*/ 102544 h 486558"/>
                <a:gd name="connsiteX118" fmla="*/ 76544 w 215606"/>
                <a:gd name="connsiteY118" fmla="*/ 103623 h 486558"/>
                <a:gd name="connsiteX119" fmla="*/ 77029 w 215606"/>
                <a:gd name="connsiteY119" fmla="*/ 104432 h 486558"/>
                <a:gd name="connsiteX120" fmla="*/ 77731 w 215606"/>
                <a:gd name="connsiteY120" fmla="*/ 104756 h 486558"/>
                <a:gd name="connsiteX121" fmla="*/ 78917 w 215606"/>
                <a:gd name="connsiteY121" fmla="*/ 105673 h 486558"/>
                <a:gd name="connsiteX122" fmla="*/ 80158 w 215606"/>
                <a:gd name="connsiteY122" fmla="*/ 110204 h 486558"/>
                <a:gd name="connsiteX123" fmla="*/ 81021 w 215606"/>
                <a:gd name="connsiteY123" fmla="*/ 111876 h 486558"/>
                <a:gd name="connsiteX124" fmla="*/ 80428 w 215606"/>
                <a:gd name="connsiteY124" fmla="*/ 112146 h 486558"/>
                <a:gd name="connsiteX125" fmla="*/ 80050 w 215606"/>
                <a:gd name="connsiteY125" fmla="*/ 112523 h 486558"/>
                <a:gd name="connsiteX126" fmla="*/ 79187 w 215606"/>
                <a:gd name="connsiteY126" fmla="*/ 113602 h 486558"/>
                <a:gd name="connsiteX127" fmla="*/ 81021 w 215606"/>
                <a:gd name="connsiteY127" fmla="*/ 115382 h 486558"/>
                <a:gd name="connsiteX128" fmla="*/ 82909 w 215606"/>
                <a:gd name="connsiteY128" fmla="*/ 116353 h 486558"/>
                <a:gd name="connsiteX129" fmla="*/ 87009 w 215606"/>
                <a:gd name="connsiteY129" fmla="*/ 117810 h 486558"/>
                <a:gd name="connsiteX130" fmla="*/ 89544 w 215606"/>
                <a:gd name="connsiteY130" fmla="*/ 119428 h 486558"/>
                <a:gd name="connsiteX131" fmla="*/ 89976 w 215606"/>
                <a:gd name="connsiteY131" fmla="*/ 119914 h 486558"/>
                <a:gd name="connsiteX132" fmla="*/ 90083 w 215606"/>
                <a:gd name="connsiteY132" fmla="*/ 120669 h 486558"/>
                <a:gd name="connsiteX133" fmla="*/ 90461 w 215606"/>
                <a:gd name="connsiteY133" fmla="*/ 121855 h 486558"/>
                <a:gd name="connsiteX134" fmla="*/ 91000 w 215606"/>
                <a:gd name="connsiteY134" fmla="*/ 123042 h 486558"/>
                <a:gd name="connsiteX135" fmla="*/ 91702 w 215606"/>
                <a:gd name="connsiteY135" fmla="*/ 123797 h 486558"/>
                <a:gd name="connsiteX136" fmla="*/ 93212 w 215606"/>
                <a:gd name="connsiteY136" fmla="*/ 123528 h 486558"/>
                <a:gd name="connsiteX137" fmla="*/ 92834 w 215606"/>
                <a:gd name="connsiteY137" fmla="*/ 124499 h 486558"/>
                <a:gd name="connsiteX138" fmla="*/ 91756 w 215606"/>
                <a:gd name="connsiteY138" fmla="*/ 125955 h 486558"/>
                <a:gd name="connsiteX139" fmla="*/ 91162 w 215606"/>
                <a:gd name="connsiteY139" fmla="*/ 127034 h 486558"/>
                <a:gd name="connsiteX140" fmla="*/ 91324 w 215606"/>
                <a:gd name="connsiteY140" fmla="*/ 127951 h 486558"/>
                <a:gd name="connsiteX141" fmla="*/ 91594 w 215606"/>
                <a:gd name="connsiteY141" fmla="*/ 128922 h 486558"/>
                <a:gd name="connsiteX142" fmla="*/ 91702 w 215606"/>
                <a:gd name="connsiteY142" fmla="*/ 129839 h 486558"/>
                <a:gd name="connsiteX143" fmla="*/ 91216 w 215606"/>
                <a:gd name="connsiteY143" fmla="*/ 131295 h 486558"/>
                <a:gd name="connsiteX144" fmla="*/ 90569 w 215606"/>
                <a:gd name="connsiteY144" fmla="*/ 134478 h 486558"/>
                <a:gd name="connsiteX145" fmla="*/ 90785 w 215606"/>
                <a:gd name="connsiteY145" fmla="*/ 135341 h 486558"/>
                <a:gd name="connsiteX146" fmla="*/ 91540 w 215606"/>
                <a:gd name="connsiteY146" fmla="*/ 137121 h 486558"/>
                <a:gd name="connsiteX147" fmla="*/ 91702 w 215606"/>
                <a:gd name="connsiteY147" fmla="*/ 138092 h 486558"/>
                <a:gd name="connsiteX148" fmla="*/ 91648 w 215606"/>
                <a:gd name="connsiteY148" fmla="*/ 138901 h 486558"/>
                <a:gd name="connsiteX149" fmla="*/ 91270 w 215606"/>
                <a:gd name="connsiteY149" fmla="*/ 140304 h 486558"/>
                <a:gd name="connsiteX150" fmla="*/ 90892 w 215606"/>
                <a:gd name="connsiteY150" fmla="*/ 144781 h 486558"/>
                <a:gd name="connsiteX151" fmla="*/ 91000 w 215606"/>
                <a:gd name="connsiteY151" fmla="*/ 146237 h 486558"/>
                <a:gd name="connsiteX152" fmla="*/ 92511 w 215606"/>
                <a:gd name="connsiteY152" fmla="*/ 150229 h 486558"/>
                <a:gd name="connsiteX153" fmla="*/ 92888 w 215606"/>
                <a:gd name="connsiteY153" fmla="*/ 151847 h 486558"/>
                <a:gd name="connsiteX154" fmla="*/ 92888 w 215606"/>
                <a:gd name="connsiteY154" fmla="*/ 159130 h 486558"/>
                <a:gd name="connsiteX155" fmla="*/ 93158 w 215606"/>
                <a:gd name="connsiteY155" fmla="*/ 159723 h 486558"/>
                <a:gd name="connsiteX156" fmla="*/ 94776 w 215606"/>
                <a:gd name="connsiteY156" fmla="*/ 161233 h 486558"/>
                <a:gd name="connsiteX157" fmla="*/ 95046 w 215606"/>
                <a:gd name="connsiteY157" fmla="*/ 164524 h 486558"/>
                <a:gd name="connsiteX158" fmla="*/ 93590 w 215606"/>
                <a:gd name="connsiteY158" fmla="*/ 167814 h 486558"/>
                <a:gd name="connsiteX159" fmla="*/ 89922 w 215606"/>
                <a:gd name="connsiteY159" fmla="*/ 173154 h 486558"/>
                <a:gd name="connsiteX160" fmla="*/ 88519 w 215606"/>
                <a:gd name="connsiteY160" fmla="*/ 176013 h 486558"/>
                <a:gd name="connsiteX161" fmla="*/ 87494 w 215606"/>
                <a:gd name="connsiteY161" fmla="*/ 178980 h 486558"/>
                <a:gd name="connsiteX162" fmla="*/ 86955 w 215606"/>
                <a:gd name="connsiteY162" fmla="*/ 182163 h 486558"/>
                <a:gd name="connsiteX163" fmla="*/ 86793 w 215606"/>
                <a:gd name="connsiteY163" fmla="*/ 196889 h 486558"/>
                <a:gd name="connsiteX164" fmla="*/ 87117 w 215606"/>
                <a:gd name="connsiteY164" fmla="*/ 198292 h 486558"/>
                <a:gd name="connsiteX165" fmla="*/ 89005 w 215606"/>
                <a:gd name="connsiteY165" fmla="*/ 201474 h 486558"/>
                <a:gd name="connsiteX166" fmla="*/ 89382 w 215606"/>
                <a:gd name="connsiteY166" fmla="*/ 202715 h 486558"/>
                <a:gd name="connsiteX167" fmla="*/ 89382 w 215606"/>
                <a:gd name="connsiteY167" fmla="*/ 206221 h 486558"/>
                <a:gd name="connsiteX168" fmla="*/ 89274 w 215606"/>
                <a:gd name="connsiteY168" fmla="*/ 207138 h 486558"/>
                <a:gd name="connsiteX169" fmla="*/ 88789 w 215606"/>
                <a:gd name="connsiteY169" fmla="*/ 208864 h 486558"/>
                <a:gd name="connsiteX170" fmla="*/ 88681 w 215606"/>
                <a:gd name="connsiteY170" fmla="*/ 209889 h 486558"/>
                <a:gd name="connsiteX171" fmla="*/ 88843 w 215606"/>
                <a:gd name="connsiteY171" fmla="*/ 211130 h 486558"/>
                <a:gd name="connsiteX172" fmla="*/ 89868 w 215606"/>
                <a:gd name="connsiteY172" fmla="*/ 213827 h 486558"/>
                <a:gd name="connsiteX173" fmla="*/ 89706 w 215606"/>
                <a:gd name="connsiteY173" fmla="*/ 216902 h 486558"/>
                <a:gd name="connsiteX174" fmla="*/ 87602 w 215606"/>
                <a:gd name="connsiteY174" fmla="*/ 221918 h 486558"/>
                <a:gd name="connsiteX175" fmla="*/ 88034 w 215606"/>
                <a:gd name="connsiteY175" fmla="*/ 225155 h 486558"/>
                <a:gd name="connsiteX176" fmla="*/ 90137 w 215606"/>
                <a:gd name="connsiteY176" fmla="*/ 227636 h 486558"/>
                <a:gd name="connsiteX177" fmla="*/ 91054 w 215606"/>
                <a:gd name="connsiteY177" fmla="*/ 229308 h 486558"/>
                <a:gd name="connsiteX178" fmla="*/ 90731 w 215606"/>
                <a:gd name="connsiteY178" fmla="*/ 230819 h 486558"/>
                <a:gd name="connsiteX179" fmla="*/ 90191 w 215606"/>
                <a:gd name="connsiteY179" fmla="*/ 232329 h 486558"/>
                <a:gd name="connsiteX180" fmla="*/ 90245 w 215606"/>
                <a:gd name="connsiteY180" fmla="*/ 234541 h 486558"/>
                <a:gd name="connsiteX181" fmla="*/ 90623 w 215606"/>
                <a:gd name="connsiteY181" fmla="*/ 236752 h 486558"/>
                <a:gd name="connsiteX182" fmla="*/ 91054 w 215606"/>
                <a:gd name="connsiteY182" fmla="*/ 238263 h 486558"/>
                <a:gd name="connsiteX183" fmla="*/ 92133 w 215606"/>
                <a:gd name="connsiteY183" fmla="*/ 239881 h 486558"/>
                <a:gd name="connsiteX184" fmla="*/ 94722 w 215606"/>
                <a:gd name="connsiteY184" fmla="*/ 242848 h 486558"/>
                <a:gd name="connsiteX185" fmla="*/ 95208 w 215606"/>
                <a:gd name="connsiteY185" fmla="*/ 244574 h 486558"/>
                <a:gd name="connsiteX186" fmla="*/ 94938 w 215606"/>
                <a:gd name="connsiteY186" fmla="*/ 245437 h 486558"/>
                <a:gd name="connsiteX187" fmla="*/ 94237 w 215606"/>
                <a:gd name="connsiteY187" fmla="*/ 246192 h 486558"/>
                <a:gd name="connsiteX188" fmla="*/ 92565 w 215606"/>
                <a:gd name="connsiteY188" fmla="*/ 247541 h 486558"/>
                <a:gd name="connsiteX189" fmla="*/ 92295 w 215606"/>
                <a:gd name="connsiteY189" fmla="*/ 248242 h 486558"/>
                <a:gd name="connsiteX190" fmla="*/ 90569 w 215606"/>
                <a:gd name="connsiteY190" fmla="*/ 256819 h 486558"/>
                <a:gd name="connsiteX191" fmla="*/ 90515 w 215606"/>
                <a:gd name="connsiteY191" fmla="*/ 258869 h 486558"/>
                <a:gd name="connsiteX192" fmla="*/ 89760 w 215606"/>
                <a:gd name="connsiteY192" fmla="*/ 260487 h 486558"/>
                <a:gd name="connsiteX193" fmla="*/ 88034 w 215606"/>
                <a:gd name="connsiteY193" fmla="*/ 261026 h 486558"/>
                <a:gd name="connsiteX194" fmla="*/ 86038 w 215606"/>
                <a:gd name="connsiteY194" fmla="*/ 261188 h 486558"/>
                <a:gd name="connsiteX195" fmla="*/ 84581 w 215606"/>
                <a:gd name="connsiteY195" fmla="*/ 261566 h 486558"/>
                <a:gd name="connsiteX196" fmla="*/ 83125 w 215606"/>
                <a:gd name="connsiteY196" fmla="*/ 264101 h 486558"/>
                <a:gd name="connsiteX197" fmla="*/ 82909 w 215606"/>
                <a:gd name="connsiteY197" fmla="*/ 274674 h 486558"/>
                <a:gd name="connsiteX198" fmla="*/ 80967 w 215606"/>
                <a:gd name="connsiteY198" fmla="*/ 285031 h 486558"/>
                <a:gd name="connsiteX199" fmla="*/ 80266 w 215606"/>
                <a:gd name="connsiteY199" fmla="*/ 286973 h 486558"/>
                <a:gd name="connsiteX200" fmla="*/ 79295 w 215606"/>
                <a:gd name="connsiteY200" fmla="*/ 288375 h 486558"/>
                <a:gd name="connsiteX201" fmla="*/ 82963 w 215606"/>
                <a:gd name="connsiteY201" fmla="*/ 293715 h 486558"/>
                <a:gd name="connsiteX202" fmla="*/ 83664 w 215606"/>
                <a:gd name="connsiteY202" fmla="*/ 295226 h 486558"/>
                <a:gd name="connsiteX203" fmla="*/ 84797 w 215606"/>
                <a:gd name="connsiteY203" fmla="*/ 298678 h 486558"/>
                <a:gd name="connsiteX204" fmla="*/ 85552 w 215606"/>
                <a:gd name="connsiteY204" fmla="*/ 299973 h 486558"/>
                <a:gd name="connsiteX205" fmla="*/ 89382 w 215606"/>
                <a:gd name="connsiteY205" fmla="*/ 304666 h 486558"/>
                <a:gd name="connsiteX206" fmla="*/ 89976 w 215606"/>
                <a:gd name="connsiteY206" fmla="*/ 305960 h 486558"/>
                <a:gd name="connsiteX207" fmla="*/ 90083 w 215606"/>
                <a:gd name="connsiteY207" fmla="*/ 307632 h 486558"/>
                <a:gd name="connsiteX208" fmla="*/ 93913 w 215606"/>
                <a:gd name="connsiteY208" fmla="*/ 321226 h 486558"/>
                <a:gd name="connsiteX209" fmla="*/ 94183 w 215606"/>
                <a:gd name="connsiteY209" fmla="*/ 324516 h 486558"/>
                <a:gd name="connsiteX210" fmla="*/ 94561 w 215606"/>
                <a:gd name="connsiteY210" fmla="*/ 325271 h 486558"/>
                <a:gd name="connsiteX211" fmla="*/ 96179 w 215606"/>
                <a:gd name="connsiteY211" fmla="*/ 327699 h 486558"/>
                <a:gd name="connsiteX212" fmla="*/ 96556 w 215606"/>
                <a:gd name="connsiteY212" fmla="*/ 329263 h 486558"/>
                <a:gd name="connsiteX213" fmla="*/ 96071 w 215606"/>
                <a:gd name="connsiteY213" fmla="*/ 329749 h 486558"/>
                <a:gd name="connsiteX214" fmla="*/ 93644 w 215606"/>
                <a:gd name="connsiteY214" fmla="*/ 328670 h 486558"/>
                <a:gd name="connsiteX215" fmla="*/ 92403 w 215606"/>
                <a:gd name="connsiteY215" fmla="*/ 328940 h 486558"/>
                <a:gd name="connsiteX216" fmla="*/ 89220 w 215606"/>
                <a:gd name="connsiteY216" fmla="*/ 325433 h 486558"/>
                <a:gd name="connsiteX217" fmla="*/ 88735 w 215606"/>
                <a:gd name="connsiteY217" fmla="*/ 324462 h 486558"/>
                <a:gd name="connsiteX218" fmla="*/ 88465 w 215606"/>
                <a:gd name="connsiteY218" fmla="*/ 323491 h 486558"/>
                <a:gd name="connsiteX219" fmla="*/ 87063 w 215606"/>
                <a:gd name="connsiteY219" fmla="*/ 320740 h 486558"/>
                <a:gd name="connsiteX220" fmla="*/ 86415 w 215606"/>
                <a:gd name="connsiteY220" fmla="*/ 319985 h 486558"/>
                <a:gd name="connsiteX221" fmla="*/ 84312 w 215606"/>
                <a:gd name="connsiteY221" fmla="*/ 319608 h 486558"/>
                <a:gd name="connsiteX222" fmla="*/ 82100 w 215606"/>
                <a:gd name="connsiteY222" fmla="*/ 320417 h 486558"/>
                <a:gd name="connsiteX223" fmla="*/ 79996 w 215606"/>
                <a:gd name="connsiteY223" fmla="*/ 321603 h 486558"/>
                <a:gd name="connsiteX224" fmla="*/ 78108 w 215606"/>
                <a:gd name="connsiteY224" fmla="*/ 322359 h 486558"/>
                <a:gd name="connsiteX225" fmla="*/ 74171 w 215606"/>
                <a:gd name="connsiteY225" fmla="*/ 322952 h 486558"/>
                <a:gd name="connsiteX226" fmla="*/ 73523 w 215606"/>
                <a:gd name="connsiteY226" fmla="*/ 323168 h 486558"/>
                <a:gd name="connsiteX227" fmla="*/ 71473 w 215606"/>
                <a:gd name="connsiteY227" fmla="*/ 324786 h 486558"/>
                <a:gd name="connsiteX228" fmla="*/ 69855 w 215606"/>
                <a:gd name="connsiteY228" fmla="*/ 325487 h 486558"/>
                <a:gd name="connsiteX229" fmla="*/ 66511 w 215606"/>
                <a:gd name="connsiteY229" fmla="*/ 326458 h 486558"/>
                <a:gd name="connsiteX230" fmla="*/ 64946 w 215606"/>
                <a:gd name="connsiteY230" fmla="*/ 327106 h 486558"/>
                <a:gd name="connsiteX231" fmla="*/ 64407 w 215606"/>
                <a:gd name="connsiteY231" fmla="*/ 326674 h 486558"/>
                <a:gd name="connsiteX232" fmla="*/ 63868 w 215606"/>
                <a:gd name="connsiteY232" fmla="*/ 326566 h 486558"/>
                <a:gd name="connsiteX233" fmla="*/ 62573 w 215606"/>
                <a:gd name="connsiteY233" fmla="*/ 326512 h 486558"/>
                <a:gd name="connsiteX234" fmla="*/ 57125 w 215606"/>
                <a:gd name="connsiteY234" fmla="*/ 325541 h 486558"/>
                <a:gd name="connsiteX235" fmla="*/ 56046 w 215606"/>
                <a:gd name="connsiteY235" fmla="*/ 325056 h 486558"/>
                <a:gd name="connsiteX236" fmla="*/ 55075 w 215606"/>
                <a:gd name="connsiteY236" fmla="*/ 324408 h 486558"/>
                <a:gd name="connsiteX237" fmla="*/ 52809 w 215606"/>
                <a:gd name="connsiteY237" fmla="*/ 324247 h 486558"/>
                <a:gd name="connsiteX238" fmla="*/ 50382 w 215606"/>
                <a:gd name="connsiteY238" fmla="*/ 324408 h 486558"/>
                <a:gd name="connsiteX239" fmla="*/ 48818 w 215606"/>
                <a:gd name="connsiteY239" fmla="*/ 324786 h 486558"/>
                <a:gd name="connsiteX240" fmla="*/ 47469 w 215606"/>
                <a:gd name="connsiteY240" fmla="*/ 325703 h 486558"/>
                <a:gd name="connsiteX241" fmla="*/ 43801 w 215606"/>
                <a:gd name="connsiteY241" fmla="*/ 329263 h 486558"/>
                <a:gd name="connsiteX242" fmla="*/ 43262 w 215606"/>
                <a:gd name="connsiteY242" fmla="*/ 330180 h 486558"/>
                <a:gd name="connsiteX243" fmla="*/ 42992 w 215606"/>
                <a:gd name="connsiteY243" fmla="*/ 332068 h 486558"/>
                <a:gd name="connsiteX244" fmla="*/ 42614 w 215606"/>
                <a:gd name="connsiteY244" fmla="*/ 332877 h 486558"/>
                <a:gd name="connsiteX245" fmla="*/ 40888 w 215606"/>
                <a:gd name="connsiteY245" fmla="*/ 334496 h 486558"/>
                <a:gd name="connsiteX246" fmla="*/ 39324 w 215606"/>
                <a:gd name="connsiteY246" fmla="*/ 335628 h 486558"/>
                <a:gd name="connsiteX247" fmla="*/ 36411 w 215606"/>
                <a:gd name="connsiteY247" fmla="*/ 336384 h 486558"/>
                <a:gd name="connsiteX248" fmla="*/ 32203 w 215606"/>
                <a:gd name="connsiteY248" fmla="*/ 336599 h 486558"/>
                <a:gd name="connsiteX249" fmla="*/ 28158 w 215606"/>
                <a:gd name="connsiteY249" fmla="*/ 336006 h 486558"/>
                <a:gd name="connsiteX250" fmla="*/ 25623 w 215606"/>
                <a:gd name="connsiteY250" fmla="*/ 334442 h 486558"/>
                <a:gd name="connsiteX251" fmla="*/ 25299 w 215606"/>
                <a:gd name="connsiteY251" fmla="*/ 332823 h 486558"/>
                <a:gd name="connsiteX252" fmla="*/ 25137 w 215606"/>
                <a:gd name="connsiteY252" fmla="*/ 330828 h 486558"/>
                <a:gd name="connsiteX253" fmla="*/ 24436 w 215606"/>
                <a:gd name="connsiteY253" fmla="*/ 329101 h 486558"/>
                <a:gd name="connsiteX254" fmla="*/ 22332 w 215606"/>
                <a:gd name="connsiteY254" fmla="*/ 328400 h 486558"/>
                <a:gd name="connsiteX255" fmla="*/ 20660 w 215606"/>
                <a:gd name="connsiteY255" fmla="*/ 329371 h 486558"/>
                <a:gd name="connsiteX256" fmla="*/ 19743 w 215606"/>
                <a:gd name="connsiteY256" fmla="*/ 331259 h 486558"/>
                <a:gd name="connsiteX257" fmla="*/ 18880 w 215606"/>
                <a:gd name="connsiteY257" fmla="*/ 332446 h 486558"/>
                <a:gd name="connsiteX258" fmla="*/ 17369 w 215606"/>
                <a:gd name="connsiteY258" fmla="*/ 331367 h 486558"/>
                <a:gd name="connsiteX259" fmla="*/ 16884 w 215606"/>
                <a:gd name="connsiteY259" fmla="*/ 330342 h 486558"/>
                <a:gd name="connsiteX260" fmla="*/ 16938 w 215606"/>
                <a:gd name="connsiteY260" fmla="*/ 328292 h 486558"/>
                <a:gd name="connsiteX261" fmla="*/ 16776 w 215606"/>
                <a:gd name="connsiteY261" fmla="*/ 327213 h 486558"/>
                <a:gd name="connsiteX262" fmla="*/ 16129 w 215606"/>
                <a:gd name="connsiteY262" fmla="*/ 326296 h 486558"/>
                <a:gd name="connsiteX263" fmla="*/ 15320 w 215606"/>
                <a:gd name="connsiteY263" fmla="*/ 325811 h 486558"/>
                <a:gd name="connsiteX264" fmla="*/ 14618 w 215606"/>
                <a:gd name="connsiteY264" fmla="*/ 325164 h 486558"/>
                <a:gd name="connsiteX265" fmla="*/ 14295 w 215606"/>
                <a:gd name="connsiteY265" fmla="*/ 323923 h 486558"/>
                <a:gd name="connsiteX266" fmla="*/ 13000 w 215606"/>
                <a:gd name="connsiteY266" fmla="*/ 323707 h 486558"/>
                <a:gd name="connsiteX267" fmla="*/ 10519 w 215606"/>
                <a:gd name="connsiteY267" fmla="*/ 324139 h 486558"/>
                <a:gd name="connsiteX268" fmla="*/ 8900 w 215606"/>
                <a:gd name="connsiteY268" fmla="*/ 325271 h 486558"/>
                <a:gd name="connsiteX269" fmla="*/ 10141 w 215606"/>
                <a:gd name="connsiteY269" fmla="*/ 327159 h 486558"/>
                <a:gd name="connsiteX270" fmla="*/ 8253 w 215606"/>
                <a:gd name="connsiteY270" fmla="*/ 327106 h 486558"/>
                <a:gd name="connsiteX271" fmla="*/ 6958 w 215606"/>
                <a:gd name="connsiteY271" fmla="*/ 326458 h 486558"/>
                <a:gd name="connsiteX272" fmla="*/ 6203 w 215606"/>
                <a:gd name="connsiteY272" fmla="*/ 325218 h 486558"/>
                <a:gd name="connsiteX273" fmla="*/ 5988 w 215606"/>
                <a:gd name="connsiteY273" fmla="*/ 323276 h 486558"/>
                <a:gd name="connsiteX274" fmla="*/ 6311 w 215606"/>
                <a:gd name="connsiteY274" fmla="*/ 322467 h 486558"/>
                <a:gd name="connsiteX275" fmla="*/ 6958 w 215606"/>
                <a:gd name="connsiteY275" fmla="*/ 321603 h 486558"/>
                <a:gd name="connsiteX276" fmla="*/ 7336 w 215606"/>
                <a:gd name="connsiteY276" fmla="*/ 320686 h 486558"/>
                <a:gd name="connsiteX277" fmla="*/ 6905 w 215606"/>
                <a:gd name="connsiteY277" fmla="*/ 319715 h 486558"/>
                <a:gd name="connsiteX278" fmla="*/ 6257 w 215606"/>
                <a:gd name="connsiteY278" fmla="*/ 318906 h 486558"/>
                <a:gd name="connsiteX279" fmla="*/ 5394 w 215606"/>
                <a:gd name="connsiteY279" fmla="*/ 317234 h 486558"/>
                <a:gd name="connsiteX280" fmla="*/ 2373 w 215606"/>
                <a:gd name="connsiteY280" fmla="*/ 313027 h 486558"/>
                <a:gd name="connsiteX281" fmla="*/ 647 w 215606"/>
                <a:gd name="connsiteY281" fmla="*/ 309736 h 486558"/>
                <a:gd name="connsiteX282" fmla="*/ 0 w 215606"/>
                <a:gd name="connsiteY282" fmla="*/ 306176 h 486558"/>
                <a:gd name="connsiteX283" fmla="*/ 701 w 215606"/>
                <a:gd name="connsiteY283" fmla="*/ 301968 h 486558"/>
                <a:gd name="connsiteX284" fmla="*/ 1510 w 215606"/>
                <a:gd name="connsiteY284" fmla="*/ 299271 h 486558"/>
                <a:gd name="connsiteX285" fmla="*/ 1996 w 215606"/>
                <a:gd name="connsiteY285" fmla="*/ 293553 h 486558"/>
                <a:gd name="connsiteX286" fmla="*/ 2373 w 215606"/>
                <a:gd name="connsiteY286" fmla="*/ 291827 h 486558"/>
                <a:gd name="connsiteX287" fmla="*/ 3668 w 215606"/>
                <a:gd name="connsiteY287" fmla="*/ 288807 h 486558"/>
                <a:gd name="connsiteX288" fmla="*/ 4423 w 215606"/>
                <a:gd name="connsiteY288" fmla="*/ 285948 h 486558"/>
                <a:gd name="connsiteX289" fmla="*/ 4855 w 215606"/>
                <a:gd name="connsiteY289" fmla="*/ 285246 h 486558"/>
                <a:gd name="connsiteX290" fmla="*/ 5610 w 215606"/>
                <a:gd name="connsiteY290" fmla="*/ 284707 h 486558"/>
                <a:gd name="connsiteX291" fmla="*/ 7390 w 215606"/>
                <a:gd name="connsiteY291" fmla="*/ 283790 h 486558"/>
                <a:gd name="connsiteX292" fmla="*/ 8145 w 215606"/>
                <a:gd name="connsiteY292" fmla="*/ 283251 h 486558"/>
                <a:gd name="connsiteX293" fmla="*/ 9386 w 215606"/>
                <a:gd name="connsiteY293" fmla="*/ 281578 h 486558"/>
                <a:gd name="connsiteX294" fmla="*/ 9871 w 215606"/>
                <a:gd name="connsiteY294" fmla="*/ 280014 h 486558"/>
                <a:gd name="connsiteX295" fmla="*/ 10249 w 215606"/>
                <a:gd name="connsiteY295" fmla="*/ 276939 h 486558"/>
                <a:gd name="connsiteX296" fmla="*/ 11382 w 215606"/>
                <a:gd name="connsiteY296" fmla="*/ 273972 h 486558"/>
                <a:gd name="connsiteX297" fmla="*/ 14564 w 215606"/>
                <a:gd name="connsiteY297" fmla="*/ 267931 h 486558"/>
                <a:gd name="connsiteX298" fmla="*/ 15050 w 215606"/>
                <a:gd name="connsiteY298" fmla="*/ 265018 h 486558"/>
                <a:gd name="connsiteX299" fmla="*/ 12083 w 215606"/>
                <a:gd name="connsiteY299" fmla="*/ 253798 h 486558"/>
                <a:gd name="connsiteX300" fmla="*/ 12568 w 215606"/>
                <a:gd name="connsiteY300" fmla="*/ 250669 h 486558"/>
                <a:gd name="connsiteX301" fmla="*/ 13000 w 215606"/>
                <a:gd name="connsiteY301" fmla="*/ 250292 h 486558"/>
                <a:gd name="connsiteX302" fmla="*/ 14456 w 215606"/>
                <a:gd name="connsiteY302" fmla="*/ 249429 h 486558"/>
                <a:gd name="connsiteX303" fmla="*/ 14996 w 215606"/>
                <a:gd name="connsiteY303" fmla="*/ 248943 h 486558"/>
                <a:gd name="connsiteX304" fmla="*/ 16183 w 215606"/>
                <a:gd name="connsiteY304" fmla="*/ 246192 h 486558"/>
                <a:gd name="connsiteX305" fmla="*/ 16452 w 215606"/>
                <a:gd name="connsiteY305" fmla="*/ 245006 h 486558"/>
                <a:gd name="connsiteX306" fmla="*/ 20174 w 215606"/>
                <a:gd name="connsiteY306" fmla="*/ 238586 h 486558"/>
                <a:gd name="connsiteX307" fmla="*/ 20714 w 215606"/>
                <a:gd name="connsiteY307" fmla="*/ 237292 h 486558"/>
                <a:gd name="connsiteX308" fmla="*/ 22008 w 215606"/>
                <a:gd name="connsiteY308" fmla="*/ 224777 h 486558"/>
                <a:gd name="connsiteX309" fmla="*/ 23519 w 215606"/>
                <a:gd name="connsiteY309" fmla="*/ 218844 h 486558"/>
                <a:gd name="connsiteX310" fmla="*/ 23842 w 215606"/>
                <a:gd name="connsiteY310" fmla="*/ 215553 h 486558"/>
                <a:gd name="connsiteX311" fmla="*/ 23735 w 215606"/>
                <a:gd name="connsiteY311" fmla="*/ 214690 h 486558"/>
                <a:gd name="connsiteX312" fmla="*/ 23357 w 215606"/>
                <a:gd name="connsiteY312" fmla="*/ 213180 h 486558"/>
                <a:gd name="connsiteX313" fmla="*/ 23249 w 215606"/>
                <a:gd name="connsiteY313" fmla="*/ 212263 h 486558"/>
                <a:gd name="connsiteX314" fmla="*/ 22979 w 215606"/>
                <a:gd name="connsiteY314" fmla="*/ 211238 h 486558"/>
                <a:gd name="connsiteX315" fmla="*/ 21739 w 215606"/>
                <a:gd name="connsiteY315" fmla="*/ 210051 h 486558"/>
                <a:gd name="connsiteX316" fmla="*/ 21469 w 215606"/>
                <a:gd name="connsiteY316" fmla="*/ 209242 h 486558"/>
                <a:gd name="connsiteX317" fmla="*/ 21847 w 215606"/>
                <a:gd name="connsiteY317" fmla="*/ 207516 h 486558"/>
                <a:gd name="connsiteX318" fmla="*/ 23465 w 215606"/>
                <a:gd name="connsiteY318" fmla="*/ 204117 h 486558"/>
                <a:gd name="connsiteX319" fmla="*/ 23788 w 215606"/>
                <a:gd name="connsiteY319" fmla="*/ 202283 h 486558"/>
                <a:gd name="connsiteX320" fmla="*/ 23033 w 215606"/>
                <a:gd name="connsiteY320" fmla="*/ 198615 h 486558"/>
                <a:gd name="connsiteX321" fmla="*/ 22602 w 215606"/>
                <a:gd name="connsiteY321" fmla="*/ 197914 h 486558"/>
                <a:gd name="connsiteX322" fmla="*/ 22170 w 215606"/>
                <a:gd name="connsiteY322" fmla="*/ 197428 h 486558"/>
                <a:gd name="connsiteX323" fmla="*/ 21954 w 215606"/>
                <a:gd name="connsiteY323" fmla="*/ 197159 h 486558"/>
                <a:gd name="connsiteX324" fmla="*/ 22116 w 215606"/>
                <a:gd name="connsiteY324" fmla="*/ 196134 h 486558"/>
                <a:gd name="connsiteX325" fmla="*/ 22925 w 215606"/>
                <a:gd name="connsiteY325" fmla="*/ 194677 h 486558"/>
                <a:gd name="connsiteX326" fmla="*/ 23195 w 215606"/>
                <a:gd name="connsiteY326" fmla="*/ 193814 h 486558"/>
                <a:gd name="connsiteX327" fmla="*/ 23249 w 215606"/>
                <a:gd name="connsiteY327" fmla="*/ 192951 h 486558"/>
                <a:gd name="connsiteX328" fmla="*/ 23033 w 215606"/>
                <a:gd name="connsiteY328" fmla="*/ 191333 h 486558"/>
                <a:gd name="connsiteX329" fmla="*/ 23249 w 215606"/>
                <a:gd name="connsiteY329" fmla="*/ 190308 h 486558"/>
                <a:gd name="connsiteX330" fmla="*/ 25191 w 215606"/>
                <a:gd name="connsiteY330" fmla="*/ 187395 h 486558"/>
                <a:gd name="connsiteX331" fmla="*/ 25515 w 215606"/>
                <a:gd name="connsiteY331" fmla="*/ 186101 h 486558"/>
                <a:gd name="connsiteX332" fmla="*/ 24112 w 215606"/>
                <a:gd name="connsiteY332" fmla="*/ 185561 h 486558"/>
                <a:gd name="connsiteX333" fmla="*/ 22062 w 215606"/>
                <a:gd name="connsiteY333" fmla="*/ 185885 h 486558"/>
                <a:gd name="connsiteX334" fmla="*/ 21469 w 215606"/>
                <a:gd name="connsiteY334" fmla="*/ 186856 h 486558"/>
                <a:gd name="connsiteX335" fmla="*/ 21415 w 215606"/>
                <a:gd name="connsiteY335" fmla="*/ 188366 h 486558"/>
                <a:gd name="connsiteX336" fmla="*/ 20876 w 215606"/>
                <a:gd name="connsiteY336" fmla="*/ 190308 h 486558"/>
                <a:gd name="connsiteX337" fmla="*/ 20390 w 215606"/>
                <a:gd name="connsiteY337" fmla="*/ 188798 h 486558"/>
                <a:gd name="connsiteX338" fmla="*/ 20174 w 215606"/>
                <a:gd name="connsiteY338" fmla="*/ 185453 h 486558"/>
                <a:gd name="connsiteX339" fmla="*/ 18502 w 215606"/>
                <a:gd name="connsiteY339" fmla="*/ 182810 h 486558"/>
                <a:gd name="connsiteX340" fmla="*/ 14510 w 215606"/>
                <a:gd name="connsiteY340" fmla="*/ 172939 h 486558"/>
                <a:gd name="connsiteX341" fmla="*/ 12568 w 215606"/>
                <a:gd name="connsiteY341" fmla="*/ 170134 h 486558"/>
                <a:gd name="connsiteX342" fmla="*/ 11544 w 215606"/>
                <a:gd name="connsiteY342" fmla="*/ 166681 h 486558"/>
                <a:gd name="connsiteX343" fmla="*/ 9008 w 215606"/>
                <a:gd name="connsiteY343" fmla="*/ 163229 h 486558"/>
                <a:gd name="connsiteX344" fmla="*/ 8792 w 215606"/>
                <a:gd name="connsiteY344" fmla="*/ 161988 h 486558"/>
                <a:gd name="connsiteX345" fmla="*/ 10141 w 215606"/>
                <a:gd name="connsiteY345" fmla="*/ 159345 h 486558"/>
                <a:gd name="connsiteX346" fmla="*/ 11328 w 215606"/>
                <a:gd name="connsiteY346" fmla="*/ 154598 h 486558"/>
                <a:gd name="connsiteX347" fmla="*/ 12245 w 215606"/>
                <a:gd name="connsiteY347" fmla="*/ 153088 h 486558"/>
                <a:gd name="connsiteX348" fmla="*/ 13539 w 215606"/>
                <a:gd name="connsiteY348" fmla="*/ 151362 h 486558"/>
                <a:gd name="connsiteX349" fmla="*/ 13971 w 215606"/>
                <a:gd name="connsiteY349" fmla="*/ 150067 h 486558"/>
                <a:gd name="connsiteX350" fmla="*/ 13809 w 215606"/>
                <a:gd name="connsiteY350" fmla="*/ 148719 h 486558"/>
                <a:gd name="connsiteX351" fmla="*/ 12568 w 215606"/>
                <a:gd name="connsiteY351" fmla="*/ 144188 h 486558"/>
                <a:gd name="connsiteX352" fmla="*/ 12245 w 215606"/>
                <a:gd name="connsiteY352" fmla="*/ 143594 h 486558"/>
                <a:gd name="connsiteX353" fmla="*/ 11975 w 215606"/>
                <a:gd name="connsiteY353" fmla="*/ 143432 h 486558"/>
                <a:gd name="connsiteX354" fmla="*/ 11975 w 215606"/>
                <a:gd name="connsiteY354" fmla="*/ 143378 h 486558"/>
                <a:gd name="connsiteX355" fmla="*/ 11274 w 215606"/>
                <a:gd name="connsiteY355" fmla="*/ 138254 h 486558"/>
                <a:gd name="connsiteX356" fmla="*/ 9602 w 215606"/>
                <a:gd name="connsiteY356" fmla="*/ 133237 h 486558"/>
                <a:gd name="connsiteX357" fmla="*/ 9332 w 215606"/>
                <a:gd name="connsiteY357" fmla="*/ 131997 h 486558"/>
                <a:gd name="connsiteX358" fmla="*/ 9062 w 215606"/>
                <a:gd name="connsiteY358" fmla="*/ 128706 h 486558"/>
                <a:gd name="connsiteX359" fmla="*/ 8631 w 215606"/>
                <a:gd name="connsiteY359" fmla="*/ 125470 h 486558"/>
                <a:gd name="connsiteX360" fmla="*/ 8415 w 215606"/>
                <a:gd name="connsiteY360" fmla="*/ 125038 h 486558"/>
                <a:gd name="connsiteX361" fmla="*/ 7768 w 215606"/>
                <a:gd name="connsiteY361" fmla="*/ 124175 h 486558"/>
                <a:gd name="connsiteX362" fmla="*/ 5556 w 215606"/>
                <a:gd name="connsiteY362" fmla="*/ 121586 h 486558"/>
                <a:gd name="connsiteX363" fmla="*/ 5286 w 215606"/>
                <a:gd name="connsiteY363" fmla="*/ 120777 h 486558"/>
                <a:gd name="connsiteX364" fmla="*/ 5070 w 215606"/>
                <a:gd name="connsiteY364" fmla="*/ 119698 h 486558"/>
                <a:gd name="connsiteX365" fmla="*/ 5286 w 215606"/>
                <a:gd name="connsiteY365" fmla="*/ 118781 h 486558"/>
                <a:gd name="connsiteX366" fmla="*/ 5880 w 215606"/>
                <a:gd name="connsiteY366" fmla="*/ 117810 h 486558"/>
                <a:gd name="connsiteX367" fmla="*/ 6635 w 215606"/>
                <a:gd name="connsiteY367" fmla="*/ 117270 h 486558"/>
                <a:gd name="connsiteX368" fmla="*/ 7498 w 215606"/>
                <a:gd name="connsiteY368" fmla="*/ 117055 h 486558"/>
                <a:gd name="connsiteX369" fmla="*/ 8307 w 215606"/>
                <a:gd name="connsiteY369" fmla="*/ 117163 h 486558"/>
                <a:gd name="connsiteX370" fmla="*/ 9710 w 215606"/>
                <a:gd name="connsiteY370" fmla="*/ 117594 h 486558"/>
                <a:gd name="connsiteX371" fmla="*/ 10573 w 215606"/>
                <a:gd name="connsiteY371" fmla="*/ 117702 h 486558"/>
                <a:gd name="connsiteX372" fmla="*/ 11813 w 215606"/>
                <a:gd name="connsiteY372" fmla="*/ 117378 h 486558"/>
                <a:gd name="connsiteX373" fmla="*/ 13432 w 215606"/>
                <a:gd name="connsiteY373" fmla="*/ 116623 h 486558"/>
                <a:gd name="connsiteX374" fmla="*/ 16344 w 215606"/>
                <a:gd name="connsiteY374" fmla="*/ 114519 h 486558"/>
                <a:gd name="connsiteX375" fmla="*/ 18178 w 215606"/>
                <a:gd name="connsiteY375" fmla="*/ 113548 h 486558"/>
                <a:gd name="connsiteX376" fmla="*/ 19905 w 215606"/>
                <a:gd name="connsiteY376" fmla="*/ 112847 h 486558"/>
                <a:gd name="connsiteX377" fmla="*/ 23788 w 215606"/>
                <a:gd name="connsiteY377" fmla="*/ 111984 h 486558"/>
                <a:gd name="connsiteX378" fmla="*/ 24921 w 215606"/>
                <a:gd name="connsiteY378" fmla="*/ 111445 h 486558"/>
                <a:gd name="connsiteX379" fmla="*/ 25083 w 215606"/>
                <a:gd name="connsiteY379" fmla="*/ 110528 h 486558"/>
                <a:gd name="connsiteX380" fmla="*/ 24544 w 215606"/>
                <a:gd name="connsiteY380" fmla="*/ 109341 h 486558"/>
                <a:gd name="connsiteX381" fmla="*/ 22116 w 215606"/>
                <a:gd name="connsiteY381" fmla="*/ 106050 h 486558"/>
                <a:gd name="connsiteX382" fmla="*/ 16560 w 215606"/>
                <a:gd name="connsiteY382" fmla="*/ 92835 h 486558"/>
                <a:gd name="connsiteX383" fmla="*/ 16183 w 215606"/>
                <a:gd name="connsiteY383" fmla="*/ 91162 h 486558"/>
                <a:gd name="connsiteX384" fmla="*/ 16075 w 215606"/>
                <a:gd name="connsiteY384" fmla="*/ 89490 h 486558"/>
                <a:gd name="connsiteX385" fmla="*/ 16129 w 215606"/>
                <a:gd name="connsiteY385" fmla="*/ 87656 h 486558"/>
                <a:gd name="connsiteX386" fmla="*/ 16560 w 215606"/>
                <a:gd name="connsiteY386" fmla="*/ 85930 h 486558"/>
                <a:gd name="connsiteX387" fmla="*/ 16668 w 215606"/>
                <a:gd name="connsiteY387" fmla="*/ 84797 h 486558"/>
                <a:gd name="connsiteX388" fmla="*/ 16506 w 215606"/>
                <a:gd name="connsiteY388" fmla="*/ 83772 h 486558"/>
                <a:gd name="connsiteX389" fmla="*/ 14187 w 215606"/>
                <a:gd name="connsiteY389" fmla="*/ 79942 h 486558"/>
                <a:gd name="connsiteX390" fmla="*/ 15751 w 215606"/>
                <a:gd name="connsiteY390" fmla="*/ 79241 h 486558"/>
                <a:gd name="connsiteX391" fmla="*/ 18124 w 215606"/>
                <a:gd name="connsiteY391" fmla="*/ 78864 h 486558"/>
                <a:gd name="connsiteX392" fmla="*/ 19743 w 215606"/>
                <a:gd name="connsiteY392" fmla="*/ 78810 h 486558"/>
                <a:gd name="connsiteX393" fmla="*/ 21361 w 215606"/>
                <a:gd name="connsiteY393" fmla="*/ 78971 h 486558"/>
                <a:gd name="connsiteX394" fmla="*/ 24705 w 215606"/>
                <a:gd name="connsiteY394" fmla="*/ 79781 h 486558"/>
                <a:gd name="connsiteX395" fmla="*/ 26863 w 215606"/>
                <a:gd name="connsiteY395" fmla="*/ 79942 h 486558"/>
                <a:gd name="connsiteX396" fmla="*/ 32635 w 215606"/>
                <a:gd name="connsiteY396" fmla="*/ 78162 h 486558"/>
                <a:gd name="connsiteX397" fmla="*/ 36033 w 215606"/>
                <a:gd name="connsiteY397" fmla="*/ 76436 h 486558"/>
                <a:gd name="connsiteX398" fmla="*/ 37004 w 215606"/>
                <a:gd name="connsiteY398" fmla="*/ 75519 h 486558"/>
                <a:gd name="connsiteX399" fmla="*/ 37652 w 215606"/>
                <a:gd name="connsiteY399" fmla="*/ 74440 h 486558"/>
                <a:gd name="connsiteX400" fmla="*/ 37760 w 215606"/>
                <a:gd name="connsiteY400" fmla="*/ 73739 h 486558"/>
                <a:gd name="connsiteX401" fmla="*/ 37490 w 215606"/>
                <a:gd name="connsiteY401" fmla="*/ 73146 h 486558"/>
                <a:gd name="connsiteX402" fmla="*/ 36950 w 215606"/>
                <a:gd name="connsiteY402" fmla="*/ 72606 h 486558"/>
                <a:gd name="connsiteX403" fmla="*/ 36357 w 215606"/>
                <a:gd name="connsiteY403" fmla="*/ 71905 h 486558"/>
                <a:gd name="connsiteX404" fmla="*/ 36087 w 215606"/>
                <a:gd name="connsiteY404" fmla="*/ 71042 h 486558"/>
                <a:gd name="connsiteX405" fmla="*/ 36195 w 215606"/>
                <a:gd name="connsiteY405" fmla="*/ 70071 h 486558"/>
                <a:gd name="connsiteX406" fmla="*/ 36681 w 215606"/>
                <a:gd name="connsiteY406" fmla="*/ 68399 h 486558"/>
                <a:gd name="connsiteX407" fmla="*/ 36788 w 215606"/>
                <a:gd name="connsiteY407" fmla="*/ 67428 h 486558"/>
                <a:gd name="connsiteX408" fmla="*/ 33660 w 215606"/>
                <a:gd name="connsiteY408" fmla="*/ 63220 h 486558"/>
                <a:gd name="connsiteX409" fmla="*/ 33282 w 215606"/>
                <a:gd name="connsiteY409" fmla="*/ 59930 h 486558"/>
                <a:gd name="connsiteX410" fmla="*/ 33498 w 215606"/>
                <a:gd name="connsiteY410" fmla="*/ 57772 h 486558"/>
                <a:gd name="connsiteX411" fmla="*/ 33228 w 215606"/>
                <a:gd name="connsiteY411" fmla="*/ 56424 h 486558"/>
                <a:gd name="connsiteX412" fmla="*/ 32689 w 215606"/>
                <a:gd name="connsiteY412" fmla="*/ 55399 h 486558"/>
                <a:gd name="connsiteX413" fmla="*/ 31826 w 215606"/>
                <a:gd name="connsiteY413" fmla="*/ 54158 h 486558"/>
                <a:gd name="connsiteX414" fmla="*/ 31556 w 215606"/>
                <a:gd name="connsiteY414" fmla="*/ 53241 h 486558"/>
                <a:gd name="connsiteX415" fmla="*/ 31610 w 215606"/>
                <a:gd name="connsiteY415" fmla="*/ 52270 h 486558"/>
                <a:gd name="connsiteX416" fmla="*/ 32689 w 215606"/>
                <a:gd name="connsiteY416" fmla="*/ 50004 h 486558"/>
                <a:gd name="connsiteX417" fmla="*/ 33013 w 215606"/>
                <a:gd name="connsiteY417" fmla="*/ 48548 h 486558"/>
                <a:gd name="connsiteX418" fmla="*/ 32689 w 215606"/>
                <a:gd name="connsiteY418" fmla="*/ 47523 h 486558"/>
                <a:gd name="connsiteX419" fmla="*/ 32042 w 215606"/>
                <a:gd name="connsiteY419" fmla="*/ 46444 h 486558"/>
                <a:gd name="connsiteX420" fmla="*/ 30801 w 215606"/>
                <a:gd name="connsiteY420" fmla="*/ 44880 h 486558"/>
                <a:gd name="connsiteX421" fmla="*/ 27780 w 215606"/>
                <a:gd name="connsiteY421" fmla="*/ 42345 h 486558"/>
                <a:gd name="connsiteX422" fmla="*/ 26701 w 215606"/>
                <a:gd name="connsiteY422" fmla="*/ 41751 h 486558"/>
                <a:gd name="connsiteX423" fmla="*/ 24705 w 215606"/>
                <a:gd name="connsiteY423" fmla="*/ 40942 h 486558"/>
                <a:gd name="connsiteX424" fmla="*/ 23788 w 215606"/>
                <a:gd name="connsiteY424" fmla="*/ 40349 h 486558"/>
                <a:gd name="connsiteX425" fmla="*/ 23519 w 215606"/>
                <a:gd name="connsiteY425" fmla="*/ 39648 h 486558"/>
                <a:gd name="connsiteX426" fmla="*/ 23573 w 215606"/>
                <a:gd name="connsiteY426" fmla="*/ 38515 h 486558"/>
                <a:gd name="connsiteX427" fmla="*/ 23842 w 215606"/>
                <a:gd name="connsiteY427" fmla="*/ 36896 h 486558"/>
                <a:gd name="connsiteX428" fmla="*/ 24166 w 215606"/>
                <a:gd name="connsiteY428" fmla="*/ 32635 h 486558"/>
                <a:gd name="connsiteX429" fmla="*/ 24490 w 215606"/>
                <a:gd name="connsiteY429" fmla="*/ 30963 h 486558"/>
                <a:gd name="connsiteX430" fmla="*/ 25461 w 215606"/>
                <a:gd name="connsiteY430" fmla="*/ 29452 h 486558"/>
                <a:gd name="connsiteX431" fmla="*/ 34793 w 215606"/>
                <a:gd name="connsiteY431" fmla="*/ 21253 h 486558"/>
                <a:gd name="connsiteX432" fmla="*/ 35925 w 215606"/>
                <a:gd name="connsiteY432" fmla="*/ 20822 h 486558"/>
                <a:gd name="connsiteX433" fmla="*/ 36896 w 215606"/>
                <a:gd name="connsiteY433" fmla="*/ 20984 h 486558"/>
                <a:gd name="connsiteX434" fmla="*/ 37867 w 215606"/>
                <a:gd name="connsiteY434" fmla="*/ 20930 h 486558"/>
                <a:gd name="connsiteX435" fmla="*/ 38946 w 215606"/>
                <a:gd name="connsiteY435" fmla="*/ 20390 h 486558"/>
                <a:gd name="connsiteX436" fmla="*/ 40025 w 215606"/>
                <a:gd name="connsiteY436" fmla="*/ 19419 h 486558"/>
                <a:gd name="connsiteX437" fmla="*/ 40996 w 215606"/>
                <a:gd name="connsiteY437" fmla="*/ 18179 h 486558"/>
                <a:gd name="connsiteX438" fmla="*/ 45203 w 215606"/>
                <a:gd name="connsiteY438" fmla="*/ 10303 h 486558"/>
                <a:gd name="connsiteX439" fmla="*/ 48278 w 215606"/>
                <a:gd name="connsiteY439" fmla="*/ 8847 h 486558"/>
                <a:gd name="connsiteX440" fmla="*/ 53187 w 215606"/>
                <a:gd name="connsiteY440" fmla="*/ 5718 h 486558"/>
                <a:gd name="connsiteX441" fmla="*/ 60361 w 215606"/>
                <a:gd name="connsiteY441" fmla="*/ 2158 h 486558"/>
                <a:gd name="connsiteX442" fmla="*/ 62141 w 215606"/>
                <a:gd name="connsiteY442" fmla="*/ 1564 h 486558"/>
                <a:gd name="connsiteX443" fmla="*/ 65000 w 215606"/>
                <a:gd name="connsiteY443" fmla="*/ 1403 h 486558"/>
                <a:gd name="connsiteX444" fmla="*/ 69801 w 215606"/>
                <a:gd name="connsiteY444" fmla="*/ 2050 h 486558"/>
                <a:gd name="connsiteX445" fmla="*/ 81561 w 215606"/>
                <a:gd name="connsiteY445" fmla="*/ 5502 h 486558"/>
                <a:gd name="connsiteX446" fmla="*/ 84258 w 215606"/>
                <a:gd name="connsiteY446" fmla="*/ 5772 h 486558"/>
                <a:gd name="connsiteX447" fmla="*/ 86092 w 215606"/>
                <a:gd name="connsiteY447" fmla="*/ 5448 h 486558"/>
                <a:gd name="connsiteX448" fmla="*/ 86739 w 215606"/>
                <a:gd name="connsiteY448" fmla="*/ 4747 h 486558"/>
                <a:gd name="connsiteX449" fmla="*/ 87170 w 215606"/>
                <a:gd name="connsiteY449" fmla="*/ 3992 h 486558"/>
                <a:gd name="connsiteX450" fmla="*/ 87980 w 215606"/>
                <a:gd name="connsiteY450" fmla="*/ 2050 h 486558"/>
                <a:gd name="connsiteX451" fmla="*/ 88573 w 215606"/>
                <a:gd name="connsiteY451" fmla="*/ 1025 h 486558"/>
                <a:gd name="connsiteX452" fmla="*/ 89490 w 215606"/>
                <a:gd name="connsiteY452" fmla="*/ 270 h 486558"/>
                <a:gd name="connsiteX453" fmla="*/ 91324 w 215606"/>
                <a:gd name="connsiteY453" fmla="*/ 0 h 486558"/>
                <a:gd name="connsiteX454" fmla="*/ 93212 w 215606"/>
                <a:gd name="connsiteY454" fmla="*/ 809 h 486558"/>
                <a:gd name="connsiteX455" fmla="*/ 95046 w 215606"/>
                <a:gd name="connsiteY455" fmla="*/ 2481 h 486558"/>
                <a:gd name="connsiteX456" fmla="*/ 104216 w 215606"/>
                <a:gd name="connsiteY456" fmla="*/ 16291 h 486558"/>
                <a:gd name="connsiteX457" fmla="*/ 107237 w 215606"/>
                <a:gd name="connsiteY457" fmla="*/ 19959 h 486558"/>
                <a:gd name="connsiteX458" fmla="*/ 110420 w 215606"/>
                <a:gd name="connsiteY458" fmla="*/ 23141 h 486558"/>
                <a:gd name="connsiteX459" fmla="*/ 122449 w 215606"/>
                <a:gd name="connsiteY459" fmla="*/ 32959 h 486558"/>
                <a:gd name="connsiteX460" fmla="*/ 125955 w 215606"/>
                <a:gd name="connsiteY460" fmla="*/ 34793 h 486558"/>
                <a:gd name="connsiteX461" fmla="*/ 173316 w 215606"/>
                <a:gd name="connsiteY461" fmla="*/ 44341 h 486558"/>
                <a:gd name="connsiteX462" fmla="*/ 177524 w 215606"/>
                <a:gd name="connsiteY462" fmla="*/ 45689 h 486558"/>
                <a:gd name="connsiteX463" fmla="*/ 181893 w 215606"/>
                <a:gd name="connsiteY463" fmla="*/ 47847 h 486558"/>
                <a:gd name="connsiteX464" fmla="*/ 183835 w 215606"/>
                <a:gd name="connsiteY464" fmla="*/ 49087 h 486558"/>
                <a:gd name="connsiteX465" fmla="*/ 185399 w 215606"/>
                <a:gd name="connsiteY465" fmla="*/ 50382 h 486558"/>
                <a:gd name="connsiteX466" fmla="*/ 190362 w 215606"/>
                <a:gd name="connsiteY466" fmla="*/ 56154 h 486558"/>
                <a:gd name="connsiteX467" fmla="*/ 195756 w 215606"/>
                <a:gd name="connsiteY467" fmla="*/ 60847 h 486558"/>
                <a:gd name="connsiteX468" fmla="*/ 198345 w 215606"/>
                <a:gd name="connsiteY468" fmla="*/ 62573 h 486558"/>
                <a:gd name="connsiteX469" fmla="*/ 207354 w 215606"/>
                <a:gd name="connsiteY469" fmla="*/ 67104 h 486558"/>
                <a:gd name="connsiteX470" fmla="*/ 209242 w 215606"/>
                <a:gd name="connsiteY470" fmla="*/ 68668 h 486558"/>
                <a:gd name="connsiteX471" fmla="*/ 210375 w 215606"/>
                <a:gd name="connsiteY471" fmla="*/ 70287 h 486558"/>
                <a:gd name="connsiteX472" fmla="*/ 211291 w 215606"/>
                <a:gd name="connsiteY472" fmla="*/ 72336 h 486558"/>
                <a:gd name="connsiteX473" fmla="*/ 211831 w 215606"/>
                <a:gd name="connsiteY473" fmla="*/ 74494 h 486558"/>
                <a:gd name="connsiteX474" fmla="*/ 212047 w 215606"/>
                <a:gd name="connsiteY474" fmla="*/ 76382 h 486558"/>
                <a:gd name="connsiteX475" fmla="*/ 211993 w 215606"/>
                <a:gd name="connsiteY475" fmla="*/ 78162 h 486558"/>
                <a:gd name="connsiteX476" fmla="*/ 211669 w 215606"/>
                <a:gd name="connsiteY476" fmla="*/ 79996 h 486558"/>
                <a:gd name="connsiteX477" fmla="*/ 211076 w 215606"/>
                <a:gd name="connsiteY477" fmla="*/ 81561 h 486558"/>
                <a:gd name="connsiteX478" fmla="*/ 209997 w 215606"/>
                <a:gd name="connsiteY478" fmla="*/ 83664 h 486558"/>
                <a:gd name="connsiteX479" fmla="*/ 196403 w 215606"/>
                <a:gd name="connsiteY479" fmla="*/ 97528 h 486558"/>
                <a:gd name="connsiteX480" fmla="*/ 194839 w 215606"/>
                <a:gd name="connsiteY480" fmla="*/ 98606 h 486558"/>
                <a:gd name="connsiteX481" fmla="*/ 189499 w 215606"/>
                <a:gd name="connsiteY481" fmla="*/ 101789 h 486558"/>
                <a:gd name="connsiteX482" fmla="*/ 187665 w 215606"/>
                <a:gd name="connsiteY482" fmla="*/ 102490 h 486558"/>
                <a:gd name="connsiteX483" fmla="*/ 186532 w 215606"/>
                <a:gd name="connsiteY483" fmla="*/ 102760 h 486558"/>
                <a:gd name="connsiteX484" fmla="*/ 185345 w 215606"/>
                <a:gd name="connsiteY484" fmla="*/ 102868 h 486558"/>
                <a:gd name="connsiteX485" fmla="*/ 184213 w 215606"/>
                <a:gd name="connsiteY485" fmla="*/ 102652 h 486558"/>
                <a:gd name="connsiteX486" fmla="*/ 180491 w 215606"/>
                <a:gd name="connsiteY486" fmla="*/ 100440 h 486558"/>
                <a:gd name="connsiteX487" fmla="*/ 173316 w 215606"/>
                <a:gd name="connsiteY487" fmla="*/ 94615 h 486558"/>
                <a:gd name="connsiteX488" fmla="*/ 167005 w 215606"/>
                <a:gd name="connsiteY488" fmla="*/ 90461 h 486558"/>
                <a:gd name="connsiteX489" fmla="*/ 165548 w 215606"/>
                <a:gd name="connsiteY489" fmla="*/ 89814 h 486558"/>
                <a:gd name="connsiteX490" fmla="*/ 164092 w 215606"/>
                <a:gd name="connsiteY490" fmla="*/ 89436 h 486558"/>
                <a:gd name="connsiteX491" fmla="*/ 162582 w 215606"/>
                <a:gd name="connsiteY491" fmla="*/ 89274 h 486558"/>
                <a:gd name="connsiteX492" fmla="*/ 160802 w 215606"/>
                <a:gd name="connsiteY492" fmla="*/ 89382 h 486558"/>
                <a:gd name="connsiteX493" fmla="*/ 157133 w 215606"/>
                <a:gd name="connsiteY493" fmla="*/ 89976 h 486558"/>
                <a:gd name="connsiteX494" fmla="*/ 154059 w 215606"/>
                <a:gd name="connsiteY494" fmla="*/ 91054 h 486558"/>
                <a:gd name="connsiteX495" fmla="*/ 150445 w 215606"/>
                <a:gd name="connsiteY495" fmla="*/ 93428 h 486558"/>
                <a:gd name="connsiteX496" fmla="*/ 150445 w 215606"/>
                <a:gd name="connsiteY496" fmla="*/ 93428 h 486558"/>
                <a:gd name="connsiteX497" fmla="*/ 103515 w 215606"/>
                <a:gd name="connsiteY497" fmla="*/ 357205 h 486558"/>
                <a:gd name="connsiteX498" fmla="*/ 104324 w 215606"/>
                <a:gd name="connsiteY498" fmla="*/ 360819 h 486558"/>
                <a:gd name="connsiteX499" fmla="*/ 104702 w 215606"/>
                <a:gd name="connsiteY499" fmla="*/ 364595 h 486558"/>
                <a:gd name="connsiteX500" fmla="*/ 104648 w 215606"/>
                <a:gd name="connsiteY500" fmla="*/ 368425 h 486558"/>
                <a:gd name="connsiteX501" fmla="*/ 104162 w 215606"/>
                <a:gd name="connsiteY501" fmla="*/ 372255 h 486558"/>
                <a:gd name="connsiteX502" fmla="*/ 102166 w 215606"/>
                <a:gd name="connsiteY502" fmla="*/ 377757 h 486558"/>
                <a:gd name="connsiteX503" fmla="*/ 101843 w 215606"/>
                <a:gd name="connsiteY503" fmla="*/ 379699 h 486558"/>
                <a:gd name="connsiteX504" fmla="*/ 102328 w 215606"/>
                <a:gd name="connsiteY504" fmla="*/ 384338 h 486558"/>
                <a:gd name="connsiteX505" fmla="*/ 102113 w 215606"/>
                <a:gd name="connsiteY505" fmla="*/ 387683 h 486558"/>
                <a:gd name="connsiteX506" fmla="*/ 101465 w 215606"/>
                <a:gd name="connsiteY506" fmla="*/ 391998 h 486558"/>
                <a:gd name="connsiteX507" fmla="*/ 100818 w 215606"/>
                <a:gd name="connsiteY507" fmla="*/ 393400 h 486558"/>
                <a:gd name="connsiteX508" fmla="*/ 99739 w 215606"/>
                <a:gd name="connsiteY508" fmla="*/ 395234 h 486558"/>
                <a:gd name="connsiteX509" fmla="*/ 99577 w 215606"/>
                <a:gd name="connsiteY509" fmla="*/ 396907 h 486558"/>
                <a:gd name="connsiteX510" fmla="*/ 99955 w 215606"/>
                <a:gd name="connsiteY510" fmla="*/ 400359 h 486558"/>
                <a:gd name="connsiteX511" fmla="*/ 99523 w 215606"/>
                <a:gd name="connsiteY511" fmla="*/ 402085 h 486558"/>
                <a:gd name="connsiteX512" fmla="*/ 98714 w 215606"/>
                <a:gd name="connsiteY512" fmla="*/ 403811 h 486558"/>
                <a:gd name="connsiteX513" fmla="*/ 97905 w 215606"/>
                <a:gd name="connsiteY513" fmla="*/ 404297 h 486558"/>
                <a:gd name="connsiteX514" fmla="*/ 97366 w 215606"/>
                <a:gd name="connsiteY514" fmla="*/ 400575 h 486558"/>
                <a:gd name="connsiteX515" fmla="*/ 96556 w 215606"/>
                <a:gd name="connsiteY515" fmla="*/ 397824 h 486558"/>
                <a:gd name="connsiteX516" fmla="*/ 96395 w 215606"/>
                <a:gd name="connsiteY516" fmla="*/ 396152 h 486558"/>
                <a:gd name="connsiteX517" fmla="*/ 97042 w 215606"/>
                <a:gd name="connsiteY517" fmla="*/ 386658 h 486558"/>
                <a:gd name="connsiteX518" fmla="*/ 96826 w 215606"/>
                <a:gd name="connsiteY518" fmla="*/ 385687 h 486558"/>
                <a:gd name="connsiteX519" fmla="*/ 96179 w 215606"/>
                <a:gd name="connsiteY519" fmla="*/ 385255 h 486558"/>
                <a:gd name="connsiteX520" fmla="*/ 95100 w 215606"/>
                <a:gd name="connsiteY520" fmla="*/ 384985 h 486558"/>
                <a:gd name="connsiteX521" fmla="*/ 94830 w 215606"/>
                <a:gd name="connsiteY521" fmla="*/ 384284 h 486558"/>
                <a:gd name="connsiteX522" fmla="*/ 94830 w 215606"/>
                <a:gd name="connsiteY522" fmla="*/ 383367 h 486558"/>
                <a:gd name="connsiteX523" fmla="*/ 94722 w 215606"/>
                <a:gd name="connsiteY523" fmla="*/ 382342 h 486558"/>
                <a:gd name="connsiteX524" fmla="*/ 93590 w 215606"/>
                <a:gd name="connsiteY524" fmla="*/ 379591 h 486558"/>
                <a:gd name="connsiteX525" fmla="*/ 93482 w 215606"/>
                <a:gd name="connsiteY525" fmla="*/ 378836 h 486558"/>
                <a:gd name="connsiteX526" fmla="*/ 93805 w 215606"/>
                <a:gd name="connsiteY526" fmla="*/ 377811 h 486558"/>
                <a:gd name="connsiteX527" fmla="*/ 94992 w 215606"/>
                <a:gd name="connsiteY527" fmla="*/ 376085 h 486558"/>
                <a:gd name="connsiteX528" fmla="*/ 95262 w 215606"/>
                <a:gd name="connsiteY528" fmla="*/ 374898 h 486558"/>
                <a:gd name="connsiteX529" fmla="*/ 95478 w 215606"/>
                <a:gd name="connsiteY529" fmla="*/ 369666 h 486558"/>
                <a:gd name="connsiteX530" fmla="*/ 94561 w 215606"/>
                <a:gd name="connsiteY530" fmla="*/ 360658 h 486558"/>
                <a:gd name="connsiteX531" fmla="*/ 95154 w 215606"/>
                <a:gd name="connsiteY531" fmla="*/ 349006 h 486558"/>
                <a:gd name="connsiteX532" fmla="*/ 95963 w 215606"/>
                <a:gd name="connsiteY532" fmla="*/ 345284 h 486558"/>
                <a:gd name="connsiteX533" fmla="*/ 97096 w 215606"/>
                <a:gd name="connsiteY533" fmla="*/ 342317 h 486558"/>
                <a:gd name="connsiteX534" fmla="*/ 97959 w 215606"/>
                <a:gd name="connsiteY534" fmla="*/ 342101 h 486558"/>
                <a:gd name="connsiteX535" fmla="*/ 98660 w 215606"/>
                <a:gd name="connsiteY535" fmla="*/ 342371 h 486558"/>
                <a:gd name="connsiteX536" fmla="*/ 99146 w 215606"/>
                <a:gd name="connsiteY536" fmla="*/ 343018 h 486558"/>
                <a:gd name="connsiteX537" fmla="*/ 99361 w 215606"/>
                <a:gd name="connsiteY537" fmla="*/ 343774 h 486558"/>
                <a:gd name="connsiteX538" fmla="*/ 99254 w 215606"/>
                <a:gd name="connsiteY538" fmla="*/ 345769 h 486558"/>
                <a:gd name="connsiteX539" fmla="*/ 99955 w 215606"/>
                <a:gd name="connsiteY539" fmla="*/ 347172 h 486558"/>
                <a:gd name="connsiteX540" fmla="*/ 100818 w 215606"/>
                <a:gd name="connsiteY540" fmla="*/ 348413 h 486558"/>
                <a:gd name="connsiteX541" fmla="*/ 101249 w 215606"/>
                <a:gd name="connsiteY541" fmla="*/ 349815 h 486558"/>
                <a:gd name="connsiteX542" fmla="*/ 101573 w 215606"/>
                <a:gd name="connsiteY542" fmla="*/ 351757 h 486558"/>
                <a:gd name="connsiteX543" fmla="*/ 103515 w 215606"/>
                <a:gd name="connsiteY543" fmla="*/ 357205 h 486558"/>
                <a:gd name="connsiteX544" fmla="*/ 210644 w 215606"/>
                <a:gd name="connsiteY544" fmla="*/ 480086 h 486558"/>
                <a:gd name="connsiteX545" fmla="*/ 213989 w 215606"/>
                <a:gd name="connsiteY545" fmla="*/ 479223 h 486558"/>
                <a:gd name="connsiteX546" fmla="*/ 215607 w 215606"/>
                <a:gd name="connsiteY546" fmla="*/ 481218 h 486558"/>
                <a:gd name="connsiteX547" fmla="*/ 215391 w 215606"/>
                <a:gd name="connsiteY547" fmla="*/ 484023 h 486558"/>
                <a:gd name="connsiteX548" fmla="*/ 213287 w 215606"/>
                <a:gd name="connsiteY548" fmla="*/ 485426 h 486558"/>
                <a:gd name="connsiteX549" fmla="*/ 210321 w 215606"/>
                <a:gd name="connsiteY549" fmla="*/ 486559 h 486558"/>
                <a:gd name="connsiteX550" fmla="*/ 208864 w 215606"/>
                <a:gd name="connsiteY550" fmla="*/ 486451 h 486558"/>
                <a:gd name="connsiteX551" fmla="*/ 208217 w 215606"/>
                <a:gd name="connsiteY551" fmla="*/ 484563 h 486558"/>
                <a:gd name="connsiteX552" fmla="*/ 208433 w 215606"/>
                <a:gd name="connsiteY552" fmla="*/ 483214 h 486558"/>
                <a:gd name="connsiteX553" fmla="*/ 208918 w 215606"/>
                <a:gd name="connsiteY553" fmla="*/ 481866 h 486558"/>
                <a:gd name="connsiteX554" fmla="*/ 209673 w 215606"/>
                <a:gd name="connsiteY554" fmla="*/ 480733 h 486558"/>
                <a:gd name="connsiteX555" fmla="*/ 210644 w 215606"/>
                <a:gd name="connsiteY555" fmla="*/ 480086 h 48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</a:cxnLst>
              <a:rect l="l" t="t" r="r" b="b"/>
              <a:pathLst>
                <a:path w="215606" h="486558">
                  <a:moveTo>
                    <a:pt x="139494" y="474691"/>
                  </a:moveTo>
                  <a:lnTo>
                    <a:pt x="144673" y="474530"/>
                  </a:lnTo>
                  <a:lnTo>
                    <a:pt x="147262" y="475015"/>
                  </a:lnTo>
                  <a:lnTo>
                    <a:pt x="148718" y="476471"/>
                  </a:lnTo>
                  <a:lnTo>
                    <a:pt x="147855" y="478090"/>
                  </a:lnTo>
                  <a:lnTo>
                    <a:pt x="145158" y="479007"/>
                  </a:lnTo>
                  <a:lnTo>
                    <a:pt x="142299" y="479169"/>
                  </a:lnTo>
                  <a:lnTo>
                    <a:pt x="140951" y="478521"/>
                  </a:lnTo>
                  <a:lnTo>
                    <a:pt x="139764" y="477442"/>
                  </a:lnTo>
                  <a:lnTo>
                    <a:pt x="134262" y="476579"/>
                  </a:lnTo>
                  <a:lnTo>
                    <a:pt x="132590" y="475824"/>
                  </a:lnTo>
                  <a:lnTo>
                    <a:pt x="131079" y="476418"/>
                  </a:lnTo>
                  <a:lnTo>
                    <a:pt x="128976" y="476633"/>
                  </a:lnTo>
                  <a:lnTo>
                    <a:pt x="126872" y="476471"/>
                  </a:lnTo>
                  <a:lnTo>
                    <a:pt x="125416" y="475824"/>
                  </a:lnTo>
                  <a:lnTo>
                    <a:pt x="124930" y="475177"/>
                  </a:lnTo>
                  <a:lnTo>
                    <a:pt x="124768" y="474476"/>
                  </a:lnTo>
                  <a:lnTo>
                    <a:pt x="124930" y="473774"/>
                  </a:lnTo>
                  <a:lnTo>
                    <a:pt x="125416" y="473127"/>
                  </a:lnTo>
                  <a:lnTo>
                    <a:pt x="126818" y="472588"/>
                  </a:lnTo>
                  <a:lnTo>
                    <a:pt x="128490" y="472857"/>
                  </a:lnTo>
                  <a:lnTo>
                    <a:pt x="131673" y="473990"/>
                  </a:lnTo>
                  <a:lnTo>
                    <a:pt x="139494" y="474691"/>
                  </a:lnTo>
                  <a:close/>
                  <a:moveTo>
                    <a:pt x="121909" y="456675"/>
                  </a:moveTo>
                  <a:lnTo>
                    <a:pt x="123204" y="455164"/>
                  </a:lnTo>
                  <a:lnTo>
                    <a:pt x="123959" y="454895"/>
                  </a:lnTo>
                  <a:lnTo>
                    <a:pt x="124283" y="456351"/>
                  </a:lnTo>
                  <a:lnTo>
                    <a:pt x="124121" y="457754"/>
                  </a:lnTo>
                  <a:lnTo>
                    <a:pt x="123312" y="460127"/>
                  </a:lnTo>
                  <a:lnTo>
                    <a:pt x="123096" y="461422"/>
                  </a:lnTo>
                  <a:lnTo>
                    <a:pt x="120561" y="461799"/>
                  </a:lnTo>
                  <a:lnTo>
                    <a:pt x="117378" y="461637"/>
                  </a:lnTo>
                  <a:lnTo>
                    <a:pt x="115436" y="460828"/>
                  </a:lnTo>
                  <a:lnTo>
                    <a:pt x="115328" y="462177"/>
                  </a:lnTo>
                  <a:lnTo>
                    <a:pt x="114303" y="463202"/>
                  </a:lnTo>
                  <a:lnTo>
                    <a:pt x="111121" y="461475"/>
                  </a:lnTo>
                  <a:lnTo>
                    <a:pt x="109988" y="459480"/>
                  </a:lnTo>
                  <a:lnTo>
                    <a:pt x="110312" y="458185"/>
                  </a:lnTo>
                  <a:lnTo>
                    <a:pt x="108100" y="458563"/>
                  </a:lnTo>
                  <a:lnTo>
                    <a:pt x="106590" y="458023"/>
                  </a:lnTo>
                  <a:lnTo>
                    <a:pt x="105025" y="458239"/>
                  </a:lnTo>
                  <a:lnTo>
                    <a:pt x="104432" y="456351"/>
                  </a:lnTo>
                  <a:lnTo>
                    <a:pt x="105241" y="455866"/>
                  </a:lnTo>
                  <a:lnTo>
                    <a:pt x="107453" y="456944"/>
                  </a:lnTo>
                  <a:lnTo>
                    <a:pt x="109395" y="456081"/>
                  </a:lnTo>
                  <a:lnTo>
                    <a:pt x="109934" y="453870"/>
                  </a:lnTo>
                  <a:lnTo>
                    <a:pt x="109557" y="451982"/>
                  </a:lnTo>
                  <a:lnTo>
                    <a:pt x="110042" y="449878"/>
                  </a:lnTo>
                  <a:lnTo>
                    <a:pt x="111283" y="450633"/>
                  </a:lnTo>
                  <a:lnTo>
                    <a:pt x="112847" y="450903"/>
                  </a:lnTo>
                  <a:lnTo>
                    <a:pt x="114951" y="453816"/>
                  </a:lnTo>
                  <a:lnTo>
                    <a:pt x="119536" y="455866"/>
                  </a:lnTo>
                  <a:lnTo>
                    <a:pt x="120830" y="456459"/>
                  </a:lnTo>
                  <a:lnTo>
                    <a:pt x="121909" y="456675"/>
                  </a:lnTo>
                  <a:close/>
                  <a:moveTo>
                    <a:pt x="150445" y="93428"/>
                  </a:moveTo>
                  <a:lnTo>
                    <a:pt x="150499" y="92942"/>
                  </a:lnTo>
                  <a:lnTo>
                    <a:pt x="150013" y="90137"/>
                  </a:lnTo>
                  <a:lnTo>
                    <a:pt x="149042" y="88303"/>
                  </a:lnTo>
                  <a:lnTo>
                    <a:pt x="148071" y="89274"/>
                  </a:lnTo>
                  <a:lnTo>
                    <a:pt x="147532" y="89274"/>
                  </a:lnTo>
                  <a:lnTo>
                    <a:pt x="147100" y="88357"/>
                  </a:lnTo>
                  <a:lnTo>
                    <a:pt x="146507" y="86038"/>
                  </a:lnTo>
                  <a:lnTo>
                    <a:pt x="145806" y="85175"/>
                  </a:lnTo>
                  <a:lnTo>
                    <a:pt x="145104" y="85930"/>
                  </a:lnTo>
                  <a:lnTo>
                    <a:pt x="144457" y="87710"/>
                  </a:lnTo>
                  <a:lnTo>
                    <a:pt x="144026" y="88195"/>
                  </a:lnTo>
                  <a:lnTo>
                    <a:pt x="143162" y="88142"/>
                  </a:lnTo>
                  <a:lnTo>
                    <a:pt x="142407" y="87602"/>
                  </a:lnTo>
                  <a:lnTo>
                    <a:pt x="141868" y="86793"/>
                  </a:lnTo>
                  <a:lnTo>
                    <a:pt x="141652" y="86038"/>
                  </a:lnTo>
                  <a:lnTo>
                    <a:pt x="142192" y="84959"/>
                  </a:lnTo>
                  <a:lnTo>
                    <a:pt x="143432" y="84689"/>
                  </a:lnTo>
                  <a:lnTo>
                    <a:pt x="144673" y="84150"/>
                  </a:lnTo>
                  <a:lnTo>
                    <a:pt x="145212" y="82154"/>
                  </a:lnTo>
                  <a:lnTo>
                    <a:pt x="146615" y="82586"/>
                  </a:lnTo>
                  <a:lnTo>
                    <a:pt x="147532" y="82046"/>
                  </a:lnTo>
                  <a:lnTo>
                    <a:pt x="148772" y="79834"/>
                  </a:lnTo>
                  <a:lnTo>
                    <a:pt x="149096" y="80104"/>
                  </a:lnTo>
                  <a:lnTo>
                    <a:pt x="149366" y="80212"/>
                  </a:lnTo>
                  <a:lnTo>
                    <a:pt x="149636" y="80266"/>
                  </a:lnTo>
                  <a:lnTo>
                    <a:pt x="149959" y="80428"/>
                  </a:lnTo>
                  <a:lnTo>
                    <a:pt x="147154" y="75195"/>
                  </a:lnTo>
                  <a:lnTo>
                    <a:pt x="146075" y="74440"/>
                  </a:lnTo>
                  <a:lnTo>
                    <a:pt x="146129" y="74117"/>
                  </a:lnTo>
                  <a:lnTo>
                    <a:pt x="145482" y="73415"/>
                  </a:lnTo>
                  <a:lnTo>
                    <a:pt x="144295" y="72336"/>
                  </a:lnTo>
                  <a:lnTo>
                    <a:pt x="143486" y="71905"/>
                  </a:lnTo>
                  <a:lnTo>
                    <a:pt x="132967" y="70287"/>
                  </a:lnTo>
                  <a:lnTo>
                    <a:pt x="131889" y="70449"/>
                  </a:lnTo>
                  <a:lnTo>
                    <a:pt x="131025" y="70664"/>
                  </a:lnTo>
                  <a:lnTo>
                    <a:pt x="130270" y="70610"/>
                  </a:lnTo>
                  <a:lnTo>
                    <a:pt x="129407" y="69963"/>
                  </a:lnTo>
                  <a:lnTo>
                    <a:pt x="128436" y="69046"/>
                  </a:lnTo>
                  <a:lnTo>
                    <a:pt x="127627" y="68507"/>
                  </a:lnTo>
                  <a:lnTo>
                    <a:pt x="126710" y="68183"/>
                  </a:lnTo>
                  <a:lnTo>
                    <a:pt x="125523" y="67913"/>
                  </a:lnTo>
                  <a:lnTo>
                    <a:pt x="123528" y="67913"/>
                  </a:lnTo>
                  <a:lnTo>
                    <a:pt x="122233" y="68507"/>
                  </a:lnTo>
                  <a:lnTo>
                    <a:pt x="121154" y="69262"/>
                  </a:lnTo>
                  <a:lnTo>
                    <a:pt x="119860" y="69639"/>
                  </a:lnTo>
                  <a:lnTo>
                    <a:pt x="118025" y="69801"/>
                  </a:lnTo>
                  <a:lnTo>
                    <a:pt x="116623" y="70287"/>
                  </a:lnTo>
                  <a:lnTo>
                    <a:pt x="111930" y="72714"/>
                  </a:lnTo>
                  <a:lnTo>
                    <a:pt x="110581" y="73092"/>
                  </a:lnTo>
                  <a:lnTo>
                    <a:pt x="108639" y="73254"/>
                  </a:lnTo>
                  <a:lnTo>
                    <a:pt x="106913" y="73739"/>
                  </a:lnTo>
                  <a:lnTo>
                    <a:pt x="106050" y="74926"/>
                  </a:lnTo>
                  <a:lnTo>
                    <a:pt x="105511" y="76490"/>
                  </a:lnTo>
                  <a:lnTo>
                    <a:pt x="104756" y="78000"/>
                  </a:lnTo>
                  <a:lnTo>
                    <a:pt x="103299" y="79403"/>
                  </a:lnTo>
                  <a:lnTo>
                    <a:pt x="81507" y="92942"/>
                  </a:lnTo>
                  <a:lnTo>
                    <a:pt x="78108" y="95855"/>
                  </a:lnTo>
                  <a:lnTo>
                    <a:pt x="76274" y="97042"/>
                  </a:lnTo>
                  <a:lnTo>
                    <a:pt x="73847" y="97689"/>
                  </a:lnTo>
                  <a:lnTo>
                    <a:pt x="74332" y="98768"/>
                  </a:lnTo>
                  <a:lnTo>
                    <a:pt x="75843" y="100279"/>
                  </a:lnTo>
                  <a:lnTo>
                    <a:pt x="76166" y="101465"/>
                  </a:lnTo>
                  <a:lnTo>
                    <a:pt x="76274" y="102544"/>
                  </a:lnTo>
                  <a:lnTo>
                    <a:pt x="76544" y="103623"/>
                  </a:lnTo>
                  <a:lnTo>
                    <a:pt x="77029" y="104432"/>
                  </a:lnTo>
                  <a:lnTo>
                    <a:pt x="77731" y="104756"/>
                  </a:lnTo>
                  <a:lnTo>
                    <a:pt x="78917" y="105673"/>
                  </a:lnTo>
                  <a:lnTo>
                    <a:pt x="80158" y="110204"/>
                  </a:lnTo>
                  <a:lnTo>
                    <a:pt x="81021" y="111876"/>
                  </a:lnTo>
                  <a:lnTo>
                    <a:pt x="80428" y="112146"/>
                  </a:lnTo>
                  <a:lnTo>
                    <a:pt x="80050" y="112523"/>
                  </a:lnTo>
                  <a:lnTo>
                    <a:pt x="79187" y="113602"/>
                  </a:lnTo>
                  <a:lnTo>
                    <a:pt x="81021" y="115382"/>
                  </a:lnTo>
                  <a:lnTo>
                    <a:pt x="82909" y="116353"/>
                  </a:lnTo>
                  <a:lnTo>
                    <a:pt x="87009" y="117810"/>
                  </a:lnTo>
                  <a:lnTo>
                    <a:pt x="89544" y="119428"/>
                  </a:lnTo>
                  <a:lnTo>
                    <a:pt x="89976" y="119914"/>
                  </a:lnTo>
                  <a:lnTo>
                    <a:pt x="90083" y="120669"/>
                  </a:lnTo>
                  <a:lnTo>
                    <a:pt x="90461" y="121855"/>
                  </a:lnTo>
                  <a:lnTo>
                    <a:pt x="91000" y="123042"/>
                  </a:lnTo>
                  <a:lnTo>
                    <a:pt x="91702" y="123797"/>
                  </a:lnTo>
                  <a:lnTo>
                    <a:pt x="93212" y="123528"/>
                  </a:lnTo>
                  <a:lnTo>
                    <a:pt x="92834" y="124499"/>
                  </a:lnTo>
                  <a:lnTo>
                    <a:pt x="91756" y="125955"/>
                  </a:lnTo>
                  <a:lnTo>
                    <a:pt x="91162" y="127034"/>
                  </a:lnTo>
                  <a:lnTo>
                    <a:pt x="91324" y="127951"/>
                  </a:lnTo>
                  <a:lnTo>
                    <a:pt x="91594" y="128922"/>
                  </a:lnTo>
                  <a:lnTo>
                    <a:pt x="91702" y="129839"/>
                  </a:lnTo>
                  <a:lnTo>
                    <a:pt x="91216" y="131295"/>
                  </a:lnTo>
                  <a:lnTo>
                    <a:pt x="90569" y="134478"/>
                  </a:lnTo>
                  <a:lnTo>
                    <a:pt x="90785" y="135341"/>
                  </a:lnTo>
                  <a:lnTo>
                    <a:pt x="91540" y="137121"/>
                  </a:lnTo>
                  <a:lnTo>
                    <a:pt x="91702" y="138092"/>
                  </a:lnTo>
                  <a:lnTo>
                    <a:pt x="91648" y="138901"/>
                  </a:lnTo>
                  <a:lnTo>
                    <a:pt x="91270" y="140304"/>
                  </a:lnTo>
                  <a:lnTo>
                    <a:pt x="90892" y="144781"/>
                  </a:lnTo>
                  <a:lnTo>
                    <a:pt x="91000" y="146237"/>
                  </a:lnTo>
                  <a:lnTo>
                    <a:pt x="92511" y="150229"/>
                  </a:lnTo>
                  <a:lnTo>
                    <a:pt x="92888" y="151847"/>
                  </a:lnTo>
                  <a:lnTo>
                    <a:pt x="92888" y="159130"/>
                  </a:lnTo>
                  <a:lnTo>
                    <a:pt x="93158" y="159723"/>
                  </a:lnTo>
                  <a:lnTo>
                    <a:pt x="94776" y="161233"/>
                  </a:lnTo>
                  <a:lnTo>
                    <a:pt x="95046" y="164524"/>
                  </a:lnTo>
                  <a:lnTo>
                    <a:pt x="93590" y="167814"/>
                  </a:lnTo>
                  <a:lnTo>
                    <a:pt x="89922" y="173154"/>
                  </a:lnTo>
                  <a:lnTo>
                    <a:pt x="88519" y="176013"/>
                  </a:lnTo>
                  <a:lnTo>
                    <a:pt x="87494" y="178980"/>
                  </a:lnTo>
                  <a:lnTo>
                    <a:pt x="86955" y="182163"/>
                  </a:lnTo>
                  <a:lnTo>
                    <a:pt x="86793" y="196889"/>
                  </a:lnTo>
                  <a:lnTo>
                    <a:pt x="87117" y="198292"/>
                  </a:lnTo>
                  <a:lnTo>
                    <a:pt x="89005" y="201474"/>
                  </a:lnTo>
                  <a:lnTo>
                    <a:pt x="89382" y="202715"/>
                  </a:lnTo>
                  <a:lnTo>
                    <a:pt x="89382" y="206221"/>
                  </a:lnTo>
                  <a:lnTo>
                    <a:pt x="89274" y="207138"/>
                  </a:lnTo>
                  <a:lnTo>
                    <a:pt x="88789" y="208864"/>
                  </a:lnTo>
                  <a:lnTo>
                    <a:pt x="88681" y="209889"/>
                  </a:lnTo>
                  <a:lnTo>
                    <a:pt x="88843" y="211130"/>
                  </a:lnTo>
                  <a:lnTo>
                    <a:pt x="89868" y="213827"/>
                  </a:lnTo>
                  <a:lnTo>
                    <a:pt x="89706" y="216902"/>
                  </a:lnTo>
                  <a:lnTo>
                    <a:pt x="87602" y="221918"/>
                  </a:lnTo>
                  <a:lnTo>
                    <a:pt x="88034" y="225155"/>
                  </a:lnTo>
                  <a:lnTo>
                    <a:pt x="90137" y="227636"/>
                  </a:lnTo>
                  <a:lnTo>
                    <a:pt x="91054" y="229308"/>
                  </a:lnTo>
                  <a:lnTo>
                    <a:pt x="90731" y="230819"/>
                  </a:lnTo>
                  <a:lnTo>
                    <a:pt x="90191" y="232329"/>
                  </a:lnTo>
                  <a:lnTo>
                    <a:pt x="90245" y="234541"/>
                  </a:lnTo>
                  <a:lnTo>
                    <a:pt x="90623" y="236752"/>
                  </a:lnTo>
                  <a:lnTo>
                    <a:pt x="91054" y="238263"/>
                  </a:lnTo>
                  <a:lnTo>
                    <a:pt x="92133" y="239881"/>
                  </a:lnTo>
                  <a:lnTo>
                    <a:pt x="94722" y="242848"/>
                  </a:lnTo>
                  <a:lnTo>
                    <a:pt x="95208" y="244574"/>
                  </a:lnTo>
                  <a:lnTo>
                    <a:pt x="94938" y="245437"/>
                  </a:lnTo>
                  <a:lnTo>
                    <a:pt x="94237" y="246192"/>
                  </a:lnTo>
                  <a:lnTo>
                    <a:pt x="92565" y="247541"/>
                  </a:lnTo>
                  <a:lnTo>
                    <a:pt x="92295" y="248242"/>
                  </a:lnTo>
                  <a:lnTo>
                    <a:pt x="90569" y="256819"/>
                  </a:lnTo>
                  <a:lnTo>
                    <a:pt x="90515" y="258869"/>
                  </a:lnTo>
                  <a:lnTo>
                    <a:pt x="89760" y="260487"/>
                  </a:lnTo>
                  <a:lnTo>
                    <a:pt x="88034" y="261026"/>
                  </a:lnTo>
                  <a:lnTo>
                    <a:pt x="86038" y="261188"/>
                  </a:lnTo>
                  <a:lnTo>
                    <a:pt x="84581" y="261566"/>
                  </a:lnTo>
                  <a:lnTo>
                    <a:pt x="83125" y="264101"/>
                  </a:lnTo>
                  <a:lnTo>
                    <a:pt x="82909" y="274674"/>
                  </a:lnTo>
                  <a:lnTo>
                    <a:pt x="80967" y="285031"/>
                  </a:lnTo>
                  <a:lnTo>
                    <a:pt x="80266" y="286973"/>
                  </a:lnTo>
                  <a:lnTo>
                    <a:pt x="79295" y="288375"/>
                  </a:lnTo>
                  <a:lnTo>
                    <a:pt x="82963" y="293715"/>
                  </a:lnTo>
                  <a:lnTo>
                    <a:pt x="83664" y="295226"/>
                  </a:lnTo>
                  <a:lnTo>
                    <a:pt x="84797" y="298678"/>
                  </a:lnTo>
                  <a:lnTo>
                    <a:pt x="85552" y="299973"/>
                  </a:lnTo>
                  <a:lnTo>
                    <a:pt x="89382" y="304666"/>
                  </a:lnTo>
                  <a:lnTo>
                    <a:pt x="89976" y="305960"/>
                  </a:lnTo>
                  <a:lnTo>
                    <a:pt x="90083" y="307632"/>
                  </a:lnTo>
                  <a:lnTo>
                    <a:pt x="93913" y="321226"/>
                  </a:lnTo>
                  <a:lnTo>
                    <a:pt x="94183" y="324516"/>
                  </a:lnTo>
                  <a:lnTo>
                    <a:pt x="94561" y="325271"/>
                  </a:lnTo>
                  <a:lnTo>
                    <a:pt x="96179" y="327699"/>
                  </a:lnTo>
                  <a:lnTo>
                    <a:pt x="96556" y="329263"/>
                  </a:lnTo>
                  <a:lnTo>
                    <a:pt x="96071" y="329749"/>
                  </a:lnTo>
                  <a:lnTo>
                    <a:pt x="93644" y="328670"/>
                  </a:lnTo>
                  <a:lnTo>
                    <a:pt x="92403" y="328940"/>
                  </a:lnTo>
                  <a:lnTo>
                    <a:pt x="89220" y="325433"/>
                  </a:lnTo>
                  <a:lnTo>
                    <a:pt x="88735" y="324462"/>
                  </a:lnTo>
                  <a:lnTo>
                    <a:pt x="88465" y="323491"/>
                  </a:lnTo>
                  <a:lnTo>
                    <a:pt x="87063" y="320740"/>
                  </a:lnTo>
                  <a:lnTo>
                    <a:pt x="86415" y="319985"/>
                  </a:lnTo>
                  <a:lnTo>
                    <a:pt x="84312" y="319608"/>
                  </a:lnTo>
                  <a:lnTo>
                    <a:pt x="82100" y="320417"/>
                  </a:lnTo>
                  <a:lnTo>
                    <a:pt x="79996" y="321603"/>
                  </a:lnTo>
                  <a:lnTo>
                    <a:pt x="78108" y="322359"/>
                  </a:lnTo>
                  <a:lnTo>
                    <a:pt x="74171" y="322952"/>
                  </a:lnTo>
                  <a:lnTo>
                    <a:pt x="73523" y="323168"/>
                  </a:lnTo>
                  <a:lnTo>
                    <a:pt x="71473" y="324786"/>
                  </a:lnTo>
                  <a:lnTo>
                    <a:pt x="69855" y="325487"/>
                  </a:lnTo>
                  <a:lnTo>
                    <a:pt x="66511" y="326458"/>
                  </a:lnTo>
                  <a:lnTo>
                    <a:pt x="64946" y="327106"/>
                  </a:lnTo>
                  <a:lnTo>
                    <a:pt x="64407" y="326674"/>
                  </a:lnTo>
                  <a:lnTo>
                    <a:pt x="63868" y="326566"/>
                  </a:lnTo>
                  <a:lnTo>
                    <a:pt x="62573" y="326512"/>
                  </a:lnTo>
                  <a:lnTo>
                    <a:pt x="57125" y="325541"/>
                  </a:lnTo>
                  <a:lnTo>
                    <a:pt x="56046" y="325056"/>
                  </a:lnTo>
                  <a:lnTo>
                    <a:pt x="55075" y="324408"/>
                  </a:lnTo>
                  <a:lnTo>
                    <a:pt x="52809" y="324247"/>
                  </a:lnTo>
                  <a:lnTo>
                    <a:pt x="50382" y="324408"/>
                  </a:lnTo>
                  <a:lnTo>
                    <a:pt x="48818" y="324786"/>
                  </a:lnTo>
                  <a:lnTo>
                    <a:pt x="47469" y="325703"/>
                  </a:lnTo>
                  <a:lnTo>
                    <a:pt x="43801" y="329263"/>
                  </a:lnTo>
                  <a:lnTo>
                    <a:pt x="43262" y="330180"/>
                  </a:lnTo>
                  <a:lnTo>
                    <a:pt x="42992" y="332068"/>
                  </a:lnTo>
                  <a:lnTo>
                    <a:pt x="42614" y="332877"/>
                  </a:lnTo>
                  <a:lnTo>
                    <a:pt x="40888" y="334496"/>
                  </a:lnTo>
                  <a:lnTo>
                    <a:pt x="39324" y="335628"/>
                  </a:lnTo>
                  <a:lnTo>
                    <a:pt x="36411" y="336384"/>
                  </a:lnTo>
                  <a:lnTo>
                    <a:pt x="32203" y="336599"/>
                  </a:lnTo>
                  <a:lnTo>
                    <a:pt x="28158" y="336006"/>
                  </a:lnTo>
                  <a:lnTo>
                    <a:pt x="25623" y="334442"/>
                  </a:lnTo>
                  <a:lnTo>
                    <a:pt x="25299" y="332823"/>
                  </a:lnTo>
                  <a:lnTo>
                    <a:pt x="25137" y="330828"/>
                  </a:lnTo>
                  <a:lnTo>
                    <a:pt x="24436" y="329101"/>
                  </a:lnTo>
                  <a:lnTo>
                    <a:pt x="22332" y="328400"/>
                  </a:lnTo>
                  <a:lnTo>
                    <a:pt x="20660" y="329371"/>
                  </a:lnTo>
                  <a:lnTo>
                    <a:pt x="19743" y="331259"/>
                  </a:lnTo>
                  <a:lnTo>
                    <a:pt x="18880" y="332446"/>
                  </a:lnTo>
                  <a:lnTo>
                    <a:pt x="17369" y="331367"/>
                  </a:lnTo>
                  <a:lnTo>
                    <a:pt x="16884" y="330342"/>
                  </a:lnTo>
                  <a:lnTo>
                    <a:pt x="16938" y="328292"/>
                  </a:lnTo>
                  <a:lnTo>
                    <a:pt x="16776" y="327213"/>
                  </a:lnTo>
                  <a:lnTo>
                    <a:pt x="16129" y="326296"/>
                  </a:lnTo>
                  <a:lnTo>
                    <a:pt x="15320" y="325811"/>
                  </a:lnTo>
                  <a:lnTo>
                    <a:pt x="14618" y="325164"/>
                  </a:lnTo>
                  <a:lnTo>
                    <a:pt x="14295" y="323923"/>
                  </a:lnTo>
                  <a:lnTo>
                    <a:pt x="13000" y="323707"/>
                  </a:lnTo>
                  <a:lnTo>
                    <a:pt x="10519" y="324139"/>
                  </a:lnTo>
                  <a:lnTo>
                    <a:pt x="8900" y="325271"/>
                  </a:lnTo>
                  <a:lnTo>
                    <a:pt x="10141" y="327159"/>
                  </a:lnTo>
                  <a:lnTo>
                    <a:pt x="8253" y="327106"/>
                  </a:lnTo>
                  <a:lnTo>
                    <a:pt x="6958" y="326458"/>
                  </a:lnTo>
                  <a:lnTo>
                    <a:pt x="6203" y="325218"/>
                  </a:lnTo>
                  <a:lnTo>
                    <a:pt x="5988" y="323276"/>
                  </a:lnTo>
                  <a:lnTo>
                    <a:pt x="6311" y="322467"/>
                  </a:lnTo>
                  <a:lnTo>
                    <a:pt x="6958" y="321603"/>
                  </a:lnTo>
                  <a:lnTo>
                    <a:pt x="7336" y="320686"/>
                  </a:lnTo>
                  <a:lnTo>
                    <a:pt x="6905" y="319715"/>
                  </a:lnTo>
                  <a:lnTo>
                    <a:pt x="6257" y="318906"/>
                  </a:lnTo>
                  <a:lnTo>
                    <a:pt x="5394" y="317234"/>
                  </a:lnTo>
                  <a:lnTo>
                    <a:pt x="2373" y="313027"/>
                  </a:lnTo>
                  <a:lnTo>
                    <a:pt x="647" y="309736"/>
                  </a:lnTo>
                  <a:lnTo>
                    <a:pt x="0" y="306176"/>
                  </a:lnTo>
                  <a:lnTo>
                    <a:pt x="701" y="301968"/>
                  </a:lnTo>
                  <a:lnTo>
                    <a:pt x="1510" y="299271"/>
                  </a:lnTo>
                  <a:lnTo>
                    <a:pt x="1996" y="293553"/>
                  </a:lnTo>
                  <a:lnTo>
                    <a:pt x="2373" y="291827"/>
                  </a:lnTo>
                  <a:lnTo>
                    <a:pt x="3668" y="288807"/>
                  </a:lnTo>
                  <a:lnTo>
                    <a:pt x="4423" y="285948"/>
                  </a:lnTo>
                  <a:lnTo>
                    <a:pt x="4855" y="285246"/>
                  </a:lnTo>
                  <a:lnTo>
                    <a:pt x="5610" y="284707"/>
                  </a:lnTo>
                  <a:lnTo>
                    <a:pt x="7390" y="283790"/>
                  </a:lnTo>
                  <a:lnTo>
                    <a:pt x="8145" y="283251"/>
                  </a:lnTo>
                  <a:lnTo>
                    <a:pt x="9386" y="281578"/>
                  </a:lnTo>
                  <a:lnTo>
                    <a:pt x="9871" y="280014"/>
                  </a:lnTo>
                  <a:lnTo>
                    <a:pt x="10249" y="276939"/>
                  </a:lnTo>
                  <a:lnTo>
                    <a:pt x="11382" y="273972"/>
                  </a:lnTo>
                  <a:lnTo>
                    <a:pt x="14564" y="267931"/>
                  </a:lnTo>
                  <a:lnTo>
                    <a:pt x="15050" y="265018"/>
                  </a:lnTo>
                  <a:lnTo>
                    <a:pt x="12083" y="253798"/>
                  </a:lnTo>
                  <a:lnTo>
                    <a:pt x="12568" y="250669"/>
                  </a:lnTo>
                  <a:lnTo>
                    <a:pt x="13000" y="250292"/>
                  </a:lnTo>
                  <a:lnTo>
                    <a:pt x="14456" y="249429"/>
                  </a:lnTo>
                  <a:lnTo>
                    <a:pt x="14996" y="248943"/>
                  </a:lnTo>
                  <a:lnTo>
                    <a:pt x="16183" y="246192"/>
                  </a:lnTo>
                  <a:lnTo>
                    <a:pt x="16452" y="245006"/>
                  </a:lnTo>
                  <a:lnTo>
                    <a:pt x="20174" y="238586"/>
                  </a:lnTo>
                  <a:lnTo>
                    <a:pt x="20714" y="237292"/>
                  </a:lnTo>
                  <a:lnTo>
                    <a:pt x="22008" y="224777"/>
                  </a:lnTo>
                  <a:lnTo>
                    <a:pt x="23519" y="218844"/>
                  </a:lnTo>
                  <a:lnTo>
                    <a:pt x="23842" y="215553"/>
                  </a:lnTo>
                  <a:lnTo>
                    <a:pt x="23735" y="214690"/>
                  </a:lnTo>
                  <a:lnTo>
                    <a:pt x="23357" y="213180"/>
                  </a:lnTo>
                  <a:lnTo>
                    <a:pt x="23249" y="212263"/>
                  </a:lnTo>
                  <a:lnTo>
                    <a:pt x="22979" y="211238"/>
                  </a:lnTo>
                  <a:lnTo>
                    <a:pt x="21739" y="210051"/>
                  </a:lnTo>
                  <a:lnTo>
                    <a:pt x="21469" y="209242"/>
                  </a:lnTo>
                  <a:lnTo>
                    <a:pt x="21847" y="207516"/>
                  </a:lnTo>
                  <a:lnTo>
                    <a:pt x="23465" y="204117"/>
                  </a:lnTo>
                  <a:lnTo>
                    <a:pt x="23788" y="202283"/>
                  </a:lnTo>
                  <a:lnTo>
                    <a:pt x="23033" y="198615"/>
                  </a:lnTo>
                  <a:lnTo>
                    <a:pt x="22602" y="197914"/>
                  </a:lnTo>
                  <a:lnTo>
                    <a:pt x="22170" y="197428"/>
                  </a:lnTo>
                  <a:lnTo>
                    <a:pt x="21954" y="197159"/>
                  </a:lnTo>
                  <a:lnTo>
                    <a:pt x="22116" y="196134"/>
                  </a:lnTo>
                  <a:lnTo>
                    <a:pt x="22925" y="194677"/>
                  </a:lnTo>
                  <a:lnTo>
                    <a:pt x="23195" y="193814"/>
                  </a:lnTo>
                  <a:lnTo>
                    <a:pt x="23249" y="192951"/>
                  </a:lnTo>
                  <a:lnTo>
                    <a:pt x="23033" y="191333"/>
                  </a:lnTo>
                  <a:lnTo>
                    <a:pt x="23249" y="190308"/>
                  </a:lnTo>
                  <a:lnTo>
                    <a:pt x="25191" y="187395"/>
                  </a:lnTo>
                  <a:lnTo>
                    <a:pt x="25515" y="186101"/>
                  </a:lnTo>
                  <a:lnTo>
                    <a:pt x="24112" y="185561"/>
                  </a:lnTo>
                  <a:lnTo>
                    <a:pt x="22062" y="185885"/>
                  </a:lnTo>
                  <a:lnTo>
                    <a:pt x="21469" y="186856"/>
                  </a:lnTo>
                  <a:lnTo>
                    <a:pt x="21415" y="188366"/>
                  </a:lnTo>
                  <a:lnTo>
                    <a:pt x="20876" y="190308"/>
                  </a:lnTo>
                  <a:lnTo>
                    <a:pt x="20390" y="188798"/>
                  </a:lnTo>
                  <a:lnTo>
                    <a:pt x="20174" y="185453"/>
                  </a:lnTo>
                  <a:lnTo>
                    <a:pt x="18502" y="182810"/>
                  </a:lnTo>
                  <a:lnTo>
                    <a:pt x="14510" y="172939"/>
                  </a:lnTo>
                  <a:lnTo>
                    <a:pt x="12568" y="170134"/>
                  </a:lnTo>
                  <a:lnTo>
                    <a:pt x="11544" y="166681"/>
                  </a:lnTo>
                  <a:lnTo>
                    <a:pt x="9008" y="163229"/>
                  </a:lnTo>
                  <a:lnTo>
                    <a:pt x="8792" y="161988"/>
                  </a:lnTo>
                  <a:lnTo>
                    <a:pt x="10141" y="159345"/>
                  </a:lnTo>
                  <a:lnTo>
                    <a:pt x="11328" y="154598"/>
                  </a:lnTo>
                  <a:lnTo>
                    <a:pt x="12245" y="153088"/>
                  </a:lnTo>
                  <a:lnTo>
                    <a:pt x="13539" y="151362"/>
                  </a:lnTo>
                  <a:lnTo>
                    <a:pt x="13971" y="150067"/>
                  </a:lnTo>
                  <a:lnTo>
                    <a:pt x="13809" y="148719"/>
                  </a:lnTo>
                  <a:lnTo>
                    <a:pt x="12568" y="144188"/>
                  </a:lnTo>
                  <a:lnTo>
                    <a:pt x="12245" y="143594"/>
                  </a:lnTo>
                  <a:lnTo>
                    <a:pt x="11975" y="143432"/>
                  </a:lnTo>
                  <a:lnTo>
                    <a:pt x="11975" y="143378"/>
                  </a:lnTo>
                  <a:lnTo>
                    <a:pt x="11274" y="138254"/>
                  </a:lnTo>
                  <a:lnTo>
                    <a:pt x="9602" y="133237"/>
                  </a:lnTo>
                  <a:lnTo>
                    <a:pt x="9332" y="131997"/>
                  </a:lnTo>
                  <a:lnTo>
                    <a:pt x="9062" y="128706"/>
                  </a:lnTo>
                  <a:lnTo>
                    <a:pt x="8631" y="125470"/>
                  </a:lnTo>
                  <a:lnTo>
                    <a:pt x="8415" y="125038"/>
                  </a:lnTo>
                  <a:lnTo>
                    <a:pt x="7768" y="124175"/>
                  </a:lnTo>
                  <a:lnTo>
                    <a:pt x="5556" y="121586"/>
                  </a:lnTo>
                  <a:lnTo>
                    <a:pt x="5286" y="120777"/>
                  </a:lnTo>
                  <a:lnTo>
                    <a:pt x="5070" y="119698"/>
                  </a:lnTo>
                  <a:lnTo>
                    <a:pt x="5286" y="118781"/>
                  </a:lnTo>
                  <a:lnTo>
                    <a:pt x="5880" y="117810"/>
                  </a:lnTo>
                  <a:lnTo>
                    <a:pt x="6635" y="117270"/>
                  </a:lnTo>
                  <a:lnTo>
                    <a:pt x="7498" y="117055"/>
                  </a:lnTo>
                  <a:lnTo>
                    <a:pt x="8307" y="117163"/>
                  </a:lnTo>
                  <a:lnTo>
                    <a:pt x="9710" y="117594"/>
                  </a:lnTo>
                  <a:lnTo>
                    <a:pt x="10573" y="117702"/>
                  </a:lnTo>
                  <a:lnTo>
                    <a:pt x="11813" y="117378"/>
                  </a:lnTo>
                  <a:lnTo>
                    <a:pt x="13432" y="116623"/>
                  </a:lnTo>
                  <a:lnTo>
                    <a:pt x="16344" y="114519"/>
                  </a:lnTo>
                  <a:lnTo>
                    <a:pt x="18178" y="113548"/>
                  </a:lnTo>
                  <a:lnTo>
                    <a:pt x="19905" y="112847"/>
                  </a:lnTo>
                  <a:lnTo>
                    <a:pt x="23788" y="111984"/>
                  </a:lnTo>
                  <a:lnTo>
                    <a:pt x="24921" y="111445"/>
                  </a:lnTo>
                  <a:lnTo>
                    <a:pt x="25083" y="110528"/>
                  </a:lnTo>
                  <a:lnTo>
                    <a:pt x="24544" y="109341"/>
                  </a:lnTo>
                  <a:lnTo>
                    <a:pt x="22116" y="106050"/>
                  </a:lnTo>
                  <a:lnTo>
                    <a:pt x="16560" y="92835"/>
                  </a:lnTo>
                  <a:lnTo>
                    <a:pt x="16183" y="91162"/>
                  </a:lnTo>
                  <a:lnTo>
                    <a:pt x="16075" y="89490"/>
                  </a:lnTo>
                  <a:lnTo>
                    <a:pt x="16129" y="87656"/>
                  </a:lnTo>
                  <a:lnTo>
                    <a:pt x="16560" y="85930"/>
                  </a:lnTo>
                  <a:lnTo>
                    <a:pt x="16668" y="84797"/>
                  </a:lnTo>
                  <a:lnTo>
                    <a:pt x="16506" y="83772"/>
                  </a:lnTo>
                  <a:lnTo>
                    <a:pt x="14187" y="79942"/>
                  </a:lnTo>
                  <a:lnTo>
                    <a:pt x="15751" y="79241"/>
                  </a:lnTo>
                  <a:lnTo>
                    <a:pt x="18124" y="78864"/>
                  </a:lnTo>
                  <a:lnTo>
                    <a:pt x="19743" y="78810"/>
                  </a:lnTo>
                  <a:lnTo>
                    <a:pt x="21361" y="78971"/>
                  </a:lnTo>
                  <a:lnTo>
                    <a:pt x="24705" y="79781"/>
                  </a:lnTo>
                  <a:lnTo>
                    <a:pt x="26863" y="79942"/>
                  </a:lnTo>
                  <a:lnTo>
                    <a:pt x="32635" y="78162"/>
                  </a:lnTo>
                  <a:lnTo>
                    <a:pt x="36033" y="76436"/>
                  </a:lnTo>
                  <a:lnTo>
                    <a:pt x="37004" y="75519"/>
                  </a:lnTo>
                  <a:lnTo>
                    <a:pt x="37652" y="74440"/>
                  </a:lnTo>
                  <a:lnTo>
                    <a:pt x="37760" y="73739"/>
                  </a:lnTo>
                  <a:lnTo>
                    <a:pt x="37490" y="73146"/>
                  </a:lnTo>
                  <a:lnTo>
                    <a:pt x="36950" y="72606"/>
                  </a:lnTo>
                  <a:lnTo>
                    <a:pt x="36357" y="71905"/>
                  </a:lnTo>
                  <a:lnTo>
                    <a:pt x="36087" y="71042"/>
                  </a:lnTo>
                  <a:lnTo>
                    <a:pt x="36195" y="70071"/>
                  </a:lnTo>
                  <a:lnTo>
                    <a:pt x="36681" y="68399"/>
                  </a:lnTo>
                  <a:lnTo>
                    <a:pt x="36788" y="67428"/>
                  </a:lnTo>
                  <a:lnTo>
                    <a:pt x="33660" y="63220"/>
                  </a:lnTo>
                  <a:lnTo>
                    <a:pt x="33282" y="59930"/>
                  </a:lnTo>
                  <a:lnTo>
                    <a:pt x="33498" y="57772"/>
                  </a:lnTo>
                  <a:lnTo>
                    <a:pt x="33228" y="56424"/>
                  </a:lnTo>
                  <a:lnTo>
                    <a:pt x="32689" y="55399"/>
                  </a:lnTo>
                  <a:lnTo>
                    <a:pt x="31826" y="54158"/>
                  </a:lnTo>
                  <a:lnTo>
                    <a:pt x="31556" y="53241"/>
                  </a:lnTo>
                  <a:lnTo>
                    <a:pt x="31610" y="52270"/>
                  </a:lnTo>
                  <a:lnTo>
                    <a:pt x="32689" y="50004"/>
                  </a:lnTo>
                  <a:lnTo>
                    <a:pt x="33013" y="48548"/>
                  </a:lnTo>
                  <a:lnTo>
                    <a:pt x="32689" y="47523"/>
                  </a:lnTo>
                  <a:lnTo>
                    <a:pt x="32042" y="46444"/>
                  </a:lnTo>
                  <a:lnTo>
                    <a:pt x="30801" y="44880"/>
                  </a:lnTo>
                  <a:lnTo>
                    <a:pt x="27780" y="42345"/>
                  </a:lnTo>
                  <a:lnTo>
                    <a:pt x="26701" y="41751"/>
                  </a:lnTo>
                  <a:lnTo>
                    <a:pt x="24705" y="40942"/>
                  </a:lnTo>
                  <a:lnTo>
                    <a:pt x="23788" y="40349"/>
                  </a:lnTo>
                  <a:lnTo>
                    <a:pt x="23519" y="39648"/>
                  </a:lnTo>
                  <a:lnTo>
                    <a:pt x="23573" y="38515"/>
                  </a:lnTo>
                  <a:lnTo>
                    <a:pt x="23842" y="36896"/>
                  </a:lnTo>
                  <a:lnTo>
                    <a:pt x="24166" y="32635"/>
                  </a:lnTo>
                  <a:lnTo>
                    <a:pt x="24490" y="30963"/>
                  </a:lnTo>
                  <a:lnTo>
                    <a:pt x="25461" y="29452"/>
                  </a:lnTo>
                  <a:lnTo>
                    <a:pt x="34793" y="21253"/>
                  </a:lnTo>
                  <a:lnTo>
                    <a:pt x="35925" y="20822"/>
                  </a:lnTo>
                  <a:lnTo>
                    <a:pt x="36896" y="20984"/>
                  </a:lnTo>
                  <a:lnTo>
                    <a:pt x="37867" y="20930"/>
                  </a:lnTo>
                  <a:lnTo>
                    <a:pt x="38946" y="20390"/>
                  </a:lnTo>
                  <a:lnTo>
                    <a:pt x="40025" y="19419"/>
                  </a:lnTo>
                  <a:lnTo>
                    <a:pt x="40996" y="18179"/>
                  </a:lnTo>
                  <a:lnTo>
                    <a:pt x="45203" y="10303"/>
                  </a:lnTo>
                  <a:lnTo>
                    <a:pt x="48278" y="8847"/>
                  </a:lnTo>
                  <a:lnTo>
                    <a:pt x="53187" y="5718"/>
                  </a:lnTo>
                  <a:lnTo>
                    <a:pt x="60361" y="2158"/>
                  </a:lnTo>
                  <a:lnTo>
                    <a:pt x="62141" y="1564"/>
                  </a:lnTo>
                  <a:lnTo>
                    <a:pt x="65000" y="1403"/>
                  </a:lnTo>
                  <a:lnTo>
                    <a:pt x="69801" y="2050"/>
                  </a:lnTo>
                  <a:lnTo>
                    <a:pt x="81561" y="5502"/>
                  </a:lnTo>
                  <a:lnTo>
                    <a:pt x="84258" y="5772"/>
                  </a:lnTo>
                  <a:lnTo>
                    <a:pt x="86092" y="5448"/>
                  </a:lnTo>
                  <a:lnTo>
                    <a:pt x="86739" y="4747"/>
                  </a:lnTo>
                  <a:lnTo>
                    <a:pt x="87170" y="3992"/>
                  </a:lnTo>
                  <a:lnTo>
                    <a:pt x="87980" y="2050"/>
                  </a:lnTo>
                  <a:lnTo>
                    <a:pt x="88573" y="1025"/>
                  </a:lnTo>
                  <a:lnTo>
                    <a:pt x="89490" y="270"/>
                  </a:lnTo>
                  <a:lnTo>
                    <a:pt x="91324" y="0"/>
                  </a:lnTo>
                  <a:lnTo>
                    <a:pt x="93212" y="809"/>
                  </a:lnTo>
                  <a:lnTo>
                    <a:pt x="95046" y="2481"/>
                  </a:lnTo>
                  <a:lnTo>
                    <a:pt x="104216" y="16291"/>
                  </a:lnTo>
                  <a:lnTo>
                    <a:pt x="107237" y="19959"/>
                  </a:lnTo>
                  <a:lnTo>
                    <a:pt x="110420" y="23141"/>
                  </a:lnTo>
                  <a:lnTo>
                    <a:pt x="122449" y="32959"/>
                  </a:lnTo>
                  <a:lnTo>
                    <a:pt x="125955" y="34793"/>
                  </a:lnTo>
                  <a:lnTo>
                    <a:pt x="173316" y="44341"/>
                  </a:lnTo>
                  <a:lnTo>
                    <a:pt x="177524" y="45689"/>
                  </a:lnTo>
                  <a:lnTo>
                    <a:pt x="181893" y="47847"/>
                  </a:lnTo>
                  <a:lnTo>
                    <a:pt x="183835" y="49087"/>
                  </a:lnTo>
                  <a:lnTo>
                    <a:pt x="185399" y="50382"/>
                  </a:lnTo>
                  <a:lnTo>
                    <a:pt x="190362" y="56154"/>
                  </a:lnTo>
                  <a:lnTo>
                    <a:pt x="195756" y="60847"/>
                  </a:lnTo>
                  <a:lnTo>
                    <a:pt x="198345" y="62573"/>
                  </a:lnTo>
                  <a:lnTo>
                    <a:pt x="207354" y="67104"/>
                  </a:lnTo>
                  <a:lnTo>
                    <a:pt x="209242" y="68668"/>
                  </a:lnTo>
                  <a:lnTo>
                    <a:pt x="210375" y="70287"/>
                  </a:lnTo>
                  <a:lnTo>
                    <a:pt x="211291" y="72336"/>
                  </a:lnTo>
                  <a:lnTo>
                    <a:pt x="211831" y="74494"/>
                  </a:lnTo>
                  <a:lnTo>
                    <a:pt x="212047" y="76382"/>
                  </a:lnTo>
                  <a:lnTo>
                    <a:pt x="211993" y="78162"/>
                  </a:lnTo>
                  <a:lnTo>
                    <a:pt x="211669" y="79996"/>
                  </a:lnTo>
                  <a:lnTo>
                    <a:pt x="211076" y="81561"/>
                  </a:lnTo>
                  <a:lnTo>
                    <a:pt x="209997" y="83664"/>
                  </a:lnTo>
                  <a:lnTo>
                    <a:pt x="196403" y="97528"/>
                  </a:lnTo>
                  <a:lnTo>
                    <a:pt x="194839" y="98606"/>
                  </a:lnTo>
                  <a:lnTo>
                    <a:pt x="189499" y="101789"/>
                  </a:lnTo>
                  <a:lnTo>
                    <a:pt x="187665" y="102490"/>
                  </a:lnTo>
                  <a:lnTo>
                    <a:pt x="186532" y="102760"/>
                  </a:lnTo>
                  <a:lnTo>
                    <a:pt x="185345" y="102868"/>
                  </a:lnTo>
                  <a:lnTo>
                    <a:pt x="184213" y="102652"/>
                  </a:lnTo>
                  <a:lnTo>
                    <a:pt x="180491" y="100440"/>
                  </a:lnTo>
                  <a:lnTo>
                    <a:pt x="173316" y="94615"/>
                  </a:lnTo>
                  <a:lnTo>
                    <a:pt x="167005" y="90461"/>
                  </a:lnTo>
                  <a:lnTo>
                    <a:pt x="165548" y="89814"/>
                  </a:lnTo>
                  <a:lnTo>
                    <a:pt x="164092" y="89436"/>
                  </a:lnTo>
                  <a:lnTo>
                    <a:pt x="162582" y="89274"/>
                  </a:lnTo>
                  <a:lnTo>
                    <a:pt x="160802" y="89382"/>
                  </a:lnTo>
                  <a:lnTo>
                    <a:pt x="157133" y="89976"/>
                  </a:lnTo>
                  <a:lnTo>
                    <a:pt x="154059" y="91054"/>
                  </a:lnTo>
                  <a:lnTo>
                    <a:pt x="150445" y="93428"/>
                  </a:lnTo>
                  <a:lnTo>
                    <a:pt x="150445" y="93428"/>
                  </a:lnTo>
                  <a:close/>
                  <a:moveTo>
                    <a:pt x="103515" y="357205"/>
                  </a:moveTo>
                  <a:lnTo>
                    <a:pt x="104324" y="360819"/>
                  </a:lnTo>
                  <a:lnTo>
                    <a:pt x="104702" y="364595"/>
                  </a:lnTo>
                  <a:lnTo>
                    <a:pt x="104648" y="368425"/>
                  </a:lnTo>
                  <a:lnTo>
                    <a:pt x="104162" y="372255"/>
                  </a:lnTo>
                  <a:lnTo>
                    <a:pt x="102166" y="377757"/>
                  </a:lnTo>
                  <a:lnTo>
                    <a:pt x="101843" y="379699"/>
                  </a:lnTo>
                  <a:lnTo>
                    <a:pt x="102328" y="384338"/>
                  </a:lnTo>
                  <a:lnTo>
                    <a:pt x="102113" y="387683"/>
                  </a:lnTo>
                  <a:lnTo>
                    <a:pt x="101465" y="391998"/>
                  </a:lnTo>
                  <a:lnTo>
                    <a:pt x="100818" y="393400"/>
                  </a:lnTo>
                  <a:lnTo>
                    <a:pt x="99739" y="395234"/>
                  </a:lnTo>
                  <a:lnTo>
                    <a:pt x="99577" y="396907"/>
                  </a:lnTo>
                  <a:lnTo>
                    <a:pt x="99955" y="400359"/>
                  </a:lnTo>
                  <a:lnTo>
                    <a:pt x="99523" y="402085"/>
                  </a:lnTo>
                  <a:lnTo>
                    <a:pt x="98714" y="403811"/>
                  </a:lnTo>
                  <a:lnTo>
                    <a:pt x="97905" y="404297"/>
                  </a:lnTo>
                  <a:lnTo>
                    <a:pt x="97366" y="400575"/>
                  </a:lnTo>
                  <a:lnTo>
                    <a:pt x="96556" y="397824"/>
                  </a:lnTo>
                  <a:lnTo>
                    <a:pt x="96395" y="396152"/>
                  </a:lnTo>
                  <a:lnTo>
                    <a:pt x="97042" y="386658"/>
                  </a:lnTo>
                  <a:lnTo>
                    <a:pt x="96826" y="385687"/>
                  </a:lnTo>
                  <a:lnTo>
                    <a:pt x="96179" y="385255"/>
                  </a:lnTo>
                  <a:lnTo>
                    <a:pt x="95100" y="384985"/>
                  </a:lnTo>
                  <a:lnTo>
                    <a:pt x="94830" y="384284"/>
                  </a:lnTo>
                  <a:lnTo>
                    <a:pt x="94830" y="383367"/>
                  </a:lnTo>
                  <a:lnTo>
                    <a:pt x="94722" y="382342"/>
                  </a:lnTo>
                  <a:lnTo>
                    <a:pt x="93590" y="379591"/>
                  </a:lnTo>
                  <a:lnTo>
                    <a:pt x="93482" y="378836"/>
                  </a:lnTo>
                  <a:lnTo>
                    <a:pt x="93805" y="377811"/>
                  </a:lnTo>
                  <a:lnTo>
                    <a:pt x="94992" y="376085"/>
                  </a:lnTo>
                  <a:lnTo>
                    <a:pt x="95262" y="374898"/>
                  </a:lnTo>
                  <a:lnTo>
                    <a:pt x="95478" y="369666"/>
                  </a:lnTo>
                  <a:lnTo>
                    <a:pt x="94561" y="360658"/>
                  </a:lnTo>
                  <a:lnTo>
                    <a:pt x="95154" y="349006"/>
                  </a:lnTo>
                  <a:lnTo>
                    <a:pt x="95963" y="345284"/>
                  </a:lnTo>
                  <a:lnTo>
                    <a:pt x="97096" y="342317"/>
                  </a:lnTo>
                  <a:lnTo>
                    <a:pt x="97959" y="342101"/>
                  </a:lnTo>
                  <a:lnTo>
                    <a:pt x="98660" y="342371"/>
                  </a:lnTo>
                  <a:lnTo>
                    <a:pt x="99146" y="343018"/>
                  </a:lnTo>
                  <a:lnTo>
                    <a:pt x="99361" y="343774"/>
                  </a:lnTo>
                  <a:lnTo>
                    <a:pt x="99254" y="345769"/>
                  </a:lnTo>
                  <a:lnTo>
                    <a:pt x="99955" y="347172"/>
                  </a:lnTo>
                  <a:lnTo>
                    <a:pt x="100818" y="348413"/>
                  </a:lnTo>
                  <a:lnTo>
                    <a:pt x="101249" y="349815"/>
                  </a:lnTo>
                  <a:lnTo>
                    <a:pt x="101573" y="351757"/>
                  </a:lnTo>
                  <a:lnTo>
                    <a:pt x="103515" y="357205"/>
                  </a:lnTo>
                  <a:close/>
                  <a:moveTo>
                    <a:pt x="210644" y="480086"/>
                  </a:moveTo>
                  <a:lnTo>
                    <a:pt x="213989" y="479223"/>
                  </a:lnTo>
                  <a:lnTo>
                    <a:pt x="215607" y="481218"/>
                  </a:lnTo>
                  <a:lnTo>
                    <a:pt x="215391" y="484023"/>
                  </a:lnTo>
                  <a:lnTo>
                    <a:pt x="213287" y="485426"/>
                  </a:lnTo>
                  <a:lnTo>
                    <a:pt x="210321" y="486559"/>
                  </a:lnTo>
                  <a:lnTo>
                    <a:pt x="208864" y="486451"/>
                  </a:lnTo>
                  <a:lnTo>
                    <a:pt x="208217" y="484563"/>
                  </a:lnTo>
                  <a:lnTo>
                    <a:pt x="208433" y="483214"/>
                  </a:lnTo>
                  <a:lnTo>
                    <a:pt x="208918" y="481866"/>
                  </a:lnTo>
                  <a:lnTo>
                    <a:pt x="209673" y="480733"/>
                  </a:lnTo>
                  <a:lnTo>
                    <a:pt x="210644" y="480086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E1A121B7-2E9C-9CEC-9983-A95EE39DB048}"/>
                </a:ext>
              </a:extLst>
            </p:cNvPr>
            <p:cNvSpPr/>
            <p:nvPr/>
          </p:nvSpPr>
          <p:spPr>
            <a:xfrm>
              <a:off x="4554831" y="2728171"/>
              <a:ext cx="65543" cy="53927"/>
            </a:xfrm>
            <a:custGeom>
              <a:avLst/>
              <a:gdLst>
                <a:gd name="connsiteX0" fmla="*/ 69585 w 69585"/>
                <a:gd name="connsiteY0" fmla="*/ 56262 h 56261"/>
                <a:gd name="connsiteX1" fmla="*/ 58473 w 69585"/>
                <a:gd name="connsiteY1" fmla="*/ 55560 h 56261"/>
                <a:gd name="connsiteX2" fmla="*/ 57610 w 69585"/>
                <a:gd name="connsiteY2" fmla="*/ 55291 h 56261"/>
                <a:gd name="connsiteX3" fmla="*/ 56370 w 69585"/>
                <a:gd name="connsiteY3" fmla="*/ 54050 h 56261"/>
                <a:gd name="connsiteX4" fmla="*/ 55507 w 69585"/>
                <a:gd name="connsiteY4" fmla="*/ 53780 h 56261"/>
                <a:gd name="connsiteX5" fmla="*/ 53673 w 69585"/>
                <a:gd name="connsiteY5" fmla="*/ 53565 h 56261"/>
                <a:gd name="connsiteX6" fmla="*/ 51838 w 69585"/>
                <a:gd name="connsiteY6" fmla="*/ 52917 h 56261"/>
                <a:gd name="connsiteX7" fmla="*/ 48656 w 69585"/>
                <a:gd name="connsiteY7" fmla="*/ 51353 h 56261"/>
                <a:gd name="connsiteX8" fmla="*/ 48656 w 69585"/>
                <a:gd name="connsiteY8" fmla="*/ 51946 h 56261"/>
                <a:gd name="connsiteX9" fmla="*/ 44017 w 69585"/>
                <a:gd name="connsiteY9" fmla="*/ 49843 h 56261"/>
                <a:gd name="connsiteX10" fmla="*/ 41589 w 69585"/>
                <a:gd name="connsiteY10" fmla="*/ 49195 h 56261"/>
                <a:gd name="connsiteX11" fmla="*/ 39432 w 69585"/>
                <a:gd name="connsiteY11" fmla="*/ 48926 h 56261"/>
                <a:gd name="connsiteX12" fmla="*/ 37760 w 69585"/>
                <a:gd name="connsiteY12" fmla="*/ 48440 h 56261"/>
                <a:gd name="connsiteX13" fmla="*/ 32042 w 69585"/>
                <a:gd name="connsiteY13" fmla="*/ 45258 h 56261"/>
                <a:gd name="connsiteX14" fmla="*/ 31125 w 69585"/>
                <a:gd name="connsiteY14" fmla="*/ 45150 h 56261"/>
                <a:gd name="connsiteX15" fmla="*/ 30154 w 69585"/>
                <a:gd name="connsiteY15" fmla="*/ 45150 h 56261"/>
                <a:gd name="connsiteX16" fmla="*/ 29345 w 69585"/>
                <a:gd name="connsiteY16" fmla="*/ 44988 h 56261"/>
                <a:gd name="connsiteX17" fmla="*/ 29021 w 69585"/>
                <a:gd name="connsiteY17" fmla="*/ 44394 h 56261"/>
                <a:gd name="connsiteX18" fmla="*/ 26917 w 69585"/>
                <a:gd name="connsiteY18" fmla="*/ 42237 h 56261"/>
                <a:gd name="connsiteX19" fmla="*/ 26486 w 69585"/>
                <a:gd name="connsiteY19" fmla="*/ 41967 h 56261"/>
                <a:gd name="connsiteX20" fmla="*/ 24813 w 69585"/>
                <a:gd name="connsiteY20" fmla="*/ 40403 h 56261"/>
                <a:gd name="connsiteX21" fmla="*/ 24004 w 69585"/>
                <a:gd name="connsiteY21" fmla="*/ 40187 h 56261"/>
                <a:gd name="connsiteX22" fmla="*/ 21253 w 69585"/>
                <a:gd name="connsiteY22" fmla="*/ 39863 h 56261"/>
                <a:gd name="connsiteX23" fmla="*/ 0 w 69585"/>
                <a:gd name="connsiteY23" fmla="*/ 28805 h 56261"/>
                <a:gd name="connsiteX24" fmla="*/ 0 w 69585"/>
                <a:gd name="connsiteY24" fmla="*/ 28805 h 56261"/>
                <a:gd name="connsiteX25" fmla="*/ 270 w 69585"/>
                <a:gd name="connsiteY25" fmla="*/ 26701 h 56261"/>
                <a:gd name="connsiteX26" fmla="*/ 539 w 69585"/>
                <a:gd name="connsiteY26" fmla="*/ 25892 h 56261"/>
                <a:gd name="connsiteX27" fmla="*/ 1888 w 69585"/>
                <a:gd name="connsiteY27" fmla="*/ 24274 h 56261"/>
                <a:gd name="connsiteX28" fmla="*/ 6365 w 69585"/>
                <a:gd name="connsiteY28" fmla="*/ 17639 h 56261"/>
                <a:gd name="connsiteX29" fmla="*/ 7120 w 69585"/>
                <a:gd name="connsiteY29" fmla="*/ 16129 h 56261"/>
                <a:gd name="connsiteX30" fmla="*/ 7390 w 69585"/>
                <a:gd name="connsiteY30" fmla="*/ 14403 h 56261"/>
                <a:gd name="connsiteX31" fmla="*/ 7228 w 69585"/>
                <a:gd name="connsiteY31" fmla="*/ 12083 h 56261"/>
                <a:gd name="connsiteX32" fmla="*/ 7498 w 69585"/>
                <a:gd name="connsiteY32" fmla="*/ 11058 h 56261"/>
                <a:gd name="connsiteX33" fmla="*/ 8037 w 69585"/>
                <a:gd name="connsiteY33" fmla="*/ 10249 h 56261"/>
                <a:gd name="connsiteX34" fmla="*/ 9979 w 69585"/>
                <a:gd name="connsiteY34" fmla="*/ 9440 h 56261"/>
                <a:gd name="connsiteX35" fmla="*/ 15266 w 69585"/>
                <a:gd name="connsiteY35" fmla="*/ 10141 h 56261"/>
                <a:gd name="connsiteX36" fmla="*/ 16021 w 69585"/>
                <a:gd name="connsiteY36" fmla="*/ 10141 h 56261"/>
                <a:gd name="connsiteX37" fmla="*/ 16560 w 69585"/>
                <a:gd name="connsiteY37" fmla="*/ 10033 h 56261"/>
                <a:gd name="connsiteX38" fmla="*/ 17046 w 69585"/>
                <a:gd name="connsiteY38" fmla="*/ 9817 h 56261"/>
                <a:gd name="connsiteX39" fmla="*/ 17531 w 69585"/>
                <a:gd name="connsiteY39" fmla="*/ 9871 h 56261"/>
                <a:gd name="connsiteX40" fmla="*/ 17909 w 69585"/>
                <a:gd name="connsiteY40" fmla="*/ 10303 h 56261"/>
                <a:gd name="connsiteX41" fmla="*/ 18125 w 69585"/>
                <a:gd name="connsiteY41" fmla="*/ 12622 h 56261"/>
                <a:gd name="connsiteX42" fmla="*/ 18340 w 69585"/>
                <a:gd name="connsiteY42" fmla="*/ 13378 h 56261"/>
                <a:gd name="connsiteX43" fmla="*/ 18610 w 69585"/>
                <a:gd name="connsiteY43" fmla="*/ 13647 h 56261"/>
                <a:gd name="connsiteX44" fmla="*/ 19311 w 69585"/>
                <a:gd name="connsiteY44" fmla="*/ 12892 h 56261"/>
                <a:gd name="connsiteX45" fmla="*/ 21038 w 69585"/>
                <a:gd name="connsiteY45" fmla="*/ 10681 h 56261"/>
                <a:gd name="connsiteX46" fmla="*/ 22278 w 69585"/>
                <a:gd name="connsiteY46" fmla="*/ 9602 h 56261"/>
                <a:gd name="connsiteX47" fmla="*/ 31826 w 69585"/>
                <a:gd name="connsiteY47" fmla="*/ 2643 h 56261"/>
                <a:gd name="connsiteX48" fmla="*/ 34145 w 69585"/>
                <a:gd name="connsiteY48" fmla="*/ 0 h 56261"/>
                <a:gd name="connsiteX49" fmla="*/ 34469 w 69585"/>
                <a:gd name="connsiteY49" fmla="*/ 755 h 56261"/>
                <a:gd name="connsiteX50" fmla="*/ 37328 w 69585"/>
                <a:gd name="connsiteY50" fmla="*/ 14025 h 56261"/>
                <a:gd name="connsiteX51" fmla="*/ 38677 w 69585"/>
                <a:gd name="connsiteY51" fmla="*/ 17261 h 56261"/>
                <a:gd name="connsiteX52" fmla="*/ 40079 w 69585"/>
                <a:gd name="connsiteY52" fmla="*/ 19527 h 56261"/>
                <a:gd name="connsiteX53" fmla="*/ 42722 w 69585"/>
                <a:gd name="connsiteY53" fmla="*/ 21847 h 56261"/>
                <a:gd name="connsiteX54" fmla="*/ 46336 w 69585"/>
                <a:gd name="connsiteY54" fmla="*/ 22818 h 56261"/>
                <a:gd name="connsiteX55" fmla="*/ 51083 w 69585"/>
                <a:gd name="connsiteY55" fmla="*/ 22818 h 56261"/>
                <a:gd name="connsiteX56" fmla="*/ 52863 w 69585"/>
                <a:gd name="connsiteY56" fmla="*/ 22979 h 56261"/>
                <a:gd name="connsiteX57" fmla="*/ 55938 w 69585"/>
                <a:gd name="connsiteY57" fmla="*/ 22710 h 56261"/>
                <a:gd name="connsiteX58" fmla="*/ 57341 w 69585"/>
                <a:gd name="connsiteY58" fmla="*/ 23195 h 56261"/>
                <a:gd name="connsiteX59" fmla="*/ 61494 w 69585"/>
                <a:gd name="connsiteY59" fmla="*/ 23842 h 56261"/>
                <a:gd name="connsiteX60" fmla="*/ 63220 w 69585"/>
                <a:gd name="connsiteY60" fmla="*/ 24813 h 56261"/>
                <a:gd name="connsiteX61" fmla="*/ 63922 w 69585"/>
                <a:gd name="connsiteY61" fmla="*/ 25730 h 56261"/>
                <a:gd name="connsiteX62" fmla="*/ 64191 w 69585"/>
                <a:gd name="connsiteY62" fmla="*/ 26486 h 56261"/>
                <a:gd name="connsiteX63" fmla="*/ 64353 w 69585"/>
                <a:gd name="connsiteY63" fmla="*/ 27403 h 56261"/>
                <a:gd name="connsiteX64" fmla="*/ 64407 w 69585"/>
                <a:gd name="connsiteY64" fmla="*/ 31502 h 56261"/>
                <a:gd name="connsiteX65" fmla="*/ 64839 w 69585"/>
                <a:gd name="connsiteY65" fmla="*/ 33876 h 56261"/>
                <a:gd name="connsiteX66" fmla="*/ 65378 w 69585"/>
                <a:gd name="connsiteY66" fmla="*/ 49195 h 56261"/>
                <a:gd name="connsiteX67" fmla="*/ 65702 w 69585"/>
                <a:gd name="connsiteY67" fmla="*/ 50112 h 56261"/>
                <a:gd name="connsiteX68" fmla="*/ 66457 w 69585"/>
                <a:gd name="connsiteY68" fmla="*/ 50706 h 56261"/>
                <a:gd name="connsiteX69" fmla="*/ 67104 w 69585"/>
                <a:gd name="connsiteY69" fmla="*/ 50598 h 56261"/>
                <a:gd name="connsiteX70" fmla="*/ 67697 w 69585"/>
                <a:gd name="connsiteY70" fmla="*/ 50166 h 56261"/>
                <a:gd name="connsiteX71" fmla="*/ 68237 w 69585"/>
                <a:gd name="connsiteY71" fmla="*/ 50112 h 56261"/>
                <a:gd name="connsiteX72" fmla="*/ 68722 w 69585"/>
                <a:gd name="connsiteY72" fmla="*/ 50166 h 56261"/>
                <a:gd name="connsiteX73" fmla="*/ 69585 w 69585"/>
                <a:gd name="connsiteY73" fmla="*/ 56262 h 56261"/>
                <a:gd name="connsiteX74" fmla="*/ 69585 w 69585"/>
                <a:gd name="connsiteY74" fmla="*/ 56262 h 5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9585" h="56261">
                  <a:moveTo>
                    <a:pt x="69585" y="56262"/>
                  </a:moveTo>
                  <a:lnTo>
                    <a:pt x="58473" y="55560"/>
                  </a:lnTo>
                  <a:lnTo>
                    <a:pt x="57610" y="55291"/>
                  </a:lnTo>
                  <a:lnTo>
                    <a:pt x="56370" y="54050"/>
                  </a:lnTo>
                  <a:lnTo>
                    <a:pt x="55507" y="53780"/>
                  </a:lnTo>
                  <a:lnTo>
                    <a:pt x="53673" y="53565"/>
                  </a:lnTo>
                  <a:lnTo>
                    <a:pt x="51838" y="52917"/>
                  </a:lnTo>
                  <a:lnTo>
                    <a:pt x="48656" y="51353"/>
                  </a:lnTo>
                  <a:lnTo>
                    <a:pt x="48656" y="51946"/>
                  </a:lnTo>
                  <a:lnTo>
                    <a:pt x="44017" y="49843"/>
                  </a:lnTo>
                  <a:lnTo>
                    <a:pt x="41589" y="49195"/>
                  </a:lnTo>
                  <a:lnTo>
                    <a:pt x="39432" y="48926"/>
                  </a:lnTo>
                  <a:lnTo>
                    <a:pt x="37760" y="48440"/>
                  </a:lnTo>
                  <a:lnTo>
                    <a:pt x="32042" y="45258"/>
                  </a:lnTo>
                  <a:lnTo>
                    <a:pt x="31125" y="45150"/>
                  </a:lnTo>
                  <a:lnTo>
                    <a:pt x="30154" y="45150"/>
                  </a:lnTo>
                  <a:lnTo>
                    <a:pt x="29345" y="44988"/>
                  </a:lnTo>
                  <a:lnTo>
                    <a:pt x="29021" y="44394"/>
                  </a:lnTo>
                  <a:lnTo>
                    <a:pt x="26917" y="42237"/>
                  </a:lnTo>
                  <a:lnTo>
                    <a:pt x="26486" y="41967"/>
                  </a:lnTo>
                  <a:lnTo>
                    <a:pt x="24813" y="40403"/>
                  </a:lnTo>
                  <a:lnTo>
                    <a:pt x="24004" y="40187"/>
                  </a:lnTo>
                  <a:lnTo>
                    <a:pt x="21253" y="39863"/>
                  </a:lnTo>
                  <a:lnTo>
                    <a:pt x="0" y="28805"/>
                  </a:lnTo>
                  <a:lnTo>
                    <a:pt x="0" y="28805"/>
                  </a:lnTo>
                  <a:lnTo>
                    <a:pt x="270" y="26701"/>
                  </a:lnTo>
                  <a:lnTo>
                    <a:pt x="539" y="25892"/>
                  </a:lnTo>
                  <a:lnTo>
                    <a:pt x="1888" y="24274"/>
                  </a:lnTo>
                  <a:lnTo>
                    <a:pt x="6365" y="17639"/>
                  </a:lnTo>
                  <a:lnTo>
                    <a:pt x="7120" y="16129"/>
                  </a:lnTo>
                  <a:lnTo>
                    <a:pt x="7390" y="14403"/>
                  </a:lnTo>
                  <a:lnTo>
                    <a:pt x="7228" y="12083"/>
                  </a:lnTo>
                  <a:lnTo>
                    <a:pt x="7498" y="11058"/>
                  </a:lnTo>
                  <a:lnTo>
                    <a:pt x="8037" y="10249"/>
                  </a:lnTo>
                  <a:lnTo>
                    <a:pt x="9979" y="9440"/>
                  </a:lnTo>
                  <a:lnTo>
                    <a:pt x="15266" y="10141"/>
                  </a:lnTo>
                  <a:lnTo>
                    <a:pt x="16021" y="10141"/>
                  </a:lnTo>
                  <a:lnTo>
                    <a:pt x="16560" y="10033"/>
                  </a:lnTo>
                  <a:lnTo>
                    <a:pt x="17046" y="9817"/>
                  </a:lnTo>
                  <a:lnTo>
                    <a:pt x="17531" y="9871"/>
                  </a:lnTo>
                  <a:lnTo>
                    <a:pt x="17909" y="10303"/>
                  </a:lnTo>
                  <a:lnTo>
                    <a:pt x="18125" y="12622"/>
                  </a:lnTo>
                  <a:lnTo>
                    <a:pt x="18340" y="13378"/>
                  </a:lnTo>
                  <a:lnTo>
                    <a:pt x="18610" y="13647"/>
                  </a:lnTo>
                  <a:lnTo>
                    <a:pt x="19311" y="12892"/>
                  </a:lnTo>
                  <a:lnTo>
                    <a:pt x="21038" y="10681"/>
                  </a:lnTo>
                  <a:lnTo>
                    <a:pt x="22278" y="9602"/>
                  </a:lnTo>
                  <a:lnTo>
                    <a:pt x="31826" y="2643"/>
                  </a:lnTo>
                  <a:lnTo>
                    <a:pt x="34145" y="0"/>
                  </a:lnTo>
                  <a:lnTo>
                    <a:pt x="34469" y="755"/>
                  </a:lnTo>
                  <a:lnTo>
                    <a:pt x="37328" y="14025"/>
                  </a:lnTo>
                  <a:lnTo>
                    <a:pt x="38677" y="17261"/>
                  </a:lnTo>
                  <a:lnTo>
                    <a:pt x="40079" y="19527"/>
                  </a:lnTo>
                  <a:lnTo>
                    <a:pt x="42722" y="21847"/>
                  </a:lnTo>
                  <a:lnTo>
                    <a:pt x="46336" y="22818"/>
                  </a:lnTo>
                  <a:lnTo>
                    <a:pt x="51083" y="22818"/>
                  </a:lnTo>
                  <a:lnTo>
                    <a:pt x="52863" y="22979"/>
                  </a:lnTo>
                  <a:lnTo>
                    <a:pt x="55938" y="22710"/>
                  </a:lnTo>
                  <a:lnTo>
                    <a:pt x="57341" y="23195"/>
                  </a:lnTo>
                  <a:lnTo>
                    <a:pt x="61494" y="23842"/>
                  </a:lnTo>
                  <a:lnTo>
                    <a:pt x="63220" y="24813"/>
                  </a:lnTo>
                  <a:lnTo>
                    <a:pt x="63922" y="25730"/>
                  </a:lnTo>
                  <a:lnTo>
                    <a:pt x="64191" y="26486"/>
                  </a:lnTo>
                  <a:lnTo>
                    <a:pt x="64353" y="27403"/>
                  </a:lnTo>
                  <a:lnTo>
                    <a:pt x="64407" y="31502"/>
                  </a:lnTo>
                  <a:lnTo>
                    <a:pt x="64839" y="33876"/>
                  </a:lnTo>
                  <a:lnTo>
                    <a:pt x="65378" y="49195"/>
                  </a:lnTo>
                  <a:lnTo>
                    <a:pt x="65702" y="50112"/>
                  </a:lnTo>
                  <a:lnTo>
                    <a:pt x="66457" y="50706"/>
                  </a:lnTo>
                  <a:lnTo>
                    <a:pt x="67104" y="50598"/>
                  </a:lnTo>
                  <a:lnTo>
                    <a:pt x="67697" y="50166"/>
                  </a:lnTo>
                  <a:lnTo>
                    <a:pt x="68237" y="50112"/>
                  </a:lnTo>
                  <a:lnTo>
                    <a:pt x="68722" y="50166"/>
                  </a:lnTo>
                  <a:lnTo>
                    <a:pt x="69585" y="56262"/>
                  </a:lnTo>
                  <a:lnTo>
                    <a:pt x="69585" y="56262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F0E0AFAE-2FB6-BE0D-075F-195A24043D73}"/>
                </a:ext>
              </a:extLst>
            </p:cNvPr>
            <p:cNvSpPr/>
            <p:nvPr/>
          </p:nvSpPr>
          <p:spPr>
            <a:xfrm>
              <a:off x="5440576" y="2335893"/>
              <a:ext cx="261968" cy="263846"/>
            </a:xfrm>
            <a:custGeom>
              <a:avLst/>
              <a:gdLst>
                <a:gd name="connsiteX0" fmla="*/ 277371 w 278125"/>
                <a:gd name="connsiteY0" fmla="*/ 269603 h 275267"/>
                <a:gd name="connsiteX1" fmla="*/ 278126 w 278125"/>
                <a:gd name="connsiteY1" fmla="*/ 271599 h 275267"/>
                <a:gd name="connsiteX2" fmla="*/ 277856 w 278125"/>
                <a:gd name="connsiteY2" fmla="*/ 273865 h 275267"/>
                <a:gd name="connsiteX3" fmla="*/ 276831 w 278125"/>
                <a:gd name="connsiteY3" fmla="*/ 275267 h 275267"/>
                <a:gd name="connsiteX4" fmla="*/ 275267 w 278125"/>
                <a:gd name="connsiteY4" fmla="*/ 274674 h 275267"/>
                <a:gd name="connsiteX5" fmla="*/ 274943 w 278125"/>
                <a:gd name="connsiteY5" fmla="*/ 273865 h 275267"/>
                <a:gd name="connsiteX6" fmla="*/ 274836 w 278125"/>
                <a:gd name="connsiteY6" fmla="*/ 271761 h 275267"/>
                <a:gd name="connsiteX7" fmla="*/ 274350 w 278125"/>
                <a:gd name="connsiteY7" fmla="*/ 270790 h 275267"/>
                <a:gd name="connsiteX8" fmla="*/ 273325 w 278125"/>
                <a:gd name="connsiteY8" fmla="*/ 270089 h 275267"/>
                <a:gd name="connsiteX9" fmla="*/ 271114 w 278125"/>
                <a:gd name="connsiteY9" fmla="*/ 269495 h 275267"/>
                <a:gd name="connsiteX10" fmla="*/ 270196 w 278125"/>
                <a:gd name="connsiteY10" fmla="*/ 268956 h 275267"/>
                <a:gd name="connsiteX11" fmla="*/ 269010 w 278125"/>
                <a:gd name="connsiteY11" fmla="*/ 267230 h 275267"/>
                <a:gd name="connsiteX12" fmla="*/ 268740 w 278125"/>
                <a:gd name="connsiteY12" fmla="*/ 265504 h 275267"/>
                <a:gd name="connsiteX13" fmla="*/ 269118 w 278125"/>
                <a:gd name="connsiteY13" fmla="*/ 263616 h 275267"/>
                <a:gd name="connsiteX14" fmla="*/ 269873 w 278125"/>
                <a:gd name="connsiteY14" fmla="*/ 261512 h 275267"/>
                <a:gd name="connsiteX15" fmla="*/ 270466 w 278125"/>
                <a:gd name="connsiteY15" fmla="*/ 262375 h 275267"/>
                <a:gd name="connsiteX16" fmla="*/ 274943 w 278125"/>
                <a:gd name="connsiteY16" fmla="*/ 265396 h 275267"/>
                <a:gd name="connsiteX17" fmla="*/ 275699 w 278125"/>
                <a:gd name="connsiteY17" fmla="*/ 266367 h 275267"/>
                <a:gd name="connsiteX18" fmla="*/ 276670 w 278125"/>
                <a:gd name="connsiteY18" fmla="*/ 268578 h 275267"/>
                <a:gd name="connsiteX19" fmla="*/ 277371 w 278125"/>
                <a:gd name="connsiteY19" fmla="*/ 269603 h 275267"/>
                <a:gd name="connsiteX20" fmla="*/ 252396 w 278125"/>
                <a:gd name="connsiteY20" fmla="*/ 230441 h 275267"/>
                <a:gd name="connsiteX21" fmla="*/ 254499 w 278125"/>
                <a:gd name="connsiteY21" fmla="*/ 231250 h 275267"/>
                <a:gd name="connsiteX22" fmla="*/ 255093 w 278125"/>
                <a:gd name="connsiteY22" fmla="*/ 233192 h 275267"/>
                <a:gd name="connsiteX23" fmla="*/ 255147 w 278125"/>
                <a:gd name="connsiteY23" fmla="*/ 235566 h 275267"/>
                <a:gd name="connsiteX24" fmla="*/ 255632 w 278125"/>
                <a:gd name="connsiteY24" fmla="*/ 237615 h 275267"/>
                <a:gd name="connsiteX25" fmla="*/ 253798 w 278125"/>
                <a:gd name="connsiteY25" fmla="*/ 237022 h 275267"/>
                <a:gd name="connsiteX26" fmla="*/ 252503 w 278125"/>
                <a:gd name="connsiteY26" fmla="*/ 235566 h 275267"/>
                <a:gd name="connsiteX27" fmla="*/ 250346 w 278125"/>
                <a:gd name="connsiteY27" fmla="*/ 232221 h 275267"/>
                <a:gd name="connsiteX28" fmla="*/ 248728 w 278125"/>
                <a:gd name="connsiteY28" fmla="*/ 230819 h 275267"/>
                <a:gd name="connsiteX29" fmla="*/ 247163 w 278125"/>
                <a:gd name="connsiteY29" fmla="*/ 229794 h 275267"/>
                <a:gd name="connsiteX30" fmla="*/ 245869 w 278125"/>
                <a:gd name="connsiteY30" fmla="*/ 228607 h 275267"/>
                <a:gd name="connsiteX31" fmla="*/ 244952 w 278125"/>
                <a:gd name="connsiteY31" fmla="*/ 226827 h 275267"/>
                <a:gd name="connsiteX32" fmla="*/ 246138 w 278125"/>
                <a:gd name="connsiteY32" fmla="*/ 226827 h 275267"/>
                <a:gd name="connsiteX33" fmla="*/ 248620 w 278125"/>
                <a:gd name="connsiteY33" fmla="*/ 227043 h 275267"/>
                <a:gd name="connsiteX34" fmla="*/ 250076 w 278125"/>
                <a:gd name="connsiteY34" fmla="*/ 228337 h 275267"/>
                <a:gd name="connsiteX35" fmla="*/ 251155 w 278125"/>
                <a:gd name="connsiteY35" fmla="*/ 229740 h 275267"/>
                <a:gd name="connsiteX36" fmla="*/ 252396 w 278125"/>
                <a:gd name="connsiteY36" fmla="*/ 230441 h 275267"/>
                <a:gd name="connsiteX37" fmla="*/ 231736 w 278125"/>
                <a:gd name="connsiteY37" fmla="*/ 207030 h 275267"/>
                <a:gd name="connsiteX38" fmla="*/ 233785 w 278125"/>
                <a:gd name="connsiteY38" fmla="*/ 207624 h 275267"/>
                <a:gd name="connsiteX39" fmla="*/ 236591 w 278125"/>
                <a:gd name="connsiteY39" fmla="*/ 208001 h 275267"/>
                <a:gd name="connsiteX40" fmla="*/ 239018 w 278125"/>
                <a:gd name="connsiteY40" fmla="*/ 208864 h 275267"/>
                <a:gd name="connsiteX41" fmla="*/ 240097 w 278125"/>
                <a:gd name="connsiteY41" fmla="*/ 210968 h 275267"/>
                <a:gd name="connsiteX42" fmla="*/ 240313 w 278125"/>
                <a:gd name="connsiteY42" fmla="*/ 215553 h 275267"/>
                <a:gd name="connsiteX43" fmla="*/ 239935 w 278125"/>
                <a:gd name="connsiteY43" fmla="*/ 217603 h 275267"/>
                <a:gd name="connsiteX44" fmla="*/ 238640 w 278125"/>
                <a:gd name="connsiteY44" fmla="*/ 218466 h 275267"/>
                <a:gd name="connsiteX45" fmla="*/ 236159 w 278125"/>
                <a:gd name="connsiteY45" fmla="*/ 218250 h 275267"/>
                <a:gd name="connsiteX46" fmla="*/ 234541 w 278125"/>
                <a:gd name="connsiteY46" fmla="*/ 217549 h 275267"/>
                <a:gd name="connsiteX47" fmla="*/ 233408 w 278125"/>
                <a:gd name="connsiteY47" fmla="*/ 216254 h 275267"/>
                <a:gd name="connsiteX48" fmla="*/ 230279 w 278125"/>
                <a:gd name="connsiteY48" fmla="*/ 209835 h 275267"/>
                <a:gd name="connsiteX49" fmla="*/ 230010 w 278125"/>
                <a:gd name="connsiteY49" fmla="*/ 207570 h 275267"/>
                <a:gd name="connsiteX50" fmla="*/ 231736 w 278125"/>
                <a:gd name="connsiteY50" fmla="*/ 207030 h 275267"/>
                <a:gd name="connsiteX51" fmla="*/ 125955 w 278125"/>
                <a:gd name="connsiteY51" fmla="*/ 56046 h 275267"/>
                <a:gd name="connsiteX52" fmla="*/ 126980 w 278125"/>
                <a:gd name="connsiteY52" fmla="*/ 56477 h 275267"/>
                <a:gd name="connsiteX53" fmla="*/ 127951 w 278125"/>
                <a:gd name="connsiteY53" fmla="*/ 57556 h 275267"/>
                <a:gd name="connsiteX54" fmla="*/ 128652 w 278125"/>
                <a:gd name="connsiteY54" fmla="*/ 58851 h 275267"/>
                <a:gd name="connsiteX55" fmla="*/ 128922 w 278125"/>
                <a:gd name="connsiteY55" fmla="*/ 59930 h 275267"/>
                <a:gd name="connsiteX56" fmla="*/ 128167 w 278125"/>
                <a:gd name="connsiteY56" fmla="*/ 59984 h 275267"/>
                <a:gd name="connsiteX57" fmla="*/ 126441 w 278125"/>
                <a:gd name="connsiteY57" fmla="*/ 60415 h 275267"/>
                <a:gd name="connsiteX58" fmla="*/ 124606 w 278125"/>
                <a:gd name="connsiteY58" fmla="*/ 61171 h 275267"/>
                <a:gd name="connsiteX59" fmla="*/ 123528 w 278125"/>
                <a:gd name="connsiteY59" fmla="*/ 62034 h 275267"/>
                <a:gd name="connsiteX60" fmla="*/ 122772 w 278125"/>
                <a:gd name="connsiteY60" fmla="*/ 60469 h 275267"/>
                <a:gd name="connsiteX61" fmla="*/ 123258 w 278125"/>
                <a:gd name="connsiteY61" fmla="*/ 58581 h 275267"/>
                <a:gd name="connsiteX62" fmla="*/ 124499 w 278125"/>
                <a:gd name="connsiteY62" fmla="*/ 56909 h 275267"/>
                <a:gd name="connsiteX63" fmla="*/ 125955 w 278125"/>
                <a:gd name="connsiteY63" fmla="*/ 56046 h 275267"/>
                <a:gd name="connsiteX64" fmla="*/ 136204 w 278125"/>
                <a:gd name="connsiteY64" fmla="*/ 47955 h 275267"/>
                <a:gd name="connsiteX65" fmla="*/ 138092 w 278125"/>
                <a:gd name="connsiteY65" fmla="*/ 49465 h 275267"/>
                <a:gd name="connsiteX66" fmla="*/ 138362 w 278125"/>
                <a:gd name="connsiteY66" fmla="*/ 49897 h 275267"/>
                <a:gd name="connsiteX67" fmla="*/ 138254 w 278125"/>
                <a:gd name="connsiteY67" fmla="*/ 50868 h 275267"/>
                <a:gd name="connsiteX68" fmla="*/ 137822 w 278125"/>
                <a:gd name="connsiteY68" fmla="*/ 52162 h 275267"/>
                <a:gd name="connsiteX69" fmla="*/ 137013 w 278125"/>
                <a:gd name="connsiteY69" fmla="*/ 53295 h 275267"/>
                <a:gd name="connsiteX70" fmla="*/ 135665 w 278125"/>
                <a:gd name="connsiteY70" fmla="*/ 53780 h 275267"/>
                <a:gd name="connsiteX71" fmla="*/ 134963 w 278125"/>
                <a:gd name="connsiteY71" fmla="*/ 53079 h 275267"/>
                <a:gd name="connsiteX72" fmla="*/ 134046 w 278125"/>
                <a:gd name="connsiteY72" fmla="*/ 51569 h 275267"/>
                <a:gd name="connsiteX73" fmla="*/ 132914 w 278125"/>
                <a:gd name="connsiteY73" fmla="*/ 49034 h 275267"/>
                <a:gd name="connsiteX74" fmla="*/ 132860 w 278125"/>
                <a:gd name="connsiteY74" fmla="*/ 48170 h 275267"/>
                <a:gd name="connsiteX75" fmla="*/ 132967 w 278125"/>
                <a:gd name="connsiteY75" fmla="*/ 47092 h 275267"/>
                <a:gd name="connsiteX76" fmla="*/ 133237 w 278125"/>
                <a:gd name="connsiteY76" fmla="*/ 46067 h 275267"/>
                <a:gd name="connsiteX77" fmla="*/ 133723 w 278125"/>
                <a:gd name="connsiteY77" fmla="*/ 45311 h 275267"/>
                <a:gd name="connsiteX78" fmla="*/ 133992 w 278125"/>
                <a:gd name="connsiteY78" fmla="*/ 45096 h 275267"/>
                <a:gd name="connsiteX79" fmla="*/ 134208 w 278125"/>
                <a:gd name="connsiteY79" fmla="*/ 45042 h 275267"/>
                <a:gd name="connsiteX80" fmla="*/ 134424 w 278125"/>
                <a:gd name="connsiteY80" fmla="*/ 45096 h 275267"/>
                <a:gd name="connsiteX81" fmla="*/ 134694 w 278125"/>
                <a:gd name="connsiteY81" fmla="*/ 45311 h 275267"/>
                <a:gd name="connsiteX82" fmla="*/ 135125 w 278125"/>
                <a:gd name="connsiteY82" fmla="*/ 45905 h 275267"/>
                <a:gd name="connsiteX83" fmla="*/ 135665 w 278125"/>
                <a:gd name="connsiteY83" fmla="*/ 47415 h 275267"/>
                <a:gd name="connsiteX84" fmla="*/ 136204 w 278125"/>
                <a:gd name="connsiteY84" fmla="*/ 47955 h 275267"/>
                <a:gd name="connsiteX85" fmla="*/ 127519 w 278125"/>
                <a:gd name="connsiteY85" fmla="*/ 32203 h 275267"/>
                <a:gd name="connsiteX86" fmla="*/ 125955 w 278125"/>
                <a:gd name="connsiteY86" fmla="*/ 33930 h 275267"/>
                <a:gd name="connsiteX87" fmla="*/ 123743 w 278125"/>
                <a:gd name="connsiteY87" fmla="*/ 38784 h 275267"/>
                <a:gd name="connsiteX88" fmla="*/ 124445 w 278125"/>
                <a:gd name="connsiteY88" fmla="*/ 41266 h 275267"/>
                <a:gd name="connsiteX89" fmla="*/ 125577 w 278125"/>
                <a:gd name="connsiteY89" fmla="*/ 41589 h 275267"/>
                <a:gd name="connsiteX90" fmla="*/ 129245 w 278125"/>
                <a:gd name="connsiteY90" fmla="*/ 43208 h 275267"/>
                <a:gd name="connsiteX91" fmla="*/ 130378 w 278125"/>
                <a:gd name="connsiteY91" fmla="*/ 43963 h 275267"/>
                <a:gd name="connsiteX92" fmla="*/ 131080 w 278125"/>
                <a:gd name="connsiteY92" fmla="*/ 45635 h 275267"/>
                <a:gd name="connsiteX93" fmla="*/ 131349 w 278125"/>
                <a:gd name="connsiteY93" fmla="*/ 48009 h 275267"/>
                <a:gd name="connsiteX94" fmla="*/ 130918 w 278125"/>
                <a:gd name="connsiteY94" fmla="*/ 49735 h 275267"/>
                <a:gd name="connsiteX95" fmla="*/ 129461 w 278125"/>
                <a:gd name="connsiteY95" fmla="*/ 49627 h 275267"/>
                <a:gd name="connsiteX96" fmla="*/ 130109 w 278125"/>
                <a:gd name="connsiteY96" fmla="*/ 48602 h 275267"/>
                <a:gd name="connsiteX97" fmla="*/ 129515 w 278125"/>
                <a:gd name="connsiteY97" fmla="*/ 47523 h 275267"/>
                <a:gd name="connsiteX98" fmla="*/ 128167 w 278125"/>
                <a:gd name="connsiteY98" fmla="*/ 46768 h 275267"/>
                <a:gd name="connsiteX99" fmla="*/ 126548 w 278125"/>
                <a:gd name="connsiteY99" fmla="*/ 46660 h 275267"/>
                <a:gd name="connsiteX100" fmla="*/ 126926 w 278125"/>
                <a:gd name="connsiteY100" fmla="*/ 45797 h 275267"/>
                <a:gd name="connsiteX101" fmla="*/ 127196 w 278125"/>
                <a:gd name="connsiteY101" fmla="*/ 45473 h 275267"/>
                <a:gd name="connsiteX102" fmla="*/ 126333 w 278125"/>
                <a:gd name="connsiteY102" fmla="*/ 44233 h 275267"/>
                <a:gd name="connsiteX103" fmla="*/ 125092 w 278125"/>
                <a:gd name="connsiteY103" fmla="*/ 43639 h 275267"/>
                <a:gd name="connsiteX104" fmla="*/ 123689 w 278125"/>
                <a:gd name="connsiteY104" fmla="*/ 43262 h 275267"/>
                <a:gd name="connsiteX105" fmla="*/ 122341 w 278125"/>
                <a:gd name="connsiteY105" fmla="*/ 42506 h 275267"/>
                <a:gd name="connsiteX106" fmla="*/ 122125 w 278125"/>
                <a:gd name="connsiteY106" fmla="*/ 43423 h 275267"/>
                <a:gd name="connsiteX107" fmla="*/ 121748 w 278125"/>
                <a:gd name="connsiteY107" fmla="*/ 44287 h 275267"/>
                <a:gd name="connsiteX108" fmla="*/ 121100 w 278125"/>
                <a:gd name="connsiteY108" fmla="*/ 44718 h 275267"/>
                <a:gd name="connsiteX109" fmla="*/ 119967 w 278125"/>
                <a:gd name="connsiteY109" fmla="*/ 44287 h 275267"/>
                <a:gd name="connsiteX110" fmla="*/ 120183 w 278125"/>
                <a:gd name="connsiteY110" fmla="*/ 45959 h 275267"/>
                <a:gd name="connsiteX111" fmla="*/ 120777 w 278125"/>
                <a:gd name="connsiteY111" fmla="*/ 47253 h 275267"/>
                <a:gd name="connsiteX112" fmla="*/ 121640 w 278125"/>
                <a:gd name="connsiteY112" fmla="*/ 48332 h 275267"/>
                <a:gd name="connsiteX113" fmla="*/ 122718 w 278125"/>
                <a:gd name="connsiteY113" fmla="*/ 49357 h 275267"/>
                <a:gd name="connsiteX114" fmla="*/ 123474 w 278125"/>
                <a:gd name="connsiteY114" fmla="*/ 50814 h 275267"/>
                <a:gd name="connsiteX115" fmla="*/ 123312 w 278125"/>
                <a:gd name="connsiteY115" fmla="*/ 52594 h 275267"/>
                <a:gd name="connsiteX116" fmla="*/ 122611 w 278125"/>
                <a:gd name="connsiteY116" fmla="*/ 54482 h 275267"/>
                <a:gd name="connsiteX117" fmla="*/ 121208 w 278125"/>
                <a:gd name="connsiteY117" fmla="*/ 57125 h 275267"/>
                <a:gd name="connsiteX118" fmla="*/ 120830 w 278125"/>
                <a:gd name="connsiteY118" fmla="*/ 57664 h 275267"/>
                <a:gd name="connsiteX119" fmla="*/ 120345 w 278125"/>
                <a:gd name="connsiteY119" fmla="*/ 58042 h 275267"/>
                <a:gd name="connsiteX120" fmla="*/ 119374 w 278125"/>
                <a:gd name="connsiteY120" fmla="*/ 58581 h 275267"/>
                <a:gd name="connsiteX121" fmla="*/ 118403 w 278125"/>
                <a:gd name="connsiteY121" fmla="*/ 58959 h 275267"/>
                <a:gd name="connsiteX122" fmla="*/ 116353 w 278125"/>
                <a:gd name="connsiteY122" fmla="*/ 59498 h 275267"/>
                <a:gd name="connsiteX123" fmla="*/ 115490 w 278125"/>
                <a:gd name="connsiteY123" fmla="*/ 60038 h 275267"/>
                <a:gd name="connsiteX124" fmla="*/ 115274 w 278125"/>
                <a:gd name="connsiteY124" fmla="*/ 61332 h 275267"/>
                <a:gd name="connsiteX125" fmla="*/ 115922 w 278125"/>
                <a:gd name="connsiteY125" fmla="*/ 63274 h 275267"/>
                <a:gd name="connsiteX126" fmla="*/ 117648 w 278125"/>
                <a:gd name="connsiteY126" fmla="*/ 66349 h 275267"/>
                <a:gd name="connsiteX127" fmla="*/ 118565 w 278125"/>
                <a:gd name="connsiteY127" fmla="*/ 67590 h 275267"/>
                <a:gd name="connsiteX128" fmla="*/ 119860 w 278125"/>
                <a:gd name="connsiteY128" fmla="*/ 68722 h 275267"/>
                <a:gd name="connsiteX129" fmla="*/ 121424 w 278125"/>
                <a:gd name="connsiteY129" fmla="*/ 69531 h 275267"/>
                <a:gd name="connsiteX130" fmla="*/ 123312 w 278125"/>
                <a:gd name="connsiteY130" fmla="*/ 69855 h 275267"/>
                <a:gd name="connsiteX131" fmla="*/ 124606 w 278125"/>
                <a:gd name="connsiteY131" fmla="*/ 70341 h 275267"/>
                <a:gd name="connsiteX132" fmla="*/ 125470 w 278125"/>
                <a:gd name="connsiteY132" fmla="*/ 71473 h 275267"/>
                <a:gd name="connsiteX133" fmla="*/ 126171 w 278125"/>
                <a:gd name="connsiteY133" fmla="*/ 72876 h 275267"/>
                <a:gd name="connsiteX134" fmla="*/ 127142 w 278125"/>
                <a:gd name="connsiteY134" fmla="*/ 74063 h 275267"/>
                <a:gd name="connsiteX135" fmla="*/ 128922 w 278125"/>
                <a:gd name="connsiteY135" fmla="*/ 74926 h 275267"/>
                <a:gd name="connsiteX136" fmla="*/ 130756 w 278125"/>
                <a:gd name="connsiteY136" fmla="*/ 75034 h 275267"/>
                <a:gd name="connsiteX137" fmla="*/ 134532 w 278125"/>
                <a:gd name="connsiteY137" fmla="*/ 74656 h 275267"/>
                <a:gd name="connsiteX138" fmla="*/ 136420 w 278125"/>
                <a:gd name="connsiteY138" fmla="*/ 75195 h 275267"/>
                <a:gd name="connsiteX139" fmla="*/ 137445 w 278125"/>
                <a:gd name="connsiteY139" fmla="*/ 76544 h 275267"/>
                <a:gd name="connsiteX140" fmla="*/ 138955 w 278125"/>
                <a:gd name="connsiteY140" fmla="*/ 80050 h 275267"/>
                <a:gd name="connsiteX141" fmla="*/ 144026 w 278125"/>
                <a:gd name="connsiteY141" fmla="*/ 86955 h 275267"/>
                <a:gd name="connsiteX142" fmla="*/ 145698 w 278125"/>
                <a:gd name="connsiteY142" fmla="*/ 88088 h 275267"/>
                <a:gd name="connsiteX143" fmla="*/ 147424 w 278125"/>
                <a:gd name="connsiteY143" fmla="*/ 88465 h 275267"/>
                <a:gd name="connsiteX144" fmla="*/ 153358 w 278125"/>
                <a:gd name="connsiteY144" fmla="*/ 88519 h 275267"/>
                <a:gd name="connsiteX145" fmla="*/ 154275 w 278125"/>
                <a:gd name="connsiteY145" fmla="*/ 88627 h 275267"/>
                <a:gd name="connsiteX146" fmla="*/ 155084 w 278125"/>
                <a:gd name="connsiteY146" fmla="*/ 89005 h 275267"/>
                <a:gd name="connsiteX147" fmla="*/ 155677 w 278125"/>
                <a:gd name="connsiteY147" fmla="*/ 89706 h 275267"/>
                <a:gd name="connsiteX148" fmla="*/ 156163 w 278125"/>
                <a:gd name="connsiteY148" fmla="*/ 90731 h 275267"/>
                <a:gd name="connsiteX149" fmla="*/ 156001 w 278125"/>
                <a:gd name="connsiteY149" fmla="*/ 91648 h 275267"/>
                <a:gd name="connsiteX150" fmla="*/ 154167 w 278125"/>
                <a:gd name="connsiteY150" fmla="*/ 92241 h 275267"/>
                <a:gd name="connsiteX151" fmla="*/ 153466 w 278125"/>
                <a:gd name="connsiteY151" fmla="*/ 92673 h 275267"/>
                <a:gd name="connsiteX152" fmla="*/ 152926 w 278125"/>
                <a:gd name="connsiteY152" fmla="*/ 93158 h 275267"/>
                <a:gd name="connsiteX153" fmla="*/ 152279 w 278125"/>
                <a:gd name="connsiteY153" fmla="*/ 94561 h 275267"/>
                <a:gd name="connsiteX154" fmla="*/ 151308 w 278125"/>
                <a:gd name="connsiteY154" fmla="*/ 94938 h 275267"/>
                <a:gd name="connsiteX155" fmla="*/ 149150 w 278125"/>
                <a:gd name="connsiteY155" fmla="*/ 95046 h 275267"/>
                <a:gd name="connsiteX156" fmla="*/ 147208 w 278125"/>
                <a:gd name="connsiteY156" fmla="*/ 95586 h 275267"/>
                <a:gd name="connsiteX157" fmla="*/ 145968 w 278125"/>
                <a:gd name="connsiteY157" fmla="*/ 96179 h 275267"/>
                <a:gd name="connsiteX158" fmla="*/ 146076 w 278125"/>
                <a:gd name="connsiteY158" fmla="*/ 96664 h 275267"/>
                <a:gd name="connsiteX159" fmla="*/ 150283 w 278125"/>
                <a:gd name="connsiteY159" fmla="*/ 96988 h 275267"/>
                <a:gd name="connsiteX160" fmla="*/ 152225 w 278125"/>
                <a:gd name="connsiteY160" fmla="*/ 97420 h 275267"/>
                <a:gd name="connsiteX161" fmla="*/ 153897 w 278125"/>
                <a:gd name="connsiteY161" fmla="*/ 98175 h 275267"/>
                <a:gd name="connsiteX162" fmla="*/ 155138 w 278125"/>
                <a:gd name="connsiteY162" fmla="*/ 99308 h 275267"/>
                <a:gd name="connsiteX163" fmla="*/ 155785 w 278125"/>
                <a:gd name="connsiteY163" fmla="*/ 100764 h 275267"/>
                <a:gd name="connsiteX164" fmla="*/ 155947 w 278125"/>
                <a:gd name="connsiteY164" fmla="*/ 102436 h 275267"/>
                <a:gd name="connsiteX165" fmla="*/ 155731 w 278125"/>
                <a:gd name="connsiteY165" fmla="*/ 106104 h 275267"/>
                <a:gd name="connsiteX166" fmla="*/ 156001 w 278125"/>
                <a:gd name="connsiteY166" fmla="*/ 107669 h 275267"/>
                <a:gd name="connsiteX167" fmla="*/ 156756 w 278125"/>
                <a:gd name="connsiteY167" fmla="*/ 109449 h 275267"/>
                <a:gd name="connsiteX168" fmla="*/ 157889 w 278125"/>
                <a:gd name="connsiteY168" fmla="*/ 110797 h 275267"/>
                <a:gd name="connsiteX169" fmla="*/ 159291 w 278125"/>
                <a:gd name="connsiteY169" fmla="*/ 111175 h 275267"/>
                <a:gd name="connsiteX170" fmla="*/ 159615 w 278125"/>
                <a:gd name="connsiteY170" fmla="*/ 110851 h 275267"/>
                <a:gd name="connsiteX171" fmla="*/ 159831 w 278125"/>
                <a:gd name="connsiteY171" fmla="*/ 110258 h 275267"/>
                <a:gd name="connsiteX172" fmla="*/ 159939 w 278125"/>
                <a:gd name="connsiteY172" fmla="*/ 109503 h 275267"/>
                <a:gd name="connsiteX173" fmla="*/ 159885 w 278125"/>
                <a:gd name="connsiteY173" fmla="*/ 108801 h 275267"/>
                <a:gd name="connsiteX174" fmla="*/ 162312 w 278125"/>
                <a:gd name="connsiteY174" fmla="*/ 110042 h 275267"/>
                <a:gd name="connsiteX175" fmla="*/ 165710 w 278125"/>
                <a:gd name="connsiteY175" fmla="*/ 110689 h 275267"/>
                <a:gd name="connsiteX176" fmla="*/ 169055 w 278125"/>
                <a:gd name="connsiteY176" fmla="*/ 110743 h 275267"/>
                <a:gd name="connsiteX177" fmla="*/ 171266 w 278125"/>
                <a:gd name="connsiteY177" fmla="*/ 109988 h 275267"/>
                <a:gd name="connsiteX178" fmla="*/ 166681 w 278125"/>
                <a:gd name="connsiteY178" fmla="*/ 105187 h 275267"/>
                <a:gd name="connsiteX179" fmla="*/ 165441 w 278125"/>
                <a:gd name="connsiteY179" fmla="*/ 102922 h 275267"/>
                <a:gd name="connsiteX180" fmla="*/ 168246 w 278125"/>
                <a:gd name="connsiteY180" fmla="*/ 102274 h 275267"/>
                <a:gd name="connsiteX181" fmla="*/ 171536 w 278125"/>
                <a:gd name="connsiteY181" fmla="*/ 103731 h 275267"/>
                <a:gd name="connsiteX182" fmla="*/ 173964 w 278125"/>
                <a:gd name="connsiteY182" fmla="*/ 106806 h 275267"/>
                <a:gd name="connsiteX183" fmla="*/ 175636 w 278125"/>
                <a:gd name="connsiteY183" fmla="*/ 110582 h 275267"/>
                <a:gd name="connsiteX184" fmla="*/ 176930 w 278125"/>
                <a:gd name="connsiteY184" fmla="*/ 115760 h 275267"/>
                <a:gd name="connsiteX185" fmla="*/ 177092 w 278125"/>
                <a:gd name="connsiteY185" fmla="*/ 117594 h 275267"/>
                <a:gd name="connsiteX186" fmla="*/ 176930 w 278125"/>
                <a:gd name="connsiteY186" fmla="*/ 119212 h 275267"/>
                <a:gd name="connsiteX187" fmla="*/ 175636 w 278125"/>
                <a:gd name="connsiteY187" fmla="*/ 121855 h 275267"/>
                <a:gd name="connsiteX188" fmla="*/ 175744 w 278125"/>
                <a:gd name="connsiteY188" fmla="*/ 123582 h 275267"/>
                <a:gd name="connsiteX189" fmla="*/ 176607 w 278125"/>
                <a:gd name="connsiteY189" fmla="*/ 127250 h 275267"/>
                <a:gd name="connsiteX190" fmla="*/ 176769 w 278125"/>
                <a:gd name="connsiteY190" fmla="*/ 130918 h 275267"/>
                <a:gd name="connsiteX191" fmla="*/ 176337 w 278125"/>
                <a:gd name="connsiteY191" fmla="*/ 132536 h 275267"/>
                <a:gd name="connsiteX192" fmla="*/ 175150 w 278125"/>
                <a:gd name="connsiteY192" fmla="*/ 133183 h 275267"/>
                <a:gd name="connsiteX193" fmla="*/ 173478 w 278125"/>
                <a:gd name="connsiteY193" fmla="*/ 133507 h 275267"/>
                <a:gd name="connsiteX194" fmla="*/ 172831 w 278125"/>
                <a:gd name="connsiteY194" fmla="*/ 134370 h 275267"/>
                <a:gd name="connsiteX195" fmla="*/ 172399 w 278125"/>
                <a:gd name="connsiteY195" fmla="*/ 135557 h 275267"/>
                <a:gd name="connsiteX196" fmla="*/ 171374 w 278125"/>
                <a:gd name="connsiteY196" fmla="*/ 136797 h 275267"/>
                <a:gd name="connsiteX197" fmla="*/ 170080 w 278125"/>
                <a:gd name="connsiteY197" fmla="*/ 135179 h 275267"/>
                <a:gd name="connsiteX198" fmla="*/ 164146 w 278125"/>
                <a:gd name="connsiteY198" fmla="*/ 130756 h 275267"/>
                <a:gd name="connsiteX199" fmla="*/ 161017 w 278125"/>
                <a:gd name="connsiteY199" fmla="*/ 127573 h 275267"/>
                <a:gd name="connsiteX200" fmla="*/ 159022 w 278125"/>
                <a:gd name="connsiteY200" fmla="*/ 126333 h 275267"/>
                <a:gd name="connsiteX201" fmla="*/ 156432 w 278125"/>
                <a:gd name="connsiteY201" fmla="*/ 126009 h 275267"/>
                <a:gd name="connsiteX202" fmla="*/ 157349 w 278125"/>
                <a:gd name="connsiteY202" fmla="*/ 127735 h 275267"/>
                <a:gd name="connsiteX203" fmla="*/ 160910 w 278125"/>
                <a:gd name="connsiteY203" fmla="*/ 131080 h 275267"/>
                <a:gd name="connsiteX204" fmla="*/ 161449 w 278125"/>
                <a:gd name="connsiteY204" fmla="*/ 131835 h 275267"/>
                <a:gd name="connsiteX205" fmla="*/ 162366 w 278125"/>
                <a:gd name="connsiteY205" fmla="*/ 133507 h 275267"/>
                <a:gd name="connsiteX206" fmla="*/ 162959 w 278125"/>
                <a:gd name="connsiteY206" fmla="*/ 134316 h 275267"/>
                <a:gd name="connsiteX207" fmla="*/ 163337 w 278125"/>
                <a:gd name="connsiteY207" fmla="*/ 134370 h 275267"/>
                <a:gd name="connsiteX208" fmla="*/ 164470 w 278125"/>
                <a:gd name="connsiteY208" fmla="*/ 134208 h 275267"/>
                <a:gd name="connsiteX209" fmla="*/ 164847 w 278125"/>
                <a:gd name="connsiteY209" fmla="*/ 134316 h 275267"/>
                <a:gd name="connsiteX210" fmla="*/ 165171 w 278125"/>
                <a:gd name="connsiteY210" fmla="*/ 134909 h 275267"/>
                <a:gd name="connsiteX211" fmla="*/ 165063 w 278125"/>
                <a:gd name="connsiteY211" fmla="*/ 135233 h 275267"/>
                <a:gd name="connsiteX212" fmla="*/ 164793 w 278125"/>
                <a:gd name="connsiteY212" fmla="*/ 135557 h 275267"/>
                <a:gd name="connsiteX213" fmla="*/ 164847 w 278125"/>
                <a:gd name="connsiteY213" fmla="*/ 136096 h 275267"/>
                <a:gd name="connsiteX214" fmla="*/ 165279 w 278125"/>
                <a:gd name="connsiteY214" fmla="*/ 137175 h 275267"/>
                <a:gd name="connsiteX215" fmla="*/ 165441 w 278125"/>
                <a:gd name="connsiteY215" fmla="*/ 137822 h 275267"/>
                <a:gd name="connsiteX216" fmla="*/ 165441 w 278125"/>
                <a:gd name="connsiteY216" fmla="*/ 139441 h 275267"/>
                <a:gd name="connsiteX217" fmla="*/ 165063 w 278125"/>
                <a:gd name="connsiteY217" fmla="*/ 140304 h 275267"/>
                <a:gd name="connsiteX218" fmla="*/ 164146 w 278125"/>
                <a:gd name="connsiteY218" fmla="*/ 140843 h 275267"/>
                <a:gd name="connsiteX219" fmla="*/ 163067 w 278125"/>
                <a:gd name="connsiteY219" fmla="*/ 141005 h 275267"/>
                <a:gd name="connsiteX220" fmla="*/ 162204 w 278125"/>
                <a:gd name="connsiteY220" fmla="*/ 140627 h 275267"/>
                <a:gd name="connsiteX221" fmla="*/ 160100 w 278125"/>
                <a:gd name="connsiteY221" fmla="*/ 137984 h 275267"/>
                <a:gd name="connsiteX222" fmla="*/ 159129 w 278125"/>
                <a:gd name="connsiteY222" fmla="*/ 137984 h 275267"/>
                <a:gd name="connsiteX223" fmla="*/ 158914 w 278125"/>
                <a:gd name="connsiteY223" fmla="*/ 138524 h 275267"/>
                <a:gd name="connsiteX224" fmla="*/ 159129 w 278125"/>
                <a:gd name="connsiteY224" fmla="*/ 139225 h 275267"/>
                <a:gd name="connsiteX225" fmla="*/ 159507 w 278125"/>
                <a:gd name="connsiteY225" fmla="*/ 139764 h 275267"/>
                <a:gd name="connsiteX226" fmla="*/ 158374 w 278125"/>
                <a:gd name="connsiteY226" fmla="*/ 140789 h 275267"/>
                <a:gd name="connsiteX227" fmla="*/ 157619 w 278125"/>
                <a:gd name="connsiteY227" fmla="*/ 140466 h 275267"/>
                <a:gd name="connsiteX228" fmla="*/ 156540 w 278125"/>
                <a:gd name="connsiteY228" fmla="*/ 138578 h 275267"/>
                <a:gd name="connsiteX229" fmla="*/ 156540 w 278125"/>
                <a:gd name="connsiteY229" fmla="*/ 136312 h 275267"/>
                <a:gd name="connsiteX230" fmla="*/ 153951 w 278125"/>
                <a:gd name="connsiteY230" fmla="*/ 134262 h 275267"/>
                <a:gd name="connsiteX231" fmla="*/ 150337 w 278125"/>
                <a:gd name="connsiteY231" fmla="*/ 133237 h 275267"/>
                <a:gd name="connsiteX232" fmla="*/ 147262 w 278125"/>
                <a:gd name="connsiteY232" fmla="*/ 134100 h 275267"/>
                <a:gd name="connsiteX233" fmla="*/ 144457 w 278125"/>
                <a:gd name="connsiteY233" fmla="*/ 135934 h 275267"/>
                <a:gd name="connsiteX234" fmla="*/ 141490 w 278125"/>
                <a:gd name="connsiteY234" fmla="*/ 136582 h 275267"/>
                <a:gd name="connsiteX235" fmla="*/ 138524 w 278125"/>
                <a:gd name="connsiteY235" fmla="*/ 136204 h 275267"/>
                <a:gd name="connsiteX236" fmla="*/ 135665 w 278125"/>
                <a:gd name="connsiteY236" fmla="*/ 135017 h 275267"/>
                <a:gd name="connsiteX237" fmla="*/ 132320 w 278125"/>
                <a:gd name="connsiteY237" fmla="*/ 136851 h 275267"/>
                <a:gd name="connsiteX238" fmla="*/ 128706 w 278125"/>
                <a:gd name="connsiteY238" fmla="*/ 138146 h 275267"/>
                <a:gd name="connsiteX239" fmla="*/ 124876 w 278125"/>
                <a:gd name="connsiteY239" fmla="*/ 138901 h 275267"/>
                <a:gd name="connsiteX240" fmla="*/ 119158 w 278125"/>
                <a:gd name="connsiteY240" fmla="*/ 139279 h 275267"/>
                <a:gd name="connsiteX241" fmla="*/ 118511 w 278125"/>
                <a:gd name="connsiteY241" fmla="*/ 139441 h 275267"/>
                <a:gd name="connsiteX242" fmla="*/ 117810 w 278125"/>
                <a:gd name="connsiteY242" fmla="*/ 139818 h 275267"/>
                <a:gd name="connsiteX243" fmla="*/ 116407 w 278125"/>
                <a:gd name="connsiteY243" fmla="*/ 140897 h 275267"/>
                <a:gd name="connsiteX244" fmla="*/ 115598 w 278125"/>
                <a:gd name="connsiteY244" fmla="*/ 141383 h 275267"/>
                <a:gd name="connsiteX245" fmla="*/ 113602 w 278125"/>
                <a:gd name="connsiteY245" fmla="*/ 141868 h 275267"/>
                <a:gd name="connsiteX246" fmla="*/ 112092 w 278125"/>
                <a:gd name="connsiteY246" fmla="*/ 143109 h 275267"/>
                <a:gd name="connsiteX247" fmla="*/ 111552 w 278125"/>
                <a:gd name="connsiteY247" fmla="*/ 143378 h 275267"/>
                <a:gd name="connsiteX248" fmla="*/ 108370 w 278125"/>
                <a:gd name="connsiteY248" fmla="*/ 143756 h 275267"/>
                <a:gd name="connsiteX249" fmla="*/ 107615 w 278125"/>
                <a:gd name="connsiteY249" fmla="*/ 143972 h 275267"/>
                <a:gd name="connsiteX250" fmla="*/ 105835 w 278125"/>
                <a:gd name="connsiteY250" fmla="*/ 146022 h 275267"/>
                <a:gd name="connsiteX251" fmla="*/ 103947 w 278125"/>
                <a:gd name="connsiteY251" fmla="*/ 149420 h 275267"/>
                <a:gd name="connsiteX252" fmla="*/ 102436 w 278125"/>
                <a:gd name="connsiteY252" fmla="*/ 153196 h 275267"/>
                <a:gd name="connsiteX253" fmla="*/ 101681 w 278125"/>
                <a:gd name="connsiteY253" fmla="*/ 156432 h 275267"/>
                <a:gd name="connsiteX254" fmla="*/ 101951 w 278125"/>
                <a:gd name="connsiteY254" fmla="*/ 160316 h 275267"/>
                <a:gd name="connsiteX255" fmla="*/ 103353 w 278125"/>
                <a:gd name="connsiteY255" fmla="*/ 163337 h 275267"/>
                <a:gd name="connsiteX256" fmla="*/ 105403 w 278125"/>
                <a:gd name="connsiteY256" fmla="*/ 165764 h 275267"/>
                <a:gd name="connsiteX257" fmla="*/ 107561 w 278125"/>
                <a:gd name="connsiteY257" fmla="*/ 167814 h 275267"/>
                <a:gd name="connsiteX258" fmla="*/ 107884 w 278125"/>
                <a:gd name="connsiteY258" fmla="*/ 168030 h 275267"/>
                <a:gd name="connsiteX259" fmla="*/ 109395 w 278125"/>
                <a:gd name="connsiteY259" fmla="*/ 168408 h 275267"/>
                <a:gd name="connsiteX260" fmla="*/ 109395 w 278125"/>
                <a:gd name="connsiteY260" fmla="*/ 169055 h 275267"/>
                <a:gd name="connsiteX261" fmla="*/ 107830 w 278125"/>
                <a:gd name="connsiteY261" fmla="*/ 169540 h 275267"/>
                <a:gd name="connsiteX262" fmla="*/ 106104 w 278125"/>
                <a:gd name="connsiteY262" fmla="*/ 171590 h 275267"/>
                <a:gd name="connsiteX263" fmla="*/ 104918 w 278125"/>
                <a:gd name="connsiteY263" fmla="*/ 172076 h 275267"/>
                <a:gd name="connsiteX264" fmla="*/ 102976 w 278125"/>
                <a:gd name="connsiteY264" fmla="*/ 172291 h 275267"/>
                <a:gd name="connsiteX265" fmla="*/ 99146 w 278125"/>
                <a:gd name="connsiteY265" fmla="*/ 173101 h 275267"/>
                <a:gd name="connsiteX266" fmla="*/ 97474 w 278125"/>
                <a:gd name="connsiteY266" fmla="*/ 173262 h 275267"/>
                <a:gd name="connsiteX267" fmla="*/ 88411 w 278125"/>
                <a:gd name="connsiteY267" fmla="*/ 172453 h 275267"/>
                <a:gd name="connsiteX268" fmla="*/ 86847 w 278125"/>
                <a:gd name="connsiteY268" fmla="*/ 171968 h 275267"/>
                <a:gd name="connsiteX269" fmla="*/ 84366 w 278125"/>
                <a:gd name="connsiteY269" fmla="*/ 170296 h 275267"/>
                <a:gd name="connsiteX270" fmla="*/ 82855 w 278125"/>
                <a:gd name="connsiteY270" fmla="*/ 169540 h 275267"/>
                <a:gd name="connsiteX271" fmla="*/ 81615 w 278125"/>
                <a:gd name="connsiteY271" fmla="*/ 169648 h 275267"/>
                <a:gd name="connsiteX272" fmla="*/ 80158 w 278125"/>
                <a:gd name="connsiteY272" fmla="*/ 170080 h 275267"/>
                <a:gd name="connsiteX273" fmla="*/ 78162 w 278125"/>
                <a:gd name="connsiteY273" fmla="*/ 170296 h 275267"/>
                <a:gd name="connsiteX274" fmla="*/ 76544 w 278125"/>
                <a:gd name="connsiteY274" fmla="*/ 169810 h 275267"/>
                <a:gd name="connsiteX275" fmla="*/ 75843 w 278125"/>
                <a:gd name="connsiteY275" fmla="*/ 169810 h 275267"/>
                <a:gd name="connsiteX276" fmla="*/ 75519 w 278125"/>
                <a:gd name="connsiteY276" fmla="*/ 170565 h 275267"/>
                <a:gd name="connsiteX277" fmla="*/ 75141 w 278125"/>
                <a:gd name="connsiteY277" fmla="*/ 170889 h 275267"/>
                <a:gd name="connsiteX278" fmla="*/ 74332 w 278125"/>
                <a:gd name="connsiteY278" fmla="*/ 171266 h 275267"/>
                <a:gd name="connsiteX279" fmla="*/ 73361 w 278125"/>
                <a:gd name="connsiteY279" fmla="*/ 171536 h 275267"/>
                <a:gd name="connsiteX280" fmla="*/ 72552 w 278125"/>
                <a:gd name="connsiteY280" fmla="*/ 171536 h 275267"/>
                <a:gd name="connsiteX281" fmla="*/ 70934 w 278125"/>
                <a:gd name="connsiteY281" fmla="*/ 170403 h 275267"/>
                <a:gd name="connsiteX282" fmla="*/ 68453 w 278125"/>
                <a:gd name="connsiteY282" fmla="*/ 167329 h 275267"/>
                <a:gd name="connsiteX283" fmla="*/ 66888 w 278125"/>
                <a:gd name="connsiteY283" fmla="*/ 166681 h 275267"/>
                <a:gd name="connsiteX284" fmla="*/ 65702 w 278125"/>
                <a:gd name="connsiteY284" fmla="*/ 166412 h 275267"/>
                <a:gd name="connsiteX285" fmla="*/ 60577 w 278125"/>
                <a:gd name="connsiteY285" fmla="*/ 164308 h 275267"/>
                <a:gd name="connsiteX286" fmla="*/ 59498 w 278125"/>
                <a:gd name="connsiteY286" fmla="*/ 163553 h 275267"/>
                <a:gd name="connsiteX287" fmla="*/ 55075 w 278125"/>
                <a:gd name="connsiteY287" fmla="*/ 157565 h 275267"/>
                <a:gd name="connsiteX288" fmla="*/ 54643 w 278125"/>
                <a:gd name="connsiteY288" fmla="*/ 156540 h 275267"/>
                <a:gd name="connsiteX289" fmla="*/ 54320 w 278125"/>
                <a:gd name="connsiteY289" fmla="*/ 156325 h 275267"/>
                <a:gd name="connsiteX290" fmla="*/ 54050 w 278125"/>
                <a:gd name="connsiteY290" fmla="*/ 156378 h 275267"/>
                <a:gd name="connsiteX291" fmla="*/ 53780 w 278125"/>
                <a:gd name="connsiteY291" fmla="*/ 156378 h 275267"/>
                <a:gd name="connsiteX292" fmla="*/ 53511 w 278125"/>
                <a:gd name="connsiteY292" fmla="*/ 155947 h 275267"/>
                <a:gd name="connsiteX293" fmla="*/ 52917 w 278125"/>
                <a:gd name="connsiteY293" fmla="*/ 153034 h 275267"/>
                <a:gd name="connsiteX294" fmla="*/ 53133 w 278125"/>
                <a:gd name="connsiteY294" fmla="*/ 149366 h 275267"/>
                <a:gd name="connsiteX295" fmla="*/ 54697 w 278125"/>
                <a:gd name="connsiteY295" fmla="*/ 142353 h 275267"/>
                <a:gd name="connsiteX296" fmla="*/ 56639 w 278125"/>
                <a:gd name="connsiteY296" fmla="*/ 137067 h 275267"/>
                <a:gd name="connsiteX297" fmla="*/ 57395 w 278125"/>
                <a:gd name="connsiteY297" fmla="*/ 133399 h 275267"/>
                <a:gd name="connsiteX298" fmla="*/ 57718 w 278125"/>
                <a:gd name="connsiteY298" fmla="*/ 129785 h 275267"/>
                <a:gd name="connsiteX299" fmla="*/ 57395 w 278125"/>
                <a:gd name="connsiteY299" fmla="*/ 122934 h 275267"/>
                <a:gd name="connsiteX300" fmla="*/ 57772 w 278125"/>
                <a:gd name="connsiteY300" fmla="*/ 120345 h 275267"/>
                <a:gd name="connsiteX301" fmla="*/ 57718 w 278125"/>
                <a:gd name="connsiteY301" fmla="*/ 119482 h 275267"/>
                <a:gd name="connsiteX302" fmla="*/ 57988 w 278125"/>
                <a:gd name="connsiteY302" fmla="*/ 118835 h 275267"/>
                <a:gd name="connsiteX303" fmla="*/ 58905 w 278125"/>
                <a:gd name="connsiteY303" fmla="*/ 118349 h 275267"/>
                <a:gd name="connsiteX304" fmla="*/ 60038 w 278125"/>
                <a:gd name="connsiteY304" fmla="*/ 118349 h 275267"/>
                <a:gd name="connsiteX305" fmla="*/ 60361 w 278125"/>
                <a:gd name="connsiteY305" fmla="*/ 118997 h 275267"/>
                <a:gd name="connsiteX306" fmla="*/ 60092 w 278125"/>
                <a:gd name="connsiteY306" fmla="*/ 119914 h 275267"/>
                <a:gd name="connsiteX307" fmla="*/ 59444 w 278125"/>
                <a:gd name="connsiteY307" fmla="*/ 120723 h 275267"/>
                <a:gd name="connsiteX308" fmla="*/ 62195 w 278125"/>
                <a:gd name="connsiteY308" fmla="*/ 119374 h 275267"/>
                <a:gd name="connsiteX309" fmla="*/ 65000 w 278125"/>
                <a:gd name="connsiteY309" fmla="*/ 113279 h 275267"/>
                <a:gd name="connsiteX310" fmla="*/ 65917 w 278125"/>
                <a:gd name="connsiteY310" fmla="*/ 106320 h 275267"/>
                <a:gd name="connsiteX311" fmla="*/ 63058 w 278125"/>
                <a:gd name="connsiteY311" fmla="*/ 102274 h 275267"/>
                <a:gd name="connsiteX312" fmla="*/ 59660 w 278125"/>
                <a:gd name="connsiteY312" fmla="*/ 100602 h 275267"/>
                <a:gd name="connsiteX313" fmla="*/ 48818 w 278125"/>
                <a:gd name="connsiteY313" fmla="*/ 98660 h 275267"/>
                <a:gd name="connsiteX314" fmla="*/ 42237 w 278125"/>
                <a:gd name="connsiteY314" fmla="*/ 95963 h 275267"/>
                <a:gd name="connsiteX315" fmla="*/ 41967 w 278125"/>
                <a:gd name="connsiteY315" fmla="*/ 95100 h 275267"/>
                <a:gd name="connsiteX316" fmla="*/ 40726 w 278125"/>
                <a:gd name="connsiteY316" fmla="*/ 93805 h 275267"/>
                <a:gd name="connsiteX317" fmla="*/ 40457 w 278125"/>
                <a:gd name="connsiteY317" fmla="*/ 92996 h 275267"/>
                <a:gd name="connsiteX318" fmla="*/ 40241 w 278125"/>
                <a:gd name="connsiteY318" fmla="*/ 92025 h 275267"/>
                <a:gd name="connsiteX319" fmla="*/ 39755 w 278125"/>
                <a:gd name="connsiteY319" fmla="*/ 91108 h 275267"/>
                <a:gd name="connsiteX320" fmla="*/ 38623 w 278125"/>
                <a:gd name="connsiteY320" fmla="*/ 89814 h 275267"/>
                <a:gd name="connsiteX321" fmla="*/ 37166 w 278125"/>
                <a:gd name="connsiteY321" fmla="*/ 88897 h 275267"/>
                <a:gd name="connsiteX322" fmla="*/ 36141 w 278125"/>
                <a:gd name="connsiteY322" fmla="*/ 89166 h 275267"/>
                <a:gd name="connsiteX323" fmla="*/ 35116 w 278125"/>
                <a:gd name="connsiteY323" fmla="*/ 89868 h 275267"/>
                <a:gd name="connsiteX324" fmla="*/ 33660 w 278125"/>
                <a:gd name="connsiteY324" fmla="*/ 90299 h 275267"/>
                <a:gd name="connsiteX325" fmla="*/ 32851 w 278125"/>
                <a:gd name="connsiteY325" fmla="*/ 89544 h 275267"/>
                <a:gd name="connsiteX326" fmla="*/ 33282 w 278125"/>
                <a:gd name="connsiteY326" fmla="*/ 87818 h 275267"/>
                <a:gd name="connsiteX327" fmla="*/ 34145 w 278125"/>
                <a:gd name="connsiteY327" fmla="*/ 85822 h 275267"/>
                <a:gd name="connsiteX328" fmla="*/ 34469 w 278125"/>
                <a:gd name="connsiteY328" fmla="*/ 84366 h 275267"/>
                <a:gd name="connsiteX329" fmla="*/ 33606 w 278125"/>
                <a:gd name="connsiteY329" fmla="*/ 82693 h 275267"/>
                <a:gd name="connsiteX330" fmla="*/ 32311 w 278125"/>
                <a:gd name="connsiteY330" fmla="*/ 81992 h 275267"/>
                <a:gd name="connsiteX331" fmla="*/ 28859 w 278125"/>
                <a:gd name="connsiteY331" fmla="*/ 81938 h 275267"/>
                <a:gd name="connsiteX332" fmla="*/ 26755 w 278125"/>
                <a:gd name="connsiteY332" fmla="*/ 81668 h 275267"/>
                <a:gd name="connsiteX333" fmla="*/ 25407 w 278125"/>
                <a:gd name="connsiteY333" fmla="*/ 80967 h 275267"/>
                <a:gd name="connsiteX334" fmla="*/ 20606 w 278125"/>
                <a:gd name="connsiteY334" fmla="*/ 75249 h 275267"/>
                <a:gd name="connsiteX335" fmla="*/ 2266 w 278125"/>
                <a:gd name="connsiteY335" fmla="*/ 58635 h 275267"/>
                <a:gd name="connsiteX336" fmla="*/ 593 w 278125"/>
                <a:gd name="connsiteY336" fmla="*/ 55129 h 275267"/>
                <a:gd name="connsiteX337" fmla="*/ 0 w 278125"/>
                <a:gd name="connsiteY337" fmla="*/ 52540 h 275267"/>
                <a:gd name="connsiteX338" fmla="*/ 0 w 278125"/>
                <a:gd name="connsiteY338" fmla="*/ 51515 h 275267"/>
                <a:gd name="connsiteX339" fmla="*/ 216 w 278125"/>
                <a:gd name="connsiteY339" fmla="*/ 50436 h 275267"/>
                <a:gd name="connsiteX340" fmla="*/ 1025 w 278125"/>
                <a:gd name="connsiteY340" fmla="*/ 48494 h 275267"/>
                <a:gd name="connsiteX341" fmla="*/ 1187 w 278125"/>
                <a:gd name="connsiteY341" fmla="*/ 47577 h 275267"/>
                <a:gd name="connsiteX342" fmla="*/ 1888 w 278125"/>
                <a:gd name="connsiteY342" fmla="*/ 45473 h 275267"/>
                <a:gd name="connsiteX343" fmla="*/ 3560 w 278125"/>
                <a:gd name="connsiteY343" fmla="*/ 43639 h 275267"/>
                <a:gd name="connsiteX344" fmla="*/ 5556 w 278125"/>
                <a:gd name="connsiteY344" fmla="*/ 41913 h 275267"/>
                <a:gd name="connsiteX345" fmla="*/ 7174 w 278125"/>
                <a:gd name="connsiteY345" fmla="*/ 40133 h 275267"/>
                <a:gd name="connsiteX346" fmla="*/ 8739 w 278125"/>
                <a:gd name="connsiteY346" fmla="*/ 36519 h 275267"/>
                <a:gd name="connsiteX347" fmla="*/ 9710 w 278125"/>
                <a:gd name="connsiteY347" fmla="*/ 34901 h 275267"/>
                <a:gd name="connsiteX348" fmla="*/ 11112 w 278125"/>
                <a:gd name="connsiteY348" fmla="*/ 34253 h 275267"/>
                <a:gd name="connsiteX349" fmla="*/ 12029 w 278125"/>
                <a:gd name="connsiteY349" fmla="*/ 34092 h 275267"/>
                <a:gd name="connsiteX350" fmla="*/ 12892 w 278125"/>
                <a:gd name="connsiteY350" fmla="*/ 33606 h 275267"/>
                <a:gd name="connsiteX351" fmla="*/ 13540 w 278125"/>
                <a:gd name="connsiteY351" fmla="*/ 32905 h 275267"/>
                <a:gd name="connsiteX352" fmla="*/ 13755 w 278125"/>
                <a:gd name="connsiteY352" fmla="*/ 32150 h 275267"/>
                <a:gd name="connsiteX353" fmla="*/ 14133 w 278125"/>
                <a:gd name="connsiteY353" fmla="*/ 31448 h 275267"/>
                <a:gd name="connsiteX354" fmla="*/ 15050 w 278125"/>
                <a:gd name="connsiteY354" fmla="*/ 30963 h 275267"/>
                <a:gd name="connsiteX355" fmla="*/ 16075 w 278125"/>
                <a:gd name="connsiteY355" fmla="*/ 30585 h 275267"/>
                <a:gd name="connsiteX356" fmla="*/ 16722 w 278125"/>
                <a:gd name="connsiteY356" fmla="*/ 30154 h 275267"/>
                <a:gd name="connsiteX357" fmla="*/ 17369 w 278125"/>
                <a:gd name="connsiteY357" fmla="*/ 28589 h 275267"/>
                <a:gd name="connsiteX358" fmla="*/ 17963 w 278125"/>
                <a:gd name="connsiteY358" fmla="*/ 23842 h 275267"/>
                <a:gd name="connsiteX359" fmla="*/ 17909 w 278125"/>
                <a:gd name="connsiteY359" fmla="*/ 21685 h 275267"/>
                <a:gd name="connsiteX360" fmla="*/ 17531 w 278125"/>
                <a:gd name="connsiteY360" fmla="*/ 19581 h 275267"/>
                <a:gd name="connsiteX361" fmla="*/ 17100 w 278125"/>
                <a:gd name="connsiteY361" fmla="*/ 18556 h 275267"/>
                <a:gd name="connsiteX362" fmla="*/ 16506 w 278125"/>
                <a:gd name="connsiteY362" fmla="*/ 18125 h 275267"/>
                <a:gd name="connsiteX363" fmla="*/ 15805 w 278125"/>
                <a:gd name="connsiteY363" fmla="*/ 17477 h 275267"/>
                <a:gd name="connsiteX364" fmla="*/ 16237 w 278125"/>
                <a:gd name="connsiteY364" fmla="*/ 16021 h 275267"/>
                <a:gd name="connsiteX365" fmla="*/ 17477 w 278125"/>
                <a:gd name="connsiteY365" fmla="*/ 13647 h 275267"/>
                <a:gd name="connsiteX366" fmla="*/ 17639 w 278125"/>
                <a:gd name="connsiteY366" fmla="*/ 12407 h 275267"/>
                <a:gd name="connsiteX367" fmla="*/ 18340 w 278125"/>
                <a:gd name="connsiteY367" fmla="*/ 10788 h 275267"/>
                <a:gd name="connsiteX368" fmla="*/ 18664 w 278125"/>
                <a:gd name="connsiteY368" fmla="*/ 9764 h 275267"/>
                <a:gd name="connsiteX369" fmla="*/ 18556 w 278125"/>
                <a:gd name="connsiteY369" fmla="*/ 6203 h 275267"/>
                <a:gd name="connsiteX370" fmla="*/ 18934 w 278125"/>
                <a:gd name="connsiteY370" fmla="*/ 5286 h 275267"/>
                <a:gd name="connsiteX371" fmla="*/ 19150 w 278125"/>
                <a:gd name="connsiteY371" fmla="*/ 3884 h 275267"/>
                <a:gd name="connsiteX372" fmla="*/ 19203 w 278125"/>
                <a:gd name="connsiteY372" fmla="*/ 3884 h 275267"/>
                <a:gd name="connsiteX373" fmla="*/ 22764 w 278125"/>
                <a:gd name="connsiteY373" fmla="*/ 1780 h 275267"/>
                <a:gd name="connsiteX374" fmla="*/ 25838 w 278125"/>
                <a:gd name="connsiteY374" fmla="*/ 701 h 275267"/>
                <a:gd name="connsiteX375" fmla="*/ 29506 w 278125"/>
                <a:gd name="connsiteY375" fmla="*/ 108 h 275267"/>
                <a:gd name="connsiteX376" fmla="*/ 31287 w 278125"/>
                <a:gd name="connsiteY376" fmla="*/ 0 h 275267"/>
                <a:gd name="connsiteX377" fmla="*/ 32797 w 278125"/>
                <a:gd name="connsiteY377" fmla="*/ 162 h 275267"/>
                <a:gd name="connsiteX378" fmla="*/ 34253 w 278125"/>
                <a:gd name="connsiteY378" fmla="*/ 539 h 275267"/>
                <a:gd name="connsiteX379" fmla="*/ 35710 w 278125"/>
                <a:gd name="connsiteY379" fmla="*/ 1187 h 275267"/>
                <a:gd name="connsiteX380" fmla="*/ 42021 w 278125"/>
                <a:gd name="connsiteY380" fmla="*/ 5340 h 275267"/>
                <a:gd name="connsiteX381" fmla="*/ 49195 w 278125"/>
                <a:gd name="connsiteY381" fmla="*/ 11166 h 275267"/>
                <a:gd name="connsiteX382" fmla="*/ 52917 w 278125"/>
                <a:gd name="connsiteY382" fmla="*/ 13378 h 275267"/>
                <a:gd name="connsiteX383" fmla="*/ 54050 w 278125"/>
                <a:gd name="connsiteY383" fmla="*/ 13593 h 275267"/>
                <a:gd name="connsiteX384" fmla="*/ 55237 w 278125"/>
                <a:gd name="connsiteY384" fmla="*/ 13486 h 275267"/>
                <a:gd name="connsiteX385" fmla="*/ 56370 w 278125"/>
                <a:gd name="connsiteY385" fmla="*/ 13216 h 275267"/>
                <a:gd name="connsiteX386" fmla="*/ 58204 w 278125"/>
                <a:gd name="connsiteY386" fmla="*/ 12515 h 275267"/>
                <a:gd name="connsiteX387" fmla="*/ 63544 w 278125"/>
                <a:gd name="connsiteY387" fmla="*/ 9332 h 275267"/>
                <a:gd name="connsiteX388" fmla="*/ 69801 w 278125"/>
                <a:gd name="connsiteY388" fmla="*/ 10195 h 275267"/>
                <a:gd name="connsiteX389" fmla="*/ 79457 w 278125"/>
                <a:gd name="connsiteY389" fmla="*/ 10411 h 275267"/>
                <a:gd name="connsiteX390" fmla="*/ 82532 w 278125"/>
                <a:gd name="connsiteY390" fmla="*/ 11274 h 275267"/>
                <a:gd name="connsiteX391" fmla="*/ 103461 w 278125"/>
                <a:gd name="connsiteY391" fmla="*/ 19743 h 275267"/>
                <a:gd name="connsiteX392" fmla="*/ 105187 w 278125"/>
                <a:gd name="connsiteY392" fmla="*/ 19851 h 275267"/>
                <a:gd name="connsiteX393" fmla="*/ 110204 w 278125"/>
                <a:gd name="connsiteY393" fmla="*/ 19419 h 275267"/>
                <a:gd name="connsiteX394" fmla="*/ 111768 w 278125"/>
                <a:gd name="connsiteY394" fmla="*/ 19527 h 275267"/>
                <a:gd name="connsiteX395" fmla="*/ 113171 w 278125"/>
                <a:gd name="connsiteY395" fmla="*/ 19851 h 275267"/>
                <a:gd name="connsiteX396" fmla="*/ 114681 w 278125"/>
                <a:gd name="connsiteY396" fmla="*/ 20444 h 275267"/>
                <a:gd name="connsiteX397" fmla="*/ 116407 w 278125"/>
                <a:gd name="connsiteY397" fmla="*/ 21415 h 275267"/>
                <a:gd name="connsiteX398" fmla="*/ 123743 w 278125"/>
                <a:gd name="connsiteY398" fmla="*/ 27295 h 275267"/>
                <a:gd name="connsiteX399" fmla="*/ 127519 w 278125"/>
                <a:gd name="connsiteY399" fmla="*/ 32203 h 275267"/>
                <a:gd name="connsiteX400" fmla="*/ 127519 w 278125"/>
                <a:gd name="connsiteY400" fmla="*/ 32203 h 275267"/>
                <a:gd name="connsiteX401" fmla="*/ 103893 w 278125"/>
                <a:gd name="connsiteY401" fmla="*/ 204387 h 275267"/>
                <a:gd name="connsiteX402" fmla="*/ 103623 w 278125"/>
                <a:gd name="connsiteY402" fmla="*/ 205142 h 275267"/>
                <a:gd name="connsiteX403" fmla="*/ 103030 w 278125"/>
                <a:gd name="connsiteY403" fmla="*/ 205412 h 275267"/>
                <a:gd name="connsiteX404" fmla="*/ 102436 w 278125"/>
                <a:gd name="connsiteY404" fmla="*/ 205790 h 275267"/>
                <a:gd name="connsiteX405" fmla="*/ 102167 w 278125"/>
                <a:gd name="connsiteY405" fmla="*/ 206814 h 275267"/>
                <a:gd name="connsiteX406" fmla="*/ 102598 w 278125"/>
                <a:gd name="connsiteY406" fmla="*/ 209188 h 275267"/>
                <a:gd name="connsiteX407" fmla="*/ 102706 w 278125"/>
                <a:gd name="connsiteY407" fmla="*/ 223375 h 275267"/>
                <a:gd name="connsiteX408" fmla="*/ 102167 w 278125"/>
                <a:gd name="connsiteY408" fmla="*/ 225047 h 275267"/>
                <a:gd name="connsiteX409" fmla="*/ 100872 w 278125"/>
                <a:gd name="connsiteY409" fmla="*/ 226234 h 275267"/>
                <a:gd name="connsiteX410" fmla="*/ 99308 w 278125"/>
                <a:gd name="connsiteY410" fmla="*/ 226234 h 275267"/>
                <a:gd name="connsiteX411" fmla="*/ 97797 w 278125"/>
                <a:gd name="connsiteY411" fmla="*/ 226018 h 275267"/>
                <a:gd name="connsiteX412" fmla="*/ 96449 w 278125"/>
                <a:gd name="connsiteY412" fmla="*/ 226557 h 275267"/>
                <a:gd name="connsiteX413" fmla="*/ 95316 w 278125"/>
                <a:gd name="connsiteY413" fmla="*/ 226449 h 275267"/>
                <a:gd name="connsiteX414" fmla="*/ 92781 w 278125"/>
                <a:gd name="connsiteY414" fmla="*/ 222350 h 275267"/>
                <a:gd name="connsiteX415" fmla="*/ 91432 w 278125"/>
                <a:gd name="connsiteY415" fmla="*/ 220839 h 275267"/>
                <a:gd name="connsiteX416" fmla="*/ 90245 w 278125"/>
                <a:gd name="connsiteY416" fmla="*/ 220462 h 275267"/>
                <a:gd name="connsiteX417" fmla="*/ 89436 w 278125"/>
                <a:gd name="connsiteY417" fmla="*/ 220408 h 275267"/>
                <a:gd name="connsiteX418" fmla="*/ 88681 w 278125"/>
                <a:gd name="connsiteY418" fmla="*/ 220300 h 275267"/>
                <a:gd name="connsiteX419" fmla="*/ 87764 w 278125"/>
                <a:gd name="connsiteY419" fmla="*/ 219653 h 275267"/>
                <a:gd name="connsiteX420" fmla="*/ 87332 w 278125"/>
                <a:gd name="connsiteY420" fmla="*/ 218951 h 275267"/>
                <a:gd name="connsiteX421" fmla="*/ 86577 w 278125"/>
                <a:gd name="connsiteY421" fmla="*/ 217010 h 275267"/>
                <a:gd name="connsiteX422" fmla="*/ 83017 w 278125"/>
                <a:gd name="connsiteY422" fmla="*/ 211831 h 275267"/>
                <a:gd name="connsiteX423" fmla="*/ 81237 w 278125"/>
                <a:gd name="connsiteY423" fmla="*/ 208271 h 275267"/>
                <a:gd name="connsiteX424" fmla="*/ 81830 w 278125"/>
                <a:gd name="connsiteY424" fmla="*/ 207408 h 275267"/>
                <a:gd name="connsiteX425" fmla="*/ 81722 w 278125"/>
                <a:gd name="connsiteY425" fmla="*/ 204926 h 275267"/>
                <a:gd name="connsiteX426" fmla="*/ 82154 w 278125"/>
                <a:gd name="connsiteY426" fmla="*/ 203794 h 275267"/>
                <a:gd name="connsiteX427" fmla="*/ 82909 w 278125"/>
                <a:gd name="connsiteY427" fmla="*/ 202877 h 275267"/>
                <a:gd name="connsiteX428" fmla="*/ 83556 w 278125"/>
                <a:gd name="connsiteY428" fmla="*/ 201798 h 275267"/>
                <a:gd name="connsiteX429" fmla="*/ 83988 w 278125"/>
                <a:gd name="connsiteY429" fmla="*/ 200665 h 275267"/>
                <a:gd name="connsiteX430" fmla="*/ 84150 w 278125"/>
                <a:gd name="connsiteY430" fmla="*/ 199586 h 275267"/>
                <a:gd name="connsiteX431" fmla="*/ 84635 w 278125"/>
                <a:gd name="connsiteY431" fmla="*/ 198939 h 275267"/>
                <a:gd name="connsiteX432" fmla="*/ 86901 w 278125"/>
                <a:gd name="connsiteY432" fmla="*/ 198561 h 275267"/>
                <a:gd name="connsiteX433" fmla="*/ 87710 w 278125"/>
                <a:gd name="connsiteY433" fmla="*/ 198130 h 275267"/>
                <a:gd name="connsiteX434" fmla="*/ 87656 w 278125"/>
                <a:gd name="connsiteY434" fmla="*/ 197267 h 275267"/>
                <a:gd name="connsiteX435" fmla="*/ 86901 w 278125"/>
                <a:gd name="connsiteY435" fmla="*/ 196242 h 275267"/>
                <a:gd name="connsiteX436" fmla="*/ 85229 w 278125"/>
                <a:gd name="connsiteY436" fmla="*/ 194516 h 275267"/>
                <a:gd name="connsiteX437" fmla="*/ 86200 w 278125"/>
                <a:gd name="connsiteY437" fmla="*/ 193167 h 275267"/>
                <a:gd name="connsiteX438" fmla="*/ 87548 w 278125"/>
                <a:gd name="connsiteY438" fmla="*/ 191926 h 275267"/>
                <a:gd name="connsiteX439" fmla="*/ 89059 w 278125"/>
                <a:gd name="connsiteY439" fmla="*/ 190955 h 275267"/>
                <a:gd name="connsiteX440" fmla="*/ 90623 w 278125"/>
                <a:gd name="connsiteY440" fmla="*/ 190362 h 275267"/>
                <a:gd name="connsiteX441" fmla="*/ 90137 w 278125"/>
                <a:gd name="connsiteY441" fmla="*/ 191765 h 275267"/>
                <a:gd name="connsiteX442" fmla="*/ 90191 w 278125"/>
                <a:gd name="connsiteY442" fmla="*/ 193059 h 275267"/>
                <a:gd name="connsiteX443" fmla="*/ 90947 w 278125"/>
                <a:gd name="connsiteY443" fmla="*/ 193922 h 275267"/>
                <a:gd name="connsiteX444" fmla="*/ 92457 w 278125"/>
                <a:gd name="connsiteY444" fmla="*/ 193976 h 275267"/>
                <a:gd name="connsiteX445" fmla="*/ 93104 w 278125"/>
                <a:gd name="connsiteY445" fmla="*/ 193653 h 275267"/>
                <a:gd name="connsiteX446" fmla="*/ 94453 w 278125"/>
                <a:gd name="connsiteY446" fmla="*/ 191872 h 275267"/>
                <a:gd name="connsiteX447" fmla="*/ 95316 w 278125"/>
                <a:gd name="connsiteY447" fmla="*/ 191495 h 275267"/>
                <a:gd name="connsiteX448" fmla="*/ 95963 w 278125"/>
                <a:gd name="connsiteY448" fmla="*/ 191819 h 275267"/>
                <a:gd name="connsiteX449" fmla="*/ 96449 w 278125"/>
                <a:gd name="connsiteY449" fmla="*/ 192574 h 275267"/>
                <a:gd name="connsiteX450" fmla="*/ 97635 w 278125"/>
                <a:gd name="connsiteY450" fmla="*/ 197698 h 275267"/>
                <a:gd name="connsiteX451" fmla="*/ 98768 w 278125"/>
                <a:gd name="connsiteY451" fmla="*/ 199101 h 275267"/>
                <a:gd name="connsiteX452" fmla="*/ 100818 w 278125"/>
                <a:gd name="connsiteY452" fmla="*/ 198777 h 275267"/>
                <a:gd name="connsiteX453" fmla="*/ 101843 w 278125"/>
                <a:gd name="connsiteY453" fmla="*/ 200072 h 275267"/>
                <a:gd name="connsiteX454" fmla="*/ 102814 w 278125"/>
                <a:gd name="connsiteY454" fmla="*/ 200989 h 275267"/>
                <a:gd name="connsiteX455" fmla="*/ 103515 w 278125"/>
                <a:gd name="connsiteY455" fmla="*/ 202229 h 275267"/>
                <a:gd name="connsiteX456" fmla="*/ 103893 w 278125"/>
                <a:gd name="connsiteY456" fmla="*/ 204387 h 275267"/>
                <a:gd name="connsiteX457" fmla="*/ 165764 w 278125"/>
                <a:gd name="connsiteY457" fmla="*/ 178387 h 275267"/>
                <a:gd name="connsiteX458" fmla="*/ 165818 w 278125"/>
                <a:gd name="connsiteY458" fmla="*/ 180329 h 275267"/>
                <a:gd name="connsiteX459" fmla="*/ 165656 w 278125"/>
                <a:gd name="connsiteY459" fmla="*/ 181246 h 275267"/>
                <a:gd name="connsiteX460" fmla="*/ 165171 w 278125"/>
                <a:gd name="connsiteY460" fmla="*/ 182001 h 275267"/>
                <a:gd name="connsiteX461" fmla="*/ 164524 w 278125"/>
                <a:gd name="connsiteY461" fmla="*/ 182001 h 275267"/>
                <a:gd name="connsiteX462" fmla="*/ 163553 w 278125"/>
                <a:gd name="connsiteY462" fmla="*/ 181623 h 275267"/>
                <a:gd name="connsiteX463" fmla="*/ 162636 w 278125"/>
                <a:gd name="connsiteY463" fmla="*/ 181516 h 275267"/>
                <a:gd name="connsiteX464" fmla="*/ 162258 w 278125"/>
                <a:gd name="connsiteY464" fmla="*/ 182325 h 275267"/>
                <a:gd name="connsiteX465" fmla="*/ 161881 w 278125"/>
                <a:gd name="connsiteY465" fmla="*/ 183457 h 275267"/>
                <a:gd name="connsiteX466" fmla="*/ 161017 w 278125"/>
                <a:gd name="connsiteY466" fmla="*/ 184752 h 275267"/>
                <a:gd name="connsiteX467" fmla="*/ 155515 w 278125"/>
                <a:gd name="connsiteY467" fmla="*/ 190470 h 275267"/>
                <a:gd name="connsiteX468" fmla="*/ 153951 w 278125"/>
                <a:gd name="connsiteY468" fmla="*/ 192520 h 275267"/>
                <a:gd name="connsiteX469" fmla="*/ 150553 w 278125"/>
                <a:gd name="connsiteY469" fmla="*/ 199586 h 275267"/>
                <a:gd name="connsiteX470" fmla="*/ 150283 w 278125"/>
                <a:gd name="connsiteY470" fmla="*/ 201420 h 275267"/>
                <a:gd name="connsiteX471" fmla="*/ 150768 w 278125"/>
                <a:gd name="connsiteY471" fmla="*/ 202283 h 275267"/>
                <a:gd name="connsiteX472" fmla="*/ 151793 w 278125"/>
                <a:gd name="connsiteY472" fmla="*/ 202337 h 275267"/>
                <a:gd name="connsiteX473" fmla="*/ 152818 w 278125"/>
                <a:gd name="connsiteY473" fmla="*/ 202229 h 275267"/>
                <a:gd name="connsiteX474" fmla="*/ 153304 w 278125"/>
                <a:gd name="connsiteY474" fmla="*/ 202607 h 275267"/>
                <a:gd name="connsiteX475" fmla="*/ 153196 w 278125"/>
                <a:gd name="connsiteY475" fmla="*/ 203740 h 275267"/>
                <a:gd name="connsiteX476" fmla="*/ 152818 w 278125"/>
                <a:gd name="connsiteY476" fmla="*/ 204603 h 275267"/>
                <a:gd name="connsiteX477" fmla="*/ 152171 w 278125"/>
                <a:gd name="connsiteY477" fmla="*/ 205142 h 275267"/>
                <a:gd name="connsiteX478" fmla="*/ 150067 w 278125"/>
                <a:gd name="connsiteY478" fmla="*/ 205628 h 275267"/>
                <a:gd name="connsiteX479" fmla="*/ 150768 w 278125"/>
                <a:gd name="connsiteY479" fmla="*/ 206275 h 275267"/>
                <a:gd name="connsiteX480" fmla="*/ 152764 w 278125"/>
                <a:gd name="connsiteY480" fmla="*/ 207138 h 275267"/>
                <a:gd name="connsiteX481" fmla="*/ 154383 w 278125"/>
                <a:gd name="connsiteY481" fmla="*/ 208055 h 275267"/>
                <a:gd name="connsiteX482" fmla="*/ 154760 w 278125"/>
                <a:gd name="connsiteY482" fmla="*/ 208541 h 275267"/>
                <a:gd name="connsiteX483" fmla="*/ 155138 w 278125"/>
                <a:gd name="connsiteY483" fmla="*/ 209565 h 275267"/>
                <a:gd name="connsiteX484" fmla="*/ 155300 w 278125"/>
                <a:gd name="connsiteY484" fmla="*/ 211561 h 275267"/>
                <a:gd name="connsiteX485" fmla="*/ 155030 w 278125"/>
                <a:gd name="connsiteY485" fmla="*/ 213827 h 275267"/>
                <a:gd name="connsiteX486" fmla="*/ 154329 w 278125"/>
                <a:gd name="connsiteY486" fmla="*/ 215769 h 275267"/>
                <a:gd name="connsiteX487" fmla="*/ 153358 w 278125"/>
                <a:gd name="connsiteY487" fmla="*/ 216686 h 275267"/>
                <a:gd name="connsiteX488" fmla="*/ 152387 w 278125"/>
                <a:gd name="connsiteY488" fmla="*/ 215553 h 275267"/>
                <a:gd name="connsiteX489" fmla="*/ 151632 w 278125"/>
                <a:gd name="connsiteY489" fmla="*/ 216740 h 275267"/>
                <a:gd name="connsiteX490" fmla="*/ 151146 w 278125"/>
                <a:gd name="connsiteY490" fmla="*/ 218844 h 275267"/>
                <a:gd name="connsiteX491" fmla="*/ 150984 w 278125"/>
                <a:gd name="connsiteY491" fmla="*/ 220570 h 275267"/>
                <a:gd name="connsiteX492" fmla="*/ 150714 w 278125"/>
                <a:gd name="connsiteY492" fmla="*/ 221649 h 275267"/>
                <a:gd name="connsiteX493" fmla="*/ 150121 w 278125"/>
                <a:gd name="connsiteY493" fmla="*/ 222242 h 275267"/>
                <a:gd name="connsiteX494" fmla="*/ 149528 w 278125"/>
                <a:gd name="connsiteY494" fmla="*/ 222296 h 275267"/>
                <a:gd name="connsiteX495" fmla="*/ 149258 w 278125"/>
                <a:gd name="connsiteY495" fmla="*/ 221702 h 275267"/>
                <a:gd name="connsiteX496" fmla="*/ 148934 w 278125"/>
                <a:gd name="connsiteY496" fmla="*/ 221271 h 275267"/>
                <a:gd name="connsiteX497" fmla="*/ 148233 w 278125"/>
                <a:gd name="connsiteY497" fmla="*/ 221702 h 275267"/>
                <a:gd name="connsiteX498" fmla="*/ 147154 w 278125"/>
                <a:gd name="connsiteY498" fmla="*/ 222889 h 275267"/>
                <a:gd name="connsiteX499" fmla="*/ 145374 w 278125"/>
                <a:gd name="connsiteY499" fmla="*/ 222997 h 275267"/>
                <a:gd name="connsiteX500" fmla="*/ 145158 w 278125"/>
                <a:gd name="connsiteY500" fmla="*/ 219437 h 275267"/>
                <a:gd name="connsiteX501" fmla="*/ 145320 w 278125"/>
                <a:gd name="connsiteY501" fmla="*/ 215175 h 275267"/>
                <a:gd name="connsiteX502" fmla="*/ 144781 w 278125"/>
                <a:gd name="connsiteY502" fmla="*/ 213126 h 275267"/>
                <a:gd name="connsiteX503" fmla="*/ 144080 w 278125"/>
                <a:gd name="connsiteY503" fmla="*/ 212370 h 275267"/>
                <a:gd name="connsiteX504" fmla="*/ 143378 w 278125"/>
                <a:gd name="connsiteY504" fmla="*/ 211076 h 275267"/>
                <a:gd name="connsiteX505" fmla="*/ 142569 w 278125"/>
                <a:gd name="connsiteY505" fmla="*/ 210644 h 275267"/>
                <a:gd name="connsiteX506" fmla="*/ 141490 w 278125"/>
                <a:gd name="connsiteY506" fmla="*/ 212478 h 275267"/>
                <a:gd name="connsiteX507" fmla="*/ 141329 w 278125"/>
                <a:gd name="connsiteY507" fmla="*/ 213395 h 275267"/>
                <a:gd name="connsiteX508" fmla="*/ 141544 w 278125"/>
                <a:gd name="connsiteY508" fmla="*/ 215229 h 275267"/>
                <a:gd name="connsiteX509" fmla="*/ 141490 w 278125"/>
                <a:gd name="connsiteY509" fmla="*/ 216093 h 275267"/>
                <a:gd name="connsiteX510" fmla="*/ 140304 w 278125"/>
                <a:gd name="connsiteY510" fmla="*/ 219059 h 275267"/>
                <a:gd name="connsiteX511" fmla="*/ 138847 w 278125"/>
                <a:gd name="connsiteY511" fmla="*/ 220192 h 275267"/>
                <a:gd name="connsiteX512" fmla="*/ 137229 w 278125"/>
                <a:gd name="connsiteY512" fmla="*/ 220462 h 275267"/>
                <a:gd name="connsiteX513" fmla="*/ 135665 w 278125"/>
                <a:gd name="connsiteY513" fmla="*/ 219868 h 275267"/>
                <a:gd name="connsiteX514" fmla="*/ 134316 w 278125"/>
                <a:gd name="connsiteY514" fmla="*/ 218466 h 275267"/>
                <a:gd name="connsiteX515" fmla="*/ 133507 w 278125"/>
                <a:gd name="connsiteY515" fmla="*/ 216416 h 275267"/>
                <a:gd name="connsiteX516" fmla="*/ 134154 w 278125"/>
                <a:gd name="connsiteY516" fmla="*/ 215175 h 275267"/>
                <a:gd name="connsiteX517" fmla="*/ 137283 w 278125"/>
                <a:gd name="connsiteY517" fmla="*/ 213611 h 275267"/>
                <a:gd name="connsiteX518" fmla="*/ 137283 w 278125"/>
                <a:gd name="connsiteY518" fmla="*/ 213072 h 275267"/>
                <a:gd name="connsiteX519" fmla="*/ 135773 w 278125"/>
                <a:gd name="connsiteY519" fmla="*/ 213072 h 275267"/>
                <a:gd name="connsiteX520" fmla="*/ 134748 w 278125"/>
                <a:gd name="connsiteY520" fmla="*/ 212802 h 275267"/>
                <a:gd name="connsiteX521" fmla="*/ 133777 w 278125"/>
                <a:gd name="connsiteY521" fmla="*/ 212802 h 275267"/>
                <a:gd name="connsiteX522" fmla="*/ 132482 w 278125"/>
                <a:gd name="connsiteY522" fmla="*/ 213611 h 275267"/>
                <a:gd name="connsiteX523" fmla="*/ 131781 w 278125"/>
                <a:gd name="connsiteY523" fmla="*/ 214420 h 275267"/>
                <a:gd name="connsiteX524" fmla="*/ 131457 w 278125"/>
                <a:gd name="connsiteY524" fmla="*/ 215391 h 275267"/>
                <a:gd name="connsiteX525" fmla="*/ 131349 w 278125"/>
                <a:gd name="connsiteY525" fmla="*/ 218142 h 275267"/>
                <a:gd name="connsiteX526" fmla="*/ 130864 w 278125"/>
                <a:gd name="connsiteY526" fmla="*/ 219167 h 275267"/>
                <a:gd name="connsiteX527" fmla="*/ 129731 w 278125"/>
                <a:gd name="connsiteY527" fmla="*/ 219599 h 275267"/>
                <a:gd name="connsiteX528" fmla="*/ 125308 w 278125"/>
                <a:gd name="connsiteY528" fmla="*/ 219599 h 275267"/>
                <a:gd name="connsiteX529" fmla="*/ 124175 w 278125"/>
                <a:gd name="connsiteY529" fmla="*/ 219383 h 275267"/>
                <a:gd name="connsiteX530" fmla="*/ 123258 w 278125"/>
                <a:gd name="connsiteY530" fmla="*/ 218844 h 275267"/>
                <a:gd name="connsiteX531" fmla="*/ 122341 w 278125"/>
                <a:gd name="connsiteY531" fmla="*/ 217873 h 275267"/>
                <a:gd name="connsiteX532" fmla="*/ 122988 w 278125"/>
                <a:gd name="connsiteY532" fmla="*/ 217279 h 275267"/>
                <a:gd name="connsiteX533" fmla="*/ 122017 w 278125"/>
                <a:gd name="connsiteY533" fmla="*/ 215823 h 275267"/>
                <a:gd name="connsiteX534" fmla="*/ 121909 w 278125"/>
                <a:gd name="connsiteY534" fmla="*/ 214205 h 275267"/>
                <a:gd name="connsiteX535" fmla="*/ 122449 w 278125"/>
                <a:gd name="connsiteY535" fmla="*/ 212478 h 275267"/>
                <a:gd name="connsiteX536" fmla="*/ 124660 w 278125"/>
                <a:gd name="connsiteY536" fmla="*/ 208648 h 275267"/>
                <a:gd name="connsiteX537" fmla="*/ 125416 w 278125"/>
                <a:gd name="connsiteY537" fmla="*/ 206814 h 275267"/>
                <a:gd name="connsiteX538" fmla="*/ 125793 w 278125"/>
                <a:gd name="connsiteY538" fmla="*/ 204819 h 275267"/>
                <a:gd name="connsiteX539" fmla="*/ 126333 w 278125"/>
                <a:gd name="connsiteY539" fmla="*/ 198292 h 275267"/>
                <a:gd name="connsiteX540" fmla="*/ 126872 w 278125"/>
                <a:gd name="connsiteY540" fmla="*/ 196457 h 275267"/>
                <a:gd name="connsiteX541" fmla="*/ 127681 w 278125"/>
                <a:gd name="connsiteY541" fmla="*/ 195163 h 275267"/>
                <a:gd name="connsiteX542" fmla="*/ 128490 w 278125"/>
                <a:gd name="connsiteY542" fmla="*/ 194839 h 275267"/>
                <a:gd name="connsiteX543" fmla="*/ 130756 w 278125"/>
                <a:gd name="connsiteY543" fmla="*/ 194246 h 275267"/>
                <a:gd name="connsiteX544" fmla="*/ 131241 w 278125"/>
                <a:gd name="connsiteY544" fmla="*/ 193760 h 275267"/>
                <a:gd name="connsiteX545" fmla="*/ 131457 w 278125"/>
                <a:gd name="connsiteY545" fmla="*/ 193275 h 275267"/>
                <a:gd name="connsiteX546" fmla="*/ 132967 w 278125"/>
                <a:gd name="connsiteY546" fmla="*/ 191063 h 275267"/>
                <a:gd name="connsiteX547" fmla="*/ 132374 w 278125"/>
                <a:gd name="connsiteY547" fmla="*/ 189877 h 275267"/>
                <a:gd name="connsiteX548" fmla="*/ 131997 w 278125"/>
                <a:gd name="connsiteY548" fmla="*/ 188312 h 275267"/>
                <a:gd name="connsiteX549" fmla="*/ 131511 w 278125"/>
                <a:gd name="connsiteY549" fmla="*/ 183781 h 275267"/>
                <a:gd name="connsiteX550" fmla="*/ 130324 w 278125"/>
                <a:gd name="connsiteY550" fmla="*/ 181731 h 275267"/>
                <a:gd name="connsiteX551" fmla="*/ 129731 w 278125"/>
                <a:gd name="connsiteY551" fmla="*/ 178279 h 275267"/>
                <a:gd name="connsiteX552" fmla="*/ 128814 w 278125"/>
                <a:gd name="connsiteY552" fmla="*/ 175636 h 275267"/>
                <a:gd name="connsiteX553" fmla="*/ 127627 w 278125"/>
                <a:gd name="connsiteY553" fmla="*/ 173262 h 275267"/>
                <a:gd name="connsiteX554" fmla="*/ 126387 w 278125"/>
                <a:gd name="connsiteY554" fmla="*/ 171914 h 275267"/>
                <a:gd name="connsiteX555" fmla="*/ 126387 w 278125"/>
                <a:gd name="connsiteY555" fmla="*/ 171320 h 275267"/>
                <a:gd name="connsiteX556" fmla="*/ 127897 w 278125"/>
                <a:gd name="connsiteY556" fmla="*/ 169540 h 275267"/>
                <a:gd name="connsiteX557" fmla="*/ 129785 w 278125"/>
                <a:gd name="connsiteY557" fmla="*/ 165279 h 275267"/>
                <a:gd name="connsiteX558" fmla="*/ 131187 w 278125"/>
                <a:gd name="connsiteY558" fmla="*/ 163553 h 275267"/>
                <a:gd name="connsiteX559" fmla="*/ 133129 w 278125"/>
                <a:gd name="connsiteY559" fmla="*/ 162852 h 275267"/>
                <a:gd name="connsiteX560" fmla="*/ 138847 w 278125"/>
                <a:gd name="connsiteY560" fmla="*/ 162258 h 275267"/>
                <a:gd name="connsiteX561" fmla="*/ 141275 w 278125"/>
                <a:gd name="connsiteY561" fmla="*/ 161719 h 275267"/>
                <a:gd name="connsiteX562" fmla="*/ 143918 w 278125"/>
                <a:gd name="connsiteY562" fmla="*/ 160370 h 275267"/>
                <a:gd name="connsiteX563" fmla="*/ 150175 w 278125"/>
                <a:gd name="connsiteY563" fmla="*/ 155677 h 275267"/>
                <a:gd name="connsiteX564" fmla="*/ 155030 w 278125"/>
                <a:gd name="connsiteY564" fmla="*/ 152872 h 275267"/>
                <a:gd name="connsiteX565" fmla="*/ 157943 w 278125"/>
                <a:gd name="connsiteY565" fmla="*/ 151793 h 275267"/>
                <a:gd name="connsiteX566" fmla="*/ 159723 w 278125"/>
                <a:gd name="connsiteY566" fmla="*/ 152117 h 275267"/>
                <a:gd name="connsiteX567" fmla="*/ 161125 w 278125"/>
                <a:gd name="connsiteY567" fmla="*/ 153196 h 275267"/>
                <a:gd name="connsiteX568" fmla="*/ 161827 w 278125"/>
                <a:gd name="connsiteY568" fmla="*/ 154544 h 275267"/>
                <a:gd name="connsiteX569" fmla="*/ 163337 w 278125"/>
                <a:gd name="connsiteY569" fmla="*/ 165818 h 275267"/>
                <a:gd name="connsiteX570" fmla="*/ 163337 w 278125"/>
                <a:gd name="connsiteY570" fmla="*/ 172022 h 275267"/>
                <a:gd name="connsiteX571" fmla="*/ 163607 w 278125"/>
                <a:gd name="connsiteY571" fmla="*/ 172993 h 275267"/>
                <a:gd name="connsiteX572" fmla="*/ 164847 w 278125"/>
                <a:gd name="connsiteY572" fmla="*/ 174611 h 275267"/>
                <a:gd name="connsiteX573" fmla="*/ 165117 w 278125"/>
                <a:gd name="connsiteY573" fmla="*/ 175096 h 275267"/>
                <a:gd name="connsiteX574" fmla="*/ 165225 w 278125"/>
                <a:gd name="connsiteY574" fmla="*/ 175798 h 275267"/>
                <a:gd name="connsiteX575" fmla="*/ 165603 w 278125"/>
                <a:gd name="connsiteY575" fmla="*/ 177308 h 275267"/>
                <a:gd name="connsiteX576" fmla="*/ 165764 w 278125"/>
                <a:gd name="connsiteY576" fmla="*/ 178387 h 275267"/>
                <a:gd name="connsiteX577" fmla="*/ 197914 w 278125"/>
                <a:gd name="connsiteY577" fmla="*/ 205250 h 275267"/>
                <a:gd name="connsiteX578" fmla="*/ 201312 w 278125"/>
                <a:gd name="connsiteY578" fmla="*/ 207246 h 275267"/>
                <a:gd name="connsiteX579" fmla="*/ 203092 w 278125"/>
                <a:gd name="connsiteY579" fmla="*/ 208756 h 275267"/>
                <a:gd name="connsiteX580" fmla="*/ 203848 w 278125"/>
                <a:gd name="connsiteY580" fmla="*/ 210375 h 275267"/>
                <a:gd name="connsiteX581" fmla="*/ 203416 w 278125"/>
                <a:gd name="connsiteY581" fmla="*/ 211939 h 275267"/>
                <a:gd name="connsiteX582" fmla="*/ 202391 w 278125"/>
                <a:gd name="connsiteY582" fmla="*/ 213288 h 275267"/>
                <a:gd name="connsiteX583" fmla="*/ 200287 w 278125"/>
                <a:gd name="connsiteY583" fmla="*/ 215499 h 275267"/>
                <a:gd name="connsiteX584" fmla="*/ 198615 w 278125"/>
                <a:gd name="connsiteY584" fmla="*/ 218250 h 275267"/>
                <a:gd name="connsiteX585" fmla="*/ 197482 w 278125"/>
                <a:gd name="connsiteY585" fmla="*/ 219275 h 275267"/>
                <a:gd name="connsiteX586" fmla="*/ 193814 w 278125"/>
                <a:gd name="connsiteY586" fmla="*/ 220138 h 275267"/>
                <a:gd name="connsiteX587" fmla="*/ 190578 w 278125"/>
                <a:gd name="connsiteY587" fmla="*/ 222134 h 275267"/>
                <a:gd name="connsiteX588" fmla="*/ 188959 w 278125"/>
                <a:gd name="connsiteY588" fmla="*/ 222619 h 275267"/>
                <a:gd name="connsiteX589" fmla="*/ 187557 w 278125"/>
                <a:gd name="connsiteY589" fmla="*/ 222188 h 275267"/>
                <a:gd name="connsiteX590" fmla="*/ 185777 w 278125"/>
                <a:gd name="connsiteY590" fmla="*/ 220084 h 275267"/>
                <a:gd name="connsiteX591" fmla="*/ 184482 w 278125"/>
                <a:gd name="connsiteY591" fmla="*/ 219599 h 275267"/>
                <a:gd name="connsiteX592" fmla="*/ 182918 w 278125"/>
                <a:gd name="connsiteY592" fmla="*/ 219922 h 275267"/>
                <a:gd name="connsiteX593" fmla="*/ 175582 w 278125"/>
                <a:gd name="connsiteY593" fmla="*/ 224292 h 275267"/>
                <a:gd name="connsiteX594" fmla="*/ 174125 w 278125"/>
                <a:gd name="connsiteY594" fmla="*/ 225532 h 275267"/>
                <a:gd name="connsiteX595" fmla="*/ 172939 w 278125"/>
                <a:gd name="connsiteY595" fmla="*/ 228823 h 275267"/>
                <a:gd name="connsiteX596" fmla="*/ 172777 w 278125"/>
                <a:gd name="connsiteY596" fmla="*/ 229902 h 275267"/>
                <a:gd name="connsiteX597" fmla="*/ 173208 w 278125"/>
                <a:gd name="connsiteY597" fmla="*/ 230387 h 275267"/>
                <a:gd name="connsiteX598" fmla="*/ 174125 w 278125"/>
                <a:gd name="connsiteY598" fmla="*/ 230171 h 275267"/>
                <a:gd name="connsiteX599" fmla="*/ 176337 w 278125"/>
                <a:gd name="connsiteY599" fmla="*/ 229200 h 275267"/>
                <a:gd name="connsiteX600" fmla="*/ 177092 w 278125"/>
                <a:gd name="connsiteY600" fmla="*/ 229147 h 275267"/>
                <a:gd name="connsiteX601" fmla="*/ 177793 w 278125"/>
                <a:gd name="connsiteY601" fmla="*/ 231628 h 275267"/>
                <a:gd name="connsiteX602" fmla="*/ 175959 w 278125"/>
                <a:gd name="connsiteY602" fmla="*/ 235458 h 275267"/>
                <a:gd name="connsiteX603" fmla="*/ 171806 w 278125"/>
                <a:gd name="connsiteY603" fmla="*/ 241230 h 275267"/>
                <a:gd name="connsiteX604" fmla="*/ 169972 w 278125"/>
                <a:gd name="connsiteY604" fmla="*/ 244628 h 275267"/>
                <a:gd name="connsiteX605" fmla="*/ 168731 w 278125"/>
                <a:gd name="connsiteY605" fmla="*/ 245653 h 275267"/>
                <a:gd name="connsiteX606" fmla="*/ 166735 w 278125"/>
                <a:gd name="connsiteY606" fmla="*/ 246030 h 275267"/>
                <a:gd name="connsiteX607" fmla="*/ 166520 w 278125"/>
                <a:gd name="connsiteY607" fmla="*/ 245599 h 275267"/>
                <a:gd name="connsiteX608" fmla="*/ 166358 w 278125"/>
                <a:gd name="connsiteY608" fmla="*/ 243441 h 275267"/>
                <a:gd name="connsiteX609" fmla="*/ 166088 w 278125"/>
                <a:gd name="connsiteY609" fmla="*/ 242686 h 275267"/>
                <a:gd name="connsiteX610" fmla="*/ 165009 w 278125"/>
                <a:gd name="connsiteY610" fmla="*/ 241607 h 275267"/>
                <a:gd name="connsiteX611" fmla="*/ 164739 w 278125"/>
                <a:gd name="connsiteY611" fmla="*/ 241553 h 275267"/>
                <a:gd name="connsiteX612" fmla="*/ 164632 w 278125"/>
                <a:gd name="connsiteY612" fmla="*/ 242147 h 275267"/>
                <a:gd name="connsiteX613" fmla="*/ 163553 w 278125"/>
                <a:gd name="connsiteY613" fmla="*/ 243711 h 275267"/>
                <a:gd name="connsiteX614" fmla="*/ 163283 w 278125"/>
                <a:gd name="connsiteY614" fmla="*/ 244574 h 275267"/>
                <a:gd name="connsiteX615" fmla="*/ 162959 w 278125"/>
                <a:gd name="connsiteY615" fmla="*/ 244898 h 275267"/>
                <a:gd name="connsiteX616" fmla="*/ 162312 w 278125"/>
                <a:gd name="connsiteY616" fmla="*/ 244196 h 275267"/>
                <a:gd name="connsiteX617" fmla="*/ 162096 w 278125"/>
                <a:gd name="connsiteY617" fmla="*/ 243279 h 275267"/>
                <a:gd name="connsiteX618" fmla="*/ 162312 w 278125"/>
                <a:gd name="connsiteY618" fmla="*/ 241176 h 275267"/>
                <a:gd name="connsiteX619" fmla="*/ 161988 w 278125"/>
                <a:gd name="connsiteY619" fmla="*/ 240313 h 275267"/>
                <a:gd name="connsiteX620" fmla="*/ 160856 w 278125"/>
                <a:gd name="connsiteY620" fmla="*/ 240367 h 275267"/>
                <a:gd name="connsiteX621" fmla="*/ 158105 w 278125"/>
                <a:gd name="connsiteY621" fmla="*/ 243711 h 275267"/>
                <a:gd name="connsiteX622" fmla="*/ 156918 w 278125"/>
                <a:gd name="connsiteY622" fmla="*/ 244844 h 275267"/>
                <a:gd name="connsiteX623" fmla="*/ 154922 w 278125"/>
                <a:gd name="connsiteY623" fmla="*/ 244790 h 275267"/>
                <a:gd name="connsiteX624" fmla="*/ 153519 w 278125"/>
                <a:gd name="connsiteY624" fmla="*/ 243387 h 275267"/>
                <a:gd name="connsiteX625" fmla="*/ 147316 w 278125"/>
                <a:gd name="connsiteY625" fmla="*/ 229848 h 275267"/>
                <a:gd name="connsiteX626" fmla="*/ 154005 w 278125"/>
                <a:gd name="connsiteY626" fmla="*/ 223968 h 275267"/>
                <a:gd name="connsiteX627" fmla="*/ 154922 w 278125"/>
                <a:gd name="connsiteY627" fmla="*/ 222673 h 275267"/>
                <a:gd name="connsiteX628" fmla="*/ 154706 w 278125"/>
                <a:gd name="connsiteY628" fmla="*/ 221487 h 275267"/>
                <a:gd name="connsiteX629" fmla="*/ 152710 w 278125"/>
                <a:gd name="connsiteY629" fmla="*/ 220839 h 275267"/>
                <a:gd name="connsiteX630" fmla="*/ 153250 w 278125"/>
                <a:gd name="connsiteY630" fmla="*/ 219707 h 275267"/>
                <a:gd name="connsiteX631" fmla="*/ 155677 w 278125"/>
                <a:gd name="connsiteY631" fmla="*/ 216578 h 275267"/>
                <a:gd name="connsiteX632" fmla="*/ 156486 w 278125"/>
                <a:gd name="connsiteY632" fmla="*/ 213827 h 275267"/>
                <a:gd name="connsiteX633" fmla="*/ 156972 w 278125"/>
                <a:gd name="connsiteY633" fmla="*/ 213665 h 275267"/>
                <a:gd name="connsiteX634" fmla="*/ 157565 w 278125"/>
                <a:gd name="connsiteY634" fmla="*/ 213719 h 275267"/>
                <a:gd name="connsiteX635" fmla="*/ 158051 w 278125"/>
                <a:gd name="connsiteY635" fmla="*/ 213557 h 275267"/>
                <a:gd name="connsiteX636" fmla="*/ 159237 w 278125"/>
                <a:gd name="connsiteY636" fmla="*/ 211939 h 275267"/>
                <a:gd name="connsiteX637" fmla="*/ 160694 w 278125"/>
                <a:gd name="connsiteY637" fmla="*/ 208756 h 275267"/>
                <a:gd name="connsiteX638" fmla="*/ 161665 w 278125"/>
                <a:gd name="connsiteY638" fmla="*/ 207624 h 275267"/>
                <a:gd name="connsiteX639" fmla="*/ 163445 w 278125"/>
                <a:gd name="connsiteY639" fmla="*/ 206976 h 275267"/>
                <a:gd name="connsiteX640" fmla="*/ 165764 w 278125"/>
                <a:gd name="connsiteY640" fmla="*/ 206545 h 275267"/>
                <a:gd name="connsiteX641" fmla="*/ 167814 w 278125"/>
                <a:gd name="connsiteY641" fmla="*/ 205736 h 275267"/>
                <a:gd name="connsiteX642" fmla="*/ 168785 w 278125"/>
                <a:gd name="connsiteY642" fmla="*/ 203956 h 275267"/>
                <a:gd name="connsiteX643" fmla="*/ 168731 w 278125"/>
                <a:gd name="connsiteY643" fmla="*/ 202391 h 275267"/>
                <a:gd name="connsiteX644" fmla="*/ 168246 w 278125"/>
                <a:gd name="connsiteY644" fmla="*/ 202068 h 275267"/>
                <a:gd name="connsiteX645" fmla="*/ 164308 w 278125"/>
                <a:gd name="connsiteY645" fmla="*/ 203686 h 275267"/>
                <a:gd name="connsiteX646" fmla="*/ 163822 w 278125"/>
                <a:gd name="connsiteY646" fmla="*/ 203578 h 275267"/>
                <a:gd name="connsiteX647" fmla="*/ 164578 w 278125"/>
                <a:gd name="connsiteY647" fmla="*/ 202175 h 275267"/>
                <a:gd name="connsiteX648" fmla="*/ 163553 w 278125"/>
                <a:gd name="connsiteY648" fmla="*/ 201043 h 275267"/>
                <a:gd name="connsiteX649" fmla="*/ 163715 w 278125"/>
                <a:gd name="connsiteY649" fmla="*/ 199910 h 275267"/>
                <a:gd name="connsiteX650" fmla="*/ 165171 w 278125"/>
                <a:gd name="connsiteY650" fmla="*/ 198076 h 275267"/>
                <a:gd name="connsiteX651" fmla="*/ 165656 w 278125"/>
                <a:gd name="connsiteY651" fmla="*/ 196835 h 275267"/>
                <a:gd name="connsiteX652" fmla="*/ 165603 w 278125"/>
                <a:gd name="connsiteY652" fmla="*/ 194677 h 275267"/>
                <a:gd name="connsiteX653" fmla="*/ 165764 w 278125"/>
                <a:gd name="connsiteY653" fmla="*/ 193329 h 275267"/>
                <a:gd name="connsiteX654" fmla="*/ 167275 w 278125"/>
                <a:gd name="connsiteY654" fmla="*/ 190848 h 275267"/>
                <a:gd name="connsiteX655" fmla="*/ 167868 w 278125"/>
                <a:gd name="connsiteY655" fmla="*/ 189391 h 275267"/>
                <a:gd name="connsiteX656" fmla="*/ 167544 w 278125"/>
                <a:gd name="connsiteY656" fmla="*/ 187881 h 275267"/>
                <a:gd name="connsiteX657" fmla="*/ 166735 w 278125"/>
                <a:gd name="connsiteY657" fmla="*/ 187449 h 275267"/>
                <a:gd name="connsiteX658" fmla="*/ 165764 w 278125"/>
                <a:gd name="connsiteY658" fmla="*/ 187773 h 275267"/>
                <a:gd name="connsiteX659" fmla="*/ 164632 w 278125"/>
                <a:gd name="connsiteY659" fmla="*/ 188312 h 275267"/>
                <a:gd name="connsiteX660" fmla="*/ 163445 w 278125"/>
                <a:gd name="connsiteY660" fmla="*/ 188528 h 275267"/>
                <a:gd name="connsiteX661" fmla="*/ 164254 w 278125"/>
                <a:gd name="connsiteY661" fmla="*/ 186910 h 275267"/>
                <a:gd name="connsiteX662" fmla="*/ 169109 w 278125"/>
                <a:gd name="connsiteY662" fmla="*/ 182864 h 275267"/>
                <a:gd name="connsiteX663" fmla="*/ 169918 w 278125"/>
                <a:gd name="connsiteY663" fmla="*/ 181462 h 275267"/>
                <a:gd name="connsiteX664" fmla="*/ 170457 w 278125"/>
                <a:gd name="connsiteY664" fmla="*/ 179466 h 275267"/>
                <a:gd name="connsiteX665" fmla="*/ 170673 w 278125"/>
                <a:gd name="connsiteY665" fmla="*/ 177308 h 275267"/>
                <a:gd name="connsiteX666" fmla="*/ 170565 w 278125"/>
                <a:gd name="connsiteY666" fmla="*/ 175474 h 275267"/>
                <a:gd name="connsiteX667" fmla="*/ 170242 w 278125"/>
                <a:gd name="connsiteY667" fmla="*/ 174611 h 275267"/>
                <a:gd name="connsiteX668" fmla="*/ 169756 w 278125"/>
                <a:gd name="connsiteY668" fmla="*/ 173694 h 275267"/>
                <a:gd name="connsiteX669" fmla="*/ 169378 w 278125"/>
                <a:gd name="connsiteY669" fmla="*/ 172777 h 275267"/>
                <a:gd name="connsiteX670" fmla="*/ 169432 w 278125"/>
                <a:gd name="connsiteY670" fmla="*/ 171914 h 275267"/>
                <a:gd name="connsiteX671" fmla="*/ 170134 w 278125"/>
                <a:gd name="connsiteY671" fmla="*/ 171374 h 275267"/>
                <a:gd name="connsiteX672" fmla="*/ 171105 w 278125"/>
                <a:gd name="connsiteY672" fmla="*/ 171266 h 275267"/>
                <a:gd name="connsiteX673" fmla="*/ 172022 w 278125"/>
                <a:gd name="connsiteY673" fmla="*/ 170943 h 275267"/>
                <a:gd name="connsiteX674" fmla="*/ 172399 w 278125"/>
                <a:gd name="connsiteY674" fmla="*/ 169756 h 275267"/>
                <a:gd name="connsiteX675" fmla="*/ 171806 w 278125"/>
                <a:gd name="connsiteY675" fmla="*/ 155030 h 275267"/>
                <a:gd name="connsiteX676" fmla="*/ 172399 w 278125"/>
                <a:gd name="connsiteY676" fmla="*/ 151632 h 275267"/>
                <a:gd name="connsiteX677" fmla="*/ 173640 w 278125"/>
                <a:gd name="connsiteY677" fmla="*/ 148017 h 275267"/>
                <a:gd name="connsiteX678" fmla="*/ 176229 w 278125"/>
                <a:gd name="connsiteY678" fmla="*/ 142947 h 275267"/>
                <a:gd name="connsiteX679" fmla="*/ 176607 w 278125"/>
                <a:gd name="connsiteY679" fmla="*/ 141113 h 275267"/>
                <a:gd name="connsiteX680" fmla="*/ 177092 w 278125"/>
                <a:gd name="connsiteY680" fmla="*/ 139818 h 275267"/>
                <a:gd name="connsiteX681" fmla="*/ 178279 w 278125"/>
                <a:gd name="connsiteY681" fmla="*/ 138685 h 275267"/>
                <a:gd name="connsiteX682" fmla="*/ 186694 w 278125"/>
                <a:gd name="connsiteY682" fmla="*/ 132482 h 275267"/>
                <a:gd name="connsiteX683" fmla="*/ 188582 w 278125"/>
                <a:gd name="connsiteY683" fmla="*/ 131997 h 275267"/>
                <a:gd name="connsiteX684" fmla="*/ 191009 w 278125"/>
                <a:gd name="connsiteY684" fmla="*/ 131889 h 275267"/>
                <a:gd name="connsiteX685" fmla="*/ 192466 w 278125"/>
                <a:gd name="connsiteY685" fmla="*/ 132374 h 275267"/>
                <a:gd name="connsiteX686" fmla="*/ 190362 w 278125"/>
                <a:gd name="connsiteY686" fmla="*/ 135179 h 275267"/>
                <a:gd name="connsiteX687" fmla="*/ 190955 w 278125"/>
                <a:gd name="connsiteY687" fmla="*/ 136797 h 275267"/>
                <a:gd name="connsiteX688" fmla="*/ 192304 w 278125"/>
                <a:gd name="connsiteY688" fmla="*/ 138254 h 275267"/>
                <a:gd name="connsiteX689" fmla="*/ 197806 w 278125"/>
                <a:gd name="connsiteY689" fmla="*/ 142839 h 275267"/>
                <a:gd name="connsiteX690" fmla="*/ 199155 w 278125"/>
                <a:gd name="connsiteY690" fmla="*/ 144457 h 275267"/>
                <a:gd name="connsiteX691" fmla="*/ 201474 w 278125"/>
                <a:gd name="connsiteY691" fmla="*/ 147963 h 275267"/>
                <a:gd name="connsiteX692" fmla="*/ 202337 w 278125"/>
                <a:gd name="connsiteY692" fmla="*/ 149905 h 275267"/>
                <a:gd name="connsiteX693" fmla="*/ 202661 w 278125"/>
                <a:gd name="connsiteY693" fmla="*/ 151901 h 275267"/>
                <a:gd name="connsiteX694" fmla="*/ 202499 w 278125"/>
                <a:gd name="connsiteY694" fmla="*/ 152764 h 275267"/>
                <a:gd name="connsiteX695" fmla="*/ 201690 w 278125"/>
                <a:gd name="connsiteY695" fmla="*/ 154490 h 275267"/>
                <a:gd name="connsiteX696" fmla="*/ 201528 w 278125"/>
                <a:gd name="connsiteY696" fmla="*/ 155515 h 275267"/>
                <a:gd name="connsiteX697" fmla="*/ 201744 w 278125"/>
                <a:gd name="connsiteY697" fmla="*/ 156378 h 275267"/>
                <a:gd name="connsiteX698" fmla="*/ 202229 w 278125"/>
                <a:gd name="connsiteY698" fmla="*/ 156756 h 275267"/>
                <a:gd name="connsiteX699" fmla="*/ 202823 w 278125"/>
                <a:gd name="connsiteY699" fmla="*/ 157080 h 275267"/>
                <a:gd name="connsiteX700" fmla="*/ 203254 w 278125"/>
                <a:gd name="connsiteY700" fmla="*/ 157673 h 275267"/>
                <a:gd name="connsiteX701" fmla="*/ 203740 w 278125"/>
                <a:gd name="connsiteY701" fmla="*/ 160586 h 275267"/>
                <a:gd name="connsiteX702" fmla="*/ 203955 w 278125"/>
                <a:gd name="connsiteY702" fmla="*/ 169756 h 275267"/>
                <a:gd name="connsiteX703" fmla="*/ 203200 w 278125"/>
                <a:gd name="connsiteY703" fmla="*/ 171968 h 275267"/>
                <a:gd name="connsiteX704" fmla="*/ 201960 w 278125"/>
                <a:gd name="connsiteY704" fmla="*/ 171536 h 275267"/>
                <a:gd name="connsiteX705" fmla="*/ 201258 w 278125"/>
                <a:gd name="connsiteY705" fmla="*/ 169756 h 275267"/>
                <a:gd name="connsiteX706" fmla="*/ 200881 w 278125"/>
                <a:gd name="connsiteY706" fmla="*/ 166250 h 275267"/>
                <a:gd name="connsiteX707" fmla="*/ 200665 w 278125"/>
                <a:gd name="connsiteY707" fmla="*/ 165872 h 275267"/>
                <a:gd name="connsiteX708" fmla="*/ 199748 w 278125"/>
                <a:gd name="connsiteY708" fmla="*/ 164470 h 275267"/>
                <a:gd name="connsiteX709" fmla="*/ 199370 w 278125"/>
                <a:gd name="connsiteY709" fmla="*/ 164146 h 275267"/>
                <a:gd name="connsiteX710" fmla="*/ 198561 w 278125"/>
                <a:gd name="connsiteY710" fmla="*/ 163769 h 275267"/>
                <a:gd name="connsiteX711" fmla="*/ 198292 w 278125"/>
                <a:gd name="connsiteY711" fmla="*/ 162906 h 275267"/>
                <a:gd name="connsiteX712" fmla="*/ 198184 w 278125"/>
                <a:gd name="connsiteY712" fmla="*/ 161881 h 275267"/>
                <a:gd name="connsiteX713" fmla="*/ 197860 w 278125"/>
                <a:gd name="connsiteY713" fmla="*/ 161071 h 275267"/>
                <a:gd name="connsiteX714" fmla="*/ 195594 w 278125"/>
                <a:gd name="connsiteY714" fmla="*/ 160424 h 275267"/>
                <a:gd name="connsiteX715" fmla="*/ 193976 w 278125"/>
                <a:gd name="connsiteY715" fmla="*/ 165387 h 275267"/>
                <a:gd name="connsiteX716" fmla="*/ 191926 w 278125"/>
                <a:gd name="connsiteY716" fmla="*/ 162906 h 275267"/>
                <a:gd name="connsiteX717" fmla="*/ 191603 w 278125"/>
                <a:gd name="connsiteY717" fmla="*/ 163283 h 275267"/>
                <a:gd name="connsiteX718" fmla="*/ 191009 w 278125"/>
                <a:gd name="connsiteY718" fmla="*/ 163715 h 275267"/>
                <a:gd name="connsiteX719" fmla="*/ 190686 w 278125"/>
                <a:gd name="connsiteY719" fmla="*/ 164092 h 275267"/>
                <a:gd name="connsiteX720" fmla="*/ 189337 w 278125"/>
                <a:gd name="connsiteY720" fmla="*/ 163013 h 275267"/>
                <a:gd name="connsiteX721" fmla="*/ 188852 w 278125"/>
                <a:gd name="connsiteY721" fmla="*/ 164092 h 275267"/>
                <a:gd name="connsiteX722" fmla="*/ 188905 w 278125"/>
                <a:gd name="connsiteY722" fmla="*/ 167922 h 275267"/>
                <a:gd name="connsiteX723" fmla="*/ 188528 w 278125"/>
                <a:gd name="connsiteY723" fmla="*/ 168462 h 275267"/>
                <a:gd name="connsiteX724" fmla="*/ 186910 w 278125"/>
                <a:gd name="connsiteY724" fmla="*/ 169486 h 275267"/>
                <a:gd name="connsiteX725" fmla="*/ 186532 w 278125"/>
                <a:gd name="connsiteY725" fmla="*/ 170296 h 275267"/>
                <a:gd name="connsiteX726" fmla="*/ 185939 w 278125"/>
                <a:gd name="connsiteY726" fmla="*/ 173101 h 275267"/>
                <a:gd name="connsiteX727" fmla="*/ 185885 w 278125"/>
                <a:gd name="connsiteY727" fmla="*/ 174179 h 275267"/>
                <a:gd name="connsiteX728" fmla="*/ 186316 w 278125"/>
                <a:gd name="connsiteY728" fmla="*/ 177686 h 275267"/>
                <a:gd name="connsiteX729" fmla="*/ 186101 w 278125"/>
                <a:gd name="connsiteY729" fmla="*/ 179412 h 275267"/>
                <a:gd name="connsiteX730" fmla="*/ 183889 w 278125"/>
                <a:gd name="connsiteY730" fmla="*/ 180760 h 275267"/>
                <a:gd name="connsiteX731" fmla="*/ 182810 w 278125"/>
                <a:gd name="connsiteY731" fmla="*/ 182271 h 275267"/>
                <a:gd name="connsiteX732" fmla="*/ 182001 w 278125"/>
                <a:gd name="connsiteY732" fmla="*/ 183889 h 275267"/>
                <a:gd name="connsiteX733" fmla="*/ 181677 w 278125"/>
                <a:gd name="connsiteY733" fmla="*/ 184914 h 275267"/>
                <a:gd name="connsiteX734" fmla="*/ 181839 w 278125"/>
                <a:gd name="connsiteY734" fmla="*/ 185885 h 275267"/>
                <a:gd name="connsiteX735" fmla="*/ 182163 w 278125"/>
                <a:gd name="connsiteY735" fmla="*/ 186586 h 275267"/>
                <a:gd name="connsiteX736" fmla="*/ 182540 w 278125"/>
                <a:gd name="connsiteY736" fmla="*/ 187180 h 275267"/>
                <a:gd name="connsiteX737" fmla="*/ 182864 w 278125"/>
                <a:gd name="connsiteY737" fmla="*/ 187827 h 275267"/>
                <a:gd name="connsiteX738" fmla="*/ 183457 w 278125"/>
                <a:gd name="connsiteY738" fmla="*/ 190092 h 275267"/>
                <a:gd name="connsiteX739" fmla="*/ 183511 w 278125"/>
                <a:gd name="connsiteY739" fmla="*/ 191171 h 275267"/>
                <a:gd name="connsiteX740" fmla="*/ 183349 w 278125"/>
                <a:gd name="connsiteY740" fmla="*/ 193167 h 275267"/>
                <a:gd name="connsiteX741" fmla="*/ 182918 w 278125"/>
                <a:gd name="connsiteY741" fmla="*/ 194516 h 275267"/>
                <a:gd name="connsiteX742" fmla="*/ 180922 w 278125"/>
                <a:gd name="connsiteY742" fmla="*/ 198615 h 275267"/>
                <a:gd name="connsiteX743" fmla="*/ 180275 w 278125"/>
                <a:gd name="connsiteY743" fmla="*/ 200557 h 275267"/>
                <a:gd name="connsiteX744" fmla="*/ 180437 w 278125"/>
                <a:gd name="connsiteY744" fmla="*/ 202121 h 275267"/>
                <a:gd name="connsiteX745" fmla="*/ 182001 w 278125"/>
                <a:gd name="connsiteY745" fmla="*/ 202769 h 275267"/>
                <a:gd name="connsiteX746" fmla="*/ 183781 w 278125"/>
                <a:gd name="connsiteY746" fmla="*/ 201798 h 275267"/>
                <a:gd name="connsiteX747" fmla="*/ 185076 w 278125"/>
                <a:gd name="connsiteY747" fmla="*/ 199748 h 275267"/>
                <a:gd name="connsiteX748" fmla="*/ 186532 w 278125"/>
                <a:gd name="connsiteY748" fmla="*/ 197914 h 275267"/>
                <a:gd name="connsiteX749" fmla="*/ 188852 w 278125"/>
                <a:gd name="connsiteY749" fmla="*/ 197482 h 275267"/>
                <a:gd name="connsiteX750" fmla="*/ 189930 w 278125"/>
                <a:gd name="connsiteY750" fmla="*/ 198076 h 275267"/>
                <a:gd name="connsiteX751" fmla="*/ 190200 w 278125"/>
                <a:gd name="connsiteY751" fmla="*/ 198831 h 275267"/>
                <a:gd name="connsiteX752" fmla="*/ 190254 w 278125"/>
                <a:gd name="connsiteY752" fmla="*/ 199640 h 275267"/>
                <a:gd name="connsiteX753" fmla="*/ 190632 w 278125"/>
                <a:gd name="connsiteY753" fmla="*/ 200395 h 275267"/>
                <a:gd name="connsiteX754" fmla="*/ 193652 w 278125"/>
                <a:gd name="connsiteY754" fmla="*/ 201312 h 275267"/>
                <a:gd name="connsiteX755" fmla="*/ 194030 w 278125"/>
                <a:gd name="connsiteY755" fmla="*/ 202769 h 275267"/>
                <a:gd name="connsiteX756" fmla="*/ 195001 w 278125"/>
                <a:gd name="connsiteY756" fmla="*/ 203794 h 275267"/>
                <a:gd name="connsiteX757" fmla="*/ 197914 w 278125"/>
                <a:gd name="connsiteY757" fmla="*/ 205250 h 275267"/>
                <a:gd name="connsiteX758" fmla="*/ 202661 w 278125"/>
                <a:gd name="connsiteY758" fmla="*/ 97905 h 275267"/>
                <a:gd name="connsiteX759" fmla="*/ 205250 w 278125"/>
                <a:gd name="connsiteY759" fmla="*/ 99847 h 275267"/>
                <a:gd name="connsiteX760" fmla="*/ 206761 w 278125"/>
                <a:gd name="connsiteY760" fmla="*/ 102922 h 275267"/>
                <a:gd name="connsiteX761" fmla="*/ 206976 w 278125"/>
                <a:gd name="connsiteY761" fmla="*/ 106320 h 275267"/>
                <a:gd name="connsiteX762" fmla="*/ 205682 w 278125"/>
                <a:gd name="connsiteY762" fmla="*/ 109125 h 275267"/>
                <a:gd name="connsiteX763" fmla="*/ 202014 w 278125"/>
                <a:gd name="connsiteY763" fmla="*/ 114843 h 275267"/>
                <a:gd name="connsiteX764" fmla="*/ 199640 w 278125"/>
                <a:gd name="connsiteY764" fmla="*/ 117756 h 275267"/>
                <a:gd name="connsiteX765" fmla="*/ 196781 w 278125"/>
                <a:gd name="connsiteY765" fmla="*/ 119266 h 275267"/>
                <a:gd name="connsiteX766" fmla="*/ 192466 w 278125"/>
                <a:gd name="connsiteY766" fmla="*/ 118889 h 275267"/>
                <a:gd name="connsiteX767" fmla="*/ 188852 w 278125"/>
                <a:gd name="connsiteY767" fmla="*/ 116731 h 275267"/>
                <a:gd name="connsiteX768" fmla="*/ 185777 w 278125"/>
                <a:gd name="connsiteY768" fmla="*/ 113440 h 275267"/>
                <a:gd name="connsiteX769" fmla="*/ 183080 w 278125"/>
                <a:gd name="connsiteY769" fmla="*/ 109665 h 275267"/>
                <a:gd name="connsiteX770" fmla="*/ 182271 w 278125"/>
                <a:gd name="connsiteY770" fmla="*/ 107884 h 275267"/>
                <a:gd name="connsiteX771" fmla="*/ 181462 w 278125"/>
                <a:gd name="connsiteY771" fmla="*/ 104108 h 275267"/>
                <a:gd name="connsiteX772" fmla="*/ 180652 w 278125"/>
                <a:gd name="connsiteY772" fmla="*/ 102544 h 275267"/>
                <a:gd name="connsiteX773" fmla="*/ 181569 w 278125"/>
                <a:gd name="connsiteY773" fmla="*/ 101465 h 275267"/>
                <a:gd name="connsiteX774" fmla="*/ 183781 w 278125"/>
                <a:gd name="connsiteY774" fmla="*/ 99955 h 275267"/>
                <a:gd name="connsiteX775" fmla="*/ 184806 w 278125"/>
                <a:gd name="connsiteY775" fmla="*/ 98984 h 275267"/>
                <a:gd name="connsiteX776" fmla="*/ 186316 w 278125"/>
                <a:gd name="connsiteY776" fmla="*/ 96772 h 275267"/>
                <a:gd name="connsiteX777" fmla="*/ 187395 w 278125"/>
                <a:gd name="connsiteY777" fmla="*/ 96125 h 275267"/>
                <a:gd name="connsiteX778" fmla="*/ 189013 w 278125"/>
                <a:gd name="connsiteY778" fmla="*/ 96557 h 275267"/>
                <a:gd name="connsiteX779" fmla="*/ 190308 w 278125"/>
                <a:gd name="connsiteY779" fmla="*/ 97258 h 275267"/>
                <a:gd name="connsiteX780" fmla="*/ 192034 w 278125"/>
                <a:gd name="connsiteY780" fmla="*/ 98552 h 275267"/>
                <a:gd name="connsiteX781" fmla="*/ 193814 w 278125"/>
                <a:gd name="connsiteY781" fmla="*/ 99523 h 275267"/>
                <a:gd name="connsiteX782" fmla="*/ 195271 w 278125"/>
                <a:gd name="connsiteY782" fmla="*/ 99308 h 275267"/>
                <a:gd name="connsiteX783" fmla="*/ 196673 w 278125"/>
                <a:gd name="connsiteY783" fmla="*/ 98499 h 275267"/>
                <a:gd name="connsiteX784" fmla="*/ 198723 w 278125"/>
                <a:gd name="connsiteY784" fmla="*/ 97905 h 275267"/>
                <a:gd name="connsiteX785" fmla="*/ 200881 w 278125"/>
                <a:gd name="connsiteY785" fmla="*/ 97689 h 275267"/>
                <a:gd name="connsiteX786" fmla="*/ 202661 w 278125"/>
                <a:gd name="connsiteY786" fmla="*/ 97905 h 275267"/>
                <a:gd name="connsiteX787" fmla="*/ 200287 w 278125"/>
                <a:gd name="connsiteY787" fmla="*/ 61440 h 275267"/>
                <a:gd name="connsiteX788" fmla="*/ 200287 w 278125"/>
                <a:gd name="connsiteY788" fmla="*/ 63814 h 275267"/>
                <a:gd name="connsiteX789" fmla="*/ 198777 w 278125"/>
                <a:gd name="connsiteY789" fmla="*/ 64029 h 275267"/>
                <a:gd name="connsiteX790" fmla="*/ 196997 w 278125"/>
                <a:gd name="connsiteY790" fmla="*/ 63922 h 275267"/>
                <a:gd name="connsiteX791" fmla="*/ 196134 w 278125"/>
                <a:gd name="connsiteY791" fmla="*/ 65270 h 275267"/>
                <a:gd name="connsiteX792" fmla="*/ 195325 w 278125"/>
                <a:gd name="connsiteY792" fmla="*/ 66187 h 275267"/>
                <a:gd name="connsiteX793" fmla="*/ 193491 w 278125"/>
                <a:gd name="connsiteY793" fmla="*/ 65324 h 275267"/>
                <a:gd name="connsiteX794" fmla="*/ 191711 w 278125"/>
                <a:gd name="connsiteY794" fmla="*/ 63868 h 275267"/>
                <a:gd name="connsiteX795" fmla="*/ 190686 w 278125"/>
                <a:gd name="connsiteY795" fmla="*/ 62735 h 275267"/>
                <a:gd name="connsiteX796" fmla="*/ 190254 w 278125"/>
                <a:gd name="connsiteY796" fmla="*/ 61926 h 275267"/>
                <a:gd name="connsiteX797" fmla="*/ 190200 w 278125"/>
                <a:gd name="connsiteY797" fmla="*/ 61117 h 275267"/>
                <a:gd name="connsiteX798" fmla="*/ 191063 w 278125"/>
                <a:gd name="connsiteY798" fmla="*/ 60739 h 275267"/>
                <a:gd name="connsiteX799" fmla="*/ 192088 w 278125"/>
                <a:gd name="connsiteY799" fmla="*/ 60523 h 275267"/>
                <a:gd name="connsiteX800" fmla="*/ 197105 w 278125"/>
                <a:gd name="connsiteY800" fmla="*/ 58365 h 275267"/>
                <a:gd name="connsiteX801" fmla="*/ 198561 w 278125"/>
                <a:gd name="connsiteY801" fmla="*/ 58851 h 275267"/>
                <a:gd name="connsiteX802" fmla="*/ 199640 w 278125"/>
                <a:gd name="connsiteY802" fmla="*/ 60038 h 275267"/>
                <a:gd name="connsiteX803" fmla="*/ 200287 w 278125"/>
                <a:gd name="connsiteY803" fmla="*/ 61440 h 27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</a:cxnLst>
              <a:rect l="l" t="t" r="r" b="b"/>
              <a:pathLst>
                <a:path w="278125" h="275267">
                  <a:moveTo>
                    <a:pt x="277371" y="269603"/>
                  </a:moveTo>
                  <a:lnTo>
                    <a:pt x="278126" y="271599"/>
                  </a:lnTo>
                  <a:lnTo>
                    <a:pt x="277856" y="273865"/>
                  </a:lnTo>
                  <a:lnTo>
                    <a:pt x="276831" y="275267"/>
                  </a:lnTo>
                  <a:lnTo>
                    <a:pt x="275267" y="274674"/>
                  </a:lnTo>
                  <a:lnTo>
                    <a:pt x="274943" y="273865"/>
                  </a:lnTo>
                  <a:lnTo>
                    <a:pt x="274836" y="271761"/>
                  </a:lnTo>
                  <a:lnTo>
                    <a:pt x="274350" y="270790"/>
                  </a:lnTo>
                  <a:lnTo>
                    <a:pt x="273325" y="270089"/>
                  </a:lnTo>
                  <a:lnTo>
                    <a:pt x="271114" y="269495"/>
                  </a:lnTo>
                  <a:lnTo>
                    <a:pt x="270196" y="268956"/>
                  </a:lnTo>
                  <a:lnTo>
                    <a:pt x="269010" y="267230"/>
                  </a:lnTo>
                  <a:lnTo>
                    <a:pt x="268740" y="265504"/>
                  </a:lnTo>
                  <a:lnTo>
                    <a:pt x="269118" y="263616"/>
                  </a:lnTo>
                  <a:lnTo>
                    <a:pt x="269873" y="261512"/>
                  </a:lnTo>
                  <a:lnTo>
                    <a:pt x="270466" y="262375"/>
                  </a:lnTo>
                  <a:lnTo>
                    <a:pt x="274943" y="265396"/>
                  </a:lnTo>
                  <a:lnTo>
                    <a:pt x="275699" y="266367"/>
                  </a:lnTo>
                  <a:lnTo>
                    <a:pt x="276670" y="268578"/>
                  </a:lnTo>
                  <a:lnTo>
                    <a:pt x="277371" y="269603"/>
                  </a:lnTo>
                  <a:close/>
                  <a:moveTo>
                    <a:pt x="252396" y="230441"/>
                  </a:moveTo>
                  <a:lnTo>
                    <a:pt x="254499" y="231250"/>
                  </a:lnTo>
                  <a:lnTo>
                    <a:pt x="255093" y="233192"/>
                  </a:lnTo>
                  <a:lnTo>
                    <a:pt x="255147" y="235566"/>
                  </a:lnTo>
                  <a:lnTo>
                    <a:pt x="255632" y="237615"/>
                  </a:lnTo>
                  <a:lnTo>
                    <a:pt x="253798" y="237022"/>
                  </a:lnTo>
                  <a:lnTo>
                    <a:pt x="252503" y="235566"/>
                  </a:lnTo>
                  <a:lnTo>
                    <a:pt x="250346" y="232221"/>
                  </a:lnTo>
                  <a:lnTo>
                    <a:pt x="248728" y="230819"/>
                  </a:lnTo>
                  <a:lnTo>
                    <a:pt x="247163" y="229794"/>
                  </a:lnTo>
                  <a:lnTo>
                    <a:pt x="245869" y="228607"/>
                  </a:lnTo>
                  <a:lnTo>
                    <a:pt x="244952" y="226827"/>
                  </a:lnTo>
                  <a:lnTo>
                    <a:pt x="246138" y="226827"/>
                  </a:lnTo>
                  <a:lnTo>
                    <a:pt x="248620" y="227043"/>
                  </a:lnTo>
                  <a:lnTo>
                    <a:pt x="250076" y="228337"/>
                  </a:lnTo>
                  <a:lnTo>
                    <a:pt x="251155" y="229740"/>
                  </a:lnTo>
                  <a:lnTo>
                    <a:pt x="252396" y="230441"/>
                  </a:lnTo>
                  <a:close/>
                  <a:moveTo>
                    <a:pt x="231736" y="207030"/>
                  </a:moveTo>
                  <a:lnTo>
                    <a:pt x="233785" y="207624"/>
                  </a:lnTo>
                  <a:lnTo>
                    <a:pt x="236591" y="208001"/>
                  </a:lnTo>
                  <a:lnTo>
                    <a:pt x="239018" y="208864"/>
                  </a:lnTo>
                  <a:lnTo>
                    <a:pt x="240097" y="210968"/>
                  </a:lnTo>
                  <a:lnTo>
                    <a:pt x="240313" y="215553"/>
                  </a:lnTo>
                  <a:lnTo>
                    <a:pt x="239935" y="217603"/>
                  </a:lnTo>
                  <a:lnTo>
                    <a:pt x="238640" y="218466"/>
                  </a:lnTo>
                  <a:lnTo>
                    <a:pt x="236159" y="218250"/>
                  </a:lnTo>
                  <a:lnTo>
                    <a:pt x="234541" y="217549"/>
                  </a:lnTo>
                  <a:lnTo>
                    <a:pt x="233408" y="216254"/>
                  </a:lnTo>
                  <a:lnTo>
                    <a:pt x="230279" y="209835"/>
                  </a:lnTo>
                  <a:lnTo>
                    <a:pt x="230010" y="207570"/>
                  </a:lnTo>
                  <a:lnTo>
                    <a:pt x="231736" y="207030"/>
                  </a:lnTo>
                  <a:close/>
                  <a:moveTo>
                    <a:pt x="125955" y="56046"/>
                  </a:moveTo>
                  <a:lnTo>
                    <a:pt x="126980" y="56477"/>
                  </a:lnTo>
                  <a:lnTo>
                    <a:pt x="127951" y="57556"/>
                  </a:lnTo>
                  <a:lnTo>
                    <a:pt x="128652" y="58851"/>
                  </a:lnTo>
                  <a:lnTo>
                    <a:pt x="128922" y="59930"/>
                  </a:lnTo>
                  <a:lnTo>
                    <a:pt x="128167" y="59984"/>
                  </a:lnTo>
                  <a:lnTo>
                    <a:pt x="126441" y="60415"/>
                  </a:lnTo>
                  <a:lnTo>
                    <a:pt x="124606" y="61171"/>
                  </a:lnTo>
                  <a:lnTo>
                    <a:pt x="123528" y="62034"/>
                  </a:lnTo>
                  <a:lnTo>
                    <a:pt x="122772" y="60469"/>
                  </a:lnTo>
                  <a:lnTo>
                    <a:pt x="123258" y="58581"/>
                  </a:lnTo>
                  <a:lnTo>
                    <a:pt x="124499" y="56909"/>
                  </a:lnTo>
                  <a:lnTo>
                    <a:pt x="125955" y="56046"/>
                  </a:lnTo>
                  <a:close/>
                  <a:moveTo>
                    <a:pt x="136204" y="47955"/>
                  </a:moveTo>
                  <a:lnTo>
                    <a:pt x="138092" y="49465"/>
                  </a:lnTo>
                  <a:lnTo>
                    <a:pt x="138362" y="49897"/>
                  </a:lnTo>
                  <a:lnTo>
                    <a:pt x="138254" y="50868"/>
                  </a:lnTo>
                  <a:lnTo>
                    <a:pt x="137822" y="52162"/>
                  </a:lnTo>
                  <a:lnTo>
                    <a:pt x="137013" y="53295"/>
                  </a:lnTo>
                  <a:lnTo>
                    <a:pt x="135665" y="53780"/>
                  </a:lnTo>
                  <a:lnTo>
                    <a:pt x="134963" y="53079"/>
                  </a:lnTo>
                  <a:lnTo>
                    <a:pt x="134046" y="51569"/>
                  </a:lnTo>
                  <a:lnTo>
                    <a:pt x="132914" y="49034"/>
                  </a:lnTo>
                  <a:lnTo>
                    <a:pt x="132860" y="48170"/>
                  </a:lnTo>
                  <a:lnTo>
                    <a:pt x="132967" y="47092"/>
                  </a:lnTo>
                  <a:lnTo>
                    <a:pt x="133237" y="46067"/>
                  </a:lnTo>
                  <a:lnTo>
                    <a:pt x="133723" y="45311"/>
                  </a:lnTo>
                  <a:lnTo>
                    <a:pt x="133992" y="45096"/>
                  </a:lnTo>
                  <a:lnTo>
                    <a:pt x="134208" y="45042"/>
                  </a:lnTo>
                  <a:lnTo>
                    <a:pt x="134424" y="45096"/>
                  </a:lnTo>
                  <a:lnTo>
                    <a:pt x="134694" y="45311"/>
                  </a:lnTo>
                  <a:lnTo>
                    <a:pt x="135125" y="45905"/>
                  </a:lnTo>
                  <a:lnTo>
                    <a:pt x="135665" y="47415"/>
                  </a:lnTo>
                  <a:lnTo>
                    <a:pt x="136204" y="47955"/>
                  </a:lnTo>
                  <a:close/>
                  <a:moveTo>
                    <a:pt x="127519" y="32203"/>
                  </a:moveTo>
                  <a:lnTo>
                    <a:pt x="125955" y="33930"/>
                  </a:lnTo>
                  <a:lnTo>
                    <a:pt x="123743" y="38784"/>
                  </a:lnTo>
                  <a:lnTo>
                    <a:pt x="124445" y="41266"/>
                  </a:lnTo>
                  <a:lnTo>
                    <a:pt x="125577" y="41589"/>
                  </a:lnTo>
                  <a:lnTo>
                    <a:pt x="129245" y="43208"/>
                  </a:lnTo>
                  <a:lnTo>
                    <a:pt x="130378" y="43963"/>
                  </a:lnTo>
                  <a:lnTo>
                    <a:pt x="131080" y="45635"/>
                  </a:lnTo>
                  <a:lnTo>
                    <a:pt x="131349" y="48009"/>
                  </a:lnTo>
                  <a:lnTo>
                    <a:pt x="130918" y="49735"/>
                  </a:lnTo>
                  <a:lnTo>
                    <a:pt x="129461" y="49627"/>
                  </a:lnTo>
                  <a:lnTo>
                    <a:pt x="130109" y="48602"/>
                  </a:lnTo>
                  <a:lnTo>
                    <a:pt x="129515" y="47523"/>
                  </a:lnTo>
                  <a:lnTo>
                    <a:pt x="128167" y="46768"/>
                  </a:lnTo>
                  <a:lnTo>
                    <a:pt x="126548" y="46660"/>
                  </a:lnTo>
                  <a:lnTo>
                    <a:pt x="126926" y="45797"/>
                  </a:lnTo>
                  <a:lnTo>
                    <a:pt x="127196" y="45473"/>
                  </a:lnTo>
                  <a:lnTo>
                    <a:pt x="126333" y="44233"/>
                  </a:lnTo>
                  <a:lnTo>
                    <a:pt x="125092" y="43639"/>
                  </a:lnTo>
                  <a:lnTo>
                    <a:pt x="123689" y="43262"/>
                  </a:lnTo>
                  <a:lnTo>
                    <a:pt x="122341" y="42506"/>
                  </a:lnTo>
                  <a:lnTo>
                    <a:pt x="122125" y="43423"/>
                  </a:lnTo>
                  <a:lnTo>
                    <a:pt x="121748" y="44287"/>
                  </a:lnTo>
                  <a:lnTo>
                    <a:pt x="121100" y="44718"/>
                  </a:lnTo>
                  <a:lnTo>
                    <a:pt x="119967" y="44287"/>
                  </a:lnTo>
                  <a:lnTo>
                    <a:pt x="120183" y="45959"/>
                  </a:lnTo>
                  <a:lnTo>
                    <a:pt x="120777" y="47253"/>
                  </a:lnTo>
                  <a:lnTo>
                    <a:pt x="121640" y="48332"/>
                  </a:lnTo>
                  <a:lnTo>
                    <a:pt x="122718" y="49357"/>
                  </a:lnTo>
                  <a:lnTo>
                    <a:pt x="123474" y="50814"/>
                  </a:lnTo>
                  <a:lnTo>
                    <a:pt x="123312" y="52594"/>
                  </a:lnTo>
                  <a:lnTo>
                    <a:pt x="122611" y="54482"/>
                  </a:lnTo>
                  <a:lnTo>
                    <a:pt x="121208" y="57125"/>
                  </a:lnTo>
                  <a:lnTo>
                    <a:pt x="120830" y="57664"/>
                  </a:lnTo>
                  <a:lnTo>
                    <a:pt x="120345" y="58042"/>
                  </a:lnTo>
                  <a:lnTo>
                    <a:pt x="119374" y="58581"/>
                  </a:lnTo>
                  <a:lnTo>
                    <a:pt x="118403" y="58959"/>
                  </a:lnTo>
                  <a:lnTo>
                    <a:pt x="116353" y="59498"/>
                  </a:lnTo>
                  <a:lnTo>
                    <a:pt x="115490" y="60038"/>
                  </a:lnTo>
                  <a:lnTo>
                    <a:pt x="115274" y="61332"/>
                  </a:lnTo>
                  <a:lnTo>
                    <a:pt x="115922" y="63274"/>
                  </a:lnTo>
                  <a:lnTo>
                    <a:pt x="117648" y="66349"/>
                  </a:lnTo>
                  <a:lnTo>
                    <a:pt x="118565" y="67590"/>
                  </a:lnTo>
                  <a:lnTo>
                    <a:pt x="119860" y="68722"/>
                  </a:lnTo>
                  <a:lnTo>
                    <a:pt x="121424" y="69531"/>
                  </a:lnTo>
                  <a:lnTo>
                    <a:pt x="123312" y="69855"/>
                  </a:lnTo>
                  <a:lnTo>
                    <a:pt x="124606" y="70341"/>
                  </a:lnTo>
                  <a:lnTo>
                    <a:pt x="125470" y="71473"/>
                  </a:lnTo>
                  <a:lnTo>
                    <a:pt x="126171" y="72876"/>
                  </a:lnTo>
                  <a:lnTo>
                    <a:pt x="127142" y="74063"/>
                  </a:lnTo>
                  <a:lnTo>
                    <a:pt x="128922" y="74926"/>
                  </a:lnTo>
                  <a:lnTo>
                    <a:pt x="130756" y="75034"/>
                  </a:lnTo>
                  <a:lnTo>
                    <a:pt x="134532" y="74656"/>
                  </a:lnTo>
                  <a:lnTo>
                    <a:pt x="136420" y="75195"/>
                  </a:lnTo>
                  <a:lnTo>
                    <a:pt x="137445" y="76544"/>
                  </a:lnTo>
                  <a:lnTo>
                    <a:pt x="138955" y="80050"/>
                  </a:lnTo>
                  <a:lnTo>
                    <a:pt x="144026" y="86955"/>
                  </a:lnTo>
                  <a:lnTo>
                    <a:pt x="145698" y="88088"/>
                  </a:lnTo>
                  <a:lnTo>
                    <a:pt x="147424" y="88465"/>
                  </a:lnTo>
                  <a:lnTo>
                    <a:pt x="153358" y="88519"/>
                  </a:lnTo>
                  <a:lnTo>
                    <a:pt x="154275" y="88627"/>
                  </a:lnTo>
                  <a:lnTo>
                    <a:pt x="155084" y="89005"/>
                  </a:lnTo>
                  <a:lnTo>
                    <a:pt x="155677" y="89706"/>
                  </a:lnTo>
                  <a:lnTo>
                    <a:pt x="156163" y="90731"/>
                  </a:lnTo>
                  <a:lnTo>
                    <a:pt x="156001" y="91648"/>
                  </a:lnTo>
                  <a:lnTo>
                    <a:pt x="154167" y="92241"/>
                  </a:lnTo>
                  <a:lnTo>
                    <a:pt x="153466" y="92673"/>
                  </a:lnTo>
                  <a:lnTo>
                    <a:pt x="152926" y="93158"/>
                  </a:lnTo>
                  <a:lnTo>
                    <a:pt x="152279" y="94561"/>
                  </a:lnTo>
                  <a:lnTo>
                    <a:pt x="151308" y="94938"/>
                  </a:lnTo>
                  <a:lnTo>
                    <a:pt x="149150" y="95046"/>
                  </a:lnTo>
                  <a:lnTo>
                    <a:pt x="147208" y="95586"/>
                  </a:lnTo>
                  <a:lnTo>
                    <a:pt x="145968" y="96179"/>
                  </a:lnTo>
                  <a:lnTo>
                    <a:pt x="146076" y="96664"/>
                  </a:lnTo>
                  <a:lnTo>
                    <a:pt x="150283" y="96988"/>
                  </a:lnTo>
                  <a:lnTo>
                    <a:pt x="152225" y="97420"/>
                  </a:lnTo>
                  <a:lnTo>
                    <a:pt x="153897" y="98175"/>
                  </a:lnTo>
                  <a:lnTo>
                    <a:pt x="155138" y="99308"/>
                  </a:lnTo>
                  <a:lnTo>
                    <a:pt x="155785" y="100764"/>
                  </a:lnTo>
                  <a:lnTo>
                    <a:pt x="155947" y="102436"/>
                  </a:lnTo>
                  <a:lnTo>
                    <a:pt x="155731" y="106104"/>
                  </a:lnTo>
                  <a:lnTo>
                    <a:pt x="156001" y="107669"/>
                  </a:lnTo>
                  <a:lnTo>
                    <a:pt x="156756" y="109449"/>
                  </a:lnTo>
                  <a:lnTo>
                    <a:pt x="157889" y="110797"/>
                  </a:lnTo>
                  <a:lnTo>
                    <a:pt x="159291" y="111175"/>
                  </a:lnTo>
                  <a:lnTo>
                    <a:pt x="159615" y="110851"/>
                  </a:lnTo>
                  <a:lnTo>
                    <a:pt x="159831" y="110258"/>
                  </a:lnTo>
                  <a:lnTo>
                    <a:pt x="159939" y="109503"/>
                  </a:lnTo>
                  <a:lnTo>
                    <a:pt x="159885" y="108801"/>
                  </a:lnTo>
                  <a:lnTo>
                    <a:pt x="162312" y="110042"/>
                  </a:lnTo>
                  <a:lnTo>
                    <a:pt x="165710" y="110689"/>
                  </a:lnTo>
                  <a:lnTo>
                    <a:pt x="169055" y="110743"/>
                  </a:lnTo>
                  <a:lnTo>
                    <a:pt x="171266" y="109988"/>
                  </a:lnTo>
                  <a:lnTo>
                    <a:pt x="166681" y="105187"/>
                  </a:lnTo>
                  <a:lnTo>
                    <a:pt x="165441" y="102922"/>
                  </a:lnTo>
                  <a:lnTo>
                    <a:pt x="168246" y="102274"/>
                  </a:lnTo>
                  <a:lnTo>
                    <a:pt x="171536" y="103731"/>
                  </a:lnTo>
                  <a:lnTo>
                    <a:pt x="173964" y="106806"/>
                  </a:lnTo>
                  <a:lnTo>
                    <a:pt x="175636" y="110582"/>
                  </a:lnTo>
                  <a:lnTo>
                    <a:pt x="176930" y="115760"/>
                  </a:lnTo>
                  <a:lnTo>
                    <a:pt x="177092" y="117594"/>
                  </a:lnTo>
                  <a:lnTo>
                    <a:pt x="176930" y="119212"/>
                  </a:lnTo>
                  <a:lnTo>
                    <a:pt x="175636" y="121855"/>
                  </a:lnTo>
                  <a:lnTo>
                    <a:pt x="175744" y="123582"/>
                  </a:lnTo>
                  <a:lnTo>
                    <a:pt x="176607" y="127250"/>
                  </a:lnTo>
                  <a:lnTo>
                    <a:pt x="176769" y="130918"/>
                  </a:lnTo>
                  <a:lnTo>
                    <a:pt x="176337" y="132536"/>
                  </a:lnTo>
                  <a:lnTo>
                    <a:pt x="175150" y="133183"/>
                  </a:lnTo>
                  <a:lnTo>
                    <a:pt x="173478" y="133507"/>
                  </a:lnTo>
                  <a:lnTo>
                    <a:pt x="172831" y="134370"/>
                  </a:lnTo>
                  <a:lnTo>
                    <a:pt x="172399" y="135557"/>
                  </a:lnTo>
                  <a:lnTo>
                    <a:pt x="171374" y="136797"/>
                  </a:lnTo>
                  <a:lnTo>
                    <a:pt x="170080" y="135179"/>
                  </a:lnTo>
                  <a:lnTo>
                    <a:pt x="164146" y="130756"/>
                  </a:lnTo>
                  <a:lnTo>
                    <a:pt x="161017" y="127573"/>
                  </a:lnTo>
                  <a:lnTo>
                    <a:pt x="159022" y="126333"/>
                  </a:lnTo>
                  <a:lnTo>
                    <a:pt x="156432" y="126009"/>
                  </a:lnTo>
                  <a:lnTo>
                    <a:pt x="157349" y="127735"/>
                  </a:lnTo>
                  <a:lnTo>
                    <a:pt x="160910" y="131080"/>
                  </a:lnTo>
                  <a:lnTo>
                    <a:pt x="161449" y="131835"/>
                  </a:lnTo>
                  <a:lnTo>
                    <a:pt x="162366" y="133507"/>
                  </a:lnTo>
                  <a:lnTo>
                    <a:pt x="162959" y="134316"/>
                  </a:lnTo>
                  <a:lnTo>
                    <a:pt x="163337" y="134370"/>
                  </a:lnTo>
                  <a:lnTo>
                    <a:pt x="164470" y="134208"/>
                  </a:lnTo>
                  <a:lnTo>
                    <a:pt x="164847" y="134316"/>
                  </a:lnTo>
                  <a:lnTo>
                    <a:pt x="165171" y="134909"/>
                  </a:lnTo>
                  <a:lnTo>
                    <a:pt x="165063" y="135233"/>
                  </a:lnTo>
                  <a:lnTo>
                    <a:pt x="164793" y="135557"/>
                  </a:lnTo>
                  <a:lnTo>
                    <a:pt x="164847" y="136096"/>
                  </a:lnTo>
                  <a:lnTo>
                    <a:pt x="165279" y="137175"/>
                  </a:lnTo>
                  <a:lnTo>
                    <a:pt x="165441" y="137822"/>
                  </a:lnTo>
                  <a:lnTo>
                    <a:pt x="165441" y="139441"/>
                  </a:lnTo>
                  <a:lnTo>
                    <a:pt x="165063" y="140304"/>
                  </a:lnTo>
                  <a:lnTo>
                    <a:pt x="164146" y="140843"/>
                  </a:lnTo>
                  <a:lnTo>
                    <a:pt x="163067" y="141005"/>
                  </a:lnTo>
                  <a:lnTo>
                    <a:pt x="162204" y="140627"/>
                  </a:lnTo>
                  <a:lnTo>
                    <a:pt x="160100" y="137984"/>
                  </a:lnTo>
                  <a:lnTo>
                    <a:pt x="159129" y="137984"/>
                  </a:lnTo>
                  <a:lnTo>
                    <a:pt x="158914" y="138524"/>
                  </a:lnTo>
                  <a:lnTo>
                    <a:pt x="159129" y="139225"/>
                  </a:lnTo>
                  <a:lnTo>
                    <a:pt x="159507" y="139764"/>
                  </a:lnTo>
                  <a:lnTo>
                    <a:pt x="158374" y="140789"/>
                  </a:lnTo>
                  <a:lnTo>
                    <a:pt x="157619" y="140466"/>
                  </a:lnTo>
                  <a:lnTo>
                    <a:pt x="156540" y="138578"/>
                  </a:lnTo>
                  <a:lnTo>
                    <a:pt x="156540" y="136312"/>
                  </a:lnTo>
                  <a:lnTo>
                    <a:pt x="153951" y="134262"/>
                  </a:lnTo>
                  <a:lnTo>
                    <a:pt x="150337" y="133237"/>
                  </a:lnTo>
                  <a:lnTo>
                    <a:pt x="147262" y="134100"/>
                  </a:lnTo>
                  <a:lnTo>
                    <a:pt x="144457" y="135934"/>
                  </a:lnTo>
                  <a:lnTo>
                    <a:pt x="141490" y="136582"/>
                  </a:lnTo>
                  <a:lnTo>
                    <a:pt x="138524" y="136204"/>
                  </a:lnTo>
                  <a:lnTo>
                    <a:pt x="135665" y="135017"/>
                  </a:lnTo>
                  <a:lnTo>
                    <a:pt x="132320" y="136851"/>
                  </a:lnTo>
                  <a:lnTo>
                    <a:pt x="128706" y="138146"/>
                  </a:lnTo>
                  <a:lnTo>
                    <a:pt x="124876" y="138901"/>
                  </a:lnTo>
                  <a:lnTo>
                    <a:pt x="119158" y="139279"/>
                  </a:lnTo>
                  <a:lnTo>
                    <a:pt x="118511" y="139441"/>
                  </a:lnTo>
                  <a:lnTo>
                    <a:pt x="117810" y="139818"/>
                  </a:lnTo>
                  <a:lnTo>
                    <a:pt x="116407" y="140897"/>
                  </a:lnTo>
                  <a:lnTo>
                    <a:pt x="115598" y="141383"/>
                  </a:lnTo>
                  <a:lnTo>
                    <a:pt x="113602" y="141868"/>
                  </a:lnTo>
                  <a:lnTo>
                    <a:pt x="112092" y="143109"/>
                  </a:lnTo>
                  <a:lnTo>
                    <a:pt x="111552" y="143378"/>
                  </a:lnTo>
                  <a:lnTo>
                    <a:pt x="108370" y="143756"/>
                  </a:lnTo>
                  <a:lnTo>
                    <a:pt x="107615" y="143972"/>
                  </a:lnTo>
                  <a:lnTo>
                    <a:pt x="105835" y="146022"/>
                  </a:lnTo>
                  <a:lnTo>
                    <a:pt x="103947" y="149420"/>
                  </a:lnTo>
                  <a:lnTo>
                    <a:pt x="102436" y="153196"/>
                  </a:lnTo>
                  <a:lnTo>
                    <a:pt x="101681" y="156432"/>
                  </a:lnTo>
                  <a:lnTo>
                    <a:pt x="101951" y="160316"/>
                  </a:lnTo>
                  <a:lnTo>
                    <a:pt x="103353" y="163337"/>
                  </a:lnTo>
                  <a:lnTo>
                    <a:pt x="105403" y="165764"/>
                  </a:lnTo>
                  <a:lnTo>
                    <a:pt x="107561" y="167814"/>
                  </a:lnTo>
                  <a:lnTo>
                    <a:pt x="107884" y="168030"/>
                  </a:lnTo>
                  <a:lnTo>
                    <a:pt x="109395" y="168408"/>
                  </a:lnTo>
                  <a:lnTo>
                    <a:pt x="109395" y="169055"/>
                  </a:lnTo>
                  <a:lnTo>
                    <a:pt x="107830" y="169540"/>
                  </a:lnTo>
                  <a:lnTo>
                    <a:pt x="106104" y="171590"/>
                  </a:lnTo>
                  <a:lnTo>
                    <a:pt x="104918" y="172076"/>
                  </a:lnTo>
                  <a:lnTo>
                    <a:pt x="102976" y="172291"/>
                  </a:lnTo>
                  <a:lnTo>
                    <a:pt x="99146" y="173101"/>
                  </a:lnTo>
                  <a:lnTo>
                    <a:pt x="97474" y="173262"/>
                  </a:lnTo>
                  <a:lnTo>
                    <a:pt x="88411" y="172453"/>
                  </a:lnTo>
                  <a:lnTo>
                    <a:pt x="86847" y="171968"/>
                  </a:lnTo>
                  <a:lnTo>
                    <a:pt x="84366" y="170296"/>
                  </a:lnTo>
                  <a:lnTo>
                    <a:pt x="82855" y="169540"/>
                  </a:lnTo>
                  <a:lnTo>
                    <a:pt x="81615" y="169648"/>
                  </a:lnTo>
                  <a:lnTo>
                    <a:pt x="80158" y="170080"/>
                  </a:lnTo>
                  <a:lnTo>
                    <a:pt x="78162" y="170296"/>
                  </a:lnTo>
                  <a:lnTo>
                    <a:pt x="76544" y="169810"/>
                  </a:lnTo>
                  <a:lnTo>
                    <a:pt x="75843" y="169810"/>
                  </a:lnTo>
                  <a:lnTo>
                    <a:pt x="75519" y="170565"/>
                  </a:lnTo>
                  <a:lnTo>
                    <a:pt x="75141" y="170889"/>
                  </a:lnTo>
                  <a:lnTo>
                    <a:pt x="74332" y="171266"/>
                  </a:lnTo>
                  <a:lnTo>
                    <a:pt x="73361" y="171536"/>
                  </a:lnTo>
                  <a:lnTo>
                    <a:pt x="72552" y="171536"/>
                  </a:lnTo>
                  <a:lnTo>
                    <a:pt x="70934" y="170403"/>
                  </a:lnTo>
                  <a:lnTo>
                    <a:pt x="68453" y="167329"/>
                  </a:lnTo>
                  <a:lnTo>
                    <a:pt x="66888" y="166681"/>
                  </a:lnTo>
                  <a:lnTo>
                    <a:pt x="65702" y="166412"/>
                  </a:lnTo>
                  <a:lnTo>
                    <a:pt x="60577" y="164308"/>
                  </a:lnTo>
                  <a:lnTo>
                    <a:pt x="59498" y="163553"/>
                  </a:lnTo>
                  <a:lnTo>
                    <a:pt x="55075" y="157565"/>
                  </a:lnTo>
                  <a:lnTo>
                    <a:pt x="54643" y="156540"/>
                  </a:lnTo>
                  <a:lnTo>
                    <a:pt x="54320" y="156325"/>
                  </a:lnTo>
                  <a:lnTo>
                    <a:pt x="54050" y="156378"/>
                  </a:lnTo>
                  <a:lnTo>
                    <a:pt x="53780" y="156378"/>
                  </a:lnTo>
                  <a:lnTo>
                    <a:pt x="53511" y="155947"/>
                  </a:lnTo>
                  <a:lnTo>
                    <a:pt x="52917" y="153034"/>
                  </a:lnTo>
                  <a:lnTo>
                    <a:pt x="53133" y="149366"/>
                  </a:lnTo>
                  <a:lnTo>
                    <a:pt x="54697" y="142353"/>
                  </a:lnTo>
                  <a:lnTo>
                    <a:pt x="56639" y="137067"/>
                  </a:lnTo>
                  <a:lnTo>
                    <a:pt x="57395" y="133399"/>
                  </a:lnTo>
                  <a:lnTo>
                    <a:pt x="57718" y="129785"/>
                  </a:lnTo>
                  <a:lnTo>
                    <a:pt x="57395" y="122934"/>
                  </a:lnTo>
                  <a:lnTo>
                    <a:pt x="57772" y="120345"/>
                  </a:lnTo>
                  <a:lnTo>
                    <a:pt x="57718" y="119482"/>
                  </a:lnTo>
                  <a:lnTo>
                    <a:pt x="57988" y="118835"/>
                  </a:lnTo>
                  <a:lnTo>
                    <a:pt x="58905" y="118349"/>
                  </a:lnTo>
                  <a:lnTo>
                    <a:pt x="60038" y="118349"/>
                  </a:lnTo>
                  <a:lnTo>
                    <a:pt x="60361" y="118997"/>
                  </a:lnTo>
                  <a:lnTo>
                    <a:pt x="60092" y="119914"/>
                  </a:lnTo>
                  <a:lnTo>
                    <a:pt x="59444" y="120723"/>
                  </a:lnTo>
                  <a:lnTo>
                    <a:pt x="62195" y="119374"/>
                  </a:lnTo>
                  <a:lnTo>
                    <a:pt x="65000" y="113279"/>
                  </a:lnTo>
                  <a:lnTo>
                    <a:pt x="65917" y="106320"/>
                  </a:lnTo>
                  <a:lnTo>
                    <a:pt x="63058" y="102274"/>
                  </a:lnTo>
                  <a:lnTo>
                    <a:pt x="59660" y="100602"/>
                  </a:lnTo>
                  <a:lnTo>
                    <a:pt x="48818" y="98660"/>
                  </a:lnTo>
                  <a:lnTo>
                    <a:pt x="42237" y="95963"/>
                  </a:lnTo>
                  <a:lnTo>
                    <a:pt x="41967" y="95100"/>
                  </a:lnTo>
                  <a:lnTo>
                    <a:pt x="40726" y="93805"/>
                  </a:lnTo>
                  <a:lnTo>
                    <a:pt x="40457" y="92996"/>
                  </a:lnTo>
                  <a:lnTo>
                    <a:pt x="40241" y="92025"/>
                  </a:lnTo>
                  <a:lnTo>
                    <a:pt x="39755" y="91108"/>
                  </a:lnTo>
                  <a:lnTo>
                    <a:pt x="38623" y="89814"/>
                  </a:lnTo>
                  <a:lnTo>
                    <a:pt x="37166" y="88897"/>
                  </a:lnTo>
                  <a:lnTo>
                    <a:pt x="36141" y="89166"/>
                  </a:lnTo>
                  <a:lnTo>
                    <a:pt x="35116" y="89868"/>
                  </a:lnTo>
                  <a:lnTo>
                    <a:pt x="33660" y="90299"/>
                  </a:lnTo>
                  <a:lnTo>
                    <a:pt x="32851" y="89544"/>
                  </a:lnTo>
                  <a:lnTo>
                    <a:pt x="33282" y="87818"/>
                  </a:lnTo>
                  <a:lnTo>
                    <a:pt x="34145" y="85822"/>
                  </a:lnTo>
                  <a:lnTo>
                    <a:pt x="34469" y="84366"/>
                  </a:lnTo>
                  <a:lnTo>
                    <a:pt x="33606" y="82693"/>
                  </a:lnTo>
                  <a:lnTo>
                    <a:pt x="32311" y="81992"/>
                  </a:lnTo>
                  <a:lnTo>
                    <a:pt x="28859" y="81938"/>
                  </a:lnTo>
                  <a:lnTo>
                    <a:pt x="26755" y="81668"/>
                  </a:lnTo>
                  <a:lnTo>
                    <a:pt x="25407" y="80967"/>
                  </a:lnTo>
                  <a:lnTo>
                    <a:pt x="20606" y="75249"/>
                  </a:lnTo>
                  <a:lnTo>
                    <a:pt x="2266" y="58635"/>
                  </a:lnTo>
                  <a:lnTo>
                    <a:pt x="593" y="55129"/>
                  </a:lnTo>
                  <a:lnTo>
                    <a:pt x="0" y="52540"/>
                  </a:lnTo>
                  <a:lnTo>
                    <a:pt x="0" y="51515"/>
                  </a:lnTo>
                  <a:lnTo>
                    <a:pt x="216" y="50436"/>
                  </a:lnTo>
                  <a:lnTo>
                    <a:pt x="1025" y="48494"/>
                  </a:lnTo>
                  <a:lnTo>
                    <a:pt x="1187" y="47577"/>
                  </a:lnTo>
                  <a:lnTo>
                    <a:pt x="1888" y="45473"/>
                  </a:lnTo>
                  <a:lnTo>
                    <a:pt x="3560" y="43639"/>
                  </a:lnTo>
                  <a:lnTo>
                    <a:pt x="5556" y="41913"/>
                  </a:lnTo>
                  <a:lnTo>
                    <a:pt x="7174" y="40133"/>
                  </a:lnTo>
                  <a:lnTo>
                    <a:pt x="8739" y="36519"/>
                  </a:lnTo>
                  <a:lnTo>
                    <a:pt x="9710" y="34901"/>
                  </a:lnTo>
                  <a:lnTo>
                    <a:pt x="11112" y="34253"/>
                  </a:lnTo>
                  <a:lnTo>
                    <a:pt x="12029" y="34092"/>
                  </a:lnTo>
                  <a:lnTo>
                    <a:pt x="12892" y="33606"/>
                  </a:lnTo>
                  <a:lnTo>
                    <a:pt x="13540" y="32905"/>
                  </a:lnTo>
                  <a:lnTo>
                    <a:pt x="13755" y="32150"/>
                  </a:lnTo>
                  <a:lnTo>
                    <a:pt x="14133" y="31448"/>
                  </a:lnTo>
                  <a:lnTo>
                    <a:pt x="15050" y="30963"/>
                  </a:lnTo>
                  <a:lnTo>
                    <a:pt x="16075" y="30585"/>
                  </a:lnTo>
                  <a:lnTo>
                    <a:pt x="16722" y="30154"/>
                  </a:lnTo>
                  <a:lnTo>
                    <a:pt x="17369" y="28589"/>
                  </a:lnTo>
                  <a:lnTo>
                    <a:pt x="17963" y="23842"/>
                  </a:lnTo>
                  <a:lnTo>
                    <a:pt x="17909" y="21685"/>
                  </a:lnTo>
                  <a:lnTo>
                    <a:pt x="17531" y="19581"/>
                  </a:lnTo>
                  <a:lnTo>
                    <a:pt x="17100" y="18556"/>
                  </a:lnTo>
                  <a:lnTo>
                    <a:pt x="16506" y="18125"/>
                  </a:lnTo>
                  <a:lnTo>
                    <a:pt x="15805" y="17477"/>
                  </a:lnTo>
                  <a:lnTo>
                    <a:pt x="16237" y="16021"/>
                  </a:lnTo>
                  <a:lnTo>
                    <a:pt x="17477" y="13647"/>
                  </a:lnTo>
                  <a:lnTo>
                    <a:pt x="17639" y="12407"/>
                  </a:lnTo>
                  <a:lnTo>
                    <a:pt x="18340" y="10788"/>
                  </a:lnTo>
                  <a:lnTo>
                    <a:pt x="18664" y="9764"/>
                  </a:lnTo>
                  <a:lnTo>
                    <a:pt x="18556" y="6203"/>
                  </a:lnTo>
                  <a:lnTo>
                    <a:pt x="18934" y="5286"/>
                  </a:lnTo>
                  <a:lnTo>
                    <a:pt x="19150" y="3884"/>
                  </a:lnTo>
                  <a:lnTo>
                    <a:pt x="19203" y="3884"/>
                  </a:lnTo>
                  <a:lnTo>
                    <a:pt x="22764" y="1780"/>
                  </a:lnTo>
                  <a:lnTo>
                    <a:pt x="25838" y="701"/>
                  </a:lnTo>
                  <a:lnTo>
                    <a:pt x="29506" y="108"/>
                  </a:lnTo>
                  <a:lnTo>
                    <a:pt x="31287" y="0"/>
                  </a:lnTo>
                  <a:lnTo>
                    <a:pt x="32797" y="162"/>
                  </a:lnTo>
                  <a:lnTo>
                    <a:pt x="34253" y="539"/>
                  </a:lnTo>
                  <a:lnTo>
                    <a:pt x="35710" y="1187"/>
                  </a:lnTo>
                  <a:lnTo>
                    <a:pt x="42021" y="5340"/>
                  </a:lnTo>
                  <a:lnTo>
                    <a:pt x="49195" y="11166"/>
                  </a:lnTo>
                  <a:lnTo>
                    <a:pt x="52917" y="13378"/>
                  </a:lnTo>
                  <a:lnTo>
                    <a:pt x="54050" y="13593"/>
                  </a:lnTo>
                  <a:lnTo>
                    <a:pt x="55237" y="13486"/>
                  </a:lnTo>
                  <a:lnTo>
                    <a:pt x="56370" y="13216"/>
                  </a:lnTo>
                  <a:lnTo>
                    <a:pt x="58204" y="12515"/>
                  </a:lnTo>
                  <a:lnTo>
                    <a:pt x="63544" y="9332"/>
                  </a:lnTo>
                  <a:lnTo>
                    <a:pt x="69801" y="10195"/>
                  </a:lnTo>
                  <a:lnTo>
                    <a:pt x="79457" y="10411"/>
                  </a:lnTo>
                  <a:lnTo>
                    <a:pt x="82532" y="11274"/>
                  </a:lnTo>
                  <a:lnTo>
                    <a:pt x="103461" y="19743"/>
                  </a:lnTo>
                  <a:lnTo>
                    <a:pt x="105187" y="19851"/>
                  </a:lnTo>
                  <a:lnTo>
                    <a:pt x="110204" y="19419"/>
                  </a:lnTo>
                  <a:lnTo>
                    <a:pt x="111768" y="19527"/>
                  </a:lnTo>
                  <a:lnTo>
                    <a:pt x="113171" y="19851"/>
                  </a:lnTo>
                  <a:lnTo>
                    <a:pt x="114681" y="20444"/>
                  </a:lnTo>
                  <a:lnTo>
                    <a:pt x="116407" y="21415"/>
                  </a:lnTo>
                  <a:lnTo>
                    <a:pt x="123743" y="27295"/>
                  </a:lnTo>
                  <a:lnTo>
                    <a:pt x="127519" y="32203"/>
                  </a:lnTo>
                  <a:lnTo>
                    <a:pt x="127519" y="32203"/>
                  </a:lnTo>
                  <a:close/>
                  <a:moveTo>
                    <a:pt x="103893" y="204387"/>
                  </a:moveTo>
                  <a:lnTo>
                    <a:pt x="103623" y="205142"/>
                  </a:lnTo>
                  <a:lnTo>
                    <a:pt x="103030" y="205412"/>
                  </a:lnTo>
                  <a:lnTo>
                    <a:pt x="102436" y="205790"/>
                  </a:lnTo>
                  <a:lnTo>
                    <a:pt x="102167" y="206814"/>
                  </a:lnTo>
                  <a:lnTo>
                    <a:pt x="102598" y="209188"/>
                  </a:lnTo>
                  <a:lnTo>
                    <a:pt x="102706" y="223375"/>
                  </a:lnTo>
                  <a:lnTo>
                    <a:pt x="102167" y="225047"/>
                  </a:lnTo>
                  <a:lnTo>
                    <a:pt x="100872" y="226234"/>
                  </a:lnTo>
                  <a:lnTo>
                    <a:pt x="99308" y="226234"/>
                  </a:lnTo>
                  <a:lnTo>
                    <a:pt x="97797" y="226018"/>
                  </a:lnTo>
                  <a:lnTo>
                    <a:pt x="96449" y="226557"/>
                  </a:lnTo>
                  <a:lnTo>
                    <a:pt x="95316" y="226449"/>
                  </a:lnTo>
                  <a:lnTo>
                    <a:pt x="92781" y="222350"/>
                  </a:lnTo>
                  <a:lnTo>
                    <a:pt x="91432" y="220839"/>
                  </a:lnTo>
                  <a:lnTo>
                    <a:pt x="90245" y="220462"/>
                  </a:lnTo>
                  <a:lnTo>
                    <a:pt x="89436" y="220408"/>
                  </a:lnTo>
                  <a:lnTo>
                    <a:pt x="88681" y="220300"/>
                  </a:lnTo>
                  <a:lnTo>
                    <a:pt x="87764" y="219653"/>
                  </a:lnTo>
                  <a:lnTo>
                    <a:pt x="87332" y="218951"/>
                  </a:lnTo>
                  <a:lnTo>
                    <a:pt x="86577" y="217010"/>
                  </a:lnTo>
                  <a:lnTo>
                    <a:pt x="83017" y="211831"/>
                  </a:lnTo>
                  <a:lnTo>
                    <a:pt x="81237" y="208271"/>
                  </a:lnTo>
                  <a:lnTo>
                    <a:pt x="81830" y="207408"/>
                  </a:lnTo>
                  <a:lnTo>
                    <a:pt x="81722" y="204926"/>
                  </a:lnTo>
                  <a:lnTo>
                    <a:pt x="82154" y="203794"/>
                  </a:lnTo>
                  <a:lnTo>
                    <a:pt x="82909" y="202877"/>
                  </a:lnTo>
                  <a:lnTo>
                    <a:pt x="83556" y="201798"/>
                  </a:lnTo>
                  <a:lnTo>
                    <a:pt x="83988" y="200665"/>
                  </a:lnTo>
                  <a:lnTo>
                    <a:pt x="84150" y="199586"/>
                  </a:lnTo>
                  <a:lnTo>
                    <a:pt x="84635" y="198939"/>
                  </a:lnTo>
                  <a:lnTo>
                    <a:pt x="86901" y="198561"/>
                  </a:lnTo>
                  <a:lnTo>
                    <a:pt x="87710" y="198130"/>
                  </a:lnTo>
                  <a:lnTo>
                    <a:pt x="87656" y="197267"/>
                  </a:lnTo>
                  <a:lnTo>
                    <a:pt x="86901" y="196242"/>
                  </a:lnTo>
                  <a:lnTo>
                    <a:pt x="85229" y="194516"/>
                  </a:lnTo>
                  <a:lnTo>
                    <a:pt x="86200" y="193167"/>
                  </a:lnTo>
                  <a:lnTo>
                    <a:pt x="87548" y="191926"/>
                  </a:lnTo>
                  <a:lnTo>
                    <a:pt x="89059" y="190955"/>
                  </a:lnTo>
                  <a:lnTo>
                    <a:pt x="90623" y="190362"/>
                  </a:lnTo>
                  <a:lnTo>
                    <a:pt x="90137" y="191765"/>
                  </a:lnTo>
                  <a:lnTo>
                    <a:pt x="90191" y="193059"/>
                  </a:lnTo>
                  <a:lnTo>
                    <a:pt x="90947" y="193922"/>
                  </a:lnTo>
                  <a:lnTo>
                    <a:pt x="92457" y="193976"/>
                  </a:lnTo>
                  <a:lnTo>
                    <a:pt x="93104" y="193653"/>
                  </a:lnTo>
                  <a:lnTo>
                    <a:pt x="94453" y="191872"/>
                  </a:lnTo>
                  <a:lnTo>
                    <a:pt x="95316" y="191495"/>
                  </a:lnTo>
                  <a:lnTo>
                    <a:pt x="95963" y="191819"/>
                  </a:lnTo>
                  <a:lnTo>
                    <a:pt x="96449" y="192574"/>
                  </a:lnTo>
                  <a:lnTo>
                    <a:pt x="97635" y="197698"/>
                  </a:lnTo>
                  <a:lnTo>
                    <a:pt x="98768" y="199101"/>
                  </a:lnTo>
                  <a:lnTo>
                    <a:pt x="100818" y="198777"/>
                  </a:lnTo>
                  <a:lnTo>
                    <a:pt x="101843" y="200072"/>
                  </a:lnTo>
                  <a:lnTo>
                    <a:pt x="102814" y="200989"/>
                  </a:lnTo>
                  <a:lnTo>
                    <a:pt x="103515" y="202229"/>
                  </a:lnTo>
                  <a:lnTo>
                    <a:pt x="103893" y="204387"/>
                  </a:lnTo>
                  <a:close/>
                  <a:moveTo>
                    <a:pt x="165764" y="178387"/>
                  </a:moveTo>
                  <a:lnTo>
                    <a:pt x="165818" y="180329"/>
                  </a:lnTo>
                  <a:lnTo>
                    <a:pt x="165656" y="181246"/>
                  </a:lnTo>
                  <a:lnTo>
                    <a:pt x="165171" y="182001"/>
                  </a:lnTo>
                  <a:lnTo>
                    <a:pt x="164524" y="182001"/>
                  </a:lnTo>
                  <a:lnTo>
                    <a:pt x="163553" y="181623"/>
                  </a:lnTo>
                  <a:lnTo>
                    <a:pt x="162636" y="181516"/>
                  </a:lnTo>
                  <a:lnTo>
                    <a:pt x="162258" y="182325"/>
                  </a:lnTo>
                  <a:lnTo>
                    <a:pt x="161881" y="183457"/>
                  </a:lnTo>
                  <a:lnTo>
                    <a:pt x="161017" y="184752"/>
                  </a:lnTo>
                  <a:lnTo>
                    <a:pt x="155515" y="190470"/>
                  </a:lnTo>
                  <a:lnTo>
                    <a:pt x="153951" y="192520"/>
                  </a:lnTo>
                  <a:lnTo>
                    <a:pt x="150553" y="199586"/>
                  </a:lnTo>
                  <a:lnTo>
                    <a:pt x="150283" y="201420"/>
                  </a:lnTo>
                  <a:lnTo>
                    <a:pt x="150768" y="202283"/>
                  </a:lnTo>
                  <a:lnTo>
                    <a:pt x="151793" y="202337"/>
                  </a:lnTo>
                  <a:lnTo>
                    <a:pt x="152818" y="202229"/>
                  </a:lnTo>
                  <a:lnTo>
                    <a:pt x="153304" y="202607"/>
                  </a:lnTo>
                  <a:lnTo>
                    <a:pt x="153196" y="203740"/>
                  </a:lnTo>
                  <a:lnTo>
                    <a:pt x="152818" y="204603"/>
                  </a:lnTo>
                  <a:lnTo>
                    <a:pt x="152171" y="205142"/>
                  </a:lnTo>
                  <a:lnTo>
                    <a:pt x="150067" y="205628"/>
                  </a:lnTo>
                  <a:lnTo>
                    <a:pt x="150768" y="206275"/>
                  </a:lnTo>
                  <a:lnTo>
                    <a:pt x="152764" y="207138"/>
                  </a:lnTo>
                  <a:lnTo>
                    <a:pt x="154383" y="208055"/>
                  </a:lnTo>
                  <a:lnTo>
                    <a:pt x="154760" y="208541"/>
                  </a:lnTo>
                  <a:lnTo>
                    <a:pt x="155138" y="209565"/>
                  </a:lnTo>
                  <a:lnTo>
                    <a:pt x="155300" y="211561"/>
                  </a:lnTo>
                  <a:lnTo>
                    <a:pt x="155030" y="213827"/>
                  </a:lnTo>
                  <a:lnTo>
                    <a:pt x="154329" y="215769"/>
                  </a:lnTo>
                  <a:lnTo>
                    <a:pt x="153358" y="216686"/>
                  </a:lnTo>
                  <a:lnTo>
                    <a:pt x="152387" y="215553"/>
                  </a:lnTo>
                  <a:lnTo>
                    <a:pt x="151632" y="216740"/>
                  </a:lnTo>
                  <a:lnTo>
                    <a:pt x="151146" y="218844"/>
                  </a:lnTo>
                  <a:lnTo>
                    <a:pt x="150984" y="220570"/>
                  </a:lnTo>
                  <a:lnTo>
                    <a:pt x="150714" y="221649"/>
                  </a:lnTo>
                  <a:lnTo>
                    <a:pt x="150121" y="222242"/>
                  </a:lnTo>
                  <a:lnTo>
                    <a:pt x="149528" y="222296"/>
                  </a:lnTo>
                  <a:lnTo>
                    <a:pt x="149258" y="221702"/>
                  </a:lnTo>
                  <a:lnTo>
                    <a:pt x="148934" y="221271"/>
                  </a:lnTo>
                  <a:lnTo>
                    <a:pt x="148233" y="221702"/>
                  </a:lnTo>
                  <a:lnTo>
                    <a:pt x="147154" y="222889"/>
                  </a:lnTo>
                  <a:lnTo>
                    <a:pt x="145374" y="222997"/>
                  </a:lnTo>
                  <a:lnTo>
                    <a:pt x="145158" y="219437"/>
                  </a:lnTo>
                  <a:lnTo>
                    <a:pt x="145320" y="215175"/>
                  </a:lnTo>
                  <a:lnTo>
                    <a:pt x="144781" y="213126"/>
                  </a:lnTo>
                  <a:lnTo>
                    <a:pt x="144080" y="212370"/>
                  </a:lnTo>
                  <a:lnTo>
                    <a:pt x="143378" y="211076"/>
                  </a:lnTo>
                  <a:lnTo>
                    <a:pt x="142569" y="210644"/>
                  </a:lnTo>
                  <a:lnTo>
                    <a:pt x="141490" y="212478"/>
                  </a:lnTo>
                  <a:lnTo>
                    <a:pt x="141329" y="213395"/>
                  </a:lnTo>
                  <a:lnTo>
                    <a:pt x="141544" y="215229"/>
                  </a:lnTo>
                  <a:lnTo>
                    <a:pt x="141490" y="216093"/>
                  </a:lnTo>
                  <a:lnTo>
                    <a:pt x="140304" y="219059"/>
                  </a:lnTo>
                  <a:lnTo>
                    <a:pt x="138847" y="220192"/>
                  </a:lnTo>
                  <a:lnTo>
                    <a:pt x="137229" y="220462"/>
                  </a:lnTo>
                  <a:lnTo>
                    <a:pt x="135665" y="219868"/>
                  </a:lnTo>
                  <a:lnTo>
                    <a:pt x="134316" y="218466"/>
                  </a:lnTo>
                  <a:lnTo>
                    <a:pt x="133507" y="216416"/>
                  </a:lnTo>
                  <a:lnTo>
                    <a:pt x="134154" y="215175"/>
                  </a:lnTo>
                  <a:lnTo>
                    <a:pt x="137283" y="213611"/>
                  </a:lnTo>
                  <a:lnTo>
                    <a:pt x="137283" y="213072"/>
                  </a:lnTo>
                  <a:lnTo>
                    <a:pt x="135773" y="213072"/>
                  </a:lnTo>
                  <a:lnTo>
                    <a:pt x="134748" y="212802"/>
                  </a:lnTo>
                  <a:lnTo>
                    <a:pt x="133777" y="212802"/>
                  </a:lnTo>
                  <a:lnTo>
                    <a:pt x="132482" y="213611"/>
                  </a:lnTo>
                  <a:lnTo>
                    <a:pt x="131781" y="214420"/>
                  </a:lnTo>
                  <a:lnTo>
                    <a:pt x="131457" y="215391"/>
                  </a:lnTo>
                  <a:lnTo>
                    <a:pt x="131349" y="218142"/>
                  </a:lnTo>
                  <a:lnTo>
                    <a:pt x="130864" y="219167"/>
                  </a:lnTo>
                  <a:lnTo>
                    <a:pt x="129731" y="219599"/>
                  </a:lnTo>
                  <a:lnTo>
                    <a:pt x="125308" y="219599"/>
                  </a:lnTo>
                  <a:lnTo>
                    <a:pt x="124175" y="219383"/>
                  </a:lnTo>
                  <a:lnTo>
                    <a:pt x="123258" y="218844"/>
                  </a:lnTo>
                  <a:lnTo>
                    <a:pt x="122341" y="217873"/>
                  </a:lnTo>
                  <a:lnTo>
                    <a:pt x="122988" y="217279"/>
                  </a:lnTo>
                  <a:lnTo>
                    <a:pt x="122017" y="215823"/>
                  </a:lnTo>
                  <a:lnTo>
                    <a:pt x="121909" y="214205"/>
                  </a:lnTo>
                  <a:lnTo>
                    <a:pt x="122449" y="212478"/>
                  </a:lnTo>
                  <a:lnTo>
                    <a:pt x="124660" y="208648"/>
                  </a:lnTo>
                  <a:lnTo>
                    <a:pt x="125416" y="206814"/>
                  </a:lnTo>
                  <a:lnTo>
                    <a:pt x="125793" y="204819"/>
                  </a:lnTo>
                  <a:lnTo>
                    <a:pt x="126333" y="198292"/>
                  </a:lnTo>
                  <a:lnTo>
                    <a:pt x="126872" y="196457"/>
                  </a:lnTo>
                  <a:lnTo>
                    <a:pt x="127681" y="195163"/>
                  </a:lnTo>
                  <a:lnTo>
                    <a:pt x="128490" y="194839"/>
                  </a:lnTo>
                  <a:lnTo>
                    <a:pt x="130756" y="194246"/>
                  </a:lnTo>
                  <a:lnTo>
                    <a:pt x="131241" y="193760"/>
                  </a:lnTo>
                  <a:lnTo>
                    <a:pt x="131457" y="193275"/>
                  </a:lnTo>
                  <a:lnTo>
                    <a:pt x="132967" y="191063"/>
                  </a:lnTo>
                  <a:lnTo>
                    <a:pt x="132374" y="189877"/>
                  </a:lnTo>
                  <a:lnTo>
                    <a:pt x="131997" y="188312"/>
                  </a:lnTo>
                  <a:lnTo>
                    <a:pt x="131511" y="183781"/>
                  </a:lnTo>
                  <a:lnTo>
                    <a:pt x="130324" y="181731"/>
                  </a:lnTo>
                  <a:lnTo>
                    <a:pt x="129731" y="178279"/>
                  </a:lnTo>
                  <a:lnTo>
                    <a:pt x="128814" y="175636"/>
                  </a:lnTo>
                  <a:lnTo>
                    <a:pt x="127627" y="173262"/>
                  </a:lnTo>
                  <a:lnTo>
                    <a:pt x="126387" y="171914"/>
                  </a:lnTo>
                  <a:lnTo>
                    <a:pt x="126387" y="171320"/>
                  </a:lnTo>
                  <a:lnTo>
                    <a:pt x="127897" y="169540"/>
                  </a:lnTo>
                  <a:lnTo>
                    <a:pt x="129785" y="165279"/>
                  </a:lnTo>
                  <a:lnTo>
                    <a:pt x="131187" y="163553"/>
                  </a:lnTo>
                  <a:lnTo>
                    <a:pt x="133129" y="162852"/>
                  </a:lnTo>
                  <a:lnTo>
                    <a:pt x="138847" y="162258"/>
                  </a:lnTo>
                  <a:lnTo>
                    <a:pt x="141275" y="161719"/>
                  </a:lnTo>
                  <a:lnTo>
                    <a:pt x="143918" y="160370"/>
                  </a:lnTo>
                  <a:lnTo>
                    <a:pt x="150175" y="155677"/>
                  </a:lnTo>
                  <a:lnTo>
                    <a:pt x="155030" y="152872"/>
                  </a:lnTo>
                  <a:lnTo>
                    <a:pt x="157943" y="151793"/>
                  </a:lnTo>
                  <a:lnTo>
                    <a:pt x="159723" y="152117"/>
                  </a:lnTo>
                  <a:lnTo>
                    <a:pt x="161125" y="153196"/>
                  </a:lnTo>
                  <a:lnTo>
                    <a:pt x="161827" y="154544"/>
                  </a:lnTo>
                  <a:lnTo>
                    <a:pt x="163337" y="165818"/>
                  </a:lnTo>
                  <a:lnTo>
                    <a:pt x="163337" y="172022"/>
                  </a:lnTo>
                  <a:lnTo>
                    <a:pt x="163607" y="172993"/>
                  </a:lnTo>
                  <a:lnTo>
                    <a:pt x="164847" y="174611"/>
                  </a:lnTo>
                  <a:lnTo>
                    <a:pt x="165117" y="175096"/>
                  </a:lnTo>
                  <a:lnTo>
                    <a:pt x="165225" y="175798"/>
                  </a:lnTo>
                  <a:lnTo>
                    <a:pt x="165603" y="177308"/>
                  </a:lnTo>
                  <a:lnTo>
                    <a:pt x="165764" y="178387"/>
                  </a:lnTo>
                  <a:close/>
                  <a:moveTo>
                    <a:pt x="197914" y="205250"/>
                  </a:moveTo>
                  <a:lnTo>
                    <a:pt x="201312" y="207246"/>
                  </a:lnTo>
                  <a:lnTo>
                    <a:pt x="203092" y="208756"/>
                  </a:lnTo>
                  <a:lnTo>
                    <a:pt x="203848" y="210375"/>
                  </a:lnTo>
                  <a:lnTo>
                    <a:pt x="203416" y="211939"/>
                  </a:lnTo>
                  <a:lnTo>
                    <a:pt x="202391" y="213288"/>
                  </a:lnTo>
                  <a:lnTo>
                    <a:pt x="200287" y="215499"/>
                  </a:lnTo>
                  <a:lnTo>
                    <a:pt x="198615" y="218250"/>
                  </a:lnTo>
                  <a:lnTo>
                    <a:pt x="197482" y="219275"/>
                  </a:lnTo>
                  <a:lnTo>
                    <a:pt x="193814" y="220138"/>
                  </a:lnTo>
                  <a:lnTo>
                    <a:pt x="190578" y="222134"/>
                  </a:lnTo>
                  <a:lnTo>
                    <a:pt x="188959" y="222619"/>
                  </a:lnTo>
                  <a:lnTo>
                    <a:pt x="187557" y="222188"/>
                  </a:lnTo>
                  <a:lnTo>
                    <a:pt x="185777" y="220084"/>
                  </a:lnTo>
                  <a:lnTo>
                    <a:pt x="184482" y="219599"/>
                  </a:lnTo>
                  <a:lnTo>
                    <a:pt x="182918" y="219922"/>
                  </a:lnTo>
                  <a:lnTo>
                    <a:pt x="175582" y="224292"/>
                  </a:lnTo>
                  <a:lnTo>
                    <a:pt x="174125" y="225532"/>
                  </a:lnTo>
                  <a:lnTo>
                    <a:pt x="172939" y="228823"/>
                  </a:lnTo>
                  <a:lnTo>
                    <a:pt x="172777" y="229902"/>
                  </a:lnTo>
                  <a:lnTo>
                    <a:pt x="173208" y="230387"/>
                  </a:lnTo>
                  <a:lnTo>
                    <a:pt x="174125" y="230171"/>
                  </a:lnTo>
                  <a:lnTo>
                    <a:pt x="176337" y="229200"/>
                  </a:lnTo>
                  <a:lnTo>
                    <a:pt x="177092" y="229147"/>
                  </a:lnTo>
                  <a:lnTo>
                    <a:pt x="177793" y="231628"/>
                  </a:lnTo>
                  <a:lnTo>
                    <a:pt x="175959" y="235458"/>
                  </a:lnTo>
                  <a:lnTo>
                    <a:pt x="171806" y="241230"/>
                  </a:lnTo>
                  <a:lnTo>
                    <a:pt x="169972" y="244628"/>
                  </a:lnTo>
                  <a:lnTo>
                    <a:pt x="168731" y="245653"/>
                  </a:lnTo>
                  <a:lnTo>
                    <a:pt x="166735" y="246030"/>
                  </a:lnTo>
                  <a:lnTo>
                    <a:pt x="166520" y="245599"/>
                  </a:lnTo>
                  <a:lnTo>
                    <a:pt x="166358" y="243441"/>
                  </a:lnTo>
                  <a:lnTo>
                    <a:pt x="166088" y="242686"/>
                  </a:lnTo>
                  <a:lnTo>
                    <a:pt x="165009" y="241607"/>
                  </a:lnTo>
                  <a:lnTo>
                    <a:pt x="164739" y="241553"/>
                  </a:lnTo>
                  <a:lnTo>
                    <a:pt x="164632" y="242147"/>
                  </a:lnTo>
                  <a:lnTo>
                    <a:pt x="163553" y="243711"/>
                  </a:lnTo>
                  <a:lnTo>
                    <a:pt x="163283" y="244574"/>
                  </a:lnTo>
                  <a:lnTo>
                    <a:pt x="162959" y="244898"/>
                  </a:lnTo>
                  <a:lnTo>
                    <a:pt x="162312" y="244196"/>
                  </a:lnTo>
                  <a:lnTo>
                    <a:pt x="162096" y="243279"/>
                  </a:lnTo>
                  <a:lnTo>
                    <a:pt x="162312" y="241176"/>
                  </a:lnTo>
                  <a:lnTo>
                    <a:pt x="161988" y="240313"/>
                  </a:lnTo>
                  <a:lnTo>
                    <a:pt x="160856" y="240367"/>
                  </a:lnTo>
                  <a:lnTo>
                    <a:pt x="158105" y="243711"/>
                  </a:lnTo>
                  <a:lnTo>
                    <a:pt x="156918" y="244844"/>
                  </a:lnTo>
                  <a:lnTo>
                    <a:pt x="154922" y="244790"/>
                  </a:lnTo>
                  <a:lnTo>
                    <a:pt x="153519" y="243387"/>
                  </a:lnTo>
                  <a:lnTo>
                    <a:pt x="147316" y="229848"/>
                  </a:lnTo>
                  <a:lnTo>
                    <a:pt x="154005" y="223968"/>
                  </a:lnTo>
                  <a:lnTo>
                    <a:pt x="154922" y="222673"/>
                  </a:lnTo>
                  <a:lnTo>
                    <a:pt x="154706" y="221487"/>
                  </a:lnTo>
                  <a:lnTo>
                    <a:pt x="152710" y="220839"/>
                  </a:lnTo>
                  <a:lnTo>
                    <a:pt x="153250" y="219707"/>
                  </a:lnTo>
                  <a:lnTo>
                    <a:pt x="155677" y="216578"/>
                  </a:lnTo>
                  <a:lnTo>
                    <a:pt x="156486" y="213827"/>
                  </a:lnTo>
                  <a:lnTo>
                    <a:pt x="156972" y="213665"/>
                  </a:lnTo>
                  <a:lnTo>
                    <a:pt x="157565" y="213719"/>
                  </a:lnTo>
                  <a:lnTo>
                    <a:pt x="158051" y="213557"/>
                  </a:lnTo>
                  <a:lnTo>
                    <a:pt x="159237" y="211939"/>
                  </a:lnTo>
                  <a:lnTo>
                    <a:pt x="160694" y="208756"/>
                  </a:lnTo>
                  <a:lnTo>
                    <a:pt x="161665" y="207624"/>
                  </a:lnTo>
                  <a:lnTo>
                    <a:pt x="163445" y="206976"/>
                  </a:lnTo>
                  <a:lnTo>
                    <a:pt x="165764" y="206545"/>
                  </a:lnTo>
                  <a:lnTo>
                    <a:pt x="167814" y="205736"/>
                  </a:lnTo>
                  <a:lnTo>
                    <a:pt x="168785" y="203956"/>
                  </a:lnTo>
                  <a:lnTo>
                    <a:pt x="168731" y="202391"/>
                  </a:lnTo>
                  <a:lnTo>
                    <a:pt x="168246" y="202068"/>
                  </a:lnTo>
                  <a:lnTo>
                    <a:pt x="164308" y="203686"/>
                  </a:lnTo>
                  <a:lnTo>
                    <a:pt x="163822" y="203578"/>
                  </a:lnTo>
                  <a:lnTo>
                    <a:pt x="164578" y="202175"/>
                  </a:lnTo>
                  <a:lnTo>
                    <a:pt x="163553" y="201043"/>
                  </a:lnTo>
                  <a:lnTo>
                    <a:pt x="163715" y="199910"/>
                  </a:lnTo>
                  <a:lnTo>
                    <a:pt x="165171" y="198076"/>
                  </a:lnTo>
                  <a:lnTo>
                    <a:pt x="165656" y="196835"/>
                  </a:lnTo>
                  <a:lnTo>
                    <a:pt x="165603" y="194677"/>
                  </a:lnTo>
                  <a:lnTo>
                    <a:pt x="165764" y="193329"/>
                  </a:lnTo>
                  <a:lnTo>
                    <a:pt x="167275" y="190848"/>
                  </a:lnTo>
                  <a:lnTo>
                    <a:pt x="167868" y="189391"/>
                  </a:lnTo>
                  <a:lnTo>
                    <a:pt x="167544" y="187881"/>
                  </a:lnTo>
                  <a:lnTo>
                    <a:pt x="166735" y="187449"/>
                  </a:lnTo>
                  <a:lnTo>
                    <a:pt x="165764" y="187773"/>
                  </a:lnTo>
                  <a:lnTo>
                    <a:pt x="164632" y="188312"/>
                  </a:lnTo>
                  <a:lnTo>
                    <a:pt x="163445" y="188528"/>
                  </a:lnTo>
                  <a:lnTo>
                    <a:pt x="164254" y="186910"/>
                  </a:lnTo>
                  <a:lnTo>
                    <a:pt x="169109" y="182864"/>
                  </a:lnTo>
                  <a:lnTo>
                    <a:pt x="169918" y="181462"/>
                  </a:lnTo>
                  <a:lnTo>
                    <a:pt x="170457" y="179466"/>
                  </a:lnTo>
                  <a:lnTo>
                    <a:pt x="170673" y="177308"/>
                  </a:lnTo>
                  <a:lnTo>
                    <a:pt x="170565" y="175474"/>
                  </a:lnTo>
                  <a:lnTo>
                    <a:pt x="170242" y="174611"/>
                  </a:lnTo>
                  <a:lnTo>
                    <a:pt x="169756" y="173694"/>
                  </a:lnTo>
                  <a:lnTo>
                    <a:pt x="169378" y="172777"/>
                  </a:lnTo>
                  <a:lnTo>
                    <a:pt x="169432" y="171914"/>
                  </a:lnTo>
                  <a:lnTo>
                    <a:pt x="170134" y="171374"/>
                  </a:lnTo>
                  <a:lnTo>
                    <a:pt x="171105" y="171266"/>
                  </a:lnTo>
                  <a:lnTo>
                    <a:pt x="172022" y="170943"/>
                  </a:lnTo>
                  <a:lnTo>
                    <a:pt x="172399" y="169756"/>
                  </a:lnTo>
                  <a:lnTo>
                    <a:pt x="171806" y="155030"/>
                  </a:lnTo>
                  <a:lnTo>
                    <a:pt x="172399" y="151632"/>
                  </a:lnTo>
                  <a:lnTo>
                    <a:pt x="173640" y="148017"/>
                  </a:lnTo>
                  <a:lnTo>
                    <a:pt x="176229" y="142947"/>
                  </a:lnTo>
                  <a:lnTo>
                    <a:pt x="176607" y="141113"/>
                  </a:lnTo>
                  <a:lnTo>
                    <a:pt x="177092" y="139818"/>
                  </a:lnTo>
                  <a:lnTo>
                    <a:pt x="178279" y="138685"/>
                  </a:lnTo>
                  <a:lnTo>
                    <a:pt x="186694" y="132482"/>
                  </a:lnTo>
                  <a:lnTo>
                    <a:pt x="188582" y="131997"/>
                  </a:lnTo>
                  <a:lnTo>
                    <a:pt x="191009" y="131889"/>
                  </a:lnTo>
                  <a:lnTo>
                    <a:pt x="192466" y="132374"/>
                  </a:lnTo>
                  <a:lnTo>
                    <a:pt x="190362" y="135179"/>
                  </a:lnTo>
                  <a:lnTo>
                    <a:pt x="190955" y="136797"/>
                  </a:lnTo>
                  <a:lnTo>
                    <a:pt x="192304" y="138254"/>
                  </a:lnTo>
                  <a:lnTo>
                    <a:pt x="197806" y="142839"/>
                  </a:lnTo>
                  <a:lnTo>
                    <a:pt x="199155" y="144457"/>
                  </a:lnTo>
                  <a:lnTo>
                    <a:pt x="201474" y="147963"/>
                  </a:lnTo>
                  <a:lnTo>
                    <a:pt x="202337" y="149905"/>
                  </a:lnTo>
                  <a:lnTo>
                    <a:pt x="202661" y="151901"/>
                  </a:lnTo>
                  <a:lnTo>
                    <a:pt x="202499" y="152764"/>
                  </a:lnTo>
                  <a:lnTo>
                    <a:pt x="201690" y="154490"/>
                  </a:lnTo>
                  <a:lnTo>
                    <a:pt x="201528" y="155515"/>
                  </a:lnTo>
                  <a:lnTo>
                    <a:pt x="201744" y="156378"/>
                  </a:lnTo>
                  <a:lnTo>
                    <a:pt x="202229" y="156756"/>
                  </a:lnTo>
                  <a:lnTo>
                    <a:pt x="202823" y="157080"/>
                  </a:lnTo>
                  <a:lnTo>
                    <a:pt x="203254" y="157673"/>
                  </a:lnTo>
                  <a:lnTo>
                    <a:pt x="203740" y="160586"/>
                  </a:lnTo>
                  <a:lnTo>
                    <a:pt x="203955" y="169756"/>
                  </a:lnTo>
                  <a:lnTo>
                    <a:pt x="203200" y="171968"/>
                  </a:lnTo>
                  <a:lnTo>
                    <a:pt x="201960" y="171536"/>
                  </a:lnTo>
                  <a:lnTo>
                    <a:pt x="201258" y="169756"/>
                  </a:lnTo>
                  <a:lnTo>
                    <a:pt x="200881" y="166250"/>
                  </a:lnTo>
                  <a:lnTo>
                    <a:pt x="200665" y="165872"/>
                  </a:lnTo>
                  <a:lnTo>
                    <a:pt x="199748" y="164470"/>
                  </a:lnTo>
                  <a:lnTo>
                    <a:pt x="199370" y="164146"/>
                  </a:lnTo>
                  <a:lnTo>
                    <a:pt x="198561" y="163769"/>
                  </a:lnTo>
                  <a:lnTo>
                    <a:pt x="198292" y="162906"/>
                  </a:lnTo>
                  <a:lnTo>
                    <a:pt x="198184" y="161881"/>
                  </a:lnTo>
                  <a:lnTo>
                    <a:pt x="197860" y="161071"/>
                  </a:lnTo>
                  <a:lnTo>
                    <a:pt x="195594" y="160424"/>
                  </a:lnTo>
                  <a:lnTo>
                    <a:pt x="193976" y="165387"/>
                  </a:lnTo>
                  <a:lnTo>
                    <a:pt x="191926" y="162906"/>
                  </a:lnTo>
                  <a:lnTo>
                    <a:pt x="191603" y="163283"/>
                  </a:lnTo>
                  <a:lnTo>
                    <a:pt x="191009" y="163715"/>
                  </a:lnTo>
                  <a:lnTo>
                    <a:pt x="190686" y="164092"/>
                  </a:lnTo>
                  <a:lnTo>
                    <a:pt x="189337" y="163013"/>
                  </a:lnTo>
                  <a:lnTo>
                    <a:pt x="188852" y="164092"/>
                  </a:lnTo>
                  <a:lnTo>
                    <a:pt x="188905" y="167922"/>
                  </a:lnTo>
                  <a:lnTo>
                    <a:pt x="188528" y="168462"/>
                  </a:lnTo>
                  <a:lnTo>
                    <a:pt x="186910" y="169486"/>
                  </a:lnTo>
                  <a:lnTo>
                    <a:pt x="186532" y="170296"/>
                  </a:lnTo>
                  <a:lnTo>
                    <a:pt x="185939" y="173101"/>
                  </a:lnTo>
                  <a:lnTo>
                    <a:pt x="185885" y="174179"/>
                  </a:lnTo>
                  <a:lnTo>
                    <a:pt x="186316" y="177686"/>
                  </a:lnTo>
                  <a:lnTo>
                    <a:pt x="186101" y="179412"/>
                  </a:lnTo>
                  <a:lnTo>
                    <a:pt x="183889" y="180760"/>
                  </a:lnTo>
                  <a:lnTo>
                    <a:pt x="182810" y="182271"/>
                  </a:lnTo>
                  <a:lnTo>
                    <a:pt x="182001" y="183889"/>
                  </a:lnTo>
                  <a:lnTo>
                    <a:pt x="181677" y="184914"/>
                  </a:lnTo>
                  <a:lnTo>
                    <a:pt x="181839" y="185885"/>
                  </a:lnTo>
                  <a:lnTo>
                    <a:pt x="182163" y="186586"/>
                  </a:lnTo>
                  <a:lnTo>
                    <a:pt x="182540" y="187180"/>
                  </a:lnTo>
                  <a:lnTo>
                    <a:pt x="182864" y="187827"/>
                  </a:lnTo>
                  <a:lnTo>
                    <a:pt x="183457" y="190092"/>
                  </a:lnTo>
                  <a:lnTo>
                    <a:pt x="183511" y="191171"/>
                  </a:lnTo>
                  <a:lnTo>
                    <a:pt x="183349" y="193167"/>
                  </a:lnTo>
                  <a:lnTo>
                    <a:pt x="182918" y="194516"/>
                  </a:lnTo>
                  <a:lnTo>
                    <a:pt x="180922" y="198615"/>
                  </a:lnTo>
                  <a:lnTo>
                    <a:pt x="180275" y="200557"/>
                  </a:lnTo>
                  <a:lnTo>
                    <a:pt x="180437" y="202121"/>
                  </a:lnTo>
                  <a:lnTo>
                    <a:pt x="182001" y="202769"/>
                  </a:lnTo>
                  <a:lnTo>
                    <a:pt x="183781" y="201798"/>
                  </a:lnTo>
                  <a:lnTo>
                    <a:pt x="185076" y="199748"/>
                  </a:lnTo>
                  <a:lnTo>
                    <a:pt x="186532" y="197914"/>
                  </a:lnTo>
                  <a:lnTo>
                    <a:pt x="188852" y="197482"/>
                  </a:lnTo>
                  <a:lnTo>
                    <a:pt x="189930" y="198076"/>
                  </a:lnTo>
                  <a:lnTo>
                    <a:pt x="190200" y="198831"/>
                  </a:lnTo>
                  <a:lnTo>
                    <a:pt x="190254" y="199640"/>
                  </a:lnTo>
                  <a:lnTo>
                    <a:pt x="190632" y="200395"/>
                  </a:lnTo>
                  <a:lnTo>
                    <a:pt x="193652" y="201312"/>
                  </a:lnTo>
                  <a:lnTo>
                    <a:pt x="194030" y="202769"/>
                  </a:lnTo>
                  <a:lnTo>
                    <a:pt x="195001" y="203794"/>
                  </a:lnTo>
                  <a:lnTo>
                    <a:pt x="197914" y="205250"/>
                  </a:lnTo>
                  <a:close/>
                  <a:moveTo>
                    <a:pt x="202661" y="97905"/>
                  </a:moveTo>
                  <a:lnTo>
                    <a:pt x="205250" y="99847"/>
                  </a:lnTo>
                  <a:lnTo>
                    <a:pt x="206761" y="102922"/>
                  </a:lnTo>
                  <a:lnTo>
                    <a:pt x="206976" y="106320"/>
                  </a:lnTo>
                  <a:lnTo>
                    <a:pt x="205682" y="109125"/>
                  </a:lnTo>
                  <a:lnTo>
                    <a:pt x="202014" y="114843"/>
                  </a:lnTo>
                  <a:lnTo>
                    <a:pt x="199640" y="117756"/>
                  </a:lnTo>
                  <a:lnTo>
                    <a:pt x="196781" y="119266"/>
                  </a:lnTo>
                  <a:lnTo>
                    <a:pt x="192466" y="118889"/>
                  </a:lnTo>
                  <a:lnTo>
                    <a:pt x="188852" y="116731"/>
                  </a:lnTo>
                  <a:lnTo>
                    <a:pt x="185777" y="113440"/>
                  </a:lnTo>
                  <a:lnTo>
                    <a:pt x="183080" y="109665"/>
                  </a:lnTo>
                  <a:lnTo>
                    <a:pt x="182271" y="107884"/>
                  </a:lnTo>
                  <a:lnTo>
                    <a:pt x="181462" y="104108"/>
                  </a:lnTo>
                  <a:lnTo>
                    <a:pt x="180652" y="102544"/>
                  </a:lnTo>
                  <a:lnTo>
                    <a:pt x="181569" y="101465"/>
                  </a:lnTo>
                  <a:lnTo>
                    <a:pt x="183781" y="99955"/>
                  </a:lnTo>
                  <a:lnTo>
                    <a:pt x="184806" y="98984"/>
                  </a:lnTo>
                  <a:lnTo>
                    <a:pt x="186316" y="96772"/>
                  </a:lnTo>
                  <a:lnTo>
                    <a:pt x="187395" y="96125"/>
                  </a:lnTo>
                  <a:lnTo>
                    <a:pt x="189013" y="96557"/>
                  </a:lnTo>
                  <a:lnTo>
                    <a:pt x="190308" y="97258"/>
                  </a:lnTo>
                  <a:lnTo>
                    <a:pt x="192034" y="98552"/>
                  </a:lnTo>
                  <a:lnTo>
                    <a:pt x="193814" y="99523"/>
                  </a:lnTo>
                  <a:lnTo>
                    <a:pt x="195271" y="99308"/>
                  </a:lnTo>
                  <a:lnTo>
                    <a:pt x="196673" y="98499"/>
                  </a:lnTo>
                  <a:lnTo>
                    <a:pt x="198723" y="97905"/>
                  </a:lnTo>
                  <a:lnTo>
                    <a:pt x="200881" y="97689"/>
                  </a:lnTo>
                  <a:lnTo>
                    <a:pt x="202661" y="97905"/>
                  </a:lnTo>
                  <a:close/>
                  <a:moveTo>
                    <a:pt x="200287" y="61440"/>
                  </a:moveTo>
                  <a:lnTo>
                    <a:pt x="200287" y="63814"/>
                  </a:lnTo>
                  <a:lnTo>
                    <a:pt x="198777" y="64029"/>
                  </a:lnTo>
                  <a:lnTo>
                    <a:pt x="196997" y="63922"/>
                  </a:lnTo>
                  <a:lnTo>
                    <a:pt x="196134" y="65270"/>
                  </a:lnTo>
                  <a:lnTo>
                    <a:pt x="195325" y="66187"/>
                  </a:lnTo>
                  <a:lnTo>
                    <a:pt x="193491" y="65324"/>
                  </a:lnTo>
                  <a:lnTo>
                    <a:pt x="191711" y="63868"/>
                  </a:lnTo>
                  <a:lnTo>
                    <a:pt x="190686" y="62735"/>
                  </a:lnTo>
                  <a:lnTo>
                    <a:pt x="190254" y="61926"/>
                  </a:lnTo>
                  <a:lnTo>
                    <a:pt x="190200" y="61117"/>
                  </a:lnTo>
                  <a:lnTo>
                    <a:pt x="191063" y="60739"/>
                  </a:lnTo>
                  <a:lnTo>
                    <a:pt x="192088" y="60523"/>
                  </a:lnTo>
                  <a:lnTo>
                    <a:pt x="197105" y="58365"/>
                  </a:lnTo>
                  <a:lnTo>
                    <a:pt x="198561" y="58851"/>
                  </a:lnTo>
                  <a:lnTo>
                    <a:pt x="199640" y="60038"/>
                  </a:lnTo>
                  <a:lnTo>
                    <a:pt x="200287" y="6144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680201E5-EF3B-1F36-8AA0-330C2017DD6C}"/>
                </a:ext>
              </a:extLst>
            </p:cNvPr>
            <p:cNvSpPr/>
            <p:nvPr/>
          </p:nvSpPr>
          <p:spPr>
            <a:xfrm>
              <a:off x="5327985" y="1984459"/>
              <a:ext cx="359519" cy="382920"/>
            </a:xfrm>
            <a:custGeom>
              <a:avLst/>
              <a:gdLst>
                <a:gd name="connsiteX0" fmla="*/ 380562 w 381694"/>
                <a:gd name="connsiteY0" fmla="*/ 292852 h 399495"/>
                <a:gd name="connsiteX1" fmla="*/ 380778 w 381694"/>
                <a:gd name="connsiteY1" fmla="*/ 294039 h 399495"/>
                <a:gd name="connsiteX2" fmla="*/ 381533 w 381694"/>
                <a:gd name="connsiteY2" fmla="*/ 295657 h 399495"/>
                <a:gd name="connsiteX3" fmla="*/ 381695 w 381694"/>
                <a:gd name="connsiteY3" fmla="*/ 296736 h 399495"/>
                <a:gd name="connsiteX4" fmla="*/ 381479 w 381694"/>
                <a:gd name="connsiteY4" fmla="*/ 297653 h 399495"/>
                <a:gd name="connsiteX5" fmla="*/ 380940 w 381694"/>
                <a:gd name="connsiteY5" fmla="*/ 297275 h 399495"/>
                <a:gd name="connsiteX6" fmla="*/ 379969 w 381694"/>
                <a:gd name="connsiteY6" fmla="*/ 295873 h 399495"/>
                <a:gd name="connsiteX7" fmla="*/ 379537 w 381694"/>
                <a:gd name="connsiteY7" fmla="*/ 296035 h 399495"/>
                <a:gd name="connsiteX8" fmla="*/ 378297 w 381694"/>
                <a:gd name="connsiteY8" fmla="*/ 296035 h 399495"/>
                <a:gd name="connsiteX9" fmla="*/ 377380 w 381694"/>
                <a:gd name="connsiteY9" fmla="*/ 295549 h 399495"/>
                <a:gd name="connsiteX10" fmla="*/ 377919 w 381694"/>
                <a:gd name="connsiteY10" fmla="*/ 294363 h 399495"/>
                <a:gd name="connsiteX11" fmla="*/ 379160 w 381694"/>
                <a:gd name="connsiteY11" fmla="*/ 292205 h 399495"/>
                <a:gd name="connsiteX12" fmla="*/ 379807 w 381694"/>
                <a:gd name="connsiteY12" fmla="*/ 291773 h 399495"/>
                <a:gd name="connsiteX13" fmla="*/ 380562 w 381694"/>
                <a:gd name="connsiteY13" fmla="*/ 292852 h 399495"/>
                <a:gd name="connsiteX14" fmla="*/ 361467 w 381694"/>
                <a:gd name="connsiteY14" fmla="*/ 283358 h 399495"/>
                <a:gd name="connsiteX15" fmla="*/ 362114 w 381694"/>
                <a:gd name="connsiteY15" fmla="*/ 286811 h 399495"/>
                <a:gd name="connsiteX16" fmla="*/ 362060 w 381694"/>
                <a:gd name="connsiteY16" fmla="*/ 288051 h 399495"/>
                <a:gd name="connsiteX17" fmla="*/ 361467 w 381694"/>
                <a:gd name="connsiteY17" fmla="*/ 288051 h 399495"/>
                <a:gd name="connsiteX18" fmla="*/ 360981 w 381694"/>
                <a:gd name="connsiteY18" fmla="*/ 286865 h 399495"/>
                <a:gd name="connsiteX19" fmla="*/ 360819 w 381694"/>
                <a:gd name="connsiteY19" fmla="*/ 285516 h 399495"/>
                <a:gd name="connsiteX20" fmla="*/ 360819 w 381694"/>
                <a:gd name="connsiteY20" fmla="*/ 282711 h 399495"/>
                <a:gd name="connsiteX21" fmla="*/ 361467 w 381694"/>
                <a:gd name="connsiteY21" fmla="*/ 282711 h 399495"/>
                <a:gd name="connsiteX22" fmla="*/ 361467 w 381694"/>
                <a:gd name="connsiteY22" fmla="*/ 283358 h 399495"/>
                <a:gd name="connsiteX23" fmla="*/ 368533 w 381694"/>
                <a:gd name="connsiteY23" fmla="*/ 283251 h 399495"/>
                <a:gd name="connsiteX24" fmla="*/ 368641 w 381694"/>
                <a:gd name="connsiteY24" fmla="*/ 283952 h 399495"/>
                <a:gd name="connsiteX25" fmla="*/ 369234 w 381694"/>
                <a:gd name="connsiteY25" fmla="*/ 285085 h 399495"/>
                <a:gd name="connsiteX26" fmla="*/ 369180 w 381694"/>
                <a:gd name="connsiteY26" fmla="*/ 285678 h 399495"/>
                <a:gd name="connsiteX27" fmla="*/ 368695 w 381694"/>
                <a:gd name="connsiteY27" fmla="*/ 286055 h 399495"/>
                <a:gd name="connsiteX28" fmla="*/ 366214 w 381694"/>
                <a:gd name="connsiteY28" fmla="*/ 287512 h 399495"/>
                <a:gd name="connsiteX29" fmla="*/ 365674 w 381694"/>
                <a:gd name="connsiteY29" fmla="*/ 285462 h 399495"/>
                <a:gd name="connsiteX30" fmla="*/ 366321 w 381694"/>
                <a:gd name="connsiteY30" fmla="*/ 283520 h 399495"/>
                <a:gd name="connsiteX31" fmla="*/ 367454 w 381694"/>
                <a:gd name="connsiteY31" fmla="*/ 282495 h 399495"/>
                <a:gd name="connsiteX32" fmla="*/ 368533 w 381694"/>
                <a:gd name="connsiteY32" fmla="*/ 283251 h 399495"/>
                <a:gd name="connsiteX33" fmla="*/ 100279 w 381694"/>
                <a:gd name="connsiteY33" fmla="*/ 24382 h 399495"/>
                <a:gd name="connsiteX34" fmla="*/ 101196 w 381694"/>
                <a:gd name="connsiteY34" fmla="*/ 24813 h 399495"/>
                <a:gd name="connsiteX35" fmla="*/ 101951 w 381694"/>
                <a:gd name="connsiteY35" fmla="*/ 25407 h 399495"/>
                <a:gd name="connsiteX36" fmla="*/ 103245 w 381694"/>
                <a:gd name="connsiteY36" fmla="*/ 26809 h 399495"/>
                <a:gd name="connsiteX37" fmla="*/ 101843 w 381694"/>
                <a:gd name="connsiteY37" fmla="*/ 26917 h 399495"/>
                <a:gd name="connsiteX38" fmla="*/ 98822 w 381694"/>
                <a:gd name="connsiteY38" fmla="*/ 24706 h 399495"/>
                <a:gd name="connsiteX39" fmla="*/ 96718 w 381694"/>
                <a:gd name="connsiteY39" fmla="*/ 24382 h 399495"/>
                <a:gd name="connsiteX40" fmla="*/ 97581 w 381694"/>
                <a:gd name="connsiteY40" fmla="*/ 24004 h 399495"/>
                <a:gd name="connsiteX41" fmla="*/ 98498 w 381694"/>
                <a:gd name="connsiteY41" fmla="*/ 23842 h 399495"/>
                <a:gd name="connsiteX42" fmla="*/ 99469 w 381694"/>
                <a:gd name="connsiteY42" fmla="*/ 23950 h 399495"/>
                <a:gd name="connsiteX43" fmla="*/ 100279 w 381694"/>
                <a:gd name="connsiteY43" fmla="*/ 24382 h 399495"/>
                <a:gd name="connsiteX44" fmla="*/ 76706 w 381694"/>
                <a:gd name="connsiteY44" fmla="*/ 23735 h 399495"/>
                <a:gd name="connsiteX45" fmla="*/ 78001 w 381694"/>
                <a:gd name="connsiteY45" fmla="*/ 23195 h 399495"/>
                <a:gd name="connsiteX46" fmla="*/ 78863 w 381694"/>
                <a:gd name="connsiteY46" fmla="*/ 23950 h 399495"/>
                <a:gd name="connsiteX47" fmla="*/ 79241 w 381694"/>
                <a:gd name="connsiteY47" fmla="*/ 25353 h 399495"/>
                <a:gd name="connsiteX48" fmla="*/ 79025 w 381694"/>
                <a:gd name="connsiteY48" fmla="*/ 26755 h 399495"/>
                <a:gd name="connsiteX49" fmla="*/ 78594 w 381694"/>
                <a:gd name="connsiteY49" fmla="*/ 27403 h 399495"/>
                <a:gd name="connsiteX50" fmla="*/ 78054 w 381694"/>
                <a:gd name="connsiteY50" fmla="*/ 27996 h 399495"/>
                <a:gd name="connsiteX51" fmla="*/ 77407 w 381694"/>
                <a:gd name="connsiteY51" fmla="*/ 28428 h 399495"/>
                <a:gd name="connsiteX52" fmla="*/ 76706 w 381694"/>
                <a:gd name="connsiteY52" fmla="*/ 28589 h 399495"/>
                <a:gd name="connsiteX53" fmla="*/ 75897 w 381694"/>
                <a:gd name="connsiteY53" fmla="*/ 27942 h 399495"/>
                <a:gd name="connsiteX54" fmla="*/ 75789 w 381694"/>
                <a:gd name="connsiteY54" fmla="*/ 26432 h 399495"/>
                <a:gd name="connsiteX55" fmla="*/ 76113 w 381694"/>
                <a:gd name="connsiteY55" fmla="*/ 24813 h 399495"/>
                <a:gd name="connsiteX56" fmla="*/ 76706 w 381694"/>
                <a:gd name="connsiteY56" fmla="*/ 23735 h 399495"/>
                <a:gd name="connsiteX57" fmla="*/ 159669 w 381694"/>
                <a:gd name="connsiteY57" fmla="*/ 77407 h 399495"/>
                <a:gd name="connsiteX58" fmla="*/ 159399 w 381694"/>
                <a:gd name="connsiteY58" fmla="*/ 77461 h 399495"/>
                <a:gd name="connsiteX59" fmla="*/ 158482 w 381694"/>
                <a:gd name="connsiteY59" fmla="*/ 77191 h 399495"/>
                <a:gd name="connsiteX60" fmla="*/ 156486 w 381694"/>
                <a:gd name="connsiteY60" fmla="*/ 76005 h 399495"/>
                <a:gd name="connsiteX61" fmla="*/ 155569 w 381694"/>
                <a:gd name="connsiteY61" fmla="*/ 75627 h 399495"/>
                <a:gd name="connsiteX62" fmla="*/ 153358 w 381694"/>
                <a:gd name="connsiteY62" fmla="*/ 75681 h 399495"/>
                <a:gd name="connsiteX63" fmla="*/ 149851 w 381694"/>
                <a:gd name="connsiteY63" fmla="*/ 77137 h 399495"/>
                <a:gd name="connsiteX64" fmla="*/ 148071 w 381694"/>
                <a:gd name="connsiteY64" fmla="*/ 77515 h 399495"/>
                <a:gd name="connsiteX65" fmla="*/ 146291 w 381694"/>
                <a:gd name="connsiteY65" fmla="*/ 77569 h 399495"/>
                <a:gd name="connsiteX66" fmla="*/ 144889 w 381694"/>
                <a:gd name="connsiteY66" fmla="*/ 77893 h 399495"/>
                <a:gd name="connsiteX67" fmla="*/ 143702 w 381694"/>
                <a:gd name="connsiteY67" fmla="*/ 78594 h 399495"/>
                <a:gd name="connsiteX68" fmla="*/ 142407 w 381694"/>
                <a:gd name="connsiteY68" fmla="*/ 79888 h 399495"/>
                <a:gd name="connsiteX69" fmla="*/ 141544 w 381694"/>
                <a:gd name="connsiteY69" fmla="*/ 81345 h 399495"/>
                <a:gd name="connsiteX70" fmla="*/ 141059 w 381694"/>
                <a:gd name="connsiteY70" fmla="*/ 81884 h 399495"/>
                <a:gd name="connsiteX71" fmla="*/ 140088 w 381694"/>
                <a:gd name="connsiteY71" fmla="*/ 82262 h 399495"/>
                <a:gd name="connsiteX72" fmla="*/ 139333 w 381694"/>
                <a:gd name="connsiteY72" fmla="*/ 82262 h 399495"/>
                <a:gd name="connsiteX73" fmla="*/ 136204 w 381694"/>
                <a:gd name="connsiteY73" fmla="*/ 81668 h 399495"/>
                <a:gd name="connsiteX74" fmla="*/ 134855 w 381694"/>
                <a:gd name="connsiteY74" fmla="*/ 81237 h 399495"/>
                <a:gd name="connsiteX75" fmla="*/ 132482 w 381694"/>
                <a:gd name="connsiteY75" fmla="*/ 79241 h 399495"/>
                <a:gd name="connsiteX76" fmla="*/ 131187 w 381694"/>
                <a:gd name="connsiteY76" fmla="*/ 78648 h 399495"/>
                <a:gd name="connsiteX77" fmla="*/ 129623 w 381694"/>
                <a:gd name="connsiteY77" fmla="*/ 78810 h 399495"/>
                <a:gd name="connsiteX78" fmla="*/ 126872 w 381694"/>
                <a:gd name="connsiteY78" fmla="*/ 80104 h 399495"/>
                <a:gd name="connsiteX79" fmla="*/ 121424 w 381694"/>
                <a:gd name="connsiteY79" fmla="*/ 80859 h 399495"/>
                <a:gd name="connsiteX80" fmla="*/ 120021 w 381694"/>
                <a:gd name="connsiteY80" fmla="*/ 80751 h 399495"/>
                <a:gd name="connsiteX81" fmla="*/ 118673 w 381694"/>
                <a:gd name="connsiteY81" fmla="*/ 79888 h 399495"/>
                <a:gd name="connsiteX82" fmla="*/ 118349 w 381694"/>
                <a:gd name="connsiteY82" fmla="*/ 79349 h 399495"/>
                <a:gd name="connsiteX83" fmla="*/ 117918 w 381694"/>
                <a:gd name="connsiteY83" fmla="*/ 78054 h 399495"/>
                <a:gd name="connsiteX84" fmla="*/ 117540 w 381694"/>
                <a:gd name="connsiteY84" fmla="*/ 77515 h 399495"/>
                <a:gd name="connsiteX85" fmla="*/ 116893 w 381694"/>
                <a:gd name="connsiteY85" fmla="*/ 77299 h 399495"/>
                <a:gd name="connsiteX86" fmla="*/ 114250 w 381694"/>
                <a:gd name="connsiteY86" fmla="*/ 76868 h 399495"/>
                <a:gd name="connsiteX87" fmla="*/ 113926 w 381694"/>
                <a:gd name="connsiteY87" fmla="*/ 76598 h 399495"/>
                <a:gd name="connsiteX88" fmla="*/ 113656 w 381694"/>
                <a:gd name="connsiteY88" fmla="*/ 76005 h 399495"/>
                <a:gd name="connsiteX89" fmla="*/ 113225 w 381694"/>
                <a:gd name="connsiteY89" fmla="*/ 75411 h 399495"/>
                <a:gd name="connsiteX90" fmla="*/ 112416 w 381694"/>
                <a:gd name="connsiteY90" fmla="*/ 75141 h 399495"/>
                <a:gd name="connsiteX91" fmla="*/ 111391 w 381694"/>
                <a:gd name="connsiteY91" fmla="*/ 75249 h 399495"/>
                <a:gd name="connsiteX92" fmla="*/ 109880 w 381694"/>
                <a:gd name="connsiteY92" fmla="*/ 75735 h 399495"/>
                <a:gd name="connsiteX93" fmla="*/ 109071 w 381694"/>
                <a:gd name="connsiteY93" fmla="*/ 75735 h 399495"/>
                <a:gd name="connsiteX94" fmla="*/ 107291 w 381694"/>
                <a:gd name="connsiteY94" fmla="*/ 74818 h 399495"/>
                <a:gd name="connsiteX95" fmla="*/ 104540 w 381694"/>
                <a:gd name="connsiteY95" fmla="*/ 72175 h 399495"/>
                <a:gd name="connsiteX96" fmla="*/ 102868 w 381694"/>
                <a:gd name="connsiteY96" fmla="*/ 71635 h 399495"/>
                <a:gd name="connsiteX97" fmla="*/ 87494 w 381694"/>
                <a:gd name="connsiteY97" fmla="*/ 71797 h 399495"/>
                <a:gd name="connsiteX98" fmla="*/ 86038 w 381694"/>
                <a:gd name="connsiteY98" fmla="*/ 72175 h 399495"/>
                <a:gd name="connsiteX99" fmla="*/ 79349 w 381694"/>
                <a:gd name="connsiteY99" fmla="*/ 75519 h 399495"/>
                <a:gd name="connsiteX100" fmla="*/ 77839 w 381694"/>
                <a:gd name="connsiteY100" fmla="*/ 75789 h 399495"/>
                <a:gd name="connsiteX101" fmla="*/ 76436 w 381694"/>
                <a:gd name="connsiteY101" fmla="*/ 76220 h 399495"/>
                <a:gd name="connsiteX102" fmla="*/ 75249 w 381694"/>
                <a:gd name="connsiteY102" fmla="*/ 77245 h 399495"/>
                <a:gd name="connsiteX103" fmla="*/ 74279 w 381694"/>
                <a:gd name="connsiteY103" fmla="*/ 78432 h 399495"/>
                <a:gd name="connsiteX104" fmla="*/ 73361 w 381694"/>
                <a:gd name="connsiteY104" fmla="*/ 79295 h 399495"/>
                <a:gd name="connsiteX105" fmla="*/ 71150 w 381694"/>
                <a:gd name="connsiteY105" fmla="*/ 80913 h 399495"/>
                <a:gd name="connsiteX106" fmla="*/ 67536 w 381694"/>
                <a:gd name="connsiteY106" fmla="*/ 84851 h 399495"/>
                <a:gd name="connsiteX107" fmla="*/ 62465 w 381694"/>
                <a:gd name="connsiteY107" fmla="*/ 92349 h 399495"/>
                <a:gd name="connsiteX108" fmla="*/ 57556 w 381694"/>
                <a:gd name="connsiteY108" fmla="*/ 97905 h 399495"/>
                <a:gd name="connsiteX109" fmla="*/ 55399 w 381694"/>
                <a:gd name="connsiteY109" fmla="*/ 101088 h 399495"/>
                <a:gd name="connsiteX110" fmla="*/ 54967 w 381694"/>
                <a:gd name="connsiteY110" fmla="*/ 101951 h 399495"/>
                <a:gd name="connsiteX111" fmla="*/ 54374 w 381694"/>
                <a:gd name="connsiteY111" fmla="*/ 105079 h 399495"/>
                <a:gd name="connsiteX112" fmla="*/ 54050 w 381694"/>
                <a:gd name="connsiteY112" fmla="*/ 105781 h 399495"/>
                <a:gd name="connsiteX113" fmla="*/ 52863 w 381694"/>
                <a:gd name="connsiteY113" fmla="*/ 107453 h 399495"/>
                <a:gd name="connsiteX114" fmla="*/ 52378 w 381694"/>
                <a:gd name="connsiteY114" fmla="*/ 109233 h 399495"/>
                <a:gd name="connsiteX115" fmla="*/ 52000 w 381694"/>
                <a:gd name="connsiteY115" fmla="*/ 113171 h 399495"/>
                <a:gd name="connsiteX116" fmla="*/ 51137 w 381694"/>
                <a:gd name="connsiteY116" fmla="*/ 117109 h 399495"/>
                <a:gd name="connsiteX117" fmla="*/ 50382 w 381694"/>
                <a:gd name="connsiteY117" fmla="*/ 119050 h 399495"/>
                <a:gd name="connsiteX118" fmla="*/ 49303 w 381694"/>
                <a:gd name="connsiteY118" fmla="*/ 120615 h 399495"/>
                <a:gd name="connsiteX119" fmla="*/ 46336 w 381694"/>
                <a:gd name="connsiteY119" fmla="*/ 122988 h 399495"/>
                <a:gd name="connsiteX120" fmla="*/ 45851 w 381694"/>
                <a:gd name="connsiteY120" fmla="*/ 123797 h 399495"/>
                <a:gd name="connsiteX121" fmla="*/ 45797 w 381694"/>
                <a:gd name="connsiteY121" fmla="*/ 124714 h 399495"/>
                <a:gd name="connsiteX122" fmla="*/ 46013 w 381694"/>
                <a:gd name="connsiteY122" fmla="*/ 126872 h 399495"/>
                <a:gd name="connsiteX123" fmla="*/ 45527 w 381694"/>
                <a:gd name="connsiteY123" fmla="*/ 130864 h 399495"/>
                <a:gd name="connsiteX124" fmla="*/ 44934 w 381694"/>
                <a:gd name="connsiteY124" fmla="*/ 132860 h 399495"/>
                <a:gd name="connsiteX125" fmla="*/ 44017 w 381694"/>
                <a:gd name="connsiteY125" fmla="*/ 134316 h 399495"/>
                <a:gd name="connsiteX126" fmla="*/ 43531 w 381694"/>
                <a:gd name="connsiteY126" fmla="*/ 135826 h 399495"/>
                <a:gd name="connsiteX127" fmla="*/ 43639 w 381694"/>
                <a:gd name="connsiteY127" fmla="*/ 137984 h 399495"/>
                <a:gd name="connsiteX128" fmla="*/ 45527 w 381694"/>
                <a:gd name="connsiteY128" fmla="*/ 149204 h 399495"/>
                <a:gd name="connsiteX129" fmla="*/ 46067 w 381694"/>
                <a:gd name="connsiteY129" fmla="*/ 150984 h 399495"/>
                <a:gd name="connsiteX130" fmla="*/ 48494 w 381694"/>
                <a:gd name="connsiteY130" fmla="*/ 154059 h 399495"/>
                <a:gd name="connsiteX131" fmla="*/ 49033 w 381694"/>
                <a:gd name="connsiteY131" fmla="*/ 156001 h 399495"/>
                <a:gd name="connsiteX132" fmla="*/ 48872 w 381694"/>
                <a:gd name="connsiteY132" fmla="*/ 156918 h 399495"/>
                <a:gd name="connsiteX133" fmla="*/ 48063 w 381694"/>
                <a:gd name="connsiteY133" fmla="*/ 158698 h 399495"/>
                <a:gd name="connsiteX134" fmla="*/ 47847 w 381694"/>
                <a:gd name="connsiteY134" fmla="*/ 159615 h 399495"/>
                <a:gd name="connsiteX135" fmla="*/ 48009 w 381694"/>
                <a:gd name="connsiteY135" fmla="*/ 160532 h 399495"/>
                <a:gd name="connsiteX136" fmla="*/ 48818 w 381694"/>
                <a:gd name="connsiteY136" fmla="*/ 162582 h 399495"/>
                <a:gd name="connsiteX137" fmla="*/ 50166 w 381694"/>
                <a:gd name="connsiteY137" fmla="*/ 170997 h 399495"/>
                <a:gd name="connsiteX138" fmla="*/ 51569 w 381694"/>
                <a:gd name="connsiteY138" fmla="*/ 174773 h 399495"/>
                <a:gd name="connsiteX139" fmla="*/ 65000 w 381694"/>
                <a:gd name="connsiteY139" fmla="*/ 194785 h 399495"/>
                <a:gd name="connsiteX140" fmla="*/ 66025 w 381694"/>
                <a:gd name="connsiteY140" fmla="*/ 195810 h 399495"/>
                <a:gd name="connsiteX141" fmla="*/ 70125 w 381694"/>
                <a:gd name="connsiteY141" fmla="*/ 198669 h 399495"/>
                <a:gd name="connsiteX142" fmla="*/ 72121 w 381694"/>
                <a:gd name="connsiteY142" fmla="*/ 199209 h 399495"/>
                <a:gd name="connsiteX143" fmla="*/ 74063 w 381694"/>
                <a:gd name="connsiteY143" fmla="*/ 198238 h 399495"/>
                <a:gd name="connsiteX144" fmla="*/ 75897 w 381694"/>
                <a:gd name="connsiteY144" fmla="*/ 196835 h 399495"/>
                <a:gd name="connsiteX145" fmla="*/ 77569 w 381694"/>
                <a:gd name="connsiteY145" fmla="*/ 195972 h 399495"/>
                <a:gd name="connsiteX146" fmla="*/ 79727 w 381694"/>
                <a:gd name="connsiteY146" fmla="*/ 196296 h 399495"/>
                <a:gd name="connsiteX147" fmla="*/ 80859 w 381694"/>
                <a:gd name="connsiteY147" fmla="*/ 197590 h 399495"/>
                <a:gd name="connsiteX148" fmla="*/ 81669 w 381694"/>
                <a:gd name="connsiteY148" fmla="*/ 199370 h 399495"/>
                <a:gd name="connsiteX149" fmla="*/ 82693 w 381694"/>
                <a:gd name="connsiteY149" fmla="*/ 201097 h 399495"/>
                <a:gd name="connsiteX150" fmla="*/ 83395 w 381694"/>
                <a:gd name="connsiteY150" fmla="*/ 201636 h 399495"/>
                <a:gd name="connsiteX151" fmla="*/ 84258 w 381694"/>
                <a:gd name="connsiteY151" fmla="*/ 201906 h 399495"/>
                <a:gd name="connsiteX152" fmla="*/ 86200 w 381694"/>
                <a:gd name="connsiteY152" fmla="*/ 202014 h 399495"/>
                <a:gd name="connsiteX153" fmla="*/ 87278 w 381694"/>
                <a:gd name="connsiteY153" fmla="*/ 202445 h 399495"/>
                <a:gd name="connsiteX154" fmla="*/ 87980 w 381694"/>
                <a:gd name="connsiteY154" fmla="*/ 203470 h 399495"/>
                <a:gd name="connsiteX155" fmla="*/ 88843 w 381694"/>
                <a:gd name="connsiteY155" fmla="*/ 205574 h 399495"/>
                <a:gd name="connsiteX156" fmla="*/ 94453 w 381694"/>
                <a:gd name="connsiteY156" fmla="*/ 213719 h 399495"/>
                <a:gd name="connsiteX157" fmla="*/ 94830 w 381694"/>
                <a:gd name="connsiteY157" fmla="*/ 214690 h 399495"/>
                <a:gd name="connsiteX158" fmla="*/ 94938 w 381694"/>
                <a:gd name="connsiteY158" fmla="*/ 215715 h 399495"/>
                <a:gd name="connsiteX159" fmla="*/ 94561 w 381694"/>
                <a:gd name="connsiteY159" fmla="*/ 216524 h 399495"/>
                <a:gd name="connsiteX160" fmla="*/ 93967 w 381694"/>
                <a:gd name="connsiteY160" fmla="*/ 217279 h 399495"/>
                <a:gd name="connsiteX161" fmla="*/ 93859 w 381694"/>
                <a:gd name="connsiteY161" fmla="*/ 217926 h 399495"/>
                <a:gd name="connsiteX162" fmla="*/ 93859 w 381694"/>
                <a:gd name="connsiteY162" fmla="*/ 218682 h 399495"/>
                <a:gd name="connsiteX163" fmla="*/ 93698 w 381694"/>
                <a:gd name="connsiteY163" fmla="*/ 219814 h 399495"/>
                <a:gd name="connsiteX164" fmla="*/ 93104 w 381694"/>
                <a:gd name="connsiteY164" fmla="*/ 221972 h 399495"/>
                <a:gd name="connsiteX165" fmla="*/ 92996 w 381694"/>
                <a:gd name="connsiteY165" fmla="*/ 223213 h 399495"/>
                <a:gd name="connsiteX166" fmla="*/ 93590 w 381694"/>
                <a:gd name="connsiteY166" fmla="*/ 224292 h 399495"/>
                <a:gd name="connsiteX167" fmla="*/ 97689 w 381694"/>
                <a:gd name="connsiteY167" fmla="*/ 228877 h 399495"/>
                <a:gd name="connsiteX168" fmla="*/ 98660 w 381694"/>
                <a:gd name="connsiteY168" fmla="*/ 230603 h 399495"/>
                <a:gd name="connsiteX169" fmla="*/ 99362 w 381694"/>
                <a:gd name="connsiteY169" fmla="*/ 234163 h 399495"/>
                <a:gd name="connsiteX170" fmla="*/ 100225 w 381694"/>
                <a:gd name="connsiteY170" fmla="*/ 236159 h 399495"/>
                <a:gd name="connsiteX171" fmla="*/ 101357 w 381694"/>
                <a:gd name="connsiteY171" fmla="*/ 237939 h 399495"/>
                <a:gd name="connsiteX172" fmla="*/ 102598 w 381694"/>
                <a:gd name="connsiteY172" fmla="*/ 238802 h 399495"/>
                <a:gd name="connsiteX173" fmla="*/ 107938 w 381694"/>
                <a:gd name="connsiteY173" fmla="*/ 236429 h 399495"/>
                <a:gd name="connsiteX174" fmla="*/ 107938 w 381694"/>
                <a:gd name="connsiteY174" fmla="*/ 235835 h 399495"/>
                <a:gd name="connsiteX175" fmla="*/ 113710 w 381694"/>
                <a:gd name="connsiteY175" fmla="*/ 234271 h 399495"/>
                <a:gd name="connsiteX176" fmla="*/ 115976 w 381694"/>
                <a:gd name="connsiteY176" fmla="*/ 234055 h 399495"/>
                <a:gd name="connsiteX177" fmla="*/ 116192 w 381694"/>
                <a:gd name="connsiteY177" fmla="*/ 234487 h 399495"/>
                <a:gd name="connsiteX178" fmla="*/ 115652 w 381694"/>
                <a:gd name="connsiteY178" fmla="*/ 237346 h 399495"/>
                <a:gd name="connsiteX179" fmla="*/ 116138 w 381694"/>
                <a:gd name="connsiteY179" fmla="*/ 237939 h 399495"/>
                <a:gd name="connsiteX180" fmla="*/ 117216 w 381694"/>
                <a:gd name="connsiteY180" fmla="*/ 238371 h 399495"/>
                <a:gd name="connsiteX181" fmla="*/ 119212 w 381694"/>
                <a:gd name="connsiteY181" fmla="*/ 238802 h 399495"/>
                <a:gd name="connsiteX182" fmla="*/ 121154 w 381694"/>
                <a:gd name="connsiteY182" fmla="*/ 238856 h 399495"/>
                <a:gd name="connsiteX183" fmla="*/ 127034 w 381694"/>
                <a:gd name="connsiteY183" fmla="*/ 238155 h 399495"/>
                <a:gd name="connsiteX184" fmla="*/ 128652 w 381694"/>
                <a:gd name="connsiteY184" fmla="*/ 237723 h 399495"/>
                <a:gd name="connsiteX185" fmla="*/ 129623 w 381694"/>
                <a:gd name="connsiteY185" fmla="*/ 237615 h 399495"/>
                <a:gd name="connsiteX186" fmla="*/ 130540 w 381694"/>
                <a:gd name="connsiteY186" fmla="*/ 238047 h 399495"/>
                <a:gd name="connsiteX187" fmla="*/ 132644 w 381694"/>
                <a:gd name="connsiteY187" fmla="*/ 239989 h 399495"/>
                <a:gd name="connsiteX188" fmla="*/ 133561 w 381694"/>
                <a:gd name="connsiteY188" fmla="*/ 240636 h 399495"/>
                <a:gd name="connsiteX189" fmla="*/ 137067 w 381694"/>
                <a:gd name="connsiteY189" fmla="*/ 241122 h 399495"/>
                <a:gd name="connsiteX190" fmla="*/ 139872 w 381694"/>
                <a:gd name="connsiteY190" fmla="*/ 239773 h 399495"/>
                <a:gd name="connsiteX191" fmla="*/ 142030 w 381694"/>
                <a:gd name="connsiteY191" fmla="*/ 237507 h 399495"/>
                <a:gd name="connsiteX192" fmla="*/ 145212 w 381694"/>
                <a:gd name="connsiteY192" fmla="*/ 232545 h 399495"/>
                <a:gd name="connsiteX193" fmla="*/ 145806 w 381694"/>
                <a:gd name="connsiteY193" fmla="*/ 231034 h 399495"/>
                <a:gd name="connsiteX194" fmla="*/ 146183 w 381694"/>
                <a:gd name="connsiteY194" fmla="*/ 227798 h 399495"/>
                <a:gd name="connsiteX195" fmla="*/ 147154 w 381694"/>
                <a:gd name="connsiteY195" fmla="*/ 223752 h 399495"/>
                <a:gd name="connsiteX196" fmla="*/ 147802 w 381694"/>
                <a:gd name="connsiteY196" fmla="*/ 222134 h 399495"/>
                <a:gd name="connsiteX197" fmla="*/ 148611 w 381694"/>
                <a:gd name="connsiteY197" fmla="*/ 221109 h 399495"/>
                <a:gd name="connsiteX198" fmla="*/ 150013 w 381694"/>
                <a:gd name="connsiteY198" fmla="*/ 219707 h 399495"/>
                <a:gd name="connsiteX199" fmla="*/ 151578 w 381694"/>
                <a:gd name="connsiteY199" fmla="*/ 218466 h 399495"/>
                <a:gd name="connsiteX200" fmla="*/ 152872 w 381694"/>
                <a:gd name="connsiteY200" fmla="*/ 217926 h 399495"/>
                <a:gd name="connsiteX201" fmla="*/ 153843 w 381694"/>
                <a:gd name="connsiteY201" fmla="*/ 217333 h 399495"/>
                <a:gd name="connsiteX202" fmla="*/ 154706 w 381694"/>
                <a:gd name="connsiteY202" fmla="*/ 215985 h 399495"/>
                <a:gd name="connsiteX203" fmla="*/ 156055 w 381694"/>
                <a:gd name="connsiteY203" fmla="*/ 213180 h 399495"/>
                <a:gd name="connsiteX204" fmla="*/ 158320 w 381694"/>
                <a:gd name="connsiteY204" fmla="*/ 210267 h 399495"/>
                <a:gd name="connsiteX205" fmla="*/ 163175 w 381694"/>
                <a:gd name="connsiteY205" fmla="*/ 206221 h 399495"/>
                <a:gd name="connsiteX206" fmla="*/ 167976 w 381694"/>
                <a:gd name="connsiteY206" fmla="*/ 198669 h 399495"/>
                <a:gd name="connsiteX207" fmla="*/ 169918 w 381694"/>
                <a:gd name="connsiteY207" fmla="*/ 196242 h 399495"/>
                <a:gd name="connsiteX208" fmla="*/ 174125 w 381694"/>
                <a:gd name="connsiteY208" fmla="*/ 192196 h 399495"/>
                <a:gd name="connsiteX209" fmla="*/ 175474 w 381694"/>
                <a:gd name="connsiteY209" fmla="*/ 191387 h 399495"/>
                <a:gd name="connsiteX210" fmla="*/ 177200 w 381694"/>
                <a:gd name="connsiteY210" fmla="*/ 191063 h 399495"/>
                <a:gd name="connsiteX211" fmla="*/ 180814 w 381694"/>
                <a:gd name="connsiteY211" fmla="*/ 191063 h 399495"/>
                <a:gd name="connsiteX212" fmla="*/ 181462 w 381694"/>
                <a:gd name="connsiteY212" fmla="*/ 190686 h 399495"/>
                <a:gd name="connsiteX213" fmla="*/ 181515 w 381694"/>
                <a:gd name="connsiteY213" fmla="*/ 189823 h 399495"/>
                <a:gd name="connsiteX214" fmla="*/ 181462 w 381694"/>
                <a:gd name="connsiteY214" fmla="*/ 188852 h 399495"/>
                <a:gd name="connsiteX215" fmla="*/ 181677 w 381694"/>
                <a:gd name="connsiteY215" fmla="*/ 188043 h 399495"/>
                <a:gd name="connsiteX216" fmla="*/ 182325 w 381694"/>
                <a:gd name="connsiteY216" fmla="*/ 187665 h 399495"/>
                <a:gd name="connsiteX217" fmla="*/ 184536 w 381694"/>
                <a:gd name="connsiteY217" fmla="*/ 186964 h 399495"/>
                <a:gd name="connsiteX218" fmla="*/ 185345 w 381694"/>
                <a:gd name="connsiteY218" fmla="*/ 186856 h 399495"/>
                <a:gd name="connsiteX219" fmla="*/ 186316 w 381694"/>
                <a:gd name="connsiteY219" fmla="*/ 187018 h 399495"/>
                <a:gd name="connsiteX220" fmla="*/ 187018 w 381694"/>
                <a:gd name="connsiteY220" fmla="*/ 187395 h 399495"/>
                <a:gd name="connsiteX221" fmla="*/ 187557 w 381694"/>
                <a:gd name="connsiteY221" fmla="*/ 187827 h 399495"/>
                <a:gd name="connsiteX222" fmla="*/ 187989 w 381694"/>
                <a:gd name="connsiteY222" fmla="*/ 188043 h 399495"/>
                <a:gd name="connsiteX223" fmla="*/ 188096 w 381694"/>
                <a:gd name="connsiteY223" fmla="*/ 193329 h 399495"/>
                <a:gd name="connsiteX224" fmla="*/ 188312 w 381694"/>
                <a:gd name="connsiteY224" fmla="*/ 194570 h 399495"/>
                <a:gd name="connsiteX225" fmla="*/ 190686 w 381694"/>
                <a:gd name="connsiteY225" fmla="*/ 196404 h 399495"/>
                <a:gd name="connsiteX226" fmla="*/ 191549 w 381694"/>
                <a:gd name="connsiteY226" fmla="*/ 197698 h 399495"/>
                <a:gd name="connsiteX227" fmla="*/ 192196 w 381694"/>
                <a:gd name="connsiteY227" fmla="*/ 198399 h 399495"/>
                <a:gd name="connsiteX228" fmla="*/ 192790 w 381694"/>
                <a:gd name="connsiteY228" fmla="*/ 198723 h 399495"/>
                <a:gd name="connsiteX229" fmla="*/ 200233 w 381694"/>
                <a:gd name="connsiteY229" fmla="*/ 198723 h 399495"/>
                <a:gd name="connsiteX230" fmla="*/ 204171 w 381694"/>
                <a:gd name="connsiteY230" fmla="*/ 199209 h 399495"/>
                <a:gd name="connsiteX231" fmla="*/ 207785 w 381694"/>
                <a:gd name="connsiteY231" fmla="*/ 200126 h 399495"/>
                <a:gd name="connsiteX232" fmla="*/ 211184 w 381694"/>
                <a:gd name="connsiteY232" fmla="*/ 200449 h 399495"/>
                <a:gd name="connsiteX233" fmla="*/ 214474 w 381694"/>
                <a:gd name="connsiteY233" fmla="*/ 199370 h 399495"/>
                <a:gd name="connsiteX234" fmla="*/ 217603 w 381694"/>
                <a:gd name="connsiteY234" fmla="*/ 197536 h 399495"/>
                <a:gd name="connsiteX235" fmla="*/ 219275 w 381694"/>
                <a:gd name="connsiteY235" fmla="*/ 197051 h 399495"/>
                <a:gd name="connsiteX236" fmla="*/ 221433 w 381694"/>
                <a:gd name="connsiteY236" fmla="*/ 196889 h 399495"/>
                <a:gd name="connsiteX237" fmla="*/ 223429 w 381694"/>
                <a:gd name="connsiteY237" fmla="*/ 197267 h 399495"/>
                <a:gd name="connsiteX238" fmla="*/ 225101 w 381694"/>
                <a:gd name="connsiteY238" fmla="*/ 197860 h 399495"/>
                <a:gd name="connsiteX239" fmla="*/ 226827 w 381694"/>
                <a:gd name="connsiteY239" fmla="*/ 197860 h 399495"/>
                <a:gd name="connsiteX240" fmla="*/ 228877 w 381694"/>
                <a:gd name="connsiteY240" fmla="*/ 196350 h 399495"/>
                <a:gd name="connsiteX241" fmla="*/ 229956 w 381694"/>
                <a:gd name="connsiteY241" fmla="*/ 194462 h 399495"/>
                <a:gd name="connsiteX242" fmla="*/ 230927 w 381694"/>
                <a:gd name="connsiteY242" fmla="*/ 191549 h 399495"/>
                <a:gd name="connsiteX243" fmla="*/ 231520 w 381694"/>
                <a:gd name="connsiteY243" fmla="*/ 188690 h 399495"/>
                <a:gd name="connsiteX244" fmla="*/ 231250 w 381694"/>
                <a:gd name="connsiteY244" fmla="*/ 186856 h 399495"/>
                <a:gd name="connsiteX245" fmla="*/ 234487 w 381694"/>
                <a:gd name="connsiteY245" fmla="*/ 184267 h 399495"/>
                <a:gd name="connsiteX246" fmla="*/ 235727 w 381694"/>
                <a:gd name="connsiteY246" fmla="*/ 183889 h 399495"/>
                <a:gd name="connsiteX247" fmla="*/ 253313 w 381694"/>
                <a:gd name="connsiteY247" fmla="*/ 183242 h 399495"/>
                <a:gd name="connsiteX248" fmla="*/ 256873 w 381694"/>
                <a:gd name="connsiteY248" fmla="*/ 182648 h 399495"/>
                <a:gd name="connsiteX249" fmla="*/ 260055 w 381694"/>
                <a:gd name="connsiteY249" fmla="*/ 182594 h 399495"/>
                <a:gd name="connsiteX250" fmla="*/ 266097 w 381694"/>
                <a:gd name="connsiteY250" fmla="*/ 184213 h 399495"/>
                <a:gd name="connsiteX251" fmla="*/ 269387 w 381694"/>
                <a:gd name="connsiteY251" fmla="*/ 183889 h 399495"/>
                <a:gd name="connsiteX252" fmla="*/ 269873 w 381694"/>
                <a:gd name="connsiteY252" fmla="*/ 183619 h 399495"/>
                <a:gd name="connsiteX253" fmla="*/ 270304 w 381694"/>
                <a:gd name="connsiteY253" fmla="*/ 183188 h 399495"/>
                <a:gd name="connsiteX254" fmla="*/ 270898 w 381694"/>
                <a:gd name="connsiteY254" fmla="*/ 182810 h 399495"/>
                <a:gd name="connsiteX255" fmla="*/ 271761 w 381694"/>
                <a:gd name="connsiteY255" fmla="*/ 182648 h 399495"/>
                <a:gd name="connsiteX256" fmla="*/ 272948 w 381694"/>
                <a:gd name="connsiteY256" fmla="*/ 182918 h 399495"/>
                <a:gd name="connsiteX257" fmla="*/ 274728 w 381694"/>
                <a:gd name="connsiteY257" fmla="*/ 184105 h 399495"/>
                <a:gd name="connsiteX258" fmla="*/ 277047 w 381694"/>
                <a:gd name="connsiteY258" fmla="*/ 184806 h 399495"/>
                <a:gd name="connsiteX259" fmla="*/ 278396 w 381694"/>
                <a:gd name="connsiteY259" fmla="*/ 185615 h 399495"/>
                <a:gd name="connsiteX260" fmla="*/ 279906 w 381694"/>
                <a:gd name="connsiteY260" fmla="*/ 186262 h 399495"/>
                <a:gd name="connsiteX261" fmla="*/ 281848 w 381694"/>
                <a:gd name="connsiteY261" fmla="*/ 186155 h 399495"/>
                <a:gd name="connsiteX262" fmla="*/ 286055 w 381694"/>
                <a:gd name="connsiteY262" fmla="*/ 184590 h 399495"/>
                <a:gd name="connsiteX263" fmla="*/ 296898 w 381694"/>
                <a:gd name="connsiteY263" fmla="*/ 183673 h 399495"/>
                <a:gd name="connsiteX264" fmla="*/ 298354 w 381694"/>
                <a:gd name="connsiteY264" fmla="*/ 183350 h 399495"/>
                <a:gd name="connsiteX265" fmla="*/ 299703 w 381694"/>
                <a:gd name="connsiteY265" fmla="*/ 182648 h 399495"/>
                <a:gd name="connsiteX266" fmla="*/ 300998 w 381694"/>
                <a:gd name="connsiteY266" fmla="*/ 181462 h 399495"/>
                <a:gd name="connsiteX267" fmla="*/ 301051 w 381694"/>
                <a:gd name="connsiteY267" fmla="*/ 180922 h 399495"/>
                <a:gd name="connsiteX268" fmla="*/ 295603 w 381694"/>
                <a:gd name="connsiteY268" fmla="*/ 179681 h 399495"/>
                <a:gd name="connsiteX269" fmla="*/ 295334 w 381694"/>
                <a:gd name="connsiteY269" fmla="*/ 179358 h 399495"/>
                <a:gd name="connsiteX270" fmla="*/ 294632 w 381694"/>
                <a:gd name="connsiteY270" fmla="*/ 178225 h 399495"/>
                <a:gd name="connsiteX271" fmla="*/ 294363 w 381694"/>
                <a:gd name="connsiteY271" fmla="*/ 177901 h 399495"/>
                <a:gd name="connsiteX272" fmla="*/ 293068 w 381694"/>
                <a:gd name="connsiteY272" fmla="*/ 177632 h 399495"/>
                <a:gd name="connsiteX273" fmla="*/ 285462 w 381694"/>
                <a:gd name="connsiteY273" fmla="*/ 177092 h 399495"/>
                <a:gd name="connsiteX274" fmla="*/ 284275 w 381694"/>
                <a:gd name="connsiteY274" fmla="*/ 176769 h 399495"/>
                <a:gd name="connsiteX275" fmla="*/ 283089 w 381694"/>
                <a:gd name="connsiteY275" fmla="*/ 176175 h 399495"/>
                <a:gd name="connsiteX276" fmla="*/ 282118 w 381694"/>
                <a:gd name="connsiteY276" fmla="*/ 175474 h 399495"/>
                <a:gd name="connsiteX277" fmla="*/ 281362 w 381694"/>
                <a:gd name="connsiteY277" fmla="*/ 174611 h 399495"/>
                <a:gd name="connsiteX278" fmla="*/ 281470 w 381694"/>
                <a:gd name="connsiteY278" fmla="*/ 173802 h 399495"/>
                <a:gd name="connsiteX279" fmla="*/ 283035 w 381694"/>
                <a:gd name="connsiteY279" fmla="*/ 173208 h 399495"/>
                <a:gd name="connsiteX280" fmla="*/ 284167 w 381694"/>
                <a:gd name="connsiteY280" fmla="*/ 173964 h 399495"/>
                <a:gd name="connsiteX281" fmla="*/ 285354 w 381694"/>
                <a:gd name="connsiteY281" fmla="*/ 173640 h 399495"/>
                <a:gd name="connsiteX282" fmla="*/ 287782 w 381694"/>
                <a:gd name="connsiteY282" fmla="*/ 172022 h 399495"/>
                <a:gd name="connsiteX283" fmla="*/ 288267 w 381694"/>
                <a:gd name="connsiteY283" fmla="*/ 171536 h 399495"/>
                <a:gd name="connsiteX284" fmla="*/ 288645 w 381694"/>
                <a:gd name="connsiteY284" fmla="*/ 170943 h 399495"/>
                <a:gd name="connsiteX285" fmla="*/ 289130 w 381694"/>
                <a:gd name="connsiteY285" fmla="*/ 170673 h 399495"/>
                <a:gd name="connsiteX286" fmla="*/ 290533 w 381694"/>
                <a:gd name="connsiteY286" fmla="*/ 171374 h 399495"/>
                <a:gd name="connsiteX287" fmla="*/ 291180 w 381694"/>
                <a:gd name="connsiteY287" fmla="*/ 171266 h 399495"/>
                <a:gd name="connsiteX288" fmla="*/ 291719 w 381694"/>
                <a:gd name="connsiteY288" fmla="*/ 170943 h 399495"/>
                <a:gd name="connsiteX289" fmla="*/ 291935 w 381694"/>
                <a:gd name="connsiteY289" fmla="*/ 170511 h 399495"/>
                <a:gd name="connsiteX290" fmla="*/ 299595 w 381694"/>
                <a:gd name="connsiteY290" fmla="*/ 170026 h 399495"/>
                <a:gd name="connsiteX291" fmla="*/ 301429 w 381694"/>
                <a:gd name="connsiteY291" fmla="*/ 169540 h 399495"/>
                <a:gd name="connsiteX292" fmla="*/ 302454 w 381694"/>
                <a:gd name="connsiteY292" fmla="*/ 170188 h 399495"/>
                <a:gd name="connsiteX293" fmla="*/ 304018 w 381694"/>
                <a:gd name="connsiteY293" fmla="*/ 170242 h 399495"/>
                <a:gd name="connsiteX294" fmla="*/ 305636 w 381694"/>
                <a:gd name="connsiteY294" fmla="*/ 169918 h 399495"/>
                <a:gd name="connsiteX295" fmla="*/ 306823 w 381694"/>
                <a:gd name="connsiteY295" fmla="*/ 169486 h 399495"/>
                <a:gd name="connsiteX296" fmla="*/ 307848 w 381694"/>
                <a:gd name="connsiteY296" fmla="*/ 168623 h 399495"/>
                <a:gd name="connsiteX297" fmla="*/ 308873 w 381694"/>
                <a:gd name="connsiteY297" fmla="*/ 166681 h 399495"/>
                <a:gd name="connsiteX298" fmla="*/ 309790 w 381694"/>
                <a:gd name="connsiteY298" fmla="*/ 165980 h 399495"/>
                <a:gd name="connsiteX299" fmla="*/ 311139 w 381694"/>
                <a:gd name="connsiteY299" fmla="*/ 165764 h 399495"/>
                <a:gd name="connsiteX300" fmla="*/ 325325 w 381694"/>
                <a:gd name="connsiteY300" fmla="*/ 167005 h 399495"/>
                <a:gd name="connsiteX301" fmla="*/ 328292 w 381694"/>
                <a:gd name="connsiteY301" fmla="*/ 168138 h 399495"/>
                <a:gd name="connsiteX302" fmla="*/ 334226 w 381694"/>
                <a:gd name="connsiteY302" fmla="*/ 171320 h 399495"/>
                <a:gd name="connsiteX303" fmla="*/ 339566 w 381694"/>
                <a:gd name="connsiteY303" fmla="*/ 173262 h 399495"/>
                <a:gd name="connsiteX304" fmla="*/ 340753 w 381694"/>
                <a:gd name="connsiteY304" fmla="*/ 174341 h 399495"/>
                <a:gd name="connsiteX305" fmla="*/ 339782 w 381694"/>
                <a:gd name="connsiteY305" fmla="*/ 175528 h 399495"/>
                <a:gd name="connsiteX306" fmla="*/ 339620 w 381694"/>
                <a:gd name="connsiteY306" fmla="*/ 175906 h 399495"/>
                <a:gd name="connsiteX307" fmla="*/ 339782 w 381694"/>
                <a:gd name="connsiteY307" fmla="*/ 176391 h 399495"/>
                <a:gd name="connsiteX308" fmla="*/ 340591 w 381694"/>
                <a:gd name="connsiteY308" fmla="*/ 177200 h 399495"/>
                <a:gd name="connsiteX309" fmla="*/ 340753 w 381694"/>
                <a:gd name="connsiteY309" fmla="*/ 177686 h 399495"/>
                <a:gd name="connsiteX310" fmla="*/ 340915 w 381694"/>
                <a:gd name="connsiteY310" fmla="*/ 178549 h 399495"/>
                <a:gd name="connsiteX311" fmla="*/ 341400 w 381694"/>
                <a:gd name="connsiteY311" fmla="*/ 179034 h 399495"/>
                <a:gd name="connsiteX312" fmla="*/ 342155 w 381694"/>
                <a:gd name="connsiteY312" fmla="*/ 179250 h 399495"/>
                <a:gd name="connsiteX313" fmla="*/ 343072 w 381694"/>
                <a:gd name="connsiteY313" fmla="*/ 179142 h 399495"/>
                <a:gd name="connsiteX314" fmla="*/ 342533 w 381694"/>
                <a:gd name="connsiteY314" fmla="*/ 180976 h 399495"/>
                <a:gd name="connsiteX315" fmla="*/ 343935 w 381694"/>
                <a:gd name="connsiteY315" fmla="*/ 183403 h 399495"/>
                <a:gd name="connsiteX316" fmla="*/ 342749 w 381694"/>
                <a:gd name="connsiteY316" fmla="*/ 186424 h 399495"/>
                <a:gd name="connsiteX317" fmla="*/ 343126 w 381694"/>
                <a:gd name="connsiteY317" fmla="*/ 189930 h 399495"/>
                <a:gd name="connsiteX318" fmla="*/ 342533 w 381694"/>
                <a:gd name="connsiteY318" fmla="*/ 191711 h 399495"/>
                <a:gd name="connsiteX319" fmla="*/ 340106 w 381694"/>
                <a:gd name="connsiteY319" fmla="*/ 194030 h 399495"/>
                <a:gd name="connsiteX320" fmla="*/ 339243 w 381694"/>
                <a:gd name="connsiteY320" fmla="*/ 195271 h 399495"/>
                <a:gd name="connsiteX321" fmla="*/ 338325 w 381694"/>
                <a:gd name="connsiteY321" fmla="*/ 202984 h 399495"/>
                <a:gd name="connsiteX322" fmla="*/ 337786 w 381694"/>
                <a:gd name="connsiteY322" fmla="*/ 204711 h 399495"/>
                <a:gd name="connsiteX323" fmla="*/ 335089 w 381694"/>
                <a:gd name="connsiteY323" fmla="*/ 207839 h 399495"/>
                <a:gd name="connsiteX324" fmla="*/ 331529 w 381694"/>
                <a:gd name="connsiteY324" fmla="*/ 208864 h 399495"/>
                <a:gd name="connsiteX325" fmla="*/ 327915 w 381694"/>
                <a:gd name="connsiteY325" fmla="*/ 208271 h 399495"/>
                <a:gd name="connsiteX326" fmla="*/ 325218 w 381694"/>
                <a:gd name="connsiteY326" fmla="*/ 206545 h 399495"/>
                <a:gd name="connsiteX327" fmla="*/ 322790 w 381694"/>
                <a:gd name="connsiteY327" fmla="*/ 202931 h 399495"/>
                <a:gd name="connsiteX328" fmla="*/ 321927 w 381694"/>
                <a:gd name="connsiteY328" fmla="*/ 202391 h 399495"/>
                <a:gd name="connsiteX329" fmla="*/ 321495 w 381694"/>
                <a:gd name="connsiteY329" fmla="*/ 201798 h 399495"/>
                <a:gd name="connsiteX330" fmla="*/ 317450 w 381694"/>
                <a:gd name="connsiteY330" fmla="*/ 198777 h 399495"/>
                <a:gd name="connsiteX331" fmla="*/ 317288 w 381694"/>
                <a:gd name="connsiteY331" fmla="*/ 197698 h 399495"/>
                <a:gd name="connsiteX332" fmla="*/ 317935 w 381694"/>
                <a:gd name="connsiteY332" fmla="*/ 195540 h 399495"/>
                <a:gd name="connsiteX333" fmla="*/ 318043 w 381694"/>
                <a:gd name="connsiteY333" fmla="*/ 194623 h 399495"/>
                <a:gd name="connsiteX334" fmla="*/ 317558 w 381694"/>
                <a:gd name="connsiteY334" fmla="*/ 193329 h 399495"/>
                <a:gd name="connsiteX335" fmla="*/ 316695 w 381694"/>
                <a:gd name="connsiteY335" fmla="*/ 192412 h 399495"/>
                <a:gd name="connsiteX336" fmla="*/ 314807 w 381694"/>
                <a:gd name="connsiteY336" fmla="*/ 190740 h 399495"/>
                <a:gd name="connsiteX337" fmla="*/ 312811 w 381694"/>
                <a:gd name="connsiteY337" fmla="*/ 190038 h 399495"/>
                <a:gd name="connsiteX338" fmla="*/ 309736 w 381694"/>
                <a:gd name="connsiteY338" fmla="*/ 193976 h 399495"/>
                <a:gd name="connsiteX339" fmla="*/ 307956 w 381694"/>
                <a:gd name="connsiteY339" fmla="*/ 193976 h 399495"/>
                <a:gd name="connsiteX340" fmla="*/ 305313 w 381694"/>
                <a:gd name="connsiteY340" fmla="*/ 195109 h 399495"/>
                <a:gd name="connsiteX341" fmla="*/ 297276 w 381694"/>
                <a:gd name="connsiteY341" fmla="*/ 195594 h 399495"/>
                <a:gd name="connsiteX342" fmla="*/ 293715 w 381694"/>
                <a:gd name="connsiteY342" fmla="*/ 196404 h 399495"/>
                <a:gd name="connsiteX343" fmla="*/ 290479 w 381694"/>
                <a:gd name="connsiteY343" fmla="*/ 195594 h 399495"/>
                <a:gd name="connsiteX344" fmla="*/ 288159 w 381694"/>
                <a:gd name="connsiteY344" fmla="*/ 197752 h 399495"/>
                <a:gd name="connsiteX345" fmla="*/ 284491 w 381694"/>
                <a:gd name="connsiteY345" fmla="*/ 206059 h 399495"/>
                <a:gd name="connsiteX346" fmla="*/ 283736 w 381694"/>
                <a:gd name="connsiteY346" fmla="*/ 207300 h 399495"/>
                <a:gd name="connsiteX347" fmla="*/ 281578 w 381694"/>
                <a:gd name="connsiteY347" fmla="*/ 209781 h 399495"/>
                <a:gd name="connsiteX348" fmla="*/ 281147 w 381694"/>
                <a:gd name="connsiteY348" fmla="*/ 210429 h 399495"/>
                <a:gd name="connsiteX349" fmla="*/ 280877 w 381694"/>
                <a:gd name="connsiteY349" fmla="*/ 211184 h 399495"/>
                <a:gd name="connsiteX350" fmla="*/ 280715 w 381694"/>
                <a:gd name="connsiteY350" fmla="*/ 211993 h 399495"/>
                <a:gd name="connsiteX351" fmla="*/ 280661 w 381694"/>
                <a:gd name="connsiteY351" fmla="*/ 212802 h 399495"/>
                <a:gd name="connsiteX352" fmla="*/ 280338 w 381694"/>
                <a:gd name="connsiteY352" fmla="*/ 213827 h 399495"/>
                <a:gd name="connsiteX353" fmla="*/ 279582 w 381694"/>
                <a:gd name="connsiteY353" fmla="*/ 214312 h 399495"/>
                <a:gd name="connsiteX354" fmla="*/ 278611 w 381694"/>
                <a:gd name="connsiteY354" fmla="*/ 214528 h 399495"/>
                <a:gd name="connsiteX355" fmla="*/ 277748 w 381694"/>
                <a:gd name="connsiteY355" fmla="*/ 214906 h 399495"/>
                <a:gd name="connsiteX356" fmla="*/ 275213 w 381694"/>
                <a:gd name="connsiteY356" fmla="*/ 216794 h 399495"/>
                <a:gd name="connsiteX357" fmla="*/ 274080 w 381694"/>
                <a:gd name="connsiteY357" fmla="*/ 218250 h 399495"/>
                <a:gd name="connsiteX358" fmla="*/ 273217 w 381694"/>
                <a:gd name="connsiteY358" fmla="*/ 222296 h 399495"/>
                <a:gd name="connsiteX359" fmla="*/ 272192 w 381694"/>
                <a:gd name="connsiteY359" fmla="*/ 223375 h 399495"/>
                <a:gd name="connsiteX360" fmla="*/ 268848 w 381694"/>
                <a:gd name="connsiteY360" fmla="*/ 224993 h 399495"/>
                <a:gd name="connsiteX361" fmla="*/ 267445 w 381694"/>
                <a:gd name="connsiteY361" fmla="*/ 226395 h 399495"/>
                <a:gd name="connsiteX362" fmla="*/ 263723 w 381694"/>
                <a:gd name="connsiteY362" fmla="*/ 231844 h 399495"/>
                <a:gd name="connsiteX363" fmla="*/ 262213 w 381694"/>
                <a:gd name="connsiteY363" fmla="*/ 232761 h 399495"/>
                <a:gd name="connsiteX364" fmla="*/ 261404 w 381694"/>
                <a:gd name="connsiteY364" fmla="*/ 233408 h 399495"/>
                <a:gd name="connsiteX365" fmla="*/ 261080 w 381694"/>
                <a:gd name="connsiteY365" fmla="*/ 234217 h 399495"/>
                <a:gd name="connsiteX366" fmla="*/ 260865 w 381694"/>
                <a:gd name="connsiteY366" fmla="*/ 235080 h 399495"/>
                <a:gd name="connsiteX367" fmla="*/ 259732 w 381694"/>
                <a:gd name="connsiteY367" fmla="*/ 237022 h 399495"/>
                <a:gd name="connsiteX368" fmla="*/ 259354 w 381694"/>
                <a:gd name="connsiteY368" fmla="*/ 237561 h 399495"/>
                <a:gd name="connsiteX369" fmla="*/ 253097 w 381694"/>
                <a:gd name="connsiteY369" fmla="*/ 243225 h 399495"/>
                <a:gd name="connsiteX370" fmla="*/ 250993 w 381694"/>
                <a:gd name="connsiteY370" fmla="*/ 246030 h 399495"/>
                <a:gd name="connsiteX371" fmla="*/ 249860 w 381694"/>
                <a:gd name="connsiteY371" fmla="*/ 247271 h 399495"/>
                <a:gd name="connsiteX372" fmla="*/ 244412 w 381694"/>
                <a:gd name="connsiteY372" fmla="*/ 250022 h 399495"/>
                <a:gd name="connsiteX373" fmla="*/ 238047 w 381694"/>
                <a:gd name="connsiteY373" fmla="*/ 254337 h 399495"/>
                <a:gd name="connsiteX374" fmla="*/ 235188 w 381694"/>
                <a:gd name="connsiteY374" fmla="*/ 256927 h 399495"/>
                <a:gd name="connsiteX375" fmla="*/ 233732 w 381694"/>
                <a:gd name="connsiteY375" fmla="*/ 257790 h 399495"/>
                <a:gd name="connsiteX376" fmla="*/ 232707 w 381694"/>
                <a:gd name="connsiteY376" fmla="*/ 257412 h 399495"/>
                <a:gd name="connsiteX377" fmla="*/ 231682 w 381694"/>
                <a:gd name="connsiteY377" fmla="*/ 256603 h 399495"/>
                <a:gd name="connsiteX378" fmla="*/ 230225 w 381694"/>
                <a:gd name="connsiteY378" fmla="*/ 256064 h 399495"/>
                <a:gd name="connsiteX379" fmla="*/ 228553 w 381694"/>
                <a:gd name="connsiteY379" fmla="*/ 256387 h 399495"/>
                <a:gd name="connsiteX380" fmla="*/ 225047 w 381694"/>
                <a:gd name="connsiteY380" fmla="*/ 258059 h 399495"/>
                <a:gd name="connsiteX381" fmla="*/ 223321 w 381694"/>
                <a:gd name="connsiteY381" fmla="*/ 258437 h 399495"/>
                <a:gd name="connsiteX382" fmla="*/ 222458 w 381694"/>
                <a:gd name="connsiteY382" fmla="*/ 258329 h 399495"/>
                <a:gd name="connsiteX383" fmla="*/ 220947 w 381694"/>
                <a:gd name="connsiteY383" fmla="*/ 257844 h 399495"/>
                <a:gd name="connsiteX384" fmla="*/ 220030 w 381694"/>
                <a:gd name="connsiteY384" fmla="*/ 257898 h 399495"/>
                <a:gd name="connsiteX385" fmla="*/ 219383 w 381694"/>
                <a:gd name="connsiteY385" fmla="*/ 258221 h 399495"/>
                <a:gd name="connsiteX386" fmla="*/ 219005 w 381694"/>
                <a:gd name="connsiteY386" fmla="*/ 258707 h 399495"/>
                <a:gd name="connsiteX387" fmla="*/ 218682 w 381694"/>
                <a:gd name="connsiteY387" fmla="*/ 259246 h 399495"/>
                <a:gd name="connsiteX388" fmla="*/ 218250 w 381694"/>
                <a:gd name="connsiteY388" fmla="*/ 259732 h 399495"/>
                <a:gd name="connsiteX389" fmla="*/ 215499 w 381694"/>
                <a:gd name="connsiteY389" fmla="*/ 261512 h 399495"/>
                <a:gd name="connsiteX390" fmla="*/ 213881 w 381694"/>
                <a:gd name="connsiteY390" fmla="*/ 262267 h 399495"/>
                <a:gd name="connsiteX391" fmla="*/ 212856 w 381694"/>
                <a:gd name="connsiteY391" fmla="*/ 262159 h 399495"/>
                <a:gd name="connsiteX392" fmla="*/ 210752 w 381694"/>
                <a:gd name="connsiteY392" fmla="*/ 263076 h 399495"/>
                <a:gd name="connsiteX393" fmla="*/ 209188 w 381694"/>
                <a:gd name="connsiteY393" fmla="*/ 263292 h 399495"/>
                <a:gd name="connsiteX394" fmla="*/ 205736 w 381694"/>
                <a:gd name="connsiteY394" fmla="*/ 262806 h 399495"/>
                <a:gd name="connsiteX395" fmla="*/ 205304 w 381694"/>
                <a:gd name="connsiteY395" fmla="*/ 264425 h 399495"/>
                <a:gd name="connsiteX396" fmla="*/ 204549 w 381694"/>
                <a:gd name="connsiteY396" fmla="*/ 264586 h 399495"/>
                <a:gd name="connsiteX397" fmla="*/ 203146 w 381694"/>
                <a:gd name="connsiteY397" fmla="*/ 265611 h 399495"/>
                <a:gd name="connsiteX398" fmla="*/ 202175 w 381694"/>
                <a:gd name="connsiteY398" fmla="*/ 266097 h 399495"/>
                <a:gd name="connsiteX399" fmla="*/ 201312 w 381694"/>
                <a:gd name="connsiteY399" fmla="*/ 266313 h 399495"/>
                <a:gd name="connsiteX400" fmla="*/ 200287 w 381694"/>
                <a:gd name="connsiteY400" fmla="*/ 267014 h 399495"/>
                <a:gd name="connsiteX401" fmla="*/ 199532 w 381694"/>
                <a:gd name="connsiteY401" fmla="*/ 268632 h 399495"/>
                <a:gd name="connsiteX402" fmla="*/ 198669 w 381694"/>
                <a:gd name="connsiteY402" fmla="*/ 271761 h 399495"/>
                <a:gd name="connsiteX403" fmla="*/ 196511 w 381694"/>
                <a:gd name="connsiteY403" fmla="*/ 277101 h 399495"/>
                <a:gd name="connsiteX404" fmla="*/ 195109 w 381694"/>
                <a:gd name="connsiteY404" fmla="*/ 279528 h 399495"/>
                <a:gd name="connsiteX405" fmla="*/ 193275 w 381694"/>
                <a:gd name="connsiteY405" fmla="*/ 281848 h 399495"/>
                <a:gd name="connsiteX406" fmla="*/ 191009 w 381694"/>
                <a:gd name="connsiteY406" fmla="*/ 283574 h 399495"/>
                <a:gd name="connsiteX407" fmla="*/ 188312 w 381694"/>
                <a:gd name="connsiteY407" fmla="*/ 284653 h 399495"/>
                <a:gd name="connsiteX408" fmla="*/ 185399 w 381694"/>
                <a:gd name="connsiteY408" fmla="*/ 285246 h 399495"/>
                <a:gd name="connsiteX409" fmla="*/ 179735 w 381694"/>
                <a:gd name="connsiteY409" fmla="*/ 285516 h 399495"/>
                <a:gd name="connsiteX410" fmla="*/ 178926 w 381694"/>
                <a:gd name="connsiteY410" fmla="*/ 285408 h 399495"/>
                <a:gd name="connsiteX411" fmla="*/ 177794 w 381694"/>
                <a:gd name="connsiteY411" fmla="*/ 284923 h 399495"/>
                <a:gd name="connsiteX412" fmla="*/ 177308 w 381694"/>
                <a:gd name="connsiteY412" fmla="*/ 284329 h 399495"/>
                <a:gd name="connsiteX413" fmla="*/ 176984 w 381694"/>
                <a:gd name="connsiteY413" fmla="*/ 283628 h 399495"/>
                <a:gd name="connsiteX414" fmla="*/ 175312 w 381694"/>
                <a:gd name="connsiteY414" fmla="*/ 281470 h 399495"/>
                <a:gd name="connsiteX415" fmla="*/ 174719 w 381694"/>
                <a:gd name="connsiteY415" fmla="*/ 280877 h 399495"/>
                <a:gd name="connsiteX416" fmla="*/ 173910 w 381694"/>
                <a:gd name="connsiteY416" fmla="*/ 280661 h 399495"/>
                <a:gd name="connsiteX417" fmla="*/ 173586 w 381694"/>
                <a:gd name="connsiteY417" fmla="*/ 280445 h 399495"/>
                <a:gd name="connsiteX418" fmla="*/ 170565 w 381694"/>
                <a:gd name="connsiteY418" fmla="*/ 279528 h 399495"/>
                <a:gd name="connsiteX419" fmla="*/ 169540 w 381694"/>
                <a:gd name="connsiteY419" fmla="*/ 277856 h 399495"/>
                <a:gd name="connsiteX420" fmla="*/ 169540 w 381694"/>
                <a:gd name="connsiteY420" fmla="*/ 276454 h 399495"/>
                <a:gd name="connsiteX421" fmla="*/ 169163 w 381694"/>
                <a:gd name="connsiteY421" fmla="*/ 275429 h 399495"/>
                <a:gd name="connsiteX422" fmla="*/ 167005 w 381694"/>
                <a:gd name="connsiteY422" fmla="*/ 274728 h 399495"/>
                <a:gd name="connsiteX423" fmla="*/ 163121 w 381694"/>
                <a:gd name="connsiteY423" fmla="*/ 274728 h 399495"/>
                <a:gd name="connsiteX424" fmla="*/ 162528 w 381694"/>
                <a:gd name="connsiteY424" fmla="*/ 274404 h 399495"/>
                <a:gd name="connsiteX425" fmla="*/ 161665 w 381694"/>
                <a:gd name="connsiteY425" fmla="*/ 272948 h 399495"/>
                <a:gd name="connsiteX426" fmla="*/ 161071 w 381694"/>
                <a:gd name="connsiteY426" fmla="*/ 272354 h 399495"/>
                <a:gd name="connsiteX427" fmla="*/ 157997 w 381694"/>
                <a:gd name="connsiteY427" fmla="*/ 272678 h 399495"/>
                <a:gd name="connsiteX428" fmla="*/ 156648 w 381694"/>
                <a:gd name="connsiteY428" fmla="*/ 275591 h 399495"/>
                <a:gd name="connsiteX429" fmla="*/ 157349 w 381694"/>
                <a:gd name="connsiteY429" fmla="*/ 278234 h 399495"/>
                <a:gd name="connsiteX430" fmla="*/ 160532 w 381694"/>
                <a:gd name="connsiteY430" fmla="*/ 277587 h 399495"/>
                <a:gd name="connsiteX431" fmla="*/ 160963 w 381694"/>
                <a:gd name="connsiteY431" fmla="*/ 278989 h 399495"/>
                <a:gd name="connsiteX432" fmla="*/ 160478 w 381694"/>
                <a:gd name="connsiteY432" fmla="*/ 280715 h 399495"/>
                <a:gd name="connsiteX433" fmla="*/ 159723 w 381694"/>
                <a:gd name="connsiteY433" fmla="*/ 282603 h 399495"/>
                <a:gd name="connsiteX434" fmla="*/ 159345 w 381694"/>
                <a:gd name="connsiteY434" fmla="*/ 284491 h 399495"/>
                <a:gd name="connsiteX435" fmla="*/ 159507 w 381694"/>
                <a:gd name="connsiteY435" fmla="*/ 285246 h 399495"/>
                <a:gd name="connsiteX436" fmla="*/ 160316 w 381694"/>
                <a:gd name="connsiteY436" fmla="*/ 286109 h 399495"/>
                <a:gd name="connsiteX437" fmla="*/ 160532 w 381694"/>
                <a:gd name="connsiteY437" fmla="*/ 286865 h 399495"/>
                <a:gd name="connsiteX438" fmla="*/ 160532 w 381694"/>
                <a:gd name="connsiteY438" fmla="*/ 290748 h 399495"/>
                <a:gd name="connsiteX439" fmla="*/ 161449 w 381694"/>
                <a:gd name="connsiteY439" fmla="*/ 290101 h 399495"/>
                <a:gd name="connsiteX440" fmla="*/ 162258 w 381694"/>
                <a:gd name="connsiteY440" fmla="*/ 289400 h 399495"/>
                <a:gd name="connsiteX441" fmla="*/ 162959 w 381694"/>
                <a:gd name="connsiteY441" fmla="*/ 288591 h 399495"/>
                <a:gd name="connsiteX442" fmla="*/ 163499 w 381694"/>
                <a:gd name="connsiteY442" fmla="*/ 287782 h 399495"/>
                <a:gd name="connsiteX443" fmla="*/ 163930 w 381694"/>
                <a:gd name="connsiteY443" fmla="*/ 286541 h 399495"/>
                <a:gd name="connsiteX444" fmla="*/ 164200 w 381694"/>
                <a:gd name="connsiteY444" fmla="*/ 285300 h 399495"/>
                <a:gd name="connsiteX445" fmla="*/ 164739 w 381694"/>
                <a:gd name="connsiteY445" fmla="*/ 284275 h 399495"/>
                <a:gd name="connsiteX446" fmla="*/ 165926 w 381694"/>
                <a:gd name="connsiteY446" fmla="*/ 283574 h 399495"/>
                <a:gd name="connsiteX447" fmla="*/ 167005 w 381694"/>
                <a:gd name="connsiteY447" fmla="*/ 285138 h 399495"/>
                <a:gd name="connsiteX448" fmla="*/ 168893 w 381694"/>
                <a:gd name="connsiteY448" fmla="*/ 289724 h 399495"/>
                <a:gd name="connsiteX449" fmla="*/ 171536 w 381694"/>
                <a:gd name="connsiteY449" fmla="*/ 291504 h 399495"/>
                <a:gd name="connsiteX450" fmla="*/ 172507 w 381694"/>
                <a:gd name="connsiteY450" fmla="*/ 293176 h 399495"/>
                <a:gd name="connsiteX451" fmla="*/ 173694 w 381694"/>
                <a:gd name="connsiteY451" fmla="*/ 294470 h 399495"/>
                <a:gd name="connsiteX452" fmla="*/ 175474 w 381694"/>
                <a:gd name="connsiteY452" fmla="*/ 294201 h 399495"/>
                <a:gd name="connsiteX453" fmla="*/ 177524 w 381694"/>
                <a:gd name="connsiteY453" fmla="*/ 296520 h 399495"/>
                <a:gd name="connsiteX454" fmla="*/ 179250 w 381694"/>
                <a:gd name="connsiteY454" fmla="*/ 303047 h 399495"/>
                <a:gd name="connsiteX455" fmla="*/ 180922 w 381694"/>
                <a:gd name="connsiteY455" fmla="*/ 305529 h 399495"/>
                <a:gd name="connsiteX456" fmla="*/ 184644 w 381694"/>
                <a:gd name="connsiteY456" fmla="*/ 306877 h 399495"/>
                <a:gd name="connsiteX457" fmla="*/ 188312 w 381694"/>
                <a:gd name="connsiteY457" fmla="*/ 306769 h 399495"/>
                <a:gd name="connsiteX458" fmla="*/ 191872 w 381694"/>
                <a:gd name="connsiteY458" fmla="*/ 307093 h 399495"/>
                <a:gd name="connsiteX459" fmla="*/ 195163 w 381694"/>
                <a:gd name="connsiteY459" fmla="*/ 309736 h 399495"/>
                <a:gd name="connsiteX460" fmla="*/ 197590 w 381694"/>
                <a:gd name="connsiteY460" fmla="*/ 312379 h 399495"/>
                <a:gd name="connsiteX461" fmla="*/ 202445 w 381694"/>
                <a:gd name="connsiteY461" fmla="*/ 316371 h 399495"/>
                <a:gd name="connsiteX462" fmla="*/ 204603 w 381694"/>
                <a:gd name="connsiteY462" fmla="*/ 319284 h 399495"/>
                <a:gd name="connsiteX463" fmla="*/ 206113 w 381694"/>
                <a:gd name="connsiteY463" fmla="*/ 322574 h 399495"/>
                <a:gd name="connsiteX464" fmla="*/ 206761 w 381694"/>
                <a:gd name="connsiteY464" fmla="*/ 324462 h 399495"/>
                <a:gd name="connsiteX465" fmla="*/ 207030 w 381694"/>
                <a:gd name="connsiteY465" fmla="*/ 326081 h 399495"/>
                <a:gd name="connsiteX466" fmla="*/ 207677 w 381694"/>
                <a:gd name="connsiteY466" fmla="*/ 327375 h 399495"/>
                <a:gd name="connsiteX467" fmla="*/ 211777 w 381694"/>
                <a:gd name="connsiteY467" fmla="*/ 331691 h 399495"/>
                <a:gd name="connsiteX468" fmla="*/ 214906 w 381694"/>
                <a:gd name="connsiteY468" fmla="*/ 336491 h 399495"/>
                <a:gd name="connsiteX469" fmla="*/ 215985 w 381694"/>
                <a:gd name="connsiteY469" fmla="*/ 339620 h 399495"/>
                <a:gd name="connsiteX470" fmla="*/ 218736 w 381694"/>
                <a:gd name="connsiteY470" fmla="*/ 343072 h 399495"/>
                <a:gd name="connsiteX471" fmla="*/ 219599 w 381694"/>
                <a:gd name="connsiteY471" fmla="*/ 344960 h 399495"/>
                <a:gd name="connsiteX472" fmla="*/ 219599 w 381694"/>
                <a:gd name="connsiteY472" fmla="*/ 346740 h 399495"/>
                <a:gd name="connsiteX473" fmla="*/ 219113 w 381694"/>
                <a:gd name="connsiteY473" fmla="*/ 350678 h 399495"/>
                <a:gd name="connsiteX474" fmla="*/ 219329 w 381694"/>
                <a:gd name="connsiteY474" fmla="*/ 351757 h 399495"/>
                <a:gd name="connsiteX475" fmla="*/ 223159 w 381694"/>
                <a:gd name="connsiteY475" fmla="*/ 356234 h 399495"/>
                <a:gd name="connsiteX476" fmla="*/ 225263 w 381694"/>
                <a:gd name="connsiteY476" fmla="*/ 357906 h 399495"/>
                <a:gd name="connsiteX477" fmla="*/ 226557 w 381694"/>
                <a:gd name="connsiteY477" fmla="*/ 358446 h 399495"/>
                <a:gd name="connsiteX478" fmla="*/ 229848 w 381694"/>
                <a:gd name="connsiteY478" fmla="*/ 358877 h 399495"/>
                <a:gd name="connsiteX479" fmla="*/ 230603 w 381694"/>
                <a:gd name="connsiteY479" fmla="*/ 359147 h 399495"/>
                <a:gd name="connsiteX480" fmla="*/ 230927 w 381694"/>
                <a:gd name="connsiteY480" fmla="*/ 359471 h 399495"/>
                <a:gd name="connsiteX481" fmla="*/ 231196 w 381694"/>
                <a:gd name="connsiteY481" fmla="*/ 360442 h 399495"/>
                <a:gd name="connsiteX482" fmla="*/ 231898 w 381694"/>
                <a:gd name="connsiteY482" fmla="*/ 360819 h 399495"/>
                <a:gd name="connsiteX483" fmla="*/ 232707 w 381694"/>
                <a:gd name="connsiteY483" fmla="*/ 361035 h 399495"/>
                <a:gd name="connsiteX484" fmla="*/ 233354 w 381694"/>
                <a:gd name="connsiteY484" fmla="*/ 361521 h 399495"/>
                <a:gd name="connsiteX485" fmla="*/ 233732 w 381694"/>
                <a:gd name="connsiteY485" fmla="*/ 362923 h 399495"/>
                <a:gd name="connsiteX486" fmla="*/ 234055 w 381694"/>
                <a:gd name="connsiteY486" fmla="*/ 364919 h 399495"/>
                <a:gd name="connsiteX487" fmla="*/ 234703 w 381694"/>
                <a:gd name="connsiteY487" fmla="*/ 366699 h 399495"/>
                <a:gd name="connsiteX488" fmla="*/ 235997 w 381694"/>
                <a:gd name="connsiteY488" fmla="*/ 367454 h 399495"/>
                <a:gd name="connsiteX489" fmla="*/ 239288 w 381694"/>
                <a:gd name="connsiteY489" fmla="*/ 367454 h 399495"/>
                <a:gd name="connsiteX490" fmla="*/ 241068 w 381694"/>
                <a:gd name="connsiteY490" fmla="*/ 367778 h 399495"/>
                <a:gd name="connsiteX491" fmla="*/ 242902 w 381694"/>
                <a:gd name="connsiteY491" fmla="*/ 368587 h 399495"/>
                <a:gd name="connsiteX492" fmla="*/ 245113 w 381694"/>
                <a:gd name="connsiteY492" fmla="*/ 371877 h 399495"/>
                <a:gd name="connsiteX493" fmla="*/ 243549 w 381694"/>
                <a:gd name="connsiteY493" fmla="*/ 375168 h 399495"/>
                <a:gd name="connsiteX494" fmla="*/ 241499 w 381694"/>
                <a:gd name="connsiteY494" fmla="*/ 378458 h 399495"/>
                <a:gd name="connsiteX495" fmla="*/ 242254 w 381694"/>
                <a:gd name="connsiteY495" fmla="*/ 381695 h 399495"/>
                <a:gd name="connsiteX496" fmla="*/ 242902 w 381694"/>
                <a:gd name="connsiteY496" fmla="*/ 382127 h 399495"/>
                <a:gd name="connsiteX497" fmla="*/ 245221 w 381694"/>
                <a:gd name="connsiteY497" fmla="*/ 383475 h 399495"/>
                <a:gd name="connsiteX498" fmla="*/ 251478 w 381694"/>
                <a:gd name="connsiteY498" fmla="*/ 389732 h 399495"/>
                <a:gd name="connsiteX499" fmla="*/ 252234 w 381694"/>
                <a:gd name="connsiteY499" fmla="*/ 389840 h 399495"/>
                <a:gd name="connsiteX500" fmla="*/ 253313 w 381694"/>
                <a:gd name="connsiteY500" fmla="*/ 389355 h 399495"/>
                <a:gd name="connsiteX501" fmla="*/ 254445 w 381694"/>
                <a:gd name="connsiteY501" fmla="*/ 388654 h 399495"/>
                <a:gd name="connsiteX502" fmla="*/ 255362 w 381694"/>
                <a:gd name="connsiteY502" fmla="*/ 388222 h 399495"/>
                <a:gd name="connsiteX503" fmla="*/ 255686 w 381694"/>
                <a:gd name="connsiteY503" fmla="*/ 389409 h 399495"/>
                <a:gd name="connsiteX504" fmla="*/ 256118 w 381694"/>
                <a:gd name="connsiteY504" fmla="*/ 390380 h 399495"/>
                <a:gd name="connsiteX505" fmla="*/ 256765 w 381694"/>
                <a:gd name="connsiteY505" fmla="*/ 391189 h 399495"/>
                <a:gd name="connsiteX506" fmla="*/ 257736 w 381694"/>
                <a:gd name="connsiteY506" fmla="*/ 391782 h 399495"/>
                <a:gd name="connsiteX507" fmla="*/ 258653 w 381694"/>
                <a:gd name="connsiteY507" fmla="*/ 391081 h 399495"/>
                <a:gd name="connsiteX508" fmla="*/ 259138 w 381694"/>
                <a:gd name="connsiteY508" fmla="*/ 391351 h 399495"/>
                <a:gd name="connsiteX509" fmla="*/ 259084 w 381694"/>
                <a:gd name="connsiteY509" fmla="*/ 392268 h 399495"/>
                <a:gd name="connsiteX510" fmla="*/ 258437 w 381694"/>
                <a:gd name="connsiteY510" fmla="*/ 393562 h 399495"/>
                <a:gd name="connsiteX511" fmla="*/ 257952 w 381694"/>
                <a:gd name="connsiteY511" fmla="*/ 393832 h 399495"/>
                <a:gd name="connsiteX512" fmla="*/ 256495 w 381694"/>
                <a:gd name="connsiteY512" fmla="*/ 394264 h 399495"/>
                <a:gd name="connsiteX513" fmla="*/ 255956 w 381694"/>
                <a:gd name="connsiteY513" fmla="*/ 394695 h 399495"/>
                <a:gd name="connsiteX514" fmla="*/ 255848 w 381694"/>
                <a:gd name="connsiteY514" fmla="*/ 395234 h 399495"/>
                <a:gd name="connsiteX515" fmla="*/ 256010 w 381694"/>
                <a:gd name="connsiteY515" fmla="*/ 396529 h 399495"/>
                <a:gd name="connsiteX516" fmla="*/ 255956 w 381694"/>
                <a:gd name="connsiteY516" fmla="*/ 397068 h 399495"/>
                <a:gd name="connsiteX517" fmla="*/ 255686 w 381694"/>
                <a:gd name="connsiteY517" fmla="*/ 398525 h 399495"/>
                <a:gd name="connsiteX518" fmla="*/ 255632 w 381694"/>
                <a:gd name="connsiteY518" fmla="*/ 399280 h 399495"/>
                <a:gd name="connsiteX519" fmla="*/ 255308 w 381694"/>
                <a:gd name="connsiteY519" fmla="*/ 399496 h 399495"/>
                <a:gd name="connsiteX520" fmla="*/ 254176 w 381694"/>
                <a:gd name="connsiteY520" fmla="*/ 399496 h 399495"/>
                <a:gd name="connsiteX521" fmla="*/ 254391 w 381694"/>
                <a:gd name="connsiteY521" fmla="*/ 399334 h 399495"/>
                <a:gd name="connsiteX522" fmla="*/ 253906 w 381694"/>
                <a:gd name="connsiteY522" fmla="*/ 398903 h 399495"/>
                <a:gd name="connsiteX523" fmla="*/ 252989 w 381694"/>
                <a:gd name="connsiteY523" fmla="*/ 398309 h 399495"/>
                <a:gd name="connsiteX524" fmla="*/ 252342 w 381694"/>
                <a:gd name="connsiteY524" fmla="*/ 398147 h 399495"/>
                <a:gd name="connsiteX525" fmla="*/ 251856 w 381694"/>
                <a:gd name="connsiteY525" fmla="*/ 398255 h 399495"/>
                <a:gd name="connsiteX526" fmla="*/ 251478 w 381694"/>
                <a:gd name="connsiteY526" fmla="*/ 398525 h 399495"/>
                <a:gd name="connsiteX527" fmla="*/ 251209 w 381694"/>
                <a:gd name="connsiteY527" fmla="*/ 398795 h 399495"/>
                <a:gd name="connsiteX528" fmla="*/ 249051 w 381694"/>
                <a:gd name="connsiteY528" fmla="*/ 397015 h 399495"/>
                <a:gd name="connsiteX529" fmla="*/ 247433 w 381694"/>
                <a:gd name="connsiteY529" fmla="*/ 398741 h 399495"/>
                <a:gd name="connsiteX530" fmla="*/ 247379 w 381694"/>
                <a:gd name="connsiteY530" fmla="*/ 398687 h 399495"/>
                <a:gd name="connsiteX531" fmla="*/ 243279 w 381694"/>
                <a:gd name="connsiteY531" fmla="*/ 393670 h 399495"/>
                <a:gd name="connsiteX532" fmla="*/ 235943 w 381694"/>
                <a:gd name="connsiteY532" fmla="*/ 387790 h 399495"/>
                <a:gd name="connsiteX533" fmla="*/ 234217 w 381694"/>
                <a:gd name="connsiteY533" fmla="*/ 386820 h 399495"/>
                <a:gd name="connsiteX534" fmla="*/ 232707 w 381694"/>
                <a:gd name="connsiteY534" fmla="*/ 386226 h 399495"/>
                <a:gd name="connsiteX535" fmla="*/ 231304 w 381694"/>
                <a:gd name="connsiteY535" fmla="*/ 385903 h 399495"/>
                <a:gd name="connsiteX536" fmla="*/ 229740 w 381694"/>
                <a:gd name="connsiteY536" fmla="*/ 385795 h 399495"/>
                <a:gd name="connsiteX537" fmla="*/ 224723 w 381694"/>
                <a:gd name="connsiteY537" fmla="*/ 386226 h 399495"/>
                <a:gd name="connsiteX538" fmla="*/ 222997 w 381694"/>
                <a:gd name="connsiteY538" fmla="*/ 386118 h 399495"/>
                <a:gd name="connsiteX539" fmla="*/ 202068 w 381694"/>
                <a:gd name="connsiteY539" fmla="*/ 377649 h 399495"/>
                <a:gd name="connsiteX540" fmla="*/ 198993 w 381694"/>
                <a:gd name="connsiteY540" fmla="*/ 376786 h 399495"/>
                <a:gd name="connsiteX541" fmla="*/ 189337 w 381694"/>
                <a:gd name="connsiteY541" fmla="*/ 376571 h 399495"/>
                <a:gd name="connsiteX542" fmla="*/ 183080 w 381694"/>
                <a:gd name="connsiteY542" fmla="*/ 375707 h 399495"/>
                <a:gd name="connsiteX543" fmla="*/ 184644 w 381694"/>
                <a:gd name="connsiteY543" fmla="*/ 374629 h 399495"/>
                <a:gd name="connsiteX544" fmla="*/ 198238 w 381694"/>
                <a:gd name="connsiteY544" fmla="*/ 360765 h 399495"/>
                <a:gd name="connsiteX545" fmla="*/ 199316 w 381694"/>
                <a:gd name="connsiteY545" fmla="*/ 358662 h 399495"/>
                <a:gd name="connsiteX546" fmla="*/ 199910 w 381694"/>
                <a:gd name="connsiteY546" fmla="*/ 357097 h 399495"/>
                <a:gd name="connsiteX547" fmla="*/ 200233 w 381694"/>
                <a:gd name="connsiteY547" fmla="*/ 355263 h 399495"/>
                <a:gd name="connsiteX548" fmla="*/ 200287 w 381694"/>
                <a:gd name="connsiteY548" fmla="*/ 353483 h 399495"/>
                <a:gd name="connsiteX549" fmla="*/ 200072 w 381694"/>
                <a:gd name="connsiteY549" fmla="*/ 351595 h 399495"/>
                <a:gd name="connsiteX550" fmla="*/ 199532 w 381694"/>
                <a:gd name="connsiteY550" fmla="*/ 349438 h 399495"/>
                <a:gd name="connsiteX551" fmla="*/ 198615 w 381694"/>
                <a:gd name="connsiteY551" fmla="*/ 347388 h 399495"/>
                <a:gd name="connsiteX552" fmla="*/ 197482 w 381694"/>
                <a:gd name="connsiteY552" fmla="*/ 345769 h 399495"/>
                <a:gd name="connsiteX553" fmla="*/ 195594 w 381694"/>
                <a:gd name="connsiteY553" fmla="*/ 344205 h 399495"/>
                <a:gd name="connsiteX554" fmla="*/ 186586 w 381694"/>
                <a:gd name="connsiteY554" fmla="*/ 339674 h 399495"/>
                <a:gd name="connsiteX555" fmla="*/ 183997 w 381694"/>
                <a:gd name="connsiteY555" fmla="*/ 337948 h 399495"/>
                <a:gd name="connsiteX556" fmla="*/ 178603 w 381694"/>
                <a:gd name="connsiteY556" fmla="*/ 333255 h 399495"/>
                <a:gd name="connsiteX557" fmla="*/ 173640 w 381694"/>
                <a:gd name="connsiteY557" fmla="*/ 327483 h 399495"/>
                <a:gd name="connsiteX558" fmla="*/ 172076 w 381694"/>
                <a:gd name="connsiteY558" fmla="*/ 326188 h 399495"/>
                <a:gd name="connsiteX559" fmla="*/ 170134 w 381694"/>
                <a:gd name="connsiteY559" fmla="*/ 324948 h 399495"/>
                <a:gd name="connsiteX560" fmla="*/ 165764 w 381694"/>
                <a:gd name="connsiteY560" fmla="*/ 322790 h 399495"/>
                <a:gd name="connsiteX561" fmla="*/ 161557 w 381694"/>
                <a:gd name="connsiteY561" fmla="*/ 321442 h 399495"/>
                <a:gd name="connsiteX562" fmla="*/ 114196 w 381694"/>
                <a:gd name="connsiteY562" fmla="*/ 311894 h 399495"/>
                <a:gd name="connsiteX563" fmla="*/ 110689 w 381694"/>
                <a:gd name="connsiteY563" fmla="*/ 310060 h 399495"/>
                <a:gd name="connsiteX564" fmla="*/ 98660 w 381694"/>
                <a:gd name="connsiteY564" fmla="*/ 300242 h 399495"/>
                <a:gd name="connsiteX565" fmla="*/ 95478 w 381694"/>
                <a:gd name="connsiteY565" fmla="*/ 297060 h 399495"/>
                <a:gd name="connsiteX566" fmla="*/ 92457 w 381694"/>
                <a:gd name="connsiteY566" fmla="*/ 293392 h 399495"/>
                <a:gd name="connsiteX567" fmla="*/ 83287 w 381694"/>
                <a:gd name="connsiteY567" fmla="*/ 279582 h 399495"/>
                <a:gd name="connsiteX568" fmla="*/ 81453 w 381694"/>
                <a:gd name="connsiteY568" fmla="*/ 277910 h 399495"/>
                <a:gd name="connsiteX569" fmla="*/ 79565 w 381694"/>
                <a:gd name="connsiteY569" fmla="*/ 277101 h 399495"/>
                <a:gd name="connsiteX570" fmla="*/ 77731 w 381694"/>
                <a:gd name="connsiteY570" fmla="*/ 277371 h 399495"/>
                <a:gd name="connsiteX571" fmla="*/ 76814 w 381694"/>
                <a:gd name="connsiteY571" fmla="*/ 278126 h 399495"/>
                <a:gd name="connsiteX572" fmla="*/ 76220 w 381694"/>
                <a:gd name="connsiteY572" fmla="*/ 279151 h 399495"/>
                <a:gd name="connsiteX573" fmla="*/ 75411 w 381694"/>
                <a:gd name="connsiteY573" fmla="*/ 281093 h 399495"/>
                <a:gd name="connsiteX574" fmla="*/ 74980 w 381694"/>
                <a:gd name="connsiteY574" fmla="*/ 281848 h 399495"/>
                <a:gd name="connsiteX575" fmla="*/ 74332 w 381694"/>
                <a:gd name="connsiteY575" fmla="*/ 282549 h 399495"/>
                <a:gd name="connsiteX576" fmla="*/ 72498 w 381694"/>
                <a:gd name="connsiteY576" fmla="*/ 282873 h 399495"/>
                <a:gd name="connsiteX577" fmla="*/ 69801 w 381694"/>
                <a:gd name="connsiteY577" fmla="*/ 282603 h 399495"/>
                <a:gd name="connsiteX578" fmla="*/ 58042 w 381694"/>
                <a:gd name="connsiteY578" fmla="*/ 279151 h 399495"/>
                <a:gd name="connsiteX579" fmla="*/ 53241 w 381694"/>
                <a:gd name="connsiteY579" fmla="*/ 278504 h 399495"/>
                <a:gd name="connsiteX580" fmla="*/ 50382 w 381694"/>
                <a:gd name="connsiteY580" fmla="*/ 278665 h 399495"/>
                <a:gd name="connsiteX581" fmla="*/ 48602 w 381694"/>
                <a:gd name="connsiteY581" fmla="*/ 279259 h 399495"/>
                <a:gd name="connsiteX582" fmla="*/ 41428 w 381694"/>
                <a:gd name="connsiteY582" fmla="*/ 282819 h 399495"/>
                <a:gd name="connsiteX583" fmla="*/ 36519 w 381694"/>
                <a:gd name="connsiteY583" fmla="*/ 285948 h 399495"/>
                <a:gd name="connsiteX584" fmla="*/ 33444 w 381694"/>
                <a:gd name="connsiteY584" fmla="*/ 287404 h 399495"/>
                <a:gd name="connsiteX585" fmla="*/ 31880 w 381694"/>
                <a:gd name="connsiteY585" fmla="*/ 287296 h 399495"/>
                <a:gd name="connsiteX586" fmla="*/ 31125 w 381694"/>
                <a:gd name="connsiteY586" fmla="*/ 286865 h 399495"/>
                <a:gd name="connsiteX587" fmla="*/ 30208 w 381694"/>
                <a:gd name="connsiteY587" fmla="*/ 286002 h 399495"/>
                <a:gd name="connsiteX588" fmla="*/ 29453 w 381694"/>
                <a:gd name="connsiteY588" fmla="*/ 284707 h 399495"/>
                <a:gd name="connsiteX589" fmla="*/ 29021 w 381694"/>
                <a:gd name="connsiteY589" fmla="*/ 283304 h 399495"/>
                <a:gd name="connsiteX590" fmla="*/ 28967 w 381694"/>
                <a:gd name="connsiteY590" fmla="*/ 281416 h 399495"/>
                <a:gd name="connsiteX591" fmla="*/ 29075 w 381694"/>
                <a:gd name="connsiteY591" fmla="*/ 280122 h 399495"/>
                <a:gd name="connsiteX592" fmla="*/ 30423 w 381694"/>
                <a:gd name="connsiteY592" fmla="*/ 275537 h 399495"/>
                <a:gd name="connsiteX593" fmla="*/ 31125 w 381694"/>
                <a:gd name="connsiteY593" fmla="*/ 273163 h 399495"/>
                <a:gd name="connsiteX594" fmla="*/ 31071 w 381694"/>
                <a:gd name="connsiteY594" fmla="*/ 271707 h 399495"/>
                <a:gd name="connsiteX595" fmla="*/ 30531 w 381694"/>
                <a:gd name="connsiteY595" fmla="*/ 270143 h 399495"/>
                <a:gd name="connsiteX596" fmla="*/ 29075 w 381694"/>
                <a:gd name="connsiteY596" fmla="*/ 267715 h 399495"/>
                <a:gd name="connsiteX597" fmla="*/ 26647 w 381694"/>
                <a:gd name="connsiteY597" fmla="*/ 264802 h 399495"/>
                <a:gd name="connsiteX598" fmla="*/ 24382 w 381694"/>
                <a:gd name="connsiteY598" fmla="*/ 262537 h 399495"/>
                <a:gd name="connsiteX599" fmla="*/ 20606 w 381694"/>
                <a:gd name="connsiteY599" fmla="*/ 257574 h 399495"/>
                <a:gd name="connsiteX600" fmla="*/ 19743 w 381694"/>
                <a:gd name="connsiteY600" fmla="*/ 255794 h 399495"/>
                <a:gd name="connsiteX601" fmla="*/ 19042 w 381694"/>
                <a:gd name="connsiteY601" fmla="*/ 253528 h 399495"/>
                <a:gd name="connsiteX602" fmla="*/ 17801 w 381694"/>
                <a:gd name="connsiteY602" fmla="*/ 244466 h 399495"/>
                <a:gd name="connsiteX603" fmla="*/ 16830 w 381694"/>
                <a:gd name="connsiteY603" fmla="*/ 242093 h 399495"/>
                <a:gd name="connsiteX604" fmla="*/ 15859 w 381694"/>
                <a:gd name="connsiteY604" fmla="*/ 240582 h 399495"/>
                <a:gd name="connsiteX605" fmla="*/ 14672 w 381694"/>
                <a:gd name="connsiteY605" fmla="*/ 239395 h 399495"/>
                <a:gd name="connsiteX606" fmla="*/ 13378 w 381694"/>
                <a:gd name="connsiteY606" fmla="*/ 238586 h 399495"/>
                <a:gd name="connsiteX607" fmla="*/ 3291 w 381694"/>
                <a:gd name="connsiteY607" fmla="*/ 234703 h 399495"/>
                <a:gd name="connsiteX608" fmla="*/ 1780 w 381694"/>
                <a:gd name="connsiteY608" fmla="*/ 233947 h 399495"/>
                <a:gd name="connsiteX609" fmla="*/ 647 w 381694"/>
                <a:gd name="connsiteY609" fmla="*/ 233030 h 399495"/>
                <a:gd name="connsiteX610" fmla="*/ 54 w 381694"/>
                <a:gd name="connsiteY610" fmla="*/ 231466 h 399495"/>
                <a:gd name="connsiteX611" fmla="*/ 0 w 381694"/>
                <a:gd name="connsiteY611" fmla="*/ 229524 h 399495"/>
                <a:gd name="connsiteX612" fmla="*/ 1025 w 381694"/>
                <a:gd name="connsiteY612" fmla="*/ 226611 h 399495"/>
                <a:gd name="connsiteX613" fmla="*/ 2158 w 381694"/>
                <a:gd name="connsiteY613" fmla="*/ 225047 h 399495"/>
                <a:gd name="connsiteX614" fmla="*/ 3452 w 381694"/>
                <a:gd name="connsiteY614" fmla="*/ 223860 h 399495"/>
                <a:gd name="connsiteX615" fmla="*/ 8847 w 381694"/>
                <a:gd name="connsiteY615" fmla="*/ 220408 h 399495"/>
                <a:gd name="connsiteX616" fmla="*/ 9710 w 381694"/>
                <a:gd name="connsiteY616" fmla="*/ 219059 h 399495"/>
                <a:gd name="connsiteX617" fmla="*/ 9979 w 381694"/>
                <a:gd name="connsiteY617" fmla="*/ 217495 h 399495"/>
                <a:gd name="connsiteX618" fmla="*/ 9440 w 381694"/>
                <a:gd name="connsiteY618" fmla="*/ 214744 h 399495"/>
                <a:gd name="connsiteX619" fmla="*/ 7444 w 381694"/>
                <a:gd name="connsiteY619" fmla="*/ 208918 h 399495"/>
                <a:gd name="connsiteX620" fmla="*/ 7120 w 381694"/>
                <a:gd name="connsiteY620" fmla="*/ 206760 h 399495"/>
                <a:gd name="connsiteX621" fmla="*/ 7013 w 381694"/>
                <a:gd name="connsiteY621" fmla="*/ 203848 h 399495"/>
                <a:gd name="connsiteX622" fmla="*/ 7498 w 381694"/>
                <a:gd name="connsiteY622" fmla="*/ 193760 h 399495"/>
                <a:gd name="connsiteX623" fmla="*/ 6959 w 381694"/>
                <a:gd name="connsiteY623" fmla="*/ 190146 h 399495"/>
                <a:gd name="connsiteX624" fmla="*/ 6905 w 381694"/>
                <a:gd name="connsiteY624" fmla="*/ 189930 h 399495"/>
                <a:gd name="connsiteX625" fmla="*/ 7552 w 381694"/>
                <a:gd name="connsiteY625" fmla="*/ 189553 h 399495"/>
                <a:gd name="connsiteX626" fmla="*/ 8739 w 381694"/>
                <a:gd name="connsiteY626" fmla="*/ 188690 h 399495"/>
                <a:gd name="connsiteX627" fmla="*/ 9764 w 381694"/>
                <a:gd name="connsiteY627" fmla="*/ 186586 h 399495"/>
                <a:gd name="connsiteX628" fmla="*/ 10141 w 381694"/>
                <a:gd name="connsiteY628" fmla="*/ 186208 h 399495"/>
                <a:gd name="connsiteX629" fmla="*/ 12838 w 381694"/>
                <a:gd name="connsiteY629" fmla="*/ 185076 h 399495"/>
                <a:gd name="connsiteX630" fmla="*/ 16992 w 381694"/>
                <a:gd name="connsiteY630" fmla="*/ 181462 h 399495"/>
                <a:gd name="connsiteX631" fmla="*/ 14888 w 381694"/>
                <a:gd name="connsiteY631" fmla="*/ 179304 h 399495"/>
                <a:gd name="connsiteX632" fmla="*/ 14618 w 381694"/>
                <a:gd name="connsiteY632" fmla="*/ 178764 h 399495"/>
                <a:gd name="connsiteX633" fmla="*/ 14996 w 381694"/>
                <a:gd name="connsiteY633" fmla="*/ 177901 h 399495"/>
                <a:gd name="connsiteX634" fmla="*/ 15913 w 381694"/>
                <a:gd name="connsiteY634" fmla="*/ 177308 h 399495"/>
                <a:gd name="connsiteX635" fmla="*/ 17855 w 381694"/>
                <a:gd name="connsiteY635" fmla="*/ 176391 h 399495"/>
                <a:gd name="connsiteX636" fmla="*/ 18826 w 381694"/>
                <a:gd name="connsiteY636" fmla="*/ 175366 h 399495"/>
                <a:gd name="connsiteX637" fmla="*/ 20606 w 381694"/>
                <a:gd name="connsiteY637" fmla="*/ 172993 h 399495"/>
                <a:gd name="connsiteX638" fmla="*/ 21415 w 381694"/>
                <a:gd name="connsiteY638" fmla="*/ 172507 h 399495"/>
                <a:gd name="connsiteX639" fmla="*/ 21523 w 381694"/>
                <a:gd name="connsiteY639" fmla="*/ 173154 h 399495"/>
                <a:gd name="connsiteX640" fmla="*/ 22872 w 381694"/>
                <a:gd name="connsiteY640" fmla="*/ 176445 h 399495"/>
                <a:gd name="connsiteX641" fmla="*/ 23303 w 381694"/>
                <a:gd name="connsiteY641" fmla="*/ 178603 h 399495"/>
                <a:gd name="connsiteX642" fmla="*/ 26486 w 381694"/>
                <a:gd name="connsiteY642" fmla="*/ 185076 h 399495"/>
                <a:gd name="connsiteX643" fmla="*/ 28050 w 381694"/>
                <a:gd name="connsiteY643" fmla="*/ 189877 h 399495"/>
                <a:gd name="connsiteX644" fmla="*/ 29345 w 381694"/>
                <a:gd name="connsiteY644" fmla="*/ 192034 h 399495"/>
                <a:gd name="connsiteX645" fmla="*/ 31233 w 381694"/>
                <a:gd name="connsiteY645" fmla="*/ 193437 h 399495"/>
                <a:gd name="connsiteX646" fmla="*/ 32581 w 381694"/>
                <a:gd name="connsiteY646" fmla="*/ 189930 h 399495"/>
                <a:gd name="connsiteX647" fmla="*/ 32905 w 381694"/>
                <a:gd name="connsiteY647" fmla="*/ 188150 h 399495"/>
                <a:gd name="connsiteX648" fmla="*/ 33013 w 381694"/>
                <a:gd name="connsiteY648" fmla="*/ 185939 h 399495"/>
                <a:gd name="connsiteX649" fmla="*/ 32797 w 381694"/>
                <a:gd name="connsiteY649" fmla="*/ 185453 h 399495"/>
                <a:gd name="connsiteX650" fmla="*/ 32042 w 381694"/>
                <a:gd name="connsiteY650" fmla="*/ 184267 h 399495"/>
                <a:gd name="connsiteX651" fmla="*/ 31880 w 381694"/>
                <a:gd name="connsiteY651" fmla="*/ 183565 h 399495"/>
                <a:gd name="connsiteX652" fmla="*/ 31988 w 381694"/>
                <a:gd name="connsiteY652" fmla="*/ 180598 h 399495"/>
                <a:gd name="connsiteX653" fmla="*/ 31880 w 381694"/>
                <a:gd name="connsiteY653" fmla="*/ 179681 h 399495"/>
                <a:gd name="connsiteX654" fmla="*/ 31287 w 381694"/>
                <a:gd name="connsiteY654" fmla="*/ 178387 h 399495"/>
                <a:gd name="connsiteX655" fmla="*/ 29291 w 381694"/>
                <a:gd name="connsiteY655" fmla="*/ 176121 h 399495"/>
                <a:gd name="connsiteX656" fmla="*/ 28859 w 381694"/>
                <a:gd name="connsiteY656" fmla="*/ 175312 h 399495"/>
                <a:gd name="connsiteX657" fmla="*/ 28535 w 381694"/>
                <a:gd name="connsiteY657" fmla="*/ 174287 h 399495"/>
                <a:gd name="connsiteX658" fmla="*/ 26486 w 381694"/>
                <a:gd name="connsiteY658" fmla="*/ 170242 h 399495"/>
                <a:gd name="connsiteX659" fmla="*/ 25677 w 381694"/>
                <a:gd name="connsiteY659" fmla="*/ 166951 h 399495"/>
                <a:gd name="connsiteX660" fmla="*/ 25299 w 381694"/>
                <a:gd name="connsiteY660" fmla="*/ 163984 h 399495"/>
                <a:gd name="connsiteX661" fmla="*/ 25029 w 381694"/>
                <a:gd name="connsiteY661" fmla="*/ 162905 h 399495"/>
                <a:gd name="connsiteX662" fmla="*/ 23843 w 381694"/>
                <a:gd name="connsiteY662" fmla="*/ 160154 h 399495"/>
                <a:gd name="connsiteX663" fmla="*/ 23519 w 381694"/>
                <a:gd name="connsiteY663" fmla="*/ 158374 h 399495"/>
                <a:gd name="connsiteX664" fmla="*/ 25515 w 381694"/>
                <a:gd name="connsiteY664" fmla="*/ 138362 h 399495"/>
                <a:gd name="connsiteX665" fmla="*/ 26324 w 381694"/>
                <a:gd name="connsiteY665" fmla="*/ 135719 h 399495"/>
                <a:gd name="connsiteX666" fmla="*/ 27349 w 381694"/>
                <a:gd name="connsiteY666" fmla="*/ 134586 h 399495"/>
                <a:gd name="connsiteX667" fmla="*/ 27888 w 381694"/>
                <a:gd name="connsiteY667" fmla="*/ 133453 h 399495"/>
                <a:gd name="connsiteX668" fmla="*/ 27726 w 381694"/>
                <a:gd name="connsiteY668" fmla="*/ 130972 h 399495"/>
                <a:gd name="connsiteX669" fmla="*/ 27187 w 381694"/>
                <a:gd name="connsiteY669" fmla="*/ 128328 h 399495"/>
                <a:gd name="connsiteX670" fmla="*/ 26486 w 381694"/>
                <a:gd name="connsiteY670" fmla="*/ 126872 h 399495"/>
                <a:gd name="connsiteX671" fmla="*/ 23950 w 381694"/>
                <a:gd name="connsiteY671" fmla="*/ 127951 h 399495"/>
                <a:gd name="connsiteX672" fmla="*/ 21145 w 381694"/>
                <a:gd name="connsiteY672" fmla="*/ 128113 h 399495"/>
                <a:gd name="connsiteX673" fmla="*/ 18502 w 381694"/>
                <a:gd name="connsiteY673" fmla="*/ 127465 h 399495"/>
                <a:gd name="connsiteX674" fmla="*/ 16344 w 381694"/>
                <a:gd name="connsiteY674" fmla="*/ 126171 h 399495"/>
                <a:gd name="connsiteX675" fmla="*/ 14780 w 381694"/>
                <a:gd name="connsiteY675" fmla="*/ 124499 h 399495"/>
                <a:gd name="connsiteX676" fmla="*/ 13162 w 381694"/>
                <a:gd name="connsiteY676" fmla="*/ 121963 h 399495"/>
                <a:gd name="connsiteX677" fmla="*/ 12191 w 381694"/>
                <a:gd name="connsiteY677" fmla="*/ 119158 h 399495"/>
                <a:gd name="connsiteX678" fmla="*/ 12784 w 381694"/>
                <a:gd name="connsiteY678" fmla="*/ 116677 h 399495"/>
                <a:gd name="connsiteX679" fmla="*/ 14187 w 381694"/>
                <a:gd name="connsiteY679" fmla="*/ 117432 h 399495"/>
                <a:gd name="connsiteX680" fmla="*/ 14942 w 381694"/>
                <a:gd name="connsiteY680" fmla="*/ 117702 h 399495"/>
                <a:gd name="connsiteX681" fmla="*/ 15751 w 381694"/>
                <a:gd name="connsiteY681" fmla="*/ 117918 h 399495"/>
                <a:gd name="connsiteX682" fmla="*/ 15697 w 381694"/>
                <a:gd name="connsiteY682" fmla="*/ 117001 h 399495"/>
                <a:gd name="connsiteX683" fmla="*/ 15805 w 381694"/>
                <a:gd name="connsiteY683" fmla="*/ 116192 h 399495"/>
                <a:gd name="connsiteX684" fmla="*/ 16021 w 381694"/>
                <a:gd name="connsiteY684" fmla="*/ 115544 h 399495"/>
                <a:gd name="connsiteX685" fmla="*/ 16344 w 381694"/>
                <a:gd name="connsiteY685" fmla="*/ 115005 h 399495"/>
                <a:gd name="connsiteX686" fmla="*/ 18340 w 381694"/>
                <a:gd name="connsiteY686" fmla="*/ 116192 h 399495"/>
                <a:gd name="connsiteX687" fmla="*/ 19905 w 381694"/>
                <a:gd name="connsiteY687" fmla="*/ 117540 h 399495"/>
                <a:gd name="connsiteX688" fmla="*/ 22386 w 381694"/>
                <a:gd name="connsiteY688" fmla="*/ 120399 h 399495"/>
                <a:gd name="connsiteX689" fmla="*/ 24274 w 381694"/>
                <a:gd name="connsiteY689" fmla="*/ 123204 h 399495"/>
                <a:gd name="connsiteX690" fmla="*/ 25353 w 381694"/>
                <a:gd name="connsiteY690" fmla="*/ 124337 h 399495"/>
                <a:gd name="connsiteX691" fmla="*/ 27133 w 381694"/>
                <a:gd name="connsiteY691" fmla="*/ 125146 h 399495"/>
                <a:gd name="connsiteX692" fmla="*/ 28643 w 381694"/>
                <a:gd name="connsiteY692" fmla="*/ 125523 h 399495"/>
                <a:gd name="connsiteX693" fmla="*/ 29453 w 381694"/>
                <a:gd name="connsiteY693" fmla="*/ 125523 h 399495"/>
                <a:gd name="connsiteX694" fmla="*/ 30046 w 381694"/>
                <a:gd name="connsiteY694" fmla="*/ 125038 h 399495"/>
                <a:gd name="connsiteX695" fmla="*/ 31287 w 381694"/>
                <a:gd name="connsiteY695" fmla="*/ 123042 h 399495"/>
                <a:gd name="connsiteX696" fmla="*/ 32096 w 381694"/>
                <a:gd name="connsiteY696" fmla="*/ 121262 h 399495"/>
                <a:gd name="connsiteX697" fmla="*/ 33930 w 381694"/>
                <a:gd name="connsiteY697" fmla="*/ 113764 h 399495"/>
                <a:gd name="connsiteX698" fmla="*/ 34847 w 381694"/>
                <a:gd name="connsiteY698" fmla="*/ 111499 h 399495"/>
                <a:gd name="connsiteX699" fmla="*/ 33228 w 381694"/>
                <a:gd name="connsiteY699" fmla="*/ 108532 h 399495"/>
                <a:gd name="connsiteX700" fmla="*/ 26647 w 381694"/>
                <a:gd name="connsiteY700" fmla="*/ 100656 h 399495"/>
                <a:gd name="connsiteX701" fmla="*/ 26108 w 381694"/>
                <a:gd name="connsiteY701" fmla="*/ 99631 h 399495"/>
                <a:gd name="connsiteX702" fmla="*/ 25892 w 381694"/>
                <a:gd name="connsiteY702" fmla="*/ 98552 h 399495"/>
                <a:gd name="connsiteX703" fmla="*/ 25838 w 381694"/>
                <a:gd name="connsiteY703" fmla="*/ 96934 h 399495"/>
                <a:gd name="connsiteX704" fmla="*/ 26647 w 381694"/>
                <a:gd name="connsiteY704" fmla="*/ 96017 h 399495"/>
                <a:gd name="connsiteX705" fmla="*/ 31826 w 381694"/>
                <a:gd name="connsiteY705" fmla="*/ 94291 h 399495"/>
                <a:gd name="connsiteX706" fmla="*/ 33174 w 381694"/>
                <a:gd name="connsiteY706" fmla="*/ 92781 h 399495"/>
                <a:gd name="connsiteX707" fmla="*/ 33013 w 381694"/>
                <a:gd name="connsiteY707" fmla="*/ 91486 h 399495"/>
                <a:gd name="connsiteX708" fmla="*/ 32257 w 381694"/>
                <a:gd name="connsiteY708" fmla="*/ 90030 h 399495"/>
                <a:gd name="connsiteX709" fmla="*/ 31826 w 381694"/>
                <a:gd name="connsiteY709" fmla="*/ 87980 h 399495"/>
                <a:gd name="connsiteX710" fmla="*/ 32257 w 381694"/>
                <a:gd name="connsiteY710" fmla="*/ 86092 h 399495"/>
                <a:gd name="connsiteX711" fmla="*/ 34415 w 381694"/>
                <a:gd name="connsiteY711" fmla="*/ 82963 h 399495"/>
                <a:gd name="connsiteX712" fmla="*/ 35386 w 381694"/>
                <a:gd name="connsiteY712" fmla="*/ 81183 h 399495"/>
                <a:gd name="connsiteX713" fmla="*/ 35602 w 381694"/>
                <a:gd name="connsiteY713" fmla="*/ 80266 h 399495"/>
                <a:gd name="connsiteX714" fmla="*/ 35710 w 381694"/>
                <a:gd name="connsiteY714" fmla="*/ 78486 h 399495"/>
                <a:gd name="connsiteX715" fmla="*/ 36033 w 381694"/>
                <a:gd name="connsiteY715" fmla="*/ 77623 h 399495"/>
                <a:gd name="connsiteX716" fmla="*/ 36896 w 381694"/>
                <a:gd name="connsiteY716" fmla="*/ 76598 h 399495"/>
                <a:gd name="connsiteX717" fmla="*/ 37921 w 381694"/>
                <a:gd name="connsiteY717" fmla="*/ 75951 h 399495"/>
                <a:gd name="connsiteX718" fmla="*/ 39000 w 381694"/>
                <a:gd name="connsiteY718" fmla="*/ 75465 h 399495"/>
                <a:gd name="connsiteX719" fmla="*/ 39917 w 381694"/>
                <a:gd name="connsiteY719" fmla="*/ 74872 h 399495"/>
                <a:gd name="connsiteX720" fmla="*/ 41482 w 381694"/>
                <a:gd name="connsiteY720" fmla="*/ 74171 h 399495"/>
                <a:gd name="connsiteX721" fmla="*/ 45635 w 381694"/>
                <a:gd name="connsiteY721" fmla="*/ 73847 h 399495"/>
                <a:gd name="connsiteX722" fmla="*/ 47361 w 381694"/>
                <a:gd name="connsiteY722" fmla="*/ 72822 h 399495"/>
                <a:gd name="connsiteX723" fmla="*/ 48494 w 381694"/>
                <a:gd name="connsiteY723" fmla="*/ 69909 h 399495"/>
                <a:gd name="connsiteX724" fmla="*/ 48063 w 381694"/>
                <a:gd name="connsiteY724" fmla="*/ 66619 h 399495"/>
                <a:gd name="connsiteX725" fmla="*/ 47146 w 381694"/>
                <a:gd name="connsiteY725" fmla="*/ 63166 h 399495"/>
                <a:gd name="connsiteX726" fmla="*/ 46714 w 381694"/>
                <a:gd name="connsiteY726" fmla="*/ 59768 h 399495"/>
                <a:gd name="connsiteX727" fmla="*/ 46930 w 381694"/>
                <a:gd name="connsiteY727" fmla="*/ 57880 h 399495"/>
                <a:gd name="connsiteX728" fmla="*/ 47523 w 381694"/>
                <a:gd name="connsiteY728" fmla="*/ 55722 h 399495"/>
                <a:gd name="connsiteX729" fmla="*/ 48548 w 381694"/>
                <a:gd name="connsiteY729" fmla="*/ 53942 h 399495"/>
                <a:gd name="connsiteX730" fmla="*/ 50058 w 381694"/>
                <a:gd name="connsiteY730" fmla="*/ 53187 h 399495"/>
                <a:gd name="connsiteX731" fmla="*/ 50867 w 381694"/>
                <a:gd name="connsiteY731" fmla="*/ 53079 h 399495"/>
                <a:gd name="connsiteX732" fmla="*/ 53025 w 381694"/>
                <a:gd name="connsiteY732" fmla="*/ 52540 h 399495"/>
                <a:gd name="connsiteX733" fmla="*/ 54158 w 381694"/>
                <a:gd name="connsiteY733" fmla="*/ 52432 h 399495"/>
                <a:gd name="connsiteX734" fmla="*/ 55075 w 381694"/>
                <a:gd name="connsiteY734" fmla="*/ 52162 h 399495"/>
                <a:gd name="connsiteX735" fmla="*/ 60793 w 381694"/>
                <a:gd name="connsiteY735" fmla="*/ 49573 h 399495"/>
                <a:gd name="connsiteX736" fmla="*/ 62573 w 381694"/>
                <a:gd name="connsiteY736" fmla="*/ 48386 h 399495"/>
                <a:gd name="connsiteX737" fmla="*/ 64299 w 381694"/>
                <a:gd name="connsiteY737" fmla="*/ 46876 h 399495"/>
                <a:gd name="connsiteX738" fmla="*/ 65054 w 381694"/>
                <a:gd name="connsiteY738" fmla="*/ 45419 h 399495"/>
                <a:gd name="connsiteX739" fmla="*/ 66079 w 381694"/>
                <a:gd name="connsiteY739" fmla="*/ 36573 h 399495"/>
                <a:gd name="connsiteX740" fmla="*/ 66888 w 381694"/>
                <a:gd name="connsiteY740" fmla="*/ 33498 h 399495"/>
                <a:gd name="connsiteX741" fmla="*/ 68776 w 381694"/>
                <a:gd name="connsiteY741" fmla="*/ 31286 h 399495"/>
                <a:gd name="connsiteX742" fmla="*/ 72336 w 381694"/>
                <a:gd name="connsiteY742" fmla="*/ 31125 h 399495"/>
                <a:gd name="connsiteX743" fmla="*/ 74279 w 381694"/>
                <a:gd name="connsiteY743" fmla="*/ 32257 h 399495"/>
                <a:gd name="connsiteX744" fmla="*/ 74710 w 381694"/>
                <a:gd name="connsiteY744" fmla="*/ 33984 h 399495"/>
                <a:gd name="connsiteX745" fmla="*/ 74117 w 381694"/>
                <a:gd name="connsiteY745" fmla="*/ 37921 h 399495"/>
                <a:gd name="connsiteX746" fmla="*/ 74117 w 381694"/>
                <a:gd name="connsiteY746" fmla="*/ 41859 h 399495"/>
                <a:gd name="connsiteX747" fmla="*/ 74656 w 381694"/>
                <a:gd name="connsiteY747" fmla="*/ 43316 h 399495"/>
                <a:gd name="connsiteX748" fmla="*/ 76005 w 381694"/>
                <a:gd name="connsiteY748" fmla="*/ 42399 h 399495"/>
                <a:gd name="connsiteX749" fmla="*/ 76490 w 381694"/>
                <a:gd name="connsiteY749" fmla="*/ 42399 h 399495"/>
                <a:gd name="connsiteX750" fmla="*/ 77191 w 381694"/>
                <a:gd name="connsiteY750" fmla="*/ 43909 h 399495"/>
                <a:gd name="connsiteX751" fmla="*/ 78216 w 381694"/>
                <a:gd name="connsiteY751" fmla="*/ 45204 h 399495"/>
                <a:gd name="connsiteX752" fmla="*/ 79565 w 381694"/>
                <a:gd name="connsiteY752" fmla="*/ 46282 h 399495"/>
                <a:gd name="connsiteX753" fmla="*/ 81237 w 381694"/>
                <a:gd name="connsiteY753" fmla="*/ 47145 h 399495"/>
                <a:gd name="connsiteX754" fmla="*/ 83934 w 381694"/>
                <a:gd name="connsiteY754" fmla="*/ 47739 h 399495"/>
                <a:gd name="connsiteX755" fmla="*/ 85337 w 381694"/>
                <a:gd name="connsiteY755" fmla="*/ 48440 h 399495"/>
                <a:gd name="connsiteX756" fmla="*/ 85984 w 381694"/>
                <a:gd name="connsiteY756" fmla="*/ 48062 h 399495"/>
                <a:gd name="connsiteX757" fmla="*/ 86469 w 381694"/>
                <a:gd name="connsiteY757" fmla="*/ 47469 h 399495"/>
                <a:gd name="connsiteX758" fmla="*/ 86901 w 381694"/>
                <a:gd name="connsiteY758" fmla="*/ 47145 h 399495"/>
                <a:gd name="connsiteX759" fmla="*/ 88951 w 381694"/>
                <a:gd name="connsiteY759" fmla="*/ 47253 h 399495"/>
                <a:gd name="connsiteX760" fmla="*/ 90353 w 381694"/>
                <a:gd name="connsiteY760" fmla="*/ 47631 h 399495"/>
                <a:gd name="connsiteX761" fmla="*/ 91540 w 381694"/>
                <a:gd name="connsiteY761" fmla="*/ 48440 h 399495"/>
                <a:gd name="connsiteX762" fmla="*/ 92888 w 381694"/>
                <a:gd name="connsiteY762" fmla="*/ 49789 h 399495"/>
                <a:gd name="connsiteX763" fmla="*/ 93913 w 381694"/>
                <a:gd name="connsiteY763" fmla="*/ 49681 h 399495"/>
                <a:gd name="connsiteX764" fmla="*/ 95370 w 381694"/>
                <a:gd name="connsiteY764" fmla="*/ 48332 h 399495"/>
                <a:gd name="connsiteX765" fmla="*/ 97959 w 381694"/>
                <a:gd name="connsiteY765" fmla="*/ 45311 h 399495"/>
                <a:gd name="connsiteX766" fmla="*/ 96880 w 381694"/>
                <a:gd name="connsiteY766" fmla="*/ 43262 h 399495"/>
                <a:gd name="connsiteX767" fmla="*/ 98229 w 381694"/>
                <a:gd name="connsiteY767" fmla="*/ 39540 h 399495"/>
                <a:gd name="connsiteX768" fmla="*/ 102113 w 381694"/>
                <a:gd name="connsiteY768" fmla="*/ 33444 h 399495"/>
                <a:gd name="connsiteX769" fmla="*/ 103947 w 381694"/>
                <a:gd name="connsiteY769" fmla="*/ 31448 h 399495"/>
                <a:gd name="connsiteX770" fmla="*/ 104540 w 381694"/>
                <a:gd name="connsiteY770" fmla="*/ 31071 h 399495"/>
                <a:gd name="connsiteX771" fmla="*/ 105349 w 381694"/>
                <a:gd name="connsiteY771" fmla="*/ 31394 h 399495"/>
                <a:gd name="connsiteX772" fmla="*/ 106320 w 381694"/>
                <a:gd name="connsiteY772" fmla="*/ 32150 h 399495"/>
                <a:gd name="connsiteX773" fmla="*/ 107345 w 381694"/>
                <a:gd name="connsiteY773" fmla="*/ 32743 h 399495"/>
                <a:gd name="connsiteX774" fmla="*/ 108316 w 381694"/>
                <a:gd name="connsiteY774" fmla="*/ 32473 h 399495"/>
                <a:gd name="connsiteX775" fmla="*/ 108855 w 381694"/>
                <a:gd name="connsiteY775" fmla="*/ 31664 h 399495"/>
                <a:gd name="connsiteX776" fmla="*/ 109503 w 381694"/>
                <a:gd name="connsiteY776" fmla="*/ 29830 h 399495"/>
                <a:gd name="connsiteX777" fmla="*/ 110096 w 381694"/>
                <a:gd name="connsiteY777" fmla="*/ 28967 h 399495"/>
                <a:gd name="connsiteX778" fmla="*/ 110851 w 381694"/>
                <a:gd name="connsiteY778" fmla="*/ 28481 h 399495"/>
                <a:gd name="connsiteX779" fmla="*/ 112631 w 381694"/>
                <a:gd name="connsiteY779" fmla="*/ 27942 h 399495"/>
                <a:gd name="connsiteX780" fmla="*/ 113387 w 381694"/>
                <a:gd name="connsiteY780" fmla="*/ 27457 h 399495"/>
                <a:gd name="connsiteX781" fmla="*/ 114196 w 381694"/>
                <a:gd name="connsiteY781" fmla="*/ 26162 h 399495"/>
                <a:gd name="connsiteX782" fmla="*/ 114304 w 381694"/>
                <a:gd name="connsiteY782" fmla="*/ 24813 h 399495"/>
                <a:gd name="connsiteX783" fmla="*/ 113926 w 381694"/>
                <a:gd name="connsiteY783" fmla="*/ 19365 h 399495"/>
                <a:gd name="connsiteX784" fmla="*/ 113980 w 381694"/>
                <a:gd name="connsiteY784" fmla="*/ 18394 h 399495"/>
                <a:gd name="connsiteX785" fmla="*/ 114250 w 381694"/>
                <a:gd name="connsiteY785" fmla="*/ 17963 h 399495"/>
                <a:gd name="connsiteX786" fmla="*/ 114250 w 381694"/>
                <a:gd name="connsiteY786" fmla="*/ 17531 h 399495"/>
                <a:gd name="connsiteX787" fmla="*/ 114843 w 381694"/>
                <a:gd name="connsiteY787" fmla="*/ 16614 h 399495"/>
                <a:gd name="connsiteX788" fmla="*/ 115544 w 381694"/>
                <a:gd name="connsiteY788" fmla="*/ 15751 h 399495"/>
                <a:gd name="connsiteX789" fmla="*/ 115814 w 381694"/>
                <a:gd name="connsiteY789" fmla="*/ 15535 h 399495"/>
                <a:gd name="connsiteX790" fmla="*/ 116353 w 381694"/>
                <a:gd name="connsiteY790" fmla="*/ 13647 h 399495"/>
                <a:gd name="connsiteX791" fmla="*/ 116515 w 381694"/>
                <a:gd name="connsiteY791" fmla="*/ 12137 h 399495"/>
                <a:gd name="connsiteX792" fmla="*/ 116407 w 381694"/>
                <a:gd name="connsiteY792" fmla="*/ 8685 h 399495"/>
                <a:gd name="connsiteX793" fmla="*/ 115814 w 381694"/>
                <a:gd name="connsiteY793" fmla="*/ 5448 h 399495"/>
                <a:gd name="connsiteX794" fmla="*/ 115922 w 381694"/>
                <a:gd name="connsiteY794" fmla="*/ 3776 h 399495"/>
                <a:gd name="connsiteX795" fmla="*/ 117001 w 381694"/>
                <a:gd name="connsiteY795" fmla="*/ 2427 h 399495"/>
                <a:gd name="connsiteX796" fmla="*/ 117810 w 381694"/>
                <a:gd name="connsiteY796" fmla="*/ 2212 h 399495"/>
                <a:gd name="connsiteX797" fmla="*/ 119698 w 381694"/>
                <a:gd name="connsiteY797" fmla="*/ 2481 h 399495"/>
                <a:gd name="connsiteX798" fmla="*/ 120561 w 381694"/>
                <a:gd name="connsiteY798" fmla="*/ 2427 h 399495"/>
                <a:gd name="connsiteX799" fmla="*/ 121424 w 381694"/>
                <a:gd name="connsiteY799" fmla="*/ 1996 h 399495"/>
                <a:gd name="connsiteX800" fmla="*/ 123582 w 381694"/>
                <a:gd name="connsiteY800" fmla="*/ 0 h 399495"/>
                <a:gd name="connsiteX801" fmla="*/ 123312 w 381694"/>
                <a:gd name="connsiteY801" fmla="*/ 2535 h 399495"/>
                <a:gd name="connsiteX802" fmla="*/ 123528 w 381694"/>
                <a:gd name="connsiteY802" fmla="*/ 3668 h 399495"/>
                <a:gd name="connsiteX803" fmla="*/ 124445 w 381694"/>
                <a:gd name="connsiteY803" fmla="*/ 3344 h 399495"/>
                <a:gd name="connsiteX804" fmla="*/ 126117 w 381694"/>
                <a:gd name="connsiteY804" fmla="*/ 1403 h 399495"/>
                <a:gd name="connsiteX805" fmla="*/ 127088 w 381694"/>
                <a:gd name="connsiteY805" fmla="*/ 809 h 399495"/>
                <a:gd name="connsiteX806" fmla="*/ 128652 w 381694"/>
                <a:gd name="connsiteY806" fmla="*/ 593 h 399495"/>
                <a:gd name="connsiteX807" fmla="*/ 136797 w 381694"/>
                <a:gd name="connsiteY807" fmla="*/ 2266 h 399495"/>
                <a:gd name="connsiteX808" fmla="*/ 138470 w 381694"/>
                <a:gd name="connsiteY808" fmla="*/ 1834 h 399495"/>
                <a:gd name="connsiteX809" fmla="*/ 143109 w 381694"/>
                <a:gd name="connsiteY809" fmla="*/ 3344 h 399495"/>
                <a:gd name="connsiteX810" fmla="*/ 145266 w 381694"/>
                <a:gd name="connsiteY810" fmla="*/ 4369 h 399495"/>
                <a:gd name="connsiteX811" fmla="*/ 147370 w 381694"/>
                <a:gd name="connsiteY811" fmla="*/ 7120 h 399495"/>
                <a:gd name="connsiteX812" fmla="*/ 154491 w 381694"/>
                <a:gd name="connsiteY812" fmla="*/ 10734 h 399495"/>
                <a:gd name="connsiteX813" fmla="*/ 159076 w 381694"/>
                <a:gd name="connsiteY813" fmla="*/ 8631 h 399495"/>
                <a:gd name="connsiteX814" fmla="*/ 160748 w 381694"/>
                <a:gd name="connsiteY814" fmla="*/ 8361 h 399495"/>
                <a:gd name="connsiteX815" fmla="*/ 164632 w 381694"/>
                <a:gd name="connsiteY815" fmla="*/ 8361 h 399495"/>
                <a:gd name="connsiteX816" fmla="*/ 166142 w 381694"/>
                <a:gd name="connsiteY816" fmla="*/ 7876 h 399495"/>
                <a:gd name="connsiteX817" fmla="*/ 168192 w 381694"/>
                <a:gd name="connsiteY817" fmla="*/ 6581 h 399495"/>
                <a:gd name="connsiteX818" fmla="*/ 169864 w 381694"/>
                <a:gd name="connsiteY818" fmla="*/ 5071 h 399495"/>
                <a:gd name="connsiteX819" fmla="*/ 170727 w 381694"/>
                <a:gd name="connsiteY819" fmla="*/ 4801 h 399495"/>
                <a:gd name="connsiteX820" fmla="*/ 171806 w 381694"/>
                <a:gd name="connsiteY820" fmla="*/ 5340 h 399495"/>
                <a:gd name="connsiteX821" fmla="*/ 172291 w 381694"/>
                <a:gd name="connsiteY821" fmla="*/ 6095 h 399495"/>
                <a:gd name="connsiteX822" fmla="*/ 172507 w 381694"/>
                <a:gd name="connsiteY822" fmla="*/ 7228 h 399495"/>
                <a:gd name="connsiteX823" fmla="*/ 172453 w 381694"/>
                <a:gd name="connsiteY823" fmla="*/ 8361 h 399495"/>
                <a:gd name="connsiteX824" fmla="*/ 172130 w 381694"/>
                <a:gd name="connsiteY824" fmla="*/ 9224 h 399495"/>
                <a:gd name="connsiteX825" fmla="*/ 171428 w 381694"/>
                <a:gd name="connsiteY825" fmla="*/ 9602 h 399495"/>
                <a:gd name="connsiteX826" fmla="*/ 169325 w 381694"/>
                <a:gd name="connsiteY826" fmla="*/ 10249 h 399495"/>
                <a:gd name="connsiteX827" fmla="*/ 168893 w 381694"/>
                <a:gd name="connsiteY827" fmla="*/ 10465 h 399495"/>
                <a:gd name="connsiteX828" fmla="*/ 169001 w 381694"/>
                <a:gd name="connsiteY828" fmla="*/ 11058 h 399495"/>
                <a:gd name="connsiteX829" fmla="*/ 169702 w 381694"/>
                <a:gd name="connsiteY829" fmla="*/ 12245 h 399495"/>
                <a:gd name="connsiteX830" fmla="*/ 170026 w 381694"/>
                <a:gd name="connsiteY830" fmla="*/ 13108 h 399495"/>
                <a:gd name="connsiteX831" fmla="*/ 170134 w 381694"/>
                <a:gd name="connsiteY831" fmla="*/ 13863 h 399495"/>
                <a:gd name="connsiteX832" fmla="*/ 170080 w 381694"/>
                <a:gd name="connsiteY832" fmla="*/ 14403 h 399495"/>
                <a:gd name="connsiteX833" fmla="*/ 170188 w 381694"/>
                <a:gd name="connsiteY833" fmla="*/ 15050 h 399495"/>
                <a:gd name="connsiteX834" fmla="*/ 170619 w 381694"/>
                <a:gd name="connsiteY834" fmla="*/ 16075 h 399495"/>
                <a:gd name="connsiteX835" fmla="*/ 172184 w 381694"/>
                <a:gd name="connsiteY835" fmla="*/ 17909 h 399495"/>
                <a:gd name="connsiteX836" fmla="*/ 172399 w 381694"/>
                <a:gd name="connsiteY836" fmla="*/ 18718 h 399495"/>
                <a:gd name="connsiteX837" fmla="*/ 173262 w 381694"/>
                <a:gd name="connsiteY837" fmla="*/ 20120 h 399495"/>
                <a:gd name="connsiteX838" fmla="*/ 177416 w 381694"/>
                <a:gd name="connsiteY838" fmla="*/ 23411 h 399495"/>
                <a:gd name="connsiteX839" fmla="*/ 178980 w 381694"/>
                <a:gd name="connsiteY839" fmla="*/ 24328 h 399495"/>
                <a:gd name="connsiteX840" fmla="*/ 182433 w 381694"/>
                <a:gd name="connsiteY840" fmla="*/ 25245 h 399495"/>
                <a:gd name="connsiteX841" fmla="*/ 186262 w 381694"/>
                <a:gd name="connsiteY841" fmla="*/ 25245 h 399495"/>
                <a:gd name="connsiteX842" fmla="*/ 211885 w 381694"/>
                <a:gd name="connsiteY842" fmla="*/ 22062 h 399495"/>
                <a:gd name="connsiteX843" fmla="*/ 213395 w 381694"/>
                <a:gd name="connsiteY843" fmla="*/ 22710 h 399495"/>
                <a:gd name="connsiteX844" fmla="*/ 214474 w 381694"/>
                <a:gd name="connsiteY844" fmla="*/ 26647 h 399495"/>
                <a:gd name="connsiteX845" fmla="*/ 215715 w 381694"/>
                <a:gd name="connsiteY845" fmla="*/ 28050 h 399495"/>
                <a:gd name="connsiteX846" fmla="*/ 217441 w 381694"/>
                <a:gd name="connsiteY846" fmla="*/ 28697 h 399495"/>
                <a:gd name="connsiteX847" fmla="*/ 219329 w 381694"/>
                <a:gd name="connsiteY847" fmla="*/ 28535 h 399495"/>
                <a:gd name="connsiteX848" fmla="*/ 220624 w 381694"/>
                <a:gd name="connsiteY848" fmla="*/ 27672 h 399495"/>
                <a:gd name="connsiteX849" fmla="*/ 222512 w 381694"/>
                <a:gd name="connsiteY849" fmla="*/ 25461 h 399495"/>
                <a:gd name="connsiteX850" fmla="*/ 223806 w 381694"/>
                <a:gd name="connsiteY850" fmla="*/ 25029 h 399495"/>
                <a:gd name="connsiteX851" fmla="*/ 225910 w 381694"/>
                <a:gd name="connsiteY851" fmla="*/ 25353 h 399495"/>
                <a:gd name="connsiteX852" fmla="*/ 231250 w 381694"/>
                <a:gd name="connsiteY852" fmla="*/ 27403 h 399495"/>
                <a:gd name="connsiteX853" fmla="*/ 233732 w 381694"/>
                <a:gd name="connsiteY853" fmla="*/ 27564 h 399495"/>
                <a:gd name="connsiteX854" fmla="*/ 234864 w 381694"/>
                <a:gd name="connsiteY854" fmla="*/ 27942 h 399495"/>
                <a:gd name="connsiteX855" fmla="*/ 235404 w 381694"/>
                <a:gd name="connsiteY855" fmla="*/ 28266 h 399495"/>
                <a:gd name="connsiteX856" fmla="*/ 235134 w 381694"/>
                <a:gd name="connsiteY856" fmla="*/ 28643 h 399495"/>
                <a:gd name="connsiteX857" fmla="*/ 230495 w 381694"/>
                <a:gd name="connsiteY857" fmla="*/ 31826 h 399495"/>
                <a:gd name="connsiteX858" fmla="*/ 222242 w 381694"/>
                <a:gd name="connsiteY858" fmla="*/ 35602 h 399495"/>
                <a:gd name="connsiteX859" fmla="*/ 217657 w 381694"/>
                <a:gd name="connsiteY859" fmla="*/ 36357 h 399495"/>
                <a:gd name="connsiteX860" fmla="*/ 208702 w 381694"/>
                <a:gd name="connsiteY860" fmla="*/ 33228 h 399495"/>
                <a:gd name="connsiteX861" fmla="*/ 207462 w 381694"/>
                <a:gd name="connsiteY861" fmla="*/ 32959 h 399495"/>
                <a:gd name="connsiteX862" fmla="*/ 206599 w 381694"/>
                <a:gd name="connsiteY862" fmla="*/ 32905 h 399495"/>
                <a:gd name="connsiteX863" fmla="*/ 205789 w 381694"/>
                <a:gd name="connsiteY863" fmla="*/ 32905 h 399495"/>
                <a:gd name="connsiteX864" fmla="*/ 204441 w 381694"/>
                <a:gd name="connsiteY864" fmla="*/ 33282 h 399495"/>
                <a:gd name="connsiteX865" fmla="*/ 194030 w 381694"/>
                <a:gd name="connsiteY865" fmla="*/ 37760 h 399495"/>
                <a:gd name="connsiteX866" fmla="*/ 188582 w 381694"/>
                <a:gd name="connsiteY866" fmla="*/ 39486 h 399495"/>
                <a:gd name="connsiteX867" fmla="*/ 186209 w 381694"/>
                <a:gd name="connsiteY867" fmla="*/ 40672 h 399495"/>
                <a:gd name="connsiteX868" fmla="*/ 184644 w 381694"/>
                <a:gd name="connsiteY868" fmla="*/ 41266 h 399495"/>
                <a:gd name="connsiteX869" fmla="*/ 179466 w 381694"/>
                <a:gd name="connsiteY869" fmla="*/ 42560 h 399495"/>
                <a:gd name="connsiteX870" fmla="*/ 175636 w 381694"/>
                <a:gd name="connsiteY870" fmla="*/ 43963 h 399495"/>
                <a:gd name="connsiteX871" fmla="*/ 174449 w 381694"/>
                <a:gd name="connsiteY871" fmla="*/ 44179 h 399495"/>
                <a:gd name="connsiteX872" fmla="*/ 173586 w 381694"/>
                <a:gd name="connsiteY872" fmla="*/ 44125 h 399495"/>
                <a:gd name="connsiteX873" fmla="*/ 172831 w 381694"/>
                <a:gd name="connsiteY873" fmla="*/ 43963 h 399495"/>
                <a:gd name="connsiteX874" fmla="*/ 171968 w 381694"/>
                <a:gd name="connsiteY874" fmla="*/ 43639 h 399495"/>
                <a:gd name="connsiteX875" fmla="*/ 168300 w 381694"/>
                <a:gd name="connsiteY875" fmla="*/ 42884 h 399495"/>
                <a:gd name="connsiteX876" fmla="*/ 165818 w 381694"/>
                <a:gd name="connsiteY876" fmla="*/ 42722 h 399495"/>
                <a:gd name="connsiteX877" fmla="*/ 164362 w 381694"/>
                <a:gd name="connsiteY877" fmla="*/ 42776 h 399495"/>
                <a:gd name="connsiteX878" fmla="*/ 162528 w 381694"/>
                <a:gd name="connsiteY878" fmla="*/ 43208 h 399495"/>
                <a:gd name="connsiteX879" fmla="*/ 161287 w 381694"/>
                <a:gd name="connsiteY879" fmla="*/ 43747 h 399495"/>
                <a:gd name="connsiteX880" fmla="*/ 157835 w 381694"/>
                <a:gd name="connsiteY880" fmla="*/ 45797 h 399495"/>
                <a:gd name="connsiteX881" fmla="*/ 156756 w 381694"/>
                <a:gd name="connsiteY881" fmla="*/ 46660 h 399495"/>
                <a:gd name="connsiteX882" fmla="*/ 155677 w 381694"/>
                <a:gd name="connsiteY882" fmla="*/ 47739 h 399495"/>
                <a:gd name="connsiteX883" fmla="*/ 154113 w 381694"/>
                <a:gd name="connsiteY883" fmla="*/ 49843 h 399495"/>
                <a:gd name="connsiteX884" fmla="*/ 153412 w 381694"/>
                <a:gd name="connsiteY884" fmla="*/ 51191 h 399495"/>
                <a:gd name="connsiteX885" fmla="*/ 152441 w 381694"/>
                <a:gd name="connsiteY885" fmla="*/ 53726 h 399495"/>
                <a:gd name="connsiteX886" fmla="*/ 151955 w 381694"/>
                <a:gd name="connsiteY886" fmla="*/ 54590 h 399495"/>
                <a:gd name="connsiteX887" fmla="*/ 150930 w 381694"/>
                <a:gd name="connsiteY887" fmla="*/ 55453 h 399495"/>
                <a:gd name="connsiteX888" fmla="*/ 150175 w 381694"/>
                <a:gd name="connsiteY888" fmla="*/ 55938 h 399495"/>
                <a:gd name="connsiteX889" fmla="*/ 145428 w 381694"/>
                <a:gd name="connsiteY889" fmla="*/ 57934 h 399495"/>
                <a:gd name="connsiteX890" fmla="*/ 150229 w 381694"/>
                <a:gd name="connsiteY890" fmla="*/ 63004 h 399495"/>
                <a:gd name="connsiteX891" fmla="*/ 151308 w 381694"/>
                <a:gd name="connsiteY891" fmla="*/ 64677 h 399495"/>
                <a:gd name="connsiteX892" fmla="*/ 152710 w 381694"/>
                <a:gd name="connsiteY892" fmla="*/ 65971 h 399495"/>
                <a:gd name="connsiteX893" fmla="*/ 153735 w 381694"/>
                <a:gd name="connsiteY893" fmla="*/ 66565 h 399495"/>
                <a:gd name="connsiteX894" fmla="*/ 155731 w 381694"/>
                <a:gd name="connsiteY894" fmla="*/ 66942 h 399495"/>
                <a:gd name="connsiteX895" fmla="*/ 157080 w 381694"/>
                <a:gd name="connsiteY895" fmla="*/ 67482 h 399495"/>
                <a:gd name="connsiteX896" fmla="*/ 157727 w 381694"/>
                <a:gd name="connsiteY896" fmla="*/ 67590 h 399495"/>
                <a:gd name="connsiteX897" fmla="*/ 158213 w 381694"/>
                <a:gd name="connsiteY897" fmla="*/ 67590 h 399495"/>
                <a:gd name="connsiteX898" fmla="*/ 158752 w 381694"/>
                <a:gd name="connsiteY898" fmla="*/ 67482 h 399495"/>
                <a:gd name="connsiteX899" fmla="*/ 159129 w 381694"/>
                <a:gd name="connsiteY899" fmla="*/ 67374 h 399495"/>
                <a:gd name="connsiteX900" fmla="*/ 159507 w 381694"/>
                <a:gd name="connsiteY900" fmla="*/ 67320 h 399495"/>
                <a:gd name="connsiteX901" fmla="*/ 159885 w 381694"/>
                <a:gd name="connsiteY901" fmla="*/ 67374 h 399495"/>
                <a:gd name="connsiteX902" fmla="*/ 160316 w 381694"/>
                <a:gd name="connsiteY902" fmla="*/ 67536 h 399495"/>
                <a:gd name="connsiteX903" fmla="*/ 160640 w 381694"/>
                <a:gd name="connsiteY903" fmla="*/ 68291 h 399495"/>
                <a:gd name="connsiteX904" fmla="*/ 160910 w 381694"/>
                <a:gd name="connsiteY904" fmla="*/ 69478 h 399495"/>
                <a:gd name="connsiteX905" fmla="*/ 161233 w 381694"/>
                <a:gd name="connsiteY905" fmla="*/ 74332 h 399495"/>
                <a:gd name="connsiteX906" fmla="*/ 161071 w 381694"/>
                <a:gd name="connsiteY906" fmla="*/ 75357 h 399495"/>
                <a:gd name="connsiteX907" fmla="*/ 159669 w 381694"/>
                <a:gd name="connsiteY907" fmla="*/ 77407 h 399495"/>
                <a:gd name="connsiteX908" fmla="*/ 159669 w 381694"/>
                <a:gd name="connsiteY908" fmla="*/ 77407 h 399495"/>
                <a:gd name="connsiteX909" fmla="*/ 378890 w 381694"/>
                <a:gd name="connsiteY909" fmla="*/ 286919 h 399495"/>
                <a:gd name="connsiteX910" fmla="*/ 379483 w 381694"/>
                <a:gd name="connsiteY910" fmla="*/ 290317 h 399495"/>
                <a:gd name="connsiteX911" fmla="*/ 379915 w 381694"/>
                <a:gd name="connsiteY911" fmla="*/ 291072 h 399495"/>
                <a:gd name="connsiteX912" fmla="*/ 378782 w 381694"/>
                <a:gd name="connsiteY912" fmla="*/ 290587 h 399495"/>
                <a:gd name="connsiteX913" fmla="*/ 378081 w 381694"/>
                <a:gd name="connsiteY913" fmla="*/ 290856 h 399495"/>
                <a:gd name="connsiteX914" fmla="*/ 377434 w 381694"/>
                <a:gd name="connsiteY914" fmla="*/ 291396 h 399495"/>
                <a:gd name="connsiteX915" fmla="*/ 376678 w 381694"/>
                <a:gd name="connsiteY915" fmla="*/ 291665 h 399495"/>
                <a:gd name="connsiteX916" fmla="*/ 374683 w 381694"/>
                <a:gd name="connsiteY916" fmla="*/ 291180 h 399495"/>
                <a:gd name="connsiteX917" fmla="*/ 373388 w 381694"/>
                <a:gd name="connsiteY917" fmla="*/ 290533 h 399495"/>
                <a:gd name="connsiteX918" fmla="*/ 372795 w 381694"/>
                <a:gd name="connsiteY918" fmla="*/ 289562 h 399495"/>
                <a:gd name="connsiteX919" fmla="*/ 371554 w 381694"/>
                <a:gd name="connsiteY919" fmla="*/ 284545 h 399495"/>
                <a:gd name="connsiteX920" fmla="*/ 371446 w 381694"/>
                <a:gd name="connsiteY920" fmla="*/ 282172 h 399495"/>
                <a:gd name="connsiteX921" fmla="*/ 372795 w 381694"/>
                <a:gd name="connsiteY921" fmla="*/ 280284 h 399495"/>
                <a:gd name="connsiteX922" fmla="*/ 377757 w 381694"/>
                <a:gd name="connsiteY922" fmla="*/ 285031 h 399495"/>
                <a:gd name="connsiteX923" fmla="*/ 378404 w 381694"/>
                <a:gd name="connsiteY923" fmla="*/ 285894 h 399495"/>
                <a:gd name="connsiteX924" fmla="*/ 378890 w 381694"/>
                <a:gd name="connsiteY924" fmla="*/ 286919 h 399495"/>
                <a:gd name="connsiteX925" fmla="*/ 315939 w 381694"/>
                <a:gd name="connsiteY925" fmla="*/ 270844 h 399495"/>
                <a:gd name="connsiteX926" fmla="*/ 316857 w 381694"/>
                <a:gd name="connsiteY926" fmla="*/ 271707 h 399495"/>
                <a:gd name="connsiteX927" fmla="*/ 317558 w 381694"/>
                <a:gd name="connsiteY927" fmla="*/ 273703 h 399495"/>
                <a:gd name="connsiteX928" fmla="*/ 317666 w 381694"/>
                <a:gd name="connsiteY928" fmla="*/ 275860 h 399495"/>
                <a:gd name="connsiteX929" fmla="*/ 316749 w 381694"/>
                <a:gd name="connsiteY929" fmla="*/ 277263 h 399495"/>
                <a:gd name="connsiteX930" fmla="*/ 315670 w 381694"/>
                <a:gd name="connsiteY930" fmla="*/ 277856 h 399495"/>
                <a:gd name="connsiteX931" fmla="*/ 314537 w 381694"/>
                <a:gd name="connsiteY931" fmla="*/ 278827 h 399495"/>
                <a:gd name="connsiteX932" fmla="*/ 313620 w 381694"/>
                <a:gd name="connsiteY932" fmla="*/ 279960 h 399495"/>
                <a:gd name="connsiteX933" fmla="*/ 313242 w 381694"/>
                <a:gd name="connsiteY933" fmla="*/ 281147 h 399495"/>
                <a:gd name="connsiteX934" fmla="*/ 312757 w 381694"/>
                <a:gd name="connsiteY934" fmla="*/ 282064 h 399495"/>
                <a:gd name="connsiteX935" fmla="*/ 311732 w 381694"/>
                <a:gd name="connsiteY935" fmla="*/ 282603 h 399495"/>
                <a:gd name="connsiteX936" fmla="*/ 310707 w 381694"/>
                <a:gd name="connsiteY936" fmla="*/ 282603 h 399495"/>
                <a:gd name="connsiteX937" fmla="*/ 310222 w 381694"/>
                <a:gd name="connsiteY937" fmla="*/ 281740 h 399495"/>
                <a:gd name="connsiteX938" fmla="*/ 310437 w 381694"/>
                <a:gd name="connsiteY938" fmla="*/ 277317 h 399495"/>
                <a:gd name="connsiteX939" fmla="*/ 310815 w 381694"/>
                <a:gd name="connsiteY939" fmla="*/ 275429 h 399495"/>
                <a:gd name="connsiteX940" fmla="*/ 312163 w 381694"/>
                <a:gd name="connsiteY940" fmla="*/ 272031 h 399495"/>
                <a:gd name="connsiteX941" fmla="*/ 312433 w 381694"/>
                <a:gd name="connsiteY941" fmla="*/ 271006 h 399495"/>
                <a:gd name="connsiteX942" fmla="*/ 312541 w 381694"/>
                <a:gd name="connsiteY942" fmla="*/ 269873 h 399495"/>
                <a:gd name="connsiteX943" fmla="*/ 313188 w 381694"/>
                <a:gd name="connsiteY943" fmla="*/ 269279 h 399495"/>
                <a:gd name="connsiteX944" fmla="*/ 314537 w 381694"/>
                <a:gd name="connsiteY944" fmla="*/ 269657 h 399495"/>
                <a:gd name="connsiteX945" fmla="*/ 315724 w 381694"/>
                <a:gd name="connsiteY945" fmla="*/ 270358 h 399495"/>
                <a:gd name="connsiteX946" fmla="*/ 315939 w 381694"/>
                <a:gd name="connsiteY946" fmla="*/ 270844 h 399495"/>
                <a:gd name="connsiteX947" fmla="*/ 348089 w 381694"/>
                <a:gd name="connsiteY947" fmla="*/ 227366 h 399495"/>
                <a:gd name="connsiteX948" fmla="*/ 349707 w 381694"/>
                <a:gd name="connsiteY948" fmla="*/ 227528 h 399495"/>
                <a:gd name="connsiteX949" fmla="*/ 351218 w 381694"/>
                <a:gd name="connsiteY949" fmla="*/ 228068 h 399495"/>
                <a:gd name="connsiteX950" fmla="*/ 352243 w 381694"/>
                <a:gd name="connsiteY950" fmla="*/ 229093 h 399495"/>
                <a:gd name="connsiteX951" fmla="*/ 352458 w 381694"/>
                <a:gd name="connsiteY951" fmla="*/ 230711 h 399495"/>
                <a:gd name="connsiteX952" fmla="*/ 352296 w 381694"/>
                <a:gd name="connsiteY952" fmla="*/ 232545 h 399495"/>
                <a:gd name="connsiteX953" fmla="*/ 351164 w 381694"/>
                <a:gd name="connsiteY953" fmla="*/ 235673 h 399495"/>
                <a:gd name="connsiteX954" fmla="*/ 350732 w 381694"/>
                <a:gd name="connsiteY954" fmla="*/ 237454 h 399495"/>
                <a:gd name="connsiteX955" fmla="*/ 350840 w 381694"/>
                <a:gd name="connsiteY955" fmla="*/ 240151 h 399495"/>
                <a:gd name="connsiteX956" fmla="*/ 350732 w 381694"/>
                <a:gd name="connsiteY956" fmla="*/ 241014 h 399495"/>
                <a:gd name="connsiteX957" fmla="*/ 350301 w 381694"/>
                <a:gd name="connsiteY957" fmla="*/ 241985 h 399495"/>
                <a:gd name="connsiteX958" fmla="*/ 348089 w 381694"/>
                <a:gd name="connsiteY958" fmla="*/ 244358 h 399495"/>
                <a:gd name="connsiteX959" fmla="*/ 344529 w 381694"/>
                <a:gd name="connsiteY959" fmla="*/ 247325 h 399495"/>
                <a:gd name="connsiteX960" fmla="*/ 343828 w 381694"/>
                <a:gd name="connsiteY960" fmla="*/ 247703 h 399495"/>
                <a:gd name="connsiteX961" fmla="*/ 342263 w 381694"/>
                <a:gd name="connsiteY961" fmla="*/ 248080 h 399495"/>
                <a:gd name="connsiteX962" fmla="*/ 341562 w 381694"/>
                <a:gd name="connsiteY962" fmla="*/ 248512 h 399495"/>
                <a:gd name="connsiteX963" fmla="*/ 339890 w 381694"/>
                <a:gd name="connsiteY963" fmla="*/ 249267 h 399495"/>
                <a:gd name="connsiteX964" fmla="*/ 337516 w 381694"/>
                <a:gd name="connsiteY964" fmla="*/ 247649 h 399495"/>
                <a:gd name="connsiteX965" fmla="*/ 335844 w 381694"/>
                <a:gd name="connsiteY965" fmla="*/ 248781 h 399495"/>
                <a:gd name="connsiteX966" fmla="*/ 335413 w 381694"/>
                <a:gd name="connsiteY966" fmla="*/ 245437 h 399495"/>
                <a:gd name="connsiteX967" fmla="*/ 334819 w 381694"/>
                <a:gd name="connsiteY967" fmla="*/ 244034 h 399495"/>
                <a:gd name="connsiteX968" fmla="*/ 333255 w 381694"/>
                <a:gd name="connsiteY968" fmla="*/ 243441 h 399495"/>
                <a:gd name="connsiteX969" fmla="*/ 332877 w 381694"/>
                <a:gd name="connsiteY969" fmla="*/ 242956 h 399495"/>
                <a:gd name="connsiteX970" fmla="*/ 332931 w 381694"/>
                <a:gd name="connsiteY970" fmla="*/ 241931 h 399495"/>
                <a:gd name="connsiteX971" fmla="*/ 332823 w 381694"/>
                <a:gd name="connsiteY971" fmla="*/ 240906 h 399495"/>
                <a:gd name="connsiteX972" fmla="*/ 332014 w 381694"/>
                <a:gd name="connsiteY972" fmla="*/ 240420 h 399495"/>
                <a:gd name="connsiteX973" fmla="*/ 330935 w 381694"/>
                <a:gd name="connsiteY973" fmla="*/ 240474 h 399495"/>
                <a:gd name="connsiteX974" fmla="*/ 330126 w 381694"/>
                <a:gd name="connsiteY974" fmla="*/ 240582 h 399495"/>
                <a:gd name="connsiteX975" fmla="*/ 329425 w 381694"/>
                <a:gd name="connsiteY975" fmla="*/ 240906 h 399495"/>
                <a:gd name="connsiteX976" fmla="*/ 328724 w 381694"/>
                <a:gd name="connsiteY976" fmla="*/ 241553 h 399495"/>
                <a:gd name="connsiteX977" fmla="*/ 326836 w 381694"/>
                <a:gd name="connsiteY977" fmla="*/ 244790 h 399495"/>
                <a:gd name="connsiteX978" fmla="*/ 326081 w 381694"/>
                <a:gd name="connsiteY978" fmla="*/ 248674 h 399495"/>
                <a:gd name="connsiteX979" fmla="*/ 326296 w 381694"/>
                <a:gd name="connsiteY979" fmla="*/ 256495 h 399495"/>
                <a:gd name="connsiteX980" fmla="*/ 326135 w 381694"/>
                <a:gd name="connsiteY980" fmla="*/ 258383 h 399495"/>
                <a:gd name="connsiteX981" fmla="*/ 325487 w 381694"/>
                <a:gd name="connsiteY981" fmla="*/ 259246 h 399495"/>
                <a:gd name="connsiteX982" fmla="*/ 324786 w 381694"/>
                <a:gd name="connsiteY982" fmla="*/ 258761 h 399495"/>
                <a:gd name="connsiteX983" fmla="*/ 324462 w 381694"/>
                <a:gd name="connsiteY983" fmla="*/ 256765 h 399495"/>
                <a:gd name="connsiteX984" fmla="*/ 324031 w 381694"/>
                <a:gd name="connsiteY984" fmla="*/ 255848 h 399495"/>
                <a:gd name="connsiteX985" fmla="*/ 323006 w 381694"/>
                <a:gd name="connsiteY985" fmla="*/ 256010 h 399495"/>
                <a:gd name="connsiteX986" fmla="*/ 319823 w 381694"/>
                <a:gd name="connsiteY986" fmla="*/ 258383 h 399495"/>
                <a:gd name="connsiteX987" fmla="*/ 319068 w 381694"/>
                <a:gd name="connsiteY987" fmla="*/ 258113 h 399495"/>
                <a:gd name="connsiteX988" fmla="*/ 318583 w 381694"/>
                <a:gd name="connsiteY988" fmla="*/ 257250 h 399495"/>
                <a:gd name="connsiteX989" fmla="*/ 317935 w 381694"/>
                <a:gd name="connsiteY989" fmla="*/ 256495 h 399495"/>
                <a:gd name="connsiteX990" fmla="*/ 315076 w 381694"/>
                <a:gd name="connsiteY990" fmla="*/ 255686 h 399495"/>
                <a:gd name="connsiteX991" fmla="*/ 314375 w 381694"/>
                <a:gd name="connsiteY991" fmla="*/ 255254 h 399495"/>
                <a:gd name="connsiteX992" fmla="*/ 313944 w 381694"/>
                <a:gd name="connsiteY992" fmla="*/ 254391 h 399495"/>
                <a:gd name="connsiteX993" fmla="*/ 313836 w 381694"/>
                <a:gd name="connsiteY993" fmla="*/ 253420 h 399495"/>
                <a:gd name="connsiteX994" fmla="*/ 314051 w 381694"/>
                <a:gd name="connsiteY994" fmla="*/ 252611 h 399495"/>
                <a:gd name="connsiteX995" fmla="*/ 314645 w 381694"/>
                <a:gd name="connsiteY995" fmla="*/ 252288 h 399495"/>
                <a:gd name="connsiteX996" fmla="*/ 315670 w 381694"/>
                <a:gd name="connsiteY996" fmla="*/ 251856 h 399495"/>
                <a:gd name="connsiteX997" fmla="*/ 319715 w 381694"/>
                <a:gd name="connsiteY997" fmla="*/ 249321 h 399495"/>
                <a:gd name="connsiteX998" fmla="*/ 320363 w 381694"/>
                <a:gd name="connsiteY998" fmla="*/ 246462 h 399495"/>
                <a:gd name="connsiteX999" fmla="*/ 318529 w 381694"/>
                <a:gd name="connsiteY999" fmla="*/ 235026 h 399495"/>
                <a:gd name="connsiteX1000" fmla="*/ 318637 w 381694"/>
                <a:gd name="connsiteY1000" fmla="*/ 232275 h 399495"/>
                <a:gd name="connsiteX1001" fmla="*/ 318529 w 381694"/>
                <a:gd name="connsiteY1001" fmla="*/ 231412 h 399495"/>
                <a:gd name="connsiteX1002" fmla="*/ 318151 w 381694"/>
                <a:gd name="connsiteY1002" fmla="*/ 230873 h 399495"/>
                <a:gd name="connsiteX1003" fmla="*/ 317558 w 381694"/>
                <a:gd name="connsiteY1003" fmla="*/ 230387 h 399495"/>
                <a:gd name="connsiteX1004" fmla="*/ 316964 w 381694"/>
                <a:gd name="connsiteY1004" fmla="*/ 230333 h 399495"/>
                <a:gd name="connsiteX1005" fmla="*/ 316209 w 381694"/>
                <a:gd name="connsiteY1005" fmla="*/ 232437 h 399495"/>
                <a:gd name="connsiteX1006" fmla="*/ 315022 w 381694"/>
                <a:gd name="connsiteY1006" fmla="*/ 233138 h 399495"/>
                <a:gd name="connsiteX1007" fmla="*/ 313674 w 381694"/>
                <a:gd name="connsiteY1007" fmla="*/ 233624 h 399495"/>
                <a:gd name="connsiteX1008" fmla="*/ 312541 w 381694"/>
                <a:gd name="connsiteY1008" fmla="*/ 234325 h 399495"/>
                <a:gd name="connsiteX1009" fmla="*/ 310599 w 381694"/>
                <a:gd name="connsiteY1009" fmla="*/ 238478 h 399495"/>
                <a:gd name="connsiteX1010" fmla="*/ 309898 w 381694"/>
                <a:gd name="connsiteY1010" fmla="*/ 239126 h 399495"/>
                <a:gd name="connsiteX1011" fmla="*/ 308981 w 381694"/>
                <a:gd name="connsiteY1011" fmla="*/ 239719 h 399495"/>
                <a:gd name="connsiteX1012" fmla="*/ 308280 w 381694"/>
                <a:gd name="connsiteY1012" fmla="*/ 241122 h 399495"/>
                <a:gd name="connsiteX1013" fmla="*/ 307255 w 381694"/>
                <a:gd name="connsiteY1013" fmla="*/ 243873 h 399495"/>
                <a:gd name="connsiteX1014" fmla="*/ 305582 w 381694"/>
                <a:gd name="connsiteY1014" fmla="*/ 246408 h 399495"/>
                <a:gd name="connsiteX1015" fmla="*/ 303802 w 381694"/>
                <a:gd name="connsiteY1015" fmla="*/ 248458 h 399495"/>
                <a:gd name="connsiteX1016" fmla="*/ 297437 w 381694"/>
                <a:gd name="connsiteY1016" fmla="*/ 254122 h 399495"/>
                <a:gd name="connsiteX1017" fmla="*/ 295334 w 381694"/>
                <a:gd name="connsiteY1017" fmla="*/ 255416 h 399495"/>
                <a:gd name="connsiteX1018" fmla="*/ 293445 w 381694"/>
                <a:gd name="connsiteY1018" fmla="*/ 254985 h 399495"/>
                <a:gd name="connsiteX1019" fmla="*/ 288051 w 381694"/>
                <a:gd name="connsiteY1019" fmla="*/ 242740 h 399495"/>
                <a:gd name="connsiteX1020" fmla="*/ 287674 w 381694"/>
                <a:gd name="connsiteY1020" fmla="*/ 239072 h 399495"/>
                <a:gd name="connsiteX1021" fmla="*/ 287997 w 381694"/>
                <a:gd name="connsiteY1021" fmla="*/ 235296 h 399495"/>
                <a:gd name="connsiteX1022" fmla="*/ 288861 w 381694"/>
                <a:gd name="connsiteY1022" fmla="*/ 231466 h 399495"/>
                <a:gd name="connsiteX1023" fmla="*/ 290209 w 381694"/>
                <a:gd name="connsiteY1023" fmla="*/ 228014 h 399495"/>
                <a:gd name="connsiteX1024" fmla="*/ 295657 w 381694"/>
                <a:gd name="connsiteY1024" fmla="*/ 220246 h 399495"/>
                <a:gd name="connsiteX1025" fmla="*/ 296952 w 381694"/>
                <a:gd name="connsiteY1025" fmla="*/ 219545 h 399495"/>
                <a:gd name="connsiteX1026" fmla="*/ 298840 w 381694"/>
                <a:gd name="connsiteY1026" fmla="*/ 219868 h 399495"/>
                <a:gd name="connsiteX1027" fmla="*/ 301968 w 381694"/>
                <a:gd name="connsiteY1027" fmla="*/ 221109 h 399495"/>
                <a:gd name="connsiteX1028" fmla="*/ 303155 w 381694"/>
                <a:gd name="connsiteY1028" fmla="*/ 221271 h 399495"/>
                <a:gd name="connsiteX1029" fmla="*/ 304180 w 381694"/>
                <a:gd name="connsiteY1029" fmla="*/ 220785 h 399495"/>
                <a:gd name="connsiteX1030" fmla="*/ 305906 w 381694"/>
                <a:gd name="connsiteY1030" fmla="*/ 219221 h 399495"/>
                <a:gd name="connsiteX1031" fmla="*/ 306985 w 381694"/>
                <a:gd name="connsiteY1031" fmla="*/ 218897 h 399495"/>
                <a:gd name="connsiteX1032" fmla="*/ 310869 w 381694"/>
                <a:gd name="connsiteY1032" fmla="*/ 218358 h 399495"/>
                <a:gd name="connsiteX1033" fmla="*/ 314159 w 381694"/>
                <a:gd name="connsiteY1033" fmla="*/ 218358 h 399495"/>
                <a:gd name="connsiteX1034" fmla="*/ 314699 w 381694"/>
                <a:gd name="connsiteY1034" fmla="*/ 218628 h 399495"/>
                <a:gd name="connsiteX1035" fmla="*/ 315292 w 381694"/>
                <a:gd name="connsiteY1035" fmla="*/ 219221 h 399495"/>
                <a:gd name="connsiteX1036" fmla="*/ 316047 w 381694"/>
                <a:gd name="connsiteY1036" fmla="*/ 219814 h 399495"/>
                <a:gd name="connsiteX1037" fmla="*/ 317126 w 381694"/>
                <a:gd name="connsiteY1037" fmla="*/ 220084 h 399495"/>
                <a:gd name="connsiteX1038" fmla="*/ 318259 w 381694"/>
                <a:gd name="connsiteY1038" fmla="*/ 219761 h 399495"/>
                <a:gd name="connsiteX1039" fmla="*/ 318583 w 381694"/>
                <a:gd name="connsiteY1039" fmla="*/ 218951 h 399495"/>
                <a:gd name="connsiteX1040" fmla="*/ 318691 w 381694"/>
                <a:gd name="connsiteY1040" fmla="*/ 217980 h 399495"/>
                <a:gd name="connsiteX1041" fmla="*/ 319230 w 381694"/>
                <a:gd name="connsiteY1041" fmla="*/ 217117 h 399495"/>
                <a:gd name="connsiteX1042" fmla="*/ 320309 w 381694"/>
                <a:gd name="connsiteY1042" fmla="*/ 216578 h 399495"/>
                <a:gd name="connsiteX1043" fmla="*/ 320902 w 381694"/>
                <a:gd name="connsiteY1043" fmla="*/ 216848 h 399495"/>
                <a:gd name="connsiteX1044" fmla="*/ 321334 w 381694"/>
                <a:gd name="connsiteY1044" fmla="*/ 217387 h 399495"/>
                <a:gd name="connsiteX1045" fmla="*/ 321927 w 381694"/>
                <a:gd name="connsiteY1045" fmla="*/ 217711 h 399495"/>
                <a:gd name="connsiteX1046" fmla="*/ 325865 w 381694"/>
                <a:gd name="connsiteY1046" fmla="*/ 223644 h 399495"/>
                <a:gd name="connsiteX1047" fmla="*/ 325056 w 381694"/>
                <a:gd name="connsiteY1047" fmla="*/ 224453 h 399495"/>
                <a:gd name="connsiteX1048" fmla="*/ 324462 w 381694"/>
                <a:gd name="connsiteY1048" fmla="*/ 225263 h 399495"/>
                <a:gd name="connsiteX1049" fmla="*/ 323761 w 381694"/>
                <a:gd name="connsiteY1049" fmla="*/ 225856 h 399495"/>
                <a:gd name="connsiteX1050" fmla="*/ 322520 w 381694"/>
                <a:gd name="connsiteY1050" fmla="*/ 226072 h 399495"/>
                <a:gd name="connsiteX1051" fmla="*/ 321981 w 381694"/>
                <a:gd name="connsiteY1051" fmla="*/ 226503 h 399495"/>
                <a:gd name="connsiteX1052" fmla="*/ 321711 w 381694"/>
                <a:gd name="connsiteY1052" fmla="*/ 227582 h 399495"/>
                <a:gd name="connsiteX1053" fmla="*/ 321603 w 381694"/>
                <a:gd name="connsiteY1053" fmla="*/ 229902 h 399495"/>
                <a:gd name="connsiteX1054" fmla="*/ 321981 w 381694"/>
                <a:gd name="connsiteY1054" fmla="*/ 230927 h 399495"/>
                <a:gd name="connsiteX1055" fmla="*/ 322736 w 381694"/>
                <a:gd name="connsiteY1055" fmla="*/ 231736 h 399495"/>
                <a:gd name="connsiteX1056" fmla="*/ 323545 w 381694"/>
                <a:gd name="connsiteY1056" fmla="*/ 232437 h 399495"/>
                <a:gd name="connsiteX1057" fmla="*/ 324031 w 381694"/>
                <a:gd name="connsiteY1057" fmla="*/ 233084 h 399495"/>
                <a:gd name="connsiteX1058" fmla="*/ 324247 w 381694"/>
                <a:gd name="connsiteY1058" fmla="*/ 234433 h 399495"/>
                <a:gd name="connsiteX1059" fmla="*/ 324247 w 381694"/>
                <a:gd name="connsiteY1059" fmla="*/ 237130 h 399495"/>
                <a:gd name="connsiteX1060" fmla="*/ 324624 w 381694"/>
                <a:gd name="connsiteY1060" fmla="*/ 238425 h 399495"/>
                <a:gd name="connsiteX1061" fmla="*/ 326674 w 381694"/>
                <a:gd name="connsiteY1061" fmla="*/ 236914 h 399495"/>
                <a:gd name="connsiteX1062" fmla="*/ 328130 w 381694"/>
                <a:gd name="connsiteY1062" fmla="*/ 234972 h 399495"/>
                <a:gd name="connsiteX1063" fmla="*/ 330612 w 381694"/>
                <a:gd name="connsiteY1063" fmla="*/ 230711 h 399495"/>
                <a:gd name="connsiteX1064" fmla="*/ 330935 w 381694"/>
                <a:gd name="connsiteY1064" fmla="*/ 230441 h 399495"/>
                <a:gd name="connsiteX1065" fmla="*/ 331960 w 381694"/>
                <a:gd name="connsiteY1065" fmla="*/ 229902 h 399495"/>
                <a:gd name="connsiteX1066" fmla="*/ 332338 w 381694"/>
                <a:gd name="connsiteY1066" fmla="*/ 229524 h 399495"/>
                <a:gd name="connsiteX1067" fmla="*/ 333578 w 381694"/>
                <a:gd name="connsiteY1067" fmla="*/ 227744 h 399495"/>
                <a:gd name="connsiteX1068" fmla="*/ 334334 w 381694"/>
                <a:gd name="connsiteY1068" fmla="*/ 225209 h 399495"/>
                <a:gd name="connsiteX1069" fmla="*/ 335035 w 381694"/>
                <a:gd name="connsiteY1069" fmla="*/ 224022 h 399495"/>
                <a:gd name="connsiteX1070" fmla="*/ 336222 w 381694"/>
                <a:gd name="connsiteY1070" fmla="*/ 223536 h 399495"/>
                <a:gd name="connsiteX1071" fmla="*/ 337732 w 381694"/>
                <a:gd name="connsiteY1071" fmla="*/ 223590 h 399495"/>
                <a:gd name="connsiteX1072" fmla="*/ 338541 w 381694"/>
                <a:gd name="connsiteY1072" fmla="*/ 223536 h 399495"/>
                <a:gd name="connsiteX1073" fmla="*/ 339189 w 381694"/>
                <a:gd name="connsiteY1073" fmla="*/ 223267 h 399495"/>
                <a:gd name="connsiteX1074" fmla="*/ 339782 w 381694"/>
                <a:gd name="connsiteY1074" fmla="*/ 223213 h 399495"/>
                <a:gd name="connsiteX1075" fmla="*/ 340052 w 381694"/>
                <a:gd name="connsiteY1075" fmla="*/ 223968 h 399495"/>
                <a:gd name="connsiteX1076" fmla="*/ 340213 w 381694"/>
                <a:gd name="connsiteY1076" fmla="*/ 224993 h 399495"/>
                <a:gd name="connsiteX1077" fmla="*/ 340429 w 381694"/>
                <a:gd name="connsiteY1077" fmla="*/ 225694 h 399495"/>
                <a:gd name="connsiteX1078" fmla="*/ 341670 w 381694"/>
                <a:gd name="connsiteY1078" fmla="*/ 226557 h 399495"/>
                <a:gd name="connsiteX1079" fmla="*/ 342263 w 381694"/>
                <a:gd name="connsiteY1079" fmla="*/ 225964 h 399495"/>
                <a:gd name="connsiteX1080" fmla="*/ 342803 w 381694"/>
                <a:gd name="connsiteY1080" fmla="*/ 224831 h 399495"/>
                <a:gd name="connsiteX1081" fmla="*/ 343989 w 381694"/>
                <a:gd name="connsiteY1081" fmla="*/ 224238 h 399495"/>
                <a:gd name="connsiteX1082" fmla="*/ 344852 w 381694"/>
                <a:gd name="connsiteY1082" fmla="*/ 224723 h 399495"/>
                <a:gd name="connsiteX1083" fmla="*/ 346740 w 381694"/>
                <a:gd name="connsiteY1083" fmla="*/ 226719 h 399495"/>
                <a:gd name="connsiteX1084" fmla="*/ 348089 w 381694"/>
                <a:gd name="connsiteY1084" fmla="*/ 227366 h 399495"/>
                <a:gd name="connsiteX1085" fmla="*/ 204873 w 381694"/>
                <a:gd name="connsiteY1085" fmla="*/ 152333 h 399495"/>
                <a:gd name="connsiteX1086" fmla="*/ 208487 w 381694"/>
                <a:gd name="connsiteY1086" fmla="*/ 154706 h 399495"/>
                <a:gd name="connsiteX1087" fmla="*/ 209026 w 381694"/>
                <a:gd name="connsiteY1087" fmla="*/ 155461 h 399495"/>
                <a:gd name="connsiteX1088" fmla="*/ 209781 w 381694"/>
                <a:gd name="connsiteY1088" fmla="*/ 157457 h 399495"/>
                <a:gd name="connsiteX1089" fmla="*/ 210267 w 381694"/>
                <a:gd name="connsiteY1089" fmla="*/ 158266 h 399495"/>
                <a:gd name="connsiteX1090" fmla="*/ 210051 w 381694"/>
                <a:gd name="connsiteY1090" fmla="*/ 159723 h 399495"/>
                <a:gd name="connsiteX1091" fmla="*/ 209404 w 381694"/>
                <a:gd name="connsiteY1091" fmla="*/ 160856 h 399495"/>
                <a:gd name="connsiteX1092" fmla="*/ 208379 w 381694"/>
                <a:gd name="connsiteY1092" fmla="*/ 161611 h 399495"/>
                <a:gd name="connsiteX1093" fmla="*/ 206976 w 381694"/>
                <a:gd name="connsiteY1093" fmla="*/ 161881 h 399495"/>
                <a:gd name="connsiteX1094" fmla="*/ 206653 w 381694"/>
                <a:gd name="connsiteY1094" fmla="*/ 161449 h 399495"/>
                <a:gd name="connsiteX1095" fmla="*/ 204333 w 381694"/>
                <a:gd name="connsiteY1095" fmla="*/ 159507 h 399495"/>
                <a:gd name="connsiteX1096" fmla="*/ 203200 w 381694"/>
                <a:gd name="connsiteY1096" fmla="*/ 158914 h 399495"/>
                <a:gd name="connsiteX1097" fmla="*/ 204225 w 381694"/>
                <a:gd name="connsiteY1097" fmla="*/ 160964 h 399495"/>
                <a:gd name="connsiteX1098" fmla="*/ 204063 w 381694"/>
                <a:gd name="connsiteY1098" fmla="*/ 161611 h 399495"/>
                <a:gd name="connsiteX1099" fmla="*/ 202877 w 381694"/>
                <a:gd name="connsiteY1099" fmla="*/ 161881 h 399495"/>
                <a:gd name="connsiteX1100" fmla="*/ 201636 w 381694"/>
                <a:gd name="connsiteY1100" fmla="*/ 161611 h 399495"/>
                <a:gd name="connsiteX1101" fmla="*/ 200287 w 381694"/>
                <a:gd name="connsiteY1101" fmla="*/ 160370 h 399495"/>
                <a:gd name="connsiteX1102" fmla="*/ 199316 w 381694"/>
                <a:gd name="connsiteY1102" fmla="*/ 160100 h 399495"/>
                <a:gd name="connsiteX1103" fmla="*/ 195540 w 381694"/>
                <a:gd name="connsiteY1103" fmla="*/ 159507 h 399495"/>
                <a:gd name="connsiteX1104" fmla="*/ 194570 w 381694"/>
                <a:gd name="connsiteY1104" fmla="*/ 159183 h 399495"/>
                <a:gd name="connsiteX1105" fmla="*/ 193706 w 381694"/>
                <a:gd name="connsiteY1105" fmla="*/ 159453 h 399495"/>
                <a:gd name="connsiteX1106" fmla="*/ 191549 w 381694"/>
                <a:gd name="connsiteY1106" fmla="*/ 163984 h 399495"/>
                <a:gd name="connsiteX1107" fmla="*/ 190524 w 381694"/>
                <a:gd name="connsiteY1107" fmla="*/ 164686 h 399495"/>
                <a:gd name="connsiteX1108" fmla="*/ 189013 w 381694"/>
                <a:gd name="connsiteY1108" fmla="*/ 165333 h 399495"/>
                <a:gd name="connsiteX1109" fmla="*/ 187503 w 381694"/>
                <a:gd name="connsiteY1109" fmla="*/ 165495 h 399495"/>
                <a:gd name="connsiteX1110" fmla="*/ 186424 w 381694"/>
                <a:gd name="connsiteY1110" fmla="*/ 164901 h 399495"/>
                <a:gd name="connsiteX1111" fmla="*/ 186370 w 381694"/>
                <a:gd name="connsiteY1111" fmla="*/ 163661 h 399495"/>
                <a:gd name="connsiteX1112" fmla="*/ 187071 w 381694"/>
                <a:gd name="connsiteY1112" fmla="*/ 162042 h 399495"/>
                <a:gd name="connsiteX1113" fmla="*/ 189661 w 381694"/>
                <a:gd name="connsiteY1113" fmla="*/ 158266 h 399495"/>
                <a:gd name="connsiteX1114" fmla="*/ 190524 w 381694"/>
                <a:gd name="connsiteY1114" fmla="*/ 157349 h 399495"/>
                <a:gd name="connsiteX1115" fmla="*/ 191603 w 381694"/>
                <a:gd name="connsiteY1115" fmla="*/ 156594 h 399495"/>
                <a:gd name="connsiteX1116" fmla="*/ 194408 w 381694"/>
                <a:gd name="connsiteY1116" fmla="*/ 155300 h 399495"/>
                <a:gd name="connsiteX1117" fmla="*/ 195001 w 381694"/>
                <a:gd name="connsiteY1117" fmla="*/ 154814 h 399495"/>
                <a:gd name="connsiteX1118" fmla="*/ 195972 w 381694"/>
                <a:gd name="connsiteY1118" fmla="*/ 152387 h 399495"/>
                <a:gd name="connsiteX1119" fmla="*/ 198292 w 381694"/>
                <a:gd name="connsiteY1119" fmla="*/ 154437 h 399495"/>
                <a:gd name="connsiteX1120" fmla="*/ 200126 w 381694"/>
                <a:gd name="connsiteY1120" fmla="*/ 154059 h 399495"/>
                <a:gd name="connsiteX1121" fmla="*/ 202068 w 381694"/>
                <a:gd name="connsiteY1121" fmla="*/ 152872 h 399495"/>
                <a:gd name="connsiteX1122" fmla="*/ 204873 w 381694"/>
                <a:gd name="connsiteY1122" fmla="*/ 152333 h 399495"/>
                <a:gd name="connsiteX1123" fmla="*/ 220138 w 381694"/>
                <a:gd name="connsiteY1123" fmla="*/ 146345 h 399495"/>
                <a:gd name="connsiteX1124" fmla="*/ 221379 w 381694"/>
                <a:gd name="connsiteY1124" fmla="*/ 146561 h 399495"/>
                <a:gd name="connsiteX1125" fmla="*/ 222026 w 381694"/>
                <a:gd name="connsiteY1125" fmla="*/ 147208 h 399495"/>
                <a:gd name="connsiteX1126" fmla="*/ 222242 w 381694"/>
                <a:gd name="connsiteY1126" fmla="*/ 148341 h 399495"/>
                <a:gd name="connsiteX1127" fmla="*/ 222134 w 381694"/>
                <a:gd name="connsiteY1127" fmla="*/ 149959 h 399495"/>
                <a:gd name="connsiteX1128" fmla="*/ 221217 w 381694"/>
                <a:gd name="connsiteY1128" fmla="*/ 151685 h 399495"/>
                <a:gd name="connsiteX1129" fmla="*/ 219814 w 381694"/>
                <a:gd name="connsiteY1129" fmla="*/ 152872 h 399495"/>
                <a:gd name="connsiteX1130" fmla="*/ 218088 w 381694"/>
                <a:gd name="connsiteY1130" fmla="*/ 153196 h 399495"/>
                <a:gd name="connsiteX1131" fmla="*/ 216200 w 381694"/>
                <a:gd name="connsiteY1131" fmla="*/ 152333 h 399495"/>
                <a:gd name="connsiteX1132" fmla="*/ 214420 w 381694"/>
                <a:gd name="connsiteY1132" fmla="*/ 153412 h 399495"/>
                <a:gd name="connsiteX1133" fmla="*/ 211615 w 381694"/>
                <a:gd name="connsiteY1133" fmla="*/ 153519 h 399495"/>
                <a:gd name="connsiteX1134" fmla="*/ 208756 w 381694"/>
                <a:gd name="connsiteY1134" fmla="*/ 152872 h 399495"/>
                <a:gd name="connsiteX1135" fmla="*/ 206707 w 381694"/>
                <a:gd name="connsiteY1135" fmla="*/ 151793 h 399495"/>
                <a:gd name="connsiteX1136" fmla="*/ 205466 w 381694"/>
                <a:gd name="connsiteY1136" fmla="*/ 150337 h 399495"/>
                <a:gd name="connsiteX1137" fmla="*/ 205412 w 381694"/>
                <a:gd name="connsiteY1137" fmla="*/ 149420 h 399495"/>
                <a:gd name="connsiteX1138" fmla="*/ 205843 w 381694"/>
                <a:gd name="connsiteY1138" fmla="*/ 148611 h 399495"/>
                <a:gd name="connsiteX1139" fmla="*/ 206113 w 381694"/>
                <a:gd name="connsiteY1139" fmla="*/ 147316 h 399495"/>
                <a:gd name="connsiteX1140" fmla="*/ 206491 w 381694"/>
                <a:gd name="connsiteY1140" fmla="*/ 146399 h 399495"/>
                <a:gd name="connsiteX1141" fmla="*/ 207354 w 381694"/>
                <a:gd name="connsiteY1141" fmla="*/ 146183 h 399495"/>
                <a:gd name="connsiteX1142" fmla="*/ 209080 w 381694"/>
                <a:gd name="connsiteY1142" fmla="*/ 146345 h 399495"/>
                <a:gd name="connsiteX1143" fmla="*/ 209188 w 381694"/>
                <a:gd name="connsiteY1143" fmla="*/ 146507 h 399495"/>
                <a:gd name="connsiteX1144" fmla="*/ 209619 w 381694"/>
                <a:gd name="connsiteY1144" fmla="*/ 146831 h 399495"/>
                <a:gd name="connsiteX1145" fmla="*/ 210267 w 381694"/>
                <a:gd name="connsiteY1145" fmla="*/ 147046 h 399495"/>
                <a:gd name="connsiteX1146" fmla="*/ 210968 w 381694"/>
                <a:gd name="connsiteY1146" fmla="*/ 146992 h 399495"/>
                <a:gd name="connsiteX1147" fmla="*/ 211076 w 381694"/>
                <a:gd name="connsiteY1147" fmla="*/ 146561 h 399495"/>
                <a:gd name="connsiteX1148" fmla="*/ 210914 w 381694"/>
                <a:gd name="connsiteY1148" fmla="*/ 144997 h 399495"/>
                <a:gd name="connsiteX1149" fmla="*/ 211238 w 381694"/>
                <a:gd name="connsiteY1149" fmla="*/ 144619 h 399495"/>
                <a:gd name="connsiteX1150" fmla="*/ 214690 w 381694"/>
                <a:gd name="connsiteY1150" fmla="*/ 144835 h 399495"/>
                <a:gd name="connsiteX1151" fmla="*/ 215661 w 381694"/>
                <a:gd name="connsiteY1151" fmla="*/ 145158 h 399495"/>
                <a:gd name="connsiteX1152" fmla="*/ 217926 w 381694"/>
                <a:gd name="connsiteY1152" fmla="*/ 146183 h 399495"/>
                <a:gd name="connsiteX1153" fmla="*/ 218736 w 381694"/>
                <a:gd name="connsiteY1153" fmla="*/ 146345 h 399495"/>
                <a:gd name="connsiteX1154" fmla="*/ 220138 w 381694"/>
                <a:gd name="connsiteY1154" fmla="*/ 146345 h 399495"/>
                <a:gd name="connsiteX1155" fmla="*/ 236483 w 381694"/>
                <a:gd name="connsiteY1155" fmla="*/ 139009 h 399495"/>
                <a:gd name="connsiteX1156" fmla="*/ 236752 w 381694"/>
                <a:gd name="connsiteY1156" fmla="*/ 139279 h 399495"/>
                <a:gd name="connsiteX1157" fmla="*/ 237993 w 381694"/>
                <a:gd name="connsiteY1157" fmla="*/ 139980 h 399495"/>
                <a:gd name="connsiteX1158" fmla="*/ 238317 w 381694"/>
                <a:gd name="connsiteY1158" fmla="*/ 140465 h 399495"/>
                <a:gd name="connsiteX1159" fmla="*/ 238101 w 381694"/>
                <a:gd name="connsiteY1159" fmla="*/ 141275 h 399495"/>
                <a:gd name="connsiteX1160" fmla="*/ 237561 w 381694"/>
                <a:gd name="connsiteY1160" fmla="*/ 141383 h 399495"/>
                <a:gd name="connsiteX1161" fmla="*/ 236914 w 381694"/>
                <a:gd name="connsiteY1161" fmla="*/ 141005 h 399495"/>
                <a:gd name="connsiteX1162" fmla="*/ 236429 w 381694"/>
                <a:gd name="connsiteY1162" fmla="*/ 140465 h 399495"/>
                <a:gd name="connsiteX1163" fmla="*/ 235889 w 381694"/>
                <a:gd name="connsiteY1163" fmla="*/ 140465 h 399495"/>
                <a:gd name="connsiteX1164" fmla="*/ 234918 w 381694"/>
                <a:gd name="connsiteY1164" fmla="*/ 140789 h 399495"/>
                <a:gd name="connsiteX1165" fmla="*/ 231844 w 381694"/>
                <a:gd name="connsiteY1165" fmla="*/ 139225 h 399495"/>
                <a:gd name="connsiteX1166" fmla="*/ 230279 w 381694"/>
                <a:gd name="connsiteY1166" fmla="*/ 138739 h 399495"/>
                <a:gd name="connsiteX1167" fmla="*/ 230117 w 381694"/>
                <a:gd name="connsiteY1167" fmla="*/ 137768 h 399495"/>
                <a:gd name="connsiteX1168" fmla="*/ 231358 w 381694"/>
                <a:gd name="connsiteY1168" fmla="*/ 135880 h 399495"/>
                <a:gd name="connsiteX1169" fmla="*/ 232976 w 381694"/>
                <a:gd name="connsiteY1169" fmla="*/ 134586 h 399495"/>
                <a:gd name="connsiteX1170" fmla="*/ 234055 w 381694"/>
                <a:gd name="connsiteY1170" fmla="*/ 135341 h 399495"/>
                <a:gd name="connsiteX1171" fmla="*/ 232976 w 381694"/>
                <a:gd name="connsiteY1171" fmla="*/ 137499 h 399495"/>
                <a:gd name="connsiteX1172" fmla="*/ 234055 w 381694"/>
                <a:gd name="connsiteY1172" fmla="*/ 137499 h 399495"/>
                <a:gd name="connsiteX1173" fmla="*/ 235188 w 381694"/>
                <a:gd name="connsiteY1173" fmla="*/ 137660 h 399495"/>
                <a:gd name="connsiteX1174" fmla="*/ 236105 w 381694"/>
                <a:gd name="connsiteY1174" fmla="*/ 138146 h 399495"/>
                <a:gd name="connsiteX1175" fmla="*/ 236483 w 381694"/>
                <a:gd name="connsiteY1175" fmla="*/ 139009 h 399495"/>
                <a:gd name="connsiteX1176" fmla="*/ 249644 w 381694"/>
                <a:gd name="connsiteY1176" fmla="*/ 140465 h 399495"/>
                <a:gd name="connsiteX1177" fmla="*/ 249267 w 381694"/>
                <a:gd name="connsiteY1177" fmla="*/ 142030 h 399495"/>
                <a:gd name="connsiteX1178" fmla="*/ 249537 w 381694"/>
                <a:gd name="connsiteY1178" fmla="*/ 143972 h 399495"/>
                <a:gd name="connsiteX1179" fmla="*/ 250184 w 381694"/>
                <a:gd name="connsiteY1179" fmla="*/ 145806 h 399495"/>
                <a:gd name="connsiteX1180" fmla="*/ 250831 w 381694"/>
                <a:gd name="connsiteY1180" fmla="*/ 147046 h 399495"/>
                <a:gd name="connsiteX1181" fmla="*/ 250238 w 381694"/>
                <a:gd name="connsiteY1181" fmla="*/ 147640 h 399495"/>
                <a:gd name="connsiteX1182" fmla="*/ 248350 w 381694"/>
                <a:gd name="connsiteY1182" fmla="*/ 145482 h 399495"/>
                <a:gd name="connsiteX1183" fmla="*/ 245491 w 381694"/>
                <a:gd name="connsiteY1183" fmla="*/ 139926 h 399495"/>
                <a:gd name="connsiteX1184" fmla="*/ 243063 w 381694"/>
                <a:gd name="connsiteY1184" fmla="*/ 138146 h 399495"/>
                <a:gd name="connsiteX1185" fmla="*/ 242632 w 381694"/>
                <a:gd name="connsiteY1185" fmla="*/ 138200 h 399495"/>
                <a:gd name="connsiteX1186" fmla="*/ 241283 w 381694"/>
                <a:gd name="connsiteY1186" fmla="*/ 138685 h 399495"/>
                <a:gd name="connsiteX1187" fmla="*/ 240636 w 381694"/>
                <a:gd name="connsiteY1187" fmla="*/ 138739 h 399495"/>
                <a:gd name="connsiteX1188" fmla="*/ 240151 w 381694"/>
                <a:gd name="connsiteY1188" fmla="*/ 138470 h 399495"/>
                <a:gd name="connsiteX1189" fmla="*/ 238856 w 381694"/>
                <a:gd name="connsiteY1189" fmla="*/ 136959 h 399495"/>
                <a:gd name="connsiteX1190" fmla="*/ 237400 w 381694"/>
                <a:gd name="connsiteY1190" fmla="*/ 135611 h 399495"/>
                <a:gd name="connsiteX1191" fmla="*/ 237130 w 381694"/>
                <a:gd name="connsiteY1191" fmla="*/ 134856 h 399495"/>
                <a:gd name="connsiteX1192" fmla="*/ 237669 w 381694"/>
                <a:gd name="connsiteY1192" fmla="*/ 133938 h 399495"/>
                <a:gd name="connsiteX1193" fmla="*/ 238425 w 381694"/>
                <a:gd name="connsiteY1193" fmla="*/ 134532 h 399495"/>
                <a:gd name="connsiteX1194" fmla="*/ 240744 w 381694"/>
                <a:gd name="connsiteY1194" fmla="*/ 135341 h 399495"/>
                <a:gd name="connsiteX1195" fmla="*/ 241229 w 381694"/>
                <a:gd name="connsiteY1195" fmla="*/ 135449 h 399495"/>
                <a:gd name="connsiteX1196" fmla="*/ 241607 w 381694"/>
                <a:gd name="connsiteY1196" fmla="*/ 136150 h 399495"/>
                <a:gd name="connsiteX1197" fmla="*/ 242470 w 381694"/>
                <a:gd name="connsiteY1197" fmla="*/ 136582 h 399495"/>
                <a:gd name="connsiteX1198" fmla="*/ 245976 w 381694"/>
                <a:gd name="connsiteY1198" fmla="*/ 137607 h 399495"/>
                <a:gd name="connsiteX1199" fmla="*/ 247487 w 381694"/>
                <a:gd name="connsiteY1199" fmla="*/ 138308 h 399495"/>
                <a:gd name="connsiteX1200" fmla="*/ 248728 w 381694"/>
                <a:gd name="connsiteY1200" fmla="*/ 139225 h 399495"/>
                <a:gd name="connsiteX1201" fmla="*/ 249644 w 381694"/>
                <a:gd name="connsiteY1201" fmla="*/ 140465 h 399495"/>
                <a:gd name="connsiteX1202" fmla="*/ 180653 w 381694"/>
                <a:gd name="connsiteY1202" fmla="*/ 133399 h 399495"/>
                <a:gd name="connsiteX1203" fmla="*/ 180167 w 381694"/>
                <a:gd name="connsiteY1203" fmla="*/ 130109 h 399495"/>
                <a:gd name="connsiteX1204" fmla="*/ 182648 w 381694"/>
                <a:gd name="connsiteY1204" fmla="*/ 128382 h 399495"/>
                <a:gd name="connsiteX1205" fmla="*/ 185777 w 381694"/>
                <a:gd name="connsiteY1205" fmla="*/ 128382 h 399495"/>
                <a:gd name="connsiteX1206" fmla="*/ 187233 w 381694"/>
                <a:gd name="connsiteY1206" fmla="*/ 130378 h 399495"/>
                <a:gd name="connsiteX1207" fmla="*/ 186640 w 381694"/>
                <a:gd name="connsiteY1207" fmla="*/ 132914 h 399495"/>
                <a:gd name="connsiteX1208" fmla="*/ 185076 w 381694"/>
                <a:gd name="connsiteY1208" fmla="*/ 134802 h 399495"/>
                <a:gd name="connsiteX1209" fmla="*/ 182972 w 381694"/>
                <a:gd name="connsiteY1209" fmla="*/ 135233 h 399495"/>
                <a:gd name="connsiteX1210" fmla="*/ 180653 w 381694"/>
                <a:gd name="connsiteY1210" fmla="*/ 133399 h 399495"/>
                <a:gd name="connsiteX1211" fmla="*/ 336168 w 381694"/>
                <a:gd name="connsiteY1211" fmla="*/ 262860 h 399495"/>
                <a:gd name="connsiteX1212" fmla="*/ 337085 w 381694"/>
                <a:gd name="connsiteY1212" fmla="*/ 263346 h 399495"/>
                <a:gd name="connsiteX1213" fmla="*/ 337570 w 381694"/>
                <a:gd name="connsiteY1213" fmla="*/ 264263 h 399495"/>
                <a:gd name="connsiteX1214" fmla="*/ 337624 w 381694"/>
                <a:gd name="connsiteY1214" fmla="*/ 265342 h 399495"/>
                <a:gd name="connsiteX1215" fmla="*/ 337247 w 381694"/>
                <a:gd name="connsiteY1215" fmla="*/ 266259 h 399495"/>
                <a:gd name="connsiteX1216" fmla="*/ 336491 w 381694"/>
                <a:gd name="connsiteY1216" fmla="*/ 266852 h 399495"/>
                <a:gd name="connsiteX1217" fmla="*/ 334819 w 381694"/>
                <a:gd name="connsiteY1217" fmla="*/ 267823 h 399495"/>
                <a:gd name="connsiteX1218" fmla="*/ 334064 w 381694"/>
                <a:gd name="connsiteY1218" fmla="*/ 268416 h 399495"/>
                <a:gd name="connsiteX1219" fmla="*/ 331960 w 381694"/>
                <a:gd name="connsiteY1219" fmla="*/ 271599 h 399495"/>
                <a:gd name="connsiteX1220" fmla="*/ 330558 w 381694"/>
                <a:gd name="connsiteY1220" fmla="*/ 272786 h 399495"/>
                <a:gd name="connsiteX1221" fmla="*/ 328724 w 381694"/>
                <a:gd name="connsiteY1221" fmla="*/ 272570 h 399495"/>
                <a:gd name="connsiteX1222" fmla="*/ 327915 w 381694"/>
                <a:gd name="connsiteY1222" fmla="*/ 271114 h 399495"/>
                <a:gd name="connsiteX1223" fmla="*/ 328670 w 381694"/>
                <a:gd name="connsiteY1223" fmla="*/ 269279 h 399495"/>
                <a:gd name="connsiteX1224" fmla="*/ 333039 w 381694"/>
                <a:gd name="connsiteY1224" fmla="*/ 264640 h 399495"/>
                <a:gd name="connsiteX1225" fmla="*/ 335305 w 381694"/>
                <a:gd name="connsiteY1225" fmla="*/ 262968 h 399495"/>
                <a:gd name="connsiteX1226" fmla="*/ 335736 w 381694"/>
                <a:gd name="connsiteY1226" fmla="*/ 262806 h 399495"/>
                <a:gd name="connsiteX1227" fmla="*/ 336168 w 381694"/>
                <a:gd name="connsiteY1227" fmla="*/ 262860 h 399495"/>
                <a:gd name="connsiteX1228" fmla="*/ 229686 w 381694"/>
                <a:gd name="connsiteY1228" fmla="*/ 150876 h 399495"/>
                <a:gd name="connsiteX1229" fmla="*/ 228337 w 381694"/>
                <a:gd name="connsiteY1229" fmla="*/ 151632 h 399495"/>
                <a:gd name="connsiteX1230" fmla="*/ 227582 w 381694"/>
                <a:gd name="connsiteY1230" fmla="*/ 151308 h 399495"/>
                <a:gd name="connsiteX1231" fmla="*/ 226881 w 381694"/>
                <a:gd name="connsiteY1231" fmla="*/ 150715 h 399495"/>
                <a:gd name="connsiteX1232" fmla="*/ 225802 w 381694"/>
                <a:gd name="connsiteY1232" fmla="*/ 150607 h 399495"/>
                <a:gd name="connsiteX1233" fmla="*/ 225370 w 381694"/>
                <a:gd name="connsiteY1233" fmla="*/ 151308 h 399495"/>
                <a:gd name="connsiteX1234" fmla="*/ 225263 w 381694"/>
                <a:gd name="connsiteY1234" fmla="*/ 152387 h 399495"/>
                <a:gd name="connsiteX1235" fmla="*/ 224885 w 381694"/>
                <a:gd name="connsiteY1235" fmla="*/ 152926 h 399495"/>
                <a:gd name="connsiteX1236" fmla="*/ 223644 w 381694"/>
                <a:gd name="connsiteY1236" fmla="*/ 152063 h 399495"/>
                <a:gd name="connsiteX1237" fmla="*/ 222727 w 381694"/>
                <a:gd name="connsiteY1237" fmla="*/ 148233 h 399495"/>
                <a:gd name="connsiteX1238" fmla="*/ 222781 w 381694"/>
                <a:gd name="connsiteY1238" fmla="*/ 146075 h 399495"/>
                <a:gd name="connsiteX1239" fmla="*/ 223267 w 381694"/>
                <a:gd name="connsiteY1239" fmla="*/ 143217 h 399495"/>
                <a:gd name="connsiteX1240" fmla="*/ 224238 w 381694"/>
                <a:gd name="connsiteY1240" fmla="*/ 140897 h 399495"/>
                <a:gd name="connsiteX1241" fmla="*/ 225802 w 381694"/>
                <a:gd name="connsiteY1241" fmla="*/ 140412 h 399495"/>
                <a:gd name="connsiteX1242" fmla="*/ 226395 w 381694"/>
                <a:gd name="connsiteY1242" fmla="*/ 144889 h 399495"/>
                <a:gd name="connsiteX1243" fmla="*/ 226773 w 381694"/>
                <a:gd name="connsiteY1243" fmla="*/ 145428 h 399495"/>
                <a:gd name="connsiteX1244" fmla="*/ 229039 w 381694"/>
                <a:gd name="connsiteY1244" fmla="*/ 146885 h 399495"/>
                <a:gd name="connsiteX1245" fmla="*/ 229578 w 381694"/>
                <a:gd name="connsiteY1245" fmla="*/ 147694 h 399495"/>
                <a:gd name="connsiteX1246" fmla="*/ 230063 w 381694"/>
                <a:gd name="connsiteY1246" fmla="*/ 148827 h 399495"/>
                <a:gd name="connsiteX1247" fmla="*/ 230171 w 381694"/>
                <a:gd name="connsiteY1247" fmla="*/ 150013 h 399495"/>
                <a:gd name="connsiteX1248" fmla="*/ 229686 w 381694"/>
                <a:gd name="connsiteY1248" fmla="*/ 150876 h 399495"/>
                <a:gd name="connsiteX1249" fmla="*/ 356558 w 381694"/>
                <a:gd name="connsiteY1249" fmla="*/ 256765 h 399495"/>
                <a:gd name="connsiteX1250" fmla="*/ 357421 w 381694"/>
                <a:gd name="connsiteY1250" fmla="*/ 257466 h 399495"/>
                <a:gd name="connsiteX1251" fmla="*/ 357960 w 381694"/>
                <a:gd name="connsiteY1251" fmla="*/ 258599 h 399495"/>
                <a:gd name="connsiteX1252" fmla="*/ 357906 w 381694"/>
                <a:gd name="connsiteY1252" fmla="*/ 259947 h 399495"/>
                <a:gd name="connsiteX1253" fmla="*/ 357745 w 381694"/>
                <a:gd name="connsiteY1253" fmla="*/ 261026 h 399495"/>
                <a:gd name="connsiteX1254" fmla="*/ 357259 w 381694"/>
                <a:gd name="connsiteY1254" fmla="*/ 262914 h 399495"/>
                <a:gd name="connsiteX1255" fmla="*/ 357259 w 381694"/>
                <a:gd name="connsiteY1255" fmla="*/ 264155 h 399495"/>
                <a:gd name="connsiteX1256" fmla="*/ 356612 w 381694"/>
                <a:gd name="connsiteY1256" fmla="*/ 265396 h 399495"/>
                <a:gd name="connsiteX1257" fmla="*/ 355317 w 381694"/>
                <a:gd name="connsiteY1257" fmla="*/ 266259 h 399495"/>
                <a:gd name="connsiteX1258" fmla="*/ 354670 w 381694"/>
                <a:gd name="connsiteY1258" fmla="*/ 266528 h 399495"/>
                <a:gd name="connsiteX1259" fmla="*/ 354292 w 381694"/>
                <a:gd name="connsiteY1259" fmla="*/ 266852 h 399495"/>
                <a:gd name="connsiteX1260" fmla="*/ 353375 w 381694"/>
                <a:gd name="connsiteY1260" fmla="*/ 267014 h 399495"/>
                <a:gd name="connsiteX1261" fmla="*/ 352458 w 381694"/>
                <a:gd name="connsiteY1261" fmla="*/ 266906 h 399495"/>
                <a:gd name="connsiteX1262" fmla="*/ 351703 w 381694"/>
                <a:gd name="connsiteY1262" fmla="*/ 267014 h 399495"/>
                <a:gd name="connsiteX1263" fmla="*/ 350732 w 381694"/>
                <a:gd name="connsiteY1263" fmla="*/ 266528 h 399495"/>
                <a:gd name="connsiteX1264" fmla="*/ 349653 w 381694"/>
                <a:gd name="connsiteY1264" fmla="*/ 265611 h 399495"/>
                <a:gd name="connsiteX1265" fmla="*/ 349060 w 381694"/>
                <a:gd name="connsiteY1265" fmla="*/ 265396 h 399495"/>
                <a:gd name="connsiteX1266" fmla="*/ 348736 w 381694"/>
                <a:gd name="connsiteY1266" fmla="*/ 265935 h 399495"/>
                <a:gd name="connsiteX1267" fmla="*/ 348035 w 381694"/>
                <a:gd name="connsiteY1267" fmla="*/ 266205 h 399495"/>
                <a:gd name="connsiteX1268" fmla="*/ 347172 w 381694"/>
                <a:gd name="connsiteY1268" fmla="*/ 265935 h 399495"/>
                <a:gd name="connsiteX1269" fmla="*/ 346633 w 381694"/>
                <a:gd name="connsiteY1269" fmla="*/ 265072 h 399495"/>
                <a:gd name="connsiteX1270" fmla="*/ 346417 w 381694"/>
                <a:gd name="connsiteY1270" fmla="*/ 264533 h 399495"/>
                <a:gd name="connsiteX1271" fmla="*/ 345823 w 381694"/>
                <a:gd name="connsiteY1271" fmla="*/ 262375 h 399495"/>
                <a:gd name="connsiteX1272" fmla="*/ 345608 w 381694"/>
                <a:gd name="connsiteY1272" fmla="*/ 260703 h 399495"/>
                <a:gd name="connsiteX1273" fmla="*/ 345877 w 381694"/>
                <a:gd name="connsiteY1273" fmla="*/ 259462 h 399495"/>
                <a:gd name="connsiteX1274" fmla="*/ 345877 w 381694"/>
                <a:gd name="connsiteY1274" fmla="*/ 258167 h 399495"/>
                <a:gd name="connsiteX1275" fmla="*/ 346093 w 381694"/>
                <a:gd name="connsiteY1275" fmla="*/ 257790 h 399495"/>
                <a:gd name="connsiteX1276" fmla="*/ 346255 w 381694"/>
                <a:gd name="connsiteY1276" fmla="*/ 257412 h 399495"/>
                <a:gd name="connsiteX1277" fmla="*/ 346740 w 381694"/>
                <a:gd name="connsiteY1277" fmla="*/ 256765 h 399495"/>
                <a:gd name="connsiteX1278" fmla="*/ 347118 w 381694"/>
                <a:gd name="connsiteY1278" fmla="*/ 256064 h 399495"/>
                <a:gd name="connsiteX1279" fmla="*/ 347010 w 381694"/>
                <a:gd name="connsiteY1279" fmla="*/ 255147 h 399495"/>
                <a:gd name="connsiteX1280" fmla="*/ 346471 w 381694"/>
                <a:gd name="connsiteY1280" fmla="*/ 254715 h 399495"/>
                <a:gd name="connsiteX1281" fmla="*/ 345985 w 381694"/>
                <a:gd name="connsiteY1281" fmla="*/ 254499 h 399495"/>
                <a:gd name="connsiteX1282" fmla="*/ 345769 w 381694"/>
                <a:gd name="connsiteY1282" fmla="*/ 253906 h 399495"/>
                <a:gd name="connsiteX1283" fmla="*/ 345769 w 381694"/>
                <a:gd name="connsiteY1283" fmla="*/ 253259 h 399495"/>
                <a:gd name="connsiteX1284" fmla="*/ 345877 w 381694"/>
                <a:gd name="connsiteY1284" fmla="*/ 252827 h 399495"/>
                <a:gd name="connsiteX1285" fmla="*/ 346255 w 381694"/>
                <a:gd name="connsiteY1285" fmla="*/ 251694 h 399495"/>
                <a:gd name="connsiteX1286" fmla="*/ 347010 w 381694"/>
                <a:gd name="connsiteY1286" fmla="*/ 249914 h 399495"/>
                <a:gd name="connsiteX1287" fmla="*/ 347873 w 381694"/>
                <a:gd name="connsiteY1287" fmla="*/ 248620 h 399495"/>
                <a:gd name="connsiteX1288" fmla="*/ 348790 w 381694"/>
                <a:gd name="connsiteY1288" fmla="*/ 248296 h 399495"/>
                <a:gd name="connsiteX1289" fmla="*/ 349599 w 381694"/>
                <a:gd name="connsiteY1289" fmla="*/ 248242 h 399495"/>
                <a:gd name="connsiteX1290" fmla="*/ 349977 w 381694"/>
                <a:gd name="connsiteY1290" fmla="*/ 247649 h 399495"/>
                <a:gd name="connsiteX1291" fmla="*/ 349815 w 381694"/>
                <a:gd name="connsiteY1291" fmla="*/ 246300 h 399495"/>
                <a:gd name="connsiteX1292" fmla="*/ 350301 w 381694"/>
                <a:gd name="connsiteY1292" fmla="*/ 246084 h 399495"/>
                <a:gd name="connsiteX1293" fmla="*/ 351002 w 381694"/>
                <a:gd name="connsiteY1293" fmla="*/ 246516 h 399495"/>
                <a:gd name="connsiteX1294" fmla="*/ 351649 w 381694"/>
                <a:gd name="connsiteY1294" fmla="*/ 247541 h 399495"/>
                <a:gd name="connsiteX1295" fmla="*/ 352998 w 381694"/>
                <a:gd name="connsiteY1295" fmla="*/ 251802 h 399495"/>
                <a:gd name="connsiteX1296" fmla="*/ 352944 w 381694"/>
                <a:gd name="connsiteY1296" fmla="*/ 252665 h 399495"/>
                <a:gd name="connsiteX1297" fmla="*/ 352674 w 381694"/>
                <a:gd name="connsiteY1297" fmla="*/ 253313 h 399495"/>
                <a:gd name="connsiteX1298" fmla="*/ 352782 w 381694"/>
                <a:gd name="connsiteY1298" fmla="*/ 254877 h 399495"/>
                <a:gd name="connsiteX1299" fmla="*/ 353753 w 381694"/>
                <a:gd name="connsiteY1299" fmla="*/ 256603 h 399495"/>
                <a:gd name="connsiteX1300" fmla="*/ 354832 w 381694"/>
                <a:gd name="connsiteY1300" fmla="*/ 256765 h 399495"/>
                <a:gd name="connsiteX1301" fmla="*/ 355641 w 381694"/>
                <a:gd name="connsiteY1301" fmla="*/ 256441 h 399495"/>
                <a:gd name="connsiteX1302" fmla="*/ 356558 w 381694"/>
                <a:gd name="connsiteY1302" fmla="*/ 256765 h 399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</a:cxnLst>
              <a:rect l="l" t="t" r="r" b="b"/>
              <a:pathLst>
                <a:path w="381694" h="399495">
                  <a:moveTo>
                    <a:pt x="380562" y="292852"/>
                  </a:moveTo>
                  <a:lnTo>
                    <a:pt x="380778" y="294039"/>
                  </a:lnTo>
                  <a:lnTo>
                    <a:pt x="381533" y="295657"/>
                  </a:lnTo>
                  <a:lnTo>
                    <a:pt x="381695" y="296736"/>
                  </a:lnTo>
                  <a:lnTo>
                    <a:pt x="381479" y="297653"/>
                  </a:lnTo>
                  <a:lnTo>
                    <a:pt x="380940" y="297275"/>
                  </a:lnTo>
                  <a:lnTo>
                    <a:pt x="379969" y="295873"/>
                  </a:lnTo>
                  <a:lnTo>
                    <a:pt x="379537" y="296035"/>
                  </a:lnTo>
                  <a:lnTo>
                    <a:pt x="378297" y="296035"/>
                  </a:lnTo>
                  <a:lnTo>
                    <a:pt x="377380" y="295549"/>
                  </a:lnTo>
                  <a:lnTo>
                    <a:pt x="377919" y="294363"/>
                  </a:lnTo>
                  <a:lnTo>
                    <a:pt x="379160" y="292205"/>
                  </a:lnTo>
                  <a:lnTo>
                    <a:pt x="379807" y="291773"/>
                  </a:lnTo>
                  <a:lnTo>
                    <a:pt x="380562" y="292852"/>
                  </a:lnTo>
                  <a:close/>
                  <a:moveTo>
                    <a:pt x="361467" y="283358"/>
                  </a:moveTo>
                  <a:lnTo>
                    <a:pt x="362114" y="286811"/>
                  </a:lnTo>
                  <a:lnTo>
                    <a:pt x="362060" y="288051"/>
                  </a:lnTo>
                  <a:lnTo>
                    <a:pt x="361467" y="288051"/>
                  </a:lnTo>
                  <a:lnTo>
                    <a:pt x="360981" y="286865"/>
                  </a:lnTo>
                  <a:lnTo>
                    <a:pt x="360819" y="285516"/>
                  </a:lnTo>
                  <a:lnTo>
                    <a:pt x="360819" y="282711"/>
                  </a:lnTo>
                  <a:lnTo>
                    <a:pt x="361467" y="282711"/>
                  </a:lnTo>
                  <a:lnTo>
                    <a:pt x="361467" y="283358"/>
                  </a:lnTo>
                  <a:close/>
                  <a:moveTo>
                    <a:pt x="368533" y="283251"/>
                  </a:moveTo>
                  <a:lnTo>
                    <a:pt x="368641" y="283952"/>
                  </a:lnTo>
                  <a:lnTo>
                    <a:pt x="369234" y="285085"/>
                  </a:lnTo>
                  <a:lnTo>
                    <a:pt x="369180" y="285678"/>
                  </a:lnTo>
                  <a:lnTo>
                    <a:pt x="368695" y="286055"/>
                  </a:lnTo>
                  <a:lnTo>
                    <a:pt x="366214" y="287512"/>
                  </a:lnTo>
                  <a:lnTo>
                    <a:pt x="365674" y="285462"/>
                  </a:lnTo>
                  <a:lnTo>
                    <a:pt x="366321" y="283520"/>
                  </a:lnTo>
                  <a:lnTo>
                    <a:pt x="367454" y="282495"/>
                  </a:lnTo>
                  <a:lnTo>
                    <a:pt x="368533" y="283251"/>
                  </a:lnTo>
                  <a:close/>
                  <a:moveTo>
                    <a:pt x="100279" y="24382"/>
                  </a:moveTo>
                  <a:lnTo>
                    <a:pt x="101196" y="24813"/>
                  </a:lnTo>
                  <a:lnTo>
                    <a:pt x="101951" y="25407"/>
                  </a:lnTo>
                  <a:lnTo>
                    <a:pt x="103245" y="26809"/>
                  </a:lnTo>
                  <a:lnTo>
                    <a:pt x="101843" y="26917"/>
                  </a:lnTo>
                  <a:lnTo>
                    <a:pt x="98822" y="24706"/>
                  </a:lnTo>
                  <a:lnTo>
                    <a:pt x="96718" y="24382"/>
                  </a:lnTo>
                  <a:lnTo>
                    <a:pt x="97581" y="24004"/>
                  </a:lnTo>
                  <a:lnTo>
                    <a:pt x="98498" y="23842"/>
                  </a:lnTo>
                  <a:lnTo>
                    <a:pt x="99469" y="23950"/>
                  </a:lnTo>
                  <a:lnTo>
                    <a:pt x="100279" y="24382"/>
                  </a:lnTo>
                  <a:close/>
                  <a:moveTo>
                    <a:pt x="76706" y="23735"/>
                  </a:moveTo>
                  <a:lnTo>
                    <a:pt x="78001" y="23195"/>
                  </a:lnTo>
                  <a:lnTo>
                    <a:pt x="78863" y="23950"/>
                  </a:lnTo>
                  <a:lnTo>
                    <a:pt x="79241" y="25353"/>
                  </a:lnTo>
                  <a:lnTo>
                    <a:pt x="79025" y="26755"/>
                  </a:lnTo>
                  <a:lnTo>
                    <a:pt x="78594" y="27403"/>
                  </a:lnTo>
                  <a:lnTo>
                    <a:pt x="78054" y="27996"/>
                  </a:lnTo>
                  <a:lnTo>
                    <a:pt x="77407" y="28428"/>
                  </a:lnTo>
                  <a:lnTo>
                    <a:pt x="76706" y="28589"/>
                  </a:lnTo>
                  <a:lnTo>
                    <a:pt x="75897" y="27942"/>
                  </a:lnTo>
                  <a:lnTo>
                    <a:pt x="75789" y="26432"/>
                  </a:lnTo>
                  <a:lnTo>
                    <a:pt x="76113" y="24813"/>
                  </a:lnTo>
                  <a:lnTo>
                    <a:pt x="76706" y="23735"/>
                  </a:lnTo>
                  <a:close/>
                  <a:moveTo>
                    <a:pt x="159669" y="77407"/>
                  </a:moveTo>
                  <a:lnTo>
                    <a:pt x="159399" y="77461"/>
                  </a:lnTo>
                  <a:lnTo>
                    <a:pt x="158482" y="77191"/>
                  </a:lnTo>
                  <a:lnTo>
                    <a:pt x="156486" y="76005"/>
                  </a:lnTo>
                  <a:lnTo>
                    <a:pt x="155569" y="75627"/>
                  </a:lnTo>
                  <a:lnTo>
                    <a:pt x="153358" y="75681"/>
                  </a:lnTo>
                  <a:lnTo>
                    <a:pt x="149851" y="77137"/>
                  </a:lnTo>
                  <a:lnTo>
                    <a:pt x="148071" y="77515"/>
                  </a:lnTo>
                  <a:lnTo>
                    <a:pt x="146291" y="77569"/>
                  </a:lnTo>
                  <a:lnTo>
                    <a:pt x="144889" y="77893"/>
                  </a:lnTo>
                  <a:lnTo>
                    <a:pt x="143702" y="78594"/>
                  </a:lnTo>
                  <a:lnTo>
                    <a:pt x="142407" y="79888"/>
                  </a:lnTo>
                  <a:lnTo>
                    <a:pt x="141544" y="81345"/>
                  </a:lnTo>
                  <a:lnTo>
                    <a:pt x="141059" y="81884"/>
                  </a:lnTo>
                  <a:lnTo>
                    <a:pt x="140088" y="82262"/>
                  </a:lnTo>
                  <a:lnTo>
                    <a:pt x="139333" y="82262"/>
                  </a:lnTo>
                  <a:lnTo>
                    <a:pt x="136204" y="81668"/>
                  </a:lnTo>
                  <a:lnTo>
                    <a:pt x="134855" y="81237"/>
                  </a:lnTo>
                  <a:lnTo>
                    <a:pt x="132482" y="79241"/>
                  </a:lnTo>
                  <a:lnTo>
                    <a:pt x="131187" y="78648"/>
                  </a:lnTo>
                  <a:lnTo>
                    <a:pt x="129623" y="78810"/>
                  </a:lnTo>
                  <a:lnTo>
                    <a:pt x="126872" y="80104"/>
                  </a:lnTo>
                  <a:lnTo>
                    <a:pt x="121424" y="80859"/>
                  </a:lnTo>
                  <a:lnTo>
                    <a:pt x="120021" y="80751"/>
                  </a:lnTo>
                  <a:lnTo>
                    <a:pt x="118673" y="79888"/>
                  </a:lnTo>
                  <a:lnTo>
                    <a:pt x="118349" y="79349"/>
                  </a:lnTo>
                  <a:lnTo>
                    <a:pt x="117918" y="78054"/>
                  </a:lnTo>
                  <a:lnTo>
                    <a:pt x="117540" y="77515"/>
                  </a:lnTo>
                  <a:lnTo>
                    <a:pt x="116893" y="77299"/>
                  </a:lnTo>
                  <a:lnTo>
                    <a:pt x="114250" y="76868"/>
                  </a:lnTo>
                  <a:lnTo>
                    <a:pt x="113926" y="76598"/>
                  </a:lnTo>
                  <a:lnTo>
                    <a:pt x="113656" y="76005"/>
                  </a:lnTo>
                  <a:lnTo>
                    <a:pt x="113225" y="75411"/>
                  </a:lnTo>
                  <a:lnTo>
                    <a:pt x="112416" y="75141"/>
                  </a:lnTo>
                  <a:lnTo>
                    <a:pt x="111391" y="75249"/>
                  </a:lnTo>
                  <a:lnTo>
                    <a:pt x="109880" y="75735"/>
                  </a:lnTo>
                  <a:lnTo>
                    <a:pt x="109071" y="75735"/>
                  </a:lnTo>
                  <a:lnTo>
                    <a:pt x="107291" y="74818"/>
                  </a:lnTo>
                  <a:lnTo>
                    <a:pt x="104540" y="72175"/>
                  </a:lnTo>
                  <a:lnTo>
                    <a:pt x="102868" y="71635"/>
                  </a:lnTo>
                  <a:lnTo>
                    <a:pt x="87494" y="71797"/>
                  </a:lnTo>
                  <a:lnTo>
                    <a:pt x="86038" y="72175"/>
                  </a:lnTo>
                  <a:lnTo>
                    <a:pt x="79349" y="75519"/>
                  </a:lnTo>
                  <a:lnTo>
                    <a:pt x="77839" y="75789"/>
                  </a:lnTo>
                  <a:lnTo>
                    <a:pt x="76436" y="76220"/>
                  </a:lnTo>
                  <a:lnTo>
                    <a:pt x="75249" y="77245"/>
                  </a:lnTo>
                  <a:lnTo>
                    <a:pt x="74279" y="78432"/>
                  </a:lnTo>
                  <a:lnTo>
                    <a:pt x="73361" y="79295"/>
                  </a:lnTo>
                  <a:lnTo>
                    <a:pt x="71150" y="80913"/>
                  </a:lnTo>
                  <a:lnTo>
                    <a:pt x="67536" y="84851"/>
                  </a:lnTo>
                  <a:lnTo>
                    <a:pt x="62465" y="92349"/>
                  </a:lnTo>
                  <a:lnTo>
                    <a:pt x="57556" y="97905"/>
                  </a:lnTo>
                  <a:lnTo>
                    <a:pt x="55399" y="101088"/>
                  </a:lnTo>
                  <a:lnTo>
                    <a:pt x="54967" y="101951"/>
                  </a:lnTo>
                  <a:lnTo>
                    <a:pt x="54374" y="105079"/>
                  </a:lnTo>
                  <a:lnTo>
                    <a:pt x="54050" y="105781"/>
                  </a:lnTo>
                  <a:lnTo>
                    <a:pt x="52863" y="107453"/>
                  </a:lnTo>
                  <a:lnTo>
                    <a:pt x="52378" y="109233"/>
                  </a:lnTo>
                  <a:lnTo>
                    <a:pt x="52000" y="113171"/>
                  </a:lnTo>
                  <a:lnTo>
                    <a:pt x="51137" y="117109"/>
                  </a:lnTo>
                  <a:lnTo>
                    <a:pt x="50382" y="119050"/>
                  </a:lnTo>
                  <a:lnTo>
                    <a:pt x="49303" y="120615"/>
                  </a:lnTo>
                  <a:lnTo>
                    <a:pt x="46336" y="122988"/>
                  </a:lnTo>
                  <a:lnTo>
                    <a:pt x="45851" y="123797"/>
                  </a:lnTo>
                  <a:lnTo>
                    <a:pt x="45797" y="124714"/>
                  </a:lnTo>
                  <a:lnTo>
                    <a:pt x="46013" y="126872"/>
                  </a:lnTo>
                  <a:lnTo>
                    <a:pt x="45527" y="130864"/>
                  </a:lnTo>
                  <a:lnTo>
                    <a:pt x="44934" y="132860"/>
                  </a:lnTo>
                  <a:lnTo>
                    <a:pt x="44017" y="134316"/>
                  </a:lnTo>
                  <a:lnTo>
                    <a:pt x="43531" y="135826"/>
                  </a:lnTo>
                  <a:lnTo>
                    <a:pt x="43639" y="137984"/>
                  </a:lnTo>
                  <a:lnTo>
                    <a:pt x="45527" y="149204"/>
                  </a:lnTo>
                  <a:lnTo>
                    <a:pt x="46067" y="150984"/>
                  </a:lnTo>
                  <a:lnTo>
                    <a:pt x="48494" y="154059"/>
                  </a:lnTo>
                  <a:lnTo>
                    <a:pt x="49033" y="156001"/>
                  </a:lnTo>
                  <a:lnTo>
                    <a:pt x="48872" y="156918"/>
                  </a:lnTo>
                  <a:lnTo>
                    <a:pt x="48063" y="158698"/>
                  </a:lnTo>
                  <a:lnTo>
                    <a:pt x="47847" y="159615"/>
                  </a:lnTo>
                  <a:lnTo>
                    <a:pt x="48009" y="160532"/>
                  </a:lnTo>
                  <a:lnTo>
                    <a:pt x="48818" y="162582"/>
                  </a:lnTo>
                  <a:lnTo>
                    <a:pt x="50166" y="170997"/>
                  </a:lnTo>
                  <a:lnTo>
                    <a:pt x="51569" y="174773"/>
                  </a:lnTo>
                  <a:lnTo>
                    <a:pt x="65000" y="194785"/>
                  </a:lnTo>
                  <a:lnTo>
                    <a:pt x="66025" y="195810"/>
                  </a:lnTo>
                  <a:lnTo>
                    <a:pt x="70125" y="198669"/>
                  </a:lnTo>
                  <a:lnTo>
                    <a:pt x="72121" y="199209"/>
                  </a:lnTo>
                  <a:lnTo>
                    <a:pt x="74063" y="198238"/>
                  </a:lnTo>
                  <a:lnTo>
                    <a:pt x="75897" y="196835"/>
                  </a:lnTo>
                  <a:lnTo>
                    <a:pt x="77569" y="195972"/>
                  </a:lnTo>
                  <a:lnTo>
                    <a:pt x="79727" y="196296"/>
                  </a:lnTo>
                  <a:lnTo>
                    <a:pt x="80859" y="197590"/>
                  </a:lnTo>
                  <a:lnTo>
                    <a:pt x="81669" y="199370"/>
                  </a:lnTo>
                  <a:lnTo>
                    <a:pt x="82693" y="201097"/>
                  </a:lnTo>
                  <a:lnTo>
                    <a:pt x="83395" y="201636"/>
                  </a:lnTo>
                  <a:lnTo>
                    <a:pt x="84258" y="201906"/>
                  </a:lnTo>
                  <a:lnTo>
                    <a:pt x="86200" y="202014"/>
                  </a:lnTo>
                  <a:lnTo>
                    <a:pt x="87278" y="202445"/>
                  </a:lnTo>
                  <a:lnTo>
                    <a:pt x="87980" y="203470"/>
                  </a:lnTo>
                  <a:lnTo>
                    <a:pt x="88843" y="205574"/>
                  </a:lnTo>
                  <a:lnTo>
                    <a:pt x="94453" y="213719"/>
                  </a:lnTo>
                  <a:lnTo>
                    <a:pt x="94830" y="214690"/>
                  </a:lnTo>
                  <a:lnTo>
                    <a:pt x="94938" y="215715"/>
                  </a:lnTo>
                  <a:lnTo>
                    <a:pt x="94561" y="216524"/>
                  </a:lnTo>
                  <a:lnTo>
                    <a:pt x="93967" y="217279"/>
                  </a:lnTo>
                  <a:lnTo>
                    <a:pt x="93859" y="217926"/>
                  </a:lnTo>
                  <a:lnTo>
                    <a:pt x="93859" y="218682"/>
                  </a:lnTo>
                  <a:lnTo>
                    <a:pt x="93698" y="219814"/>
                  </a:lnTo>
                  <a:lnTo>
                    <a:pt x="93104" y="221972"/>
                  </a:lnTo>
                  <a:lnTo>
                    <a:pt x="92996" y="223213"/>
                  </a:lnTo>
                  <a:lnTo>
                    <a:pt x="93590" y="224292"/>
                  </a:lnTo>
                  <a:lnTo>
                    <a:pt x="97689" y="228877"/>
                  </a:lnTo>
                  <a:lnTo>
                    <a:pt x="98660" y="230603"/>
                  </a:lnTo>
                  <a:lnTo>
                    <a:pt x="99362" y="234163"/>
                  </a:lnTo>
                  <a:lnTo>
                    <a:pt x="100225" y="236159"/>
                  </a:lnTo>
                  <a:lnTo>
                    <a:pt x="101357" y="237939"/>
                  </a:lnTo>
                  <a:lnTo>
                    <a:pt x="102598" y="238802"/>
                  </a:lnTo>
                  <a:lnTo>
                    <a:pt x="107938" y="236429"/>
                  </a:lnTo>
                  <a:lnTo>
                    <a:pt x="107938" y="235835"/>
                  </a:lnTo>
                  <a:lnTo>
                    <a:pt x="113710" y="234271"/>
                  </a:lnTo>
                  <a:lnTo>
                    <a:pt x="115976" y="234055"/>
                  </a:lnTo>
                  <a:lnTo>
                    <a:pt x="116192" y="234487"/>
                  </a:lnTo>
                  <a:lnTo>
                    <a:pt x="115652" y="237346"/>
                  </a:lnTo>
                  <a:lnTo>
                    <a:pt x="116138" y="237939"/>
                  </a:lnTo>
                  <a:lnTo>
                    <a:pt x="117216" y="238371"/>
                  </a:lnTo>
                  <a:lnTo>
                    <a:pt x="119212" y="238802"/>
                  </a:lnTo>
                  <a:lnTo>
                    <a:pt x="121154" y="238856"/>
                  </a:lnTo>
                  <a:lnTo>
                    <a:pt x="127034" y="238155"/>
                  </a:lnTo>
                  <a:lnTo>
                    <a:pt x="128652" y="237723"/>
                  </a:lnTo>
                  <a:lnTo>
                    <a:pt x="129623" y="237615"/>
                  </a:lnTo>
                  <a:lnTo>
                    <a:pt x="130540" y="238047"/>
                  </a:lnTo>
                  <a:lnTo>
                    <a:pt x="132644" y="239989"/>
                  </a:lnTo>
                  <a:lnTo>
                    <a:pt x="133561" y="240636"/>
                  </a:lnTo>
                  <a:lnTo>
                    <a:pt x="137067" y="241122"/>
                  </a:lnTo>
                  <a:lnTo>
                    <a:pt x="139872" y="239773"/>
                  </a:lnTo>
                  <a:lnTo>
                    <a:pt x="142030" y="237507"/>
                  </a:lnTo>
                  <a:lnTo>
                    <a:pt x="145212" y="232545"/>
                  </a:lnTo>
                  <a:lnTo>
                    <a:pt x="145806" y="231034"/>
                  </a:lnTo>
                  <a:lnTo>
                    <a:pt x="146183" y="227798"/>
                  </a:lnTo>
                  <a:lnTo>
                    <a:pt x="147154" y="223752"/>
                  </a:lnTo>
                  <a:lnTo>
                    <a:pt x="147802" y="222134"/>
                  </a:lnTo>
                  <a:lnTo>
                    <a:pt x="148611" y="221109"/>
                  </a:lnTo>
                  <a:lnTo>
                    <a:pt x="150013" y="219707"/>
                  </a:lnTo>
                  <a:lnTo>
                    <a:pt x="151578" y="218466"/>
                  </a:lnTo>
                  <a:lnTo>
                    <a:pt x="152872" y="217926"/>
                  </a:lnTo>
                  <a:lnTo>
                    <a:pt x="153843" y="217333"/>
                  </a:lnTo>
                  <a:lnTo>
                    <a:pt x="154706" y="215985"/>
                  </a:lnTo>
                  <a:lnTo>
                    <a:pt x="156055" y="213180"/>
                  </a:lnTo>
                  <a:lnTo>
                    <a:pt x="158320" y="210267"/>
                  </a:lnTo>
                  <a:lnTo>
                    <a:pt x="163175" y="206221"/>
                  </a:lnTo>
                  <a:lnTo>
                    <a:pt x="167976" y="198669"/>
                  </a:lnTo>
                  <a:lnTo>
                    <a:pt x="169918" y="196242"/>
                  </a:lnTo>
                  <a:lnTo>
                    <a:pt x="174125" y="192196"/>
                  </a:lnTo>
                  <a:lnTo>
                    <a:pt x="175474" y="191387"/>
                  </a:lnTo>
                  <a:lnTo>
                    <a:pt x="177200" y="191063"/>
                  </a:lnTo>
                  <a:lnTo>
                    <a:pt x="180814" y="191063"/>
                  </a:lnTo>
                  <a:lnTo>
                    <a:pt x="181462" y="190686"/>
                  </a:lnTo>
                  <a:lnTo>
                    <a:pt x="181515" y="189823"/>
                  </a:lnTo>
                  <a:lnTo>
                    <a:pt x="181462" y="188852"/>
                  </a:lnTo>
                  <a:lnTo>
                    <a:pt x="181677" y="188043"/>
                  </a:lnTo>
                  <a:lnTo>
                    <a:pt x="182325" y="187665"/>
                  </a:lnTo>
                  <a:lnTo>
                    <a:pt x="184536" y="186964"/>
                  </a:lnTo>
                  <a:lnTo>
                    <a:pt x="185345" y="186856"/>
                  </a:lnTo>
                  <a:lnTo>
                    <a:pt x="186316" y="187018"/>
                  </a:lnTo>
                  <a:lnTo>
                    <a:pt x="187018" y="187395"/>
                  </a:lnTo>
                  <a:lnTo>
                    <a:pt x="187557" y="187827"/>
                  </a:lnTo>
                  <a:lnTo>
                    <a:pt x="187989" y="188043"/>
                  </a:lnTo>
                  <a:lnTo>
                    <a:pt x="188096" y="193329"/>
                  </a:lnTo>
                  <a:lnTo>
                    <a:pt x="188312" y="194570"/>
                  </a:lnTo>
                  <a:lnTo>
                    <a:pt x="190686" y="196404"/>
                  </a:lnTo>
                  <a:lnTo>
                    <a:pt x="191549" y="197698"/>
                  </a:lnTo>
                  <a:lnTo>
                    <a:pt x="192196" y="198399"/>
                  </a:lnTo>
                  <a:lnTo>
                    <a:pt x="192790" y="198723"/>
                  </a:lnTo>
                  <a:lnTo>
                    <a:pt x="200233" y="198723"/>
                  </a:lnTo>
                  <a:lnTo>
                    <a:pt x="204171" y="199209"/>
                  </a:lnTo>
                  <a:lnTo>
                    <a:pt x="207785" y="200126"/>
                  </a:lnTo>
                  <a:lnTo>
                    <a:pt x="211184" y="200449"/>
                  </a:lnTo>
                  <a:lnTo>
                    <a:pt x="214474" y="199370"/>
                  </a:lnTo>
                  <a:lnTo>
                    <a:pt x="217603" y="197536"/>
                  </a:lnTo>
                  <a:lnTo>
                    <a:pt x="219275" y="197051"/>
                  </a:lnTo>
                  <a:lnTo>
                    <a:pt x="221433" y="196889"/>
                  </a:lnTo>
                  <a:lnTo>
                    <a:pt x="223429" y="197267"/>
                  </a:lnTo>
                  <a:lnTo>
                    <a:pt x="225101" y="197860"/>
                  </a:lnTo>
                  <a:lnTo>
                    <a:pt x="226827" y="197860"/>
                  </a:lnTo>
                  <a:lnTo>
                    <a:pt x="228877" y="196350"/>
                  </a:lnTo>
                  <a:lnTo>
                    <a:pt x="229956" y="194462"/>
                  </a:lnTo>
                  <a:lnTo>
                    <a:pt x="230927" y="191549"/>
                  </a:lnTo>
                  <a:lnTo>
                    <a:pt x="231520" y="188690"/>
                  </a:lnTo>
                  <a:lnTo>
                    <a:pt x="231250" y="186856"/>
                  </a:lnTo>
                  <a:lnTo>
                    <a:pt x="234487" y="184267"/>
                  </a:lnTo>
                  <a:lnTo>
                    <a:pt x="235727" y="183889"/>
                  </a:lnTo>
                  <a:lnTo>
                    <a:pt x="253313" y="183242"/>
                  </a:lnTo>
                  <a:lnTo>
                    <a:pt x="256873" y="182648"/>
                  </a:lnTo>
                  <a:lnTo>
                    <a:pt x="260055" y="182594"/>
                  </a:lnTo>
                  <a:lnTo>
                    <a:pt x="266097" y="184213"/>
                  </a:lnTo>
                  <a:lnTo>
                    <a:pt x="269387" y="183889"/>
                  </a:lnTo>
                  <a:lnTo>
                    <a:pt x="269873" y="183619"/>
                  </a:lnTo>
                  <a:lnTo>
                    <a:pt x="270304" y="183188"/>
                  </a:lnTo>
                  <a:lnTo>
                    <a:pt x="270898" y="182810"/>
                  </a:lnTo>
                  <a:lnTo>
                    <a:pt x="271761" y="182648"/>
                  </a:lnTo>
                  <a:lnTo>
                    <a:pt x="272948" y="182918"/>
                  </a:lnTo>
                  <a:lnTo>
                    <a:pt x="274728" y="184105"/>
                  </a:lnTo>
                  <a:lnTo>
                    <a:pt x="277047" y="184806"/>
                  </a:lnTo>
                  <a:lnTo>
                    <a:pt x="278396" y="185615"/>
                  </a:lnTo>
                  <a:lnTo>
                    <a:pt x="279906" y="186262"/>
                  </a:lnTo>
                  <a:lnTo>
                    <a:pt x="281848" y="186155"/>
                  </a:lnTo>
                  <a:lnTo>
                    <a:pt x="286055" y="184590"/>
                  </a:lnTo>
                  <a:lnTo>
                    <a:pt x="296898" y="183673"/>
                  </a:lnTo>
                  <a:lnTo>
                    <a:pt x="298354" y="183350"/>
                  </a:lnTo>
                  <a:lnTo>
                    <a:pt x="299703" y="182648"/>
                  </a:lnTo>
                  <a:lnTo>
                    <a:pt x="300998" y="181462"/>
                  </a:lnTo>
                  <a:lnTo>
                    <a:pt x="301051" y="180922"/>
                  </a:lnTo>
                  <a:lnTo>
                    <a:pt x="295603" y="179681"/>
                  </a:lnTo>
                  <a:lnTo>
                    <a:pt x="295334" y="179358"/>
                  </a:lnTo>
                  <a:lnTo>
                    <a:pt x="294632" y="178225"/>
                  </a:lnTo>
                  <a:lnTo>
                    <a:pt x="294363" y="177901"/>
                  </a:lnTo>
                  <a:lnTo>
                    <a:pt x="293068" y="177632"/>
                  </a:lnTo>
                  <a:lnTo>
                    <a:pt x="285462" y="177092"/>
                  </a:lnTo>
                  <a:lnTo>
                    <a:pt x="284275" y="176769"/>
                  </a:lnTo>
                  <a:lnTo>
                    <a:pt x="283089" y="176175"/>
                  </a:lnTo>
                  <a:lnTo>
                    <a:pt x="282118" y="175474"/>
                  </a:lnTo>
                  <a:lnTo>
                    <a:pt x="281362" y="174611"/>
                  </a:lnTo>
                  <a:lnTo>
                    <a:pt x="281470" y="173802"/>
                  </a:lnTo>
                  <a:lnTo>
                    <a:pt x="283035" y="173208"/>
                  </a:lnTo>
                  <a:lnTo>
                    <a:pt x="284167" y="173964"/>
                  </a:lnTo>
                  <a:lnTo>
                    <a:pt x="285354" y="173640"/>
                  </a:lnTo>
                  <a:lnTo>
                    <a:pt x="287782" y="172022"/>
                  </a:lnTo>
                  <a:lnTo>
                    <a:pt x="288267" y="171536"/>
                  </a:lnTo>
                  <a:lnTo>
                    <a:pt x="288645" y="170943"/>
                  </a:lnTo>
                  <a:lnTo>
                    <a:pt x="289130" y="170673"/>
                  </a:lnTo>
                  <a:lnTo>
                    <a:pt x="290533" y="171374"/>
                  </a:lnTo>
                  <a:lnTo>
                    <a:pt x="291180" y="171266"/>
                  </a:lnTo>
                  <a:lnTo>
                    <a:pt x="291719" y="170943"/>
                  </a:lnTo>
                  <a:lnTo>
                    <a:pt x="291935" y="170511"/>
                  </a:lnTo>
                  <a:lnTo>
                    <a:pt x="299595" y="170026"/>
                  </a:lnTo>
                  <a:lnTo>
                    <a:pt x="301429" y="169540"/>
                  </a:lnTo>
                  <a:lnTo>
                    <a:pt x="302454" y="170188"/>
                  </a:lnTo>
                  <a:lnTo>
                    <a:pt x="304018" y="170242"/>
                  </a:lnTo>
                  <a:lnTo>
                    <a:pt x="305636" y="169918"/>
                  </a:lnTo>
                  <a:lnTo>
                    <a:pt x="306823" y="169486"/>
                  </a:lnTo>
                  <a:lnTo>
                    <a:pt x="307848" y="168623"/>
                  </a:lnTo>
                  <a:lnTo>
                    <a:pt x="308873" y="166681"/>
                  </a:lnTo>
                  <a:lnTo>
                    <a:pt x="309790" y="165980"/>
                  </a:lnTo>
                  <a:lnTo>
                    <a:pt x="311139" y="165764"/>
                  </a:lnTo>
                  <a:lnTo>
                    <a:pt x="325325" y="167005"/>
                  </a:lnTo>
                  <a:lnTo>
                    <a:pt x="328292" y="168138"/>
                  </a:lnTo>
                  <a:lnTo>
                    <a:pt x="334226" y="171320"/>
                  </a:lnTo>
                  <a:lnTo>
                    <a:pt x="339566" y="173262"/>
                  </a:lnTo>
                  <a:lnTo>
                    <a:pt x="340753" y="174341"/>
                  </a:lnTo>
                  <a:lnTo>
                    <a:pt x="339782" y="175528"/>
                  </a:lnTo>
                  <a:lnTo>
                    <a:pt x="339620" y="175906"/>
                  </a:lnTo>
                  <a:lnTo>
                    <a:pt x="339782" y="176391"/>
                  </a:lnTo>
                  <a:lnTo>
                    <a:pt x="340591" y="177200"/>
                  </a:lnTo>
                  <a:lnTo>
                    <a:pt x="340753" y="177686"/>
                  </a:lnTo>
                  <a:lnTo>
                    <a:pt x="340915" y="178549"/>
                  </a:lnTo>
                  <a:lnTo>
                    <a:pt x="341400" y="179034"/>
                  </a:lnTo>
                  <a:lnTo>
                    <a:pt x="342155" y="179250"/>
                  </a:lnTo>
                  <a:lnTo>
                    <a:pt x="343072" y="179142"/>
                  </a:lnTo>
                  <a:lnTo>
                    <a:pt x="342533" y="180976"/>
                  </a:lnTo>
                  <a:lnTo>
                    <a:pt x="343935" y="183403"/>
                  </a:lnTo>
                  <a:lnTo>
                    <a:pt x="342749" y="186424"/>
                  </a:lnTo>
                  <a:lnTo>
                    <a:pt x="343126" y="189930"/>
                  </a:lnTo>
                  <a:lnTo>
                    <a:pt x="342533" y="191711"/>
                  </a:lnTo>
                  <a:lnTo>
                    <a:pt x="340106" y="194030"/>
                  </a:lnTo>
                  <a:lnTo>
                    <a:pt x="339243" y="195271"/>
                  </a:lnTo>
                  <a:lnTo>
                    <a:pt x="338325" y="202984"/>
                  </a:lnTo>
                  <a:lnTo>
                    <a:pt x="337786" y="204711"/>
                  </a:lnTo>
                  <a:lnTo>
                    <a:pt x="335089" y="207839"/>
                  </a:lnTo>
                  <a:lnTo>
                    <a:pt x="331529" y="208864"/>
                  </a:lnTo>
                  <a:lnTo>
                    <a:pt x="327915" y="208271"/>
                  </a:lnTo>
                  <a:lnTo>
                    <a:pt x="325218" y="206545"/>
                  </a:lnTo>
                  <a:lnTo>
                    <a:pt x="322790" y="202931"/>
                  </a:lnTo>
                  <a:lnTo>
                    <a:pt x="321927" y="202391"/>
                  </a:lnTo>
                  <a:lnTo>
                    <a:pt x="321495" y="201798"/>
                  </a:lnTo>
                  <a:lnTo>
                    <a:pt x="317450" y="198777"/>
                  </a:lnTo>
                  <a:lnTo>
                    <a:pt x="317288" y="197698"/>
                  </a:lnTo>
                  <a:lnTo>
                    <a:pt x="317935" y="195540"/>
                  </a:lnTo>
                  <a:lnTo>
                    <a:pt x="318043" y="194623"/>
                  </a:lnTo>
                  <a:lnTo>
                    <a:pt x="317558" y="193329"/>
                  </a:lnTo>
                  <a:lnTo>
                    <a:pt x="316695" y="192412"/>
                  </a:lnTo>
                  <a:lnTo>
                    <a:pt x="314807" y="190740"/>
                  </a:lnTo>
                  <a:lnTo>
                    <a:pt x="312811" y="190038"/>
                  </a:lnTo>
                  <a:lnTo>
                    <a:pt x="309736" y="193976"/>
                  </a:lnTo>
                  <a:lnTo>
                    <a:pt x="307956" y="193976"/>
                  </a:lnTo>
                  <a:lnTo>
                    <a:pt x="305313" y="195109"/>
                  </a:lnTo>
                  <a:lnTo>
                    <a:pt x="297276" y="195594"/>
                  </a:lnTo>
                  <a:lnTo>
                    <a:pt x="293715" y="196404"/>
                  </a:lnTo>
                  <a:lnTo>
                    <a:pt x="290479" y="195594"/>
                  </a:lnTo>
                  <a:lnTo>
                    <a:pt x="288159" y="197752"/>
                  </a:lnTo>
                  <a:lnTo>
                    <a:pt x="284491" y="206059"/>
                  </a:lnTo>
                  <a:lnTo>
                    <a:pt x="283736" y="207300"/>
                  </a:lnTo>
                  <a:lnTo>
                    <a:pt x="281578" y="209781"/>
                  </a:lnTo>
                  <a:lnTo>
                    <a:pt x="281147" y="210429"/>
                  </a:lnTo>
                  <a:lnTo>
                    <a:pt x="280877" y="211184"/>
                  </a:lnTo>
                  <a:lnTo>
                    <a:pt x="280715" y="211993"/>
                  </a:lnTo>
                  <a:lnTo>
                    <a:pt x="280661" y="212802"/>
                  </a:lnTo>
                  <a:lnTo>
                    <a:pt x="280338" y="213827"/>
                  </a:lnTo>
                  <a:lnTo>
                    <a:pt x="279582" y="214312"/>
                  </a:lnTo>
                  <a:lnTo>
                    <a:pt x="278611" y="214528"/>
                  </a:lnTo>
                  <a:lnTo>
                    <a:pt x="277748" y="214906"/>
                  </a:lnTo>
                  <a:lnTo>
                    <a:pt x="275213" y="216794"/>
                  </a:lnTo>
                  <a:lnTo>
                    <a:pt x="274080" y="218250"/>
                  </a:lnTo>
                  <a:lnTo>
                    <a:pt x="273217" y="222296"/>
                  </a:lnTo>
                  <a:lnTo>
                    <a:pt x="272192" y="223375"/>
                  </a:lnTo>
                  <a:lnTo>
                    <a:pt x="268848" y="224993"/>
                  </a:lnTo>
                  <a:lnTo>
                    <a:pt x="267445" y="226395"/>
                  </a:lnTo>
                  <a:lnTo>
                    <a:pt x="263723" y="231844"/>
                  </a:lnTo>
                  <a:lnTo>
                    <a:pt x="262213" y="232761"/>
                  </a:lnTo>
                  <a:lnTo>
                    <a:pt x="261404" y="233408"/>
                  </a:lnTo>
                  <a:lnTo>
                    <a:pt x="261080" y="234217"/>
                  </a:lnTo>
                  <a:lnTo>
                    <a:pt x="260865" y="235080"/>
                  </a:lnTo>
                  <a:lnTo>
                    <a:pt x="259732" y="237022"/>
                  </a:lnTo>
                  <a:lnTo>
                    <a:pt x="259354" y="237561"/>
                  </a:lnTo>
                  <a:lnTo>
                    <a:pt x="253097" y="243225"/>
                  </a:lnTo>
                  <a:lnTo>
                    <a:pt x="250993" y="246030"/>
                  </a:lnTo>
                  <a:lnTo>
                    <a:pt x="249860" y="247271"/>
                  </a:lnTo>
                  <a:lnTo>
                    <a:pt x="244412" y="250022"/>
                  </a:lnTo>
                  <a:lnTo>
                    <a:pt x="238047" y="254337"/>
                  </a:lnTo>
                  <a:lnTo>
                    <a:pt x="235188" y="256927"/>
                  </a:lnTo>
                  <a:lnTo>
                    <a:pt x="233732" y="257790"/>
                  </a:lnTo>
                  <a:lnTo>
                    <a:pt x="232707" y="257412"/>
                  </a:lnTo>
                  <a:lnTo>
                    <a:pt x="231682" y="256603"/>
                  </a:lnTo>
                  <a:lnTo>
                    <a:pt x="230225" y="256064"/>
                  </a:lnTo>
                  <a:lnTo>
                    <a:pt x="228553" y="256387"/>
                  </a:lnTo>
                  <a:lnTo>
                    <a:pt x="225047" y="258059"/>
                  </a:lnTo>
                  <a:lnTo>
                    <a:pt x="223321" y="258437"/>
                  </a:lnTo>
                  <a:lnTo>
                    <a:pt x="222458" y="258329"/>
                  </a:lnTo>
                  <a:lnTo>
                    <a:pt x="220947" y="257844"/>
                  </a:lnTo>
                  <a:lnTo>
                    <a:pt x="220030" y="257898"/>
                  </a:lnTo>
                  <a:lnTo>
                    <a:pt x="219383" y="258221"/>
                  </a:lnTo>
                  <a:lnTo>
                    <a:pt x="219005" y="258707"/>
                  </a:lnTo>
                  <a:lnTo>
                    <a:pt x="218682" y="259246"/>
                  </a:lnTo>
                  <a:lnTo>
                    <a:pt x="218250" y="259732"/>
                  </a:lnTo>
                  <a:lnTo>
                    <a:pt x="215499" y="261512"/>
                  </a:lnTo>
                  <a:lnTo>
                    <a:pt x="213881" y="262267"/>
                  </a:lnTo>
                  <a:lnTo>
                    <a:pt x="212856" y="262159"/>
                  </a:lnTo>
                  <a:lnTo>
                    <a:pt x="210752" y="263076"/>
                  </a:lnTo>
                  <a:lnTo>
                    <a:pt x="209188" y="263292"/>
                  </a:lnTo>
                  <a:lnTo>
                    <a:pt x="205736" y="262806"/>
                  </a:lnTo>
                  <a:lnTo>
                    <a:pt x="205304" y="264425"/>
                  </a:lnTo>
                  <a:lnTo>
                    <a:pt x="204549" y="264586"/>
                  </a:lnTo>
                  <a:lnTo>
                    <a:pt x="203146" y="265611"/>
                  </a:lnTo>
                  <a:lnTo>
                    <a:pt x="202175" y="266097"/>
                  </a:lnTo>
                  <a:lnTo>
                    <a:pt x="201312" y="266313"/>
                  </a:lnTo>
                  <a:lnTo>
                    <a:pt x="200287" y="267014"/>
                  </a:lnTo>
                  <a:lnTo>
                    <a:pt x="199532" y="268632"/>
                  </a:lnTo>
                  <a:lnTo>
                    <a:pt x="198669" y="271761"/>
                  </a:lnTo>
                  <a:lnTo>
                    <a:pt x="196511" y="277101"/>
                  </a:lnTo>
                  <a:lnTo>
                    <a:pt x="195109" y="279528"/>
                  </a:lnTo>
                  <a:lnTo>
                    <a:pt x="193275" y="281848"/>
                  </a:lnTo>
                  <a:lnTo>
                    <a:pt x="191009" y="283574"/>
                  </a:lnTo>
                  <a:lnTo>
                    <a:pt x="188312" y="284653"/>
                  </a:lnTo>
                  <a:lnTo>
                    <a:pt x="185399" y="285246"/>
                  </a:lnTo>
                  <a:lnTo>
                    <a:pt x="179735" y="285516"/>
                  </a:lnTo>
                  <a:lnTo>
                    <a:pt x="178926" y="285408"/>
                  </a:lnTo>
                  <a:lnTo>
                    <a:pt x="177794" y="284923"/>
                  </a:lnTo>
                  <a:lnTo>
                    <a:pt x="177308" y="284329"/>
                  </a:lnTo>
                  <a:lnTo>
                    <a:pt x="176984" y="283628"/>
                  </a:lnTo>
                  <a:lnTo>
                    <a:pt x="175312" y="281470"/>
                  </a:lnTo>
                  <a:lnTo>
                    <a:pt x="174719" y="280877"/>
                  </a:lnTo>
                  <a:lnTo>
                    <a:pt x="173910" y="280661"/>
                  </a:lnTo>
                  <a:lnTo>
                    <a:pt x="173586" y="280445"/>
                  </a:lnTo>
                  <a:lnTo>
                    <a:pt x="170565" y="279528"/>
                  </a:lnTo>
                  <a:lnTo>
                    <a:pt x="169540" y="277856"/>
                  </a:lnTo>
                  <a:lnTo>
                    <a:pt x="169540" y="276454"/>
                  </a:lnTo>
                  <a:lnTo>
                    <a:pt x="169163" y="275429"/>
                  </a:lnTo>
                  <a:lnTo>
                    <a:pt x="167005" y="274728"/>
                  </a:lnTo>
                  <a:lnTo>
                    <a:pt x="163121" y="274728"/>
                  </a:lnTo>
                  <a:lnTo>
                    <a:pt x="162528" y="274404"/>
                  </a:lnTo>
                  <a:lnTo>
                    <a:pt x="161665" y="272948"/>
                  </a:lnTo>
                  <a:lnTo>
                    <a:pt x="161071" y="272354"/>
                  </a:lnTo>
                  <a:lnTo>
                    <a:pt x="157997" y="272678"/>
                  </a:lnTo>
                  <a:lnTo>
                    <a:pt x="156648" y="275591"/>
                  </a:lnTo>
                  <a:lnTo>
                    <a:pt x="157349" y="278234"/>
                  </a:lnTo>
                  <a:lnTo>
                    <a:pt x="160532" y="277587"/>
                  </a:lnTo>
                  <a:lnTo>
                    <a:pt x="160963" y="278989"/>
                  </a:lnTo>
                  <a:lnTo>
                    <a:pt x="160478" y="280715"/>
                  </a:lnTo>
                  <a:lnTo>
                    <a:pt x="159723" y="282603"/>
                  </a:lnTo>
                  <a:lnTo>
                    <a:pt x="159345" y="284491"/>
                  </a:lnTo>
                  <a:lnTo>
                    <a:pt x="159507" y="285246"/>
                  </a:lnTo>
                  <a:lnTo>
                    <a:pt x="160316" y="286109"/>
                  </a:lnTo>
                  <a:lnTo>
                    <a:pt x="160532" y="286865"/>
                  </a:lnTo>
                  <a:lnTo>
                    <a:pt x="160532" y="290748"/>
                  </a:lnTo>
                  <a:lnTo>
                    <a:pt x="161449" y="290101"/>
                  </a:lnTo>
                  <a:lnTo>
                    <a:pt x="162258" y="289400"/>
                  </a:lnTo>
                  <a:lnTo>
                    <a:pt x="162959" y="288591"/>
                  </a:lnTo>
                  <a:lnTo>
                    <a:pt x="163499" y="287782"/>
                  </a:lnTo>
                  <a:lnTo>
                    <a:pt x="163930" y="286541"/>
                  </a:lnTo>
                  <a:lnTo>
                    <a:pt x="164200" y="285300"/>
                  </a:lnTo>
                  <a:lnTo>
                    <a:pt x="164739" y="284275"/>
                  </a:lnTo>
                  <a:lnTo>
                    <a:pt x="165926" y="283574"/>
                  </a:lnTo>
                  <a:lnTo>
                    <a:pt x="167005" y="285138"/>
                  </a:lnTo>
                  <a:lnTo>
                    <a:pt x="168893" y="289724"/>
                  </a:lnTo>
                  <a:lnTo>
                    <a:pt x="171536" y="291504"/>
                  </a:lnTo>
                  <a:lnTo>
                    <a:pt x="172507" y="293176"/>
                  </a:lnTo>
                  <a:lnTo>
                    <a:pt x="173694" y="294470"/>
                  </a:lnTo>
                  <a:lnTo>
                    <a:pt x="175474" y="294201"/>
                  </a:lnTo>
                  <a:lnTo>
                    <a:pt x="177524" y="296520"/>
                  </a:lnTo>
                  <a:lnTo>
                    <a:pt x="179250" y="303047"/>
                  </a:lnTo>
                  <a:lnTo>
                    <a:pt x="180922" y="305529"/>
                  </a:lnTo>
                  <a:lnTo>
                    <a:pt x="184644" y="306877"/>
                  </a:lnTo>
                  <a:lnTo>
                    <a:pt x="188312" y="306769"/>
                  </a:lnTo>
                  <a:lnTo>
                    <a:pt x="191872" y="307093"/>
                  </a:lnTo>
                  <a:lnTo>
                    <a:pt x="195163" y="309736"/>
                  </a:lnTo>
                  <a:lnTo>
                    <a:pt x="197590" y="312379"/>
                  </a:lnTo>
                  <a:lnTo>
                    <a:pt x="202445" y="316371"/>
                  </a:lnTo>
                  <a:lnTo>
                    <a:pt x="204603" y="319284"/>
                  </a:lnTo>
                  <a:lnTo>
                    <a:pt x="206113" y="322574"/>
                  </a:lnTo>
                  <a:lnTo>
                    <a:pt x="206761" y="324462"/>
                  </a:lnTo>
                  <a:lnTo>
                    <a:pt x="207030" y="326081"/>
                  </a:lnTo>
                  <a:lnTo>
                    <a:pt x="207677" y="327375"/>
                  </a:lnTo>
                  <a:lnTo>
                    <a:pt x="211777" y="331691"/>
                  </a:lnTo>
                  <a:lnTo>
                    <a:pt x="214906" y="336491"/>
                  </a:lnTo>
                  <a:lnTo>
                    <a:pt x="215985" y="339620"/>
                  </a:lnTo>
                  <a:lnTo>
                    <a:pt x="218736" y="343072"/>
                  </a:lnTo>
                  <a:lnTo>
                    <a:pt x="219599" y="344960"/>
                  </a:lnTo>
                  <a:lnTo>
                    <a:pt x="219599" y="346740"/>
                  </a:lnTo>
                  <a:lnTo>
                    <a:pt x="219113" y="350678"/>
                  </a:lnTo>
                  <a:lnTo>
                    <a:pt x="219329" y="351757"/>
                  </a:lnTo>
                  <a:lnTo>
                    <a:pt x="223159" y="356234"/>
                  </a:lnTo>
                  <a:lnTo>
                    <a:pt x="225263" y="357906"/>
                  </a:lnTo>
                  <a:lnTo>
                    <a:pt x="226557" y="358446"/>
                  </a:lnTo>
                  <a:lnTo>
                    <a:pt x="229848" y="358877"/>
                  </a:lnTo>
                  <a:lnTo>
                    <a:pt x="230603" y="359147"/>
                  </a:lnTo>
                  <a:lnTo>
                    <a:pt x="230927" y="359471"/>
                  </a:lnTo>
                  <a:lnTo>
                    <a:pt x="231196" y="360442"/>
                  </a:lnTo>
                  <a:lnTo>
                    <a:pt x="231898" y="360819"/>
                  </a:lnTo>
                  <a:lnTo>
                    <a:pt x="232707" y="361035"/>
                  </a:lnTo>
                  <a:lnTo>
                    <a:pt x="233354" y="361521"/>
                  </a:lnTo>
                  <a:lnTo>
                    <a:pt x="233732" y="362923"/>
                  </a:lnTo>
                  <a:lnTo>
                    <a:pt x="234055" y="364919"/>
                  </a:lnTo>
                  <a:lnTo>
                    <a:pt x="234703" y="366699"/>
                  </a:lnTo>
                  <a:lnTo>
                    <a:pt x="235997" y="367454"/>
                  </a:lnTo>
                  <a:lnTo>
                    <a:pt x="239288" y="367454"/>
                  </a:lnTo>
                  <a:lnTo>
                    <a:pt x="241068" y="367778"/>
                  </a:lnTo>
                  <a:lnTo>
                    <a:pt x="242902" y="368587"/>
                  </a:lnTo>
                  <a:lnTo>
                    <a:pt x="245113" y="371877"/>
                  </a:lnTo>
                  <a:lnTo>
                    <a:pt x="243549" y="375168"/>
                  </a:lnTo>
                  <a:lnTo>
                    <a:pt x="241499" y="378458"/>
                  </a:lnTo>
                  <a:lnTo>
                    <a:pt x="242254" y="381695"/>
                  </a:lnTo>
                  <a:lnTo>
                    <a:pt x="242902" y="382127"/>
                  </a:lnTo>
                  <a:lnTo>
                    <a:pt x="245221" y="383475"/>
                  </a:lnTo>
                  <a:lnTo>
                    <a:pt x="251478" y="389732"/>
                  </a:lnTo>
                  <a:lnTo>
                    <a:pt x="252234" y="389840"/>
                  </a:lnTo>
                  <a:lnTo>
                    <a:pt x="253313" y="389355"/>
                  </a:lnTo>
                  <a:lnTo>
                    <a:pt x="254445" y="388654"/>
                  </a:lnTo>
                  <a:lnTo>
                    <a:pt x="255362" y="388222"/>
                  </a:lnTo>
                  <a:lnTo>
                    <a:pt x="255686" y="389409"/>
                  </a:lnTo>
                  <a:lnTo>
                    <a:pt x="256118" y="390380"/>
                  </a:lnTo>
                  <a:lnTo>
                    <a:pt x="256765" y="391189"/>
                  </a:lnTo>
                  <a:lnTo>
                    <a:pt x="257736" y="391782"/>
                  </a:lnTo>
                  <a:lnTo>
                    <a:pt x="258653" y="391081"/>
                  </a:lnTo>
                  <a:lnTo>
                    <a:pt x="259138" y="391351"/>
                  </a:lnTo>
                  <a:lnTo>
                    <a:pt x="259084" y="392268"/>
                  </a:lnTo>
                  <a:lnTo>
                    <a:pt x="258437" y="393562"/>
                  </a:lnTo>
                  <a:lnTo>
                    <a:pt x="257952" y="393832"/>
                  </a:lnTo>
                  <a:lnTo>
                    <a:pt x="256495" y="394264"/>
                  </a:lnTo>
                  <a:lnTo>
                    <a:pt x="255956" y="394695"/>
                  </a:lnTo>
                  <a:lnTo>
                    <a:pt x="255848" y="395234"/>
                  </a:lnTo>
                  <a:lnTo>
                    <a:pt x="256010" y="396529"/>
                  </a:lnTo>
                  <a:lnTo>
                    <a:pt x="255956" y="397068"/>
                  </a:lnTo>
                  <a:lnTo>
                    <a:pt x="255686" y="398525"/>
                  </a:lnTo>
                  <a:lnTo>
                    <a:pt x="255632" y="399280"/>
                  </a:lnTo>
                  <a:lnTo>
                    <a:pt x="255308" y="399496"/>
                  </a:lnTo>
                  <a:lnTo>
                    <a:pt x="254176" y="399496"/>
                  </a:lnTo>
                  <a:lnTo>
                    <a:pt x="254391" y="399334"/>
                  </a:lnTo>
                  <a:lnTo>
                    <a:pt x="253906" y="398903"/>
                  </a:lnTo>
                  <a:lnTo>
                    <a:pt x="252989" y="398309"/>
                  </a:lnTo>
                  <a:lnTo>
                    <a:pt x="252342" y="398147"/>
                  </a:lnTo>
                  <a:lnTo>
                    <a:pt x="251856" y="398255"/>
                  </a:lnTo>
                  <a:lnTo>
                    <a:pt x="251478" y="398525"/>
                  </a:lnTo>
                  <a:lnTo>
                    <a:pt x="251209" y="398795"/>
                  </a:lnTo>
                  <a:lnTo>
                    <a:pt x="249051" y="397015"/>
                  </a:lnTo>
                  <a:lnTo>
                    <a:pt x="247433" y="398741"/>
                  </a:lnTo>
                  <a:lnTo>
                    <a:pt x="247379" y="398687"/>
                  </a:lnTo>
                  <a:lnTo>
                    <a:pt x="243279" y="393670"/>
                  </a:lnTo>
                  <a:lnTo>
                    <a:pt x="235943" y="387790"/>
                  </a:lnTo>
                  <a:lnTo>
                    <a:pt x="234217" y="386820"/>
                  </a:lnTo>
                  <a:lnTo>
                    <a:pt x="232707" y="386226"/>
                  </a:lnTo>
                  <a:lnTo>
                    <a:pt x="231304" y="385903"/>
                  </a:lnTo>
                  <a:lnTo>
                    <a:pt x="229740" y="385795"/>
                  </a:lnTo>
                  <a:lnTo>
                    <a:pt x="224723" y="386226"/>
                  </a:lnTo>
                  <a:lnTo>
                    <a:pt x="222997" y="386118"/>
                  </a:lnTo>
                  <a:lnTo>
                    <a:pt x="202068" y="377649"/>
                  </a:lnTo>
                  <a:lnTo>
                    <a:pt x="198993" y="376786"/>
                  </a:lnTo>
                  <a:lnTo>
                    <a:pt x="189337" y="376571"/>
                  </a:lnTo>
                  <a:lnTo>
                    <a:pt x="183080" y="375707"/>
                  </a:lnTo>
                  <a:lnTo>
                    <a:pt x="184644" y="374629"/>
                  </a:lnTo>
                  <a:lnTo>
                    <a:pt x="198238" y="360765"/>
                  </a:lnTo>
                  <a:lnTo>
                    <a:pt x="199316" y="358662"/>
                  </a:lnTo>
                  <a:lnTo>
                    <a:pt x="199910" y="357097"/>
                  </a:lnTo>
                  <a:lnTo>
                    <a:pt x="200233" y="355263"/>
                  </a:lnTo>
                  <a:lnTo>
                    <a:pt x="200287" y="353483"/>
                  </a:lnTo>
                  <a:lnTo>
                    <a:pt x="200072" y="351595"/>
                  </a:lnTo>
                  <a:lnTo>
                    <a:pt x="199532" y="349438"/>
                  </a:lnTo>
                  <a:lnTo>
                    <a:pt x="198615" y="347388"/>
                  </a:lnTo>
                  <a:lnTo>
                    <a:pt x="197482" y="345769"/>
                  </a:lnTo>
                  <a:lnTo>
                    <a:pt x="195594" y="344205"/>
                  </a:lnTo>
                  <a:lnTo>
                    <a:pt x="186586" y="339674"/>
                  </a:lnTo>
                  <a:lnTo>
                    <a:pt x="183997" y="337948"/>
                  </a:lnTo>
                  <a:lnTo>
                    <a:pt x="178603" y="333255"/>
                  </a:lnTo>
                  <a:lnTo>
                    <a:pt x="173640" y="327483"/>
                  </a:lnTo>
                  <a:lnTo>
                    <a:pt x="172076" y="326188"/>
                  </a:lnTo>
                  <a:lnTo>
                    <a:pt x="170134" y="324948"/>
                  </a:lnTo>
                  <a:lnTo>
                    <a:pt x="165764" y="322790"/>
                  </a:lnTo>
                  <a:lnTo>
                    <a:pt x="161557" y="321442"/>
                  </a:lnTo>
                  <a:lnTo>
                    <a:pt x="114196" y="311894"/>
                  </a:lnTo>
                  <a:lnTo>
                    <a:pt x="110689" y="310060"/>
                  </a:lnTo>
                  <a:lnTo>
                    <a:pt x="98660" y="300242"/>
                  </a:lnTo>
                  <a:lnTo>
                    <a:pt x="95478" y="297060"/>
                  </a:lnTo>
                  <a:lnTo>
                    <a:pt x="92457" y="293392"/>
                  </a:lnTo>
                  <a:lnTo>
                    <a:pt x="83287" y="279582"/>
                  </a:lnTo>
                  <a:lnTo>
                    <a:pt x="81453" y="277910"/>
                  </a:lnTo>
                  <a:lnTo>
                    <a:pt x="79565" y="277101"/>
                  </a:lnTo>
                  <a:lnTo>
                    <a:pt x="77731" y="277371"/>
                  </a:lnTo>
                  <a:lnTo>
                    <a:pt x="76814" y="278126"/>
                  </a:lnTo>
                  <a:lnTo>
                    <a:pt x="76220" y="279151"/>
                  </a:lnTo>
                  <a:lnTo>
                    <a:pt x="75411" y="281093"/>
                  </a:lnTo>
                  <a:lnTo>
                    <a:pt x="74980" y="281848"/>
                  </a:lnTo>
                  <a:lnTo>
                    <a:pt x="74332" y="282549"/>
                  </a:lnTo>
                  <a:lnTo>
                    <a:pt x="72498" y="282873"/>
                  </a:lnTo>
                  <a:lnTo>
                    <a:pt x="69801" y="282603"/>
                  </a:lnTo>
                  <a:lnTo>
                    <a:pt x="58042" y="279151"/>
                  </a:lnTo>
                  <a:lnTo>
                    <a:pt x="53241" y="278504"/>
                  </a:lnTo>
                  <a:lnTo>
                    <a:pt x="50382" y="278665"/>
                  </a:lnTo>
                  <a:lnTo>
                    <a:pt x="48602" y="279259"/>
                  </a:lnTo>
                  <a:lnTo>
                    <a:pt x="41428" y="282819"/>
                  </a:lnTo>
                  <a:lnTo>
                    <a:pt x="36519" y="285948"/>
                  </a:lnTo>
                  <a:lnTo>
                    <a:pt x="33444" y="287404"/>
                  </a:lnTo>
                  <a:lnTo>
                    <a:pt x="31880" y="287296"/>
                  </a:lnTo>
                  <a:lnTo>
                    <a:pt x="31125" y="286865"/>
                  </a:lnTo>
                  <a:lnTo>
                    <a:pt x="30208" y="286002"/>
                  </a:lnTo>
                  <a:lnTo>
                    <a:pt x="29453" y="284707"/>
                  </a:lnTo>
                  <a:lnTo>
                    <a:pt x="29021" y="283304"/>
                  </a:lnTo>
                  <a:lnTo>
                    <a:pt x="28967" y="281416"/>
                  </a:lnTo>
                  <a:lnTo>
                    <a:pt x="29075" y="280122"/>
                  </a:lnTo>
                  <a:lnTo>
                    <a:pt x="30423" y="275537"/>
                  </a:lnTo>
                  <a:lnTo>
                    <a:pt x="31125" y="273163"/>
                  </a:lnTo>
                  <a:lnTo>
                    <a:pt x="31071" y="271707"/>
                  </a:lnTo>
                  <a:lnTo>
                    <a:pt x="30531" y="270143"/>
                  </a:lnTo>
                  <a:lnTo>
                    <a:pt x="29075" y="267715"/>
                  </a:lnTo>
                  <a:lnTo>
                    <a:pt x="26647" y="264802"/>
                  </a:lnTo>
                  <a:lnTo>
                    <a:pt x="24382" y="262537"/>
                  </a:lnTo>
                  <a:lnTo>
                    <a:pt x="20606" y="257574"/>
                  </a:lnTo>
                  <a:lnTo>
                    <a:pt x="19743" y="255794"/>
                  </a:lnTo>
                  <a:lnTo>
                    <a:pt x="19042" y="253528"/>
                  </a:lnTo>
                  <a:lnTo>
                    <a:pt x="17801" y="244466"/>
                  </a:lnTo>
                  <a:lnTo>
                    <a:pt x="16830" y="242093"/>
                  </a:lnTo>
                  <a:lnTo>
                    <a:pt x="15859" y="240582"/>
                  </a:lnTo>
                  <a:lnTo>
                    <a:pt x="14672" y="239395"/>
                  </a:lnTo>
                  <a:lnTo>
                    <a:pt x="13378" y="238586"/>
                  </a:lnTo>
                  <a:lnTo>
                    <a:pt x="3291" y="234703"/>
                  </a:lnTo>
                  <a:lnTo>
                    <a:pt x="1780" y="233947"/>
                  </a:lnTo>
                  <a:lnTo>
                    <a:pt x="647" y="233030"/>
                  </a:lnTo>
                  <a:lnTo>
                    <a:pt x="54" y="231466"/>
                  </a:lnTo>
                  <a:lnTo>
                    <a:pt x="0" y="229524"/>
                  </a:lnTo>
                  <a:lnTo>
                    <a:pt x="1025" y="226611"/>
                  </a:lnTo>
                  <a:lnTo>
                    <a:pt x="2158" y="225047"/>
                  </a:lnTo>
                  <a:lnTo>
                    <a:pt x="3452" y="223860"/>
                  </a:lnTo>
                  <a:lnTo>
                    <a:pt x="8847" y="220408"/>
                  </a:lnTo>
                  <a:lnTo>
                    <a:pt x="9710" y="219059"/>
                  </a:lnTo>
                  <a:lnTo>
                    <a:pt x="9979" y="217495"/>
                  </a:lnTo>
                  <a:lnTo>
                    <a:pt x="9440" y="214744"/>
                  </a:lnTo>
                  <a:lnTo>
                    <a:pt x="7444" y="208918"/>
                  </a:lnTo>
                  <a:lnTo>
                    <a:pt x="7120" y="206760"/>
                  </a:lnTo>
                  <a:lnTo>
                    <a:pt x="7013" y="203848"/>
                  </a:lnTo>
                  <a:lnTo>
                    <a:pt x="7498" y="193760"/>
                  </a:lnTo>
                  <a:lnTo>
                    <a:pt x="6959" y="190146"/>
                  </a:lnTo>
                  <a:lnTo>
                    <a:pt x="6905" y="189930"/>
                  </a:lnTo>
                  <a:lnTo>
                    <a:pt x="7552" y="189553"/>
                  </a:lnTo>
                  <a:lnTo>
                    <a:pt x="8739" y="188690"/>
                  </a:lnTo>
                  <a:lnTo>
                    <a:pt x="9764" y="186586"/>
                  </a:lnTo>
                  <a:lnTo>
                    <a:pt x="10141" y="186208"/>
                  </a:lnTo>
                  <a:lnTo>
                    <a:pt x="12838" y="185076"/>
                  </a:lnTo>
                  <a:lnTo>
                    <a:pt x="16992" y="181462"/>
                  </a:lnTo>
                  <a:lnTo>
                    <a:pt x="14888" y="179304"/>
                  </a:lnTo>
                  <a:lnTo>
                    <a:pt x="14618" y="178764"/>
                  </a:lnTo>
                  <a:lnTo>
                    <a:pt x="14996" y="177901"/>
                  </a:lnTo>
                  <a:lnTo>
                    <a:pt x="15913" y="177308"/>
                  </a:lnTo>
                  <a:lnTo>
                    <a:pt x="17855" y="176391"/>
                  </a:lnTo>
                  <a:lnTo>
                    <a:pt x="18826" y="175366"/>
                  </a:lnTo>
                  <a:lnTo>
                    <a:pt x="20606" y="172993"/>
                  </a:lnTo>
                  <a:lnTo>
                    <a:pt x="21415" y="172507"/>
                  </a:lnTo>
                  <a:lnTo>
                    <a:pt x="21523" y="173154"/>
                  </a:lnTo>
                  <a:lnTo>
                    <a:pt x="22872" y="176445"/>
                  </a:lnTo>
                  <a:lnTo>
                    <a:pt x="23303" y="178603"/>
                  </a:lnTo>
                  <a:lnTo>
                    <a:pt x="26486" y="185076"/>
                  </a:lnTo>
                  <a:lnTo>
                    <a:pt x="28050" y="189877"/>
                  </a:lnTo>
                  <a:lnTo>
                    <a:pt x="29345" y="192034"/>
                  </a:lnTo>
                  <a:lnTo>
                    <a:pt x="31233" y="193437"/>
                  </a:lnTo>
                  <a:lnTo>
                    <a:pt x="32581" y="189930"/>
                  </a:lnTo>
                  <a:lnTo>
                    <a:pt x="32905" y="188150"/>
                  </a:lnTo>
                  <a:lnTo>
                    <a:pt x="33013" y="185939"/>
                  </a:lnTo>
                  <a:lnTo>
                    <a:pt x="32797" y="185453"/>
                  </a:lnTo>
                  <a:lnTo>
                    <a:pt x="32042" y="184267"/>
                  </a:lnTo>
                  <a:lnTo>
                    <a:pt x="31880" y="183565"/>
                  </a:lnTo>
                  <a:lnTo>
                    <a:pt x="31988" y="180598"/>
                  </a:lnTo>
                  <a:lnTo>
                    <a:pt x="31880" y="179681"/>
                  </a:lnTo>
                  <a:lnTo>
                    <a:pt x="31287" y="178387"/>
                  </a:lnTo>
                  <a:lnTo>
                    <a:pt x="29291" y="176121"/>
                  </a:lnTo>
                  <a:lnTo>
                    <a:pt x="28859" y="175312"/>
                  </a:lnTo>
                  <a:lnTo>
                    <a:pt x="28535" y="174287"/>
                  </a:lnTo>
                  <a:lnTo>
                    <a:pt x="26486" y="170242"/>
                  </a:lnTo>
                  <a:lnTo>
                    <a:pt x="25677" y="166951"/>
                  </a:lnTo>
                  <a:lnTo>
                    <a:pt x="25299" y="163984"/>
                  </a:lnTo>
                  <a:lnTo>
                    <a:pt x="25029" y="162905"/>
                  </a:lnTo>
                  <a:lnTo>
                    <a:pt x="23843" y="160154"/>
                  </a:lnTo>
                  <a:lnTo>
                    <a:pt x="23519" y="158374"/>
                  </a:lnTo>
                  <a:lnTo>
                    <a:pt x="25515" y="138362"/>
                  </a:lnTo>
                  <a:lnTo>
                    <a:pt x="26324" y="135719"/>
                  </a:lnTo>
                  <a:lnTo>
                    <a:pt x="27349" y="134586"/>
                  </a:lnTo>
                  <a:lnTo>
                    <a:pt x="27888" y="133453"/>
                  </a:lnTo>
                  <a:lnTo>
                    <a:pt x="27726" y="130972"/>
                  </a:lnTo>
                  <a:lnTo>
                    <a:pt x="27187" y="128328"/>
                  </a:lnTo>
                  <a:lnTo>
                    <a:pt x="26486" y="126872"/>
                  </a:lnTo>
                  <a:lnTo>
                    <a:pt x="23950" y="127951"/>
                  </a:lnTo>
                  <a:lnTo>
                    <a:pt x="21145" y="128113"/>
                  </a:lnTo>
                  <a:lnTo>
                    <a:pt x="18502" y="127465"/>
                  </a:lnTo>
                  <a:lnTo>
                    <a:pt x="16344" y="126171"/>
                  </a:lnTo>
                  <a:lnTo>
                    <a:pt x="14780" y="124499"/>
                  </a:lnTo>
                  <a:lnTo>
                    <a:pt x="13162" y="121963"/>
                  </a:lnTo>
                  <a:lnTo>
                    <a:pt x="12191" y="119158"/>
                  </a:lnTo>
                  <a:lnTo>
                    <a:pt x="12784" y="116677"/>
                  </a:lnTo>
                  <a:lnTo>
                    <a:pt x="14187" y="117432"/>
                  </a:lnTo>
                  <a:lnTo>
                    <a:pt x="14942" y="117702"/>
                  </a:lnTo>
                  <a:lnTo>
                    <a:pt x="15751" y="117918"/>
                  </a:lnTo>
                  <a:lnTo>
                    <a:pt x="15697" y="117001"/>
                  </a:lnTo>
                  <a:lnTo>
                    <a:pt x="15805" y="116192"/>
                  </a:lnTo>
                  <a:lnTo>
                    <a:pt x="16021" y="115544"/>
                  </a:lnTo>
                  <a:lnTo>
                    <a:pt x="16344" y="115005"/>
                  </a:lnTo>
                  <a:lnTo>
                    <a:pt x="18340" y="116192"/>
                  </a:lnTo>
                  <a:lnTo>
                    <a:pt x="19905" y="117540"/>
                  </a:lnTo>
                  <a:lnTo>
                    <a:pt x="22386" y="120399"/>
                  </a:lnTo>
                  <a:lnTo>
                    <a:pt x="24274" y="123204"/>
                  </a:lnTo>
                  <a:lnTo>
                    <a:pt x="25353" y="124337"/>
                  </a:lnTo>
                  <a:lnTo>
                    <a:pt x="27133" y="125146"/>
                  </a:lnTo>
                  <a:lnTo>
                    <a:pt x="28643" y="125523"/>
                  </a:lnTo>
                  <a:lnTo>
                    <a:pt x="29453" y="125523"/>
                  </a:lnTo>
                  <a:lnTo>
                    <a:pt x="30046" y="125038"/>
                  </a:lnTo>
                  <a:lnTo>
                    <a:pt x="31287" y="123042"/>
                  </a:lnTo>
                  <a:lnTo>
                    <a:pt x="32096" y="121262"/>
                  </a:lnTo>
                  <a:lnTo>
                    <a:pt x="33930" y="113764"/>
                  </a:lnTo>
                  <a:lnTo>
                    <a:pt x="34847" y="111499"/>
                  </a:lnTo>
                  <a:lnTo>
                    <a:pt x="33228" y="108532"/>
                  </a:lnTo>
                  <a:lnTo>
                    <a:pt x="26647" y="100656"/>
                  </a:lnTo>
                  <a:lnTo>
                    <a:pt x="26108" y="99631"/>
                  </a:lnTo>
                  <a:lnTo>
                    <a:pt x="25892" y="98552"/>
                  </a:lnTo>
                  <a:lnTo>
                    <a:pt x="25838" y="96934"/>
                  </a:lnTo>
                  <a:lnTo>
                    <a:pt x="26647" y="96017"/>
                  </a:lnTo>
                  <a:lnTo>
                    <a:pt x="31826" y="94291"/>
                  </a:lnTo>
                  <a:lnTo>
                    <a:pt x="33174" y="92781"/>
                  </a:lnTo>
                  <a:lnTo>
                    <a:pt x="33013" y="91486"/>
                  </a:lnTo>
                  <a:lnTo>
                    <a:pt x="32257" y="90030"/>
                  </a:lnTo>
                  <a:lnTo>
                    <a:pt x="31826" y="87980"/>
                  </a:lnTo>
                  <a:lnTo>
                    <a:pt x="32257" y="86092"/>
                  </a:lnTo>
                  <a:lnTo>
                    <a:pt x="34415" y="82963"/>
                  </a:lnTo>
                  <a:lnTo>
                    <a:pt x="35386" y="81183"/>
                  </a:lnTo>
                  <a:lnTo>
                    <a:pt x="35602" y="80266"/>
                  </a:lnTo>
                  <a:lnTo>
                    <a:pt x="35710" y="78486"/>
                  </a:lnTo>
                  <a:lnTo>
                    <a:pt x="36033" y="77623"/>
                  </a:lnTo>
                  <a:lnTo>
                    <a:pt x="36896" y="76598"/>
                  </a:lnTo>
                  <a:lnTo>
                    <a:pt x="37921" y="75951"/>
                  </a:lnTo>
                  <a:lnTo>
                    <a:pt x="39000" y="75465"/>
                  </a:lnTo>
                  <a:lnTo>
                    <a:pt x="39917" y="74872"/>
                  </a:lnTo>
                  <a:lnTo>
                    <a:pt x="41482" y="74171"/>
                  </a:lnTo>
                  <a:lnTo>
                    <a:pt x="45635" y="73847"/>
                  </a:lnTo>
                  <a:lnTo>
                    <a:pt x="47361" y="72822"/>
                  </a:lnTo>
                  <a:lnTo>
                    <a:pt x="48494" y="69909"/>
                  </a:lnTo>
                  <a:lnTo>
                    <a:pt x="48063" y="66619"/>
                  </a:lnTo>
                  <a:lnTo>
                    <a:pt x="47146" y="63166"/>
                  </a:lnTo>
                  <a:lnTo>
                    <a:pt x="46714" y="59768"/>
                  </a:lnTo>
                  <a:lnTo>
                    <a:pt x="46930" y="57880"/>
                  </a:lnTo>
                  <a:lnTo>
                    <a:pt x="47523" y="55722"/>
                  </a:lnTo>
                  <a:lnTo>
                    <a:pt x="48548" y="53942"/>
                  </a:lnTo>
                  <a:lnTo>
                    <a:pt x="50058" y="53187"/>
                  </a:lnTo>
                  <a:lnTo>
                    <a:pt x="50867" y="53079"/>
                  </a:lnTo>
                  <a:lnTo>
                    <a:pt x="53025" y="52540"/>
                  </a:lnTo>
                  <a:lnTo>
                    <a:pt x="54158" y="52432"/>
                  </a:lnTo>
                  <a:lnTo>
                    <a:pt x="55075" y="52162"/>
                  </a:lnTo>
                  <a:lnTo>
                    <a:pt x="60793" y="49573"/>
                  </a:lnTo>
                  <a:lnTo>
                    <a:pt x="62573" y="48386"/>
                  </a:lnTo>
                  <a:lnTo>
                    <a:pt x="64299" y="46876"/>
                  </a:lnTo>
                  <a:lnTo>
                    <a:pt x="65054" y="45419"/>
                  </a:lnTo>
                  <a:lnTo>
                    <a:pt x="66079" y="36573"/>
                  </a:lnTo>
                  <a:lnTo>
                    <a:pt x="66888" y="33498"/>
                  </a:lnTo>
                  <a:lnTo>
                    <a:pt x="68776" y="31286"/>
                  </a:lnTo>
                  <a:lnTo>
                    <a:pt x="72336" y="31125"/>
                  </a:lnTo>
                  <a:lnTo>
                    <a:pt x="74279" y="32257"/>
                  </a:lnTo>
                  <a:lnTo>
                    <a:pt x="74710" y="33984"/>
                  </a:lnTo>
                  <a:lnTo>
                    <a:pt x="74117" y="37921"/>
                  </a:lnTo>
                  <a:lnTo>
                    <a:pt x="74117" y="41859"/>
                  </a:lnTo>
                  <a:lnTo>
                    <a:pt x="74656" y="43316"/>
                  </a:lnTo>
                  <a:lnTo>
                    <a:pt x="76005" y="42399"/>
                  </a:lnTo>
                  <a:lnTo>
                    <a:pt x="76490" y="42399"/>
                  </a:lnTo>
                  <a:lnTo>
                    <a:pt x="77191" y="43909"/>
                  </a:lnTo>
                  <a:lnTo>
                    <a:pt x="78216" y="45204"/>
                  </a:lnTo>
                  <a:lnTo>
                    <a:pt x="79565" y="46282"/>
                  </a:lnTo>
                  <a:lnTo>
                    <a:pt x="81237" y="47145"/>
                  </a:lnTo>
                  <a:lnTo>
                    <a:pt x="83934" y="47739"/>
                  </a:lnTo>
                  <a:lnTo>
                    <a:pt x="85337" y="48440"/>
                  </a:lnTo>
                  <a:lnTo>
                    <a:pt x="85984" y="48062"/>
                  </a:lnTo>
                  <a:lnTo>
                    <a:pt x="86469" y="47469"/>
                  </a:lnTo>
                  <a:lnTo>
                    <a:pt x="86901" y="47145"/>
                  </a:lnTo>
                  <a:lnTo>
                    <a:pt x="88951" y="47253"/>
                  </a:lnTo>
                  <a:lnTo>
                    <a:pt x="90353" y="47631"/>
                  </a:lnTo>
                  <a:lnTo>
                    <a:pt x="91540" y="48440"/>
                  </a:lnTo>
                  <a:lnTo>
                    <a:pt x="92888" y="49789"/>
                  </a:lnTo>
                  <a:lnTo>
                    <a:pt x="93913" y="49681"/>
                  </a:lnTo>
                  <a:lnTo>
                    <a:pt x="95370" y="48332"/>
                  </a:lnTo>
                  <a:lnTo>
                    <a:pt x="97959" y="45311"/>
                  </a:lnTo>
                  <a:lnTo>
                    <a:pt x="96880" y="43262"/>
                  </a:lnTo>
                  <a:lnTo>
                    <a:pt x="98229" y="39540"/>
                  </a:lnTo>
                  <a:lnTo>
                    <a:pt x="102113" y="33444"/>
                  </a:lnTo>
                  <a:lnTo>
                    <a:pt x="103947" y="31448"/>
                  </a:lnTo>
                  <a:lnTo>
                    <a:pt x="104540" y="31071"/>
                  </a:lnTo>
                  <a:lnTo>
                    <a:pt x="105349" y="31394"/>
                  </a:lnTo>
                  <a:lnTo>
                    <a:pt x="106320" y="32150"/>
                  </a:lnTo>
                  <a:lnTo>
                    <a:pt x="107345" y="32743"/>
                  </a:lnTo>
                  <a:lnTo>
                    <a:pt x="108316" y="32473"/>
                  </a:lnTo>
                  <a:lnTo>
                    <a:pt x="108855" y="31664"/>
                  </a:lnTo>
                  <a:lnTo>
                    <a:pt x="109503" y="29830"/>
                  </a:lnTo>
                  <a:lnTo>
                    <a:pt x="110096" y="28967"/>
                  </a:lnTo>
                  <a:lnTo>
                    <a:pt x="110851" y="28481"/>
                  </a:lnTo>
                  <a:lnTo>
                    <a:pt x="112631" y="27942"/>
                  </a:lnTo>
                  <a:lnTo>
                    <a:pt x="113387" y="27457"/>
                  </a:lnTo>
                  <a:lnTo>
                    <a:pt x="114196" y="26162"/>
                  </a:lnTo>
                  <a:lnTo>
                    <a:pt x="114304" y="24813"/>
                  </a:lnTo>
                  <a:lnTo>
                    <a:pt x="113926" y="19365"/>
                  </a:lnTo>
                  <a:lnTo>
                    <a:pt x="113980" y="18394"/>
                  </a:lnTo>
                  <a:lnTo>
                    <a:pt x="114250" y="17963"/>
                  </a:lnTo>
                  <a:lnTo>
                    <a:pt x="114250" y="17531"/>
                  </a:lnTo>
                  <a:lnTo>
                    <a:pt x="114843" y="16614"/>
                  </a:lnTo>
                  <a:lnTo>
                    <a:pt x="115544" y="15751"/>
                  </a:lnTo>
                  <a:lnTo>
                    <a:pt x="115814" y="15535"/>
                  </a:lnTo>
                  <a:lnTo>
                    <a:pt x="116353" y="13647"/>
                  </a:lnTo>
                  <a:lnTo>
                    <a:pt x="116515" y="12137"/>
                  </a:lnTo>
                  <a:lnTo>
                    <a:pt x="116407" y="8685"/>
                  </a:lnTo>
                  <a:lnTo>
                    <a:pt x="115814" y="5448"/>
                  </a:lnTo>
                  <a:lnTo>
                    <a:pt x="115922" y="3776"/>
                  </a:lnTo>
                  <a:lnTo>
                    <a:pt x="117001" y="2427"/>
                  </a:lnTo>
                  <a:lnTo>
                    <a:pt x="117810" y="2212"/>
                  </a:lnTo>
                  <a:lnTo>
                    <a:pt x="119698" y="2481"/>
                  </a:lnTo>
                  <a:lnTo>
                    <a:pt x="120561" y="2427"/>
                  </a:lnTo>
                  <a:lnTo>
                    <a:pt x="121424" y="1996"/>
                  </a:lnTo>
                  <a:lnTo>
                    <a:pt x="123582" y="0"/>
                  </a:lnTo>
                  <a:lnTo>
                    <a:pt x="123312" y="2535"/>
                  </a:lnTo>
                  <a:lnTo>
                    <a:pt x="123528" y="3668"/>
                  </a:lnTo>
                  <a:lnTo>
                    <a:pt x="124445" y="3344"/>
                  </a:lnTo>
                  <a:lnTo>
                    <a:pt x="126117" y="1403"/>
                  </a:lnTo>
                  <a:lnTo>
                    <a:pt x="127088" y="809"/>
                  </a:lnTo>
                  <a:lnTo>
                    <a:pt x="128652" y="593"/>
                  </a:lnTo>
                  <a:lnTo>
                    <a:pt x="136797" y="2266"/>
                  </a:lnTo>
                  <a:lnTo>
                    <a:pt x="138470" y="1834"/>
                  </a:lnTo>
                  <a:lnTo>
                    <a:pt x="143109" y="3344"/>
                  </a:lnTo>
                  <a:lnTo>
                    <a:pt x="145266" y="4369"/>
                  </a:lnTo>
                  <a:lnTo>
                    <a:pt x="147370" y="7120"/>
                  </a:lnTo>
                  <a:lnTo>
                    <a:pt x="154491" y="10734"/>
                  </a:lnTo>
                  <a:lnTo>
                    <a:pt x="159076" y="8631"/>
                  </a:lnTo>
                  <a:lnTo>
                    <a:pt x="160748" y="8361"/>
                  </a:lnTo>
                  <a:lnTo>
                    <a:pt x="164632" y="8361"/>
                  </a:lnTo>
                  <a:lnTo>
                    <a:pt x="166142" y="7876"/>
                  </a:lnTo>
                  <a:lnTo>
                    <a:pt x="168192" y="6581"/>
                  </a:lnTo>
                  <a:lnTo>
                    <a:pt x="169864" y="5071"/>
                  </a:lnTo>
                  <a:lnTo>
                    <a:pt x="170727" y="4801"/>
                  </a:lnTo>
                  <a:lnTo>
                    <a:pt x="171806" y="5340"/>
                  </a:lnTo>
                  <a:lnTo>
                    <a:pt x="172291" y="6095"/>
                  </a:lnTo>
                  <a:lnTo>
                    <a:pt x="172507" y="7228"/>
                  </a:lnTo>
                  <a:lnTo>
                    <a:pt x="172453" y="8361"/>
                  </a:lnTo>
                  <a:lnTo>
                    <a:pt x="172130" y="9224"/>
                  </a:lnTo>
                  <a:lnTo>
                    <a:pt x="171428" y="9602"/>
                  </a:lnTo>
                  <a:lnTo>
                    <a:pt x="169325" y="10249"/>
                  </a:lnTo>
                  <a:lnTo>
                    <a:pt x="168893" y="10465"/>
                  </a:lnTo>
                  <a:lnTo>
                    <a:pt x="169001" y="11058"/>
                  </a:lnTo>
                  <a:lnTo>
                    <a:pt x="169702" y="12245"/>
                  </a:lnTo>
                  <a:lnTo>
                    <a:pt x="170026" y="13108"/>
                  </a:lnTo>
                  <a:lnTo>
                    <a:pt x="170134" y="13863"/>
                  </a:lnTo>
                  <a:lnTo>
                    <a:pt x="170080" y="14403"/>
                  </a:lnTo>
                  <a:lnTo>
                    <a:pt x="170188" y="15050"/>
                  </a:lnTo>
                  <a:lnTo>
                    <a:pt x="170619" y="16075"/>
                  </a:lnTo>
                  <a:lnTo>
                    <a:pt x="172184" y="17909"/>
                  </a:lnTo>
                  <a:lnTo>
                    <a:pt x="172399" y="18718"/>
                  </a:lnTo>
                  <a:lnTo>
                    <a:pt x="173262" y="20120"/>
                  </a:lnTo>
                  <a:lnTo>
                    <a:pt x="177416" y="23411"/>
                  </a:lnTo>
                  <a:lnTo>
                    <a:pt x="178980" y="24328"/>
                  </a:lnTo>
                  <a:lnTo>
                    <a:pt x="182433" y="25245"/>
                  </a:lnTo>
                  <a:lnTo>
                    <a:pt x="186262" y="25245"/>
                  </a:lnTo>
                  <a:lnTo>
                    <a:pt x="211885" y="22062"/>
                  </a:lnTo>
                  <a:lnTo>
                    <a:pt x="213395" y="22710"/>
                  </a:lnTo>
                  <a:lnTo>
                    <a:pt x="214474" y="26647"/>
                  </a:lnTo>
                  <a:lnTo>
                    <a:pt x="215715" y="28050"/>
                  </a:lnTo>
                  <a:lnTo>
                    <a:pt x="217441" y="28697"/>
                  </a:lnTo>
                  <a:lnTo>
                    <a:pt x="219329" y="28535"/>
                  </a:lnTo>
                  <a:lnTo>
                    <a:pt x="220624" y="27672"/>
                  </a:lnTo>
                  <a:lnTo>
                    <a:pt x="222512" y="25461"/>
                  </a:lnTo>
                  <a:lnTo>
                    <a:pt x="223806" y="25029"/>
                  </a:lnTo>
                  <a:lnTo>
                    <a:pt x="225910" y="25353"/>
                  </a:lnTo>
                  <a:lnTo>
                    <a:pt x="231250" y="27403"/>
                  </a:lnTo>
                  <a:lnTo>
                    <a:pt x="233732" y="27564"/>
                  </a:lnTo>
                  <a:lnTo>
                    <a:pt x="234864" y="27942"/>
                  </a:lnTo>
                  <a:lnTo>
                    <a:pt x="235404" y="28266"/>
                  </a:lnTo>
                  <a:lnTo>
                    <a:pt x="235134" y="28643"/>
                  </a:lnTo>
                  <a:lnTo>
                    <a:pt x="230495" y="31826"/>
                  </a:lnTo>
                  <a:lnTo>
                    <a:pt x="222242" y="35602"/>
                  </a:lnTo>
                  <a:lnTo>
                    <a:pt x="217657" y="36357"/>
                  </a:lnTo>
                  <a:lnTo>
                    <a:pt x="208702" y="33228"/>
                  </a:lnTo>
                  <a:lnTo>
                    <a:pt x="207462" y="32959"/>
                  </a:lnTo>
                  <a:lnTo>
                    <a:pt x="206599" y="32905"/>
                  </a:lnTo>
                  <a:lnTo>
                    <a:pt x="205789" y="32905"/>
                  </a:lnTo>
                  <a:lnTo>
                    <a:pt x="204441" y="33282"/>
                  </a:lnTo>
                  <a:lnTo>
                    <a:pt x="194030" y="37760"/>
                  </a:lnTo>
                  <a:lnTo>
                    <a:pt x="188582" y="39486"/>
                  </a:lnTo>
                  <a:lnTo>
                    <a:pt x="186209" y="40672"/>
                  </a:lnTo>
                  <a:lnTo>
                    <a:pt x="184644" y="41266"/>
                  </a:lnTo>
                  <a:lnTo>
                    <a:pt x="179466" y="42560"/>
                  </a:lnTo>
                  <a:lnTo>
                    <a:pt x="175636" y="43963"/>
                  </a:lnTo>
                  <a:lnTo>
                    <a:pt x="174449" y="44179"/>
                  </a:lnTo>
                  <a:lnTo>
                    <a:pt x="173586" y="44125"/>
                  </a:lnTo>
                  <a:lnTo>
                    <a:pt x="172831" y="43963"/>
                  </a:lnTo>
                  <a:lnTo>
                    <a:pt x="171968" y="43639"/>
                  </a:lnTo>
                  <a:lnTo>
                    <a:pt x="168300" y="42884"/>
                  </a:lnTo>
                  <a:lnTo>
                    <a:pt x="165818" y="42722"/>
                  </a:lnTo>
                  <a:lnTo>
                    <a:pt x="164362" y="42776"/>
                  </a:lnTo>
                  <a:lnTo>
                    <a:pt x="162528" y="43208"/>
                  </a:lnTo>
                  <a:lnTo>
                    <a:pt x="161287" y="43747"/>
                  </a:lnTo>
                  <a:lnTo>
                    <a:pt x="157835" y="45797"/>
                  </a:lnTo>
                  <a:lnTo>
                    <a:pt x="156756" y="46660"/>
                  </a:lnTo>
                  <a:lnTo>
                    <a:pt x="155677" y="47739"/>
                  </a:lnTo>
                  <a:lnTo>
                    <a:pt x="154113" y="49843"/>
                  </a:lnTo>
                  <a:lnTo>
                    <a:pt x="153412" y="51191"/>
                  </a:lnTo>
                  <a:lnTo>
                    <a:pt x="152441" y="53726"/>
                  </a:lnTo>
                  <a:lnTo>
                    <a:pt x="151955" y="54590"/>
                  </a:lnTo>
                  <a:lnTo>
                    <a:pt x="150930" y="55453"/>
                  </a:lnTo>
                  <a:lnTo>
                    <a:pt x="150175" y="55938"/>
                  </a:lnTo>
                  <a:lnTo>
                    <a:pt x="145428" y="57934"/>
                  </a:lnTo>
                  <a:lnTo>
                    <a:pt x="150229" y="63004"/>
                  </a:lnTo>
                  <a:lnTo>
                    <a:pt x="151308" y="64677"/>
                  </a:lnTo>
                  <a:lnTo>
                    <a:pt x="152710" y="65971"/>
                  </a:lnTo>
                  <a:lnTo>
                    <a:pt x="153735" y="66565"/>
                  </a:lnTo>
                  <a:lnTo>
                    <a:pt x="155731" y="66942"/>
                  </a:lnTo>
                  <a:lnTo>
                    <a:pt x="157080" y="67482"/>
                  </a:lnTo>
                  <a:lnTo>
                    <a:pt x="157727" y="67590"/>
                  </a:lnTo>
                  <a:lnTo>
                    <a:pt x="158213" y="67590"/>
                  </a:lnTo>
                  <a:lnTo>
                    <a:pt x="158752" y="67482"/>
                  </a:lnTo>
                  <a:lnTo>
                    <a:pt x="159129" y="67374"/>
                  </a:lnTo>
                  <a:lnTo>
                    <a:pt x="159507" y="67320"/>
                  </a:lnTo>
                  <a:lnTo>
                    <a:pt x="159885" y="67374"/>
                  </a:lnTo>
                  <a:lnTo>
                    <a:pt x="160316" y="67536"/>
                  </a:lnTo>
                  <a:lnTo>
                    <a:pt x="160640" y="68291"/>
                  </a:lnTo>
                  <a:lnTo>
                    <a:pt x="160910" y="69478"/>
                  </a:lnTo>
                  <a:lnTo>
                    <a:pt x="161233" y="74332"/>
                  </a:lnTo>
                  <a:lnTo>
                    <a:pt x="161071" y="75357"/>
                  </a:lnTo>
                  <a:lnTo>
                    <a:pt x="159669" y="77407"/>
                  </a:lnTo>
                  <a:lnTo>
                    <a:pt x="159669" y="77407"/>
                  </a:lnTo>
                  <a:close/>
                  <a:moveTo>
                    <a:pt x="378890" y="286919"/>
                  </a:moveTo>
                  <a:lnTo>
                    <a:pt x="379483" y="290317"/>
                  </a:lnTo>
                  <a:lnTo>
                    <a:pt x="379915" y="291072"/>
                  </a:lnTo>
                  <a:lnTo>
                    <a:pt x="378782" y="290587"/>
                  </a:lnTo>
                  <a:lnTo>
                    <a:pt x="378081" y="290856"/>
                  </a:lnTo>
                  <a:lnTo>
                    <a:pt x="377434" y="291396"/>
                  </a:lnTo>
                  <a:lnTo>
                    <a:pt x="376678" y="291665"/>
                  </a:lnTo>
                  <a:lnTo>
                    <a:pt x="374683" y="291180"/>
                  </a:lnTo>
                  <a:lnTo>
                    <a:pt x="373388" y="290533"/>
                  </a:lnTo>
                  <a:lnTo>
                    <a:pt x="372795" y="289562"/>
                  </a:lnTo>
                  <a:lnTo>
                    <a:pt x="371554" y="284545"/>
                  </a:lnTo>
                  <a:lnTo>
                    <a:pt x="371446" y="282172"/>
                  </a:lnTo>
                  <a:lnTo>
                    <a:pt x="372795" y="280284"/>
                  </a:lnTo>
                  <a:lnTo>
                    <a:pt x="377757" y="285031"/>
                  </a:lnTo>
                  <a:lnTo>
                    <a:pt x="378404" y="285894"/>
                  </a:lnTo>
                  <a:lnTo>
                    <a:pt x="378890" y="286919"/>
                  </a:lnTo>
                  <a:close/>
                  <a:moveTo>
                    <a:pt x="315939" y="270844"/>
                  </a:moveTo>
                  <a:lnTo>
                    <a:pt x="316857" y="271707"/>
                  </a:lnTo>
                  <a:lnTo>
                    <a:pt x="317558" y="273703"/>
                  </a:lnTo>
                  <a:lnTo>
                    <a:pt x="317666" y="275860"/>
                  </a:lnTo>
                  <a:lnTo>
                    <a:pt x="316749" y="277263"/>
                  </a:lnTo>
                  <a:lnTo>
                    <a:pt x="315670" y="277856"/>
                  </a:lnTo>
                  <a:lnTo>
                    <a:pt x="314537" y="278827"/>
                  </a:lnTo>
                  <a:lnTo>
                    <a:pt x="313620" y="279960"/>
                  </a:lnTo>
                  <a:lnTo>
                    <a:pt x="313242" y="281147"/>
                  </a:lnTo>
                  <a:lnTo>
                    <a:pt x="312757" y="282064"/>
                  </a:lnTo>
                  <a:lnTo>
                    <a:pt x="311732" y="282603"/>
                  </a:lnTo>
                  <a:lnTo>
                    <a:pt x="310707" y="282603"/>
                  </a:lnTo>
                  <a:lnTo>
                    <a:pt x="310222" y="281740"/>
                  </a:lnTo>
                  <a:lnTo>
                    <a:pt x="310437" y="277317"/>
                  </a:lnTo>
                  <a:lnTo>
                    <a:pt x="310815" y="275429"/>
                  </a:lnTo>
                  <a:lnTo>
                    <a:pt x="312163" y="272031"/>
                  </a:lnTo>
                  <a:lnTo>
                    <a:pt x="312433" y="271006"/>
                  </a:lnTo>
                  <a:lnTo>
                    <a:pt x="312541" y="269873"/>
                  </a:lnTo>
                  <a:lnTo>
                    <a:pt x="313188" y="269279"/>
                  </a:lnTo>
                  <a:lnTo>
                    <a:pt x="314537" y="269657"/>
                  </a:lnTo>
                  <a:lnTo>
                    <a:pt x="315724" y="270358"/>
                  </a:lnTo>
                  <a:lnTo>
                    <a:pt x="315939" y="270844"/>
                  </a:lnTo>
                  <a:close/>
                  <a:moveTo>
                    <a:pt x="348089" y="227366"/>
                  </a:moveTo>
                  <a:lnTo>
                    <a:pt x="349707" y="227528"/>
                  </a:lnTo>
                  <a:lnTo>
                    <a:pt x="351218" y="228068"/>
                  </a:lnTo>
                  <a:lnTo>
                    <a:pt x="352243" y="229093"/>
                  </a:lnTo>
                  <a:lnTo>
                    <a:pt x="352458" y="230711"/>
                  </a:lnTo>
                  <a:lnTo>
                    <a:pt x="352296" y="232545"/>
                  </a:lnTo>
                  <a:lnTo>
                    <a:pt x="351164" y="235673"/>
                  </a:lnTo>
                  <a:lnTo>
                    <a:pt x="350732" y="237454"/>
                  </a:lnTo>
                  <a:lnTo>
                    <a:pt x="350840" y="240151"/>
                  </a:lnTo>
                  <a:lnTo>
                    <a:pt x="350732" y="241014"/>
                  </a:lnTo>
                  <a:lnTo>
                    <a:pt x="350301" y="241985"/>
                  </a:lnTo>
                  <a:lnTo>
                    <a:pt x="348089" y="244358"/>
                  </a:lnTo>
                  <a:lnTo>
                    <a:pt x="344529" y="247325"/>
                  </a:lnTo>
                  <a:lnTo>
                    <a:pt x="343828" y="247703"/>
                  </a:lnTo>
                  <a:lnTo>
                    <a:pt x="342263" y="248080"/>
                  </a:lnTo>
                  <a:lnTo>
                    <a:pt x="341562" y="248512"/>
                  </a:lnTo>
                  <a:lnTo>
                    <a:pt x="339890" y="249267"/>
                  </a:lnTo>
                  <a:lnTo>
                    <a:pt x="337516" y="247649"/>
                  </a:lnTo>
                  <a:lnTo>
                    <a:pt x="335844" y="248781"/>
                  </a:lnTo>
                  <a:lnTo>
                    <a:pt x="335413" y="245437"/>
                  </a:lnTo>
                  <a:lnTo>
                    <a:pt x="334819" y="244034"/>
                  </a:lnTo>
                  <a:lnTo>
                    <a:pt x="333255" y="243441"/>
                  </a:lnTo>
                  <a:lnTo>
                    <a:pt x="332877" y="242956"/>
                  </a:lnTo>
                  <a:lnTo>
                    <a:pt x="332931" y="241931"/>
                  </a:lnTo>
                  <a:lnTo>
                    <a:pt x="332823" y="240906"/>
                  </a:lnTo>
                  <a:lnTo>
                    <a:pt x="332014" y="240420"/>
                  </a:lnTo>
                  <a:lnTo>
                    <a:pt x="330935" y="240474"/>
                  </a:lnTo>
                  <a:lnTo>
                    <a:pt x="330126" y="240582"/>
                  </a:lnTo>
                  <a:lnTo>
                    <a:pt x="329425" y="240906"/>
                  </a:lnTo>
                  <a:lnTo>
                    <a:pt x="328724" y="241553"/>
                  </a:lnTo>
                  <a:lnTo>
                    <a:pt x="326836" y="244790"/>
                  </a:lnTo>
                  <a:lnTo>
                    <a:pt x="326081" y="248674"/>
                  </a:lnTo>
                  <a:lnTo>
                    <a:pt x="326296" y="256495"/>
                  </a:lnTo>
                  <a:lnTo>
                    <a:pt x="326135" y="258383"/>
                  </a:lnTo>
                  <a:lnTo>
                    <a:pt x="325487" y="259246"/>
                  </a:lnTo>
                  <a:lnTo>
                    <a:pt x="324786" y="258761"/>
                  </a:lnTo>
                  <a:lnTo>
                    <a:pt x="324462" y="256765"/>
                  </a:lnTo>
                  <a:lnTo>
                    <a:pt x="324031" y="255848"/>
                  </a:lnTo>
                  <a:lnTo>
                    <a:pt x="323006" y="256010"/>
                  </a:lnTo>
                  <a:lnTo>
                    <a:pt x="319823" y="258383"/>
                  </a:lnTo>
                  <a:lnTo>
                    <a:pt x="319068" y="258113"/>
                  </a:lnTo>
                  <a:lnTo>
                    <a:pt x="318583" y="257250"/>
                  </a:lnTo>
                  <a:lnTo>
                    <a:pt x="317935" y="256495"/>
                  </a:lnTo>
                  <a:lnTo>
                    <a:pt x="315076" y="255686"/>
                  </a:lnTo>
                  <a:lnTo>
                    <a:pt x="314375" y="255254"/>
                  </a:lnTo>
                  <a:lnTo>
                    <a:pt x="313944" y="254391"/>
                  </a:lnTo>
                  <a:lnTo>
                    <a:pt x="313836" y="253420"/>
                  </a:lnTo>
                  <a:lnTo>
                    <a:pt x="314051" y="252611"/>
                  </a:lnTo>
                  <a:lnTo>
                    <a:pt x="314645" y="252288"/>
                  </a:lnTo>
                  <a:lnTo>
                    <a:pt x="315670" y="251856"/>
                  </a:lnTo>
                  <a:lnTo>
                    <a:pt x="319715" y="249321"/>
                  </a:lnTo>
                  <a:lnTo>
                    <a:pt x="320363" y="246462"/>
                  </a:lnTo>
                  <a:lnTo>
                    <a:pt x="318529" y="235026"/>
                  </a:lnTo>
                  <a:lnTo>
                    <a:pt x="318637" y="232275"/>
                  </a:lnTo>
                  <a:lnTo>
                    <a:pt x="318529" y="231412"/>
                  </a:lnTo>
                  <a:lnTo>
                    <a:pt x="318151" y="230873"/>
                  </a:lnTo>
                  <a:lnTo>
                    <a:pt x="317558" y="230387"/>
                  </a:lnTo>
                  <a:lnTo>
                    <a:pt x="316964" y="230333"/>
                  </a:lnTo>
                  <a:lnTo>
                    <a:pt x="316209" y="232437"/>
                  </a:lnTo>
                  <a:lnTo>
                    <a:pt x="315022" y="233138"/>
                  </a:lnTo>
                  <a:lnTo>
                    <a:pt x="313674" y="233624"/>
                  </a:lnTo>
                  <a:lnTo>
                    <a:pt x="312541" y="234325"/>
                  </a:lnTo>
                  <a:lnTo>
                    <a:pt x="310599" y="238478"/>
                  </a:lnTo>
                  <a:lnTo>
                    <a:pt x="309898" y="239126"/>
                  </a:lnTo>
                  <a:lnTo>
                    <a:pt x="308981" y="239719"/>
                  </a:lnTo>
                  <a:lnTo>
                    <a:pt x="308280" y="241122"/>
                  </a:lnTo>
                  <a:lnTo>
                    <a:pt x="307255" y="243873"/>
                  </a:lnTo>
                  <a:lnTo>
                    <a:pt x="305582" y="246408"/>
                  </a:lnTo>
                  <a:lnTo>
                    <a:pt x="303802" y="248458"/>
                  </a:lnTo>
                  <a:lnTo>
                    <a:pt x="297437" y="254122"/>
                  </a:lnTo>
                  <a:lnTo>
                    <a:pt x="295334" y="255416"/>
                  </a:lnTo>
                  <a:lnTo>
                    <a:pt x="293445" y="254985"/>
                  </a:lnTo>
                  <a:lnTo>
                    <a:pt x="288051" y="242740"/>
                  </a:lnTo>
                  <a:lnTo>
                    <a:pt x="287674" y="239072"/>
                  </a:lnTo>
                  <a:lnTo>
                    <a:pt x="287997" y="235296"/>
                  </a:lnTo>
                  <a:lnTo>
                    <a:pt x="288861" y="231466"/>
                  </a:lnTo>
                  <a:lnTo>
                    <a:pt x="290209" y="228014"/>
                  </a:lnTo>
                  <a:lnTo>
                    <a:pt x="295657" y="220246"/>
                  </a:lnTo>
                  <a:lnTo>
                    <a:pt x="296952" y="219545"/>
                  </a:lnTo>
                  <a:lnTo>
                    <a:pt x="298840" y="219868"/>
                  </a:lnTo>
                  <a:lnTo>
                    <a:pt x="301968" y="221109"/>
                  </a:lnTo>
                  <a:lnTo>
                    <a:pt x="303155" y="221271"/>
                  </a:lnTo>
                  <a:lnTo>
                    <a:pt x="304180" y="220785"/>
                  </a:lnTo>
                  <a:lnTo>
                    <a:pt x="305906" y="219221"/>
                  </a:lnTo>
                  <a:lnTo>
                    <a:pt x="306985" y="218897"/>
                  </a:lnTo>
                  <a:lnTo>
                    <a:pt x="310869" y="218358"/>
                  </a:lnTo>
                  <a:lnTo>
                    <a:pt x="314159" y="218358"/>
                  </a:lnTo>
                  <a:lnTo>
                    <a:pt x="314699" y="218628"/>
                  </a:lnTo>
                  <a:lnTo>
                    <a:pt x="315292" y="219221"/>
                  </a:lnTo>
                  <a:lnTo>
                    <a:pt x="316047" y="219814"/>
                  </a:lnTo>
                  <a:lnTo>
                    <a:pt x="317126" y="220084"/>
                  </a:lnTo>
                  <a:lnTo>
                    <a:pt x="318259" y="219761"/>
                  </a:lnTo>
                  <a:lnTo>
                    <a:pt x="318583" y="218951"/>
                  </a:lnTo>
                  <a:lnTo>
                    <a:pt x="318691" y="217980"/>
                  </a:lnTo>
                  <a:lnTo>
                    <a:pt x="319230" y="217117"/>
                  </a:lnTo>
                  <a:lnTo>
                    <a:pt x="320309" y="216578"/>
                  </a:lnTo>
                  <a:lnTo>
                    <a:pt x="320902" y="216848"/>
                  </a:lnTo>
                  <a:lnTo>
                    <a:pt x="321334" y="217387"/>
                  </a:lnTo>
                  <a:lnTo>
                    <a:pt x="321927" y="217711"/>
                  </a:lnTo>
                  <a:lnTo>
                    <a:pt x="325865" y="223644"/>
                  </a:lnTo>
                  <a:lnTo>
                    <a:pt x="325056" y="224453"/>
                  </a:lnTo>
                  <a:lnTo>
                    <a:pt x="324462" y="225263"/>
                  </a:lnTo>
                  <a:lnTo>
                    <a:pt x="323761" y="225856"/>
                  </a:lnTo>
                  <a:lnTo>
                    <a:pt x="322520" y="226072"/>
                  </a:lnTo>
                  <a:lnTo>
                    <a:pt x="321981" y="226503"/>
                  </a:lnTo>
                  <a:lnTo>
                    <a:pt x="321711" y="227582"/>
                  </a:lnTo>
                  <a:lnTo>
                    <a:pt x="321603" y="229902"/>
                  </a:lnTo>
                  <a:lnTo>
                    <a:pt x="321981" y="230927"/>
                  </a:lnTo>
                  <a:lnTo>
                    <a:pt x="322736" y="231736"/>
                  </a:lnTo>
                  <a:lnTo>
                    <a:pt x="323545" y="232437"/>
                  </a:lnTo>
                  <a:lnTo>
                    <a:pt x="324031" y="233084"/>
                  </a:lnTo>
                  <a:lnTo>
                    <a:pt x="324247" y="234433"/>
                  </a:lnTo>
                  <a:lnTo>
                    <a:pt x="324247" y="237130"/>
                  </a:lnTo>
                  <a:lnTo>
                    <a:pt x="324624" y="238425"/>
                  </a:lnTo>
                  <a:lnTo>
                    <a:pt x="326674" y="236914"/>
                  </a:lnTo>
                  <a:lnTo>
                    <a:pt x="328130" y="234972"/>
                  </a:lnTo>
                  <a:lnTo>
                    <a:pt x="330612" y="230711"/>
                  </a:lnTo>
                  <a:lnTo>
                    <a:pt x="330935" y="230441"/>
                  </a:lnTo>
                  <a:lnTo>
                    <a:pt x="331960" y="229902"/>
                  </a:lnTo>
                  <a:lnTo>
                    <a:pt x="332338" y="229524"/>
                  </a:lnTo>
                  <a:lnTo>
                    <a:pt x="333578" y="227744"/>
                  </a:lnTo>
                  <a:lnTo>
                    <a:pt x="334334" y="225209"/>
                  </a:lnTo>
                  <a:lnTo>
                    <a:pt x="335035" y="224022"/>
                  </a:lnTo>
                  <a:lnTo>
                    <a:pt x="336222" y="223536"/>
                  </a:lnTo>
                  <a:lnTo>
                    <a:pt x="337732" y="223590"/>
                  </a:lnTo>
                  <a:lnTo>
                    <a:pt x="338541" y="223536"/>
                  </a:lnTo>
                  <a:lnTo>
                    <a:pt x="339189" y="223267"/>
                  </a:lnTo>
                  <a:lnTo>
                    <a:pt x="339782" y="223213"/>
                  </a:lnTo>
                  <a:lnTo>
                    <a:pt x="340052" y="223968"/>
                  </a:lnTo>
                  <a:lnTo>
                    <a:pt x="340213" y="224993"/>
                  </a:lnTo>
                  <a:lnTo>
                    <a:pt x="340429" y="225694"/>
                  </a:lnTo>
                  <a:lnTo>
                    <a:pt x="341670" y="226557"/>
                  </a:lnTo>
                  <a:lnTo>
                    <a:pt x="342263" y="225964"/>
                  </a:lnTo>
                  <a:lnTo>
                    <a:pt x="342803" y="224831"/>
                  </a:lnTo>
                  <a:lnTo>
                    <a:pt x="343989" y="224238"/>
                  </a:lnTo>
                  <a:lnTo>
                    <a:pt x="344852" y="224723"/>
                  </a:lnTo>
                  <a:lnTo>
                    <a:pt x="346740" y="226719"/>
                  </a:lnTo>
                  <a:lnTo>
                    <a:pt x="348089" y="227366"/>
                  </a:lnTo>
                  <a:close/>
                  <a:moveTo>
                    <a:pt x="204873" y="152333"/>
                  </a:moveTo>
                  <a:lnTo>
                    <a:pt x="208487" y="154706"/>
                  </a:lnTo>
                  <a:lnTo>
                    <a:pt x="209026" y="155461"/>
                  </a:lnTo>
                  <a:lnTo>
                    <a:pt x="209781" y="157457"/>
                  </a:lnTo>
                  <a:lnTo>
                    <a:pt x="210267" y="158266"/>
                  </a:lnTo>
                  <a:lnTo>
                    <a:pt x="210051" y="159723"/>
                  </a:lnTo>
                  <a:lnTo>
                    <a:pt x="209404" y="160856"/>
                  </a:lnTo>
                  <a:lnTo>
                    <a:pt x="208379" y="161611"/>
                  </a:lnTo>
                  <a:lnTo>
                    <a:pt x="206976" y="161881"/>
                  </a:lnTo>
                  <a:lnTo>
                    <a:pt x="206653" y="161449"/>
                  </a:lnTo>
                  <a:lnTo>
                    <a:pt x="204333" y="159507"/>
                  </a:lnTo>
                  <a:lnTo>
                    <a:pt x="203200" y="158914"/>
                  </a:lnTo>
                  <a:lnTo>
                    <a:pt x="204225" y="160964"/>
                  </a:lnTo>
                  <a:lnTo>
                    <a:pt x="204063" y="161611"/>
                  </a:lnTo>
                  <a:lnTo>
                    <a:pt x="202877" y="161881"/>
                  </a:lnTo>
                  <a:lnTo>
                    <a:pt x="201636" y="161611"/>
                  </a:lnTo>
                  <a:lnTo>
                    <a:pt x="200287" y="160370"/>
                  </a:lnTo>
                  <a:lnTo>
                    <a:pt x="199316" y="160100"/>
                  </a:lnTo>
                  <a:lnTo>
                    <a:pt x="195540" y="159507"/>
                  </a:lnTo>
                  <a:lnTo>
                    <a:pt x="194570" y="159183"/>
                  </a:lnTo>
                  <a:lnTo>
                    <a:pt x="193706" y="159453"/>
                  </a:lnTo>
                  <a:lnTo>
                    <a:pt x="191549" y="163984"/>
                  </a:lnTo>
                  <a:lnTo>
                    <a:pt x="190524" y="164686"/>
                  </a:lnTo>
                  <a:lnTo>
                    <a:pt x="189013" y="165333"/>
                  </a:lnTo>
                  <a:lnTo>
                    <a:pt x="187503" y="165495"/>
                  </a:lnTo>
                  <a:lnTo>
                    <a:pt x="186424" y="164901"/>
                  </a:lnTo>
                  <a:lnTo>
                    <a:pt x="186370" y="163661"/>
                  </a:lnTo>
                  <a:lnTo>
                    <a:pt x="187071" y="162042"/>
                  </a:lnTo>
                  <a:lnTo>
                    <a:pt x="189661" y="158266"/>
                  </a:lnTo>
                  <a:lnTo>
                    <a:pt x="190524" y="157349"/>
                  </a:lnTo>
                  <a:lnTo>
                    <a:pt x="191603" y="156594"/>
                  </a:lnTo>
                  <a:lnTo>
                    <a:pt x="194408" y="155300"/>
                  </a:lnTo>
                  <a:lnTo>
                    <a:pt x="195001" y="154814"/>
                  </a:lnTo>
                  <a:lnTo>
                    <a:pt x="195972" y="152387"/>
                  </a:lnTo>
                  <a:lnTo>
                    <a:pt x="198292" y="154437"/>
                  </a:lnTo>
                  <a:lnTo>
                    <a:pt x="200126" y="154059"/>
                  </a:lnTo>
                  <a:lnTo>
                    <a:pt x="202068" y="152872"/>
                  </a:lnTo>
                  <a:lnTo>
                    <a:pt x="204873" y="152333"/>
                  </a:lnTo>
                  <a:close/>
                  <a:moveTo>
                    <a:pt x="220138" y="146345"/>
                  </a:moveTo>
                  <a:lnTo>
                    <a:pt x="221379" y="146561"/>
                  </a:lnTo>
                  <a:lnTo>
                    <a:pt x="222026" y="147208"/>
                  </a:lnTo>
                  <a:lnTo>
                    <a:pt x="222242" y="148341"/>
                  </a:lnTo>
                  <a:lnTo>
                    <a:pt x="222134" y="149959"/>
                  </a:lnTo>
                  <a:lnTo>
                    <a:pt x="221217" y="151685"/>
                  </a:lnTo>
                  <a:lnTo>
                    <a:pt x="219814" y="152872"/>
                  </a:lnTo>
                  <a:lnTo>
                    <a:pt x="218088" y="153196"/>
                  </a:lnTo>
                  <a:lnTo>
                    <a:pt x="216200" y="152333"/>
                  </a:lnTo>
                  <a:lnTo>
                    <a:pt x="214420" y="153412"/>
                  </a:lnTo>
                  <a:lnTo>
                    <a:pt x="211615" y="153519"/>
                  </a:lnTo>
                  <a:lnTo>
                    <a:pt x="208756" y="152872"/>
                  </a:lnTo>
                  <a:lnTo>
                    <a:pt x="206707" y="151793"/>
                  </a:lnTo>
                  <a:lnTo>
                    <a:pt x="205466" y="150337"/>
                  </a:lnTo>
                  <a:lnTo>
                    <a:pt x="205412" y="149420"/>
                  </a:lnTo>
                  <a:lnTo>
                    <a:pt x="205843" y="148611"/>
                  </a:lnTo>
                  <a:lnTo>
                    <a:pt x="206113" y="147316"/>
                  </a:lnTo>
                  <a:lnTo>
                    <a:pt x="206491" y="146399"/>
                  </a:lnTo>
                  <a:lnTo>
                    <a:pt x="207354" y="146183"/>
                  </a:lnTo>
                  <a:lnTo>
                    <a:pt x="209080" y="146345"/>
                  </a:lnTo>
                  <a:lnTo>
                    <a:pt x="209188" y="146507"/>
                  </a:lnTo>
                  <a:lnTo>
                    <a:pt x="209619" y="146831"/>
                  </a:lnTo>
                  <a:lnTo>
                    <a:pt x="210267" y="147046"/>
                  </a:lnTo>
                  <a:lnTo>
                    <a:pt x="210968" y="146992"/>
                  </a:lnTo>
                  <a:lnTo>
                    <a:pt x="211076" y="146561"/>
                  </a:lnTo>
                  <a:lnTo>
                    <a:pt x="210914" y="144997"/>
                  </a:lnTo>
                  <a:lnTo>
                    <a:pt x="211238" y="144619"/>
                  </a:lnTo>
                  <a:lnTo>
                    <a:pt x="214690" y="144835"/>
                  </a:lnTo>
                  <a:lnTo>
                    <a:pt x="215661" y="145158"/>
                  </a:lnTo>
                  <a:lnTo>
                    <a:pt x="217926" y="146183"/>
                  </a:lnTo>
                  <a:lnTo>
                    <a:pt x="218736" y="146345"/>
                  </a:lnTo>
                  <a:lnTo>
                    <a:pt x="220138" y="146345"/>
                  </a:lnTo>
                  <a:close/>
                  <a:moveTo>
                    <a:pt x="236483" y="139009"/>
                  </a:moveTo>
                  <a:lnTo>
                    <a:pt x="236752" y="139279"/>
                  </a:lnTo>
                  <a:lnTo>
                    <a:pt x="237993" y="139980"/>
                  </a:lnTo>
                  <a:lnTo>
                    <a:pt x="238317" y="140465"/>
                  </a:lnTo>
                  <a:lnTo>
                    <a:pt x="238101" y="141275"/>
                  </a:lnTo>
                  <a:lnTo>
                    <a:pt x="237561" y="141383"/>
                  </a:lnTo>
                  <a:lnTo>
                    <a:pt x="236914" y="141005"/>
                  </a:lnTo>
                  <a:lnTo>
                    <a:pt x="236429" y="140465"/>
                  </a:lnTo>
                  <a:lnTo>
                    <a:pt x="235889" y="140465"/>
                  </a:lnTo>
                  <a:lnTo>
                    <a:pt x="234918" y="140789"/>
                  </a:lnTo>
                  <a:lnTo>
                    <a:pt x="231844" y="139225"/>
                  </a:lnTo>
                  <a:lnTo>
                    <a:pt x="230279" y="138739"/>
                  </a:lnTo>
                  <a:lnTo>
                    <a:pt x="230117" y="137768"/>
                  </a:lnTo>
                  <a:lnTo>
                    <a:pt x="231358" y="135880"/>
                  </a:lnTo>
                  <a:lnTo>
                    <a:pt x="232976" y="134586"/>
                  </a:lnTo>
                  <a:lnTo>
                    <a:pt x="234055" y="135341"/>
                  </a:lnTo>
                  <a:lnTo>
                    <a:pt x="232976" y="137499"/>
                  </a:lnTo>
                  <a:lnTo>
                    <a:pt x="234055" y="137499"/>
                  </a:lnTo>
                  <a:lnTo>
                    <a:pt x="235188" y="137660"/>
                  </a:lnTo>
                  <a:lnTo>
                    <a:pt x="236105" y="138146"/>
                  </a:lnTo>
                  <a:lnTo>
                    <a:pt x="236483" y="139009"/>
                  </a:lnTo>
                  <a:close/>
                  <a:moveTo>
                    <a:pt x="249644" y="140465"/>
                  </a:moveTo>
                  <a:lnTo>
                    <a:pt x="249267" y="142030"/>
                  </a:lnTo>
                  <a:lnTo>
                    <a:pt x="249537" y="143972"/>
                  </a:lnTo>
                  <a:lnTo>
                    <a:pt x="250184" y="145806"/>
                  </a:lnTo>
                  <a:lnTo>
                    <a:pt x="250831" y="147046"/>
                  </a:lnTo>
                  <a:lnTo>
                    <a:pt x="250238" y="147640"/>
                  </a:lnTo>
                  <a:lnTo>
                    <a:pt x="248350" y="145482"/>
                  </a:lnTo>
                  <a:lnTo>
                    <a:pt x="245491" y="139926"/>
                  </a:lnTo>
                  <a:lnTo>
                    <a:pt x="243063" y="138146"/>
                  </a:lnTo>
                  <a:lnTo>
                    <a:pt x="242632" y="138200"/>
                  </a:lnTo>
                  <a:lnTo>
                    <a:pt x="241283" y="138685"/>
                  </a:lnTo>
                  <a:lnTo>
                    <a:pt x="240636" y="138739"/>
                  </a:lnTo>
                  <a:lnTo>
                    <a:pt x="240151" y="138470"/>
                  </a:lnTo>
                  <a:lnTo>
                    <a:pt x="238856" y="136959"/>
                  </a:lnTo>
                  <a:lnTo>
                    <a:pt x="237400" y="135611"/>
                  </a:lnTo>
                  <a:lnTo>
                    <a:pt x="237130" y="134856"/>
                  </a:lnTo>
                  <a:lnTo>
                    <a:pt x="237669" y="133938"/>
                  </a:lnTo>
                  <a:lnTo>
                    <a:pt x="238425" y="134532"/>
                  </a:lnTo>
                  <a:lnTo>
                    <a:pt x="240744" y="135341"/>
                  </a:lnTo>
                  <a:lnTo>
                    <a:pt x="241229" y="135449"/>
                  </a:lnTo>
                  <a:lnTo>
                    <a:pt x="241607" y="136150"/>
                  </a:lnTo>
                  <a:lnTo>
                    <a:pt x="242470" y="136582"/>
                  </a:lnTo>
                  <a:lnTo>
                    <a:pt x="245976" y="137607"/>
                  </a:lnTo>
                  <a:lnTo>
                    <a:pt x="247487" y="138308"/>
                  </a:lnTo>
                  <a:lnTo>
                    <a:pt x="248728" y="139225"/>
                  </a:lnTo>
                  <a:lnTo>
                    <a:pt x="249644" y="140465"/>
                  </a:lnTo>
                  <a:close/>
                  <a:moveTo>
                    <a:pt x="180653" y="133399"/>
                  </a:moveTo>
                  <a:lnTo>
                    <a:pt x="180167" y="130109"/>
                  </a:lnTo>
                  <a:lnTo>
                    <a:pt x="182648" y="128382"/>
                  </a:lnTo>
                  <a:lnTo>
                    <a:pt x="185777" y="128382"/>
                  </a:lnTo>
                  <a:lnTo>
                    <a:pt x="187233" y="130378"/>
                  </a:lnTo>
                  <a:lnTo>
                    <a:pt x="186640" y="132914"/>
                  </a:lnTo>
                  <a:lnTo>
                    <a:pt x="185076" y="134802"/>
                  </a:lnTo>
                  <a:lnTo>
                    <a:pt x="182972" y="135233"/>
                  </a:lnTo>
                  <a:lnTo>
                    <a:pt x="180653" y="133399"/>
                  </a:lnTo>
                  <a:close/>
                  <a:moveTo>
                    <a:pt x="336168" y="262860"/>
                  </a:moveTo>
                  <a:lnTo>
                    <a:pt x="337085" y="263346"/>
                  </a:lnTo>
                  <a:lnTo>
                    <a:pt x="337570" y="264263"/>
                  </a:lnTo>
                  <a:lnTo>
                    <a:pt x="337624" y="265342"/>
                  </a:lnTo>
                  <a:lnTo>
                    <a:pt x="337247" y="266259"/>
                  </a:lnTo>
                  <a:lnTo>
                    <a:pt x="336491" y="266852"/>
                  </a:lnTo>
                  <a:lnTo>
                    <a:pt x="334819" y="267823"/>
                  </a:lnTo>
                  <a:lnTo>
                    <a:pt x="334064" y="268416"/>
                  </a:lnTo>
                  <a:lnTo>
                    <a:pt x="331960" y="271599"/>
                  </a:lnTo>
                  <a:lnTo>
                    <a:pt x="330558" y="272786"/>
                  </a:lnTo>
                  <a:lnTo>
                    <a:pt x="328724" y="272570"/>
                  </a:lnTo>
                  <a:lnTo>
                    <a:pt x="327915" y="271114"/>
                  </a:lnTo>
                  <a:lnTo>
                    <a:pt x="328670" y="269279"/>
                  </a:lnTo>
                  <a:lnTo>
                    <a:pt x="333039" y="264640"/>
                  </a:lnTo>
                  <a:lnTo>
                    <a:pt x="335305" y="262968"/>
                  </a:lnTo>
                  <a:lnTo>
                    <a:pt x="335736" y="262806"/>
                  </a:lnTo>
                  <a:lnTo>
                    <a:pt x="336168" y="262860"/>
                  </a:lnTo>
                  <a:close/>
                  <a:moveTo>
                    <a:pt x="229686" y="150876"/>
                  </a:moveTo>
                  <a:lnTo>
                    <a:pt x="228337" y="151632"/>
                  </a:lnTo>
                  <a:lnTo>
                    <a:pt x="227582" y="151308"/>
                  </a:lnTo>
                  <a:lnTo>
                    <a:pt x="226881" y="150715"/>
                  </a:lnTo>
                  <a:lnTo>
                    <a:pt x="225802" y="150607"/>
                  </a:lnTo>
                  <a:lnTo>
                    <a:pt x="225370" y="151308"/>
                  </a:lnTo>
                  <a:lnTo>
                    <a:pt x="225263" y="152387"/>
                  </a:lnTo>
                  <a:lnTo>
                    <a:pt x="224885" y="152926"/>
                  </a:lnTo>
                  <a:lnTo>
                    <a:pt x="223644" y="152063"/>
                  </a:lnTo>
                  <a:lnTo>
                    <a:pt x="222727" y="148233"/>
                  </a:lnTo>
                  <a:lnTo>
                    <a:pt x="222781" y="146075"/>
                  </a:lnTo>
                  <a:lnTo>
                    <a:pt x="223267" y="143217"/>
                  </a:lnTo>
                  <a:lnTo>
                    <a:pt x="224238" y="140897"/>
                  </a:lnTo>
                  <a:lnTo>
                    <a:pt x="225802" y="140412"/>
                  </a:lnTo>
                  <a:lnTo>
                    <a:pt x="226395" y="144889"/>
                  </a:lnTo>
                  <a:lnTo>
                    <a:pt x="226773" y="145428"/>
                  </a:lnTo>
                  <a:lnTo>
                    <a:pt x="229039" y="146885"/>
                  </a:lnTo>
                  <a:lnTo>
                    <a:pt x="229578" y="147694"/>
                  </a:lnTo>
                  <a:lnTo>
                    <a:pt x="230063" y="148827"/>
                  </a:lnTo>
                  <a:lnTo>
                    <a:pt x="230171" y="150013"/>
                  </a:lnTo>
                  <a:lnTo>
                    <a:pt x="229686" y="150876"/>
                  </a:lnTo>
                  <a:close/>
                  <a:moveTo>
                    <a:pt x="356558" y="256765"/>
                  </a:moveTo>
                  <a:lnTo>
                    <a:pt x="357421" y="257466"/>
                  </a:lnTo>
                  <a:lnTo>
                    <a:pt x="357960" y="258599"/>
                  </a:lnTo>
                  <a:lnTo>
                    <a:pt x="357906" y="259947"/>
                  </a:lnTo>
                  <a:lnTo>
                    <a:pt x="357745" y="261026"/>
                  </a:lnTo>
                  <a:lnTo>
                    <a:pt x="357259" y="262914"/>
                  </a:lnTo>
                  <a:lnTo>
                    <a:pt x="357259" y="264155"/>
                  </a:lnTo>
                  <a:lnTo>
                    <a:pt x="356612" y="265396"/>
                  </a:lnTo>
                  <a:lnTo>
                    <a:pt x="355317" y="266259"/>
                  </a:lnTo>
                  <a:lnTo>
                    <a:pt x="354670" y="266528"/>
                  </a:lnTo>
                  <a:lnTo>
                    <a:pt x="354292" y="266852"/>
                  </a:lnTo>
                  <a:lnTo>
                    <a:pt x="353375" y="267014"/>
                  </a:lnTo>
                  <a:lnTo>
                    <a:pt x="352458" y="266906"/>
                  </a:lnTo>
                  <a:lnTo>
                    <a:pt x="351703" y="267014"/>
                  </a:lnTo>
                  <a:lnTo>
                    <a:pt x="350732" y="266528"/>
                  </a:lnTo>
                  <a:lnTo>
                    <a:pt x="349653" y="265611"/>
                  </a:lnTo>
                  <a:lnTo>
                    <a:pt x="349060" y="265396"/>
                  </a:lnTo>
                  <a:lnTo>
                    <a:pt x="348736" y="265935"/>
                  </a:lnTo>
                  <a:lnTo>
                    <a:pt x="348035" y="266205"/>
                  </a:lnTo>
                  <a:lnTo>
                    <a:pt x="347172" y="265935"/>
                  </a:lnTo>
                  <a:lnTo>
                    <a:pt x="346633" y="265072"/>
                  </a:lnTo>
                  <a:lnTo>
                    <a:pt x="346417" y="264533"/>
                  </a:lnTo>
                  <a:lnTo>
                    <a:pt x="345823" y="262375"/>
                  </a:lnTo>
                  <a:lnTo>
                    <a:pt x="345608" y="260703"/>
                  </a:lnTo>
                  <a:lnTo>
                    <a:pt x="345877" y="259462"/>
                  </a:lnTo>
                  <a:lnTo>
                    <a:pt x="345877" y="258167"/>
                  </a:lnTo>
                  <a:lnTo>
                    <a:pt x="346093" y="257790"/>
                  </a:lnTo>
                  <a:lnTo>
                    <a:pt x="346255" y="257412"/>
                  </a:lnTo>
                  <a:lnTo>
                    <a:pt x="346740" y="256765"/>
                  </a:lnTo>
                  <a:lnTo>
                    <a:pt x="347118" y="256064"/>
                  </a:lnTo>
                  <a:lnTo>
                    <a:pt x="347010" y="255147"/>
                  </a:lnTo>
                  <a:lnTo>
                    <a:pt x="346471" y="254715"/>
                  </a:lnTo>
                  <a:lnTo>
                    <a:pt x="345985" y="254499"/>
                  </a:lnTo>
                  <a:lnTo>
                    <a:pt x="345769" y="253906"/>
                  </a:lnTo>
                  <a:lnTo>
                    <a:pt x="345769" y="253259"/>
                  </a:lnTo>
                  <a:lnTo>
                    <a:pt x="345877" y="252827"/>
                  </a:lnTo>
                  <a:lnTo>
                    <a:pt x="346255" y="251694"/>
                  </a:lnTo>
                  <a:lnTo>
                    <a:pt x="347010" y="249914"/>
                  </a:lnTo>
                  <a:lnTo>
                    <a:pt x="347873" y="248620"/>
                  </a:lnTo>
                  <a:lnTo>
                    <a:pt x="348790" y="248296"/>
                  </a:lnTo>
                  <a:lnTo>
                    <a:pt x="349599" y="248242"/>
                  </a:lnTo>
                  <a:lnTo>
                    <a:pt x="349977" y="247649"/>
                  </a:lnTo>
                  <a:lnTo>
                    <a:pt x="349815" y="246300"/>
                  </a:lnTo>
                  <a:lnTo>
                    <a:pt x="350301" y="246084"/>
                  </a:lnTo>
                  <a:lnTo>
                    <a:pt x="351002" y="246516"/>
                  </a:lnTo>
                  <a:lnTo>
                    <a:pt x="351649" y="247541"/>
                  </a:lnTo>
                  <a:lnTo>
                    <a:pt x="352998" y="251802"/>
                  </a:lnTo>
                  <a:lnTo>
                    <a:pt x="352944" y="252665"/>
                  </a:lnTo>
                  <a:lnTo>
                    <a:pt x="352674" y="253313"/>
                  </a:lnTo>
                  <a:lnTo>
                    <a:pt x="352782" y="254877"/>
                  </a:lnTo>
                  <a:lnTo>
                    <a:pt x="353753" y="256603"/>
                  </a:lnTo>
                  <a:lnTo>
                    <a:pt x="354832" y="256765"/>
                  </a:lnTo>
                  <a:lnTo>
                    <a:pt x="355641" y="256441"/>
                  </a:lnTo>
                  <a:lnTo>
                    <a:pt x="356558" y="256765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="" xmlns:a16="http://schemas.microsoft.com/office/drawing/2014/main" id="{F1E9092B-870A-0DA7-1CE9-D8E2DF286337}"/>
                </a:ext>
              </a:extLst>
            </p:cNvPr>
            <p:cNvSpPr/>
            <p:nvPr/>
          </p:nvSpPr>
          <p:spPr>
            <a:xfrm>
              <a:off x="4004473" y="1699415"/>
              <a:ext cx="474450" cy="452876"/>
            </a:xfrm>
            <a:custGeom>
              <a:avLst/>
              <a:gdLst>
                <a:gd name="connsiteX0" fmla="*/ 101250 w 503712"/>
                <a:gd name="connsiteY0" fmla="*/ 438442 h 472479"/>
                <a:gd name="connsiteX1" fmla="*/ 101951 w 503712"/>
                <a:gd name="connsiteY1" fmla="*/ 438712 h 472479"/>
                <a:gd name="connsiteX2" fmla="*/ 102436 w 503712"/>
                <a:gd name="connsiteY2" fmla="*/ 439305 h 472479"/>
                <a:gd name="connsiteX3" fmla="*/ 102760 w 503712"/>
                <a:gd name="connsiteY3" fmla="*/ 440060 h 472479"/>
                <a:gd name="connsiteX4" fmla="*/ 102760 w 503712"/>
                <a:gd name="connsiteY4" fmla="*/ 440816 h 472479"/>
                <a:gd name="connsiteX5" fmla="*/ 102382 w 503712"/>
                <a:gd name="connsiteY5" fmla="*/ 441679 h 472479"/>
                <a:gd name="connsiteX6" fmla="*/ 101843 w 503712"/>
                <a:gd name="connsiteY6" fmla="*/ 441841 h 472479"/>
                <a:gd name="connsiteX7" fmla="*/ 101196 w 503712"/>
                <a:gd name="connsiteY7" fmla="*/ 441787 h 472479"/>
                <a:gd name="connsiteX8" fmla="*/ 100386 w 503712"/>
                <a:gd name="connsiteY8" fmla="*/ 442002 h 472479"/>
                <a:gd name="connsiteX9" fmla="*/ 99254 w 503712"/>
                <a:gd name="connsiteY9" fmla="*/ 442542 h 472479"/>
                <a:gd name="connsiteX10" fmla="*/ 98391 w 503712"/>
                <a:gd name="connsiteY10" fmla="*/ 442650 h 472479"/>
                <a:gd name="connsiteX11" fmla="*/ 95963 w 503712"/>
                <a:gd name="connsiteY11" fmla="*/ 442542 h 472479"/>
                <a:gd name="connsiteX12" fmla="*/ 94938 w 503712"/>
                <a:gd name="connsiteY12" fmla="*/ 441948 h 472479"/>
                <a:gd name="connsiteX13" fmla="*/ 94453 w 503712"/>
                <a:gd name="connsiteY13" fmla="*/ 440708 h 472479"/>
                <a:gd name="connsiteX14" fmla="*/ 94830 w 503712"/>
                <a:gd name="connsiteY14" fmla="*/ 439521 h 472479"/>
                <a:gd name="connsiteX15" fmla="*/ 96233 w 503712"/>
                <a:gd name="connsiteY15" fmla="*/ 439036 h 472479"/>
                <a:gd name="connsiteX16" fmla="*/ 101250 w 503712"/>
                <a:gd name="connsiteY16" fmla="*/ 438442 h 472479"/>
                <a:gd name="connsiteX17" fmla="*/ 16668 w 503712"/>
                <a:gd name="connsiteY17" fmla="*/ 353969 h 472479"/>
                <a:gd name="connsiteX18" fmla="*/ 17639 w 503712"/>
                <a:gd name="connsiteY18" fmla="*/ 354292 h 472479"/>
                <a:gd name="connsiteX19" fmla="*/ 18017 w 503712"/>
                <a:gd name="connsiteY19" fmla="*/ 355048 h 472479"/>
                <a:gd name="connsiteX20" fmla="*/ 17963 w 503712"/>
                <a:gd name="connsiteY20" fmla="*/ 356019 h 472479"/>
                <a:gd name="connsiteX21" fmla="*/ 17639 w 503712"/>
                <a:gd name="connsiteY21" fmla="*/ 356989 h 472479"/>
                <a:gd name="connsiteX22" fmla="*/ 16614 w 503712"/>
                <a:gd name="connsiteY22" fmla="*/ 359309 h 472479"/>
                <a:gd name="connsiteX23" fmla="*/ 15913 w 503712"/>
                <a:gd name="connsiteY23" fmla="*/ 360496 h 472479"/>
                <a:gd name="connsiteX24" fmla="*/ 15158 w 503712"/>
                <a:gd name="connsiteY24" fmla="*/ 361089 h 472479"/>
                <a:gd name="connsiteX25" fmla="*/ 13701 w 503712"/>
                <a:gd name="connsiteY25" fmla="*/ 360819 h 472479"/>
                <a:gd name="connsiteX26" fmla="*/ 13486 w 503712"/>
                <a:gd name="connsiteY26" fmla="*/ 359579 h 472479"/>
                <a:gd name="connsiteX27" fmla="*/ 13863 w 503712"/>
                <a:gd name="connsiteY27" fmla="*/ 358176 h 472479"/>
                <a:gd name="connsiteX28" fmla="*/ 14295 w 503712"/>
                <a:gd name="connsiteY28" fmla="*/ 357529 h 472479"/>
                <a:gd name="connsiteX29" fmla="*/ 14888 w 503712"/>
                <a:gd name="connsiteY29" fmla="*/ 356989 h 472479"/>
                <a:gd name="connsiteX30" fmla="*/ 16075 w 503712"/>
                <a:gd name="connsiteY30" fmla="*/ 354562 h 472479"/>
                <a:gd name="connsiteX31" fmla="*/ 16668 w 503712"/>
                <a:gd name="connsiteY31" fmla="*/ 353969 h 472479"/>
                <a:gd name="connsiteX32" fmla="*/ 108586 w 503712"/>
                <a:gd name="connsiteY32" fmla="*/ 345608 h 472479"/>
                <a:gd name="connsiteX33" fmla="*/ 112146 w 503712"/>
                <a:gd name="connsiteY33" fmla="*/ 345985 h 472479"/>
                <a:gd name="connsiteX34" fmla="*/ 113548 w 503712"/>
                <a:gd name="connsiteY34" fmla="*/ 346525 h 472479"/>
                <a:gd name="connsiteX35" fmla="*/ 113440 w 503712"/>
                <a:gd name="connsiteY35" fmla="*/ 347442 h 472479"/>
                <a:gd name="connsiteX36" fmla="*/ 112847 w 503712"/>
                <a:gd name="connsiteY36" fmla="*/ 348413 h 472479"/>
                <a:gd name="connsiteX37" fmla="*/ 111822 w 503712"/>
                <a:gd name="connsiteY37" fmla="*/ 348521 h 472479"/>
                <a:gd name="connsiteX38" fmla="*/ 109233 w 503712"/>
                <a:gd name="connsiteY38" fmla="*/ 347981 h 472479"/>
                <a:gd name="connsiteX39" fmla="*/ 107669 w 503712"/>
                <a:gd name="connsiteY39" fmla="*/ 347981 h 472479"/>
                <a:gd name="connsiteX40" fmla="*/ 106536 w 503712"/>
                <a:gd name="connsiteY40" fmla="*/ 348359 h 472479"/>
                <a:gd name="connsiteX41" fmla="*/ 103947 w 503712"/>
                <a:gd name="connsiteY41" fmla="*/ 349761 h 472479"/>
                <a:gd name="connsiteX42" fmla="*/ 104001 w 503712"/>
                <a:gd name="connsiteY42" fmla="*/ 347711 h 472479"/>
                <a:gd name="connsiteX43" fmla="*/ 105025 w 503712"/>
                <a:gd name="connsiteY43" fmla="*/ 346417 h 472479"/>
                <a:gd name="connsiteX44" fmla="*/ 106644 w 503712"/>
                <a:gd name="connsiteY44" fmla="*/ 345770 h 472479"/>
                <a:gd name="connsiteX45" fmla="*/ 108586 w 503712"/>
                <a:gd name="connsiteY45" fmla="*/ 345608 h 472479"/>
                <a:gd name="connsiteX46" fmla="*/ 30693 w 503712"/>
                <a:gd name="connsiteY46" fmla="*/ 341994 h 472479"/>
                <a:gd name="connsiteX47" fmla="*/ 33714 w 503712"/>
                <a:gd name="connsiteY47" fmla="*/ 344205 h 472479"/>
                <a:gd name="connsiteX48" fmla="*/ 35062 w 503712"/>
                <a:gd name="connsiteY48" fmla="*/ 345608 h 472479"/>
                <a:gd name="connsiteX49" fmla="*/ 35872 w 503712"/>
                <a:gd name="connsiteY49" fmla="*/ 347172 h 472479"/>
                <a:gd name="connsiteX50" fmla="*/ 35656 w 503712"/>
                <a:gd name="connsiteY50" fmla="*/ 348305 h 472479"/>
                <a:gd name="connsiteX51" fmla="*/ 34685 w 503712"/>
                <a:gd name="connsiteY51" fmla="*/ 348682 h 472479"/>
                <a:gd name="connsiteX52" fmla="*/ 33606 w 503712"/>
                <a:gd name="connsiteY52" fmla="*/ 348413 h 472479"/>
                <a:gd name="connsiteX53" fmla="*/ 33121 w 503712"/>
                <a:gd name="connsiteY53" fmla="*/ 347711 h 472479"/>
                <a:gd name="connsiteX54" fmla="*/ 32581 w 503712"/>
                <a:gd name="connsiteY54" fmla="*/ 346147 h 472479"/>
                <a:gd name="connsiteX55" fmla="*/ 30639 w 503712"/>
                <a:gd name="connsiteY55" fmla="*/ 343396 h 472479"/>
                <a:gd name="connsiteX56" fmla="*/ 30693 w 503712"/>
                <a:gd name="connsiteY56" fmla="*/ 341994 h 472479"/>
                <a:gd name="connsiteX57" fmla="*/ 12838 w 503712"/>
                <a:gd name="connsiteY57" fmla="*/ 335089 h 472479"/>
                <a:gd name="connsiteX58" fmla="*/ 13755 w 503712"/>
                <a:gd name="connsiteY58" fmla="*/ 335952 h 472479"/>
                <a:gd name="connsiteX59" fmla="*/ 14349 w 503712"/>
                <a:gd name="connsiteY59" fmla="*/ 337301 h 472479"/>
                <a:gd name="connsiteX60" fmla="*/ 14349 w 503712"/>
                <a:gd name="connsiteY60" fmla="*/ 338595 h 472479"/>
                <a:gd name="connsiteX61" fmla="*/ 13432 w 503712"/>
                <a:gd name="connsiteY61" fmla="*/ 339404 h 472479"/>
                <a:gd name="connsiteX62" fmla="*/ 12515 w 503712"/>
                <a:gd name="connsiteY62" fmla="*/ 339404 h 472479"/>
                <a:gd name="connsiteX63" fmla="*/ 11328 w 503712"/>
                <a:gd name="connsiteY63" fmla="*/ 339081 h 472479"/>
                <a:gd name="connsiteX64" fmla="*/ 10303 w 503712"/>
                <a:gd name="connsiteY64" fmla="*/ 338487 h 472479"/>
                <a:gd name="connsiteX65" fmla="*/ 9871 w 503712"/>
                <a:gd name="connsiteY65" fmla="*/ 337678 h 472479"/>
                <a:gd name="connsiteX66" fmla="*/ 9332 w 503712"/>
                <a:gd name="connsiteY66" fmla="*/ 337085 h 472479"/>
                <a:gd name="connsiteX67" fmla="*/ 8361 w 503712"/>
                <a:gd name="connsiteY67" fmla="*/ 336384 h 472479"/>
                <a:gd name="connsiteX68" fmla="*/ 8091 w 503712"/>
                <a:gd name="connsiteY68" fmla="*/ 335790 h 472479"/>
                <a:gd name="connsiteX69" fmla="*/ 12137 w 503712"/>
                <a:gd name="connsiteY69" fmla="*/ 334981 h 472479"/>
                <a:gd name="connsiteX70" fmla="*/ 12838 w 503712"/>
                <a:gd name="connsiteY70" fmla="*/ 335089 h 472479"/>
                <a:gd name="connsiteX71" fmla="*/ 17747 w 503712"/>
                <a:gd name="connsiteY71" fmla="*/ 343828 h 472479"/>
                <a:gd name="connsiteX72" fmla="*/ 18125 w 503712"/>
                <a:gd name="connsiteY72" fmla="*/ 344745 h 472479"/>
                <a:gd name="connsiteX73" fmla="*/ 18232 w 503712"/>
                <a:gd name="connsiteY73" fmla="*/ 345554 h 472479"/>
                <a:gd name="connsiteX74" fmla="*/ 18125 w 503712"/>
                <a:gd name="connsiteY74" fmla="*/ 347334 h 472479"/>
                <a:gd name="connsiteX75" fmla="*/ 15266 w 503712"/>
                <a:gd name="connsiteY75" fmla="*/ 343558 h 472479"/>
                <a:gd name="connsiteX76" fmla="*/ 14025 w 503712"/>
                <a:gd name="connsiteY76" fmla="*/ 342587 h 472479"/>
                <a:gd name="connsiteX77" fmla="*/ 10950 w 503712"/>
                <a:gd name="connsiteY77" fmla="*/ 341562 h 472479"/>
                <a:gd name="connsiteX78" fmla="*/ 9710 w 503712"/>
                <a:gd name="connsiteY78" fmla="*/ 340699 h 472479"/>
                <a:gd name="connsiteX79" fmla="*/ 9332 w 503712"/>
                <a:gd name="connsiteY79" fmla="*/ 339081 h 472479"/>
                <a:gd name="connsiteX80" fmla="*/ 10141 w 503712"/>
                <a:gd name="connsiteY80" fmla="*/ 339566 h 472479"/>
                <a:gd name="connsiteX81" fmla="*/ 15158 w 503712"/>
                <a:gd name="connsiteY81" fmla="*/ 341508 h 472479"/>
                <a:gd name="connsiteX82" fmla="*/ 15913 w 503712"/>
                <a:gd name="connsiteY82" fmla="*/ 341940 h 472479"/>
                <a:gd name="connsiteX83" fmla="*/ 16614 w 503712"/>
                <a:gd name="connsiteY83" fmla="*/ 342479 h 472479"/>
                <a:gd name="connsiteX84" fmla="*/ 17261 w 503712"/>
                <a:gd name="connsiteY84" fmla="*/ 343126 h 472479"/>
                <a:gd name="connsiteX85" fmla="*/ 17747 w 503712"/>
                <a:gd name="connsiteY85" fmla="*/ 343828 h 472479"/>
                <a:gd name="connsiteX86" fmla="*/ 43801 w 503712"/>
                <a:gd name="connsiteY86" fmla="*/ 337948 h 472479"/>
                <a:gd name="connsiteX87" fmla="*/ 47685 w 503712"/>
                <a:gd name="connsiteY87" fmla="*/ 338757 h 472479"/>
                <a:gd name="connsiteX88" fmla="*/ 50706 w 503712"/>
                <a:gd name="connsiteY88" fmla="*/ 340807 h 472479"/>
                <a:gd name="connsiteX89" fmla="*/ 52971 w 503712"/>
                <a:gd name="connsiteY89" fmla="*/ 343504 h 472479"/>
                <a:gd name="connsiteX90" fmla="*/ 54536 w 503712"/>
                <a:gd name="connsiteY90" fmla="*/ 346201 h 472479"/>
                <a:gd name="connsiteX91" fmla="*/ 54482 w 503712"/>
                <a:gd name="connsiteY91" fmla="*/ 347550 h 472479"/>
                <a:gd name="connsiteX92" fmla="*/ 53726 w 503712"/>
                <a:gd name="connsiteY92" fmla="*/ 348035 h 472479"/>
                <a:gd name="connsiteX93" fmla="*/ 52755 w 503712"/>
                <a:gd name="connsiteY93" fmla="*/ 347819 h 472479"/>
                <a:gd name="connsiteX94" fmla="*/ 51892 w 503712"/>
                <a:gd name="connsiteY94" fmla="*/ 347118 h 472479"/>
                <a:gd name="connsiteX95" fmla="*/ 50490 w 503712"/>
                <a:gd name="connsiteY95" fmla="*/ 344583 h 472479"/>
                <a:gd name="connsiteX96" fmla="*/ 49843 w 503712"/>
                <a:gd name="connsiteY96" fmla="*/ 343882 h 472479"/>
                <a:gd name="connsiteX97" fmla="*/ 46714 w 503712"/>
                <a:gd name="connsiteY97" fmla="*/ 342371 h 472479"/>
                <a:gd name="connsiteX98" fmla="*/ 46228 w 503712"/>
                <a:gd name="connsiteY98" fmla="*/ 341778 h 472479"/>
                <a:gd name="connsiteX99" fmla="*/ 45905 w 503712"/>
                <a:gd name="connsiteY99" fmla="*/ 341077 h 472479"/>
                <a:gd name="connsiteX100" fmla="*/ 43855 w 503712"/>
                <a:gd name="connsiteY100" fmla="*/ 338541 h 472479"/>
                <a:gd name="connsiteX101" fmla="*/ 43855 w 503712"/>
                <a:gd name="connsiteY101" fmla="*/ 337948 h 472479"/>
                <a:gd name="connsiteX102" fmla="*/ 15158 w 503712"/>
                <a:gd name="connsiteY102" fmla="*/ 347442 h 472479"/>
                <a:gd name="connsiteX103" fmla="*/ 16291 w 503712"/>
                <a:gd name="connsiteY103" fmla="*/ 348628 h 472479"/>
                <a:gd name="connsiteX104" fmla="*/ 16722 w 503712"/>
                <a:gd name="connsiteY104" fmla="*/ 349330 h 472479"/>
                <a:gd name="connsiteX105" fmla="*/ 16992 w 503712"/>
                <a:gd name="connsiteY105" fmla="*/ 350409 h 472479"/>
                <a:gd name="connsiteX106" fmla="*/ 14403 w 503712"/>
                <a:gd name="connsiteY106" fmla="*/ 355425 h 472479"/>
                <a:gd name="connsiteX107" fmla="*/ 12569 w 503712"/>
                <a:gd name="connsiteY107" fmla="*/ 357799 h 472479"/>
                <a:gd name="connsiteX108" fmla="*/ 10411 w 503712"/>
                <a:gd name="connsiteY108" fmla="*/ 358716 h 472479"/>
                <a:gd name="connsiteX109" fmla="*/ 8793 w 503712"/>
                <a:gd name="connsiteY109" fmla="*/ 357853 h 472479"/>
                <a:gd name="connsiteX110" fmla="*/ 7714 w 503712"/>
                <a:gd name="connsiteY110" fmla="*/ 356019 h 472479"/>
                <a:gd name="connsiteX111" fmla="*/ 6905 w 503712"/>
                <a:gd name="connsiteY111" fmla="*/ 354238 h 472479"/>
                <a:gd name="connsiteX112" fmla="*/ 6041 w 503712"/>
                <a:gd name="connsiteY112" fmla="*/ 353429 h 472479"/>
                <a:gd name="connsiteX113" fmla="*/ 2697 w 503712"/>
                <a:gd name="connsiteY113" fmla="*/ 348628 h 472479"/>
                <a:gd name="connsiteX114" fmla="*/ 2266 w 503712"/>
                <a:gd name="connsiteY114" fmla="*/ 346848 h 472479"/>
                <a:gd name="connsiteX115" fmla="*/ 2104 w 503712"/>
                <a:gd name="connsiteY115" fmla="*/ 345014 h 472479"/>
                <a:gd name="connsiteX116" fmla="*/ 2319 w 503712"/>
                <a:gd name="connsiteY116" fmla="*/ 343935 h 472479"/>
                <a:gd name="connsiteX117" fmla="*/ 3129 w 503712"/>
                <a:gd name="connsiteY117" fmla="*/ 342047 h 472479"/>
                <a:gd name="connsiteX118" fmla="*/ 3722 w 503712"/>
                <a:gd name="connsiteY118" fmla="*/ 339135 h 472479"/>
                <a:gd name="connsiteX119" fmla="*/ 4801 w 503712"/>
                <a:gd name="connsiteY119" fmla="*/ 337948 h 472479"/>
                <a:gd name="connsiteX120" fmla="*/ 6149 w 503712"/>
                <a:gd name="connsiteY120" fmla="*/ 337678 h 472479"/>
                <a:gd name="connsiteX121" fmla="*/ 7498 w 503712"/>
                <a:gd name="connsiteY121" fmla="*/ 338433 h 472479"/>
                <a:gd name="connsiteX122" fmla="*/ 8307 w 503712"/>
                <a:gd name="connsiteY122" fmla="*/ 339782 h 472479"/>
                <a:gd name="connsiteX123" fmla="*/ 8954 w 503712"/>
                <a:gd name="connsiteY123" fmla="*/ 341346 h 472479"/>
                <a:gd name="connsiteX124" fmla="*/ 9817 w 503712"/>
                <a:gd name="connsiteY124" fmla="*/ 342641 h 472479"/>
                <a:gd name="connsiteX125" fmla="*/ 12622 w 503712"/>
                <a:gd name="connsiteY125" fmla="*/ 343612 h 472479"/>
                <a:gd name="connsiteX126" fmla="*/ 13539 w 503712"/>
                <a:gd name="connsiteY126" fmla="*/ 344691 h 472479"/>
                <a:gd name="connsiteX127" fmla="*/ 15158 w 503712"/>
                <a:gd name="connsiteY127" fmla="*/ 347442 h 472479"/>
                <a:gd name="connsiteX128" fmla="*/ 42345 w 503712"/>
                <a:gd name="connsiteY128" fmla="*/ 340861 h 472479"/>
                <a:gd name="connsiteX129" fmla="*/ 43693 w 503712"/>
                <a:gd name="connsiteY129" fmla="*/ 341832 h 472479"/>
                <a:gd name="connsiteX130" fmla="*/ 44934 w 503712"/>
                <a:gd name="connsiteY130" fmla="*/ 344043 h 472479"/>
                <a:gd name="connsiteX131" fmla="*/ 45689 w 503712"/>
                <a:gd name="connsiteY131" fmla="*/ 346471 h 472479"/>
                <a:gd name="connsiteX132" fmla="*/ 45527 w 503712"/>
                <a:gd name="connsiteY132" fmla="*/ 348089 h 472479"/>
                <a:gd name="connsiteX133" fmla="*/ 45042 w 503712"/>
                <a:gd name="connsiteY133" fmla="*/ 348467 h 472479"/>
                <a:gd name="connsiteX134" fmla="*/ 44556 w 503712"/>
                <a:gd name="connsiteY134" fmla="*/ 348413 h 472479"/>
                <a:gd name="connsiteX135" fmla="*/ 44071 w 503712"/>
                <a:gd name="connsiteY135" fmla="*/ 348143 h 472479"/>
                <a:gd name="connsiteX136" fmla="*/ 42345 w 503712"/>
                <a:gd name="connsiteY136" fmla="*/ 346794 h 472479"/>
                <a:gd name="connsiteX137" fmla="*/ 39108 w 503712"/>
                <a:gd name="connsiteY137" fmla="*/ 345014 h 472479"/>
                <a:gd name="connsiteX138" fmla="*/ 37598 w 503712"/>
                <a:gd name="connsiteY138" fmla="*/ 343450 h 472479"/>
                <a:gd name="connsiteX139" fmla="*/ 36195 w 503712"/>
                <a:gd name="connsiteY139" fmla="*/ 341292 h 472479"/>
                <a:gd name="connsiteX140" fmla="*/ 35818 w 503712"/>
                <a:gd name="connsiteY140" fmla="*/ 339081 h 472479"/>
                <a:gd name="connsiteX141" fmla="*/ 37328 w 503712"/>
                <a:gd name="connsiteY141" fmla="*/ 337301 h 472479"/>
                <a:gd name="connsiteX142" fmla="*/ 37921 w 503712"/>
                <a:gd name="connsiteY142" fmla="*/ 337732 h 472479"/>
                <a:gd name="connsiteX143" fmla="*/ 39432 w 503712"/>
                <a:gd name="connsiteY143" fmla="*/ 338110 h 472479"/>
                <a:gd name="connsiteX144" fmla="*/ 40295 w 503712"/>
                <a:gd name="connsiteY144" fmla="*/ 338487 h 472479"/>
                <a:gd name="connsiteX145" fmla="*/ 42345 w 503712"/>
                <a:gd name="connsiteY145" fmla="*/ 340861 h 472479"/>
                <a:gd name="connsiteX146" fmla="*/ 54536 w 503712"/>
                <a:gd name="connsiteY146" fmla="*/ 328400 h 472479"/>
                <a:gd name="connsiteX147" fmla="*/ 55399 w 503712"/>
                <a:gd name="connsiteY147" fmla="*/ 329101 h 472479"/>
                <a:gd name="connsiteX148" fmla="*/ 56208 w 503712"/>
                <a:gd name="connsiteY148" fmla="*/ 330234 h 472479"/>
                <a:gd name="connsiteX149" fmla="*/ 56693 w 503712"/>
                <a:gd name="connsiteY149" fmla="*/ 331529 h 472479"/>
                <a:gd name="connsiteX150" fmla="*/ 56639 w 503712"/>
                <a:gd name="connsiteY150" fmla="*/ 332662 h 472479"/>
                <a:gd name="connsiteX151" fmla="*/ 55938 w 503712"/>
                <a:gd name="connsiteY151" fmla="*/ 333309 h 472479"/>
                <a:gd name="connsiteX152" fmla="*/ 54859 w 503712"/>
                <a:gd name="connsiteY152" fmla="*/ 333686 h 472479"/>
                <a:gd name="connsiteX153" fmla="*/ 53672 w 503712"/>
                <a:gd name="connsiteY153" fmla="*/ 333848 h 472479"/>
                <a:gd name="connsiteX154" fmla="*/ 52702 w 503712"/>
                <a:gd name="connsiteY154" fmla="*/ 333794 h 472479"/>
                <a:gd name="connsiteX155" fmla="*/ 51784 w 503712"/>
                <a:gd name="connsiteY155" fmla="*/ 333525 h 472479"/>
                <a:gd name="connsiteX156" fmla="*/ 47038 w 503712"/>
                <a:gd name="connsiteY156" fmla="*/ 330881 h 472479"/>
                <a:gd name="connsiteX157" fmla="*/ 46175 w 503712"/>
                <a:gd name="connsiteY157" fmla="*/ 330072 h 472479"/>
                <a:gd name="connsiteX158" fmla="*/ 45581 w 503712"/>
                <a:gd name="connsiteY158" fmla="*/ 328993 h 472479"/>
                <a:gd name="connsiteX159" fmla="*/ 45527 w 503712"/>
                <a:gd name="connsiteY159" fmla="*/ 327861 h 472479"/>
                <a:gd name="connsiteX160" fmla="*/ 46013 w 503712"/>
                <a:gd name="connsiteY160" fmla="*/ 326998 h 472479"/>
                <a:gd name="connsiteX161" fmla="*/ 47038 w 503712"/>
                <a:gd name="connsiteY161" fmla="*/ 326836 h 472479"/>
                <a:gd name="connsiteX162" fmla="*/ 48548 w 503712"/>
                <a:gd name="connsiteY162" fmla="*/ 327753 h 472479"/>
                <a:gd name="connsiteX163" fmla="*/ 48548 w 503712"/>
                <a:gd name="connsiteY163" fmla="*/ 327052 h 472479"/>
                <a:gd name="connsiteX164" fmla="*/ 49087 w 503712"/>
                <a:gd name="connsiteY164" fmla="*/ 325325 h 472479"/>
                <a:gd name="connsiteX165" fmla="*/ 50220 w 503712"/>
                <a:gd name="connsiteY165" fmla="*/ 326836 h 472479"/>
                <a:gd name="connsiteX166" fmla="*/ 51623 w 503712"/>
                <a:gd name="connsiteY166" fmla="*/ 327591 h 472479"/>
                <a:gd name="connsiteX167" fmla="*/ 54536 w 503712"/>
                <a:gd name="connsiteY167" fmla="*/ 328400 h 472479"/>
                <a:gd name="connsiteX168" fmla="*/ 128922 w 503712"/>
                <a:gd name="connsiteY168" fmla="*/ 325325 h 472479"/>
                <a:gd name="connsiteX169" fmla="*/ 130001 w 503712"/>
                <a:gd name="connsiteY169" fmla="*/ 325811 h 472479"/>
                <a:gd name="connsiteX170" fmla="*/ 131673 w 503712"/>
                <a:gd name="connsiteY170" fmla="*/ 326027 h 472479"/>
                <a:gd name="connsiteX171" fmla="*/ 132860 w 503712"/>
                <a:gd name="connsiteY171" fmla="*/ 326458 h 472479"/>
                <a:gd name="connsiteX172" fmla="*/ 132482 w 503712"/>
                <a:gd name="connsiteY172" fmla="*/ 327753 h 472479"/>
                <a:gd name="connsiteX173" fmla="*/ 133021 w 503712"/>
                <a:gd name="connsiteY173" fmla="*/ 328238 h 472479"/>
                <a:gd name="connsiteX174" fmla="*/ 133399 w 503712"/>
                <a:gd name="connsiteY174" fmla="*/ 328832 h 472479"/>
                <a:gd name="connsiteX175" fmla="*/ 133615 w 503712"/>
                <a:gd name="connsiteY175" fmla="*/ 329479 h 472479"/>
                <a:gd name="connsiteX176" fmla="*/ 133669 w 503712"/>
                <a:gd name="connsiteY176" fmla="*/ 330180 h 472479"/>
                <a:gd name="connsiteX177" fmla="*/ 133399 w 503712"/>
                <a:gd name="connsiteY177" fmla="*/ 330774 h 472479"/>
                <a:gd name="connsiteX178" fmla="*/ 133021 w 503712"/>
                <a:gd name="connsiteY178" fmla="*/ 331259 h 472479"/>
                <a:gd name="connsiteX179" fmla="*/ 132536 w 503712"/>
                <a:gd name="connsiteY179" fmla="*/ 331637 h 472479"/>
                <a:gd name="connsiteX180" fmla="*/ 131943 w 503712"/>
                <a:gd name="connsiteY180" fmla="*/ 331960 h 472479"/>
                <a:gd name="connsiteX181" fmla="*/ 131565 w 503712"/>
                <a:gd name="connsiteY181" fmla="*/ 331097 h 472479"/>
                <a:gd name="connsiteX182" fmla="*/ 131403 w 503712"/>
                <a:gd name="connsiteY182" fmla="*/ 330072 h 472479"/>
                <a:gd name="connsiteX183" fmla="*/ 131349 w 503712"/>
                <a:gd name="connsiteY183" fmla="*/ 328670 h 472479"/>
                <a:gd name="connsiteX184" fmla="*/ 130972 w 503712"/>
                <a:gd name="connsiteY184" fmla="*/ 328184 h 472479"/>
                <a:gd name="connsiteX185" fmla="*/ 128328 w 503712"/>
                <a:gd name="connsiteY185" fmla="*/ 325973 h 472479"/>
                <a:gd name="connsiteX186" fmla="*/ 128922 w 503712"/>
                <a:gd name="connsiteY186" fmla="*/ 325325 h 472479"/>
                <a:gd name="connsiteX187" fmla="*/ 368911 w 503712"/>
                <a:gd name="connsiteY187" fmla="*/ 324840 h 472479"/>
                <a:gd name="connsiteX188" fmla="*/ 371014 w 503712"/>
                <a:gd name="connsiteY188" fmla="*/ 325811 h 472479"/>
                <a:gd name="connsiteX189" fmla="*/ 372147 w 503712"/>
                <a:gd name="connsiteY189" fmla="*/ 326566 h 472479"/>
                <a:gd name="connsiteX190" fmla="*/ 372363 w 503712"/>
                <a:gd name="connsiteY190" fmla="*/ 327213 h 472479"/>
                <a:gd name="connsiteX191" fmla="*/ 370097 w 503712"/>
                <a:gd name="connsiteY191" fmla="*/ 329803 h 472479"/>
                <a:gd name="connsiteX192" fmla="*/ 368695 w 503712"/>
                <a:gd name="connsiteY192" fmla="*/ 330666 h 472479"/>
                <a:gd name="connsiteX193" fmla="*/ 367616 w 503712"/>
                <a:gd name="connsiteY193" fmla="*/ 330126 h 472479"/>
                <a:gd name="connsiteX194" fmla="*/ 367670 w 503712"/>
                <a:gd name="connsiteY194" fmla="*/ 329641 h 472479"/>
                <a:gd name="connsiteX195" fmla="*/ 368155 w 503712"/>
                <a:gd name="connsiteY195" fmla="*/ 329155 h 472479"/>
                <a:gd name="connsiteX196" fmla="*/ 368641 w 503712"/>
                <a:gd name="connsiteY196" fmla="*/ 328616 h 472479"/>
                <a:gd name="connsiteX197" fmla="*/ 368695 w 503712"/>
                <a:gd name="connsiteY197" fmla="*/ 327753 h 472479"/>
                <a:gd name="connsiteX198" fmla="*/ 368209 w 503712"/>
                <a:gd name="connsiteY198" fmla="*/ 327483 h 472479"/>
                <a:gd name="connsiteX199" fmla="*/ 367454 w 503712"/>
                <a:gd name="connsiteY199" fmla="*/ 327537 h 472479"/>
                <a:gd name="connsiteX200" fmla="*/ 366645 w 503712"/>
                <a:gd name="connsiteY200" fmla="*/ 327375 h 472479"/>
                <a:gd name="connsiteX201" fmla="*/ 366106 w 503712"/>
                <a:gd name="connsiteY201" fmla="*/ 326512 h 472479"/>
                <a:gd name="connsiteX202" fmla="*/ 366267 w 503712"/>
                <a:gd name="connsiteY202" fmla="*/ 325649 h 472479"/>
                <a:gd name="connsiteX203" fmla="*/ 366969 w 503712"/>
                <a:gd name="connsiteY203" fmla="*/ 325110 h 472479"/>
                <a:gd name="connsiteX204" fmla="*/ 367940 w 503712"/>
                <a:gd name="connsiteY204" fmla="*/ 324840 h 472479"/>
                <a:gd name="connsiteX205" fmla="*/ 368911 w 503712"/>
                <a:gd name="connsiteY205" fmla="*/ 324840 h 472479"/>
                <a:gd name="connsiteX206" fmla="*/ 11166 w 503712"/>
                <a:gd name="connsiteY206" fmla="*/ 326944 h 472479"/>
                <a:gd name="connsiteX207" fmla="*/ 11328 w 503712"/>
                <a:gd name="connsiteY207" fmla="*/ 327537 h 472479"/>
                <a:gd name="connsiteX208" fmla="*/ 11328 w 503712"/>
                <a:gd name="connsiteY208" fmla="*/ 328023 h 472479"/>
                <a:gd name="connsiteX209" fmla="*/ 11112 w 503712"/>
                <a:gd name="connsiteY209" fmla="*/ 328454 h 472479"/>
                <a:gd name="connsiteX210" fmla="*/ 10681 w 503712"/>
                <a:gd name="connsiteY210" fmla="*/ 328778 h 472479"/>
                <a:gd name="connsiteX211" fmla="*/ 9494 w 503712"/>
                <a:gd name="connsiteY211" fmla="*/ 328886 h 472479"/>
                <a:gd name="connsiteX212" fmla="*/ 8091 w 503712"/>
                <a:gd name="connsiteY212" fmla="*/ 328454 h 472479"/>
                <a:gd name="connsiteX213" fmla="*/ 5718 w 503712"/>
                <a:gd name="connsiteY213" fmla="*/ 327213 h 472479"/>
                <a:gd name="connsiteX214" fmla="*/ 3722 w 503712"/>
                <a:gd name="connsiteY214" fmla="*/ 327699 h 472479"/>
                <a:gd name="connsiteX215" fmla="*/ 2266 w 503712"/>
                <a:gd name="connsiteY215" fmla="*/ 326404 h 472479"/>
                <a:gd name="connsiteX216" fmla="*/ 0 w 503712"/>
                <a:gd name="connsiteY216" fmla="*/ 322736 h 472479"/>
                <a:gd name="connsiteX217" fmla="*/ 54 w 503712"/>
                <a:gd name="connsiteY217" fmla="*/ 321711 h 472479"/>
                <a:gd name="connsiteX218" fmla="*/ 755 w 503712"/>
                <a:gd name="connsiteY218" fmla="*/ 319985 h 472479"/>
                <a:gd name="connsiteX219" fmla="*/ 1672 w 503712"/>
                <a:gd name="connsiteY219" fmla="*/ 318367 h 472479"/>
                <a:gd name="connsiteX220" fmla="*/ 2373 w 503712"/>
                <a:gd name="connsiteY220" fmla="*/ 317666 h 472479"/>
                <a:gd name="connsiteX221" fmla="*/ 2859 w 503712"/>
                <a:gd name="connsiteY221" fmla="*/ 317504 h 472479"/>
                <a:gd name="connsiteX222" fmla="*/ 4477 w 503712"/>
                <a:gd name="connsiteY222" fmla="*/ 316695 h 472479"/>
                <a:gd name="connsiteX223" fmla="*/ 5394 w 503712"/>
                <a:gd name="connsiteY223" fmla="*/ 316533 h 472479"/>
                <a:gd name="connsiteX224" fmla="*/ 6527 w 503712"/>
                <a:gd name="connsiteY224" fmla="*/ 316803 h 472479"/>
                <a:gd name="connsiteX225" fmla="*/ 6635 w 503712"/>
                <a:gd name="connsiteY225" fmla="*/ 317504 h 472479"/>
                <a:gd name="connsiteX226" fmla="*/ 6365 w 503712"/>
                <a:gd name="connsiteY226" fmla="*/ 318421 h 472479"/>
                <a:gd name="connsiteX227" fmla="*/ 6257 w 503712"/>
                <a:gd name="connsiteY227" fmla="*/ 319446 h 472479"/>
                <a:gd name="connsiteX228" fmla="*/ 6743 w 503712"/>
                <a:gd name="connsiteY228" fmla="*/ 321496 h 472479"/>
                <a:gd name="connsiteX229" fmla="*/ 7174 w 503712"/>
                <a:gd name="connsiteY229" fmla="*/ 322520 h 472479"/>
                <a:gd name="connsiteX230" fmla="*/ 7714 w 503712"/>
                <a:gd name="connsiteY230" fmla="*/ 323330 h 472479"/>
                <a:gd name="connsiteX231" fmla="*/ 8199 w 503712"/>
                <a:gd name="connsiteY231" fmla="*/ 323653 h 472479"/>
                <a:gd name="connsiteX232" fmla="*/ 9332 w 503712"/>
                <a:gd name="connsiteY232" fmla="*/ 323761 h 472479"/>
                <a:gd name="connsiteX233" fmla="*/ 9817 w 503712"/>
                <a:gd name="connsiteY233" fmla="*/ 323977 h 472479"/>
                <a:gd name="connsiteX234" fmla="*/ 10087 w 503712"/>
                <a:gd name="connsiteY234" fmla="*/ 324354 h 472479"/>
                <a:gd name="connsiteX235" fmla="*/ 10087 w 503712"/>
                <a:gd name="connsiteY235" fmla="*/ 324732 h 472479"/>
                <a:gd name="connsiteX236" fmla="*/ 10033 w 503712"/>
                <a:gd name="connsiteY236" fmla="*/ 325164 h 472479"/>
                <a:gd name="connsiteX237" fmla="*/ 10087 w 503712"/>
                <a:gd name="connsiteY237" fmla="*/ 325595 h 472479"/>
                <a:gd name="connsiteX238" fmla="*/ 10303 w 503712"/>
                <a:gd name="connsiteY238" fmla="*/ 325973 h 472479"/>
                <a:gd name="connsiteX239" fmla="*/ 10842 w 503712"/>
                <a:gd name="connsiteY239" fmla="*/ 326566 h 472479"/>
                <a:gd name="connsiteX240" fmla="*/ 11166 w 503712"/>
                <a:gd name="connsiteY240" fmla="*/ 326944 h 472479"/>
                <a:gd name="connsiteX241" fmla="*/ 72283 w 503712"/>
                <a:gd name="connsiteY241" fmla="*/ 314105 h 472479"/>
                <a:gd name="connsiteX242" fmla="*/ 72822 w 503712"/>
                <a:gd name="connsiteY242" fmla="*/ 315886 h 472479"/>
                <a:gd name="connsiteX243" fmla="*/ 72768 w 503712"/>
                <a:gd name="connsiteY243" fmla="*/ 317666 h 472479"/>
                <a:gd name="connsiteX244" fmla="*/ 70988 w 503712"/>
                <a:gd name="connsiteY244" fmla="*/ 323815 h 472479"/>
                <a:gd name="connsiteX245" fmla="*/ 70287 w 503712"/>
                <a:gd name="connsiteY245" fmla="*/ 323761 h 472479"/>
                <a:gd name="connsiteX246" fmla="*/ 68776 w 503712"/>
                <a:gd name="connsiteY246" fmla="*/ 322413 h 472479"/>
                <a:gd name="connsiteX247" fmla="*/ 68614 w 503712"/>
                <a:gd name="connsiteY247" fmla="*/ 323060 h 472479"/>
                <a:gd name="connsiteX248" fmla="*/ 68614 w 503712"/>
                <a:gd name="connsiteY248" fmla="*/ 323599 h 472479"/>
                <a:gd name="connsiteX249" fmla="*/ 68830 w 503712"/>
                <a:gd name="connsiteY249" fmla="*/ 324139 h 472479"/>
                <a:gd name="connsiteX250" fmla="*/ 69370 w 503712"/>
                <a:gd name="connsiteY250" fmla="*/ 324786 h 472479"/>
                <a:gd name="connsiteX251" fmla="*/ 68668 w 503712"/>
                <a:gd name="connsiteY251" fmla="*/ 325164 h 472479"/>
                <a:gd name="connsiteX252" fmla="*/ 68345 w 503712"/>
                <a:gd name="connsiteY252" fmla="*/ 325703 h 472479"/>
                <a:gd name="connsiteX253" fmla="*/ 68129 w 503712"/>
                <a:gd name="connsiteY253" fmla="*/ 326404 h 472479"/>
                <a:gd name="connsiteX254" fmla="*/ 67643 w 503712"/>
                <a:gd name="connsiteY254" fmla="*/ 327213 h 472479"/>
                <a:gd name="connsiteX255" fmla="*/ 67590 w 503712"/>
                <a:gd name="connsiteY255" fmla="*/ 327591 h 472479"/>
                <a:gd name="connsiteX256" fmla="*/ 67751 w 503712"/>
                <a:gd name="connsiteY256" fmla="*/ 328616 h 472479"/>
                <a:gd name="connsiteX257" fmla="*/ 67643 w 503712"/>
                <a:gd name="connsiteY257" fmla="*/ 328940 h 472479"/>
                <a:gd name="connsiteX258" fmla="*/ 67266 w 503712"/>
                <a:gd name="connsiteY258" fmla="*/ 329047 h 472479"/>
                <a:gd name="connsiteX259" fmla="*/ 66295 w 503712"/>
                <a:gd name="connsiteY259" fmla="*/ 328940 h 472479"/>
                <a:gd name="connsiteX260" fmla="*/ 65917 w 503712"/>
                <a:gd name="connsiteY260" fmla="*/ 328993 h 472479"/>
                <a:gd name="connsiteX261" fmla="*/ 63975 w 503712"/>
                <a:gd name="connsiteY261" fmla="*/ 329479 h 472479"/>
                <a:gd name="connsiteX262" fmla="*/ 62465 w 503712"/>
                <a:gd name="connsiteY262" fmla="*/ 329047 h 472479"/>
                <a:gd name="connsiteX263" fmla="*/ 59390 w 503712"/>
                <a:gd name="connsiteY263" fmla="*/ 327267 h 472479"/>
                <a:gd name="connsiteX264" fmla="*/ 58689 w 503712"/>
                <a:gd name="connsiteY264" fmla="*/ 327213 h 472479"/>
                <a:gd name="connsiteX265" fmla="*/ 56855 w 503712"/>
                <a:gd name="connsiteY265" fmla="*/ 327429 h 472479"/>
                <a:gd name="connsiteX266" fmla="*/ 55938 w 503712"/>
                <a:gd name="connsiteY266" fmla="*/ 327267 h 472479"/>
                <a:gd name="connsiteX267" fmla="*/ 55453 w 503712"/>
                <a:gd name="connsiteY267" fmla="*/ 326890 h 472479"/>
                <a:gd name="connsiteX268" fmla="*/ 52648 w 503712"/>
                <a:gd name="connsiteY268" fmla="*/ 323653 h 472479"/>
                <a:gd name="connsiteX269" fmla="*/ 51677 w 503712"/>
                <a:gd name="connsiteY269" fmla="*/ 321873 h 472479"/>
                <a:gd name="connsiteX270" fmla="*/ 51299 w 503712"/>
                <a:gd name="connsiteY270" fmla="*/ 320255 h 472479"/>
                <a:gd name="connsiteX271" fmla="*/ 52270 w 503712"/>
                <a:gd name="connsiteY271" fmla="*/ 319446 h 472479"/>
                <a:gd name="connsiteX272" fmla="*/ 53133 w 503712"/>
                <a:gd name="connsiteY272" fmla="*/ 319769 h 472479"/>
                <a:gd name="connsiteX273" fmla="*/ 54374 w 503712"/>
                <a:gd name="connsiteY273" fmla="*/ 321226 h 472479"/>
                <a:gd name="connsiteX274" fmla="*/ 55291 w 503712"/>
                <a:gd name="connsiteY274" fmla="*/ 321334 h 472479"/>
                <a:gd name="connsiteX275" fmla="*/ 55938 w 503712"/>
                <a:gd name="connsiteY275" fmla="*/ 320794 h 472479"/>
                <a:gd name="connsiteX276" fmla="*/ 55884 w 503712"/>
                <a:gd name="connsiteY276" fmla="*/ 320039 h 472479"/>
                <a:gd name="connsiteX277" fmla="*/ 55560 w 503712"/>
                <a:gd name="connsiteY277" fmla="*/ 319176 h 472479"/>
                <a:gd name="connsiteX278" fmla="*/ 55129 w 503712"/>
                <a:gd name="connsiteY278" fmla="*/ 317342 h 472479"/>
                <a:gd name="connsiteX279" fmla="*/ 54859 w 503712"/>
                <a:gd name="connsiteY279" fmla="*/ 316803 h 472479"/>
                <a:gd name="connsiteX280" fmla="*/ 54967 w 503712"/>
                <a:gd name="connsiteY280" fmla="*/ 316425 h 472479"/>
                <a:gd name="connsiteX281" fmla="*/ 55938 w 503712"/>
                <a:gd name="connsiteY281" fmla="*/ 315939 h 472479"/>
                <a:gd name="connsiteX282" fmla="*/ 56909 w 503712"/>
                <a:gd name="connsiteY282" fmla="*/ 315886 h 472479"/>
                <a:gd name="connsiteX283" fmla="*/ 58689 w 503712"/>
                <a:gd name="connsiteY283" fmla="*/ 316533 h 472479"/>
                <a:gd name="connsiteX284" fmla="*/ 59444 w 503712"/>
                <a:gd name="connsiteY284" fmla="*/ 316587 h 472479"/>
                <a:gd name="connsiteX285" fmla="*/ 60739 w 503712"/>
                <a:gd name="connsiteY285" fmla="*/ 315616 h 472479"/>
                <a:gd name="connsiteX286" fmla="*/ 61440 w 503712"/>
                <a:gd name="connsiteY286" fmla="*/ 312649 h 472479"/>
                <a:gd name="connsiteX287" fmla="*/ 62465 w 503712"/>
                <a:gd name="connsiteY287" fmla="*/ 311840 h 472479"/>
                <a:gd name="connsiteX288" fmla="*/ 63382 w 503712"/>
                <a:gd name="connsiteY288" fmla="*/ 312379 h 472479"/>
                <a:gd name="connsiteX289" fmla="*/ 65917 w 503712"/>
                <a:gd name="connsiteY289" fmla="*/ 315454 h 472479"/>
                <a:gd name="connsiteX290" fmla="*/ 67212 w 503712"/>
                <a:gd name="connsiteY290" fmla="*/ 316533 h 472479"/>
                <a:gd name="connsiteX291" fmla="*/ 67751 w 503712"/>
                <a:gd name="connsiteY291" fmla="*/ 315454 h 472479"/>
                <a:gd name="connsiteX292" fmla="*/ 67751 w 503712"/>
                <a:gd name="connsiteY292" fmla="*/ 314321 h 472479"/>
                <a:gd name="connsiteX293" fmla="*/ 67320 w 503712"/>
                <a:gd name="connsiteY293" fmla="*/ 313242 h 472479"/>
                <a:gd name="connsiteX294" fmla="*/ 66619 w 503712"/>
                <a:gd name="connsiteY294" fmla="*/ 312325 h 472479"/>
                <a:gd name="connsiteX295" fmla="*/ 67643 w 503712"/>
                <a:gd name="connsiteY295" fmla="*/ 311786 h 472479"/>
                <a:gd name="connsiteX296" fmla="*/ 68722 w 503712"/>
                <a:gd name="connsiteY296" fmla="*/ 311624 h 472479"/>
                <a:gd name="connsiteX297" fmla="*/ 69801 w 503712"/>
                <a:gd name="connsiteY297" fmla="*/ 311840 h 472479"/>
                <a:gd name="connsiteX298" fmla="*/ 70826 w 503712"/>
                <a:gd name="connsiteY298" fmla="*/ 312379 h 472479"/>
                <a:gd name="connsiteX299" fmla="*/ 71743 w 503712"/>
                <a:gd name="connsiteY299" fmla="*/ 313188 h 472479"/>
                <a:gd name="connsiteX300" fmla="*/ 72121 w 503712"/>
                <a:gd name="connsiteY300" fmla="*/ 313674 h 472479"/>
                <a:gd name="connsiteX301" fmla="*/ 72283 w 503712"/>
                <a:gd name="connsiteY301" fmla="*/ 314105 h 472479"/>
                <a:gd name="connsiteX302" fmla="*/ 116407 w 503712"/>
                <a:gd name="connsiteY302" fmla="*/ 319715 h 472479"/>
                <a:gd name="connsiteX303" fmla="*/ 116569 w 503712"/>
                <a:gd name="connsiteY303" fmla="*/ 321118 h 472479"/>
                <a:gd name="connsiteX304" fmla="*/ 117540 w 503712"/>
                <a:gd name="connsiteY304" fmla="*/ 325433 h 472479"/>
                <a:gd name="connsiteX305" fmla="*/ 116138 w 503712"/>
                <a:gd name="connsiteY305" fmla="*/ 327321 h 472479"/>
                <a:gd name="connsiteX306" fmla="*/ 115760 w 503712"/>
                <a:gd name="connsiteY306" fmla="*/ 328400 h 472479"/>
                <a:gd name="connsiteX307" fmla="*/ 116353 w 503712"/>
                <a:gd name="connsiteY307" fmla="*/ 330126 h 472479"/>
                <a:gd name="connsiteX308" fmla="*/ 116407 w 503712"/>
                <a:gd name="connsiteY308" fmla="*/ 332662 h 472479"/>
                <a:gd name="connsiteX309" fmla="*/ 116677 w 503712"/>
                <a:gd name="connsiteY309" fmla="*/ 333201 h 472479"/>
                <a:gd name="connsiteX310" fmla="*/ 117001 w 503712"/>
                <a:gd name="connsiteY310" fmla="*/ 333579 h 472479"/>
                <a:gd name="connsiteX311" fmla="*/ 116731 w 503712"/>
                <a:gd name="connsiteY311" fmla="*/ 334388 h 472479"/>
                <a:gd name="connsiteX312" fmla="*/ 115976 w 503712"/>
                <a:gd name="connsiteY312" fmla="*/ 335197 h 472479"/>
                <a:gd name="connsiteX313" fmla="*/ 114843 w 503712"/>
                <a:gd name="connsiteY313" fmla="*/ 335574 h 472479"/>
                <a:gd name="connsiteX314" fmla="*/ 113656 w 503712"/>
                <a:gd name="connsiteY314" fmla="*/ 335736 h 472479"/>
                <a:gd name="connsiteX315" fmla="*/ 113009 w 503712"/>
                <a:gd name="connsiteY315" fmla="*/ 336276 h 472479"/>
                <a:gd name="connsiteX316" fmla="*/ 112739 w 503712"/>
                <a:gd name="connsiteY316" fmla="*/ 337139 h 472479"/>
                <a:gd name="connsiteX317" fmla="*/ 112685 w 503712"/>
                <a:gd name="connsiteY317" fmla="*/ 338272 h 472479"/>
                <a:gd name="connsiteX318" fmla="*/ 111552 w 503712"/>
                <a:gd name="connsiteY318" fmla="*/ 342425 h 472479"/>
                <a:gd name="connsiteX319" fmla="*/ 108693 w 503712"/>
                <a:gd name="connsiteY319" fmla="*/ 342911 h 472479"/>
                <a:gd name="connsiteX320" fmla="*/ 101411 w 503712"/>
                <a:gd name="connsiteY320" fmla="*/ 340375 h 472479"/>
                <a:gd name="connsiteX321" fmla="*/ 101897 w 503712"/>
                <a:gd name="connsiteY321" fmla="*/ 338973 h 472479"/>
                <a:gd name="connsiteX322" fmla="*/ 101411 w 503712"/>
                <a:gd name="connsiteY322" fmla="*/ 337408 h 472479"/>
                <a:gd name="connsiteX323" fmla="*/ 100171 w 503712"/>
                <a:gd name="connsiteY323" fmla="*/ 336114 h 472479"/>
                <a:gd name="connsiteX324" fmla="*/ 98391 w 503712"/>
                <a:gd name="connsiteY324" fmla="*/ 335574 h 472479"/>
                <a:gd name="connsiteX325" fmla="*/ 98391 w 503712"/>
                <a:gd name="connsiteY325" fmla="*/ 334927 h 472479"/>
                <a:gd name="connsiteX326" fmla="*/ 100494 w 503712"/>
                <a:gd name="connsiteY326" fmla="*/ 335035 h 472479"/>
                <a:gd name="connsiteX327" fmla="*/ 101465 w 503712"/>
                <a:gd name="connsiteY327" fmla="*/ 334873 h 472479"/>
                <a:gd name="connsiteX328" fmla="*/ 101951 w 503712"/>
                <a:gd name="connsiteY328" fmla="*/ 334388 h 472479"/>
                <a:gd name="connsiteX329" fmla="*/ 101627 w 503712"/>
                <a:gd name="connsiteY329" fmla="*/ 333579 h 472479"/>
                <a:gd name="connsiteX330" fmla="*/ 100602 w 503712"/>
                <a:gd name="connsiteY330" fmla="*/ 333309 h 472479"/>
                <a:gd name="connsiteX331" fmla="*/ 98391 w 503712"/>
                <a:gd name="connsiteY331" fmla="*/ 333201 h 472479"/>
                <a:gd name="connsiteX332" fmla="*/ 96610 w 503712"/>
                <a:gd name="connsiteY332" fmla="*/ 332554 h 472479"/>
                <a:gd name="connsiteX333" fmla="*/ 95909 w 503712"/>
                <a:gd name="connsiteY333" fmla="*/ 331906 h 472479"/>
                <a:gd name="connsiteX334" fmla="*/ 95909 w 503712"/>
                <a:gd name="connsiteY334" fmla="*/ 330828 h 472479"/>
                <a:gd name="connsiteX335" fmla="*/ 96449 w 503712"/>
                <a:gd name="connsiteY335" fmla="*/ 330288 h 472479"/>
                <a:gd name="connsiteX336" fmla="*/ 99523 w 503712"/>
                <a:gd name="connsiteY336" fmla="*/ 329587 h 472479"/>
                <a:gd name="connsiteX337" fmla="*/ 99092 w 503712"/>
                <a:gd name="connsiteY337" fmla="*/ 328670 h 472479"/>
                <a:gd name="connsiteX338" fmla="*/ 99038 w 503712"/>
                <a:gd name="connsiteY338" fmla="*/ 327969 h 472479"/>
                <a:gd name="connsiteX339" fmla="*/ 99523 w 503712"/>
                <a:gd name="connsiteY339" fmla="*/ 326620 h 472479"/>
                <a:gd name="connsiteX340" fmla="*/ 100009 w 503712"/>
                <a:gd name="connsiteY340" fmla="*/ 326566 h 472479"/>
                <a:gd name="connsiteX341" fmla="*/ 100980 w 503712"/>
                <a:gd name="connsiteY341" fmla="*/ 325919 h 472479"/>
                <a:gd name="connsiteX342" fmla="*/ 101465 w 503712"/>
                <a:gd name="connsiteY342" fmla="*/ 325218 h 472479"/>
                <a:gd name="connsiteX343" fmla="*/ 100386 w 503712"/>
                <a:gd name="connsiteY343" fmla="*/ 324840 h 472479"/>
                <a:gd name="connsiteX344" fmla="*/ 99955 w 503712"/>
                <a:gd name="connsiteY344" fmla="*/ 324570 h 472479"/>
                <a:gd name="connsiteX345" fmla="*/ 99092 w 503712"/>
                <a:gd name="connsiteY345" fmla="*/ 323330 h 472479"/>
                <a:gd name="connsiteX346" fmla="*/ 98606 w 503712"/>
                <a:gd name="connsiteY346" fmla="*/ 323060 h 472479"/>
                <a:gd name="connsiteX347" fmla="*/ 97420 w 503712"/>
                <a:gd name="connsiteY347" fmla="*/ 323168 h 472479"/>
                <a:gd name="connsiteX348" fmla="*/ 96664 w 503712"/>
                <a:gd name="connsiteY348" fmla="*/ 323437 h 472479"/>
                <a:gd name="connsiteX349" fmla="*/ 93104 w 503712"/>
                <a:gd name="connsiteY349" fmla="*/ 325487 h 472479"/>
                <a:gd name="connsiteX350" fmla="*/ 91810 w 503712"/>
                <a:gd name="connsiteY350" fmla="*/ 325865 h 472479"/>
                <a:gd name="connsiteX351" fmla="*/ 89922 w 503712"/>
                <a:gd name="connsiteY351" fmla="*/ 325973 h 472479"/>
                <a:gd name="connsiteX352" fmla="*/ 89166 w 503712"/>
                <a:gd name="connsiteY352" fmla="*/ 326242 h 472479"/>
                <a:gd name="connsiteX353" fmla="*/ 87980 w 503712"/>
                <a:gd name="connsiteY353" fmla="*/ 327483 h 472479"/>
                <a:gd name="connsiteX354" fmla="*/ 86955 w 503712"/>
                <a:gd name="connsiteY354" fmla="*/ 327753 h 472479"/>
                <a:gd name="connsiteX355" fmla="*/ 83988 w 503712"/>
                <a:gd name="connsiteY355" fmla="*/ 327861 h 472479"/>
                <a:gd name="connsiteX356" fmla="*/ 83071 w 503712"/>
                <a:gd name="connsiteY356" fmla="*/ 327753 h 472479"/>
                <a:gd name="connsiteX357" fmla="*/ 80859 w 503712"/>
                <a:gd name="connsiteY357" fmla="*/ 326566 h 472479"/>
                <a:gd name="connsiteX358" fmla="*/ 80482 w 503712"/>
                <a:gd name="connsiteY358" fmla="*/ 325002 h 472479"/>
                <a:gd name="connsiteX359" fmla="*/ 80590 w 503712"/>
                <a:gd name="connsiteY359" fmla="*/ 323222 h 472479"/>
                <a:gd name="connsiteX360" fmla="*/ 79727 w 503712"/>
                <a:gd name="connsiteY360" fmla="*/ 321496 h 472479"/>
                <a:gd name="connsiteX361" fmla="*/ 79673 w 503712"/>
                <a:gd name="connsiteY361" fmla="*/ 319931 h 472479"/>
                <a:gd name="connsiteX362" fmla="*/ 81776 w 503712"/>
                <a:gd name="connsiteY362" fmla="*/ 318583 h 472479"/>
                <a:gd name="connsiteX363" fmla="*/ 86038 w 503712"/>
                <a:gd name="connsiteY363" fmla="*/ 317072 h 472479"/>
                <a:gd name="connsiteX364" fmla="*/ 87009 w 503712"/>
                <a:gd name="connsiteY364" fmla="*/ 316533 h 472479"/>
                <a:gd name="connsiteX365" fmla="*/ 87494 w 503712"/>
                <a:gd name="connsiteY365" fmla="*/ 316047 h 472479"/>
                <a:gd name="connsiteX366" fmla="*/ 88411 w 503712"/>
                <a:gd name="connsiteY366" fmla="*/ 314699 h 472479"/>
                <a:gd name="connsiteX367" fmla="*/ 88789 w 503712"/>
                <a:gd name="connsiteY367" fmla="*/ 313782 h 472479"/>
                <a:gd name="connsiteX368" fmla="*/ 88843 w 503712"/>
                <a:gd name="connsiteY368" fmla="*/ 313027 h 472479"/>
                <a:gd name="connsiteX369" fmla="*/ 89220 w 503712"/>
                <a:gd name="connsiteY369" fmla="*/ 312541 h 472479"/>
                <a:gd name="connsiteX370" fmla="*/ 90515 w 503712"/>
                <a:gd name="connsiteY370" fmla="*/ 312379 h 472479"/>
                <a:gd name="connsiteX371" fmla="*/ 92457 w 503712"/>
                <a:gd name="connsiteY371" fmla="*/ 312811 h 472479"/>
                <a:gd name="connsiteX372" fmla="*/ 93428 w 503712"/>
                <a:gd name="connsiteY372" fmla="*/ 312649 h 472479"/>
                <a:gd name="connsiteX373" fmla="*/ 93805 w 503712"/>
                <a:gd name="connsiteY373" fmla="*/ 311516 h 472479"/>
                <a:gd name="connsiteX374" fmla="*/ 94291 w 503712"/>
                <a:gd name="connsiteY374" fmla="*/ 310545 h 472479"/>
                <a:gd name="connsiteX375" fmla="*/ 95424 w 503712"/>
                <a:gd name="connsiteY375" fmla="*/ 310707 h 472479"/>
                <a:gd name="connsiteX376" fmla="*/ 97420 w 503712"/>
                <a:gd name="connsiteY376" fmla="*/ 311840 h 472479"/>
                <a:gd name="connsiteX377" fmla="*/ 100926 w 503712"/>
                <a:gd name="connsiteY377" fmla="*/ 312649 h 472479"/>
                <a:gd name="connsiteX378" fmla="*/ 103731 w 503712"/>
                <a:gd name="connsiteY378" fmla="*/ 312541 h 472479"/>
                <a:gd name="connsiteX379" fmla="*/ 106320 w 503712"/>
                <a:gd name="connsiteY379" fmla="*/ 311624 h 472479"/>
                <a:gd name="connsiteX380" fmla="*/ 109287 w 503712"/>
                <a:gd name="connsiteY380" fmla="*/ 310006 h 472479"/>
                <a:gd name="connsiteX381" fmla="*/ 108963 w 503712"/>
                <a:gd name="connsiteY381" fmla="*/ 309035 h 472479"/>
                <a:gd name="connsiteX382" fmla="*/ 109610 w 503712"/>
                <a:gd name="connsiteY382" fmla="*/ 308603 h 472479"/>
                <a:gd name="connsiteX383" fmla="*/ 110581 w 503712"/>
                <a:gd name="connsiteY383" fmla="*/ 309089 h 472479"/>
                <a:gd name="connsiteX384" fmla="*/ 111067 w 503712"/>
                <a:gd name="connsiteY384" fmla="*/ 310923 h 472479"/>
                <a:gd name="connsiteX385" fmla="*/ 110581 w 503712"/>
                <a:gd name="connsiteY385" fmla="*/ 314105 h 472479"/>
                <a:gd name="connsiteX386" fmla="*/ 110689 w 503712"/>
                <a:gd name="connsiteY386" fmla="*/ 315616 h 472479"/>
                <a:gd name="connsiteX387" fmla="*/ 111660 w 503712"/>
                <a:gd name="connsiteY387" fmla="*/ 317180 h 472479"/>
                <a:gd name="connsiteX388" fmla="*/ 115814 w 503712"/>
                <a:gd name="connsiteY388" fmla="*/ 319068 h 472479"/>
                <a:gd name="connsiteX389" fmla="*/ 116407 w 503712"/>
                <a:gd name="connsiteY389" fmla="*/ 319715 h 472479"/>
                <a:gd name="connsiteX390" fmla="*/ 503227 w 503712"/>
                <a:gd name="connsiteY390" fmla="*/ 195001 h 472479"/>
                <a:gd name="connsiteX391" fmla="*/ 503712 w 503712"/>
                <a:gd name="connsiteY391" fmla="*/ 195756 h 472479"/>
                <a:gd name="connsiteX392" fmla="*/ 503442 w 503712"/>
                <a:gd name="connsiteY392" fmla="*/ 196350 h 472479"/>
                <a:gd name="connsiteX393" fmla="*/ 502094 w 503712"/>
                <a:gd name="connsiteY393" fmla="*/ 197375 h 472479"/>
                <a:gd name="connsiteX394" fmla="*/ 500637 w 503712"/>
                <a:gd name="connsiteY394" fmla="*/ 198076 h 472479"/>
                <a:gd name="connsiteX395" fmla="*/ 498372 w 503712"/>
                <a:gd name="connsiteY395" fmla="*/ 198831 h 472479"/>
                <a:gd name="connsiteX396" fmla="*/ 496160 w 503712"/>
                <a:gd name="connsiteY396" fmla="*/ 198993 h 472479"/>
                <a:gd name="connsiteX397" fmla="*/ 494920 w 503712"/>
                <a:gd name="connsiteY397" fmla="*/ 197968 h 472479"/>
                <a:gd name="connsiteX398" fmla="*/ 495135 w 503712"/>
                <a:gd name="connsiteY398" fmla="*/ 196781 h 472479"/>
                <a:gd name="connsiteX399" fmla="*/ 495783 w 503712"/>
                <a:gd name="connsiteY399" fmla="*/ 196026 h 472479"/>
                <a:gd name="connsiteX400" fmla="*/ 495837 w 503712"/>
                <a:gd name="connsiteY400" fmla="*/ 195325 h 472479"/>
                <a:gd name="connsiteX401" fmla="*/ 494326 w 503712"/>
                <a:gd name="connsiteY401" fmla="*/ 194462 h 472479"/>
                <a:gd name="connsiteX402" fmla="*/ 493895 w 503712"/>
                <a:gd name="connsiteY402" fmla="*/ 194516 h 472479"/>
                <a:gd name="connsiteX403" fmla="*/ 493032 w 503712"/>
                <a:gd name="connsiteY403" fmla="*/ 195163 h 472479"/>
                <a:gd name="connsiteX404" fmla="*/ 492600 w 503712"/>
                <a:gd name="connsiteY404" fmla="*/ 195325 h 472479"/>
                <a:gd name="connsiteX405" fmla="*/ 492115 w 503712"/>
                <a:gd name="connsiteY405" fmla="*/ 195217 h 472479"/>
                <a:gd name="connsiteX406" fmla="*/ 491629 w 503712"/>
                <a:gd name="connsiteY406" fmla="*/ 194893 h 472479"/>
                <a:gd name="connsiteX407" fmla="*/ 491251 w 503712"/>
                <a:gd name="connsiteY407" fmla="*/ 194462 h 472479"/>
                <a:gd name="connsiteX408" fmla="*/ 491090 w 503712"/>
                <a:gd name="connsiteY408" fmla="*/ 193976 h 472479"/>
                <a:gd name="connsiteX409" fmla="*/ 491413 w 503712"/>
                <a:gd name="connsiteY409" fmla="*/ 193005 h 472479"/>
                <a:gd name="connsiteX410" fmla="*/ 492330 w 503712"/>
                <a:gd name="connsiteY410" fmla="*/ 192520 h 472479"/>
                <a:gd name="connsiteX411" fmla="*/ 493517 w 503712"/>
                <a:gd name="connsiteY411" fmla="*/ 192412 h 472479"/>
                <a:gd name="connsiteX412" fmla="*/ 494542 w 503712"/>
                <a:gd name="connsiteY412" fmla="*/ 192574 h 472479"/>
                <a:gd name="connsiteX413" fmla="*/ 495513 w 503712"/>
                <a:gd name="connsiteY413" fmla="*/ 193005 h 472479"/>
                <a:gd name="connsiteX414" fmla="*/ 497455 w 503712"/>
                <a:gd name="connsiteY414" fmla="*/ 194138 h 472479"/>
                <a:gd name="connsiteX415" fmla="*/ 498426 w 503712"/>
                <a:gd name="connsiteY415" fmla="*/ 194516 h 472479"/>
                <a:gd name="connsiteX416" fmla="*/ 502202 w 503712"/>
                <a:gd name="connsiteY416" fmla="*/ 194570 h 472479"/>
                <a:gd name="connsiteX417" fmla="*/ 503227 w 503712"/>
                <a:gd name="connsiteY417" fmla="*/ 195001 h 472479"/>
                <a:gd name="connsiteX418" fmla="*/ 254337 w 503712"/>
                <a:gd name="connsiteY418" fmla="*/ 175096 h 472479"/>
                <a:gd name="connsiteX419" fmla="*/ 254337 w 503712"/>
                <a:gd name="connsiteY419" fmla="*/ 176391 h 472479"/>
                <a:gd name="connsiteX420" fmla="*/ 254176 w 503712"/>
                <a:gd name="connsiteY420" fmla="*/ 177038 h 472479"/>
                <a:gd name="connsiteX421" fmla="*/ 253852 w 503712"/>
                <a:gd name="connsiteY421" fmla="*/ 177470 h 472479"/>
                <a:gd name="connsiteX422" fmla="*/ 253366 w 503712"/>
                <a:gd name="connsiteY422" fmla="*/ 176715 h 472479"/>
                <a:gd name="connsiteX423" fmla="*/ 252234 w 503712"/>
                <a:gd name="connsiteY423" fmla="*/ 175258 h 472479"/>
                <a:gd name="connsiteX424" fmla="*/ 251640 w 503712"/>
                <a:gd name="connsiteY424" fmla="*/ 173262 h 472479"/>
                <a:gd name="connsiteX425" fmla="*/ 250939 w 503712"/>
                <a:gd name="connsiteY425" fmla="*/ 171968 h 472479"/>
                <a:gd name="connsiteX426" fmla="*/ 250454 w 503712"/>
                <a:gd name="connsiteY426" fmla="*/ 170781 h 472479"/>
                <a:gd name="connsiteX427" fmla="*/ 250831 w 503712"/>
                <a:gd name="connsiteY427" fmla="*/ 169972 h 472479"/>
                <a:gd name="connsiteX428" fmla="*/ 251964 w 503712"/>
                <a:gd name="connsiteY428" fmla="*/ 169702 h 472479"/>
                <a:gd name="connsiteX429" fmla="*/ 252827 w 503712"/>
                <a:gd name="connsiteY429" fmla="*/ 170188 h 472479"/>
                <a:gd name="connsiteX430" fmla="*/ 253420 w 503712"/>
                <a:gd name="connsiteY430" fmla="*/ 171105 h 472479"/>
                <a:gd name="connsiteX431" fmla="*/ 253798 w 503712"/>
                <a:gd name="connsiteY431" fmla="*/ 172184 h 472479"/>
                <a:gd name="connsiteX432" fmla="*/ 254337 w 503712"/>
                <a:gd name="connsiteY432" fmla="*/ 175096 h 472479"/>
                <a:gd name="connsiteX433" fmla="*/ 480085 w 503712"/>
                <a:gd name="connsiteY433" fmla="*/ 156540 h 472479"/>
                <a:gd name="connsiteX434" fmla="*/ 481218 w 503712"/>
                <a:gd name="connsiteY434" fmla="*/ 153951 h 472479"/>
                <a:gd name="connsiteX435" fmla="*/ 483430 w 503712"/>
                <a:gd name="connsiteY435" fmla="*/ 154005 h 472479"/>
                <a:gd name="connsiteX436" fmla="*/ 484940 w 503712"/>
                <a:gd name="connsiteY436" fmla="*/ 155731 h 472479"/>
                <a:gd name="connsiteX437" fmla="*/ 483861 w 503712"/>
                <a:gd name="connsiteY437" fmla="*/ 158320 h 472479"/>
                <a:gd name="connsiteX438" fmla="*/ 483700 w 503712"/>
                <a:gd name="connsiteY438" fmla="*/ 159291 h 472479"/>
                <a:gd name="connsiteX439" fmla="*/ 484401 w 503712"/>
                <a:gd name="connsiteY439" fmla="*/ 162582 h 472479"/>
                <a:gd name="connsiteX440" fmla="*/ 484185 w 503712"/>
                <a:gd name="connsiteY440" fmla="*/ 163984 h 472479"/>
                <a:gd name="connsiteX441" fmla="*/ 483646 w 503712"/>
                <a:gd name="connsiteY441" fmla="*/ 164308 h 472479"/>
                <a:gd name="connsiteX442" fmla="*/ 481866 w 503712"/>
                <a:gd name="connsiteY442" fmla="*/ 164901 h 472479"/>
                <a:gd name="connsiteX443" fmla="*/ 481218 w 503712"/>
                <a:gd name="connsiteY443" fmla="*/ 165225 h 472479"/>
                <a:gd name="connsiteX444" fmla="*/ 480895 w 503712"/>
                <a:gd name="connsiteY444" fmla="*/ 165764 h 472479"/>
                <a:gd name="connsiteX445" fmla="*/ 480409 w 503712"/>
                <a:gd name="connsiteY445" fmla="*/ 167221 h 472479"/>
                <a:gd name="connsiteX446" fmla="*/ 480139 w 503712"/>
                <a:gd name="connsiteY446" fmla="*/ 167598 h 472479"/>
                <a:gd name="connsiteX447" fmla="*/ 479007 w 503712"/>
                <a:gd name="connsiteY447" fmla="*/ 167491 h 472479"/>
                <a:gd name="connsiteX448" fmla="*/ 478036 w 503712"/>
                <a:gd name="connsiteY448" fmla="*/ 166789 h 472479"/>
                <a:gd name="connsiteX449" fmla="*/ 476471 w 503712"/>
                <a:gd name="connsiteY449" fmla="*/ 165225 h 472479"/>
                <a:gd name="connsiteX450" fmla="*/ 474961 w 503712"/>
                <a:gd name="connsiteY450" fmla="*/ 164470 h 472479"/>
                <a:gd name="connsiteX451" fmla="*/ 474368 w 503712"/>
                <a:gd name="connsiteY451" fmla="*/ 163984 h 472479"/>
                <a:gd name="connsiteX452" fmla="*/ 474314 w 503712"/>
                <a:gd name="connsiteY452" fmla="*/ 163391 h 472479"/>
                <a:gd name="connsiteX453" fmla="*/ 474368 w 503712"/>
                <a:gd name="connsiteY453" fmla="*/ 163337 h 472479"/>
                <a:gd name="connsiteX454" fmla="*/ 476202 w 503712"/>
                <a:gd name="connsiteY454" fmla="*/ 162312 h 472479"/>
                <a:gd name="connsiteX455" fmla="*/ 477712 w 503712"/>
                <a:gd name="connsiteY455" fmla="*/ 161125 h 472479"/>
                <a:gd name="connsiteX456" fmla="*/ 479007 w 503712"/>
                <a:gd name="connsiteY456" fmla="*/ 159831 h 472479"/>
                <a:gd name="connsiteX457" fmla="*/ 479600 w 503712"/>
                <a:gd name="connsiteY457" fmla="*/ 158860 h 472479"/>
                <a:gd name="connsiteX458" fmla="*/ 479978 w 503712"/>
                <a:gd name="connsiteY458" fmla="*/ 157781 h 472479"/>
                <a:gd name="connsiteX459" fmla="*/ 480085 w 503712"/>
                <a:gd name="connsiteY459" fmla="*/ 156540 h 472479"/>
                <a:gd name="connsiteX460" fmla="*/ 390164 w 503712"/>
                <a:gd name="connsiteY460" fmla="*/ 152980 h 472479"/>
                <a:gd name="connsiteX461" fmla="*/ 390703 w 503712"/>
                <a:gd name="connsiteY461" fmla="*/ 154706 h 472479"/>
                <a:gd name="connsiteX462" fmla="*/ 390541 w 503712"/>
                <a:gd name="connsiteY462" fmla="*/ 155407 h 472479"/>
                <a:gd name="connsiteX463" fmla="*/ 386819 w 503712"/>
                <a:gd name="connsiteY463" fmla="*/ 156055 h 472479"/>
                <a:gd name="connsiteX464" fmla="*/ 385741 w 503712"/>
                <a:gd name="connsiteY464" fmla="*/ 156109 h 472479"/>
                <a:gd name="connsiteX465" fmla="*/ 384770 w 503712"/>
                <a:gd name="connsiteY465" fmla="*/ 155677 h 472479"/>
                <a:gd name="connsiteX466" fmla="*/ 385309 w 503712"/>
                <a:gd name="connsiteY466" fmla="*/ 153196 h 472479"/>
                <a:gd name="connsiteX467" fmla="*/ 387197 w 503712"/>
                <a:gd name="connsiteY467" fmla="*/ 152063 h 472479"/>
                <a:gd name="connsiteX468" fmla="*/ 389193 w 503712"/>
                <a:gd name="connsiteY468" fmla="*/ 152063 h 472479"/>
                <a:gd name="connsiteX469" fmla="*/ 390164 w 503712"/>
                <a:gd name="connsiteY469" fmla="*/ 152980 h 472479"/>
                <a:gd name="connsiteX470" fmla="*/ 216038 w 503712"/>
                <a:gd name="connsiteY470" fmla="*/ 154490 h 472479"/>
                <a:gd name="connsiteX471" fmla="*/ 217009 w 503712"/>
                <a:gd name="connsiteY471" fmla="*/ 154598 h 472479"/>
                <a:gd name="connsiteX472" fmla="*/ 219653 w 503712"/>
                <a:gd name="connsiteY472" fmla="*/ 155246 h 472479"/>
                <a:gd name="connsiteX473" fmla="*/ 220462 w 503712"/>
                <a:gd name="connsiteY473" fmla="*/ 155677 h 472479"/>
                <a:gd name="connsiteX474" fmla="*/ 219922 w 503712"/>
                <a:gd name="connsiteY474" fmla="*/ 156864 h 472479"/>
                <a:gd name="connsiteX475" fmla="*/ 219275 w 503712"/>
                <a:gd name="connsiteY475" fmla="*/ 156864 h 472479"/>
                <a:gd name="connsiteX476" fmla="*/ 219275 w 503712"/>
                <a:gd name="connsiteY476" fmla="*/ 156217 h 472479"/>
                <a:gd name="connsiteX477" fmla="*/ 218736 w 503712"/>
                <a:gd name="connsiteY477" fmla="*/ 156217 h 472479"/>
                <a:gd name="connsiteX478" fmla="*/ 216848 w 503712"/>
                <a:gd name="connsiteY478" fmla="*/ 162528 h 472479"/>
                <a:gd name="connsiteX479" fmla="*/ 215984 w 503712"/>
                <a:gd name="connsiteY479" fmla="*/ 163067 h 472479"/>
                <a:gd name="connsiteX480" fmla="*/ 214852 w 503712"/>
                <a:gd name="connsiteY480" fmla="*/ 162312 h 472479"/>
                <a:gd name="connsiteX481" fmla="*/ 214204 w 503712"/>
                <a:gd name="connsiteY481" fmla="*/ 162528 h 472479"/>
                <a:gd name="connsiteX482" fmla="*/ 213719 w 503712"/>
                <a:gd name="connsiteY482" fmla="*/ 163067 h 472479"/>
                <a:gd name="connsiteX483" fmla="*/ 209727 w 503712"/>
                <a:gd name="connsiteY483" fmla="*/ 164578 h 472479"/>
                <a:gd name="connsiteX484" fmla="*/ 210105 w 503712"/>
                <a:gd name="connsiteY484" fmla="*/ 165279 h 472479"/>
                <a:gd name="connsiteX485" fmla="*/ 210536 w 503712"/>
                <a:gd name="connsiteY485" fmla="*/ 165603 h 472479"/>
                <a:gd name="connsiteX486" fmla="*/ 211076 w 503712"/>
                <a:gd name="connsiteY486" fmla="*/ 165710 h 472479"/>
                <a:gd name="connsiteX487" fmla="*/ 211831 w 503712"/>
                <a:gd name="connsiteY487" fmla="*/ 165710 h 472479"/>
                <a:gd name="connsiteX488" fmla="*/ 212532 w 503712"/>
                <a:gd name="connsiteY488" fmla="*/ 165980 h 472479"/>
                <a:gd name="connsiteX489" fmla="*/ 212802 w 503712"/>
                <a:gd name="connsiteY489" fmla="*/ 166627 h 472479"/>
                <a:gd name="connsiteX490" fmla="*/ 212748 w 503712"/>
                <a:gd name="connsiteY490" fmla="*/ 167275 h 472479"/>
                <a:gd name="connsiteX491" fmla="*/ 212424 w 503712"/>
                <a:gd name="connsiteY491" fmla="*/ 167544 h 472479"/>
                <a:gd name="connsiteX492" fmla="*/ 211345 w 503712"/>
                <a:gd name="connsiteY492" fmla="*/ 167706 h 472479"/>
                <a:gd name="connsiteX493" fmla="*/ 210267 w 503712"/>
                <a:gd name="connsiteY493" fmla="*/ 167976 h 472479"/>
                <a:gd name="connsiteX494" fmla="*/ 209188 w 503712"/>
                <a:gd name="connsiteY494" fmla="*/ 168138 h 472479"/>
                <a:gd name="connsiteX495" fmla="*/ 208163 w 503712"/>
                <a:gd name="connsiteY495" fmla="*/ 167814 h 472479"/>
                <a:gd name="connsiteX496" fmla="*/ 207462 w 503712"/>
                <a:gd name="connsiteY496" fmla="*/ 167113 h 472479"/>
                <a:gd name="connsiteX497" fmla="*/ 206976 w 503712"/>
                <a:gd name="connsiteY497" fmla="*/ 166196 h 472479"/>
                <a:gd name="connsiteX498" fmla="*/ 206706 w 503712"/>
                <a:gd name="connsiteY498" fmla="*/ 165171 h 472479"/>
                <a:gd name="connsiteX499" fmla="*/ 206653 w 503712"/>
                <a:gd name="connsiteY499" fmla="*/ 164200 h 472479"/>
                <a:gd name="connsiteX500" fmla="*/ 206814 w 503712"/>
                <a:gd name="connsiteY500" fmla="*/ 163175 h 472479"/>
                <a:gd name="connsiteX501" fmla="*/ 207623 w 503712"/>
                <a:gd name="connsiteY501" fmla="*/ 161071 h 472479"/>
                <a:gd name="connsiteX502" fmla="*/ 208055 w 503712"/>
                <a:gd name="connsiteY502" fmla="*/ 159076 h 472479"/>
                <a:gd name="connsiteX503" fmla="*/ 208972 w 503712"/>
                <a:gd name="connsiteY503" fmla="*/ 156864 h 472479"/>
                <a:gd name="connsiteX504" fmla="*/ 209080 w 503712"/>
                <a:gd name="connsiteY504" fmla="*/ 156163 h 472479"/>
                <a:gd name="connsiteX505" fmla="*/ 208379 w 503712"/>
                <a:gd name="connsiteY505" fmla="*/ 155138 h 472479"/>
                <a:gd name="connsiteX506" fmla="*/ 206275 w 503712"/>
                <a:gd name="connsiteY506" fmla="*/ 153951 h 472479"/>
                <a:gd name="connsiteX507" fmla="*/ 205466 w 503712"/>
                <a:gd name="connsiteY507" fmla="*/ 153142 h 472479"/>
                <a:gd name="connsiteX508" fmla="*/ 206329 w 503712"/>
                <a:gd name="connsiteY508" fmla="*/ 152333 h 472479"/>
                <a:gd name="connsiteX509" fmla="*/ 206653 w 503712"/>
                <a:gd name="connsiteY509" fmla="*/ 151146 h 472479"/>
                <a:gd name="connsiteX510" fmla="*/ 206545 w 503712"/>
                <a:gd name="connsiteY510" fmla="*/ 149905 h 472479"/>
                <a:gd name="connsiteX511" fmla="*/ 206059 w 503712"/>
                <a:gd name="connsiteY511" fmla="*/ 148934 h 472479"/>
                <a:gd name="connsiteX512" fmla="*/ 207300 w 503712"/>
                <a:gd name="connsiteY512" fmla="*/ 148395 h 472479"/>
                <a:gd name="connsiteX513" fmla="*/ 207947 w 503712"/>
                <a:gd name="connsiteY513" fmla="*/ 149905 h 472479"/>
                <a:gd name="connsiteX514" fmla="*/ 208163 w 503712"/>
                <a:gd name="connsiteY514" fmla="*/ 150175 h 472479"/>
                <a:gd name="connsiteX515" fmla="*/ 208379 w 503712"/>
                <a:gd name="connsiteY515" fmla="*/ 150337 h 472479"/>
                <a:gd name="connsiteX516" fmla="*/ 209835 w 503712"/>
                <a:gd name="connsiteY516" fmla="*/ 151092 h 472479"/>
                <a:gd name="connsiteX517" fmla="*/ 210267 w 503712"/>
                <a:gd name="connsiteY517" fmla="*/ 151416 h 472479"/>
                <a:gd name="connsiteX518" fmla="*/ 210482 w 503712"/>
                <a:gd name="connsiteY518" fmla="*/ 152872 h 472479"/>
                <a:gd name="connsiteX519" fmla="*/ 210267 w 503712"/>
                <a:gd name="connsiteY519" fmla="*/ 154221 h 472479"/>
                <a:gd name="connsiteX520" fmla="*/ 210428 w 503712"/>
                <a:gd name="connsiteY520" fmla="*/ 155192 h 472479"/>
                <a:gd name="connsiteX521" fmla="*/ 211777 w 503712"/>
                <a:gd name="connsiteY521" fmla="*/ 155569 h 472479"/>
                <a:gd name="connsiteX522" fmla="*/ 212478 w 503712"/>
                <a:gd name="connsiteY522" fmla="*/ 155677 h 472479"/>
                <a:gd name="connsiteX523" fmla="*/ 213827 w 503712"/>
                <a:gd name="connsiteY523" fmla="*/ 156109 h 472479"/>
                <a:gd name="connsiteX524" fmla="*/ 214420 w 503712"/>
                <a:gd name="connsiteY524" fmla="*/ 156109 h 472479"/>
                <a:gd name="connsiteX525" fmla="*/ 214906 w 503712"/>
                <a:gd name="connsiteY525" fmla="*/ 155731 h 472479"/>
                <a:gd name="connsiteX526" fmla="*/ 215067 w 503712"/>
                <a:gd name="connsiteY526" fmla="*/ 155138 h 472479"/>
                <a:gd name="connsiteX527" fmla="*/ 215283 w 503712"/>
                <a:gd name="connsiteY527" fmla="*/ 154598 h 472479"/>
                <a:gd name="connsiteX528" fmla="*/ 216038 w 503712"/>
                <a:gd name="connsiteY528" fmla="*/ 154490 h 472479"/>
                <a:gd name="connsiteX529" fmla="*/ 258006 w 503712"/>
                <a:gd name="connsiteY529" fmla="*/ 138685 h 472479"/>
                <a:gd name="connsiteX530" fmla="*/ 258006 w 503712"/>
                <a:gd name="connsiteY530" fmla="*/ 146669 h 472479"/>
                <a:gd name="connsiteX531" fmla="*/ 257466 w 503712"/>
                <a:gd name="connsiteY531" fmla="*/ 146669 h 472479"/>
                <a:gd name="connsiteX532" fmla="*/ 255632 w 503712"/>
                <a:gd name="connsiteY532" fmla="*/ 144349 h 472479"/>
                <a:gd name="connsiteX533" fmla="*/ 254230 w 503712"/>
                <a:gd name="connsiteY533" fmla="*/ 144889 h 472479"/>
                <a:gd name="connsiteX534" fmla="*/ 253528 w 503712"/>
                <a:gd name="connsiteY534" fmla="*/ 144241 h 472479"/>
                <a:gd name="connsiteX535" fmla="*/ 252827 w 503712"/>
                <a:gd name="connsiteY535" fmla="*/ 143324 h 472479"/>
                <a:gd name="connsiteX536" fmla="*/ 251478 w 503712"/>
                <a:gd name="connsiteY536" fmla="*/ 143109 h 472479"/>
                <a:gd name="connsiteX537" fmla="*/ 251856 w 503712"/>
                <a:gd name="connsiteY537" fmla="*/ 142515 h 472479"/>
                <a:gd name="connsiteX538" fmla="*/ 251964 w 503712"/>
                <a:gd name="connsiteY538" fmla="*/ 141976 h 472479"/>
                <a:gd name="connsiteX539" fmla="*/ 251964 w 503712"/>
                <a:gd name="connsiteY539" fmla="*/ 141436 h 472479"/>
                <a:gd name="connsiteX540" fmla="*/ 252072 w 503712"/>
                <a:gd name="connsiteY540" fmla="*/ 140735 h 472479"/>
                <a:gd name="connsiteX541" fmla="*/ 251101 w 503712"/>
                <a:gd name="connsiteY541" fmla="*/ 136312 h 472479"/>
                <a:gd name="connsiteX542" fmla="*/ 251263 w 503712"/>
                <a:gd name="connsiteY542" fmla="*/ 134586 h 472479"/>
                <a:gd name="connsiteX543" fmla="*/ 252665 w 503712"/>
                <a:gd name="connsiteY543" fmla="*/ 134694 h 472479"/>
                <a:gd name="connsiteX544" fmla="*/ 253960 w 503712"/>
                <a:gd name="connsiteY544" fmla="*/ 134478 h 472479"/>
                <a:gd name="connsiteX545" fmla="*/ 255740 w 503712"/>
                <a:gd name="connsiteY545" fmla="*/ 135503 h 472479"/>
                <a:gd name="connsiteX546" fmla="*/ 257304 w 503712"/>
                <a:gd name="connsiteY546" fmla="*/ 137121 h 472479"/>
                <a:gd name="connsiteX547" fmla="*/ 258006 w 503712"/>
                <a:gd name="connsiteY547" fmla="*/ 138685 h 472479"/>
                <a:gd name="connsiteX548" fmla="*/ 256765 w 503712"/>
                <a:gd name="connsiteY548" fmla="*/ 122880 h 472479"/>
                <a:gd name="connsiteX549" fmla="*/ 258599 w 503712"/>
                <a:gd name="connsiteY549" fmla="*/ 122233 h 472479"/>
                <a:gd name="connsiteX550" fmla="*/ 259084 w 503712"/>
                <a:gd name="connsiteY550" fmla="*/ 123096 h 472479"/>
                <a:gd name="connsiteX551" fmla="*/ 258599 w 503712"/>
                <a:gd name="connsiteY551" fmla="*/ 126710 h 472479"/>
                <a:gd name="connsiteX552" fmla="*/ 258761 w 503712"/>
                <a:gd name="connsiteY552" fmla="*/ 129785 h 472479"/>
                <a:gd name="connsiteX553" fmla="*/ 258599 w 503712"/>
                <a:gd name="connsiteY553" fmla="*/ 130594 h 472479"/>
                <a:gd name="connsiteX554" fmla="*/ 258059 w 503712"/>
                <a:gd name="connsiteY554" fmla="*/ 131241 h 472479"/>
                <a:gd name="connsiteX555" fmla="*/ 257682 w 503712"/>
                <a:gd name="connsiteY555" fmla="*/ 130918 h 472479"/>
                <a:gd name="connsiteX556" fmla="*/ 257520 w 503712"/>
                <a:gd name="connsiteY556" fmla="*/ 130055 h 472479"/>
                <a:gd name="connsiteX557" fmla="*/ 257466 w 503712"/>
                <a:gd name="connsiteY557" fmla="*/ 129084 h 472479"/>
                <a:gd name="connsiteX558" fmla="*/ 257250 w 503712"/>
                <a:gd name="connsiteY558" fmla="*/ 128760 h 472479"/>
                <a:gd name="connsiteX559" fmla="*/ 256819 w 503712"/>
                <a:gd name="connsiteY559" fmla="*/ 128652 h 472479"/>
                <a:gd name="connsiteX560" fmla="*/ 256387 w 503712"/>
                <a:gd name="connsiteY560" fmla="*/ 128760 h 472479"/>
                <a:gd name="connsiteX561" fmla="*/ 256171 w 503712"/>
                <a:gd name="connsiteY561" fmla="*/ 129084 h 472479"/>
                <a:gd name="connsiteX562" fmla="*/ 256225 w 503712"/>
                <a:gd name="connsiteY562" fmla="*/ 129731 h 472479"/>
                <a:gd name="connsiteX563" fmla="*/ 257089 w 503712"/>
                <a:gd name="connsiteY563" fmla="*/ 132104 h 472479"/>
                <a:gd name="connsiteX564" fmla="*/ 257520 w 503712"/>
                <a:gd name="connsiteY564" fmla="*/ 132698 h 472479"/>
                <a:gd name="connsiteX565" fmla="*/ 257736 w 503712"/>
                <a:gd name="connsiteY565" fmla="*/ 133291 h 472479"/>
                <a:gd name="connsiteX566" fmla="*/ 257412 w 503712"/>
                <a:gd name="connsiteY566" fmla="*/ 134208 h 472479"/>
                <a:gd name="connsiteX567" fmla="*/ 253205 w 503712"/>
                <a:gd name="connsiteY567" fmla="*/ 131835 h 472479"/>
                <a:gd name="connsiteX568" fmla="*/ 253636 w 503712"/>
                <a:gd name="connsiteY568" fmla="*/ 131403 h 472479"/>
                <a:gd name="connsiteX569" fmla="*/ 253744 w 503712"/>
                <a:gd name="connsiteY569" fmla="*/ 130864 h 472479"/>
                <a:gd name="connsiteX570" fmla="*/ 253744 w 503712"/>
                <a:gd name="connsiteY570" fmla="*/ 129407 h 472479"/>
                <a:gd name="connsiteX571" fmla="*/ 254607 w 503712"/>
                <a:gd name="connsiteY571" fmla="*/ 127573 h 472479"/>
                <a:gd name="connsiteX572" fmla="*/ 254877 w 503712"/>
                <a:gd name="connsiteY572" fmla="*/ 125793 h 472479"/>
                <a:gd name="connsiteX573" fmla="*/ 255308 w 503712"/>
                <a:gd name="connsiteY573" fmla="*/ 124175 h 472479"/>
                <a:gd name="connsiteX574" fmla="*/ 256765 w 503712"/>
                <a:gd name="connsiteY574" fmla="*/ 122880 h 472479"/>
                <a:gd name="connsiteX575" fmla="*/ 441301 w 503712"/>
                <a:gd name="connsiteY575" fmla="*/ 78162 h 472479"/>
                <a:gd name="connsiteX576" fmla="*/ 442218 w 503712"/>
                <a:gd name="connsiteY576" fmla="*/ 77299 h 472479"/>
                <a:gd name="connsiteX577" fmla="*/ 442218 w 503712"/>
                <a:gd name="connsiteY577" fmla="*/ 78216 h 472479"/>
                <a:gd name="connsiteX578" fmla="*/ 440708 w 503712"/>
                <a:gd name="connsiteY578" fmla="*/ 82747 h 472479"/>
                <a:gd name="connsiteX579" fmla="*/ 440114 w 503712"/>
                <a:gd name="connsiteY579" fmla="*/ 83826 h 472479"/>
                <a:gd name="connsiteX580" fmla="*/ 436500 w 503712"/>
                <a:gd name="connsiteY580" fmla="*/ 88465 h 472479"/>
                <a:gd name="connsiteX581" fmla="*/ 435799 w 503712"/>
                <a:gd name="connsiteY581" fmla="*/ 89868 h 472479"/>
                <a:gd name="connsiteX582" fmla="*/ 435313 w 503712"/>
                <a:gd name="connsiteY582" fmla="*/ 91270 h 472479"/>
                <a:gd name="connsiteX583" fmla="*/ 434990 w 503712"/>
                <a:gd name="connsiteY583" fmla="*/ 94021 h 472479"/>
                <a:gd name="connsiteX584" fmla="*/ 434450 w 503712"/>
                <a:gd name="connsiteY584" fmla="*/ 94776 h 472479"/>
                <a:gd name="connsiteX585" fmla="*/ 432940 w 503712"/>
                <a:gd name="connsiteY585" fmla="*/ 95424 h 472479"/>
                <a:gd name="connsiteX586" fmla="*/ 431645 w 503712"/>
                <a:gd name="connsiteY586" fmla="*/ 95586 h 472479"/>
                <a:gd name="connsiteX587" fmla="*/ 428894 w 503712"/>
                <a:gd name="connsiteY587" fmla="*/ 95370 h 472479"/>
                <a:gd name="connsiteX588" fmla="*/ 427600 w 503712"/>
                <a:gd name="connsiteY588" fmla="*/ 95424 h 472479"/>
                <a:gd name="connsiteX589" fmla="*/ 426305 w 503712"/>
                <a:gd name="connsiteY589" fmla="*/ 95909 h 472479"/>
                <a:gd name="connsiteX590" fmla="*/ 423824 w 503712"/>
                <a:gd name="connsiteY590" fmla="*/ 97474 h 472479"/>
                <a:gd name="connsiteX591" fmla="*/ 422853 w 503712"/>
                <a:gd name="connsiteY591" fmla="*/ 97797 h 472479"/>
                <a:gd name="connsiteX592" fmla="*/ 422044 w 503712"/>
                <a:gd name="connsiteY592" fmla="*/ 97474 h 472479"/>
                <a:gd name="connsiteX593" fmla="*/ 419239 w 503712"/>
                <a:gd name="connsiteY593" fmla="*/ 95370 h 472479"/>
                <a:gd name="connsiteX594" fmla="*/ 416002 w 503712"/>
                <a:gd name="connsiteY594" fmla="*/ 94129 h 472479"/>
                <a:gd name="connsiteX595" fmla="*/ 415085 w 503712"/>
                <a:gd name="connsiteY595" fmla="*/ 93644 h 472479"/>
                <a:gd name="connsiteX596" fmla="*/ 417135 w 503712"/>
                <a:gd name="connsiteY596" fmla="*/ 91054 h 472479"/>
                <a:gd name="connsiteX597" fmla="*/ 417459 w 503712"/>
                <a:gd name="connsiteY597" fmla="*/ 90299 h 472479"/>
                <a:gd name="connsiteX598" fmla="*/ 417728 w 503712"/>
                <a:gd name="connsiteY598" fmla="*/ 89166 h 472479"/>
                <a:gd name="connsiteX599" fmla="*/ 418376 w 503712"/>
                <a:gd name="connsiteY599" fmla="*/ 88789 h 472479"/>
                <a:gd name="connsiteX600" fmla="*/ 419077 w 503712"/>
                <a:gd name="connsiteY600" fmla="*/ 88843 h 472479"/>
                <a:gd name="connsiteX601" fmla="*/ 419562 w 503712"/>
                <a:gd name="connsiteY601" fmla="*/ 88951 h 472479"/>
                <a:gd name="connsiteX602" fmla="*/ 421181 w 503712"/>
                <a:gd name="connsiteY602" fmla="*/ 88357 h 472479"/>
                <a:gd name="connsiteX603" fmla="*/ 421720 w 503712"/>
                <a:gd name="connsiteY603" fmla="*/ 87117 h 472479"/>
                <a:gd name="connsiteX604" fmla="*/ 422098 w 503712"/>
                <a:gd name="connsiteY604" fmla="*/ 85876 h 472479"/>
                <a:gd name="connsiteX605" fmla="*/ 423069 w 503712"/>
                <a:gd name="connsiteY605" fmla="*/ 85337 h 472479"/>
                <a:gd name="connsiteX606" fmla="*/ 424417 w 503712"/>
                <a:gd name="connsiteY606" fmla="*/ 85337 h 472479"/>
                <a:gd name="connsiteX607" fmla="*/ 425388 w 503712"/>
                <a:gd name="connsiteY607" fmla="*/ 85444 h 472479"/>
                <a:gd name="connsiteX608" fmla="*/ 426305 w 503712"/>
                <a:gd name="connsiteY608" fmla="*/ 85930 h 472479"/>
                <a:gd name="connsiteX609" fmla="*/ 427546 w 503712"/>
                <a:gd name="connsiteY609" fmla="*/ 87063 h 472479"/>
                <a:gd name="connsiteX610" fmla="*/ 430027 w 503712"/>
                <a:gd name="connsiteY610" fmla="*/ 89976 h 472479"/>
                <a:gd name="connsiteX611" fmla="*/ 431160 w 503712"/>
                <a:gd name="connsiteY611" fmla="*/ 90623 h 472479"/>
                <a:gd name="connsiteX612" fmla="*/ 430944 w 503712"/>
                <a:gd name="connsiteY612" fmla="*/ 89436 h 472479"/>
                <a:gd name="connsiteX613" fmla="*/ 429650 w 503712"/>
                <a:gd name="connsiteY613" fmla="*/ 85337 h 472479"/>
                <a:gd name="connsiteX614" fmla="*/ 429218 w 503712"/>
                <a:gd name="connsiteY614" fmla="*/ 85067 h 472479"/>
                <a:gd name="connsiteX615" fmla="*/ 428463 w 503712"/>
                <a:gd name="connsiteY615" fmla="*/ 83826 h 472479"/>
                <a:gd name="connsiteX616" fmla="*/ 428139 w 503712"/>
                <a:gd name="connsiteY616" fmla="*/ 83449 h 472479"/>
                <a:gd name="connsiteX617" fmla="*/ 427384 w 503712"/>
                <a:gd name="connsiteY617" fmla="*/ 83341 h 472479"/>
                <a:gd name="connsiteX618" fmla="*/ 424849 w 503712"/>
                <a:gd name="connsiteY618" fmla="*/ 83449 h 472479"/>
                <a:gd name="connsiteX619" fmla="*/ 422475 w 503712"/>
                <a:gd name="connsiteY619" fmla="*/ 83179 h 472479"/>
                <a:gd name="connsiteX620" fmla="*/ 415786 w 503712"/>
                <a:gd name="connsiteY620" fmla="*/ 80644 h 472479"/>
                <a:gd name="connsiteX621" fmla="*/ 413035 w 503712"/>
                <a:gd name="connsiteY621" fmla="*/ 80104 h 472479"/>
                <a:gd name="connsiteX622" fmla="*/ 412226 w 503712"/>
                <a:gd name="connsiteY622" fmla="*/ 79781 h 472479"/>
                <a:gd name="connsiteX623" fmla="*/ 411417 w 503712"/>
                <a:gd name="connsiteY623" fmla="*/ 79025 h 472479"/>
                <a:gd name="connsiteX624" fmla="*/ 410716 w 503712"/>
                <a:gd name="connsiteY624" fmla="*/ 77946 h 472479"/>
                <a:gd name="connsiteX625" fmla="*/ 409421 w 503712"/>
                <a:gd name="connsiteY625" fmla="*/ 75195 h 472479"/>
                <a:gd name="connsiteX626" fmla="*/ 409259 w 503712"/>
                <a:gd name="connsiteY626" fmla="*/ 74494 h 472479"/>
                <a:gd name="connsiteX627" fmla="*/ 409098 w 503712"/>
                <a:gd name="connsiteY627" fmla="*/ 73146 h 472479"/>
                <a:gd name="connsiteX628" fmla="*/ 408882 w 503712"/>
                <a:gd name="connsiteY628" fmla="*/ 72390 h 472479"/>
                <a:gd name="connsiteX629" fmla="*/ 408288 w 503712"/>
                <a:gd name="connsiteY629" fmla="*/ 71959 h 472479"/>
                <a:gd name="connsiteX630" fmla="*/ 407695 w 503712"/>
                <a:gd name="connsiteY630" fmla="*/ 71581 h 472479"/>
                <a:gd name="connsiteX631" fmla="*/ 407264 w 503712"/>
                <a:gd name="connsiteY631" fmla="*/ 71042 h 472479"/>
                <a:gd name="connsiteX632" fmla="*/ 407156 w 503712"/>
                <a:gd name="connsiteY632" fmla="*/ 70449 h 472479"/>
                <a:gd name="connsiteX633" fmla="*/ 407264 w 503712"/>
                <a:gd name="connsiteY633" fmla="*/ 68453 h 472479"/>
                <a:gd name="connsiteX634" fmla="*/ 406994 w 503712"/>
                <a:gd name="connsiteY634" fmla="*/ 67590 h 472479"/>
                <a:gd name="connsiteX635" fmla="*/ 406400 w 503712"/>
                <a:gd name="connsiteY635" fmla="*/ 67212 h 472479"/>
                <a:gd name="connsiteX636" fmla="*/ 405807 w 503712"/>
                <a:gd name="connsiteY636" fmla="*/ 66942 h 472479"/>
                <a:gd name="connsiteX637" fmla="*/ 405483 w 503712"/>
                <a:gd name="connsiteY637" fmla="*/ 66403 h 472479"/>
                <a:gd name="connsiteX638" fmla="*/ 405753 w 503712"/>
                <a:gd name="connsiteY638" fmla="*/ 65648 h 472479"/>
                <a:gd name="connsiteX639" fmla="*/ 406562 w 503712"/>
                <a:gd name="connsiteY639" fmla="*/ 64461 h 472479"/>
                <a:gd name="connsiteX640" fmla="*/ 408774 w 503712"/>
                <a:gd name="connsiteY640" fmla="*/ 61926 h 472479"/>
                <a:gd name="connsiteX641" fmla="*/ 409637 w 503712"/>
                <a:gd name="connsiteY641" fmla="*/ 61386 h 472479"/>
                <a:gd name="connsiteX642" fmla="*/ 410446 w 503712"/>
                <a:gd name="connsiteY642" fmla="*/ 61278 h 472479"/>
                <a:gd name="connsiteX643" fmla="*/ 411255 w 503712"/>
                <a:gd name="connsiteY643" fmla="*/ 61278 h 472479"/>
                <a:gd name="connsiteX644" fmla="*/ 412118 w 503712"/>
                <a:gd name="connsiteY644" fmla="*/ 61009 h 472479"/>
                <a:gd name="connsiteX645" fmla="*/ 412658 w 503712"/>
                <a:gd name="connsiteY645" fmla="*/ 60469 h 472479"/>
                <a:gd name="connsiteX646" fmla="*/ 413844 w 503712"/>
                <a:gd name="connsiteY646" fmla="*/ 58959 h 472479"/>
                <a:gd name="connsiteX647" fmla="*/ 414168 w 503712"/>
                <a:gd name="connsiteY647" fmla="*/ 58635 h 472479"/>
                <a:gd name="connsiteX648" fmla="*/ 415085 w 503712"/>
                <a:gd name="connsiteY648" fmla="*/ 58258 h 472479"/>
                <a:gd name="connsiteX649" fmla="*/ 421666 w 503712"/>
                <a:gd name="connsiteY649" fmla="*/ 51785 h 472479"/>
                <a:gd name="connsiteX650" fmla="*/ 422691 w 503712"/>
                <a:gd name="connsiteY650" fmla="*/ 49573 h 472479"/>
                <a:gd name="connsiteX651" fmla="*/ 423878 w 503712"/>
                <a:gd name="connsiteY651" fmla="*/ 48170 h 472479"/>
                <a:gd name="connsiteX652" fmla="*/ 425280 w 503712"/>
                <a:gd name="connsiteY652" fmla="*/ 46876 h 472479"/>
                <a:gd name="connsiteX653" fmla="*/ 426413 w 503712"/>
                <a:gd name="connsiteY653" fmla="*/ 46067 h 472479"/>
                <a:gd name="connsiteX654" fmla="*/ 427923 w 503712"/>
                <a:gd name="connsiteY654" fmla="*/ 47307 h 472479"/>
                <a:gd name="connsiteX655" fmla="*/ 428625 w 503712"/>
                <a:gd name="connsiteY655" fmla="*/ 48980 h 472479"/>
                <a:gd name="connsiteX656" fmla="*/ 428786 w 503712"/>
                <a:gd name="connsiteY656" fmla="*/ 53511 h 472479"/>
                <a:gd name="connsiteX657" fmla="*/ 429218 w 503712"/>
                <a:gd name="connsiteY657" fmla="*/ 55992 h 472479"/>
                <a:gd name="connsiteX658" fmla="*/ 430405 w 503712"/>
                <a:gd name="connsiteY658" fmla="*/ 57502 h 472479"/>
                <a:gd name="connsiteX659" fmla="*/ 433533 w 503712"/>
                <a:gd name="connsiteY659" fmla="*/ 59822 h 472479"/>
                <a:gd name="connsiteX660" fmla="*/ 438604 w 503712"/>
                <a:gd name="connsiteY660" fmla="*/ 66025 h 472479"/>
                <a:gd name="connsiteX661" fmla="*/ 440870 w 503712"/>
                <a:gd name="connsiteY661" fmla="*/ 67644 h 472479"/>
                <a:gd name="connsiteX662" fmla="*/ 441301 w 503712"/>
                <a:gd name="connsiteY662" fmla="*/ 68183 h 472479"/>
                <a:gd name="connsiteX663" fmla="*/ 441463 w 503712"/>
                <a:gd name="connsiteY663" fmla="*/ 69424 h 472479"/>
                <a:gd name="connsiteX664" fmla="*/ 441409 w 503712"/>
                <a:gd name="connsiteY664" fmla="*/ 71797 h 472479"/>
                <a:gd name="connsiteX665" fmla="*/ 441894 w 503712"/>
                <a:gd name="connsiteY665" fmla="*/ 72930 h 472479"/>
                <a:gd name="connsiteX666" fmla="*/ 440977 w 503712"/>
                <a:gd name="connsiteY666" fmla="*/ 73955 h 472479"/>
                <a:gd name="connsiteX667" fmla="*/ 439737 w 503712"/>
                <a:gd name="connsiteY667" fmla="*/ 74710 h 472479"/>
                <a:gd name="connsiteX668" fmla="*/ 438658 w 503712"/>
                <a:gd name="connsiteY668" fmla="*/ 75627 h 472479"/>
                <a:gd name="connsiteX669" fmla="*/ 438334 w 503712"/>
                <a:gd name="connsiteY669" fmla="*/ 77083 h 472479"/>
                <a:gd name="connsiteX670" fmla="*/ 439197 w 503712"/>
                <a:gd name="connsiteY670" fmla="*/ 76652 h 472479"/>
                <a:gd name="connsiteX671" fmla="*/ 439899 w 503712"/>
                <a:gd name="connsiteY671" fmla="*/ 76868 h 472479"/>
                <a:gd name="connsiteX672" fmla="*/ 441301 w 503712"/>
                <a:gd name="connsiteY672" fmla="*/ 78162 h 472479"/>
                <a:gd name="connsiteX673" fmla="*/ 407371 w 503712"/>
                <a:gd name="connsiteY673" fmla="*/ 0 h 472479"/>
                <a:gd name="connsiteX674" fmla="*/ 408019 w 503712"/>
                <a:gd name="connsiteY674" fmla="*/ 378 h 472479"/>
                <a:gd name="connsiteX675" fmla="*/ 407965 w 503712"/>
                <a:gd name="connsiteY675" fmla="*/ 1025 h 472479"/>
                <a:gd name="connsiteX676" fmla="*/ 407587 w 503712"/>
                <a:gd name="connsiteY676" fmla="*/ 1726 h 472479"/>
                <a:gd name="connsiteX677" fmla="*/ 407371 w 503712"/>
                <a:gd name="connsiteY677" fmla="*/ 2373 h 472479"/>
                <a:gd name="connsiteX678" fmla="*/ 406994 w 503712"/>
                <a:gd name="connsiteY678" fmla="*/ 5502 h 472479"/>
                <a:gd name="connsiteX679" fmla="*/ 406400 w 503712"/>
                <a:gd name="connsiteY679" fmla="*/ 7066 h 472479"/>
                <a:gd name="connsiteX680" fmla="*/ 405322 w 503712"/>
                <a:gd name="connsiteY680" fmla="*/ 7714 h 472479"/>
                <a:gd name="connsiteX681" fmla="*/ 403380 w 503712"/>
                <a:gd name="connsiteY681" fmla="*/ 7660 h 472479"/>
                <a:gd name="connsiteX682" fmla="*/ 402301 w 503712"/>
                <a:gd name="connsiteY682" fmla="*/ 7444 h 472479"/>
                <a:gd name="connsiteX683" fmla="*/ 401492 w 503712"/>
                <a:gd name="connsiteY683" fmla="*/ 7012 h 472479"/>
                <a:gd name="connsiteX684" fmla="*/ 401330 w 503712"/>
                <a:gd name="connsiteY684" fmla="*/ 6743 h 472479"/>
                <a:gd name="connsiteX685" fmla="*/ 401330 w 503712"/>
                <a:gd name="connsiteY685" fmla="*/ 6419 h 472479"/>
                <a:gd name="connsiteX686" fmla="*/ 401438 w 503712"/>
                <a:gd name="connsiteY686" fmla="*/ 5988 h 472479"/>
                <a:gd name="connsiteX687" fmla="*/ 401761 w 503712"/>
                <a:gd name="connsiteY687" fmla="*/ 5502 h 472479"/>
                <a:gd name="connsiteX688" fmla="*/ 402732 w 503712"/>
                <a:gd name="connsiteY688" fmla="*/ 4693 h 472479"/>
                <a:gd name="connsiteX689" fmla="*/ 404027 w 503712"/>
                <a:gd name="connsiteY689" fmla="*/ 3938 h 472479"/>
                <a:gd name="connsiteX690" fmla="*/ 405106 w 503712"/>
                <a:gd name="connsiteY690" fmla="*/ 3075 h 472479"/>
                <a:gd name="connsiteX691" fmla="*/ 405591 w 503712"/>
                <a:gd name="connsiteY691" fmla="*/ 1942 h 472479"/>
                <a:gd name="connsiteX692" fmla="*/ 405753 w 503712"/>
                <a:gd name="connsiteY692" fmla="*/ 1349 h 472479"/>
                <a:gd name="connsiteX693" fmla="*/ 406185 w 503712"/>
                <a:gd name="connsiteY693" fmla="*/ 647 h 472479"/>
                <a:gd name="connsiteX694" fmla="*/ 406778 w 503712"/>
                <a:gd name="connsiteY694" fmla="*/ 108 h 472479"/>
                <a:gd name="connsiteX695" fmla="*/ 407371 w 503712"/>
                <a:gd name="connsiteY695" fmla="*/ 0 h 472479"/>
                <a:gd name="connsiteX696" fmla="*/ 107183 w 503712"/>
                <a:gd name="connsiteY696" fmla="*/ 449500 h 472479"/>
                <a:gd name="connsiteX697" fmla="*/ 111067 w 503712"/>
                <a:gd name="connsiteY697" fmla="*/ 453870 h 472479"/>
                <a:gd name="connsiteX698" fmla="*/ 111606 w 503712"/>
                <a:gd name="connsiteY698" fmla="*/ 455218 h 472479"/>
                <a:gd name="connsiteX699" fmla="*/ 110959 w 503712"/>
                <a:gd name="connsiteY699" fmla="*/ 456944 h 472479"/>
                <a:gd name="connsiteX700" fmla="*/ 109341 w 503712"/>
                <a:gd name="connsiteY700" fmla="*/ 458401 h 472479"/>
                <a:gd name="connsiteX701" fmla="*/ 105996 w 503712"/>
                <a:gd name="connsiteY701" fmla="*/ 460828 h 472479"/>
                <a:gd name="connsiteX702" fmla="*/ 105349 w 503712"/>
                <a:gd name="connsiteY702" fmla="*/ 462500 h 472479"/>
                <a:gd name="connsiteX703" fmla="*/ 104971 w 503712"/>
                <a:gd name="connsiteY703" fmla="*/ 466762 h 472479"/>
                <a:gd name="connsiteX704" fmla="*/ 104054 w 503712"/>
                <a:gd name="connsiteY704" fmla="*/ 468272 h 472479"/>
                <a:gd name="connsiteX705" fmla="*/ 101034 w 503712"/>
                <a:gd name="connsiteY705" fmla="*/ 468272 h 472479"/>
                <a:gd name="connsiteX706" fmla="*/ 98444 w 503712"/>
                <a:gd name="connsiteY706" fmla="*/ 466007 h 472479"/>
                <a:gd name="connsiteX707" fmla="*/ 96125 w 503712"/>
                <a:gd name="connsiteY707" fmla="*/ 464874 h 472479"/>
                <a:gd name="connsiteX708" fmla="*/ 93805 w 503712"/>
                <a:gd name="connsiteY708" fmla="*/ 468272 h 472479"/>
                <a:gd name="connsiteX709" fmla="*/ 92888 w 503712"/>
                <a:gd name="connsiteY709" fmla="*/ 471725 h 472479"/>
                <a:gd name="connsiteX710" fmla="*/ 92187 w 503712"/>
                <a:gd name="connsiteY710" fmla="*/ 472318 h 472479"/>
                <a:gd name="connsiteX711" fmla="*/ 90515 w 503712"/>
                <a:gd name="connsiteY711" fmla="*/ 472480 h 472479"/>
                <a:gd name="connsiteX712" fmla="*/ 89598 w 503712"/>
                <a:gd name="connsiteY712" fmla="*/ 465305 h 472479"/>
                <a:gd name="connsiteX713" fmla="*/ 88681 w 503712"/>
                <a:gd name="connsiteY713" fmla="*/ 462123 h 472479"/>
                <a:gd name="connsiteX714" fmla="*/ 87872 w 503712"/>
                <a:gd name="connsiteY714" fmla="*/ 460990 h 472479"/>
                <a:gd name="connsiteX715" fmla="*/ 86631 w 503712"/>
                <a:gd name="connsiteY715" fmla="*/ 461152 h 472479"/>
                <a:gd name="connsiteX716" fmla="*/ 81776 w 503712"/>
                <a:gd name="connsiteY716" fmla="*/ 456243 h 472479"/>
                <a:gd name="connsiteX717" fmla="*/ 81561 w 503712"/>
                <a:gd name="connsiteY717" fmla="*/ 454895 h 472479"/>
                <a:gd name="connsiteX718" fmla="*/ 82370 w 503712"/>
                <a:gd name="connsiteY718" fmla="*/ 453708 h 472479"/>
                <a:gd name="connsiteX719" fmla="*/ 83556 w 503712"/>
                <a:gd name="connsiteY719" fmla="*/ 450849 h 472479"/>
                <a:gd name="connsiteX720" fmla="*/ 84150 w 503712"/>
                <a:gd name="connsiteY720" fmla="*/ 449824 h 472479"/>
                <a:gd name="connsiteX721" fmla="*/ 86577 w 503712"/>
                <a:gd name="connsiteY721" fmla="*/ 447828 h 472479"/>
                <a:gd name="connsiteX722" fmla="*/ 87710 w 503712"/>
                <a:gd name="connsiteY722" fmla="*/ 446641 h 472479"/>
                <a:gd name="connsiteX723" fmla="*/ 88411 w 503712"/>
                <a:gd name="connsiteY723" fmla="*/ 445023 h 472479"/>
                <a:gd name="connsiteX724" fmla="*/ 89005 w 503712"/>
                <a:gd name="connsiteY724" fmla="*/ 445023 h 472479"/>
                <a:gd name="connsiteX725" fmla="*/ 89544 w 503712"/>
                <a:gd name="connsiteY725" fmla="*/ 446534 h 472479"/>
                <a:gd name="connsiteX726" fmla="*/ 88627 w 503712"/>
                <a:gd name="connsiteY726" fmla="*/ 450094 h 472479"/>
                <a:gd name="connsiteX727" fmla="*/ 89005 w 503712"/>
                <a:gd name="connsiteY727" fmla="*/ 452144 h 472479"/>
                <a:gd name="connsiteX728" fmla="*/ 89598 w 503712"/>
                <a:gd name="connsiteY728" fmla="*/ 452144 h 472479"/>
                <a:gd name="connsiteX729" fmla="*/ 89814 w 503712"/>
                <a:gd name="connsiteY729" fmla="*/ 450309 h 472479"/>
                <a:gd name="connsiteX730" fmla="*/ 90191 w 503712"/>
                <a:gd name="connsiteY730" fmla="*/ 448583 h 472479"/>
                <a:gd name="connsiteX731" fmla="*/ 90785 w 503712"/>
                <a:gd name="connsiteY731" fmla="*/ 448583 h 472479"/>
                <a:gd name="connsiteX732" fmla="*/ 92781 w 503712"/>
                <a:gd name="connsiteY732" fmla="*/ 449824 h 472479"/>
                <a:gd name="connsiteX733" fmla="*/ 95639 w 503712"/>
                <a:gd name="connsiteY733" fmla="*/ 448152 h 472479"/>
                <a:gd name="connsiteX734" fmla="*/ 100332 w 503712"/>
                <a:gd name="connsiteY734" fmla="*/ 443836 h 472479"/>
                <a:gd name="connsiteX735" fmla="*/ 102059 w 503712"/>
                <a:gd name="connsiteY735" fmla="*/ 445347 h 472479"/>
                <a:gd name="connsiteX736" fmla="*/ 102706 w 503712"/>
                <a:gd name="connsiteY736" fmla="*/ 445724 h 472479"/>
                <a:gd name="connsiteX737" fmla="*/ 104594 w 503712"/>
                <a:gd name="connsiteY737" fmla="*/ 446480 h 472479"/>
                <a:gd name="connsiteX738" fmla="*/ 105187 w 503712"/>
                <a:gd name="connsiteY738" fmla="*/ 446857 h 472479"/>
                <a:gd name="connsiteX739" fmla="*/ 105727 w 503712"/>
                <a:gd name="connsiteY739" fmla="*/ 447451 h 472479"/>
                <a:gd name="connsiteX740" fmla="*/ 106644 w 503712"/>
                <a:gd name="connsiteY740" fmla="*/ 448853 h 472479"/>
                <a:gd name="connsiteX741" fmla="*/ 107183 w 503712"/>
                <a:gd name="connsiteY741" fmla="*/ 449500 h 472479"/>
                <a:gd name="connsiteX742" fmla="*/ 140250 w 503712"/>
                <a:gd name="connsiteY742" fmla="*/ 435529 h 472479"/>
                <a:gd name="connsiteX743" fmla="*/ 147424 w 503712"/>
                <a:gd name="connsiteY743" fmla="*/ 439359 h 472479"/>
                <a:gd name="connsiteX744" fmla="*/ 146669 w 503712"/>
                <a:gd name="connsiteY744" fmla="*/ 440492 h 472479"/>
                <a:gd name="connsiteX745" fmla="*/ 144835 w 503712"/>
                <a:gd name="connsiteY745" fmla="*/ 440114 h 472479"/>
                <a:gd name="connsiteX746" fmla="*/ 142623 w 503712"/>
                <a:gd name="connsiteY746" fmla="*/ 439305 h 472479"/>
                <a:gd name="connsiteX747" fmla="*/ 140789 w 503712"/>
                <a:gd name="connsiteY747" fmla="*/ 439036 h 472479"/>
                <a:gd name="connsiteX748" fmla="*/ 139225 w 503712"/>
                <a:gd name="connsiteY748" fmla="*/ 439845 h 472479"/>
                <a:gd name="connsiteX749" fmla="*/ 139495 w 503712"/>
                <a:gd name="connsiteY749" fmla="*/ 440816 h 472479"/>
                <a:gd name="connsiteX750" fmla="*/ 140412 w 503712"/>
                <a:gd name="connsiteY750" fmla="*/ 442056 h 472479"/>
                <a:gd name="connsiteX751" fmla="*/ 140789 w 503712"/>
                <a:gd name="connsiteY751" fmla="*/ 443675 h 472479"/>
                <a:gd name="connsiteX752" fmla="*/ 136150 w 503712"/>
                <a:gd name="connsiteY752" fmla="*/ 441625 h 472479"/>
                <a:gd name="connsiteX753" fmla="*/ 134586 w 503712"/>
                <a:gd name="connsiteY753" fmla="*/ 441355 h 472479"/>
                <a:gd name="connsiteX754" fmla="*/ 133507 w 503712"/>
                <a:gd name="connsiteY754" fmla="*/ 440978 h 472479"/>
                <a:gd name="connsiteX755" fmla="*/ 131889 w 503712"/>
                <a:gd name="connsiteY755" fmla="*/ 439359 h 472479"/>
                <a:gd name="connsiteX756" fmla="*/ 127142 w 503712"/>
                <a:gd name="connsiteY756" fmla="*/ 437202 h 472479"/>
                <a:gd name="connsiteX757" fmla="*/ 125847 w 503712"/>
                <a:gd name="connsiteY757" fmla="*/ 435907 h 472479"/>
                <a:gd name="connsiteX758" fmla="*/ 124768 w 503712"/>
                <a:gd name="connsiteY758" fmla="*/ 434558 h 472479"/>
                <a:gd name="connsiteX759" fmla="*/ 123474 w 503712"/>
                <a:gd name="connsiteY759" fmla="*/ 433479 h 472479"/>
                <a:gd name="connsiteX760" fmla="*/ 121478 w 503712"/>
                <a:gd name="connsiteY760" fmla="*/ 433048 h 472479"/>
                <a:gd name="connsiteX761" fmla="*/ 117864 w 503712"/>
                <a:gd name="connsiteY761" fmla="*/ 433264 h 472479"/>
                <a:gd name="connsiteX762" fmla="*/ 116461 w 503712"/>
                <a:gd name="connsiteY762" fmla="*/ 433641 h 472479"/>
                <a:gd name="connsiteX763" fmla="*/ 115221 w 503712"/>
                <a:gd name="connsiteY763" fmla="*/ 434289 h 472479"/>
                <a:gd name="connsiteX764" fmla="*/ 113171 w 503712"/>
                <a:gd name="connsiteY764" fmla="*/ 435745 h 472479"/>
                <a:gd name="connsiteX765" fmla="*/ 112254 w 503712"/>
                <a:gd name="connsiteY765" fmla="*/ 436069 h 472479"/>
                <a:gd name="connsiteX766" fmla="*/ 111768 w 503712"/>
                <a:gd name="connsiteY766" fmla="*/ 436015 h 472479"/>
                <a:gd name="connsiteX767" fmla="*/ 110420 w 503712"/>
                <a:gd name="connsiteY767" fmla="*/ 435475 h 472479"/>
                <a:gd name="connsiteX768" fmla="*/ 109988 w 503712"/>
                <a:gd name="connsiteY768" fmla="*/ 435745 h 472479"/>
                <a:gd name="connsiteX769" fmla="*/ 109233 w 503712"/>
                <a:gd name="connsiteY769" fmla="*/ 436446 h 472479"/>
                <a:gd name="connsiteX770" fmla="*/ 108532 w 503712"/>
                <a:gd name="connsiteY770" fmla="*/ 436878 h 472479"/>
                <a:gd name="connsiteX771" fmla="*/ 107453 w 503712"/>
                <a:gd name="connsiteY771" fmla="*/ 438119 h 472479"/>
                <a:gd name="connsiteX772" fmla="*/ 106644 w 503712"/>
                <a:gd name="connsiteY772" fmla="*/ 438388 h 472479"/>
                <a:gd name="connsiteX773" fmla="*/ 105565 w 503712"/>
                <a:gd name="connsiteY773" fmla="*/ 438280 h 472479"/>
                <a:gd name="connsiteX774" fmla="*/ 105133 w 503712"/>
                <a:gd name="connsiteY774" fmla="*/ 437903 h 472479"/>
                <a:gd name="connsiteX775" fmla="*/ 104971 w 503712"/>
                <a:gd name="connsiteY775" fmla="*/ 437363 h 472479"/>
                <a:gd name="connsiteX776" fmla="*/ 104594 w 503712"/>
                <a:gd name="connsiteY776" fmla="*/ 436554 h 472479"/>
                <a:gd name="connsiteX777" fmla="*/ 103731 w 503712"/>
                <a:gd name="connsiteY777" fmla="*/ 435314 h 472479"/>
                <a:gd name="connsiteX778" fmla="*/ 102814 w 503712"/>
                <a:gd name="connsiteY778" fmla="*/ 434720 h 472479"/>
                <a:gd name="connsiteX779" fmla="*/ 101573 w 503712"/>
                <a:gd name="connsiteY779" fmla="*/ 434397 h 472479"/>
                <a:gd name="connsiteX780" fmla="*/ 99415 w 503712"/>
                <a:gd name="connsiteY780" fmla="*/ 434289 h 472479"/>
                <a:gd name="connsiteX781" fmla="*/ 98337 w 503712"/>
                <a:gd name="connsiteY781" fmla="*/ 434073 h 472479"/>
                <a:gd name="connsiteX782" fmla="*/ 97689 w 503712"/>
                <a:gd name="connsiteY782" fmla="*/ 433479 h 472479"/>
                <a:gd name="connsiteX783" fmla="*/ 97420 w 503712"/>
                <a:gd name="connsiteY783" fmla="*/ 432670 h 472479"/>
                <a:gd name="connsiteX784" fmla="*/ 97366 w 503712"/>
                <a:gd name="connsiteY784" fmla="*/ 431592 h 472479"/>
                <a:gd name="connsiteX785" fmla="*/ 97527 w 503712"/>
                <a:gd name="connsiteY785" fmla="*/ 430621 h 472479"/>
                <a:gd name="connsiteX786" fmla="*/ 97905 w 503712"/>
                <a:gd name="connsiteY786" fmla="*/ 430135 h 472479"/>
                <a:gd name="connsiteX787" fmla="*/ 99146 w 503712"/>
                <a:gd name="connsiteY787" fmla="*/ 429488 h 472479"/>
                <a:gd name="connsiteX788" fmla="*/ 102490 w 503712"/>
                <a:gd name="connsiteY788" fmla="*/ 426683 h 472479"/>
                <a:gd name="connsiteX789" fmla="*/ 103893 w 503712"/>
                <a:gd name="connsiteY789" fmla="*/ 424795 h 472479"/>
                <a:gd name="connsiteX790" fmla="*/ 104486 w 503712"/>
                <a:gd name="connsiteY790" fmla="*/ 422691 h 472479"/>
                <a:gd name="connsiteX791" fmla="*/ 105133 w 503712"/>
                <a:gd name="connsiteY791" fmla="*/ 415571 h 472479"/>
                <a:gd name="connsiteX792" fmla="*/ 106212 w 503712"/>
                <a:gd name="connsiteY792" fmla="*/ 413035 h 472479"/>
                <a:gd name="connsiteX793" fmla="*/ 108046 w 503712"/>
                <a:gd name="connsiteY793" fmla="*/ 414600 h 472479"/>
                <a:gd name="connsiteX794" fmla="*/ 108154 w 503712"/>
                <a:gd name="connsiteY794" fmla="*/ 414006 h 472479"/>
                <a:gd name="connsiteX795" fmla="*/ 108478 w 503712"/>
                <a:gd name="connsiteY795" fmla="*/ 412928 h 472479"/>
                <a:gd name="connsiteX796" fmla="*/ 108532 w 503712"/>
                <a:gd name="connsiteY796" fmla="*/ 412280 h 472479"/>
                <a:gd name="connsiteX797" fmla="*/ 109125 w 503712"/>
                <a:gd name="connsiteY797" fmla="*/ 413359 h 472479"/>
                <a:gd name="connsiteX798" fmla="*/ 110527 w 503712"/>
                <a:gd name="connsiteY798" fmla="*/ 414168 h 472479"/>
                <a:gd name="connsiteX799" fmla="*/ 113333 w 503712"/>
                <a:gd name="connsiteY799" fmla="*/ 415247 h 472479"/>
                <a:gd name="connsiteX800" fmla="*/ 118133 w 503712"/>
                <a:gd name="connsiteY800" fmla="*/ 419562 h 472479"/>
                <a:gd name="connsiteX801" fmla="*/ 118619 w 503712"/>
                <a:gd name="connsiteY801" fmla="*/ 420533 h 472479"/>
                <a:gd name="connsiteX802" fmla="*/ 115652 w 503712"/>
                <a:gd name="connsiteY802" fmla="*/ 421181 h 472479"/>
                <a:gd name="connsiteX803" fmla="*/ 115652 w 503712"/>
                <a:gd name="connsiteY803" fmla="*/ 421882 h 472479"/>
                <a:gd name="connsiteX804" fmla="*/ 116138 w 503712"/>
                <a:gd name="connsiteY804" fmla="*/ 422637 h 472479"/>
                <a:gd name="connsiteX805" fmla="*/ 116731 w 503712"/>
                <a:gd name="connsiteY805" fmla="*/ 423231 h 472479"/>
                <a:gd name="connsiteX806" fmla="*/ 117162 w 503712"/>
                <a:gd name="connsiteY806" fmla="*/ 423500 h 472479"/>
                <a:gd name="connsiteX807" fmla="*/ 118133 w 503712"/>
                <a:gd name="connsiteY807" fmla="*/ 423177 h 472479"/>
                <a:gd name="connsiteX808" fmla="*/ 118781 w 503712"/>
                <a:gd name="connsiteY808" fmla="*/ 422637 h 472479"/>
                <a:gd name="connsiteX809" fmla="*/ 119536 w 503712"/>
                <a:gd name="connsiteY809" fmla="*/ 422475 h 472479"/>
                <a:gd name="connsiteX810" fmla="*/ 120723 w 503712"/>
                <a:gd name="connsiteY810" fmla="*/ 423231 h 472479"/>
                <a:gd name="connsiteX811" fmla="*/ 123420 w 503712"/>
                <a:gd name="connsiteY811" fmla="*/ 425928 h 472479"/>
                <a:gd name="connsiteX812" fmla="*/ 124930 w 503712"/>
                <a:gd name="connsiteY812" fmla="*/ 429704 h 472479"/>
                <a:gd name="connsiteX813" fmla="*/ 126009 w 503712"/>
                <a:gd name="connsiteY813" fmla="*/ 431214 h 472479"/>
                <a:gd name="connsiteX814" fmla="*/ 127897 w 503712"/>
                <a:gd name="connsiteY814" fmla="*/ 431861 h 472479"/>
                <a:gd name="connsiteX815" fmla="*/ 130163 w 503712"/>
                <a:gd name="connsiteY815" fmla="*/ 431645 h 472479"/>
                <a:gd name="connsiteX816" fmla="*/ 130702 w 503712"/>
                <a:gd name="connsiteY816" fmla="*/ 430890 h 472479"/>
                <a:gd name="connsiteX817" fmla="*/ 130648 w 503712"/>
                <a:gd name="connsiteY817" fmla="*/ 429596 h 472479"/>
                <a:gd name="connsiteX818" fmla="*/ 131187 w 503712"/>
                <a:gd name="connsiteY818" fmla="*/ 427708 h 472479"/>
                <a:gd name="connsiteX819" fmla="*/ 133183 w 503712"/>
                <a:gd name="connsiteY819" fmla="*/ 427006 h 472479"/>
                <a:gd name="connsiteX820" fmla="*/ 135665 w 503712"/>
                <a:gd name="connsiteY820" fmla="*/ 429326 h 472479"/>
                <a:gd name="connsiteX821" fmla="*/ 140250 w 503712"/>
                <a:gd name="connsiteY821" fmla="*/ 435529 h 472479"/>
                <a:gd name="connsiteX822" fmla="*/ 102706 w 503712"/>
                <a:gd name="connsiteY822" fmla="*/ 408720 h 472479"/>
                <a:gd name="connsiteX823" fmla="*/ 101735 w 503712"/>
                <a:gd name="connsiteY823" fmla="*/ 409206 h 472479"/>
                <a:gd name="connsiteX824" fmla="*/ 101196 w 503712"/>
                <a:gd name="connsiteY824" fmla="*/ 409367 h 472479"/>
                <a:gd name="connsiteX825" fmla="*/ 100332 w 503712"/>
                <a:gd name="connsiteY825" fmla="*/ 409367 h 472479"/>
                <a:gd name="connsiteX826" fmla="*/ 101250 w 503712"/>
                <a:gd name="connsiteY826" fmla="*/ 410986 h 472479"/>
                <a:gd name="connsiteX827" fmla="*/ 101519 w 503712"/>
                <a:gd name="connsiteY827" fmla="*/ 411795 h 472479"/>
                <a:gd name="connsiteX828" fmla="*/ 101573 w 503712"/>
                <a:gd name="connsiteY828" fmla="*/ 412874 h 472479"/>
                <a:gd name="connsiteX829" fmla="*/ 100980 w 503712"/>
                <a:gd name="connsiteY829" fmla="*/ 412874 h 472479"/>
                <a:gd name="connsiteX830" fmla="*/ 99469 w 503712"/>
                <a:gd name="connsiteY830" fmla="*/ 410824 h 472479"/>
                <a:gd name="connsiteX831" fmla="*/ 95316 w 503712"/>
                <a:gd name="connsiteY831" fmla="*/ 406994 h 472479"/>
                <a:gd name="connsiteX832" fmla="*/ 94453 w 503712"/>
                <a:gd name="connsiteY832" fmla="*/ 404620 h 472479"/>
                <a:gd name="connsiteX833" fmla="*/ 94992 w 503712"/>
                <a:gd name="connsiteY833" fmla="*/ 404620 h 472479"/>
                <a:gd name="connsiteX834" fmla="*/ 95370 w 503712"/>
                <a:gd name="connsiteY834" fmla="*/ 404998 h 472479"/>
                <a:gd name="connsiteX835" fmla="*/ 95747 w 503712"/>
                <a:gd name="connsiteY835" fmla="*/ 405268 h 472479"/>
                <a:gd name="connsiteX836" fmla="*/ 96826 w 503712"/>
                <a:gd name="connsiteY836" fmla="*/ 405753 h 472479"/>
                <a:gd name="connsiteX837" fmla="*/ 96395 w 503712"/>
                <a:gd name="connsiteY837" fmla="*/ 405214 h 472479"/>
                <a:gd name="connsiteX838" fmla="*/ 95100 w 503712"/>
                <a:gd name="connsiteY838" fmla="*/ 401869 h 472479"/>
                <a:gd name="connsiteX839" fmla="*/ 94938 w 503712"/>
                <a:gd name="connsiteY839" fmla="*/ 400952 h 472479"/>
                <a:gd name="connsiteX840" fmla="*/ 95046 w 503712"/>
                <a:gd name="connsiteY840" fmla="*/ 400143 h 472479"/>
                <a:gd name="connsiteX841" fmla="*/ 95586 w 503712"/>
                <a:gd name="connsiteY841" fmla="*/ 399712 h 472479"/>
                <a:gd name="connsiteX842" fmla="*/ 96233 w 503712"/>
                <a:gd name="connsiteY842" fmla="*/ 399981 h 472479"/>
                <a:gd name="connsiteX843" fmla="*/ 96880 w 503712"/>
                <a:gd name="connsiteY843" fmla="*/ 400737 h 472479"/>
                <a:gd name="connsiteX844" fmla="*/ 97851 w 503712"/>
                <a:gd name="connsiteY844" fmla="*/ 402247 h 472479"/>
                <a:gd name="connsiteX845" fmla="*/ 102220 w 503712"/>
                <a:gd name="connsiteY845" fmla="*/ 407749 h 472479"/>
                <a:gd name="connsiteX846" fmla="*/ 102706 w 503712"/>
                <a:gd name="connsiteY846" fmla="*/ 408720 h 472479"/>
                <a:gd name="connsiteX847" fmla="*/ 119374 w 503712"/>
                <a:gd name="connsiteY847" fmla="*/ 408720 h 472479"/>
                <a:gd name="connsiteX848" fmla="*/ 121046 w 503712"/>
                <a:gd name="connsiteY848" fmla="*/ 411094 h 472479"/>
                <a:gd name="connsiteX849" fmla="*/ 120615 w 503712"/>
                <a:gd name="connsiteY849" fmla="*/ 412011 h 472479"/>
                <a:gd name="connsiteX850" fmla="*/ 118943 w 503712"/>
                <a:gd name="connsiteY850" fmla="*/ 411687 h 472479"/>
                <a:gd name="connsiteX851" fmla="*/ 116947 w 503712"/>
                <a:gd name="connsiteY851" fmla="*/ 410392 h 472479"/>
                <a:gd name="connsiteX852" fmla="*/ 115113 w 503712"/>
                <a:gd name="connsiteY852" fmla="*/ 408774 h 472479"/>
                <a:gd name="connsiteX853" fmla="*/ 114573 w 503712"/>
                <a:gd name="connsiteY853" fmla="*/ 408073 h 472479"/>
                <a:gd name="connsiteX854" fmla="*/ 113926 w 503712"/>
                <a:gd name="connsiteY854" fmla="*/ 405969 h 472479"/>
                <a:gd name="connsiteX855" fmla="*/ 113387 w 503712"/>
                <a:gd name="connsiteY855" fmla="*/ 405645 h 472479"/>
                <a:gd name="connsiteX856" fmla="*/ 112200 w 503712"/>
                <a:gd name="connsiteY856" fmla="*/ 406886 h 472479"/>
                <a:gd name="connsiteX857" fmla="*/ 111229 w 503712"/>
                <a:gd name="connsiteY857" fmla="*/ 406023 h 472479"/>
                <a:gd name="connsiteX858" fmla="*/ 109826 w 503712"/>
                <a:gd name="connsiteY858" fmla="*/ 404027 h 472479"/>
                <a:gd name="connsiteX859" fmla="*/ 108909 w 503712"/>
                <a:gd name="connsiteY859" fmla="*/ 403002 h 472479"/>
                <a:gd name="connsiteX860" fmla="*/ 108693 w 503712"/>
                <a:gd name="connsiteY860" fmla="*/ 402463 h 472479"/>
                <a:gd name="connsiteX861" fmla="*/ 108586 w 503712"/>
                <a:gd name="connsiteY861" fmla="*/ 401114 h 472479"/>
                <a:gd name="connsiteX862" fmla="*/ 108370 w 503712"/>
                <a:gd name="connsiteY862" fmla="*/ 400844 h 472479"/>
                <a:gd name="connsiteX863" fmla="*/ 107669 w 503712"/>
                <a:gd name="connsiteY863" fmla="*/ 400844 h 472479"/>
                <a:gd name="connsiteX864" fmla="*/ 107075 w 503712"/>
                <a:gd name="connsiteY864" fmla="*/ 400737 h 472479"/>
                <a:gd name="connsiteX865" fmla="*/ 106536 w 503712"/>
                <a:gd name="connsiteY865" fmla="*/ 400521 h 472479"/>
                <a:gd name="connsiteX866" fmla="*/ 105996 w 503712"/>
                <a:gd name="connsiteY866" fmla="*/ 400035 h 472479"/>
                <a:gd name="connsiteX867" fmla="*/ 105619 w 503712"/>
                <a:gd name="connsiteY867" fmla="*/ 399442 h 472479"/>
                <a:gd name="connsiteX868" fmla="*/ 105403 w 503712"/>
                <a:gd name="connsiteY868" fmla="*/ 398363 h 472479"/>
                <a:gd name="connsiteX869" fmla="*/ 105187 w 503712"/>
                <a:gd name="connsiteY869" fmla="*/ 397878 h 472479"/>
                <a:gd name="connsiteX870" fmla="*/ 102922 w 503712"/>
                <a:gd name="connsiteY870" fmla="*/ 395450 h 472479"/>
                <a:gd name="connsiteX871" fmla="*/ 102490 w 503712"/>
                <a:gd name="connsiteY871" fmla="*/ 394749 h 472479"/>
                <a:gd name="connsiteX872" fmla="*/ 102220 w 503712"/>
                <a:gd name="connsiteY872" fmla="*/ 393778 h 472479"/>
                <a:gd name="connsiteX873" fmla="*/ 103245 w 503712"/>
                <a:gd name="connsiteY873" fmla="*/ 394156 h 472479"/>
                <a:gd name="connsiteX874" fmla="*/ 104108 w 503712"/>
                <a:gd name="connsiteY874" fmla="*/ 394641 h 472479"/>
                <a:gd name="connsiteX875" fmla="*/ 105781 w 503712"/>
                <a:gd name="connsiteY875" fmla="*/ 396098 h 472479"/>
                <a:gd name="connsiteX876" fmla="*/ 105727 w 503712"/>
                <a:gd name="connsiteY876" fmla="*/ 395828 h 472479"/>
                <a:gd name="connsiteX877" fmla="*/ 105889 w 503712"/>
                <a:gd name="connsiteY877" fmla="*/ 395504 h 472479"/>
                <a:gd name="connsiteX878" fmla="*/ 106158 w 503712"/>
                <a:gd name="connsiteY878" fmla="*/ 395181 h 472479"/>
                <a:gd name="connsiteX879" fmla="*/ 106428 w 503712"/>
                <a:gd name="connsiteY879" fmla="*/ 395019 h 472479"/>
                <a:gd name="connsiteX880" fmla="*/ 106806 w 503712"/>
                <a:gd name="connsiteY880" fmla="*/ 395073 h 472479"/>
                <a:gd name="connsiteX881" fmla="*/ 107237 w 503712"/>
                <a:gd name="connsiteY881" fmla="*/ 395342 h 472479"/>
                <a:gd name="connsiteX882" fmla="*/ 119374 w 503712"/>
                <a:gd name="connsiteY882" fmla="*/ 408720 h 472479"/>
                <a:gd name="connsiteX883" fmla="*/ 94776 w 503712"/>
                <a:gd name="connsiteY883" fmla="*/ 385471 h 472479"/>
                <a:gd name="connsiteX884" fmla="*/ 95693 w 503712"/>
                <a:gd name="connsiteY884" fmla="*/ 386334 h 472479"/>
                <a:gd name="connsiteX885" fmla="*/ 96125 w 503712"/>
                <a:gd name="connsiteY885" fmla="*/ 387251 h 472479"/>
                <a:gd name="connsiteX886" fmla="*/ 96017 w 503712"/>
                <a:gd name="connsiteY886" fmla="*/ 388276 h 472479"/>
                <a:gd name="connsiteX887" fmla="*/ 95262 w 503712"/>
                <a:gd name="connsiteY887" fmla="*/ 389301 h 472479"/>
                <a:gd name="connsiteX888" fmla="*/ 94722 w 503712"/>
                <a:gd name="connsiteY888" fmla="*/ 389517 h 472479"/>
                <a:gd name="connsiteX889" fmla="*/ 94237 w 503712"/>
                <a:gd name="connsiteY889" fmla="*/ 389247 h 472479"/>
                <a:gd name="connsiteX890" fmla="*/ 93859 w 503712"/>
                <a:gd name="connsiteY890" fmla="*/ 388708 h 472479"/>
                <a:gd name="connsiteX891" fmla="*/ 93536 w 503712"/>
                <a:gd name="connsiteY891" fmla="*/ 387359 h 472479"/>
                <a:gd name="connsiteX892" fmla="*/ 93104 w 503712"/>
                <a:gd name="connsiteY892" fmla="*/ 387143 h 472479"/>
                <a:gd name="connsiteX893" fmla="*/ 92511 w 503712"/>
                <a:gd name="connsiteY893" fmla="*/ 387035 h 472479"/>
                <a:gd name="connsiteX894" fmla="*/ 91917 w 503712"/>
                <a:gd name="connsiteY894" fmla="*/ 386658 h 472479"/>
                <a:gd name="connsiteX895" fmla="*/ 89598 w 503712"/>
                <a:gd name="connsiteY895" fmla="*/ 383583 h 472479"/>
                <a:gd name="connsiteX896" fmla="*/ 88951 w 503712"/>
                <a:gd name="connsiteY896" fmla="*/ 383098 h 472479"/>
                <a:gd name="connsiteX897" fmla="*/ 89113 w 503712"/>
                <a:gd name="connsiteY897" fmla="*/ 383044 h 472479"/>
                <a:gd name="connsiteX898" fmla="*/ 89706 w 503712"/>
                <a:gd name="connsiteY898" fmla="*/ 382666 h 472479"/>
                <a:gd name="connsiteX899" fmla="*/ 90030 w 503712"/>
                <a:gd name="connsiteY899" fmla="*/ 382612 h 472479"/>
                <a:gd name="connsiteX900" fmla="*/ 90569 w 503712"/>
                <a:gd name="connsiteY900" fmla="*/ 382828 h 472479"/>
                <a:gd name="connsiteX901" fmla="*/ 92133 w 503712"/>
                <a:gd name="connsiteY901" fmla="*/ 384068 h 472479"/>
                <a:gd name="connsiteX902" fmla="*/ 94776 w 503712"/>
                <a:gd name="connsiteY902" fmla="*/ 385471 h 472479"/>
                <a:gd name="connsiteX903" fmla="*/ 78270 w 503712"/>
                <a:gd name="connsiteY903" fmla="*/ 353429 h 472479"/>
                <a:gd name="connsiteX904" fmla="*/ 80482 w 503712"/>
                <a:gd name="connsiteY904" fmla="*/ 354562 h 472479"/>
                <a:gd name="connsiteX905" fmla="*/ 83017 w 503712"/>
                <a:gd name="connsiteY905" fmla="*/ 356342 h 472479"/>
                <a:gd name="connsiteX906" fmla="*/ 84527 w 503712"/>
                <a:gd name="connsiteY906" fmla="*/ 358446 h 472479"/>
                <a:gd name="connsiteX907" fmla="*/ 83610 w 503712"/>
                <a:gd name="connsiteY907" fmla="*/ 360604 h 472479"/>
                <a:gd name="connsiteX908" fmla="*/ 82639 w 503712"/>
                <a:gd name="connsiteY908" fmla="*/ 360010 h 472479"/>
                <a:gd name="connsiteX909" fmla="*/ 82100 w 503712"/>
                <a:gd name="connsiteY909" fmla="*/ 359093 h 472479"/>
                <a:gd name="connsiteX910" fmla="*/ 81237 w 503712"/>
                <a:gd name="connsiteY910" fmla="*/ 356989 h 472479"/>
                <a:gd name="connsiteX911" fmla="*/ 78810 w 503712"/>
                <a:gd name="connsiteY911" fmla="*/ 354508 h 472479"/>
                <a:gd name="connsiteX912" fmla="*/ 78270 w 503712"/>
                <a:gd name="connsiteY912" fmla="*/ 353429 h 472479"/>
                <a:gd name="connsiteX913" fmla="*/ 84204 w 503712"/>
                <a:gd name="connsiteY913" fmla="*/ 353429 h 472479"/>
                <a:gd name="connsiteX914" fmla="*/ 83395 w 503712"/>
                <a:gd name="connsiteY914" fmla="*/ 353861 h 472479"/>
                <a:gd name="connsiteX915" fmla="*/ 82585 w 503712"/>
                <a:gd name="connsiteY915" fmla="*/ 353969 h 472479"/>
                <a:gd name="connsiteX916" fmla="*/ 81776 w 503712"/>
                <a:gd name="connsiteY916" fmla="*/ 353753 h 472479"/>
                <a:gd name="connsiteX917" fmla="*/ 80104 w 503712"/>
                <a:gd name="connsiteY917" fmla="*/ 352566 h 472479"/>
                <a:gd name="connsiteX918" fmla="*/ 78216 w 503712"/>
                <a:gd name="connsiteY918" fmla="*/ 352350 h 472479"/>
                <a:gd name="connsiteX919" fmla="*/ 77461 w 503712"/>
                <a:gd name="connsiteY919" fmla="*/ 351919 h 472479"/>
                <a:gd name="connsiteX920" fmla="*/ 76274 w 503712"/>
                <a:gd name="connsiteY920" fmla="*/ 350193 h 472479"/>
                <a:gd name="connsiteX921" fmla="*/ 76005 w 503712"/>
                <a:gd name="connsiteY921" fmla="*/ 348574 h 472479"/>
                <a:gd name="connsiteX922" fmla="*/ 76652 w 503712"/>
                <a:gd name="connsiteY922" fmla="*/ 347226 h 472479"/>
                <a:gd name="connsiteX923" fmla="*/ 78378 w 503712"/>
                <a:gd name="connsiteY923" fmla="*/ 346255 h 472479"/>
                <a:gd name="connsiteX924" fmla="*/ 79942 w 503712"/>
                <a:gd name="connsiteY924" fmla="*/ 346687 h 472479"/>
                <a:gd name="connsiteX925" fmla="*/ 80913 w 503712"/>
                <a:gd name="connsiteY925" fmla="*/ 346687 h 472479"/>
                <a:gd name="connsiteX926" fmla="*/ 81345 w 503712"/>
                <a:gd name="connsiteY926" fmla="*/ 345985 h 472479"/>
                <a:gd name="connsiteX927" fmla="*/ 81722 w 503712"/>
                <a:gd name="connsiteY927" fmla="*/ 345716 h 472479"/>
                <a:gd name="connsiteX928" fmla="*/ 82532 w 503712"/>
                <a:gd name="connsiteY928" fmla="*/ 345608 h 472479"/>
                <a:gd name="connsiteX929" fmla="*/ 83341 w 503712"/>
                <a:gd name="connsiteY929" fmla="*/ 345823 h 472479"/>
                <a:gd name="connsiteX930" fmla="*/ 83718 w 503712"/>
                <a:gd name="connsiteY930" fmla="*/ 346579 h 472479"/>
                <a:gd name="connsiteX931" fmla="*/ 83718 w 503712"/>
                <a:gd name="connsiteY931" fmla="*/ 348628 h 472479"/>
                <a:gd name="connsiteX932" fmla="*/ 83934 w 503712"/>
                <a:gd name="connsiteY932" fmla="*/ 350139 h 472479"/>
                <a:gd name="connsiteX933" fmla="*/ 84473 w 503712"/>
                <a:gd name="connsiteY933" fmla="*/ 351595 h 472479"/>
                <a:gd name="connsiteX934" fmla="*/ 85498 w 503712"/>
                <a:gd name="connsiteY934" fmla="*/ 353537 h 472479"/>
                <a:gd name="connsiteX935" fmla="*/ 84204 w 503712"/>
                <a:gd name="connsiteY935" fmla="*/ 353537 h 472479"/>
                <a:gd name="connsiteX936" fmla="*/ 79187 w 503712"/>
                <a:gd name="connsiteY936" fmla="*/ 338487 h 472479"/>
                <a:gd name="connsiteX937" fmla="*/ 80536 w 503712"/>
                <a:gd name="connsiteY937" fmla="*/ 338757 h 472479"/>
                <a:gd name="connsiteX938" fmla="*/ 81938 w 503712"/>
                <a:gd name="connsiteY938" fmla="*/ 339512 h 472479"/>
                <a:gd name="connsiteX939" fmla="*/ 82693 w 503712"/>
                <a:gd name="connsiteY939" fmla="*/ 340645 h 472479"/>
                <a:gd name="connsiteX940" fmla="*/ 81938 w 503712"/>
                <a:gd name="connsiteY940" fmla="*/ 342047 h 472479"/>
                <a:gd name="connsiteX941" fmla="*/ 81291 w 503712"/>
                <a:gd name="connsiteY941" fmla="*/ 342911 h 472479"/>
                <a:gd name="connsiteX942" fmla="*/ 80374 w 503712"/>
                <a:gd name="connsiteY942" fmla="*/ 343558 h 472479"/>
                <a:gd name="connsiteX943" fmla="*/ 75843 w 503712"/>
                <a:gd name="connsiteY943" fmla="*/ 345500 h 472479"/>
                <a:gd name="connsiteX944" fmla="*/ 74872 w 503712"/>
                <a:gd name="connsiteY944" fmla="*/ 345554 h 472479"/>
                <a:gd name="connsiteX945" fmla="*/ 74117 w 503712"/>
                <a:gd name="connsiteY945" fmla="*/ 345014 h 472479"/>
                <a:gd name="connsiteX946" fmla="*/ 73577 w 503712"/>
                <a:gd name="connsiteY946" fmla="*/ 343828 h 472479"/>
                <a:gd name="connsiteX947" fmla="*/ 73146 w 503712"/>
                <a:gd name="connsiteY947" fmla="*/ 341454 h 472479"/>
                <a:gd name="connsiteX948" fmla="*/ 72444 w 503712"/>
                <a:gd name="connsiteY948" fmla="*/ 340375 h 472479"/>
                <a:gd name="connsiteX949" fmla="*/ 71258 w 503712"/>
                <a:gd name="connsiteY949" fmla="*/ 339674 h 472479"/>
                <a:gd name="connsiteX950" fmla="*/ 68938 w 503712"/>
                <a:gd name="connsiteY950" fmla="*/ 339189 h 472479"/>
                <a:gd name="connsiteX951" fmla="*/ 67643 w 503712"/>
                <a:gd name="connsiteY951" fmla="*/ 338595 h 472479"/>
                <a:gd name="connsiteX952" fmla="*/ 68237 w 503712"/>
                <a:gd name="connsiteY952" fmla="*/ 337301 h 472479"/>
                <a:gd name="connsiteX953" fmla="*/ 67751 w 503712"/>
                <a:gd name="connsiteY953" fmla="*/ 333956 h 472479"/>
                <a:gd name="connsiteX954" fmla="*/ 68183 w 503712"/>
                <a:gd name="connsiteY954" fmla="*/ 332608 h 472479"/>
                <a:gd name="connsiteX955" fmla="*/ 69370 w 503712"/>
                <a:gd name="connsiteY955" fmla="*/ 332284 h 472479"/>
                <a:gd name="connsiteX956" fmla="*/ 70664 w 503712"/>
                <a:gd name="connsiteY956" fmla="*/ 333147 h 472479"/>
                <a:gd name="connsiteX957" fmla="*/ 73254 w 503712"/>
                <a:gd name="connsiteY957" fmla="*/ 335898 h 472479"/>
                <a:gd name="connsiteX958" fmla="*/ 73739 w 503712"/>
                <a:gd name="connsiteY958" fmla="*/ 336653 h 472479"/>
                <a:gd name="connsiteX959" fmla="*/ 74009 w 503712"/>
                <a:gd name="connsiteY959" fmla="*/ 337516 h 472479"/>
                <a:gd name="connsiteX960" fmla="*/ 74494 w 503712"/>
                <a:gd name="connsiteY960" fmla="*/ 338218 h 472479"/>
                <a:gd name="connsiteX961" fmla="*/ 75573 w 503712"/>
                <a:gd name="connsiteY961" fmla="*/ 338541 h 472479"/>
                <a:gd name="connsiteX962" fmla="*/ 79187 w 503712"/>
                <a:gd name="connsiteY962" fmla="*/ 338541 h 472479"/>
                <a:gd name="connsiteX963" fmla="*/ 122503 w 503712"/>
                <a:gd name="connsiteY963" fmla="*/ 349815 h 472479"/>
                <a:gd name="connsiteX964" fmla="*/ 123905 w 503712"/>
                <a:gd name="connsiteY964" fmla="*/ 349869 h 472479"/>
                <a:gd name="connsiteX965" fmla="*/ 125038 w 503712"/>
                <a:gd name="connsiteY965" fmla="*/ 350894 h 472479"/>
                <a:gd name="connsiteX966" fmla="*/ 124606 w 503712"/>
                <a:gd name="connsiteY966" fmla="*/ 352189 h 472479"/>
                <a:gd name="connsiteX967" fmla="*/ 123743 w 503712"/>
                <a:gd name="connsiteY967" fmla="*/ 352728 h 472479"/>
                <a:gd name="connsiteX968" fmla="*/ 123042 w 503712"/>
                <a:gd name="connsiteY968" fmla="*/ 352189 h 472479"/>
                <a:gd name="connsiteX969" fmla="*/ 122125 w 503712"/>
                <a:gd name="connsiteY969" fmla="*/ 350840 h 472479"/>
                <a:gd name="connsiteX970" fmla="*/ 122503 w 503712"/>
                <a:gd name="connsiteY970" fmla="*/ 349815 h 472479"/>
                <a:gd name="connsiteX971" fmla="*/ 116839 w 503712"/>
                <a:gd name="connsiteY971" fmla="*/ 341454 h 472479"/>
                <a:gd name="connsiteX972" fmla="*/ 117108 w 503712"/>
                <a:gd name="connsiteY972" fmla="*/ 342479 h 472479"/>
                <a:gd name="connsiteX973" fmla="*/ 117162 w 503712"/>
                <a:gd name="connsiteY973" fmla="*/ 342911 h 472479"/>
                <a:gd name="connsiteX974" fmla="*/ 117001 w 503712"/>
                <a:gd name="connsiteY974" fmla="*/ 343666 h 472479"/>
                <a:gd name="connsiteX975" fmla="*/ 116569 w 503712"/>
                <a:gd name="connsiteY975" fmla="*/ 344205 h 472479"/>
                <a:gd name="connsiteX976" fmla="*/ 116138 w 503712"/>
                <a:gd name="connsiteY976" fmla="*/ 344529 h 472479"/>
                <a:gd name="connsiteX977" fmla="*/ 115382 w 503712"/>
                <a:gd name="connsiteY977" fmla="*/ 344799 h 472479"/>
                <a:gd name="connsiteX978" fmla="*/ 114304 w 503712"/>
                <a:gd name="connsiteY978" fmla="*/ 344799 h 472479"/>
                <a:gd name="connsiteX979" fmla="*/ 113872 w 503712"/>
                <a:gd name="connsiteY979" fmla="*/ 344421 h 472479"/>
                <a:gd name="connsiteX980" fmla="*/ 114304 w 503712"/>
                <a:gd name="connsiteY980" fmla="*/ 343935 h 472479"/>
                <a:gd name="connsiteX981" fmla="*/ 114735 w 503712"/>
                <a:gd name="connsiteY981" fmla="*/ 342857 h 472479"/>
                <a:gd name="connsiteX982" fmla="*/ 115059 w 503712"/>
                <a:gd name="connsiteY982" fmla="*/ 341184 h 472479"/>
                <a:gd name="connsiteX983" fmla="*/ 115868 w 503712"/>
                <a:gd name="connsiteY983" fmla="*/ 340321 h 472479"/>
                <a:gd name="connsiteX984" fmla="*/ 116839 w 503712"/>
                <a:gd name="connsiteY984" fmla="*/ 341454 h 47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</a:cxnLst>
              <a:rect l="l" t="t" r="r" b="b"/>
              <a:pathLst>
                <a:path w="503712" h="472479">
                  <a:moveTo>
                    <a:pt x="101250" y="438442"/>
                  </a:moveTo>
                  <a:lnTo>
                    <a:pt x="101951" y="438712"/>
                  </a:lnTo>
                  <a:lnTo>
                    <a:pt x="102436" y="439305"/>
                  </a:lnTo>
                  <a:lnTo>
                    <a:pt x="102760" y="440060"/>
                  </a:lnTo>
                  <a:lnTo>
                    <a:pt x="102760" y="440816"/>
                  </a:lnTo>
                  <a:lnTo>
                    <a:pt x="102382" y="441679"/>
                  </a:lnTo>
                  <a:lnTo>
                    <a:pt x="101843" y="441841"/>
                  </a:lnTo>
                  <a:lnTo>
                    <a:pt x="101196" y="441787"/>
                  </a:lnTo>
                  <a:lnTo>
                    <a:pt x="100386" y="442002"/>
                  </a:lnTo>
                  <a:lnTo>
                    <a:pt x="99254" y="442542"/>
                  </a:lnTo>
                  <a:lnTo>
                    <a:pt x="98391" y="442650"/>
                  </a:lnTo>
                  <a:lnTo>
                    <a:pt x="95963" y="442542"/>
                  </a:lnTo>
                  <a:lnTo>
                    <a:pt x="94938" y="441948"/>
                  </a:lnTo>
                  <a:lnTo>
                    <a:pt x="94453" y="440708"/>
                  </a:lnTo>
                  <a:lnTo>
                    <a:pt x="94830" y="439521"/>
                  </a:lnTo>
                  <a:lnTo>
                    <a:pt x="96233" y="439036"/>
                  </a:lnTo>
                  <a:lnTo>
                    <a:pt x="101250" y="438442"/>
                  </a:lnTo>
                  <a:close/>
                  <a:moveTo>
                    <a:pt x="16668" y="353969"/>
                  </a:moveTo>
                  <a:lnTo>
                    <a:pt x="17639" y="354292"/>
                  </a:lnTo>
                  <a:lnTo>
                    <a:pt x="18017" y="355048"/>
                  </a:lnTo>
                  <a:lnTo>
                    <a:pt x="17963" y="356019"/>
                  </a:lnTo>
                  <a:lnTo>
                    <a:pt x="17639" y="356989"/>
                  </a:lnTo>
                  <a:lnTo>
                    <a:pt x="16614" y="359309"/>
                  </a:lnTo>
                  <a:lnTo>
                    <a:pt x="15913" y="360496"/>
                  </a:lnTo>
                  <a:lnTo>
                    <a:pt x="15158" y="361089"/>
                  </a:lnTo>
                  <a:lnTo>
                    <a:pt x="13701" y="360819"/>
                  </a:lnTo>
                  <a:lnTo>
                    <a:pt x="13486" y="359579"/>
                  </a:lnTo>
                  <a:lnTo>
                    <a:pt x="13863" y="358176"/>
                  </a:lnTo>
                  <a:lnTo>
                    <a:pt x="14295" y="357529"/>
                  </a:lnTo>
                  <a:lnTo>
                    <a:pt x="14888" y="356989"/>
                  </a:lnTo>
                  <a:lnTo>
                    <a:pt x="16075" y="354562"/>
                  </a:lnTo>
                  <a:lnTo>
                    <a:pt x="16668" y="353969"/>
                  </a:lnTo>
                  <a:close/>
                  <a:moveTo>
                    <a:pt x="108586" y="345608"/>
                  </a:moveTo>
                  <a:lnTo>
                    <a:pt x="112146" y="345985"/>
                  </a:lnTo>
                  <a:lnTo>
                    <a:pt x="113548" y="346525"/>
                  </a:lnTo>
                  <a:lnTo>
                    <a:pt x="113440" y="347442"/>
                  </a:lnTo>
                  <a:lnTo>
                    <a:pt x="112847" y="348413"/>
                  </a:lnTo>
                  <a:lnTo>
                    <a:pt x="111822" y="348521"/>
                  </a:lnTo>
                  <a:lnTo>
                    <a:pt x="109233" y="347981"/>
                  </a:lnTo>
                  <a:lnTo>
                    <a:pt x="107669" y="347981"/>
                  </a:lnTo>
                  <a:lnTo>
                    <a:pt x="106536" y="348359"/>
                  </a:lnTo>
                  <a:lnTo>
                    <a:pt x="103947" y="349761"/>
                  </a:lnTo>
                  <a:lnTo>
                    <a:pt x="104001" y="347711"/>
                  </a:lnTo>
                  <a:lnTo>
                    <a:pt x="105025" y="346417"/>
                  </a:lnTo>
                  <a:lnTo>
                    <a:pt x="106644" y="345770"/>
                  </a:lnTo>
                  <a:lnTo>
                    <a:pt x="108586" y="345608"/>
                  </a:lnTo>
                  <a:close/>
                  <a:moveTo>
                    <a:pt x="30693" y="341994"/>
                  </a:moveTo>
                  <a:lnTo>
                    <a:pt x="33714" y="344205"/>
                  </a:lnTo>
                  <a:lnTo>
                    <a:pt x="35062" y="345608"/>
                  </a:lnTo>
                  <a:lnTo>
                    <a:pt x="35872" y="347172"/>
                  </a:lnTo>
                  <a:lnTo>
                    <a:pt x="35656" y="348305"/>
                  </a:lnTo>
                  <a:lnTo>
                    <a:pt x="34685" y="348682"/>
                  </a:lnTo>
                  <a:lnTo>
                    <a:pt x="33606" y="348413"/>
                  </a:lnTo>
                  <a:lnTo>
                    <a:pt x="33121" y="347711"/>
                  </a:lnTo>
                  <a:lnTo>
                    <a:pt x="32581" y="346147"/>
                  </a:lnTo>
                  <a:lnTo>
                    <a:pt x="30639" y="343396"/>
                  </a:lnTo>
                  <a:lnTo>
                    <a:pt x="30693" y="341994"/>
                  </a:lnTo>
                  <a:close/>
                  <a:moveTo>
                    <a:pt x="12838" y="335089"/>
                  </a:moveTo>
                  <a:lnTo>
                    <a:pt x="13755" y="335952"/>
                  </a:lnTo>
                  <a:lnTo>
                    <a:pt x="14349" y="337301"/>
                  </a:lnTo>
                  <a:lnTo>
                    <a:pt x="14349" y="338595"/>
                  </a:lnTo>
                  <a:lnTo>
                    <a:pt x="13432" y="339404"/>
                  </a:lnTo>
                  <a:lnTo>
                    <a:pt x="12515" y="339404"/>
                  </a:lnTo>
                  <a:lnTo>
                    <a:pt x="11328" y="339081"/>
                  </a:lnTo>
                  <a:lnTo>
                    <a:pt x="10303" y="338487"/>
                  </a:lnTo>
                  <a:lnTo>
                    <a:pt x="9871" y="337678"/>
                  </a:lnTo>
                  <a:lnTo>
                    <a:pt x="9332" y="337085"/>
                  </a:lnTo>
                  <a:lnTo>
                    <a:pt x="8361" y="336384"/>
                  </a:lnTo>
                  <a:lnTo>
                    <a:pt x="8091" y="335790"/>
                  </a:lnTo>
                  <a:lnTo>
                    <a:pt x="12137" y="334981"/>
                  </a:lnTo>
                  <a:lnTo>
                    <a:pt x="12838" y="335089"/>
                  </a:lnTo>
                  <a:close/>
                  <a:moveTo>
                    <a:pt x="17747" y="343828"/>
                  </a:moveTo>
                  <a:lnTo>
                    <a:pt x="18125" y="344745"/>
                  </a:lnTo>
                  <a:lnTo>
                    <a:pt x="18232" y="345554"/>
                  </a:lnTo>
                  <a:lnTo>
                    <a:pt x="18125" y="347334"/>
                  </a:lnTo>
                  <a:lnTo>
                    <a:pt x="15266" y="343558"/>
                  </a:lnTo>
                  <a:lnTo>
                    <a:pt x="14025" y="342587"/>
                  </a:lnTo>
                  <a:lnTo>
                    <a:pt x="10950" y="341562"/>
                  </a:lnTo>
                  <a:lnTo>
                    <a:pt x="9710" y="340699"/>
                  </a:lnTo>
                  <a:lnTo>
                    <a:pt x="9332" y="339081"/>
                  </a:lnTo>
                  <a:lnTo>
                    <a:pt x="10141" y="339566"/>
                  </a:lnTo>
                  <a:lnTo>
                    <a:pt x="15158" y="341508"/>
                  </a:lnTo>
                  <a:lnTo>
                    <a:pt x="15913" y="341940"/>
                  </a:lnTo>
                  <a:lnTo>
                    <a:pt x="16614" y="342479"/>
                  </a:lnTo>
                  <a:lnTo>
                    <a:pt x="17261" y="343126"/>
                  </a:lnTo>
                  <a:lnTo>
                    <a:pt x="17747" y="343828"/>
                  </a:lnTo>
                  <a:close/>
                  <a:moveTo>
                    <a:pt x="43801" y="337948"/>
                  </a:moveTo>
                  <a:lnTo>
                    <a:pt x="47685" y="338757"/>
                  </a:lnTo>
                  <a:lnTo>
                    <a:pt x="50706" y="340807"/>
                  </a:lnTo>
                  <a:lnTo>
                    <a:pt x="52971" y="343504"/>
                  </a:lnTo>
                  <a:lnTo>
                    <a:pt x="54536" y="346201"/>
                  </a:lnTo>
                  <a:lnTo>
                    <a:pt x="54482" y="347550"/>
                  </a:lnTo>
                  <a:lnTo>
                    <a:pt x="53726" y="348035"/>
                  </a:lnTo>
                  <a:lnTo>
                    <a:pt x="52755" y="347819"/>
                  </a:lnTo>
                  <a:lnTo>
                    <a:pt x="51892" y="347118"/>
                  </a:lnTo>
                  <a:lnTo>
                    <a:pt x="50490" y="344583"/>
                  </a:lnTo>
                  <a:lnTo>
                    <a:pt x="49843" y="343882"/>
                  </a:lnTo>
                  <a:lnTo>
                    <a:pt x="46714" y="342371"/>
                  </a:lnTo>
                  <a:lnTo>
                    <a:pt x="46228" y="341778"/>
                  </a:lnTo>
                  <a:lnTo>
                    <a:pt x="45905" y="341077"/>
                  </a:lnTo>
                  <a:lnTo>
                    <a:pt x="43855" y="338541"/>
                  </a:lnTo>
                  <a:lnTo>
                    <a:pt x="43855" y="337948"/>
                  </a:lnTo>
                  <a:close/>
                  <a:moveTo>
                    <a:pt x="15158" y="347442"/>
                  </a:moveTo>
                  <a:lnTo>
                    <a:pt x="16291" y="348628"/>
                  </a:lnTo>
                  <a:lnTo>
                    <a:pt x="16722" y="349330"/>
                  </a:lnTo>
                  <a:lnTo>
                    <a:pt x="16992" y="350409"/>
                  </a:lnTo>
                  <a:lnTo>
                    <a:pt x="14403" y="355425"/>
                  </a:lnTo>
                  <a:lnTo>
                    <a:pt x="12569" y="357799"/>
                  </a:lnTo>
                  <a:lnTo>
                    <a:pt x="10411" y="358716"/>
                  </a:lnTo>
                  <a:lnTo>
                    <a:pt x="8793" y="357853"/>
                  </a:lnTo>
                  <a:lnTo>
                    <a:pt x="7714" y="356019"/>
                  </a:lnTo>
                  <a:lnTo>
                    <a:pt x="6905" y="354238"/>
                  </a:lnTo>
                  <a:lnTo>
                    <a:pt x="6041" y="353429"/>
                  </a:lnTo>
                  <a:lnTo>
                    <a:pt x="2697" y="348628"/>
                  </a:lnTo>
                  <a:lnTo>
                    <a:pt x="2266" y="346848"/>
                  </a:lnTo>
                  <a:lnTo>
                    <a:pt x="2104" y="345014"/>
                  </a:lnTo>
                  <a:lnTo>
                    <a:pt x="2319" y="343935"/>
                  </a:lnTo>
                  <a:lnTo>
                    <a:pt x="3129" y="342047"/>
                  </a:lnTo>
                  <a:lnTo>
                    <a:pt x="3722" y="339135"/>
                  </a:lnTo>
                  <a:lnTo>
                    <a:pt x="4801" y="337948"/>
                  </a:lnTo>
                  <a:lnTo>
                    <a:pt x="6149" y="337678"/>
                  </a:lnTo>
                  <a:lnTo>
                    <a:pt x="7498" y="338433"/>
                  </a:lnTo>
                  <a:lnTo>
                    <a:pt x="8307" y="339782"/>
                  </a:lnTo>
                  <a:lnTo>
                    <a:pt x="8954" y="341346"/>
                  </a:lnTo>
                  <a:lnTo>
                    <a:pt x="9817" y="342641"/>
                  </a:lnTo>
                  <a:lnTo>
                    <a:pt x="12622" y="343612"/>
                  </a:lnTo>
                  <a:lnTo>
                    <a:pt x="13539" y="344691"/>
                  </a:lnTo>
                  <a:lnTo>
                    <a:pt x="15158" y="347442"/>
                  </a:lnTo>
                  <a:close/>
                  <a:moveTo>
                    <a:pt x="42345" y="340861"/>
                  </a:moveTo>
                  <a:lnTo>
                    <a:pt x="43693" y="341832"/>
                  </a:lnTo>
                  <a:lnTo>
                    <a:pt x="44934" y="344043"/>
                  </a:lnTo>
                  <a:lnTo>
                    <a:pt x="45689" y="346471"/>
                  </a:lnTo>
                  <a:lnTo>
                    <a:pt x="45527" y="348089"/>
                  </a:lnTo>
                  <a:lnTo>
                    <a:pt x="45042" y="348467"/>
                  </a:lnTo>
                  <a:lnTo>
                    <a:pt x="44556" y="348413"/>
                  </a:lnTo>
                  <a:lnTo>
                    <a:pt x="44071" y="348143"/>
                  </a:lnTo>
                  <a:lnTo>
                    <a:pt x="42345" y="346794"/>
                  </a:lnTo>
                  <a:lnTo>
                    <a:pt x="39108" y="345014"/>
                  </a:lnTo>
                  <a:lnTo>
                    <a:pt x="37598" y="343450"/>
                  </a:lnTo>
                  <a:lnTo>
                    <a:pt x="36195" y="341292"/>
                  </a:lnTo>
                  <a:lnTo>
                    <a:pt x="35818" y="339081"/>
                  </a:lnTo>
                  <a:lnTo>
                    <a:pt x="37328" y="337301"/>
                  </a:lnTo>
                  <a:lnTo>
                    <a:pt x="37921" y="337732"/>
                  </a:lnTo>
                  <a:lnTo>
                    <a:pt x="39432" y="338110"/>
                  </a:lnTo>
                  <a:lnTo>
                    <a:pt x="40295" y="338487"/>
                  </a:lnTo>
                  <a:lnTo>
                    <a:pt x="42345" y="340861"/>
                  </a:lnTo>
                  <a:close/>
                  <a:moveTo>
                    <a:pt x="54536" y="328400"/>
                  </a:moveTo>
                  <a:lnTo>
                    <a:pt x="55399" y="329101"/>
                  </a:lnTo>
                  <a:lnTo>
                    <a:pt x="56208" y="330234"/>
                  </a:lnTo>
                  <a:lnTo>
                    <a:pt x="56693" y="331529"/>
                  </a:lnTo>
                  <a:lnTo>
                    <a:pt x="56639" y="332662"/>
                  </a:lnTo>
                  <a:lnTo>
                    <a:pt x="55938" y="333309"/>
                  </a:lnTo>
                  <a:lnTo>
                    <a:pt x="54859" y="333686"/>
                  </a:lnTo>
                  <a:lnTo>
                    <a:pt x="53672" y="333848"/>
                  </a:lnTo>
                  <a:lnTo>
                    <a:pt x="52702" y="333794"/>
                  </a:lnTo>
                  <a:lnTo>
                    <a:pt x="51784" y="333525"/>
                  </a:lnTo>
                  <a:lnTo>
                    <a:pt x="47038" y="330881"/>
                  </a:lnTo>
                  <a:lnTo>
                    <a:pt x="46175" y="330072"/>
                  </a:lnTo>
                  <a:lnTo>
                    <a:pt x="45581" y="328993"/>
                  </a:lnTo>
                  <a:lnTo>
                    <a:pt x="45527" y="327861"/>
                  </a:lnTo>
                  <a:lnTo>
                    <a:pt x="46013" y="326998"/>
                  </a:lnTo>
                  <a:lnTo>
                    <a:pt x="47038" y="326836"/>
                  </a:lnTo>
                  <a:lnTo>
                    <a:pt x="48548" y="327753"/>
                  </a:lnTo>
                  <a:lnTo>
                    <a:pt x="48548" y="327052"/>
                  </a:lnTo>
                  <a:lnTo>
                    <a:pt x="49087" y="325325"/>
                  </a:lnTo>
                  <a:lnTo>
                    <a:pt x="50220" y="326836"/>
                  </a:lnTo>
                  <a:lnTo>
                    <a:pt x="51623" y="327591"/>
                  </a:lnTo>
                  <a:lnTo>
                    <a:pt x="54536" y="328400"/>
                  </a:lnTo>
                  <a:close/>
                  <a:moveTo>
                    <a:pt x="128922" y="325325"/>
                  </a:moveTo>
                  <a:lnTo>
                    <a:pt x="130001" y="325811"/>
                  </a:lnTo>
                  <a:lnTo>
                    <a:pt x="131673" y="326027"/>
                  </a:lnTo>
                  <a:lnTo>
                    <a:pt x="132860" y="326458"/>
                  </a:lnTo>
                  <a:lnTo>
                    <a:pt x="132482" y="327753"/>
                  </a:lnTo>
                  <a:lnTo>
                    <a:pt x="133021" y="328238"/>
                  </a:lnTo>
                  <a:lnTo>
                    <a:pt x="133399" y="328832"/>
                  </a:lnTo>
                  <a:lnTo>
                    <a:pt x="133615" y="329479"/>
                  </a:lnTo>
                  <a:lnTo>
                    <a:pt x="133669" y="330180"/>
                  </a:lnTo>
                  <a:lnTo>
                    <a:pt x="133399" y="330774"/>
                  </a:lnTo>
                  <a:lnTo>
                    <a:pt x="133021" y="331259"/>
                  </a:lnTo>
                  <a:lnTo>
                    <a:pt x="132536" y="331637"/>
                  </a:lnTo>
                  <a:lnTo>
                    <a:pt x="131943" y="331960"/>
                  </a:lnTo>
                  <a:lnTo>
                    <a:pt x="131565" y="331097"/>
                  </a:lnTo>
                  <a:lnTo>
                    <a:pt x="131403" y="330072"/>
                  </a:lnTo>
                  <a:lnTo>
                    <a:pt x="131349" y="328670"/>
                  </a:lnTo>
                  <a:lnTo>
                    <a:pt x="130972" y="328184"/>
                  </a:lnTo>
                  <a:lnTo>
                    <a:pt x="128328" y="325973"/>
                  </a:lnTo>
                  <a:lnTo>
                    <a:pt x="128922" y="325325"/>
                  </a:lnTo>
                  <a:close/>
                  <a:moveTo>
                    <a:pt x="368911" y="324840"/>
                  </a:moveTo>
                  <a:lnTo>
                    <a:pt x="371014" y="325811"/>
                  </a:lnTo>
                  <a:lnTo>
                    <a:pt x="372147" y="326566"/>
                  </a:lnTo>
                  <a:lnTo>
                    <a:pt x="372363" y="327213"/>
                  </a:lnTo>
                  <a:lnTo>
                    <a:pt x="370097" y="329803"/>
                  </a:lnTo>
                  <a:lnTo>
                    <a:pt x="368695" y="330666"/>
                  </a:lnTo>
                  <a:lnTo>
                    <a:pt x="367616" y="330126"/>
                  </a:lnTo>
                  <a:lnTo>
                    <a:pt x="367670" y="329641"/>
                  </a:lnTo>
                  <a:lnTo>
                    <a:pt x="368155" y="329155"/>
                  </a:lnTo>
                  <a:lnTo>
                    <a:pt x="368641" y="328616"/>
                  </a:lnTo>
                  <a:lnTo>
                    <a:pt x="368695" y="327753"/>
                  </a:lnTo>
                  <a:lnTo>
                    <a:pt x="368209" y="327483"/>
                  </a:lnTo>
                  <a:lnTo>
                    <a:pt x="367454" y="327537"/>
                  </a:lnTo>
                  <a:lnTo>
                    <a:pt x="366645" y="327375"/>
                  </a:lnTo>
                  <a:lnTo>
                    <a:pt x="366106" y="326512"/>
                  </a:lnTo>
                  <a:lnTo>
                    <a:pt x="366267" y="325649"/>
                  </a:lnTo>
                  <a:lnTo>
                    <a:pt x="366969" y="325110"/>
                  </a:lnTo>
                  <a:lnTo>
                    <a:pt x="367940" y="324840"/>
                  </a:lnTo>
                  <a:lnTo>
                    <a:pt x="368911" y="324840"/>
                  </a:lnTo>
                  <a:close/>
                  <a:moveTo>
                    <a:pt x="11166" y="326944"/>
                  </a:moveTo>
                  <a:lnTo>
                    <a:pt x="11328" y="327537"/>
                  </a:lnTo>
                  <a:lnTo>
                    <a:pt x="11328" y="328023"/>
                  </a:lnTo>
                  <a:lnTo>
                    <a:pt x="11112" y="328454"/>
                  </a:lnTo>
                  <a:lnTo>
                    <a:pt x="10681" y="328778"/>
                  </a:lnTo>
                  <a:lnTo>
                    <a:pt x="9494" y="328886"/>
                  </a:lnTo>
                  <a:lnTo>
                    <a:pt x="8091" y="328454"/>
                  </a:lnTo>
                  <a:lnTo>
                    <a:pt x="5718" y="327213"/>
                  </a:lnTo>
                  <a:lnTo>
                    <a:pt x="3722" y="327699"/>
                  </a:lnTo>
                  <a:lnTo>
                    <a:pt x="2266" y="326404"/>
                  </a:lnTo>
                  <a:lnTo>
                    <a:pt x="0" y="322736"/>
                  </a:lnTo>
                  <a:lnTo>
                    <a:pt x="54" y="321711"/>
                  </a:lnTo>
                  <a:lnTo>
                    <a:pt x="755" y="319985"/>
                  </a:lnTo>
                  <a:lnTo>
                    <a:pt x="1672" y="318367"/>
                  </a:lnTo>
                  <a:lnTo>
                    <a:pt x="2373" y="317666"/>
                  </a:lnTo>
                  <a:lnTo>
                    <a:pt x="2859" y="317504"/>
                  </a:lnTo>
                  <a:lnTo>
                    <a:pt x="4477" y="316695"/>
                  </a:lnTo>
                  <a:lnTo>
                    <a:pt x="5394" y="316533"/>
                  </a:lnTo>
                  <a:lnTo>
                    <a:pt x="6527" y="316803"/>
                  </a:lnTo>
                  <a:lnTo>
                    <a:pt x="6635" y="317504"/>
                  </a:lnTo>
                  <a:lnTo>
                    <a:pt x="6365" y="318421"/>
                  </a:lnTo>
                  <a:lnTo>
                    <a:pt x="6257" y="319446"/>
                  </a:lnTo>
                  <a:lnTo>
                    <a:pt x="6743" y="321496"/>
                  </a:lnTo>
                  <a:lnTo>
                    <a:pt x="7174" y="322520"/>
                  </a:lnTo>
                  <a:lnTo>
                    <a:pt x="7714" y="323330"/>
                  </a:lnTo>
                  <a:lnTo>
                    <a:pt x="8199" y="323653"/>
                  </a:lnTo>
                  <a:lnTo>
                    <a:pt x="9332" y="323761"/>
                  </a:lnTo>
                  <a:lnTo>
                    <a:pt x="9817" y="323977"/>
                  </a:lnTo>
                  <a:lnTo>
                    <a:pt x="10087" y="324354"/>
                  </a:lnTo>
                  <a:lnTo>
                    <a:pt x="10087" y="324732"/>
                  </a:lnTo>
                  <a:lnTo>
                    <a:pt x="10033" y="325164"/>
                  </a:lnTo>
                  <a:lnTo>
                    <a:pt x="10087" y="325595"/>
                  </a:lnTo>
                  <a:lnTo>
                    <a:pt x="10303" y="325973"/>
                  </a:lnTo>
                  <a:lnTo>
                    <a:pt x="10842" y="326566"/>
                  </a:lnTo>
                  <a:lnTo>
                    <a:pt x="11166" y="326944"/>
                  </a:lnTo>
                  <a:close/>
                  <a:moveTo>
                    <a:pt x="72283" y="314105"/>
                  </a:moveTo>
                  <a:lnTo>
                    <a:pt x="72822" y="315886"/>
                  </a:lnTo>
                  <a:lnTo>
                    <a:pt x="72768" y="317666"/>
                  </a:lnTo>
                  <a:lnTo>
                    <a:pt x="70988" y="323815"/>
                  </a:lnTo>
                  <a:lnTo>
                    <a:pt x="70287" y="323761"/>
                  </a:lnTo>
                  <a:lnTo>
                    <a:pt x="68776" y="322413"/>
                  </a:lnTo>
                  <a:lnTo>
                    <a:pt x="68614" y="323060"/>
                  </a:lnTo>
                  <a:lnTo>
                    <a:pt x="68614" y="323599"/>
                  </a:lnTo>
                  <a:lnTo>
                    <a:pt x="68830" y="324139"/>
                  </a:lnTo>
                  <a:lnTo>
                    <a:pt x="69370" y="324786"/>
                  </a:lnTo>
                  <a:lnTo>
                    <a:pt x="68668" y="325164"/>
                  </a:lnTo>
                  <a:lnTo>
                    <a:pt x="68345" y="325703"/>
                  </a:lnTo>
                  <a:lnTo>
                    <a:pt x="68129" y="326404"/>
                  </a:lnTo>
                  <a:lnTo>
                    <a:pt x="67643" y="327213"/>
                  </a:lnTo>
                  <a:lnTo>
                    <a:pt x="67590" y="327591"/>
                  </a:lnTo>
                  <a:lnTo>
                    <a:pt x="67751" y="328616"/>
                  </a:lnTo>
                  <a:lnTo>
                    <a:pt x="67643" y="328940"/>
                  </a:lnTo>
                  <a:lnTo>
                    <a:pt x="67266" y="329047"/>
                  </a:lnTo>
                  <a:lnTo>
                    <a:pt x="66295" y="328940"/>
                  </a:lnTo>
                  <a:lnTo>
                    <a:pt x="65917" y="328993"/>
                  </a:lnTo>
                  <a:lnTo>
                    <a:pt x="63975" y="329479"/>
                  </a:lnTo>
                  <a:lnTo>
                    <a:pt x="62465" y="329047"/>
                  </a:lnTo>
                  <a:lnTo>
                    <a:pt x="59390" y="327267"/>
                  </a:lnTo>
                  <a:lnTo>
                    <a:pt x="58689" y="327213"/>
                  </a:lnTo>
                  <a:lnTo>
                    <a:pt x="56855" y="327429"/>
                  </a:lnTo>
                  <a:lnTo>
                    <a:pt x="55938" y="327267"/>
                  </a:lnTo>
                  <a:lnTo>
                    <a:pt x="55453" y="326890"/>
                  </a:lnTo>
                  <a:lnTo>
                    <a:pt x="52648" y="323653"/>
                  </a:lnTo>
                  <a:lnTo>
                    <a:pt x="51677" y="321873"/>
                  </a:lnTo>
                  <a:lnTo>
                    <a:pt x="51299" y="320255"/>
                  </a:lnTo>
                  <a:lnTo>
                    <a:pt x="52270" y="319446"/>
                  </a:lnTo>
                  <a:lnTo>
                    <a:pt x="53133" y="319769"/>
                  </a:lnTo>
                  <a:lnTo>
                    <a:pt x="54374" y="321226"/>
                  </a:lnTo>
                  <a:lnTo>
                    <a:pt x="55291" y="321334"/>
                  </a:lnTo>
                  <a:lnTo>
                    <a:pt x="55938" y="320794"/>
                  </a:lnTo>
                  <a:lnTo>
                    <a:pt x="55884" y="320039"/>
                  </a:lnTo>
                  <a:lnTo>
                    <a:pt x="55560" y="319176"/>
                  </a:lnTo>
                  <a:lnTo>
                    <a:pt x="55129" y="317342"/>
                  </a:lnTo>
                  <a:lnTo>
                    <a:pt x="54859" y="316803"/>
                  </a:lnTo>
                  <a:lnTo>
                    <a:pt x="54967" y="316425"/>
                  </a:lnTo>
                  <a:lnTo>
                    <a:pt x="55938" y="315939"/>
                  </a:lnTo>
                  <a:lnTo>
                    <a:pt x="56909" y="315886"/>
                  </a:lnTo>
                  <a:lnTo>
                    <a:pt x="58689" y="316533"/>
                  </a:lnTo>
                  <a:lnTo>
                    <a:pt x="59444" y="316587"/>
                  </a:lnTo>
                  <a:lnTo>
                    <a:pt x="60739" y="315616"/>
                  </a:lnTo>
                  <a:lnTo>
                    <a:pt x="61440" y="312649"/>
                  </a:lnTo>
                  <a:lnTo>
                    <a:pt x="62465" y="311840"/>
                  </a:lnTo>
                  <a:lnTo>
                    <a:pt x="63382" y="312379"/>
                  </a:lnTo>
                  <a:lnTo>
                    <a:pt x="65917" y="315454"/>
                  </a:lnTo>
                  <a:lnTo>
                    <a:pt x="67212" y="316533"/>
                  </a:lnTo>
                  <a:lnTo>
                    <a:pt x="67751" y="315454"/>
                  </a:lnTo>
                  <a:lnTo>
                    <a:pt x="67751" y="314321"/>
                  </a:lnTo>
                  <a:lnTo>
                    <a:pt x="67320" y="313242"/>
                  </a:lnTo>
                  <a:lnTo>
                    <a:pt x="66619" y="312325"/>
                  </a:lnTo>
                  <a:lnTo>
                    <a:pt x="67643" y="311786"/>
                  </a:lnTo>
                  <a:lnTo>
                    <a:pt x="68722" y="311624"/>
                  </a:lnTo>
                  <a:lnTo>
                    <a:pt x="69801" y="311840"/>
                  </a:lnTo>
                  <a:lnTo>
                    <a:pt x="70826" y="312379"/>
                  </a:lnTo>
                  <a:lnTo>
                    <a:pt x="71743" y="313188"/>
                  </a:lnTo>
                  <a:lnTo>
                    <a:pt x="72121" y="313674"/>
                  </a:lnTo>
                  <a:lnTo>
                    <a:pt x="72283" y="314105"/>
                  </a:lnTo>
                  <a:close/>
                  <a:moveTo>
                    <a:pt x="116407" y="319715"/>
                  </a:moveTo>
                  <a:lnTo>
                    <a:pt x="116569" y="321118"/>
                  </a:lnTo>
                  <a:lnTo>
                    <a:pt x="117540" y="325433"/>
                  </a:lnTo>
                  <a:lnTo>
                    <a:pt x="116138" y="327321"/>
                  </a:lnTo>
                  <a:lnTo>
                    <a:pt x="115760" y="328400"/>
                  </a:lnTo>
                  <a:lnTo>
                    <a:pt x="116353" y="330126"/>
                  </a:lnTo>
                  <a:lnTo>
                    <a:pt x="116407" y="332662"/>
                  </a:lnTo>
                  <a:lnTo>
                    <a:pt x="116677" y="333201"/>
                  </a:lnTo>
                  <a:lnTo>
                    <a:pt x="117001" y="333579"/>
                  </a:lnTo>
                  <a:lnTo>
                    <a:pt x="116731" y="334388"/>
                  </a:lnTo>
                  <a:lnTo>
                    <a:pt x="115976" y="335197"/>
                  </a:lnTo>
                  <a:lnTo>
                    <a:pt x="114843" y="335574"/>
                  </a:lnTo>
                  <a:lnTo>
                    <a:pt x="113656" y="335736"/>
                  </a:lnTo>
                  <a:lnTo>
                    <a:pt x="113009" y="336276"/>
                  </a:lnTo>
                  <a:lnTo>
                    <a:pt x="112739" y="337139"/>
                  </a:lnTo>
                  <a:lnTo>
                    <a:pt x="112685" y="338272"/>
                  </a:lnTo>
                  <a:lnTo>
                    <a:pt x="111552" y="342425"/>
                  </a:lnTo>
                  <a:lnTo>
                    <a:pt x="108693" y="342911"/>
                  </a:lnTo>
                  <a:lnTo>
                    <a:pt x="101411" y="340375"/>
                  </a:lnTo>
                  <a:lnTo>
                    <a:pt x="101897" y="338973"/>
                  </a:lnTo>
                  <a:lnTo>
                    <a:pt x="101411" y="337408"/>
                  </a:lnTo>
                  <a:lnTo>
                    <a:pt x="100171" y="336114"/>
                  </a:lnTo>
                  <a:lnTo>
                    <a:pt x="98391" y="335574"/>
                  </a:lnTo>
                  <a:lnTo>
                    <a:pt x="98391" y="334927"/>
                  </a:lnTo>
                  <a:lnTo>
                    <a:pt x="100494" y="335035"/>
                  </a:lnTo>
                  <a:lnTo>
                    <a:pt x="101465" y="334873"/>
                  </a:lnTo>
                  <a:lnTo>
                    <a:pt x="101951" y="334388"/>
                  </a:lnTo>
                  <a:lnTo>
                    <a:pt x="101627" y="333579"/>
                  </a:lnTo>
                  <a:lnTo>
                    <a:pt x="100602" y="333309"/>
                  </a:lnTo>
                  <a:lnTo>
                    <a:pt x="98391" y="333201"/>
                  </a:lnTo>
                  <a:lnTo>
                    <a:pt x="96610" y="332554"/>
                  </a:lnTo>
                  <a:lnTo>
                    <a:pt x="95909" y="331906"/>
                  </a:lnTo>
                  <a:lnTo>
                    <a:pt x="95909" y="330828"/>
                  </a:lnTo>
                  <a:lnTo>
                    <a:pt x="96449" y="330288"/>
                  </a:lnTo>
                  <a:lnTo>
                    <a:pt x="99523" y="329587"/>
                  </a:lnTo>
                  <a:lnTo>
                    <a:pt x="99092" y="328670"/>
                  </a:lnTo>
                  <a:lnTo>
                    <a:pt x="99038" y="327969"/>
                  </a:lnTo>
                  <a:lnTo>
                    <a:pt x="99523" y="326620"/>
                  </a:lnTo>
                  <a:lnTo>
                    <a:pt x="100009" y="326566"/>
                  </a:lnTo>
                  <a:lnTo>
                    <a:pt x="100980" y="325919"/>
                  </a:lnTo>
                  <a:lnTo>
                    <a:pt x="101465" y="325218"/>
                  </a:lnTo>
                  <a:lnTo>
                    <a:pt x="100386" y="324840"/>
                  </a:lnTo>
                  <a:lnTo>
                    <a:pt x="99955" y="324570"/>
                  </a:lnTo>
                  <a:lnTo>
                    <a:pt x="99092" y="323330"/>
                  </a:lnTo>
                  <a:lnTo>
                    <a:pt x="98606" y="323060"/>
                  </a:lnTo>
                  <a:lnTo>
                    <a:pt x="97420" y="323168"/>
                  </a:lnTo>
                  <a:lnTo>
                    <a:pt x="96664" y="323437"/>
                  </a:lnTo>
                  <a:lnTo>
                    <a:pt x="93104" y="325487"/>
                  </a:lnTo>
                  <a:lnTo>
                    <a:pt x="91810" y="325865"/>
                  </a:lnTo>
                  <a:lnTo>
                    <a:pt x="89922" y="325973"/>
                  </a:lnTo>
                  <a:lnTo>
                    <a:pt x="89166" y="326242"/>
                  </a:lnTo>
                  <a:lnTo>
                    <a:pt x="87980" y="327483"/>
                  </a:lnTo>
                  <a:lnTo>
                    <a:pt x="86955" y="327753"/>
                  </a:lnTo>
                  <a:lnTo>
                    <a:pt x="83988" y="327861"/>
                  </a:lnTo>
                  <a:lnTo>
                    <a:pt x="83071" y="327753"/>
                  </a:lnTo>
                  <a:lnTo>
                    <a:pt x="80859" y="326566"/>
                  </a:lnTo>
                  <a:lnTo>
                    <a:pt x="80482" y="325002"/>
                  </a:lnTo>
                  <a:lnTo>
                    <a:pt x="80590" y="323222"/>
                  </a:lnTo>
                  <a:lnTo>
                    <a:pt x="79727" y="321496"/>
                  </a:lnTo>
                  <a:lnTo>
                    <a:pt x="79673" y="319931"/>
                  </a:lnTo>
                  <a:lnTo>
                    <a:pt x="81776" y="318583"/>
                  </a:lnTo>
                  <a:lnTo>
                    <a:pt x="86038" y="317072"/>
                  </a:lnTo>
                  <a:lnTo>
                    <a:pt x="87009" y="316533"/>
                  </a:lnTo>
                  <a:lnTo>
                    <a:pt x="87494" y="316047"/>
                  </a:lnTo>
                  <a:lnTo>
                    <a:pt x="88411" y="314699"/>
                  </a:lnTo>
                  <a:lnTo>
                    <a:pt x="88789" y="313782"/>
                  </a:lnTo>
                  <a:lnTo>
                    <a:pt x="88843" y="313027"/>
                  </a:lnTo>
                  <a:lnTo>
                    <a:pt x="89220" y="312541"/>
                  </a:lnTo>
                  <a:lnTo>
                    <a:pt x="90515" y="312379"/>
                  </a:lnTo>
                  <a:lnTo>
                    <a:pt x="92457" y="312811"/>
                  </a:lnTo>
                  <a:lnTo>
                    <a:pt x="93428" y="312649"/>
                  </a:lnTo>
                  <a:lnTo>
                    <a:pt x="93805" y="311516"/>
                  </a:lnTo>
                  <a:lnTo>
                    <a:pt x="94291" y="310545"/>
                  </a:lnTo>
                  <a:lnTo>
                    <a:pt x="95424" y="310707"/>
                  </a:lnTo>
                  <a:lnTo>
                    <a:pt x="97420" y="311840"/>
                  </a:lnTo>
                  <a:lnTo>
                    <a:pt x="100926" y="312649"/>
                  </a:lnTo>
                  <a:lnTo>
                    <a:pt x="103731" y="312541"/>
                  </a:lnTo>
                  <a:lnTo>
                    <a:pt x="106320" y="311624"/>
                  </a:lnTo>
                  <a:lnTo>
                    <a:pt x="109287" y="310006"/>
                  </a:lnTo>
                  <a:lnTo>
                    <a:pt x="108963" y="309035"/>
                  </a:lnTo>
                  <a:lnTo>
                    <a:pt x="109610" y="308603"/>
                  </a:lnTo>
                  <a:lnTo>
                    <a:pt x="110581" y="309089"/>
                  </a:lnTo>
                  <a:lnTo>
                    <a:pt x="111067" y="310923"/>
                  </a:lnTo>
                  <a:lnTo>
                    <a:pt x="110581" y="314105"/>
                  </a:lnTo>
                  <a:lnTo>
                    <a:pt x="110689" y="315616"/>
                  </a:lnTo>
                  <a:lnTo>
                    <a:pt x="111660" y="317180"/>
                  </a:lnTo>
                  <a:lnTo>
                    <a:pt x="115814" y="319068"/>
                  </a:lnTo>
                  <a:lnTo>
                    <a:pt x="116407" y="319715"/>
                  </a:lnTo>
                  <a:close/>
                  <a:moveTo>
                    <a:pt x="503227" y="195001"/>
                  </a:moveTo>
                  <a:lnTo>
                    <a:pt x="503712" y="195756"/>
                  </a:lnTo>
                  <a:lnTo>
                    <a:pt x="503442" y="196350"/>
                  </a:lnTo>
                  <a:lnTo>
                    <a:pt x="502094" y="197375"/>
                  </a:lnTo>
                  <a:lnTo>
                    <a:pt x="500637" y="198076"/>
                  </a:lnTo>
                  <a:lnTo>
                    <a:pt x="498372" y="198831"/>
                  </a:lnTo>
                  <a:lnTo>
                    <a:pt x="496160" y="198993"/>
                  </a:lnTo>
                  <a:lnTo>
                    <a:pt x="494920" y="197968"/>
                  </a:lnTo>
                  <a:lnTo>
                    <a:pt x="495135" y="196781"/>
                  </a:lnTo>
                  <a:lnTo>
                    <a:pt x="495783" y="196026"/>
                  </a:lnTo>
                  <a:lnTo>
                    <a:pt x="495837" y="195325"/>
                  </a:lnTo>
                  <a:lnTo>
                    <a:pt x="494326" y="194462"/>
                  </a:lnTo>
                  <a:lnTo>
                    <a:pt x="493895" y="194516"/>
                  </a:lnTo>
                  <a:lnTo>
                    <a:pt x="493032" y="195163"/>
                  </a:lnTo>
                  <a:lnTo>
                    <a:pt x="492600" y="195325"/>
                  </a:lnTo>
                  <a:lnTo>
                    <a:pt x="492115" y="195217"/>
                  </a:lnTo>
                  <a:lnTo>
                    <a:pt x="491629" y="194893"/>
                  </a:lnTo>
                  <a:lnTo>
                    <a:pt x="491251" y="194462"/>
                  </a:lnTo>
                  <a:lnTo>
                    <a:pt x="491090" y="193976"/>
                  </a:lnTo>
                  <a:lnTo>
                    <a:pt x="491413" y="193005"/>
                  </a:lnTo>
                  <a:lnTo>
                    <a:pt x="492330" y="192520"/>
                  </a:lnTo>
                  <a:lnTo>
                    <a:pt x="493517" y="192412"/>
                  </a:lnTo>
                  <a:lnTo>
                    <a:pt x="494542" y="192574"/>
                  </a:lnTo>
                  <a:lnTo>
                    <a:pt x="495513" y="193005"/>
                  </a:lnTo>
                  <a:lnTo>
                    <a:pt x="497455" y="194138"/>
                  </a:lnTo>
                  <a:lnTo>
                    <a:pt x="498426" y="194516"/>
                  </a:lnTo>
                  <a:lnTo>
                    <a:pt x="502202" y="194570"/>
                  </a:lnTo>
                  <a:lnTo>
                    <a:pt x="503227" y="195001"/>
                  </a:lnTo>
                  <a:close/>
                  <a:moveTo>
                    <a:pt x="254337" y="175096"/>
                  </a:moveTo>
                  <a:lnTo>
                    <a:pt x="254337" y="176391"/>
                  </a:lnTo>
                  <a:lnTo>
                    <a:pt x="254176" y="177038"/>
                  </a:lnTo>
                  <a:lnTo>
                    <a:pt x="253852" y="177470"/>
                  </a:lnTo>
                  <a:lnTo>
                    <a:pt x="253366" y="176715"/>
                  </a:lnTo>
                  <a:lnTo>
                    <a:pt x="252234" y="175258"/>
                  </a:lnTo>
                  <a:lnTo>
                    <a:pt x="251640" y="173262"/>
                  </a:lnTo>
                  <a:lnTo>
                    <a:pt x="250939" y="171968"/>
                  </a:lnTo>
                  <a:lnTo>
                    <a:pt x="250454" y="170781"/>
                  </a:lnTo>
                  <a:lnTo>
                    <a:pt x="250831" y="169972"/>
                  </a:lnTo>
                  <a:lnTo>
                    <a:pt x="251964" y="169702"/>
                  </a:lnTo>
                  <a:lnTo>
                    <a:pt x="252827" y="170188"/>
                  </a:lnTo>
                  <a:lnTo>
                    <a:pt x="253420" y="171105"/>
                  </a:lnTo>
                  <a:lnTo>
                    <a:pt x="253798" y="172184"/>
                  </a:lnTo>
                  <a:lnTo>
                    <a:pt x="254337" y="175096"/>
                  </a:lnTo>
                  <a:close/>
                  <a:moveTo>
                    <a:pt x="480085" y="156540"/>
                  </a:moveTo>
                  <a:lnTo>
                    <a:pt x="481218" y="153951"/>
                  </a:lnTo>
                  <a:lnTo>
                    <a:pt x="483430" y="154005"/>
                  </a:lnTo>
                  <a:lnTo>
                    <a:pt x="484940" y="155731"/>
                  </a:lnTo>
                  <a:lnTo>
                    <a:pt x="483861" y="158320"/>
                  </a:lnTo>
                  <a:lnTo>
                    <a:pt x="483700" y="159291"/>
                  </a:lnTo>
                  <a:lnTo>
                    <a:pt x="484401" y="162582"/>
                  </a:lnTo>
                  <a:lnTo>
                    <a:pt x="484185" y="163984"/>
                  </a:lnTo>
                  <a:lnTo>
                    <a:pt x="483646" y="164308"/>
                  </a:lnTo>
                  <a:lnTo>
                    <a:pt x="481866" y="164901"/>
                  </a:lnTo>
                  <a:lnTo>
                    <a:pt x="481218" y="165225"/>
                  </a:lnTo>
                  <a:lnTo>
                    <a:pt x="480895" y="165764"/>
                  </a:lnTo>
                  <a:lnTo>
                    <a:pt x="480409" y="167221"/>
                  </a:lnTo>
                  <a:lnTo>
                    <a:pt x="480139" y="167598"/>
                  </a:lnTo>
                  <a:lnTo>
                    <a:pt x="479007" y="167491"/>
                  </a:lnTo>
                  <a:lnTo>
                    <a:pt x="478036" y="166789"/>
                  </a:lnTo>
                  <a:lnTo>
                    <a:pt x="476471" y="165225"/>
                  </a:lnTo>
                  <a:lnTo>
                    <a:pt x="474961" y="164470"/>
                  </a:lnTo>
                  <a:lnTo>
                    <a:pt x="474368" y="163984"/>
                  </a:lnTo>
                  <a:lnTo>
                    <a:pt x="474314" y="163391"/>
                  </a:lnTo>
                  <a:lnTo>
                    <a:pt x="474368" y="163337"/>
                  </a:lnTo>
                  <a:lnTo>
                    <a:pt x="476202" y="162312"/>
                  </a:lnTo>
                  <a:lnTo>
                    <a:pt x="477712" y="161125"/>
                  </a:lnTo>
                  <a:lnTo>
                    <a:pt x="479007" y="159831"/>
                  </a:lnTo>
                  <a:lnTo>
                    <a:pt x="479600" y="158860"/>
                  </a:lnTo>
                  <a:lnTo>
                    <a:pt x="479978" y="157781"/>
                  </a:lnTo>
                  <a:lnTo>
                    <a:pt x="480085" y="156540"/>
                  </a:lnTo>
                  <a:close/>
                  <a:moveTo>
                    <a:pt x="390164" y="152980"/>
                  </a:moveTo>
                  <a:lnTo>
                    <a:pt x="390703" y="154706"/>
                  </a:lnTo>
                  <a:lnTo>
                    <a:pt x="390541" y="155407"/>
                  </a:lnTo>
                  <a:lnTo>
                    <a:pt x="386819" y="156055"/>
                  </a:lnTo>
                  <a:lnTo>
                    <a:pt x="385741" y="156109"/>
                  </a:lnTo>
                  <a:lnTo>
                    <a:pt x="384770" y="155677"/>
                  </a:lnTo>
                  <a:lnTo>
                    <a:pt x="385309" y="153196"/>
                  </a:lnTo>
                  <a:lnTo>
                    <a:pt x="387197" y="152063"/>
                  </a:lnTo>
                  <a:lnTo>
                    <a:pt x="389193" y="152063"/>
                  </a:lnTo>
                  <a:lnTo>
                    <a:pt x="390164" y="152980"/>
                  </a:lnTo>
                  <a:close/>
                  <a:moveTo>
                    <a:pt x="216038" y="154490"/>
                  </a:moveTo>
                  <a:lnTo>
                    <a:pt x="217009" y="154598"/>
                  </a:lnTo>
                  <a:lnTo>
                    <a:pt x="219653" y="155246"/>
                  </a:lnTo>
                  <a:lnTo>
                    <a:pt x="220462" y="155677"/>
                  </a:lnTo>
                  <a:lnTo>
                    <a:pt x="219922" y="156864"/>
                  </a:lnTo>
                  <a:lnTo>
                    <a:pt x="219275" y="156864"/>
                  </a:lnTo>
                  <a:lnTo>
                    <a:pt x="219275" y="156217"/>
                  </a:lnTo>
                  <a:lnTo>
                    <a:pt x="218736" y="156217"/>
                  </a:lnTo>
                  <a:lnTo>
                    <a:pt x="216848" y="162528"/>
                  </a:lnTo>
                  <a:lnTo>
                    <a:pt x="215984" y="163067"/>
                  </a:lnTo>
                  <a:lnTo>
                    <a:pt x="214852" y="162312"/>
                  </a:lnTo>
                  <a:lnTo>
                    <a:pt x="214204" y="162528"/>
                  </a:lnTo>
                  <a:lnTo>
                    <a:pt x="213719" y="163067"/>
                  </a:lnTo>
                  <a:lnTo>
                    <a:pt x="209727" y="164578"/>
                  </a:lnTo>
                  <a:lnTo>
                    <a:pt x="210105" y="165279"/>
                  </a:lnTo>
                  <a:lnTo>
                    <a:pt x="210536" y="165603"/>
                  </a:lnTo>
                  <a:lnTo>
                    <a:pt x="211076" y="165710"/>
                  </a:lnTo>
                  <a:lnTo>
                    <a:pt x="211831" y="165710"/>
                  </a:lnTo>
                  <a:lnTo>
                    <a:pt x="212532" y="165980"/>
                  </a:lnTo>
                  <a:lnTo>
                    <a:pt x="212802" y="166627"/>
                  </a:lnTo>
                  <a:lnTo>
                    <a:pt x="212748" y="167275"/>
                  </a:lnTo>
                  <a:lnTo>
                    <a:pt x="212424" y="167544"/>
                  </a:lnTo>
                  <a:lnTo>
                    <a:pt x="211345" y="167706"/>
                  </a:lnTo>
                  <a:lnTo>
                    <a:pt x="210267" y="167976"/>
                  </a:lnTo>
                  <a:lnTo>
                    <a:pt x="209188" y="168138"/>
                  </a:lnTo>
                  <a:lnTo>
                    <a:pt x="208163" y="167814"/>
                  </a:lnTo>
                  <a:lnTo>
                    <a:pt x="207462" y="167113"/>
                  </a:lnTo>
                  <a:lnTo>
                    <a:pt x="206976" y="166196"/>
                  </a:lnTo>
                  <a:lnTo>
                    <a:pt x="206706" y="165171"/>
                  </a:lnTo>
                  <a:lnTo>
                    <a:pt x="206653" y="164200"/>
                  </a:lnTo>
                  <a:lnTo>
                    <a:pt x="206814" y="163175"/>
                  </a:lnTo>
                  <a:lnTo>
                    <a:pt x="207623" y="161071"/>
                  </a:lnTo>
                  <a:lnTo>
                    <a:pt x="208055" y="159076"/>
                  </a:lnTo>
                  <a:lnTo>
                    <a:pt x="208972" y="156864"/>
                  </a:lnTo>
                  <a:lnTo>
                    <a:pt x="209080" y="156163"/>
                  </a:lnTo>
                  <a:lnTo>
                    <a:pt x="208379" y="155138"/>
                  </a:lnTo>
                  <a:lnTo>
                    <a:pt x="206275" y="153951"/>
                  </a:lnTo>
                  <a:lnTo>
                    <a:pt x="205466" y="153142"/>
                  </a:lnTo>
                  <a:lnTo>
                    <a:pt x="206329" y="152333"/>
                  </a:lnTo>
                  <a:lnTo>
                    <a:pt x="206653" y="151146"/>
                  </a:lnTo>
                  <a:lnTo>
                    <a:pt x="206545" y="149905"/>
                  </a:lnTo>
                  <a:lnTo>
                    <a:pt x="206059" y="148934"/>
                  </a:lnTo>
                  <a:lnTo>
                    <a:pt x="207300" y="148395"/>
                  </a:lnTo>
                  <a:lnTo>
                    <a:pt x="207947" y="149905"/>
                  </a:lnTo>
                  <a:lnTo>
                    <a:pt x="208163" y="150175"/>
                  </a:lnTo>
                  <a:lnTo>
                    <a:pt x="208379" y="150337"/>
                  </a:lnTo>
                  <a:lnTo>
                    <a:pt x="209835" y="151092"/>
                  </a:lnTo>
                  <a:lnTo>
                    <a:pt x="210267" y="151416"/>
                  </a:lnTo>
                  <a:lnTo>
                    <a:pt x="210482" y="152872"/>
                  </a:lnTo>
                  <a:lnTo>
                    <a:pt x="210267" y="154221"/>
                  </a:lnTo>
                  <a:lnTo>
                    <a:pt x="210428" y="155192"/>
                  </a:lnTo>
                  <a:lnTo>
                    <a:pt x="211777" y="155569"/>
                  </a:lnTo>
                  <a:lnTo>
                    <a:pt x="212478" y="155677"/>
                  </a:lnTo>
                  <a:lnTo>
                    <a:pt x="213827" y="156109"/>
                  </a:lnTo>
                  <a:lnTo>
                    <a:pt x="214420" y="156109"/>
                  </a:lnTo>
                  <a:lnTo>
                    <a:pt x="214906" y="155731"/>
                  </a:lnTo>
                  <a:lnTo>
                    <a:pt x="215067" y="155138"/>
                  </a:lnTo>
                  <a:lnTo>
                    <a:pt x="215283" y="154598"/>
                  </a:lnTo>
                  <a:lnTo>
                    <a:pt x="216038" y="154490"/>
                  </a:lnTo>
                  <a:close/>
                  <a:moveTo>
                    <a:pt x="258006" y="138685"/>
                  </a:moveTo>
                  <a:lnTo>
                    <a:pt x="258006" y="146669"/>
                  </a:lnTo>
                  <a:lnTo>
                    <a:pt x="257466" y="146669"/>
                  </a:lnTo>
                  <a:lnTo>
                    <a:pt x="255632" y="144349"/>
                  </a:lnTo>
                  <a:lnTo>
                    <a:pt x="254230" y="144889"/>
                  </a:lnTo>
                  <a:lnTo>
                    <a:pt x="253528" y="144241"/>
                  </a:lnTo>
                  <a:lnTo>
                    <a:pt x="252827" y="143324"/>
                  </a:lnTo>
                  <a:lnTo>
                    <a:pt x="251478" y="143109"/>
                  </a:lnTo>
                  <a:lnTo>
                    <a:pt x="251856" y="142515"/>
                  </a:lnTo>
                  <a:lnTo>
                    <a:pt x="251964" y="141976"/>
                  </a:lnTo>
                  <a:lnTo>
                    <a:pt x="251964" y="141436"/>
                  </a:lnTo>
                  <a:lnTo>
                    <a:pt x="252072" y="140735"/>
                  </a:lnTo>
                  <a:lnTo>
                    <a:pt x="251101" y="136312"/>
                  </a:lnTo>
                  <a:lnTo>
                    <a:pt x="251263" y="134586"/>
                  </a:lnTo>
                  <a:lnTo>
                    <a:pt x="252665" y="134694"/>
                  </a:lnTo>
                  <a:lnTo>
                    <a:pt x="253960" y="134478"/>
                  </a:lnTo>
                  <a:lnTo>
                    <a:pt x="255740" y="135503"/>
                  </a:lnTo>
                  <a:lnTo>
                    <a:pt x="257304" y="137121"/>
                  </a:lnTo>
                  <a:lnTo>
                    <a:pt x="258006" y="138685"/>
                  </a:lnTo>
                  <a:close/>
                  <a:moveTo>
                    <a:pt x="256765" y="122880"/>
                  </a:moveTo>
                  <a:lnTo>
                    <a:pt x="258599" y="122233"/>
                  </a:lnTo>
                  <a:lnTo>
                    <a:pt x="259084" y="123096"/>
                  </a:lnTo>
                  <a:lnTo>
                    <a:pt x="258599" y="126710"/>
                  </a:lnTo>
                  <a:lnTo>
                    <a:pt x="258761" y="129785"/>
                  </a:lnTo>
                  <a:lnTo>
                    <a:pt x="258599" y="130594"/>
                  </a:lnTo>
                  <a:lnTo>
                    <a:pt x="258059" y="131241"/>
                  </a:lnTo>
                  <a:lnTo>
                    <a:pt x="257682" y="130918"/>
                  </a:lnTo>
                  <a:lnTo>
                    <a:pt x="257520" y="130055"/>
                  </a:lnTo>
                  <a:lnTo>
                    <a:pt x="257466" y="129084"/>
                  </a:lnTo>
                  <a:lnTo>
                    <a:pt x="257250" y="128760"/>
                  </a:lnTo>
                  <a:lnTo>
                    <a:pt x="256819" y="128652"/>
                  </a:lnTo>
                  <a:lnTo>
                    <a:pt x="256387" y="128760"/>
                  </a:lnTo>
                  <a:lnTo>
                    <a:pt x="256171" y="129084"/>
                  </a:lnTo>
                  <a:lnTo>
                    <a:pt x="256225" y="129731"/>
                  </a:lnTo>
                  <a:lnTo>
                    <a:pt x="257089" y="132104"/>
                  </a:lnTo>
                  <a:lnTo>
                    <a:pt x="257520" y="132698"/>
                  </a:lnTo>
                  <a:lnTo>
                    <a:pt x="257736" y="133291"/>
                  </a:lnTo>
                  <a:lnTo>
                    <a:pt x="257412" y="134208"/>
                  </a:lnTo>
                  <a:lnTo>
                    <a:pt x="253205" y="131835"/>
                  </a:lnTo>
                  <a:lnTo>
                    <a:pt x="253636" y="131403"/>
                  </a:lnTo>
                  <a:lnTo>
                    <a:pt x="253744" y="130864"/>
                  </a:lnTo>
                  <a:lnTo>
                    <a:pt x="253744" y="129407"/>
                  </a:lnTo>
                  <a:lnTo>
                    <a:pt x="254607" y="127573"/>
                  </a:lnTo>
                  <a:lnTo>
                    <a:pt x="254877" y="125793"/>
                  </a:lnTo>
                  <a:lnTo>
                    <a:pt x="255308" y="124175"/>
                  </a:lnTo>
                  <a:lnTo>
                    <a:pt x="256765" y="122880"/>
                  </a:lnTo>
                  <a:close/>
                  <a:moveTo>
                    <a:pt x="441301" y="78162"/>
                  </a:moveTo>
                  <a:lnTo>
                    <a:pt x="442218" y="77299"/>
                  </a:lnTo>
                  <a:lnTo>
                    <a:pt x="442218" y="78216"/>
                  </a:lnTo>
                  <a:lnTo>
                    <a:pt x="440708" y="82747"/>
                  </a:lnTo>
                  <a:lnTo>
                    <a:pt x="440114" y="83826"/>
                  </a:lnTo>
                  <a:lnTo>
                    <a:pt x="436500" y="88465"/>
                  </a:lnTo>
                  <a:lnTo>
                    <a:pt x="435799" y="89868"/>
                  </a:lnTo>
                  <a:lnTo>
                    <a:pt x="435313" y="91270"/>
                  </a:lnTo>
                  <a:lnTo>
                    <a:pt x="434990" y="94021"/>
                  </a:lnTo>
                  <a:lnTo>
                    <a:pt x="434450" y="94776"/>
                  </a:lnTo>
                  <a:lnTo>
                    <a:pt x="432940" y="95424"/>
                  </a:lnTo>
                  <a:lnTo>
                    <a:pt x="431645" y="95586"/>
                  </a:lnTo>
                  <a:lnTo>
                    <a:pt x="428894" y="95370"/>
                  </a:lnTo>
                  <a:lnTo>
                    <a:pt x="427600" y="95424"/>
                  </a:lnTo>
                  <a:lnTo>
                    <a:pt x="426305" y="95909"/>
                  </a:lnTo>
                  <a:lnTo>
                    <a:pt x="423824" y="97474"/>
                  </a:lnTo>
                  <a:lnTo>
                    <a:pt x="422853" y="97797"/>
                  </a:lnTo>
                  <a:lnTo>
                    <a:pt x="422044" y="97474"/>
                  </a:lnTo>
                  <a:lnTo>
                    <a:pt x="419239" y="95370"/>
                  </a:lnTo>
                  <a:lnTo>
                    <a:pt x="416002" y="94129"/>
                  </a:lnTo>
                  <a:lnTo>
                    <a:pt x="415085" y="93644"/>
                  </a:lnTo>
                  <a:lnTo>
                    <a:pt x="417135" y="91054"/>
                  </a:lnTo>
                  <a:lnTo>
                    <a:pt x="417459" y="90299"/>
                  </a:lnTo>
                  <a:lnTo>
                    <a:pt x="417728" y="89166"/>
                  </a:lnTo>
                  <a:lnTo>
                    <a:pt x="418376" y="88789"/>
                  </a:lnTo>
                  <a:lnTo>
                    <a:pt x="419077" y="88843"/>
                  </a:lnTo>
                  <a:lnTo>
                    <a:pt x="419562" y="88951"/>
                  </a:lnTo>
                  <a:lnTo>
                    <a:pt x="421181" y="88357"/>
                  </a:lnTo>
                  <a:lnTo>
                    <a:pt x="421720" y="87117"/>
                  </a:lnTo>
                  <a:lnTo>
                    <a:pt x="422098" y="85876"/>
                  </a:lnTo>
                  <a:lnTo>
                    <a:pt x="423069" y="85337"/>
                  </a:lnTo>
                  <a:lnTo>
                    <a:pt x="424417" y="85337"/>
                  </a:lnTo>
                  <a:lnTo>
                    <a:pt x="425388" y="85444"/>
                  </a:lnTo>
                  <a:lnTo>
                    <a:pt x="426305" y="85930"/>
                  </a:lnTo>
                  <a:lnTo>
                    <a:pt x="427546" y="87063"/>
                  </a:lnTo>
                  <a:lnTo>
                    <a:pt x="430027" y="89976"/>
                  </a:lnTo>
                  <a:lnTo>
                    <a:pt x="431160" y="90623"/>
                  </a:lnTo>
                  <a:lnTo>
                    <a:pt x="430944" y="89436"/>
                  </a:lnTo>
                  <a:lnTo>
                    <a:pt x="429650" y="85337"/>
                  </a:lnTo>
                  <a:lnTo>
                    <a:pt x="429218" y="85067"/>
                  </a:lnTo>
                  <a:lnTo>
                    <a:pt x="428463" y="83826"/>
                  </a:lnTo>
                  <a:lnTo>
                    <a:pt x="428139" y="83449"/>
                  </a:lnTo>
                  <a:lnTo>
                    <a:pt x="427384" y="83341"/>
                  </a:lnTo>
                  <a:lnTo>
                    <a:pt x="424849" y="83449"/>
                  </a:lnTo>
                  <a:lnTo>
                    <a:pt x="422475" y="83179"/>
                  </a:lnTo>
                  <a:lnTo>
                    <a:pt x="415786" y="80644"/>
                  </a:lnTo>
                  <a:lnTo>
                    <a:pt x="413035" y="80104"/>
                  </a:lnTo>
                  <a:lnTo>
                    <a:pt x="412226" y="79781"/>
                  </a:lnTo>
                  <a:lnTo>
                    <a:pt x="411417" y="79025"/>
                  </a:lnTo>
                  <a:lnTo>
                    <a:pt x="410716" y="77946"/>
                  </a:lnTo>
                  <a:lnTo>
                    <a:pt x="409421" y="75195"/>
                  </a:lnTo>
                  <a:lnTo>
                    <a:pt x="409259" y="74494"/>
                  </a:lnTo>
                  <a:lnTo>
                    <a:pt x="409098" y="73146"/>
                  </a:lnTo>
                  <a:lnTo>
                    <a:pt x="408882" y="72390"/>
                  </a:lnTo>
                  <a:lnTo>
                    <a:pt x="408288" y="71959"/>
                  </a:lnTo>
                  <a:lnTo>
                    <a:pt x="407695" y="71581"/>
                  </a:lnTo>
                  <a:lnTo>
                    <a:pt x="407264" y="71042"/>
                  </a:lnTo>
                  <a:lnTo>
                    <a:pt x="407156" y="70449"/>
                  </a:lnTo>
                  <a:lnTo>
                    <a:pt x="407264" y="68453"/>
                  </a:lnTo>
                  <a:lnTo>
                    <a:pt x="406994" y="67590"/>
                  </a:lnTo>
                  <a:lnTo>
                    <a:pt x="406400" y="67212"/>
                  </a:lnTo>
                  <a:lnTo>
                    <a:pt x="405807" y="66942"/>
                  </a:lnTo>
                  <a:lnTo>
                    <a:pt x="405483" y="66403"/>
                  </a:lnTo>
                  <a:lnTo>
                    <a:pt x="405753" y="65648"/>
                  </a:lnTo>
                  <a:lnTo>
                    <a:pt x="406562" y="64461"/>
                  </a:lnTo>
                  <a:lnTo>
                    <a:pt x="408774" y="61926"/>
                  </a:lnTo>
                  <a:lnTo>
                    <a:pt x="409637" y="61386"/>
                  </a:lnTo>
                  <a:lnTo>
                    <a:pt x="410446" y="61278"/>
                  </a:lnTo>
                  <a:lnTo>
                    <a:pt x="411255" y="61278"/>
                  </a:lnTo>
                  <a:lnTo>
                    <a:pt x="412118" y="61009"/>
                  </a:lnTo>
                  <a:lnTo>
                    <a:pt x="412658" y="60469"/>
                  </a:lnTo>
                  <a:lnTo>
                    <a:pt x="413844" y="58959"/>
                  </a:lnTo>
                  <a:lnTo>
                    <a:pt x="414168" y="58635"/>
                  </a:lnTo>
                  <a:lnTo>
                    <a:pt x="415085" y="58258"/>
                  </a:lnTo>
                  <a:lnTo>
                    <a:pt x="421666" y="51785"/>
                  </a:lnTo>
                  <a:lnTo>
                    <a:pt x="422691" y="49573"/>
                  </a:lnTo>
                  <a:lnTo>
                    <a:pt x="423878" y="48170"/>
                  </a:lnTo>
                  <a:lnTo>
                    <a:pt x="425280" y="46876"/>
                  </a:lnTo>
                  <a:lnTo>
                    <a:pt x="426413" y="46067"/>
                  </a:lnTo>
                  <a:lnTo>
                    <a:pt x="427923" y="47307"/>
                  </a:lnTo>
                  <a:lnTo>
                    <a:pt x="428625" y="48980"/>
                  </a:lnTo>
                  <a:lnTo>
                    <a:pt x="428786" y="53511"/>
                  </a:lnTo>
                  <a:lnTo>
                    <a:pt x="429218" y="55992"/>
                  </a:lnTo>
                  <a:lnTo>
                    <a:pt x="430405" y="57502"/>
                  </a:lnTo>
                  <a:lnTo>
                    <a:pt x="433533" y="59822"/>
                  </a:lnTo>
                  <a:lnTo>
                    <a:pt x="438604" y="66025"/>
                  </a:lnTo>
                  <a:lnTo>
                    <a:pt x="440870" y="67644"/>
                  </a:lnTo>
                  <a:lnTo>
                    <a:pt x="441301" y="68183"/>
                  </a:lnTo>
                  <a:lnTo>
                    <a:pt x="441463" y="69424"/>
                  </a:lnTo>
                  <a:lnTo>
                    <a:pt x="441409" y="71797"/>
                  </a:lnTo>
                  <a:lnTo>
                    <a:pt x="441894" y="72930"/>
                  </a:lnTo>
                  <a:lnTo>
                    <a:pt x="440977" y="73955"/>
                  </a:lnTo>
                  <a:lnTo>
                    <a:pt x="439737" y="74710"/>
                  </a:lnTo>
                  <a:lnTo>
                    <a:pt x="438658" y="75627"/>
                  </a:lnTo>
                  <a:lnTo>
                    <a:pt x="438334" y="77083"/>
                  </a:lnTo>
                  <a:lnTo>
                    <a:pt x="439197" y="76652"/>
                  </a:lnTo>
                  <a:lnTo>
                    <a:pt x="439899" y="76868"/>
                  </a:lnTo>
                  <a:lnTo>
                    <a:pt x="441301" y="78162"/>
                  </a:lnTo>
                  <a:close/>
                  <a:moveTo>
                    <a:pt x="407371" y="0"/>
                  </a:moveTo>
                  <a:lnTo>
                    <a:pt x="408019" y="378"/>
                  </a:lnTo>
                  <a:lnTo>
                    <a:pt x="407965" y="1025"/>
                  </a:lnTo>
                  <a:lnTo>
                    <a:pt x="407587" y="1726"/>
                  </a:lnTo>
                  <a:lnTo>
                    <a:pt x="407371" y="2373"/>
                  </a:lnTo>
                  <a:lnTo>
                    <a:pt x="406994" y="5502"/>
                  </a:lnTo>
                  <a:lnTo>
                    <a:pt x="406400" y="7066"/>
                  </a:lnTo>
                  <a:lnTo>
                    <a:pt x="405322" y="7714"/>
                  </a:lnTo>
                  <a:lnTo>
                    <a:pt x="403380" y="7660"/>
                  </a:lnTo>
                  <a:lnTo>
                    <a:pt x="402301" y="7444"/>
                  </a:lnTo>
                  <a:lnTo>
                    <a:pt x="401492" y="7012"/>
                  </a:lnTo>
                  <a:lnTo>
                    <a:pt x="401330" y="6743"/>
                  </a:lnTo>
                  <a:lnTo>
                    <a:pt x="401330" y="6419"/>
                  </a:lnTo>
                  <a:lnTo>
                    <a:pt x="401438" y="5988"/>
                  </a:lnTo>
                  <a:lnTo>
                    <a:pt x="401761" y="5502"/>
                  </a:lnTo>
                  <a:lnTo>
                    <a:pt x="402732" y="4693"/>
                  </a:lnTo>
                  <a:lnTo>
                    <a:pt x="404027" y="3938"/>
                  </a:lnTo>
                  <a:lnTo>
                    <a:pt x="405106" y="3075"/>
                  </a:lnTo>
                  <a:lnTo>
                    <a:pt x="405591" y="1942"/>
                  </a:lnTo>
                  <a:lnTo>
                    <a:pt x="405753" y="1349"/>
                  </a:lnTo>
                  <a:lnTo>
                    <a:pt x="406185" y="647"/>
                  </a:lnTo>
                  <a:lnTo>
                    <a:pt x="406778" y="108"/>
                  </a:lnTo>
                  <a:lnTo>
                    <a:pt x="407371" y="0"/>
                  </a:lnTo>
                  <a:close/>
                  <a:moveTo>
                    <a:pt x="107183" y="449500"/>
                  </a:moveTo>
                  <a:lnTo>
                    <a:pt x="111067" y="453870"/>
                  </a:lnTo>
                  <a:lnTo>
                    <a:pt x="111606" y="455218"/>
                  </a:lnTo>
                  <a:lnTo>
                    <a:pt x="110959" y="456944"/>
                  </a:lnTo>
                  <a:lnTo>
                    <a:pt x="109341" y="458401"/>
                  </a:lnTo>
                  <a:lnTo>
                    <a:pt x="105996" y="460828"/>
                  </a:lnTo>
                  <a:lnTo>
                    <a:pt x="105349" y="462500"/>
                  </a:lnTo>
                  <a:lnTo>
                    <a:pt x="104971" y="466762"/>
                  </a:lnTo>
                  <a:lnTo>
                    <a:pt x="104054" y="468272"/>
                  </a:lnTo>
                  <a:lnTo>
                    <a:pt x="101034" y="468272"/>
                  </a:lnTo>
                  <a:lnTo>
                    <a:pt x="98444" y="466007"/>
                  </a:lnTo>
                  <a:lnTo>
                    <a:pt x="96125" y="464874"/>
                  </a:lnTo>
                  <a:lnTo>
                    <a:pt x="93805" y="468272"/>
                  </a:lnTo>
                  <a:lnTo>
                    <a:pt x="92888" y="471725"/>
                  </a:lnTo>
                  <a:lnTo>
                    <a:pt x="92187" y="472318"/>
                  </a:lnTo>
                  <a:lnTo>
                    <a:pt x="90515" y="472480"/>
                  </a:lnTo>
                  <a:lnTo>
                    <a:pt x="89598" y="465305"/>
                  </a:lnTo>
                  <a:lnTo>
                    <a:pt x="88681" y="462123"/>
                  </a:lnTo>
                  <a:lnTo>
                    <a:pt x="87872" y="460990"/>
                  </a:lnTo>
                  <a:lnTo>
                    <a:pt x="86631" y="461152"/>
                  </a:lnTo>
                  <a:lnTo>
                    <a:pt x="81776" y="456243"/>
                  </a:lnTo>
                  <a:lnTo>
                    <a:pt x="81561" y="454895"/>
                  </a:lnTo>
                  <a:lnTo>
                    <a:pt x="82370" y="453708"/>
                  </a:lnTo>
                  <a:lnTo>
                    <a:pt x="83556" y="450849"/>
                  </a:lnTo>
                  <a:lnTo>
                    <a:pt x="84150" y="449824"/>
                  </a:lnTo>
                  <a:lnTo>
                    <a:pt x="86577" y="447828"/>
                  </a:lnTo>
                  <a:lnTo>
                    <a:pt x="87710" y="446641"/>
                  </a:lnTo>
                  <a:lnTo>
                    <a:pt x="88411" y="445023"/>
                  </a:lnTo>
                  <a:lnTo>
                    <a:pt x="89005" y="445023"/>
                  </a:lnTo>
                  <a:lnTo>
                    <a:pt x="89544" y="446534"/>
                  </a:lnTo>
                  <a:lnTo>
                    <a:pt x="88627" y="450094"/>
                  </a:lnTo>
                  <a:lnTo>
                    <a:pt x="89005" y="452144"/>
                  </a:lnTo>
                  <a:lnTo>
                    <a:pt x="89598" y="452144"/>
                  </a:lnTo>
                  <a:lnTo>
                    <a:pt x="89814" y="450309"/>
                  </a:lnTo>
                  <a:lnTo>
                    <a:pt x="90191" y="448583"/>
                  </a:lnTo>
                  <a:lnTo>
                    <a:pt x="90785" y="448583"/>
                  </a:lnTo>
                  <a:lnTo>
                    <a:pt x="92781" y="449824"/>
                  </a:lnTo>
                  <a:lnTo>
                    <a:pt x="95639" y="448152"/>
                  </a:lnTo>
                  <a:lnTo>
                    <a:pt x="100332" y="443836"/>
                  </a:lnTo>
                  <a:lnTo>
                    <a:pt x="102059" y="445347"/>
                  </a:lnTo>
                  <a:lnTo>
                    <a:pt x="102706" y="445724"/>
                  </a:lnTo>
                  <a:lnTo>
                    <a:pt x="104594" y="446480"/>
                  </a:lnTo>
                  <a:lnTo>
                    <a:pt x="105187" y="446857"/>
                  </a:lnTo>
                  <a:lnTo>
                    <a:pt x="105727" y="447451"/>
                  </a:lnTo>
                  <a:lnTo>
                    <a:pt x="106644" y="448853"/>
                  </a:lnTo>
                  <a:lnTo>
                    <a:pt x="107183" y="449500"/>
                  </a:lnTo>
                  <a:close/>
                  <a:moveTo>
                    <a:pt x="140250" y="435529"/>
                  </a:moveTo>
                  <a:lnTo>
                    <a:pt x="147424" y="439359"/>
                  </a:lnTo>
                  <a:lnTo>
                    <a:pt x="146669" y="440492"/>
                  </a:lnTo>
                  <a:lnTo>
                    <a:pt x="144835" y="440114"/>
                  </a:lnTo>
                  <a:lnTo>
                    <a:pt x="142623" y="439305"/>
                  </a:lnTo>
                  <a:lnTo>
                    <a:pt x="140789" y="439036"/>
                  </a:lnTo>
                  <a:lnTo>
                    <a:pt x="139225" y="439845"/>
                  </a:lnTo>
                  <a:lnTo>
                    <a:pt x="139495" y="440816"/>
                  </a:lnTo>
                  <a:lnTo>
                    <a:pt x="140412" y="442056"/>
                  </a:lnTo>
                  <a:lnTo>
                    <a:pt x="140789" y="443675"/>
                  </a:lnTo>
                  <a:lnTo>
                    <a:pt x="136150" y="441625"/>
                  </a:lnTo>
                  <a:lnTo>
                    <a:pt x="134586" y="441355"/>
                  </a:lnTo>
                  <a:lnTo>
                    <a:pt x="133507" y="440978"/>
                  </a:lnTo>
                  <a:lnTo>
                    <a:pt x="131889" y="439359"/>
                  </a:lnTo>
                  <a:lnTo>
                    <a:pt x="127142" y="437202"/>
                  </a:lnTo>
                  <a:lnTo>
                    <a:pt x="125847" y="435907"/>
                  </a:lnTo>
                  <a:lnTo>
                    <a:pt x="124768" y="434558"/>
                  </a:lnTo>
                  <a:lnTo>
                    <a:pt x="123474" y="433479"/>
                  </a:lnTo>
                  <a:lnTo>
                    <a:pt x="121478" y="433048"/>
                  </a:lnTo>
                  <a:lnTo>
                    <a:pt x="117864" y="433264"/>
                  </a:lnTo>
                  <a:lnTo>
                    <a:pt x="116461" y="433641"/>
                  </a:lnTo>
                  <a:lnTo>
                    <a:pt x="115221" y="434289"/>
                  </a:lnTo>
                  <a:lnTo>
                    <a:pt x="113171" y="435745"/>
                  </a:lnTo>
                  <a:lnTo>
                    <a:pt x="112254" y="436069"/>
                  </a:lnTo>
                  <a:lnTo>
                    <a:pt x="111768" y="436015"/>
                  </a:lnTo>
                  <a:lnTo>
                    <a:pt x="110420" y="435475"/>
                  </a:lnTo>
                  <a:lnTo>
                    <a:pt x="109988" y="435745"/>
                  </a:lnTo>
                  <a:lnTo>
                    <a:pt x="109233" y="436446"/>
                  </a:lnTo>
                  <a:lnTo>
                    <a:pt x="108532" y="436878"/>
                  </a:lnTo>
                  <a:lnTo>
                    <a:pt x="107453" y="438119"/>
                  </a:lnTo>
                  <a:lnTo>
                    <a:pt x="106644" y="438388"/>
                  </a:lnTo>
                  <a:lnTo>
                    <a:pt x="105565" y="438280"/>
                  </a:lnTo>
                  <a:lnTo>
                    <a:pt x="105133" y="437903"/>
                  </a:lnTo>
                  <a:lnTo>
                    <a:pt x="104971" y="437363"/>
                  </a:lnTo>
                  <a:lnTo>
                    <a:pt x="104594" y="436554"/>
                  </a:lnTo>
                  <a:lnTo>
                    <a:pt x="103731" y="435314"/>
                  </a:lnTo>
                  <a:lnTo>
                    <a:pt x="102814" y="434720"/>
                  </a:lnTo>
                  <a:lnTo>
                    <a:pt x="101573" y="434397"/>
                  </a:lnTo>
                  <a:lnTo>
                    <a:pt x="99415" y="434289"/>
                  </a:lnTo>
                  <a:lnTo>
                    <a:pt x="98337" y="434073"/>
                  </a:lnTo>
                  <a:lnTo>
                    <a:pt x="97689" y="433479"/>
                  </a:lnTo>
                  <a:lnTo>
                    <a:pt x="97420" y="432670"/>
                  </a:lnTo>
                  <a:lnTo>
                    <a:pt x="97366" y="431592"/>
                  </a:lnTo>
                  <a:lnTo>
                    <a:pt x="97527" y="430621"/>
                  </a:lnTo>
                  <a:lnTo>
                    <a:pt x="97905" y="430135"/>
                  </a:lnTo>
                  <a:lnTo>
                    <a:pt x="99146" y="429488"/>
                  </a:lnTo>
                  <a:lnTo>
                    <a:pt x="102490" y="426683"/>
                  </a:lnTo>
                  <a:lnTo>
                    <a:pt x="103893" y="424795"/>
                  </a:lnTo>
                  <a:lnTo>
                    <a:pt x="104486" y="422691"/>
                  </a:lnTo>
                  <a:lnTo>
                    <a:pt x="105133" y="415571"/>
                  </a:lnTo>
                  <a:lnTo>
                    <a:pt x="106212" y="413035"/>
                  </a:lnTo>
                  <a:lnTo>
                    <a:pt x="108046" y="414600"/>
                  </a:lnTo>
                  <a:lnTo>
                    <a:pt x="108154" y="414006"/>
                  </a:lnTo>
                  <a:lnTo>
                    <a:pt x="108478" y="412928"/>
                  </a:lnTo>
                  <a:lnTo>
                    <a:pt x="108532" y="412280"/>
                  </a:lnTo>
                  <a:lnTo>
                    <a:pt x="109125" y="413359"/>
                  </a:lnTo>
                  <a:lnTo>
                    <a:pt x="110527" y="414168"/>
                  </a:lnTo>
                  <a:lnTo>
                    <a:pt x="113333" y="415247"/>
                  </a:lnTo>
                  <a:lnTo>
                    <a:pt x="118133" y="419562"/>
                  </a:lnTo>
                  <a:lnTo>
                    <a:pt x="118619" y="420533"/>
                  </a:lnTo>
                  <a:lnTo>
                    <a:pt x="115652" y="421181"/>
                  </a:lnTo>
                  <a:lnTo>
                    <a:pt x="115652" y="421882"/>
                  </a:lnTo>
                  <a:lnTo>
                    <a:pt x="116138" y="422637"/>
                  </a:lnTo>
                  <a:lnTo>
                    <a:pt x="116731" y="423231"/>
                  </a:lnTo>
                  <a:lnTo>
                    <a:pt x="117162" y="423500"/>
                  </a:lnTo>
                  <a:lnTo>
                    <a:pt x="118133" y="423177"/>
                  </a:lnTo>
                  <a:lnTo>
                    <a:pt x="118781" y="422637"/>
                  </a:lnTo>
                  <a:lnTo>
                    <a:pt x="119536" y="422475"/>
                  </a:lnTo>
                  <a:lnTo>
                    <a:pt x="120723" y="423231"/>
                  </a:lnTo>
                  <a:lnTo>
                    <a:pt x="123420" y="425928"/>
                  </a:lnTo>
                  <a:lnTo>
                    <a:pt x="124930" y="429704"/>
                  </a:lnTo>
                  <a:lnTo>
                    <a:pt x="126009" y="431214"/>
                  </a:lnTo>
                  <a:lnTo>
                    <a:pt x="127897" y="431861"/>
                  </a:lnTo>
                  <a:lnTo>
                    <a:pt x="130163" y="431645"/>
                  </a:lnTo>
                  <a:lnTo>
                    <a:pt x="130702" y="430890"/>
                  </a:lnTo>
                  <a:lnTo>
                    <a:pt x="130648" y="429596"/>
                  </a:lnTo>
                  <a:lnTo>
                    <a:pt x="131187" y="427708"/>
                  </a:lnTo>
                  <a:lnTo>
                    <a:pt x="133183" y="427006"/>
                  </a:lnTo>
                  <a:lnTo>
                    <a:pt x="135665" y="429326"/>
                  </a:lnTo>
                  <a:lnTo>
                    <a:pt x="140250" y="435529"/>
                  </a:lnTo>
                  <a:close/>
                  <a:moveTo>
                    <a:pt x="102706" y="408720"/>
                  </a:moveTo>
                  <a:lnTo>
                    <a:pt x="101735" y="409206"/>
                  </a:lnTo>
                  <a:lnTo>
                    <a:pt x="101196" y="409367"/>
                  </a:lnTo>
                  <a:lnTo>
                    <a:pt x="100332" y="409367"/>
                  </a:lnTo>
                  <a:lnTo>
                    <a:pt x="101250" y="410986"/>
                  </a:lnTo>
                  <a:lnTo>
                    <a:pt x="101519" y="411795"/>
                  </a:lnTo>
                  <a:lnTo>
                    <a:pt x="101573" y="412874"/>
                  </a:lnTo>
                  <a:lnTo>
                    <a:pt x="100980" y="412874"/>
                  </a:lnTo>
                  <a:lnTo>
                    <a:pt x="99469" y="410824"/>
                  </a:lnTo>
                  <a:lnTo>
                    <a:pt x="95316" y="406994"/>
                  </a:lnTo>
                  <a:lnTo>
                    <a:pt x="94453" y="404620"/>
                  </a:lnTo>
                  <a:lnTo>
                    <a:pt x="94992" y="404620"/>
                  </a:lnTo>
                  <a:lnTo>
                    <a:pt x="95370" y="404998"/>
                  </a:lnTo>
                  <a:lnTo>
                    <a:pt x="95747" y="405268"/>
                  </a:lnTo>
                  <a:lnTo>
                    <a:pt x="96826" y="405753"/>
                  </a:lnTo>
                  <a:lnTo>
                    <a:pt x="96395" y="405214"/>
                  </a:lnTo>
                  <a:lnTo>
                    <a:pt x="95100" y="401869"/>
                  </a:lnTo>
                  <a:lnTo>
                    <a:pt x="94938" y="400952"/>
                  </a:lnTo>
                  <a:lnTo>
                    <a:pt x="95046" y="400143"/>
                  </a:lnTo>
                  <a:lnTo>
                    <a:pt x="95586" y="399712"/>
                  </a:lnTo>
                  <a:lnTo>
                    <a:pt x="96233" y="399981"/>
                  </a:lnTo>
                  <a:lnTo>
                    <a:pt x="96880" y="400737"/>
                  </a:lnTo>
                  <a:lnTo>
                    <a:pt x="97851" y="402247"/>
                  </a:lnTo>
                  <a:lnTo>
                    <a:pt x="102220" y="407749"/>
                  </a:lnTo>
                  <a:lnTo>
                    <a:pt x="102706" y="408720"/>
                  </a:lnTo>
                  <a:close/>
                  <a:moveTo>
                    <a:pt x="119374" y="408720"/>
                  </a:moveTo>
                  <a:lnTo>
                    <a:pt x="121046" y="411094"/>
                  </a:lnTo>
                  <a:lnTo>
                    <a:pt x="120615" y="412011"/>
                  </a:lnTo>
                  <a:lnTo>
                    <a:pt x="118943" y="411687"/>
                  </a:lnTo>
                  <a:lnTo>
                    <a:pt x="116947" y="410392"/>
                  </a:lnTo>
                  <a:lnTo>
                    <a:pt x="115113" y="408774"/>
                  </a:lnTo>
                  <a:lnTo>
                    <a:pt x="114573" y="408073"/>
                  </a:lnTo>
                  <a:lnTo>
                    <a:pt x="113926" y="405969"/>
                  </a:lnTo>
                  <a:lnTo>
                    <a:pt x="113387" y="405645"/>
                  </a:lnTo>
                  <a:lnTo>
                    <a:pt x="112200" y="406886"/>
                  </a:lnTo>
                  <a:lnTo>
                    <a:pt x="111229" y="406023"/>
                  </a:lnTo>
                  <a:lnTo>
                    <a:pt x="109826" y="404027"/>
                  </a:lnTo>
                  <a:lnTo>
                    <a:pt x="108909" y="403002"/>
                  </a:lnTo>
                  <a:lnTo>
                    <a:pt x="108693" y="402463"/>
                  </a:lnTo>
                  <a:lnTo>
                    <a:pt x="108586" y="401114"/>
                  </a:lnTo>
                  <a:lnTo>
                    <a:pt x="108370" y="400844"/>
                  </a:lnTo>
                  <a:lnTo>
                    <a:pt x="107669" y="400844"/>
                  </a:lnTo>
                  <a:lnTo>
                    <a:pt x="107075" y="400737"/>
                  </a:lnTo>
                  <a:lnTo>
                    <a:pt x="106536" y="400521"/>
                  </a:lnTo>
                  <a:lnTo>
                    <a:pt x="105996" y="400035"/>
                  </a:lnTo>
                  <a:lnTo>
                    <a:pt x="105619" y="399442"/>
                  </a:lnTo>
                  <a:lnTo>
                    <a:pt x="105403" y="398363"/>
                  </a:lnTo>
                  <a:lnTo>
                    <a:pt x="105187" y="397878"/>
                  </a:lnTo>
                  <a:lnTo>
                    <a:pt x="102922" y="395450"/>
                  </a:lnTo>
                  <a:lnTo>
                    <a:pt x="102490" y="394749"/>
                  </a:lnTo>
                  <a:lnTo>
                    <a:pt x="102220" y="393778"/>
                  </a:lnTo>
                  <a:lnTo>
                    <a:pt x="103245" y="394156"/>
                  </a:lnTo>
                  <a:lnTo>
                    <a:pt x="104108" y="394641"/>
                  </a:lnTo>
                  <a:lnTo>
                    <a:pt x="105781" y="396098"/>
                  </a:lnTo>
                  <a:lnTo>
                    <a:pt x="105727" y="395828"/>
                  </a:lnTo>
                  <a:lnTo>
                    <a:pt x="105889" y="395504"/>
                  </a:lnTo>
                  <a:lnTo>
                    <a:pt x="106158" y="395181"/>
                  </a:lnTo>
                  <a:lnTo>
                    <a:pt x="106428" y="395019"/>
                  </a:lnTo>
                  <a:lnTo>
                    <a:pt x="106806" y="395073"/>
                  </a:lnTo>
                  <a:lnTo>
                    <a:pt x="107237" y="395342"/>
                  </a:lnTo>
                  <a:lnTo>
                    <a:pt x="119374" y="408720"/>
                  </a:lnTo>
                  <a:close/>
                  <a:moveTo>
                    <a:pt x="94776" y="385471"/>
                  </a:moveTo>
                  <a:lnTo>
                    <a:pt x="95693" y="386334"/>
                  </a:lnTo>
                  <a:lnTo>
                    <a:pt x="96125" y="387251"/>
                  </a:lnTo>
                  <a:lnTo>
                    <a:pt x="96017" y="388276"/>
                  </a:lnTo>
                  <a:lnTo>
                    <a:pt x="95262" y="389301"/>
                  </a:lnTo>
                  <a:lnTo>
                    <a:pt x="94722" y="389517"/>
                  </a:lnTo>
                  <a:lnTo>
                    <a:pt x="94237" y="389247"/>
                  </a:lnTo>
                  <a:lnTo>
                    <a:pt x="93859" y="388708"/>
                  </a:lnTo>
                  <a:lnTo>
                    <a:pt x="93536" y="387359"/>
                  </a:lnTo>
                  <a:lnTo>
                    <a:pt x="93104" y="387143"/>
                  </a:lnTo>
                  <a:lnTo>
                    <a:pt x="92511" y="387035"/>
                  </a:lnTo>
                  <a:lnTo>
                    <a:pt x="91917" y="386658"/>
                  </a:lnTo>
                  <a:lnTo>
                    <a:pt x="89598" y="383583"/>
                  </a:lnTo>
                  <a:lnTo>
                    <a:pt x="88951" y="383098"/>
                  </a:lnTo>
                  <a:lnTo>
                    <a:pt x="89113" y="383044"/>
                  </a:lnTo>
                  <a:lnTo>
                    <a:pt x="89706" y="382666"/>
                  </a:lnTo>
                  <a:lnTo>
                    <a:pt x="90030" y="382612"/>
                  </a:lnTo>
                  <a:lnTo>
                    <a:pt x="90569" y="382828"/>
                  </a:lnTo>
                  <a:lnTo>
                    <a:pt x="92133" y="384068"/>
                  </a:lnTo>
                  <a:lnTo>
                    <a:pt x="94776" y="385471"/>
                  </a:lnTo>
                  <a:close/>
                  <a:moveTo>
                    <a:pt x="78270" y="353429"/>
                  </a:moveTo>
                  <a:lnTo>
                    <a:pt x="80482" y="354562"/>
                  </a:lnTo>
                  <a:lnTo>
                    <a:pt x="83017" y="356342"/>
                  </a:lnTo>
                  <a:lnTo>
                    <a:pt x="84527" y="358446"/>
                  </a:lnTo>
                  <a:lnTo>
                    <a:pt x="83610" y="360604"/>
                  </a:lnTo>
                  <a:lnTo>
                    <a:pt x="82639" y="360010"/>
                  </a:lnTo>
                  <a:lnTo>
                    <a:pt x="82100" y="359093"/>
                  </a:lnTo>
                  <a:lnTo>
                    <a:pt x="81237" y="356989"/>
                  </a:lnTo>
                  <a:lnTo>
                    <a:pt x="78810" y="354508"/>
                  </a:lnTo>
                  <a:lnTo>
                    <a:pt x="78270" y="353429"/>
                  </a:lnTo>
                  <a:close/>
                  <a:moveTo>
                    <a:pt x="84204" y="353429"/>
                  </a:moveTo>
                  <a:lnTo>
                    <a:pt x="83395" y="353861"/>
                  </a:lnTo>
                  <a:lnTo>
                    <a:pt x="82585" y="353969"/>
                  </a:lnTo>
                  <a:lnTo>
                    <a:pt x="81776" y="353753"/>
                  </a:lnTo>
                  <a:lnTo>
                    <a:pt x="80104" y="352566"/>
                  </a:lnTo>
                  <a:lnTo>
                    <a:pt x="78216" y="352350"/>
                  </a:lnTo>
                  <a:lnTo>
                    <a:pt x="77461" y="351919"/>
                  </a:lnTo>
                  <a:lnTo>
                    <a:pt x="76274" y="350193"/>
                  </a:lnTo>
                  <a:lnTo>
                    <a:pt x="76005" y="348574"/>
                  </a:lnTo>
                  <a:lnTo>
                    <a:pt x="76652" y="347226"/>
                  </a:lnTo>
                  <a:lnTo>
                    <a:pt x="78378" y="346255"/>
                  </a:lnTo>
                  <a:lnTo>
                    <a:pt x="79942" y="346687"/>
                  </a:lnTo>
                  <a:lnTo>
                    <a:pt x="80913" y="346687"/>
                  </a:lnTo>
                  <a:lnTo>
                    <a:pt x="81345" y="345985"/>
                  </a:lnTo>
                  <a:lnTo>
                    <a:pt x="81722" y="345716"/>
                  </a:lnTo>
                  <a:lnTo>
                    <a:pt x="82532" y="345608"/>
                  </a:lnTo>
                  <a:lnTo>
                    <a:pt x="83341" y="345823"/>
                  </a:lnTo>
                  <a:lnTo>
                    <a:pt x="83718" y="346579"/>
                  </a:lnTo>
                  <a:lnTo>
                    <a:pt x="83718" y="348628"/>
                  </a:lnTo>
                  <a:lnTo>
                    <a:pt x="83934" y="350139"/>
                  </a:lnTo>
                  <a:lnTo>
                    <a:pt x="84473" y="351595"/>
                  </a:lnTo>
                  <a:lnTo>
                    <a:pt x="85498" y="353537"/>
                  </a:lnTo>
                  <a:lnTo>
                    <a:pt x="84204" y="353537"/>
                  </a:lnTo>
                  <a:close/>
                  <a:moveTo>
                    <a:pt x="79187" y="338487"/>
                  </a:moveTo>
                  <a:lnTo>
                    <a:pt x="80536" y="338757"/>
                  </a:lnTo>
                  <a:lnTo>
                    <a:pt x="81938" y="339512"/>
                  </a:lnTo>
                  <a:lnTo>
                    <a:pt x="82693" y="340645"/>
                  </a:lnTo>
                  <a:lnTo>
                    <a:pt x="81938" y="342047"/>
                  </a:lnTo>
                  <a:lnTo>
                    <a:pt x="81291" y="342911"/>
                  </a:lnTo>
                  <a:lnTo>
                    <a:pt x="80374" y="343558"/>
                  </a:lnTo>
                  <a:lnTo>
                    <a:pt x="75843" y="345500"/>
                  </a:lnTo>
                  <a:lnTo>
                    <a:pt x="74872" y="345554"/>
                  </a:lnTo>
                  <a:lnTo>
                    <a:pt x="74117" y="345014"/>
                  </a:lnTo>
                  <a:lnTo>
                    <a:pt x="73577" y="343828"/>
                  </a:lnTo>
                  <a:lnTo>
                    <a:pt x="73146" y="341454"/>
                  </a:lnTo>
                  <a:lnTo>
                    <a:pt x="72444" y="340375"/>
                  </a:lnTo>
                  <a:lnTo>
                    <a:pt x="71258" y="339674"/>
                  </a:lnTo>
                  <a:lnTo>
                    <a:pt x="68938" y="339189"/>
                  </a:lnTo>
                  <a:lnTo>
                    <a:pt x="67643" y="338595"/>
                  </a:lnTo>
                  <a:lnTo>
                    <a:pt x="68237" y="337301"/>
                  </a:lnTo>
                  <a:lnTo>
                    <a:pt x="67751" y="333956"/>
                  </a:lnTo>
                  <a:lnTo>
                    <a:pt x="68183" y="332608"/>
                  </a:lnTo>
                  <a:lnTo>
                    <a:pt x="69370" y="332284"/>
                  </a:lnTo>
                  <a:lnTo>
                    <a:pt x="70664" y="333147"/>
                  </a:lnTo>
                  <a:lnTo>
                    <a:pt x="73254" y="335898"/>
                  </a:lnTo>
                  <a:lnTo>
                    <a:pt x="73739" y="336653"/>
                  </a:lnTo>
                  <a:lnTo>
                    <a:pt x="74009" y="337516"/>
                  </a:lnTo>
                  <a:lnTo>
                    <a:pt x="74494" y="338218"/>
                  </a:lnTo>
                  <a:lnTo>
                    <a:pt x="75573" y="338541"/>
                  </a:lnTo>
                  <a:lnTo>
                    <a:pt x="79187" y="338541"/>
                  </a:lnTo>
                  <a:close/>
                  <a:moveTo>
                    <a:pt x="122503" y="349815"/>
                  </a:moveTo>
                  <a:lnTo>
                    <a:pt x="123905" y="349869"/>
                  </a:lnTo>
                  <a:lnTo>
                    <a:pt x="125038" y="350894"/>
                  </a:lnTo>
                  <a:lnTo>
                    <a:pt x="124606" y="352189"/>
                  </a:lnTo>
                  <a:lnTo>
                    <a:pt x="123743" y="352728"/>
                  </a:lnTo>
                  <a:lnTo>
                    <a:pt x="123042" y="352189"/>
                  </a:lnTo>
                  <a:lnTo>
                    <a:pt x="122125" y="350840"/>
                  </a:lnTo>
                  <a:lnTo>
                    <a:pt x="122503" y="349815"/>
                  </a:lnTo>
                  <a:close/>
                  <a:moveTo>
                    <a:pt x="116839" y="341454"/>
                  </a:moveTo>
                  <a:lnTo>
                    <a:pt x="117108" y="342479"/>
                  </a:lnTo>
                  <a:lnTo>
                    <a:pt x="117162" y="342911"/>
                  </a:lnTo>
                  <a:lnTo>
                    <a:pt x="117001" y="343666"/>
                  </a:lnTo>
                  <a:lnTo>
                    <a:pt x="116569" y="344205"/>
                  </a:lnTo>
                  <a:lnTo>
                    <a:pt x="116138" y="344529"/>
                  </a:lnTo>
                  <a:lnTo>
                    <a:pt x="115382" y="344799"/>
                  </a:lnTo>
                  <a:lnTo>
                    <a:pt x="114304" y="344799"/>
                  </a:lnTo>
                  <a:lnTo>
                    <a:pt x="113872" y="344421"/>
                  </a:lnTo>
                  <a:lnTo>
                    <a:pt x="114304" y="343935"/>
                  </a:lnTo>
                  <a:lnTo>
                    <a:pt x="114735" y="342857"/>
                  </a:lnTo>
                  <a:lnTo>
                    <a:pt x="115059" y="341184"/>
                  </a:lnTo>
                  <a:lnTo>
                    <a:pt x="115868" y="340321"/>
                  </a:lnTo>
                  <a:lnTo>
                    <a:pt x="116839" y="341454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="" xmlns:a16="http://schemas.microsoft.com/office/drawing/2014/main" id="{1294BFC5-8D36-558B-C596-395BAE5A2387}"/>
                </a:ext>
              </a:extLst>
            </p:cNvPr>
            <p:cNvSpPr/>
            <p:nvPr/>
          </p:nvSpPr>
          <p:spPr>
            <a:xfrm>
              <a:off x="3738897" y="1884413"/>
              <a:ext cx="306425" cy="303347"/>
            </a:xfrm>
            <a:custGeom>
              <a:avLst/>
              <a:gdLst>
                <a:gd name="connsiteX0" fmla="*/ 240690 w 325325"/>
                <a:gd name="connsiteY0" fmla="*/ 196619 h 316478"/>
                <a:gd name="connsiteX1" fmla="*/ 242039 w 325325"/>
                <a:gd name="connsiteY1" fmla="*/ 195540 h 316478"/>
                <a:gd name="connsiteX2" fmla="*/ 244628 w 325325"/>
                <a:gd name="connsiteY2" fmla="*/ 194516 h 316478"/>
                <a:gd name="connsiteX3" fmla="*/ 247163 w 325325"/>
                <a:gd name="connsiteY3" fmla="*/ 194084 h 316478"/>
                <a:gd name="connsiteX4" fmla="*/ 248296 w 325325"/>
                <a:gd name="connsiteY4" fmla="*/ 194893 h 316478"/>
                <a:gd name="connsiteX5" fmla="*/ 246624 w 325325"/>
                <a:gd name="connsiteY5" fmla="*/ 195972 h 316478"/>
                <a:gd name="connsiteX6" fmla="*/ 243819 w 325325"/>
                <a:gd name="connsiteY6" fmla="*/ 197213 h 316478"/>
                <a:gd name="connsiteX7" fmla="*/ 241337 w 325325"/>
                <a:gd name="connsiteY7" fmla="*/ 197752 h 316478"/>
                <a:gd name="connsiteX8" fmla="*/ 240690 w 325325"/>
                <a:gd name="connsiteY8" fmla="*/ 196619 h 316478"/>
                <a:gd name="connsiteX9" fmla="*/ 261566 w 325325"/>
                <a:gd name="connsiteY9" fmla="*/ 167652 h 316478"/>
                <a:gd name="connsiteX10" fmla="*/ 261997 w 325325"/>
                <a:gd name="connsiteY10" fmla="*/ 169055 h 316478"/>
                <a:gd name="connsiteX11" fmla="*/ 262105 w 325325"/>
                <a:gd name="connsiteY11" fmla="*/ 169810 h 316478"/>
                <a:gd name="connsiteX12" fmla="*/ 262051 w 325325"/>
                <a:gd name="connsiteY12" fmla="*/ 170511 h 316478"/>
                <a:gd name="connsiteX13" fmla="*/ 261728 w 325325"/>
                <a:gd name="connsiteY13" fmla="*/ 171644 h 316478"/>
                <a:gd name="connsiteX14" fmla="*/ 261350 w 325325"/>
                <a:gd name="connsiteY14" fmla="*/ 172022 h 316478"/>
                <a:gd name="connsiteX15" fmla="*/ 260864 w 325325"/>
                <a:gd name="connsiteY15" fmla="*/ 171806 h 316478"/>
                <a:gd name="connsiteX16" fmla="*/ 260271 w 325325"/>
                <a:gd name="connsiteY16" fmla="*/ 171105 h 316478"/>
                <a:gd name="connsiteX17" fmla="*/ 259678 w 325325"/>
                <a:gd name="connsiteY17" fmla="*/ 170134 h 316478"/>
                <a:gd name="connsiteX18" fmla="*/ 258599 w 325325"/>
                <a:gd name="connsiteY18" fmla="*/ 167383 h 316478"/>
                <a:gd name="connsiteX19" fmla="*/ 258383 w 325325"/>
                <a:gd name="connsiteY19" fmla="*/ 166304 h 316478"/>
                <a:gd name="connsiteX20" fmla="*/ 258167 w 325325"/>
                <a:gd name="connsiteY20" fmla="*/ 165764 h 316478"/>
                <a:gd name="connsiteX21" fmla="*/ 257844 w 325325"/>
                <a:gd name="connsiteY21" fmla="*/ 165225 h 316478"/>
                <a:gd name="connsiteX22" fmla="*/ 257790 w 325325"/>
                <a:gd name="connsiteY22" fmla="*/ 164793 h 316478"/>
                <a:gd name="connsiteX23" fmla="*/ 258383 w 325325"/>
                <a:gd name="connsiteY23" fmla="*/ 164524 h 316478"/>
                <a:gd name="connsiteX24" fmla="*/ 259462 w 325325"/>
                <a:gd name="connsiteY24" fmla="*/ 164740 h 316478"/>
                <a:gd name="connsiteX25" fmla="*/ 260379 w 325325"/>
                <a:gd name="connsiteY25" fmla="*/ 165549 h 316478"/>
                <a:gd name="connsiteX26" fmla="*/ 261080 w 325325"/>
                <a:gd name="connsiteY26" fmla="*/ 166681 h 316478"/>
                <a:gd name="connsiteX27" fmla="*/ 261566 w 325325"/>
                <a:gd name="connsiteY27" fmla="*/ 167652 h 316478"/>
                <a:gd name="connsiteX28" fmla="*/ 264479 w 325325"/>
                <a:gd name="connsiteY28" fmla="*/ 153034 h 316478"/>
                <a:gd name="connsiteX29" fmla="*/ 265180 w 325325"/>
                <a:gd name="connsiteY29" fmla="*/ 154167 h 316478"/>
                <a:gd name="connsiteX30" fmla="*/ 264748 w 325325"/>
                <a:gd name="connsiteY30" fmla="*/ 156109 h 316478"/>
                <a:gd name="connsiteX31" fmla="*/ 263723 w 325325"/>
                <a:gd name="connsiteY31" fmla="*/ 158051 h 316478"/>
                <a:gd name="connsiteX32" fmla="*/ 262645 w 325325"/>
                <a:gd name="connsiteY32" fmla="*/ 159183 h 316478"/>
                <a:gd name="connsiteX33" fmla="*/ 262105 w 325325"/>
                <a:gd name="connsiteY33" fmla="*/ 158968 h 316478"/>
                <a:gd name="connsiteX34" fmla="*/ 261620 w 325325"/>
                <a:gd name="connsiteY34" fmla="*/ 158159 h 316478"/>
                <a:gd name="connsiteX35" fmla="*/ 261296 w 325325"/>
                <a:gd name="connsiteY35" fmla="*/ 157188 h 316478"/>
                <a:gd name="connsiteX36" fmla="*/ 261188 w 325325"/>
                <a:gd name="connsiteY36" fmla="*/ 156540 h 316478"/>
                <a:gd name="connsiteX37" fmla="*/ 261296 w 325325"/>
                <a:gd name="connsiteY37" fmla="*/ 155839 h 316478"/>
                <a:gd name="connsiteX38" fmla="*/ 261566 w 325325"/>
                <a:gd name="connsiteY38" fmla="*/ 155192 h 316478"/>
                <a:gd name="connsiteX39" fmla="*/ 261943 w 325325"/>
                <a:gd name="connsiteY39" fmla="*/ 154598 h 316478"/>
                <a:gd name="connsiteX40" fmla="*/ 262806 w 325325"/>
                <a:gd name="connsiteY40" fmla="*/ 153681 h 316478"/>
                <a:gd name="connsiteX41" fmla="*/ 263292 w 325325"/>
                <a:gd name="connsiteY41" fmla="*/ 153304 h 316478"/>
                <a:gd name="connsiteX42" fmla="*/ 263831 w 325325"/>
                <a:gd name="connsiteY42" fmla="*/ 153088 h 316478"/>
                <a:gd name="connsiteX43" fmla="*/ 264479 w 325325"/>
                <a:gd name="connsiteY43" fmla="*/ 153088 h 316478"/>
                <a:gd name="connsiteX44" fmla="*/ 21361 w 325325"/>
                <a:gd name="connsiteY44" fmla="*/ 0 h 316478"/>
                <a:gd name="connsiteX45" fmla="*/ 21361 w 325325"/>
                <a:gd name="connsiteY45" fmla="*/ 0 h 316478"/>
                <a:gd name="connsiteX46" fmla="*/ 27295 w 325325"/>
                <a:gd name="connsiteY46" fmla="*/ 17315 h 316478"/>
                <a:gd name="connsiteX47" fmla="*/ 29345 w 325325"/>
                <a:gd name="connsiteY47" fmla="*/ 20984 h 316478"/>
                <a:gd name="connsiteX48" fmla="*/ 31880 w 325325"/>
                <a:gd name="connsiteY48" fmla="*/ 24382 h 316478"/>
                <a:gd name="connsiteX49" fmla="*/ 38245 w 325325"/>
                <a:gd name="connsiteY49" fmla="*/ 30855 h 316478"/>
                <a:gd name="connsiteX50" fmla="*/ 42884 w 325325"/>
                <a:gd name="connsiteY50" fmla="*/ 34523 h 316478"/>
                <a:gd name="connsiteX51" fmla="*/ 47793 w 325325"/>
                <a:gd name="connsiteY51" fmla="*/ 36950 h 316478"/>
                <a:gd name="connsiteX52" fmla="*/ 52000 w 325325"/>
                <a:gd name="connsiteY52" fmla="*/ 36465 h 316478"/>
                <a:gd name="connsiteX53" fmla="*/ 62681 w 325325"/>
                <a:gd name="connsiteY53" fmla="*/ 43909 h 316478"/>
                <a:gd name="connsiteX54" fmla="*/ 64731 w 325325"/>
                <a:gd name="connsiteY54" fmla="*/ 44664 h 316478"/>
                <a:gd name="connsiteX55" fmla="*/ 66403 w 325325"/>
                <a:gd name="connsiteY55" fmla="*/ 46714 h 316478"/>
                <a:gd name="connsiteX56" fmla="*/ 67158 w 325325"/>
                <a:gd name="connsiteY56" fmla="*/ 47199 h 316478"/>
                <a:gd name="connsiteX57" fmla="*/ 68453 w 325325"/>
                <a:gd name="connsiteY57" fmla="*/ 48224 h 316478"/>
                <a:gd name="connsiteX58" fmla="*/ 69909 w 325325"/>
                <a:gd name="connsiteY58" fmla="*/ 50598 h 316478"/>
                <a:gd name="connsiteX59" fmla="*/ 71096 w 325325"/>
                <a:gd name="connsiteY59" fmla="*/ 53295 h 316478"/>
                <a:gd name="connsiteX60" fmla="*/ 71581 w 325325"/>
                <a:gd name="connsiteY60" fmla="*/ 55291 h 316478"/>
                <a:gd name="connsiteX61" fmla="*/ 71905 w 325325"/>
                <a:gd name="connsiteY61" fmla="*/ 58096 h 316478"/>
                <a:gd name="connsiteX62" fmla="*/ 72822 w 325325"/>
                <a:gd name="connsiteY62" fmla="*/ 60631 h 316478"/>
                <a:gd name="connsiteX63" fmla="*/ 74332 w 325325"/>
                <a:gd name="connsiteY63" fmla="*/ 62519 h 316478"/>
                <a:gd name="connsiteX64" fmla="*/ 76436 w 325325"/>
                <a:gd name="connsiteY64" fmla="*/ 63328 h 316478"/>
                <a:gd name="connsiteX65" fmla="*/ 75951 w 325325"/>
                <a:gd name="connsiteY65" fmla="*/ 61872 h 316478"/>
                <a:gd name="connsiteX66" fmla="*/ 76328 w 325325"/>
                <a:gd name="connsiteY66" fmla="*/ 60199 h 316478"/>
                <a:gd name="connsiteX67" fmla="*/ 76544 w 325325"/>
                <a:gd name="connsiteY67" fmla="*/ 58312 h 316478"/>
                <a:gd name="connsiteX68" fmla="*/ 75573 w 325325"/>
                <a:gd name="connsiteY68" fmla="*/ 56424 h 316478"/>
                <a:gd name="connsiteX69" fmla="*/ 74440 w 325325"/>
                <a:gd name="connsiteY69" fmla="*/ 54859 h 316478"/>
                <a:gd name="connsiteX70" fmla="*/ 73739 w 325325"/>
                <a:gd name="connsiteY70" fmla="*/ 52971 h 316478"/>
                <a:gd name="connsiteX71" fmla="*/ 72876 w 325325"/>
                <a:gd name="connsiteY71" fmla="*/ 48980 h 316478"/>
                <a:gd name="connsiteX72" fmla="*/ 71096 w 325325"/>
                <a:gd name="connsiteY72" fmla="*/ 44988 h 316478"/>
                <a:gd name="connsiteX73" fmla="*/ 65702 w 325325"/>
                <a:gd name="connsiteY73" fmla="*/ 38083 h 316478"/>
                <a:gd name="connsiteX74" fmla="*/ 63921 w 325325"/>
                <a:gd name="connsiteY74" fmla="*/ 34091 h 316478"/>
                <a:gd name="connsiteX75" fmla="*/ 63652 w 325325"/>
                <a:gd name="connsiteY75" fmla="*/ 29992 h 316478"/>
                <a:gd name="connsiteX76" fmla="*/ 64785 w 325325"/>
                <a:gd name="connsiteY76" fmla="*/ 26432 h 316478"/>
                <a:gd name="connsiteX77" fmla="*/ 67266 w 325325"/>
                <a:gd name="connsiteY77" fmla="*/ 23735 h 316478"/>
                <a:gd name="connsiteX78" fmla="*/ 71150 w 325325"/>
                <a:gd name="connsiteY78" fmla="*/ 22224 h 316478"/>
                <a:gd name="connsiteX79" fmla="*/ 73038 w 325325"/>
                <a:gd name="connsiteY79" fmla="*/ 22116 h 316478"/>
                <a:gd name="connsiteX80" fmla="*/ 85390 w 325325"/>
                <a:gd name="connsiteY80" fmla="*/ 22818 h 316478"/>
                <a:gd name="connsiteX81" fmla="*/ 86092 w 325325"/>
                <a:gd name="connsiteY81" fmla="*/ 23789 h 316478"/>
                <a:gd name="connsiteX82" fmla="*/ 85930 w 325325"/>
                <a:gd name="connsiteY82" fmla="*/ 27187 h 316478"/>
                <a:gd name="connsiteX83" fmla="*/ 86901 w 325325"/>
                <a:gd name="connsiteY83" fmla="*/ 29021 h 316478"/>
                <a:gd name="connsiteX84" fmla="*/ 96826 w 325325"/>
                <a:gd name="connsiteY84" fmla="*/ 35494 h 316478"/>
                <a:gd name="connsiteX85" fmla="*/ 107075 w 325325"/>
                <a:gd name="connsiteY85" fmla="*/ 44017 h 316478"/>
                <a:gd name="connsiteX86" fmla="*/ 108586 w 325325"/>
                <a:gd name="connsiteY86" fmla="*/ 45905 h 316478"/>
                <a:gd name="connsiteX87" fmla="*/ 109341 w 325325"/>
                <a:gd name="connsiteY87" fmla="*/ 47847 h 316478"/>
                <a:gd name="connsiteX88" fmla="*/ 109449 w 325325"/>
                <a:gd name="connsiteY88" fmla="*/ 49681 h 316478"/>
                <a:gd name="connsiteX89" fmla="*/ 109125 w 325325"/>
                <a:gd name="connsiteY89" fmla="*/ 53349 h 316478"/>
                <a:gd name="connsiteX90" fmla="*/ 109395 w 325325"/>
                <a:gd name="connsiteY90" fmla="*/ 55291 h 316478"/>
                <a:gd name="connsiteX91" fmla="*/ 111552 w 325325"/>
                <a:gd name="connsiteY91" fmla="*/ 60199 h 316478"/>
                <a:gd name="connsiteX92" fmla="*/ 113818 w 325325"/>
                <a:gd name="connsiteY92" fmla="*/ 67751 h 316478"/>
                <a:gd name="connsiteX93" fmla="*/ 115544 w 325325"/>
                <a:gd name="connsiteY93" fmla="*/ 70934 h 316478"/>
                <a:gd name="connsiteX94" fmla="*/ 118133 w 325325"/>
                <a:gd name="connsiteY94" fmla="*/ 73307 h 316478"/>
                <a:gd name="connsiteX95" fmla="*/ 124013 w 325325"/>
                <a:gd name="connsiteY95" fmla="*/ 75951 h 316478"/>
                <a:gd name="connsiteX96" fmla="*/ 127088 w 325325"/>
                <a:gd name="connsiteY96" fmla="*/ 76652 h 316478"/>
                <a:gd name="connsiteX97" fmla="*/ 130378 w 325325"/>
                <a:gd name="connsiteY97" fmla="*/ 77946 h 316478"/>
                <a:gd name="connsiteX98" fmla="*/ 132482 w 325325"/>
                <a:gd name="connsiteY98" fmla="*/ 78054 h 316478"/>
                <a:gd name="connsiteX99" fmla="*/ 139602 w 325325"/>
                <a:gd name="connsiteY99" fmla="*/ 76760 h 316478"/>
                <a:gd name="connsiteX100" fmla="*/ 142893 w 325325"/>
                <a:gd name="connsiteY100" fmla="*/ 76598 h 316478"/>
                <a:gd name="connsiteX101" fmla="*/ 146129 w 325325"/>
                <a:gd name="connsiteY101" fmla="*/ 77407 h 316478"/>
                <a:gd name="connsiteX102" fmla="*/ 148665 w 325325"/>
                <a:gd name="connsiteY102" fmla="*/ 78917 h 316478"/>
                <a:gd name="connsiteX103" fmla="*/ 169756 w 325325"/>
                <a:gd name="connsiteY103" fmla="*/ 96826 h 316478"/>
                <a:gd name="connsiteX104" fmla="*/ 178171 w 325325"/>
                <a:gd name="connsiteY104" fmla="*/ 101303 h 316478"/>
                <a:gd name="connsiteX105" fmla="*/ 180329 w 325325"/>
                <a:gd name="connsiteY105" fmla="*/ 103785 h 316478"/>
                <a:gd name="connsiteX106" fmla="*/ 181192 w 325325"/>
                <a:gd name="connsiteY106" fmla="*/ 107777 h 316478"/>
                <a:gd name="connsiteX107" fmla="*/ 180652 w 325325"/>
                <a:gd name="connsiteY107" fmla="*/ 111121 h 316478"/>
                <a:gd name="connsiteX108" fmla="*/ 180652 w 325325"/>
                <a:gd name="connsiteY108" fmla="*/ 113333 h 316478"/>
                <a:gd name="connsiteX109" fmla="*/ 181462 w 325325"/>
                <a:gd name="connsiteY109" fmla="*/ 114304 h 316478"/>
                <a:gd name="connsiteX110" fmla="*/ 182864 w 325325"/>
                <a:gd name="connsiteY110" fmla="*/ 114789 h 316478"/>
                <a:gd name="connsiteX111" fmla="*/ 184105 w 325325"/>
                <a:gd name="connsiteY111" fmla="*/ 115976 h 316478"/>
                <a:gd name="connsiteX112" fmla="*/ 184968 w 325325"/>
                <a:gd name="connsiteY112" fmla="*/ 117486 h 316478"/>
                <a:gd name="connsiteX113" fmla="*/ 185291 w 325325"/>
                <a:gd name="connsiteY113" fmla="*/ 119050 h 316478"/>
                <a:gd name="connsiteX114" fmla="*/ 184590 w 325325"/>
                <a:gd name="connsiteY114" fmla="*/ 125793 h 316478"/>
                <a:gd name="connsiteX115" fmla="*/ 184698 w 325325"/>
                <a:gd name="connsiteY115" fmla="*/ 129138 h 316478"/>
                <a:gd name="connsiteX116" fmla="*/ 185939 w 325325"/>
                <a:gd name="connsiteY116" fmla="*/ 132752 h 316478"/>
                <a:gd name="connsiteX117" fmla="*/ 188690 w 325325"/>
                <a:gd name="connsiteY117" fmla="*/ 136420 h 316478"/>
                <a:gd name="connsiteX118" fmla="*/ 195702 w 325325"/>
                <a:gd name="connsiteY118" fmla="*/ 142030 h 316478"/>
                <a:gd name="connsiteX119" fmla="*/ 204711 w 325325"/>
                <a:gd name="connsiteY119" fmla="*/ 151847 h 316478"/>
                <a:gd name="connsiteX120" fmla="*/ 208055 w 325325"/>
                <a:gd name="connsiteY120" fmla="*/ 154490 h 316478"/>
                <a:gd name="connsiteX121" fmla="*/ 212047 w 325325"/>
                <a:gd name="connsiteY121" fmla="*/ 156540 h 316478"/>
                <a:gd name="connsiteX122" fmla="*/ 214043 w 325325"/>
                <a:gd name="connsiteY122" fmla="*/ 157242 h 316478"/>
                <a:gd name="connsiteX123" fmla="*/ 215769 w 325325"/>
                <a:gd name="connsiteY123" fmla="*/ 157619 h 316478"/>
                <a:gd name="connsiteX124" fmla="*/ 219491 w 325325"/>
                <a:gd name="connsiteY124" fmla="*/ 157781 h 316478"/>
                <a:gd name="connsiteX125" fmla="*/ 221325 w 325325"/>
                <a:gd name="connsiteY125" fmla="*/ 157565 h 316478"/>
                <a:gd name="connsiteX126" fmla="*/ 224076 w 325325"/>
                <a:gd name="connsiteY126" fmla="*/ 156702 h 316478"/>
                <a:gd name="connsiteX127" fmla="*/ 225748 w 325325"/>
                <a:gd name="connsiteY127" fmla="*/ 156486 h 316478"/>
                <a:gd name="connsiteX128" fmla="*/ 235673 w 325325"/>
                <a:gd name="connsiteY128" fmla="*/ 158159 h 316478"/>
                <a:gd name="connsiteX129" fmla="*/ 243981 w 325325"/>
                <a:gd name="connsiteY129" fmla="*/ 158536 h 316478"/>
                <a:gd name="connsiteX130" fmla="*/ 247541 w 325325"/>
                <a:gd name="connsiteY130" fmla="*/ 160154 h 316478"/>
                <a:gd name="connsiteX131" fmla="*/ 250615 w 325325"/>
                <a:gd name="connsiteY131" fmla="*/ 162905 h 316478"/>
                <a:gd name="connsiteX132" fmla="*/ 259516 w 325325"/>
                <a:gd name="connsiteY132" fmla="*/ 173101 h 316478"/>
                <a:gd name="connsiteX133" fmla="*/ 261889 w 325325"/>
                <a:gd name="connsiteY133" fmla="*/ 176823 h 316478"/>
                <a:gd name="connsiteX134" fmla="*/ 262645 w 325325"/>
                <a:gd name="connsiteY134" fmla="*/ 180868 h 316478"/>
                <a:gd name="connsiteX135" fmla="*/ 261134 w 325325"/>
                <a:gd name="connsiteY135" fmla="*/ 183188 h 316478"/>
                <a:gd name="connsiteX136" fmla="*/ 257898 w 325325"/>
                <a:gd name="connsiteY136" fmla="*/ 185076 h 316478"/>
                <a:gd name="connsiteX137" fmla="*/ 251317 w 325325"/>
                <a:gd name="connsiteY137" fmla="*/ 187989 h 316478"/>
                <a:gd name="connsiteX138" fmla="*/ 247810 w 325325"/>
                <a:gd name="connsiteY138" fmla="*/ 190578 h 316478"/>
                <a:gd name="connsiteX139" fmla="*/ 245869 w 325325"/>
                <a:gd name="connsiteY139" fmla="*/ 191711 h 316478"/>
                <a:gd name="connsiteX140" fmla="*/ 242578 w 325325"/>
                <a:gd name="connsiteY140" fmla="*/ 192466 h 316478"/>
                <a:gd name="connsiteX141" fmla="*/ 232545 w 325325"/>
                <a:gd name="connsiteY141" fmla="*/ 197536 h 316478"/>
                <a:gd name="connsiteX142" fmla="*/ 231358 w 325325"/>
                <a:gd name="connsiteY142" fmla="*/ 198507 h 316478"/>
                <a:gd name="connsiteX143" fmla="*/ 229902 w 325325"/>
                <a:gd name="connsiteY143" fmla="*/ 199262 h 316478"/>
                <a:gd name="connsiteX144" fmla="*/ 223860 w 325325"/>
                <a:gd name="connsiteY144" fmla="*/ 200557 h 316478"/>
                <a:gd name="connsiteX145" fmla="*/ 222296 w 325325"/>
                <a:gd name="connsiteY145" fmla="*/ 201258 h 316478"/>
                <a:gd name="connsiteX146" fmla="*/ 221595 w 325325"/>
                <a:gd name="connsiteY146" fmla="*/ 201690 h 316478"/>
                <a:gd name="connsiteX147" fmla="*/ 220947 w 325325"/>
                <a:gd name="connsiteY147" fmla="*/ 202607 h 316478"/>
                <a:gd name="connsiteX148" fmla="*/ 219221 w 325325"/>
                <a:gd name="connsiteY148" fmla="*/ 205736 h 316478"/>
                <a:gd name="connsiteX149" fmla="*/ 218358 w 325325"/>
                <a:gd name="connsiteY149" fmla="*/ 206167 h 316478"/>
                <a:gd name="connsiteX150" fmla="*/ 216038 w 325325"/>
                <a:gd name="connsiteY150" fmla="*/ 205682 h 316478"/>
                <a:gd name="connsiteX151" fmla="*/ 214474 w 325325"/>
                <a:gd name="connsiteY151" fmla="*/ 204549 h 316478"/>
                <a:gd name="connsiteX152" fmla="*/ 211507 w 325325"/>
                <a:gd name="connsiteY152" fmla="*/ 201366 h 316478"/>
                <a:gd name="connsiteX153" fmla="*/ 210051 w 325325"/>
                <a:gd name="connsiteY153" fmla="*/ 200827 h 316478"/>
                <a:gd name="connsiteX154" fmla="*/ 207785 w 325325"/>
                <a:gd name="connsiteY154" fmla="*/ 200395 h 316478"/>
                <a:gd name="connsiteX155" fmla="*/ 205789 w 325325"/>
                <a:gd name="connsiteY155" fmla="*/ 200233 h 316478"/>
                <a:gd name="connsiteX156" fmla="*/ 205196 w 325325"/>
                <a:gd name="connsiteY156" fmla="*/ 200503 h 316478"/>
                <a:gd name="connsiteX157" fmla="*/ 206005 w 325325"/>
                <a:gd name="connsiteY157" fmla="*/ 201097 h 316478"/>
                <a:gd name="connsiteX158" fmla="*/ 206868 w 325325"/>
                <a:gd name="connsiteY158" fmla="*/ 201312 h 316478"/>
                <a:gd name="connsiteX159" fmla="*/ 208810 w 325325"/>
                <a:gd name="connsiteY159" fmla="*/ 201312 h 316478"/>
                <a:gd name="connsiteX160" fmla="*/ 209565 w 325325"/>
                <a:gd name="connsiteY160" fmla="*/ 201474 h 316478"/>
                <a:gd name="connsiteX161" fmla="*/ 210051 w 325325"/>
                <a:gd name="connsiteY161" fmla="*/ 201960 h 316478"/>
                <a:gd name="connsiteX162" fmla="*/ 210860 w 325325"/>
                <a:gd name="connsiteY162" fmla="*/ 203092 h 316478"/>
                <a:gd name="connsiteX163" fmla="*/ 212748 w 325325"/>
                <a:gd name="connsiteY163" fmla="*/ 205142 h 316478"/>
                <a:gd name="connsiteX164" fmla="*/ 215175 w 325325"/>
                <a:gd name="connsiteY164" fmla="*/ 207192 h 316478"/>
                <a:gd name="connsiteX165" fmla="*/ 217980 w 325325"/>
                <a:gd name="connsiteY165" fmla="*/ 208109 h 316478"/>
                <a:gd name="connsiteX166" fmla="*/ 220947 w 325325"/>
                <a:gd name="connsiteY166" fmla="*/ 206814 h 316478"/>
                <a:gd name="connsiteX167" fmla="*/ 221541 w 325325"/>
                <a:gd name="connsiteY167" fmla="*/ 206113 h 316478"/>
                <a:gd name="connsiteX168" fmla="*/ 222296 w 325325"/>
                <a:gd name="connsiteY168" fmla="*/ 204872 h 316478"/>
                <a:gd name="connsiteX169" fmla="*/ 222727 w 325325"/>
                <a:gd name="connsiteY169" fmla="*/ 204333 h 316478"/>
                <a:gd name="connsiteX170" fmla="*/ 223698 w 325325"/>
                <a:gd name="connsiteY170" fmla="*/ 203632 h 316478"/>
                <a:gd name="connsiteX171" fmla="*/ 225748 w 325325"/>
                <a:gd name="connsiteY171" fmla="*/ 202769 h 316478"/>
                <a:gd name="connsiteX172" fmla="*/ 226611 w 325325"/>
                <a:gd name="connsiteY172" fmla="*/ 202229 h 316478"/>
                <a:gd name="connsiteX173" fmla="*/ 228175 w 325325"/>
                <a:gd name="connsiteY173" fmla="*/ 201690 h 316478"/>
                <a:gd name="connsiteX174" fmla="*/ 232167 w 325325"/>
                <a:gd name="connsiteY174" fmla="*/ 202175 h 316478"/>
                <a:gd name="connsiteX175" fmla="*/ 234055 w 325325"/>
                <a:gd name="connsiteY175" fmla="*/ 201960 h 316478"/>
                <a:gd name="connsiteX176" fmla="*/ 238802 w 325325"/>
                <a:gd name="connsiteY176" fmla="*/ 199802 h 316478"/>
                <a:gd name="connsiteX177" fmla="*/ 244682 w 325325"/>
                <a:gd name="connsiteY177" fmla="*/ 199155 h 316478"/>
                <a:gd name="connsiteX178" fmla="*/ 246138 w 325325"/>
                <a:gd name="connsiteY178" fmla="*/ 198615 h 316478"/>
                <a:gd name="connsiteX179" fmla="*/ 252234 w 325325"/>
                <a:gd name="connsiteY179" fmla="*/ 194677 h 316478"/>
                <a:gd name="connsiteX180" fmla="*/ 253906 w 325325"/>
                <a:gd name="connsiteY180" fmla="*/ 194246 h 316478"/>
                <a:gd name="connsiteX181" fmla="*/ 255200 w 325325"/>
                <a:gd name="connsiteY181" fmla="*/ 193706 h 316478"/>
                <a:gd name="connsiteX182" fmla="*/ 259570 w 325325"/>
                <a:gd name="connsiteY182" fmla="*/ 189499 h 316478"/>
                <a:gd name="connsiteX183" fmla="*/ 261134 w 325325"/>
                <a:gd name="connsiteY183" fmla="*/ 188636 h 316478"/>
                <a:gd name="connsiteX184" fmla="*/ 263130 w 325325"/>
                <a:gd name="connsiteY184" fmla="*/ 187881 h 316478"/>
                <a:gd name="connsiteX185" fmla="*/ 265180 w 325325"/>
                <a:gd name="connsiteY185" fmla="*/ 187341 h 316478"/>
                <a:gd name="connsiteX186" fmla="*/ 267014 w 325325"/>
                <a:gd name="connsiteY186" fmla="*/ 187125 h 316478"/>
                <a:gd name="connsiteX187" fmla="*/ 269010 w 325325"/>
                <a:gd name="connsiteY187" fmla="*/ 186478 h 316478"/>
                <a:gd name="connsiteX188" fmla="*/ 270304 w 325325"/>
                <a:gd name="connsiteY188" fmla="*/ 184860 h 316478"/>
                <a:gd name="connsiteX189" fmla="*/ 272031 w 325325"/>
                <a:gd name="connsiteY189" fmla="*/ 181138 h 316478"/>
                <a:gd name="connsiteX190" fmla="*/ 273972 w 325325"/>
                <a:gd name="connsiteY190" fmla="*/ 179466 h 316478"/>
                <a:gd name="connsiteX191" fmla="*/ 278881 w 325325"/>
                <a:gd name="connsiteY191" fmla="*/ 178603 h 316478"/>
                <a:gd name="connsiteX192" fmla="*/ 281309 w 325325"/>
                <a:gd name="connsiteY192" fmla="*/ 177362 h 316478"/>
                <a:gd name="connsiteX193" fmla="*/ 283736 w 325325"/>
                <a:gd name="connsiteY193" fmla="*/ 175744 h 316478"/>
                <a:gd name="connsiteX194" fmla="*/ 286002 w 325325"/>
                <a:gd name="connsiteY194" fmla="*/ 175366 h 316478"/>
                <a:gd name="connsiteX195" fmla="*/ 288429 w 325325"/>
                <a:gd name="connsiteY195" fmla="*/ 175906 h 316478"/>
                <a:gd name="connsiteX196" fmla="*/ 291126 w 325325"/>
                <a:gd name="connsiteY196" fmla="*/ 177092 h 316478"/>
                <a:gd name="connsiteX197" fmla="*/ 296305 w 325325"/>
                <a:gd name="connsiteY197" fmla="*/ 180059 h 316478"/>
                <a:gd name="connsiteX198" fmla="*/ 301537 w 325325"/>
                <a:gd name="connsiteY198" fmla="*/ 184213 h 316478"/>
                <a:gd name="connsiteX199" fmla="*/ 305583 w 325325"/>
                <a:gd name="connsiteY199" fmla="*/ 189283 h 316478"/>
                <a:gd name="connsiteX200" fmla="*/ 307201 w 325325"/>
                <a:gd name="connsiteY200" fmla="*/ 195001 h 316478"/>
                <a:gd name="connsiteX201" fmla="*/ 308172 w 325325"/>
                <a:gd name="connsiteY201" fmla="*/ 193329 h 316478"/>
                <a:gd name="connsiteX202" fmla="*/ 308819 w 325325"/>
                <a:gd name="connsiteY202" fmla="*/ 192520 h 316478"/>
                <a:gd name="connsiteX203" fmla="*/ 309628 w 325325"/>
                <a:gd name="connsiteY203" fmla="*/ 192034 h 316478"/>
                <a:gd name="connsiteX204" fmla="*/ 310599 w 325325"/>
                <a:gd name="connsiteY204" fmla="*/ 192088 h 316478"/>
                <a:gd name="connsiteX205" fmla="*/ 311516 w 325325"/>
                <a:gd name="connsiteY205" fmla="*/ 192520 h 316478"/>
                <a:gd name="connsiteX206" fmla="*/ 312325 w 325325"/>
                <a:gd name="connsiteY206" fmla="*/ 193005 h 316478"/>
                <a:gd name="connsiteX207" fmla="*/ 314537 w 325325"/>
                <a:gd name="connsiteY207" fmla="*/ 193760 h 316478"/>
                <a:gd name="connsiteX208" fmla="*/ 316371 w 325325"/>
                <a:gd name="connsiteY208" fmla="*/ 195001 h 316478"/>
                <a:gd name="connsiteX209" fmla="*/ 318043 w 325325"/>
                <a:gd name="connsiteY209" fmla="*/ 196565 h 316478"/>
                <a:gd name="connsiteX210" fmla="*/ 319176 w 325325"/>
                <a:gd name="connsiteY210" fmla="*/ 197968 h 316478"/>
                <a:gd name="connsiteX211" fmla="*/ 320632 w 325325"/>
                <a:gd name="connsiteY211" fmla="*/ 201258 h 316478"/>
                <a:gd name="connsiteX212" fmla="*/ 324139 w 325325"/>
                <a:gd name="connsiteY212" fmla="*/ 219059 h 316478"/>
                <a:gd name="connsiteX213" fmla="*/ 324840 w 325325"/>
                <a:gd name="connsiteY213" fmla="*/ 220030 h 316478"/>
                <a:gd name="connsiteX214" fmla="*/ 325325 w 325325"/>
                <a:gd name="connsiteY214" fmla="*/ 220408 h 316478"/>
                <a:gd name="connsiteX215" fmla="*/ 325110 w 325325"/>
                <a:gd name="connsiteY215" fmla="*/ 221325 h 316478"/>
                <a:gd name="connsiteX216" fmla="*/ 324300 w 325325"/>
                <a:gd name="connsiteY216" fmla="*/ 222673 h 316478"/>
                <a:gd name="connsiteX217" fmla="*/ 323383 w 325325"/>
                <a:gd name="connsiteY217" fmla="*/ 223159 h 316478"/>
                <a:gd name="connsiteX218" fmla="*/ 322251 w 325325"/>
                <a:gd name="connsiteY218" fmla="*/ 223213 h 316478"/>
                <a:gd name="connsiteX219" fmla="*/ 320363 w 325325"/>
                <a:gd name="connsiteY219" fmla="*/ 222997 h 316478"/>
                <a:gd name="connsiteX220" fmla="*/ 312973 w 325325"/>
                <a:gd name="connsiteY220" fmla="*/ 223590 h 316478"/>
                <a:gd name="connsiteX221" fmla="*/ 312325 w 325325"/>
                <a:gd name="connsiteY221" fmla="*/ 223968 h 316478"/>
                <a:gd name="connsiteX222" fmla="*/ 312379 w 325325"/>
                <a:gd name="connsiteY222" fmla="*/ 225586 h 316478"/>
                <a:gd name="connsiteX223" fmla="*/ 311786 w 325325"/>
                <a:gd name="connsiteY223" fmla="*/ 225964 h 316478"/>
                <a:gd name="connsiteX224" fmla="*/ 310653 w 325325"/>
                <a:gd name="connsiteY224" fmla="*/ 226072 h 316478"/>
                <a:gd name="connsiteX225" fmla="*/ 309898 w 325325"/>
                <a:gd name="connsiteY225" fmla="*/ 226234 h 316478"/>
                <a:gd name="connsiteX226" fmla="*/ 309305 w 325325"/>
                <a:gd name="connsiteY226" fmla="*/ 226288 h 316478"/>
                <a:gd name="connsiteX227" fmla="*/ 308495 w 325325"/>
                <a:gd name="connsiteY227" fmla="*/ 225964 h 316478"/>
                <a:gd name="connsiteX228" fmla="*/ 307794 w 325325"/>
                <a:gd name="connsiteY228" fmla="*/ 225263 h 316478"/>
                <a:gd name="connsiteX229" fmla="*/ 306823 w 325325"/>
                <a:gd name="connsiteY229" fmla="*/ 223536 h 316478"/>
                <a:gd name="connsiteX230" fmla="*/ 306068 w 325325"/>
                <a:gd name="connsiteY230" fmla="*/ 222997 h 316478"/>
                <a:gd name="connsiteX231" fmla="*/ 305583 w 325325"/>
                <a:gd name="connsiteY231" fmla="*/ 223051 h 316478"/>
                <a:gd name="connsiteX232" fmla="*/ 304773 w 325325"/>
                <a:gd name="connsiteY232" fmla="*/ 223321 h 316478"/>
                <a:gd name="connsiteX233" fmla="*/ 304072 w 325325"/>
                <a:gd name="connsiteY233" fmla="*/ 223698 h 316478"/>
                <a:gd name="connsiteX234" fmla="*/ 303748 w 325325"/>
                <a:gd name="connsiteY234" fmla="*/ 224184 h 316478"/>
                <a:gd name="connsiteX235" fmla="*/ 303964 w 325325"/>
                <a:gd name="connsiteY235" fmla="*/ 225155 h 316478"/>
                <a:gd name="connsiteX236" fmla="*/ 304504 w 325325"/>
                <a:gd name="connsiteY236" fmla="*/ 225317 h 316478"/>
                <a:gd name="connsiteX237" fmla="*/ 305151 w 325325"/>
                <a:gd name="connsiteY237" fmla="*/ 225371 h 316478"/>
                <a:gd name="connsiteX238" fmla="*/ 305583 w 325325"/>
                <a:gd name="connsiteY238" fmla="*/ 225964 h 316478"/>
                <a:gd name="connsiteX239" fmla="*/ 305475 w 325325"/>
                <a:gd name="connsiteY239" fmla="*/ 226719 h 316478"/>
                <a:gd name="connsiteX240" fmla="*/ 305151 w 325325"/>
                <a:gd name="connsiteY240" fmla="*/ 227636 h 316478"/>
                <a:gd name="connsiteX241" fmla="*/ 304935 w 325325"/>
                <a:gd name="connsiteY241" fmla="*/ 228553 h 316478"/>
                <a:gd name="connsiteX242" fmla="*/ 305744 w 325325"/>
                <a:gd name="connsiteY242" fmla="*/ 230387 h 316478"/>
                <a:gd name="connsiteX243" fmla="*/ 304773 w 325325"/>
                <a:gd name="connsiteY243" fmla="*/ 231196 h 316478"/>
                <a:gd name="connsiteX244" fmla="*/ 303263 w 325325"/>
                <a:gd name="connsiteY244" fmla="*/ 231736 h 316478"/>
                <a:gd name="connsiteX245" fmla="*/ 302022 w 325325"/>
                <a:gd name="connsiteY245" fmla="*/ 232005 h 316478"/>
                <a:gd name="connsiteX246" fmla="*/ 298894 w 325325"/>
                <a:gd name="connsiteY246" fmla="*/ 232059 h 316478"/>
                <a:gd name="connsiteX247" fmla="*/ 297707 w 325325"/>
                <a:gd name="connsiteY247" fmla="*/ 232383 h 316478"/>
                <a:gd name="connsiteX248" fmla="*/ 297222 w 325325"/>
                <a:gd name="connsiteY248" fmla="*/ 233462 h 316478"/>
                <a:gd name="connsiteX249" fmla="*/ 296682 w 325325"/>
                <a:gd name="connsiteY249" fmla="*/ 235943 h 316478"/>
                <a:gd name="connsiteX250" fmla="*/ 295280 w 325325"/>
                <a:gd name="connsiteY250" fmla="*/ 237993 h 316478"/>
                <a:gd name="connsiteX251" fmla="*/ 293230 w 325325"/>
                <a:gd name="connsiteY251" fmla="*/ 239665 h 316478"/>
                <a:gd name="connsiteX252" fmla="*/ 290748 w 325325"/>
                <a:gd name="connsiteY252" fmla="*/ 240960 h 316478"/>
                <a:gd name="connsiteX253" fmla="*/ 280931 w 325325"/>
                <a:gd name="connsiteY253" fmla="*/ 242794 h 316478"/>
                <a:gd name="connsiteX254" fmla="*/ 278234 w 325325"/>
                <a:gd name="connsiteY254" fmla="*/ 244520 h 316478"/>
                <a:gd name="connsiteX255" fmla="*/ 279690 w 325325"/>
                <a:gd name="connsiteY255" fmla="*/ 244520 h 316478"/>
                <a:gd name="connsiteX256" fmla="*/ 282280 w 325325"/>
                <a:gd name="connsiteY256" fmla="*/ 244952 h 316478"/>
                <a:gd name="connsiteX257" fmla="*/ 283682 w 325325"/>
                <a:gd name="connsiteY257" fmla="*/ 245059 h 316478"/>
                <a:gd name="connsiteX258" fmla="*/ 285192 w 325325"/>
                <a:gd name="connsiteY258" fmla="*/ 244736 h 316478"/>
                <a:gd name="connsiteX259" fmla="*/ 287889 w 325325"/>
                <a:gd name="connsiteY259" fmla="*/ 243603 h 316478"/>
                <a:gd name="connsiteX260" fmla="*/ 289346 w 325325"/>
                <a:gd name="connsiteY260" fmla="*/ 243333 h 316478"/>
                <a:gd name="connsiteX261" fmla="*/ 291773 w 325325"/>
                <a:gd name="connsiteY261" fmla="*/ 242524 h 316478"/>
                <a:gd name="connsiteX262" fmla="*/ 294794 w 325325"/>
                <a:gd name="connsiteY262" fmla="*/ 241068 h 316478"/>
                <a:gd name="connsiteX263" fmla="*/ 297383 w 325325"/>
                <a:gd name="connsiteY263" fmla="*/ 240474 h 316478"/>
                <a:gd name="connsiteX264" fmla="*/ 298570 w 325325"/>
                <a:gd name="connsiteY264" fmla="*/ 242093 h 316478"/>
                <a:gd name="connsiteX265" fmla="*/ 297869 w 325325"/>
                <a:gd name="connsiteY265" fmla="*/ 244088 h 316478"/>
                <a:gd name="connsiteX266" fmla="*/ 294578 w 325325"/>
                <a:gd name="connsiteY266" fmla="*/ 247163 h 316478"/>
                <a:gd name="connsiteX267" fmla="*/ 293823 w 325325"/>
                <a:gd name="connsiteY267" fmla="*/ 249429 h 316478"/>
                <a:gd name="connsiteX268" fmla="*/ 292852 w 325325"/>
                <a:gd name="connsiteY268" fmla="*/ 251371 h 316478"/>
                <a:gd name="connsiteX269" fmla="*/ 290479 w 325325"/>
                <a:gd name="connsiteY269" fmla="*/ 252396 h 316478"/>
                <a:gd name="connsiteX270" fmla="*/ 284923 w 325325"/>
                <a:gd name="connsiteY270" fmla="*/ 253313 h 316478"/>
                <a:gd name="connsiteX271" fmla="*/ 284923 w 325325"/>
                <a:gd name="connsiteY271" fmla="*/ 253906 h 316478"/>
                <a:gd name="connsiteX272" fmla="*/ 287836 w 325325"/>
                <a:gd name="connsiteY272" fmla="*/ 255093 h 316478"/>
                <a:gd name="connsiteX273" fmla="*/ 289670 w 325325"/>
                <a:gd name="connsiteY273" fmla="*/ 255470 h 316478"/>
                <a:gd name="connsiteX274" fmla="*/ 291180 w 325325"/>
                <a:gd name="connsiteY274" fmla="*/ 254877 h 316478"/>
                <a:gd name="connsiteX275" fmla="*/ 292205 w 325325"/>
                <a:gd name="connsiteY275" fmla="*/ 254661 h 316478"/>
                <a:gd name="connsiteX276" fmla="*/ 296790 w 325325"/>
                <a:gd name="connsiteY276" fmla="*/ 254553 h 316478"/>
                <a:gd name="connsiteX277" fmla="*/ 297707 w 325325"/>
                <a:gd name="connsiteY277" fmla="*/ 254715 h 316478"/>
                <a:gd name="connsiteX278" fmla="*/ 298570 w 325325"/>
                <a:gd name="connsiteY278" fmla="*/ 254985 h 316478"/>
                <a:gd name="connsiteX279" fmla="*/ 299325 w 325325"/>
                <a:gd name="connsiteY279" fmla="*/ 255416 h 316478"/>
                <a:gd name="connsiteX280" fmla="*/ 300080 w 325325"/>
                <a:gd name="connsiteY280" fmla="*/ 256064 h 316478"/>
                <a:gd name="connsiteX281" fmla="*/ 300997 w 325325"/>
                <a:gd name="connsiteY281" fmla="*/ 256603 h 316478"/>
                <a:gd name="connsiteX282" fmla="*/ 302885 w 325325"/>
                <a:gd name="connsiteY282" fmla="*/ 256873 h 316478"/>
                <a:gd name="connsiteX283" fmla="*/ 306176 w 325325"/>
                <a:gd name="connsiteY283" fmla="*/ 259030 h 316478"/>
                <a:gd name="connsiteX284" fmla="*/ 306877 w 325325"/>
                <a:gd name="connsiteY284" fmla="*/ 260109 h 316478"/>
                <a:gd name="connsiteX285" fmla="*/ 306338 w 325325"/>
                <a:gd name="connsiteY285" fmla="*/ 261782 h 316478"/>
                <a:gd name="connsiteX286" fmla="*/ 304719 w 325325"/>
                <a:gd name="connsiteY286" fmla="*/ 263454 h 316478"/>
                <a:gd name="connsiteX287" fmla="*/ 302454 w 325325"/>
                <a:gd name="connsiteY287" fmla="*/ 264694 h 316478"/>
                <a:gd name="connsiteX288" fmla="*/ 299757 w 325325"/>
                <a:gd name="connsiteY288" fmla="*/ 265557 h 316478"/>
                <a:gd name="connsiteX289" fmla="*/ 291288 w 325325"/>
                <a:gd name="connsiteY289" fmla="*/ 267122 h 316478"/>
                <a:gd name="connsiteX290" fmla="*/ 289885 w 325325"/>
                <a:gd name="connsiteY290" fmla="*/ 266421 h 316478"/>
                <a:gd name="connsiteX291" fmla="*/ 288914 w 325325"/>
                <a:gd name="connsiteY291" fmla="*/ 264748 h 316478"/>
                <a:gd name="connsiteX292" fmla="*/ 287404 w 325325"/>
                <a:gd name="connsiteY292" fmla="*/ 261188 h 316478"/>
                <a:gd name="connsiteX293" fmla="*/ 288051 w 325325"/>
                <a:gd name="connsiteY293" fmla="*/ 266852 h 316478"/>
                <a:gd name="connsiteX294" fmla="*/ 288429 w 325325"/>
                <a:gd name="connsiteY294" fmla="*/ 267607 h 316478"/>
                <a:gd name="connsiteX295" fmla="*/ 290317 w 325325"/>
                <a:gd name="connsiteY295" fmla="*/ 269172 h 316478"/>
                <a:gd name="connsiteX296" fmla="*/ 291018 w 325325"/>
                <a:gd name="connsiteY296" fmla="*/ 270143 h 316478"/>
                <a:gd name="connsiteX297" fmla="*/ 291180 w 325325"/>
                <a:gd name="connsiteY297" fmla="*/ 272192 h 316478"/>
                <a:gd name="connsiteX298" fmla="*/ 290533 w 325325"/>
                <a:gd name="connsiteY298" fmla="*/ 274782 h 316478"/>
                <a:gd name="connsiteX299" fmla="*/ 289238 w 325325"/>
                <a:gd name="connsiteY299" fmla="*/ 277155 h 316478"/>
                <a:gd name="connsiteX300" fmla="*/ 287458 w 325325"/>
                <a:gd name="connsiteY300" fmla="*/ 278558 h 316478"/>
                <a:gd name="connsiteX301" fmla="*/ 287458 w 325325"/>
                <a:gd name="connsiteY301" fmla="*/ 279151 h 316478"/>
                <a:gd name="connsiteX302" fmla="*/ 288860 w 325325"/>
                <a:gd name="connsiteY302" fmla="*/ 280122 h 316478"/>
                <a:gd name="connsiteX303" fmla="*/ 288591 w 325325"/>
                <a:gd name="connsiteY303" fmla="*/ 281416 h 316478"/>
                <a:gd name="connsiteX304" fmla="*/ 287188 w 325325"/>
                <a:gd name="connsiteY304" fmla="*/ 282495 h 316478"/>
                <a:gd name="connsiteX305" fmla="*/ 285138 w 325325"/>
                <a:gd name="connsiteY305" fmla="*/ 282711 h 316478"/>
                <a:gd name="connsiteX306" fmla="*/ 286109 w 325325"/>
                <a:gd name="connsiteY306" fmla="*/ 284060 h 316478"/>
                <a:gd name="connsiteX307" fmla="*/ 287782 w 325325"/>
                <a:gd name="connsiteY307" fmla="*/ 285408 h 316478"/>
                <a:gd name="connsiteX308" fmla="*/ 289885 w 325325"/>
                <a:gd name="connsiteY308" fmla="*/ 286433 h 316478"/>
                <a:gd name="connsiteX309" fmla="*/ 293014 w 325325"/>
                <a:gd name="connsiteY309" fmla="*/ 286973 h 316478"/>
                <a:gd name="connsiteX310" fmla="*/ 293230 w 325325"/>
                <a:gd name="connsiteY310" fmla="*/ 287026 h 316478"/>
                <a:gd name="connsiteX311" fmla="*/ 292259 w 325325"/>
                <a:gd name="connsiteY311" fmla="*/ 287242 h 316478"/>
                <a:gd name="connsiteX312" fmla="*/ 263831 w 325325"/>
                <a:gd name="connsiteY312" fmla="*/ 289292 h 316478"/>
                <a:gd name="connsiteX313" fmla="*/ 251532 w 325325"/>
                <a:gd name="connsiteY313" fmla="*/ 288375 h 316478"/>
                <a:gd name="connsiteX314" fmla="*/ 247972 w 325325"/>
                <a:gd name="connsiteY314" fmla="*/ 288537 h 316478"/>
                <a:gd name="connsiteX315" fmla="*/ 238155 w 325325"/>
                <a:gd name="connsiteY315" fmla="*/ 291126 h 316478"/>
                <a:gd name="connsiteX316" fmla="*/ 237076 w 325325"/>
                <a:gd name="connsiteY316" fmla="*/ 291719 h 316478"/>
                <a:gd name="connsiteX317" fmla="*/ 236105 w 325325"/>
                <a:gd name="connsiteY317" fmla="*/ 292421 h 316478"/>
                <a:gd name="connsiteX318" fmla="*/ 234864 w 325325"/>
                <a:gd name="connsiteY318" fmla="*/ 293661 h 316478"/>
                <a:gd name="connsiteX319" fmla="*/ 231574 w 325325"/>
                <a:gd name="connsiteY319" fmla="*/ 297707 h 316478"/>
                <a:gd name="connsiteX320" fmla="*/ 230819 w 325325"/>
                <a:gd name="connsiteY320" fmla="*/ 298408 h 316478"/>
                <a:gd name="connsiteX321" fmla="*/ 228229 w 325325"/>
                <a:gd name="connsiteY321" fmla="*/ 300242 h 316478"/>
                <a:gd name="connsiteX322" fmla="*/ 227528 w 325325"/>
                <a:gd name="connsiteY322" fmla="*/ 300890 h 316478"/>
                <a:gd name="connsiteX323" fmla="*/ 226827 w 325325"/>
                <a:gd name="connsiteY323" fmla="*/ 301861 h 316478"/>
                <a:gd name="connsiteX324" fmla="*/ 226341 w 325325"/>
                <a:gd name="connsiteY324" fmla="*/ 302670 h 316478"/>
                <a:gd name="connsiteX325" fmla="*/ 225209 w 325325"/>
                <a:gd name="connsiteY325" fmla="*/ 305313 h 316478"/>
                <a:gd name="connsiteX326" fmla="*/ 224453 w 325325"/>
                <a:gd name="connsiteY326" fmla="*/ 306392 h 316478"/>
                <a:gd name="connsiteX327" fmla="*/ 223860 w 325325"/>
                <a:gd name="connsiteY327" fmla="*/ 306985 h 316478"/>
                <a:gd name="connsiteX328" fmla="*/ 223105 w 325325"/>
                <a:gd name="connsiteY328" fmla="*/ 307524 h 316478"/>
                <a:gd name="connsiteX329" fmla="*/ 220462 w 325325"/>
                <a:gd name="connsiteY329" fmla="*/ 309197 h 316478"/>
                <a:gd name="connsiteX330" fmla="*/ 219922 w 325325"/>
                <a:gd name="connsiteY330" fmla="*/ 310168 h 316478"/>
                <a:gd name="connsiteX331" fmla="*/ 218412 w 325325"/>
                <a:gd name="connsiteY331" fmla="*/ 314807 h 316478"/>
                <a:gd name="connsiteX332" fmla="*/ 217171 w 325325"/>
                <a:gd name="connsiteY332" fmla="*/ 316155 h 316478"/>
                <a:gd name="connsiteX333" fmla="*/ 215283 w 325325"/>
                <a:gd name="connsiteY333" fmla="*/ 316479 h 316478"/>
                <a:gd name="connsiteX334" fmla="*/ 207516 w 325325"/>
                <a:gd name="connsiteY334" fmla="*/ 315022 h 316478"/>
                <a:gd name="connsiteX335" fmla="*/ 205628 w 325325"/>
                <a:gd name="connsiteY335" fmla="*/ 314267 h 316478"/>
                <a:gd name="connsiteX336" fmla="*/ 204657 w 325325"/>
                <a:gd name="connsiteY336" fmla="*/ 313566 h 316478"/>
                <a:gd name="connsiteX337" fmla="*/ 203686 w 325325"/>
                <a:gd name="connsiteY337" fmla="*/ 312056 h 316478"/>
                <a:gd name="connsiteX338" fmla="*/ 203146 w 325325"/>
                <a:gd name="connsiteY338" fmla="*/ 311408 h 316478"/>
                <a:gd name="connsiteX339" fmla="*/ 202391 w 325325"/>
                <a:gd name="connsiteY339" fmla="*/ 310761 h 316478"/>
                <a:gd name="connsiteX340" fmla="*/ 201420 w 325325"/>
                <a:gd name="connsiteY340" fmla="*/ 310383 h 316478"/>
                <a:gd name="connsiteX341" fmla="*/ 199209 w 325325"/>
                <a:gd name="connsiteY341" fmla="*/ 309898 h 316478"/>
                <a:gd name="connsiteX342" fmla="*/ 198723 w 325325"/>
                <a:gd name="connsiteY342" fmla="*/ 309628 h 316478"/>
                <a:gd name="connsiteX343" fmla="*/ 198507 w 325325"/>
                <a:gd name="connsiteY343" fmla="*/ 309251 h 316478"/>
                <a:gd name="connsiteX344" fmla="*/ 198399 w 325325"/>
                <a:gd name="connsiteY344" fmla="*/ 308495 h 316478"/>
                <a:gd name="connsiteX345" fmla="*/ 197968 w 325325"/>
                <a:gd name="connsiteY345" fmla="*/ 307686 h 316478"/>
                <a:gd name="connsiteX346" fmla="*/ 197051 w 325325"/>
                <a:gd name="connsiteY346" fmla="*/ 306500 h 316478"/>
                <a:gd name="connsiteX347" fmla="*/ 192628 w 325325"/>
                <a:gd name="connsiteY347" fmla="*/ 302562 h 316478"/>
                <a:gd name="connsiteX348" fmla="*/ 192142 w 325325"/>
                <a:gd name="connsiteY348" fmla="*/ 301915 h 316478"/>
                <a:gd name="connsiteX349" fmla="*/ 191495 w 325325"/>
                <a:gd name="connsiteY349" fmla="*/ 299703 h 316478"/>
                <a:gd name="connsiteX350" fmla="*/ 190901 w 325325"/>
                <a:gd name="connsiteY350" fmla="*/ 298624 h 316478"/>
                <a:gd name="connsiteX351" fmla="*/ 190146 w 325325"/>
                <a:gd name="connsiteY351" fmla="*/ 297977 h 316478"/>
                <a:gd name="connsiteX352" fmla="*/ 189229 w 325325"/>
                <a:gd name="connsiteY352" fmla="*/ 297545 h 316478"/>
                <a:gd name="connsiteX353" fmla="*/ 185669 w 325325"/>
                <a:gd name="connsiteY353" fmla="*/ 296628 h 316478"/>
                <a:gd name="connsiteX354" fmla="*/ 184644 w 325325"/>
                <a:gd name="connsiteY354" fmla="*/ 296520 h 316478"/>
                <a:gd name="connsiteX355" fmla="*/ 183673 w 325325"/>
                <a:gd name="connsiteY355" fmla="*/ 296628 h 316478"/>
                <a:gd name="connsiteX356" fmla="*/ 182648 w 325325"/>
                <a:gd name="connsiteY356" fmla="*/ 296898 h 316478"/>
                <a:gd name="connsiteX357" fmla="*/ 180059 w 325325"/>
                <a:gd name="connsiteY357" fmla="*/ 297869 h 316478"/>
                <a:gd name="connsiteX358" fmla="*/ 178657 w 325325"/>
                <a:gd name="connsiteY358" fmla="*/ 298246 h 316478"/>
                <a:gd name="connsiteX359" fmla="*/ 174341 w 325325"/>
                <a:gd name="connsiteY359" fmla="*/ 298732 h 316478"/>
                <a:gd name="connsiteX360" fmla="*/ 169325 w 325325"/>
                <a:gd name="connsiteY360" fmla="*/ 298624 h 316478"/>
                <a:gd name="connsiteX361" fmla="*/ 168408 w 325325"/>
                <a:gd name="connsiteY361" fmla="*/ 298732 h 316478"/>
                <a:gd name="connsiteX362" fmla="*/ 167652 w 325325"/>
                <a:gd name="connsiteY362" fmla="*/ 298894 h 316478"/>
                <a:gd name="connsiteX363" fmla="*/ 166843 w 325325"/>
                <a:gd name="connsiteY363" fmla="*/ 299163 h 316478"/>
                <a:gd name="connsiteX364" fmla="*/ 166142 w 325325"/>
                <a:gd name="connsiteY364" fmla="*/ 299595 h 316478"/>
                <a:gd name="connsiteX365" fmla="*/ 164362 w 325325"/>
                <a:gd name="connsiteY365" fmla="*/ 300944 h 316478"/>
                <a:gd name="connsiteX366" fmla="*/ 162636 w 325325"/>
                <a:gd name="connsiteY366" fmla="*/ 302670 h 316478"/>
                <a:gd name="connsiteX367" fmla="*/ 161881 w 325325"/>
                <a:gd name="connsiteY367" fmla="*/ 303587 h 316478"/>
                <a:gd name="connsiteX368" fmla="*/ 161395 w 325325"/>
                <a:gd name="connsiteY368" fmla="*/ 304288 h 316478"/>
                <a:gd name="connsiteX369" fmla="*/ 160910 w 325325"/>
                <a:gd name="connsiteY369" fmla="*/ 305367 h 316478"/>
                <a:gd name="connsiteX370" fmla="*/ 160046 w 325325"/>
                <a:gd name="connsiteY370" fmla="*/ 307201 h 316478"/>
                <a:gd name="connsiteX371" fmla="*/ 159453 w 325325"/>
                <a:gd name="connsiteY371" fmla="*/ 307848 h 316478"/>
                <a:gd name="connsiteX372" fmla="*/ 158698 w 325325"/>
                <a:gd name="connsiteY372" fmla="*/ 308495 h 316478"/>
                <a:gd name="connsiteX373" fmla="*/ 157997 w 325325"/>
                <a:gd name="connsiteY373" fmla="*/ 308927 h 316478"/>
                <a:gd name="connsiteX374" fmla="*/ 148287 w 325325"/>
                <a:gd name="connsiteY374" fmla="*/ 312271 h 316478"/>
                <a:gd name="connsiteX375" fmla="*/ 147478 w 325325"/>
                <a:gd name="connsiteY375" fmla="*/ 310491 h 316478"/>
                <a:gd name="connsiteX376" fmla="*/ 147154 w 325325"/>
                <a:gd name="connsiteY376" fmla="*/ 309898 h 316478"/>
                <a:gd name="connsiteX377" fmla="*/ 146777 w 325325"/>
                <a:gd name="connsiteY377" fmla="*/ 309412 h 316478"/>
                <a:gd name="connsiteX378" fmla="*/ 145968 w 325325"/>
                <a:gd name="connsiteY378" fmla="*/ 308657 h 316478"/>
                <a:gd name="connsiteX379" fmla="*/ 145212 w 325325"/>
                <a:gd name="connsiteY379" fmla="*/ 308118 h 316478"/>
                <a:gd name="connsiteX380" fmla="*/ 144241 w 325325"/>
                <a:gd name="connsiteY380" fmla="*/ 307632 h 316478"/>
                <a:gd name="connsiteX381" fmla="*/ 139980 w 325325"/>
                <a:gd name="connsiteY381" fmla="*/ 306068 h 316478"/>
                <a:gd name="connsiteX382" fmla="*/ 131727 w 325325"/>
                <a:gd name="connsiteY382" fmla="*/ 304450 h 316478"/>
                <a:gd name="connsiteX383" fmla="*/ 127088 w 325325"/>
                <a:gd name="connsiteY383" fmla="*/ 302993 h 316478"/>
                <a:gd name="connsiteX384" fmla="*/ 124229 w 325325"/>
                <a:gd name="connsiteY384" fmla="*/ 301051 h 316478"/>
                <a:gd name="connsiteX385" fmla="*/ 119158 w 325325"/>
                <a:gd name="connsiteY385" fmla="*/ 295603 h 316478"/>
                <a:gd name="connsiteX386" fmla="*/ 110204 w 325325"/>
                <a:gd name="connsiteY386" fmla="*/ 290425 h 316478"/>
                <a:gd name="connsiteX387" fmla="*/ 101951 w 325325"/>
                <a:gd name="connsiteY387" fmla="*/ 283089 h 316478"/>
                <a:gd name="connsiteX388" fmla="*/ 84959 w 325325"/>
                <a:gd name="connsiteY388" fmla="*/ 263292 h 316478"/>
                <a:gd name="connsiteX389" fmla="*/ 81453 w 325325"/>
                <a:gd name="connsiteY389" fmla="*/ 256927 h 316478"/>
                <a:gd name="connsiteX390" fmla="*/ 79403 w 325325"/>
                <a:gd name="connsiteY390" fmla="*/ 256441 h 316478"/>
                <a:gd name="connsiteX391" fmla="*/ 76220 w 325325"/>
                <a:gd name="connsiteY391" fmla="*/ 255093 h 316478"/>
                <a:gd name="connsiteX392" fmla="*/ 68992 w 325325"/>
                <a:gd name="connsiteY392" fmla="*/ 250022 h 316478"/>
                <a:gd name="connsiteX393" fmla="*/ 66133 w 325325"/>
                <a:gd name="connsiteY393" fmla="*/ 244898 h 316478"/>
                <a:gd name="connsiteX394" fmla="*/ 64353 w 325325"/>
                <a:gd name="connsiteY394" fmla="*/ 242308 h 316478"/>
                <a:gd name="connsiteX395" fmla="*/ 63760 w 325325"/>
                <a:gd name="connsiteY395" fmla="*/ 241176 h 316478"/>
                <a:gd name="connsiteX396" fmla="*/ 63274 w 325325"/>
                <a:gd name="connsiteY396" fmla="*/ 239881 h 316478"/>
                <a:gd name="connsiteX397" fmla="*/ 62735 w 325325"/>
                <a:gd name="connsiteY397" fmla="*/ 236806 h 316478"/>
                <a:gd name="connsiteX398" fmla="*/ 62303 w 325325"/>
                <a:gd name="connsiteY398" fmla="*/ 235458 h 316478"/>
                <a:gd name="connsiteX399" fmla="*/ 59822 w 325325"/>
                <a:gd name="connsiteY399" fmla="*/ 230981 h 316478"/>
                <a:gd name="connsiteX400" fmla="*/ 59498 w 325325"/>
                <a:gd name="connsiteY400" fmla="*/ 229200 h 316478"/>
                <a:gd name="connsiteX401" fmla="*/ 59498 w 325325"/>
                <a:gd name="connsiteY401" fmla="*/ 228229 h 316478"/>
                <a:gd name="connsiteX402" fmla="*/ 59768 w 325325"/>
                <a:gd name="connsiteY402" fmla="*/ 227528 h 316478"/>
                <a:gd name="connsiteX403" fmla="*/ 60146 w 325325"/>
                <a:gd name="connsiteY403" fmla="*/ 227205 h 316478"/>
                <a:gd name="connsiteX404" fmla="*/ 60739 w 325325"/>
                <a:gd name="connsiteY404" fmla="*/ 226881 h 316478"/>
                <a:gd name="connsiteX405" fmla="*/ 61386 w 325325"/>
                <a:gd name="connsiteY405" fmla="*/ 226719 h 316478"/>
                <a:gd name="connsiteX406" fmla="*/ 65756 w 325325"/>
                <a:gd name="connsiteY406" fmla="*/ 226503 h 316478"/>
                <a:gd name="connsiteX407" fmla="*/ 66727 w 325325"/>
                <a:gd name="connsiteY407" fmla="*/ 226288 h 316478"/>
                <a:gd name="connsiteX408" fmla="*/ 67536 w 325325"/>
                <a:gd name="connsiteY408" fmla="*/ 225910 h 316478"/>
                <a:gd name="connsiteX409" fmla="*/ 68021 w 325325"/>
                <a:gd name="connsiteY409" fmla="*/ 225317 h 316478"/>
                <a:gd name="connsiteX410" fmla="*/ 68183 w 325325"/>
                <a:gd name="connsiteY410" fmla="*/ 224669 h 316478"/>
                <a:gd name="connsiteX411" fmla="*/ 67644 w 325325"/>
                <a:gd name="connsiteY411" fmla="*/ 219221 h 316478"/>
                <a:gd name="connsiteX412" fmla="*/ 67697 w 325325"/>
                <a:gd name="connsiteY412" fmla="*/ 217117 h 316478"/>
                <a:gd name="connsiteX413" fmla="*/ 68884 w 325325"/>
                <a:gd name="connsiteY413" fmla="*/ 209512 h 316478"/>
                <a:gd name="connsiteX414" fmla="*/ 68884 w 325325"/>
                <a:gd name="connsiteY414" fmla="*/ 208217 h 316478"/>
                <a:gd name="connsiteX415" fmla="*/ 68722 w 325325"/>
                <a:gd name="connsiteY415" fmla="*/ 207084 h 316478"/>
                <a:gd name="connsiteX416" fmla="*/ 68345 w 325325"/>
                <a:gd name="connsiteY416" fmla="*/ 205897 h 316478"/>
                <a:gd name="connsiteX417" fmla="*/ 67590 w 325325"/>
                <a:gd name="connsiteY417" fmla="*/ 204657 h 316478"/>
                <a:gd name="connsiteX418" fmla="*/ 66727 w 325325"/>
                <a:gd name="connsiteY418" fmla="*/ 203578 h 316478"/>
                <a:gd name="connsiteX419" fmla="*/ 64299 w 325325"/>
                <a:gd name="connsiteY419" fmla="*/ 201150 h 316478"/>
                <a:gd name="connsiteX420" fmla="*/ 63975 w 325325"/>
                <a:gd name="connsiteY420" fmla="*/ 200773 h 316478"/>
                <a:gd name="connsiteX421" fmla="*/ 63652 w 325325"/>
                <a:gd name="connsiteY421" fmla="*/ 200287 h 316478"/>
                <a:gd name="connsiteX422" fmla="*/ 63328 w 325325"/>
                <a:gd name="connsiteY422" fmla="*/ 199856 h 316478"/>
                <a:gd name="connsiteX423" fmla="*/ 62843 w 325325"/>
                <a:gd name="connsiteY423" fmla="*/ 199478 h 316478"/>
                <a:gd name="connsiteX424" fmla="*/ 62034 w 325325"/>
                <a:gd name="connsiteY424" fmla="*/ 199370 h 316478"/>
                <a:gd name="connsiteX425" fmla="*/ 61440 w 325325"/>
                <a:gd name="connsiteY425" fmla="*/ 199640 h 316478"/>
                <a:gd name="connsiteX426" fmla="*/ 61009 w 325325"/>
                <a:gd name="connsiteY426" fmla="*/ 199910 h 316478"/>
                <a:gd name="connsiteX427" fmla="*/ 60577 w 325325"/>
                <a:gd name="connsiteY427" fmla="*/ 200018 h 316478"/>
                <a:gd name="connsiteX428" fmla="*/ 59984 w 325325"/>
                <a:gd name="connsiteY428" fmla="*/ 199748 h 316478"/>
                <a:gd name="connsiteX429" fmla="*/ 56370 w 325325"/>
                <a:gd name="connsiteY429" fmla="*/ 195972 h 316478"/>
                <a:gd name="connsiteX430" fmla="*/ 54428 w 325325"/>
                <a:gd name="connsiteY430" fmla="*/ 194354 h 316478"/>
                <a:gd name="connsiteX431" fmla="*/ 50867 w 325325"/>
                <a:gd name="connsiteY431" fmla="*/ 192142 h 316478"/>
                <a:gd name="connsiteX432" fmla="*/ 44502 w 325325"/>
                <a:gd name="connsiteY432" fmla="*/ 189337 h 316478"/>
                <a:gd name="connsiteX433" fmla="*/ 40834 w 325325"/>
                <a:gd name="connsiteY433" fmla="*/ 185022 h 316478"/>
                <a:gd name="connsiteX434" fmla="*/ 39000 w 325325"/>
                <a:gd name="connsiteY434" fmla="*/ 183565 h 316478"/>
                <a:gd name="connsiteX435" fmla="*/ 37652 w 325325"/>
                <a:gd name="connsiteY435" fmla="*/ 183134 h 316478"/>
                <a:gd name="connsiteX436" fmla="*/ 36033 w 325325"/>
                <a:gd name="connsiteY436" fmla="*/ 182918 h 316478"/>
                <a:gd name="connsiteX437" fmla="*/ 33282 w 325325"/>
                <a:gd name="connsiteY437" fmla="*/ 183242 h 316478"/>
                <a:gd name="connsiteX438" fmla="*/ 32042 w 325325"/>
                <a:gd name="connsiteY438" fmla="*/ 183565 h 316478"/>
                <a:gd name="connsiteX439" fmla="*/ 31233 w 325325"/>
                <a:gd name="connsiteY439" fmla="*/ 183997 h 316478"/>
                <a:gd name="connsiteX440" fmla="*/ 30855 w 325325"/>
                <a:gd name="connsiteY440" fmla="*/ 184428 h 316478"/>
                <a:gd name="connsiteX441" fmla="*/ 30100 w 325325"/>
                <a:gd name="connsiteY441" fmla="*/ 185561 h 316478"/>
                <a:gd name="connsiteX442" fmla="*/ 29506 w 325325"/>
                <a:gd name="connsiteY442" fmla="*/ 186262 h 316478"/>
                <a:gd name="connsiteX443" fmla="*/ 26755 w 325325"/>
                <a:gd name="connsiteY443" fmla="*/ 186316 h 316478"/>
                <a:gd name="connsiteX444" fmla="*/ 17801 w 325325"/>
                <a:gd name="connsiteY444" fmla="*/ 182918 h 316478"/>
                <a:gd name="connsiteX445" fmla="*/ 14403 w 325325"/>
                <a:gd name="connsiteY445" fmla="*/ 176499 h 316478"/>
                <a:gd name="connsiteX446" fmla="*/ 13809 w 325325"/>
                <a:gd name="connsiteY446" fmla="*/ 175744 h 316478"/>
                <a:gd name="connsiteX447" fmla="*/ 11921 w 325325"/>
                <a:gd name="connsiteY447" fmla="*/ 173856 h 316478"/>
                <a:gd name="connsiteX448" fmla="*/ 11220 w 325325"/>
                <a:gd name="connsiteY448" fmla="*/ 172615 h 316478"/>
                <a:gd name="connsiteX449" fmla="*/ 8900 w 325325"/>
                <a:gd name="connsiteY449" fmla="*/ 165764 h 316478"/>
                <a:gd name="connsiteX450" fmla="*/ 8847 w 325325"/>
                <a:gd name="connsiteY450" fmla="*/ 164901 h 316478"/>
                <a:gd name="connsiteX451" fmla="*/ 9278 w 325325"/>
                <a:gd name="connsiteY451" fmla="*/ 163930 h 316478"/>
                <a:gd name="connsiteX452" fmla="*/ 9871 w 325325"/>
                <a:gd name="connsiteY452" fmla="*/ 163283 h 316478"/>
                <a:gd name="connsiteX453" fmla="*/ 11759 w 325325"/>
                <a:gd name="connsiteY453" fmla="*/ 161665 h 316478"/>
                <a:gd name="connsiteX454" fmla="*/ 12245 w 325325"/>
                <a:gd name="connsiteY454" fmla="*/ 161017 h 316478"/>
                <a:gd name="connsiteX455" fmla="*/ 12622 w 325325"/>
                <a:gd name="connsiteY455" fmla="*/ 160316 h 316478"/>
                <a:gd name="connsiteX456" fmla="*/ 12191 w 325325"/>
                <a:gd name="connsiteY456" fmla="*/ 159453 h 316478"/>
                <a:gd name="connsiteX457" fmla="*/ 12137 w 325325"/>
                <a:gd name="connsiteY457" fmla="*/ 158968 h 316478"/>
                <a:gd name="connsiteX458" fmla="*/ 11328 w 325325"/>
                <a:gd name="connsiteY458" fmla="*/ 157727 h 316478"/>
                <a:gd name="connsiteX459" fmla="*/ 9224 w 325325"/>
                <a:gd name="connsiteY459" fmla="*/ 156109 h 316478"/>
                <a:gd name="connsiteX460" fmla="*/ 9062 w 325325"/>
                <a:gd name="connsiteY460" fmla="*/ 153681 h 316478"/>
                <a:gd name="connsiteX461" fmla="*/ 9170 w 325325"/>
                <a:gd name="connsiteY461" fmla="*/ 151847 h 316478"/>
                <a:gd name="connsiteX462" fmla="*/ 9440 w 325325"/>
                <a:gd name="connsiteY462" fmla="*/ 150768 h 316478"/>
                <a:gd name="connsiteX463" fmla="*/ 10087 w 325325"/>
                <a:gd name="connsiteY463" fmla="*/ 149204 h 316478"/>
                <a:gd name="connsiteX464" fmla="*/ 10627 w 325325"/>
                <a:gd name="connsiteY464" fmla="*/ 148341 h 316478"/>
                <a:gd name="connsiteX465" fmla="*/ 11220 w 325325"/>
                <a:gd name="connsiteY465" fmla="*/ 147694 h 316478"/>
                <a:gd name="connsiteX466" fmla="*/ 11813 w 325325"/>
                <a:gd name="connsiteY466" fmla="*/ 147208 h 316478"/>
                <a:gd name="connsiteX467" fmla="*/ 12353 w 325325"/>
                <a:gd name="connsiteY467" fmla="*/ 146615 h 316478"/>
                <a:gd name="connsiteX468" fmla="*/ 12622 w 325325"/>
                <a:gd name="connsiteY468" fmla="*/ 145914 h 316478"/>
                <a:gd name="connsiteX469" fmla="*/ 12730 w 325325"/>
                <a:gd name="connsiteY469" fmla="*/ 144889 h 316478"/>
                <a:gd name="connsiteX470" fmla="*/ 12730 w 325325"/>
                <a:gd name="connsiteY470" fmla="*/ 141113 h 316478"/>
                <a:gd name="connsiteX471" fmla="*/ 13162 w 325325"/>
                <a:gd name="connsiteY471" fmla="*/ 135341 h 316478"/>
                <a:gd name="connsiteX472" fmla="*/ 13108 w 325325"/>
                <a:gd name="connsiteY472" fmla="*/ 133561 h 316478"/>
                <a:gd name="connsiteX473" fmla="*/ 12892 w 325325"/>
                <a:gd name="connsiteY473" fmla="*/ 132212 h 316478"/>
                <a:gd name="connsiteX474" fmla="*/ 12353 w 325325"/>
                <a:gd name="connsiteY474" fmla="*/ 130432 h 316478"/>
                <a:gd name="connsiteX475" fmla="*/ 12299 w 325325"/>
                <a:gd name="connsiteY475" fmla="*/ 129353 h 316478"/>
                <a:gd name="connsiteX476" fmla="*/ 12515 w 325325"/>
                <a:gd name="connsiteY476" fmla="*/ 128221 h 316478"/>
                <a:gd name="connsiteX477" fmla="*/ 13593 w 325325"/>
                <a:gd name="connsiteY477" fmla="*/ 124445 h 316478"/>
                <a:gd name="connsiteX478" fmla="*/ 13755 w 325325"/>
                <a:gd name="connsiteY478" fmla="*/ 122395 h 316478"/>
                <a:gd name="connsiteX479" fmla="*/ 13593 w 325325"/>
                <a:gd name="connsiteY479" fmla="*/ 121100 h 316478"/>
                <a:gd name="connsiteX480" fmla="*/ 13108 w 325325"/>
                <a:gd name="connsiteY480" fmla="*/ 119967 h 316478"/>
                <a:gd name="connsiteX481" fmla="*/ 12515 w 325325"/>
                <a:gd name="connsiteY481" fmla="*/ 119104 h 316478"/>
                <a:gd name="connsiteX482" fmla="*/ 11759 w 325325"/>
                <a:gd name="connsiteY482" fmla="*/ 118349 h 316478"/>
                <a:gd name="connsiteX483" fmla="*/ 10842 w 325325"/>
                <a:gd name="connsiteY483" fmla="*/ 117648 h 316478"/>
                <a:gd name="connsiteX484" fmla="*/ 7066 w 325325"/>
                <a:gd name="connsiteY484" fmla="*/ 115544 h 316478"/>
                <a:gd name="connsiteX485" fmla="*/ 6365 w 325325"/>
                <a:gd name="connsiteY485" fmla="*/ 114897 h 316478"/>
                <a:gd name="connsiteX486" fmla="*/ 5934 w 325325"/>
                <a:gd name="connsiteY486" fmla="*/ 114088 h 316478"/>
                <a:gd name="connsiteX487" fmla="*/ 5718 w 325325"/>
                <a:gd name="connsiteY487" fmla="*/ 113171 h 316478"/>
                <a:gd name="connsiteX488" fmla="*/ 5772 w 325325"/>
                <a:gd name="connsiteY488" fmla="*/ 110096 h 316478"/>
                <a:gd name="connsiteX489" fmla="*/ 5556 w 325325"/>
                <a:gd name="connsiteY489" fmla="*/ 109017 h 316478"/>
                <a:gd name="connsiteX490" fmla="*/ 5071 w 325325"/>
                <a:gd name="connsiteY490" fmla="*/ 107992 h 316478"/>
                <a:gd name="connsiteX491" fmla="*/ 4423 w 325325"/>
                <a:gd name="connsiteY491" fmla="*/ 107183 h 316478"/>
                <a:gd name="connsiteX492" fmla="*/ 432 w 325325"/>
                <a:gd name="connsiteY492" fmla="*/ 103893 h 316478"/>
                <a:gd name="connsiteX493" fmla="*/ 108 w 325325"/>
                <a:gd name="connsiteY493" fmla="*/ 103353 h 316478"/>
                <a:gd name="connsiteX494" fmla="*/ 0 w 325325"/>
                <a:gd name="connsiteY494" fmla="*/ 102814 h 316478"/>
                <a:gd name="connsiteX495" fmla="*/ 108 w 325325"/>
                <a:gd name="connsiteY495" fmla="*/ 102113 h 316478"/>
                <a:gd name="connsiteX496" fmla="*/ 486 w 325325"/>
                <a:gd name="connsiteY496" fmla="*/ 101357 h 316478"/>
                <a:gd name="connsiteX497" fmla="*/ 1079 w 325325"/>
                <a:gd name="connsiteY497" fmla="*/ 100656 h 316478"/>
                <a:gd name="connsiteX498" fmla="*/ 1834 w 325325"/>
                <a:gd name="connsiteY498" fmla="*/ 100009 h 316478"/>
                <a:gd name="connsiteX499" fmla="*/ 3398 w 325325"/>
                <a:gd name="connsiteY499" fmla="*/ 99038 h 316478"/>
                <a:gd name="connsiteX500" fmla="*/ 20714 w 325325"/>
                <a:gd name="connsiteY500" fmla="*/ 91324 h 316478"/>
                <a:gd name="connsiteX501" fmla="*/ 22062 w 325325"/>
                <a:gd name="connsiteY501" fmla="*/ 90731 h 316478"/>
                <a:gd name="connsiteX502" fmla="*/ 24706 w 325325"/>
                <a:gd name="connsiteY502" fmla="*/ 89490 h 316478"/>
                <a:gd name="connsiteX503" fmla="*/ 30154 w 325325"/>
                <a:gd name="connsiteY503" fmla="*/ 86308 h 316478"/>
                <a:gd name="connsiteX504" fmla="*/ 31125 w 325325"/>
                <a:gd name="connsiteY504" fmla="*/ 85390 h 316478"/>
                <a:gd name="connsiteX505" fmla="*/ 31934 w 325325"/>
                <a:gd name="connsiteY505" fmla="*/ 84312 h 316478"/>
                <a:gd name="connsiteX506" fmla="*/ 32527 w 325325"/>
                <a:gd name="connsiteY506" fmla="*/ 83071 h 316478"/>
                <a:gd name="connsiteX507" fmla="*/ 32797 w 325325"/>
                <a:gd name="connsiteY507" fmla="*/ 81561 h 316478"/>
                <a:gd name="connsiteX508" fmla="*/ 32743 w 325325"/>
                <a:gd name="connsiteY508" fmla="*/ 79781 h 316478"/>
                <a:gd name="connsiteX509" fmla="*/ 32042 w 325325"/>
                <a:gd name="connsiteY509" fmla="*/ 77191 h 316478"/>
                <a:gd name="connsiteX510" fmla="*/ 28697 w 325325"/>
                <a:gd name="connsiteY510" fmla="*/ 70071 h 316478"/>
                <a:gd name="connsiteX511" fmla="*/ 26863 w 325325"/>
                <a:gd name="connsiteY511" fmla="*/ 64353 h 316478"/>
                <a:gd name="connsiteX512" fmla="*/ 26108 w 325325"/>
                <a:gd name="connsiteY512" fmla="*/ 63005 h 316478"/>
                <a:gd name="connsiteX513" fmla="*/ 25191 w 325325"/>
                <a:gd name="connsiteY513" fmla="*/ 61926 h 316478"/>
                <a:gd name="connsiteX514" fmla="*/ 21631 w 325325"/>
                <a:gd name="connsiteY514" fmla="*/ 59390 h 316478"/>
                <a:gd name="connsiteX515" fmla="*/ 20660 w 325325"/>
                <a:gd name="connsiteY515" fmla="*/ 58527 h 316478"/>
                <a:gd name="connsiteX516" fmla="*/ 20013 w 325325"/>
                <a:gd name="connsiteY516" fmla="*/ 57071 h 316478"/>
                <a:gd name="connsiteX517" fmla="*/ 19689 w 325325"/>
                <a:gd name="connsiteY517" fmla="*/ 55075 h 316478"/>
                <a:gd name="connsiteX518" fmla="*/ 19959 w 325325"/>
                <a:gd name="connsiteY518" fmla="*/ 51461 h 316478"/>
                <a:gd name="connsiteX519" fmla="*/ 20606 w 325325"/>
                <a:gd name="connsiteY519" fmla="*/ 48494 h 316478"/>
                <a:gd name="connsiteX520" fmla="*/ 20768 w 325325"/>
                <a:gd name="connsiteY520" fmla="*/ 48116 h 316478"/>
                <a:gd name="connsiteX521" fmla="*/ 21954 w 325325"/>
                <a:gd name="connsiteY521" fmla="*/ 44287 h 316478"/>
                <a:gd name="connsiteX522" fmla="*/ 22170 w 325325"/>
                <a:gd name="connsiteY522" fmla="*/ 41751 h 316478"/>
                <a:gd name="connsiteX523" fmla="*/ 21415 w 325325"/>
                <a:gd name="connsiteY523" fmla="*/ 32851 h 316478"/>
                <a:gd name="connsiteX524" fmla="*/ 20174 w 325325"/>
                <a:gd name="connsiteY524" fmla="*/ 27133 h 316478"/>
                <a:gd name="connsiteX525" fmla="*/ 18934 w 325325"/>
                <a:gd name="connsiteY525" fmla="*/ 23357 h 316478"/>
                <a:gd name="connsiteX526" fmla="*/ 18556 w 325325"/>
                <a:gd name="connsiteY526" fmla="*/ 20606 h 316478"/>
                <a:gd name="connsiteX527" fmla="*/ 18502 w 325325"/>
                <a:gd name="connsiteY527" fmla="*/ 17423 h 316478"/>
                <a:gd name="connsiteX528" fmla="*/ 19797 w 325325"/>
                <a:gd name="connsiteY528" fmla="*/ 5125 h 316478"/>
                <a:gd name="connsiteX529" fmla="*/ 21361 w 325325"/>
                <a:gd name="connsiteY529" fmla="*/ 0 h 316478"/>
                <a:gd name="connsiteX530" fmla="*/ 21361 w 325325"/>
                <a:gd name="connsiteY530" fmla="*/ 0 h 316478"/>
                <a:gd name="connsiteX531" fmla="*/ 280176 w 325325"/>
                <a:gd name="connsiteY531" fmla="*/ 167598 h 316478"/>
                <a:gd name="connsiteX532" fmla="*/ 280553 w 325325"/>
                <a:gd name="connsiteY532" fmla="*/ 169378 h 316478"/>
                <a:gd name="connsiteX533" fmla="*/ 280715 w 325325"/>
                <a:gd name="connsiteY533" fmla="*/ 171914 h 316478"/>
                <a:gd name="connsiteX534" fmla="*/ 280338 w 325325"/>
                <a:gd name="connsiteY534" fmla="*/ 174179 h 316478"/>
                <a:gd name="connsiteX535" fmla="*/ 279043 w 325325"/>
                <a:gd name="connsiteY535" fmla="*/ 175150 h 316478"/>
                <a:gd name="connsiteX536" fmla="*/ 271653 w 325325"/>
                <a:gd name="connsiteY536" fmla="*/ 176661 h 316478"/>
                <a:gd name="connsiteX537" fmla="*/ 270574 w 325325"/>
                <a:gd name="connsiteY537" fmla="*/ 177146 h 316478"/>
                <a:gd name="connsiteX538" fmla="*/ 269495 w 325325"/>
                <a:gd name="connsiteY538" fmla="*/ 177254 h 316478"/>
                <a:gd name="connsiteX539" fmla="*/ 267985 w 325325"/>
                <a:gd name="connsiteY539" fmla="*/ 176391 h 316478"/>
                <a:gd name="connsiteX540" fmla="*/ 266906 w 325325"/>
                <a:gd name="connsiteY540" fmla="*/ 175042 h 316478"/>
                <a:gd name="connsiteX541" fmla="*/ 266528 w 325325"/>
                <a:gd name="connsiteY541" fmla="*/ 173586 h 316478"/>
                <a:gd name="connsiteX542" fmla="*/ 266582 w 325325"/>
                <a:gd name="connsiteY542" fmla="*/ 172076 h 316478"/>
                <a:gd name="connsiteX543" fmla="*/ 268524 w 325325"/>
                <a:gd name="connsiteY543" fmla="*/ 164200 h 316478"/>
                <a:gd name="connsiteX544" fmla="*/ 270304 w 325325"/>
                <a:gd name="connsiteY544" fmla="*/ 161557 h 316478"/>
                <a:gd name="connsiteX545" fmla="*/ 273109 w 325325"/>
                <a:gd name="connsiteY545" fmla="*/ 160478 h 316478"/>
                <a:gd name="connsiteX546" fmla="*/ 274728 w 325325"/>
                <a:gd name="connsiteY546" fmla="*/ 160802 h 316478"/>
                <a:gd name="connsiteX547" fmla="*/ 276184 w 325325"/>
                <a:gd name="connsiteY547" fmla="*/ 161665 h 316478"/>
                <a:gd name="connsiteX548" fmla="*/ 277425 w 325325"/>
                <a:gd name="connsiteY548" fmla="*/ 162851 h 316478"/>
                <a:gd name="connsiteX549" fmla="*/ 278450 w 325325"/>
                <a:gd name="connsiteY549" fmla="*/ 164146 h 316478"/>
                <a:gd name="connsiteX550" fmla="*/ 279474 w 325325"/>
                <a:gd name="connsiteY550" fmla="*/ 165818 h 316478"/>
                <a:gd name="connsiteX551" fmla="*/ 280176 w 325325"/>
                <a:gd name="connsiteY551" fmla="*/ 167598 h 316478"/>
                <a:gd name="connsiteX552" fmla="*/ 258869 w 325325"/>
                <a:gd name="connsiteY552" fmla="*/ 152710 h 316478"/>
                <a:gd name="connsiteX553" fmla="*/ 259138 w 325325"/>
                <a:gd name="connsiteY553" fmla="*/ 153789 h 316478"/>
                <a:gd name="connsiteX554" fmla="*/ 259354 w 325325"/>
                <a:gd name="connsiteY554" fmla="*/ 154383 h 316478"/>
                <a:gd name="connsiteX555" fmla="*/ 259624 w 325325"/>
                <a:gd name="connsiteY555" fmla="*/ 154437 h 316478"/>
                <a:gd name="connsiteX556" fmla="*/ 258869 w 325325"/>
                <a:gd name="connsiteY556" fmla="*/ 156109 h 316478"/>
                <a:gd name="connsiteX557" fmla="*/ 258383 w 325325"/>
                <a:gd name="connsiteY557" fmla="*/ 159345 h 316478"/>
                <a:gd name="connsiteX558" fmla="*/ 257520 w 325325"/>
                <a:gd name="connsiteY558" fmla="*/ 160694 h 316478"/>
                <a:gd name="connsiteX559" fmla="*/ 257035 w 325325"/>
                <a:gd name="connsiteY559" fmla="*/ 161017 h 316478"/>
                <a:gd name="connsiteX560" fmla="*/ 256117 w 325325"/>
                <a:gd name="connsiteY560" fmla="*/ 161449 h 316478"/>
                <a:gd name="connsiteX561" fmla="*/ 255308 w 325325"/>
                <a:gd name="connsiteY561" fmla="*/ 161665 h 316478"/>
                <a:gd name="connsiteX562" fmla="*/ 254931 w 325325"/>
                <a:gd name="connsiteY562" fmla="*/ 161287 h 316478"/>
                <a:gd name="connsiteX563" fmla="*/ 254661 w 325325"/>
                <a:gd name="connsiteY563" fmla="*/ 161071 h 316478"/>
                <a:gd name="connsiteX564" fmla="*/ 253151 w 325325"/>
                <a:gd name="connsiteY564" fmla="*/ 159183 h 316478"/>
                <a:gd name="connsiteX565" fmla="*/ 248566 w 325325"/>
                <a:gd name="connsiteY565" fmla="*/ 155030 h 316478"/>
                <a:gd name="connsiteX566" fmla="*/ 245491 w 325325"/>
                <a:gd name="connsiteY566" fmla="*/ 153304 h 316478"/>
                <a:gd name="connsiteX567" fmla="*/ 241823 w 325325"/>
                <a:gd name="connsiteY567" fmla="*/ 152603 h 316478"/>
                <a:gd name="connsiteX568" fmla="*/ 234433 w 325325"/>
                <a:gd name="connsiteY568" fmla="*/ 153196 h 316478"/>
                <a:gd name="connsiteX569" fmla="*/ 232545 w 325325"/>
                <a:gd name="connsiteY569" fmla="*/ 152980 h 316478"/>
                <a:gd name="connsiteX570" fmla="*/ 228823 w 325325"/>
                <a:gd name="connsiteY570" fmla="*/ 152117 h 316478"/>
                <a:gd name="connsiteX571" fmla="*/ 227043 w 325325"/>
                <a:gd name="connsiteY571" fmla="*/ 152009 h 316478"/>
                <a:gd name="connsiteX572" fmla="*/ 219761 w 325325"/>
                <a:gd name="connsiteY572" fmla="*/ 153735 h 316478"/>
                <a:gd name="connsiteX573" fmla="*/ 216308 w 325325"/>
                <a:gd name="connsiteY573" fmla="*/ 154167 h 316478"/>
                <a:gd name="connsiteX574" fmla="*/ 212694 w 325325"/>
                <a:gd name="connsiteY574" fmla="*/ 153196 h 316478"/>
                <a:gd name="connsiteX575" fmla="*/ 208433 w 325325"/>
                <a:gd name="connsiteY575" fmla="*/ 150121 h 316478"/>
                <a:gd name="connsiteX576" fmla="*/ 207624 w 325325"/>
                <a:gd name="connsiteY576" fmla="*/ 149690 h 316478"/>
                <a:gd name="connsiteX577" fmla="*/ 203146 w 325325"/>
                <a:gd name="connsiteY577" fmla="*/ 146129 h 316478"/>
                <a:gd name="connsiteX578" fmla="*/ 203416 w 325325"/>
                <a:gd name="connsiteY578" fmla="*/ 144241 h 316478"/>
                <a:gd name="connsiteX579" fmla="*/ 204711 w 325325"/>
                <a:gd name="connsiteY579" fmla="*/ 142515 h 316478"/>
                <a:gd name="connsiteX580" fmla="*/ 206491 w 325325"/>
                <a:gd name="connsiteY580" fmla="*/ 141275 h 316478"/>
                <a:gd name="connsiteX581" fmla="*/ 210321 w 325325"/>
                <a:gd name="connsiteY581" fmla="*/ 140358 h 316478"/>
                <a:gd name="connsiteX582" fmla="*/ 211292 w 325325"/>
                <a:gd name="connsiteY582" fmla="*/ 139171 h 316478"/>
                <a:gd name="connsiteX583" fmla="*/ 211399 w 325325"/>
                <a:gd name="connsiteY583" fmla="*/ 137445 h 316478"/>
                <a:gd name="connsiteX584" fmla="*/ 208648 w 325325"/>
                <a:gd name="connsiteY584" fmla="*/ 129246 h 316478"/>
                <a:gd name="connsiteX585" fmla="*/ 208433 w 325325"/>
                <a:gd name="connsiteY585" fmla="*/ 125847 h 316478"/>
                <a:gd name="connsiteX586" fmla="*/ 210267 w 325325"/>
                <a:gd name="connsiteY586" fmla="*/ 123528 h 316478"/>
                <a:gd name="connsiteX587" fmla="*/ 213611 w 325325"/>
                <a:gd name="connsiteY587" fmla="*/ 122934 h 316478"/>
                <a:gd name="connsiteX588" fmla="*/ 216146 w 325325"/>
                <a:gd name="connsiteY588" fmla="*/ 124175 h 316478"/>
                <a:gd name="connsiteX589" fmla="*/ 220624 w 325325"/>
                <a:gd name="connsiteY589" fmla="*/ 129084 h 316478"/>
                <a:gd name="connsiteX590" fmla="*/ 221325 w 325325"/>
                <a:gd name="connsiteY590" fmla="*/ 130055 h 316478"/>
                <a:gd name="connsiteX591" fmla="*/ 221487 w 325325"/>
                <a:gd name="connsiteY591" fmla="*/ 131241 h 316478"/>
                <a:gd name="connsiteX592" fmla="*/ 220731 w 325325"/>
                <a:gd name="connsiteY592" fmla="*/ 132698 h 316478"/>
                <a:gd name="connsiteX593" fmla="*/ 220408 w 325325"/>
                <a:gd name="connsiteY593" fmla="*/ 134154 h 316478"/>
                <a:gd name="connsiteX594" fmla="*/ 221810 w 325325"/>
                <a:gd name="connsiteY594" fmla="*/ 134963 h 316478"/>
                <a:gd name="connsiteX595" fmla="*/ 223860 w 325325"/>
                <a:gd name="connsiteY595" fmla="*/ 135341 h 316478"/>
                <a:gd name="connsiteX596" fmla="*/ 225478 w 325325"/>
                <a:gd name="connsiteY596" fmla="*/ 135449 h 316478"/>
                <a:gd name="connsiteX597" fmla="*/ 226719 w 325325"/>
                <a:gd name="connsiteY597" fmla="*/ 135179 h 316478"/>
                <a:gd name="connsiteX598" fmla="*/ 229092 w 325325"/>
                <a:gd name="connsiteY598" fmla="*/ 133938 h 316478"/>
                <a:gd name="connsiteX599" fmla="*/ 230279 w 325325"/>
                <a:gd name="connsiteY599" fmla="*/ 133669 h 316478"/>
                <a:gd name="connsiteX600" fmla="*/ 232383 w 325325"/>
                <a:gd name="connsiteY600" fmla="*/ 133777 h 316478"/>
                <a:gd name="connsiteX601" fmla="*/ 234217 w 325325"/>
                <a:gd name="connsiteY601" fmla="*/ 134208 h 316478"/>
                <a:gd name="connsiteX602" fmla="*/ 235835 w 325325"/>
                <a:gd name="connsiteY602" fmla="*/ 135017 h 316478"/>
                <a:gd name="connsiteX603" fmla="*/ 240151 w 325325"/>
                <a:gd name="connsiteY603" fmla="*/ 138308 h 316478"/>
                <a:gd name="connsiteX604" fmla="*/ 246786 w 325325"/>
                <a:gd name="connsiteY604" fmla="*/ 141436 h 316478"/>
                <a:gd name="connsiteX605" fmla="*/ 256549 w 325325"/>
                <a:gd name="connsiteY605" fmla="*/ 148611 h 316478"/>
                <a:gd name="connsiteX606" fmla="*/ 257844 w 325325"/>
                <a:gd name="connsiteY606" fmla="*/ 150121 h 316478"/>
                <a:gd name="connsiteX607" fmla="*/ 258167 w 325325"/>
                <a:gd name="connsiteY607" fmla="*/ 150715 h 316478"/>
                <a:gd name="connsiteX608" fmla="*/ 258869 w 325325"/>
                <a:gd name="connsiteY608" fmla="*/ 152710 h 316478"/>
                <a:gd name="connsiteX609" fmla="*/ 265665 w 325325"/>
                <a:gd name="connsiteY609" fmla="*/ 141329 h 316478"/>
                <a:gd name="connsiteX610" fmla="*/ 268848 w 325325"/>
                <a:gd name="connsiteY610" fmla="*/ 143810 h 316478"/>
                <a:gd name="connsiteX611" fmla="*/ 269819 w 325325"/>
                <a:gd name="connsiteY611" fmla="*/ 145320 h 316478"/>
                <a:gd name="connsiteX612" fmla="*/ 269226 w 325325"/>
                <a:gd name="connsiteY612" fmla="*/ 147316 h 316478"/>
                <a:gd name="connsiteX613" fmla="*/ 265719 w 325325"/>
                <a:gd name="connsiteY613" fmla="*/ 149474 h 316478"/>
                <a:gd name="connsiteX614" fmla="*/ 262159 w 325325"/>
                <a:gd name="connsiteY614" fmla="*/ 148880 h 316478"/>
                <a:gd name="connsiteX615" fmla="*/ 250454 w 325325"/>
                <a:gd name="connsiteY615" fmla="*/ 141598 h 316478"/>
                <a:gd name="connsiteX616" fmla="*/ 250400 w 325325"/>
                <a:gd name="connsiteY616" fmla="*/ 141329 h 316478"/>
                <a:gd name="connsiteX617" fmla="*/ 246516 w 325325"/>
                <a:gd name="connsiteY617" fmla="*/ 137768 h 316478"/>
                <a:gd name="connsiteX618" fmla="*/ 245329 w 325325"/>
                <a:gd name="connsiteY618" fmla="*/ 137229 h 316478"/>
                <a:gd name="connsiteX619" fmla="*/ 242362 w 325325"/>
                <a:gd name="connsiteY619" fmla="*/ 136150 h 316478"/>
                <a:gd name="connsiteX620" fmla="*/ 240906 w 325325"/>
                <a:gd name="connsiteY620" fmla="*/ 135934 h 316478"/>
                <a:gd name="connsiteX621" fmla="*/ 239342 w 325325"/>
                <a:gd name="connsiteY621" fmla="*/ 135449 h 316478"/>
                <a:gd name="connsiteX622" fmla="*/ 238209 w 325325"/>
                <a:gd name="connsiteY622" fmla="*/ 134370 h 316478"/>
                <a:gd name="connsiteX623" fmla="*/ 237292 w 325325"/>
                <a:gd name="connsiteY623" fmla="*/ 133183 h 316478"/>
                <a:gd name="connsiteX624" fmla="*/ 236375 w 325325"/>
                <a:gd name="connsiteY624" fmla="*/ 132374 h 316478"/>
                <a:gd name="connsiteX625" fmla="*/ 234864 w 325325"/>
                <a:gd name="connsiteY625" fmla="*/ 132051 h 316478"/>
                <a:gd name="connsiteX626" fmla="*/ 229524 w 325325"/>
                <a:gd name="connsiteY626" fmla="*/ 132374 h 316478"/>
                <a:gd name="connsiteX627" fmla="*/ 227852 w 325325"/>
                <a:gd name="connsiteY627" fmla="*/ 132860 h 316478"/>
                <a:gd name="connsiteX628" fmla="*/ 225910 w 325325"/>
                <a:gd name="connsiteY628" fmla="*/ 133831 h 316478"/>
                <a:gd name="connsiteX629" fmla="*/ 223914 w 325325"/>
                <a:gd name="connsiteY629" fmla="*/ 134532 h 316478"/>
                <a:gd name="connsiteX630" fmla="*/ 222080 w 325325"/>
                <a:gd name="connsiteY630" fmla="*/ 134208 h 316478"/>
                <a:gd name="connsiteX631" fmla="*/ 221972 w 325325"/>
                <a:gd name="connsiteY631" fmla="*/ 133129 h 316478"/>
                <a:gd name="connsiteX632" fmla="*/ 223051 w 325325"/>
                <a:gd name="connsiteY632" fmla="*/ 131457 h 316478"/>
                <a:gd name="connsiteX633" fmla="*/ 225964 w 325325"/>
                <a:gd name="connsiteY633" fmla="*/ 128436 h 316478"/>
                <a:gd name="connsiteX634" fmla="*/ 227258 w 325325"/>
                <a:gd name="connsiteY634" fmla="*/ 126710 h 316478"/>
                <a:gd name="connsiteX635" fmla="*/ 228715 w 325325"/>
                <a:gd name="connsiteY635" fmla="*/ 123042 h 316478"/>
                <a:gd name="connsiteX636" fmla="*/ 229902 w 325325"/>
                <a:gd name="connsiteY636" fmla="*/ 121586 h 316478"/>
                <a:gd name="connsiteX637" fmla="*/ 233354 w 325325"/>
                <a:gd name="connsiteY637" fmla="*/ 120399 h 316478"/>
                <a:gd name="connsiteX638" fmla="*/ 237400 w 325325"/>
                <a:gd name="connsiteY638" fmla="*/ 120777 h 316478"/>
                <a:gd name="connsiteX639" fmla="*/ 244736 w 325325"/>
                <a:gd name="connsiteY639" fmla="*/ 123366 h 316478"/>
                <a:gd name="connsiteX640" fmla="*/ 251748 w 325325"/>
                <a:gd name="connsiteY640" fmla="*/ 126980 h 316478"/>
                <a:gd name="connsiteX641" fmla="*/ 257844 w 325325"/>
                <a:gd name="connsiteY641" fmla="*/ 131080 h 316478"/>
                <a:gd name="connsiteX642" fmla="*/ 261350 w 325325"/>
                <a:gd name="connsiteY642" fmla="*/ 134640 h 316478"/>
                <a:gd name="connsiteX643" fmla="*/ 265665 w 325325"/>
                <a:gd name="connsiteY643" fmla="*/ 141329 h 316478"/>
                <a:gd name="connsiteX644" fmla="*/ 208918 w 325325"/>
                <a:gd name="connsiteY644" fmla="*/ 114034 h 316478"/>
                <a:gd name="connsiteX645" fmla="*/ 209458 w 325325"/>
                <a:gd name="connsiteY645" fmla="*/ 116030 h 316478"/>
                <a:gd name="connsiteX646" fmla="*/ 209134 w 325325"/>
                <a:gd name="connsiteY646" fmla="*/ 118187 h 316478"/>
                <a:gd name="connsiteX647" fmla="*/ 206653 w 325325"/>
                <a:gd name="connsiteY647" fmla="*/ 126333 h 316478"/>
                <a:gd name="connsiteX648" fmla="*/ 206491 w 325325"/>
                <a:gd name="connsiteY648" fmla="*/ 128436 h 316478"/>
                <a:gd name="connsiteX649" fmla="*/ 206653 w 325325"/>
                <a:gd name="connsiteY649" fmla="*/ 130594 h 316478"/>
                <a:gd name="connsiteX650" fmla="*/ 208217 w 325325"/>
                <a:gd name="connsiteY650" fmla="*/ 135503 h 316478"/>
                <a:gd name="connsiteX651" fmla="*/ 208487 w 325325"/>
                <a:gd name="connsiteY651" fmla="*/ 137445 h 316478"/>
                <a:gd name="connsiteX652" fmla="*/ 208217 w 325325"/>
                <a:gd name="connsiteY652" fmla="*/ 138254 h 316478"/>
                <a:gd name="connsiteX653" fmla="*/ 207516 w 325325"/>
                <a:gd name="connsiteY653" fmla="*/ 138362 h 316478"/>
                <a:gd name="connsiteX654" fmla="*/ 206653 w 325325"/>
                <a:gd name="connsiteY654" fmla="*/ 138308 h 316478"/>
                <a:gd name="connsiteX655" fmla="*/ 205843 w 325325"/>
                <a:gd name="connsiteY655" fmla="*/ 138685 h 316478"/>
                <a:gd name="connsiteX656" fmla="*/ 203254 w 325325"/>
                <a:gd name="connsiteY656" fmla="*/ 140951 h 316478"/>
                <a:gd name="connsiteX657" fmla="*/ 202553 w 325325"/>
                <a:gd name="connsiteY657" fmla="*/ 141383 h 316478"/>
                <a:gd name="connsiteX658" fmla="*/ 199910 w 325325"/>
                <a:gd name="connsiteY658" fmla="*/ 140735 h 316478"/>
                <a:gd name="connsiteX659" fmla="*/ 196835 w 325325"/>
                <a:gd name="connsiteY659" fmla="*/ 138254 h 316478"/>
                <a:gd name="connsiteX660" fmla="*/ 191063 w 325325"/>
                <a:gd name="connsiteY660" fmla="*/ 131889 h 316478"/>
                <a:gd name="connsiteX661" fmla="*/ 189715 w 325325"/>
                <a:gd name="connsiteY661" fmla="*/ 129299 h 316478"/>
                <a:gd name="connsiteX662" fmla="*/ 188690 w 325325"/>
                <a:gd name="connsiteY662" fmla="*/ 127951 h 316478"/>
                <a:gd name="connsiteX663" fmla="*/ 188150 w 325325"/>
                <a:gd name="connsiteY663" fmla="*/ 126441 h 316478"/>
                <a:gd name="connsiteX664" fmla="*/ 188258 w 325325"/>
                <a:gd name="connsiteY664" fmla="*/ 124283 h 316478"/>
                <a:gd name="connsiteX665" fmla="*/ 189013 w 325325"/>
                <a:gd name="connsiteY665" fmla="*/ 120507 h 316478"/>
                <a:gd name="connsiteX666" fmla="*/ 189229 w 325325"/>
                <a:gd name="connsiteY666" fmla="*/ 117324 h 316478"/>
                <a:gd name="connsiteX667" fmla="*/ 188959 w 325325"/>
                <a:gd name="connsiteY667" fmla="*/ 115760 h 316478"/>
                <a:gd name="connsiteX668" fmla="*/ 187287 w 325325"/>
                <a:gd name="connsiteY668" fmla="*/ 114357 h 316478"/>
                <a:gd name="connsiteX669" fmla="*/ 186370 w 325325"/>
                <a:gd name="connsiteY669" fmla="*/ 112631 h 316478"/>
                <a:gd name="connsiteX670" fmla="*/ 185615 w 325325"/>
                <a:gd name="connsiteY670" fmla="*/ 110635 h 316478"/>
                <a:gd name="connsiteX671" fmla="*/ 185345 w 325325"/>
                <a:gd name="connsiteY671" fmla="*/ 109179 h 316478"/>
                <a:gd name="connsiteX672" fmla="*/ 185561 w 325325"/>
                <a:gd name="connsiteY672" fmla="*/ 108424 h 316478"/>
                <a:gd name="connsiteX673" fmla="*/ 186370 w 325325"/>
                <a:gd name="connsiteY673" fmla="*/ 106806 h 316478"/>
                <a:gd name="connsiteX674" fmla="*/ 186532 w 325325"/>
                <a:gd name="connsiteY674" fmla="*/ 105942 h 316478"/>
                <a:gd name="connsiteX675" fmla="*/ 185993 w 325325"/>
                <a:gd name="connsiteY675" fmla="*/ 102328 h 316478"/>
                <a:gd name="connsiteX676" fmla="*/ 186155 w 325325"/>
                <a:gd name="connsiteY676" fmla="*/ 100494 h 316478"/>
                <a:gd name="connsiteX677" fmla="*/ 186748 w 325325"/>
                <a:gd name="connsiteY677" fmla="*/ 99523 h 316478"/>
                <a:gd name="connsiteX678" fmla="*/ 187935 w 325325"/>
                <a:gd name="connsiteY678" fmla="*/ 99146 h 316478"/>
                <a:gd name="connsiteX679" fmla="*/ 189823 w 325325"/>
                <a:gd name="connsiteY679" fmla="*/ 99092 h 316478"/>
                <a:gd name="connsiteX680" fmla="*/ 193113 w 325325"/>
                <a:gd name="connsiteY680" fmla="*/ 99901 h 316478"/>
                <a:gd name="connsiteX681" fmla="*/ 195810 w 325325"/>
                <a:gd name="connsiteY681" fmla="*/ 101897 h 316478"/>
                <a:gd name="connsiteX682" fmla="*/ 200449 w 325325"/>
                <a:gd name="connsiteY682" fmla="*/ 107021 h 316478"/>
                <a:gd name="connsiteX683" fmla="*/ 207030 w 325325"/>
                <a:gd name="connsiteY683" fmla="*/ 111822 h 316478"/>
                <a:gd name="connsiteX684" fmla="*/ 208379 w 325325"/>
                <a:gd name="connsiteY684" fmla="*/ 113225 h 316478"/>
                <a:gd name="connsiteX685" fmla="*/ 208918 w 325325"/>
                <a:gd name="connsiteY685" fmla="*/ 114034 h 316478"/>
                <a:gd name="connsiteX686" fmla="*/ 210860 w 325325"/>
                <a:gd name="connsiteY686" fmla="*/ 103461 h 316478"/>
                <a:gd name="connsiteX687" fmla="*/ 212209 w 325325"/>
                <a:gd name="connsiteY687" fmla="*/ 109395 h 316478"/>
                <a:gd name="connsiteX688" fmla="*/ 212047 w 325325"/>
                <a:gd name="connsiteY688" fmla="*/ 110959 h 316478"/>
                <a:gd name="connsiteX689" fmla="*/ 209350 w 325325"/>
                <a:gd name="connsiteY689" fmla="*/ 111552 h 316478"/>
                <a:gd name="connsiteX690" fmla="*/ 205520 w 325325"/>
                <a:gd name="connsiteY690" fmla="*/ 109071 h 316478"/>
                <a:gd name="connsiteX691" fmla="*/ 200126 w 325325"/>
                <a:gd name="connsiteY691" fmla="*/ 103785 h 316478"/>
                <a:gd name="connsiteX692" fmla="*/ 196457 w 325325"/>
                <a:gd name="connsiteY692" fmla="*/ 99146 h 316478"/>
                <a:gd name="connsiteX693" fmla="*/ 195109 w 325325"/>
                <a:gd name="connsiteY693" fmla="*/ 98445 h 316478"/>
                <a:gd name="connsiteX694" fmla="*/ 194246 w 325325"/>
                <a:gd name="connsiteY694" fmla="*/ 98229 h 316478"/>
                <a:gd name="connsiteX695" fmla="*/ 192574 w 325325"/>
                <a:gd name="connsiteY695" fmla="*/ 97366 h 316478"/>
                <a:gd name="connsiteX696" fmla="*/ 179466 w 325325"/>
                <a:gd name="connsiteY696" fmla="*/ 95424 h 316478"/>
                <a:gd name="connsiteX697" fmla="*/ 176067 w 325325"/>
                <a:gd name="connsiteY697" fmla="*/ 93752 h 316478"/>
                <a:gd name="connsiteX698" fmla="*/ 172723 w 325325"/>
                <a:gd name="connsiteY698" fmla="*/ 90677 h 316478"/>
                <a:gd name="connsiteX699" fmla="*/ 170080 w 325325"/>
                <a:gd name="connsiteY699" fmla="*/ 87440 h 316478"/>
                <a:gd name="connsiteX700" fmla="*/ 168138 w 325325"/>
                <a:gd name="connsiteY700" fmla="*/ 84150 h 316478"/>
                <a:gd name="connsiteX701" fmla="*/ 168408 w 325325"/>
                <a:gd name="connsiteY701" fmla="*/ 81561 h 316478"/>
                <a:gd name="connsiteX702" fmla="*/ 172399 w 325325"/>
                <a:gd name="connsiteY702" fmla="*/ 80536 h 316478"/>
                <a:gd name="connsiteX703" fmla="*/ 174018 w 325325"/>
                <a:gd name="connsiteY703" fmla="*/ 80913 h 316478"/>
                <a:gd name="connsiteX704" fmla="*/ 178171 w 325325"/>
                <a:gd name="connsiteY704" fmla="*/ 82855 h 316478"/>
                <a:gd name="connsiteX705" fmla="*/ 179574 w 325325"/>
                <a:gd name="connsiteY705" fmla="*/ 83826 h 316478"/>
                <a:gd name="connsiteX706" fmla="*/ 180976 w 325325"/>
                <a:gd name="connsiteY706" fmla="*/ 84581 h 316478"/>
                <a:gd name="connsiteX707" fmla="*/ 182972 w 325325"/>
                <a:gd name="connsiteY707" fmla="*/ 85067 h 316478"/>
                <a:gd name="connsiteX708" fmla="*/ 188420 w 325325"/>
                <a:gd name="connsiteY708" fmla="*/ 85552 h 316478"/>
                <a:gd name="connsiteX709" fmla="*/ 193652 w 325325"/>
                <a:gd name="connsiteY709" fmla="*/ 86577 h 316478"/>
                <a:gd name="connsiteX710" fmla="*/ 196296 w 325325"/>
                <a:gd name="connsiteY710" fmla="*/ 86523 h 316478"/>
                <a:gd name="connsiteX711" fmla="*/ 197159 w 325325"/>
                <a:gd name="connsiteY711" fmla="*/ 86577 h 316478"/>
                <a:gd name="connsiteX712" fmla="*/ 198076 w 325325"/>
                <a:gd name="connsiteY712" fmla="*/ 86901 h 316478"/>
                <a:gd name="connsiteX713" fmla="*/ 199802 w 325325"/>
                <a:gd name="connsiteY713" fmla="*/ 87980 h 316478"/>
                <a:gd name="connsiteX714" fmla="*/ 200665 w 325325"/>
                <a:gd name="connsiteY714" fmla="*/ 88357 h 316478"/>
                <a:gd name="connsiteX715" fmla="*/ 207893 w 325325"/>
                <a:gd name="connsiteY715" fmla="*/ 90299 h 316478"/>
                <a:gd name="connsiteX716" fmla="*/ 210321 w 325325"/>
                <a:gd name="connsiteY716" fmla="*/ 92511 h 316478"/>
                <a:gd name="connsiteX717" fmla="*/ 210806 w 325325"/>
                <a:gd name="connsiteY717" fmla="*/ 96664 h 316478"/>
                <a:gd name="connsiteX718" fmla="*/ 210806 w 325325"/>
                <a:gd name="connsiteY718" fmla="*/ 103461 h 316478"/>
                <a:gd name="connsiteX719" fmla="*/ 143594 w 325325"/>
                <a:gd name="connsiteY719" fmla="*/ 43154 h 316478"/>
                <a:gd name="connsiteX720" fmla="*/ 146777 w 325325"/>
                <a:gd name="connsiteY720" fmla="*/ 47199 h 316478"/>
                <a:gd name="connsiteX721" fmla="*/ 147856 w 325325"/>
                <a:gd name="connsiteY721" fmla="*/ 49465 h 316478"/>
                <a:gd name="connsiteX722" fmla="*/ 148341 w 325325"/>
                <a:gd name="connsiteY722" fmla="*/ 52702 h 316478"/>
                <a:gd name="connsiteX723" fmla="*/ 147640 w 325325"/>
                <a:gd name="connsiteY723" fmla="*/ 54643 h 316478"/>
                <a:gd name="connsiteX724" fmla="*/ 144889 w 325325"/>
                <a:gd name="connsiteY724" fmla="*/ 57934 h 316478"/>
                <a:gd name="connsiteX725" fmla="*/ 144295 w 325325"/>
                <a:gd name="connsiteY725" fmla="*/ 60038 h 316478"/>
                <a:gd name="connsiteX726" fmla="*/ 144619 w 325325"/>
                <a:gd name="connsiteY726" fmla="*/ 63975 h 316478"/>
                <a:gd name="connsiteX727" fmla="*/ 144349 w 325325"/>
                <a:gd name="connsiteY727" fmla="*/ 65594 h 316478"/>
                <a:gd name="connsiteX728" fmla="*/ 143109 w 325325"/>
                <a:gd name="connsiteY728" fmla="*/ 67428 h 316478"/>
                <a:gd name="connsiteX729" fmla="*/ 138847 w 325325"/>
                <a:gd name="connsiteY729" fmla="*/ 70341 h 316478"/>
                <a:gd name="connsiteX730" fmla="*/ 138308 w 325325"/>
                <a:gd name="connsiteY730" fmla="*/ 71312 h 316478"/>
                <a:gd name="connsiteX731" fmla="*/ 137391 w 325325"/>
                <a:gd name="connsiteY731" fmla="*/ 72283 h 316478"/>
                <a:gd name="connsiteX732" fmla="*/ 135287 w 325325"/>
                <a:gd name="connsiteY732" fmla="*/ 72984 h 316478"/>
                <a:gd name="connsiteX733" fmla="*/ 132860 w 325325"/>
                <a:gd name="connsiteY733" fmla="*/ 73361 h 316478"/>
                <a:gd name="connsiteX734" fmla="*/ 131133 w 325325"/>
                <a:gd name="connsiteY734" fmla="*/ 73415 h 316478"/>
                <a:gd name="connsiteX735" fmla="*/ 127088 w 325325"/>
                <a:gd name="connsiteY735" fmla="*/ 72660 h 316478"/>
                <a:gd name="connsiteX736" fmla="*/ 123635 w 325325"/>
                <a:gd name="connsiteY736" fmla="*/ 71042 h 316478"/>
                <a:gd name="connsiteX737" fmla="*/ 120992 w 325325"/>
                <a:gd name="connsiteY737" fmla="*/ 68561 h 316478"/>
                <a:gd name="connsiteX738" fmla="*/ 119320 w 325325"/>
                <a:gd name="connsiteY738" fmla="*/ 65162 h 316478"/>
                <a:gd name="connsiteX739" fmla="*/ 118403 w 325325"/>
                <a:gd name="connsiteY739" fmla="*/ 61224 h 316478"/>
                <a:gd name="connsiteX740" fmla="*/ 117702 w 325325"/>
                <a:gd name="connsiteY740" fmla="*/ 59229 h 316478"/>
                <a:gd name="connsiteX741" fmla="*/ 115544 w 325325"/>
                <a:gd name="connsiteY741" fmla="*/ 56046 h 316478"/>
                <a:gd name="connsiteX742" fmla="*/ 115274 w 325325"/>
                <a:gd name="connsiteY742" fmla="*/ 54212 h 316478"/>
                <a:gd name="connsiteX743" fmla="*/ 116299 w 325325"/>
                <a:gd name="connsiteY743" fmla="*/ 46984 h 316478"/>
                <a:gd name="connsiteX744" fmla="*/ 117378 w 325325"/>
                <a:gd name="connsiteY744" fmla="*/ 44340 h 316478"/>
                <a:gd name="connsiteX745" fmla="*/ 119374 w 325325"/>
                <a:gd name="connsiteY745" fmla="*/ 42560 h 316478"/>
                <a:gd name="connsiteX746" fmla="*/ 122611 w 325325"/>
                <a:gd name="connsiteY746" fmla="*/ 41913 h 316478"/>
                <a:gd name="connsiteX747" fmla="*/ 124121 w 325325"/>
                <a:gd name="connsiteY747" fmla="*/ 42237 h 316478"/>
                <a:gd name="connsiteX748" fmla="*/ 127196 w 325325"/>
                <a:gd name="connsiteY748" fmla="*/ 43316 h 316478"/>
                <a:gd name="connsiteX749" fmla="*/ 128868 w 325325"/>
                <a:gd name="connsiteY749" fmla="*/ 43154 h 316478"/>
                <a:gd name="connsiteX750" fmla="*/ 130270 w 325325"/>
                <a:gd name="connsiteY750" fmla="*/ 42291 h 316478"/>
                <a:gd name="connsiteX751" fmla="*/ 134478 w 325325"/>
                <a:gd name="connsiteY751" fmla="*/ 38029 h 316478"/>
                <a:gd name="connsiteX752" fmla="*/ 137445 w 325325"/>
                <a:gd name="connsiteY752" fmla="*/ 37058 h 316478"/>
                <a:gd name="connsiteX753" fmla="*/ 140250 w 325325"/>
                <a:gd name="connsiteY753" fmla="*/ 38731 h 316478"/>
                <a:gd name="connsiteX754" fmla="*/ 142461 w 325325"/>
                <a:gd name="connsiteY754" fmla="*/ 41374 h 316478"/>
                <a:gd name="connsiteX755" fmla="*/ 143594 w 325325"/>
                <a:gd name="connsiteY755" fmla="*/ 43154 h 316478"/>
                <a:gd name="connsiteX756" fmla="*/ 316587 w 325325"/>
                <a:gd name="connsiteY756" fmla="*/ 245329 h 316478"/>
                <a:gd name="connsiteX757" fmla="*/ 318475 w 325325"/>
                <a:gd name="connsiteY757" fmla="*/ 246300 h 316478"/>
                <a:gd name="connsiteX758" fmla="*/ 320363 w 325325"/>
                <a:gd name="connsiteY758" fmla="*/ 248026 h 316478"/>
                <a:gd name="connsiteX759" fmla="*/ 321280 w 325325"/>
                <a:gd name="connsiteY759" fmla="*/ 250076 h 316478"/>
                <a:gd name="connsiteX760" fmla="*/ 320363 w 325325"/>
                <a:gd name="connsiteY760" fmla="*/ 251964 h 316478"/>
                <a:gd name="connsiteX761" fmla="*/ 319715 w 325325"/>
                <a:gd name="connsiteY761" fmla="*/ 252180 h 316478"/>
                <a:gd name="connsiteX762" fmla="*/ 316533 w 325325"/>
                <a:gd name="connsiteY762" fmla="*/ 251964 h 316478"/>
                <a:gd name="connsiteX763" fmla="*/ 315292 w 325325"/>
                <a:gd name="connsiteY763" fmla="*/ 252234 h 316478"/>
                <a:gd name="connsiteX764" fmla="*/ 312919 w 325325"/>
                <a:gd name="connsiteY764" fmla="*/ 253474 h 316478"/>
                <a:gd name="connsiteX765" fmla="*/ 311786 w 325325"/>
                <a:gd name="connsiteY765" fmla="*/ 253744 h 316478"/>
                <a:gd name="connsiteX766" fmla="*/ 311085 w 325325"/>
                <a:gd name="connsiteY766" fmla="*/ 254014 h 316478"/>
                <a:gd name="connsiteX767" fmla="*/ 309035 w 325325"/>
                <a:gd name="connsiteY767" fmla="*/ 255255 h 316478"/>
                <a:gd name="connsiteX768" fmla="*/ 307848 w 325325"/>
                <a:gd name="connsiteY768" fmla="*/ 255524 h 316478"/>
                <a:gd name="connsiteX769" fmla="*/ 307093 w 325325"/>
                <a:gd name="connsiteY769" fmla="*/ 255201 h 316478"/>
                <a:gd name="connsiteX770" fmla="*/ 306122 w 325325"/>
                <a:gd name="connsiteY770" fmla="*/ 254553 h 316478"/>
                <a:gd name="connsiteX771" fmla="*/ 305043 w 325325"/>
                <a:gd name="connsiteY771" fmla="*/ 254176 h 316478"/>
                <a:gd name="connsiteX772" fmla="*/ 303964 w 325325"/>
                <a:gd name="connsiteY772" fmla="*/ 254661 h 316478"/>
                <a:gd name="connsiteX773" fmla="*/ 302076 w 325325"/>
                <a:gd name="connsiteY773" fmla="*/ 255147 h 316478"/>
                <a:gd name="connsiteX774" fmla="*/ 297168 w 325325"/>
                <a:gd name="connsiteY774" fmla="*/ 253313 h 316478"/>
                <a:gd name="connsiteX775" fmla="*/ 294686 w 325325"/>
                <a:gd name="connsiteY775" fmla="*/ 253798 h 316478"/>
                <a:gd name="connsiteX776" fmla="*/ 294578 w 325325"/>
                <a:gd name="connsiteY776" fmla="*/ 250939 h 316478"/>
                <a:gd name="connsiteX777" fmla="*/ 296682 w 325325"/>
                <a:gd name="connsiteY777" fmla="*/ 246839 h 316478"/>
                <a:gd name="connsiteX778" fmla="*/ 299919 w 325325"/>
                <a:gd name="connsiteY778" fmla="*/ 243118 h 316478"/>
                <a:gd name="connsiteX779" fmla="*/ 303047 w 325325"/>
                <a:gd name="connsiteY779" fmla="*/ 241337 h 316478"/>
                <a:gd name="connsiteX780" fmla="*/ 304504 w 325325"/>
                <a:gd name="connsiteY780" fmla="*/ 241445 h 316478"/>
                <a:gd name="connsiteX781" fmla="*/ 309197 w 325325"/>
                <a:gd name="connsiteY781" fmla="*/ 242254 h 316478"/>
                <a:gd name="connsiteX782" fmla="*/ 310222 w 325325"/>
                <a:gd name="connsiteY782" fmla="*/ 242794 h 316478"/>
                <a:gd name="connsiteX783" fmla="*/ 311031 w 325325"/>
                <a:gd name="connsiteY783" fmla="*/ 244035 h 316478"/>
                <a:gd name="connsiteX784" fmla="*/ 312865 w 325325"/>
                <a:gd name="connsiteY784" fmla="*/ 244736 h 316478"/>
                <a:gd name="connsiteX785" fmla="*/ 316587 w 325325"/>
                <a:gd name="connsiteY785" fmla="*/ 245329 h 31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</a:cxnLst>
              <a:rect l="l" t="t" r="r" b="b"/>
              <a:pathLst>
                <a:path w="325325" h="316478">
                  <a:moveTo>
                    <a:pt x="240690" y="196619"/>
                  </a:moveTo>
                  <a:lnTo>
                    <a:pt x="242039" y="195540"/>
                  </a:lnTo>
                  <a:lnTo>
                    <a:pt x="244628" y="194516"/>
                  </a:lnTo>
                  <a:lnTo>
                    <a:pt x="247163" y="194084"/>
                  </a:lnTo>
                  <a:lnTo>
                    <a:pt x="248296" y="194893"/>
                  </a:lnTo>
                  <a:lnTo>
                    <a:pt x="246624" y="195972"/>
                  </a:lnTo>
                  <a:lnTo>
                    <a:pt x="243819" y="197213"/>
                  </a:lnTo>
                  <a:lnTo>
                    <a:pt x="241337" y="197752"/>
                  </a:lnTo>
                  <a:lnTo>
                    <a:pt x="240690" y="196619"/>
                  </a:lnTo>
                  <a:close/>
                  <a:moveTo>
                    <a:pt x="261566" y="167652"/>
                  </a:moveTo>
                  <a:lnTo>
                    <a:pt x="261997" y="169055"/>
                  </a:lnTo>
                  <a:lnTo>
                    <a:pt x="262105" y="169810"/>
                  </a:lnTo>
                  <a:lnTo>
                    <a:pt x="262051" y="170511"/>
                  </a:lnTo>
                  <a:lnTo>
                    <a:pt x="261728" y="171644"/>
                  </a:lnTo>
                  <a:lnTo>
                    <a:pt x="261350" y="172022"/>
                  </a:lnTo>
                  <a:lnTo>
                    <a:pt x="260864" y="171806"/>
                  </a:lnTo>
                  <a:lnTo>
                    <a:pt x="260271" y="171105"/>
                  </a:lnTo>
                  <a:lnTo>
                    <a:pt x="259678" y="170134"/>
                  </a:lnTo>
                  <a:lnTo>
                    <a:pt x="258599" y="167383"/>
                  </a:lnTo>
                  <a:lnTo>
                    <a:pt x="258383" y="166304"/>
                  </a:lnTo>
                  <a:lnTo>
                    <a:pt x="258167" y="165764"/>
                  </a:lnTo>
                  <a:lnTo>
                    <a:pt x="257844" y="165225"/>
                  </a:lnTo>
                  <a:lnTo>
                    <a:pt x="257790" y="164793"/>
                  </a:lnTo>
                  <a:lnTo>
                    <a:pt x="258383" y="164524"/>
                  </a:lnTo>
                  <a:lnTo>
                    <a:pt x="259462" y="164740"/>
                  </a:lnTo>
                  <a:lnTo>
                    <a:pt x="260379" y="165549"/>
                  </a:lnTo>
                  <a:lnTo>
                    <a:pt x="261080" y="166681"/>
                  </a:lnTo>
                  <a:lnTo>
                    <a:pt x="261566" y="167652"/>
                  </a:lnTo>
                  <a:close/>
                  <a:moveTo>
                    <a:pt x="264479" y="153034"/>
                  </a:moveTo>
                  <a:lnTo>
                    <a:pt x="265180" y="154167"/>
                  </a:lnTo>
                  <a:lnTo>
                    <a:pt x="264748" y="156109"/>
                  </a:lnTo>
                  <a:lnTo>
                    <a:pt x="263723" y="158051"/>
                  </a:lnTo>
                  <a:lnTo>
                    <a:pt x="262645" y="159183"/>
                  </a:lnTo>
                  <a:lnTo>
                    <a:pt x="262105" y="158968"/>
                  </a:lnTo>
                  <a:lnTo>
                    <a:pt x="261620" y="158159"/>
                  </a:lnTo>
                  <a:lnTo>
                    <a:pt x="261296" y="157188"/>
                  </a:lnTo>
                  <a:lnTo>
                    <a:pt x="261188" y="156540"/>
                  </a:lnTo>
                  <a:lnTo>
                    <a:pt x="261296" y="155839"/>
                  </a:lnTo>
                  <a:lnTo>
                    <a:pt x="261566" y="155192"/>
                  </a:lnTo>
                  <a:lnTo>
                    <a:pt x="261943" y="154598"/>
                  </a:lnTo>
                  <a:lnTo>
                    <a:pt x="262806" y="153681"/>
                  </a:lnTo>
                  <a:lnTo>
                    <a:pt x="263292" y="153304"/>
                  </a:lnTo>
                  <a:lnTo>
                    <a:pt x="263831" y="153088"/>
                  </a:lnTo>
                  <a:lnTo>
                    <a:pt x="264479" y="153088"/>
                  </a:lnTo>
                  <a:close/>
                  <a:moveTo>
                    <a:pt x="21361" y="0"/>
                  </a:moveTo>
                  <a:lnTo>
                    <a:pt x="21361" y="0"/>
                  </a:lnTo>
                  <a:lnTo>
                    <a:pt x="27295" y="17315"/>
                  </a:lnTo>
                  <a:lnTo>
                    <a:pt x="29345" y="20984"/>
                  </a:lnTo>
                  <a:lnTo>
                    <a:pt x="31880" y="24382"/>
                  </a:lnTo>
                  <a:lnTo>
                    <a:pt x="38245" y="30855"/>
                  </a:lnTo>
                  <a:lnTo>
                    <a:pt x="42884" y="34523"/>
                  </a:lnTo>
                  <a:lnTo>
                    <a:pt x="47793" y="36950"/>
                  </a:lnTo>
                  <a:lnTo>
                    <a:pt x="52000" y="36465"/>
                  </a:lnTo>
                  <a:lnTo>
                    <a:pt x="62681" y="43909"/>
                  </a:lnTo>
                  <a:lnTo>
                    <a:pt x="64731" y="44664"/>
                  </a:lnTo>
                  <a:lnTo>
                    <a:pt x="66403" y="46714"/>
                  </a:lnTo>
                  <a:lnTo>
                    <a:pt x="67158" y="47199"/>
                  </a:lnTo>
                  <a:lnTo>
                    <a:pt x="68453" y="48224"/>
                  </a:lnTo>
                  <a:lnTo>
                    <a:pt x="69909" y="50598"/>
                  </a:lnTo>
                  <a:lnTo>
                    <a:pt x="71096" y="53295"/>
                  </a:lnTo>
                  <a:lnTo>
                    <a:pt x="71581" y="55291"/>
                  </a:lnTo>
                  <a:lnTo>
                    <a:pt x="71905" y="58096"/>
                  </a:lnTo>
                  <a:lnTo>
                    <a:pt x="72822" y="60631"/>
                  </a:lnTo>
                  <a:lnTo>
                    <a:pt x="74332" y="62519"/>
                  </a:lnTo>
                  <a:lnTo>
                    <a:pt x="76436" y="63328"/>
                  </a:lnTo>
                  <a:lnTo>
                    <a:pt x="75951" y="61872"/>
                  </a:lnTo>
                  <a:lnTo>
                    <a:pt x="76328" y="60199"/>
                  </a:lnTo>
                  <a:lnTo>
                    <a:pt x="76544" y="58312"/>
                  </a:lnTo>
                  <a:lnTo>
                    <a:pt x="75573" y="56424"/>
                  </a:lnTo>
                  <a:lnTo>
                    <a:pt x="74440" y="54859"/>
                  </a:lnTo>
                  <a:lnTo>
                    <a:pt x="73739" y="52971"/>
                  </a:lnTo>
                  <a:lnTo>
                    <a:pt x="72876" y="48980"/>
                  </a:lnTo>
                  <a:lnTo>
                    <a:pt x="71096" y="44988"/>
                  </a:lnTo>
                  <a:lnTo>
                    <a:pt x="65702" y="38083"/>
                  </a:lnTo>
                  <a:lnTo>
                    <a:pt x="63921" y="34091"/>
                  </a:lnTo>
                  <a:lnTo>
                    <a:pt x="63652" y="29992"/>
                  </a:lnTo>
                  <a:lnTo>
                    <a:pt x="64785" y="26432"/>
                  </a:lnTo>
                  <a:lnTo>
                    <a:pt x="67266" y="23735"/>
                  </a:lnTo>
                  <a:lnTo>
                    <a:pt x="71150" y="22224"/>
                  </a:lnTo>
                  <a:lnTo>
                    <a:pt x="73038" y="22116"/>
                  </a:lnTo>
                  <a:lnTo>
                    <a:pt x="85390" y="22818"/>
                  </a:lnTo>
                  <a:lnTo>
                    <a:pt x="86092" y="23789"/>
                  </a:lnTo>
                  <a:lnTo>
                    <a:pt x="85930" y="27187"/>
                  </a:lnTo>
                  <a:lnTo>
                    <a:pt x="86901" y="29021"/>
                  </a:lnTo>
                  <a:lnTo>
                    <a:pt x="96826" y="35494"/>
                  </a:lnTo>
                  <a:lnTo>
                    <a:pt x="107075" y="44017"/>
                  </a:lnTo>
                  <a:lnTo>
                    <a:pt x="108586" y="45905"/>
                  </a:lnTo>
                  <a:lnTo>
                    <a:pt x="109341" y="47847"/>
                  </a:lnTo>
                  <a:lnTo>
                    <a:pt x="109449" y="49681"/>
                  </a:lnTo>
                  <a:lnTo>
                    <a:pt x="109125" y="53349"/>
                  </a:lnTo>
                  <a:lnTo>
                    <a:pt x="109395" y="55291"/>
                  </a:lnTo>
                  <a:lnTo>
                    <a:pt x="111552" y="60199"/>
                  </a:lnTo>
                  <a:lnTo>
                    <a:pt x="113818" y="67751"/>
                  </a:lnTo>
                  <a:lnTo>
                    <a:pt x="115544" y="70934"/>
                  </a:lnTo>
                  <a:lnTo>
                    <a:pt x="118133" y="73307"/>
                  </a:lnTo>
                  <a:lnTo>
                    <a:pt x="124013" y="75951"/>
                  </a:lnTo>
                  <a:lnTo>
                    <a:pt x="127088" y="76652"/>
                  </a:lnTo>
                  <a:lnTo>
                    <a:pt x="130378" y="77946"/>
                  </a:lnTo>
                  <a:lnTo>
                    <a:pt x="132482" y="78054"/>
                  </a:lnTo>
                  <a:lnTo>
                    <a:pt x="139602" y="76760"/>
                  </a:lnTo>
                  <a:lnTo>
                    <a:pt x="142893" y="76598"/>
                  </a:lnTo>
                  <a:lnTo>
                    <a:pt x="146129" y="77407"/>
                  </a:lnTo>
                  <a:lnTo>
                    <a:pt x="148665" y="78917"/>
                  </a:lnTo>
                  <a:lnTo>
                    <a:pt x="169756" y="96826"/>
                  </a:lnTo>
                  <a:lnTo>
                    <a:pt x="178171" y="101303"/>
                  </a:lnTo>
                  <a:lnTo>
                    <a:pt x="180329" y="103785"/>
                  </a:lnTo>
                  <a:lnTo>
                    <a:pt x="181192" y="107777"/>
                  </a:lnTo>
                  <a:lnTo>
                    <a:pt x="180652" y="111121"/>
                  </a:lnTo>
                  <a:lnTo>
                    <a:pt x="180652" y="113333"/>
                  </a:lnTo>
                  <a:lnTo>
                    <a:pt x="181462" y="114304"/>
                  </a:lnTo>
                  <a:lnTo>
                    <a:pt x="182864" y="114789"/>
                  </a:lnTo>
                  <a:lnTo>
                    <a:pt x="184105" y="115976"/>
                  </a:lnTo>
                  <a:lnTo>
                    <a:pt x="184968" y="117486"/>
                  </a:lnTo>
                  <a:lnTo>
                    <a:pt x="185291" y="119050"/>
                  </a:lnTo>
                  <a:lnTo>
                    <a:pt x="184590" y="125793"/>
                  </a:lnTo>
                  <a:lnTo>
                    <a:pt x="184698" y="129138"/>
                  </a:lnTo>
                  <a:lnTo>
                    <a:pt x="185939" y="132752"/>
                  </a:lnTo>
                  <a:lnTo>
                    <a:pt x="188690" y="136420"/>
                  </a:lnTo>
                  <a:lnTo>
                    <a:pt x="195702" y="142030"/>
                  </a:lnTo>
                  <a:lnTo>
                    <a:pt x="204711" y="151847"/>
                  </a:lnTo>
                  <a:lnTo>
                    <a:pt x="208055" y="154490"/>
                  </a:lnTo>
                  <a:lnTo>
                    <a:pt x="212047" y="156540"/>
                  </a:lnTo>
                  <a:lnTo>
                    <a:pt x="214043" y="157242"/>
                  </a:lnTo>
                  <a:lnTo>
                    <a:pt x="215769" y="157619"/>
                  </a:lnTo>
                  <a:lnTo>
                    <a:pt x="219491" y="157781"/>
                  </a:lnTo>
                  <a:lnTo>
                    <a:pt x="221325" y="157565"/>
                  </a:lnTo>
                  <a:lnTo>
                    <a:pt x="224076" y="156702"/>
                  </a:lnTo>
                  <a:lnTo>
                    <a:pt x="225748" y="156486"/>
                  </a:lnTo>
                  <a:lnTo>
                    <a:pt x="235673" y="158159"/>
                  </a:lnTo>
                  <a:lnTo>
                    <a:pt x="243981" y="158536"/>
                  </a:lnTo>
                  <a:lnTo>
                    <a:pt x="247541" y="160154"/>
                  </a:lnTo>
                  <a:lnTo>
                    <a:pt x="250615" y="162905"/>
                  </a:lnTo>
                  <a:lnTo>
                    <a:pt x="259516" y="173101"/>
                  </a:lnTo>
                  <a:lnTo>
                    <a:pt x="261889" y="176823"/>
                  </a:lnTo>
                  <a:lnTo>
                    <a:pt x="262645" y="180868"/>
                  </a:lnTo>
                  <a:lnTo>
                    <a:pt x="261134" y="183188"/>
                  </a:lnTo>
                  <a:lnTo>
                    <a:pt x="257898" y="185076"/>
                  </a:lnTo>
                  <a:lnTo>
                    <a:pt x="251317" y="187989"/>
                  </a:lnTo>
                  <a:lnTo>
                    <a:pt x="247810" y="190578"/>
                  </a:lnTo>
                  <a:lnTo>
                    <a:pt x="245869" y="191711"/>
                  </a:lnTo>
                  <a:lnTo>
                    <a:pt x="242578" y="192466"/>
                  </a:lnTo>
                  <a:lnTo>
                    <a:pt x="232545" y="197536"/>
                  </a:lnTo>
                  <a:lnTo>
                    <a:pt x="231358" y="198507"/>
                  </a:lnTo>
                  <a:lnTo>
                    <a:pt x="229902" y="199262"/>
                  </a:lnTo>
                  <a:lnTo>
                    <a:pt x="223860" y="200557"/>
                  </a:lnTo>
                  <a:lnTo>
                    <a:pt x="222296" y="201258"/>
                  </a:lnTo>
                  <a:lnTo>
                    <a:pt x="221595" y="201690"/>
                  </a:lnTo>
                  <a:lnTo>
                    <a:pt x="220947" y="202607"/>
                  </a:lnTo>
                  <a:lnTo>
                    <a:pt x="219221" y="205736"/>
                  </a:lnTo>
                  <a:lnTo>
                    <a:pt x="218358" y="206167"/>
                  </a:lnTo>
                  <a:lnTo>
                    <a:pt x="216038" y="205682"/>
                  </a:lnTo>
                  <a:lnTo>
                    <a:pt x="214474" y="204549"/>
                  </a:lnTo>
                  <a:lnTo>
                    <a:pt x="211507" y="201366"/>
                  </a:lnTo>
                  <a:lnTo>
                    <a:pt x="210051" y="200827"/>
                  </a:lnTo>
                  <a:lnTo>
                    <a:pt x="207785" y="200395"/>
                  </a:lnTo>
                  <a:lnTo>
                    <a:pt x="205789" y="200233"/>
                  </a:lnTo>
                  <a:lnTo>
                    <a:pt x="205196" y="200503"/>
                  </a:lnTo>
                  <a:lnTo>
                    <a:pt x="206005" y="201097"/>
                  </a:lnTo>
                  <a:lnTo>
                    <a:pt x="206868" y="201312"/>
                  </a:lnTo>
                  <a:lnTo>
                    <a:pt x="208810" y="201312"/>
                  </a:lnTo>
                  <a:lnTo>
                    <a:pt x="209565" y="201474"/>
                  </a:lnTo>
                  <a:lnTo>
                    <a:pt x="210051" y="201960"/>
                  </a:lnTo>
                  <a:lnTo>
                    <a:pt x="210860" y="203092"/>
                  </a:lnTo>
                  <a:lnTo>
                    <a:pt x="212748" y="205142"/>
                  </a:lnTo>
                  <a:lnTo>
                    <a:pt x="215175" y="207192"/>
                  </a:lnTo>
                  <a:lnTo>
                    <a:pt x="217980" y="208109"/>
                  </a:lnTo>
                  <a:lnTo>
                    <a:pt x="220947" y="206814"/>
                  </a:lnTo>
                  <a:lnTo>
                    <a:pt x="221541" y="206113"/>
                  </a:lnTo>
                  <a:lnTo>
                    <a:pt x="222296" y="204872"/>
                  </a:lnTo>
                  <a:lnTo>
                    <a:pt x="222727" y="204333"/>
                  </a:lnTo>
                  <a:lnTo>
                    <a:pt x="223698" y="203632"/>
                  </a:lnTo>
                  <a:lnTo>
                    <a:pt x="225748" y="202769"/>
                  </a:lnTo>
                  <a:lnTo>
                    <a:pt x="226611" y="202229"/>
                  </a:lnTo>
                  <a:lnTo>
                    <a:pt x="228175" y="201690"/>
                  </a:lnTo>
                  <a:lnTo>
                    <a:pt x="232167" y="202175"/>
                  </a:lnTo>
                  <a:lnTo>
                    <a:pt x="234055" y="201960"/>
                  </a:lnTo>
                  <a:lnTo>
                    <a:pt x="238802" y="199802"/>
                  </a:lnTo>
                  <a:lnTo>
                    <a:pt x="244682" y="199155"/>
                  </a:lnTo>
                  <a:lnTo>
                    <a:pt x="246138" y="198615"/>
                  </a:lnTo>
                  <a:lnTo>
                    <a:pt x="252234" y="194677"/>
                  </a:lnTo>
                  <a:lnTo>
                    <a:pt x="253906" y="194246"/>
                  </a:lnTo>
                  <a:lnTo>
                    <a:pt x="255200" y="193706"/>
                  </a:lnTo>
                  <a:lnTo>
                    <a:pt x="259570" y="189499"/>
                  </a:lnTo>
                  <a:lnTo>
                    <a:pt x="261134" y="188636"/>
                  </a:lnTo>
                  <a:lnTo>
                    <a:pt x="263130" y="187881"/>
                  </a:lnTo>
                  <a:lnTo>
                    <a:pt x="265180" y="187341"/>
                  </a:lnTo>
                  <a:lnTo>
                    <a:pt x="267014" y="187125"/>
                  </a:lnTo>
                  <a:lnTo>
                    <a:pt x="269010" y="186478"/>
                  </a:lnTo>
                  <a:lnTo>
                    <a:pt x="270304" y="184860"/>
                  </a:lnTo>
                  <a:lnTo>
                    <a:pt x="272031" y="181138"/>
                  </a:lnTo>
                  <a:lnTo>
                    <a:pt x="273972" y="179466"/>
                  </a:lnTo>
                  <a:lnTo>
                    <a:pt x="278881" y="178603"/>
                  </a:lnTo>
                  <a:lnTo>
                    <a:pt x="281309" y="177362"/>
                  </a:lnTo>
                  <a:lnTo>
                    <a:pt x="283736" y="175744"/>
                  </a:lnTo>
                  <a:lnTo>
                    <a:pt x="286002" y="175366"/>
                  </a:lnTo>
                  <a:lnTo>
                    <a:pt x="288429" y="175906"/>
                  </a:lnTo>
                  <a:lnTo>
                    <a:pt x="291126" y="177092"/>
                  </a:lnTo>
                  <a:lnTo>
                    <a:pt x="296305" y="180059"/>
                  </a:lnTo>
                  <a:lnTo>
                    <a:pt x="301537" y="184213"/>
                  </a:lnTo>
                  <a:lnTo>
                    <a:pt x="305583" y="189283"/>
                  </a:lnTo>
                  <a:lnTo>
                    <a:pt x="307201" y="195001"/>
                  </a:lnTo>
                  <a:lnTo>
                    <a:pt x="308172" y="193329"/>
                  </a:lnTo>
                  <a:lnTo>
                    <a:pt x="308819" y="192520"/>
                  </a:lnTo>
                  <a:lnTo>
                    <a:pt x="309628" y="192034"/>
                  </a:lnTo>
                  <a:lnTo>
                    <a:pt x="310599" y="192088"/>
                  </a:lnTo>
                  <a:lnTo>
                    <a:pt x="311516" y="192520"/>
                  </a:lnTo>
                  <a:lnTo>
                    <a:pt x="312325" y="193005"/>
                  </a:lnTo>
                  <a:lnTo>
                    <a:pt x="314537" y="193760"/>
                  </a:lnTo>
                  <a:lnTo>
                    <a:pt x="316371" y="195001"/>
                  </a:lnTo>
                  <a:lnTo>
                    <a:pt x="318043" y="196565"/>
                  </a:lnTo>
                  <a:lnTo>
                    <a:pt x="319176" y="197968"/>
                  </a:lnTo>
                  <a:lnTo>
                    <a:pt x="320632" y="201258"/>
                  </a:lnTo>
                  <a:lnTo>
                    <a:pt x="324139" y="219059"/>
                  </a:lnTo>
                  <a:lnTo>
                    <a:pt x="324840" y="220030"/>
                  </a:lnTo>
                  <a:lnTo>
                    <a:pt x="325325" y="220408"/>
                  </a:lnTo>
                  <a:lnTo>
                    <a:pt x="325110" y="221325"/>
                  </a:lnTo>
                  <a:lnTo>
                    <a:pt x="324300" y="222673"/>
                  </a:lnTo>
                  <a:lnTo>
                    <a:pt x="323383" y="223159"/>
                  </a:lnTo>
                  <a:lnTo>
                    <a:pt x="322251" y="223213"/>
                  </a:lnTo>
                  <a:lnTo>
                    <a:pt x="320363" y="222997"/>
                  </a:lnTo>
                  <a:lnTo>
                    <a:pt x="312973" y="223590"/>
                  </a:lnTo>
                  <a:lnTo>
                    <a:pt x="312325" y="223968"/>
                  </a:lnTo>
                  <a:lnTo>
                    <a:pt x="312379" y="225586"/>
                  </a:lnTo>
                  <a:lnTo>
                    <a:pt x="311786" y="225964"/>
                  </a:lnTo>
                  <a:lnTo>
                    <a:pt x="310653" y="226072"/>
                  </a:lnTo>
                  <a:lnTo>
                    <a:pt x="309898" y="226234"/>
                  </a:lnTo>
                  <a:lnTo>
                    <a:pt x="309305" y="226288"/>
                  </a:lnTo>
                  <a:lnTo>
                    <a:pt x="308495" y="225964"/>
                  </a:lnTo>
                  <a:lnTo>
                    <a:pt x="307794" y="225263"/>
                  </a:lnTo>
                  <a:lnTo>
                    <a:pt x="306823" y="223536"/>
                  </a:lnTo>
                  <a:lnTo>
                    <a:pt x="306068" y="222997"/>
                  </a:lnTo>
                  <a:lnTo>
                    <a:pt x="305583" y="223051"/>
                  </a:lnTo>
                  <a:lnTo>
                    <a:pt x="304773" y="223321"/>
                  </a:lnTo>
                  <a:lnTo>
                    <a:pt x="304072" y="223698"/>
                  </a:lnTo>
                  <a:lnTo>
                    <a:pt x="303748" y="224184"/>
                  </a:lnTo>
                  <a:lnTo>
                    <a:pt x="303964" y="225155"/>
                  </a:lnTo>
                  <a:lnTo>
                    <a:pt x="304504" y="225317"/>
                  </a:lnTo>
                  <a:lnTo>
                    <a:pt x="305151" y="225371"/>
                  </a:lnTo>
                  <a:lnTo>
                    <a:pt x="305583" y="225964"/>
                  </a:lnTo>
                  <a:lnTo>
                    <a:pt x="305475" y="226719"/>
                  </a:lnTo>
                  <a:lnTo>
                    <a:pt x="305151" y="227636"/>
                  </a:lnTo>
                  <a:lnTo>
                    <a:pt x="304935" y="228553"/>
                  </a:lnTo>
                  <a:lnTo>
                    <a:pt x="305744" y="230387"/>
                  </a:lnTo>
                  <a:lnTo>
                    <a:pt x="304773" y="231196"/>
                  </a:lnTo>
                  <a:lnTo>
                    <a:pt x="303263" y="231736"/>
                  </a:lnTo>
                  <a:lnTo>
                    <a:pt x="302022" y="232005"/>
                  </a:lnTo>
                  <a:lnTo>
                    <a:pt x="298894" y="232059"/>
                  </a:lnTo>
                  <a:lnTo>
                    <a:pt x="297707" y="232383"/>
                  </a:lnTo>
                  <a:lnTo>
                    <a:pt x="297222" y="233462"/>
                  </a:lnTo>
                  <a:lnTo>
                    <a:pt x="296682" y="235943"/>
                  </a:lnTo>
                  <a:lnTo>
                    <a:pt x="295280" y="237993"/>
                  </a:lnTo>
                  <a:lnTo>
                    <a:pt x="293230" y="239665"/>
                  </a:lnTo>
                  <a:lnTo>
                    <a:pt x="290748" y="240960"/>
                  </a:lnTo>
                  <a:lnTo>
                    <a:pt x="280931" y="242794"/>
                  </a:lnTo>
                  <a:lnTo>
                    <a:pt x="278234" y="244520"/>
                  </a:lnTo>
                  <a:lnTo>
                    <a:pt x="279690" y="244520"/>
                  </a:lnTo>
                  <a:lnTo>
                    <a:pt x="282280" y="244952"/>
                  </a:lnTo>
                  <a:lnTo>
                    <a:pt x="283682" y="245059"/>
                  </a:lnTo>
                  <a:lnTo>
                    <a:pt x="285192" y="244736"/>
                  </a:lnTo>
                  <a:lnTo>
                    <a:pt x="287889" y="243603"/>
                  </a:lnTo>
                  <a:lnTo>
                    <a:pt x="289346" y="243333"/>
                  </a:lnTo>
                  <a:lnTo>
                    <a:pt x="291773" y="242524"/>
                  </a:lnTo>
                  <a:lnTo>
                    <a:pt x="294794" y="241068"/>
                  </a:lnTo>
                  <a:lnTo>
                    <a:pt x="297383" y="240474"/>
                  </a:lnTo>
                  <a:lnTo>
                    <a:pt x="298570" y="242093"/>
                  </a:lnTo>
                  <a:lnTo>
                    <a:pt x="297869" y="244088"/>
                  </a:lnTo>
                  <a:lnTo>
                    <a:pt x="294578" y="247163"/>
                  </a:lnTo>
                  <a:lnTo>
                    <a:pt x="293823" y="249429"/>
                  </a:lnTo>
                  <a:lnTo>
                    <a:pt x="292852" y="251371"/>
                  </a:lnTo>
                  <a:lnTo>
                    <a:pt x="290479" y="252396"/>
                  </a:lnTo>
                  <a:lnTo>
                    <a:pt x="284923" y="253313"/>
                  </a:lnTo>
                  <a:lnTo>
                    <a:pt x="284923" y="253906"/>
                  </a:lnTo>
                  <a:lnTo>
                    <a:pt x="287836" y="255093"/>
                  </a:lnTo>
                  <a:lnTo>
                    <a:pt x="289670" y="255470"/>
                  </a:lnTo>
                  <a:lnTo>
                    <a:pt x="291180" y="254877"/>
                  </a:lnTo>
                  <a:lnTo>
                    <a:pt x="292205" y="254661"/>
                  </a:lnTo>
                  <a:lnTo>
                    <a:pt x="296790" y="254553"/>
                  </a:lnTo>
                  <a:lnTo>
                    <a:pt x="297707" y="254715"/>
                  </a:lnTo>
                  <a:lnTo>
                    <a:pt x="298570" y="254985"/>
                  </a:lnTo>
                  <a:lnTo>
                    <a:pt x="299325" y="255416"/>
                  </a:lnTo>
                  <a:lnTo>
                    <a:pt x="300080" y="256064"/>
                  </a:lnTo>
                  <a:lnTo>
                    <a:pt x="300997" y="256603"/>
                  </a:lnTo>
                  <a:lnTo>
                    <a:pt x="302885" y="256873"/>
                  </a:lnTo>
                  <a:lnTo>
                    <a:pt x="306176" y="259030"/>
                  </a:lnTo>
                  <a:lnTo>
                    <a:pt x="306877" y="260109"/>
                  </a:lnTo>
                  <a:lnTo>
                    <a:pt x="306338" y="261782"/>
                  </a:lnTo>
                  <a:lnTo>
                    <a:pt x="304719" y="263454"/>
                  </a:lnTo>
                  <a:lnTo>
                    <a:pt x="302454" y="264694"/>
                  </a:lnTo>
                  <a:lnTo>
                    <a:pt x="299757" y="265557"/>
                  </a:lnTo>
                  <a:lnTo>
                    <a:pt x="291288" y="267122"/>
                  </a:lnTo>
                  <a:lnTo>
                    <a:pt x="289885" y="266421"/>
                  </a:lnTo>
                  <a:lnTo>
                    <a:pt x="288914" y="264748"/>
                  </a:lnTo>
                  <a:lnTo>
                    <a:pt x="287404" y="261188"/>
                  </a:lnTo>
                  <a:lnTo>
                    <a:pt x="288051" y="266852"/>
                  </a:lnTo>
                  <a:lnTo>
                    <a:pt x="288429" y="267607"/>
                  </a:lnTo>
                  <a:lnTo>
                    <a:pt x="290317" y="269172"/>
                  </a:lnTo>
                  <a:lnTo>
                    <a:pt x="291018" y="270143"/>
                  </a:lnTo>
                  <a:lnTo>
                    <a:pt x="291180" y="272192"/>
                  </a:lnTo>
                  <a:lnTo>
                    <a:pt x="290533" y="274782"/>
                  </a:lnTo>
                  <a:lnTo>
                    <a:pt x="289238" y="277155"/>
                  </a:lnTo>
                  <a:lnTo>
                    <a:pt x="287458" y="278558"/>
                  </a:lnTo>
                  <a:lnTo>
                    <a:pt x="287458" y="279151"/>
                  </a:lnTo>
                  <a:lnTo>
                    <a:pt x="288860" y="280122"/>
                  </a:lnTo>
                  <a:lnTo>
                    <a:pt x="288591" y="281416"/>
                  </a:lnTo>
                  <a:lnTo>
                    <a:pt x="287188" y="282495"/>
                  </a:lnTo>
                  <a:lnTo>
                    <a:pt x="285138" y="282711"/>
                  </a:lnTo>
                  <a:lnTo>
                    <a:pt x="286109" y="284060"/>
                  </a:lnTo>
                  <a:lnTo>
                    <a:pt x="287782" y="285408"/>
                  </a:lnTo>
                  <a:lnTo>
                    <a:pt x="289885" y="286433"/>
                  </a:lnTo>
                  <a:lnTo>
                    <a:pt x="293014" y="286973"/>
                  </a:lnTo>
                  <a:lnTo>
                    <a:pt x="293230" y="287026"/>
                  </a:lnTo>
                  <a:lnTo>
                    <a:pt x="292259" y="287242"/>
                  </a:lnTo>
                  <a:lnTo>
                    <a:pt x="263831" y="289292"/>
                  </a:lnTo>
                  <a:lnTo>
                    <a:pt x="251532" y="288375"/>
                  </a:lnTo>
                  <a:lnTo>
                    <a:pt x="247972" y="288537"/>
                  </a:lnTo>
                  <a:lnTo>
                    <a:pt x="238155" y="291126"/>
                  </a:lnTo>
                  <a:lnTo>
                    <a:pt x="237076" y="291719"/>
                  </a:lnTo>
                  <a:lnTo>
                    <a:pt x="236105" y="292421"/>
                  </a:lnTo>
                  <a:lnTo>
                    <a:pt x="234864" y="293661"/>
                  </a:lnTo>
                  <a:lnTo>
                    <a:pt x="231574" y="297707"/>
                  </a:lnTo>
                  <a:lnTo>
                    <a:pt x="230819" y="298408"/>
                  </a:lnTo>
                  <a:lnTo>
                    <a:pt x="228229" y="300242"/>
                  </a:lnTo>
                  <a:lnTo>
                    <a:pt x="227528" y="300890"/>
                  </a:lnTo>
                  <a:lnTo>
                    <a:pt x="226827" y="301861"/>
                  </a:lnTo>
                  <a:lnTo>
                    <a:pt x="226341" y="302670"/>
                  </a:lnTo>
                  <a:lnTo>
                    <a:pt x="225209" y="305313"/>
                  </a:lnTo>
                  <a:lnTo>
                    <a:pt x="224453" y="306392"/>
                  </a:lnTo>
                  <a:lnTo>
                    <a:pt x="223860" y="306985"/>
                  </a:lnTo>
                  <a:lnTo>
                    <a:pt x="223105" y="307524"/>
                  </a:lnTo>
                  <a:lnTo>
                    <a:pt x="220462" y="309197"/>
                  </a:lnTo>
                  <a:lnTo>
                    <a:pt x="219922" y="310168"/>
                  </a:lnTo>
                  <a:lnTo>
                    <a:pt x="218412" y="314807"/>
                  </a:lnTo>
                  <a:lnTo>
                    <a:pt x="217171" y="316155"/>
                  </a:lnTo>
                  <a:lnTo>
                    <a:pt x="215283" y="316479"/>
                  </a:lnTo>
                  <a:lnTo>
                    <a:pt x="207516" y="315022"/>
                  </a:lnTo>
                  <a:lnTo>
                    <a:pt x="205628" y="314267"/>
                  </a:lnTo>
                  <a:lnTo>
                    <a:pt x="204657" y="313566"/>
                  </a:lnTo>
                  <a:lnTo>
                    <a:pt x="203686" y="312056"/>
                  </a:lnTo>
                  <a:lnTo>
                    <a:pt x="203146" y="311408"/>
                  </a:lnTo>
                  <a:lnTo>
                    <a:pt x="202391" y="310761"/>
                  </a:lnTo>
                  <a:lnTo>
                    <a:pt x="201420" y="310383"/>
                  </a:lnTo>
                  <a:lnTo>
                    <a:pt x="199209" y="309898"/>
                  </a:lnTo>
                  <a:lnTo>
                    <a:pt x="198723" y="309628"/>
                  </a:lnTo>
                  <a:lnTo>
                    <a:pt x="198507" y="309251"/>
                  </a:lnTo>
                  <a:lnTo>
                    <a:pt x="198399" y="308495"/>
                  </a:lnTo>
                  <a:lnTo>
                    <a:pt x="197968" y="307686"/>
                  </a:lnTo>
                  <a:lnTo>
                    <a:pt x="197051" y="306500"/>
                  </a:lnTo>
                  <a:lnTo>
                    <a:pt x="192628" y="302562"/>
                  </a:lnTo>
                  <a:lnTo>
                    <a:pt x="192142" y="301915"/>
                  </a:lnTo>
                  <a:lnTo>
                    <a:pt x="191495" y="299703"/>
                  </a:lnTo>
                  <a:lnTo>
                    <a:pt x="190901" y="298624"/>
                  </a:lnTo>
                  <a:lnTo>
                    <a:pt x="190146" y="297977"/>
                  </a:lnTo>
                  <a:lnTo>
                    <a:pt x="189229" y="297545"/>
                  </a:lnTo>
                  <a:lnTo>
                    <a:pt x="185669" y="296628"/>
                  </a:lnTo>
                  <a:lnTo>
                    <a:pt x="184644" y="296520"/>
                  </a:lnTo>
                  <a:lnTo>
                    <a:pt x="183673" y="296628"/>
                  </a:lnTo>
                  <a:lnTo>
                    <a:pt x="182648" y="296898"/>
                  </a:lnTo>
                  <a:lnTo>
                    <a:pt x="180059" y="297869"/>
                  </a:lnTo>
                  <a:lnTo>
                    <a:pt x="178657" y="298246"/>
                  </a:lnTo>
                  <a:lnTo>
                    <a:pt x="174341" y="298732"/>
                  </a:lnTo>
                  <a:lnTo>
                    <a:pt x="169325" y="298624"/>
                  </a:lnTo>
                  <a:lnTo>
                    <a:pt x="168408" y="298732"/>
                  </a:lnTo>
                  <a:lnTo>
                    <a:pt x="167652" y="298894"/>
                  </a:lnTo>
                  <a:lnTo>
                    <a:pt x="166843" y="299163"/>
                  </a:lnTo>
                  <a:lnTo>
                    <a:pt x="166142" y="299595"/>
                  </a:lnTo>
                  <a:lnTo>
                    <a:pt x="164362" y="300944"/>
                  </a:lnTo>
                  <a:lnTo>
                    <a:pt x="162636" y="302670"/>
                  </a:lnTo>
                  <a:lnTo>
                    <a:pt x="161881" y="303587"/>
                  </a:lnTo>
                  <a:lnTo>
                    <a:pt x="161395" y="304288"/>
                  </a:lnTo>
                  <a:lnTo>
                    <a:pt x="160910" y="305367"/>
                  </a:lnTo>
                  <a:lnTo>
                    <a:pt x="160046" y="307201"/>
                  </a:lnTo>
                  <a:lnTo>
                    <a:pt x="159453" y="307848"/>
                  </a:lnTo>
                  <a:lnTo>
                    <a:pt x="158698" y="308495"/>
                  </a:lnTo>
                  <a:lnTo>
                    <a:pt x="157997" y="308927"/>
                  </a:lnTo>
                  <a:lnTo>
                    <a:pt x="148287" y="312271"/>
                  </a:lnTo>
                  <a:lnTo>
                    <a:pt x="147478" y="310491"/>
                  </a:lnTo>
                  <a:lnTo>
                    <a:pt x="147154" y="309898"/>
                  </a:lnTo>
                  <a:lnTo>
                    <a:pt x="146777" y="309412"/>
                  </a:lnTo>
                  <a:lnTo>
                    <a:pt x="145968" y="308657"/>
                  </a:lnTo>
                  <a:lnTo>
                    <a:pt x="145212" y="308118"/>
                  </a:lnTo>
                  <a:lnTo>
                    <a:pt x="144241" y="307632"/>
                  </a:lnTo>
                  <a:lnTo>
                    <a:pt x="139980" y="306068"/>
                  </a:lnTo>
                  <a:lnTo>
                    <a:pt x="131727" y="304450"/>
                  </a:lnTo>
                  <a:lnTo>
                    <a:pt x="127088" y="302993"/>
                  </a:lnTo>
                  <a:lnTo>
                    <a:pt x="124229" y="301051"/>
                  </a:lnTo>
                  <a:lnTo>
                    <a:pt x="119158" y="295603"/>
                  </a:lnTo>
                  <a:lnTo>
                    <a:pt x="110204" y="290425"/>
                  </a:lnTo>
                  <a:lnTo>
                    <a:pt x="101951" y="283089"/>
                  </a:lnTo>
                  <a:lnTo>
                    <a:pt x="84959" y="263292"/>
                  </a:lnTo>
                  <a:lnTo>
                    <a:pt x="81453" y="256927"/>
                  </a:lnTo>
                  <a:lnTo>
                    <a:pt x="79403" y="256441"/>
                  </a:lnTo>
                  <a:lnTo>
                    <a:pt x="76220" y="255093"/>
                  </a:lnTo>
                  <a:lnTo>
                    <a:pt x="68992" y="250022"/>
                  </a:lnTo>
                  <a:lnTo>
                    <a:pt x="66133" y="244898"/>
                  </a:lnTo>
                  <a:lnTo>
                    <a:pt x="64353" y="242308"/>
                  </a:lnTo>
                  <a:lnTo>
                    <a:pt x="63760" y="241176"/>
                  </a:lnTo>
                  <a:lnTo>
                    <a:pt x="63274" y="239881"/>
                  </a:lnTo>
                  <a:lnTo>
                    <a:pt x="62735" y="236806"/>
                  </a:lnTo>
                  <a:lnTo>
                    <a:pt x="62303" y="235458"/>
                  </a:lnTo>
                  <a:lnTo>
                    <a:pt x="59822" y="230981"/>
                  </a:lnTo>
                  <a:lnTo>
                    <a:pt x="59498" y="229200"/>
                  </a:lnTo>
                  <a:lnTo>
                    <a:pt x="59498" y="228229"/>
                  </a:lnTo>
                  <a:lnTo>
                    <a:pt x="59768" y="227528"/>
                  </a:lnTo>
                  <a:lnTo>
                    <a:pt x="60146" y="227205"/>
                  </a:lnTo>
                  <a:lnTo>
                    <a:pt x="60739" y="226881"/>
                  </a:lnTo>
                  <a:lnTo>
                    <a:pt x="61386" y="226719"/>
                  </a:lnTo>
                  <a:lnTo>
                    <a:pt x="65756" y="226503"/>
                  </a:lnTo>
                  <a:lnTo>
                    <a:pt x="66727" y="226288"/>
                  </a:lnTo>
                  <a:lnTo>
                    <a:pt x="67536" y="225910"/>
                  </a:lnTo>
                  <a:lnTo>
                    <a:pt x="68021" y="225317"/>
                  </a:lnTo>
                  <a:lnTo>
                    <a:pt x="68183" y="224669"/>
                  </a:lnTo>
                  <a:lnTo>
                    <a:pt x="67644" y="219221"/>
                  </a:lnTo>
                  <a:lnTo>
                    <a:pt x="67697" y="217117"/>
                  </a:lnTo>
                  <a:lnTo>
                    <a:pt x="68884" y="209512"/>
                  </a:lnTo>
                  <a:lnTo>
                    <a:pt x="68884" y="208217"/>
                  </a:lnTo>
                  <a:lnTo>
                    <a:pt x="68722" y="207084"/>
                  </a:lnTo>
                  <a:lnTo>
                    <a:pt x="68345" y="205897"/>
                  </a:lnTo>
                  <a:lnTo>
                    <a:pt x="67590" y="204657"/>
                  </a:lnTo>
                  <a:lnTo>
                    <a:pt x="66727" y="203578"/>
                  </a:lnTo>
                  <a:lnTo>
                    <a:pt x="64299" y="201150"/>
                  </a:lnTo>
                  <a:lnTo>
                    <a:pt x="63975" y="200773"/>
                  </a:lnTo>
                  <a:lnTo>
                    <a:pt x="63652" y="200287"/>
                  </a:lnTo>
                  <a:lnTo>
                    <a:pt x="63328" y="199856"/>
                  </a:lnTo>
                  <a:lnTo>
                    <a:pt x="62843" y="199478"/>
                  </a:lnTo>
                  <a:lnTo>
                    <a:pt x="62034" y="199370"/>
                  </a:lnTo>
                  <a:lnTo>
                    <a:pt x="61440" y="199640"/>
                  </a:lnTo>
                  <a:lnTo>
                    <a:pt x="61009" y="199910"/>
                  </a:lnTo>
                  <a:lnTo>
                    <a:pt x="60577" y="200018"/>
                  </a:lnTo>
                  <a:lnTo>
                    <a:pt x="59984" y="199748"/>
                  </a:lnTo>
                  <a:lnTo>
                    <a:pt x="56370" y="195972"/>
                  </a:lnTo>
                  <a:lnTo>
                    <a:pt x="54428" y="194354"/>
                  </a:lnTo>
                  <a:lnTo>
                    <a:pt x="50867" y="192142"/>
                  </a:lnTo>
                  <a:lnTo>
                    <a:pt x="44502" y="189337"/>
                  </a:lnTo>
                  <a:lnTo>
                    <a:pt x="40834" y="185022"/>
                  </a:lnTo>
                  <a:lnTo>
                    <a:pt x="39000" y="183565"/>
                  </a:lnTo>
                  <a:lnTo>
                    <a:pt x="37652" y="183134"/>
                  </a:lnTo>
                  <a:lnTo>
                    <a:pt x="36033" y="182918"/>
                  </a:lnTo>
                  <a:lnTo>
                    <a:pt x="33282" y="183242"/>
                  </a:lnTo>
                  <a:lnTo>
                    <a:pt x="32042" y="183565"/>
                  </a:lnTo>
                  <a:lnTo>
                    <a:pt x="31233" y="183997"/>
                  </a:lnTo>
                  <a:lnTo>
                    <a:pt x="30855" y="184428"/>
                  </a:lnTo>
                  <a:lnTo>
                    <a:pt x="30100" y="185561"/>
                  </a:lnTo>
                  <a:lnTo>
                    <a:pt x="29506" y="186262"/>
                  </a:lnTo>
                  <a:lnTo>
                    <a:pt x="26755" y="186316"/>
                  </a:lnTo>
                  <a:lnTo>
                    <a:pt x="17801" y="182918"/>
                  </a:lnTo>
                  <a:lnTo>
                    <a:pt x="14403" y="176499"/>
                  </a:lnTo>
                  <a:lnTo>
                    <a:pt x="13809" y="175744"/>
                  </a:lnTo>
                  <a:lnTo>
                    <a:pt x="11921" y="173856"/>
                  </a:lnTo>
                  <a:lnTo>
                    <a:pt x="11220" y="172615"/>
                  </a:lnTo>
                  <a:lnTo>
                    <a:pt x="8900" y="165764"/>
                  </a:lnTo>
                  <a:lnTo>
                    <a:pt x="8847" y="164901"/>
                  </a:lnTo>
                  <a:lnTo>
                    <a:pt x="9278" y="163930"/>
                  </a:lnTo>
                  <a:lnTo>
                    <a:pt x="9871" y="163283"/>
                  </a:lnTo>
                  <a:lnTo>
                    <a:pt x="11759" y="161665"/>
                  </a:lnTo>
                  <a:lnTo>
                    <a:pt x="12245" y="161017"/>
                  </a:lnTo>
                  <a:lnTo>
                    <a:pt x="12622" y="160316"/>
                  </a:lnTo>
                  <a:lnTo>
                    <a:pt x="12191" y="159453"/>
                  </a:lnTo>
                  <a:lnTo>
                    <a:pt x="12137" y="158968"/>
                  </a:lnTo>
                  <a:lnTo>
                    <a:pt x="11328" y="157727"/>
                  </a:lnTo>
                  <a:lnTo>
                    <a:pt x="9224" y="156109"/>
                  </a:lnTo>
                  <a:lnTo>
                    <a:pt x="9062" y="153681"/>
                  </a:lnTo>
                  <a:lnTo>
                    <a:pt x="9170" y="151847"/>
                  </a:lnTo>
                  <a:lnTo>
                    <a:pt x="9440" y="150768"/>
                  </a:lnTo>
                  <a:lnTo>
                    <a:pt x="10087" y="149204"/>
                  </a:lnTo>
                  <a:lnTo>
                    <a:pt x="10627" y="148341"/>
                  </a:lnTo>
                  <a:lnTo>
                    <a:pt x="11220" y="147694"/>
                  </a:lnTo>
                  <a:lnTo>
                    <a:pt x="11813" y="147208"/>
                  </a:lnTo>
                  <a:lnTo>
                    <a:pt x="12353" y="146615"/>
                  </a:lnTo>
                  <a:lnTo>
                    <a:pt x="12622" y="145914"/>
                  </a:lnTo>
                  <a:lnTo>
                    <a:pt x="12730" y="144889"/>
                  </a:lnTo>
                  <a:lnTo>
                    <a:pt x="12730" y="141113"/>
                  </a:lnTo>
                  <a:lnTo>
                    <a:pt x="13162" y="135341"/>
                  </a:lnTo>
                  <a:lnTo>
                    <a:pt x="13108" y="133561"/>
                  </a:lnTo>
                  <a:lnTo>
                    <a:pt x="12892" y="132212"/>
                  </a:lnTo>
                  <a:lnTo>
                    <a:pt x="12353" y="130432"/>
                  </a:lnTo>
                  <a:lnTo>
                    <a:pt x="12299" y="129353"/>
                  </a:lnTo>
                  <a:lnTo>
                    <a:pt x="12515" y="128221"/>
                  </a:lnTo>
                  <a:lnTo>
                    <a:pt x="13593" y="124445"/>
                  </a:lnTo>
                  <a:lnTo>
                    <a:pt x="13755" y="122395"/>
                  </a:lnTo>
                  <a:lnTo>
                    <a:pt x="13593" y="121100"/>
                  </a:lnTo>
                  <a:lnTo>
                    <a:pt x="13108" y="119967"/>
                  </a:lnTo>
                  <a:lnTo>
                    <a:pt x="12515" y="119104"/>
                  </a:lnTo>
                  <a:lnTo>
                    <a:pt x="11759" y="118349"/>
                  </a:lnTo>
                  <a:lnTo>
                    <a:pt x="10842" y="117648"/>
                  </a:lnTo>
                  <a:lnTo>
                    <a:pt x="7066" y="115544"/>
                  </a:lnTo>
                  <a:lnTo>
                    <a:pt x="6365" y="114897"/>
                  </a:lnTo>
                  <a:lnTo>
                    <a:pt x="5934" y="114088"/>
                  </a:lnTo>
                  <a:lnTo>
                    <a:pt x="5718" y="113171"/>
                  </a:lnTo>
                  <a:lnTo>
                    <a:pt x="5772" y="110096"/>
                  </a:lnTo>
                  <a:lnTo>
                    <a:pt x="5556" y="109017"/>
                  </a:lnTo>
                  <a:lnTo>
                    <a:pt x="5071" y="107992"/>
                  </a:lnTo>
                  <a:lnTo>
                    <a:pt x="4423" y="107183"/>
                  </a:lnTo>
                  <a:lnTo>
                    <a:pt x="432" y="103893"/>
                  </a:lnTo>
                  <a:lnTo>
                    <a:pt x="108" y="103353"/>
                  </a:lnTo>
                  <a:lnTo>
                    <a:pt x="0" y="102814"/>
                  </a:lnTo>
                  <a:lnTo>
                    <a:pt x="108" y="102113"/>
                  </a:lnTo>
                  <a:lnTo>
                    <a:pt x="486" y="101357"/>
                  </a:lnTo>
                  <a:lnTo>
                    <a:pt x="1079" y="100656"/>
                  </a:lnTo>
                  <a:lnTo>
                    <a:pt x="1834" y="100009"/>
                  </a:lnTo>
                  <a:lnTo>
                    <a:pt x="3398" y="99038"/>
                  </a:lnTo>
                  <a:lnTo>
                    <a:pt x="20714" y="91324"/>
                  </a:lnTo>
                  <a:lnTo>
                    <a:pt x="22062" y="90731"/>
                  </a:lnTo>
                  <a:lnTo>
                    <a:pt x="24706" y="89490"/>
                  </a:lnTo>
                  <a:lnTo>
                    <a:pt x="30154" y="86308"/>
                  </a:lnTo>
                  <a:lnTo>
                    <a:pt x="31125" y="85390"/>
                  </a:lnTo>
                  <a:lnTo>
                    <a:pt x="31934" y="84312"/>
                  </a:lnTo>
                  <a:lnTo>
                    <a:pt x="32527" y="83071"/>
                  </a:lnTo>
                  <a:lnTo>
                    <a:pt x="32797" y="81561"/>
                  </a:lnTo>
                  <a:lnTo>
                    <a:pt x="32743" y="79781"/>
                  </a:lnTo>
                  <a:lnTo>
                    <a:pt x="32042" y="77191"/>
                  </a:lnTo>
                  <a:lnTo>
                    <a:pt x="28697" y="70071"/>
                  </a:lnTo>
                  <a:lnTo>
                    <a:pt x="26863" y="64353"/>
                  </a:lnTo>
                  <a:lnTo>
                    <a:pt x="26108" y="63005"/>
                  </a:lnTo>
                  <a:lnTo>
                    <a:pt x="25191" y="61926"/>
                  </a:lnTo>
                  <a:lnTo>
                    <a:pt x="21631" y="59390"/>
                  </a:lnTo>
                  <a:lnTo>
                    <a:pt x="20660" y="58527"/>
                  </a:lnTo>
                  <a:lnTo>
                    <a:pt x="20013" y="57071"/>
                  </a:lnTo>
                  <a:lnTo>
                    <a:pt x="19689" y="55075"/>
                  </a:lnTo>
                  <a:lnTo>
                    <a:pt x="19959" y="51461"/>
                  </a:lnTo>
                  <a:lnTo>
                    <a:pt x="20606" y="48494"/>
                  </a:lnTo>
                  <a:lnTo>
                    <a:pt x="20768" y="48116"/>
                  </a:lnTo>
                  <a:lnTo>
                    <a:pt x="21954" y="44287"/>
                  </a:lnTo>
                  <a:lnTo>
                    <a:pt x="22170" y="41751"/>
                  </a:lnTo>
                  <a:lnTo>
                    <a:pt x="21415" y="32851"/>
                  </a:lnTo>
                  <a:lnTo>
                    <a:pt x="20174" y="27133"/>
                  </a:lnTo>
                  <a:lnTo>
                    <a:pt x="18934" y="23357"/>
                  </a:lnTo>
                  <a:lnTo>
                    <a:pt x="18556" y="20606"/>
                  </a:lnTo>
                  <a:lnTo>
                    <a:pt x="18502" y="17423"/>
                  </a:lnTo>
                  <a:lnTo>
                    <a:pt x="19797" y="5125"/>
                  </a:lnTo>
                  <a:lnTo>
                    <a:pt x="21361" y="0"/>
                  </a:lnTo>
                  <a:lnTo>
                    <a:pt x="21361" y="0"/>
                  </a:lnTo>
                  <a:close/>
                  <a:moveTo>
                    <a:pt x="280176" y="167598"/>
                  </a:moveTo>
                  <a:lnTo>
                    <a:pt x="280553" y="169378"/>
                  </a:lnTo>
                  <a:lnTo>
                    <a:pt x="280715" y="171914"/>
                  </a:lnTo>
                  <a:lnTo>
                    <a:pt x="280338" y="174179"/>
                  </a:lnTo>
                  <a:lnTo>
                    <a:pt x="279043" y="175150"/>
                  </a:lnTo>
                  <a:lnTo>
                    <a:pt x="271653" y="176661"/>
                  </a:lnTo>
                  <a:lnTo>
                    <a:pt x="270574" y="177146"/>
                  </a:lnTo>
                  <a:lnTo>
                    <a:pt x="269495" y="177254"/>
                  </a:lnTo>
                  <a:lnTo>
                    <a:pt x="267985" y="176391"/>
                  </a:lnTo>
                  <a:lnTo>
                    <a:pt x="266906" y="175042"/>
                  </a:lnTo>
                  <a:lnTo>
                    <a:pt x="266528" y="173586"/>
                  </a:lnTo>
                  <a:lnTo>
                    <a:pt x="266582" y="172076"/>
                  </a:lnTo>
                  <a:lnTo>
                    <a:pt x="268524" y="164200"/>
                  </a:lnTo>
                  <a:lnTo>
                    <a:pt x="270304" y="161557"/>
                  </a:lnTo>
                  <a:lnTo>
                    <a:pt x="273109" y="160478"/>
                  </a:lnTo>
                  <a:lnTo>
                    <a:pt x="274728" y="160802"/>
                  </a:lnTo>
                  <a:lnTo>
                    <a:pt x="276184" y="161665"/>
                  </a:lnTo>
                  <a:lnTo>
                    <a:pt x="277425" y="162851"/>
                  </a:lnTo>
                  <a:lnTo>
                    <a:pt x="278450" y="164146"/>
                  </a:lnTo>
                  <a:lnTo>
                    <a:pt x="279474" y="165818"/>
                  </a:lnTo>
                  <a:lnTo>
                    <a:pt x="280176" y="167598"/>
                  </a:lnTo>
                  <a:close/>
                  <a:moveTo>
                    <a:pt x="258869" y="152710"/>
                  </a:moveTo>
                  <a:lnTo>
                    <a:pt x="259138" y="153789"/>
                  </a:lnTo>
                  <a:lnTo>
                    <a:pt x="259354" y="154383"/>
                  </a:lnTo>
                  <a:lnTo>
                    <a:pt x="259624" y="154437"/>
                  </a:lnTo>
                  <a:lnTo>
                    <a:pt x="258869" y="156109"/>
                  </a:lnTo>
                  <a:lnTo>
                    <a:pt x="258383" y="159345"/>
                  </a:lnTo>
                  <a:lnTo>
                    <a:pt x="257520" y="160694"/>
                  </a:lnTo>
                  <a:lnTo>
                    <a:pt x="257035" y="161017"/>
                  </a:lnTo>
                  <a:lnTo>
                    <a:pt x="256117" y="161449"/>
                  </a:lnTo>
                  <a:lnTo>
                    <a:pt x="255308" y="161665"/>
                  </a:lnTo>
                  <a:lnTo>
                    <a:pt x="254931" y="161287"/>
                  </a:lnTo>
                  <a:lnTo>
                    <a:pt x="254661" y="161071"/>
                  </a:lnTo>
                  <a:lnTo>
                    <a:pt x="253151" y="159183"/>
                  </a:lnTo>
                  <a:lnTo>
                    <a:pt x="248566" y="155030"/>
                  </a:lnTo>
                  <a:lnTo>
                    <a:pt x="245491" y="153304"/>
                  </a:lnTo>
                  <a:lnTo>
                    <a:pt x="241823" y="152603"/>
                  </a:lnTo>
                  <a:lnTo>
                    <a:pt x="234433" y="153196"/>
                  </a:lnTo>
                  <a:lnTo>
                    <a:pt x="232545" y="152980"/>
                  </a:lnTo>
                  <a:lnTo>
                    <a:pt x="228823" y="152117"/>
                  </a:lnTo>
                  <a:lnTo>
                    <a:pt x="227043" y="152009"/>
                  </a:lnTo>
                  <a:lnTo>
                    <a:pt x="219761" y="153735"/>
                  </a:lnTo>
                  <a:lnTo>
                    <a:pt x="216308" y="154167"/>
                  </a:lnTo>
                  <a:lnTo>
                    <a:pt x="212694" y="153196"/>
                  </a:lnTo>
                  <a:lnTo>
                    <a:pt x="208433" y="150121"/>
                  </a:lnTo>
                  <a:lnTo>
                    <a:pt x="207624" y="149690"/>
                  </a:lnTo>
                  <a:lnTo>
                    <a:pt x="203146" y="146129"/>
                  </a:lnTo>
                  <a:lnTo>
                    <a:pt x="203416" y="144241"/>
                  </a:lnTo>
                  <a:lnTo>
                    <a:pt x="204711" y="142515"/>
                  </a:lnTo>
                  <a:lnTo>
                    <a:pt x="206491" y="141275"/>
                  </a:lnTo>
                  <a:lnTo>
                    <a:pt x="210321" y="140358"/>
                  </a:lnTo>
                  <a:lnTo>
                    <a:pt x="211292" y="139171"/>
                  </a:lnTo>
                  <a:lnTo>
                    <a:pt x="211399" y="137445"/>
                  </a:lnTo>
                  <a:lnTo>
                    <a:pt x="208648" y="129246"/>
                  </a:lnTo>
                  <a:lnTo>
                    <a:pt x="208433" y="125847"/>
                  </a:lnTo>
                  <a:lnTo>
                    <a:pt x="210267" y="123528"/>
                  </a:lnTo>
                  <a:lnTo>
                    <a:pt x="213611" y="122934"/>
                  </a:lnTo>
                  <a:lnTo>
                    <a:pt x="216146" y="124175"/>
                  </a:lnTo>
                  <a:lnTo>
                    <a:pt x="220624" y="129084"/>
                  </a:lnTo>
                  <a:lnTo>
                    <a:pt x="221325" y="130055"/>
                  </a:lnTo>
                  <a:lnTo>
                    <a:pt x="221487" y="131241"/>
                  </a:lnTo>
                  <a:lnTo>
                    <a:pt x="220731" y="132698"/>
                  </a:lnTo>
                  <a:lnTo>
                    <a:pt x="220408" y="134154"/>
                  </a:lnTo>
                  <a:lnTo>
                    <a:pt x="221810" y="134963"/>
                  </a:lnTo>
                  <a:lnTo>
                    <a:pt x="223860" y="135341"/>
                  </a:lnTo>
                  <a:lnTo>
                    <a:pt x="225478" y="135449"/>
                  </a:lnTo>
                  <a:lnTo>
                    <a:pt x="226719" y="135179"/>
                  </a:lnTo>
                  <a:lnTo>
                    <a:pt x="229092" y="133938"/>
                  </a:lnTo>
                  <a:lnTo>
                    <a:pt x="230279" y="133669"/>
                  </a:lnTo>
                  <a:lnTo>
                    <a:pt x="232383" y="133777"/>
                  </a:lnTo>
                  <a:lnTo>
                    <a:pt x="234217" y="134208"/>
                  </a:lnTo>
                  <a:lnTo>
                    <a:pt x="235835" y="135017"/>
                  </a:lnTo>
                  <a:lnTo>
                    <a:pt x="240151" y="138308"/>
                  </a:lnTo>
                  <a:lnTo>
                    <a:pt x="246786" y="141436"/>
                  </a:lnTo>
                  <a:lnTo>
                    <a:pt x="256549" y="148611"/>
                  </a:lnTo>
                  <a:lnTo>
                    <a:pt x="257844" y="150121"/>
                  </a:lnTo>
                  <a:lnTo>
                    <a:pt x="258167" y="150715"/>
                  </a:lnTo>
                  <a:lnTo>
                    <a:pt x="258869" y="152710"/>
                  </a:lnTo>
                  <a:close/>
                  <a:moveTo>
                    <a:pt x="265665" y="141329"/>
                  </a:moveTo>
                  <a:lnTo>
                    <a:pt x="268848" y="143810"/>
                  </a:lnTo>
                  <a:lnTo>
                    <a:pt x="269819" y="145320"/>
                  </a:lnTo>
                  <a:lnTo>
                    <a:pt x="269226" y="147316"/>
                  </a:lnTo>
                  <a:lnTo>
                    <a:pt x="265719" y="149474"/>
                  </a:lnTo>
                  <a:lnTo>
                    <a:pt x="262159" y="148880"/>
                  </a:lnTo>
                  <a:lnTo>
                    <a:pt x="250454" y="141598"/>
                  </a:lnTo>
                  <a:lnTo>
                    <a:pt x="250400" y="141329"/>
                  </a:lnTo>
                  <a:lnTo>
                    <a:pt x="246516" y="137768"/>
                  </a:lnTo>
                  <a:lnTo>
                    <a:pt x="245329" y="137229"/>
                  </a:lnTo>
                  <a:lnTo>
                    <a:pt x="242362" y="136150"/>
                  </a:lnTo>
                  <a:lnTo>
                    <a:pt x="240906" y="135934"/>
                  </a:lnTo>
                  <a:lnTo>
                    <a:pt x="239342" y="135449"/>
                  </a:lnTo>
                  <a:lnTo>
                    <a:pt x="238209" y="134370"/>
                  </a:lnTo>
                  <a:lnTo>
                    <a:pt x="237292" y="133183"/>
                  </a:lnTo>
                  <a:lnTo>
                    <a:pt x="236375" y="132374"/>
                  </a:lnTo>
                  <a:lnTo>
                    <a:pt x="234864" y="132051"/>
                  </a:lnTo>
                  <a:lnTo>
                    <a:pt x="229524" y="132374"/>
                  </a:lnTo>
                  <a:lnTo>
                    <a:pt x="227852" y="132860"/>
                  </a:lnTo>
                  <a:lnTo>
                    <a:pt x="225910" y="133831"/>
                  </a:lnTo>
                  <a:lnTo>
                    <a:pt x="223914" y="134532"/>
                  </a:lnTo>
                  <a:lnTo>
                    <a:pt x="222080" y="134208"/>
                  </a:lnTo>
                  <a:lnTo>
                    <a:pt x="221972" y="133129"/>
                  </a:lnTo>
                  <a:lnTo>
                    <a:pt x="223051" y="131457"/>
                  </a:lnTo>
                  <a:lnTo>
                    <a:pt x="225964" y="128436"/>
                  </a:lnTo>
                  <a:lnTo>
                    <a:pt x="227258" y="126710"/>
                  </a:lnTo>
                  <a:lnTo>
                    <a:pt x="228715" y="123042"/>
                  </a:lnTo>
                  <a:lnTo>
                    <a:pt x="229902" y="121586"/>
                  </a:lnTo>
                  <a:lnTo>
                    <a:pt x="233354" y="120399"/>
                  </a:lnTo>
                  <a:lnTo>
                    <a:pt x="237400" y="120777"/>
                  </a:lnTo>
                  <a:lnTo>
                    <a:pt x="244736" y="123366"/>
                  </a:lnTo>
                  <a:lnTo>
                    <a:pt x="251748" y="126980"/>
                  </a:lnTo>
                  <a:lnTo>
                    <a:pt x="257844" y="131080"/>
                  </a:lnTo>
                  <a:lnTo>
                    <a:pt x="261350" y="134640"/>
                  </a:lnTo>
                  <a:lnTo>
                    <a:pt x="265665" y="141329"/>
                  </a:lnTo>
                  <a:close/>
                  <a:moveTo>
                    <a:pt x="208918" y="114034"/>
                  </a:moveTo>
                  <a:lnTo>
                    <a:pt x="209458" y="116030"/>
                  </a:lnTo>
                  <a:lnTo>
                    <a:pt x="209134" y="118187"/>
                  </a:lnTo>
                  <a:lnTo>
                    <a:pt x="206653" y="126333"/>
                  </a:lnTo>
                  <a:lnTo>
                    <a:pt x="206491" y="128436"/>
                  </a:lnTo>
                  <a:lnTo>
                    <a:pt x="206653" y="130594"/>
                  </a:lnTo>
                  <a:lnTo>
                    <a:pt x="208217" y="135503"/>
                  </a:lnTo>
                  <a:lnTo>
                    <a:pt x="208487" y="137445"/>
                  </a:lnTo>
                  <a:lnTo>
                    <a:pt x="208217" y="138254"/>
                  </a:lnTo>
                  <a:lnTo>
                    <a:pt x="207516" y="138362"/>
                  </a:lnTo>
                  <a:lnTo>
                    <a:pt x="206653" y="138308"/>
                  </a:lnTo>
                  <a:lnTo>
                    <a:pt x="205843" y="138685"/>
                  </a:lnTo>
                  <a:lnTo>
                    <a:pt x="203254" y="140951"/>
                  </a:lnTo>
                  <a:lnTo>
                    <a:pt x="202553" y="141383"/>
                  </a:lnTo>
                  <a:lnTo>
                    <a:pt x="199910" y="140735"/>
                  </a:lnTo>
                  <a:lnTo>
                    <a:pt x="196835" y="138254"/>
                  </a:lnTo>
                  <a:lnTo>
                    <a:pt x="191063" y="131889"/>
                  </a:lnTo>
                  <a:lnTo>
                    <a:pt x="189715" y="129299"/>
                  </a:lnTo>
                  <a:lnTo>
                    <a:pt x="188690" y="127951"/>
                  </a:lnTo>
                  <a:lnTo>
                    <a:pt x="188150" y="126441"/>
                  </a:lnTo>
                  <a:lnTo>
                    <a:pt x="188258" y="124283"/>
                  </a:lnTo>
                  <a:lnTo>
                    <a:pt x="189013" y="120507"/>
                  </a:lnTo>
                  <a:lnTo>
                    <a:pt x="189229" y="117324"/>
                  </a:lnTo>
                  <a:lnTo>
                    <a:pt x="188959" y="115760"/>
                  </a:lnTo>
                  <a:lnTo>
                    <a:pt x="187287" y="114357"/>
                  </a:lnTo>
                  <a:lnTo>
                    <a:pt x="186370" y="112631"/>
                  </a:lnTo>
                  <a:lnTo>
                    <a:pt x="185615" y="110635"/>
                  </a:lnTo>
                  <a:lnTo>
                    <a:pt x="185345" y="109179"/>
                  </a:lnTo>
                  <a:lnTo>
                    <a:pt x="185561" y="108424"/>
                  </a:lnTo>
                  <a:lnTo>
                    <a:pt x="186370" y="106806"/>
                  </a:lnTo>
                  <a:lnTo>
                    <a:pt x="186532" y="105942"/>
                  </a:lnTo>
                  <a:lnTo>
                    <a:pt x="185993" y="102328"/>
                  </a:lnTo>
                  <a:lnTo>
                    <a:pt x="186155" y="100494"/>
                  </a:lnTo>
                  <a:lnTo>
                    <a:pt x="186748" y="99523"/>
                  </a:lnTo>
                  <a:lnTo>
                    <a:pt x="187935" y="99146"/>
                  </a:lnTo>
                  <a:lnTo>
                    <a:pt x="189823" y="99092"/>
                  </a:lnTo>
                  <a:lnTo>
                    <a:pt x="193113" y="99901"/>
                  </a:lnTo>
                  <a:lnTo>
                    <a:pt x="195810" y="101897"/>
                  </a:lnTo>
                  <a:lnTo>
                    <a:pt x="200449" y="107021"/>
                  </a:lnTo>
                  <a:lnTo>
                    <a:pt x="207030" y="111822"/>
                  </a:lnTo>
                  <a:lnTo>
                    <a:pt x="208379" y="113225"/>
                  </a:lnTo>
                  <a:lnTo>
                    <a:pt x="208918" y="114034"/>
                  </a:lnTo>
                  <a:close/>
                  <a:moveTo>
                    <a:pt x="210860" y="103461"/>
                  </a:moveTo>
                  <a:lnTo>
                    <a:pt x="212209" y="109395"/>
                  </a:lnTo>
                  <a:lnTo>
                    <a:pt x="212047" y="110959"/>
                  </a:lnTo>
                  <a:lnTo>
                    <a:pt x="209350" y="111552"/>
                  </a:lnTo>
                  <a:lnTo>
                    <a:pt x="205520" y="109071"/>
                  </a:lnTo>
                  <a:lnTo>
                    <a:pt x="200126" y="103785"/>
                  </a:lnTo>
                  <a:lnTo>
                    <a:pt x="196457" y="99146"/>
                  </a:lnTo>
                  <a:lnTo>
                    <a:pt x="195109" y="98445"/>
                  </a:lnTo>
                  <a:lnTo>
                    <a:pt x="194246" y="98229"/>
                  </a:lnTo>
                  <a:lnTo>
                    <a:pt x="192574" y="97366"/>
                  </a:lnTo>
                  <a:lnTo>
                    <a:pt x="179466" y="95424"/>
                  </a:lnTo>
                  <a:lnTo>
                    <a:pt x="176067" y="93752"/>
                  </a:lnTo>
                  <a:lnTo>
                    <a:pt x="172723" y="90677"/>
                  </a:lnTo>
                  <a:lnTo>
                    <a:pt x="170080" y="87440"/>
                  </a:lnTo>
                  <a:lnTo>
                    <a:pt x="168138" y="84150"/>
                  </a:lnTo>
                  <a:lnTo>
                    <a:pt x="168408" y="81561"/>
                  </a:lnTo>
                  <a:lnTo>
                    <a:pt x="172399" y="80536"/>
                  </a:lnTo>
                  <a:lnTo>
                    <a:pt x="174018" y="80913"/>
                  </a:lnTo>
                  <a:lnTo>
                    <a:pt x="178171" y="82855"/>
                  </a:lnTo>
                  <a:lnTo>
                    <a:pt x="179574" y="83826"/>
                  </a:lnTo>
                  <a:lnTo>
                    <a:pt x="180976" y="84581"/>
                  </a:lnTo>
                  <a:lnTo>
                    <a:pt x="182972" y="85067"/>
                  </a:lnTo>
                  <a:lnTo>
                    <a:pt x="188420" y="85552"/>
                  </a:lnTo>
                  <a:lnTo>
                    <a:pt x="193652" y="86577"/>
                  </a:lnTo>
                  <a:lnTo>
                    <a:pt x="196296" y="86523"/>
                  </a:lnTo>
                  <a:lnTo>
                    <a:pt x="197159" y="86577"/>
                  </a:lnTo>
                  <a:lnTo>
                    <a:pt x="198076" y="86901"/>
                  </a:lnTo>
                  <a:lnTo>
                    <a:pt x="199802" y="87980"/>
                  </a:lnTo>
                  <a:lnTo>
                    <a:pt x="200665" y="88357"/>
                  </a:lnTo>
                  <a:lnTo>
                    <a:pt x="207893" y="90299"/>
                  </a:lnTo>
                  <a:lnTo>
                    <a:pt x="210321" y="92511"/>
                  </a:lnTo>
                  <a:lnTo>
                    <a:pt x="210806" y="96664"/>
                  </a:lnTo>
                  <a:lnTo>
                    <a:pt x="210806" y="103461"/>
                  </a:lnTo>
                  <a:close/>
                  <a:moveTo>
                    <a:pt x="143594" y="43154"/>
                  </a:moveTo>
                  <a:lnTo>
                    <a:pt x="146777" y="47199"/>
                  </a:lnTo>
                  <a:lnTo>
                    <a:pt x="147856" y="49465"/>
                  </a:lnTo>
                  <a:lnTo>
                    <a:pt x="148341" y="52702"/>
                  </a:lnTo>
                  <a:lnTo>
                    <a:pt x="147640" y="54643"/>
                  </a:lnTo>
                  <a:lnTo>
                    <a:pt x="144889" y="57934"/>
                  </a:lnTo>
                  <a:lnTo>
                    <a:pt x="144295" y="60038"/>
                  </a:lnTo>
                  <a:lnTo>
                    <a:pt x="144619" y="63975"/>
                  </a:lnTo>
                  <a:lnTo>
                    <a:pt x="144349" y="65594"/>
                  </a:lnTo>
                  <a:lnTo>
                    <a:pt x="143109" y="67428"/>
                  </a:lnTo>
                  <a:lnTo>
                    <a:pt x="138847" y="70341"/>
                  </a:lnTo>
                  <a:lnTo>
                    <a:pt x="138308" y="71312"/>
                  </a:lnTo>
                  <a:lnTo>
                    <a:pt x="137391" y="72283"/>
                  </a:lnTo>
                  <a:lnTo>
                    <a:pt x="135287" y="72984"/>
                  </a:lnTo>
                  <a:lnTo>
                    <a:pt x="132860" y="73361"/>
                  </a:lnTo>
                  <a:lnTo>
                    <a:pt x="131133" y="73415"/>
                  </a:lnTo>
                  <a:lnTo>
                    <a:pt x="127088" y="72660"/>
                  </a:lnTo>
                  <a:lnTo>
                    <a:pt x="123635" y="71042"/>
                  </a:lnTo>
                  <a:lnTo>
                    <a:pt x="120992" y="68561"/>
                  </a:lnTo>
                  <a:lnTo>
                    <a:pt x="119320" y="65162"/>
                  </a:lnTo>
                  <a:lnTo>
                    <a:pt x="118403" y="61224"/>
                  </a:lnTo>
                  <a:lnTo>
                    <a:pt x="117702" y="59229"/>
                  </a:lnTo>
                  <a:lnTo>
                    <a:pt x="115544" y="56046"/>
                  </a:lnTo>
                  <a:lnTo>
                    <a:pt x="115274" y="54212"/>
                  </a:lnTo>
                  <a:lnTo>
                    <a:pt x="116299" y="46984"/>
                  </a:lnTo>
                  <a:lnTo>
                    <a:pt x="117378" y="44340"/>
                  </a:lnTo>
                  <a:lnTo>
                    <a:pt x="119374" y="42560"/>
                  </a:lnTo>
                  <a:lnTo>
                    <a:pt x="122611" y="41913"/>
                  </a:lnTo>
                  <a:lnTo>
                    <a:pt x="124121" y="42237"/>
                  </a:lnTo>
                  <a:lnTo>
                    <a:pt x="127196" y="43316"/>
                  </a:lnTo>
                  <a:lnTo>
                    <a:pt x="128868" y="43154"/>
                  </a:lnTo>
                  <a:lnTo>
                    <a:pt x="130270" y="42291"/>
                  </a:lnTo>
                  <a:lnTo>
                    <a:pt x="134478" y="38029"/>
                  </a:lnTo>
                  <a:lnTo>
                    <a:pt x="137445" y="37058"/>
                  </a:lnTo>
                  <a:lnTo>
                    <a:pt x="140250" y="38731"/>
                  </a:lnTo>
                  <a:lnTo>
                    <a:pt x="142461" y="41374"/>
                  </a:lnTo>
                  <a:lnTo>
                    <a:pt x="143594" y="43154"/>
                  </a:lnTo>
                  <a:close/>
                  <a:moveTo>
                    <a:pt x="316587" y="245329"/>
                  </a:moveTo>
                  <a:lnTo>
                    <a:pt x="318475" y="246300"/>
                  </a:lnTo>
                  <a:lnTo>
                    <a:pt x="320363" y="248026"/>
                  </a:lnTo>
                  <a:lnTo>
                    <a:pt x="321280" y="250076"/>
                  </a:lnTo>
                  <a:lnTo>
                    <a:pt x="320363" y="251964"/>
                  </a:lnTo>
                  <a:lnTo>
                    <a:pt x="319715" y="252180"/>
                  </a:lnTo>
                  <a:lnTo>
                    <a:pt x="316533" y="251964"/>
                  </a:lnTo>
                  <a:lnTo>
                    <a:pt x="315292" y="252234"/>
                  </a:lnTo>
                  <a:lnTo>
                    <a:pt x="312919" y="253474"/>
                  </a:lnTo>
                  <a:lnTo>
                    <a:pt x="311786" y="253744"/>
                  </a:lnTo>
                  <a:lnTo>
                    <a:pt x="311085" y="254014"/>
                  </a:lnTo>
                  <a:lnTo>
                    <a:pt x="309035" y="255255"/>
                  </a:lnTo>
                  <a:lnTo>
                    <a:pt x="307848" y="255524"/>
                  </a:lnTo>
                  <a:lnTo>
                    <a:pt x="307093" y="255201"/>
                  </a:lnTo>
                  <a:lnTo>
                    <a:pt x="306122" y="254553"/>
                  </a:lnTo>
                  <a:lnTo>
                    <a:pt x="305043" y="254176"/>
                  </a:lnTo>
                  <a:lnTo>
                    <a:pt x="303964" y="254661"/>
                  </a:lnTo>
                  <a:lnTo>
                    <a:pt x="302076" y="255147"/>
                  </a:lnTo>
                  <a:lnTo>
                    <a:pt x="297168" y="253313"/>
                  </a:lnTo>
                  <a:lnTo>
                    <a:pt x="294686" y="253798"/>
                  </a:lnTo>
                  <a:lnTo>
                    <a:pt x="294578" y="250939"/>
                  </a:lnTo>
                  <a:lnTo>
                    <a:pt x="296682" y="246839"/>
                  </a:lnTo>
                  <a:lnTo>
                    <a:pt x="299919" y="243118"/>
                  </a:lnTo>
                  <a:lnTo>
                    <a:pt x="303047" y="241337"/>
                  </a:lnTo>
                  <a:lnTo>
                    <a:pt x="304504" y="241445"/>
                  </a:lnTo>
                  <a:lnTo>
                    <a:pt x="309197" y="242254"/>
                  </a:lnTo>
                  <a:lnTo>
                    <a:pt x="310222" y="242794"/>
                  </a:lnTo>
                  <a:lnTo>
                    <a:pt x="311031" y="244035"/>
                  </a:lnTo>
                  <a:lnTo>
                    <a:pt x="312865" y="244736"/>
                  </a:lnTo>
                  <a:lnTo>
                    <a:pt x="316587" y="245329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="" xmlns:a16="http://schemas.microsoft.com/office/drawing/2014/main" id="{791C9E37-75DE-E834-EAC2-A640BC7F6FB1}"/>
                </a:ext>
              </a:extLst>
            </p:cNvPr>
            <p:cNvSpPr/>
            <p:nvPr/>
          </p:nvSpPr>
          <p:spPr>
            <a:xfrm>
              <a:off x="5464508" y="2011553"/>
              <a:ext cx="191293" cy="60804"/>
            </a:xfrm>
            <a:custGeom>
              <a:avLst/>
              <a:gdLst>
                <a:gd name="connsiteX0" fmla="*/ 89760 w 203092"/>
                <a:gd name="connsiteY0" fmla="*/ 0 h 63436"/>
                <a:gd name="connsiteX1" fmla="*/ 91972 w 203092"/>
                <a:gd name="connsiteY1" fmla="*/ 1349 h 63436"/>
                <a:gd name="connsiteX2" fmla="*/ 93050 w 203092"/>
                <a:gd name="connsiteY2" fmla="*/ 1564 h 63436"/>
                <a:gd name="connsiteX3" fmla="*/ 93913 w 203092"/>
                <a:gd name="connsiteY3" fmla="*/ 1456 h 63436"/>
                <a:gd name="connsiteX4" fmla="*/ 95586 w 203092"/>
                <a:gd name="connsiteY4" fmla="*/ 1025 h 63436"/>
                <a:gd name="connsiteX5" fmla="*/ 96610 w 203092"/>
                <a:gd name="connsiteY5" fmla="*/ 917 h 63436"/>
                <a:gd name="connsiteX6" fmla="*/ 97042 w 203092"/>
                <a:gd name="connsiteY6" fmla="*/ 1025 h 63436"/>
                <a:gd name="connsiteX7" fmla="*/ 97851 w 203092"/>
                <a:gd name="connsiteY7" fmla="*/ 1456 h 63436"/>
                <a:gd name="connsiteX8" fmla="*/ 98391 w 203092"/>
                <a:gd name="connsiteY8" fmla="*/ 1564 h 63436"/>
                <a:gd name="connsiteX9" fmla="*/ 98660 w 203092"/>
                <a:gd name="connsiteY9" fmla="*/ 1403 h 63436"/>
                <a:gd name="connsiteX10" fmla="*/ 99416 w 203092"/>
                <a:gd name="connsiteY10" fmla="*/ 593 h 63436"/>
                <a:gd name="connsiteX11" fmla="*/ 99901 w 203092"/>
                <a:gd name="connsiteY11" fmla="*/ 324 h 63436"/>
                <a:gd name="connsiteX12" fmla="*/ 101142 w 203092"/>
                <a:gd name="connsiteY12" fmla="*/ 324 h 63436"/>
                <a:gd name="connsiteX13" fmla="*/ 105295 w 203092"/>
                <a:gd name="connsiteY13" fmla="*/ 1564 h 63436"/>
                <a:gd name="connsiteX14" fmla="*/ 106967 w 203092"/>
                <a:gd name="connsiteY14" fmla="*/ 1456 h 63436"/>
                <a:gd name="connsiteX15" fmla="*/ 110959 w 203092"/>
                <a:gd name="connsiteY15" fmla="*/ 539 h 63436"/>
                <a:gd name="connsiteX16" fmla="*/ 112038 w 203092"/>
                <a:gd name="connsiteY16" fmla="*/ 647 h 63436"/>
                <a:gd name="connsiteX17" fmla="*/ 114789 w 203092"/>
                <a:gd name="connsiteY17" fmla="*/ 2805 h 63436"/>
                <a:gd name="connsiteX18" fmla="*/ 118134 w 203092"/>
                <a:gd name="connsiteY18" fmla="*/ 4207 h 63436"/>
                <a:gd name="connsiteX19" fmla="*/ 121694 w 203092"/>
                <a:gd name="connsiteY19" fmla="*/ 4963 h 63436"/>
                <a:gd name="connsiteX20" fmla="*/ 126764 w 203092"/>
                <a:gd name="connsiteY20" fmla="*/ 5394 h 63436"/>
                <a:gd name="connsiteX21" fmla="*/ 128652 w 203092"/>
                <a:gd name="connsiteY21" fmla="*/ 6042 h 63436"/>
                <a:gd name="connsiteX22" fmla="*/ 130163 w 203092"/>
                <a:gd name="connsiteY22" fmla="*/ 7066 h 63436"/>
                <a:gd name="connsiteX23" fmla="*/ 130810 w 203092"/>
                <a:gd name="connsiteY23" fmla="*/ 8469 h 63436"/>
                <a:gd name="connsiteX24" fmla="*/ 131619 w 203092"/>
                <a:gd name="connsiteY24" fmla="*/ 9548 h 63436"/>
                <a:gd name="connsiteX25" fmla="*/ 133453 w 203092"/>
                <a:gd name="connsiteY25" fmla="*/ 10465 h 63436"/>
                <a:gd name="connsiteX26" fmla="*/ 136797 w 203092"/>
                <a:gd name="connsiteY26" fmla="*/ 11705 h 63436"/>
                <a:gd name="connsiteX27" fmla="*/ 137499 w 203092"/>
                <a:gd name="connsiteY27" fmla="*/ 12299 h 63436"/>
                <a:gd name="connsiteX28" fmla="*/ 137876 w 203092"/>
                <a:gd name="connsiteY28" fmla="*/ 12892 h 63436"/>
                <a:gd name="connsiteX29" fmla="*/ 138362 w 203092"/>
                <a:gd name="connsiteY29" fmla="*/ 13324 h 63436"/>
                <a:gd name="connsiteX30" fmla="*/ 139495 w 203092"/>
                <a:gd name="connsiteY30" fmla="*/ 13486 h 63436"/>
                <a:gd name="connsiteX31" fmla="*/ 140304 w 203092"/>
                <a:gd name="connsiteY31" fmla="*/ 13755 h 63436"/>
                <a:gd name="connsiteX32" fmla="*/ 140520 w 203092"/>
                <a:gd name="connsiteY32" fmla="*/ 14996 h 63436"/>
                <a:gd name="connsiteX33" fmla="*/ 142677 w 203092"/>
                <a:gd name="connsiteY33" fmla="*/ 15697 h 63436"/>
                <a:gd name="connsiteX34" fmla="*/ 144835 w 203092"/>
                <a:gd name="connsiteY34" fmla="*/ 17693 h 63436"/>
                <a:gd name="connsiteX35" fmla="*/ 146399 w 203092"/>
                <a:gd name="connsiteY35" fmla="*/ 18286 h 63436"/>
                <a:gd name="connsiteX36" fmla="*/ 149959 w 203092"/>
                <a:gd name="connsiteY36" fmla="*/ 15643 h 63436"/>
                <a:gd name="connsiteX37" fmla="*/ 151470 w 203092"/>
                <a:gd name="connsiteY37" fmla="*/ 15266 h 63436"/>
                <a:gd name="connsiteX38" fmla="*/ 152441 w 203092"/>
                <a:gd name="connsiteY38" fmla="*/ 14672 h 63436"/>
                <a:gd name="connsiteX39" fmla="*/ 154167 w 203092"/>
                <a:gd name="connsiteY39" fmla="*/ 10519 h 63436"/>
                <a:gd name="connsiteX40" fmla="*/ 154598 w 203092"/>
                <a:gd name="connsiteY40" fmla="*/ 10087 h 63436"/>
                <a:gd name="connsiteX41" fmla="*/ 155515 w 203092"/>
                <a:gd name="connsiteY41" fmla="*/ 9332 h 63436"/>
                <a:gd name="connsiteX42" fmla="*/ 155893 w 203092"/>
                <a:gd name="connsiteY42" fmla="*/ 8793 h 63436"/>
                <a:gd name="connsiteX43" fmla="*/ 155893 w 203092"/>
                <a:gd name="connsiteY43" fmla="*/ 7228 h 63436"/>
                <a:gd name="connsiteX44" fmla="*/ 156109 w 203092"/>
                <a:gd name="connsiteY44" fmla="*/ 6203 h 63436"/>
                <a:gd name="connsiteX45" fmla="*/ 156756 w 203092"/>
                <a:gd name="connsiteY45" fmla="*/ 5718 h 63436"/>
                <a:gd name="connsiteX46" fmla="*/ 158752 w 203092"/>
                <a:gd name="connsiteY46" fmla="*/ 5772 h 63436"/>
                <a:gd name="connsiteX47" fmla="*/ 159993 w 203092"/>
                <a:gd name="connsiteY47" fmla="*/ 5988 h 63436"/>
                <a:gd name="connsiteX48" fmla="*/ 165764 w 203092"/>
                <a:gd name="connsiteY48" fmla="*/ 8145 h 63436"/>
                <a:gd name="connsiteX49" fmla="*/ 167868 w 203092"/>
                <a:gd name="connsiteY49" fmla="*/ 8631 h 63436"/>
                <a:gd name="connsiteX50" fmla="*/ 167976 w 203092"/>
                <a:gd name="connsiteY50" fmla="*/ 8631 h 63436"/>
                <a:gd name="connsiteX51" fmla="*/ 168138 w 203092"/>
                <a:gd name="connsiteY51" fmla="*/ 9224 h 63436"/>
                <a:gd name="connsiteX52" fmla="*/ 170134 w 203092"/>
                <a:gd name="connsiteY52" fmla="*/ 12730 h 63436"/>
                <a:gd name="connsiteX53" fmla="*/ 172291 w 203092"/>
                <a:gd name="connsiteY53" fmla="*/ 14025 h 63436"/>
                <a:gd name="connsiteX54" fmla="*/ 173316 w 203092"/>
                <a:gd name="connsiteY54" fmla="*/ 14403 h 63436"/>
                <a:gd name="connsiteX55" fmla="*/ 177416 w 203092"/>
                <a:gd name="connsiteY55" fmla="*/ 16614 h 63436"/>
                <a:gd name="connsiteX56" fmla="*/ 178441 w 203092"/>
                <a:gd name="connsiteY56" fmla="*/ 17477 h 63436"/>
                <a:gd name="connsiteX57" fmla="*/ 178980 w 203092"/>
                <a:gd name="connsiteY57" fmla="*/ 18286 h 63436"/>
                <a:gd name="connsiteX58" fmla="*/ 179088 w 203092"/>
                <a:gd name="connsiteY58" fmla="*/ 18880 h 63436"/>
                <a:gd name="connsiteX59" fmla="*/ 179142 w 203092"/>
                <a:gd name="connsiteY59" fmla="*/ 21307 h 63436"/>
                <a:gd name="connsiteX60" fmla="*/ 181030 w 203092"/>
                <a:gd name="connsiteY60" fmla="*/ 25623 h 63436"/>
                <a:gd name="connsiteX61" fmla="*/ 181893 w 203092"/>
                <a:gd name="connsiteY61" fmla="*/ 26432 h 63436"/>
                <a:gd name="connsiteX62" fmla="*/ 183134 w 203092"/>
                <a:gd name="connsiteY62" fmla="*/ 27457 h 63436"/>
                <a:gd name="connsiteX63" fmla="*/ 185885 w 203092"/>
                <a:gd name="connsiteY63" fmla="*/ 29075 h 63436"/>
                <a:gd name="connsiteX64" fmla="*/ 187827 w 203092"/>
                <a:gd name="connsiteY64" fmla="*/ 31610 h 63436"/>
                <a:gd name="connsiteX65" fmla="*/ 197752 w 203092"/>
                <a:gd name="connsiteY65" fmla="*/ 36249 h 63436"/>
                <a:gd name="connsiteX66" fmla="*/ 199640 w 203092"/>
                <a:gd name="connsiteY66" fmla="*/ 38407 h 63436"/>
                <a:gd name="connsiteX67" fmla="*/ 201366 w 203092"/>
                <a:gd name="connsiteY67" fmla="*/ 40996 h 63436"/>
                <a:gd name="connsiteX68" fmla="*/ 202715 w 203092"/>
                <a:gd name="connsiteY68" fmla="*/ 46498 h 63436"/>
                <a:gd name="connsiteX69" fmla="*/ 203092 w 203092"/>
                <a:gd name="connsiteY69" fmla="*/ 49411 h 63436"/>
                <a:gd name="connsiteX70" fmla="*/ 202984 w 203092"/>
                <a:gd name="connsiteY70" fmla="*/ 52054 h 63436"/>
                <a:gd name="connsiteX71" fmla="*/ 202337 w 203092"/>
                <a:gd name="connsiteY71" fmla="*/ 54805 h 63436"/>
                <a:gd name="connsiteX72" fmla="*/ 200341 w 203092"/>
                <a:gd name="connsiteY72" fmla="*/ 60253 h 63436"/>
                <a:gd name="connsiteX73" fmla="*/ 199316 w 203092"/>
                <a:gd name="connsiteY73" fmla="*/ 62249 h 63436"/>
                <a:gd name="connsiteX74" fmla="*/ 199316 w 203092"/>
                <a:gd name="connsiteY74" fmla="*/ 62249 h 63436"/>
                <a:gd name="connsiteX75" fmla="*/ 198184 w 203092"/>
                <a:gd name="connsiteY75" fmla="*/ 62303 h 63436"/>
                <a:gd name="connsiteX76" fmla="*/ 194947 w 203092"/>
                <a:gd name="connsiteY76" fmla="*/ 63220 h 63436"/>
                <a:gd name="connsiteX77" fmla="*/ 193437 w 203092"/>
                <a:gd name="connsiteY77" fmla="*/ 63436 h 63436"/>
                <a:gd name="connsiteX78" fmla="*/ 184914 w 203092"/>
                <a:gd name="connsiteY78" fmla="*/ 62519 h 63436"/>
                <a:gd name="connsiteX79" fmla="*/ 182055 w 203092"/>
                <a:gd name="connsiteY79" fmla="*/ 61440 h 63436"/>
                <a:gd name="connsiteX80" fmla="*/ 180922 w 203092"/>
                <a:gd name="connsiteY80" fmla="*/ 61332 h 63436"/>
                <a:gd name="connsiteX81" fmla="*/ 180275 w 203092"/>
                <a:gd name="connsiteY81" fmla="*/ 61117 h 63436"/>
                <a:gd name="connsiteX82" fmla="*/ 179951 w 203092"/>
                <a:gd name="connsiteY82" fmla="*/ 60739 h 63436"/>
                <a:gd name="connsiteX83" fmla="*/ 179250 w 203092"/>
                <a:gd name="connsiteY83" fmla="*/ 59552 h 63436"/>
                <a:gd name="connsiteX84" fmla="*/ 178818 w 203092"/>
                <a:gd name="connsiteY84" fmla="*/ 59282 h 63436"/>
                <a:gd name="connsiteX85" fmla="*/ 178279 w 203092"/>
                <a:gd name="connsiteY85" fmla="*/ 58689 h 63436"/>
                <a:gd name="connsiteX86" fmla="*/ 176121 w 203092"/>
                <a:gd name="connsiteY86" fmla="*/ 55453 h 63436"/>
                <a:gd name="connsiteX87" fmla="*/ 175744 w 203092"/>
                <a:gd name="connsiteY87" fmla="*/ 55129 h 63436"/>
                <a:gd name="connsiteX88" fmla="*/ 174072 w 203092"/>
                <a:gd name="connsiteY88" fmla="*/ 55183 h 63436"/>
                <a:gd name="connsiteX89" fmla="*/ 173694 w 203092"/>
                <a:gd name="connsiteY89" fmla="*/ 54859 h 63436"/>
                <a:gd name="connsiteX90" fmla="*/ 173532 w 203092"/>
                <a:gd name="connsiteY90" fmla="*/ 54482 h 63436"/>
                <a:gd name="connsiteX91" fmla="*/ 170997 w 203092"/>
                <a:gd name="connsiteY91" fmla="*/ 50382 h 63436"/>
                <a:gd name="connsiteX92" fmla="*/ 167221 w 203092"/>
                <a:gd name="connsiteY92" fmla="*/ 46336 h 63436"/>
                <a:gd name="connsiteX93" fmla="*/ 165926 w 203092"/>
                <a:gd name="connsiteY93" fmla="*/ 44448 h 63436"/>
                <a:gd name="connsiteX94" fmla="*/ 165333 w 203092"/>
                <a:gd name="connsiteY94" fmla="*/ 44448 h 63436"/>
                <a:gd name="connsiteX95" fmla="*/ 164200 w 203092"/>
                <a:gd name="connsiteY95" fmla="*/ 45797 h 63436"/>
                <a:gd name="connsiteX96" fmla="*/ 162312 w 203092"/>
                <a:gd name="connsiteY96" fmla="*/ 46606 h 63436"/>
                <a:gd name="connsiteX97" fmla="*/ 157565 w 203092"/>
                <a:gd name="connsiteY97" fmla="*/ 47361 h 63436"/>
                <a:gd name="connsiteX98" fmla="*/ 144781 w 203092"/>
                <a:gd name="connsiteY98" fmla="*/ 46552 h 63436"/>
                <a:gd name="connsiteX99" fmla="*/ 136743 w 203092"/>
                <a:gd name="connsiteY99" fmla="*/ 47469 h 63436"/>
                <a:gd name="connsiteX100" fmla="*/ 132914 w 203092"/>
                <a:gd name="connsiteY100" fmla="*/ 47361 h 63436"/>
                <a:gd name="connsiteX101" fmla="*/ 131889 w 203092"/>
                <a:gd name="connsiteY101" fmla="*/ 46876 h 63436"/>
                <a:gd name="connsiteX102" fmla="*/ 130217 w 203092"/>
                <a:gd name="connsiteY102" fmla="*/ 44502 h 63436"/>
                <a:gd name="connsiteX103" fmla="*/ 129084 w 203092"/>
                <a:gd name="connsiteY103" fmla="*/ 43801 h 63436"/>
                <a:gd name="connsiteX104" fmla="*/ 129569 w 203092"/>
                <a:gd name="connsiteY104" fmla="*/ 46498 h 63436"/>
                <a:gd name="connsiteX105" fmla="*/ 129353 w 203092"/>
                <a:gd name="connsiteY105" fmla="*/ 47577 h 63436"/>
                <a:gd name="connsiteX106" fmla="*/ 128167 w 203092"/>
                <a:gd name="connsiteY106" fmla="*/ 48009 h 63436"/>
                <a:gd name="connsiteX107" fmla="*/ 126656 w 203092"/>
                <a:gd name="connsiteY107" fmla="*/ 47901 h 63436"/>
                <a:gd name="connsiteX108" fmla="*/ 125416 w 203092"/>
                <a:gd name="connsiteY108" fmla="*/ 47523 h 63436"/>
                <a:gd name="connsiteX109" fmla="*/ 124445 w 203092"/>
                <a:gd name="connsiteY109" fmla="*/ 46768 h 63436"/>
                <a:gd name="connsiteX110" fmla="*/ 123258 w 203092"/>
                <a:gd name="connsiteY110" fmla="*/ 46336 h 63436"/>
                <a:gd name="connsiteX111" fmla="*/ 121748 w 203092"/>
                <a:gd name="connsiteY111" fmla="*/ 46121 h 63436"/>
                <a:gd name="connsiteX112" fmla="*/ 100764 w 203092"/>
                <a:gd name="connsiteY112" fmla="*/ 46067 h 63436"/>
                <a:gd name="connsiteX113" fmla="*/ 99739 w 203092"/>
                <a:gd name="connsiteY113" fmla="*/ 46282 h 63436"/>
                <a:gd name="connsiteX114" fmla="*/ 98067 w 203092"/>
                <a:gd name="connsiteY114" fmla="*/ 47145 h 63436"/>
                <a:gd name="connsiteX115" fmla="*/ 97204 w 203092"/>
                <a:gd name="connsiteY115" fmla="*/ 47361 h 63436"/>
                <a:gd name="connsiteX116" fmla="*/ 90569 w 203092"/>
                <a:gd name="connsiteY116" fmla="*/ 47253 h 63436"/>
                <a:gd name="connsiteX117" fmla="*/ 89706 w 203092"/>
                <a:gd name="connsiteY117" fmla="*/ 47361 h 63436"/>
                <a:gd name="connsiteX118" fmla="*/ 88951 w 203092"/>
                <a:gd name="connsiteY118" fmla="*/ 47631 h 63436"/>
                <a:gd name="connsiteX119" fmla="*/ 87656 w 203092"/>
                <a:gd name="connsiteY119" fmla="*/ 48386 h 63436"/>
                <a:gd name="connsiteX120" fmla="*/ 87117 w 203092"/>
                <a:gd name="connsiteY120" fmla="*/ 48548 h 63436"/>
                <a:gd name="connsiteX121" fmla="*/ 85229 w 203092"/>
                <a:gd name="connsiteY121" fmla="*/ 48386 h 63436"/>
                <a:gd name="connsiteX122" fmla="*/ 81723 w 203092"/>
                <a:gd name="connsiteY122" fmla="*/ 47577 h 63436"/>
                <a:gd name="connsiteX123" fmla="*/ 75951 w 203092"/>
                <a:gd name="connsiteY123" fmla="*/ 47469 h 63436"/>
                <a:gd name="connsiteX124" fmla="*/ 74386 w 203092"/>
                <a:gd name="connsiteY124" fmla="*/ 47901 h 63436"/>
                <a:gd name="connsiteX125" fmla="*/ 73038 w 203092"/>
                <a:gd name="connsiteY125" fmla="*/ 49843 h 63436"/>
                <a:gd name="connsiteX126" fmla="*/ 71366 w 203092"/>
                <a:gd name="connsiteY126" fmla="*/ 50382 h 63436"/>
                <a:gd name="connsiteX127" fmla="*/ 63382 w 203092"/>
                <a:gd name="connsiteY127" fmla="*/ 51515 h 63436"/>
                <a:gd name="connsiteX128" fmla="*/ 58851 w 203092"/>
                <a:gd name="connsiteY128" fmla="*/ 51623 h 63436"/>
                <a:gd name="connsiteX129" fmla="*/ 55345 w 203092"/>
                <a:gd name="connsiteY129" fmla="*/ 52324 h 63436"/>
                <a:gd name="connsiteX130" fmla="*/ 54104 w 203092"/>
                <a:gd name="connsiteY130" fmla="*/ 52162 h 63436"/>
                <a:gd name="connsiteX131" fmla="*/ 53511 w 203092"/>
                <a:gd name="connsiteY131" fmla="*/ 51731 h 63436"/>
                <a:gd name="connsiteX132" fmla="*/ 49465 w 203092"/>
                <a:gd name="connsiteY132" fmla="*/ 45905 h 63436"/>
                <a:gd name="connsiteX133" fmla="*/ 47955 w 203092"/>
                <a:gd name="connsiteY133" fmla="*/ 44610 h 63436"/>
                <a:gd name="connsiteX134" fmla="*/ 45743 w 203092"/>
                <a:gd name="connsiteY134" fmla="*/ 43855 h 63436"/>
                <a:gd name="connsiteX135" fmla="*/ 44556 w 203092"/>
                <a:gd name="connsiteY135" fmla="*/ 43909 h 63436"/>
                <a:gd name="connsiteX136" fmla="*/ 41805 w 203092"/>
                <a:gd name="connsiteY136" fmla="*/ 44448 h 63436"/>
                <a:gd name="connsiteX137" fmla="*/ 40996 w 203092"/>
                <a:gd name="connsiteY137" fmla="*/ 44502 h 63436"/>
                <a:gd name="connsiteX138" fmla="*/ 39917 w 203092"/>
                <a:gd name="connsiteY138" fmla="*/ 43963 h 63436"/>
                <a:gd name="connsiteX139" fmla="*/ 39378 w 203092"/>
                <a:gd name="connsiteY139" fmla="*/ 43208 h 63436"/>
                <a:gd name="connsiteX140" fmla="*/ 38892 w 203092"/>
                <a:gd name="connsiteY140" fmla="*/ 42345 h 63436"/>
                <a:gd name="connsiteX141" fmla="*/ 38029 w 203092"/>
                <a:gd name="connsiteY141" fmla="*/ 41428 h 63436"/>
                <a:gd name="connsiteX142" fmla="*/ 37598 w 203092"/>
                <a:gd name="connsiteY142" fmla="*/ 42506 h 63436"/>
                <a:gd name="connsiteX143" fmla="*/ 36843 w 203092"/>
                <a:gd name="connsiteY143" fmla="*/ 43046 h 63436"/>
                <a:gd name="connsiteX144" fmla="*/ 35710 w 203092"/>
                <a:gd name="connsiteY144" fmla="*/ 43208 h 63436"/>
                <a:gd name="connsiteX145" fmla="*/ 34145 w 203092"/>
                <a:gd name="connsiteY145" fmla="*/ 43208 h 63436"/>
                <a:gd name="connsiteX146" fmla="*/ 33121 w 203092"/>
                <a:gd name="connsiteY146" fmla="*/ 42938 h 63436"/>
                <a:gd name="connsiteX147" fmla="*/ 32365 w 203092"/>
                <a:gd name="connsiteY147" fmla="*/ 42506 h 63436"/>
                <a:gd name="connsiteX148" fmla="*/ 31718 w 203092"/>
                <a:gd name="connsiteY148" fmla="*/ 42614 h 63436"/>
                <a:gd name="connsiteX149" fmla="*/ 30909 w 203092"/>
                <a:gd name="connsiteY149" fmla="*/ 43801 h 63436"/>
                <a:gd name="connsiteX150" fmla="*/ 30585 w 203092"/>
                <a:gd name="connsiteY150" fmla="*/ 44988 h 63436"/>
                <a:gd name="connsiteX151" fmla="*/ 30369 w 203092"/>
                <a:gd name="connsiteY151" fmla="*/ 46121 h 63436"/>
                <a:gd name="connsiteX152" fmla="*/ 29938 w 203092"/>
                <a:gd name="connsiteY152" fmla="*/ 46984 h 63436"/>
                <a:gd name="connsiteX153" fmla="*/ 28859 w 203092"/>
                <a:gd name="connsiteY153" fmla="*/ 47307 h 63436"/>
                <a:gd name="connsiteX154" fmla="*/ 27403 w 203092"/>
                <a:gd name="connsiteY154" fmla="*/ 47361 h 63436"/>
                <a:gd name="connsiteX155" fmla="*/ 26270 w 203092"/>
                <a:gd name="connsiteY155" fmla="*/ 47577 h 63436"/>
                <a:gd name="connsiteX156" fmla="*/ 25299 w 203092"/>
                <a:gd name="connsiteY156" fmla="*/ 47955 h 63436"/>
                <a:gd name="connsiteX157" fmla="*/ 24382 w 203092"/>
                <a:gd name="connsiteY157" fmla="*/ 48494 h 63436"/>
                <a:gd name="connsiteX158" fmla="*/ 22925 w 203092"/>
                <a:gd name="connsiteY158" fmla="*/ 47361 h 63436"/>
                <a:gd name="connsiteX159" fmla="*/ 21739 w 203092"/>
                <a:gd name="connsiteY159" fmla="*/ 47307 h 63436"/>
                <a:gd name="connsiteX160" fmla="*/ 20336 w 203092"/>
                <a:gd name="connsiteY160" fmla="*/ 47685 h 63436"/>
                <a:gd name="connsiteX161" fmla="*/ 17262 w 203092"/>
                <a:gd name="connsiteY161" fmla="*/ 48116 h 63436"/>
                <a:gd name="connsiteX162" fmla="*/ 15589 w 203092"/>
                <a:gd name="connsiteY162" fmla="*/ 48926 h 63436"/>
                <a:gd name="connsiteX163" fmla="*/ 14834 w 203092"/>
                <a:gd name="connsiteY163" fmla="*/ 49087 h 63436"/>
                <a:gd name="connsiteX164" fmla="*/ 14834 w 203092"/>
                <a:gd name="connsiteY164" fmla="*/ 49087 h 63436"/>
                <a:gd name="connsiteX165" fmla="*/ 15643 w 203092"/>
                <a:gd name="connsiteY165" fmla="*/ 47038 h 63436"/>
                <a:gd name="connsiteX166" fmla="*/ 15805 w 203092"/>
                <a:gd name="connsiteY166" fmla="*/ 46013 h 63436"/>
                <a:gd name="connsiteX167" fmla="*/ 15482 w 203092"/>
                <a:gd name="connsiteY167" fmla="*/ 41158 h 63436"/>
                <a:gd name="connsiteX168" fmla="*/ 15212 w 203092"/>
                <a:gd name="connsiteY168" fmla="*/ 39971 h 63436"/>
                <a:gd name="connsiteX169" fmla="*/ 14888 w 203092"/>
                <a:gd name="connsiteY169" fmla="*/ 39216 h 63436"/>
                <a:gd name="connsiteX170" fmla="*/ 14457 w 203092"/>
                <a:gd name="connsiteY170" fmla="*/ 39054 h 63436"/>
                <a:gd name="connsiteX171" fmla="*/ 14079 w 203092"/>
                <a:gd name="connsiteY171" fmla="*/ 39000 h 63436"/>
                <a:gd name="connsiteX172" fmla="*/ 13701 w 203092"/>
                <a:gd name="connsiteY172" fmla="*/ 39054 h 63436"/>
                <a:gd name="connsiteX173" fmla="*/ 13324 w 203092"/>
                <a:gd name="connsiteY173" fmla="*/ 39162 h 63436"/>
                <a:gd name="connsiteX174" fmla="*/ 12784 w 203092"/>
                <a:gd name="connsiteY174" fmla="*/ 39270 h 63436"/>
                <a:gd name="connsiteX175" fmla="*/ 12299 w 203092"/>
                <a:gd name="connsiteY175" fmla="*/ 39270 h 63436"/>
                <a:gd name="connsiteX176" fmla="*/ 11652 w 203092"/>
                <a:gd name="connsiteY176" fmla="*/ 39162 h 63436"/>
                <a:gd name="connsiteX177" fmla="*/ 10303 w 203092"/>
                <a:gd name="connsiteY177" fmla="*/ 38623 h 63436"/>
                <a:gd name="connsiteX178" fmla="*/ 8307 w 203092"/>
                <a:gd name="connsiteY178" fmla="*/ 38245 h 63436"/>
                <a:gd name="connsiteX179" fmla="*/ 7282 w 203092"/>
                <a:gd name="connsiteY179" fmla="*/ 37652 h 63436"/>
                <a:gd name="connsiteX180" fmla="*/ 5880 w 203092"/>
                <a:gd name="connsiteY180" fmla="*/ 36357 h 63436"/>
                <a:gd name="connsiteX181" fmla="*/ 4801 w 203092"/>
                <a:gd name="connsiteY181" fmla="*/ 34685 h 63436"/>
                <a:gd name="connsiteX182" fmla="*/ 0 w 203092"/>
                <a:gd name="connsiteY182" fmla="*/ 29614 h 63436"/>
                <a:gd name="connsiteX183" fmla="*/ 4747 w 203092"/>
                <a:gd name="connsiteY183" fmla="*/ 27618 h 63436"/>
                <a:gd name="connsiteX184" fmla="*/ 5502 w 203092"/>
                <a:gd name="connsiteY184" fmla="*/ 27133 h 63436"/>
                <a:gd name="connsiteX185" fmla="*/ 6527 w 203092"/>
                <a:gd name="connsiteY185" fmla="*/ 26270 h 63436"/>
                <a:gd name="connsiteX186" fmla="*/ 7013 w 203092"/>
                <a:gd name="connsiteY186" fmla="*/ 25407 h 63436"/>
                <a:gd name="connsiteX187" fmla="*/ 7984 w 203092"/>
                <a:gd name="connsiteY187" fmla="*/ 22871 h 63436"/>
                <a:gd name="connsiteX188" fmla="*/ 8685 w 203092"/>
                <a:gd name="connsiteY188" fmla="*/ 21523 h 63436"/>
                <a:gd name="connsiteX189" fmla="*/ 10249 w 203092"/>
                <a:gd name="connsiteY189" fmla="*/ 19419 h 63436"/>
                <a:gd name="connsiteX190" fmla="*/ 11328 w 203092"/>
                <a:gd name="connsiteY190" fmla="*/ 18340 h 63436"/>
                <a:gd name="connsiteX191" fmla="*/ 12407 w 203092"/>
                <a:gd name="connsiteY191" fmla="*/ 17477 h 63436"/>
                <a:gd name="connsiteX192" fmla="*/ 15859 w 203092"/>
                <a:gd name="connsiteY192" fmla="*/ 15427 h 63436"/>
                <a:gd name="connsiteX193" fmla="*/ 17100 w 203092"/>
                <a:gd name="connsiteY193" fmla="*/ 14888 h 63436"/>
                <a:gd name="connsiteX194" fmla="*/ 18934 w 203092"/>
                <a:gd name="connsiteY194" fmla="*/ 14457 h 63436"/>
                <a:gd name="connsiteX195" fmla="*/ 20390 w 203092"/>
                <a:gd name="connsiteY195" fmla="*/ 14403 h 63436"/>
                <a:gd name="connsiteX196" fmla="*/ 22872 w 203092"/>
                <a:gd name="connsiteY196" fmla="*/ 14564 h 63436"/>
                <a:gd name="connsiteX197" fmla="*/ 26540 w 203092"/>
                <a:gd name="connsiteY197" fmla="*/ 15320 h 63436"/>
                <a:gd name="connsiteX198" fmla="*/ 27403 w 203092"/>
                <a:gd name="connsiteY198" fmla="*/ 15643 h 63436"/>
                <a:gd name="connsiteX199" fmla="*/ 28158 w 203092"/>
                <a:gd name="connsiteY199" fmla="*/ 15805 h 63436"/>
                <a:gd name="connsiteX200" fmla="*/ 29021 w 203092"/>
                <a:gd name="connsiteY200" fmla="*/ 15859 h 63436"/>
                <a:gd name="connsiteX201" fmla="*/ 30208 w 203092"/>
                <a:gd name="connsiteY201" fmla="*/ 15643 h 63436"/>
                <a:gd name="connsiteX202" fmla="*/ 34038 w 203092"/>
                <a:gd name="connsiteY202" fmla="*/ 14241 h 63436"/>
                <a:gd name="connsiteX203" fmla="*/ 39216 w 203092"/>
                <a:gd name="connsiteY203" fmla="*/ 12946 h 63436"/>
                <a:gd name="connsiteX204" fmla="*/ 40780 w 203092"/>
                <a:gd name="connsiteY204" fmla="*/ 12353 h 63436"/>
                <a:gd name="connsiteX205" fmla="*/ 43154 w 203092"/>
                <a:gd name="connsiteY205" fmla="*/ 11166 h 63436"/>
                <a:gd name="connsiteX206" fmla="*/ 48602 w 203092"/>
                <a:gd name="connsiteY206" fmla="*/ 9440 h 63436"/>
                <a:gd name="connsiteX207" fmla="*/ 59013 w 203092"/>
                <a:gd name="connsiteY207" fmla="*/ 4963 h 63436"/>
                <a:gd name="connsiteX208" fmla="*/ 60361 w 203092"/>
                <a:gd name="connsiteY208" fmla="*/ 4585 h 63436"/>
                <a:gd name="connsiteX209" fmla="*/ 61171 w 203092"/>
                <a:gd name="connsiteY209" fmla="*/ 4585 h 63436"/>
                <a:gd name="connsiteX210" fmla="*/ 62034 w 203092"/>
                <a:gd name="connsiteY210" fmla="*/ 4639 h 63436"/>
                <a:gd name="connsiteX211" fmla="*/ 63274 w 203092"/>
                <a:gd name="connsiteY211" fmla="*/ 4909 h 63436"/>
                <a:gd name="connsiteX212" fmla="*/ 72229 w 203092"/>
                <a:gd name="connsiteY212" fmla="*/ 8037 h 63436"/>
                <a:gd name="connsiteX213" fmla="*/ 76814 w 203092"/>
                <a:gd name="connsiteY213" fmla="*/ 7282 h 63436"/>
                <a:gd name="connsiteX214" fmla="*/ 85067 w 203092"/>
                <a:gd name="connsiteY214" fmla="*/ 3506 h 63436"/>
                <a:gd name="connsiteX215" fmla="*/ 89706 w 203092"/>
                <a:gd name="connsiteY215" fmla="*/ 324 h 63436"/>
                <a:gd name="connsiteX216" fmla="*/ 89760 w 203092"/>
                <a:gd name="connsiteY216" fmla="*/ 0 h 6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</a:cxnLst>
              <a:rect l="l" t="t" r="r" b="b"/>
              <a:pathLst>
                <a:path w="203092" h="63436">
                  <a:moveTo>
                    <a:pt x="89760" y="0"/>
                  </a:moveTo>
                  <a:lnTo>
                    <a:pt x="91972" y="1349"/>
                  </a:lnTo>
                  <a:lnTo>
                    <a:pt x="93050" y="1564"/>
                  </a:lnTo>
                  <a:lnTo>
                    <a:pt x="93913" y="1456"/>
                  </a:lnTo>
                  <a:lnTo>
                    <a:pt x="95586" y="1025"/>
                  </a:lnTo>
                  <a:lnTo>
                    <a:pt x="96610" y="917"/>
                  </a:lnTo>
                  <a:lnTo>
                    <a:pt x="97042" y="1025"/>
                  </a:lnTo>
                  <a:lnTo>
                    <a:pt x="97851" y="1456"/>
                  </a:lnTo>
                  <a:lnTo>
                    <a:pt x="98391" y="1564"/>
                  </a:lnTo>
                  <a:lnTo>
                    <a:pt x="98660" y="1403"/>
                  </a:lnTo>
                  <a:lnTo>
                    <a:pt x="99416" y="593"/>
                  </a:lnTo>
                  <a:lnTo>
                    <a:pt x="99901" y="324"/>
                  </a:lnTo>
                  <a:lnTo>
                    <a:pt x="101142" y="324"/>
                  </a:lnTo>
                  <a:lnTo>
                    <a:pt x="105295" y="1564"/>
                  </a:lnTo>
                  <a:lnTo>
                    <a:pt x="106967" y="1456"/>
                  </a:lnTo>
                  <a:lnTo>
                    <a:pt x="110959" y="539"/>
                  </a:lnTo>
                  <a:lnTo>
                    <a:pt x="112038" y="647"/>
                  </a:lnTo>
                  <a:lnTo>
                    <a:pt x="114789" y="2805"/>
                  </a:lnTo>
                  <a:lnTo>
                    <a:pt x="118134" y="4207"/>
                  </a:lnTo>
                  <a:lnTo>
                    <a:pt x="121694" y="4963"/>
                  </a:lnTo>
                  <a:lnTo>
                    <a:pt x="126764" y="5394"/>
                  </a:lnTo>
                  <a:lnTo>
                    <a:pt x="128652" y="6042"/>
                  </a:lnTo>
                  <a:lnTo>
                    <a:pt x="130163" y="7066"/>
                  </a:lnTo>
                  <a:lnTo>
                    <a:pt x="130810" y="8469"/>
                  </a:lnTo>
                  <a:lnTo>
                    <a:pt x="131619" y="9548"/>
                  </a:lnTo>
                  <a:lnTo>
                    <a:pt x="133453" y="10465"/>
                  </a:lnTo>
                  <a:lnTo>
                    <a:pt x="136797" y="11705"/>
                  </a:lnTo>
                  <a:lnTo>
                    <a:pt x="137499" y="12299"/>
                  </a:lnTo>
                  <a:lnTo>
                    <a:pt x="137876" y="12892"/>
                  </a:lnTo>
                  <a:lnTo>
                    <a:pt x="138362" y="13324"/>
                  </a:lnTo>
                  <a:lnTo>
                    <a:pt x="139495" y="13486"/>
                  </a:lnTo>
                  <a:lnTo>
                    <a:pt x="140304" y="13755"/>
                  </a:lnTo>
                  <a:lnTo>
                    <a:pt x="140520" y="14996"/>
                  </a:lnTo>
                  <a:lnTo>
                    <a:pt x="142677" y="15697"/>
                  </a:lnTo>
                  <a:lnTo>
                    <a:pt x="144835" y="17693"/>
                  </a:lnTo>
                  <a:lnTo>
                    <a:pt x="146399" y="18286"/>
                  </a:lnTo>
                  <a:lnTo>
                    <a:pt x="149959" y="15643"/>
                  </a:lnTo>
                  <a:lnTo>
                    <a:pt x="151470" y="15266"/>
                  </a:lnTo>
                  <a:lnTo>
                    <a:pt x="152441" y="14672"/>
                  </a:lnTo>
                  <a:lnTo>
                    <a:pt x="154167" y="10519"/>
                  </a:lnTo>
                  <a:lnTo>
                    <a:pt x="154598" y="10087"/>
                  </a:lnTo>
                  <a:lnTo>
                    <a:pt x="155515" y="9332"/>
                  </a:lnTo>
                  <a:lnTo>
                    <a:pt x="155893" y="8793"/>
                  </a:lnTo>
                  <a:lnTo>
                    <a:pt x="155893" y="7228"/>
                  </a:lnTo>
                  <a:lnTo>
                    <a:pt x="156109" y="6203"/>
                  </a:lnTo>
                  <a:lnTo>
                    <a:pt x="156756" y="5718"/>
                  </a:lnTo>
                  <a:lnTo>
                    <a:pt x="158752" y="5772"/>
                  </a:lnTo>
                  <a:lnTo>
                    <a:pt x="159993" y="5988"/>
                  </a:lnTo>
                  <a:lnTo>
                    <a:pt x="165764" y="8145"/>
                  </a:lnTo>
                  <a:lnTo>
                    <a:pt x="167868" y="8631"/>
                  </a:lnTo>
                  <a:lnTo>
                    <a:pt x="167976" y="8631"/>
                  </a:lnTo>
                  <a:lnTo>
                    <a:pt x="168138" y="9224"/>
                  </a:lnTo>
                  <a:lnTo>
                    <a:pt x="170134" y="12730"/>
                  </a:lnTo>
                  <a:lnTo>
                    <a:pt x="172291" y="14025"/>
                  </a:lnTo>
                  <a:lnTo>
                    <a:pt x="173316" y="14403"/>
                  </a:lnTo>
                  <a:lnTo>
                    <a:pt x="177416" y="16614"/>
                  </a:lnTo>
                  <a:lnTo>
                    <a:pt x="178441" y="17477"/>
                  </a:lnTo>
                  <a:lnTo>
                    <a:pt x="178980" y="18286"/>
                  </a:lnTo>
                  <a:lnTo>
                    <a:pt x="179088" y="18880"/>
                  </a:lnTo>
                  <a:lnTo>
                    <a:pt x="179142" y="21307"/>
                  </a:lnTo>
                  <a:lnTo>
                    <a:pt x="181030" y="25623"/>
                  </a:lnTo>
                  <a:lnTo>
                    <a:pt x="181893" y="26432"/>
                  </a:lnTo>
                  <a:lnTo>
                    <a:pt x="183134" y="27457"/>
                  </a:lnTo>
                  <a:lnTo>
                    <a:pt x="185885" y="29075"/>
                  </a:lnTo>
                  <a:lnTo>
                    <a:pt x="187827" y="31610"/>
                  </a:lnTo>
                  <a:lnTo>
                    <a:pt x="197752" y="36249"/>
                  </a:lnTo>
                  <a:lnTo>
                    <a:pt x="199640" y="38407"/>
                  </a:lnTo>
                  <a:lnTo>
                    <a:pt x="201366" y="40996"/>
                  </a:lnTo>
                  <a:lnTo>
                    <a:pt x="202715" y="46498"/>
                  </a:lnTo>
                  <a:lnTo>
                    <a:pt x="203092" y="49411"/>
                  </a:lnTo>
                  <a:lnTo>
                    <a:pt x="202984" y="52054"/>
                  </a:lnTo>
                  <a:lnTo>
                    <a:pt x="202337" y="54805"/>
                  </a:lnTo>
                  <a:lnTo>
                    <a:pt x="200341" y="60253"/>
                  </a:lnTo>
                  <a:lnTo>
                    <a:pt x="199316" y="62249"/>
                  </a:lnTo>
                  <a:lnTo>
                    <a:pt x="199316" y="62249"/>
                  </a:lnTo>
                  <a:lnTo>
                    <a:pt x="198184" y="62303"/>
                  </a:lnTo>
                  <a:lnTo>
                    <a:pt x="194947" y="63220"/>
                  </a:lnTo>
                  <a:lnTo>
                    <a:pt x="193437" y="63436"/>
                  </a:lnTo>
                  <a:lnTo>
                    <a:pt x="184914" y="62519"/>
                  </a:lnTo>
                  <a:lnTo>
                    <a:pt x="182055" y="61440"/>
                  </a:lnTo>
                  <a:lnTo>
                    <a:pt x="180922" y="61332"/>
                  </a:lnTo>
                  <a:lnTo>
                    <a:pt x="180275" y="61117"/>
                  </a:lnTo>
                  <a:lnTo>
                    <a:pt x="179951" y="60739"/>
                  </a:lnTo>
                  <a:lnTo>
                    <a:pt x="179250" y="59552"/>
                  </a:lnTo>
                  <a:lnTo>
                    <a:pt x="178818" y="59282"/>
                  </a:lnTo>
                  <a:lnTo>
                    <a:pt x="178279" y="58689"/>
                  </a:lnTo>
                  <a:lnTo>
                    <a:pt x="176121" y="55453"/>
                  </a:lnTo>
                  <a:lnTo>
                    <a:pt x="175744" y="55129"/>
                  </a:lnTo>
                  <a:lnTo>
                    <a:pt x="174072" y="55183"/>
                  </a:lnTo>
                  <a:lnTo>
                    <a:pt x="173694" y="54859"/>
                  </a:lnTo>
                  <a:lnTo>
                    <a:pt x="173532" y="54482"/>
                  </a:lnTo>
                  <a:lnTo>
                    <a:pt x="170997" y="50382"/>
                  </a:lnTo>
                  <a:lnTo>
                    <a:pt x="167221" y="46336"/>
                  </a:lnTo>
                  <a:lnTo>
                    <a:pt x="165926" y="44448"/>
                  </a:lnTo>
                  <a:lnTo>
                    <a:pt x="165333" y="44448"/>
                  </a:lnTo>
                  <a:lnTo>
                    <a:pt x="164200" y="45797"/>
                  </a:lnTo>
                  <a:lnTo>
                    <a:pt x="162312" y="46606"/>
                  </a:lnTo>
                  <a:lnTo>
                    <a:pt x="157565" y="47361"/>
                  </a:lnTo>
                  <a:lnTo>
                    <a:pt x="144781" y="46552"/>
                  </a:lnTo>
                  <a:lnTo>
                    <a:pt x="136743" y="47469"/>
                  </a:lnTo>
                  <a:lnTo>
                    <a:pt x="132914" y="47361"/>
                  </a:lnTo>
                  <a:lnTo>
                    <a:pt x="131889" y="46876"/>
                  </a:lnTo>
                  <a:lnTo>
                    <a:pt x="130217" y="44502"/>
                  </a:lnTo>
                  <a:lnTo>
                    <a:pt x="129084" y="43801"/>
                  </a:lnTo>
                  <a:lnTo>
                    <a:pt x="129569" y="46498"/>
                  </a:lnTo>
                  <a:lnTo>
                    <a:pt x="129353" y="47577"/>
                  </a:lnTo>
                  <a:lnTo>
                    <a:pt x="128167" y="48009"/>
                  </a:lnTo>
                  <a:lnTo>
                    <a:pt x="126656" y="47901"/>
                  </a:lnTo>
                  <a:lnTo>
                    <a:pt x="125416" y="47523"/>
                  </a:lnTo>
                  <a:lnTo>
                    <a:pt x="124445" y="46768"/>
                  </a:lnTo>
                  <a:lnTo>
                    <a:pt x="123258" y="46336"/>
                  </a:lnTo>
                  <a:lnTo>
                    <a:pt x="121748" y="46121"/>
                  </a:lnTo>
                  <a:lnTo>
                    <a:pt x="100764" y="46067"/>
                  </a:lnTo>
                  <a:lnTo>
                    <a:pt x="99739" y="46282"/>
                  </a:lnTo>
                  <a:lnTo>
                    <a:pt x="98067" y="47145"/>
                  </a:lnTo>
                  <a:lnTo>
                    <a:pt x="97204" y="47361"/>
                  </a:lnTo>
                  <a:lnTo>
                    <a:pt x="90569" y="47253"/>
                  </a:lnTo>
                  <a:lnTo>
                    <a:pt x="89706" y="47361"/>
                  </a:lnTo>
                  <a:lnTo>
                    <a:pt x="88951" y="47631"/>
                  </a:lnTo>
                  <a:lnTo>
                    <a:pt x="87656" y="48386"/>
                  </a:lnTo>
                  <a:lnTo>
                    <a:pt x="87117" y="48548"/>
                  </a:lnTo>
                  <a:lnTo>
                    <a:pt x="85229" y="48386"/>
                  </a:lnTo>
                  <a:lnTo>
                    <a:pt x="81723" y="47577"/>
                  </a:lnTo>
                  <a:lnTo>
                    <a:pt x="75951" y="47469"/>
                  </a:lnTo>
                  <a:lnTo>
                    <a:pt x="74386" y="47901"/>
                  </a:lnTo>
                  <a:lnTo>
                    <a:pt x="73038" y="49843"/>
                  </a:lnTo>
                  <a:lnTo>
                    <a:pt x="71366" y="50382"/>
                  </a:lnTo>
                  <a:lnTo>
                    <a:pt x="63382" y="51515"/>
                  </a:lnTo>
                  <a:lnTo>
                    <a:pt x="58851" y="51623"/>
                  </a:lnTo>
                  <a:lnTo>
                    <a:pt x="55345" y="52324"/>
                  </a:lnTo>
                  <a:lnTo>
                    <a:pt x="54104" y="52162"/>
                  </a:lnTo>
                  <a:lnTo>
                    <a:pt x="53511" y="51731"/>
                  </a:lnTo>
                  <a:lnTo>
                    <a:pt x="49465" y="45905"/>
                  </a:lnTo>
                  <a:lnTo>
                    <a:pt x="47955" y="44610"/>
                  </a:lnTo>
                  <a:lnTo>
                    <a:pt x="45743" y="43855"/>
                  </a:lnTo>
                  <a:lnTo>
                    <a:pt x="44556" y="43909"/>
                  </a:lnTo>
                  <a:lnTo>
                    <a:pt x="41805" y="44448"/>
                  </a:lnTo>
                  <a:lnTo>
                    <a:pt x="40996" y="44502"/>
                  </a:lnTo>
                  <a:lnTo>
                    <a:pt x="39917" y="43963"/>
                  </a:lnTo>
                  <a:lnTo>
                    <a:pt x="39378" y="43208"/>
                  </a:lnTo>
                  <a:lnTo>
                    <a:pt x="38892" y="42345"/>
                  </a:lnTo>
                  <a:lnTo>
                    <a:pt x="38029" y="41428"/>
                  </a:lnTo>
                  <a:lnTo>
                    <a:pt x="37598" y="42506"/>
                  </a:lnTo>
                  <a:lnTo>
                    <a:pt x="36843" y="43046"/>
                  </a:lnTo>
                  <a:lnTo>
                    <a:pt x="35710" y="43208"/>
                  </a:lnTo>
                  <a:lnTo>
                    <a:pt x="34145" y="43208"/>
                  </a:lnTo>
                  <a:lnTo>
                    <a:pt x="33121" y="42938"/>
                  </a:lnTo>
                  <a:lnTo>
                    <a:pt x="32365" y="42506"/>
                  </a:lnTo>
                  <a:lnTo>
                    <a:pt x="31718" y="42614"/>
                  </a:lnTo>
                  <a:lnTo>
                    <a:pt x="30909" y="43801"/>
                  </a:lnTo>
                  <a:lnTo>
                    <a:pt x="30585" y="44988"/>
                  </a:lnTo>
                  <a:lnTo>
                    <a:pt x="30369" y="46121"/>
                  </a:lnTo>
                  <a:lnTo>
                    <a:pt x="29938" y="46984"/>
                  </a:lnTo>
                  <a:lnTo>
                    <a:pt x="28859" y="47307"/>
                  </a:lnTo>
                  <a:lnTo>
                    <a:pt x="27403" y="47361"/>
                  </a:lnTo>
                  <a:lnTo>
                    <a:pt x="26270" y="47577"/>
                  </a:lnTo>
                  <a:lnTo>
                    <a:pt x="25299" y="47955"/>
                  </a:lnTo>
                  <a:lnTo>
                    <a:pt x="24382" y="48494"/>
                  </a:lnTo>
                  <a:lnTo>
                    <a:pt x="22925" y="47361"/>
                  </a:lnTo>
                  <a:lnTo>
                    <a:pt x="21739" y="47307"/>
                  </a:lnTo>
                  <a:lnTo>
                    <a:pt x="20336" y="47685"/>
                  </a:lnTo>
                  <a:lnTo>
                    <a:pt x="17262" y="48116"/>
                  </a:lnTo>
                  <a:lnTo>
                    <a:pt x="15589" y="48926"/>
                  </a:lnTo>
                  <a:lnTo>
                    <a:pt x="14834" y="49087"/>
                  </a:lnTo>
                  <a:lnTo>
                    <a:pt x="14834" y="49087"/>
                  </a:lnTo>
                  <a:lnTo>
                    <a:pt x="15643" y="47038"/>
                  </a:lnTo>
                  <a:lnTo>
                    <a:pt x="15805" y="46013"/>
                  </a:lnTo>
                  <a:lnTo>
                    <a:pt x="15482" y="41158"/>
                  </a:lnTo>
                  <a:lnTo>
                    <a:pt x="15212" y="39971"/>
                  </a:lnTo>
                  <a:lnTo>
                    <a:pt x="14888" y="39216"/>
                  </a:lnTo>
                  <a:lnTo>
                    <a:pt x="14457" y="39054"/>
                  </a:lnTo>
                  <a:lnTo>
                    <a:pt x="14079" y="39000"/>
                  </a:lnTo>
                  <a:lnTo>
                    <a:pt x="13701" y="39054"/>
                  </a:lnTo>
                  <a:lnTo>
                    <a:pt x="13324" y="39162"/>
                  </a:lnTo>
                  <a:lnTo>
                    <a:pt x="12784" y="39270"/>
                  </a:lnTo>
                  <a:lnTo>
                    <a:pt x="12299" y="39270"/>
                  </a:lnTo>
                  <a:lnTo>
                    <a:pt x="11652" y="39162"/>
                  </a:lnTo>
                  <a:lnTo>
                    <a:pt x="10303" y="38623"/>
                  </a:lnTo>
                  <a:lnTo>
                    <a:pt x="8307" y="38245"/>
                  </a:lnTo>
                  <a:lnTo>
                    <a:pt x="7282" y="37652"/>
                  </a:lnTo>
                  <a:lnTo>
                    <a:pt x="5880" y="36357"/>
                  </a:lnTo>
                  <a:lnTo>
                    <a:pt x="4801" y="34685"/>
                  </a:lnTo>
                  <a:lnTo>
                    <a:pt x="0" y="29614"/>
                  </a:lnTo>
                  <a:lnTo>
                    <a:pt x="4747" y="27618"/>
                  </a:lnTo>
                  <a:lnTo>
                    <a:pt x="5502" y="27133"/>
                  </a:lnTo>
                  <a:lnTo>
                    <a:pt x="6527" y="26270"/>
                  </a:lnTo>
                  <a:lnTo>
                    <a:pt x="7013" y="25407"/>
                  </a:lnTo>
                  <a:lnTo>
                    <a:pt x="7984" y="22871"/>
                  </a:lnTo>
                  <a:lnTo>
                    <a:pt x="8685" y="21523"/>
                  </a:lnTo>
                  <a:lnTo>
                    <a:pt x="10249" y="19419"/>
                  </a:lnTo>
                  <a:lnTo>
                    <a:pt x="11328" y="18340"/>
                  </a:lnTo>
                  <a:lnTo>
                    <a:pt x="12407" y="17477"/>
                  </a:lnTo>
                  <a:lnTo>
                    <a:pt x="15859" y="15427"/>
                  </a:lnTo>
                  <a:lnTo>
                    <a:pt x="17100" y="14888"/>
                  </a:lnTo>
                  <a:lnTo>
                    <a:pt x="18934" y="14457"/>
                  </a:lnTo>
                  <a:lnTo>
                    <a:pt x="20390" y="14403"/>
                  </a:lnTo>
                  <a:lnTo>
                    <a:pt x="22872" y="14564"/>
                  </a:lnTo>
                  <a:lnTo>
                    <a:pt x="26540" y="15320"/>
                  </a:lnTo>
                  <a:lnTo>
                    <a:pt x="27403" y="15643"/>
                  </a:lnTo>
                  <a:lnTo>
                    <a:pt x="28158" y="15805"/>
                  </a:lnTo>
                  <a:lnTo>
                    <a:pt x="29021" y="15859"/>
                  </a:lnTo>
                  <a:lnTo>
                    <a:pt x="30208" y="15643"/>
                  </a:lnTo>
                  <a:lnTo>
                    <a:pt x="34038" y="14241"/>
                  </a:lnTo>
                  <a:lnTo>
                    <a:pt x="39216" y="12946"/>
                  </a:lnTo>
                  <a:lnTo>
                    <a:pt x="40780" y="12353"/>
                  </a:lnTo>
                  <a:lnTo>
                    <a:pt x="43154" y="11166"/>
                  </a:lnTo>
                  <a:lnTo>
                    <a:pt x="48602" y="9440"/>
                  </a:lnTo>
                  <a:lnTo>
                    <a:pt x="59013" y="4963"/>
                  </a:lnTo>
                  <a:lnTo>
                    <a:pt x="60361" y="4585"/>
                  </a:lnTo>
                  <a:lnTo>
                    <a:pt x="61171" y="4585"/>
                  </a:lnTo>
                  <a:lnTo>
                    <a:pt x="62034" y="4639"/>
                  </a:lnTo>
                  <a:lnTo>
                    <a:pt x="63274" y="4909"/>
                  </a:lnTo>
                  <a:lnTo>
                    <a:pt x="72229" y="8037"/>
                  </a:lnTo>
                  <a:lnTo>
                    <a:pt x="76814" y="7282"/>
                  </a:lnTo>
                  <a:lnTo>
                    <a:pt x="85067" y="3506"/>
                  </a:lnTo>
                  <a:lnTo>
                    <a:pt x="89706" y="324"/>
                  </a:lnTo>
                  <a:lnTo>
                    <a:pt x="89760" y="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="" xmlns:a16="http://schemas.microsoft.com/office/drawing/2014/main" id="{55ABDB22-FB5A-7362-32C9-FAC00505D563}"/>
                </a:ext>
              </a:extLst>
            </p:cNvPr>
            <p:cNvSpPr/>
            <p:nvPr/>
          </p:nvSpPr>
          <p:spPr>
            <a:xfrm>
              <a:off x="3825018" y="2159221"/>
              <a:ext cx="279192" cy="169486"/>
            </a:xfrm>
            <a:custGeom>
              <a:avLst/>
              <a:gdLst>
                <a:gd name="connsiteX0" fmla="*/ 201312 w 296412"/>
                <a:gd name="connsiteY0" fmla="*/ 0 h 176822"/>
                <a:gd name="connsiteX1" fmla="*/ 202337 w 296412"/>
                <a:gd name="connsiteY1" fmla="*/ 324 h 176822"/>
                <a:gd name="connsiteX2" fmla="*/ 203416 w 296412"/>
                <a:gd name="connsiteY2" fmla="*/ 971 h 176822"/>
                <a:gd name="connsiteX3" fmla="*/ 203901 w 296412"/>
                <a:gd name="connsiteY3" fmla="*/ 1834 h 176822"/>
                <a:gd name="connsiteX4" fmla="*/ 203578 w 296412"/>
                <a:gd name="connsiteY4" fmla="*/ 3129 h 176822"/>
                <a:gd name="connsiteX5" fmla="*/ 202067 w 296412"/>
                <a:gd name="connsiteY5" fmla="*/ 4531 h 176822"/>
                <a:gd name="connsiteX6" fmla="*/ 201528 w 296412"/>
                <a:gd name="connsiteY6" fmla="*/ 5664 h 176822"/>
                <a:gd name="connsiteX7" fmla="*/ 205358 w 296412"/>
                <a:gd name="connsiteY7" fmla="*/ 5017 h 176822"/>
                <a:gd name="connsiteX8" fmla="*/ 207246 w 296412"/>
                <a:gd name="connsiteY8" fmla="*/ 5017 h 176822"/>
                <a:gd name="connsiteX9" fmla="*/ 208972 w 296412"/>
                <a:gd name="connsiteY9" fmla="*/ 5988 h 176822"/>
                <a:gd name="connsiteX10" fmla="*/ 209889 w 296412"/>
                <a:gd name="connsiteY10" fmla="*/ 7228 h 176822"/>
                <a:gd name="connsiteX11" fmla="*/ 211184 w 296412"/>
                <a:gd name="connsiteY11" fmla="*/ 9925 h 176822"/>
                <a:gd name="connsiteX12" fmla="*/ 212263 w 296412"/>
                <a:gd name="connsiteY12" fmla="*/ 11112 h 176822"/>
                <a:gd name="connsiteX13" fmla="*/ 212640 w 296412"/>
                <a:gd name="connsiteY13" fmla="*/ 11220 h 176822"/>
                <a:gd name="connsiteX14" fmla="*/ 213665 w 296412"/>
                <a:gd name="connsiteY14" fmla="*/ 11058 h 176822"/>
                <a:gd name="connsiteX15" fmla="*/ 214097 w 296412"/>
                <a:gd name="connsiteY15" fmla="*/ 11112 h 176822"/>
                <a:gd name="connsiteX16" fmla="*/ 214258 w 296412"/>
                <a:gd name="connsiteY16" fmla="*/ 11328 h 176822"/>
                <a:gd name="connsiteX17" fmla="*/ 214528 w 296412"/>
                <a:gd name="connsiteY17" fmla="*/ 12029 h 176822"/>
                <a:gd name="connsiteX18" fmla="*/ 214636 w 296412"/>
                <a:gd name="connsiteY18" fmla="*/ 12245 h 176822"/>
                <a:gd name="connsiteX19" fmla="*/ 215175 w 296412"/>
                <a:gd name="connsiteY19" fmla="*/ 12838 h 176822"/>
                <a:gd name="connsiteX20" fmla="*/ 215715 w 296412"/>
                <a:gd name="connsiteY20" fmla="*/ 13647 h 176822"/>
                <a:gd name="connsiteX21" fmla="*/ 216416 w 296412"/>
                <a:gd name="connsiteY21" fmla="*/ 14349 h 176822"/>
                <a:gd name="connsiteX22" fmla="*/ 218304 w 296412"/>
                <a:gd name="connsiteY22" fmla="*/ 15050 h 176822"/>
                <a:gd name="connsiteX23" fmla="*/ 218843 w 296412"/>
                <a:gd name="connsiteY23" fmla="*/ 15859 h 176822"/>
                <a:gd name="connsiteX24" fmla="*/ 219221 w 296412"/>
                <a:gd name="connsiteY24" fmla="*/ 16722 h 176822"/>
                <a:gd name="connsiteX25" fmla="*/ 219707 w 296412"/>
                <a:gd name="connsiteY25" fmla="*/ 17100 h 176822"/>
                <a:gd name="connsiteX26" fmla="*/ 223051 w 296412"/>
                <a:gd name="connsiteY26" fmla="*/ 17639 h 176822"/>
                <a:gd name="connsiteX27" fmla="*/ 224292 w 296412"/>
                <a:gd name="connsiteY27" fmla="*/ 18610 h 176822"/>
                <a:gd name="connsiteX28" fmla="*/ 226234 w 296412"/>
                <a:gd name="connsiteY28" fmla="*/ 20822 h 176822"/>
                <a:gd name="connsiteX29" fmla="*/ 227528 w 296412"/>
                <a:gd name="connsiteY29" fmla="*/ 21253 h 176822"/>
                <a:gd name="connsiteX30" fmla="*/ 229470 w 296412"/>
                <a:gd name="connsiteY30" fmla="*/ 21415 h 176822"/>
                <a:gd name="connsiteX31" fmla="*/ 231034 w 296412"/>
                <a:gd name="connsiteY31" fmla="*/ 21955 h 176822"/>
                <a:gd name="connsiteX32" fmla="*/ 232275 w 296412"/>
                <a:gd name="connsiteY32" fmla="*/ 22872 h 176822"/>
                <a:gd name="connsiteX33" fmla="*/ 233192 w 296412"/>
                <a:gd name="connsiteY33" fmla="*/ 24220 h 176822"/>
                <a:gd name="connsiteX34" fmla="*/ 234595 w 296412"/>
                <a:gd name="connsiteY34" fmla="*/ 27564 h 176822"/>
                <a:gd name="connsiteX35" fmla="*/ 235296 w 296412"/>
                <a:gd name="connsiteY35" fmla="*/ 28482 h 176822"/>
                <a:gd name="connsiteX36" fmla="*/ 236159 w 296412"/>
                <a:gd name="connsiteY36" fmla="*/ 24975 h 176822"/>
                <a:gd name="connsiteX37" fmla="*/ 237669 w 296412"/>
                <a:gd name="connsiteY37" fmla="*/ 23303 h 176822"/>
                <a:gd name="connsiteX38" fmla="*/ 239611 w 296412"/>
                <a:gd name="connsiteY38" fmla="*/ 22062 h 176822"/>
                <a:gd name="connsiteX39" fmla="*/ 241499 w 296412"/>
                <a:gd name="connsiteY39" fmla="*/ 21307 h 176822"/>
                <a:gd name="connsiteX40" fmla="*/ 245167 w 296412"/>
                <a:gd name="connsiteY40" fmla="*/ 20552 h 176822"/>
                <a:gd name="connsiteX41" fmla="*/ 246354 w 296412"/>
                <a:gd name="connsiteY41" fmla="*/ 20120 h 176822"/>
                <a:gd name="connsiteX42" fmla="*/ 252126 w 296412"/>
                <a:gd name="connsiteY42" fmla="*/ 22818 h 176822"/>
                <a:gd name="connsiteX43" fmla="*/ 253744 w 296412"/>
                <a:gd name="connsiteY43" fmla="*/ 24004 h 176822"/>
                <a:gd name="connsiteX44" fmla="*/ 255147 w 296412"/>
                <a:gd name="connsiteY44" fmla="*/ 24490 h 176822"/>
                <a:gd name="connsiteX45" fmla="*/ 259570 w 296412"/>
                <a:gd name="connsiteY45" fmla="*/ 24598 h 176822"/>
                <a:gd name="connsiteX46" fmla="*/ 261242 w 296412"/>
                <a:gd name="connsiteY46" fmla="*/ 24813 h 176822"/>
                <a:gd name="connsiteX47" fmla="*/ 266690 w 296412"/>
                <a:gd name="connsiteY47" fmla="*/ 27996 h 176822"/>
                <a:gd name="connsiteX48" fmla="*/ 268686 w 296412"/>
                <a:gd name="connsiteY48" fmla="*/ 28428 h 176822"/>
                <a:gd name="connsiteX49" fmla="*/ 272246 w 296412"/>
                <a:gd name="connsiteY49" fmla="*/ 26917 h 176822"/>
                <a:gd name="connsiteX50" fmla="*/ 273055 w 296412"/>
                <a:gd name="connsiteY50" fmla="*/ 26432 h 176822"/>
                <a:gd name="connsiteX51" fmla="*/ 278018 w 296412"/>
                <a:gd name="connsiteY51" fmla="*/ 24975 h 176822"/>
                <a:gd name="connsiteX52" fmla="*/ 283035 w 296412"/>
                <a:gd name="connsiteY52" fmla="*/ 24813 h 176822"/>
                <a:gd name="connsiteX53" fmla="*/ 283412 w 296412"/>
                <a:gd name="connsiteY53" fmla="*/ 25623 h 176822"/>
                <a:gd name="connsiteX54" fmla="*/ 285894 w 296412"/>
                <a:gd name="connsiteY54" fmla="*/ 33228 h 176822"/>
                <a:gd name="connsiteX55" fmla="*/ 284761 w 296412"/>
                <a:gd name="connsiteY55" fmla="*/ 38677 h 176822"/>
                <a:gd name="connsiteX56" fmla="*/ 285084 w 296412"/>
                <a:gd name="connsiteY56" fmla="*/ 42129 h 176822"/>
                <a:gd name="connsiteX57" fmla="*/ 285894 w 296412"/>
                <a:gd name="connsiteY57" fmla="*/ 44880 h 176822"/>
                <a:gd name="connsiteX58" fmla="*/ 286271 w 296412"/>
                <a:gd name="connsiteY58" fmla="*/ 45689 h 176822"/>
                <a:gd name="connsiteX59" fmla="*/ 288860 w 296412"/>
                <a:gd name="connsiteY59" fmla="*/ 48548 h 176822"/>
                <a:gd name="connsiteX60" fmla="*/ 289238 w 296412"/>
                <a:gd name="connsiteY60" fmla="*/ 49519 h 176822"/>
                <a:gd name="connsiteX61" fmla="*/ 289831 w 296412"/>
                <a:gd name="connsiteY61" fmla="*/ 55021 h 176822"/>
                <a:gd name="connsiteX62" fmla="*/ 289670 w 296412"/>
                <a:gd name="connsiteY62" fmla="*/ 68237 h 176822"/>
                <a:gd name="connsiteX63" fmla="*/ 290425 w 296412"/>
                <a:gd name="connsiteY63" fmla="*/ 71905 h 176822"/>
                <a:gd name="connsiteX64" fmla="*/ 291881 w 296412"/>
                <a:gd name="connsiteY64" fmla="*/ 75573 h 176822"/>
                <a:gd name="connsiteX65" fmla="*/ 295172 w 296412"/>
                <a:gd name="connsiteY65" fmla="*/ 81884 h 176822"/>
                <a:gd name="connsiteX66" fmla="*/ 296412 w 296412"/>
                <a:gd name="connsiteY66" fmla="*/ 85876 h 176822"/>
                <a:gd name="connsiteX67" fmla="*/ 295010 w 296412"/>
                <a:gd name="connsiteY67" fmla="*/ 86469 h 176822"/>
                <a:gd name="connsiteX68" fmla="*/ 294363 w 296412"/>
                <a:gd name="connsiteY68" fmla="*/ 86415 h 176822"/>
                <a:gd name="connsiteX69" fmla="*/ 293338 w 296412"/>
                <a:gd name="connsiteY69" fmla="*/ 86200 h 176822"/>
                <a:gd name="connsiteX70" fmla="*/ 292529 w 296412"/>
                <a:gd name="connsiteY70" fmla="*/ 85714 h 176822"/>
                <a:gd name="connsiteX71" fmla="*/ 289939 w 296412"/>
                <a:gd name="connsiteY71" fmla="*/ 83826 h 176822"/>
                <a:gd name="connsiteX72" fmla="*/ 287458 w 296412"/>
                <a:gd name="connsiteY72" fmla="*/ 82370 h 176822"/>
                <a:gd name="connsiteX73" fmla="*/ 286001 w 296412"/>
                <a:gd name="connsiteY73" fmla="*/ 81938 h 176822"/>
                <a:gd name="connsiteX74" fmla="*/ 284815 w 296412"/>
                <a:gd name="connsiteY74" fmla="*/ 82046 h 176822"/>
                <a:gd name="connsiteX75" fmla="*/ 284006 w 296412"/>
                <a:gd name="connsiteY75" fmla="*/ 82586 h 176822"/>
                <a:gd name="connsiteX76" fmla="*/ 283466 w 296412"/>
                <a:gd name="connsiteY76" fmla="*/ 83125 h 176822"/>
                <a:gd name="connsiteX77" fmla="*/ 282927 w 296412"/>
                <a:gd name="connsiteY77" fmla="*/ 84096 h 176822"/>
                <a:gd name="connsiteX78" fmla="*/ 280607 w 296412"/>
                <a:gd name="connsiteY78" fmla="*/ 89976 h 176822"/>
                <a:gd name="connsiteX79" fmla="*/ 279690 w 296412"/>
                <a:gd name="connsiteY79" fmla="*/ 90893 h 176822"/>
                <a:gd name="connsiteX80" fmla="*/ 278234 w 296412"/>
                <a:gd name="connsiteY80" fmla="*/ 91971 h 176822"/>
                <a:gd name="connsiteX81" fmla="*/ 270790 w 296412"/>
                <a:gd name="connsiteY81" fmla="*/ 94075 h 176822"/>
                <a:gd name="connsiteX82" fmla="*/ 265450 w 296412"/>
                <a:gd name="connsiteY82" fmla="*/ 94776 h 176822"/>
                <a:gd name="connsiteX83" fmla="*/ 261242 w 296412"/>
                <a:gd name="connsiteY83" fmla="*/ 94291 h 176822"/>
                <a:gd name="connsiteX84" fmla="*/ 246678 w 296412"/>
                <a:gd name="connsiteY84" fmla="*/ 90785 h 176822"/>
                <a:gd name="connsiteX85" fmla="*/ 243225 w 296412"/>
                <a:gd name="connsiteY85" fmla="*/ 90677 h 176822"/>
                <a:gd name="connsiteX86" fmla="*/ 240474 w 296412"/>
                <a:gd name="connsiteY86" fmla="*/ 91162 h 176822"/>
                <a:gd name="connsiteX87" fmla="*/ 209943 w 296412"/>
                <a:gd name="connsiteY87" fmla="*/ 106212 h 176822"/>
                <a:gd name="connsiteX88" fmla="*/ 208648 w 296412"/>
                <a:gd name="connsiteY88" fmla="*/ 107183 h 176822"/>
                <a:gd name="connsiteX89" fmla="*/ 209404 w 296412"/>
                <a:gd name="connsiteY89" fmla="*/ 108801 h 176822"/>
                <a:gd name="connsiteX90" fmla="*/ 208433 w 296412"/>
                <a:gd name="connsiteY90" fmla="*/ 119428 h 176822"/>
                <a:gd name="connsiteX91" fmla="*/ 208810 w 296412"/>
                <a:gd name="connsiteY91" fmla="*/ 122125 h 176822"/>
                <a:gd name="connsiteX92" fmla="*/ 209673 w 296412"/>
                <a:gd name="connsiteY92" fmla="*/ 124121 h 176822"/>
                <a:gd name="connsiteX93" fmla="*/ 210105 w 296412"/>
                <a:gd name="connsiteY93" fmla="*/ 124714 h 176822"/>
                <a:gd name="connsiteX94" fmla="*/ 211076 w 296412"/>
                <a:gd name="connsiteY94" fmla="*/ 125685 h 176822"/>
                <a:gd name="connsiteX95" fmla="*/ 211453 w 296412"/>
                <a:gd name="connsiteY95" fmla="*/ 126171 h 176822"/>
                <a:gd name="connsiteX96" fmla="*/ 211453 w 296412"/>
                <a:gd name="connsiteY96" fmla="*/ 126710 h 176822"/>
                <a:gd name="connsiteX97" fmla="*/ 211022 w 296412"/>
                <a:gd name="connsiteY97" fmla="*/ 127304 h 176822"/>
                <a:gd name="connsiteX98" fmla="*/ 210159 w 296412"/>
                <a:gd name="connsiteY98" fmla="*/ 127951 h 176822"/>
                <a:gd name="connsiteX99" fmla="*/ 208918 w 296412"/>
                <a:gd name="connsiteY99" fmla="*/ 128544 h 176822"/>
                <a:gd name="connsiteX100" fmla="*/ 207462 w 296412"/>
                <a:gd name="connsiteY100" fmla="*/ 128922 h 176822"/>
                <a:gd name="connsiteX101" fmla="*/ 204333 w 296412"/>
                <a:gd name="connsiteY101" fmla="*/ 129299 h 176822"/>
                <a:gd name="connsiteX102" fmla="*/ 203416 w 296412"/>
                <a:gd name="connsiteY102" fmla="*/ 129677 h 176822"/>
                <a:gd name="connsiteX103" fmla="*/ 202877 w 296412"/>
                <a:gd name="connsiteY103" fmla="*/ 130378 h 176822"/>
                <a:gd name="connsiteX104" fmla="*/ 202553 w 296412"/>
                <a:gd name="connsiteY104" fmla="*/ 131511 h 176822"/>
                <a:gd name="connsiteX105" fmla="*/ 202499 w 296412"/>
                <a:gd name="connsiteY105" fmla="*/ 132266 h 176822"/>
                <a:gd name="connsiteX106" fmla="*/ 202553 w 296412"/>
                <a:gd name="connsiteY106" fmla="*/ 133021 h 176822"/>
                <a:gd name="connsiteX107" fmla="*/ 203524 w 296412"/>
                <a:gd name="connsiteY107" fmla="*/ 137067 h 176822"/>
                <a:gd name="connsiteX108" fmla="*/ 203686 w 296412"/>
                <a:gd name="connsiteY108" fmla="*/ 139495 h 176822"/>
                <a:gd name="connsiteX109" fmla="*/ 203632 w 296412"/>
                <a:gd name="connsiteY109" fmla="*/ 140034 h 176822"/>
                <a:gd name="connsiteX110" fmla="*/ 203416 w 296412"/>
                <a:gd name="connsiteY110" fmla="*/ 140681 h 176822"/>
                <a:gd name="connsiteX111" fmla="*/ 203362 w 296412"/>
                <a:gd name="connsiteY111" fmla="*/ 141221 h 176822"/>
                <a:gd name="connsiteX112" fmla="*/ 203362 w 296412"/>
                <a:gd name="connsiteY112" fmla="*/ 141706 h 176822"/>
                <a:gd name="connsiteX113" fmla="*/ 203470 w 296412"/>
                <a:gd name="connsiteY113" fmla="*/ 142246 h 176822"/>
                <a:gd name="connsiteX114" fmla="*/ 203524 w 296412"/>
                <a:gd name="connsiteY114" fmla="*/ 142785 h 176822"/>
                <a:gd name="connsiteX115" fmla="*/ 203470 w 296412"/>
                <a:gd name="connsiteY115" fmla="*/ 143432 h 176822"/>
                <a:gd name="connsiteX116" fmla="*/ 203146 w 296412"/>
                <a:gd name="connsiteY116" fmla="*/ 143864 h 176822"/>
                <a:gd name="connsiteX117" fmla="*/ 202445 w 296412"/>
                <a:gd name="connsiteY117" fmla="*/ 144026 h 176822"/>
                <a:gd name="connsiteX118" fmla="*/ 201582 w 296412"/>
                <a:gd name="connsiteY118" fmla="*/ 143918 h 176822"/>
                <a:gd name="connsiteX119" fmla="*/ 199856 w 296412"/>
                <a:gd name="connsiteY119" fmla="*/ 143109 h 176822"/>
                <a:gd name="connsiteX120" fmla="*/ 189823 w 296412"/>
                <a:gd name="connsiteY120" fmla="*/ 133615 h 176822"/>
                <a:gd name="connsiteX121" fmla="*/ 189175 w 296412"/>
                <a:gd name="connsiteY121" fmla="*/ 132212 h 176822"/>
                <a:gd name="connsiteX122" fmla="*/ 188582 w 296412"/>
                <a:gd name="connsiteY122" fmla="*/ 130216 h 176822"/>
                <a:gd name="connsiteX123" fmla="*/ 187072 w 296412"/>
                <a:gd name="connsiteY123" fmla="*/ 127034 h 176822"/>
                <a:gd name="connsiteX124" fmla="*/ 185939 w 296412"/>
                <a:gd name="connsiteY124" fmla="*/ 125685 h 176822"/>
                <a:gd name="connsiteX125" fmla="*/ 184968 w 296412"/>
                <a:gd name="connsiteY125" fmla="*/ 124822 h 176822"/>
                <a:gd name="connsiteX126" fmla="*/ 183619 w 296412"/>
                <a:gd name="connsiteY126" fmla="*/ 124445 h 176822"/>
                <a:gd name="connsiteX127" fmla="*/ 182163 w 296412"/>
                <a:gd name="connsiteY127" fmla="*/ 124984 h 176822"/>
                <a:gd name="connsiteX128" fmla="*/ 180275 w 296412"/>
                <a:gd name="connsiteY128" fmla="*/ 128490 h 176822"/>
                <a:gd name="connsiteX129" fmla="*/ 178872 w 296412"/>
                <a:gd name="connsiteY129" fmla="*/ 130432 h 176822"/>
                <a:gd name="connsiteX130" fmla="*/ 178171 w 296412"/>
                <a:gd name="connsiteY130" fmla="*/ 132374 h 176822"/>
                <a:gd name="connsiteX131" fmla="*/ 178225 w 296412"/>
                <a:gd name="connsiteY131" fmla="*/ 133669 h 176822"/>
                <a:gd name="connsiteX132" fmla="*/ 178872 w 296412"/>
                <a:gd name="connsiteY132" fmla="*/ 134640 h 176822"/>
                <a:gd name="connsiteX133" fmla="*/ 179735 w 296412"/>
                <a:gd name="connsiteY133" fmla="*/ 135503 h 176822"/>
                <a:gd name="connsiteX134" fmla="*/ 180491 w 296412"/>
                <a:gd name="connsiteY134" fmla="*/ 136474 h 176822"/>
                <a:gd name="connsiteX135" fmla="*/ 181084 w 296412"/>
                <a:gd name="connsiteY135" fmla="*/ 137768 h 176822"/>
                <a:gd name="connsiteX136" fmla="*/ 181246 w 296412"/>
                <a:gd name="connsiteY136" fmla="*/ 139117 h 176822"/>
                <a:gd name="connsiteX137" fmla="*/ 181192 w 296412"/>
                <a:gd name="connsiteY137" fmla="*/ 140196 h 176822"/>
                <a:gd name="connsiteX138" fmla="*/ 180706 w 296412"/>
                <a:gd name="connsiteY138" fmla="*/ 140951 h 176822"/>
                <a:gd name="connsiteX139" fmla="*/ 179627 w 296412"/>
                <a:gd name="connsiteY139" fmla="*/ 141652 h 176822"/>
                <a:gd name="connsiteX140" fmla="*/ 175852 w 296412"/>
                <a:gd name="connsiteY140" fmla="*/ 143055 h 176822"/>
                <a:gd name="connsiteX141" fmla="*/ 174125 w 296412"/>
                <a:gd name="connsiteY141" fmla="*/ 143378 h 176822"/>
                <a:gd name="connsiteX142" fmla="*/ 171968 w 296412"/>
                <a:gd name="connsiteY142" fmla="*/ 142785 h 176822"/>
                <a:gd name="connsiteX143" fmla="*/ 167329 w 296412"/>
                <a:gd name="connsiteY143" fmla="*/ 140897 h 176822"/>
                <a:gd name="connsiteX144" fmla="*/ 164793 w 296412"/>
                <a:gd name="connsiteY144" fmla="*/ 141976 h 176822"/>
                <a:gd name="connsiteX145" fmla="*/ 162258 w 296412"/>
                <a:gd name="connsiteY145" fmla="*/ 141814 h 176822"/>
                <a:gd name="connsiteX146" fmla="*/ 159453 w 296412"/>
                <a:gd name="connsiteY146" fmla="*/ 140843 h 176822"/>
                <a:gd name="connsiteX147" fmla="*/ 156756 w 296412"/>
                <a:gd name="connsiteY147" fmla="*/ 140358 h 176822"/>
                <a:gd name="connsiteX148" fmla="*/ 154275 w 296412"/>
                <a:gd name="connsiteY148" fmla="*/ 139549 h 176822"/>
                <a:gd name="connsiteX149" fmla="*/ 152602 w 296412"/>
                <a:gd name="connsiteY149" fmla="*/ 139333 h 176822"/>
                <a:gd name="connsiteX150" fmla="*/ 151524 w 296412"/>
                <a:gd name="connsiteY150" fmla="*/ 139549 h 176822"/>
                <a:gd name="connsiteX151" fmla="*/ 150607 w 296412"/>
                <a:gd name="connsiteY151" fmla="*/ 140519 h 176822"/>
                <a:gd name="connsiteX152" fmla="*/ 149905 w 296412"/>
                <a:gd name="connsiteY152" fmla="*/ 141868 h 176822"/>
                <a:gd name="connsiteX153" fmla="*/ 149528 w 296412"/>
                <a:gd name="connsiteY153" fmla="*/ 143324 h 176822"/>
                <a:gd name="connsiteX154" fmla="*/ 149690 w 296412"/>
                <a:gd name="connsiteY154" fmla="*/ 144511 h 176822"/>
                <a:gd name="connsiteX155" fmla="*/ 150283 w 296412"/>
                <a:gd name="connsiteY155" fmla="*/ 145428 h 176822"/>
                <a:gd name="connsiteX156" fmla="*/ 151038 w 296412"/>
                <a:gd name="connsiteY156" fmla="*/ 146022 h 176822"/>
                <a:gd name="connsiteX157" fmla="*/ 151685 w 296412"/>
                <a:gd name="connsiteY157" fmla="*/ 146831 h 176822"/>
                <a:gd name="connsiteX158" fmla="*/ 151955 w 296412"/>
                <a:gd name="connsiteY158" fmla="*/ 147748 h 176822"/>
                <a:gd name="connsiteX159" fmla="*/ 151685 w 296412"/>
                <a:gd name="connsiteY159" fmla="*/ 148881 h 176822"/>
                <a:gd name="connsiteX160" fmla="*/ 145428 w 296412"/>
                <a:gd name="connsiteY160" fmla="*/ 158105 h 176822"/>
                <a:gd name="connsiteX161" fmla="*/ 144295 w 296412"/>
                <a:gd name="connsiteY161" fmla="*/ 159453 h 176822"/>
                <a:gd name="connsiteX162" fmla="*/ 142893 w 296412"/>
                <a:gd name="connsiteY162" fmla="*/ 160640 h 176822"/>
                <a:gd name="connsiteX163" fmla="*/ 141436 w 296412"/>
                <a:gd name="connsiteY163" fmla="*/ 161449 h 176822"/>
                <a:gd name="connsiteX164" fmla="*/ 140465 w 296412"/>
                <a:gd name="connsiteY164" fmla="*/ 161773 h 176822"/>
                <a:gd name="connsiteX165" fmla="*/ 139926 w 296412"/>
                <a:gd name="connsiteY165" fmla="*/ 161503 h 176822"/>
                <a:gd name="connsiteX166" fmla="*/ 139656 w 296412"/>
                <a:gd name="connsiteY166" fmla="*/ 161071 h 176822"/>
                <a:gd name="connsiteX167" fmla="*/ 139171 w 296412"/>
                <a:gd name="connsiteY167" fmla="*/ 161125 h 176822"/>
                <a:gd name="connsiteX168" fmla="*/ 137499 w 296412"/>
                <a:gd name="connsiteY168" fmla="*/ 162744 h 176822"/>
                <a:gd name="connsiteX169" fmla="*/ 135988 w 296412"/>
                <a:gd name="connsiteY169" fmla="*/ 163769 h 176822"/>
                <a:gd name="connsiteX170" fmla="*/ 131835 w 296412"/>
                <a:gd name="connsiteY170" fmla="*/ 165980 h 176822"/>
                <a:gd name="connsiteX171" fmla="*/ 130486 w 296412"/>
                <a:gd name="connsiteY171" fmla="*/ 167167 h 176822"/>
                <a:gd name="connsiteX172" fmla="*/ 129785 w 296412"/>
                <a:gd name="connsiteY172" fmla="*/ 168408 h 176822"/>
                <a:gd name="connsiteX173" fmla="*/ 129353 w 296412"/>
                <a:gd name="connsiteY173" fmla="*/ 169594 h 176822"/>
                <a:gd name="connsiteX174" fmla="*/ 128598 w 296412"/>
                <a:gd name="connsiteY174" fmla="*/ 170511 h 176822"/>
                <a:gd name="connsiteX175" fmla="*/ 127088 w 296412"/>
                <a:gd name="connsiteY175" fmla="*/ 171105 h 176822"/>
                <a:gd name="connsiteX176" fmla="*/ 121640 w 296412"/>
                <a:gd name="connsiteY176" fmla="*/ 171536 h 176822"/>
                <a:gd name="connsiteX177" fmla="*/ 120507 w 296412"/>
                <a:gd name="connsiteY177" fmla="*/ 171968 h 176822"/>
                <a:gd name="connsiteX178" fmla="*/ 119104 w 296412"/>
                <a:gd name="connsiteY178" fmla="*/ 172237 h 176822"/>
                <a:gd name="connsiteX179" fmla="*/ 117648 w 296412"/>
                <a:gd name="connsiteY179" fmla="*/ 172291 h 176822"/>
                <a:gd name="connsiteX180" fmla="*/ 115814 w 296412"/>
                <a:gd name="connsiteY180" fmla="*/ 172130 h 176822"/>
                <a:gd name="connsiteX181" fmla="*/ 113386 w 296412"/>
                <a:gd name="connsiteY181" fmla="*/ 171374 h 176822"/>
                <a:gd name="connsiteX182" fmla="*/ 111391 w 296412"/>
                <a:gd name="connsiteY182" fmla="*/ 170511 h 176822"/>
                <a:gd name="connsiteX183" fmla="*/ 107345 w 296412"/>
                <a:gd name="connsiteY183" fmla="*/ 167922 h 176822"/>
                <a:gd name="connsiteX184" fmla="*/ 102760 w 296412"/>
                <a:gd name="connsiteY184" fmla="*/ 166789 h 176822"/>
                <a:gd name="connsiteX185" fmla="*/ 99469 w 296412"/>
                <a:gd name="connsiteY185" fmla="*/ 164416 h 176822"/>
                <a:gd name="connsiteX186" fmla="*/ 97096 w 296412"/>
                <a:gd name="connsiteY186" fmla="*/ 168300 h 176822"/>
                <a:gd name="connsiteX187" fmla="*/ 92403 w 296412"/>
                <a:gd name="connsiteY187" fmla="*/ 171213 h 176822"/>
                <a:gd name="connsiteX188" fmla="*/ 90839 w 296412"/>
                <a:gd name="connsiteY188" fmla="*/ 171914 h 176822"/>
                <a:gd name="connsiteX189" fmla="*/ 87009 w 296412"/>
                <a:gd name="connsiteY189" fmla="*/ 172723 h 176822"/>
                <a:gd name="connsiteX190" fmla="*/ 86146 w 296412"/>
                <a:gd name="connsiteY190" fmla="*/ 173262 h 176822"/>
                <a:gd name="connsiteX191" fmla="*/ 82639 w 296412"/>
                <a:gd name="connsiteY191" fmla="*/ 176823 h 176822"/>
                <a:gd name="connsiteX192" fmla="*/ 81830 w 296412"/>
                <a:gd name="connsiteY192" fmla="*/ 176283 h 176822"/>
                <a:gd name="connsiteX193" fmla="*/ 79727 w 296412"/>
                <a:gd name="connsiteY193" fmla="*/ 175744 h 176822"/>
                <a:gd name="connsiteX194" fmla="*/ 78594 w 296412"/>
                <a:gd name="connsiteY194" fmla="*/ 175204 h 176822"/>
                <a:gd name="connsiteX195" fmla="*/ 76436 w 296412"/>
                <a:gd name="connsiteY195" fmla="*/ 173910 h 176822"/>
                <a:gd name="connsiteX196" fmla="*/ 73631 w 296412"/>
                <a:gd name="connsiteY196" fmla="*/ 172669 h 176822"/>
                <a:gd name="connsiteX197" fmla="*/ 72444 w 296412"/>
                <a:gd name="connsiteY197" fmla="*/ 172669 h 176822"/>
                <a:gd name="connsiteX198" fmla="*/ 71743 w 296412"/>
                <a:gd name="connsiteY198" fmla="*/ 172831 h 176822"/>
                <a:gd name="connsiteX199" fmla="*/ 69963 w 296412"/>
                <a:gd name="connsiteY199" fmla="*/ 173478 h 176822"/>
                <a:gd name="connsiteX200" fmla="*/ 69100 w 296412"/>
                <a:gd name="connsiteY200" fmla="*/ 173478 h 176822"/>
                <a:gd name="connsiteX201" fmla="*/ 68237 w 296412"/>
                <a:gd name="connsiteY201" fmla="*/ 173047 h 176822"/>
                <a:gd name="connsiteX202" fmla="*/ 66349 w 296412"/>
                <a:gd name="connsiteY202" fmla="*/ 170781 h 176822"/>
                <a:gd name="connsiteX203" fmla="*/ 65378 w 296412"/>
                <a:gd name="connsiteY203" fmla="*/ 169918 h 176822"/>
                <a:gd name="connsiteX204" fmla="*/ 63112 w 296412"/>
                <a:gd name="connsiteY204" fmla="*/ 169325 h 176822"/>
                <a:gd name="connsiteX205" fmla="*/ 61872 w 296412"/>
                <a:gd name="connsiteY205" fmla="*/ 168839 h 176822"/>
                <a:gd name="connsiteX206" fmla="*/ 57125 w 296412"/>
                <a:gd name="connsiteY206" fmla="*/ 166358 h 176822"/>
                <a:gd name="connsiteX207" fmla="*/ 53996 w 296412"/>
                <a:gd name="connsiteY207" fmla="*/ 163984 h 176822"/>
                <a:gd name="connsiteX208" fmla="*/ 51137 w 296412"/>
                <a:gd name="connsiteY208" fmla="*/ 160910 h 176822"/>
                <a:gd name="connsiteX209" fmla="*/ 49195 w 296412"/>
                <a:gd name="connsiteY209" fmla="*/ 157943 h 176822"/>
                <a:gd name="connsiteX210" fmla="*/ 46121 w 296412"/>
                <a:gd name="connsiteY210" fmla="*/ 155246 h 176822"/>
                <a:gd name="connsiteX211" fmla="*/ 45419 w 296412"/>
                <a:gd name="connsiteY211" fmla="*/ 153034 h 176822"/>
                <a:gd name="connsiteX212" fmla="*/ 44826 w 296412"/>
                <a:gd name="connsiteY212" fmla="*/ 152117 h 176822"/>
                <a:gd name="connsiteX213" fmla="*/ 43531 w 296412"/>
                <a:gd name="connsiteY213" fmla="*/ 150930 h 176822"/>
                <a:gd name="connsiteX214" fmla="*/ 40780 w 296412"/>
                <a:gd name="connsiteY214" fmla="*/ 149851 h 176822"/>
                <a:gd name="connsiteX215" fmla="*/ 39701 w 296412"/>
                <a:gd name="connsiteY215" fmla="*/ 149042 h 176822"/>
                <a:gd name="connsiteX216" fmla="*/ 38946 w 296412"/>
                <a:gd name="connsiteY216" fmla="*/ 147802 h 176822"/>
                <a:gd name="connsiteX217" fmla="*/ 36789 w 296412"/>
                <a:gd name="connsiteY217" fmla="*/ 139171 h 176822"/>
                <a:gd name="connsiteX218" fmla="*/ 35224 w 296412"/>
                <a:gd name="connsiteY218" fmla="*/ 136690 h 176822"/>
                <a:gd name="connsiteX219" fmla="*/ 35008 w 296412"/>
                <a:gd name="connsiteY219" fmla="*/ 135665 h 176822"/>
                <a:gd name="connsiteX220" fmla="*/ 34847 w 296412"/>
                <a:gd name="connsiteY220" fmla="*/ 135233 h 176822"/>
                <a:gd name="connsiteX221" fmla="*/ 34361 w 296412"/>
                <a:gd name="connsiteY221" fmla="*/ 134640 h 176822"/>
                <a:gd name="connsiteX222" fmla="*/ 33444 w 296412"/>
                <a:gd name="connsiteY222" fmla="*/ 133938 h 176822"/>
                <a:gd name="connsiteX223" fmla="*/ 31934 w 296412"/>
                <a:gd name="connsiteY223" fmla="*/ 133129 h 176822"/>
                <a:gd name="connsiteX224" fmla="*/ 29884 w 296412"/>
                <a:gd name="connsiteY224" fmla="*/ 131187 h 176822"/>
                <a:gd name="connsiteX225" fmla="*/ 29237 w 296412"/>
                <a:gd name="connsiteY225" fmla="*/ 130324 h 176822"/>
                <a:gd name="connsiteX226" fmla="*/ 28535 w 296412"/>
                <a:gd name="connsiteY226" fmla="*/ 129677 h 176822"/>
                <a:gd name="connsiteX227" fmla="*/ 27834 w 296412"/>
                <a:gd name="connsiteY227" fmla="*/ 129246 h 176822"/>
                <a:gd name="connsiteX228" fmla="*/ 26378 w 296412"/>
                <a:gd name="connsiteY228" fmla="*/ 129461 h 176822"/>
                <a:gd name="connsiteX229" fmla="*/ 19149 w 296412"/>
                <a:gd name="connsiteY229" fmla="*/ 134478 h 176822"/>
                <a:gd name="connsiteX230" fmla="*/ 16075 w 296412"/>
                <a:gd name="connsiteY230" fmla="*/ 124283 h 176822"/>
                <a:gd name="connsiteX231" fmla="*/ 12568 w 296412"/>
                <a:gd name="connsiteY231" fmla="*/ 115760 h 176822"/>
                <a:gd name="connsiteX232" fmla="*/ 11436 w 296412"/>
                <a:gd name="connsiteY232" fmla="*/ 113764 h 176822"/>
                <a:gd name="connsiteX233" fmla="*/ 10519 w 296412"/>
                <a:gd name="connsiteY233" fmla="*/ 112523 h 176822"/>
                <a:gd name="connsiteX234" fmla="*/ 7768 w 296412"/>
                <a:gd name="connsiteY234" fmla="*/ 110312 h 176822"/>
                <a:gd name="connsiteX235" fmla="*/ 6473 w 296412"/>
                <a:gd name="connsiteY235" fmla="*/ 108855 h 176822"/>
                <a:gd name="connsiteX236" fmla="*/ 4963 w 296412"/>
                <a:gd name="connsiteY236" fmla="*/ 106536 h 176822"/>
                <a:gd name="connsiteX237" fmla="*/ 2481 w 296412"/>
                <a:gd name="connsiteY237" fmla="*/ 101735 h 176822"/>
                <a:gd name="connsiteX238" fmla="*/ 1187 w 296412"/>
                <a:gd name="connsiteY238" fmla="*/ 96934 h 176822"/>
                <a:gd name="connsiteX239" fmla="*/ 432 w 296412"/>
                <a:gd name="connsiteY239" fmla="*/ 91864 h 176822"/>
                <a:gd name="connsiteX240" fmla="*/ 0 w 296412"/>
                <a:gd name="connsiteY240" fmla="*/ 83017 h 176822"/>
                <a:gd name="connsiteX241" fmla="*/ 3237 w 296412"/>
                <a:gd name="connsiteY241" fmla="*/ 83610 h 176822"/>
                <a:gd name="connsiteX242" fmla="*/ 4747 w 296412"/>
                <a:gd name="connsiteY242" fmla="*/ 83341 h 176822"/>
                <a:gd name="connsiteX243" fmla="*/ 6203 w 296412"/>
                <a:gd name="connsiteY243" fmla="*/ 83880 h 176822"/>
                <a:gd name="connsiteX244" fmla="*/ 7822 w 296412"/>
                <a:gd name="connsiteY244" fmla="*/ 84851 h 176822"/>
                <a:gd name="connsiteX245" fmla="*/ 9764 w 296412"/>
                <a:gd name="connsiteY245" fmla="*/ 85013 h 176822"/>
                <a:gd name="connsiteX246" fmla="*/ 25137 w 296412"/>
                <a:gd name="connsiteY246" fmla="*/ 82747 h 176822"/>
                <a:gd name="connsiteX247" fmla="*/ 26216 w 296412"/>
                <a:gd name="connsiteY247" fmla="*/ 83772 h 176822"/>
                <a:gd name="connsiteX248" fmla="*/ 29075 w 296412"/>
                <a:gd name="connsiteY248" fmla="*/ 83988 h 176822"/>
                <a:gd name="connsiteX249" fmla="*/ 30154 w 296412"/>
                <a:gd name="connsiteY249" fmla="*/ 83556 h 176822"/>
                <a:gd name="connsiteX250" fmla="*/ 31448 w 296412"/>
                <a:gd name="connsiteY250" fmla="*/ 82747 h 176822"/>
                <a:gd name="connsiteX251" fmla="*/ 33552 w 296412"/>
                <a:gd name="connsiteY251" fmla="*/ 79457 h 176822"/>
                <a:gd name="connsiteX252" fmla="*/ 35224 w 296412"/>
                <a:gd name="connsiteY252" fmla="*/ 77353 h 176822"/>
                <a:gd name="connsiteX253" fmla="*/ 38515 w 296412"/>
                <a:gd name="connsiteY253" fmla="*/ 74278 h 176822"/>
                <a:gd name="connsiteX254" fmla="*/ 45635 w 296412"/>
                <a:gd name="connsiteY254" fmla="*/ 68938 h 176822"/>
                <a:gd name="connsiteX255" fmla="*/ 47739 w 296412"/>
                <a:gd name="connsiteY255" fmla="*/ 66834 h 176822"/>
                <a:gd name="connsiteX256" fmla="*/ 48764 w 296412"/>
                <a:gd name="connsiteY256" fmla="*/ 65216 h 176822"/>
                <a:gd name="connsiteX257" fmla="*/ 49681 w 296412"/>
                <a:gd name="connsiteY257" fmla="*/ 62573 h 176822"/>
                <a:gd name="connsiteX258" fmla="*/ 49681 w 296412"/>
                <a:gd name="connsiteY258" fmla="*/ 61872 h 176822"/>
                <a:gd name="connsiteX259" fmla="*/ 49357 w 296412"/>
                <a:gd name="connsiteY259" fmla="*/ 61278 h 176822"/>
                <a:gd name="connsiteX260" fmla="*/ 48872 w 296412"/>
                <a:gd name="connsiteY260" fmla="*/ 60631 h 176822"/>
                <a:gd name="connsiteX261" fmla="*/ 48710 w 296412"/>
                <a:gd name="connsiteY261" fmla="*/ 59768 h 176822"/>
                <a:gd name="connsiteX262" fmla="*/ 49627 w 296412"/>
                <a:gd name="connsiteY262" fmla="*/ 57233 h 176822"/>
                <a:gd name="connsiteX263" fmla="*/ 49789 w 296412"/>
                <a:gd name="connsiteY263" fmla="*/ 56208 h 176822"/>
                <a:gd name="connsiteX264" fmla="*/ 48278 w 296412"/>
                <a:gd name="connsiteY264" fmla="*/ 51137 h 176822"/>
                <a:gd name="connsiteX265" fmla="*/ 48602 w 296412"/>
                <a:gd name="connsiteY265" fmla="*/ 48656 h 176822"/>
                <a:gd name="connsiteX266" fmla="*/ 49033 w 296412"/>
                <a:gd name="connsiteY266" fmla="*/ 46984 h 176822"/>
                <a:gd name="connsiteX267" fmla="*/ 49897 w 296412"/>
                <a:gd name="connsiteY267" fmla="*/ 46067 h 176822"/>
                <a:gd name="connsiteX268" fmla="*/ 50544 w 296412"/>
                <a:gd name="connsiteY268" fmla="*/ 45743 h 176822"/>
                <a:gd name="connsiteX269" fmla="*/ 51191 w 296412"/>
                <a:gd name="connsiteY269" fmla="*/ 45635 h 176822"/>
                <a:gd name="connsiteX270" fmla="*/ 52054 w 296412"/>
                <a:gd name="connsiteY270" fmla="*/ 45635 h 176822"/>
                <a:gd name="connsiteX271" fmla="*/ 55075 w 296412"/>
                <a:gd name="connsiteY271" fmla="*/ 45096 h 176822"/>
                <a:gd name="connsiteX272" fmla="*/ 57394 w 296412"/>
                <a:gd name="connsiteY272" fmla="*/ 43963 h 176822"/>
                <a:gd name="connsiteX273" fmla="*/ 59175 w 296412"/>
                <a:gd name="connsiteY273" fmla="*/ 42614 h 176822"/>
                <a:gd name="connsiteX274" fmla="*/ 61224 w 296412"/>
                <a:gd name="connsiteY274" fmla="*/ 40079 h 176822"/>
                <a:gd name="connsiteX275" fmla="*/ 62411 w 296412"/>
                <a:gd name="connsiteY275" fmla="*/ 38029 h 176822"/>
                <a:gd name="connsiteX276" fmla="*/ 63166 w 296412"/>
                <a:gd name="connsiteY276" fmla="*/ 36303 h 176822"/>
                <a:gd name="connsiteX277" fmla="*/ 63274 w 296412"/>
                <a:gd name="connsiteY277" fmla="*/ 35224 h 176822"/>
                <a:gd name="connsiteX278" fmla="*/ 63112 w 296412"/>
                <a:gd name="connsiteY278" fmla="*/ 34685 h 176822"/>
                <a:gd name="connsiteX279" fmla="*/ 62627 w 296412"/>
                <a:gd name="connsiteY279" fmla="*/ 34469 h 176822"/>
                <a:gd name="connsiteX280" fmla="*/ 62195 w 296412"/>
                <a:gd name="connsiteY280" fmla="*/ 34739 h 176822"/>
                <a:gd name="connsiteX281" fmla="*/ 61710 w 296412"/>
                <a:gd name="connsiteY281" fmla="*/ 34955 h 176822"/>
                <a:gd name="connsiteX282" fmla="*/ 60901 w 296412"/>
                <a:gd name="connsiteY282" fmla="*/ 35009 h 176822"/>
                <a:gd name="connsiteX283" fmla="*/ 59229 w 296412"/>
                <a:gd name="connsiteY283" fmla="*/ 34253 h 176822"/>
                <a:gd name="connsiteX284" fmla="*/ 58096 w 296412"/>
                <a:gd name="connsiteY284" fmla="*/ 33336 h 176822"/>
                <a:gd name="connsiteX285" fmla="*/ 58365 w 296412"/>
                <a:gd name="connsiteY285" fmla="*/ 31448 h 176822"/>
                <a:gd name="connsiteX286" fmla="*/ 58365 w 296412"/>
                <a:gd name="connsiteY286" fmla="*/ 29452 h 176822"/>
                <a:gd name="connsiteX287" fmla="*/ 58042 w 296412"/>
                <a:gd name="connsiteY287" fmla="*/ 27511 h 176822"/>
                <a:gd name="connsiteX288" fmla="*/ 56963 w 296412"/>
                <a:gd name="connsiteY288" fmla="*/ 25191 h 176822"/>
                <a:gd name="connsiteX289" fmla="*/ 66673 w 296412"/>
                <a:gd name="connsiteY289" fmla="*/ 21847 h 176822"/>
                <a:gd name="connsiteX290" fmla="*/ 67374 w 296412"/>
                <a:gd name="connsiteY290" fmla="*/ 21415 h 176822"/>
                <a:gd name="connsiteX291" fmla="*/ 68129 w 296412"/>
                <a:gd name="connsiteY291" fmla="*/ 20768 h 176822"/>
                <a:gd name="connsiteX292" fmla="*/ 68722 w 296412"/>
                <a:gd name="connsiteY292" fmla="*/ 20120 h 176822"/>
                <a:gd name="connsiteX293" fmla="*/ 69585 w 296412"/>
                <a:gd name="connsiteY293" fmla="*/ 18286 h 176822"/>
                <a:gd name="connsiteX294" fmla="*/ 70071 w 296412"/>
                <a:gd name="connsiteY294" fmla="*/ 17208 h 176822"/>
                <a:gd name="connsiteX295" fmla="*/ 70556 w 296412"/>
                <a:gd name="connsiteY295" fmla="*/ 16506 h 176822"/>
                <a:gd name="connsiteX296" fmla="*/ 71312 w 296412"/>
                <a:gd name="connsiteY296" fmla="*/ 15589 h 176822"/>
                <a:gd name="connsiteX297" fmla="*/ 73038 w 296412"/>
                <a:gd name="connsiteY297" fmla="*/ 13863 h 176822"/>
                <a:gd name="connsiteX298" fmla="*/ 74818 w 296412"/>
                <a:gd name="connsiteY298" fmla="*/ 12515 h 176822"/>
                <a:gd name="connsiteX299" fmla="*/ 75519 w 296412"/>
                <a:gd name="connsiteY299" fmla="*/ 12083 h 176822"/>
                <a:gd name="connsiteX300" fmla="*/ 76328 w 296412"/>
                <a:gd name="connsiteY300" fmla="*/ 11813 h 176822"/>
                <a:gd name="connsiteX301" fmla="*/ 77083 w 296412"/>
                <a:gd name="connsiteY301" fmla="*/ 11652 h 176822"/>
                <a:gd name="connsiteX302" fmla="*/ 78000 w 296412"/>
                <a:gd name="connsiteY302" fmla="*/ 11544 h 176822"/>
                <a:gd name="connsiteX303" fmla="*/ 83017 w 296412"/>
                <a:gd name="connsiteY303" fmla="*/ 11652 h 176822"/>
                <a:gd name="connsiteX304" fmla="*/ 87332 w 296412"/>
                <a:gd name="connsiteY304" fmla="*/ 11166 h 176822"/>
                <a:gd name="connsiteX305" fmla="*/ 88735 w 296412"/>
                <a:gd name="connsiteY305" fmla="*/ 10788 h 176822"/>
                <a:gd name="connsiteX306" fmla="*/ 91324 w 296412"/>
                <a:gd name="connsiteY306" fmla="*/ 9818 h 176822"/>
                <a:gd name="connsiteX307" fmla="*/ 92349 w 296412"/>
                <a:gd name="connsiteY307" fmla="*/ 9548 h 176822"/>
                <a:gd name="connsiteX308" fmla="*/ 93320 w 296412"/>
                <a:gd name="connsiteY308" fmla="*/ 9440 h 176822"/>
                <a:gd name="connsiteX309" fmla="*/ 94345 w 296412"/>
                <a:gd name="connsiteY309" fmla="*/ 9548 h 176822"/>
                <a:gd name="connsiteX310" fmla="*/ 97905 w 296412"/>
                <a:gd name="connsiteY310" fmla="*/ 10465 h 176822"/>
                <a:gd name="connsiteX311" fmla="*/ 98822 w 296412"/>
                <a:gd name="connsiteY311" fmla="*/ 10896 h 176822"/>
                <a:gd name="connsiteX312" fmla="*/ 99577 w 296412"/>
                <a:gd name="connsiteY312" fmla="*/ 11544 h 176822"/>
                <a:gd name="connsiteX313" fmla="*/ 100171 w 296412"/>
                <a:gd name="connsiteY313" fmla="*/ 12622 h 176822"/>
                <a:gd name="connsiteX314" fmla="*/ 100818 w 296412"/>
                <a:gd name="connsiteY314" fmla="*/ 14834 h 176822"/>
                <a:gd name="connsiteX315" fmla="*/ 101303 w 296412"/>
                <a:gd name="connsiteY315" fmla="*/ 15481 h 176822"/>
                <a:gd name="connsiteX316" fmla="*/ 105727 w 296412"/>
                <a:gd name="connsiteY316" fmla="*/ 19419 h 176822"/>
                <a:gd name="connsiteX317" fmla="*/ 106644 w 296412"/>
                <a:gd name="connsiteY317" fmla="*/ 20606 h 176822"/>
                <a:gd name="connsiteX318" fmla="*/ 107075 w 296412"/>
                <a:gd name="connsiteY318" fmla="*/ 21415 h 176822"/>
                <a:gd name="connsiteX319" fmla="*/ 107183 w 296412"/>
                <a:gd name="connsiteY319" fmla="*/ 22170 h 176822"/>
                <a:gd name="connsiteX320" fmla="*/ 107399 w 296412"/>
                <a:gd name="connsiteY320" fmla="*/ 22548 h 176822"/>
                <a:gd name="connsiteX321" fmla="*/ 107884 w 296412"/>
                <a:gd name="connsiteY321" fmla="*/ 22818 h 176822"/>
                <a:gd name="connsiteX322" fmla="*/ 110096 w 296412"/>
                <a:gd name="connsiteY322" fmla="*/ 23303 h 176822"/>
                <a:gd name="connsiteX323" fmla="*/ 111067 w 296412"/>
                <a:gd name="connsiteY323" fmla="*/ 23681 h 176822"/>
                <a:gd name="connsiteX324" fmla="*/ 111822 w 296412"/>
                <a:gd name="connsiteY324" fmla="*/ 24328 h 176822"/>
                <a:gd name="connsiteX325" fmla="*/ 112362 w 296412"/>
                <a:gd name="connsiteY325" fmla="*/ 24975 h 176822"/>
                <a:gd name="connsiteX326" fmla="*/ 113333 w 296412"/>
                <a:gd name="connsiteY326" fmla="*/ 26486 h 176822"/>
                <a:gd name="connsiteX327" fmla="*/ 114303 w 296412"/>
                <a:gd name="connsiteY327" fmla="*/ 27187 h 176822"/>
                <a:gd name="connsiteX328" fmla="*/ 116191 w 296412"/>
                <a:gd name="connsiteY328" fmla="*/ 27942 h 176822"/>
                <a:gd name="connsiteX329" fmla="*/ 123959 w 296412"/>
                <a:gd name="connsiteY329" fmla="*/ 29399 h 176822"/>
                <a:gd name="connsiteX330" fmla="*/ 125847 w 296412"/>
                <a:gd name="connsiteY330" fmla="*/ 29075 h 176822"/>
                <a:gd name="connsiteX331" fmla="*/ 127088 w 296412"/>
                <a:gd name="connsiteY331" fmla="*/ 27726 h 176822"/>
                <a:gd name="connsiteX332" fmla="*/ 128598 w 296412"/>
                <a:gd name="connsiteY332" fmla="*/ 23087 h 176822"/>
                <a:gd name="connsiteX333" fmla="*/ 129138 w 296412"/>
                <a:gd name="connsiteY333" fmla="*/ 22116 h 176822"/>
                <a:gd name="connsiteX334" fmla="*/ 131781 w 296412"/>
                <a:gd name="connsiteY334" fmla="*/ 20444 h 176822"/>
                <a:gd name="connsiteX335" fmla="*/ 132536 w 296412"/>
                <a:gd name="connsiteY335" fmla="*/ 19905 h 176822"/>
                <a:gd name="connsiteX336" fmla="*/ 133129 w 296412"/>
                <a:gd name="connsiteY336" fmla="*/ 19311 h 176822"/>
                <a:gd name="connsiteX337" fmla="*/ 133885 w 296412"/>
                <a:gd name="connsiteY337" fmla="*/ 18232 h 176822"/>
                <a:gd name="connsiteX338" fmla="*/ 135017 w 296412"/>
                <a:gd name="connsiteY338" fmla="*/ 15589 h 176822"/>
                <a:gd name="connsiteX339" fmla="*/ 135503 w 296412"/>
                <a:gd name="connsiteY339" fmla="*/ 14780 h 176822"/>
                <a:gd name="connsiteX340" fmla="*/ 136204 w 296412"/>
                <a:gd name="connsiteY340" fmla="*/ 13809 h 176822"/>
                <a:gd name="connsiteX341" fmla="*/ 136905 w 296412"/>
                <a:gd name="connsiteY341" fmla="*/ 13162 h 176822"/>
                <a:gd name="connsiteX342" fmla="*/ 139495 w 296412"/>
                <a:gd name="connsiteY342" fmla="*/ 11328 h 176822"/>
                <a:gd name="connsiteX343" fmla="*/ 140250 w 296412"/>
                <a:gd name="connsiteY343" fmla="*/ 10627 h 176822"/>
                <a:gd name="connsiteX344" fmla="*/ 143540 w 296412"/>
                <a:gd name="connsiteY344" fmla="*/ 6581 h 176822"/>
                <a:gd name="connsiteX345" fmla="*/ 144781 w 296412"/>
                <a:gd name="connsiteY345" fmla="*/ 5340 h 176822"/>
                <a:gd name="connsiteX346" fmla="*/ 145752 w 296412"/>
                <a:gd name="connsiteY346" fmla="*/ 4639 h 176822"/>
                <a:gd name="connsiteX347" fmla="*/ 146831 w 296412"/>
                <a:gd name="connsiteY347" fmla="*/ 4046 h 176822"/>
                <a:gd name="connsiteX348" fmla="*/ 156648 w 296412"/>
                <a:gd name="connsiteY348" fmla="*/ 1456 h 176822"/>
                <a:gd name="connsiteX349" fmla="*/ 160208 w 296412"/>
                <a:gd name="connsiteY349" fmla="*/ 1295 h 176822"/>
                <a:gd name="connsiteX350" fmla="*/ 172507 w 296412"/>
                <a:gd name="connsiteY350" fmla="*/ 2212 h 176822"/>
                <a:gd name="connsiteX351" fmla="*/ 200935 w 296412"/>
                <a:gd name="connsiteY351" fmla="*/ 162 h 176822"/>
                <a:gd name="connsiteX352" fmla="*/ 201312 w 296412"/>
                <a:gd name="connsiteY352" fmla="*/ 0 h 17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296412" h="176822">
                  <a:moveTo>
                    <a:pt x="201312" y="0"/>
                  </a:moveTo>
                  <a:lnTo>
                    <a:pt x="202337" y="324"/>
                  </a:lnTo>
                  <a:lnTo>
                    <a:pt x="203416" y="971"/>
                  </a:lnTo>
                  <a:lnTo>
                    <a:pt x="203901" y="1834"/>
                  </a:lnTo>
                  <a:lnTo>
                    <a:pt x="203578" y="3129"/>
                  </a:lnTo>
                  <a:lnTo>
                    <a:pt x="202067" y="4531"/>
                  </a:lnTo>
                  <a:lnTo>
                    <a:pt x="201528" y="5664"/>
                  </a:lnTo>
                  <a:lnTo>
                    <a:pt x="205358" y="5017"/>
                  </a:lnTo>
                  <a:lnTo>
                    <a:pt x="207246" y="5017"/>
                  </a:lnTo>
                  <a:lnTo>
                    <a:pt x="208972" y="5988"/>
                  </a:lnTo>
                  <a:lnTo>
                    <a:pt x="209889" y="7228"/>
                  </a:lnTo>
                  <a:lnTo>
                    <a:pt x="211184" y="9925"/>
                  </a:lnTo>
                  <a:lnTo>
                    <a:pt x="212263" y="11112"/>
                  </a:lnTo>
                  <a:lnTo>
                    <a:pt x="212640" y="11220"/>
                  </a:lnTo>
                  <a:lnTo>
                    <a:pt x="213665" y="11058"/>
                  </a:lnTo>
                  <a:lnTo>
                    <a:pt x="214097" y="11112"/>
                  </a:lnTo>
                  <a:lnTo>
                    <a:pt x="214258" y="11328"/>
                  </a:lnTo>
                  <a:lnTo>
                    <a:pt x="214528" y="12029"/>
                  </a:lnTo>
                  <a:lnTo>
                    <a:pt x="214636" y="12245"/>
                  </a:lnTo>
                  <a:lnTo>
                    <a:pt x="215175" y="12838"/>
                  </a:lnTo>
                  <a:lnTo>
                    <a:pt x="215715" y="13647"/>
                  </a:lnTo>
                  <a:lnTo>
                    <a:pt x="216416" y="14349"/>
                  </a:lnTo>
                  <a:lnTo>
                    <a:pt x="218304" y="15050"/>
                  </a:lnTo>
                  <a:lnTo>
                    <a:pt x="218843" y="15859"/>
                  </a:lnTo>
                  <a:lnTo>
                    <a:pt x="219221" y="16722"/>
                  </a:lnTo>
                  <a:lnTo>
                    <a:pt x="219707" y="17100"/>
                  </a:lnTo>
                  <a:lnTo>
                    <a:pt x="223051" y="17639"/>
                  </a:lnTo>
                  <a:lnTo>
                    <a:pt x="224292" y="18610"/>
                  </a:lnTo>
                  <a:lnTo>
                    <a:pt x="226234" y="20822"/>
                  </a:lnTo>
                  <a:lnTo>
                    <a:pt x="227528" y="21253"/>
                  </a:lnTo>
                  <a:lnTo>
                    <a:pt x="229470" y="21415"/>
                  </a:lnTo>
                  <a:lnTo>
                    <a:pt x="231034" y="21955"/>
                  </a:lnTo>
                  <a:lnTo>
                    <a:pt x="232275" y="22872"/>
                  </a:lnTo>
                  <a:lnTo>
                    <a:pt x="233192" y="24220"/>
                  </a:lnTo>
                  <a:lnTo>
                    <a:pt x="234595" y="27564"/>
                  </a:lnTo>
                  <a:lnTo>
                    <a:pt x="235296" y="28482"/>
                  </a:lnTo>
                  <a:lnTo>
                    <a:pt x="236159" y="24975"/>
                  </a:lnTo>
                  <a:lnTo>
                    <a:pt x="237669" y="23303"/>
                  </a:lnTo>
                  <a:lnTo>
                    <a:pt x="239611" y="22062"/>
                  </a:lnTo>
                  <a:lnTo>
                    <a:pt x="241499" y="21307"/>
                  </a:lnTo>
                  <a:lnTo>
                    <a:pt x="245167" y="20552"/>
                  </a:lnTo>
                  <a:lnTo>
                    <a:pt x="246354" y="20120"/>
                  </a:lnTo>
                  <a:lnTo>
                    <a:pt x="252126" y="22818"/>
                  </a:lnTo>
                  <a:lnTo>
                    <a:pt x="253744" y="24004"/>
                  </a:lnTo>
                  <a:lnTo>
                    <a:pt x="255147" y="24490"/>
                  </a:lnTo>
                  <a:lnTo>
                    <a:pt x="259570" y="24598"/>
                  </a:lnTo>
                  <a:lnTo>
                    <a:pt x="261242" y="24813"/>
                  </a:lnTo>
                  <a:lnTo>
                    <a:pt x="266690" y="27996"/>
                  </a:lnTo>
                  <a:lnTo>
                    <a:pt x="268686" y="28428"/>
                  </a:lnTo>
                  <a:lnTo>
                    <a:pt x="272246" y="26917"/>
                  </a:lnTo>
                  <a:lnTo>
                    <a:pt x="273055" y="26432"/>
                  </a:lnTo>
                  <a:lnTo>
                    <a:pt x="278018" y="24975"/>
                  </a:lnTo>
                  <a:lnTo>
                    <a:pt x="283035" y="24813"/>
                  </a:lnTo>
                  <a:lnTo>
                    <a:pt x="283412" y="25623"/>
                  </a:lnTo>
                  <a:lnTo>
                    <a:pt x="285894" y="33228"/>
                  </a:lnTo>
                  <a:lnTo>
                    <a:pt x="284761" y="38677"/>
                  </a:lnTo>
                  <a:lnTo>
                    <a:pt x="285084" y="42129"/>
                  </a:lnTo>
                  <a:lnTo>
                    <a:pt x="285894" y="44880"/>
                  </a:lnTo>
                  <a:lnTo>
                    <a:pt x="286271" y="45689"/>
                  </a:lnTo>
                  <a:lnTo>
                    <a:pt x="288860" y="48548"/>
                  </a:lnTo>
                  <a:lnTo>
                    <a:pt x="289238" y="49519"/>
                  </a:lnTo>
                  <a:lnTo>
                    <a:pt x="289831" y="55021"/>
                  </a:lnTo>
                  <a:lnTo>
                    <a:pt x="289670" y="68237"/>
                  </a:lnTo>
                  <a:lnTo>
                    <a:pt x="290425" y="71905"/>
                  </a:lnTo>
                  <a:lnTo>
                    <a:pt x="291881" y="75573"/>
                  </a:lnTo>
                  <a:lnTo>
                    <a:pt x="295172" y="81884"/>
                  </a:lnTo>
                  <a:lnTo>
                    <a:pt x="296412" y="85876"/>
                  </a:lnTo>
                  <a:lnTo>
                    <a:pt x="295010" y="86469"/>
                  </a:lnTo>
                  <a:lnTo>
                    <a:pt x="294363" y="86415"/>
                  </a:lnTo>
                  <a:lnTo>
                    <a:pt x="293338" y="86200"/>
                  </a:lnTo>
                  <a:lnTo>
                    <a:pt x="292529" y="85714"/>
                  </a:lnTo>
                  <a:lnTo>
                    <a:pt x="289939" y="83826"/>
                  </a:lnTo>
                  <a:lnTo>
                    <a:pt x="287458" y="82370"/>
                  </a:lnTo>
                  <a:lnTo>
                    <a:pt x="286001" y="81938"/>
                  </a:lnTo>
                  <a:lnTo>
                    <a:pt x="284815" y="82046"/>
                  </a:lnTo>
                  <a:lnTo>
                    <a:pt x="284006" y="82586"/>
                  </a:lnTo>
                  <a:lnTo>
                    <a:pt x="283466" y="83125"/>
                  </a:lnTo>
                  <a:lnTo>
                    <a:pt x="282927" y="84096"/>
                  </a:lnTo>
                  <a:lnTo>
                    <a:pt x="280607" y="89976"/>
                  </a:lnTo>
                  <a:lnTo>
                    <a:pt x="279690" y="90893"/>
                  </a:lnTo>
                  <a:lnTo>
                    <a:pt x="278234" y="91971"/>
                  </a:lnTo>
                  <a:lnTo>
                    <a:pt x="270790" y="94075"/>
                  </a:lnTo>
                  <a:lnTo>
                    <a:pt x="265450" y="94776"/>
                  </a:lnTo>
                  <a:lnTo>
                    <a:pt x="261242" y="94291"/>
                  </a:lnTo>
                  <a:lnTo>
                    <a:pt x="246678" y="90785"/>
                  </a:lnTo>
                  <a:lnTo>
                    <a:pt x="243225" y="90677"/>
                  </a:lnTo>
                  <a:lnTo>
                    <a:pt x="240474" y="91162"/>
                  </a:lnTo>
                  <a:lnTo>
                    <a:pt x="209943" y="106212"/>
                  </a:lnTo>
                  <a:lnTo>
                    <a:pt x="208648" y="107183"/>
                  </a:lnTo>
                  <a:lnTo>
                    <a:pt x="209404" y="108801"/>
                  </a:lnTo>
                  <a:lnTo>
                    <a:pt x="208433" y="119428"/>
                  </a:lnTo>
                  <a:lnTo>
                    <a:pt x="208810" y="122125"/>
                  </a:lnTo>
                  <a:lnTo>
                    <a:pt x="209673" y="124121"/>
                  </a:lnTo>
                  <a:lnTo>
                    <a:pt x="210105" y="124714"/>
                  </a:lnTo>
                  <a:lnTo>
                    <a:pt x="211076" y="125685"/>
                  </a:lnTo>
                  <a:lnTo>
                    <a:pt x="211453" y="126171"/>
                  </a:lnTo>
                  <a:lnTo>
                    <a:pt x="211453" y="126710"/>
                  </a:lnTo>
                  <a:lnTo>
                    <a:pt x="211022" y="127304"/>
                  </a:lnTo>
                  <a:lnTo>
                    <a:pt x="210159" y="127951"/>
                  </a:lnTo>
                  <a:lnTo>
                    <a:pt x="208918" y="128544"/>
                  </a:lnTo>
                  <a:lnTo>
                    <a:pt x="207462" y="128922"/>
                  </a:lnTo>
                  <a:lnTo>
                    <a:pt x="204333" y="129299"/>
                  </a:lnTo>
                  <a:lnTo>
                    <a:pt x="203416" y="129677"/>
                  </a:lnTo>
                  <a:lnTo>
                    <a:pt x="202877" y="130378"/>
                  </a:lnTo>
                  <a:lnTo>
                    <a:pt x="202553" y="131511"/>
                  </a:lnTo>
                  <a:lnTo>
                    <a:pt x="202499" y="132266"/>
                  </a:lnTo>
                  <a:lnTo>
                    <a:pt x="202553" y="133021"/>
                  </a:lnTo>
                  <a:lnTo>
                    <a:pt x="203524" y="137067"/>
                  </a:lnTo>
                  <a:lnTo>
                    <a:pt x="203686" y="139495"/>
                  </a:lnTo>
                  <a:lnTo>
                    <a:pt x="203632" y="140034"/>
                  </a:lnTo>
                  <a:lnTo>
                    <a:pt x="203416" y="140681"/>
                  </a:lnTo>
                  <a:lnTo>
                    <a:pt x="203362" y="141221"/>
                  </a:lnTo>
                  <a:lnTo>
                    <a:pt x="203362" y="141706"/>
                  </a:lnTo>
                  <a:lnTo>
                    <a:pt x="203470" y="142246"/>
                  </a:lnTo>
                  <a:lnTo>
                    <a:pt x="203524" y="142785"/>
                  </a:lnTo>
                  <a:lnTo>
                    <a:pt x="203470" y="143432"/>
                  </a:lnTo>
                  <a:lnTo>
                    <a:pt x="203146" y="143864"/>
                  </a:lnTo>
                  <a:lnTo>
                    <a:pt x="202445" y="144026"/>
                  </a:lnTo>
                  <a:lnTo>
                    <a:pt x="201582" y="143918"/>
                  </a:lnTo>
                  <a:lnTo>
                    <a:pt x="199856" y="143109"/>
                  </a:lnTo>
                  <a:lnTo>
                    <a:pt x="189823" y="133615"/>
                  </a:lnTo>
                  <a:lnTo>
                    <a:pt x="189175" y="132212"/>
                  </a:lnTo>
                  <a:lnTo>
                    <a:pt x="188582" y="130216"/>
                  </a:lnTo>
                  <a:lnTo>
                    <a:pt x="187072" y="127034"/>
                  </a:lnTo>
                  <a:lnTo>
                    <a:pt x="185939" y="125685"/>
                  </a:lnTo>
                  <a:lnTo>
                    <a:pt x="184968" y="124822"/>
                  </a:lnTo>
                  <a:lnTo>
                    <a:pt x="183619" y="124445"/>
                  </a:lnTo>
                  <a:lnTo>
                    <a:pt x="182163" y="124984"/>
                  </a:lnTo>
                  <a:lnTo>
                    <a:pt x="180275" y="128490"/>
                  </a:lnTo>
                  <a:lnTo>
                    <a:pt x="178872" y="130432"/>
                  </a:lnTo>
                  <a:lnTo>
                    <a:pt x="178171" y="132374"/>
                  </a:lnTo>
                  <a:lnTo>
                    <a:pt x="178225" y="133669"/>
                  </a:lnTo>
                  <a:lnTo>
                    <a:pt x="178872" y="134640"/>
                  </a:lnTo>
                  <a:lnTo>
                    <a:pt x="179735" y="135503"/>
                  </a:lnTo>
                  <a:lnTo>
                    <a:pt x="180491" y="136474"/>
                  </a:lnTo>
                  <a:lnTo>
                    <a:pt x="181084" y="137768"/>
                  </a:lnTo>
                  <a:lnTo>
                    <a:pt x="181246" y="139117"/>
                  </a:lnTo>
                  <a:lnTo>
                    <a:pt x="181192" y="140196"/>
                  </a:lnTo>
                  <a:lnTo>
                    <a:pt x="180706" y="140951"/>
                  </a:lnTo>
                  <a:lnTo>
                    <a:pt x="179627" y="141652"/>
                  </a:lnTo>
                  <a:lnTo>
                    <a:pt x="175852" y="143055"/>
                  </a:lnTo>
                  <a:lnTo>
                    <a:pt x="174125" y="143378"/>
                  </a:lnTo>
                  <a:lnTo>
                    <a:pt x="171968" y="142785"/>
                  </a:lnTo>
                  <a:lnTo>
                    <a:pt x="167329" y="140897"/>
                  </a:lnTo>
                  <a:lnTo>
                    <a:pt x="164793" y="141976"/>
                  </a:lnTo>
                  <a:lnTo>
                    <a:pt x="162258" y="141814"/>
                  </a:lnTo>
                  <a:lnTo>
                    <a:pt x="159453" y="140843"/>
                  </a:lnTo>
                  <a:lnTo>
                    <a:pt x="156756" y="140358"/>
                  </a:lnTo>
                  <a:lnTo>
                    <a:pt x="154275" y="139549"/>
                  </a:lnTo>
                  <a:lnTo>
                    <a:pt x="152602" y="139333"/>
                  </a:lnTo>
                  <a:lnTo>
                    <a:pt x="151524" y="139549"/>
                  </a:lnTo>
                  <a:lnTo>
                    <a:pt x="150607" y="140519"/>
                  </a:lnTo>
                  <a:lnTo>
                    <a:pt x="149905" y="141868"/>
                  </a:lnTo>
                  <a:lnTo>
                    <a:pt x="149528" y="143324"/>
                  </a:lnTo>
                  <a:lnTo>
                    <a:pt x="149690" y="144511"/>
                  </a:lnTo>
                  <a:lnTo>
                    <a:pt x="150283" y="145428"/>
                  </a:lnTo>
                  <a:lnTo>
                    <a:pt x="151038" y="146022"/>
                  </a:lnTo>
                  <a:lnTo>
                    <a:pt x="151685" y="146831"/>
                  </a:lnTo>
                  <a:lnTo>
                    <a:pt x="151955" y="147748"/>
                  </a:lnTo>
                  <a:lnTo>
                    <a:pt x="151685" y="148881"/>
                  </a:lnTo>
                  <a:lnTo>
                    <a:pt x="145428" y="158105"/>
                  </a:lnTo>
                  <a:lnTo>
                    <a:pt x="144295" y="159453"/>
                  </a:lnTo>
                  <a:lnTo>
                    <a:pt x="142893" y="160640"/>
                  </a:lnTo>
                  <a:lnTo>
                    <a:pt x="141436" y="161449"/>
                  </a:lnTo>
                  <a:lnTo>
                    <a:pt x="140465" y="161773"/>
                  </a:lnTo>
                  <a:lnTo>
                    <a:pt x="139926" y="161503"/>
                  </a:lnTo>
                  <a:lnTo>
                    <a:pt x="139656" y="161071"/>
                  </a:lnTo>
                  <a:lnTo>
                    <a:pt x="139171" y="161125"/>
                  </a:lnTo>
                  <a:lnTo>
                    <a:pt x="137499" y="162744"/>
                  </a:lnTo>
                  <a:lnTo>
                    <a:pt x="135988" y="163769"/>
                  </a:lnTo>
                  <a:lnTo>
                    <a:pt x="131835" y="165980"/>
                  </a:lnTo>
                  <a:lnTo>
                    <a:pt x="130486" y="167167"/>
                  </a:lnTo>
                  <a:lnTo>
                    <a:pt x="129785" y="168408"/>
                  </a:lnTo>
                  <a:lnTo>
                    <a:pt x="129353" y="169594"/>
                  </a:lnTo>
                  <a:lnTo>
                    <a:pt x="128598" y="170511"/>
                  </a:lnTo>
                  <a:lnTo>
                    <a:pt x="127088" y="171105"/>
                  </a:lnTo>
                  <a:lnTo>
                    <a:pt x="121640" y="171536"/>
                  </a:lnTo>
                  <a:lnTo>
                    <a:pt x="120507" y="171968"/>
                  </a:lnTo>
                  <a:lnTo>
                    <a:pt x="119104" y="172237"/>
                  </a:lnTo>
                  <a:lnTo>
                    <a:pt x="117648" y="172291"/>
                  </a:lnTo>
                  <a:lnTo>
                    <a:pt x="115814" y="172130"/>
                  </a:lnTo>
                  <a:lnTo>
                    <a:pt x="113386" y="171374"/>
                  </a:lnTo>
                  <a:lnTo>
                    <a:pt x="111391" y="170511"/>
                  </a:lnTo>
                  <a:lnTo>
                    <a:pt x="107345" y="167922"/>
                  </a:lnTo>
                  <a:lnTo>
                    <a:pt x="102760" y="166789"/>
                  </a:lnTo>
                  <a:lnTo>
                    <a:pt x="99469" y="164416"/>
                  </a:lnTo>
                  <a:lnTo>
                    <a:pt x="97096" y="168300"/>
                  </a:lnTo>
                  <a:lnTo>
                    <a:pt x="92403" y="171213"/>
                  </a:lnTo>
                  <a:lnTo>
                    <a:pt x="90839" y="171914"/>
                  </a:lnTo>
                  <a:lnTo>
                    <a:pt x="87009" y="172723"/>
                  </a:lnTo>
                  <a:lnTo>
                    <a:pt x="86146" y="173262"/>
                  </a:lnTo>
                  <a:lnTo>
                    <a:pt x="82639" y="176823"/>
                  </a:lnTo>
                  <a:lnTo>
                    <a:pt x="81830" y="176283"/>
                  </a:lnTo>
                  <a:lnTo>
                    <a:pt x="79727" y="175744"/>
                  </a:lnTo>
                  <a:lnTo>
                    <a:pt x="78594" y="175204"/>
                  </a:lnTo>
                  <a:lnTo>
                    <a:pt x="76436" y="173910"/>
                  </a:lnTo>
                  <a:lnTo>
                    <a:pt x="73631" y="172669"/>
                  </a:lnTo>
                  <a:lnTo>
                    <a:pt x="72444" y="172669"/>
                  </a:lnTo>
                  <a:lnTo>
                    <a:pt x="71743" y="172831"/>
                  </a:lnTo>
                  <a:lnTo>
                    <a:pt x="69963" y="173478"/>
                  </a:lnTo>
                  <a:lnTo>
                    <a:pt x="69100" y="173478"/>
                  </a:lnTo>
                  <a:lnTo>
                    <a:pt x="68237" y="173047"/>
                  </a:lnTo>
                  <a:lnTo>
                    <a:pt x="66349" y="170781"/>
                  </a:lnTo>
                  <a:lnTo>
                    <a:pt x="65378" y="169918"/>
                  </a:lnTo>
                  <a:lnTo>
                    <a:pt x="63112" y="169325"/>
                  </a:lnTo>
                  <a:lnTo>
                    <a:pt x="61872" y="168839"/>
                  </a:lnTo>
                  <a:lnTo>
                    <a:pt x="57125" y="166358"/>
                  </a:lnTo>
                  <a:lnTo>
                    <a:pt x="53996" y="163984"/>
                  </a:lnTo>
                  <a:lnTo>
                    <a:pt x="51137" y="160910"/>
                  </a:lnTo>
                  <a:lnTo>
                    <a:pt x="49195" y="157943"/>
                  </a:lnTo>
                  <a:lnTo>
                    <a:pt x="46121" y="155246"/>
                  </a:lnTo>
                  <a:lnTo>
                    <a:pt x="45419" y="153034"/>
                  </a:lnTo>
                  <a:lnTo>
                    <a:pt x="44826" y="152117"/>
                  </a:lnTo>
                  <a:lnTo>
                    <a:pt x="43531" y="150930"/>
                  </a:lnTo>
                  <a:lnTo>
                    <a:pt x="40780" y="149851"/>
                  </a:lnTo>
                  <a:lnTo>
                    <a:pt x="39701" y="149042"/>
                  </a:lnTo>
                  <a:lnTo>
                    <a:pt x="38946" y="147802"/>
                  </a:lnTo>
                  <a:lnTo>
                    <a:pt x="36789" y="139171"/>
                  </a:lnTo>
                  <a:lnTo>
                    <a:pt x="35224" y="136690"/>
                  </a:lnTo>
                  <a:lnTo>
                    <a:pt x="35008" y="135665"/>
                  </a:lnTo>
                  <a:lnTo>
                    <a:pt x="34847" y="135233"/>
                  </a:lnTo>
                  <a:lnTo>
                    <a:pt x="34361" y="134640"/>
                  </a:lnTo>
                  <a:lnTo>
                    <a:pt x="33444" y="133938"/>
                  </a:lnTo>
                  <a:lnTo>
                    <a:pt x="31934" y="133129"/>
                  </a:lnTo>
                  <a:lnTo>
                    <a:pt x="29884" y="131187"/>
                  </a:lnTo>
                  <a:lnTo>
                    <a:pt x="29237" y="130324"/>
                  </a:lnTo>
                  <a:lnTo>
                    <a:pt x="28535" y="129677"/>
                  </a:lnTo>
                  <a:lnTo>
                    <a:pt x="27834" y="129246"/>
                  </a:lnTo>
                  <a:lnTo>
                    <a:pt x="26378" y="129461"/>
                  </a:lnTo>
                  <a:lnTo>
                    <a:pt x="19149" y="134478"/>
                  </a:lnTo>
                  <a:lnTo>
                    <a:pt x="16075" y="124283"/>
                  </a:lnTo>
                  <a:lnTo>
                    <a:pt x="12568" y="115760"/>
                  </a:lnTo>
                  <a:lnTo>
                    <a:pt x="11436" y="113764"/>
                  </a:lnTo>
                  <a:lnTo>
                    <a:pt x="10519" y="112523"/>
                  </a:lnTo>
                  <a:lnTo>
                    <a:pt x="7768" y="110312"/>
                  </a:lnTo>
                  <a:lnTo>
                    <a:pt x="6473" y="108855"/>
                  </a:lnTo>
                  <a:lnTo>
                    <a:pt x="4963" y="106536"/>
                  </a:lnTo>
                  <a:lnTo>
                    <a:pt x="2481" y="101735"/>
                  </a:lnTo>
                  <a:lnTo>
                    <a:pt x="1187" y="96934"/>
                  </a:lnTo>
                  <a:lnTo>
                    <a:pt x="432" y="91864"/>
                  </a:lnTo>
                  <a:lnTo>
                    <a:pt x="0" y="83017"/>
                  </a:lnTo>
                  <a:lnTo>
                    <a:pt x="3237" y="83610"/>
                  </a:lnTo>
                  <a:lnTo>
                    <a:pt x="4747" y="83341"/>
                  </a:lnTo>
                  <a:lnTo>
                    <a:pt x="6203" y="83880"/>
                  </a:lnTo>
                  <a:lnTo>
                    <a:pt x="7822" y="84851"/>
                  </a:lnTo>
                  <a:lnTo>
                    <a:pt x="9764" y="85013"/>
                  </a:lnTo>
                  <a:lnTo>
                    <a:pt x="25137" y="82747"/>
                  </a:lnTo>
                  <a:lnTo>
                    <a:pt x="26216" y="83772"/>
                  </a:lnTo>
                  <a:lnTo>
                    <a:pt x="29075" y="83988"/>
                  </a:lnTo>
                  <a:lnTo>
                    <a:pt x="30154" y="83556"/>
                  </a:lnTo>
                  <a:lnTo>
                    <a:pt x="31448" y="82747"/>
                  </a:lnTo>
                  <a:lnTo>
                    <a:pt x="33552" y="79457"/>
                  </a:lnTo>
                  <a:lnTo>
                    <a:pt x="35224" y="77353"/>
                  </a:lnTo>
                  <a:lnTo>
                    <a:pt x="38515" y="74278"/>
                  </a:lnTo>
                  <a:lnTo>
                    <a:pt x="45635" y="68938"/>
                  </a:lnTo>
                  <a:lnTo>
                    <a:pt x="47739" y="66834"/>
                  </a:lnTo>
                  <a:lnTo>
                    <a:pt x="48764" y="65216"/>
                  </a:lnTo>
                  <a:lnTo>
                    <a:pt x="49681" y="62573"/>
                  </a:lnTo>
                  <a:lnTo>
                    <a:pt x="49681" y="61872"/>
                  </a:lnTo>
                  <a:lnTo>
                    <a:pt x="49357" y="61278"/>
                  </a:lnTo>
                  <a:lnTo>
                    <a:pt x="48872" y="60631"/>
                  </a:lnTo>
                  <a:lnTo>
                    <a:pt x="48710" y="59768"/>
                  </a:lnTo>
                  <a:lnTo>
                    <a:pt x="49627" y="57233"/>
                  </a:lnTo>
                  <a:lnTo>
                    <a:pt x="49789" y="56208"/>
                  </a:lnTo>
                  <a:lnTo>
                    <a:pt x="48278" y="51137"/>
                  </a:lnTo>
                  <a:lnTo>
                    <a:pt x="48602" y="48656"/>
                  </a:lnTo>
                  <a:lnTo>
                    <a:pt x="49033" y="46984"/>
                  </a:lnTo>
                  <a:lnTo>
                    <a:pt x="49897" y="46067"/>
                  </a:lnTo>
                  <a:lnTo>
                    <a:pt x="50544" y="45743"/>
                  </a:lnTo>
                  <a:lnTo>
                    <a:pt x="51191" y="45635"/>
                  </a:lnTo>
                  <a:lnTo>
                    <a:pt x="52054" y="45635"/>
                  </a:lnTo>
                  <a:lnTo>
                    <a:pt x="55075" y="45096"/>
                  </a:lnTo>
                  <a:lnTo>
                    <a:pt x="57394" y="43963"/>
                  </a:lnTo>
                  <a:lnTo>
                    <a:pt x="59175" y="42614"/>
                  </a:lnTo>
                  <a:lnTo>
                    <a:pt x="61224" y="40079"/>
                  </a:lnTo>
                  <a:lnTo>
                    <a:pt x="62411" y="38029"/>
                  </a:lnTo>
                  <a:lnTo>
                    <a:pt x="63166" y="36303"/>
                  </a:lnTo>
                  <a:lnTo>
                    <a:pt x="63274" y="35224"/>
                  </a:lnTo>
                  <a:lnTo>
                    <a:pt x="63112" y="34685"/>
                  </a:lnTo>
                  <a:lnTo>
                    <a:pt x="62627" y="34469"/>
                  </a:lnTo>
                  <a:lnTo>
                    <a:pt x="62195" y="34739"/>
                  </a:lnTo>
                  <a:lnTo>
                    <a:pt x="61710" y="34955"/>
                  </a:lnTo>
                  <a:lnTo>
                    <a:pt x="60901" y="35009"/>
                  </a:lnTo>
                  <a:lnTo>
                    <a:pt x="59229" y="34253"/>
                  </a:lnTo>
                  <a:lnTo>
                    <a:pt x="58096" y="33336"/>
                  </a:lnTo>
                  <a:lnTo>
                    <a:pt x="58365" y="31448"/>
                  </a:lnTo>
                  <a:lnTo>
                    <a:pt x="58365" y="29452"/>
                  </a:lnTo>
                  <a:lnTo>
                    <a:pt x="58042" y="27511"/>
                  </a:lnTo>
                  <a:lnTo>
                    <a:pt x="56963" y="25191"/>
                  </a:lnTo>
                  <a:lnTo>
                    <a:pt x="66673" y="21847"/>
                  </a:lnTo>
                  <a:lnTo>
                    <a:pt x="67374" y="21415"/>
                  </a:lnTo>
                  <a:lnTo>
                    <a:pt x="68129" y="20768"/>
                  </a:lnTo>
                  <a:lnTo>
                    <a:pt x="68722" y="20120"/>
                  </a:lnTo>
                  <a:lnTo>
                    <a:pt x="69585" y="18286"/>
                  </a:lnTo>
                  <a:lnTo>
                    <a:pt x="70071" y="17208"/>
                  </a:lnTo>
                  <a:lnTo>
                    <a:pt x="70556" y="16506"/>
                  </a:lnTo>
                  <a:lnTo>
                    <a:pt x="71312" y="15589"/>
                  </a:lnTo>
                  <a:lnTo>
                    <a:pt x="73038" y="13863"/>
                  </a:lnTo>
                  <a:lnTo>
                    <a:pt x="74818" y="12515"/>
                  </a:lnTo>
                  <a:lnTo>
                    <a:pt x="75519" y="12083"/>
                  </a:lnTo>
                  <a:lnTo>
                    <a:pt x="76328" y="11813"/>
                  </a:lnTo>
                  <a:lnTo>
                    <a:pt x="77083" y="11652"/>
                  </a:lnTo>
                  <a:lnTo>
                    <a:pt x="78000" y="11544"/>
                  </a:lnTo>
                  <a:lnTo>
                    <a:pt x="83017" y="11652"/>
                  </a:lnTo>
                  <a:lnTo>
                    <a:pt x="87332" y="11166"/>
                  </a:lnTo>
                  <a:lnTo>
                    <a:pt x="88735" y="10788"/>
                  </a:lnTo>
                  <a:lnTo>
                    <a:pt x="91324" y="9818"/>
                  </a:lnTo>
                  <a:lnTo>
                    <a:pt x="92349" y="9548"/>
                  </a:lnTo>
                  <a:lnTo>
                    <a:pt x="93320" y="9440"/>
                  </a:lnTo>
                  <a:lnTo>
                    <a:pt x="94345" y="9548"/>
                  </a:lnTo>
                  <a:lnTo>
                    <a:pt x="97905" y="10465"/>
                  </a:lnTo>
                  <a:lnTo>
                    <a:pt x="98822" y="10896"/>
                  </a:lnTo>
                  <a:lnTo>
                    <a:pt x="99577" y="11544"/>
                  </a:lnTo>
                  <a:lnTo>
                    <a:pt x="100171" y="12622"/>
                  </a:lnTo>
                  <a:lnTo>
                    <a:pt x="100818" y="14834"/>
                  </a:lnTo>
                  <a:lnTo>
                    <a:pt x="101303" y="15481"/>
                  </a:lnTo>
                  <a:lnTo>
                    <a:pt x="105727" y="19419"/>
                  </a:lnTo>
                  <a:lnTo>
                    <a:pt x="106644" y="20606"/>
                  </a:lnTo>
                  <a:lnTo>
                    <a:pt x="107075" y="21415"/>
                  </a:lnTo>
                  <a:lnTo>
                    <a:pt x="107183" y="22170"/>
                  </a:lnTo>
                  <a:lnTo>
                    <a:pt x="107399" y="22548"/>
                  </a:lnTo>
                  <a:lnTo>
                    <a:pt x="107884" y="22818"/>
                  </a:lnTo>
                  <a:lnTo>
                    <a:pt x="110096" y="23303"/>
                  </a:lnTo>
                  <a:lnTo>
                    <a:pt x="111067" y="23681"/>
                  </a:lnTo>
                  <a:lnTo>
                    <a:pt x="111822" y="24328"/>
                  </a:lnTo>
                  <a:lnTo>
                    <a:pt x="112362" y="24975"/>
                  </a:lnTo>
                  <a:lnTo>
                    <a:pt x="113333" y="26486"/>
                  </a:lnTo>
                  <a:lnTo>
                    <a:pt x="114303" y="27187"/>
                  </a:lnTo>
                  <a:lnTo>
                    <a:pt x="116191" y="27942"/>
                  </a:lnTo>
                  <a:lnTo>
                    <a:pt x="123959" y="29399"/>
                  </a:lnTo>
                  <a:lnTo>
                    <a:pt x="125847" y="29075"/>
                  </a:lnTo>
                  <a:lnTo>
                    <a:pt x="127088" y="27726"/>
                  </a:lnTo>
                  <a:lnTo>
                    <a:pt x="128598" y="23087"/>
                  </a:lnTo>
                  <a:lnTo>
                    <a:pt x="129138" y="22116"/>
                  </a:lnTo>
                  <a:lnTo>
                    <a:pt x="131781" y="20444"/>
                  </a:lnTo>
                  <a:lnTo>
                    <a:pt x="132536" y="19905"/>
                  </a:lnTo>
                  <a:lnTo>
                    <a:pt x="133129" y="19311"/>
                  </a:lnTo>
                  <a:lnTo>
                    <a:pt x="133885" y="18232"/>
                  </a:lnTo>
                  <a:lnTo>
                    <a:pt x="135017" y="15589"/>
                  </a:lnTo>
                  <a:lnTo>
                    <a:pt x="135503" y="14780"/>
                  </a:lnTo>
                  <a:lnTo>
                    <a:pt x="136204" y="13809"/>
                  </a:lnTo>
                  <a:lnTo>
                    <a:pt x="136905" y="13162"/>
                  </a:lnTo>
                  <a:lnTo>
                    <a:pt x="139495" y="11328"/>
                  </a:lnTo>
                  <a:lnTo>
                    <a:pt x="140250" y="10627"/>
                  </a:lnTo>
                  <a:lnTo>
                    <a:pt x="143540" y="6581"/>
                  </a:lnTo>
                  <a:lnTo>
                    <a:pt x="144781" y="5340"/>
                  </a:lnTo>
                  <a:lnTo>
                    <a:pt x="145752" y="4639"/>
                  </a:lnTo>
                  <a:lnTo>
                    <a:pt x="146831" y="4046"/>
                  </a:lnTo>
                  <a:lnTo>
                    <a:pt x="156648" y="1456"/>
                  </a:lnTo>
                  <a:lnTo>
                    <a:pt x="160208" y="1295"/>
                  </a:lnTo>
                  <a:lnTo>
                    <a:pt x="172507" y="2212"/>
                  </a:lnTo>
                  <a:lnTo>
                    <a:pt x="200935" y="162"/>
                  </a:lnTo>
                  <a:lnTo>
                    <a:pt x="201312" y="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="" xmlns:a16="http://schemas.microsoft.com/office/drawing/2014/main" id="{54CE779F-BAA7-D175-86AA-FA521AF54EDC}"/>
                </a:ext>
              </a:extLst>
            </p:cNvPr>
            <p:cNvSpPr/>
            <p:nvPr/>
          </p:nvSpPr>
          <p:spPr>
            <a:xfrm>
              <a:off x="3902958" y="2237758"/>
              <a:ext cx="327715" cy="271962"/>
            </a:xfrm>
            <a:custGeom>
              <a:avLst/>
              <a:gdLst>
                <a:gd name="connsiteX0" fmla="*/ 213503 w 347927"/>
                <a:gd name="connsiteY0" fmla="*/ 3884 h 283735"/>
                <a:gd name="connsiteX1" fmla="*/ 213665 w 347927"/>
                <a:gd name="connsiteY1" fmla="*/ 4423 h 283735"/>
                <a:gd name="connsiteX2" fmla="*/ 214043 w 347927"/>
                <a:gd name="connsiteY2" fmla="*/ 6203 h 283735"/>
                <a:gd name="connsiteX3" fmla="*/ 214043 w 347927"/>
                <a:gd name="connsiteY3" fmla="*/ 7174 h 283735"/>
                <a:gd name="connsiteX4" fmla="*/ 213719 w 347927"/>
                <a:gd name="connsiteY4" fmla="*/ 8145 h 283735"/>
                <a:gd name="connsiteX5" fmla="*/ 212317 w 347927"/>
                <a:gd name="connsiteY5" fmla="*/ 10411 h 283735"/>
                <a:gd name="connsiteX6" fmla="*/ 211885 w 347927"/>
                <a:gd name="connsiteY6" fmla="*/ 11490 h 283735"/>
                <a:gd name="connsiteX7" fmla="*/ 209835 w 347927"/>
                <a:gd name="connsiteY7" fmla="*/ 14834 h 283735"/>
                <a:gd name="connsiteX8" fmla="*/ 209350 w 347927"/>
                <a:gd name="connsiteY8" fmla="*/ 16668 h 283735"/>
                <a:gd name="connsiteX9" fmla="*/ 209404 w 347927"/>
                <a:gd name="connsiteY9" fmla="*/ 18017 h 283735"/>
                <a:gd name="connsiteX10" fmla="*/ 209619 w 347927"/>
                <a:gd name="connsiteY10" fmla="*/ 19149 h 283735"/>
                <a:gd name="connsiteX11" fmla="*/ 210536 w 347927"/>
                <a:gd name="connsiteY11" fmla="*/ 21361 h 283735"/>
                <a:gd name="connsiteX12" fmla="*/ 211939 w 347927"/>
                <a:gd name="connsiteY12" fmla="*/ 19851 h 283735"/>
                <a:gd name="connsiteX13" fmla="*/ 213126 w 347927"/>
                <a:gd name="connsiteY13" fmla="*/ 15427 h 283735"/>
                <a:gd name="connsiteX14" fmla="*/ 213989 w 347927"/>
                <a:gd name="connsiteY14" fmla="*/ 14295 h 283735"/>
                <a:gd name="connsiteX15" fmla="*/ 216362 w 347927"/>
                <a:gd name="connsiteY15" fmla="*/ 14618 h 283735"/>
                <a:gd name="connsiteX16" fmla="*/ 218304 w 347927"/>
                <a:gd name="connsiteY16" fmla="*/ 16291 h 283735"/>
                <a:gd name="connsiteX17" fmla="*/ 219976 w 347927"/>
                <a:gd name="connsiteY17" fmla="*/ 18179 h 283735"/>
                <a:gd name="connsiteX18" fmla="*/ 221541 w 347927"/>
                <a:gd name="connsiteY18" fmla="*/ 19096 h 283735"/>
                <a:gd name="connsiteX19" fmla="*/ 222727 w 347927"/>
                <a:gd name="connsiteY19" fmla="*/ 20174 h 283735"/>
                <a:gd name="connsiteX20" fmla="*/ 222080 w 347927"/>
                <a:gd name="connsiteY20" fmla="*/ 22548 h 283735"/>
                <a:gd name="connsiteX21" fmla="*/ 220731 w 347927"/>
                <a:gd name="connsiteY21" fmla="*/ 25083 h 283735"/>
                <a:gd name="connsiteX22" fmla="*/ 219760 w 347927"/>
                <a:gd name="connsiteY22" fmla="*/ 26540 h 283735"/>
                <a:gd name="connsiteX23" fmla="*/ 219059 w 347927"/>
                <a:gd name="connsiteY23" fmla="*/ 27241 h 283735"/>
                <a:gd name="connsiteX24" fmla="*/ 218412 w 347927"/>
                <a:gd name="connsiteY24" fmla="*/ 28104 h 283735"/>
                <a:gd name="connsiteX25" fmla="*/ 218520 w 347927"/>
                <a:gd name="connsiteY25" fmla="*/ 28697 h 283735"/>
                <a:gd name="connsiteX26" fmla="*/ 220030 w 347927"/>
                <a:gd name="connsiteY26" fmla="*/ 28589 h 283735"/>
                <a:gd name="connsiteX27" fmla="*/ 221271 w 347927"/>
                <a:gd name="connsiteY27" fmla="*/ 27888 h 283735"/>
                <a:gd name="connsiteX28" fmla="*/ 223159 w 347927"/>
                <a:gd name="connsiteY28" fmla="*/ 25407 h 283735"/>
                <a:gd name="connsiteX29" fmla="*/ 224184 w 347927"/>
                <a:gd name="connsiteY29" fmla="*/ 24382 h 283735"/>
                <a:gd name="connsiteX30" fmla="*/ 224669 w 347927"/>
                <a:gd name="connsiteY30" fmla="*/ 26108 h 283735"/>
                <a:gd name="connsiteX31" fmla="*/ 224723 w 347927"/>
                <a:gd name="connsiteY31" fmla="*/ 28104 h 283735"/>
                <a:gd name="connsiteX32" fmla="*/ 225047 w 347927"/>
                <a:gd name="connsiteY32" fmla="*/ 29722 h 283735"/>
                <a:gd name="connsiteX33" fmla="*/ 226288 w 347927"/>
                <a:gd name="connsiteY33" fmla="*/ 30369 h 283735"/>
                <a:gd name="connsiteX34" fmla="*/ 226557 w 347927"/>
                <a:gd name="connsiteY34" fmla="*/ 30477 h 283735"/>
                <a:gd name="connsiteX35" fmla="*/ 226719 w 347927"/>
                <a:gd name="connsiteY35" fmla="*/ 30693 h 283735"/>
                <a:gd name="connsiteX36" fmla="*/ 226989 w 347927"/>
                <a:gd name="connsiteY36" fmla="*/ 30909 h 283735"/>
                <a:gd name="connsiteX37" fmla="*/ 227528 w 347927"/>
                <a:gd name="connsiteY37" fmla="*/ 31017 h 283735"/>
                <a:gd name="connsiteX38" fmla="*/ 227744 w 347927"/>
                <a:gd name="connsiteY38" fmla="*/ 30855 h 283735"/>
                <a:gd name="connsiteX39" fmla="*/ 227906 w 347927"/>
                <a:gd name="connsiteY39" fmla="*/ 30423 h 283735"/>
                <a:gd name="connsiteX40" fmla="*/ 228175 w 347927"/>
                <a:gd name="connsiteY40" fmla="*/ 30046 h 283735"/>
                <a:gd name="connsiteX41" fmla="*/ 228661 w 347927"/>
                <a:gd name="connsiteY41" fmla="*/ 29884 h 283735"/>
                <a:gd name="connsiteX42" fmla="*/ 229039 w 347927"/>
                <a:gd name="connsiteY42" fmla="*/ 29614 h 283735"/>
                <a:gd name="connsiteX43" fmla="*/ 230657 w 347927"/>
                <a:gd name="connsiteY43" fmla="*/ 28050 h 283735"/>
                <a:gd name="connsiteX44" fmla="*/ 234433 w 347927"/>
                <a:gd name="connsiteY44" fmla="*/ 26863 h 283735"/>
                <a:gd name="connsiteX45" fmla="*/ 238101 w 347927"/>
                <a:gd name="connsiteY45" fmla="*/ 27780 h 283735"/>
                <a:gd name="connsiteX46" fmla="*/ 241176 w 347927"/>
                <a:gd name="connsiteY46" fmla="*/ 30315 h 283735"/>
                <a:gd name="connsiteX47" fmla="*/ 243279 w 347927"/>
                <a:gd name="connsiteY47" fmla="*/ 33984 h 283735"/>
                <a:gd name="connsiteX48" fmla="*/ 244034 w 347927"/>
                <a:gd name="connsiteY48" fmla="*/ 37975 h 283735"/>
                <a:gd name="connsiteX49" fmla="*/ 243441 w 347927"/>
                <a:gd name="connsiteY49" fmla="*/ 41374 h 283735"/>
                <a:gd name="connsiteX50" fmla="*/ 242039 w 347927"/>
                <a:gd name="connsiteY50" fmla="*/ 44394 h 283735"/>
                <a:gd name="connsiteX51" fmla="*/ 239288 w 347927"/>
                <a:gd name="connsiteY51" fmla="*/ 48494 h 283735"/>
                <a:gd name="connsiteX52" fmla="*/ 233084 w 347927"/>
                <a:gd name="connsiteY52" fmla="*/ 55776 h 283735"/>
                <a:gd name="connsiteX53" fmla="*/ 231897 w 347927"/>
                <a:gd name="connsiteY53" fmla="*/ 56693 h 283735"/>
                <a:gd name="connsiteX54" fmla="*/ 230441 w 347927"/>
                <a:gd name="connsiteY54" fmla="*/ 56963 h 283735"/>
                <a:gd name="connsiteX55" fmla="*/ 226773 w 347927"/>
                <a:gd name="connsiteY55" fmla="*/ 57071 h 283735"/>
                <a:gd name="connsiteX56" fmla="*/ 225640 w 347927"/>
                <a:gd name="connsiteY56" fmla="*/ 57556 h 283735"/>
                <a:gd name="connsiteX57" fmla="*/ 224400 w 347927"/>
                <a:gd name="connsiteY57" fmla="*/ 58689 h 283735"/>
                <a:gd name="connsiteX58" fmla="*/ 221433 w 347927"/>
                <a:gd name="connsiteY58" fmla="*/ 60685 h 283735"/>
                <a:gd name="connsiteX59" fmla="*/ 219922 w 347927"/>
                <a:gd name="connsiteY59" fmla="*/ 61980 h 283735"/>
                <a:gd name="connsiteX60" fmla="*/ 225964 w 347927"/>
                <a:gd name="connsiteY60" fmla="*/ 59336 h 283735"/>
                <a:gd name="connsiteX61" fmla="*/ 228877 w 347927"/>
                <a:gd name="connsiteY61" fmla="*/ 59283 h 283735"/>
                <a:gd name="connsiteX62" fmla="*/ 230549 w 347927"/>
                <a:gd name="connsiteY62" fmla="*/ 62573 h 283735"/>
                <a:gd name="connsiteX63" fmla="*/ 230657 w 347927"/>
                <a:gd name="connsiteY63" fmla="*/ 66403 h 283735"/>
                <a:gd name="connsiteX64" fmla="*/ 230387 w 347927"/>
                <a:gd name="connsiteY64" fmla="*/ 68614 h 283735"/>
                <a:gd name="connsiteX65" fmla="*/ 229200 w 347927"/>
                <a:gd name="connsiteY65" fmla="*/ 71527 h 283735"/>
                <a:gd name="connsiteX66" fmla="*/ 229200 w 347927"/>
                <a:gd name="connsiteY66" fmla="*/ 75573 h 283735"/>
                <a:gd name="connsiteX67" fmla="*/ 228877 w 347927"/>
                <a:gd name="connsiteY67" fmla="*/ 76976 h 283735"/>
                <a:gd name="connsiteX68" fmla="*/ 227960 w 347927"/>
                <a:gd name="connsiteY68" fmla="*/ 77677 h 283735"/>
                <a:gd name="connsiteX69" fmla="*/ 226395 w 347927"/>
                <a:gd name="connsiteY69" fmla="*/ 78432 h 283735"/>
                <a:gd name="connsiteX70" fmla="*/ 224669 w 347927"/>
                <a:gd name="connsiteY70" fmla="*/ 79025 h 283735"/>
                <a:gd name="connsiteX71" fmla="*/ 223159 w 347927"/>
                <a:gd name="connsiteY71" fmla="*/ 79295 h 283735"/>
                <a:gd name="connsiteX72" fmla="*/ 222188 w 347927"/>
                <a:gd name="connsiteY72" fmla="*/ 79673 h 283735"/>
                <a:gd name="connsiteX73" fmla="*/ 219599 w 347927"/>
                <a:gd name="connsiteY73" fmla="*/ 81561 h 283735"/>
                <a:gd name="connsiteX74" fmla="*/ 216686 w 347927"/>
                <a:gd name="connsiteY74" fmla="*/ 84150 h 283735"/>
                <a:gd name="connsiteX75" fmla="*/ 214852 w 347927"/>
                <a:gd name="connsiteY75" fmla="*/ 86631 h 283735"/>
                <a:gd name="connsiteX76" fmla="*/ 213773 w 347927"/>
                <a:gd name="connsiteY76" fmla="*/ 89652 h 283735"/>
                <a:gd name="connsiteX77" fmla="*/ 213881 w 347927"/>
                <a:gd name="connsiteY77" fmla="*/ 93104 h 283735"/>
                <a:gd name="connsiteX78" fmla="*/ 213719 w 347927"/>
                <a:gd name="connsiteY78" fmla="*/ 92942 h 283735"/>
                <a:gd name="connsiteX79" fmla="*/ 213503 w 347927"/>
                <a:gd name="connsiteY79" fmla="*/ 93428 h 283735"/>
                <a:gd name="connsiteX80" fmla="*/ 213341 w 347927"/>
                <a:gd name="connsiteY80" fmla="*/ 94291 h 283735"/>
                <a:gd name="connsiteX81" fmla="*/ 214744 w 347927"/>
                <a:gd name="connsiteY81" fmla="*/ 93158 h 283735"/>
                <a:gd name="connsiteX82" fmla="*/ 216092 w 347927"/>
                <a:gd name="connsiteY82" fmla="*/ 91324 h 283735"/>
                <a:gd name="connsiteX83" fmla="*/ 217117 w 347927"/>
                <a:gd name="connsiteY83" fmla="*/ 89274 h 283735"/>
                <a:gd name="connsiteX84" fmla="*/ 217495 w 347927"/>
                <a:gd name="connsiteY84" fmla="*/ 87440 h 283735"/>
                <a:gd name="connsiteX85" fmla="*/ 218034 w 347927"/>
                <a:gd name="connsiteY85" fmla="*/ 86038 h 283735"/>
                <a:gd name="connsiteX86" fmla="*/ 219329 w 347927"/>
                <a:gd name="connsiteY86" fmla="*/ 84851 h 283735"/>
                <a:gd name="connsiteX87" fmla="*/ 222242 w 347927"/>
                <a:gd name="connsiteY87" fmla="*/ 83017 h 283735"/>
                <a:gd name="connsiteX88" fmla="*/ 228229 w 347927"/>
                <a:gd name="connsiteY88" fmla="*/ 80158 h 283735"/>
                <a:gd name="connsiteX89" fmla="*/ 230711 w 347927"/>
                <a:gd name="connsiteY89" fmla="*/ 78540 h 283735"/>
                <a:gd name="connsiteX90" fmla="*/ 232329 w 347927"/>
                <a:gd name="connsiteY90" fmla="*/ 75897 h 283735"/>
                <a:gd name="connsiteX91" fmla="*/ 233893 w 347927"/>
                <a:gd name="connsiteY91" fmla="*/ 70179 h 283735"/>
                <a:gd name="connsiteX92" fmla="*/ 234109 w 347927"/>
                <a:gd name="connsiteY92" fmla="*/ 68345 h 283735"/>
                <a:gd name="connsiteX93" fmla="*/ 233893 w 347927"/>
                <a:gd name="connsiteY93" fmla="*/ 64569 h 283735"/>
                <a:gd name="connsiteX94" fmla="*/ 234217 w 347927"/>
                <a:gd name="connsiteY94" fmla="*/ 63166 h 283735"/>
                <a:gd name="connsiteX95" fmla="*/ 235296 w 347927"/>
                <a:gd name="connsiteY95" fmla="*/ 61494 h 283735"/>
                <a:gd name="connsiteX96" fmla="*/ 238101 w 347927"/>
                <a:gd name="connsiteY96" fmla="*/ 58851 h 283735"/>
                <a:gd name="connsiteX97" fmla="*/ 239449 w 347927"/>
                <a:gd name="connsiteY97" fmla="*/ 57125 h 283735"/>
                <a:gd name="connsiteX98" fmla="*/ 240636 w 347927"/>
                <a:gd name="connsiteY98" fmla="*/ 53403 h 283735"/>
                <a:gd name="connsiteX99" fmla="*/ 242093 w 347927"/>
                <a:gd name="connsiteY99" fmla="*/ 52216 h 283735"/>
                <a:gd name="connsiteX100" fmla="*/ 243873 w 347927"/>
                <a:gd name="connsiteY100" fmla="*/ 51892 h 283735"/>
                <a:gd name="connsiteX101" fmla="*/ 245437 w 347927"/>
                <a:gd name="connsiteY101" fmla="*/ 52594 h 283735"/>
                <a:gd name="connsiteX102" fmla="*/ 246084 w 347927"/>
                <a:gd name="connsiteY102" fmla="*/ 54320 h 283735"/>
                <a:gd name="connsiteX103" fmla="*/ 246084 w 347927"/>
                <a:gd name="connsiteY103" fmla="*/ 56477 h 283735"/>
                <a:gd name="connsiteX104" fmla="*/ 246354 w 347927"/>
                <a:gd name="connsiteY104" fmla="*/ 58473 h 283735"/>
                <a:gd name="connsiteX105" fmla="*/ 247864 w 347927"/>
                <a:gd name="connsiteY105" fmla="*/ 59714 h 283735"/>
                <a:gd name="connsiteX106" fmla="*/ 248026 w 347927"/>
                <a:gd name="connsiteY106" fmla="*/ 57664 h 283735"/>
                <a:gd name="connsiteX107" fmla="*/ 248943 w 347927"/>
                <a:gd name="connsiteY107" fmla="*/ 56370 h 283735"/>
                <a:gd name="connsiteX108" fmla="*/ 250400 w 347927"/>
                <a:gd name="connsiteY108" fmla="*/ 55722 h 283735"/>
                <a:gd name="connsiteX109" fmla="*/ 252288 w 347927"/>
                <a:gd name="connsiteY109" fmla="*/ 55560 h 283735"/>
                <a:gd name="connsiteX110" fmla="*/ 254176 w 347927"/>
                <a:gd name="connsiteY110" fmla="*/ 56046 h 283735"/>
                <a:gd name="connsiteX111" fmla="*/ 255416 w 347927"/>
                <a:gd name="connsiteY111" fmla="*/ 57125 h 283735"/>
                <a:gd name="connsiteX112" fmla="*/ 256495 w 347927"/>
                <a:gd name="connsiteY112" fmla="*/ 58312 h 283735"/>
                <a:gd name="connsiteX113" fmla="*/ 257898 w 347927"/>
                <a:gd name="connsiteY113" fmla="*/ 59067 h 283735"/>
                <a:gd name="connsiteX114" fmla="*/ 258653 w 347927"/>
                <a:gd name="connsiteY114" fmla="*/ 59067 h 283735"/>
                <a:gd name="connsiteX115" fmla="*/ 260487 w 347927"/>
                <a:gd name="connsiteY115" fmla="*/ 58581 h 283735"/>
                <a:gd name="connsiteX116" fmla="*/ 261458 w 347927"/>
                <a:gd name="connsiteY116" fmla="*/ 58581 h 283735"/>
                <a:gd name="connsiteX117" fmla="*/ 262375 w 347927"/>
                <a:gd name="connsiteY117" fmla="*/ 58959 h 283735"/>
                <a:gd name="connsiteX118" fmla="*/ 263616 w 347927"/>
                <a:gd name="connsiteY118" fmla="*/ 60038 h 283735"/>
                <a:gd name="connsiteX119" fmla="*/ 264101 w 347927"/>
                <a:gd name="connsiteY119" fmla="*/ 60253 h 283735"/>
                <a:gd name="connsiteX120" fmla="*/ 265989 w 347927"/>
                <a:gd name="connsiteY120" fmla="*/ 59876 h 283735"/>
                <a:gd name="connsiteX121" fmla="*/ 271545 w 347927"/>
                <a:gd name="connsiteY121" fmla="*/ 57394 h 283735"/>
                <a:gd name="connsiteX122" fmla="*/ 273433 w 347927"/>
                <a:gd name="connsiteY122" fmla="*/ 57071 h 283735"/>
                <a:gd name="connsiteX123" fmla="*/ 275429 w 347927"/>
                <a:gd name="connsiteY123" fmla="*/ 57017 h 283735"/>
                <a:gd name="connsiteX124" fmla="*/ 277371 w 347927"/>
                <a:gd name="connsiteY124" fmla="*/ 57394 h 283735"/>
                <a:gd name="connsiteX125" fmla="*/ 280661 w 347927"/>
                <a:gd name="connsiteY125" fmla="*/ 59283 h 283735"/>
                <a:gd name="connsiteX126" fmla="*/ 282711 w 347927"/>
                <a:gd name="connsiteY126" fmla="*/ 59660 h 283735"/>
                <a:gd name="connsiteX127" fmla="*/ 286972 w 347927"/>
                <a:gd name="connsiteY127" fmla="*/ 59822 h 283735"/>
                <a:gd name="connsiteX128" fmla="*/ 294470 w 347927"/>
                <a:gd name="connsiteY128" fmla="*/ 61009 h 283735"/>
                <a:gd name="connsiteX129" fmla="*/ 298354 w 347927"/>
                <a:gd name="connsiteY129" fmla="*/ 61224 h 283735"/>
                <a:gd name="connsiteX130" fmla="*/ 300404 w 347927"/>
                <a:gd name="connsiteY130" fmla="*/ 61548 h 283735"/>
                <a:gd name="connsiteX131" fmla="*/ 301914 w 347927"/>
                <a:gd name="connsiteY131" fmla="*/ 62195 h 283735"/>
                <a:gd name="connsiteX132" fmla="*/ 301914 w 347927"/>
                <a:gd name="connsiteY132" fmla="*/ 62789 h 283735"/>
                <a:gd name="connsiteX133" fmla="*/ 301645 w 347927"/>
                <a:gd name="connsiteY133" fmla="*/ 62843 h 283735"/>
                <a:gd name="connsiteX134" fmla="*/ 301051 w 347927"/>
                <a:gd name="connsiteY134" fmla="*/ 62789 h 283735"/>
                <a:gd name="connsiteX135" fmla="*/ 300782 w 347927"/>
                <a:gd name="connsiteY135" fmla="*/ 62789 h 283735"/>
                <a:gd name="connsiteX136" fmla="*/ 301699 w 347927"/>
                <a:gd name="connsiteY136" fmla="*/ 63868 h 283735"/>
                <a:gd name="connsiteX137" fmla="*/ 302993 w 347927"/>
                <a:gd name="connsiteY137" fmla="*/ 63328 h 283735"/>
                <a:gd name="connsiteX138" fmla="*/ 304288 w 347927"/>
                <a:gd name="connsiteY138" fmla="*/ 62249 h 283735"/>
                <a:gd name="connsiteX139" fmla="*/ 305259 w 347927"/>
                <a:gd name="connsiteY139" fmla="*/ 61656 h 283735"/>
                <a:gd name="connsiteX140" fmla="*/ 306877 w 347927"/>
                <a:gd name="connsiteY140" fmla="*/ 61710 h 283735"/>
                <a:gd name="connsiteX141" fmla="*/ 308226 w 347927"/>
                <a:gd name="connsiteY141" fmla="*/ 62195 h 283735"/>
                <a:gd name="connsiteX142" fmla="*/ 309035 w 347927"/>
                <a:gd name="connsiteY142" fmla="*/ 63436 h 283735"/>
                <a:gd name="connsiteX143" fmla="*/ 309143 w 347927"/>
                <a:gd name="connsiteY143" fmla="*/ 65756 h 283735"/>
                <a:gd name="connsiteX144" fmla="*/ 308657 w 347927"/>
                <a:gd name="connsiteY144" fmla="*/ 67644 h 283735"/>
                <a:gd name="connsiteX145" fmla="*/ 307093 w 347927"/>
                <a:gd name="connsiteY145" fmla="*/ 71258 h 283735"/>
                <a:gd name="connsiteX146" fmla="*/ 306769 w 347927"/>
                <a:gd name="connsiteY146" fmla="*/ 73254 h 283735"/>
                <a:gd name="connsiteX147" fmla="*/ 306877 w 347927"/>
                <a:gd name="connsiteY147" fmla="*/ 75303 h 283735"/>
                <a:gd name="connsiteX148" fmla="*/ 307201 w 347927"/>
                <a:gd name="connsiteY148" fmla="*/ 77191 h 283735"/>
                <a:gd name="connsiteX149" fmla="*/ 307740 w 347927"/>
                <a:gd name="connsiteY149" fmla="*/ 78971 h 283735"/>
                <a:gd name="connsiteX150" fmla="*/ 308549 w 347927"/>
                <a:gd name="connsiteY150" fmla="*/ 80698 h 283735"/>
                <a:gd name="connsiteX151" fmla="*/ 309466 w 347927"/>
                <a:gd name="connsiteY151" fmla="*/ 82046 h 283735"/>
                <a:gd name="connsiteX152" fmla="*/ 310869 w 347927"/>
                <a:gd name="connsiteY152" fmla="*/ 83610 h 283735"/>
                <a:gd name="connsiteX153" fmla="*/ 312487 w 347927"/>
                <a:gd name="connsiteY153" fmla="*/ 84851 h 283735"/>
                <a:gd name="connsiteX154" fmla="*/ 315022 w 347927"/>
                <a:gd name="connsiteY154" fmla="*/ 85552 h 283735"/>
                <a:gd name="connsiteX155" fmla="*/ 316803 w 347927"/>
                <a:gd name="connsiteY155" fmla="*/ 86415 h 283735"/>
                <a:gd name="connsiteX156" fmla="*/ 317773 w 347927"/>
                <a:gd name="connsiteY156" fmla="*/ 86631 h 283735"/>
                <a:gd name="connsiteX157" fmla="*/ 319823 w 347927"/>
                <a:gd name="connsiteY157" fmla="*/ 86577 h 283735"/>
                <a:gd name="connsiteX158" fmla="*/ 320794 w 347927"/>
                <a:gd name="connsiteY158" fmla="*/ 86739 h 283735"/>
                <a:gd name="connsiteX159" fmla="*/ 321657 w 347927"/>
                <a:gd name="connsiteY159" fmla="*/ 87225 h 283735"/>
                <a:gd name="connsiteX160" fmla="*/ 323114 w 347927"/>
                <a:gd name="connsiteY160" fmla="*/ 90191 h 283735"/>
                <a:gd name="connsiteX161" fmla="*/ 322844 w 347927"/>
                <a:gd name="connsiteY161" fmla="*/ 102167 h 283735"/>
                <a:gd name="connsiteX162" fmla="*/ 324408 w 347927"/>
                <a:gd name="connsiteY162" fmla="*/ 105403 h 283735"/>
                <a:gd name="connsiteX163" fmla="*/ 327051 w 347927"/>
                <a:gd name="connsiteY163" fmla="*/ 108100 h 283735"/>
                <a:gd name="connsiteX164" fmla="*/ 330450 w 347927"/>
                <a:gd name="connsiteY164" fmla="*/ 109934 h 283735"/>
                <a:gd name="connsiteX165" fmla="*/ 334226 w 347927"/>
                <a:gd name="connsiteY165" fmla="*/ 110528 h 283735"/>
                <a:gd name="connsiteX166" fmla="*/ 335143 w 347927"/>
                <a:gd name="connsiteY166" fmla="*/ 110366 h 283735"/>
                <a:gd name="connsiteX167" fmla="*/ 336761 w 347927"/>
                <a:gd name="connsiteY167" fmla="*/ 109934 h 283735"/>
                <a:gd name="connsiteX168" fmla="*/ 337732 w 347927"/>
                <a:gd name="connsiteY168" fmla="*/ 109880 h 283735"/>
                <a:gd name="connsiteX169" fmla="*/ 338757 w 347927"/>
                <a:gd name="connsiteY169" fmla="*/ 110096 h 283735"/>
                <a:gd name="connsiteX170" fmla="*/ 340159 w 347927"/>
                <a:gd name="connsiteY170" fmla="*/ 110905 h 283735"/>
                <a:gd name="connsiteX171" fmla="*/ 341023 w 347927"/>
                <a:gd name="connsiteY171" fmla="*/ 111067 h 283735"/>
                <a:gd name="connsiteX172" fmla="*/ 342317 w 347927"/>
                <a:gd name="connsiteY172" fmla="*/ 111553 h 283735"/>
                <a:gd name="connsiteX173" fmla="*/ 343450 w 347927"/>
                <a:gd name="connsiteY173" fmla="*/ 112739 h 283735"/>
                <a:gd name="connsiteX174" fmla="*/ 344960 w 347927"/>
                <a:gd name="connsiteY174" fmla="*/ 115274 h 283735"/>
                <a:gd name="connsiteX175" fmla="*/ 345716 w 347927"/>
                <a:gd name="connsiteY175" fmla="*/ 118295 h 283735"/>
                <a:gd name="connsiteX176" fmla="*/ 345662 w 347927"/>
                <a:gd name="connsiteY176" fmla="*/ 125416 h 283735"/>
                <a:gd name="connsiteX177" fmla="*/ 346147 w 347927"/>
                <a:gd name="connsiteY177" fmla="*/ 129030 h 283735"/>
                <a:gd name="connsiteX178" fmla="*/ 346525 w 347927"/>
                <a:gd name="connsiteY178" fmla="*/ 129893 h 283735"/>
                <a:gd name="connsiteX179" fmla="*/ 347657 w 347927"/>
                <a:gd name="connsiteY179" fmla="*/ 131727 h 283735"/>
                <a:gd name="connsiteX180" fmla="*/ 347927 w 347927"/>
                <a:gd name="connsiteY180" fmla="*/ 132644 h 283735"/>
                <a:gd name="connsiteX181" fmla="*/ 347873 w 347927"/>
                <a:gd name="connsiteY181" fmla="*/ 133723 h 283735"/>
                <a:gd name="connsiteX182" fmla="*/ 347442 w 347927"/>
                <a:gd name="connsiteY182" fmla="*/ 135557 h 283735"/>
                <a:gd name="connsiteX183" fmla="*/ 347334 w 347927"/>
                <a:gd name="connsiteY183" fmla="*/ 136474 h 283735"/>
                <a:gd name="connsiteX184" fmla="*/ 346471 w 347927"/>
                <a:gd name="connsiteY184" fmla="*/ 137445 h 283735"/>
                <a:gd name="connsiteX185" fmla="*/ 340753 w 347927"/>
                <a:gd name="connsiteY185" fmla="*/ 140358 h 283735"/>
                <a:gd name="connsiteX186" fmla="*/ 337732 w 347927"/>
                <a:gd name="connsiteY186" fmla="*/ 142839 h 283735"/>
                <a:gd name="connsiteX187" fmla="*/ 334819 w 347927"/>
                <a:gd name="connsiteY187" fmla="*/ 146022 h 283735"/>
                <a:gd name="connsiteX188" fmla="*/ 332338 w 347927"/>
                <a:gd name="connsiteY188" fmla="*/ 149636 h 283735"/>
                <a:gd name="connsiteX189" fmla="*/ 330666 w 347927"/>
                <a:gd name="connsiteY189" fmla="*/ 153466 h 283735"/>
                <a:gd name="connsiteX190" fmla="*/ 325325 w 347927"/>
                <a:gd name="connsiteY190" fmla="*/ 172723 h 283735"/>
                <a:gd name="connsiteX191" fmla="*/ 325865 w 347927"/>
                <a:gd name="connsiteY191" fmla="*/ 176121 h 283735"/>
                <a:gd name="connsiteX192" fmla="*/ 328076 w 347927"/>
                <a:gd name="connsiteY192" fmla="*/ 178872 h 283735"/>
                <a:gd name="connsiteX193" fmla="*/ 335251 w 347927"/>
                <a:gd name="connsiteY193" fmla="*/ 183997 h 283735"/>
                <a:gd name="connsiteX194" fmla="*/ 336923 w 347927"/>
                <a:gd name="connsiteY194" fmla="*/ 186748 h 283735"/>
                <a:gd name="connsiteX195" fmla="*/ 336977 w 347927"/>
                <a:gd name="connsiteY195" fmla="*/ 189823 h 283735"/>
                <a:gd name="connsiteX196" fmla="*/ 335466 w 347927"/>
                <a:gd name="connsiteY196" fmla="*/ 193383 h 283735"/>
                <a:gd name="connsiteX197" fmla="*/ 329749 w 347927"/>
                <a:gd name="connsiteY197" fmla="*/ 201582 h 283735"/>
                <a:gd name="connsiteX198" fmla="*/ 328940 w 347927"/>
                <a:gd name="connsiteY198" fmla="*/ 204441 h 283735"/>
                <a:gd name="connsiteX199" fmla="*/ 328454 w 347927"/>
                <a:gd name="connsiteY199" fmla="*/ 207408 h 283735"/>
                <a:gd name="connsiteX200" fmla="*/ 326350 w 347927"/>
                <a:gd name="connsiteY200" fmla="*/ 213449 h 283735"/>
                <a:gd name="connsiteX201" fmla="*/ 326081 w 347927"/>
                <a:gd name="connsiteY201" fmla="*/ 215014 h 283735"/>
                <a:gd name="connsiteX202" fmla="*/ 322736 w 347927"/>
                <a:gd name="connsiteY202" fmla="*/ 213180 h 283735"/>
                <a:gd name="connsiteX203" fmla="*/ 320686 w 347927"/>
                <a:gd name="connsiteY203" fmla="*/ 213611 h 283735"/>
                <a:gd name="connsiteX204" fmla="*/ 319122 w 347927"/>
                <a:gd name="connsiteY204" fmla="*/ 214312 h 283735"/>
                <a:gd name="connsiteX205" fmla="*/ 315778 w 347927"/>
                <a:gd name="connsiteY205" fmla="*/ 214312 h 283735"/>
                <a:gd name="connsiteX206" fmla="*/ 315076 w 347927"/>
                <a:gd name="connsiteY206" fmla="*/ 213557 h 283735"/>
                <a:gd name="connsiteX207" fmla="*/ 314429 w 347927"/>
                <a:gd name="connsiteY207" fmla="*/ 211615 h 283735"/>
                <a:gd name="connsiteX208" fmla="*/ 313836 w 347927"/>
                <a:gd name="connsiteY208" fmla="*/ 210860 h 283735"/>
                <a:gd name="connsiteX209" fmla="*/ 313027 w 347927"/>
                <a:gd name="connsiteY209" fmla="*/ 210267 h 283735"/>
                <a:gd name="connsiteX210" fmla="*/ 311246 w 347927"/>
                <a:gd name="connsiteY210" fmla="*/ 210321 h 283735"/>
                <a:gd name="connsiteX211" fmla="*/ 310653 w 347927"/>
                <a:gd name="connsiteY211" fmla="*/ 209781 h 283735"/>
                <a:gd name="connsiteX212" fmla="*/ 310545 w 347927"/>
                <a:gd name="connsiteY212" fmla="*/ 208864 h 283735"/>
                <a:gd name="connsiteX213" fmla="*/ 310545 w 347927"/>
                <a:gd name="connsiteY213" fmla="*/ 208055 h 283735"/>
                <a:gd name="connsiteX214" fmla="*/ 310437 w 347927"/>
                <a:gd name="connsiteY214" fmla="*/ 207354 h 283735"/>
                <a:gd name="connsiteX215" fmla="*/ 309790 w 347927"/>
                <a:gd name="connsiteY215" fmla="*/ 206545 h 283735"/>
                <a:gd name="connsiteX216" fmla="*/ 309197 w 347927"/>
                <a:gd name="connsiteY216" fmla="*/ 206167 h 283735"/>
                <a:gd name="connsiteX217" fmla="*/ 308495 w 347927"/>
                <a:gd name="connsiteY217" fmla="*/ 206059 h 283735"/>
                <a:gd name="connsiteX218" fmla="*/ 306985 w 347927"/>
                <a:gd name="connsiteY218" fmla="*/ 206275 h 283735"/>
                <a:gd name="connsiteX219" fmla="*/ 306553 w 347927"/>
                <a:gd name="connsiteY219" fmla="*/ 205897 h 283735"/>
                <a:gd name="connsiteX220" fmla="*/ 306553 w 347927"/>
                <a:gd name="connsiteY220" fmla="*/ 205250 h 283735"/>
                <a:gd name="connsiteX221" fmla="*/ 307147 w 347927"/>
                <a:gd name="connsiteY221" fmla="*/ 203632 h 283735"/>
                <a:gd name="connsiteX222" fmla="*/ 307309 w 347927"/>
                <a:gd name="connsiteY222" fmla="*/ 202877 h 283735"/>
                <a:gd name="connsiteX223" fmla="*/ 307255 w 347927"/>
                <a:gd name="connsiteY223" fmla="*/ 202014 h 283735"/>
                <a:gd name="connsiteX224" fmla="*/ 306931 w 347927"/>
                <a:gd name="connsiteY224" fmla="*/ 201204 h 283735"/>
                <a:gd name="connsiteX225" fmla="*/ 306769 w 347927"/>
                <a:gd name="connsiteY225" fmla="*/ 200989 h 283735"/>
                <a:gd name="connsiteX226" fmla="*/ 306068 w 347927"/>
                <a:gd name="connsiteY226" fmla="*/ 199640 h 283735"/>
                <a:gd name="connsiteX227" fmla="*/ 305690 w 347927"/>
                <a:gd name="connsiteY227" fmla="*/ 198561 h 283735"/>
                <a:gd name="connsiteX228" fmla="*/ 305043 w 347927"/>
                <a:gd name="connsiteY228" fmla="*/ 197374 h 283735"/>
                <a:gd name="connsiteX229" fmla="*/ 303964 w 347927"/>
                <a:gd name="connsiteY229" fmla="*/ 196457 h 283735"/>
                <a:gd name="connsiteX230" fmla="*/ 303263 w 347927"/>
                <a:gd name="connsiteY230" fmla="*/ 195271 h 283735"/>
                <a:gd name="connsiteX231" fmla="*/ 302130 w 347927"/>
                <a:gd name="connsiteY231" fmla="*/ 193868 h 283735"/>
                <a:gd name="connsiteX232" fmla="*/ 301321 w 347927"/>
                <a:gd name="connsiteY232" fmla="*/ 193437 h 283735"/>
                <a:gd name="connsiteX233" fmla="*/ 300404 w 347927"/>
                <a:gd name="connsiteY233" fmla="*/ 193275 h 283735"/>
                <a:gd name="connsiteX234" fmla="*/ 299865 w 347927"/>
                <a:gd name="connsiteY234" fmla="*/ 192897 h 283735"/>
                <a:gd name="connsiteX235" fmla="*/ 299595 w 347927"/>
                <a:gd name="connsiteY235" fmla="*/ 192412 h 283735"/>
                <a:gd name="connsiteX236" fmla="*/ 299541 w 347927"/>
                <a:gd name="connsiteY236" fmla="*/ 191711 h 283735"/>
                <a:gd name="connsiteX237" fmla="*/ 299433 w 347927"/>
                <a:gd name="connsiteY237" fmla="*/ 190955 h 283735"/>
                <a:gd name="connsiteX238" fmla="*/ 298894 w 347927"/>
                <a:gd name="connsiteY238" fmla="*/ 189661 h 283735"/>
                <a:gd name="connsiteX239" fmla="*/ 298085 w 347927"/>
                <a:gd name="connsiteY239" fmla="*/ 188960 h 283735"/>
                <a:gd name="connsiteX240" fmla="*/ 295495 w 347927"/>
                <a:gd name="connsiteY240" fmla="*/ 187827 h 283735"/>
                <a:gd name="connsiteX241" fmla="*/ 292744 w 347927"/>
                <a:gd name="connsiteY241" fmla="*/ 187395 h 283735"/>
                <a:gd name="connsiteX242" fmla="*/ 291935 w 347927"/>
                <a:gd name="connsiteY242" fmla="*/ 186640 h 283735"/>
                <a:gd name="connsiteX243" fmla="*/ 290317 w 347927"/>
                <a:gd name="connsiteY243" fmla="*/ 184159 h 283735"/>
                <a:gd name="connsiteX244" fmla="*/ 289292 w 347927"/>
                <a:gd name="connsiteY244" fmla="*/ 183457 h 283735"/>
                <a:gd name="connsiteX245" fmla="*/ 288267 w 347927"/>
                <a:gd name="connsiteY245" fmla="*/ 183134 h 283735"/>
                <a:gd name="connsiteX246" fmla="*/ 287404 w 347927"/>
                <a:gd name="connsiteY246" fmla="*/ 183188 h 283735"/>
                <a:gd name="connsiteX247" fmla="*/ 286217 w 347927"/>
                <a:gd name="connsiteY247" fmla="*/ 183673 h 283735"/>
                <a:gd name="connsiteX248" fmla="*/ 285516 w 347927"/>
                <a:gd name="connsiteY248" fmla="*/ 183727 h 283735"/>
                <a:gd name="connsiteX249" fmla="*/ 284545 w 347927"/>
                <a:gd name="connsiteY249" fmla="*/ 183403 h 283735"/>
                <a:gd name="connsiteX250" fmla="*/ 283952 w 347927"/>
                <a:gd name="connsiteY250" fmla="*/ 182540 h 283735"/>
                <a:gd name="connsiteX251" fmla="*/ 283089 w 347927"/>
                <a:gd name="connsiteY251" fmla="*/ 180437 h 283735"/>
                <a:gd name="connsiteX252" fmla="*/ 282333 w 347927"/>
                <a:gd name="connsiteY252" fmla="*/ 179520 h 283735"/>
                <a:gd name="connsiteX253" fmla="*/ 281740 w 347927"/>
                <a:gd name="connsiteY253" fmla="*/ 179466 h 283735"/>
                <a:gd name="connsiteX254" fmla="*/ 281255 w 347927"/>
                <a:gd name="connsiteY254" fmla="*/ 179789 h 283735"/>
                <a:gd name="connsiteX255" fmla="*/ 280877 w 347927"/>
                <a:gd name="connsiteY255" fmla="*/ 180491 h 283735"/>
                <a:gd name="connsiteX256" fmla="*/ 280607 w 347927"/>
                <a:gd name="connsiteY256" fmla="*/ 181192 h 283735"/>
                <a:gd name="connsiteX257" fmla="*/ 280392 w 347927"/>
                <a:gd name="connsiteY257" fmla="*/ 182109 h 283735"/>
                <a:gd name="connsiteX258" fmla="*/ 280445 w 347927"/>
                <a:gd name="connsiteY258" fmla="*/ 182972 h 283735"/>
                <a:gd name="connsiteX259" fmla="*/ 280338 w 347927"/>
                <a:gd name="connsiteY259" fmla="*/ 183565 h 283735"/>
                <a:gd name="connsiteX260" fmla="*/ 280068 w 347927"/>
                <a:gd name="connsiteY260" fmla="*/ 183943 h 283735"/>
                <a:gd name="connsiteX261" fmla="*/ 279636 w 347927"/>
                <a:gd name="connsiteY261" fmla="*/ 184213 h 283735"/>
                <a:gd name="connsiteX262" fmla="*/ 279313 w 347927"/>
                <a:gd name="connsiteY262" fmla="*/ 184482 h 283735"/>
                <a:gd name="connsiteX263" fmla="*/ 279097 w 347927"/>
                <a:gd name="connsiteY263" fmla="*/ 184752 h 283735"/>
                <a:gd name="connsiteX264" fmla="*/ 278989 w 347927"/>
                <a:gd name="connsiteY264" fmla="*/ 185130 h 283735"/>
                <a:gd name="connsiteX265" fmla="*/ 279043 w 347927"/>
                <a:gd name="connsiteY265" fmla="*/ 186748 h 283735"/>
                <a:gd name="connsiteX266" fmla="*/ 278935 w 347927"/>
                <a:gd name="connsiteY266" fmla="*/ 187557 h 283735"/>
                <a:gd name="connsiteX267" fmla="*/ 277856 w 347927"/>
                <a:gd name="connsiteY267" fmla="*/ 190578 h 283735"/>
                <a:gd name="connsiteX268" fmla="*/ 277479 w 347927"/>
                <a:gd name="connsiteY268" fmla="*/ 191171 h 283735"/>
                <a:gd name="connsiteX269" fmla="*/ 276184 w 347927"/>
                <a:gd name="connsiteY269" fmla="*/ 192412 h 283735"/>
                <a:gd name="connsiteX270" fmla="*/ 275321 w 347927"/>
                <a:gd name="connsiteY270" fmla="*/ 193059 h 283735"/>
                <a:gd name="connsiteX271" fmla="*/ 274296 w 347927"/>
                <a:gd name="connsiteY271" fmla="*/ 193383 h 283735"/>
                <a:gd name="connsiteX272" fmla="*/ 273163 w 347927"/>
                <a:gd name="connsiteY272" fmla="*/ 193437 h 283735"/>
                <a:gd name="connsiteX273" fmla="*/ 271869 w 347927"/>
                <a:gd name="connsiteY273" fmla="*/ 193005 h 283735"/>
                <a:gd name="connsiteX274" fmla="*/ 271006 w 347927"/>
                <a:gd name="connsiteY274" fmla="*/ 193005 h 283735"/>
                <a:gd name="connsiteX275" fmla="*/ 270304 w 347927"/>
                <a:gd name="connsiteY275" fmla="*/ 193383 h 283735"/>
                <a:gd name="connsiteX276" fmla="*/ 268848 w 347927"/>
                <a:gd name="connsiteY276" fmla="*/ 194893 h 283735"/>
                <a:gd name="connsiteX277" fmla="*/ 268039 w 347927"/>
                <a:gd name="connsiteY277" fmla="*/ 195487 h 283735"/>
                <a:gd name="connsiteX278" fmla="*/ 266744 w 347927"/>
                <a:gd name="connsiteY278" fmla="*/ 195918 h 283735"/>
                <a:gd name="connsiteX279" fmla="*/ 266043 w 347927"/>
                <a:gd name="connsiteY279" fmla="*/ 196565 h 283735"/>
                <a:gd name="connsiteX280" fmla="*/ 265611 w 347927"/>
                <a:gd name="connsiteY280" fmla="*/ 197374 h 283735"/>
                <a:gd name="connsiteX281" fmla="*/ 265503 w 347927"/>
                <a:gd name="connsiteY281" fmla="*/ 198238 h 283735"/>
                <a:gd name="connsiteX282" fmla="*/ 265450 w 347927"/>
                <a:gd name="connsiteY282" fmla="*/ 200018 h 283735"/>
                <a:gd name="connsiteX283" fmla="*/ 265342 w 347927"/>
                <a:gd name="connsiteY283" fmla="*/ 200665 h 283735"/>
                <a:gd name="connsiteX284" fmla="*/ 265180 w 347927"/>
                <a:gd name="connsiteY284" fmla="*/ 201043 h 283735"/>
                <a:gd name="connsiteX285" fmla="*/ 263831 w 347927"/>
                <a:gd name="connsiteY285" fmla="*/ 202877 h 283735"/>
                <a:gd name="connsiteX286" fmla="*/ 263454 w 347927"/>
                <a:gd name="connsiteY286" fmla="*/ 203578 h 283735"/>
                <a:gd name="connsiteX287" fmla="*/ 263454 w 347927"/>
                <a:gd name="connsiteY287" fmla="*/ 204009 h 283735"/>
                <a:gd name="connsiteX288" fmla="*/ 263669 w 347927"/>
                <a:gd name="connsiteY288" fmla="*/ 204495 h 283735"/>
                <a:gd name="connsiteX289" fmla="*/ 264425 w 347927"/>
                <a:gd name="connsiteY289" fmla="*/ 205358 h 283735"/>
                <a:gd name="connsiteX290" fmla="*/ 264425 w 347927"/>
                <a:gd name="connsiteY290" fmla="*/ 205897 h 283735"/>
                <a:gd name="connsiteX291" fmla="*/ 264047 w 347927"/>
                <a:gd name="connsiteY291" fmla="*/ 206491 h 283735"/>
                <a:gd name="connsiteX292" fmla="*/ 261458 w 347927"/>
                <a:gd name="connsiteY292" fmla="*/ 207947 h 283735"/>
                <a:gd name="connsiteX293" fmla="*/ 260703 w 347927"/>
                <a:gd name="connsiteY293" fmla="*/ 208648 h 283735"/>
                <a:gd name="connsiteX294" fmla="*/ 259893 w 347927"/>
                <a:gd name="connsiteY294" fmla="*/ 209619 h 283735"/>
                <a:gd name="connsiteX295" fmla="*/ 259354 w 347927"/>
                <a:gd name="connsiteY295" fmla="*/ 210806 h 283735"/>
                <a:gd name="connsiteX296" fmla="*/ 258923 w 347927"/>
                <a:gd name="connsiteY296" fmla="*/ 212047 h 283735"/>
                <a:gd name="connsiteX297" fmla="*/ 258275 w 347927"/>
                <a:gd name="connsiteY297" fmla="*/ 213018 h 283735"/>
                <a:gd name="connsiteX298" fmla="*/ 256873 w 347927"/>
                <a:gd name="connsiteY298" fmla="*/ 214097 h 283735"/>
                <a:gd name="connsiteX299" fmla="*/ 255902 w 347927"/>
                <a:gd name="connsiteY299" fmla="*/ 215068 h 283735"/>
                <a:gd name="connsiteX300" fmla="*/ 255147 w 347927"/>
                <a:gd name="connsiteY300" fmla="*/ 215985 h 283735"/>
                <a:gd name="connsiteX301" fmla="*/ 252126 w 347927"/>
                <a:gd name="connsiteY301" fmla="*/ 217441 h 283735"/>
                <a:gd name="connsiteX302" fmla="*/ 247756 w 347927"/>
                <a:gd name="connsiteY302" fmla="*/ 218250 h 283735"/>
                <a:gd name="connsiteX303" fmla="*/ 244358 w 347927"/>
                <a:gd name="connsiteY303" fmla="*/ 219545 h 283735"/>
                <a:gd name="connsiteX304" fmla="*/ 240420 w 347927"/>
                <a:gd name="connsiteY304" fmla="*/ 220516 h 283735"/>
                <a:gd name="connsiteX305" fmla="*/ 226072 w 347927"/>
                <a:gd name="connsiteY305" fmla="*/ 227151 h 283735"/>
                <a:gd name="connsiteX306" fmla="*/ 219760 w 347927"/>
                <a:gd name="connsiteY306" fmla="*/ 228661 h 283735"/>
                <a:gd name="connsiteX307" fmla="*/ 215283 w 347927"/>
                <a:gd name="connsiteY307" fmla="*/ 228661 h 283735"/>
                <a:gd name="connsiteX308" fmla="*/ 213287 w 347927"/>
                <a:gd name="connsiteY308" fmla="*/ 229146 h 283735"/>
                <a:gd name="connsiteX309" fmla="*/ 207947 w 347927"/>
                <a:gd name="connsiteY309" fmla="*/ 231628 h 283735"/>
                <a:gd name="connsiteX310" fmla="*/ 205897 w 347927"/>
                <a:gd name="connsiteY310" fmla="*/ 232922 h 283735"/>
                <a:gd name="connsiteX311" fmla="*/ 203092 w 347927"/>
                <a:gd name="connsiteY311" fmla="*/ 235404 h 283735"/>
                <a:gd name="connsiteX312" fmla="*/ 202014 w 347927"/>
                <a:gd name="connsiteY312" fmla="*/ 236590 h 283735"/>
                <a:gd name="connsiteX313" fmla="*/ 194354 w 347927"/>
                <a:gd name="connsiteY313" fmla="*/ 239665 h 283735"/>
                <a:gd name="connsiteX314" fmla="*/ 193491 w 347927"/>
                <a:gd name="connsiteY314" fmla="*/ 241985 h 283735"/>
                <a:gd name="connsiteX315" fmla="*/ 192951 w 347927"/>
                <a:gd name="connsiteY315" fmla="*/ 244412 h 283735"/>
                <a:gd name="connsiteX316" fmla="*/ 193275 w 347927"/>
                <a:gd name="connsiteY316" fmla="*/ 247055 h 283735"/>
                <a:gd name="connsiteX317" fmla="*/ 194300 w 347927"/>
                <a:gd name="connsiteY317" fmla="*/ 253151 h 283735"/>
                <a:gd name="connsiteX318" fmla="*/ 194408 w 347927"/>
                <a:gd name="connsiteY318" fmla="*/ 254445 h 283735"/>
                <a:gd name="connsiteX319" fmla="*/ 194354 w 347927"/>
                <a:gd name="connsiteY319" fmla="*/ 255956 h 283735"/>
                <a:gd name="connsiteX320" fmla="*/ 193652 w 347927"/>
                <a:gd name="connsiteY320" fmla="*/ 257250 h 283735"/>
                <a:gd name="connsiteX321" fmla="*/ 193059 w 347927"/>
                <a:gd name="connsiteY321" fmla="*/ 258006 h 283735"/>
                <a:gd name="connsiteX322" fmla="*/ 192574 w 347927"/>
                <a:gd name="connsiteY322" fmla="*/ 258545 h 283735"/>
                <a:gd name="connsiteX323" fmla="*/ 191225 w 347927"/>
                <a:gd name="connsiteY323" fmla="*/ 259408 h 283735"/>
                <a:gd name="connsiteX324" fmla="*/ 191009 w 347927"/>
                <a:gd name="connsiteY324" fmla="*/ 259786 h 283735"/>
                <a:gd name="connsiteX325" fmla="*/ 190794 w 347927"/>
                <a:gd name="connsiteY325" fmla="*/ 261350 h 283735"/>
                <a:gd name="connsiteX326" fmla="*/ 190632 w 347927"/>
                <a:gd name="connsiteY326" fmla="*/ 261835 h 283735"/>
                <a:gd name="connsiteX327" fmla="*/ 190578 w 347927"/>
                <a:gd name="connsiteY327" fmla="*/ 262375 h 283735"/>
                <a:gd name="connsiteX328" fmla="*/ 190686 w 347927"/>
                <a:gd name="connsiteY328" fmla="*/ 262968 h 283735"/>
                <a:gd name="connsiteX329" fmla="*/ 191279 w 347927"/>
                <a:gd name="connsiteY329" fmla="*/ 263670 h 283735"/>
                <a:gd name="connsiteX330" fmla="*/ 192196 w 347927"/>
                <a:gd name="connsiteY330" fmla="*/ 264317 h 283735"/>
                <a:gd name="connsiteX331" fmla="*/ 192412 w 347927"/>
                <a:gd name="connsiteY331" fmla="*/ 264694 h 283735"/>
                <a:gd name="connsiteX332" fmla="*/ 192574 w 347927"/>
                <a:gd name="connsiteY332" fmla="*/ 266852 h 283735"/>
                <a:gd name="connsiteX333" fmla="*/ 192789 w 347927"/>
                <a:gd name="connsiteY333" fmla="*/ 267715 h 283735"/>
                <a:gd name="connsiteX334" fmla="*/ 193113 w 347927"/>
                <a:gd name="connsiteY334" fmla="*/ 268470 h 283735"/>
                <a:gd name="connsiteX335" fmla="*/ 194623 w 347927"/>
                <a:gd name="connsiteY335" fmla="*/ 269927 h 283735"/>
                <a:gd name="connsiteX336" fmla="*/ 195055 w 347927"/>
                <a:gd name="connsiteY336" fmla="*/ 270574 h 283735"/>
                <a:gd name="connsiteX337" fmla="*/ 195972 w 347927"/>
                <a:gd name="connsiteY337" fmla="*/ 271437 h 283735"/>
                <a:gd name="connsiteX338" fmla="*/ 196457 w 347927"/>
                <a:gd name="connsiteY338" fmla="*/ 271761 h 283735"/>
                <a:gd name="connsiteX339" fmla="*/ 196835 w 347927"/>
                <a:gd name="connsiteY339" fmla="*/ 272246 h 283735"/>
                <a:gd name="connsiteX340" fmla="*/ 197051 w 347927"/>
                <a:gd name="connsiteY340" fmla="*/ 272786 h 283735"/>
                <a:gd name="connsiteX341" fmla="*/ 196997 w 347927"/>
                <a:gd name="connsiteY341" fmla="*/ 273918 h 283735"/>
                <a:gd name="connsiteX342" fmla="*/ 196835 w 347927"/>
                <a:gd name="connsiteY342" fmla="*/ 274674 h 283735"/>
                <a:gd name="connsiteX343" fmla="*/ 195540 w 347927"/>
                <a:gd name="connsiteY343" fmla="*/ 277209 h 283735"/>
                <a:gd name="connsiteX344" fmla="*/ 194030 w 347927"/>
                <a:gd name="connsiteY344" fmla="*/ 278665 h 283735"/>
                <a:gd name="connsiteX345" fmla="*/ 193545 w 347927"/>
                <a:gd name="connsiteY345" fmla="*/ 279043 h 283735"/>
                <a:gd name="connsiteX346" fmla="*/ 192735 w 347927"/>
                <a:gd name="connsiteY346" fmla="*/ 279259 h 283735"/>
                <a:gd name="connsiteX347" fmla="*/ 191818 w 347927"/>
                <a:gd name="connsiteY347" fmla="*/ 279367 h 283735"/>
                <a:gd name="connsiteX348" fmla="*/ 189067 w 347927"/>
                <a:gd name="connsiteY348" fmla="*/ 278935 h 283735"/>
                <a:gd name="connsiteX349" fmla="*/ 185993 w 347927"/>
                <a:gd name="connsiteY349" fmla="*/ 279097 h 283735"/>
                <a:gd name="connsiteX350" fmla="*/ 181192 w 347927"/>
                <a:gd name="connsiteY350" fmla="*/ 282387 h 283735"/>
                <a:gd name="connsiteX351" fmla="*/ 174773 w 347927"/>
                <a:gd name="connsiteY351" fmla="*/ 283736 h 283735"/>
                <a:gd name="connsiteX352" fmla="*/ 172237 w 347927"/>
                <a:gd name="connsiteY352" fmla="*/ 283682 h 283735"/>
                <a:gd name="connsiteX353" fmla="*/ 169594 w 347927"/>
                <a:gd name="connsiteY353" fmla="*/ 283358 h 283735"/>
                <a:gd name="connsiteX354" fmla="*/ 166573 w 347927"/>
                <a:gd name="connsiteY354" fmla="*/ 283304 h 283735"/>
                <a:gd name="connsiteX355" fmla="*/ 161449 w 347927"/>
                <a:gd name="connsiteY355" fmla="*/ 282603 h 283735"/>
                <a:gd name="connsiteX356" fmla="*/ 158159 w 347927"/>
                <a:gd name="connsiteY356" fmla="*/ 282549 h 283735"/>
                <a:gd name="connsiteX357" fmla="*/ 156702 w 347927"/>
                <a:gd name="connsiteY357" fmla="*/ 282118 h 283735"/>
                <a:gd name="connsiteX358" fmla="*/ 155893 w 347927"/>
                <a:gd name="connsiteY358" fmla="*/ 281578 h 283735"/>
                <a:gd name="connsiteX359" fmla="*/ 155731 w 347927"/>
                <a:gd name="connsiteY359" fmla="*/ 280715 h 283735"/>
                <a:gd name="connsiteX360" fmla="*/ 155300 w 347927"/>
                <a:gd name="connsiteY360" fmla="*/ 279798 h 283735"/>
                <a:gd name="connsiteX361" fmla="*/ 155084 w 347927"/>
                <a:gd name="connsiteY361" fmla="*/ 279097 h 283735"/>
                <a:gd name="connsiteX362" fmla="*/ 155138 w 347927"/>
                <a:gd name="connsiteY362" fmla="*/ 278234 h 283735"/>
                <a:gd name="connsiteX363" fmla="*/ 155300 w 347927"/>
                <a:gd name="connsiteY363" fmla="*/ 277317 h 283735"/>
                <a:gd name="connsiteX364" fmla="*/ 155300 w 347927"/>
                <a:gd name="connsiteY364" fmla="*/ 276400 h 283735"/>
                <a:gd name="connsiteX365" fmla="*/ 155084 w 347927"/>
                <a:gd name="connsiteY365" fmla="*/ 275699 h 283735"/>
                <a:gd name="connsiteX366" fmla="*/ 154436 w 347927"/>
                <a:gd name="connsiteY366" fmla="*/ 275051 h 283735"/>
                <a:gd name="connsiteX367" fmla="*/ 153573 w 347927"/>
                <a:gd name="connsiteY367" fmla="*/ 274566 h 283735"/>
                <a:gd name="connsiteX368" fmla="*/ 152225 w 347927"/>
                <a:gd name="connsiteY368" fmla="*/ 274080 h 283735"/>
                <a:gd name="connsiteX369" fmla="*/ 147316 w 347927"/>
                <a:gd name="connsiteY369" fmla="*/ 271383 h 283735"/>
                <a:gd name="connsiteX370" fmla="*/ 146615 w 347927"/>
                <a:gd name="connsiteY370" fmla="*/ 269711 h 283735"/>
                <a:gd name="connsiteX371" fmla="*/ 145806 w 347927"/>
                <a:gd name="connsiteY371" fmla="*/ 269010 h 283735"/>
                <a:gd name="connsiteX372" fmla="*/ 144187 w 347927"/>
                <a:gd name="connsiteY372" fmla="*/ 267985 h 283735"/>
                <a:gd name="connsiteX373" fmla="*/ 143648 w 347927"/>
                <a:gd name="connsiteY373" fmla="*/ 267230 h 283735"/>
                <a:gd name="connsiteX374" fmla="*/ 143378 w 347927"/>
                <a:gd name="connsiteY374" fmla="*/ 266043 h 283735"/>
                <a:gd name="connsiteX375" fmla="*/ 143270 w 347927"/>
                <a:gd name="connsiteY375" fmla="*/ 264802 h 283735"/>
                <a:gd name="connsiteX376" fmla="*/ 141167 w 347927"/>
                <a:gd name="connsiteY376" fmla="*/ 256873 h 283735"/>
                <a:gd name="connsiteX377" fmla="*/ 140735 w 347927"/>
                <a:gd name="connsiteY377" fmla="*/ 255740 h 283735"/>
                <a:gd name="connsiteX378" fmla="*/ 139980 w 347927"/>
                <a:gd name="connsiteY378" fmla="*/ 254985 h 283735"/>
                <a:gd name="connsiteX379" fmla="*/ 138847 w 347927"/>
                <a:gd name="connsiteY379" fmla="*/ 251964 h 283735"/>
                <a:gd name="connsiteX380" fmla="*/ 136258 w 347927"/>
                <a:gd name="connsiteY380" fmla="*/ 248889 h 283735"/>
                <a:gd name="connsiteX381" fmla="*/ 135557 w 347927"/>
                <a:gd name="connsiteY381" fmla="*/ 247487 h 283735"/>
                <a:gd name="connsiteX382" fmla="*/ 134909 w 347927"/>
                <a:gd name="connsiteY382" fmla="*/ 245221 h 283735"/>
                <a:gd name="connsiteX383" fmla="*/ 134370 w 347927"/>
                <a:gd name="connsiteY383" fmla="*/ 237615 h 283735"/>
                <a:gd name="connsiteX384" fmla="*/ 133938 w 347927"/>
                <a:gd name="connsiteY384" fmla="*/ 236159 h 283735"/>
                <a:gd name="connsiteX385" fmla="*/ 133291 w 347927"/>
                <a:gd name="connsiteY385" fmla="*/ 235188 h 283735"/>
                <a:gd name="connsiteX386" fmla="*/ 132266 w 347927"/>
                <a:gd name="connsiteY386" fmla="*/ 234649 h 283735"/>
                <a:gd name="connsiteX387" fmla="*/ 131295 w 347927"/>
                <a:gd name="connsiteY387" fmla="*/ 234379 h 283735"/>
                <a:gd name="connsiteX388" fmla="*/ 127411 w 347927"/>
                <a:gd name="connsiteY388" fmla="*/ 234163 h 283735"/>
                <a:gd name="connsiteX389" fmla="*/ 126171 w 347927"/>
                <a:gd name="connsiteY389" fmla="*/ 234217 h 283735"/>
                <a:gd name="connsiteX390" fmla="*/ 123636 w 347927"/>
                <a:gd name="connsiteY390" fmla="*/ 233408 h 283735"/>
                <a:gd name="connsiteX391" fmla="*/ 119752 w 347927"/>
                <a:gd name="connsiteY391" fmla="*/ 230819 h 283735"/>
                <a:gd name="connsiteX392" fmla="*/ 114843 w 347927"/>
                <a:gd name="connsiteY392" fmla="*/ 230441 h 283735"/>
                <a:gd name="connsiteX393" fmla="*/ 111930 w 347927"/>
                <a:gd name="connsiteY393" fmla="*/ 229362 h 283735"/>
                <a:gd name="connsiteX394" fmla="*/ 108046 w 347927"/>
                <a:gd name="connsiteY394" fmla="*/ 227043 h 283735"/>
                <a:gd name="connsiteX395" fmla="*/ 104162 w 347927"/>
                <a:gd name="connsiteY395" fmla="*/ 226234 h 283735"/>
                <a:gd name="connsiteX396" fmla="*/ 101789 w 347927"/>
                <a:gd name="connsiteY396" fmla="*/ 224993 h 283735"/>
                <a:gd name="connsiteX397" fmla="*/ 100171 w 347927"/>
                <a:gd name="connsiteY397" fmla="*/ 224346 h 283735"/>
                <a:gd name="connsiteX398" fmla="*/ 99523 w 347927"/>
                <a:gd name="connsiteY398" fmla="*/ 224238 h 283735"/>
                <a:gd name="connsiteX399" fmla="*/ 98175 w 347927"/>
                <a:gd name="connsiteY399" fmla="*/ 224400 h 283735"/>
                <a:gd name="connsiteX400" fmla="*/ 97042 w 347927"/>
                <a:gd name="connsiteY400" fmla="*/ 222404 h 283735"/>
                <a:gd name="connsiteX401" fmla="*/ 96610 w 347927"/>
                <a:gd name="connsiteY401" fmla="*/ 215337 h 283735"/>
                <a:gd name="connsiteX402" fmla="*/ 96125 w 347927"/>
                <a:gd name="connsiteY402" fmla="*/ 213503 h 283735"/>
                <a:gd name="connsiteX403" fmla="*/ 93752 w 347927"/>
                <a:gd name="connsiteY403" fmla="*/ 208271 h 283735"/>
                <a:gd name="connsiteX404" fmla="*/ 93158 w 347927"/>
                <a:gd name="connsiteY404" fmla="*/ 205358 h 283735"/>
                <a:gd name="connsiteX405" fmla="*/ 92673 w 347927"/>
                <a:gd name="connsiteY405" fmla="*/ 204711 h 283735"/>
                <a:gd name="connsiteX406" fmla="*/ 92025 w 347927"/>
                <a:gd name="connsiteY406" fmla="*/ 204171 h 283735"/>
                <a:gd name="connsiteX407" fmla="*/ 91432 w 347927"/>
                <a:gd name="connsiteY407" fmla="*/ 203955 h 283735"/>
                <a:gd name="connsiteX408" fmla="*/ 90137 w 347927"/>
                <a:gd name="connsiteY408" fmla="*/ 203038 h 283735"/>
                <a:gd name="connsiteX409" fmla="*/ 89544 w 347927"/>
                <a:gd name="connsiteY409" fmla="*/ 202931 h 283735"/>
                <a:gd name="connsiteX410" fmla="*/ 88735 w 347927"/>
                <a:gd name="connsiteY410" fmla="*/ 202985 h 283735"/>
                <a:gd name="connsiteX411" fmla="*/ 87764 w 347927"/>
                <a:gd name="connsiteY411" fmla="*/ 203308 h 283735"/>
                <a:gd name="connsiteX412" fmla="*/ 85498 w 347927"/>
                <a:gd name="connsiteY412" fmla="*/ 203362 h 283735"/>
                <a:gd name="connsiteX413" fmla="*/ 83826 w 347927"/>
                <a:gd name="connsiteY413" fmla="*/ 203578 h 283735"/>
                <a:gd name="connsiteX414" fmla="*/ 82639 w 347927"/>
                <a:gd name="connsiteY414" fmla="*/ 203470 h 283735"/>
                <a:gd name="connsiteX415" fmla="*/ 80644 w 347927"/>
                <a:gd name="connsiteY415" fmla="*/ 203632 h 283735"/>
                <a:gd name="connsiteX416" fmla="*/ 79133 w 347927"/>
                <a:gd name="connsiteY416" fmla="*/ 204441 h 283735"/>
                <a:gd name="connsiteX417" fmla="*/ 75195 w 347927"/>
                <a:gd name="connsiteY417" fmla="*/ 201366 h 283735"/>
                <a:gd name="connsiteX418" fmla="*/ 74440 w 347927"/>
                <a:gd name="connsiteY418" fmla="*/ 200989 h 283735"/>
                <a:gd name="connsiteX419" fmla="*/ 72822 w 347927"/>
                <a:gd name="connsiteY419" fmla="*/ 200557 h 283735"/>
                <a:gd name="connsiteX420" fmla="*/ 69747 w 347927"/>
                <a:gd name="connsiteY420" fmla="*/ 201420 h 283735"/>
                <a:gd name="connsiteX421" fmla="*/ 68345 w 347927"/>
                <a:gd name="connsiteY421" fmla="*/ 201582 h 283735"/>
                <a:gd name="connsiteX422" fmla="*/ 67320 w 347927"/>
                <a:gd name="connsiteY422" fmla="*/ 201366 h 283735"/>
                <a:gd name="connsiteX423" fmla="*/ 63328 w 347927"/>
                <a:gd name="connsiteY423" fmla="*/ 199802 h 283735"/>
                <a:gd name="connsiteX424" fmla="*/ 61818 w 347927"/>
                <a:gd name="connsiteY424" fmla="*/ 198885 h 283735"/>
                <a:gd name="connsiteX425" fmla="*/ 60685 w 347927"/>
                <a:gd name="connsiteY425" fmla="*/ 197968 h 283735"/>
                <a:gd name="connsiteX426" fmla="*/ 58581 w 347927"/>
                <a:gd name="connsiteY426" fmla="*/ 194677 h 283735"/>
                <a:gd name="connsiteX427" fmla="*/ 57502 w 347927"/>
                <a:gd name="connsiteY427" fmla="*/ 193491 h 283735"/>
                <a:gd name="connsiteX428" fmla="*/ 54428 w 347927"/>
                <a:gd name="connsiteY428" fmla="*/ 191495 h 283735"/>
                <a:gd name="connsiteX429" fmla="*/ 53349 w 347927"/>
                <a:gd name="connsiteY429" fmla="*/ 190416 h 283735"/>
                <a:gd name="connsiteX430" fmla="*/ 52378 w 347927"/>
                <a:gd name="connsiteY430" fmla="*/ 188906 h 283735"/>
                <a:gd name="connsiteX431" fmla="*/ 51407 w 347927"/>
                <a:gd name="connsiteY431" fmla="*/ 187773 h 283735"/>
                <a:gd name="connsiteX432" fmla="*/ 49195 w 347927"/>
                <a:gd name="connsiteY432" fmla="*/ 186262 h 283735"/>
                <a:gd name="connsiteX433" fmla="*/ 48656 w 347927"/>
                <a:gd name="connsiteY433" fmla="*/ 185076 h 283735"/>
                <a:gd name="connsiteX434" fmla="*/ 50867 w 347927"/>
                <a:gd name="connsiteY434" fmla="*/ 184482 h 283735"/>
                <a:gd name="connsiteX435" fmla="*/ 53457 w 347927"/>
                <a:gd name="connsiteY435" fmla="*/ 183835 h 283735"/>
                <a:gd name="connsiteX436" fmla="*/ 54913 w 347927"/>
                <a:gd name="connsiteY436" fmla="*/ 183080 h 283735"/>
                <a:gd name="connsiteX437" fmla="*/ 65378 w 347927"/>
                <a:gd name="connsiteY437" fmla="*/ 173478 h 283735"/>
                <a:gd name="connsiteX438" fmla="*/ 67266 w 347927"/>
                <a:gd name="connsiteY438" fmla="*/ 172130 h 283735"/>
                <a:gd name="connsiteX439" fmla="*/ 68992 w 347927"/>
                <a:gd name="connsiteY439" fmla="*/ 171320 h 283735"/>
                <a:gd name="connsiteX440" fmla="*/ 70826 w 347927"/>
                <a:gd name="connsiteY440" fmla="*/ 170080 h 283735"/>
                <a:gd name="connsiteX441" fmla="*/ 71905 w 347927"/>
                <a:gd name="connsiteY441" fmla="*/ 169109 h 283735"/>
                <a:gd name="connsiteX442" fmla="*/ 72013 w 347927"/>
                <a:gd name="connsiteY442" fmla="*/ 167922 h 283735"/>
                <a:gd name="connsiteX443" fmla="*/ 71419 w 347927"/>
                <a:gd name="connsiteY443" fmla="*/ 166735 h 283735"/>
                <a:gd name="connsiteX444" fmla="*/ 70664 w 347927"/>
                <a:gd name="connsiteY444" fmla="*/ 165549 h 283735"/>
                <a:gd name="connsiteX445" fmla="*/ 70395 w 347927"/>
                <a:gd name="connsiteY445" fmla="*/ 164632 h 283735"/>
                <a:gd name="connsiteX446" fmla="*/ 70664 w 347927"/>
                <a:gd name="connsiteY446" fmla="*/ 164146 h 283735"/>
                <a:gd name="connsiteX447" fmla="*/ 71419 w 347927"/>
                <a:gd name="connsiteY447" fmla="*/ 164146 h 283735"/>
                <a:gd name="connsiteX448" fmla="*/ 73577 w 347927"/>
                <a:gd name="connsiteY448" fmla="*/ 165009 h 283735"/>
                <a:gd name="connsiteX449" fmla="*/ 74872 w 347927"/>
                <a:gd name="connsiteY449" fmla="*/ 165279 h 283735"/>
                <a:gd name="connsiteX450" fmla="*/ 76005 w 347927"/>
                <a:gd name="connsiteY450" fmla="*/ 165117 h 283735"/>
                <a:gd name="connsiteX451" fmla="*/ 77083 w 347927"/>
                <a:gd name="connsiteY451" fmla="*/ 164847 h 283735"/>
                <a:gd name="connsiteX452" fmla="*/ 77946 w 347927"/>
                <a:gd name="connsiteY452" fmla="*/ 164793 h 283735"/>
                <a:gd name="connsiteX453" fmla="*/ 80104 w 347927"/>
                <a:gd name="connsiteY453" fmla="*/ 165009 h 283735"/>
                <a:gd name="connsiteX454" fmla="*/ 81291 w 347927"/>
                <a:gd name="connsiteY454" fmla="*/ 163337 h 283735"/>
                <a:gd name="connsiteX455" fmla="*/ 82208 w 347927"/>
                <a:gd name="connsiteY455" fmla="*/ 156378 h 283735"/>
                <a:gd name="connsiteX456" fmla="*/ 82100 w 347927"/>
                <a:gd name="connsiteY456" fmla="*/ 154113 h 283735"/>
                <a:gd name="connsiteX457" fmla="*/ 81722 w 347927"/>
                <a:gd name="connsiteY457" fmla="*/ 151901 h 283735"/>
                <a:gd name="connsiteX458" fmla="*/ 81507 w 347927"/>
                <a:gd name="connsiteY458" fmla="*/ 151146 h 283735"/>
                <a:gd name="connsiteX459" fmla="*/ 81129 w 347927"/>
                <a:gd name="connsiteY459" fmla="*/ 150283 h 283735"/>
                <a:gd name="connsiteX460" fmla="*/ 80590 w 347927"/>
                <a:gd name="connsiteY460" fmla="*/ 149636 h 283735"/>
                <a:gd name="connsiteX461" fmla="*/ 79727 w 347927"/>
                <a:gd name="connsiteY461" fmla="*/ 149096 h 283735"/>
                <a:gd name="connsiteX462" fmla="*/ 78540 w 347927"/>
                <a:gd name="connsiteY462" fmla="*/ 148557 h 283735"/>
                <a:gd name="connsiteX463" fmla="*/ 76112 w 347927"/>
                <a:gd name="connsiteY463" fmla="*/ 148233 h 283735"/>
                <a:gd name="connsiteX464" fmla="*/ 74548 w 347927"/>
                <a:gd name="connsiteY464" fmla="*/ 147694 h 283735"/>
                <a:gd name="connsiteX465" fmla="*/ 69424 w 347927"/>
                <a:gd name="connsiteY465" fmla="*/ 146777 h 283735"/>
                <a:gd name="connsiteX466" fmla="*/ 68237 w 347927"/>
                <a:gd name="connsiteY466" fmla="*/ 146345 h 283735"/>
                <a:gd name="connsiteX467" fmla="*/ 63382 w 347927"/>
                <a:gd name="connsiteY467" fmla="*/ 143324 h 283735"/>
                <a:gd name="connsiteX468" fmla="*/ 62627 w 347927"/>
                <a:gd name="connsiteY468" fmla="*/ 142030 h 283735"/>
                <a:gd name="connsiteX469" fmla="*/ 61764 w 347927"/>
                <a:gd name="connsiteY469" fmla="*/ 139387 h 283735"/>
                <a:gd name="connsiteX470" fmla="*/ 61224 w 347927"/>
                <a:gd name="connsiteY470" fmla="*/ 138685 h 283735"/>
                <a:gd name="connsiteX471" fmla="*/ 60415 w 347927"/>
                <a:gd name="connsiteY471" fmla="*/ 138362 h 283735"/>
                <a:gd name="connsiteX472" fmla="*/ 58797 w 347927"/>
                <a:gd name="connsiteY472" fmla="*/ 138847 h 283735"/>
                <a:gd name="connsiteX473" fmla="*/ 56909 w 347927"/>
                <a:gd name="connsiteY473" fmla="*/ 139980 h 283735"/>
                <a:gd name="connsiteX474" fmla="*/ 53295 w 347927"/>
                <a:gd name="connsiteY474" fmla="*/ 142731 h 283735"/>
                <a:gd name="connsiteX475" fmla="*/ 50490 w 347927"/>
                <a:gd name="connsiteY475" fmla="*/ 145536 h 283735"/>
                <a:gd name="connsiteX476" fmla="*/ 49627 w 347927"/>
                <a:gd name="connsiteY476" fmla="*/ 146129 h 283735"/>
                <a:gd name="connsiteX477" fmla="*/ 48818 w 347927"/>
                <a:gd name="connsiteY477" fmla="*/ 146507 h 283735"/>
                <a:gd name="connsiteX478" fmla="*/ 47038 w 347927"/>
                <a:gd name="connsiteY478" fmla="*/ 146022 h 283735"/>
                <a:gd name="connsiteX479" fmla="*/ 44502 w 347927"/>
                <a:gd name="connsiteY479" fmla="*/ 144565 h 283735"/>
                <a:gd name="connsiteX480" fmla="*/ 43801 w 347927"/>
                <a:gd name="connsiteY480" fmla="*/ 144457 h 283735"/>
                <a:gd name="connsiteX481" fmla="*/ 42830 w 347927"/>
                <a:gd name="connsiteY481" fmla="*/ 144026 h 283735"/>
                <a:gd name="connsiteX482" fmla="*/ 41913 w 347927"/>
                <a:gd name="connsiteY482" fmla="*/ 143324 h 283735"/>
                <a:gd name="connsiteX483" fmla="*/ 40726 w 347927"/>
                <a:gd name="connsiteY483" fmla="*/ 141868 h 283735"/>
                <a:gd name="connsiteX484" fmla="*/ 39378 w 347927"/>
                <a:gd name="connsiteY484" fmla="*/ 140573 h 283735"/>
                <a:gd name="connsiteX485" fmla="*/ 38515 w 347927"/>
                <a:gd name="connsiteY485" fmla="*/ 139602 h 283735"/>
                <a:gd name="connsiteX486" fmla="*/ 37598 w 347927"/>
                <a:gd name="connsiteY486" fmla="*/ 138362 h 283735"/>
                <a:gd name="connsiteX487" fmla="*/ 36789 w 347927"/>
                <a:gd name="connsiteY487" fmla="*/ 137445 h 283735"/>
                <a:gd name="connsiteX488" fmla="*/ 35656 w 347927"/>
                <a:gd name="connsiteY488" fmla="*/ 136690 h 283735"/>
                <a:gd name="connsiteX489" fmla="*/ 34739 w 347927"/>
                <a:gd name="connsiteY489" fmla="*/ 136312 h 283735"/>
                <a:gd name="connsiteX490" fmla="*/ 34145 w 347927"/>
                <a:gd name="connsiteY490" fmla="*/ 135827 h 283735"/>
                <a:gd name="connsiteX491" fmla="*/ 33930 w 347927"/>
                <a:gd name="connsiteY491" fmla="*/ 135233 h 283735"/>
                <a:gd name="connsiteX492" fmla="*/ 33984 w 347927"/>
                <a:gd name="connsiteY492" fmla="*/ 134748 h 283735"/>
                <a:gd name="connsiteX493" fmla="*/ 34199 w 347927"/>
                <a:gd name="connsiteY493" fmla="*/ 134316 h 283735"/>
                <a:gd name="connsiteX494" fmla="*/ 34631 w 347927"/>
                <a:gd name="connsiteY494" fmla="*/ 133831 h 283735"/>
                <a:gd name="connsiteX495" fmla="*/ 35008 w 347927"/>
                <a:gd name="connsiteY495" fmla="*/ 133291 h 283735"/>
                <a:gd name="connsiteX496" fmla="*/ 35386 w 347927"/>
                <a:gd name="connsiteY496" fmla="*/ 132536 h 283735"/>
                <a:gd name="connsiteX497" fmla="*/ 35710 w 347927"/>
                <a:gd name="connsiteY497" fmla="*/ 129677 h 283735"/>
                <a:gd name="connsiteX498" fmla="*/ 36357 w 347927"/>
                <a:gd name="connsiteY498" fmla="*/ 128005 h 283735"/>
                <a:gd name="connsiteX499" fmla="*/ 36519 w 347927"/>
                <a:gd name="connsiteY499" fmla="*/ 127250 h 283735"/>
                <a:gd name="connsiteX500" fmla="*/ 36357 w 347927"/>
                <a:gd name="connsiteY500" fmla="*/ 126494 h 283735"/>
                <a:gd name="connsiteX501" fmla="*/ 35818 w 347927"/>
                <a:gd name="connsiteY501" fmla="*/ 125631 h 283735"/>
                <a:gd name="connsiteX502" fmla="*/ 35008 w 347927"/>
                <a:gd name="connsiteY502" fmla="*/ 124822 h 283735"/>
                <a:gd name="connsiteX503" fmla="*/ 33660 w 347927"/>
                <a:gd name="connsiteY503" fmla="*/ 123797 h 283735"/>
                <a:gd name="connsiteX504" fmla="*/ 31448 w 347927"/>
                <a:gd name="connsiteY504" fmla="*/ 121801 h 283735"/>
                <a:gd name="connsiteX505" fmla="*/ 26108 w 347927"/>
                <a:gd name="connsiteY505" fmla="*/ 119967 h 283735"/>
                <a:gd name="connsiteX506" fmla="*/ 25083 w 347927"/>
                <a:gd name="connsiteY506" fmla="*/ 119806 h 283735"/>
                <a:gd name="connsiteX507" fmla="*/ 24436 w 347927"/>
                <a:gd name="connsiteY507" fmla="*/ 119913 h 283735"/>
                <a:gd name="connsiteX508" fmla="*/ 23789 w 347927"/>
                <a:gd name="connsiteY508" fmla="*/ 120345 h 283735"/>
                <a:gd name="connsiteX509" fmla="*/ 22925 w 347927"/>
                <a:gd name="connsiteY509" fmla="*/ 121262 h 283735"/>
                <a:gd name="connsiteX510" fmla="*/ 22440 w 347927"/>
                <a:gd name="connsiteY510" fmla="*/ 121532 h 283735"/>
                <a:gd name="connsiteX511" fmla="*/ 21577 w 347927"/>
                <a:gd name="connsiteY511" fmla="*/ 121532 h 283735"/>
                <a:gd name="connsiteX512" fmla="*/ 20336 w 347927"/>
                <a:gd name="connsiteY512" fmla="*/ 121154 h 283735"/>
                <a:gd name="connsiteX513" fmla="*/ 18502 w 347927"/>
                <a:gd name="connsiteY513" fmla="*/ 120183 h 283735"/>
                <a:gd name="connsiteX514" fmla="*/ 17423 w 347927"/>
                <a:gd name="connsiteY514" fmla="*/ 120075 h 283735"/>
                <a:gd name="connsiteX515" fmla="*/ 16614 w 347927"/>
                <a:gd name="connsiteY515" fmla="*/ 120129 h 283735"/>
                <a:gd name="connsiteX516" fmla="*/ 15967 w 347927"/>
                <a:gd name="connsiteY516" fmla="*/ 119913 h 283735"/>
                <a:gd name="connsiteX517" fmla="*/ 15050 w 347927"/>
                <a:gd name="connsiteY517" fmla="*/ 119266 h 283735"/>
                <a:gd name="connsiteX518" fmla="*/ 12353 w 347927"/>
                <a:gd name="connsiteY518" fmla="*/ 116138 h 283735"/>
                <a:gd name="connsiteX519" fmla="*/ 12191 w 347927"/>
                <a:gd name="connsiteY519" fmla="*/ 115059 h 283735"/>
                <a:gd name="connsiteX520" fmla="*/ 12784 w 347927"/>
                <a:gd name="connsiteY520" fmla="*/ 114789 h 283735"/>
                <a:gd name="connsiteX521" fmla="*/ 14349 w 347927"/>
                <a:gd name="connsiteY521" fmla="*/ 114681 h 283735"/>
                <a:gd name="connsiteX522" fmla="*/ 14780 w 347927"/>
                <a:gd name="connsiteY522" fmla="*/ 114465 h 283735"/>
                <a:gd name="connsiteX523" fmla="*/ 14942 w 347927"/>
                <a:gd name="connsiteY523" fmla="*/ 114250 h 283735"/>
                <a:gd name="connsiteX524" fmla="*/ 14996 w 347927"/>
                <a:gd name="connsiteY524" fmla="*/ 114142 h 283735"/>
                <a:gd name="connsiteX525" fmla="*/ 14564 w 347927"/>
                <a:gd name="connsiteY525" fmla="*/ 112092 h 283735"/>
                <a:gd name="connsiteX526" fmla="*/ 14187 w 347927"/>
                <a:gd name="connsiteY526" fmla="*/ 111013 h 283735"/>
                <a:gd name="connsiteX527" fmla="*/ 13593 w 347927"/>
                <a:gd name="connsiteY527" fmla="*/ 110150 h 283735"/>
                <a:gd name="connsiteX528" fmla="*/ 11975 w 347927"/>
                <a:gd name="connsiteY528" fmla="*/ 109071 h 283735"/>
                <a:gd name="connsiteX529" fmla="*/ 8037 w 347927"/>
                <a:gd name="connsiteY529" fmla="*/ 105565 h 283735"/>
                <a:gd name="connsiteX530" fmla="*/ 7013 w 347927"/>
                <a:gd name="connsiteY530" fmla="*/ 104324 h 283735"/>
                <a:gd name="connsiteX531" fmla="*/ 5718 w 347927"/>
                <a:gd name="connsiteY531" fmla="*/ 101411 h 283735"/>
                <a:gd name="connsiteX532" fmla="*/ 5017 w 347927"/>
                <a:gd name="connsiteY532" fmla="*/ 100225 h 283735"/>
                <a:gd name="connsiteX533" fmla="*/ 4207 w 347927"/>
                <a:gd name="connsiteY533" fmla="*/ 99362 h 283735"/>
                <a:gd name="connsiteX534" fmla="*/ 1834 w 347927"/>
                <a:gd name="connsiteY534" fmla="*/ 97635 h 283735"/>
                <a:gd name="connsiteX535" fmla="*/ 0 w 347927"/>
                <a:gd name="connsiteY535" fmla="*/ 95208 h 283735"/>
                <a:gd name="connsiteX536" fmla="*/ 3506 w 347927"/>
                <a:gd name="connsiteY536" fmla="*/ 91648 h 283735"/>
                <a:gd name="connsiteX537" fmla="*/ 4369 w 347927"/>
                <a:gd name="connsiteY537" fmla="*/ 91108 h 283735"/>
                <a:gd name="connsiteX538" fmla="*/ 8199 w 347927"/>
                <a:gd name="connsiteY538" fmla="*/ 90299 h 283735"/>
                <a:gd name="connsiteX539" fmla="*/ 9764 w 347927"/>
                <a:gd name="connsiteY539" fmla="*/ 89598 h 283735"/>
                <a:gd name="connsiteX540" fmla="*/ 14457 w 347927"/>
                <a:gd name="connsiteY540" fmla="*/ 86685 h 283735"/>
                <a:gd name="connsiteX541" fmla="*/ 16830 w 347927"/>
                <a:gd name="connsiteY541" fmla="*/ 82801 h 283735"/>
                <a:gd name="connsiteX542" fmla="*/ 20120 w 347927"/>
                <a:gd name="connsiteY542" fmla="*/ 85175 h 283735"/>
                <a:gd name="connsiteX543" fmla="*/ 24706 w 347927"/>
                <a:gd name="connsiteY543" fmla="*/ 86308 h 283735"/>
                <a:gd name="connsiteX544" fmla="*/ 28751 w 347927"/>
                <a:gd name="connsiteY544" fmla="*/ 88897 h 283735"/>
                <a:gd name="connsiteX545" fmla="*/ 30747 w 347927"/>
                <a:gd name="connsiteY545" fmla="*/ 89760 h 283735"/>
                <a:gd name="connsiteX546" fmla="*/ 33174 w 347927"/>
                <a:gd name="connsiteY546" fmla="*/ 90515 h 283735"/>
                <a:gd name="connsiteX547" fmla="*/ 35008 w 347927"/>
                <a:gd name="connsiteY547" fmla="*/ 90677 h 283735"/>
                <a:gd name="connsiteX548" fmla="*/ 36465 w 347927"/>
                <a:gd name="connsiteY548" fmla="*/ 90623 h 283735"/>
                <a:gd name="connsiteX549" fmla="*/ 37867 w 347927"/>
                <a:gd name="connsiteY549" fmla="*/ 90353 h 283735"/>
                <a:gd name="connsiteX550" fmla="*/ 39000 w 347927"/>
                <a:gd name="connsiteY550" fmla="*/ 89922 h 283735"/>
                <a:gd name="connsiteX551" fmla="*/ 44448 w 347927"/>
                <a:gd name="connsiteY551" fmla="*/ 89490 h 283735"/>
                <a:gd name="connsiteX552" fmla="*/ 45959 w 347927"/>
                <a:gd name="connsiteY552" fmla="*/ 88897 h 283735"/>
                <a:gd name="connsiteX553" fmla="*/ 46714 w 347927"/>
                <a:gd name="connsiteY553" fmla="*/ 87980 h 283735"/>
                <a:gd name="connsiteX554" fmla="*/ 47145 w 347927"/>
                <a:gd name="connsiteY554" fmla="*/ 86793 h 283735"/>
                <a:gd name="connsiteX555" fmla="*/ 47847 w 347927"/>
                <a:gd name="connsiteY555" fmla="*/ 85552 h 283735"/>
                <a:gd name="connsiteX556" fmla="*/ 49195 w 347927"/>
                <a:gd name="connsiteY556" fmla="*/ 84366 h 283735"/>
                <a:gd name="connsiteX557" fmla="*/ 53349 w 347927"/>
                <a:gd name="connsiteY557" fmla="*/ 82154 h 283735"/>
                <a:gd name="connsiteX558" fmla="*/ 54859 w 347927"/>
                <a:gd name="connsiteY558" fmla="*/ 81129 h 283735"/>
                <a:gd name="connsiteX559" fmla="*/ 56531 w 347927"/>
                <a:gd name="connsiteY559" fmla="*/ 79511 h 283735"/>
                <a:gd name="connsiteX560" fmla="*/ 57017 w 347927"/>
                <a:gd name="connsiteY560" fmla="*/ 79457 h 283735"/>
                <a:gd name="connsiteX561" fmla="*/ 57287 w 347927"/>
                <a:gd name="connsiteY561" fmla="*/ 79888 h 283735"/>
                <a:gd name="connsiteX562" fmla="*/ 57826 w 347927"/>
                <a:gd name="connsiteY562" fmla="*/ 80158 h 283735"/>
                <a:gd name="connsiteX563" fmla="*/ 58797 w 347927"/>
                <a:gd name="connsiteY563" fmla="*/ 79834 h 283735"/>
                <a:gd name="connsiteX564" fmla="*/ 60253 w 347927"/>
                <a:gd name="connsiteY564" fmla="*/ 79025 h 283735"/>
                <a:gd name="connsiteX565" fmla="*/ 61656 w 347927"/>
                <a:gd name="connsiteY565" fmla="*/ 77839 h 283735"/>
                <a:gd name="connsiteX566" fmla="*/ 62789 w 347927"/>
                <a:gd name="connsiteY566" fmla="*/ 76490 h 283735"/>
                <a:gd name="connsiteX567" fmla="*/ 69046 w 347927"/>
                <a:gd name="connsiteY567" fmla="*/ 67266 h 283735"/>
                <a:gd name="connsiteX568" fmla="*/ 69316 w 347927"/>
                <a:gd name="connsiteY568" fmla="*/ 66133 h 283735"/>
                <a:gd name="connsiteX569" fmla="*/ 69046 w 347927"/>
                <a:gd name="connsiteY569" fmla="*/ 65216 h 283735"/>
                <a:gd name="connsiteX570" fmla="*/ 68399 w 347927"/>
                <a:gd name="connsiteY570" fmla="*/ 64407 h 283735"/>
                <a:gd name="connsiteX571" fmla="*/ 67644 w 347927"/>
                <a:gd name="connsiteY571" fmla="*/ 63814 h 283735"/>
                <a:gd name="connsiteX572" fmla="*/ 67050 w 347927"/>
                <a:gd name="connsiteY572" fmla="*/ 62897 h 283735"/>
                <a:gd name="connsiteX573" fmla="*/ 66888 w 347927"/>
                <a:gd name="connsiteY573" fmla="*/ 61710 h 283735"/>
                <a:gd name="connsiteX574" fmla="*/ 67266 w 347927"/>
                <a:gd name="connsiteY574" fmla="*/ 60253 h 283735"/>
                <a:gd name="connsiteX575" fmla="*/ 67967 w 347927"/>
                <a:gd name="connsiteY575" fmla="*/ 58905 h 283735"/>
                <a:gd name="connsiteX576" fmla="*/ 68884 w 347927"/>
                <a:gd name="connsiteY576" fmla="*/ 57934 h 283735"/>
                <a:gd name="connsiteX577" fmla="*/ 69963 w 347927"/>
                <a:gd name="connsiteY577" fmla="*/ 57718 h 283735"/>
                <a:gd name="connsiteX578" fmla="*/ 71635 w 347927"/>
                <a:gd name="connsiteY578" fmla="*/ 57934 h 283735"/>
                <a:gd name="connsiteX579" fmla="*/ 74117 w 347927"/>
                <a:gd name="connsiteY579" fmla="*/ 58743 h 283735"/>
                <a:gd name="connsiteX580" fmla="*/ 76814 w 347927"/>
                <a:gd name="connsiteY580" fmla="*/ 59229 h 283735"/>
                <a:gd name="connsiteX581" fmla="*/ 79619 w 347927"/>
                <a:gd name="connsiteY581" fmla="*/ 60200 h 283735"/>
                <a:gd name="connsiteX582" fmla="*/ 82154 w 347927"/>
                <a:gd name="connsiteY582" fmla="*/ 60361 h 283735"/>
                <a:gd name="connsiteX583" fmla="*/ 84689 w 347927"/>
                <a:gd name="connsiteY583" fmla="*/ 59283 h 283735"/>
                <a:gd name="connsiteX584" fmla="*/ 89328 w 347927"/>
                <a:gd name="connsiteY584" fmla="*/ 61170 h 283735"/>
                <a:gd name="connsiteX585" fmla="*/ 91486 w 347927"/>
                <a:gd name="connsiteY585" fmla="*/ 61764 h 283735"/>
                <a:gd name="connsiteX586" fmla="*/ 93212 w 347927"/>
                <a:gd name="connsiteY586" fmla="*/ 61440 h 283735"/>
                <a:gd name="connsiteX587" fmla="*/ 96988 w 347927"/>
                <a:gd name="connsiteY587" fmla="*/ 60038 h 283735"/>
                <a:gd name="connsiteX588" fmla="*/ 98067 w 347927"/>
                <a:gd name="connsiteY588" fmla="*/ 59336 h 283735"/>
                <a:gd name="connsiteX589" fmla="*/ 98552 w 347927"/>
                <a:gd name="connsiteY589" fmla="*/ 58581 h 283735"/>
                <a:gd name="connsiteX590" fmla="*/ 98606 w 347927"/>
                <a:gd name="connsiteY590" fmla="*/ 57502 h 283735"/>
                <a:gd name="connsiteX591" fmla="*/ 98445 w 347927"/>
                <a:gd name="connsiteY591" fmla="*/ 56154 h 283735"/>
                <a:gd name="connsiteX592" fmla="*/ 97851 w 347927"/>
                <a:gd name="connsiteY592" fmla="*/ 54859 h 283735"/>
                <a:gd name="connsiteX593" fmla="*/ 97096 w 347927"/>
                <a:gd name="connsiteY593" fmla="*/ 53888 h 283735"/>
                <a:gd name="connsiteX594" fmla="*/ 96233 w 347927"/>
                <a:gd name="connsiteY594" fmla="*/ 53025 h 283735"/>
                <a:gd name="connsiteX595" fmla="*/ 95586 w 347927"/>
                <a:gd name="connsiteY595" fmla="*/ 52054 h 283735"/>
                <a:gd name="connsiteX596" fmla="*/ 95532 w 347927"/>
                <a:gd name="connsiteY596" fmla="*/ 50760 h 283735"/>
                <a:gd name="connsiteX597" fmla="*/ 96233 w 347927"/>
                <a:gd name="connsiteY597" fmla="*/ 48818 h 283735"/>
                <a:gd name="connsiteX598" fmla="*/ 97635 w 347927"/>
                <a:gd name="connsiteY598" fmla="*/ 46876 h 283735"/>
                <a:gd name="connsiteX599" fmla="*/ 99523 w 347927"/>
                <a:gd name="connsiteY599" fmla="*/ 43370 h 283735"/>
                <a:gd name="connsiteX600" fmla="*/ 100980 w 347927"/>
                <a:gd name="connsiteY600" fmla="*/ 42830 h 283735"/>
                <a:gd name="connsiteX601" fmla="*/ 102328 w 347927"/>
                <a:gd name="connsiteY601" fmla="*/ 43208 h 283735"/>
                <a:gd name="connsiteX602" fmla="*/ 103299 w 347927"/>
                <a:gd name="connsiteY602" fmla="*/ 44071 h 283735"/>
                <a:gd name="connsiteX603" fmla="*/ 104432 w 347927"/>
                <a:gd name="connsiteY603" fmla="*/ 45419 h 283735"/>
                <a:gd name="connsiteX604" fmla="*/ 105943 w 347927"/>
                <a:gd name="connsiteY604" fmla="*/ 48602 h 283735"/>
                <a:gd name="connsiteX605" fmla="*/ 106536 w 347927"/>
                <a:gd name="connsiteY605" fmla="*/ 50598 h 283735"/>
                <a:gd name="connsiteX606" fmla="*/ 107183 w 347927"/>
                <a:gd name="connsiteY606" fmla="*/ 52000 h 283735"/>
                <a:gd name="connsiteX607" fmla="*/ 117216 w 347927"/>
                <a:gd name="connsiteY607" fmla="*/ 61494 h 283735"/>
                <a:gd name="connsiteX608" fmla="*/ 118943 w 347927"/>
                <a:gd name="connsiteY608" fmla="*/ 62303 h 283735"/>
                <a:gd name="connsiteX609" fmla="*/ 119806 w 347927"/>
                <a:gd name="connsiteY609" fmla="*/ 62411 h 283735"/>
                <a:gd name="connsiteX610" fmla="*/ 120507 w 347927"/>
                <a:gd name="connsiteY610" fmla="*/ 62249 h 283735"/>
                <a:gd name="connsiteX611" fmla="*/ 120831 w 347927"/>
                <a:gd name="connsiteY611" fmla="*/ 61818 h 283735"/>
                <a:gd name="connsiteX612" fmla="*/ 120884 w 347927"/>
                <a:gd name="connsiteY612" fmla="*/ 61170 h 283735"/>
                <a:gd name="connsiteX613" fmla="*/ 120831 w 347927"/>
                <a:gd name="connsiteY613" fmla="*/ 60631 h 283735"/>
                <a:gd name="connsiteX614" fmla="*/ 120723 w 347927"/>
                <a:gd name="connsiteY614" fmla="*/ 60092 h 283735"/>
                <a:gd name="connsiteX615" fmla="*/ 120723 w 347927"/>
                <a:gd name="connsiteY615" fmla="*/ 59606 h 283735"/>
                <a:gd name="connsiteX616" fmla="*/ 120777 w 347927"/>
                <a:gd name="connsiteY616" fmla="*/ 59067 h 283735"/>
                <a:gd name="connsiteX617" fmla="*/ 120992 w 347927"/>
                <a:gd name="connsiteY617" fmla="*/ 58419 h 283735"/>
                <a:gd name="connsiteX618" fmla="*/ 121046 w 347927"/>
                <a:gd name="connsiteY618" fmla="*/ 57880 h 283735"/>
                <a:gd name="connsiteX619" fmla="*/ 120507 w 347927"/>
                <a:gd name="connsiteY619" fmla="*/ 55129 h 283735"/>
                <a:gd name="connsiteX620" fmla="*/ 119536 w 347927"/>
                <a:gd name="connsiteY620" fmla="*/ 51083 h 283735"/>
                <a:gd name="connsiteX621" fmla="*/ 119482 w 347927"/>
                <a:gd name="connsiteY621" fmla="*/ 50328 h 283735"/>
                <a:gd name="connsiteX622" fmla="*/ 119536 w 347927"/>
                <a:gd name="connsiteY622" fmla="*/ 49573 h 283735"/>
                <a:gd name="connsiteX623" fmla="*/ 119860 w 347927"/>
                <a:gd name="connsiteY623" fmla="*/ 48440 h 283735"/>
                <a:gd name="connsiteX624" fmla="*/ 120399 w 347927"/>
                <a:gd name="connsiteY624" fmla="*/ 47739 h 283735"/>
                <a:gd name="connsiteX625" fmla="*/ 121316 w 347927"/>
                <a:gd name="connsiteY625" fmla="*/ 47361 h 283735"/>
                <a:gd name="connsiteX626" fmla="*/ 124445 w 347927"/>
                <a:gd name="connsiteY626" fmla="*/ 46984 h 283735"/>
                <a:gd name="connsiteX627" fmla="*/ 125901 w 347927"/>
                <a:gd name="connsiteY627" fmla="*/ 46606 h 283735"/>
                <a:gd name="connsiteX628" fmla="*/ 127142 w 347927"/>
                <a:gd name="connsiteY628" fmla="*/ 46013 h 283735"/>
                <a:gd name="connsiteX629" fmla="*/ 128005 w 347927"/>
                <a:gd name="connsiteY629" fmla="*/ 45365 h 283735"/>
                <a:gd name="connsiteX630" fmla="*/ 128436 w 347927"/>
                <a:gd name="connsiteY630" fmla="*/ 44772 h 283735"/>
                <a:gd name="connsiteX631" fmla="*/ 128436 w 347927"/>
                <a:gd name="connsiteY631" fmla="*/ 44233 h 283735"/>
                <a:gd name="connsiteX632" fmla="*/ 128059 w 347927"/>
                <a:gd name="connsiteY632" fmla="*/ 43747 h 283735"/>
                <a:gd name="connsiteX633" fmla="*/ 127088 w 347927"/>
                <a:gd name="connsiteY633" fmla="*/ 42776 h 283735"/>
                <a:gd name="connsiteX634" fmla="*/ 126656 w 347927"/>
                <a:gd name="connsiteY634" fmla="*/ 42183 h 283735"/>
                <a:gd name="connsiteX635" fmla="*/ 125793 w 347927"/>
                <a:gd name="connsiteY635" fmla="*/ 40187 h 283735"/>
                <a:gd name="connsiteX636" fmla="*/ 125416 w 347927"/>
                <a:gd name="connsiteY636" fmla="*/ 37490 h 283735"/>
                <a:gd name="connsiteX637" fmla="*/ 126387 w 347927"/>
                <a:gd name="connsiteY637" fmla="*/ 26863 h 283735"/>
                <a:gd name="connsiteX638" fmla="*/ 125631 w 347927"/>
                <a:gd name="connsiteY638" fmla="*/ 25245 h 283735"/>
                <a:gd name="connsiteX639" fmla="*/ 126926 w 347927"/>
                <a:gd name="connsiteY639" fmla="*/ 24274 h 283735"/>
                <a:gd name="connsiteX640" fmla="*/ 157457 w 347927"/>
                <a:gd name="connsiteY640" fmla="*/ 9224 h 283735"/>
                <a:gd name="connsiteX641" fmla="*/ 160208 w 347927"/>
                <a:gd name="connsiteY641" fmla="*/ 8739 h 283735"/>
                <a:gd name="connsiteX642" fmla="*/ 163661 w 347927"/>
                <a:gd name="connsiteY642" fmla="*/ 8847 h 283735"/>
                <a:gd name="connsiteX643" fmla="*/ 178225 w 347927"/>
                <a:gd name="connsiteY643" fmla="*/ 12353 h 283735"/>
                <a:gd name="connsiteX644" fmla="*/ 182432 w 347927"/>
                <a:gd name="connsiteY644" fmla="*/ 12838 h 283735"/>
                <a:gd name="connsiteX645" fmla="*/ 187773 w 347927"/>
                <a:gd name="connsiteY645" fmla="*/ 12137 h 283735"/>
                <a:gd name="connsiteX646" fmla="*/ 195217 w 347927"/>
                <a:gd name="connsiteY646" fmla="*/ 10033 h 283735"/>
                <a:gd name="connsiteX647" fmla="*/ 196673 w 347927"/>
                <a:gd name="connsiteY647" fmla="*/ 8954 h 283735"/>
                <a:gd name="connsiteX648" fmla="*/ 197590 w 347927"/>
                <a:gd name="connsiteY648" fmla="*/ 8037 h 283735"/>
                <a:gd name="connsiteX649" fmla="*/ 199910 w 347927"/>
                <a:gd name="connsiteY649" fmla="*/ 2158 h 283735"/>
                <a:gd name="connsiteX650" fmla="*/ 200449 w 347927"/>
                <a:gd name="connsiteY650" fmla="*/ 1187 h 283735"/>
                <a:gd name="connsiteX651" fmla="*/ 200989 w 347927"/>
                <a:gd name="connsiteY651" fmla="*/ 647 h 283735"/>
                <a:gd name="connsiteX652" fmla="*/ 201798 w 347927"/>
                <a:gd name="connsiteY652" fmla="*/ 108 h 283735"/>
                <a:gd name="connsiteX653" fmla="*/ 202984 w 347927"/>
                <a:gd name="connsiteY653" fmla="*/ 0 h 283735"/>
                <a:gd name="connsiteX654" fmla="*/ 204441 w 347927"/>
                <a:gd name="connsiteY654" fmla="*/ 432 h 283735"/>
                <a:gd name="connsiteX655" fmla="*/ 206922 w 347927"/>
                <a:gd name="connsiteY655" fmla="*/ 1888 h 283735"/>
                <a:gd name="connsiteX656" fmla="*/ 209511 w 347927"/>
                <a:gd name="connsiteY656" fmla="*/ 3776 h 283735"/>
                <a:gd name="connsiteX657" fmla="*/ 210321 w 347927"/>
                <a:gd name="connsiteY657" fmla="*/ 4261 h 283735"/>
                <a:gd name="connsiteX658" fmla="*/ 211346 w 347927"/>
                <a:gd name="connsiteY658" fmla="*/ 4477 h 283735"/>
                <a:gd name="connsiteX659" fmla="*/ 211993 w 347927"/>
                <a:gd name="connsiteY659" fmla="*/ 4531 h 283735"/>
                <a:gd name="connsiteX660" fmla="*/ 213503 w 347927"/>
                <a:gd name="connsiteY660" fmla="*/ 3884 h 28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</a:cxnLst>
              <a:rect l="l" t="t" r="r" b="b"/>
              <a:pathLst>
                <a:path w="347927" h="283735">
                  <a:moveTo>
                    <a:pt x="213503" y="3884"/>
                  </a:moveTo>
                  <a:lnTo>
                    <a:pt x="213665" y="4423"/>
                  </a:lnTo>
                  <a:lnTo>
                    <a:pt x="214043" y="6203"/>
                  </a:lnTo>
                  <a:lnTo>
                    <a:pt x="214043" y="7174"/>
                  </a:lnTo>
                  <a:lnTo>
                    <a:pt x="213719" y="8145"/>
                  </a:lnTo>
                  <a:lnTo>
                    <a:pt x="212317" y="10411"/>
                  </a:lnTo>
                  <a:lnTo>
                    <a:pt x="211885" y="11490"/>
                  </a:lnTo>
                  <a:lnTo>
                    <a:pt x="209835" y="14834"/>
                  </a:lnTo>
                  <a:lnTo>
                    <a:pt x="209350" y="16668"/>
                  </a:lnTo>
                  <a:lnTo>
                    <a:pt x="209404" y="18017"/>
                  </a:lnTo>
                  <a:lnTo>
                    <a:pt x="209619" y="19149"/>
                  </a:lnTo>
                  <a:lnTo>
                    <a:pt x="210536" y="21361"/>
                  </a:lnTo>
                  <a:lnTo>
                    <a:pt x="211939" y="19851"/>
                  </a:lnTo>
                  <a:lnTo>
                    <a:pt x="213126" y="15427"/>
                  </a:lnTo>
                  <a:lnTo>
                    <a:pt x="213989" y="14295"/>
                  </a:lnTo>
                  <a:lnTo>
                    <a:pt x="216362" y="14618"/>
                  </a:lnTo>
                  <a:lnTo>
                    <a:pt x="218304" y="16291"/>
                  </a:lnTo>
                  <a:lnTo>
                    <a:pt x="219976" y="18179"/>
                  </a:lnTo>
                  <a:lnTo>
                    <a:pt x="221541" y="19096"/>
                  </a:lnTo>
                  <a:lnTo>
                    <a:pt x="222727" y="20174"/>
                  </a:lnTo>
                  <a:lnTo>
                    <a:pt x="222080" y="22548"/>
                  </a:lnTo>
                  <a:lnTo>
                    <a:pt x="220731" y="25083"/>
                  </a:lnTo>
                  <a:lnTo>
                    <a:pt x="219760" y="26540"/>
                  </a:lnTo>
                  <a:lnTo>
                    <a:pt x="219059" y="27241"/>
                  </a:lnTo>
                  <a:lnTo>
                    <a:pt x="218412" y="28104"/>
                  </a:lnTo>
                  <a:lnTo>
                    <a:pt x="218520" y="28697"/>
                  </a:lnTo>
                  <a:lnTo>
                    <a:pt x="220030" y="28589"/>
                  </a:lnTo>
                  <a:lnTo>
                    <a:pt x="221271" y="27888"/>
                  </a:lnTo>
                  <a:lnTo>
                    <a:pt x="223159" y="25407"/>
                  </a:lnTo>
                  <a:lnTo>
                    <a:pt x="224184" y="24382"/>
                  </a:lnTo>
                  <a:lnTo>
                    <a:pt x="224669" y="26108"/>
                  </a:lnTo>
                  <a:lnTo>
                    <a:pt x="224723" y="28104"/>
                  </a:lnTo>
                  <a:lnTo>
                    <a:pt x="225047" y="29722"/>
                  </a:lnTo>
                  <a:lnTo>
                    <a:pt x="226288" y="30369"/>
                  </a:lnTo>
                  <a:lnTo>
                    <a:pt x="226557" y="30477"/>
                  </a:lnTo>
                  <a:lnTo>
                    <a:pt x="226719" y="30693"/>
                  </a:lnTo>
                  <a:lnTo>
                    <a:pt x="226989" y="30909"/>
                  </a:lnTo>
                  <a:lnTo>
                    <a:pt x="227528" y="31017"/>
                  </a:lnTo>
                  <a:lnTo>
                    <a:pt x="227744" y="30855"/>
                  </a:lnTo>
                  <a:lnTo>
                    <a:pt x="227906" y="30423"/>
                  </a:lnTo>
                  <a:lnTo>
                    <a:pt x="228175" y="30046"/>
                  </a:lnTo>
                  <a:lnTo>
                    <a:pt x="228661" y="29884"/>
                  </a:lnTo>
                  <a:lnTo>
                    <a:pt x="229039" y="29614"/>
                  </a:lnTo>
                  <a:lnTo>
                    <a:pt x="230657" y="28050"/>
                  </a:lnTo>
                  <a:lnTo>
                    <a:pt x="234433" y="26863"/>
                  </a:lnTo>
                  <a:lnTo>
                    <a:pt x="238101" y="27780"/>
                  </a:lnTo>
                  <a:lnTo>
                    <a:pt x="241176" y="30315"/>
                  </a:lnTo>
                  <a:lnTo>
                    <a:pt x="243279" y="33984"/>
                  </a:lnTo>
                  <a:lnTo>
                    <a:pt x="244034" y="37975"/>
                  </a:lnTo>
                  <a:lnTo>
                    <a:pt x="243441" y="41374"/>
                  </a:lnTo>
                  <a:lnTo>
                    <a:pt x="242039" y="44394"/>
                  </a:lnTo>
                  <a:lnTo>
                    <a:pt x="239288" y="48494"/>
                  </a:lnTo>
                  <a:lnTo>
                    <a:pt x="233084" y="55776"/>
                  </a:lnTo>
                  <a:lnTo>
                    <a:pt x="231897" y="56693"/>
                  </a:lnTo>
                  <a:lnTo>
                    <a:pt x="230441" y="56963"/>
                  </a:lnTo>
                  <a:lnTo>
                    <a:pt x="226773" y="57071"/>
                  </a:lnTo>
                  <a:lnTo>
                    <a:pt x="225640" y="57556"/>
                  </a:lnTo>
                  <a:lnTo>
                    <a:pt x="224400" y="58689"/>
                  </a:lnTo>
                  <a:lnTo>
                    <a:pt x="221433" y="60685"/>
                  </a:lnTo>
                  <a:lnTo>
                    <a:pt x="219922" y="61980"/>
                  </a:lnTo>
                  <a:lnTo>
                    <a:pt x="225964" y="59336"/>
                  </a:lnTo>
                  <a:lnTo>
                    <a:pt x="228877" y="59283"/>
                  </a:lnTo>
                  <a:lnTo>
                    <a:pt x="230549" y="62573"/>
                  </a:lnTo>
                  <a:lnTo>
                    <a:pt x="230657" y="66403"/>
                  </a:lnTo>
                  <a:lnTo>
                    <a:pt x="230387" y="68614"/>
                  </a:lnTo>
                  <a:lnTo>
                    <a:pt x="229200" y="71527"/>
                  </a:lnTo>
                  <a:lnTo>
                    <a:pt x="229200" y="75573"/>
                  </a:lnTo>
                  <a:lnTo>
                    <a:pt x="228877" y="76976"/>
                  </a:lnTo>
                  <a:lnTo>
                    <a:pt x="227960" y="77677"/>
                  </a:lnTo>
                  <a:lnTo>
                    <a:pt x="226395" y="78432"/>
                  </a:lnTo>
                  <a:lnTo>
                    <a:pt x="224669" y="79025"/>
                  </a:lnTo>
                  <a:lnTo>
                    <a:pt x="223159" y="79295"/>
                  </a:lnTo>
                  <a:lnTo>
                    <a:pt x="222188" y="79673"/>
                  </a:lnTo>
                  <a:lnTo>
                    <a:pt x="219599" y="81561"/>
                  </a:lnTo>
                  <a:lnTo>
                    <a:pt x="216686" y="84150"/>
                  </a:lnTo>
                  <a:lnTo>
                    <a:pt x="214852" y="86631"/>
                  </a:lnTo>
                  <a:lnTo>
                    <a:pt x="213773" y="89652"/>
                  </a:lnTo>
                  <a:lnTo>
                    <a:pt x="213881" y="93104"/>
                  </a:lnTo>
                  <a:lnTo>
                    <a:pt x="213719" y="92942"/>
                  </a:lnTo>
                  <a:lnTo>
                    <a:pt x="213503" y="93428"/>
                  </a:lnTo>
                  <a:lnTo>
                    <a:pt x="213341" y="94291"/>
                  </a:lnTo>
                  <a:lnTo>
                    <a:pt x="214744" y="93158"/>
                  </a:lnTo>
                  <a:lnTo>
                    <a:pt x="216092" y="91324"/>
                  </a:lnTo>
                  <a:lnTo>
                    <a:pt x="217117" y="89274"/>
                  </a:lnTo>
                  <a:lnTo>
                    <a:pt x="217495" y="87440"/>
                  </a:lnTo>
                  <a:lnTo>
                    <a:pt x="218034" y="86038"/>
                  </a:lnTo>
                  <a:lnTo>
                    <a:pt x="219329" y="84851"/>
                  </a:lnTo>
                  <a:lnTo>
                    <a:pt x="222242" y="83017"/>
                  </a:lnTo>
                  <a:lnTo>
                    <a:pt x="228229" y="80158"/>
                  </a:lnTo>
                  <a:lnTo>
                    <a:pt x="230711" y="78540"/>
                  </a:lnTo>
                  <a:lnTo>
                    <a:pt x="232329" y="75897"/>
                  </a:lnTo>
                  <a:lnTo>
                    <a:pt x="233893" y="70179"/>
                  </a:lnTo>
                  <a:lnTo>
                    <a:pt x="234109" y="68345"/>
                  </a:lnTo>
                  <a:lnTo>
                    <a:pt x="233893" y="64569"/>
                  </a:lnTo>
                  <a:lnTo>
                    <a:pt x="234217" y="63166"/>
                  </a:lnTo>
                  <a:lnTo>
                    <a:pt x="235296" y="61494"/>
                  </a:lnTo>
                  <a:lnTo>
                    <a:pt x="238101" y="58851"/>
                  </a:lnTo>
                  <a:lnTo>
                    <a:pt x="239449" y="57125"/>
                  </a:lnTo>
                  <a:lnTo>
                    <a:pt x="240636" y="53403"/>
                  </a:lnTo>
                  <a:lnTo>
                    <a:pt x="242093" y="52216"/>
                  </a:lnTo>
                  <a:lnTo>
                    <a:pt x="243873" y="51892"/>
                  </a:lnTo>
                  <a:lnTo>
                    <a:pt x="245437" y="52594"/>
                  </a:lnTo>
                  <a:lnTo>
                    <a:pt x="246084" y="54320"/>
                  </a:lnTo>
                  <a:lnTo>
                    <a:pt x="246084" y="56477"/>
                  </a:lnTo>
                  <a:lnTo>
                    <a:pt x="246354" y="58473"/>
                  </a:lnTo>
                  <a:lnTo>
                    <a:pt x="247864" y="59714"/>
                  </a:lnTo>
                  <a:lnTo>
                    <a:pt x="248026" y="57664"/>
                  </a:lnTo>
                  <a:lnTo>
                    <a:pt x="248943" y="56370"/>
                  </a:lnTo>
                  <a:lnTo>
                    <a:pt x="250400" y="55722"/>
                  </a:lnTo>
                  <a:lnTo>
                    <a:pt x="252288" y="55560"/>
                  </a:lnTo>
                  <a:lnTo>
                    <a:pt x="254176" y="56046"/>
                  </a:lnTo>
                  <a:lnTo>
                    <a:pt x="255416" y="57125"/>
                  </a:lnTo>
                  <a:lnTo>
                    <a:pt x="256495" y="58312"/>
                  </a:lnTo>
                  <a:lnTo>
                    <a:pt x="257898" y="59067"/>
                  </a:lnTo>
                  <a:lnTo>
                    <a:pt x="258653" y="59067"/>
                  </a:lnTo>
                  <a:lnTo>
                    <a:pt x="260487" y="58581"/>
                  </a:lnTo>
                  <a:lnTo>
                    <a:pt x="261458" y="58581"/>
                  </a:lnTo>
                  <a:lnTo>
                    <a:pt x="262375" y="58959"/>
                  </a:lnTo>
                  <a:lnTo>
                    <a:pt x="263616" y="60038"/>
                  </a:lnTo>
                  <a:lnTo>
                    <a:pt x="264101" y="60253"/>
                  </a:lnTo>
                  <a:lnTo>
                    <a:pt x="265989" y="59876"/>
                  </a:lnTo>
                  <a:lnTo>
                    <a:pt x="271545" y="57394"/>
                  </a:lnTo>
                  <a:lnTo>
                    <a:pt x="273433" y="57071"/>
                  </a:lnTo>
                  <a:lnTo>
                    <a:pt x="275429" y="57017"/>
                  </a:lnTo>
                  <a:lnTo>
                    <a:pt x="277371" y="57394"/>
                  </a:lnTo>
                  <a:lnTo>
                    <a:pt x="280661" y="59283"/>
                  </a:lnTo>
                  <a:lnTo>
                    <a:pt x="282711" y="59660"/>
                  </a:lnTo>
                  <a:lnTo>
                    <a:pt x="286972" y="59822"/>
                  </a:lnTo>
                  <a:lnTo>
                    <a:pt x="294470" y="61009"/>
                  </a:lnTo>
                  <a:lnTo>
                    <a:pt x="298354" y="61224"/>
                  </a:lnTo>
                  <a:lnTo>
                    <a:pt x="300404" y="61548"/>
                  </a:lnTo>
                  <a:lnTo>
                    <a:pt x="301914" y="62195"/>
                  </a:lnTo>
                  <a:lnTo>
                    <a:pt x="301914" y="62789"/>
                  </a:lnTo>
                  <a:lnTo>
                    <a:pt x="301645" y="62843"/>
                  </a:lnTo>
                  <a:lnTo>
                    <a:pt x="301051" y="62789"/>
                  </a:lnTo>
                  <a:lnTo>
                    <a:pt x="300782" y="62789"/>
                  </a:lnTo>
                  <a:lnTo>
                    <a:pt x="301699" y="63868"/>
                  </a:lnTo>
                  <a:lnTo>
                    <a:pt x="302993" y="63328"/>
                  </a:lnTo>
                  <a:lnTo>
                    <a:pt x="304288" y="62249"/>
                  </a:lnTo>
                  <a:lnTo>
                    <a:pt x="305259" y="61656"/>
                  </a:lnTo>
                  <a:lnTo>
                    <a:pt x="306877" y="61710"/>
                  </a:lnTo>
                  <a:lnTo>
                    <a:pt x="308226" y="62195"/>
                  </a:lnTo>
                  <a:lnTo>
                    <a:pt x="309035" y="63436"/>
                  </a:lnTo>
                  <a:lnTo>
                    <a:pt x="309143" y="65756"/>
                  </a:lnTo>
                  <a:lnTo>
                    <a:pt x="308657" y="67644"/>
                  </a:lnTo>
                  <a:lnTo>
                    <a:pt x="307093" y="71258"/>
                  </a:lnTo>
                  <a:lnTo>
                    <a:pt x="306769" y="73254"/>
                  </a:lnTo>
                  <a:lnTo>
                    <a:pt x="306877" y="75303"/>
                  </a:lnTo>
                  <a:lnTo>
                    <a:pt x="307201" y="77191"/>
                  </a:lnTo>
                  <a:lnTo>
                    <a:pt x="307740" y="78971"/>
                  </a:lnTo>
                  <a:lnTo>
                    <a:pt x="308549" y="80698"/>
                  </a:lnTo>
                  <a:lnTo>
                    <a:pt x="309466" y="82046"/>
                  </a:lnTo>
                  <a:lnTo>
                    <a:pt x="310869" y="83610"/>
                  </a:lnTo>
                  <a:lnTo>
                    <a:pt x="312487" y="84851"/>
                  </a:lnTo>
                  <a:lnTo>
                    <a:pt x="315022" y="85552"/>
                  </a:lnTo>
                  <a:lnTo>
                    <a:pt x="316803" y="86415"/>
                  </a:lnTo>
                  <a:lnTo>
                    <a:pt x="317773" y="86631"/>
                  </a:lnTo>
                  <a:lnTo>
                    <a:pt x="319823" y="86577"/>
                  </a:lnTo>
                  <a:lnTo>
                    <a:pt x="320794" y="86739"/>
                  </a:lnTo>
                  <a:lnTo>
                    <a:pt x="321657" y="87225"/>
                  </a:lnTo>
                  <a:lnTo>
                    <a:pt x="323114" y="90191"/>
                  </a:lnTo>
                  <a:lnTo>
                    <a:pt x="322844" y="102167"/>
                  </a:lnTo>
                  <a:lnTo>
                    <a:pt x="324408" y="105403"/>
                  </a:lnTo>
                  <a:lnTo>
                    <a:pt x="327051" y="108100"/>
                  </a:lnTo>
                  <a:lnTo>
                    <a:pt x="330450" y="109934"/>
                  </a:lnTo>
                  <a:lnTo>
                    <a:pt x="334226" y="110528"/>
                  </a:lnTo>
                  <a:lnTo>
                    <a:pt x="335143" y="110366"/>
                  </a:lnTo>
                  <a:lnTo>
                    <a:pt x="336761" y="109934"/>
                  </a:lnTo>
                  <a:lnTo>
                    <a:pt x="337732" y="109880"/>
                  </a:lnTo>
                  <a:lnTo>
                    <a:pt x="338757" y="110096"/>
                  </a:lnTo>
                  <a:lnTo>
                    <a:pt x="340159" y="110905"/>
                  </a:lnTo>
                  <a:lnTo>
                    <a:pt x="341023" y="111067"/>
                  </a:lnTo>
                  <a:lnTo>
                    <a:pt x="342317" y="111553"/>
                  </a:lnTo>
                  <a:lnTo>
                    <a:pt x="343450" y="112739"/>
                  </a:lnTo>
                  <a:lnTo>
                    <a:pt x="344960" y="115274"/>
                  </a:lnTo>
                  <a:lnTo>
                    <a:pt x="345716" y="118295"/>
                  </a:lnTo>
                  <a:lnTo>
                    <a:pt x="345662" y="125416"/>
                  </a:lnTo>
                  <a:lnTo>
                    <a:pt x="346147" y="129030"/>
                  </a:lnTo>
                  <a:lnTo>
                    <a:pt x="346525" y="129893"/>
                  </a:lnTo>
                  <a:lnTo>
                    <a:pt x="347657" y="131727"/>
                  </a:lnTo>
                  <a:lnTo>
                    <a:pt x="347927" y="132644"/>
                  </a:lnTo>
                  <a:lnTo>
                    <a:pt x="347873" y="133723"/>
                  </a:lnTo>
                  <a:lnTo>
                    <a:pt x="347442" y="135557"/>
                  </a:lnTo>
                  <a:lnTo>
                    <a:pt x="347334" y="136474"/>
                  </a:lnTo>
                  <a:lnTo>
                    <a:pt x="346471" y="137445"/>
                  </a:lnTo>
                  <a:lnTo>
                    <a:pt x="340753" y="140358"/>
                  </a:lnTo>
                  <a:lnTo>
                    <a:pt x="337732" y="142839"/>
                  </a:lnTo>
                  <a:lnTo>
                    <a:pt x="334819" y="146022"/>
                  </a:lnTo>
                  <a:lnTo>
                    <a:pt x="332338" y="149636"/>
                  </a:lnTo>
                  <a:lnTo>
                    <a:pt x="330666" y="153466"/>
                  </a:lnTo>
                  <a:lnTo>
                    <a:pt x="325325" y="172723"/>
                  </a:lnTo>
                  <a:lnTo>
                    <a:pt x="325865" y="176121"/>
                  </a:lnTo>
                  <a:lnTo>
                    <a:pt x="328076" y="178872"/>
                  </a:lnTo>
                  <a:lnTo>
                    <a:pt x="335251" y="183997"/>
                  </a:lnTo>
                  <a:lnTo>
                    <a:pt x="336923" y="186748"/>
                  </a:lnTo>
                  <a:lnTo>
                    <a:pt x="336977" y="189823"/>
                  </a:lnTo>
                  <a:lnTo>
                    <a:pt x="335466" y="193383"/>
                  </a:lnTo>
                  <a:lnTo>
                    <a:pt x="329749" y="201582"/>
                  </a:lnTo>
                  <a:lnTo>
                    <a:pt x="328940" y="204441"/>
                  </a:lnTo>
                  <a:lnTo>
                    <a:pt x="328454" y="207408"/>
                  </a:lnTo>
                  <a:lnTo>
                    <a:pt x="326350" y="213449"/>
                  </a:lnTo>
                  <a:lnTo>
                    <a:pt x="326081" y="215014"/>
                  </a:lnTo>
                  <a:lnTo>
                    <a:pt x="322736" y="213180"/>
                  </a:lnTo>
                  <a:lnTo>
                    <a:pt x="320686" y="213611"/>
                  </a:lnTo>
                  <a:lnTo>
                    <a:pt x="319122" y="214312"/>
                  </a:lnTo>
                  <a:lnTo>
                    <a:pt x="315778" y="214312"/>
                  </a:lnTo>
                  <a:lnTo>
                    <a:pt x="315076" y="213557"/>
                  </a:lnTo>
                  <a:lnTo>
                    <a:pt x="314429" y="211615"/>
                  </a:lnTo>
                  <a:lnTo>
                    <a:pt x="313836" y="210860"/>
                  </a:lnTo>
                  <a:lnTo>
                    <a:pt x="313027" y="210267"/>
                  </a:lnTo>
                  <a:lnTo>
                    <a:pt x="311246" y="210321"/>
                  </a:lnTo>
                  <a:lnTo>
                    <a:pt x="310653" y="209781"/>
                  </a:lnTo>
                  <a:lnTo>
                    <a:pt x="310545" y="208864"/>
                  </a:lnTo>
                  <a:lnTo>
                    <a:pt x="310545" y="208055"/>
                  </a:lnTo>
                  <a:lnTo>
                    <a:pt x="310437" y="207354"/>
                  </a:lnTo>
                  <a:lnTo>
                    <a:pt x="309790" y="206545"/>
                  </a:lnTo>
                  <a:lnTo>
                    <a:pt x="309197" y="206167"/>
                  </a:lnTo>
                  <a:lnTo>
                    <a:pt x="308495" y="206059"/>
                  </a:lnTo>
                  <a:lnTo>
                    <a:pt x="306985" y="206275"/>
                  </a:lnTo>
                  <a:lnTo>
                    <a:pt x="306553" y="205897"/>
                  </a:lnTo>
                  <a:lnTo>
                    <a:pt x="306553" y="205250"/>
                  </a:lnTo>
                  <a:lnTo>
                    <a:pt x="307147" y="203632"/>
                  </a:lnTo>
                  <a:lnTo>
                    <a:pt x="307309" y="202877"/>
                  </a:lnTo>
                  <a:lnTo>
                    <a:pt x="307255" y="202014"/>
                  </a:lnTo>
                  <a:lnTo>
                    <a:pt x="306931" y="201204"/>
                  </a:lnTo>
                  <a:lnTo>
                    <a:pt x="306769" y="200989"/>
                  </a:lnTo>
                  <a:lnTo>
                    <a:pt x="306068" y="199640"/>
                  </a:lnTo>
                  <a:lnTo>
                    <a:pt x="305690" y="198561"/>
                  </a:lnTo>
                  <a:lnTo>
                    <a:pt x="305043" y="197374"/>
                  </a:lnTo>
                  <a:lnTo>
                    <a:pt x="303964" y="196457"/>
                  </a:lnTo>
                  <a:lnTo>
                    <a:pt x="303263" y="195271"/>
                  </a:lnTo>
                  <a:lnTo>
                    <a:pt x="302130" y="193868"/>
                  </a:lnTo>
                  <a:lnTo>
                    <a:pt x="301321" y="193437"/>
                  </a:lnTo>
                  <a:lnTo>
                    <a:pt x="300404" y="193275"/>
                  </a:lnTo>
                  <a:lnTo>
                    <a:pt x="299865" y="192897"/>
                  </a:lnTo>
                  <a:lnTo>
                    <a:pt x="299595" y="192412"/>
                  </a:lnTo>
                  <a:lnTo>
                    <a:pt x="299541" y="191711"/>
                  </a:lnTo>
                  <a:lnTo>
                    <a:pt x="299433" y="190955"/>
                  </a:lnTo>
                  <a:lnTo>
                    <a:pt x="298894" y="189661"/>
                  </a:lnTo>
                  <a:lnTo>
                    <a:pt x="298085" y="188960"/>
                  </a:lnTo>
                  <a:lnTo>
                    <a:pt x="295495" y="187827"/>
                  </a:lnTo>
                  <a:lnTo>
                    <a:pt x="292744" y="187395"/>
                  </a:lnTo>
                  <a:lnTo>
                    <a:pt x="291935" y="186640"/>
                  </a:lnTo>
                  <a:lnTo>
                    <a:pt x="290317" y="184159"/>
                  </a:lnTo>
                  <a:lnTo>
                    <a:pt x="289292" y="183457"/>
                  </a:lnTo>
                  <a:lnTo>
                    <a:pt x="288267" y="183134"/>
                  </a:lnTo>
                  <a:lnTo>
                    <a:pt x="287404" y="183188"/>
                  </a:lnTo>
                  <a:lnTo>
                    <a:pt x="286217" y="183673"/>
                  </a:lnTo>
                  <a:lnTo>
                    <a:pt x="285516" y="183727"/>
                  </a:lnTo>
                  <a:lnTo>
                    <a:pt x="284545" y="183403"/>
                  </a:lnTo>
                  <a:lnTo>
                    <a:pt x="283952" y="182540"/>
                  </a:lnTo>
                  <a:lnTo>
                    <a:pt x="283089" y="180437"/>
                  </a:lnTo>
                  <a:lnTo>
                    <a:pt x="282333" y="179520"/>
                  </a:lnTo>
                  <a:lnTo>
                    <a:pt x="281740" y="179466"/>
                  </a:lnTo>
                  <a:lnTo>
                    <a:pt x="281255" y="179789"/>
                  </a:lnTo>
                  <a:lnTo>
                    <a:pt x="280877" y="180491"/>
                  </a:lnTo>
                  <a:lnTo>
                    <a:pt x="280607" y="181192"/>
                  </a:lnTo>
                  <a:lnTo>
                    <a:pt x="280392" y="182109"/>
                  </a:lnTo>
                  <a:lnTo>
                    <a:pt x="280445" y="182972"/>
                  </a:lnTo>
                  <a:lnTo>
                    <a:pt x="280338" y="183565"/>
                  </a:lnTo>
                  <a:lnTo>
                    <a:pt x="280068" y="183943"/>
                  </a:lnTo>
                  <a:lnTo>
                    <a:pt x="279636" y="184213"/>
                  </a:lnTo>
                  <a:lnTo>
                    <a:pt x="279313" y="184482"/>
                  </a:lnTo>
                  <a:lnTo>
                    <a:pt x="279097" y="184752"/>
                  </a:lnTo>
                  <a:lnTo>
                    <a:pt x="278989" y="185130"/>
                  </a:lnTo>
                  <a:lnTo>
                    <a:pt x="279043" y="186748"/>
                  </a:lnTo>
                  <a:lnTo>
                    <a:pt x="278935" y="187557"/>
                  </a:lnTo>
                  <a:lnTo>
                    <a:pt x="277856" y="190578"/>
                  </a:lnTo>
                  <a:lnTo>
                    <a:pt x="277479" y="191171"/>
                  </a:lnTo>
                  <a:lnTo>
                    <a:pt x="276184" y="192412"/>
                  </a:lnTo>
                  <a:lnTo>
                    <a:pt x="275321" y="193059"/>
                  </a:lnTo>
                  <a:lnTo>
                    <a:pt x="274296" y="193383"/>
                  </a:lnTo>
                  <a:lnTo>
                    <a:pt x="273163" y="193437"/>
                  </a:lnTo>
                  <a:lnTo>
                    <a:pt x="271869" y="193005"/>
                  </a:lnTo>
                  <a:lnTo>
                    <a:pt x="271006" y="193005"/>
                  </a:lnTo>
                  <a:lnTo>
                    <a:pt x="270304" y="193383"/>
                  </a:lnTo>
                  <a:lnTo>
                    <a:pt x="268848" y="194893"/>
                  </a:lnTo>
                  <a:lnTo>
                    <a:pt x="268039" y="195487"/>
                  </a:lnTo>
                  <a:lnTo>
                    <a:pt x="266744" y="195918"/>
                  </a:lnTo>
                  <a:lnTo>
                    <a:pt x="266043" y="196565"/>
                  </a:lnTo>
                  <a:lnTo>
                    <a:pt x="265611" y="197374"/>
                  </a:lnTo>
                  <a:lnTo>
                    <a:pt x="265503" y="198238"/>
                  </a:lnTo>
                  <a:lnTo>
                    <a:pt x="265450" y="200018"/>
                  </a:lnTo>
                  <a:lnTo>
                    <a:pt x="265342" y="200665"/>
                  </a:lnTo>
                  <a:lnTo>
                    <a:pt x="265180" y="201043"/>
                  </a:lnTo>
                  <a:lnTo>
                    <a:pt x="263831" y="202877"/>
                  </a:lnTo>
                  <a:lnTo>
                    <a:pt x="263454" y="203578"/>
                  </a:lnTo>
                  <a:lnTo>
                    <a:pt x="263454" y="204009"/>
                  </a:lnTo>
                  <a:lnTo>
                    <a:pt x="263669" y="204495"/>
                  </a:lnTo>
                  <a:lnTo>
                    <a:pt x="264425" y="205358"/>
                  </a:lnTo>
                  <a:lnTo>
                    <a:pt x="264425" y="205897"/>
                  </a:lnTo>
                  <a:lnTo>
                    <a:pt x="264047" y="206491"/>
                  </a:lnTo>
                  <a:lnTo>
                    <a:pt x="261458" y="207947"/>
                  </a:lnTo>
                  <a:lnTo>
                    <a:pt x="260703" y="208648"/>
                  </a:lnTo>
                  <a:lnTo>
                    <a:pt x="259893" y="209619"/>
                  </a:lnTo>
                  <a:lnTo>
                    <a:pt x="259354" y="210806"/>
                  </a:lnTo>
                  <a:lnTo>
                    <a:pt x="258923" y="212047"/>
                  </a:lnTo>
                  <a:lnTo>
                    <a:pt x="258275" y="213018"/>
                  </a:lnTo>
                  <a:lnTo>
                    <a:pt x="256873" y="214097"/>
                  </a:lnTo>
                  <a:lnTo>
                    <a:pt x="255902" y="215068"/>
                  </a:lnTo>
                  <a:lnTo>
                    <a:pt x="255147" y="215985"/>
                  </a:lnTo>
                  <a:lnTo>
                    <a:pt x="252126" y="217441"/>
                  </a:lnTo>
                  <a:lnTo>
                    <a:pt x="247756" y="218250"/>
                  </a:lnTo>
                  <a:lnTo>
                    <a:pt x="244358" y="219545"/>
                  </a:lnTo>
                  <a:lnTo>
                    <a:pt x="240420" y="220516"/>
                  </a:lnTo>
                  <a:lnTo>
                    <a:pt x="226072" y="227151"/>
                  </a:lnTo>
                  <a:lnTo>
                    <a:pt x="219760" y="228661"/>
                  </a:lnTo>
                  <a:lnTo>
                    <a:pt x="215283" y="228661"/>
                  </a:lnTo>
                  <a:lnTo>
                    <a:pt x="213287" y="229146"/>
                  </a:lnTo>
                  <a:lnTo>
                    <a:pt x="207947" y="231628"/>
                  </a:lnTo>
                  <a:lnTo>
                    <a:pt x="205897" y="232922"/>
                  </a:lnTo>
                  <a:lnTo>
                    <a:pt x="203092" y="235404"/>
                  </a:lnTo>
                  <a:lnTo>
                    <a:pt x="202014" y="236590"/>
                  </a:lnTo>
                  <a:lnTo>
                    <a:pt x="194354" y="239665"/>
                  </a:lnTo>
                  <a:lnTo>
                    <a:pt x="193491" y="241985"/>
                  </a:lnTo>
                  <a:lnTo>
                    <a:pt x="192951" y="244412"/>
                  </a:lnTo>
                  <a:lnTo>
                    <a:pt x="193275" y="247055"/>
                  </a:lnTo>
                  <a:lnTo>
                    <a:pt x="194300" y="253151"/>
                  </a:lnTo>
                  <a:lnTo>
                    <a:pt x="194408" y="254445"/>
                  </a:lnTo>
                  <a:lnTo>
                    <a:pt x="194354" y="255956"/>
                  </a:lnTo>
                  <a:lnTo>
                    <a:pt x="193652" y="257250"/>
                  </a:lnTo>
                  <a:lnTo>
                    <a:pt x="193059" y="258006"/>
                  </a:lnTo>
                  <a:lnTo>
                    <a:pt x="192574" y="258545"/>
                  </a:lnTo>
                  <a:lnTo>
                    <a:pt x="191225" y="259408"/>
                  </a:lnTo>
                  <a:lnTo>
                    <a:pt x="191009" y="259786"/>
                  </a:lnTo>
                  <a:lnTo>
                    <a:pt x="190794" y="261350"/>
                  </a:lnTo>
                  <a:lnTo>
                    <a:pt x="190632" y="261835"/>
                  </a:lnTo>
                  <a:lnTo>
                    <a:pt x="190578" y="262375"/>
                  </a:lnTo>
                  <a:lnTo>
                    <a:pt x="190686" y="262968"/>
                  </a:lnTo>
                  <a:lnTo>
                    <a:pt x="191279" y="263670"/>
                  </a:lnTo>
                  <a:lnTo>
                    <a:pt x="192196" y="264317"/>
                  </a:lnTo>
                  <a:lnTo>
                    <a:pt x="192412" y="264694"/>
                  </a:lnTo>
                  <a:lnTo>
                    <a:pt x="192574" y="266852"/>
                  </a:lnTo>
                  <a:lnTo>
                    <a:pt x="192789" y="267715"/>
                  </a:lnTo>
                  <a:lnTo>
                    <a:pt x="193113" y="268470"/>
                  </a:lnTo>
                  <a:lnTo>
                    <a:pt x="194623" y="269927"/>
                  </a:lnTo>
                  <a:lnTo>
                    <a:pt x="195055" y="270574"/>
                  </a:lnTo>
                  <a:lnTo>
                    <a:pt x="195972" y="271437"/>
                  </a:lnTo>
                  <a:lnTo>
                    <a:pt x="196457" y="271761"/>
                  </a:lnTo>
                  <a:lnTo>
                    <a:pt x="196835" y="272246"/>
                  </a:lnTo>
                  <a:lnTo>
                    <a:pt x="197051" y="272786"/>
                  </a:lnTo>
                  <a:lnTo>
                    <a:pt x="196997" y="273918"/>
                  </a:lnTo>
                  <a:lnTo>
                    <a:pt x="196835" y="274674"/>
                  </a:lnTo>
                  <a:lnTo>
                    <a:pt x="195540" y="277209"/>
                  </a:lnTo>
                  <a:lnTo>
                    <a:pt x="194030" y="278665"/>
                  </a:lnTo>
                  <a:lnTo>
                    <a:pt x="193545" y="279043"/>
                  </a:lnTo>
                  <a:lnTo>
                    <a:pt x="192735" y="279259"/>
                  </a:lnTo>
                  <a:lnTo>
                    <a:pt x="191818" y="279367"/>
                  </a:lnTo>
                  <a:lnTo>
                    <a:pt x="189067" y="278935"/>
                  </a:lnTo>
                  <a:lnTo>
                    <a:pt x="185993" y="279097"/>
                  </a:lnTo>
                  <a:lnTo>
                    <a:pt x="181192" y="282387"/>
                  </a:lnTo>
                  <a:lnTo>
                    <a:pt x="174773" y="283736"/>
                  </a:lnTo>
                  <a:lnTo>
                    <a:pt x="172237" y="283682"/>
                  </a:lnTo>
                  <a:lnTo>
                    <a:pt x="169594" y="283358"/>
                  </a:lnTo>
                  <a:lnTo>
                    <a:pt x="166573" y="283304"/>
                  </a:lnTo>
                  <a:lnTo>
                    <a:pt x="161449" y="282603"/>
                  </a:lnTo>
                  <a:lnTo>
                    <a:pt x="158159" y="282549"/>
                  </a:lnTo>
                  <a:lnTo>
                    <a:pt x="156702" y="282118"/>
                  </a:lnTo>
                  <a:lnTo>
                    <a:pt x="155893" y="281578"/>
                  </a:lnTo>
                  <a:lnTo>
                    <a:pt x="155731" y="280715"/>
                  </a:lnTo>
                  <a:lnTo>
                    <a:pt x="155300" y="279798"/>
                  </a:lnTo>
                  <a:lnTo>
                    <a:pt x="155084" y="279097"/>
                  </a:lnTo>
                  <a:lnTo>
                    <a:pt x="155138" y="278234"/>
                  </a:lnTo>
                  <a:lnTo>
                    <a:pt x="155300" y="277317"/>
                  </a:lnTo>
                  <a:lnTo>
                    <a:pt x="155300" y="276400"/>
                  </a:lnTo>
                  <a:lnTo>
                    <a:pt x="155084" y="275699"/>
                  </a:lnTo>
                  <a:lnTo>
                    <a:pt x="154436" y="275051"/>
                  </a:lnTo>
                  <a:lnTo>
                    <a:pt x="153573" y="274566"/>
                  </a:lnTo>
                  <a:lnTo>
                    <a:pt x="152225" y="274080"/>
                  </a:lnTo>
                  <a:lnTo>
                    <a:pt x="147316" y="271383"/>
                  </a:lnTo>
                  <a:lnTo>
                    <a:pt x="146615" y="269711"/>
                  </a:lnTo>
                  <a:lnTo>
                    <a:pt x="145806" y="269010"/>
                  </a:lnTo>
                  <a:lnTo>
                    <a:pt x="144187" y="267985"/>
                  </a:lnTo>
                  <a:lnTo>
                    <a:pt x="143648" y="267230"/>
                  </a:lnTo>
                  <a:lnTo>
                    <a:pt x="143378" y="266043"/>
                  </a:lnTo>
                  <a:lnTo>
                    <a:pt x="143270" y="264802"/>
                  </a:lnTo>
                  <a:lnTo>
                    <a:pt x="141167" y="256873"/>
                  </a:lnTo>
                  <a:lnTo>
                    <a:pt x="140735" y="255740"/>
                  </a:lnTo>
                  <a:lnTo>
                    <a:pt x="139980" y="254985"/>
                  </a:lnTo>
                  <a:lnTo>
                    <a:pt x="138847" y="251964"/>
                  </a:lnTo>
                  <a:lnTo>
                    <a:pt x="136258" y="248889"/>
                  </a:lnTo>
                  <a:lnTo>
                    <a:pt x="135557" y="247487"/>
                  </a:lnTo>
                  <a:lnTo>
                    <a:pt x="134909" y="245221"/>
                  </a:lnTo>
                  <a:lnTo>
                    <a:pt x="134370" y="237615"/>
                  </a:lnTo>
                  <a:lnTo>
                    <a:pt x="133938" y="236159"/>
                  </a:lnTo>
                  <a:lnTo>
                    <a:pt x="133291" y="235188"/>
                  </a:lnTo>
                  <a:lnTo>
                    <a:pt x="132266" y="234649"/>
                  </a:lnTo>
                  <a:lnTo>
                    <a:pt x="131295" y="234379"/>
                  </a:lnTo>
                  <a:lnTo>
                    <a:pt x="127411" y="234163"/>
                  </a:lnTo>
                  <a:lnTo>
                    <a:pt x="126171" y="234217"/>
                  </a:lnTo>
                  <a:lnTo>
                    <a:pt x="123636" y="233408"/>
                  </a:lnTo>
                  <a:lnTo>
                    <a:pt x="119752" y="230819"/>
                  </a:lnTo>
                  <a:lnTo>
                    <a:pt x="114843" y="230441"/>
                  </a:lnTo>
                  <a:lnTo>
                    <a:pt x="111930" y="229362"/>
                  </a:lnTo>
                  <a:lnTo>
                    <a:pt x="108046" y="227043"/>
                  </a:lnTo>
                  <a:lnTo>
                    <a:pt x="104162" y="226234"/>
                  </a:lnTo>
                  <a:lnTo>
                    <a:pt x="101789" y="224993"/>
                  </a:lnTo>
                  <a:lnTo>
                    <a:pt x="100171" y="224346"/>
                  </a:lnTo>
                  <a:lnTo>
                    <a:pt x="99523" y="224238"/>
                  </a:lnTo>
                  <a:lnTo>
                    <a:pt x="98175" y="224400"/>
                  </a:lnTo>
                  <a:lnTo>
                    <a:pt x="97042" y="222404"/>
                  </a:lnTo>
                  <a:lnTo>
                    <a:pt x="96610" y="215337"/>
                  </a:lnTo>
                  <a:lnTo>
                    <a:pt x="96125" y="213503"/>
                  </a:lnTo>
                  <a:lnTo>
                    <a:pt x="93752" y="208271"/>
                  </a:lnTo>
                  <a:lnTo>
                    <a:pt x="93158" y="205358"/>
                  </a:lnTo>
                  <a:lnTo>
                    <a:pt x="92673" y="204711"/>
                  </a:lnTo>
                  <a:lnTo>
                    <a:pt x="92025" y="204171"/>
                  </a:lnTo>
                  <a:lnTo>
                    <a:pt x="91432" y="203955"/>
                  </a:lnTo>
                  <a:lnTo>
                    <a:pt x="90137" y="203038"/>
                  </a:lnTo>
                  <a:lnTo>
                    <a:pt x="89544" y="202931"/>
                  </a:lnTo>
                  <a:lnTo>
                    <a:pt x="88735" y="202985"/>
                  </a:lnTo>
                  <a:lnTo>
                    <a:pt x="87764" y="203308"/>
                  </a:lnTo>
                  <a:lnTo>
                    <a:pt x="85498" y="203362"/>
                  </a:lnTo>
                  <a:lnTo>
                    <a:pt x="83826" y="203578"/>
                  </a:lnTo>
                  <a:lnTo>
                    <a:pt x="82639" y="203470"/>
                  </a:lnTo>
                  <a:lnTo>
                    <a:pt x="80644" y="203632"/>
                  </a:lnTo>
                  <a:lnTo>
                    <a:pt x="79133" y="204441"/>
                  </a:lnTo>
                  <a:lnTo>
                    <a:pt x="75195" y="201366"/>
                  </a:lnTo>
                  <a:lnTo>
                    <a:pt x="74440" y="200989"/>
                  </a:lnTo>
                  <a:lnTo>
                    <a:pt x="72822" y="200557"/>
                  </a:lnTo>
                  <a:lnTo>
                    <a:pt x="69747" y="201420"/>
                  </a:lnTo>
                  <a:lnTo>
                    <a:pt x="68345" y="201582"/>
                  </a:lnTo>
                  <a:lnTo>
                    <a:pt x="67320" y="201366"/>
                  </a:lnTo>
                  <a:lnTo>
                    <a:pt x="63328" y="199802"/>
                  </a:lnTo>
                  <a:lnTo>
                    <a:pt x="61818" y="198885"/>
                  </a:lnTo>
                  <a:lnTo>
                    <a:pt x="60685" y="197968"/>
                  </a:lnTo>
                  <a:lnTo>
                    <a:pt x="58581" y="194677"/>
                  </a:lnTo>
                  <a:lnTo>
                    <a:pt x="57502" y="193491"/>
                  </a:lnTo>
                  <a:lnTo>
                    <a:pt x="54428" y="191495"/>
                  </a:lnTo>
                  <a:lnTo>
                    <a:pt x="53349" y="190416"/>
                  </a:lnTo>
                  <a:lnTo>
                    <a:pt x="52378" y="188906"/>
                  </a:lnTo>
                  <a:lnTo>
                    <a:pt x="51407" y="187773"/>
                  </a:lnTo>
                  <a:lnTo>
                    <a:pt x="49195" y="186262"/>
                  </a:lnTo>
                  <a:lnTo>
                    <a:pt x="48656" y="185076"/>
                  </a:lnTo>
                  <a:lnTo>
                    <a:pt x="50867" y="184482"/>
                  </a:lnTo>
                  <a:lnTo>
                    <a:pt x="53457" y="183835"/>
                  </a:lnTo>
                  <a:lnTo>
                    <a:pt x="54913" y="183080"/>
                  </a:lnTo>
                  <a:lnTo>
                    <a:pt x="65378" y="173478"/>
                  </a:lnTo>
                  <a:lnTo>
                    <a:pt x="67266" y="172130"/>
                  </a:lnTo>
                  <a:lnTo>
                    <a:pt x="68992" y="171320"/>
                  </a:lnTo>
                  <a:lnTo>
                    <a:pt x="70826" y="170080"/>
                  </a:lnTo>
                  <a:lnTo>
                    <a:pt x="71905" y="169109"/>
                  </a:lnTo>
                  <a:lnTo>
                    <a:pt x="72013" y="167922"/>
                  </a:lnTo>
                  <a:lnTo>
                    <a:pt x="71419" y="166735"/>
                  </a:lnTo>
                  <a:lnTo>
                    <a:pt x="70664" y="165549"/>
                  </a:lnTo>
                  <a:lnTo>
                    <a:pt x="70395" y="164632"/>
                  </a:lnTo>
                  <a:lnTo>
                    <a:pt x="70664" y="164146"/>
                  </a:lnTo>
                  <a:lnTo>
                    <a:pt x="71419" y="164146"/>
                  </a:lnTo>
                  <a:lnTo>
                    <a:pt x="73577" y="165009"/>
                  </a:lnTo>
                  <a:lnTo>
                    <a:pt x="74872" y="165279"/>
                  </a:lnTo>
                  <a:lnTo>
                    <a:pt x="76005" y="165117"/>
                  </a:lnTo>
                  <a:lnTo>
                    <a:pt x="77083" y="164847"/>
                  </a:lnTo>
                  <a:lnTo>
                    <a:pt x="77946" y="164793"/>
                  </a:lnTo>
                  <a:lnTo>
                    <a:pt x="80104" y="165009"/>
                  </a:lnTo>
                  <a:lnTo>
                    <a:pt x="81291" y="163337"/>
                  </a:lnTo>
                  <a:lnTo>
                    <a:pt x="82208" y="156378"/>
                  </a:lnTo>
                  <a:lnTo>
                    <a:pt x="82100" y="154113"/>
                  </a:lnTo>
                  <a:lnTo>
                    <a:pt x="81722" y="151901"/>
                  </a:lnTo>
                  <a:lnTo>
                    <a:pt x="81507" y="151146"/>
                  </a:lnTo>
                  <a:lnTo>
                    <a:pt x="81129" y="150283"/>
                  </a:lnTo>
                  <a:lnTo>
                    <a:pt x="80590" y="149636"/>
                  </a:lnTo>
                  <a:lnTo>
                    <a:pt x="79727" y="149096"/>
                  </a:lnTo>
                  <a:lnTo>
                    <a:pt x="78540" y="148557"/>
                  </a:lnTo>
                  <a:lnTo>
                    <a:pt x="76112" y="148233"/>
                  </a:lnTo>
                  <a:lnTo>
                    <a:pt x="74548" y="147694"/>
                  </a:lnTo>
                  <a:lnTo>
                    <a:pt x="69424" y="146777"/>
                  </a:lnTo>
                  <a:lnTo>
                    <a:pt x="68237" y="146345"/>
                  </a:lnTo>
                  <a:lnTo>
                    <a:pt x="63382" y="143324"/>
                  </a:lnTo>
                  <a:lnTo>
                    <a:pt x="62627" y="142030"/>
                  </a:lnTo>
                  <a:lnTo>
                    <a:pt x="61764" y="139387"/>
                  </a:lnTo>
                  <a:lnTo>
                    <a:pt x="61224" y="138685"/>
                  </a:lnTo>
                  <a:lnTo>
                    <a:pt x="60415" y="138362"/>
                  </a:lnTo>
                  <a:lnTo>
                    <a:pt x="58797" y="138847"/>
                  </a:lnTo>
                  <a:lnTo>
                    <a:pt x="56909" y="139980"/>
                  </a:lnTo>
                  <a:lnTo>
                    <a:pt x="53295" y="142731"/>
                  </a:lnTo>
                  <a:lnTo>
                    <a:pt x="50490" y="145536"/>
                  </a:lnTo>
                  <a:lnTo>
                    <a:pt x="49627" y="146129"/>
                  </a:lnTo>
                  <a:lnTo>
                    <a:pt x="48818" y="146507"/>
                  </a:lnTo>
                  <a:lnTo>
                    <a:pt x="47038" y="146022"/>
                  </a:lnTo>
                  <a:lnTo>
                    <a:pt x="44502" y="144565"/>
                  </a:lnTo>
                  <a:lnTo>
                    <a:pt x="43801" y="144457"/>
                  </a:lnTo>
                  <a:lnTo>
                    <a:pt x="42830" y="144026"/>
                  </a:lnTo>
                  <a:lnTo>
                    <a:pt x="41913" y="143324"/>
                  </a:lnTo>
                  <a:lnTo>
                    <a:pt x="40726" y="141868"/>
                  </a:lnTo>
                  <a:lnTo>
                    <a:pt x="39378" y="140573"/>
                  </a:lnTo>
                  <a:lnTo>
                    <a:pt x="38515" y="139602"/>
                  </a:lnTo>
                  <a:lnTo>
                    <a:pt x="37598" y="138362"/>
                  </a:lnTo>
                  <a:lnTo>
                    <a:pt x="36789" y="137445"/>
                  </a:lnTo>
                  <a:lnTo>
                    <a:pt x="35656" y="136690"/>
                  </a:lnTo>
                  <a:lnTo>
                    <a:pt x="34739" y="136312"/>
                  </a:lnTo>
                  <a:lnTo>
                    <a:pt x="34145" y="135827"/>
                  </a:lnTo>
                  <a:lnTo>
                    <a:pt x="33930" y="135233"/>
                  </a:lnTo>
                  <a:lnTo>
                    <a:pt x="33984" y="134748"/>
                  </a:lnTo>
                  <a:lnTo>
                    <a:pt x="34199" y="134316"/>
                  </a:lnTo>
                  <a:lnTo>
                    <a:pt x="34631" y="133831"/>
                  </a:lnTo>
                  <a:lnTo>
                    <a:pt x="35008" y="133291"/>
                  </a:lnTo>
                  <a:lnTo>
                    <a:pt x="35386" y="132536"/>
                  </a:lnTo>
                  <a:lnTo>
                    <a:pt x="35710" y="129677"/>
                  </a:lnTo>
                  <a:lnTo>
                    <a:pt x="36357" y="128005"/>
                  </a:lnTo>
                  <a:lnTo>
                    <a:pt x="36519" y="127250"/>
                  </a:lnTo>
                  <a:lnTo>
                    <a:pt x="36357" y="126494"/>
                  </a:lnTo>
                  <a:lnTo>
                    <a:pt x="35818" y="125631"/>
                  </a:lnTo>
                  <a:lnTo>
                    <a:pt x="35008" y="124822"/>
                  </a:lnTo>
                  <a:lnTo>
                    <a:pt x="33660" y="123797"/>
                  </a:lnTo>
                  <a:lnTo>
                    <a:pt x="31448" y="121801"/>
                  </a:lnTo>
                  <a:lnTo>
                    <a:pt x="26108" y="119967"/>
                  </a:lnTo>
                  <a:lnTo>
                    <a:pt x="25083" y="119806"/>
                  </a:lnTo>
                  <a:lnTo>
                    <a:pt x="24436" y="119913"/>
                  </a:lnTo>
                  <a:lnTo>
                    <a:pt x="23789" y="120345"/>
                  </a:lnTo>
                  <a:lnTo>
                    <a:pt x="22925" y="121262"/>
                  </a:lnTo>
                  <a:lnTo>
                    <a:pt x="22440" y="121532"/>
                  </a:lnTo>
                  <a:lnTo>
                    <a:pt x="21577" y="121532"/>
                  </a:lnTo>
                  <a:lnTo>
                    <a:pt x="20336" y="121154"/>
                  </a:lnTo>
                  <a:lnTo>
                    <a:pt x="18502" y="120183"/>
                  </a:lnTo>
                  <a:lnTo>
                    <a:pt x="17423" y="120075"/>
                  </a:lnTo>
                  <a:lnTo>
                    <a:pt x="16614" y="120129"/>
                  </a:lnTo>
                  <a:lnTo>
                    <a:pt x="15967" y="119913"/>
                  </a:lnTo>
                  <a:lnTo>
                    <a:pt x="15050" y="119266"/>
                  </a:lnTo>
                  <a:lnTo>
                    <a:pt x="12353" y="116138"/>
                  </a:lnTo>
                  <a:lnTo>
                    <a:pt x="12191" y="115059"/>
                  </a:lnTo>
                  <a:lnTo>
                    <a:pt x="12784" y="114789"/>
                  </a:lnTo>
                  <a:lnTo>
                    <a:pt x="14349" y="114681"/>
                  </a:lnTo>
                  <a:lnTo>
                    <a:pt x="14780" y="114465"/>
                  </a:lnTo>
                  <a:lnTo>
                    <a:pt x="14942" y="114250"/>
                  </a:lnTo>
                  <a:lnTo>
                    <a:pt x="14996" y="114142"/>
                  </a:lnTo>
                  <a:lnTo>
                    <a:pt x="14564" y="112092"/>
                  </a:lnTo>
                  <a:lnTo>
                    <a:pt x="14187" y="111013"/>
                  </a:lnTo>
                  <a:lnTo>
                    <a:pt x="13593" y="110150"/>
                  </a:lnTo>
                  <a:lnTo>
                    <a:pt x="11975" y="109071"/>
                  </a:lnTo>
                  <a:lnTo>
                    <a:pt x="8037" y="105565"/>
                  </a:lnTo>
                  <a:lnTo>
                    <a:pt x="7013" y="104324"/>
                  </a:lnTo>
                  <a:lnTo>
                    <a:pt x="5718" y="101411"/>
                  </a:lnTo>
                  <a:lnTo>
                    <a:pt x="5017" y="100225"/>
                  </a:lnTo>
                  <a:lnTo>
                    <a:pt x="4207" y="99362"/>
                  </a:lnTo>
                  <a:lnTo>
                    <a:pt x="1834" y="97635"/>
                  </a:lnTo>
                  <a:lnTo>
                    <a:pt x="0" y="95208"/>
                  </a:lnTo>
                  <a:lnTo>
                    <a:pt x="3506" y="91648"/>
                  </a:lnTo>
                  <a:lnTo>
                    <a:pt x="4369" y="91108"/>
                  </a:lnTo>
                  <a:lnTo>
                    <a:pt x="8199" y="90299"/>
                  </a:lnTo>
                  <a:lnTo>
                    <a:pt x="9764" y="89598"/>
                  </a:lnTo>
                  <a:lnTo>
                    <a:pt x="14457" y="86685"/>
                  </a:lnTo>
                  <a:lnTo>
                    <a:pt x="16830" y="82801"/>
                  </a:lnTo>
                  <a:lnTo>
                    <a:pt x="20120" y="85175"/>
                  </a:lnTo>
                  <a:lnTo>
                    <a:pt x="24706" y="86308"/>
                  </a:lnTo>
                  <a:lnTo>
                    <a:pt x="28751" y="88897"/>
                  </a:lnTo>
                  <a:lnTo>
                    <a:pt x="30747" y="89760"/>
                  </a:lnTo>
                  <a:lnTo>
                    <a:pt x="33174" y="90515"/>
                  </a:lnTo>
                  <a:lnTo>
                    <a:pt x="35008" y="90677"/>
                  </a:lnTo>
                  <a:lnTo>
                    <a:pt x="36465" y="90623"/>
                  </a:lnTo>
                  <a:lnTo>
                    <a:pt x="37867" y="90353"/>
                  </a:lnTo>
                  <a:lnTo>
                    <a:pt x="39000" y="89922"/>
                  </a:lnTo>
                  <a:lnTo>
                    <a:pt x="44448" y="89490"/>
                  </a:lnTo>
                  <a:lnTo>
                    <a:pt x="45959" y="88897"/>
                  </a:lnTo>
                  <a:lnTo>
                    <a:pt x="46714" y="87980"/>
                  </a:lnTo>
                  <a:lnTo>
                    <a:pt x="47145" y="86793"/>
                  </a:lnTo>
                  <a:lnTo>
                    <a:pt x="47847" y="85552"/>
                  </a:lnTo>
                  <a:lnTo>
                    <a:pt x="49195" y="84366"/>
                  </a:lnTo>
                  <a:lnTo>
                    <a:pt x="53349" y="82154"/>
                  </a:lnTo>
                  <a:lnTo>
                    <a:pt x="54859" y="81129"/>
                  </a:lnTo>
                  <a:lnTo>
                    <a:pt x="56531" y="79511"/>
                  </a:lnTo>
                  <a:lnTo>
                    <a:pt x="57017" y="79457"/>
                  </a:lnTo>
                  <a:lnTo>
                    <a:pt x="57287" y="79888"/>
                  </a:lnTo>
                  <a:lnTo>
                    <a:pt x="57826" y="80158"/>
                  </a:lnTo>
                  <a:lnTo>
                    <a:pt x="58797" y="79834"/>
                  </a:lnTo>
                  <a:lnTo>
                    <a:pt x="60253" y="79025"/>
                  </a:lnTo>
                  <a:lnTo>
                    <a:pt x="61656" y="77839"/>
                  </a:lnTo>
                  <a:lnTo>
                    <a:pt x="62789" y="76490"/>
                  </a:lnTo>
                  <a:lnTo>
                    <a:pt x="69046" y="67266"/>
                  </a:lnTo>
                  <a:lnTo>
                    <a:pt x="69316" y="66133"/>
                  </a:lnTo>
                  <a:lnTo>
                    <a:pt x="69046" y="65216"/>
                  </a:lnTo>
                  <a:lnTo>
                    <a:pt x="68399" y="64407"/>
                  </a:lnTo>
                  <a:lnTo>
                    <a:pt x="67644" y="63814"/>
                  </a:lnTo>
                  <a:lnTo>
                    <a:pt x="67050" y="62897"/>
                  </a:lnTo>
                  <a:lnTo>
                    <a:pt x="66888" y="61710"/>
                  </a:lnTo>
                  <a:lnTo>
                    <a:pt x="67266" y="60253"/>
                  </a:lnTo>
                  <a:lnTo>
                    <a:pt x="67967" y="58905"/>
                  </a:lnTo>
                  <a:lnTo>
                    <a:pt x="68884" y="57934"/>
                  </a:lnTo>
                  <a:lnTo>
                    <a:pt x="69963" y="57718"/>
                  </a:lnTo>
                  <a:lnTo>
                    <a:pt x="71635" y="57934"/>
                  </a:lnTo>
                  <a:lnTo>
                    <a:pt x="74117" y="58743"/>
                  </a:lnTo>
                  <a:lnTo>
                    <a:pt x="76814" y="59229"/>
                  </a:lnTo>
                  <a:lnTo>
                    <a:pt x="79619" y="60200"/>
                  </a:lnTo>
                  <a:lnTo>
                    <a:pt x="82154" y="60361"/>
                  </a:lnTo>
                  <a:lnTo>
                    <a:pt x="84689" y="59283"/>
                  </a:lnTo>
                  <a:lnTo>
                    <a:pt x="89328" y="61170"/>
                  </a:lnTo>
                  <a:lnTo>
                    <a:pt x="91486" y="61764"/>
                  </a:lnTo>
                  <a:lnTo>
                    <a:pt x="93212" y="61440"/>
                  </a:lnTo>
                  <a:lnTo>
                    <a:pt x="96988" y="60038"/>
                  </a:lnTo>
                  <a:lnTo>
                    <a:pt x="98067" y="59336"/>
                  </a:lnTo>
                  <a:lnTo>
                    <a:pt x="98552" y="58581"/>
                  </a:lnTo>
                  <a:lnTo>
                    <a:pt x="98606" y="57502"/>
                  </a:lnTo>
                  <a:lnTo>
                    <a:pt x="98445" y="56154"/>
                  </a:lnTo>
                  <a:lnTo>
                    <a:pt x="97851" y="54859"/>
                  </a:lnTo>
                  <a:lnTo>
                    <a:pt x="97096" y="53888"/>
                  </a:lnTo>
                  <a:lnTo>
                    <a:pt x="96233" y="53025"/>
                  </a:lnTo>
                  <a:lnTo>
                    <a:pt x="95586" y="52054"/>
                  </a:lnTo>
                  <a:lnTo>
                    <a:pt x="95532" y="50760"/>
                  </a:lnTo>
                  <a:lnTo>
                    <a:pt x="96233" y="48818"/>
                  </a:lnTo>
                  <a:lnTo>
                    <a:pt x="97635" y="46876"/>
                  </a:lnTo>
                  <a:lnTo>
                    <a:pt x="99523" y="43370"/>
                  </a:lnTo>
                  <a:lnTo>
                    <a:pt x="100980" y="42830"/>
                  </a:lnTo>
                  <a:lnTo>
                    <a:pt x="102328" y="43208"/>
                  </a:lnTo>
                  <a:lnTo>
                    <a:pt x="103299" y="44071"/>
                  </a:lnTo>
                  <a:lnTo>
                    <a:pt x="104432" y="45419"/>
                  </a:lnTo>
                  <a:lnTo>
                    <a:pt x="105943" y="48602"/>
                  </a:lnTo>
                  <a:lnTo>
                    <a:pt x="106536" y="50598"/>
                  </a:lnTo>
                  <a:lnTo>
                    <a:pt x="107183" y="52000"/>
                  </a:lnTo>
                  <a:lnTo>
                    <a:pt x="117216" y="61494"/>
                  </a:lnTo>
                  <a:lnTo>
                    <a:pt x="118943" y="62303"/>
                  </a:lnTo>
                  <a:lnTo>
                    <a:pt x="119806" y="62411"/>
                  </a:lnTo>
                  <a:lnTo>
                    <a:pt x="120507" y="62249"/>
                  </a:lnTo>
                  <a:lnTo>
                    <a:pt x="120831" y="61818"/>
                  </a:lnTo>
                  <a:lnTo>
                    <a:pt x="120884" y="61170"/>
                  </a:lnTo>
                  <a:lnTo>
                    <a:pt x="120831" y="60631"/>
                  </a:lnTo>
                  <a:lnTo>
                    <a:pt x="120723" y="60092"/>
                  </a:lnTo>
                  <a:lnTo>
                    <a:pt x="120723" y="59606"/>
                  </a:lnTo>
                  <a:lnTo>
                    <a:pt x="120777" y="59067"/>
                  </a:lnTo>
                  <a:lnTo>
                    <a:pt x="120992" y="58419"/>
                  </a:lnTo>
                  <a:lnTo>
                    <a:pt x="121046" y="57880"/>
                  </a:lnTo>
                  <a:lnTo>
                    <a:pt x="120507" y="55129"/>
                  </a:lnTo>
                  <a:lnTo>
                    <a:pt x="119536" y="51083"/>
                  </a:lnTo>
                  <a:lnTo>
                    <a:pt x="119482" y="50328"/>
                  </a:lnTo>
                  <a:lnTo>
                    <a:pt x="119536" y="49573"/>
                  </a:lnTo>
                  <a:lnTo>
                    <a:pt x="119860" y="48440"/>
                  </a:lnTo>
                  <a:lnTo>
                    <a:pt x="120399" y="47739"/>
                  </a:lnTo>
                  <a:lnTo>
                    <a:pt x="121316" y="47361"/>
                  </a:lnTo>
                  <a:lnTo>
                    <a:pt x="124445" y="46984"/>
                  </a:lnTo>
                  <a:lnTo>
                    <a:pt x="125901" y="46606"/>
                  </a:lnTo>
                  <a:lnTo>
                    <a:pt x="127142" y="46013"/>
                  </a:lnTo>
                  <a:lnTo>
                    <a:pt x="128005" y="45365"/>
                  </a:lnTo>
                  <a:lnTo>
                    <a:pt x="128436" y="44772"/>
                  </a:lnTo>
                  <a:lnTo>
                    <a:pt x="128436" y="44233"/>
                  </a:lnTo>
                  <a:lnTo>
                    <a:pt x="128059" y="43747"/>
                  </a:lnTo>
                  <a:lnTo>
                    <a:pt x="127088" y="42776"/>
                  </a:lnTo>
                  <a:lnTo>
                    <a:pt x="126656" y="42183"/>
                  </a:lnTo>
                  <a:lnTo>
                    <a:pt x="125793" y="40187"/>
                  </a:lnTo>
                  <a:lnTo>
                    <a:pt x="125416" y="37490"/>
                  </a:lnTo>
                  <a:lnTo>
                    <a:pt x="126387" y="26863"/>
                  </a:lnTo>
                  <a:lnTo>
                    <a:pt x="125631" y="25245"/>
                  </a:lnTo>
                  <a:lnTo>
                    <a:pt x="126926" y="24274"/>
                  </a:lnTo>
                  <a:lnTo>
                    <a:pt x="157457" y="9224"/>
                  </a:lnTo>
                  <a:lnTo>
                    <a:pt x="160208" y="8739"/>
                  </a:lnTo>
                  <a:lnTo>
                    <a:pt x="163661" y="8847"/>
                  </a:lnTo>
                  <a:lnTo>
                    <a:pt x="178225" y="12353"/>
                  </a:lnTo>
                  <a:lnTo>
                    <a:pt x="182432" y="12838"/>
                  </a:lnTo>
                  <a:lnTo>
                    <a:pt x="187773" y="12137"/>
                  </a:lnTo>
                  <a:lnTo>
                    <a:pt x="195217" y="10033"/>
                  </a:lnTo>
                  <a:lnTo>
                    <a:pt x="196673" y="8954"/>
                  </a:lnTo>
                  <a:lnTo>
                    <a:pt x="197590" y="8037"/>
                  </a:lnTo>
                  <a:lnTo>
                    <a:pt x="199910" y="2158"/>
                  </a:lnTo>
                  <a:lnTo>
                    <a:pt x="200449" y="1187"/>
                  </a:lnTo>
                  <a:lnTo>
                    <a:pt x="200989" y="647"/>
                  </a:lnTo>
                  <a:lnTo>
                    <a:pt x="201798" y="108"/>
                  </a:lnTo>
                  <a:lnTo>
                    <a:pt x="202984" y="0"/>
                  </a:lnTo>
                  <a:lnTo>
                    <a:pt x="204441" y="432"/>
                  </a:lnTo>
                  <a:lnTo>
                    <a:pt x="206922" y="1888"/>
                  </a:lnTo>
                  <a:lnTo>
                    <a:pt x="209511" y="3776"/>
                  </a:lnTo>
                  <a:lnTo>
                    <a:pt x="210321" y="4261"/>
                  </a:lnTo>
                  <a:lnTo>
                    <a:pt x="211346" y="4477"/>
                  </a:lnTo>
                  <a:lnTo>
                    <a:pt x="211993" y="4531"/>
                  </a:lnTo>
                  <a:lnTo>
                    <a:pt x="213503" y="3884"/>
                  </a:lnTo>
                  <a:close/>
                </a:path>
              </a:pathLst>
            </a:custGeom>
            <a:solidFill>
              <a:srgbClr val="EC670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="" xmlns:a16="http://schemas.microsoft.com/office/drawing/2014/main" id="{ABCF2AED-5266-F021-2A67-C871BE61C251}"/>
                </a:ext>
              </a:extLst>
            </p:cNvPr>
            <p:cNvSpPr/>
            <p:nvPr/>
          </p:nvSpPr>
          <p:spPr>
            <a:xfrm>
              <a:off x="4028201" y="2409520"/>
              <a:ext cx="188550" cy="182204"/>
            </a:xfrm>
            <a:custGeom>
              <a:avLst/>
              <a:gdLst>
                <a:gd name="connsiteX0" fmla="*/ 193113 w 200179"/>
                <a:gd name="connsiteY0" fmla="*/ 35494 h 190092"/>
                <a:gd name="connsiteX1" fmla="*/ 191818 w 200179"/>
                <a:gd name="connsiteY1" fmla="*/ 42506 h 190092"/>
                <a:gd name="connsiteX2" fmla="*/ 191926 w 200179"/>
                <a:gd name="connsiteY2" fmla="*/ 45527 h 190092"/>
                <a:gd name="connsiteX3" fmla="*/ 192358 w 200179"/>
                <a:gd name="connsiteY3" fmla="*/ 47901 h 190092"/>
                <a:gd name="connsiteX4" fmla="*/ 193275 w 200179"/>
                <a:gd name="connsiteY4" fmla="*/ 50004 h 190092"/>
                <a:gd name="connsiteX5" fmla="*/ 194677 w 200179"/>
                <a:gd name="connsiteY5" fmla="*/ 52486 h 190092"/>
                <a:gd name="connsiteX6" fmla="*/ 195648 w 200179"/>
                <a:gd name="connsiteY6" fmla="*/ 54913 h 190092"/>
                <a:gd name="connsiteX7" fmla="*/ 195271 w 200179"/>
                <a:gd name="connsiteY7" fmla="*/ 56909 h 190092"/>
                <a:gd name="connsiteX8" fmla="*/ 196565 w 200179"/>
                <a:gd name="connsiteY8" fmla="*/ 57610 h 190092"/>
                <a:gd name="connsiteX9" fmla="*/ 197536 w 200179"/>
                <a:gd name="connsiteY9" fmla="*/ 58743 h 190092"/>
                <a:gd name="connsiteX10" fmla="*/ 198885 w 200179"/>
                <a:gd name="connsiteY10" fmla="*/ 61656 h 190092"/>
                <a:gd name="connsiteX11" fmla="*/ 199101 w 200179"/>
                <a:gd name="connsiteY11" fmla="*/ 61386 h 190092"/>
                <a:gd name="connsiteX12" fmla="*/ 199155 w 200179"/>
                <a:gd name="connsiteY12" fmla="*/ 61278 h 190092"/>
                <a:gd name="connsiteX13" fmla="*/ 199532 w 200179"/>
                <a:gd name="connsiteY13" fmla="*/ 61063 h 190092"/>
                <a:gd name="connsiteX14" fmla="*/ 199910 w 200179"/>
                <a:gd name="connsiteY14" fmla="*/ 62573 h 190092"/>
                <a:gd name="connsiteX15" fmla="*/ 199262 w 200179"/>
                <a:gd name="connsiteY15" fmla="*/ 66295 h 190092"/>
                <a:gd name="connsiteX16" fmla="*/ 200179 w 200179"/>
                <a:gd name="connsiteY16" fmla="*/ 69316 h 190092"/>
                <a:gd name="connsiteX17" fmla="*/ 199586 w 200179"/>
                <a:gd name="connsiteY17" fmla="*/ 70988 h 190092"/>
                <a:gd name="connsiteX18" fmla="*/ 198723 w 200179"/>
                <a:gd name="connsiteY18" fmla="*/ 72660 h 190092"/>
                <a:gd name="connsiteX19" fmla="*/ 198291 w 200179"/>
                <a:gd name="connsiteY19" fmla="*/ 74117 h 190092"/>
                <a:gd name="connsiteX20" fmla="*/ 198507 w 200179"/>
                <a:gd name="connsiteY20" fmla="*/ 75627 h 190092"/>
                <a:gd name="connsiteX21" fmla="*/ 199748 w 200179"/>
                <a:gd name="connsiteY21" fmla="*/ 80050 h 190092"/>
                <a:gd name="connsiteX22" fmla="*/ 198507 w 200179"/>
                <a:gd name="connsiteY22" fmla="*/ 80698 h 190092"/>
                <a:gd name="connsiteX23" fmla="*/ 197752 w 200179"/>
                <a:gd name="connsiteY23" fmla="*/ 82316 h 190092"/>
                <a:gd name="connsiteX24" fmla="*/ 196619 w 200179"/>
                <a:gd name="connsiteY24" fmla="*/ 89706 h 190092"/>
                <a:gd name="connsiteX25" fmla="*/ 196511 w 200179"/>
                <a:gd name="connsiteY25" fmla="*/ 93536 h 190092"/>
                <a:gd name="connsiteX26" fmla="*/ 196943 w 200179"/>
                <a:gd name="connsiteY26" fmla="*/ 95639 h 190092"/>
                <a:gd name="connsiteX27" fmla="*/ 200072 w 200179"/>
                <a:gd name="connsiteY27" fmla="*/ 101034 h 190092"/>
                <a:gd name="connsiteX28" fmla="*/ 200179 w 200179"/>
                <a:gd name="connsiteY28" fmla="*/ 103893 h 190092"/>
                <a:gd name="connsiteX29" fmla="*/ 199047 w 200179"/>
                <a:gd name="connsiteY29" fmla="*/ 106698 h 190092"/>
                <a:gd name="connsiteX30" fmla="*/ 197536 w 200179"/>
                <a:gd name="connsiteY30" fmla="*/ 109503 h 190092"/>
                <a:gd name="connsiteX31" fmla="*/ 196457 w 200179"/>
                <a:gd name="connsiteY31" fmla="*/ 112416 h 190092"/>
                <a:gd name="connsiteX32" fmla="*/ 195972 w 200179"/>
                <a:gd name="connsiteY32" fmla="*/ 119860 h 190092"/>
                <a:gd name="connsiteX33" fmla="*/ 196457 w 200179"/>
                <a:gd name="connsiteY33" fmla="*/ 127250 h 190092"/>
                <a:gd name="connsiteX34" fmla="*/ 196188 w 200179"/>
                <a:gd name="connsiteY34" fmla="*/ 131080 h 190092"/>
                <a:gd name="connsiteX35" fmla="*/ 194030 w 200179"/>
                <a:gd name="connsiteY35" fmla="*/ 138200 h 190092"/>
                <a:gd name="connsiteX36" fmla="*/ 193491 w 200179"/>
                <a:gd name="connsiteY36" fmla="*/ 142192 h 190092"/>
                <a:gd name="connsiteX37" fmla="*/ 194030 w 200179"/>
                <a:gd name="connsiteY37" fmla="*/ 149690 h 190092"/>
                <a:gd name="connsiteX38" fmla="*/ 193706 w 200179"/>
                <a:gd name="connsiteY38" fmla="*/ 151685 h 190092"/>
                <a:gd name="connsiteX39" fmla="*/ 192628 w 200179"/>
                <a:gd name="connsiteY39" fmla="*/ 155084 h 190092"/>
                <a:gd name="connsiteX40" fmla="*/ 193383 w 200179"/>
                <a:gd name="connsiteY40" fmla="*/ 160478 h 190092"/>
                <a:gd name="connsiteX41" fmla="*/ 193437 w 200179"/>
                <a:gd name="connsiteY41" fmla="*/ 164092 h 190092"/>
                <a:gd name="connsiteX42" fmla="*/ 193113 w 200179"/>
                <a:gd name="connsiteY42" fmla="*/ 165926 h 190092"/>
                <a:gd name="connsiteX43" fmla="*/ 191549 w 200179"/>
                <a:gd name="connsiteY43" fmla="*/ 169594 h 190092"/>
                <a:gd name="connsiteX44" fmla="*/ 191063 w 200179"/>
                <a:gd name="connsiteY44" fmla="*/ 171482 h 190092"/>
                <a:gd name="connsiteX45" fmla="*/ 190038 w 200179"/>
                <a:gd name="connsiteY45" fmla="*/ 178225 h 190092"/>
                <a:gd name="connsiteX46" fmla="*/ 189067 w 200179"/>
                <a:gd name="connsiteY46" fmla="*/ 181084 h 190092"/>
                <a:gd name="connsiteX47" fmla="*/ 187503 w 200179"/>
                <a:gd name="connsiteY47" fmla="*/ 183511 h 190092"/>
                <a:gd name="connsiteX48" fmla="*/ 184806 w 200179"/>
                <a:gd name="connsiteY48" fmla="*/ 186478 h 190092"/>
                <a:gd name="connsiteX49" fmla="*/ 184482 w 200179"/>
                <a:gd name="connsiteY49" fmla="*/ 187018 h 190092"/>
                <a:gd name="connsiteX50" fmla="*/ 183619 w 200179"/>
                <a:gd name="connsiteY50" fmla="*/ 186208 h 190092"/>
                <a:gd name="connsiteX51" fmla="*/ 183565 w 200179"/>
                <a:gd name="connsiteY51" fmla="*/ 182864 h 190092"/>
                <a:gd name="connsiteX52" fmla="*/ 182972 w 200179"/>
                <a:gd name="connsiteY52" fmla="*/ 181408 h 190092"/>
                <a:gd name="connsiteX53" fmla="*/ 180221 w 200179"/>
                <a:gd name="connsiteY53" fmla="*/ 180275 h 190092"/>
                <a:gd name="connsiteX54" fmla="*/ 173370 w 200179"/>
                <a:gd name="connsiteY54" fmla="*/ 179466 h 190092"/>
                <a:gd name="connsiteX55" fmla="*/ 171968 w 200179"/>
                <a:gd name="connsiteY55" fmla="*/ 177794 h 190092"/>
                <a:gd name="connsiteX56" fmla="*/ 171482 w 200179"/>
                <a:gd name="connsiteY56" fmla="*/ 170997 h 190092"/>
                <a:gd name="connsiteX57" fmla="*/ 170403 w 200179"/>
                <a:gd name="connsiteY57" fmla="*/ 168138 h 190092"/>
                <a:gd name="connsiteX58" fmla="*/ 168354 w 200179"/>
                <a:gd name="connsiteY58" fmla="*/ 166142 h 190092"/>
                <a:gd name="connsiteX59" fmla="*/ 167868 w 200179"/>
                <a:gd name="connsiteY59" fmla="*/ 166574 h 190092"/>
                <a:gd name="connsiteX60" fmla="*/ 167059 w 200179"/>
                <a:gd name="connsiteY60" fmla="*/ 167706 h 190092"/>
                <a:gd name="connsiteX61" fmla="*/ 166627 w 200179"/>
                <a:gd name="connsiteY61" fmla="*/ 167976 h 190092"/>
                <a:gd name="connsiteX62" fmla="*/ 165710 w 200179"/>
                <a:gd name="connsiteY62" fmla="*/ 167868 h 190092"/>
                <a:gd name="connsiteX63" fmla="*/ 165063 w 200179"/>
                <a:gd name="connsiteY63" fmla="*/ 167437 h 190092"/>
                <a:gd name="connsiteX64" fmla="*/ 164470 w 200179"/>
                <a:gd name="connsiteY64" fmla="*/ 166951 h 190092"/>
                <a:gd name="connsiteX65" fmla="*/ 163876 w 200179"/>
                <a:gd name="connsiteY65" fmla="*/ 166735 h 190092"/>
                <a:gd name="connsiteX66" fmla="*/ 162959 w 200179"/>
                <a:gd name="connsiteY66" fmla="*/ 166250 h 190092"/>
                <a:gd name="connsiteX67" fmla="*/ 159993 w 200179"/>
                <a:gd name="connsiteY67" fmla="*/ 163175 h 190092"/>
                <a:gd name="connsiteX68" fmla="*/ 155515 w 200179"/>
                <a:gd name="connsiteY68" fmla="*/ 159507 h 190092"/>
                <a:gd name="connsiteX69" fmla="*/ 153573 w 200179"/>
                <a:gd name="connsiteY69" fmla="*/ 157457 h 190092"/>
                <a:gd name="connsiteX70" fmla="*/ 147909 w 200179"/>
                <a:gd name="connsiteY70" fmla="*/ 149474 h 190092"/>
                <a:gd name="connsiteX71" fmla="*/ 145212 w 200179"/>
                <a:gd name="connsiteY71" fmla="*/ 147586 h 190092"/>
                <a:gd name="connsiteX72" fmla="*/ 142677 w 200179"/>
                <a:gd name="connsiteY72" fmla="*/ 148881 h 190092"/>
                <a:gd name="connsiteX73" fmla="*/ 142300 w 200179"/>
                <a:gd name="connsiteY73" fmla="*/ 150607 h 190092"/>
                <a:gd name="connsiteX74" fmla="*/ 143217 w 200179"/>
                <a:gd name="connsiteY74" fmla="*/ 153951 h 190092"/>
                <a:gd name="connsiteX75" fmla="*/ 142353 w 200179"/>
                <a:gd name="connsiteY75" fmla="*/ 155731 h 190092"/>
                <a:gd name="connsiteX76" fmla="*/ 142407 w 200179"/>
                <a:gd name="connsiteY76" fmla="*/ 156055 h 190092"/>
                <a:gd name="connsiteX77" fmla="*/ 141598 w 200179"/>
                <a:gd name="connsiteY77" fmla="*/ 158482 h 190092"/>
                <a:gd name="connsiteX78" fmla="*/ 141383 w 200179"/>
                <a:gd name="connsiteY78" fmla="*/ 158752 h 190092"/>
                <a:gd name="connsiteX79" fmla="*/ 140897 w 200179"/>
                <a:gd name="connsiteY79" fmla="*/ 159129 h 190092"/>
                <a:gd name="connsiteX80" fmla="*/ 139872 w 200179"/>
                <a:gd name="connsiteY80" fmla="*/ 159022 h 190092"/>
                <a:gd name="connsiteX81" fmla="*/ 138416 w 200179"/>
                <a:gd name="connsiteY81" fmla="*/ 158536 h 190092"/>
                <a:gd name="connsiteX82" fmla="*/ 136474 w 200179"/>
                <a:gd name="connsiteY82" fmla="*/ 159561 h 190092"/>
                <a:gd name="connsiteX83" fmla="*/ 136474 w 200179"/>
                <a:gd name="connsiteY83" fmla="*/ 161018 h 190092"/>
                <a:gd name="connsiteX84" fmla="*/ 137283 w 200179"/>
                <a:gd name="connsiteY84" fmla="*/ 162798 h 190092"/>
                <a:gd name="connsiteX85" fmla="*/ 137822 w 200179"/>
                <a:gd name="connsiteY85" fmla="*/ 164793 h 190092"/>
                <a:gd name="connsiteX86" fmla="*/ 137822 w 200179"/>
                <a:gd name="connsiteY86" fmla="*/ 167221 h 190092"/>
                <a:gd name="connsiteX87" fmla="*/ 138092 w 200179"/>
                <a:gd name="connsiteY87" fmla="*/ 168192 h 190092"/>
                <a:gd name="connsiteX88" fmla="*/ 138739 w 200179"/>
                <a:gd name="connsiteY88" fmla="*/ 168893 h 190092"/>
                <a:gd name="connsiteX89" fmla="*/ 139333 w 200179"/>
                <a:gd name="connsiteY89" fmla="*/ 169432 h 190092"/>
                <a:gd name="connsiteX90" fmla="*/ 139548 w 200179"/>
                <a:gd name="connsiteY90" fmla="*/ 169864 h 190092"/>
                <a:gd name="connsiteX91" fmla="*/ 138308 w 200179"/>
                <a:gd name="connsiteY91" fmla="*/ 170619 h 190092"/>
                <a:gd name="connsiteX92" fmla="*/ 135988 w 200179"/>
                <a:gd name="connsiteY92" fmla="*/ 171374 h 190092"/>
                <a:gd name="connsiteX93" fmla="*/ 134208 w 200179"/>
                <a:gd name="connsiteY93" fmla="*/ 172345 h 190092"/>
                <a:gd name="connsiteX94" fmla="*/ 134478 w 200179"/>
                <a:gd name="connsiteY94" fmla="*/ 173748 h 190092"/>
                <a:gd name="connsiteX95" fmla="*/ 136204 w 200179"/>
                <a:gd name="connsiteY95" fmla="*/ 174395 h 190092"/>
                <a:gd name="connsiteX96" fmla="*/ 138308 w 200179"/>
                <a:gd name="connsiteY96" fmla="*/ 174665 h 190092"/>
                <a:gd name="connsiteX97" fmla="*/ 139441 w 200179"/>
                <a:gd name="connsiteY97" fmla="*/ 175150 h 190092"/>
                <a:gd name="connsiteX98" fmla="*/ 138308 w 200179"/>
                <a:gd name="connsiteY98" fmla="*/ 176445 h 190092"/>
                <a:gd name="connsiteX99" fmla="*/ 136689 w 200179"/>
                <a:gd name="connsiteY99" fmla="*/ 177200 h 190092"/>
                <a:gd name="connsiteX100" fmla="*/ 134909 w 200179"/>
                <a:gd name="connsiteY100" fmla="*/ 177524 h 190092"/>
                <a:gd name="connsiteX101" fmla="*/ 132050 w 200179"/>
                <a:gd name="connsiteY101" fmla="*/ 177632 h 190092"/>
                <a:gd name="connsiteX102" fmla="*/ 130972 w 200179"/>
                <a:gd name="connsiteY102" fmla="*/ 177200 h 190092"/>
                <a:gd name="connsiteX103" fmla="*/ 127034 w 200179"/>
                <a:gd name="connsiteY103" fmla="*/ 174072 h 190092"/>
                <a:gd name="connsiteX104" fmla="*/ 112092 w 200179"/>
                <a:gd name="connsiteY104" fmla="*/ 167544 h 190092"/>
                <a:gd name="connsiteX105" fmla="*/ 106698 w 200179"/>
                <a:gd name="connsiteY105" fmla="*/ 163391 h 190092"/>
                <a:gd name="connsiteX106" fmla="*/ 102544 w 200179"/>
                <a:gd name="connsiteY106" fmla="*/ 162150 h 190092"/>
                <a:gd name="connsiteX107" fmla="*/ 100656 w 200179"/>
                <a:gd name="connsiteY107" fmla="*/ 160640 h 190092"/>
                <a:gd name="connsiteX108" fmla="*/ 95478 w 200179"/>
                <a:gd name="connsiteY108" fmla="*/ 154868 h 190092"/>
                <a:gd name="connsiteX109" fmla="*/ 94507 w 200179"/>
                <a:gd name="connsiteY109" fmla="*/ 153951 h 190092"/>
                <a:gd name="connsiteX110" fmla="*/ 92996 w 200179"/>
                <a:gd name="connsiteY110" fmla="*/ 153196 h 190092"/>
                <a:gd name="connsiteX111" fmla="*/ 89598 w 200179"/>
                <a:gd name="connsiteY111" fmla="*/ 152387 h 190092"/>
                <a:gd name="connsiteX112" fmla="*/ 87926 w 200179"/>
                <a:gd name="connsiteY112" fmla="*/ 151739 h 190092"/>
                <a:gd name="connsiteX113" fmla="*/ 87063 w 200179"/>
                <a:gd name="connsiteY113" fmla="*/ 150715 h 190092"/>
                <a:gd name="connsiteX114" fmla="*/ 86469 w 200179"/>
                <a:gd name="connsiteY114" fmla="*/ 150715 h 190092"/>
                <a:gd name="connsiteX115" fmla="*/ 86631 w 200179"/>
                <a:gd name="connsiteY115" fmla="*/ 151092 h 190092"/>
                <a:gd name="connsiteX116" fmla="*/ 87063 w 200179"/>
                <a:gd name="connsiteY116" fmla="*/ 152495 h 190092"/>
                <a:gd name="connsiteX117" fmla="*/ 84797 w 200179"/>
                <a:gd name="connsiteY117" fmla="*/ 152495 h 190092"/>
                <a:gd name="connsiteX118" fmla="*/ 83125 w 200179"/>
                <a:gd name="connsiteY118" fmla="*/ 152656 h 190092"/>
                <a:gd name="connsiteX119" fmla="*/ 81722 w 200179"/>
                <a:gd name="connsiteY119" fmla="*/ 153304 h 190092"/>
                <a:gd name="connsiteX120" fmla="*/ 80212 w 200179"/>
                <a:gd name="connsiteY120" fmla="*/ 154652 h 190092"/>
                <a:gd name="connsiteX121" fmla="*/ 79727 w 200179"/>
                <a:gd name="connsiteY121" fmla="*/ 156109 h 190092"/>
                <a:gd name="connsiteX122" fmla="*/ 80158 w 200179"/>
                <a:gd name="connsiteY122" fmla="*/ 157781 h 190092"/>
                <a:gd name="connsiteX123" fmla="*/ 93644 w 200179"/>
                <a:gd name="connsiteY123" fmla="*/ 179412 h 190092"/>
                <a:gd name="connsiteX124" fmla="*/ 94453 w 200179"/>
                <a:gd name="connsiteY124" fmla="*/ 182702 h 190092"/>
                <a:gd name="connsiteX125" fmla="*/ 94830 w 200179"/>
                <a:gd name="connsiteY125" fmla="*/ 186316 h 190092"/>
                <a:gd name="connsiteX126" fmla="*/ 95801 w 200179"/>
                <a:gd name="connsiteY126" fmla="*/ 188312 h 190092"/>
                <a:gd name="connsiteX127" fmla="*/ 96017 w 200179"/>
                <a:gd name="connsiteY127" fmla="*/ 189283 h 190092"/>
                <a:gd name="connsiteX128" fmla="*/ 95586 w 200179"/>
                <a:gd name="connsiteY128" fmla="*/ 189877 h 190092"/>
                <a:gd name="connsiteX129" fmla="*/ 94561 w 200179"/>
                <a:gd name="connsiteY129" fmla="*/ 190092 h 190092"/>
                <a:gd name="connsiteX130" fmla="*/ 82585 w 200179"/>
                <a:gd name="connsiteY130" fmla="*/ 189931 h 190092"/>
                <a:gd name="connsiteX131" fmla="*/ 81884 w 200179"/>
                <a:gd name="connsiteY131" fmla="*/ 189121 h 190092"/>
                <a:gd name="connsiteX132" fmla="*/ 82316 w 200179"/>
                <a:gd name="connsiteY132" fmla="*/ 185993 h 190092"/>
                <a:gd name="connsiteX133" fmla="*/ 81938 w 200179"/>
                <a:gd name="connsiteY133" fmla="*/ 183943 h 190092"/>
                <a:gd name="connsiteX134" fmla="*/ 80913 w 200179"/>
                <a:gd name="connsiteY134" fmla="*/ 182379 h 190092"/>
                <a:gd name="connsiteX135" fmla="*/ 76328 w 200179"/>
                <a:gd name="connsiteY135" fmla="*/ 178441 h 190092"/>
                <a:gd name="connsiteX136" fmla="*/ 75465 w 200179"/>
                <a:gd name="connsiteY136" fmla="*/ 177847 h 190092"/>
                <a:gd name="connsiteX137" fmla="*/ 74117 w 200179"/>
                <a:gd name="connsiteY137" fmla="*/ 177200 h 190092"/>
                <a:gd name="connsiteX138" fmla="*/ 73577 w 200179"/>
                <a:gd name="connsiteY138" fmla="*/ 176283 h 190092"/>
                <a:gd name="connsiteX139" fmla="*/ 72930 w 200179"/>
                <a:gd name="connsiteY139" fmla="*/ 174611 h 190092"/>
                <a:gd name="connsiteX140" fmla="*/ 67266 w 200179"/>
                <a:gd name="connsiteY140" fmla="*/ 169378 h 190092"/>
                <a:gd name="connsiteX141" fmla="*/ 65863 w 200179"/>
                <a:gd name="connsiteY141" fmla="*/ 168785 h 190092"/>
                <a:gd name="connsiteX142" fmla="*/ 59768 w 200179"/>
                <a:gd name="connsiteY142" fmla="*/ 165063 h 190092"/>
                <a:gd name="connsiteX143" fmla="*/ 59175 w 200179"/>
                <a:gd name="connsiteY143" fmla="*/ 163499 h 190092"/>
                <a:gd name="connsiteX144" fmla="*/ 61224 w 200179"/>
                <a:gd name="connsiteY144" fmla="*/ 161719 h 190092"/>
                <a:gd name="connsiteX145" fmla="*/ 60092 w 200179"/>
                <a:gd name="connsiteY145" fmla="*/ 160046 h 190092"/>
                <a:gd name="connsiteX146" fmla="*/ 56316 w 200179"/>
                <a:gd name="connsiteY146" fmla="*/ 156055 h 190092"/>
                <a:gd name="connsiteX147" fmla="*/ 54428 w 200179"/>
                <a:gd name="connsiteY147" fmla="*/ 154976 h 190092"/>
                <a:gd name="connsiteX148" fmla="*/ 53457 w 200179"/>
                <a:gd name="connsiteY148" fmla="*/ 154706 h 190092"/>
                <a:gd name="connsiteX149" fmla="*/ 52648 w 200179"/>
                <a:gd name="connsiteY149" fmla="*/ 154598 h 190092"/>
                <a:gd name="connsiteX150" fmla="*/ 51892 w 200179"/>
                <a:gd name="connsiteY150" fmla="*/ 154383 h 190092"/>
                <a:gd name="connsiteX151" fmla="*/ 50921 w 200179"/>
                <a:gd name="connsiteY151" fmla="*/ 153789 h 190092"/>
                <a:gd name="connsiteX152" fmla="*/ 50436 w 200179"/>
                <a:gd name="connsiteY152" fmla="*/ 153088 h 190092"/>
                <a:gd name="connsiteX153" fmla="*/ 50004 w 200179"/>
                <a:gd name="connsiteY153" fmla="*/ 152063 h 190092"/>
                <a:gd name="connsiteX154" fmla="*/ 49357 w 200179"/>
                <a:gd name="connsiteY154" fmla="*/ 151146 h 190092"/>
                <a:gd name="connsiteX155" fmla="*/ 46498 w 200179"/>
                <a:gd name="connsiteY155" fmla="*/ 150337 h 190092"/>
                <a:gd name="connsiteX156" fmla="*/ 44934 w 200179"/>
                <a:gd name="connsiteY156" fmla="*/ 149258 h 190092"/>
                <a:gd name="connsiteX157" fmla="*/ 43585 w 200179"/>
                <a:gd name="connsiteY157" fmla="*/ 147910 h 190092"/>
                <a:gd name="connsiteX158" fmla="*/ 37328 w 200179"/>
                <a:gd name="connsiteY158" fmla="*/ 140088 h 190092"/>
                <a:gd name="connsiteX159" fmla="*/ 33336 w 200179"/>
                <a:gd name="connsiteY159" fmla="*/ 136258 h 190092"/>
                <a:gd name="connsiteX160" fmla="*/ 32905 w 200179"/>
                <a:gd name="connsiteY160" fmla="*/ 134856 h 190092"/>
                <a:gd name="connsiteX161" fmla="*/ 33930 w 200179"/>
                <a:gd name="connsiteY161" fmla="*/ 133183 h 190092"/>
                <a:gd name="connsiteX162" fmla="*/ 34145 w 200179"/>
                <a:gd name="connsiteY162" fmla="*/ 131943 h 190092"/>
                <a:gd name="connsiteX163" fmla="*/ 33174 w 200179"/>
                <a:gd name="connsiteY163" fmla="*/ 130486 h 190092"/>
                <a:gd name="connsiteX164" fmla="*/ 31772 w 200179"/>
                <a:gd name="connsiteY164" fmla="*/ 129246 h 190092"/>
                <a:gd name="connsiteX165" fmla="*/ 30693 w 200179"/>
                <a:gd name="connsiteY165" fmla="*/ 128598 h 190092"/>
                <a:gd name="connsiteX166" fmla="*/ 28805 w 200179"/>
                <a:gd name="connsiteY166" fmla="*/ 128382 h 190092"/>
                <a:gd name="connsiteX167" fmla="*/ 26863 w 200179"/>
                <a:gd name="connsiteY167" fmla="*/ 128382 h 190092"/>
                <a:gd name="connsiteX168" fmla="*/ 25353 w 200179"/>
                <a:gd name="connsiteY168" fmla="*/ 128005 h 190092"/>
                <a:gd name="connsiteX169" fmla="*/ 24759 w 200179"/>
                <a:gd name="connsiteY169" fmla="*/ 126494 h 190092"/>
                <a:gd name="connsiteX170" fmla="*/ 25029 w 200179"/>
                <a:gd name="connsiteY170" fmla="*/ 125631 h 190092"/>
                <a:gd name="connsiteX171" fmla="*/ 26216 w 200179"/>
                <a:gd name="connsiteY171" fmla="*/ 123959 h 190092"/>
                <a:gd name="connsiteX172" fmla="*/ 26486 w 200179"/>
                <a:gd name="connsiteY172" fmla="*/ 122880 h 190092"/>
                <a:gd name="connsiteX173" fmla="*/ 26432 w 200179"/>
                <a:gd name="connsiteY173" fmla="*/ 121046 h 190092"/>
                <a:gd name="connsiteX174" fmla="*/ 26324 w 200179"/>
                <a:gd name="connsiteY174" fmla="*/ 120291 h 190092"/>
                <a:gd name="connsiteX175" fmla="*/ 26000 w 200179"/>
                <a:gd name="connsiteY175" fmla="*/ 119644 h 190092"/>
                <a:gd name="connsiteX176" fmla="*/ 24490 w 200179"/>
                <a:gd name="connsiteY176" fmla="*/ 117972 h 190092"/>
                <a:gd name="connsiteX177" fmla="*/ 19365 w 200179"/>
                <a:gd name="connsiteY177" fmla="*/ 114843 h 190092"/>
                <a:gd name="connsiteX178" fmla="*/ 17208 w 200179"/>
                <a:gd name="connsiteY178" fmla="*/ 112577 h 190092"/>
                <a:gd name="connsiteX179" fmla="*/ 15859 w 200179"/>
                <a:gd name="connsiteY179" fmla="*/ 111606 h 190092"/>
                <a:gd name="connsiteX180" fmla="*/ 14241 w 200179"/>
                <a:gd name="connsiteY180" fmla="*/ 111229 h 190092"/>
                <a:gd name="connsiteX181" fmla="*/ 12029 w 200179"/>
                <a:gd name="connsiteY181" fmla="*/ 111229 h 190092"/>
                <a:gd name="connsiteX182" fmla="*/ 11058 w 200179"/>
                <a:gd name="connsiteY182" fmla="*/ 110959 h 190092"/>
                <a:gd name="connsiteX183" fmla="*/ 10141 w 200179"/>
                <a:gd name="connsiteY183" fmla="*/ 110366 h 190092"/>
                <a:gd name="connsiteX184" fmla="*/ 10141 w 200179"/>
                <a:gd name="connsiteY184" fmla="*/ 109503 h 190092"/>
                <a:gd name="connsiteX185" fmla="*/ 11004 w 200179"/>
                <a:gd name="connsiteY185" fmla="*/ 106967 h 190092"/>
                <a:gd name="connsiteX186" fmla="*/ 10788 w 200179"/>
                <a:gd name="connsiteY186" fmla="*/ 106428 h 190092"/>
                <a:gd name="connsiteX187" fmla="*/ 10249 w 200179"/>
                <a:gd name="connsiteY187" fmla="*/ 106158 h 190092"/>
                <a:gd name="connsiteX188" fmla="*/ 9440 w 200179"/>
                <a:gd name="connsiteY188" fmla="*/ 105565 h 190092"/>
                <a:gd name="connsiteX189" fmla="*/ 8415 w 200179"/>
                <a:gd name="connsiteY189" fmla="*/ 104972 h 190092"/>
                <a:gd name="connsiteX190" fmla="*/ 7282 w 200179"/>
                <a:gd name="connsiteY190" fmla="*/ 104702 h 190092"/>
                <a:gd name="connsiteX191" fmla="*/ 6365 w 200179"/>
                <a:gd name="connsiteY191" fmla="*/ 104918 h 190092"/>
                <a:gd name="connsiteX192" fmla="*/ 5502 w 200179"/>
                <a:gd name="connsiteY192" fmla="*/ 105511 h 190092"/>
                <a:gd name="connsiteX193" fmla="*/ 3992 w 200179"/>
                <a:gd name="connsiteY193" fmla="*/ 107075 h 190092"/>
                <a:gd name="connsiteX194" fmla="*/ 1942 w 200179"/>
                <a:gd name="connsiteY194" fmla="*/ 103245 h 190092"/>
                <a:gd name="connsiteX195" fmla="*/ 755 w 200179"/>
                <a:gd name="connsiteY195" fmla="*/ 101951 h 190092"/>
                <a:gd name="connsiteX196" fmla="*/ 0 w 200179"/>
                <a:gd name="connsiteY196" fmla="*/ 101681 h 190092"/>
                <a:gd name="connsiteX197" fmla="*/ 0 w 200179"/>
                <a:gd name="connsiteY197" fmla="*/ 101681 h 190092"/>
                <a:gd name="connsiteX198" fmla="*/ 1295 w 200179"/>
                <a:gd name="connsiteY198" fmla="*/ 100980 h 190092"/>
                <a:gd name="connsiteX199" fmla="*/ 2643 w 200179"/>
                <a:gd name="connsiteY199" fmla="*/ 100548 h 190092"/>
                <a:gd name="connsiteX200" fmla="*/ 5934 w 200179"/>
                <a:gd name="connsiteY200" fmla="*/ 98283 h 190092"/>
                <a:gd name="connsiteX201" fmla="*/ 8253 w 200179"/>
                <a:gd name="connsiteY201" fmla="*/ 96988 h 190092"/>
                <a:gd name="connsiteX202" fmla="*/ 10950 w 200179"/>
                <a:gd name="connsiteY202" fmla="*/ 94938 h 190092"/>
                <a:gd name="connsiteX203" fmla="*/ 13593 w 200179"/>
                <a:gd name="connsiteY203" fmla="*/ 91917 h 190092"/>
                <a:gd name="connsiteX204" fmla="*/ 18502 w 200179"/>
                <a:gd name="connsiteY204" fmla="*/ 94615 h 190092"/>
                <a:gd name="connsiteX205" fmla="*/ 19851 w 200179"/>
                <a:gd name="connsiteY205" fmla="*/ 95100 h 190092"/>
                <a:gd name="connsiteX206" fmla="*/ 20714 w 200179"/>
                <a:gd name="connsiteY206" fmla="*/ 95586 h 190092"/>
                <a:gd name="connsiteX207" fmla="*/ 21361 w 200179"/>
                <a:gd name="connsiteY207" fmla="*/ 96233 h 190092"/>
                <a:gd name="connsiteX208" fmla="*/ 21577 w 200179"/>
                <a:gd name="connsiteY208" fmla="*/ 96934 h 190092"/>
                <a:gd name="connsiteX209" fmla="*/ 21577 w 200179"/>
                <a:gd name="connsiteY209" fmla="*/ 97851 h 190092"/>
                <a:gd name="connsiteX210" fmla="*/ 21415 w 200179"/>
                <a:gd name="connsiteY210" fmla="*/ 98768 h 190092"/>
                <a:gd name="connsiteX211" fmla="*/ 21361 w 200179"/>
                <a:gd name="connsiteY211" fmla="*/ 99631 h 190092"/>
                <a:gd name="connsiteX212" fmla="*/ 21577 w 200179"/>
                <a:gd name="connsiteY212" fmla="*/ 100333 h 190092"/>
                <a:gd name="connsiteX213" fmla="*/ 22008 w 200179"/>
                <a:gd name="connsiteY213" fmla="*/ 101250 h 190092"/>
                <a:gd name="connsiteX214" fmla="*/ 22170 w 200179"/>
                <a:gd name="connsiteY214" fmla="*/ 102113 h 190092"/>
                <a:gd name="connsiteX215" fmla="*/ 22979 w 200179"/>
                <a:gd name="connsiteY215" fmla="*/ 102652 h 190092"/>
                <a:gd name="connsiteX216" fmla="*/ 24436 w 200179"/>
                <a:gd name="connsiteY216" fmla="*/ 103084 h 190092"/>
                <a:gd name="connsiteX217" fmla="*/ 27726 w 200179"/>
                <a:gd name="connsiteY217" fmla="*/ 103137 h 190092"/>
                <a:gd name="connsiteX218" fmla="*/ 32851 w 200179"/>
                <a:gd name="connsiteY218" fmla="*/ 103839 h 190092"/>
                <a:gd name="connsiteX219" fmla="*/ 35872 w 200179"/>
                <a:gd name="connsiteY219" fmla="*/ 103893 h 190092"/>
                <a:gd name="connsiteX220" fmla="*/ 38515 w 200179"/>
                <a:gd name="connsiteY220" fmla="*/ 104216 h 190092"/>
                <a:gd name="connsiteX221" fmla="*/ 41050 w 200179"/>
                <a:gd name="connsiteY221" fmla="*/ 104270 h 190092"/>
                <a:gd name="connsiteX222" fmla="*/ 47469 w 200179"/>
                <a:gd name="connsiteY222" fmla="*/ 102922 h 190092"/>
                <a:gd name="connsiteX223" fmla="*/ 52270 w 200179"/>
                <a:gd name="connsiteY223" fmla="*/ 99631 h 190092"/>
                <a:gd name="connsiteX224" fmla="*/ 55345 w 200179"/>
                <a:gd name="connsiteY224" fmla="*/ 99469 h 190092"/>
                <a:gd name="connsiteX225" fmla="*/ 58096 w 200179"/>
                <a:gd name="connsiteY225" fmla="*/ 99901 h 190092"/>
                <a:gd name="connsiteX226" fmla="*/ 59013 w 200179"/>
                <a:gd name="connsiteY226" fmla="*/ 99793 h 190092"/>
                <a:gd name="connsiteX227" fmla="*/ 59822 w 200179"/>
                <a:gd name="connsiteY227" fmla="*/ 99577 h 190092"/>
                <a:gd name="connsiteX228" fmla="*/ 60307 w 200179"/>
                <a:gd name="connsiteY228" fmla="*/ 99200 h 190092"/>
                <a:gd name="connsiteX229" fmla="*/ 61818 w 200179"/>
                <a:gd name="connsiteY229" fmla="*/ 97743 h 190092"/>
                <a:gd name="connsiteX230" fmla="*/ 63112 w 200179"/>
                <a:gd name="connsiteY230" fmla="*/ 95208 h 190092"/>
                <a:gd name="connsiteX231" fmla="*/ 63274 w 200179"/>
                <a:gd name="connsiteY231" fmla="*/ 94453 h 190092"/>
                <a:gd name="connsiteX232" fmla="*/ 63328 w 200179"/>
                <a:gd name="connsiteY232" fmla="*/ 93320 h 190092"/>
                <a:gd name="connsiteX233" fmla="*/ 63112 w 200179"/>
                <a:gd name="connsiteY233" fmla="*/ 92781 h 190092"/>
                <a:gd name="connsiteX234" fmla="*/ 62735 w 200179"/>
                <a:gd name="connsiteY234" fmla="*/ 92295 h 190092"/>
                <a:gd name="connsiteX235" fmla="*/ 62249 w 200179"/>
                <a:gd name="connsiteY235" fmla="*/ 91971 h 190092"/>
                <a:gd name="connsiteX236" fmla="*/ 61332 w 200179"/>
                <a:gd name="connsiteY236" fmla="*/ 91108 h 190092"/>
                <a:gd name="connsiteX237" fmla="*/ 60901 w 200179"/>
                <a:gd name="connsiteY237" fmla="*/ 90461 h 190092"/>
                <a:gd name="connsiteX238" fmla="*/ 59390 w 200179"/>
                <a:gd name="connsiteY238" fmla="*/ 89005 h 190092"/>
                <a:gd name="connsiteX239" fmla="*/ 59067 w 200179"/>
                <a:gd name="connsiteY239" fmla="*/ 88249 h 190092"/>
                <a:gd name="connsiteX240" fmla="*/ 58851 w 200179"/>
                <a:gd name="connsiteY240" fmla="*/ 87386 h 190092"/>
                <a:gd name="connsiteX241" fmla="*/ 58689 w 200179"/>
                <a:gd name="connsiteY241" fmla="*/ 85229 h 190092"/>
                <a:gd name="connsiteX242" fmla="*/ 58473 w 200179"/>
                <a:gd name="connsiteY242" fmla="*/ 84851 h 190092"/>
                <a:gd name="connsiteX243" fmla="*/ 57556 w 200179"/>
                <a:gd name="connsiteY243" fmla="*/ 84204 h 190092"/>
                <a:gd name="connsiteX244" fmla="*/ 56963 w 200179"/>
                <a:gd name="connsiteY244" fmla="*/ 83503 h 190092"/>
                <a:gd name="connsiteX245" fmla="*/ 56855 w 200179"/>
                <a:gd name="connsiteY245" fmla="*/ 82909 h 190092"/>
                <a:gd name="connsiteX246" fmla="*/ 56909 w 200179"/>
                <a:gd name="connsiteY246" fmla="*/ 82370 h 190092"/>
                <a:gd name="connsiteX247" fmla="*/ 57071 w 200179"/>
                <a:gd name="connsiteY247" fmla="*/ 81884 h 190092"/>
                <a:gd name="connsiteX248" fmla="*/ 57287 w 200179"/>
                <a:gd name="connsiteY248" fmla="*/ 80320 h 190092"/>
                <a:gd name="connsiteX249" fmla="*/ 57502 w 200179"/>
                <a:gd name="connsiteY249" fmla="*/ 79942 h 190092"/>
                <a:gd name="connsiteX250" fmla="*/ 58851 w 200179"/>
                <a:gd name="connsiteY250" fmla="*/ 79079 h 190092"/>
                <a:gd name="connsiteX251" fmla="*/ 59336 w 200179"/>
                <a:gd name="connsiteY251" fmla="*/ 78540 h 190092"/>
                <a:gd name="connsiteX252" fmla="*/ 59930 w 200179"/>
                <a:gd name="connsiteY252" fmla="*/ 77785 h 190092"/>
                <a:gd name="connsiteX253" fmla="*/ 60631 w 200179"/>
                <a:gd name="connsiteY253" fmla="*/ 76490 h 190092"/>
                <a:gd name="connsiteX254" fmla="*/ 60685 w 200179"/>
                <a:gd name="connsiteY254" fmla="*/ 74980 h 190092"/>
                <a:gd name="connsiteX255" fmla="*/ 60577 w 200179"/>
                <a:gd name="connsiteY255" fmla="*/ 73685 h 190092"/>
                <a:gd name="connsiteX256" fmla="*/ 59552 w 200179"/>
                <a:gd name="connsiteY256" fmla="*/ 67590 h 190092"/>
                <a:gd name="connsiteX257" fmla="*/ 59229 w 200179"/>
                <a:gd name="connsiteY257" fmla="*/ 64946 h 190092"/>
                <a:gd name="connsiteX258" fmla="*/ 59768 w 200179"/>
                <a:gd name="connsiteY258" fmla="*/ 62519 h 190092"/>
                <a:gd name="connsiteX259" fmla="*/ 60631 w 200179"/>
                <a:gd name="connsiteY259" fmla="*/ 60200 h 190092"/>
                <a:gd name="connsiteX260" fmla="*/ 68291 w 200179"/>
                <a:gd name="connsiteY260" fmla="*/ 57125 h 190092"/>
                <a:gd name="connsiteX261" fmla="*/ 69370 w 200179"/>
                <a:gd name="connsiteY261" fmla="*/ 55938 h 190092"/>
                <a:gd name="connsiteX262" fmla="*/ 72175 w 200179"/>
                <a:gd name="connsiteY262" fmla="*/ 53457 h 190092"/>
                <a:gd name="connsiteX263" fmla="*/ 74224 w 200179"/>
                <a:gd name="connsiteY263" fmla="*/ 52162 h 190092"/>
                <a:gd name="connsiteX264" fmla="*/ 79565 w 200179"/>
                <a:gd name="connsiteY264" fmla="*/ 49681 h 190092"/>
                <a:gd name="connsiteX265" fmla="*/ 81561 w 200179"/>
                <a:gd name="connsiteY265" fmla="*/ 49195 h 190092"/>
                <a:gd name="connsiteX266" fmla="*/ 86038 w 200179"/>
                <a:gd name="connsiteY266" fmla="*/ 49195 h 190092"/>
                <a:gd name="connsiteX267" fmla="*/ 92349 w 200179"/>
                <a:gd name="connsiteY267" fmla="*/ 47685 h 190092"/>
                <a:gd name="connsiteX268" fmla="*/ 106698 w 200179"/>
                <a:gd name="connsiteY268" fmla="*/ 41050 h 190092"/>
                <a:gd name="connsiteX269" fmla="*/ 110635 w 200179"/>
                <a:gd name="connsiteY269" fmla="*/ 40079 h 190092"/>
                <a:gd name="connsiteX270" fmla="*/ 114034 w 200179"/>
                <a:gd name="connsiteY270" fmla="*/ 38784 h 190092"/>
                <a:gd name="connsiteX271" fmla="*/ 118403 w 200179"/>
                <a:gd name="connsiteY271" fmla="*/ 37975 h 190092"/>
                <a:gd name="connsiteX272" fmla="*/ 121424 w 200179"/>
                <a:gd name="connsiteY272" fmla="*/ 36519 h 190092"/>
                <a:gd name="connsiteX273" fmla="*/ 122179 w 200179"/>
                <a:gd name="connsiteY273" fmla="*/ 35602 h 190092"/>
                <a:gd name="connsiteX274" fmla="*/ 123150 w 200179"/>
                <a:gd name="connsiteY274" fmla="*/ 34631 h 190092"/>
                <a:gd name="connsiteX275" fmla="*/ 124552 w 200179"/>
                <a:gd name="connsiteY275" fmla="*/ 33552 h 190092"/>
                <a:gd name="connsiteX276" fmla="*/ 125200 w 200179"/>
                <a:gd name="connsiteY276" fmla="*/ 32581 h 190092"/>
                <a:gd name="connsiteX277" fmla="*/ 125631 w 200179"/>
                <a:gd name="connsiteY277" fmla="*/ 31340 h 190092"/>
                <a:gd name="connsiteX278" fmla="*/ 126171 w 200179"/>
                <a:gd name="connsiteY278" fmla="*/ 30154 h 190092"/>
                <a:gd name="connsiteX279" fmla="*/ 126980 w 200179"/>
                <a:gd name="connsiteY279" fmla="*/ 29183 h 190092"/>
                <a:gd name="connsiteX280" fmla="*/ 127735 w 200179"/>
                <a:gd name="connsiteY280" fmla="*/ 28481 h 190092"/>
                <a:gd name="connsiteX281" fmla="*/ 130324 w 200179"/>
                <a:gd name="connsiteY281" fmla="*/ 27025 h 190092"/>
                <a:gd name="connsiteX282" fmla="*/ 130702 w 200179"/>
                <a:gd name="connsiteY282" fmla="*/ 26432 h 190092"/>
                <a:gd name="connsiteX283" fmla="*/ 130702 w 200179"/>
                <a:gd name="connsiteY283" fmla="*/ 25892 h 190092"/>
                <a:gd name="connsiteX284" fmla="*/ 129947 w 200179"/>
                <a:gd name="connsiteY284" fmla="*/ 25029 h 190092"/>
                <a:gd name="connsiteX285" fmla="*/ 129731 w 200179"/>
                <a:gd name="connsiteY285" fmla="*/ 24544 h 190092"/>
                <a:gd name="connsiteX286" fmla="*/ 129731 w 200179"/>
                <a:gd name="connsiteY286" fmla="*/ 24112 h 190092"/>
                <a:gd name="connsiteX287" fmla="*/ 130109 w 200179"/>
                <a:gd name="connsiteY287" fmla="*/ 23411 h 190092"/>
                <a:gd name="connsiteX288" fmla="*/ 131457 w 200179"/>
                <a:gd name="connsiteY288" fmla="*/ 21577 h 190092"/>
                <a:gd name="connsiteX289" fmla="*/ 131619 w 200179"/>
                <a:gd name="connsiteY289" fmla="*/ 21199 h 190092"/>
                <a:gd name="connsiteX290" fmla="*/ 131727 w 200179"/>
                <a:gd name="connsiteY290" fmla="*/ 20552 h 190092"/>
                <a:gd name="connsiteX291" fmla="*/ 131781 w 200179"/>
                <a:gd name="connsiteY291" fmla="*/ 18772 h 190092"/>
                <a:gd name="connsiteX292" fmla="*/ 131889 w 200179"/>
                <a:gd name="connsiteY292" fmla="*/ 17909 h 190092"/>
                <a:gd name="connsiteX293" fmla="*/ 132320 w 200179"/>
                <a:gd name="connsiteY293" fmla="*/ 17100 h 190092"/>
                <a:gd name="connsiteX294" fmla="*/ 133021 w 200179"/>
                <a:gd name="connsiteY294" fmla="*/ 16452 h 190092"/>
                <a:gd name="connsiteX295" fmla="*/ 134316 w 200179"/>
                <a:gd name="connsiteY295" fmla="*/ 16021 h 190092"/>
                <a:gd name="connsiteX296" fmla="*/ 135125 w 200179"/>
                <a:gd name="connsiteY296" fmla="*/ 15427 h 190092"/>
                <a:gd name="connsiteX297" fmla="*/ 136582 w 200179"/>
                <a:gd name="connsiteY297" fmla="*/ 13917 h 190092"/>
                <a:gd name="connsiteX298" fmla="*/ 137283 w 200179"/>
                <a:gd name="connsiteY298" fmla="*/ 13539 h 190092"/>
                <a:gd name="connsiteX299" fmla="*/ 138146 w 200179"/>
                <a:gd name="connsiteY299" fmla="*/ 13539 h 190092"/>
                <a:gd name="connsiteX300" fmla="*/ 139441 w 200179"/>
                <a:gd name="connsiteY300" fmla="*/ 13971 h 190092"/>
                <a:gd name="connsiteX301" fmla="*/ 140573 w 200179"/>
                <a:gd name="connsiteY301" fmla="*/ 13917 h 190092"/>
                <a:gd name="connsiteX302" fmla="*/ 141598 w 200179"/>
                <a:gd name="connsiteY302" fmla="*/ 13593 h 190092"/>
                <a:gd name="connsiteX303" fmla="*/ 142461 w 200179"/>
                <a:gd name="connsiteY303" fmla="*/ 12946 h 190092"/>
                <a:gd name="connsiteX304" fmla="*/ 143756 w 200179"/>
                <a:gd name="connsiteY304" fmla="*/ 11705 h 190092"/>
                <a:gd name="connsiteX305" fmla="*/ 144134 w 200179"/>
                <a:gd name="connsiteY305" fmla="*/ 11112 h 190092"/>
                <a:gd name="connsiteX306" fmla="*/ 145212 w 200179"/>
                <a:gd name="connsiteY306" fmla="*/ 8091 h 190092"/>
                <a:gd name="connsiteX307" fmla="*/ 145320 w 200179"/>
                <a:gd name="connsiteY307" fmla="*/ 7282 h 190092"/>
                <a:gd name="connsiteX308" fmla="*/ 145266 w 200179"/>
                <a:gd name="connsiteY308" fmla="*/ 5664 h 190092"/>
                <a:gd name="connsiteX309" fmla="*/ 145374 w 200179"/>
                <a:gd name="connsiteY309" fmla="*/ 5286 h 190092"/>
                <a:gd name="connsiteX310" fmla="*/ 145590 w 200179"/>
                <a:gd name="connsiteY310" fmla="*/ 5017 h 190092"/>
                <a:gd name="connsiteX311" fmla="*/ 145914 w 200179"/>
                <a:gd name="connsiteY311" fmla="*/ 4747 h 190092"/>
                <a:gd name="connsiteX312" fmla="*/ 146345 w 200179"/>
                <a:gd name="connsiteY312" fmla="*/ 4477 h 190092"/>
                <a:gd name="connsiteX313" fmla="*/ 146615 w 200179"/>
                <a:gd name="connsiteY313" fmla="*/ 4100 h 190092"/>
                <a:gd name="connsiteX314" fmla="*/ 146723 w 200179"/>
                <a:gd name="connsiteY314" fmla="*/ 3506 h 190092"/>
                <a:gd name="connsiteX315" fmla="*/ 146669 w 200179"/>
                <a:gd name="connsiteY315" fmla="*/ 2643 h 190092"/>
                <a:gd name="connsiteX316" fmla="*/ 146885 w 200179"/>
                <a:gd name="connsiteY316" fmla="*/ 1726 h 190092"/>
                <a:gd name="connsiteX317" fmla="*/ 147154 w 200179"/>
                <a:gd name="connsiteY317" fmla="*/ 1025 h 190092"/>
                <a:gd name="connsiteX318" fmla="*/ 147532 w 200179"/>
                <a:gd name="connsiteY318" fmla="*/ 324 h 190092"/>
                <a:gd name="connsiteX319" fmla="*/ 148017 w 200179"/>
                <a:gd name="connsiteY319" fmla="*/ 0 h 190092"/>
                <a:gd name="connsiteX320" fmla="*/ 148611 w 200179"/>
                <a:gd name="connsiteY320" fmla="*/ 54 h 190092"/>
                <a:gd name="connsiteX321" fmla="*/ 149366 w 200179"/>
                <a:gd name="connsiteY321" fmla="*/ 971 h 190092"/>
                <a:gd name="connsiteX322" fmla="*/ 150229 w 200179"/>
                <a:gd name="connsiteY322" fmla="*/ 3075 h 190092"/>
                <a:gd name="connsiteX323" fmla="*/ 150822 w 200179"/>
                <a:gd name="connsiteY323" fmla="*/ 3938 h 190092"/>
                <a:gd name="connsiteX324" fmla="*/ 151793 w 200179"/>
                <a:gd name="connsiteY324" fmla="*/ 4261 h 190092"/>
                <a:gd name="connsiteX325" fmla="*/ 152495 w 200179"/>
                <a:gd name="connsiteY325" fmla="*/ 4207 h 190092"/>
                <a:gd name="connsiteX326" fmla="*/ 153681 w 200179"/>
                <a:gd name="connsiteY326" fmla="*/ 3722 h 190092"/>
                <a:gd name="connsiteX327" fmla="*/ 154544 w 200179"/>
                <a:gd name="connsiteY327" fmla="*/ 3668 h 190092"/>
                <a:gd name="connsiteX328" fmla="*/ 155569 w 200179"/>
                <a:gd name="connsiteY328" fmla="*/ 3992 h 190092"/>
                <a:gd name="connsiteX329" fmla="*/ 156594 w 200179"/>
                <a:gd name="connsiteY329" fmla="*/ 4693 h 190092"/>
                <a:gd name="connsiteX330" fmla="*/ 158212 w 200179"/>
                <a:gd name="connsiteY330" fmla="*/ 7174 h 190092"/>
                <a:gd name="connsiteX331" fmla="*/ 159022 w 200179"/>
                <a:gd name="connsiteY331" fmla="*/ 7930 h 190092"/>
                <a:gd name="connsiteX332" fmla="*/ 161773 w 200179"/>
                <a:gd name="connsiteY332" fmla="*/ 8361 h 190092"/>
                <a:gd name="connsiteX333" fmla="*/ 164362 w 200179"/>
                <a:gd name="connsiteY333" fmla="*/ 9494 h 190092"/>
                <a:gd name="connsiteX334" fmla="*/ 165171 w 200179"/>
                <a:gd name="connsiteY334" fmla="*/ 10195 h 190092"/>
                <a:gd name="connsiteX335" fmla="*/ 165710 w 200179"/>
                <a:gd name="connsiteY335" fmla="*/ 11490 h 190092"/>
                <a:gd name="connsiteX336" fmla="*/ 165818 w 200179"/>
                <a:gd name="connsiteY336" fmla="*/ 12245 h 190092"/>
                <a:gd name="connsiteX337" fmla="*/ 165872 w 200179"/>
                <a:gd name="connsiteY337" fmla="*/ 12946 h 190092"/>
                <a:gd name="connsiteX338" fmla="*/ 166142 w 200179"/>
                <a:gd name="connsiteY338" fmla="*/ 13432 h 190092"/>
                <a:gd name="connsiteX339" fmla="*/ 166681 w 200179"/>
                <a:gd name="connsiteY339" fmla="*/ 13809 h 190092"/>
                <a:gd name="connsiteX340" fmla="*/ 167598 w 200179"/>
                <a:gd name="connsiteY340" fmla="*/ 13971 h 190092"/>
                <a:gd name="connsiteX341" fmla="*/ 168408 w 200179"/>
                <a:gd name="connsiteY341" fmla="*/ 14403 h 190092"/>
                <a:gd name="connsiteX342" fmla="*/ 169540 w 200179"/>
                <a:gd name="connsiteY342" fmla="*/ 15805 h 190092"/>
                <a:gd name="connsiteX343" fmla="*/ 170242 w 200179"/>
                <a:gd name="connsiteY343" fmla="*/ 16992 h 190092"/>
                <a:gd name="connsiteX344" fmla="*/ 171320 w 200179"/>
                <a:gd name="connsiteY344" fmla="*/ 17909 h 190092"/>
                <a:gd name="connsiteX345" fmla="*/ 171968 w 200179"/>
                <a:gd name="connsiteY345" fmla="*/ 19096 h 190092"/>
                <a:gd name="connsiteX346" fmla="*/ 172345 w 200179"/>
                <a:gd name="connsiteY346" fmla="*/ 20174 h 190092"/>
                <a:gd name="connsiteX347" fmla="*/ 173047 w 200179"/>
                <a:gd name="connsiteY347" fmla="*/ 21523 h 190092"/>
                <a:gd name="connsiteX348" fmla="*/ 173208 w 200179"/>
                <a:gd name="connsiteY348" fmla="*/ 21739 h 190092"/>
                <a:gd name="connsiteX349" fmla="*/ 173532 w 200179"/>
                <a:gd name="connsiteY349" fmla="*/ 22548 h 190092"/>
                <a:gd name="connsiteX350" fmla="*/ 173586 w 200179"/>
                <a:gd name="connsiteY350" fmla="*/ 23411 h 190092"/>
                <a:gd name="connsiteX351" fmla="*/ 173424 w 200179"/>
                <a:gd name="connsiteY351" fmla="*/ 24166 h 190092"/>
                <a:gd name="connsiteX352" fmla="*/ 172831 w 200179"/>
                <a:gd name="connsiteY352" fmla="*/ 25784 h 190092"/>
                <a:gd name="connsiteX353" fmla="*/ 172831 w 200179"/>
                <a:gd name="connsiteY353" fmla="*/ 26432 h 190092"/>
                <a:gd name="connsiteX354" fmla="*/ 173262 w 200179"/>
                <a:gd name="connsiteY354" fmla="*/ 26809 h 190092"/>
                <a:gd name="connsiteX355" fmla="*/ 174773 w 200179"/>
                <a:gd name="connsiteY355" fmla="*/ 26593 h 190092"/>
                <a:gd name="connsiteX356" fmla="*/ 175474 w 200179"/>
                <a:gd name="connsiteY356" fmla="*/ 26701 h 190092"/>
                <a:gd name="connsiteX357" fmla="*/ 176067 w 200179"/>
                <a:gd name="connsiteY357" fmla="*/ 27079 h 190092"/>
                <a:gd name="connsiteX358" fmla="*/ 176715 w 200179"/>
                <a:gd name="connsiteY358" fmla="*/ 27888 h 190092"/>
                <a:gd name="connsiteX359" fmla="*/ 176822 w 200179"/>
                <a:gd name="connsiteY359" fmla="*/ 28589 h 190092"/>
                <a:gd name="connsiteX360" fmla="*/ 176822 w 200179"/>
                <a:gd name="connsiteY360" fmla="*/ 29398 h 190092"/>
                <a:gd name="connsiteX361" fmla="*/ 176930 w 200179"/>
                <a:gd name="connsiteY361" fmla="*/ 30315 h 190092"/>
                <a:gd name="connsiteX362" fmla="*/ 177524 w 200179"/>
                <a:gd name="connsiteY362" fmla="*/ 30855 h 190092"/>
                <a:gd name="connsiteX363" fmla="*/ 179304 w 200179"/>
                <a:gd name="connsiteY363" fmla="*/ 30801 h 190092"/>
                <a:gd name="connsiteX364" fmla="*/ 180113 w 200179"/>
                <a:gd name="connsiteY364" fmla="*/ 31394 h 190092"/>
                <a:gd name="connsiteX365" fmla="*/ 180706 w 200179"/>
                <a:gd name="connsiteY365" fmla="*/ 32150 h 190092"/>
                <a:gd name="connsiteX366" fmla="*/ 181354 w 200179"/>
                <a:gd name="connsiteY366" fmla="*/ 34092 h 190092"/>
                <a:gd name="connsiteX367" fmla="*/ 182055 w 200179"/>
                <a:gd name="connsiteY367" fmla="*/ 34847 h 190092"/>
                <a:gd name="connsiteX368" fmla="*/ 185399 w 200179"/>
                <a:gd name="connsiteY368" fmla="*/ 34847 h 190092"/>
                <a:gd name="connsiteX369" fmla="*/ 186964 w 200179"/>
                <a:gd name="connsiteY369" fmla="*/ 34145 h 190092"/>
                <a:gd name="connsiteX370" fmla="*/ 189013 w 200179"/>
                <a:gd name="connsiteY370" fmla="*/ 33714 h 190092"/>
                <a:gd name="connsiteX371" fmla="*/ 193113 w 200179"/>
                <a:gd name="connsiteY371" fmla="*/ 35494 h 190092"/>
                <a:gd name="connsiteX372" fmla="*/ 106698 w 200179"/>
                <a:gd name="connsiteY372" fmla="*/ 175150 h 190092"/>
                <a:gd name="connsiteX373" fmla="*/ 107884 w 200179"/>
                <a:gd name="connsiteY373" fmla="*/ 176229 h 190092"/>
                <a:gd name="connsiteX374" fmla="*/ 108154 w 200179"/>
                <a:gd name="connsiteY374" fmla="*/ 177146 h 190092"/>
                <a:gd name="connsiteX375" fmla="*/ 107884 w 200179"/>
                <a:gd name="connsiteY375" fmla="*/ 179574 h 190092"/>
                <a:gd name="connsiteX376" fmla="*/ 107183 w 200179"/>
                <a:gd name="connsiteY376" fmla="*/ 180383 h 190092"/>
                <a:gd name="connsiteX377" fmla="*/ 105619 w 200179"/>
                <a:gd name="connsiteY377" fmla="*/ 179681 h 190092"/>
                <a:gd name="connsiteX378" fmla="*/ 103030 w 200179"/>
                <a:gd name="connsiteY378" fmla="*/ 177524 h 190092"/>
                <a:gd name="connsiteX379" fmla="*/ 101897 w 200179"/>
                <a:gd name="connsiteY379" fmla="*/ 176121 h 190092"/>
                <a:gd name="connsiteX380" fmla="*/ 101465 w 200179"/>
                <a:gd name="connsiteY380" fmla="*/ 175258 h 190092"/>
                <a:gd name="connsiteX381" fmla="*/ 101357 w 200179"/>
                <a:gd name="connsiteY381" fmla="*/ 174395 h 190092"/>
                <a:gd name="connsiteX382" fmla="*/ 101897 w 200179"/>
                <a:gd name="connsiteY382" fmla="*/ 173424 h 190092"/>
                <a:gd name="connsiteX383" fmla="*/ 102760 w 200179"/>
                <a:gd name="connsiteY383" fmla="*/ 173532 h 190092"/>
                <a:gd name="connsiteX384" fmla="*/ 104594 w 200179"/>
                <a:gd name="connsiteY384" fmla="*/ 174611 h 190092"/>
                <a:gd name="connsiteX385" fmla="*/ 106266 w 200179"/>
                <a:gd name="connsiteY385" fmla="*/ 174935 h 190092"/>
                <a:gd name="connsiteX386" fmla="*/ 106698 w 200179"/>
                <a:gd name="connsiteY386" fmla="*/ 175150 h 19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</a:cxnLst>
              <a:rect l="l" t="t" r="r" b="b"/>
              <a:pathLst>
                <a:path w="200179" h="190092">
                  <a:moveTo>
                    <a:pt x="193113" y="35494"/>
                  </a:moveTo>
                  <a:lnTo>
                    <a:pt x="191818" y="42506"/>
                  </a:lnTo>
                  <a:lnTo>
                    <a:pt x="191926" y="45527"/>
                  </a:lnTo>
                  <a:lnTo>
                    <a:pt x="192358" y="47901"/>
                  </a:lnTo>
                  <a:lnTo>
                    <a:pt x="193275" y="50004"/>
                  </a:lnTo>
                  <a:lnTo>
                    <a:pt x="194677" y="52486"/>
                  </a:lnTo>
                  <a:lnTo>
                    <a:pt x="195648" y="54913"/>
                  </a:lnTo>
                  <a:lnTo>
                    <a:pt x="195271" y="56909"/>
                  </a:lnTo>
                  <a:lnTo>
                    <a:pt x="196565" y="57610"/>
                  </a:lnTo>
                  <a:lnTo>
                    <a:pt x="197536" y="58743"/>
                  </a:lnTo>
                  <a:lnTo>
                    <a:pt x="198885" y="61656"/>
                  </a:lnTo>
                  <a:lnTo>
                    <a:pt x="199101" y="61386"/>
                  </a:lnTo>
                  <a:lnTo>
                    <a:pt x="199155" y="61278"/>
                  </a:lnTo>
                  <a:lnTo>
                    <a:pt x="199532" y="61063"/>
                  </a:lnTo>
                  <a:lnTo>
                    <a:pt x="199910" y="62573"/>
                  </a:lnTo>
                  <a:lnTo>
                    <a:pt x="199262" y="66295"/>
                  </a:lnTo>
                  <a:lnTo>
                    <a:pt x="200179" y="69316"/>
                  </a:lnTo>
                  <a:lnTo>
                    <a:pt x="199586" y="70988"/>
                  </a:lnTo>
                  <a:lnTo>
                    <a:pt x="198723" y="72660"/>
                  </a:lnTo>
                  <a:lnTo>
                    <a:pt x="198291" y="74117"/>
                  </a:lnTo>
                  <a:lnTo>
                    <a:pt x="198507" y="75627"/>
                  </a:lnTo>
                  <a:lnTo>
                    <a:pt x="199748" y="80050"/>
                  </a:lnTo>
                  <a:lnTo>
                    <a:pt x="198507" y="80698"/>
                  </a:lnTo>
                  <a:lnTo>
                    <a:pt x="197752" y="82316"/>
                  </a:lnTo>
                  <a:lnTo>
                    <a:pt x="196619" y="89706"/>
                  </a:lnTo>
                  <a:lnTo>
                    <a:pt x="196511" y="93536"/>
                  </a:lnTo>
                  <a:lnTo>
                    <a:pt x="196943" y="95639"/>
                  </a:lnTo>
                  <a:lnTo>
                    <a:pt x="200072" y="101034"/>
                  </a:lnTo>
                  <a:lnTo>
                    <a:pt x="200179" y="103893"/>
                  </a:lnTo>
                  <a:lnTo>
                    <a:pt x="199047" y="106698"/>
                  </a:lnTo>
                  <a:lnTo>
                    <a:pt x="197536" y="109503"/>
                  </a:lnTo>
                  <a:lnTo>
                    <a:pt x="196457" y="112416"/>
                  </a:lnTo>
                  <a:lnTo>
                    <a:pt x="195972" y="119860"/>
                  </a:lnTo>
                  <a:lnTo>
                    <a:pt x="196457" y="127250"/>
                  </a:lnTo>
                  <a:lnTo>
                    <a:pt x="196188" y="131080"/>
                  </a:lnTo>
                  <a:lnTo>
                    <a:pt x="194030" y="138200"/>
                  </a:lnTo>
                  <a:lnTo>
                    <a:pt x="193491" y="142192"/>
                  </a:lnTo>
                  <a:lnTo>
                    <a:pt x="194030" y="149690"/>
                  </a:lnTo>
                  <a:lnTo>
                    <a:pt x="193706" y="151685"/>
                  </a:lnTo>
                  <a:lnTo>
                    <a:pt x="192628" y="155084"/>
                  </a:lnTo>
                  <a:lnTo>
                    <a:pt x="193383" y="160478"/>
                  </a:lnTo>
                  <a:lnTo>
                    <a:pt x="193437" y="164092"/>
                  </a:lnTo>
                  <a:lnTo>
                    <a:pt x="193113" y="165926"/>
                  </a:lnTo>
                  <a:lnTo>
                    <a:pt x="191549" y="169594"/>
                  </a:lnTo>
                  <a:lnTo>
                    <a:pt x="191063" y="171482"/>
                  </a:lnTo>
                  <a:lnTo>
                    <a:pt x="190038" y="178225"/>
                  </a:lnTo>
                  <a:lnTo>
                    <a:pt x="189067" y="181084"/>
                  </a:lnTo>
                  <a:lnTo>
                    <a:pt x="187503" y="183511"/>
                  </a:lnTo>
                  <a:lnTo>
                    <a:pt x="184806" y="186478"/>
                  </a:lnTo>
                  <a:lnTo>
                    <a:pt x="184482" y="187018"/>
                  </a:lnTo>
                  <a:lnTo>
                    <a:pt x="183619" y="186208"/>
                  </a:lnTo>
                  <a:lnTo>
                    <a:pt x="183565" y="182864"/>
                  </a:lnTo>
                  <a:lnTo>
                    <a:pt x="182972" y="181408"/>
                  </a:lnTo>
                  <a:lnTo>
                    <a:pt x="180221" y="180275"/>
                  </a:lnTo>
                  <a:lnTo>
                    <a:pt x="173370" y="179466"/>
                  </a:lnTo>
                  <a:lnTo>
                    <a:pt x="171968" y="177794"/>
                  </a:lnTo>
                  <a:lnTo>
                    <a:pt x="171482" y="170997"/>
                  </a:lnTo>
                  <a:lnTo>
                    <a:pt x="170403" y="168138"/>
                  </a:lnTo>
                  <a:lnTo>
                    <a:pt x="168354" y="166142"/>
                  </a:lnTo>
                  <a:lnTo>
                    <a:pt x="167868" y="166574"/>
                  </a:lnTo>
                  <a:lnTo>
                    <a:pt x="167059" y="167706"/>
                  </a:lnTo>
                  <a:lnTo>
                    <a:pt x="166627" y="167976"/>
                  </a:lnTo>
                  <a:lnTo>
                    <a:pt x="165710" y="167868"/>
                  </a:lnTo>
                  <a:lnTo>
                    <a:pt x="165063" y="167437"/>
                  </a:lnTo>
                  <a:lnTo>
                    <a:pt x="164470" y="166951"/>
                  </a:lnTo>
                  <a:lnTo>
                    <a:pt x="163876" y="166735"/>
                  </a:lnTo>
                  <a:lnTo>
                    <a:pt x="162959" y="166250"/>
                  </a:lnTo>
                  <a:lnTo>
                    <a:pt x="159993" y="163175"/>
                  </a:lnTo>
                  <a:lnTo>
                    <a:pt x="155515" y="159507"/>
                  </a:lnTo>
                  <a:lnTo>
                    <a:pt x="153573" y="157457"/>
                  </a:lnTo>
                  <a:lnTo>
                    <a:pt x="147909" y="149474"/>
                  </a:lnTo>
                  <a:lnTo>
                    <a:pt x="145212" y="147586"/>
                  </a:lnTo>
                  <a:lnTo>
                    <a:pt x="142677" y="148881"/>
                  </a:lnTo>
                  <a:lnTo>
                    <a:pt x="142300" y="150607"/>
                  </a:lnTo>
                  <a:lnTo>
                    <a:pt x="143217" y="153951"/>
                  </a:lnTo>
                  <a:lnTo>
                    <a:pt x="142353" y="155731"/>
                  </a:lnTo>
                  <a:lnTo>
                    <a:pt x="142407" y="156055"/>
                  </a:lnTo>
                  <a:lnTo>
                    <a:pt x="141598" y="158482"/>
                  </a:lnTo>
                  <a:lnTo>
                    <a:pt x="141383" y="158752"/>
                  </a:lnTo>
                  <a:lnTo>
                    <a:pt x="140897" y="159129"/>
                  </a:lnTo>
                  <a:lnTo>
                    <a:pt x="139872" y="159022"/>
                  </a:lnTo>
                  <a:lnTo>
                    <a:pt x="138416" y="158536"/>
                  </a:lnTo>
                  <a:lnTo>
                    <a:pt x="136474" y="159561"/>
                  </a:lnTo>
                  <a:lnTo>
                    <a:pt x="136474" y="161018"/>
                  </a:lnTo>
                  <a:lnTo>
                    <a:pt x="137283" y="162798"/>
                  </a:lnTo>
                  <a:lnTo>
                    <a:pt x="137822" y="164793"/>
                  </a:lnTo>
                  <a:lnTo>
                    <a:pt x="137822" y="167221"/>
                  </a:lnTo>
                  <a:lnTo>
                    <a:pt x="138092" y="168192"/>
                  </a:lnTo>
                  <a:lnTo>
                    <a:pt x="138739" y="168893"/>
                  </a:lnTo>
                  <a:lnTo>
                    <a:pt x="139333" y="169432"/>
                  </a:lnTo>
                  <a:lnTo>
                    <a:pt x="139548" y="169864"/>
                  </a:lnTo>
                  <a:lnTo>
                    <a:pt x="138308" y="170619"/>
                  </a:lnTo>
                  <a:lnTo>
                    <a:pt x="135988" y="171374"/>
                  </a:lnTo>
                  <a:lnTo>
                    <a:pt x="134208" y="172345"/>
                  </a:lnTo>
                  <a:lnTo>
                    <a:pt x="134478" y="173748"/>
                  </a:lnTo>
                  <a:lnTo>
                    <a:pt x="136204" y="174395"/>
                  </a:lnTo>
                  <a:lnTo>
                    <a:pt x="138308" y="174665"/>
                  </a:lnTo>
                  <a:lnTo>
                    <a:pt x="139441" y="175150"/>
                  </a:lnTo>
                  <a:lnTo>
                    <a:pt x="138308" y="176445"/>
                  </a:lnTo>
                  <a:lnTo>
                    <a:pt x="136689" y="177200"/>
                  </a:lnTo>
                  <a:lnTo>
                    <a:pt x="134909" y="177524"/>
                  </a:lnTo>
                  <a:lnTo>
                    <a:pt x="132050" y="177632"/>
                  </a:lnTo>
                  <a:lnTo>
                    <a:pt x="130972" y="177200"/>
                  </a:lnTo>
                  <a:lnTo>
                    <a:pt x="127034" y="174072"/>
                  </a:lnTo>
                  <a:lnTo>
                    <a:pt x="112092" y="167544"/>
                  </a:lnTo>
                  <a:lnTo>
                    <a:pt x="106698" y="163391"/>
                  </a:lnTo>
                  <a:lnTo>
                    <a:pt x="102544" y="162150"/>
                  </a:lnTo>
                  <a:lnTo>
                    <a:pt x="100656" y="160640"/>
                  </a:lnTo>
                  <a:lnTo>
                    <a:pt x="95478" y="154868"/>
                  </a:lnTo>
                  <a:lnTo>
                    <a:pt x="94507" y="153951"/>
                  </a:lnTo>
                  <a:lnTo>
                    <a:pt x="92996" y="153196"/>
                  </a:lnTo>
                  <a:lnTo>
                    <a:pt x="89598" y="152387"/>
                  </a:lnTo>
                  <a:lnTo>
                    <a:pt x="87926" y="151739"/>
                  </a:lnTo>
                  <a:lnTo>
                    <a:pt x="87063" y="150715"/>
                  </a:lnTo>
                  <a:lnTo>
                    <a:pt x="86469" y="150715"/>
                  </a:lnTo>
                  <a:lnTo>
                    <a:pt x="86631" y="151092"/>
                  </a:lnTo>
                  <a:lnTo>
                    <a:pt x="87063" y="152495"/>
                  </a:lnTo>
                  <a:lnTo>
                    <a:pt x="84797" y="152495"/>
                  </a:lnTo>
                  <a:lnTo>
                    <a:pt x="83125" y="152656"/>
                  </a:lnTo>
                  <a:lnTo>
                    <a:pt x="81722" y="153304"/>
                  </a:lnTo>
                  <a:lnTo>
                    <a:pt x="80212" y="154652"/>
                  </a:lnTo>
                  <a:lnTo>
                    <a:pt x="79727" y="156109"/>
                  </a:lnTo>
                  <a:lnTo>
                    <a:pt x="80158" y="157781"/>
                  </a:lnTo>
                  <a:lnTo>
                    <a:pt x="93644" y="179412"/>
                  </a:lnTo>
                  <a:lnTo>
                    <a:pt x="94453" y="182702"/>
                  </a:lnTo>
                  <a:lnTo>
                    <a:pt x="94830" y="186316"/>
                  </a:lnTo>
                  <a:lnTo>
                    <a:pt x="95801" y="188312"/>
                  </a:lnTo>
                  <a:lnTo>
                    <a:pt x="96017" y="189283"/>
                  </a:lnTo>
                  <a:lnTo>
                    <a:pt x="95586" y="189877"/>
                  </a:lnTo>
                  <a:lnTo>
                    <a:pt x="94561" y="190092"/>
                  </a:lnTo>
                  <a:lnTo>
                    <a:pt x="82585" y="189931"/>
                  </a:lnTo>
                  <a:lnTo>
                    <a:pt x="81884" y="189121"/>
                  </a:lnTo>
                  <a:lnTo>
                    <a:pt x="82316" y="185993"/>
                  </a:lnTo>
                  <a:lnTo>
                    <a:pt x="81938" y="183943"/>
                  </a:lnTo>
                  <a:lnTo>
                    <a:pt x="80913" y="182379"/>
                  </a:lnTo>
                  <a:lnTo>
                    <a:pt x="76328" y="178441"/>
                  </a:lnTo>
                  <a:lnTo>
                    <a:pt x="75465" y="177847"/>
                  </a:lnTo>
                  <a:lnTo>
                    <a:pt x="74117" y="177200"/>
                  </a:lnTo>
                  <a:lnTo>
                    <a:pt x="73577" y="176283"/>
                  </a:lnTo>
                  <a:lnTo>
                    <a:pt x="72930" y="174611"/>
                  </a:lnTo>
                  <a:lnTo>
                    <a:pt x="67266" y="169378"/>
                  </a:lnTo>
                  <a:lnTo>
                    <a:pt x="65863" y="168785"/>
                  </a:lnTo>
                  <a:lnTo>
                    <a:pt x="59768" y="165063"/>
                  </a:lnTo>
                  <a:lnTo>
                    <a:pt x="59175" y="163499"/>
                  </a:lnTo>
                  <a:lnTo>
                    <a:pt x="61224" y="161719"/>
                  </a:lnTo>
                  <a:lnTo>
                    <a:pt x="60092" y="160046"/>
                  </a:lnTo>
                  <a:lnTo>
                    <a:pt x="56316" y="156055"/>
                  </a:lnTo>
                  <a:lnTo>
                    <a:pt x="54428" y="154976"/>
                  </a:lnTo>
                  <a:lnTo>
                    <a:pt x="53457" y="154706"/>
                  </a:lnTo>
                  <a:lnTo>
                    <a:pt x="52648" y="154598"/>
                  </a:lnTo>
                  <a:lnTo>
                    <a:pt x="51892" y="154383"/>
                  </a:lnTo>
                  <a:lnTo>
                    <a:pt x="50921" y="153789"/>
                  </a:lnTo>
                  <a:lnTo>
                    <a:pt x="50436" y="153088"/>
                  </a:lnTo>
                  <a:lnTo>
                    <a:pt x="50004" y="152063"/>
                  </a:lnTo>
                  <a:lnTo>
                    <a:pt x="49357" y="151146"/>
                  </a:lnTo>
                  <a:lnTo>
                    <a:pt x="46498" y="150337"/>
                  </a:lnTo>
                  <a:lnTo>
                    <a:pt x="44934" y="149258"/>
                  </a:lnTo>
                  <a:lnTo>
                    <a:pt x="43585" y="147910"/>
                  </a:lnTo>
                  <a:lnTo>
                    <a:pt x="37328" y="140088"/>
                  </a:lnTo>
                  <a:lnTo>
                    <a:pt x="33336" y="136258"/>
                  </a:lnTo>
                  <a:lnTo>
                    <a:pt x="32905" y="134856"/>
                  </a:lnTo>
                  <a:lnTo>
                    <a:pt x="33930" y="133183"/>
                  </a:lnTo>
                  <a:lnTo>
                    <a:pt x="34145" y="131943"/>
                  </a:lnTo>
                  <a:lnTo>
                    <a:pt x="33174" y="130486"/>
                  </a:lnTo>
                  <a:lnTo>
                    <a:pt x="31772" y="129246"/>
                  </a:lnTo>
                  <a:lnTo>
                    <a:pt x="30693" y="128598"/>
                  </a:lnTo>
                  <a:lnTo>
                    <a:pt x="28805" y="128382"/>
                  </a:lnTo>
                  <a:lnTo>
                    <a:pt x="26863" y="128382"/>
                  </a:lnTo>
                  <a:lnTo>
                    <a:pt x="25353" y="128005"/>
                  </a:lnTo>
                  <a:lnTo>
                    <a:pt x="24759" y="126494"/>
                  </a:lnTo>
                  <a:lnTo>
                    <a:pt x="25029" y="125631"/>
                  </a:lnTo>
                  <a:lnTo>
                    <a:pt x="26216" y="123959"/>
                  </a:lnTo>
                  <a:lnTo>
                    <a:pt x="26486" y="122880"/>
                  </a:lnTo>
                  <a:lnTo>
                    <a:pt x="26432" y="121046"/>
                  </a:lnTo>
                  <a:lnTo>
                    <a:pt x="26324" y="120291"/>
                  </a:lnTo>
                  <a:lnTo>
                    <a:pt x="26000" y="119644"/>
                  </a:lnTo>
                  <a:lnTo>
                    <a:pt x="24490" y="117972"/>
                  </a:lnTo>
                  <a:lnTo>
                    <a:pt x="19365" y="114843"/>
                  </a:lnTo>
                  <a:lnTo>
                    <a:pt x="17208" y="112577"/>
                  </a:lnTo>
                  <a:lnTo>
                    <a:pt x="15859" y="111606"/>
                  </a:lnTo>
                  <a:lnTo>
                    <a:pt x="14241" y="111229"/>
                  </a:lnTo>
                  <a:lnTo>
                    <a:pt x="12029" y="111229"/>
                  </a:lnTo>
                  <a:lnTo>
                    <a:pt x="11058" y="110959"/>
                  </a:lnTo>
                  <a:lnTo>
                    <a:pt x="10141" y="110366"/>
                  </a:lnTo>
                  <a:lnTo>
                    <a:pt x="10141" y="109503"/>
                  </a:lnTo>
                  <a:lnTo>
                    <a:pt x="11004" y="106967"/>
                  </a:lnTo>
                  <a:lnTo>
                    <a:pt x="10788" y="106428"/>
                  </a:lnTo>
                  <a:lnTo>
                    <a:pt x="10249" y="106158"/>
                  </a:lnTo>
                  <a:lnTo>
                    <a:pt x="9440" y="105565"/>
                  </a:lnTo>
                  <a:lnTo>
                    <a:pt x="8415" y="104972"/>
                  </a:lnTo>
                  <a:lnTo>
                    <a:pt x="7282" y="104702"/>
                  </a:lnTo>
                  <a:lnTo>
                    <a:pt x="6365" y="104918"/>
                  </a:lnTo>
                  <a:lnTo>
                    <a:pt x="5502" y="105511"/>
                  </a:lnTo>
                  <a:lnTo>
                    <a:pt x="3992" y="107075"/>
                  </a:lnTo>
                  <a:lnTo>
                    <a:pt x="1942" y="103245"/>
                  </a:lnTo>
                  <a:lnTo>
                    <a:pt x="755" y="101951"/>
                  </a:lnTo>
                  <a:lnTo>
                    <a:pt x="0" y="101681"/>
                  </a:lnTo>
                  <a:lnTo>
                    <a:pt x="0" y="101681"/>
                  </a:lnTo>
                  <a:lnTo>
                    <a:pt x="1295" y="100980"/>
                  </a:lnTo>
                  <a:lnTo>
                    <a:pt x="2643" y="100548"/>
                  </a:lnTo>
                  <a:lnTo>
                    <a:pt x="5934" y="98283"/>
                  </a:lnTo>
                  <a:lnTo>
                    <a:pt x="8253" y="96988"/>
                  </a:lnTo>
                  <a:lnTo>
                    <a:pt x="10950" y="94938"/>
                  </a:lnTo>
                  <a:lnTo>
                    <a:pt x="13593" y="91917"/>
                  </a:lnTo>
                  <a:lnTo>
                    <a:pt x="18502" y="94615"/>
                  </a:lnTo>
                  <a:lnTo>
                    <a:pt x="19851" y="95100"/>
                  </a:lnTo>
                  <a:lnTo>
                    <a:pt x="20714" y="95586"/>
                  </a:lnTo>
                  <a:lnTo>
                    <a:pt x="21361" y="96233"/>
                  </a:lnTo>
                  <a:lnTo>
                    <a:pt x="21577" y="96934"/>
                  </a:lnTo>
                  <a:lnTo>
                    <a:pt x="21577" y="97851"/>
                  </a:lnTo>
                  <a:lnTo>
                    <a:pt x="21415" y="98768"/>
                  </a:lnTo>
                  <a:lnTo>
                    <a:pt x="21361" y="99631"/>
                  </a:lnTo>
                  <a:lnTo>
                    <a:pt x="21577" y="100333"/>
                  </a:lnTo>
                  <a:lnTo>
                    <a:pt x="22008" y="101250"/>
                  </a:lnTo>
                  <a:lnTo>
                    <a:pt x="22170" y="102113"/>
                  </a:lnTo>
                  <a:lnTo>
                    <a:pt x="22979" y="102652"/>
                  </a:lnTo>
                  <a:lnTo>
                    <a:pt x="24436" y="103084"/>
                  </a:lnTo>
                  <a:lnTo>
                    <a:pt x="27726" y="103137"/>
                  </a:lnTo>
                  <a:lnTo>
                    <a:pt x="32851" y="103839"/>
                  </a:lnTo>
                  <a:lnTo>
                    <a:pt x="35872" y="103893"/>
                  </a:lnTo>
                  <a:lnTo>
                    <a:pt x="38515" y="104216"/>
                  </a:lnTo>
                  <a:lnTo>
                    <a:pt x="41050" y="104270"/>
                  </a:lnTo>
                  <a:lnTo>
                    <a:pt x="47469" y="102922"/>
                  </a:lnTo>
                  <a:lnTo>
                    <a:pt x="52270" y="99631"/>
                  </a:lnTo>
                  <a:lnTo>
                    <a:pt x="55345" y="99469"/>
                  </a:lnTo>
                  <a:lnTo>
                    <a:pt x="58096" y="99901"/>
                  </a:lnTo>
                  <a:lnTo>
                    <a:pt x="59013" y="99793"/>
                  </a:lnTo>
                  <a:lnTo>
                    <a:pt x="59822" y="99577"/>
                  </a:lnTo>
                  <a:lnTo>
                    <a:pt x="60307" y="99200"/>
                  </a:lnTo>
                  <a:lnTo>
                    <a:pt x="61818" y="97743"/>
                  </a:lnTo>
                  <a:lnTo>
                    <a:pt x="63112" y="95208"/>
                  </a:lnTo>
                  <a:lnTo>
                    <a:pt x="63274" y="94453"/>
                  </a:lnTo>
                  <a:lnTo>
                    <a:pt x="63328" y="93320"/>
                  </a:lnTo>
                  <a:lnTo>
                    <a:pt x="63112" y="92781"/>
                  </a:lnTo>
                  <a:lnTo>
                    <a:pt x="62735" y="92295"/>
                  </a:lnTo>
                  <a:lnTo>
                    <a:pt x="62249" y="91971"/>
                  </a:lnTo>
                  <a:lnTo>
                    <a:pt x="61332" y="91108"/>
                  </a:lnTo>
                  <a:lnTo>
                    <a:pt x="60901" y="90461"/>
                  </a:lnTo>
                  <a:lnTo>
                    <a:pt x="59390" y="89005"/>
                  </a:lnTo>
                  <a:lnTo>
                    <a:pt x="59067" y="88249"/>
                  </a:lnTo>
                  <a:lnTo>
                    <a:pt x="58851" y="87386"/>
                  </a:lnTo>
                  <a:lnTo>
                    <a:pt x="58689" y="85229"/>
                  </a:lnTo>
                  <a:lnTo>
                    <a:pt x="58473" y="84851"/>
                  </a:lnTo>
                  <a:lnTo>
                    <a:pt x="57556" y="84204"/>
                  </a:lnTo>
                  <a:lnTo>
                    <a:pt x="56963" y="83503"/>
                  </a:lnTo>
                  <a:lnTo>
                    <a:pt x="56855" y="82909"/>
                  </a:lnTo>
                  <a:lnTo>
                    <a:pt x="56909" y="82370"/>
                  </a:lnTo>
                  <a:lnTo>
                    <a:pt x="57071" y="81884"/>
                  </a:lnTo>
                  <a:lnTo>
                    <a:pt x="57287" y="80320"/>
                  </a:lnTo>
                  <a:lnTo>
                    <a:pt x="57502" y="79942"/>
                  </a:lnTo>
                  <a:lnTo>
                    <a:pt x="58851" y="79079"/>
                  </a:lnTo>
                  <a:lnTo>
                    <a:pt x="59336" y="78540"/>
                  </a:lnTo>
                  <a:lnTo>
                    <a:pt x="59930" y="77785"/>
                  </a:lnTo>
                  <a:lnTo>
                    <a:pt x="60631" y="76490"/>
                  </a:lnTo>
                  <a:lnTo>
                    <a:pt x="60685" y="74980"/>
                  </a:lnTo>
                  <a:lnTo>
                    <a:pt x="60577" y="73685"/>
                  </a:lnTo>
                  <a:lnTo>
                    <a:pt x="59552" y="67590"/>
                  </a:lnTo>
                  <a:lnTo>
                    <a:pt x="59229" y="64946"/>
                  </a:lnTo>
                  <a:lnTo>
                    <a:pt x="59768" y="62519"/>
                  </a:lnTo>
                  <a:lnTo>
                    <a:pt x="60631" y="60200"/>
                  </a:lnTo>
                  <a:lnTo>
                    <a:pt x="68291" y="57125"/>
                  </a:lnTo>
                  <a:lnTo>
                    <a:pt x="69370" y="55938"/>
                  </a:lnTo>
                  <a:lnTo>
                    <a:pt x="72175" y="53457"/>
                  </a:lnTo>
                  <a:lnTo>
                    <a:pt x="74224" y="52162"/>
                  </a:lnTo>
                  <a:lnTo>
                    <a:pt x="79565" y="49681"/>
                  </a:lnTo>
                  <a:lnTo>
                    <a:pt x="81561" y="49195"/>
                  </a:lnTo>
                  <a:lnTo>
                    <a:pt x="86038" y="49195"/>
                  </a:lnTo>
                  <a:lnTo>
                    <a:pt x="92349" y="47685"/>
                  </a:lnTo>
                  <a:lnTo>
                    <a:pt x="106698" y="41050"/>
                  </a:lnTo>
                  <a:lnTo>
                    <a:pt x="110635" y="40079"/>
                  </a:lnTo>
                  <a:lnTo>
                    <a:pt x="114034" y="38784"/>
                  </a:lnTo>
                  <a:lnTo>
                    <a:pt x="118403" y="37975"/>
                  </a:lnTo>
                  <a:lnTo>
                    <a:pt x="121424" y="36519"/>
                  </a:lnTo>
                  <a:lnTo>
                    <a:pt x="122179" y="35602"/>
                  </a:lnTo>
                  <a:lnTo>
                    <a:pt x="123150" y="34631"/>
                  </a:lnTo>
                  <a:lnTo>
                    <a:pt x="124552" y="33552"/>
                  </a:lnTo>
                  <a:lnTo>
                    <a:pt x="125200" y="32581"/>
                  </a:lnTo>
                  <a:lnTo>
                    <a:pt x="125631" y="31340"/>
                  </a:lnTo>
                  <a:lnTo>
                    <a:pt x="126171" y="30154"/>
                  </a:lnTo>
                  <a:lnTo>
                    <a:pt x="126980" y="29183"/>
                  </a:lnTo>
                  <a:lnTo>
                    <a:pt x="127735" y="28481"/>
                  </a:lnTo>
                  <a:lnTo>
                    <a:pt x="130324" y="27025"/>
                  </a:lnTo>
                  <a:lnTo>
                    <a:pt x="130702" y="26432"/>
                  </a:lnTo>
                  <a:lnTo>
                    <a:pt x="130702" y="25892"/>
                  </a:lnTo>
                  <a:lnTo>
                    <a:pt x="129947" y="25029"/>
                  </a:lnTo>
                  <a:lnTo>
                    <a:pt x="129731" y="24544"/>
                  </a:lnTo>
                  <a:lnTo>
                    <a:pt x="129731" y="24112"/>
                  </a:lnTo>
                  <a:lnTo>
                    <a:pt x="130109" y="23411"/>
                  </a:lnTo>
                  <a:lnTo>
                    <a:pt x="131457" y="21577"/>
                  </a:lnTo>
                  <a:lnTo>
                    <a:pt x="131619" y="21199"/>
                  </a:lnTo>
                  <a:lnTo>
                    <a:pt x="131727" y="20552"/>
                  </a:lnTo>
                  <a:lnTo>
                    <a:pt x="131781" y="18772"/>
                  </a:lnTo>
                  <a:lnTo>
                    <a:pt x="131889" y="17909"/>
                  </a:lnTo>
                  <a:lnTo>
                    <a:pt x="132320" y="17100"/>
                  </a:lnTo>
                  <a:lnTo>
                    <a:pt x="133021" y="16452"/>
                  </a:lnTo>
                  <a:lnTo>
                    <a:pt x="134316" y="16021"/>
                  </a:lnTo>
                  <a:lnTo>
                    <a:pt x="135125" y="15427"/>
                  </a:lnTo>
                  <a:lnTo>
                    <a:pt x="136582" y="13917"/>
                  </a:lnTo>
                  <a:lnTo>
                    <a:pt x="137283" y="13539"/>
                  </a:lnTo>
                  <a:lnTo>
                    <a:pt x="138146" y="13539"/>
                  </a:lnTo>
                  <a:lnTo>
                    <a:pt x="139441" y="13971"/>
                  </a:lnTo>
                  <a:lnTo>
                    <a:pt x="140573" y="13917"/>
                  </a:lnTo>
                  <a:lnTo>
                    <a:pt x="141598" y="13593"/>
                  </a:lnTo>
                  <a:lnTo>
                    <a:pt x="142461" y="12946"/>
                  </a:lnTo>
                  <a:lnTo>
                    <a:pt x="143756" y="11705"/>
                  </a:lnTo>
                  <a:lnTo>
                    <a:pt x="144134" y="11112"/>
                  </a:lnTo>
                  <a:lnTo>
                    <a:pt x="145212" y="8091"/>
                  </a:lnTo>
                  <a:lnTo>
                    <a:pt x="145320" y="7282"/>
                  </a:lnTo>
                  <a:lnTo>
                    <a:pt x="145266" y="5664"/>
                  </a:lnTo>
                  <a:lnTo>
                    <a:pt x="145374" y="5286"/>
                  </a:lnTo>
                  <a:lnTo>
                    <a:pt x="145590" y="5017"/>
                  </a:lnTo>
                  <a:lnTo>
                    <a:pt x="145914" y="4747"/>
                  </a:lnTo>
                  <a:lnTo>
                    <a:pt x="146345" y="4477"/>
                  </a:lnTo>
                  <a:lnTo>
                    <a:pt x="146615" y="4100"/>
                  </a:lnTo>
                  <a:lnTo>
                    <a:pt x="146723" y="3506"/>
                  </a:lnTo>
                  <a:lnTo>
                    <a:pt x="146669" y="2643"/>
                  </a:lnTo>
                  <a:lnTo>
                    <a:pt x="146885" y="1726"/>
                  </a:lnTo>
                  <a:lnTo>
                    <a:pt x="147154" y="1025"/>
                  </a:lnTo>
                  <a:lnTo>
                    <a:pt x="147532" y="324"/>
                  </a:lnTo>
                  <a:lnTo>
                    <a:pt x="148017" y="0"/>
                  </a:lnTo>
                  <a:lnTo>
                    <a:pt x="148611" y="54"/>
                  </a:lnTo>
                  <a:lnTo>
                    <a:pt x="149366" y="971"/>
                  </a:lnTo>
                  <a:lnTo>
                    <a:pt x="150229" y="3075"/>
                  </a:lnTo>
                  <a:lnTo>
                    <a:pt x="150822" y="3938"/>
                  </a:lnTo>
                  <a:lnTo>
                    <a:pt x="151793" y="4261"/>
                  </a:lnTo>
                  <a:lnTo>
                    <a:pt x="152495" y="4207"/>
                  </a:lnTo>
                  <a:lnTo>
                    <a:pt x="153681" y="3722"/>
                  </a:lnTo>
                  <a:lnTo>
                    <a:pt x="154544" y="3668"/>
                  </a:lnTo>
                  <a:lnTo>
                    <a:pt x="155569" y="3992"/>
                  </a:lnTo>
                  <a:lnTo>
                    <a:pt x="156594" y="4693"/>
                  </a:lnTo>
                  <a:lnTo>
                    <a:pt x="158212" y="7174"/>
                  </a:lnTo>
                  <a:lnTo>
                    <a:pt x="159022" y="7930"/>
                  </a:lnTo>
                  <a:lnTo>
                    <a:pt x="161773" y="8361"/>
                  </a:lnTo>
                  <a:lnTo>
                    <a:pt x="164362" y="9494"/>
                  </a:lnTo>
                  <a:lnTo>
                    <a:pt x="165171" y="10195"/>
                  </a:lnTo>
                  <a:lnTo>
                    <a:pt x="165710" y="11490"/>
                  </a:lnTo>
                  <a:lnTo>
                    <a:pt x="165818" y="12245"/>
                  </a:lnTo>
                  <a:lnTo>
                    <a:pt x="165872" y="12946"/>
                  </a:lnTo>
                  <a:lnTo>
                    <a:pt x="166142" y="13432"/>
                  </a:lnTo>
                  <a:lnTo>
                    <a:pt x="166681" y="13809"/>
                  </a:lnTo>
                  <a:lnTo>
                    <a:pt x="167598" y="13971"/>
                  </a:lnTo>
                  <a:lnTo>
                    <a:pt x="168408" y="14403"/>
                  </a:lnTo>
                  <a:lnTo>
                    <a:pt x="169540" y="15805"/>
                  </a:lnTo>
                  <a:lnTo>
                    <a:pt x="170242" y="16992"/>
                  </a:lnTo>
                  <a:lnTo>
                    <a:pt x="171320" y="17909"/>
                  </a:lnTo>
                  <a:lnTo>
                    <a:pt x="171968" y="19096"/>
                  </a:lnTo>
                  <a:lnTo>
                    <a:pt x="172345" y="20174"/>
                  </a:lnTo>
                  <a:lnTo>
                    <a:pt x="173047" y="21523"/>
                  </a:lnTo>
                  <a:lnTo>
                    <a:pt x="173208" y="21739"/>
                  </a:lnTo>
                  <a:lnTo>
                    <a:pt x="173532" y="22548"/>
                  </a:lnTo>
                  <a:lnTo>
                    <a:pt x="173586" y="23411"/>
                  </a:lnTo>
                  <a:lnTo>
                    <a:pt x="173424" y="24166"/>
                  </a:lnTo>
                  <a:lnTo>
                    <a:pt x="172831" y="25784"/>
                  </a:lnTo>
                  <a:lnTo>
                    <a:pt x="172831" y="26432"/>
                  </a:lnTo>
                  <a:lnTo>
                    <a:pt x="173262" y="26809"/>
                  </a:lnTo>
                  <a:lnTo>
                    <a:pt x="174773" y="26593"/>
                  </a:lnTo>
                  <a:lnTo>
                    <a:pt x="175474" y="26701"/>
                  </a:lnTo>
                  <a:lnTo>
                    <a:pt x="176067" y="27079"/>
                  </a:lnTo>
                  <a:lnTo>
                    <a:pt x="176715" y="27888"/>
                  </a:lnTo>
                  <a:lnTo>
                    <a:pt x="176822" y="28589"/>
                  </a:lnTo>
                  <a:lnTo>
                    <a:pt x="176822" y="29398"/>
                  </a:lnTo>
                  <a:lnTo>
                    <a:pt x="176930" y="30315"/>
                  </a:lnTo>
                  <a:lnTo>
                    <a:pt x="177524" y="30855"/>
                  </a:lnTo>
                  <a:lnTo>
                    <a:pt x="179304" y="30801"/>
                  </a:lnTo>
                  <a:lnTo>
                    <a:pt x="180113" y="31394"/>
                  </a:lnTo>
                  <a:lnTo>
                    <a:pt x="180706" y="32150"/>
                  </a:lnTo>
                  <a:lnTo>
                    <a:pt x="181354" y="34092"/>
                  </a:lnTo>
                  <a:lnTo>
                    <a:pt x="182055" y="34847"/>
                  </a:lnTo>
                  <a:lnTo>
                    <a:pt x="185399" y="34847"/>
                  </a:lnTo>
                  <a:lnTo>
                    <a:pt x="186964" y="34145"/>
                  </a:lnTo>
                  <a:lnTo>
                    <a:pt x="189013" y="33714"/>
                  </a:lnTo>
                  <a:lnTo>
                    <a:pt x="193113" y="35494"/>
                  </a:lnTo>
                  <a:close/>
                  <a:moveTo>
                    <a:pt x="106698" y="175150"/>
                  </a:moveTo>
                  <a:lnTo>
                    <a:pt x="107884" y="176229"/>
                  </a:lnTo>
                  <a:lnTo>
                    <a:pt x="108154" y="177146"/>
                  </a:lnTo>
                  <a:lnTo>
                    <a:pt x="107884" y="179574"/>
                  </a:lnTo>
                  <a:lnTo>
                    <a:pt x="107183" y="180383"/>
                  </a:lnTo>
                  <a:lnTo>
                    <a:pt x="105619" y="179681"/>
                  </a:lnTo>
                  <a:lnTo>
                    <a:pt x="103030" y="177524"/>
                  </a:lnTo>
                  <a:lnTo>
                    <a:pt x="101897" y="176121"/>
                  </a:lnTo>
                  <a:lnTo>
                    <a:pt x="101465" y="175258"/>
                  </a:lnTo>
                  <a:lnTo>
                    <a:pt x="101357" y="174395"/>
                  </a:lnTo>
                  <a:lnTo>
                    <a:pt x="101897" y="173424"/>
                  </a:lnTo>
                  <a:lnTo>
                    <a:pt x="102760" y="173532"/>
                  </a:lnTo>
                  <a:lnTo>
                    <a:pt x="104594" y="174611"/>
                  </a:lnTo>
                  <a:lnTo>
                    <a:pt x="106266" y="174935"/>
                  </a:lnTo>
                  <a:lnTo>
                    <a:pt x="106698" y="17515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="" xmlns:a16="http://schemas.microsoft.com/office/drawing/2014/main" id="{50709321-8DBC-E2FE-5869-02F59B5C4B3D}"/>
                </a:ext>
              </a:extLst>
            </p:cNvPr>
            <p:cNvSpPr/>
            <p:nvPr/>
          </p:nvSpPr>
          <p:spPr>
            <a:xfrm>
              <a:off x="3817091" y="2283413"/>
              <a:ext cx="224318" cy="272066"/>
            </a:xfrm>
            <a:custGeom>
              <a:avLst/>
              <a:gdLst>
                <a:gd name="connsiteX0" fmla="*/ 224453 w 238154"/>
                <a:gd name="connsiteY0" fmla="*/ 233138 h 283843"/>
                <a:gd name="connsiteX1" fmla="*/ 223051 w 238154"/>
                <a:gd name="connsiteY1" fmla="*/ 232599 h 283843"/>
                <a:gd name="connsiteX2" fmla="*/ 222404 w 238154"/>
                <a:gd name="connsiteY2" fmla="*/ 232545 h 283843"/>
                <a:gd name="connsiteX3" fmla="*/ 220354 w 238154"/>
                <a:gd name="connsiteY3" fmla="*/ 232599 h 283843"/>
                <a:gd name="connsiteX4" fmla="*/ 219707 w 238154"/>
                <a:gd name="connsiteY4" fmla="*/ 232491 h 283843"/>
                <a:gd name="connsiteX5" fmla="*/ 219383 w 238154"/>
                <a:gd name="connsiteY5" fmla="*/ 232167 h 283843"/>
                <a:gd name="connsiteX6" fmla="*/ 219167 w 238154"/>
                <a:gd name="connsiteY6" fmla="*/ 231790 h 283843"/>
                <a:gd name="connsiteX7" fmla="*/ 218844 w 238154"/>
                <a:gd name="connsiteY7" fmla="*/ 231466 h 283843"/>
                <a:gd name="connsiteX8" fmla="*/ 217927 w 238154"/>
                <a:gd name="connsiteY8" fmla="*/ 230873 h 283843"/>
                <a:gd name="connsiteX9" fmla="*/ 216578 w 238154"/>
                <a:gd name="connsiteY9" fmla="*/ 229578 h 283843"/>
                <a:gd name="connsiteX10" fmla="*/ 215877 w 238154"/>
                <a:gd name="connsiteY10" fmla="*/ 229039 h 283843"/>
                <a:gd name="connsiteX11" fmla="*/ 215014 w 238154"/>
                <a:gd name="connsiteY11" fmla="*/ 228553 h 283843"/>
                <a:gd name="connsiteX12" fmla="*/ 213935 w 238154"/>
                <a:gd name="connsiteY12" fmla="*/ 228122 h 283843"/>
                <a:gd name="connsiteX13" fmla="*/ 212802 w 238154"/>
                <a:gd name="connsiteY13" fmla="*/ 227852 h 283843"/>
                <a:gd name="connsiteX14" fmla="*/ 211669 w 238154"/>
                <a:gd name="connsiteY14" fmla="*/ 227798 h 283843"/>
                <a:gd name="connsiteX15" fmla="*/ 210644 w 238154"/>
                <a:gd name="connsiteY15" fmla="*/ 228176 h 283843"/>
                <a:gd name="connsiteX16" fmla="*/ 209511 w 238154"/>
                <a:gd name="connsiteY16" fmla="*/ 228769 h 283843"/>
                <a:gd name="connsiteX17" fmla="*/ 208433 w 238154"/>
                <a:gd name="connsiteY17" fmla="*/ 229146 h 283843"/>
                <a:gd name="connsiteX18" fmla="*/ 207516 w 238154"/>
                <a:gd name="connsiteY18" fmla="*/ 228985 h 283843"/>
                <a:gd name="connsiteX19" fmla="*/ 207084 w 238154"/>
                <a:gd name="connsiteY19" fmla="*/ 228176 h 283843"/>
                <a:gd name="connsiteX20" fmla="*/ 205682 w 238154"/>
                <a:gd name="connsiteY20" fmla="*/ 224184 h 283843"/>
                <a:gd name="connsiteX21" fmla="*/ 205034 w 238154"/>
                <a:gd name="connsiteY21" fmla="*/ 223375 h 283843"/>
                <a:gd name="connsiteX22" fmla="*/ 204333 w 238154"/>
                <a:gd name="connsiteY22" fmla="*/ 222835 h 283843"/>
                <a:gd name="connsiteX23" fmla="*/ 202661 w 238154"/>
                <a:gd name="connsiteY23" fmla="*/ 221810 h 283843"/>
                <a:gd name="connsiteX24" fmla="*/ 201366 w 238154"/>
                <a:gd name="connsiteY24" fmla="*/ 222943 h 283843"/>
                <a:gd name="connsiteX25" fmla="*/ 200018 w 238154"/>
                <a:gd name="connsiteY25" fmla="*/ 222404 h 283843"/>
                <a:gd name="connsiteX26" fmla="*/ 198939 w 238154"/>
                <a:gd name="connsiteY26" fmla="*/ 220893 h 283843"/>
                <a:gd name="connsiteX27" fmla="*/ 197806 w 238154"/>
                <a:gd name="connsiteY27" fmla="*/ 217225 h 283843"/>
                <a:gd name="connsiteX28" fmla="*/ 196134 w 238154"/>
                <a:gd name="connsiteY28" fmla="*/ 215553 h 283843"/>
                <a:gd name="connsiteX29" fmla="*/ 186424 w 238154"/>
                <a:gd name="connsiteY29" fmla="*/ 207084 h 283843"/>
                <a:gd name="connsiteX30" fmla="*/ 175744 w 238154"/>
                <a:gd name="connsiteY30" fmla="*/ 200557 h 283843"/>
                <a:gd name="connsiteX31" fmla="*/ 164470 w 238154"/>
                <a:gd name="connsiteY31" fmla="*/ 196188 h 283843"/>
                <a:gd name="connsiteX32" fmla="*/ 163067 w 238154"/>
                <a:gd name="connsiteY32" fmla="*/ 194893 h 283843"/>
                <a:gd name="connsiteX33" fmla="*/ 161827 w 238154"/>
                <a:gd name="connsiteY33" fmla="*/ 191657 h 283843"/>
                <a:gd name="connsiteX34" fmla="*/ 160640 w 238154"/>
                <a:gd name="connsiteY34" fmla="*/ 189931 h 283843"/>
                <a:gd name="connsiteX35" fmla="*/ 145428 w 238154"/>
                <a:gd name="connsiteY35" fmla="*/ 176876 h 283843"/>
                <a:gd name="connsiteX36" fmla="*/ 130324 w 238154"/>
                <a:gd name="connsiteY36" fmla="*/ 166466 h 283843"/>
                <a:gd name="connsiteX37" fmla="*/ 116299 w 238154"/>
                <a:gd name="connsiteY37" fmla="*/ 155623 h 283843"/>
                <a:gd name="connsiteX38" fmla="*/ 113980 w 238154"/>
                <a:gd name="connsiteY38" fmla="*/ 154329 h 283843"/>
                <a:gd name="connsiteX39" fmla="*/ 111660 w 238154"/>
                <a:gd name="connsiteY39" fmla="*/ 152602 h 283843"/>
                <a:gd name="connsiteX40" fmla="*/ 109880 w 238154"/>
                <a:gd name="connsiteY40" fmla="*/ 150337 h 283843"/>
                <a:gd name="connsiteX41" fmla="*/ 109179 w 238154"/>
                <a:gd name="connsiteY41" fmla="*/ 147316 h 283843"/>
                <a:gd name="connsiteX42" fmla="*/ 109557 w 238154"/>
                <a:gd name="connsiteY42" fmla="*/ 145968 h 283843"/>
                <a:gd name="connsiteX43" fmla="*/ 111175 w 238154"/>
                <a:gd name="connsiteY43" fmla="*/ 143324 h 283843"/>
                <a:gd name="connsiteX44" fmla="*/ 111552 w 238154"/>
                <a:gd name="connsiteY44" fmla="*/ 141652 h 283843"/>
                <a:gd name="connsiteX45" fmla="*/ 111013 w 238154"/>
                <a:gd name="connsiteY45" fmla="*/ 139872 h 283843"/>
                <a:gd name="connsiteX46" fmla="*/ 108370 w 238154"/>
                <a:gd name="connsiteY46" fmla="*/ 136851 h 283843"/>
                <a:gd name="connsiteX47" fmla="*/ 107399 w 238154"/>
                <a:gd name="connsiteY47" fmla="*/ 135341 h 283843"/>
                <a:gd name="connsiteX48" fmla="*/ 107237 w 238154"/>
                <a:gd name="connsiteY48" fmla="*/ 134370 h 283843"/>
                <a:gd name="connsiteX49" fmla="*/ 107291 w 238154"/>
                <a:gd name="connsiteY49" fmla="*/ 133561 h 283843"/>
                <a:gd name="connsiteX50" fmla="*/ 107399 w 238154"/>
                <a:gd name="connsiteY50" fmla="*/ 132914 h 283843"/>
                <a:gd name="connsiteX51" fmla="*/ 107399 w 238154"/>
                <a:gd name="connsiteY51" fmla="*/ 132374 h 283843"/>
                <a:gd name="connsiteX52" fmla="*/ 106913 w 238154"/>
                <a:gd name="connsiteY52" fmla="*/ 131349 h 283843"/>
                <a:gd name="connsiteX53" fmla="*/ 106320 w 238154"/>
                <a:gd name="connsiteY53" fmla="*/ 130540 h 283843"/>
                <a:gd name="connsiteX54" fmla="*/ 105835 w 238154"/>
                <a:gd name="connsiteY54" fmla="*/ 129677 h 283843"/>
                <a:gd name="connsiteX55" fmla="*/ 105619 w 238154"/>
                <a:gd name="connsiteY55" fmla="*/ 128490 h 283843"/>
                <a:gd name="connsiteX56" fmla="*/ 105403 w 238154"/>
                <a:gd name="connsiteY56" fmla="*/ 125362 h 283843"/>
                <a:gd name="connsiteX57" fmla="*/ 104864 w 238154"/>
                <a:gd name="connsiteY57" fmla="*/ 123689 h 283843"/>
                <a:gd name="connsiteX58" fmla="*/ 103785 w 238154"/>
                <a:gd name="connsiteY58" fmla="*/ 122233 h 283843"/>
                <a:gd name="connsiteX59" fmla="*/ 90191 w 238154"/>
                <a:gd name="connsiteY59" fmla="*/ 114196 h 283843"/>
                <a:gd name="connsiteX60" fmla="*/ 73793 w 238154"/>
                <a:gd name="connsiteY60" fmla="*/ 102976 h 283843"/>
                <a:gd name="connsiteX61" fmla="*/ 52971 w 238154"/>
                <a:gd name="connsiteY61" fmla="*/ 88142 h 283843"/>
                <a:gd name="connsiteX62" fmla="*/ 50706 w 238154"/>
                <a:gd name="connsiteY62" fmla="*/ 85876 h 283843"/>
                <a:gd name="connsiteX63" fmla="*/ 48386 w 238154"/>
                <a:gd name="connsiteY63" fmla="*/ 81722 h 283843"/>
                <a:gd name="connsiteX64" fmla="*/ 46714 w 238154"/>
                <a:gd name="connsiteY64" fmla="*/ 80482 h 283843"/>
                <a:gd name="connsiteX65" fmla="*/ 34038 w 238154"/>
                <a:gd name="connsiteY65" fmla="*/ 60038 h 283843"/>
                <a:gd name="connsiteX66" fmla="*/ 33067 w 238154"/>
                <a:gd name="connsiteY66" fmla="*/ 56424 h 283843"/>
                <a:gd name="connsiteX67" fmla="*/ 26054 w 238154"/>
                <a:gd name="connsiteY67" fmla="*/ 43693 h 283843"/>
                <a:gd name="connsiteX68" fmla="*/ 23627 w 238154"/>
                <a:gd name="connsiteY68" fmla="*/ 40942 h 283843"/>
                <a:gd name="connsiteX69" fmla="*/ 20444 w 238154"/>
                <a:gd name="connsiteY69" fmla="*/ 38838 h 283843"/>
                <a:gd name="connsiteX70" fmla="*/ 13162 w 238154"/>
                <a:gd name="connsiteY70" fmla="*/ 35170 h 283843"/>
                <a:gd name="connsiteX71" fmla="*/ 9817 w 238154"/>
                <a:gd name="connsiteY71" fmla="*/ 33067 h 283843"/>
                <a:gd name="connsiteX72" fmla="*/ 6797 w 238154"/>
                <a:gd name="connsiteY72" fmla="*/ 30477 h 283843"/>
                <a:gd name="connsiteX73" fmla="*/ 0 w 238154"/>
                <a:gd name="connsiteY73" fmla="*/ 21145 h 283843"/>
                <a:gd name="connsiteX74" fmla="*/ 0 w 238154"/>
                <a:gd name="connsiteY74" fmla="*/ 21145 h 283843"/>
                <a:gd name="connsiteX75" fmla="*/ 4477 w 238154"/>
                <a:gd name="connsiteY75" fmla="*/ 17208 h 283843"/>
                <a:gd name="connsiteX76" fmla="*/ 12515 w 238154"/>
                <a:gd name="connsiteY76" fmla="*/ 11382 h 283843"/>
                <a:gd name="connsiteX77" fmla="*/ 14025 w 238154"/>
                <a:gd name="connsiteY77" fmla="*/ 10735 h 283843"/>
                <a:gd name="connsiteX78" fmla="*/ 18340 w 238154"/>
                <a:gd name="connsiteY78" fmla="*/ 9494 h 283843"/>
                <a:gd name="connsiteX79" fmla="*/ 20228 w 238154"/>
                <a:gd name="connsiteY79" fmla="*/ 8631 h 283843"/>
                <a:gd name="connsiteX80" fmla="*/ 24058 w 238154"/>
                <a:gd name="connsiteY80" fmla="*/ 6042 h 283843"/>
                <a:gd name="connsiteX81" fmla="*/ 26863 w 238154"/>
                <a:gd name="connsiteY81" fmla="*/ 5232 h 283843"/>
                <a:gd name="connsiteX82" fmla="*/ 34091 w 238154"/>
                <a:gd name="connsiteY82" fmla="*/ 216 h 283843"/>
                <a:gd name="connsiteX83" fmla="*/ 35548 w 238154"/>
                <a:gd name="connsiteY83" fmla="*/ 0 h 283843"/>
                <a:gd name="connsiteX84" fmla="*/ 36249 w 238154"/>
                <a:gd name="connsiteY84" fmla="*/ 432 h 283843"/>
                <a:gd name="connsiteX85" fmla="*/ 36950 w 238154"/>
                <a:gd name="connsiteY85" fmla="*/ 1079 h 283843"/>
                <a:gd name="connsiteX86" fmla="*/ 37598 w 238154"/>
                <a:gd name="connsiteY86" fmla="*/ 1942 h 283843"/>
                <a:gd name="connsiteX87" fmla="*/ 39648 w 238154"/>
                <a:gd name="connsiteY87" fmla="*/ 3884 h 283843"/>
                <a:gd name="connsiteX88" fmla="*/ 41158 w 238154"/>
                <a:gd name="connsiteY88" fmla="*/ 4693 h 283843"/>
                <a:gd name="connsiteX89" fmla="*/ 42075 w 238154"/>
                <a:gd name="connsiteY89" fmla="*/ 5394 h 283843"/>
                <a:gd name="connsiteX90" fmla="*/ 42560 w 238154"/>
                <a:gd name="connsiteY90" fmla="*/ 5988 h 283843"/>
                <a:gd name="connsiteX91" fmla="*/ 42722 w 238154"/>
                <a:gd name="connsiteY91" fmla="*/ 6419 h 283843"/>
                <a:gd name="connsiteX92" fmla="*/ 42938 w 238154"/>
                <a:gd name="connsiteY92" fmla="*/ 7444 h 283843"/>
                <a:gd name="connsiteX93" fmla="*/ 44502 w 238154"/>
                <a:gd name="connsiteY93" fmla="*/ 9925 h 283843"/>
                <a:gd name="connsiteX94" fmla="*/ 46660 w 238154"/>
                <a:gd name="connsiteY94" fmla="*/ 18556 h 283843"/>
                <a:gd name="connsiteX95" fmla="*/ 47415 w 238154"/>
                <a:gd name="connsiteY95" fmla="*/ 19797 h 283843"/>
                <a:gd name="connsiteX96" fmla="*/ 48494 w 238154"/>
                <a:gd name="connsiteY96" fmla="*/ 20606 h 283843"/>
                <a:gd name="connsiteX97" fmla="*/ 51245 w 238154"/>
                <a:gd name="connsiteY97" fmla="*/ 21685 h 283843"/>
                <a:gd name="connsiteX98" fmla="*/ 52540 w 238154"/>
                <a:gd name="connsiteY98" fmla="*/ 22872 h 283843"/>
                <a:gd name="connsiteX99" fmla="*/ 53133 w 238154"/>
                <a:gd name="connsiteY99" fmla="*/ 23789 h 283843"/>
                <a:gd name="connsiteX100" fmla="*/ 53834 w 238154"/>
                <a:gd name="connsiteY100" fmla="*/ 26000 h 283843"/>
                <a:gd name="connsiteX101" fmla="*/ 56909 w 238154"/>
                <a:gd name="connsiteY101" fmla="*/ 28697 h 283843"/>
                <a:gd name="connsiteX102" fmla="*/ 58851 w 238154"/>
                <a:gd name="connsiteY102" fmla="*/ 31664 h 283843"/>
                <a:gd name="connsiteX103" fmla="*/ 61710 w 238154"/>
                <a:gd name="connsiteY103" fmla="*/ 34739 h 283843"/>
                <a:gd name="connsiteX104" fmla="*/ 64839 w 238154"/>
                <a:gd name="connsiteY104" fmla="*/ 37112 h 283843"/>
                <a:gd name="connsiteX105" fmla="*/ 69585 w 238154"/>
                <a:gd name="connsiteY105" fmla="*/ 39594 h 283843"/>
                <a:gd name="connsiteX106" fmla="*/ 70826 w 238154"/>
                <a:gd name="connsiteY106" fmla="*/ 40079 h 283843"/>
                <a:gd name="connsiteX107" fmla="*/ 73092 w 238154"/>
                <a:gd name="connsiteY107" fmla="*/ 40672 h 283843"/>
                <a:gd name="connsiteX108" fmla="*/ 74063 w 238154"/>
                <a:gd name="connsiteY108" fmla="*/ 41535 h 283843"/>
                <a:gd name="connsiteX109" fmla="*/ 75951 w 238154"/>
                <a:gd name="connsiteY109" fmla="*/ 43801 h 283843"/>
                <a:gd name="connsiteX110" fmla="*/ 76814 w 238154"/>
                <a:gd name="connsiteY110" fmla="*/ 44233 h 283843"/>
                <a:gd name="connsiteX111" fmla="*/ 77677 w 238154"/>
                <a:gd name="connsiteY111" fmla="*/ 44233 h 283843"/>
                <a:gd name="connsiteX112" fmla="*/ 79457 w 238154"/>
                <a:gd name="connsiteY112" fmla="*/ 43585 h 283843"/>
                <a:gd name="connsiteX113" fmla="*/ 80158 w 238154"/>
                <a:gd name="connsiteY113" fmla="*/ 43423 h 283843"/>
                <a:gd name="connsiteX114" fmla="*/ 81345 w 238154"/>
                <a:gd name="connsiteY114" fmla="*/ 43423 h 283843"/>
                <a:gd name="connsiteX115" fmla="*/ 84150 w 238154"/>
                <a:gd name="connsiteY115" fmla="*/ 44664 h 283843"/>
                <a:gd name="connsiteX116" fmla="*/ 86308 w 238154"/>
                <a:gd name="connsiteY116" fmla="*/ 45959 h 283843"/>
                <a:gd name="connsiteX117" fmla="*/ 87440 w 238154"/>
                <a:gd name="connsiteY117" fmla="*/ 46498 h 283843"/>
                <a:gd name="connsiteX118" fmla="*/ 89544 w 238154"/>
                <a:gd name="connsiteY118" fmla="*/ 47038 h 283843"/>
                <a:gd name="connsiteX119" fmla="*/ 90353 w 238154"/>
                <a:gd name="connsiteY119" fmla="*/ 47577 h 283843"/>
                <a:gd name="connsiteX120" fmla="*/ 92187 w 238154"/>
                <a:gd name="connsiteY120" fmla="*/ 50004 h 283843"/>
                <a:gd name="connsiteX121" fmla="*/ 94561 w 238154"/>
                <a:gd name="connsiteY121" fmla="*/ 51731 h 283843"/>
                <a:gd name="connsiteX122" fmla="*/ 95370 w 238154"/>
                <a:gd name="connsiteY122" fmla="*/ 52594 h 283843"/>
                <a:gd name="connsiteX123" fmla="*/ 96071 w 238154"/>
                <a:gd name="connsiteY123" fmla="*/ 53780 h 283843"/>
                <a:gd name="connsiteX124" fmla="*/ 97366 w 238154"/>
                <a:gd name="connsiteY124" fmla="*/ 56693 h 283843"/>
                <a:gd name="connsiteX125" fmla="*/ 98391 w 238154"/>
                <a:gd name="connsiteY125" fmla="*/ 57934 h 283843"/>
                <a:gd name="connsiteX126" fmla="*/ 102328 w 238154"/>
                <a:gd name="connsiteY126" fmla="*/ 61440 h 283843"/>
                <a:gd name="connsiteX127" fmla="*/ 103947 w 238154"/>
                <a:gd name="connsiteY127" fmla="*/ 62519 h 283843"/>
                <a:gd name="connsiteX128" fmla="*/ 104540 w 238154"/>
                <a:gd name="connsiteY128" fmla="*/ 63382 h 283843"/>
                <a:gd name="connsiteX129" fmla="*/ 104918 w 238154"/>
                <a:gd name="connsiteY129" fmla="*/ 64461 h 283843"/>
                <a:gd name="connsiteX130" fmla="*/ 105349 w 238154"/>
                <a:gd name="connsiteY130" fmla="*/ 66511 h 283843"/>
                <a:gd name="connsiteX131" fmla="*/ 105295 w 238154"/>
                <a:gd name="connsiteY131" fmla="*/ 66619 h 283843"/>
                <a:gd name="connsiteX132" fmla="*/ 105133 w 238154"/>
                <a:gd name="connsiteY132" fmla="*/ 66834 h 283843"/>
                <a:gd name="connsiteX133" fmla="*/ 104702 w 238154"/>
                <a:gd name="connsiteY133" fmla="*/ 67050 h 283843"/>
                <a:gd name="connsiteX134" fmla="*/ 103137 w 238154"/>
                <a:gd name="connsiteY134" fmla="*/ 67158 h 283843"/>
                <a:gd name="connsiteX135" fmla="*/ 102544 w 238154"/>
                <a:gd name="connsiteY135" fmla="*/ 67428 h 283843"/>
                <a:gd name="connsiteX136" fmla="*/ 102706 w 238154"/>
                <a:gd name="connsiteY136" fmla="*/ 68507 h 283843"/>
                <a:gd name="connsiteX137" fmla="*/ 105403 w 238154"/>
                <a:gd name="connsiteY137" fmla="*/ 71635 h 283843"/>
                <a:gd name="connsiteX138" fmla="*/ 106320 w 238154"/>
                <a:gd name="connsiteY138" fmla="*/ 72283 h 283843"/>
                <a:gd name="connsiteX139" fmla="*/ 106967 w 238154"/>
                <a:gd name="connsiteY139" fmla="*/ 72498 h 283843"/>
                <a:gd name="connsiteX140" fmla="*/ 107777 w 238154"/>
                <a:gd name="connsiteY140" fmla="*/ 72444 h 283843"/>
                <a:gd name="connsiteX141" fmla="*/ 108855 w 238154"/>
                <a:gd name="connsiteY141" fmla="*/ 72552 h 283843"/>
                <a:gd name="connsiteX142" fmla="*/ 110689 w 238154"/>
                <a:gd name="connsiteY142" fmla="*/ 73523 h 283843"/>
                <a:gd name="connsiteX143" fmla="*/ 111930 w 238154"/>
                <a:gd name="connsiteY143" fmla="*/ 73901 h 283843"/>
                <a:gd name="connsiteX144" fmla="*/ 112793 w 238154"/>
                <a:gd name="connsiteY144" fmla="*/ 73901 h 283843"/>
                <a:gd name="connsiteX145" fmla="*/ 113279 w 238154"/>
                <a:gd name="connsiteY145" fmla="*/ 73631 h 283843"/>
                <a:gd name="connsiteX146" fmla="*/ 114142 w 238154"/>
                <a:gd name="connsiteY146" fmla="*/ 72714 h 283843"/>
                <a:gd name="connsiteX147" fmla="*/ 114789 w 238154"/>
                <a:gd name="connsiteY147" fmla="*/ 72283 h 283843"/>
                <a:gd name="connsiteX148" fmla="*/ 115436 w 238154"/>
                <a:gd name="connsiteY148" fmla="*/ 72175 h 283843"/>
                <a:gd name="connsiteX149" fmla="*/ 116461 w 238154"/>
                <a:gd name="connsiteY149" fmla="*/ 72337 h 283843"/>
                <a:gd name="connsiteX150" fmla="*/ 121801 w 238154"/>
                <a:gd name="connsiteY150" fmla="*/ 74171 h 283843"/>
                <a:gd name="connsiteX151" fmla="*/ 124013 w 238154"/>
                <a:gd name="connsiteY151" fmla="*/ 76166 h 283843"/>
                <a:gd name="connsiteX152" fmla="*/ 125362 w 238154"/>
                <a:gd name="connsiteY152" fmla="*/ 77191 h 283843"/>
                <a:gd name="connsiteX153" fmla="*/ 126171 w 238154"/>
                <a:gd name="connsiteY153" fmla="*/ 78000 h 283843"/>
                <a:gd name="connsiteX154" fmla="*/ 126710 w 238154"/>
                <a:gd name="connsiteY154" fmla="*/ 78863 h 283843"/>
                <a:gd name="connsiteX155" fmla="*/ 126872 w 238154"/>
                <a:gd name="connsiteY155" fmla="*/ 79619 h 283843"/>
                <a:gd name="connsiteX156" fmla="*/ 126710 w 238154"/>
                <a:gd name="connsiteY156" fmla="*/ 80374 h 283843"/>
                <a:gd name="connsiteX157" fmla="*/ 126063 w 238154"/>
                <a:gd name="connsiteY157" fmla="*/ 82046 h 283843"/>
                <a:gd name="connsiteX158" fmla="*/ 125739 w 238154"/>
                <a:gd name="connsiteY158" fmla="*/ 84905 h 283843"/>
                <a:gd name="connsiteX159" fmla="*/ 125362 w 238154"/>
                <a:gd name="connsiteY159" fmla="*/ 85660 h 283843"/>
                <a:gd name="connsiteX160" fmla="*/ 124984 w 238154"/>
                <a:gd name="connsiteY160" fmla="*/ 86200 h 283843"/>
                <a:gd name="connsiteX161" fmla="*/ 124553 w 238154"/>
                <a:gd name="connsiteY161" fmla="*/ 86685 h 283843"/>
                <a:gd name="connsiteX162" fmla="*/ 124337 w 238154"/>
                <a:gd name="connsiteY162" fmla="*/ 87117 h 283843"/>
                <a:gd name="connsiteX163" fmla="*/ 124283 w 238154"/>
                <a:gd name="connsiteY163" fmla="*/ 87602 h 283843"/>
                <a:gd name="connsiteX164" fmla="*/ 124499 w 238154"/>
                <a:gd name="connsiteY164" fmla="*/ 88196 h 283843"/>
                <a:gd name="connsiteX165" fmla="*/ 125092 w 238154"/>
                <a:gd name="connsiteY165" fmla="*/ 88681 h 283843"/>
                <a:gd name="connsiteX166" fmla="*/ 126009 w 238154"/>
                <a:gd name="connsiteY166" fmla="*/ 89059 h 283843"/>
                <a:gd name="connsiteX167" fmla="*/ 127142 w 238154"/>
                <a:gd name="connsiteY167" fmla="*/ 89814 h 283843"/>
                <a:gd name="connsiteX168" fmla="*/ 127951 w 238154"/>
                <a:gd name="connsiteY168" fmla="*/ 90731 h 283843"/>
                <a:gd name="connsiteX169" fmla="*/ 128868 w 238154"/>
                <a:gd name="connsiteY169" fmla="*/ 91971 h 283843"/>
                <a:gd name="connsiteX170" fmla="*/ 129731 w 238154"/>
                <a:gd name="connsiteY170" fmla="*/ 92942 h 283843"/>
                <a:gd name="connsiteX171" fmla="*/ 131080 w 238154"/>
                <a:gd name="connsiteY171" fmla="*/ 94237 h 283843"/>
                <a:gd name="connsiteX172" fmla="*/ 132266 w 238154"/>
                <a:gd name="connsiteY172" fmla="*/ 95693 h 283843"/>
                <a:gd name="connsiteX173" fmla="*/ 133183 w 238154"/>
                <a:gd name="connsiteY173" fmla="*/ 96395 h 283843"/>
                <a:gd name="connsiteX174" fmla="*/ 134154 w 238154"/>
                <a:gd name="connsiteY174" fmla="*/ 96826 h 283843"/>
                <a:gd name="connsiteX175" fmla="*/ 134855 w 238154"/>
                <a:gd name="connsiteY175" fmla="*/ 96934 h 283843"/>
                <a:gd name="connsiteX176" fmla="*/ 137391 w 238154"/>
                <a:gd name="connsiteY176" fmla="*/ 98391 h 283843"/>
                <a:gd name="connsiteX177" fmla="*/ 139171 w 238154"/>
                <a:gd name="connsiteY177" fmla="*/ 98876 h 283843"/>
                <a:gd name="connsiteX178" fmla="*/ 139980 w 238154"/>
                <a:gd name="connsiteY178" fmla="*/ 98498 h 283843"/>
                <a:gd name="connsiteX179" fmla="*/ 140843 w 238154"/>
                <a:gd name="connsiteY179" fmla="*/ 97905 h 283843"/>
                <a:gd name="connsiteX180" fmla="*/ 143648 w 238154"/>
                <a:gd name="connsiteY180" fmla="*/ 95100 h 283843"/>
                <a:gd name="connsiteX181" fmla="*/ 147262 w 238154"/>
                <a:gd name="connsiteY181" fmla="*/ 92349 h 283843"/>
                <a:gd name="connsiteX182" fmla="*/ 149150 w 238154"/>
                <a:gd name="connsiteY182" fmla="*/ 91216 h 283843"/>
                <a:gd name="connsiteX183" fmla="*/ 150768 w 238154"/>
                <a:gd name="connsiteY183" fmla="*/ 90731 h 283843"/>
                <a:gd name="connsiteX184" fmla="*/ 151578 w 238154"/>
                <a:gd name="connsiteY184" fmla="*/ 91054 h 283843"/>
                <a:gd name="connsiteX185" fmla="*/ 152117 w 238154"/>
                <a:gd name="connsiteY185" fmla="*/ 91756 h 283843"/>
                <a:gd name="connsiteX186" fmla="*/ 152980 w 238154"/>
                <a:gd name="connsiteY186" fmla="*/ 94399 h 283843"/>
                <a:gd name="connsiteX187" fmla="*/ 153735 w 238154"/>
                <a:gd name="connsiteY187" fmla="*/ 95693 h 283843"/>
                <a:gd name="connsiteX188" fmla="*/ 158590 w 238154"/>
                <a:gd name="connsiteY188" fmla="*/ 98714 h 283843"/>
                <a:gd name="connsiteX189" fmla="*/ 159777 w 238154"/>
                <a:gd name="connsiteY189" fmla="*/ 99146 h 283843"/>
                <a:gd name="connsiteX190" fmla="*/ 164901 w 238154"/>
                <a:gd name="connsiteY190" fmla="*/ 100063 h 283843"/>
                <a:gd name="connsiteX191" fmla="*/ 166466 w 238154"/>
                <a:gd name="connsiteY191" fmla="*/ 100602 h 283843"/>
                <a:gd name="connsiteX192" fmla="*/ 168893 w 238154"/>
                <a:gd name="connsiteY192" fmla="*/ 100926 h 283843"/>
                <a:gd name="connsiteX193" fmla="*/ 170080 w 238154"/>
                <a:gd name="connsiteY193" fmla="*/ 101465 h 283843"/>
                <a:gd name="connsiteX194" fmla="*/ 170943 w 238154"/>
                <a:gd name="connsiteY194" fmla="*/ 102005 h 283843"/>
                <a:gd name="connsiteX195" fmla="*/ 171482 w 238154"/>
                <a:gd name="connsiteY195" fmla="*/ 102652 h 283843"/>
                <a:gd name="connsiteX196" fmla="*/ 171860 w 238154"/>
                <a:gd name="connsiteY196" fmla="*/ 103515 h 283843"/>
                <a:gd name="connsiteX197" fmla="*/ 172076 w 238154"/>
                <a:gd name="connsiteY197" fmla="*/ 104270 h 283843"/>
                <a:gd name="connsiteX198" fmla="*/ 172453 w 238154"/>
                <a:gd name="connsiteY198" fmla="*/ 106482 h 283843"/>
                <a:gd name="connsiteX199" fmla="*/ 172561 w 238154"/>
                <a:gd name="connsiteY199" fmla="*/ 108747 h 283843"/>
                <a:gd name="connsiteX200" fmla="*/ 171644 w 238154"/>
                <a:gd name="connsiteY200" fmla="*/ 115706 h 283843"/>
                <a:gd name="connsiteX201" fmla="*/ 170457 w 238154"/>
                <a:gd name="connsiteY201" fmla="*/ 117378 h 283843"/>
                <a:gd name="connsiteX202" fmla="*/ 168300 w 238154"/>
                <a:gd name="connsiteY202" fmla="*/ 117162 h 283843"/>
                <a:gd name="connsiteX203" fmla="*/ 167437 w 238154"/>
                <a:gd name="connsiteY203" fmla="*/ 117216 h 283843"/>
                <a:gd name="connsiteX204" fmla="*/ 166358 w 238154"/>
                <a:gd name="connsiteY204" fmla="*/ 117486 h 283843"/>
                <a:gd name="connsiteX205" fmla="*/ 165225 w 238154"/>
                <a:gd name="connsiteY205" fmla="*/ 117648 h 283843"/>
                <a:gd name="connsiteX206" fmla="*/ 163930 w 238154"/>
                <a:gd name="connsiteY206" fmla="*/ 117378 h 283843"/>
                <a:gd name="connsiteX207" fmla="*/ 161773 w 238154"/>
                <a:gd name="connsiteY207" fmla="*/ 116515 h 283843"/>
                <a:gd name="connsiteX208" fmla="*/ 161503 w 238154"/>
                <a:gd name="connsiteY208" fmla="*/ 116515 h 283843"/>
                <a:gd name="connsiteX209" fmla="*/ 161233 w 238154"/>
                <a:gd name="connsiteY209" fmla="*/ 117001 h 283843"/>
                <a:gd name="connsiteX210" fmla="*/ 161503 w 238154"/>
                <a:gd name="connsiteY210" fmla="*/ 117918 h 283843"/>
                <a:gd name="connsiteX211" fmla="*/ 162258 w 238154"/>
                <a:gd name="connsiteY211" fmla="*/ 119104 h 283843"/>
                <a:gd name="connsiteX212" fmla="*/ 162851 w 238154"/>
                <a:gd name="connsiteY212" fmla="*/ 120291 h 283843"/>
                <a:gd name="connsiteX213" fmla="*/ 162744 w 238154"/>
                <a:gd name="connsiteY213" fmla="*/ 121478 h 283843"/>
                <a:gd name="connsiteX214" fmla="*/ 161665 w 238154"/>
                <a:gd name="connsiteY214" fmla="*/ 122449 h 283843"/>
                <a:gd name="connsiteX215" fmla="*/ 159831 w 238154"/>
                <a:gd name="connsiteY215" fmla="*/ 123689 h 283843"/>
                <a:gd name="connsiteX216" fmla="*/ 158105 w 238154"/>
                <a:gd name="connsiteY216" fmla="*/ 124499 h 283843"/>
                <a:gd name="connsiteX217" fmla="*/ 156217 w 238154"/>
                <a:gd name="connsiteY217" fmla="*/ 125847 h 283843"/>
                <a:gd name="connsiteX218" fmla="*/ 145752 w 238154"/>
                <a:gd name="connsiteY218" fmla="*/ 135449 h 283843"/>
                <a:gd name="connsiteX219" fmla="*/ 144295 w 238154"/>
                <a:gd name="connsiteY219" fmla="*/ 136204 h 283843"/>
                <a:gd name="connsiteX220" fmla="*/ 141706 w 238154"/>
                <a:gd name="connsiteY220" fmla="*/ 136851 h 283843"/>
                <a:gd name="connsiteX221" fmla="*/ 139495 w 238154"/>
                <a:gd name="connsiteY221" fmla="*/ 137445 h 283843"/>
                <a:gd name="connsiteX222" fmla="*/ 140034 w 238154"/>
                <a:gd name="connsiteY222" fmla="*/ 138631 h 283843"/>
                <a:gd name="connsiteX223" fmla="*/ 142246 w 238154"/>
                <a:gd name="connsiteY223" fmla="*/ 140142 h 283843"/>
                <a:gd name="connsiteX224" fmla="*/ 143217 w 238154"/>
                <a:gd name="connsiteY224" fmla="*/ 141275 h 283843"/>
                <a:gd name="connsiteX225" fmla="*/ 144187 w 238154"/>
                <a:gd name="connsiteY225" fmla="*/ 142785 h 283843"/>
                <a:gd name="connsiteX226" fmla="*/ 145266 w 238154"/>
                <a:gd name="connsiteY226" fmla="*/ 143864 h 283843"/>
                <a:gd name="connsiteX227" fmla="*/ 148341 w 238154"/>
                <a:gd name="connsiteY227" fmla="*/ 145860 h 283843"/>
                <a:gd name="connsiteX228" fmla="*/ 149420 w 238154"/>
                <a:gd name="connsiteY228" fmla="*/ 147046 h 283843"/>
                <a:gd name="connsiteX229" fmla="*/ 151524 w 238154"/>
                <a:gd name="connsiteY229" fmla="*/ 150337 h 283843"/>
                <a:gd name="connsiteX230" fmla="*/ 152656 w 238154"/>
                <a:gd name="connsiteY230" fmla="*/ 151254 h 283843"/>
                <a:gd name="connsiteX231" fmla="*/ 154167 w 238154"/>
                <a:gd name="connsiteY231" fmla="*/ 152171 h 283843"/>
                <a:gd name="connsiteX232" fmla="*/ 158159 w 238154"/>
                <a:gd name="connsiteY232" fmla="*/ 153735 h 283843"/>
                <a:gd name="connsiteX233" fmla="*/ 159183 w 238154"/>
                <a:gd name="connsiteY233" fmla="*/ 153951 h 283843"/>
                <a:gd name="connsiteX234" fmla="*/ 160586 w 238154"/>
                <a:gd name="connsiteY234" fmla="*/ 153789 h 283843"/>
                <a:gd name="connsiteX235" fmla="*/ 163661 w 238154"/>
                <a:gd name="connsiteY235" fmla="*/ 152926 h 283843"/>
                <a:gd name="connsiteX236" fmla="*/ 165279 w 238154"/>
                <a:gd name="connsiteY236" fmla="*/ 153358 h 283843"/>
                <a:gd name="connsiteX237" fmla="*/ 166034 w 238154"/>
                <a:gd name="connsiteY237" fmla="*/ 153735 h 283843"/>
                <a:gd name="connsiteX238" fmla="*/ 169972 w 238154"/>
                <a:gd name="connsiteY238" fmla="*/ 156810 h 283843"/>
                <a:gd name="connsiteX239" fmla="*/ 171482 w 238154"/>
                <a:gd name="connsiteY239" fmla="*/ 156001 h 283843"/>
                <a:gd name="connsiteX240" fmla="*/ 173478 w 238154"/>
                <a:gd name="connsiteY240" fmla="*/ 155839 h 283843"/>
                <a:gd name="connsiteX241" fmla="*/ 174665 w 238154"/>
                <a:gd name="connsiteY241" fmla="*/ 155947 h 283843"/>
                <a:gd name="connsiteX242" fmla="*/ 176337 w 238154"/>
                <a:gd name="connsiteY242" fmla="*/ 155731 h 283843"/>
                <a:gd name="connsiteX243" fmla="*/ 178603 w 238154"/>
                <a:gd name="connsiteY243" fmla="*/ 155677 h 283843"/>
                <a:gd name="connsiteX244" fmla="*/ 179574 w 238154"/>
                <a:gd name="connsiteY244" fmla="*/ 155354 h 283843"/>
                <a:gd name="connsiteX245" fmla="*/ 180383 w 238154"/>
                <a:gd name="connsiteY245" fmla="*/ 155300 h 283843"/>
                <a:gd name="connsiteX246" fmla="*/ 180976 w 238154"/>
                <a:gd name="connsiteY246" fmla="*/ 155407 h 283843"/>
                <a:gd name="connsiteX247" fmla="*/ 182271 w 238154"/>
                <a:gd name="connsiteY247" fmla="*/ 156324 h 283843"/>
                <a:gd name="connsiteX248" fmla="*/ 182864 w 238154"/>
                <a:gd name="connsiteY248" fmla="*/ 156540 h 283843"/>
                <a:gd name="connsiteX249" fmla="*/ 183511 w 238154"/>
                <a:gd name="connsiteY249" fmla="*/ 157080 h 283843"/>
                <a:gd name="connsiteX250" fmla="*/ 183997 w 238154"/>
                <a:gd name="connsiteY250" fmla="*/ 157727 h 283843"/>
                <a:gd name="connsiteX251" fmla="*/ 184590 w 238154"/>
                <a:gd name="connsiteY251" fmla="*/ 160640 h 283843"/>
                <a:gd name="connsiteX252" fmla="*/ 186964 w 238154"/>
                <a:gd name="connsiteY252" fmla="*/ 165872 h 283843"/>
                <a:gd name="connsiteX253" fmla="*/ 187449 w 238154"/>
                <a:gd name="connsiteY253" fmla="*/ 167706 h 283843"/>
                <a:gd name="connsiteX254" fmla="*/ 187881 w 238154"/>
                <a:gd name="connsiteY254" fmla="*/ 174773 h 283843"/>
                <a:gd name="connsiteX255" fmla="*/ 189013 w 238154"/>
                <a:gd name="connsiteY255" fmla="*/ 176769 h 283843"/>
                <a:gd name="connsiteX256" fmla="*/ 190362 w 238154"/>
                <a:gd name="connsiteY256" fmla="*/ 176607 h 283843"/>
                <a:gd name="connsiteX257" fmla="*/ 191009 w 238154"/>
                <a:gd name="connsiteY257" fmla="*/ 176715 h 283843"/>
                <a:gd name="connsiteX258" fmla="*/ 192628 w 238154"/>
                <a:gd name="connsiteY258" fmla="*/ 177362 h 283843"/>
                <a:gd name="connsiteX259" fmla="*/ 195001 w 238154"/>
                <a:gd name="connsiteY259" fmla="*/ 178603 h 283843"/>
                <a:gd name="connsiteX260" fmla="*/ 198885 w 238154"/>
                <a:gd name="connsiteY260" fmla="*/ 179412 h 283843"/>
                <a:gd name="connsiteX261" fmla="*/ 202769 w 238154"/>
                <a:gd name="connsiteY261" fmla="*/ 181731 h 283843"/>
                <a:gd name="connsiteX262" fmla="*/ 205682 w 238154"/>
                <a:gd name="connsiteY262" fmla="*/ 182810 h 283843"/>
                <a:gd name="connsiteX263" fmla="*/ 210590 w 238154"/>
                <a:gd name="connsiteY263" fmla="*/ 183188 h 283843"/>
                <a:gd name="connsiteX264" fmla="*/ 214474 w 238154"/>
                <a:gd name="connsiteY264" fmla="*/ 185777 h 283843"/>
                <a:gd name="connsiteX265" fmla="*/ 217009 w 238154"/>
                <a:gd name="connsiteY265" fmla="*/ 186586 h 283843"/>
                <a:gd name="connsiteX266" fmla="*/ 218250 w 238154"/>
                <a:gd name="connsiteY266" fmla="*/ 186532 h 283843"/>
                <a:gd name="connsiteX267" fmla="*/ 222134 w 238154"/>
                <a:gd name="connsiteY267" fmla="*/ 186748 h 283843"/>
                <a:gd name="connsiteX268" fmla="*/ 223105 w 238154"/>
                <a:gd name="connsiteY268" fmla="*/ 187018 h 283843"/>
                <a:gd name="connsiteX269" fmla="*/ 224130 w 238154"/>
                <a:gd name="connsiteY269" fmla="*/ 187557 h 283843"/>
                <a:gd name="connsiteX270" fmla="*/ 224777 w 238154"/>
                <a:gd name="connsiteY270" fmla="*/ 188528 h 283843"/>
                <a:gd name="connsiteX271" fmla="*/ 225209 w 238154"/>
                <a:gd name="connsiteY271" fmla="*/ 189984 h 283843"/>
                <a:gd name="connsiteX272" fmla="*/ 225748 w 238154"/>
                <a:gd name="connsiteY272" fmla="*/ 197590 h 283843"/>
                <a:gd name="connsiteX273" fmla="*/ 226395 w 238154"/>
                <a:gd name="connsiteY273" fmla="*/ 199856 h 283843"/>
                <a:gd name="connsiteX274" fmla="*/ 227097 w 238154"/>
                <a:gd name="connsiteY274" fmla="*/ 201258 h 283843"/>
                <a:gd name="connsiteX275" fmla="*/ 229686 w 238154"/>
                <a:gd name="connsiteY275" fmla="*/ 204333 h 283843"/>
                <a:gd name="connsiteX276" fmla="*/ 230819 w 238154"/>
                <a:gd name="connsiteY276" fmla="*/ 207354 h 283843"/>
                <a:gd name="connsiteX277" fmla="*/ 231574 w 238154"/>
                <a:gd name="connsiteY277" fmla="*/ 208109 h 283843"/>
                <a:gd name="connsiteX278" fmla="*/ 232005 w 238154"/>
                <a:gd name="connsiteY278" fmla="*/ 209242 h 283843"/>
                <a:gd name="connsiteX279" fmla="*/ 234109 w 238154"/>
                <a:gd name="connsiteY279" fmla="*/ 217171 h 283843"/>
                <a:gd name="connsiteX280" fmla="*/ 234217 w 238154"/>
                <a:gd name="connsiteY280" fmla="*/ 218412 h 283843"/>
                <a:gd name="connsiteX281" fmla="*/ 234487 w 238154"/>
                <a:gd name="connsiteY281" fmla="*/ 219599 h 283843"/>
                <a:gd name="connsiteX282" fmla="*/ 235026 w 238154"/>
                <a:gd name="connsiteY282" fmla="*/ 220354 h 283843"/>
                <a:gd name="connsiteX283" fmla="*/ 236644 w 238154"/>
                <a:gd name="connsiteY283" fmla="*/ 221379 h 283843"/>
                <a:gd name="connsiteX284" fmla="*/ 237454 w 238154"/>
                <a:gd name="connsiteY284" fmla="*/ 222080 h 283843"/>
                <a:gd name="connsiteX285" fmla="*/ 238155 w 238154"/>
                <a:gd name="connsiteY285" fmla="*/ 223752 h 283843"/>
                <a:gd name="connsiteX286" fmla="*/ 235512 w 238154"/>
                <a:gd name="connsiteY286" fmla="*/ 226773 h 283843"/>
                <a:gd name="connsiteX287" fmla="*/ 232815 w 238154"/>
                <a:gd name="connsiteY287" fmla="*/ 228823 h 283843"/>
                <a:gd name="connsiteX288" fmla="*/ 230495 w 238154"/>
                <a:gd name="connsiteY288" fmla="*/ 230117 h 283843"/>
                <a:gd name="connsiteX289" fmla="*/ 227204 w 238154"/>
                <a:gd name="connsiteY289" fmla="*/ 232383 h 283843"/>
                <a:gd name="connsiteX290" fmla="*/ 225856 w 238154"/>
                <a:gd name="connsiteY290" fmla="*/ 232815 h 283843"/>
                <a:gd name="connsiteX291" fmla="*/ 224453 w 238154"/>
                <a:gd name="connsiteY291" fmla="*/ 233138 h 283843"/>
                <a:gd name="connsiteX292" fmla="*/ 224453 w 238154"/>
                <a:gd name="connsiteY292" fmla="*/ 233138 h 283843"/>
                <a:gd name="connsiteX293" fmla="*/ 120129 w 238154"/>
                <a:gd name="connsiteY293" fmla="*/ 275591 h 283843"/>
                <a:gd name="connsiteX294" fmla="*/ 119590 w 238154"/>
                <a:gd name="connsiteY294" fmla="*/ 276885 h 283843"/>
                <a:gd name="connsiteX295" fmla="*/ 118403 w 238154"/>
                <a:gd name="connsiteY295" fmla="*/ 277910 h 283843"/>
                <a:gd name="connsiteX296" fmla="*/ 116623 w 238154"/>
                <a:gd name="connsiteY296" fmla="*/ 278881 h 283843"/>
                <a:gd name="connsiteX297" fmla="*/ 116893 w 238154"/>
                <a:gd name="connsiteY297" fmla="*/ 279906 h 283843"/>
                <a:gd name="connsiteX298" fmla="*/ 118026 w 238154"/>
                <a:gd name="connsiteY298" fmla="*/ 281039 h 283843"/>
                <a:gd name="connsiteX299" fmla="*/ 118673 w 238154"/>
                <a:gd name="connsiteY299" fmla="*/ 281956 h 283843"/>
                <a:gd name="connsiteX300" fmla="*/ 117702 w 238154"/>
                <a:gd name="connsiteY300" fmla="*/ 282387 h 283843"/>
                <a:gd name="connsiteX301" fmla="*/ 113656 w 238154"/>
                <a:gd name="connsiteY301" fmla="*/ 281524 h 283843"/>
                <a:gd name="connsiteX302" fmla="*/ 112955 w 238154"/>
                <a:gd name="connsiteY302" fmla="*/ 281255 h 283843"/>
                <a:gd name="connsiteX303" fmla="*/ 112685 w 238154"/>
                <a:gd name="connsiteY303" fmla="*/ 281578 h 283843"/>
                <a:gd name="connsiteX304" fmla="*/ 112038 w 238154"/>
                <a:gd name="connsiteY304" fmla="*/ 281578 h 283843"/>
                <a:gd name="connsiteX305" fmla="*/ 111283 w 238154"/>
                <a:gd name="connsiteY305" fmla="*/ 281470 h 283843"/>
                <a:gd name="connsiteX306" fmla="*/ 110689 w 238154"/>
                <a:gd name="connsiteY306" fmla="*/ 281524 h 283843"/>
                <a:gd name="connsiteX307" fmla="*/ 110366 w 238154"/>
                <a:gd name="connsiteY307" fmla="*/ 281956 h 283843"/>
                <a:gd name="connsiteX308" fmla="*/ 109449 w 238154"/>
                <a:gd name="connsiteY308" fmla="*/ 283844 h 283843"/>
                <a:gd name="connsiteX309" fmla="*/ 108316 w 238154"/>
                <a:gd name="connsiteY309" fmla="*/ 282927 h 283843"/>
                <a:gd name="connsiteX310" fmla="*/ 107183 w 238154"/>
                <a:gd name="connsiteY310" fmla="*/ 280176 h 283843"/>
                <a:gd name="connsiteX311" fmla="*/ 106212 w 238154"/>
                <a:gd name="connsiteY311" fmla="*/ 278827 h 283843"/>
                <a:gd name="connsiteX312" fmla="*/ 95909 w 238154"/>
                <a:gd name="connsiteY312" fmla="*/ 270790 h 283843"/>
                <a:gd name="connsiteX313" fmla="*/ 93374 w 238154"/>
                <a:gd name="connsiteY313" fmla="*/ 269495 h 283843"/>
                <a:gd name="connsiteX314" fmla="*/ 97581 w 238154"/>
                <a:gd name="connsiteY314" fmla="*/ 265557 h 283843"/>
                <a:gd name="connsiteX315" fmla="*/ 99739 w 238154"/>
                <a:gd name="connsiteY315" fmla="*/ 264748 h 283843"/>
                <a:gd name="connsiteX316" fmla="*/ 102274 w 238154"/>
                <a:gd name="connsiteY316" fmla="*/ 265342 h 283843"/>
                <a:gd name="connsiteX317" fmla="*/ 104648 w 238154"/>
                <a:gd name="connsiteY317" fmla="*/ 266636 h 283843"/>
                <a:gd name="connsiteX318" fmla="*/ 105835 w 238154"/>
                <a:gd name="connsiteY318" fmla="*/ 267014 h 283843"/>
                <a:gd name="connsiteX319" fmla="*/ 107399 w 238154"/>
                <a:gd name="connsiteY319" fmla="*/ 267122 h 283843"/>
                <a:gd name="connsiteX320" fmla="*/ 108640 w 238154"/>
                <a:gd name="connsiteY320" fmla="*/ 267553 h 283843"/>
                <a:gd name="connsiteX321" fmla="*/ 109718 w 238154"/>
                <a:gd name="connsiteY321" fmla="*/ 268470 h 283843"/>
                <a:gd name="connsiteX322" fmla="*/ 111229 w 238154"/>
                <a:gd name="connsiteY322" fmla="*/ 270143 h 283843"/>
                <a:gd name="connsiteX323" fmla="*/ 116623 w 238154"/>
                <a:gd name="connsiteY323" fmla="*/ 271815 h 283843"/>
                <a:gd name="connsiteX324" fmla="*/ 119104 w 238154"/>
                <a:gd name="connsiteY324" fmla="*/ 273109 h 283843"/>
                <a:gd name="connsiteX325" fmla="*/ 120129 w 238154"/>
                <a:gd name="connsiteY325" fmla="*/ 275591 h 283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238154" h="283843">
                  <a:moveTo>
                    <a:pt x="224453" y="233138"/>
                  </a:moveTo>
                  <a:lnTo>
                    <a:pt x="223051" y="232599"/>
                  </a:lnTo>
                  <a:lnTo>
                    <a:pt x="222404" y="232545"/>
                  </a:lnTo>
                  <a:lnTo>
                    <a:pt x="220354" y="232599"/>
                  </a:lnTo>
                  <a:lnTo>
                    <a:pt x="219707" y="232491"/>
                  </a:lnTo>
                  <a:lnTo>
                    <a:pt x="219383" y="232167"/>
                  </a:lnTo>
                  <a:lnTo>
                    <a:pt x="219167" y="231790"/>
                  </a:lnTo>
                  <a:lnTo>
                    <a:pt x="218844" y="231466"/>
                  </a:lnTo>
                  <a:lnTo>
                    <a:pt x="217927" y="230873"/>
                  </a:lnTo>
                  <a:lnTo>
                    <a:pt x="216578" y="229578"/>
                  </a:lnTo>
                  <a:lnTo>
                    <a:pt x="215877" y="229039"/>
                  </a:lnTo>
                  <a:lnTo>
                    <a:pt x="215014" y="228553"/>
                  </a:lnTo>
                  <a:lnTo>
                    <a:pt x="213935" y="228122"/>
                  </a:lnTo>
                  <a:lnTo>
                    <a:pt x="212802" y="227852"/>
                  </a:lnTo>
                  <a:lnTo>
                    <a:pt x="211669" y="227798"/>
                  </a:lnTo>
                  <a:lnTo>
                    <a:pt x="210644" y="228176"/>
                  </a:lnTo>
                  <a:lnTo>
                    <a:pt x="209511" y="228769"/>
                  </a:lnTo>
                  <a:lnTo>
                    <a:pt x="208433" y="229146"/>
                  </a:lnTo>
                  <a:lnTo>
                    <a:pt x="207516" y="228985"/>
                  </a:lnTo>
                  <a:lnTo>
                    <a:pt x="207084" y="228176"/>
                  </a:lnTo>
                  <a:lnTo>
                    <a:pt x="205682" y="224184"/>
                  </a:lnTo>
                  <a:lnTo>
                    <a:pt x="205034" y="223375"/>
                  </a:lnTo>
                  <a:lnTo>
                    <a:pt x="204333" y="222835"/>
                  </a:lnTo>
                  <a:lnTo>
                    <a:pt x="202661" y="221810"/>
                  </a:lnTo>
                  <a:lnTo>
                    <a:pt x="201366" y="222943"/>
                  </a:lnTo>
                  <a:lnTo>
                    <a:pt x="200018" y="222404"/>
                  </a:lnTo>
                  <a:lnTo>
                    <a:pt x="198939" y="220893"/>
                  </a:lnTo>
                  <a:lnTo>
                    <a:pt x="197806" y="217225"/>
                  </a:lnTo>
                  <a:lnTo>
                    <a:pt x="196134" y="215553"/>
                  </a:lnTo>
                  <a:lnTo>
                    <a:pt x="186424" y="207084"/>
                  </a:lnTo>
                  <a:lnTo>
                    <a:pt x="175744" y="200557"/>
                  </a:lnTo>
                  <a:lnTo>
                    <a:pt x="164470" y="196188"/>
                  </a:lnTo>
                  <a:lnTo>
                    <a:pt x="163067" y="194893"/>
                  </a:lnTo>
                  <a:lnTo>
                    <a:pt x="161827" y="191657"/>
                  </a:lnTo>
                  <a:lnTo>
                    <a:pt x="160640" y="189931"/>
                  </a:lnTo>
                  <a:lnTo>
                    <a:pt x="145428" y="176876"/>
                  </a:lnTo>
                  <a:lnTo>
                    <a:pt x="130324" y="166466"/>
                  </a:lnTo>
                  <a:lnTo>
                    <a:pt x="116299" y="155623"/>
                  </a:lnTo>
                  <a:lnTo>
                    <a:pt x="113980" y="154329"/>
                  </a:lnTo>
                  <a:lnTo>
                    <a:pt x="111660" y="152602"/>
                  </a:lnTo>
                  <a:lnTo>
                    <a:pt x="109880" y="150337"/>
                  </a:lnTo>
                  <a:lnTo>
                    <a:pt x="109179" y="147316"/>
                  </a:lnTo>
                  <a:lnTo>
                    <a:pt x="109557" y="145968"/>
                  </a:lnTo>
                  <a:lnTo>
                    <a:pt x="111175" y="143324"/>
                  </a:lnTo>
                  <a:lnTo>
                    <a:pt x="111552" y="141652"/>
                  </a:lnTo>
                  <a:lnTo>
                    <a:pt x="111013" y="139872"/>
                  </a:lnTo>
                  <a:lnTo>
                    <a:pt x="108370" y="136851"/>
                  </a:lnTo>
                  <a:lnTo>
                    <a:pt x="107399" y="135341"/>
                  </a:lnTo>
                  <a:lnTo>
                    <a:pt x="107237" y="134370"/>
                  </a:lnTo>
                  <a:lnTo>
                    <a:pt x="107291" y="133561"/>
                  </a:lnTo>
                  <a:lnTo>
                    <a:pt x="107399" y="132914"/>
                  </a:lnTo>
                  <a:lnTo>
                    <a:pt x="107399" y="132374"/>
                  </a:lnTo>
                  <a:lnTo>
                    <a:pt x="106913" y="131349"/>
                  </a:lnTo>
                  <a:lnTo>
                    <a:pt x="106320" y="130540"/>
                  </a:lnTo>
                  <a:lnTo>
                    <a:pt x="105835" y="129677"/>
                  </a:lnTo>
                  <a:lnTo>
                    <a:pt x="105619" y="128490"/>
                  </a:lnTo>
                  <a:lnTo>
                    <a:pt x="105403" y="125362"/>
                  </a:lnTo>
                  <a:lnTo>
                    <a:pt x="104864" y="123689"/>
                  </a:lnTo>
                  <a:lnTo>
                    <a:pt x="103785" y="122233"/>
                  </a:lnTo>
                  <a:lnTo>
                    <a:pt x="90191" y="114196"/>
                  </a:lnTo>
                  <a:lnTo>
                    <a:pt x="73793" y="102976"/>
                  </a:lnTo>
                  <a:lnTo>
                    <a:pt x="52971" y="88142"/>
                  </a:lnTo>
                  <a:lnTo>
                    <a:pt x="50706" y="85876"/>
                  </a:lnTo>
                  <a:lnTo>
                    <a:pt x="48386" y="81722"/>
                  </a:lnTo>
                  <a:lnTo>
                    <a:pt x="46714" y="80482"/>
                  </a:lnTo>
                  <a:lnTo>
                    <a:pt x="34038" y="60038"/>
                  </a:lnTo>
                  <a:lnTo>
                    <a:pt x="33067" y="56424"/>
                  </a:lnTo>
                  <a:lnTo>
                    <a:pt x="26054" y="43693"/>
                  </a:lnTo>
                  <a:lnTo>
                    <a:pt x="23627" y="40942"/>
                  </a:lnTo>
                  <a:lnTo>
                    <a:pt x="20444" y="38838"/>
                  </a:lnTo>
                  <a:lnTo>
                    <a:pt x="13162" y="35170"/>
                  </a:lnTo>
                  <a:lnTo>
                    <a:pt x="9817" y="33067"/>
                  </a:lnTo>
                  <a:lnTo>
                    <a:pt x="6797" y="30477"/>
                  </a:lnTo>
                  <a:lnTo>
                    <a:pt x="0" y="21145"/>
                  </a:lnTo>
                  <a:lnTo>
                    <a:pt x="0" y="21145"/>
                  </a:lnTo>
                  <a:lnTo>
                    <a:pt x="4477" y="17208"/>
                  </a:lnTo>
                  <a:lnTo>
                    <a:pt x="12515" y="11382"/>
                  </a:lnTo>
                  <a:lnTo>
                    <a:pt x="14025" y="10735"/>
                  </a:lnTo>
                  <a:lnTo>
                    <a:pt x="18340" y="9494"/>
                  </a:lnTo>
                  <a:lnTo>
                    <a:pt x="20228" y="8631"/>
                  </a:lnTo>
                  <a:lnTo>
                    <a:pt x="24058" y="6042"/>
                  </a:lnTo>
                  <a:lnTo>
                    <a:pt x="26863" y="5232"/>
                  </a:lnTo>
                  <a:lnTo>
                    <a:pt x="34091" y="216"/>
                  </a:lnTo>
                  <a:lnTo>
                    <a:pt x="35548" y="0"/>
                  </a:lnTo>
                  <a:lnTo>
                    <a:pt x="36249" y="432"/>
                  </a:lnTo>
                  <a:lnTo>
                    <a:pt x="36950" y="1079"/>
                  </a:lnTo>
                  <a:lnTo>
                    <a:pt x="37598" y="1942"/>
                  </a:lnTo>
                  <a:lnTo>
                    <a:pt x="39648" y="3884"/>
                  </a:lnTo>
                  <a:lnTo>
                    <a:pt x="41158" y="4693"/>
                  </a:lnTo>
                  <a:lnTo>
                    <a:pt x="42075" y="5394"/>
                  </a:lnTo>
                  <a:lnTo>
                    <a:pt x="42560" y="5988"/>
                  </a:lnTo>
                  <a:lnTo>
                    <a:pt x="42722" y="6419"/>
                  </a:lnTo>
                  <a:lnTo>
                    <a:pt x="42938" y="7444"/>
                  </a:lnTo>
                  <a:lnTo>
                    <a:pt x="44502" y="9925"/>
                  </a:lnTo>
                  <a:lnTo>
                    <a:pt x="46660" y="18556"/>
                  </a:lnTo>
                  <a:lnTo>
                    <a:pt x="47415" y="19797"/>
                  </a:lnTo>
                  <a:lnTo>
                    <a:pt x="48494" y="20606"/>
                  </a:lnTo>
                  <a:lnTo>
                    <a:pt x="51245" y="21685"/>
                  </a:lnTo>
                  <a:lnTo>
                    <a:pt x="52540" y="22872"/>
                  </a:lnTo>
                  <a:lnTo>
                    <a:pt x="53133" y="23789"/>
                  </a:lnTo>
                  <a:lnTo>
                    <a:pt x="53834" y="26000"/>
                  </a:lnTo>
                  <a:lnTo>
                    <a:pt x="56909" y="28697"/>
                  </a:lnTo>
                  <a:lnTo>
                    <a:pt x="58851" y="31664"/>
                  </a:lnTo>
                  <a:lnTo>
                    <a:pt x="61710" y="34739"/>
                  </a:lnTo>
                  <a:lnTo>
                    <a:pt x="64839" y="37112"/>
                  </a:lnTo>
                  <a:lnTo>
                    <a:pt x="69585" y="39594"/>
                  </a:lnTo>
                  <a:lnTo>
                    <a:pt x="70826" y="40079"/>
                  </a:lnTo>
                  <a:lnTo>
                    <a:pt x="73092" y="40672"/>
                  </a:lnTo>
                  <a:lnTo>
                    <a:pt x="74063" y="41535"/>
                  </a:lnTo>
                  <a:lnTo>
                    <a:pt x="75951" y="43801"/>
                  </a:lnTo>
                  <a:lnTo>
                    <a:pt x="76814" y="44233"/>
                  </a:lnTo>
                  <a:lnTo>
                    <a:pt x="77677" y="44233"/>
                  </a:lnTo>
                  <a:lnTo>
                    <a:pt x="79457" y="43585"/>
                  </a:lnTo>
                  <a:lnTo>
                    <a:pt x="80158" y="43423"/>
                  </a:lnTo>
                  <a:lnTo>
                    <a:pt x="81345" y="43423"/>
                  </a:lnTo>
                  <a:lnTo>
                    <a:pt x="84150" y="44664"/>
                  </a:lnTo>
                  <a:lnTo>
                    <a:pt x="86308" y="45959"/>
                  </a:lnTo>
                  <a:lnTo>
                    <a:pt x="87440" y="46498"/>
                  </a:lnTo>
                  <a:lnTo>
                    <a:pt x="89544" y="47038"/>
                  </a:lnTo>
                  <a:lnTo>
                    <a:pt x="90353" y="47577"/>
                  </a:lnTo>
                  <a:lnTo>
                    <a:pt x="92187" y="50004"/>
                  </a:lnTo>
                  <a:lnTo>
                    <a:pt x="94561" y="51731"/>
                  </a:lnTo>
                  <a:lnTo>
                    <a:pt x="95370" y="52594"/>
                  </a:lnTo>
                  <a:lnTo>
                    <a:pt x="96071" y="53780"/>
                  </a:lnTo>
                  <a:lnTo>
                    <a:pt x="97366" y="56693"/>
                  </a:lnTo>
                  <a:lnTo>
                    <a:pt x="98391" y="57934"/>
                  </a:lnTo>
                  <a:lnTo>
                    <a:pt x="102328" y="61440"/>
                  </a:lnTo>
                  <a:lnTo>
                    <a:pt x="103947" y="62519"/>
                  </a:lnTo>
                  <a:lnTo>
                    <a:pt x="104540" y="63382"/>
                  </a:lnTo>
                  <a:lnTo>
                    <a:pt x="104918" y="64461"/>
                  </a:lnTo>
                  <a:lnTo>
                    <a:pt x="105349" y="66511"/>
                  </a:lnTo>
                  <a:lnTo>
                    <a:pt x="105295" y="66619"/>
                  </a:lnTo>
                  <a:lnTo>
                    <a:pt x="105133" y="66834"/>
                  </a:lnTo>
                  <a:lnTo>
                    <a:pt x="104702" y="67050"/>
                  </a:lnTo>
                  <a:lnTo>
                    <a:pt x="103137" y="67158"/>
                  </a:lnTo>
                  <a:lnTo>
                    <a:pt x="102544" y="67428"/>
                  </a:lnTo>
                  <a:lnTo>
                    <a:pt x="102706" y="68507"/>
                  </a:lnTo>
                  <a:lnTo>
                    <a:pt x="105403" y="71635"/>
                  </a:lnTo>
                  <a:lnTo>
                    <a:pt x="106320" y="72283"/>
                  </a:lnTo>
                  <a:lnTo>
                    <a:pt x="106967" y="72498"/>
                  </a:lnTo>
                  <a:lnTo>
                    <a:pt x="107777" y="72444"/>
                  </a:lnTo>
                  <a:lnTo>
                    <a:pt x="108855" y="72552"/>
                  </a:lnTo>
                  <a:lnTo>
                    <a:pt x="110689" y="73523"/>
                  </a:lnTo>
                  <a:lnTo>
                    <a:pt x="111930" y="73901"/>
                  </a:lnTo>
                  <a:lnTo>
                    <a:pt x="112793" y="73901"/>
                  </a:lnTo>
                  <a:lnTo>
                    <a:pt x="113279" y="73631"/>
                  </a:lnTo>
                  <a:lnTo>
                    <a:pt x="114142" y="72714"/>
                  </a:lnTo>
                  <a:lnTo>
                    <a:pt x="114789" y="72283"/>
                  </a:lnTo>
                  <a:lnTo>
                    <a:pt x="115436" y="72175"/>
                  </a:lnTo>
                  <a:lnTo>
                    <a:pt x="116461" y="72337"/>
                  </a:lnTo>
                  <a:lnTo>
                    <a:pt x="121801" y="74171"/>
                  </a:lnTo>
                  <a:lnTo>
                    <a:pt x="124013" y="76166"/>
                  </a:lnTo>
                  <a:lnTo>
                    <a:pt x="125362" y="77191"/>
                  </a:lnTo>
                  <a:lnTo>
                    <a:pt x="126171" y="78000"/>
                  </a:lnTo>
                  <a:lnTo>
                    <a:pt x="126710" y="78863"/>
                  </a:lnTo>
                  <a:lnTo>
                    <a:pt x="126872" y="79619"/>
                  </a:lnTo>
                  <a:lnTo>
                    <a:pt x="126710" y="80374"/>
                  </a:lnTo>
                  <a:lnTo>
                    <a:pt x="126063" y="82046"/>
                  </a:lnTo>
                  <a:lnTo>
                    <a:pt x="125739" y="84905"/>
                  </a:lnTo>
                  <a:lnTo>
                    <a:pt x="125362" y="85660"/>
                  </a:lnTo>
                  <a:lnTo>
                    <a:pt x="124984" y="86200"/>
                  </a:lnTo>
                  <a:lnTo>
                    <a:pt x="124553" y="86685"/>
                  </a:lnTo>
                  <a:lnTo>
                    <a:pt x="124337" y="87117"/>
                  </a:lnTo>
                  <a:lnTo>
                    <a:pt x="124283" y="87602"/>
                  </a:lnTo>
                  <a:lnTo>
                    <a:pt x="124499" y="88196"/>
                  </a:lnTo>
                  <a:lnTo>
                    <a:pt x="125092" y="88681"/>
                  </a:lnTo>
                  <a:lnTo>
                    <a:pt x="126009" y="89059"/>
                  </a:lnTo>
                  <a:lnTo>
                    <a:pt x="127142" y="89814"/>
                  </a:lnTo>
                  <a:lnTo>
                    <a:pt x="127951" y="90731"/>
                  </a:lnTo>
                  <a:lnTo>
                    <a:pt x="128868" y="91971"/>
                  </a:lnTo>
                  <a:lnTo>
                    <a:pt x="129731" y="92942"/>
                  </a:lnTo>
                  <a:lnTo>
                    <a:pt x="131080" y="94237"/>
                  </a:lnTo>
                  <a:lnTo>
                    <a:pt x="132266" y="95693"/>
                  </a:lnTo>
                  <a:lnTo>
                    <a:pt x="133183" y="96395"/>
                  </a:lnTo>
                  <a:lnTo>
                    <a:pt x="134154" y="96826"/>
                  </a:lnTo>
                  <a:lnTo>
                    <a:pt x="134855" y="96934"/>
                  </a:lnTo>
                  <a:lnTo>
                    <a:pt x="137391" y="98391"/>
                  </a:lnTo>
                  <a:lnTo>
                    <a:pt x="139171" y="98876"/>
                  </a:lnTo>
                  <a:lnTo>
                    <a:pt x="139980" y="98498"/>
                  </a:lnTo>
                  <a:lnTo>
                    <a:pt x="140843" y="97905"/>
                  </a:lnTo>
                  <a:lnTo>
                    <a:pt x="143648" y="95100"/>
                  </a:lnTo>
                  <a:lnTo>
                    <a:pt x="147262" y="92349"/>
                  </a:lnTo>
                  <a:lnTo>
                    <a:pt x="149150" y="91216"/>
                  </a:lnTo>
                  <a:lnTo>
                    <a:pt x="150768" y="90731"/>
                  </a:lnTo>
                  <a:lnTo>
                    <a:pt x="151578" y="91054"/>
                  </a:lnTo>
                  <a:lnTo>
                    <a:pt x="152117" y="91756"/>
                  </a:lnTo>
                  <a:lnTo>
                    <a:pt x="152980" y="94399"/>
                  </a:lnTo>
                  <a:lnTo>
                    <a:pt x="153735" y="95693"/>
                  </a:lnTo>
                  <a:lnTo>
                    <a:pt x="158590" y="98714"/>
                  </a:lnTo>
                  <a:lnTo>
                    <a:pt x="159777" y="99146"/>
                  </a:lnTo>
                  <a:lnTo>
                    <a:pt x="164901" y="100063"/>
                  </a:lnTo>
                  <a:lnTo>
                    <a:pt x="166466" y="100602"/>
                  </a:lnTo>
                  <a:lnTo>
                    <a:pt x="168893" y="100926"/>
                  </a:lnTo>
                  <a:lnTo>
                    <a:pt x="170080" y="101465"/>
                  </a:lnTo>
                  <a:lnTo>
                    <a:pt x="170943" y="102005"/>
                  </a:lnTo>
                  <a:lnTo>
                    <a:pt x="171482" y="102652"/>
                  </a:lnTo>
                  <a:lnTo>
                    <a:pt x="171860" y="103515"/>
                  </a:lnTo>
                  <a:lnTo>
                    <a:pt x="172076" y="104270"/>
                  </a:lnTo>
                  <a:lnTo>
                    <a:pt x="172453" y="106482"/>
                  </a:lnTo>
                  <a:lnTo>
                    <a:pt x="172561" y="108747"/>
                  </a:lnTo>
                  <a:lnTo>
                    <a:pt x="171644" y="115706"/>
                  </a:lnTo>
                  <a:lnTo>
                    <a:pt x="170457" y="117378"/>
                  </a:lnTo>
                  <a:lnTo>
                    <a:pt x="168300" y="117162"/>
                  </a:lnTo>
                  <a:lnTo>
                    <a:pt x="167437" y="117216"/>
                  </a:lnTo>
                  <a:lnTo>
                    <a:pt x="166358" y="117486"/>
                  </a:lnTo>
                  <a:lnTo>
                    <a:pt x="165225" y="117648"/>
                  </a:lnTo>
                  <a:lnTo>
                    <a:pt x="163930" y="117378"/>
                  </a:lnTo>
                  <a:lnTo>
                    <a:pt x="161773" y="116515"/>
                  </a:lnTo>
                  <a:lnTo>
                    <a:pt x="161503" y="116515"/>
                  </a:lnTo>
                  <a:lnTo>
                    <a:pt x="161233" y="117001"/>
                  </a:lnTo>
                  <a:lnTo>
                    <a:pt x="161503" y="117918"/>
                  </a:lnTo>
                  <a:lnTo>
                    <a:pt x="162258" y="119104"/>
                  </a:lnTo>
                  <a:lnTo>
                    <a:pt x="162851" y="120291"/>
                  </a:lnTo>
                  <a:lnTo>
                    <a:pt x="162744" y="121478"/>
                  </a:lnTo>
                  <a:lnTo>
                    <a:pt x="161665" y="122449"/>
                  </a:lnTo>
                  <a:lnTo>
                    <a:pt x="159831" y="123689"/>
                  </a:lnTo>
                  <a:lnTo>
                    <a:pt x="158105" y="124499"/>
                  </a:lnTo>
                  <a:lnTo>
                    <a:pt x="156217" y="125847"/>
                  </a:lnTo>
                  <a:lnTo>
                    <a:pt x="145752" y="135449"/>
                  </a:lnTo>
                  <a:lnTo>
                    <a:pt x="144295" y="136204"/>
                  </a:lnTo>
                  <a:lnTo>
                    <a:pt x="141706" y="136851"/>
                  </a:lnTo>
                  <a:lnTo>
                    <a:pt x="139495" y="137445"/>
                  </a:lnTo>
                  <a:lnTo>
                    <a:pt x="140034" y="138631"/>
                  </a:lnTo>
                  <a:lnTo>
                    <a:pt x="142246" y="140142"/>
                  </a:lnTo>
                  <a:lnTo>
                    <a:pt x="143217" y="141275"/>
                  </a:lnTo>
                  <a:lnTo>
                    <a:pt x="144187" y="142785"/>
                  </a:lnTo>
                  <a:lnTo>
                    <a:pt x="145266" y="143864"/>
                  </a:lnTo>
                  <a:lnTo>
                    <a:pt x="148341" y="145860"/>
                  </a:lnTo>
                  <a:lnTo>
                    <a:pt x="149420" y="147046"/>
                  </a:lnTo>
                  <a:lnTo>
                    <a:pt x="151524" y="150337"/>
                  </a:lnTo>
                  <a:lnTo>
                    <a:pt x="152656" y="151254"/>
                  </a:lnTo>
                  <a:lnTo>
                    <a:pt x="154167" y="152171"/>
                  </a:lnTo>
                  <a:lnTo>
                    <a:pt x="158159" y="153735"/>
                  </a:lnTo>
                  <a:lnTo>
                    <a:pt x="159183" y="153951"/>
                  </a:lnTo>
                  <a:lnTo>
                    <a:pt x="160586" y="153789"/>
                  </a:lnTo>
                  <a:lnTo>
                    <a:pt x="163661" y="152926"/>
                  </a:lnTo>
                  <a:lnTo>
                    <a:pt x="165279" y="153358"/>
                  </a:lnTo>
                  <a:lnTo>
                    <a:pt x="166034" y="153735"/>
                  </a:lnTo>
                  <a:lnTo>
                    <a:pt x="169972" y="156810"/>
                  </a:lnTo>
                  <a:lnTo>
                    <a:pt x="171482" y="156001"/>
                  </a:lnTo>
                  <a:lnTo>
                    <a:pt x="173478" y="155839"/>
                  </a:lnTo>
                  <a:lnTo>
                    <a:pt x="174665" y="155947"/>
                  </a:lnTo>
                  <a:lnTo>
                    <a:pt x="176337" y="155731"/>
                  </a:lnTo>
                  <a:lnTo>
                    <a:pt x="178603" y="155677"/>
                  </a:lnTo>
                  <a:lnTo>
                    <a:pt x="179574" y="155354"/>
                  </a:lnTo>
                  <a:lnTo>
                    <a:pt x="180383" y="155300"/>
                  </a:lnTo>
                  <a:lnTo>
                    <a:pt x="180976" y="155407"/>
                  </a:lnTo>
                  <a:lnTo>
                    <a:pt x="182271" y="156324"/>
                  </a:lnTo>
                  <a:lnTo>
                    <a:pt x="182864" y="156540"/>
                  </a:lnTo>
                  <a:lnTo>
                    <a:pt x="183511" y="157080"/>
                  </a:lnTo>
                  <a:lnTo>
                    <a:pt x="183997" y="157727"/>
                  </a:lnTo>
                  <a:lnTo>
                    <a:pt x="184590" y="160640"/>
                  </a:lnTo>
                  <a:lnTo>
                    <a:pt x="186964" y="165872"/>
                  </a:lnTo>
                  <a:lnTo>
                    <a:pt x="187449" y="167706"/>
                  </a:lnTo>
                  <a:lnTo>
                    <a:pt x="187881" y="174773"/>
                  </a:lnTo>
                  <a:lnTo>
                    <a:pt x="189013" y="176769"/>
                  </a:lnTo>
                  <a:lnTo>
                    <a:pt x="190362" y="176607"/>
                  </a:lnTo>
                  <a:lnTo>
                    <a:pt x="191009" y="176715"/>
                  </a:lnTo>
                  <a:lnTo>
                    <a:pt x="192628" y="177362"/>
                  </a:lnTo>
                  <a:lnTo>
                    <a:pt x="195001" y="178603"/>
                  </a:lnTo>
                  <a:lnTo>
                    <a:pt x="198885" y="179412"/>
                  </a:lnTo>
                  <a:lnTo>
                    <a:pt x="202769" y="181731"/>
                  </a:lnTo>
                  <a:lnTo>
                    <a:pt x="205682" y="182810"/>
                  </a:lnTo>
                  <a:lnTo>
                    <a:pt x="210590" y="183188"/>
                  </a:lnTo>
                  <a:lnTo>
                    <a:pt x="214474" y="185777"/>
                  </a:lnTo>
                  <a:lnTo>
                    <a:pt x="217009" y="186586"/>
                  </a:lnTo>
                  <a:lnTo>
                    <a:pt x="218250" y="186532"/>
                  </a:lnTo>
                  <a:lnTo>
                    <a:pt x="222134" y="186748"/>
                  </a:lnTo>
                  <a:lnTo>
                    <a:pt x="223105" y="187018"/>
                  </a:lnTo>
                  <a:lnTo>
                    <a:pt x="224130" y="187557"/>
                  </a:lnTo>
                  <a:lnTo>
                    <a:pt x="224777" y="188528"/>
                  </a:lnTo>
                  <a:lnTo>
                    <a:pt x="225209" y="189984"/>
                  </a:lnTo>
                  <a:lnTo>
                    <a:pt x="225748" y="197590"/>
                  </a:lnTo>
                  <a:lnTo>
                    <a:pt x="226395" y="199856"/>
                  </a:lnTo>
                  <a:lnTo>
                    <a:pt x="227097" y="201258"/>
                  </a:lnTo>
                  <a:lnTo>
                    <a:pt x="229686" y="204333"/>
                  </a:lnTo>
                  <a:lnTo>
                    <a:pt x="230819" y="207354"/>
                  </a:lnTo>
                  <a:lnTo>
                    <a:pt x="231574" y="208109"/>
                  </a:lnTo>
                  <a:lnTo>
                    <a:pt x="232005" y="209242"/>
                  </a:lnTo>
                  <a:lnTo>
                    <a:pt x="234109" y="217171"/>
                  </a:lnTo>
                  <a:lnTo>
                    <a:pt x="234217" y="218412"/>
                  </a:lnTo>
                  <a:lnTo>
                    <a:pt x="234487" y="219599"/>
                  </a:lnTo>
                  <a:lnTo>
                    <a:pt x="235026" y="220354"/>
                  </a:lnTo>
                  <a:lnTo>
                    <a:pt x="236644" y="221379"/>
                  </a:lnTo>
                  <a:lnTo>
                    <a:pt x="237454" y="222080"/>
                  </a:lnTo>
                  <a:lnTo>
                    <a:pt x="238155" y="223752"/>
                  </a:lnTo>
                  <a:lnTo>
                    <a:pt x="235512" y="226773"/>
                  </a:lnTo>
                  <a:lnTo>
                    <a:pt x="232815" y="228823"/>
                  </a:lnTo>
                  <a:lnTo>
                    <a:pt x="230495" y="230117"/>
                  </a:lnTo>
                  <a:lnTo>
                    <a:pt x="227204" y="232383"/>
                  </a:lnTo>
                  <a:lnTo>
                    <a:pt x="225856" y="232815"/>
                  </a:lnTo>
                  <a:lnTo>
                    <a:pt x="224453" y="233138"/>
                  </a:lnTo>
                  <a:lnTo>
                    <a:pt x="224453" y="233138"/>
                  </a:lnTo>
                  <a:close/>
                  <a:moveTo>
                    <a:pt x="120129" y="275591"/>
                  </a:moveTo>
                  <a:lnTo>
                    <a:pt x="119590" y="276885"/>
                  </a:lnTo>
                  <a:lnTo>
                    <a:pt x="118403" y="277910"/>
                  </a:lnTo>
                  <a:lnTo>
                    <a:pt x="116623" y="278881"/>
                  </a:lnTo>
                  <a:lnTo>
                    <a:pt x="116893" y="279906"/>
                  </a:lnTo>
                  <a:lnTo>
                    <a:pt x="118026" y="281039"/>
                  </a:lnTo>
                  <a:lnTo>
                    <a:pt x="118673" y="281956"/>
                  </a:lnTo>
                  <a:lnTo>
                    <a:pt x="117702" y="282387"/>
                  </a:lnTo>
                  <a:lnTo>
                    <a:pt x="113656" y="281524"/>
                  </a:lnTo>
                  <a:lnTo>
                    <a:pt x="112955" y="281255"/>
                  </a:lnTo>
                  <a:lnTo>
                    <a:pt x="112685" y="281578"/>
                  </a:lnTo>
                  <a:lnTo>
                    <a:pt x="112038" y="281578"/>
                  </a:lnTo>
                  <a:lnTo>
                    <a:pt x="111283" y="281470"/>
                  </a:lnTo>
                  <a:lnTo>
                    <a:pt x="110689" y="281524"/>
                  </a:lnTo>
                  <a:lnTo>
                    <a:pt x="110366" y="281956"/>
                  </a:lnTo>
                  <a:lnTo>
                    <a:pt x="109449" y="283844"/>
                  </a:lnTo>
                  <a:lnTo>
                    <a:pt x="108316" y="282927"/>
                  </a:lnTo>
                  <a:lnTo>
                    <a:pt x="107183" y="280176"/>
                  </a:lnTo>
                  <a:lnTo>
                    <a:pt x="106212" y="278827"/>
                  </a:lnTo>
                  <a:lnTo>
                    <a:pt x="95909" y="270790"/>
                  </a:lnTo>
                  <a:lnTo>
                    <a:pt x="93374" y="269495"/>
                  </a:lnTo>
                  <a:lnTo>
                    <a:pt x="97581" y="265557"/>
                  </a:lnTo>
                  <a:lnTo>
                    <a:pt x="99739" y="264748"/>
                  </a:lnTo>
                  <a:lnTo>
                    <a:pt x="102274" y="265342"/>
                  </a:lnTo>
                  <a:lnTo>
                    <a:pt x="104648" y="266636"/>
                  </a:lnTo>
                  <a:lnTo>
                    <a:pt x="105835" y="267014"/>
                  </a:lnTo>
                  <a:lnTo>
                    <a:pt x="107399" y="267122"/>
                  </a:lnTo>
                  <a:lnTo>
                    <a:pt x="108640" y="267553"/>
                  </a:lnTo>
                  <a:lnTo>
                    <a:pt x="109718" y="268470"/>
                  </a:lnTo>
                  <a:lnTo>
                    <a:pt x="111229" y="270143"/>
                  </a:lnTo>
                  <a:lnTo>
                    <a:pt x="116623" y="271815"/>
                  </a:lnTo>
                  <a:lnTo>
                    <a:pt x="119104" y="273109"/>
                  </a:lnTo>
                  <a:lnTo>
                    <a:pt x="120129" y="275591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="" xmlns:a16="http://schemas.microsoft.com/office/drawing/2014/main" id="{C1246FA9-87EC-EAC4-8CD7-920C770490B8}"/>
                </a:ext>
              </a:extLst>
            </p:cNvPr>
            <p:cNvSpPr/>
            <p:nvPr/>
          </p:nvSpPr>
          <p:spPr>
            <a:xfrm>
              <a:off x="3618481" y="2023239"/>
              <a:ext cx="265575" cy="351588"/>
            </a:xfrm>
            <a:custGeom>
              <a:avLst/>
              <a:gdLst>
                <a:gd name="connsiteX0" fmla="*/ 211130 w 281955"/>
                <a:gd name="connsiteY0" fmla="*/ 292529 h 366806"/>
                <a:gd name="connsiteX1" fmla="*/ 210375 w 281955"/>
                <a:gd name="connsiteY1" fmla="*/ 291504 h 366806"/>
                <a:gd name="connsiteX2" fmla="*/ 202121 w 281955"/>
                <a:gd name="connsiteY2" fmla="*/ 279798 h 366806"/>
                <a:gd name="connsiteX3" fmla="*/ 194839 w 281955"/>
                <a:gd name="connsiteY3" fmla="*/ 265342 h 366806"/>
                <a:gd name="connsiteX4" fmla="*/ 194354 w 281955"/>
                <a:gd name="connsiteY4" fmla="*/ 264640 h 366806"/>
                <a:gd name="connsiteX5" fmla="*/ 194138 w 281955"/>
                <a:gd name="connsiteY5" fmla="*/ 263076 h 366806"/>
                <a:gd name="connsiteX6" fmla="*/ 195379 w 281955"/>
                <a:gd name="connsiteY6" fmla="*/ 261188 h 366806"/>
                <a:gd name="connsiteX7" fmla="*/ 198184 w 281955"/>
                <a:gd name="connsiteY7" fmla="*/ 257790 h 366806"/>
                <a:gd name="connsiteX8" fmla="*/ 198939 w 281955"/>
                <a:gd name="connsiteY8" fmla="*/ 254068 h 366806"/>
                <a:gd name="connsiteX9" fmla="*/ 198453 w 281955"/>
                <a:gd name="connsiteY9" fmla="*/ 250400 h 366806"/>
                <a:gd name="connsiteX10" fmla="*/ 197536 w 281955"/>
                <a:gd name="connsiteY10" fmla="*/ 246786 h 366806"/>
                <a:gd name="connsiteX11" fmla="*/ 196997 w 281955"/>
                <a:gd name="connsiteY11" fmla="*/ 243225 h 366806"/>
                <a:gd name="connsiteX12" fmla="*/ 196403 w 281955"/>
                <a:gd name="connsiteY12" fmla="*/ 241445 h 366806"/>
                <a:gd name="connsiteX13" fmla="*/ 194947 w 281955"/>
                <a:gd name="connsiteY13" fmla="*/ 239557 h 366806"/>
                <a:gd name="connsiteX14" fmla="*/ 189984 w 281955"/>
                <a:gd name="connsiteY14" fmla="*/ 234810 h 366806"/>
                <a:gd name="connsiteX15" fmla="*/ 189283 w 281955"/>
                <a:gd name="connsiteY15" fmla="*/ 233947 h 366806"/>
                <a:gd name="connsiteX16" fmla="*/ 188959 w 281955"/>
                <a:gd name="connsiteY16" fmla="*/ 233030 h 366806"/>
                <a:gd name="connsiteX17" fmla="*/ 188366 w 281955"/>
                <a:gd name="connsiteY17" fmla="*/ 230980 h 366806"/>
                <a:gd name="connsiteX18" fmla="*/ 184374 w 281955"/>
                <a:gd name="connsiteY18" fmla="*/ 224561 h 366806"/>
                <a:gd name="connsiteX19" fmla="*/ 180005 w 281955"/>
                <a:gd name="connsiteY19" fmla="*/ 219491 h 366806"/>
                <a:gd name="connsiteX20" fmla="*/ 178818 w 281955"/>
                <a:gd name="connsiteY20" fmla="*/ 217549 h 366806"/>
                <a:gd name="connsiteX21" fmla="*/ 178063 w 281955"/>
                <a:gd name="connsiteY21" fmla="*/ 215499 h 366806"/>
                <a:gd name="connsiteX22" fmla="*/ 177308 w 281955"/>
                <a:gd name="connsiteY22" fmla="*/ 211777 h 366806"/>
                <a:gd name="connsiteX23" fmla="*/ 176984 w 281955"/>
                <a:gd name="connsiteY23" fmla="*/ 208001 h 366806"/>
                <a:gd name="connsiteX24" fmla="*/ 176283 w 281955"/>
                <a:gd name="connsiteY24" fmla="*/ 207084 h 366806"/>
                <a:gd name="connsiteX25" fmla="*/ 172831 w 281955"/>
                <a:gd name="connsiteY25" fmla="*/ 203848 h 366806"/>
                <a:gd name="connsiteX26" fmla="*/ 171590 w 281955"/>
                <a:gd name="connsiteY26" fmla="*/ 202283 h 366806"/>
                <a:gd name="connsiteX27" fmla="*/ 172076 w 281955"/>
                <a:gd name="connsiteY27" fmla="*/ 201852 h 366806"/>
                <a:gd name="connsiteX28" fmla="*/ 172399 w 281955"/>
                <a:gd name="connsiteY28" fmla="*/ 201366 h 366806"/>
                <a:gd name="connsiteX29" fmla="*/ 172777 w 281955"/>
                <a:gd name="connsiteY29" fmla="*/ 199964 h 366806"/>
                <a:gd name="connsiteX30" fmla="*/ 172561 w 281955"/>
                <a:gd name="connsiteY30" fmla="*/ 200018 h 366806"/>
                <a:gd name="connsiteX31" fmla="*/ 171806 w 281955"/>
                <a:gd name="connsiteY31" fmla="*/ 199209 h 366806"/>
                <a:gd name="connsiteX32" fmla="*/ 171590 w 281955"/>
                <a:gd name="connsiteY32" fmla="*/ 199262 h 366806"/>
                <a:gd name="connsiteX33" fmla="*/ 171806 w 281955"/>
                <a:gd name="connsiteY33" fmla="*/ 198939 h 366806"/>
                <a:gd name="connsiteX34" fmla="*/ 172183 w 281955"/>
                <a:gd name="connsiteY34" fmla="*/ 198399 h 366806"/>
                <a:gd name="connsiteX35" fmla="*/ 172561 w 281955"/>
                <a:gd name="connsiteY35" fmla="*/ 198022 h 366806"/>
                <a:gd name="connsiteX36" fmla="*/ 172777 w 281955"/>
                <a:gd name="connsiteY36" fmla="*/ 198130 h 366806"/>
                <a:gd name="connsiteX37" fmla="*/ 172130 w 281955"/>
                <a:gd name="connsiteY37" fmla="*/ 194731 h 366806"/>
                <a:gd name="connsiteX38" fmla="*/ 171482 w 281955"/>
                <a:gd name="connsiteY38" fmla="*/ 192574 h 366806"/>
                <a:gd name="connsiteX39" fmla="*/ 170673 w 281955"/>
                <a:gd name="connsiteY39" fmla="*/ 191603 h 366806"/>
                <a:gd name="connsiteX40" fmla="*/ 168947 w 281955"/>
                <a:gd name="connsiteY40" fmla="*/ 191117 h 366806"/>
                <a:gd name="connsiteX41" fmla="*/ 165387 w 281955"/>
                <a:gd name="connsiteY41" fmla="*/ 189013 h 366806"/>
                <a:gd name="connsiteX42" fmla="*/ 163715 w 281955"/>
                <a:gd name="connsiteY42" fmla="*/ 188366 h 366806"/>
                <a:gd name="connsiteX43" fmla="*/ 163229 w 281955"/>
                <a:gd name="connsiteY43" fmla="*/ 187989 h 366806"/>
                <a:gd name="connsiteX44" fmla="*/ 162258 w 281955"/>
                <a:gd name="connsiteY44" fmla="*/ 187233 h 366806"/>
                <a:gd name="connsiteX45" fmla="*/ 161773 w 281955"/>
                <a:gd name="connsiteY45" fmla="*/ 186856 h 366806"/>
                <a:gd name="connsiteX46" fmla="*/ 161557 w 281955"/>
                <a:gd name="connsiteY46" fmla="*/ 187018 h 366806"/>
                <a:gd name="connsiteX47" fmla="*/ 161395 w 281955"/>
                <a:gd name="connsiteY47" fmla="*/ 187341 h 366806"/>
                <a:gd name="connsiteX48" fmla="*/ 161125 w 281955"/>
                <a:gd name="connsiteY48" fmla="*/ 187557 h 366806"/>
                <a:gd name="connsiteX49" fmla="*/ 158968 w 281955"/>
                <a:gd name="connsiteY49" fmla="*/ 187935 h 366806"/>
                <a:gd name="connsiteX50" fmla="*/ 158051 w 281955"/>
                <a:gd name="connsiteY50" fmla="*/ 187827 h 366806"/>
                <a:gd name="connsiteX51" fmla="*/ 157241 w 281955"/>
                <a:gd name="connsiteY51" fmla="*/ 186964 h 366806"/>
                <a:gd name="connsiteX52" fmla="*/ 157565 w 281955"/>
                <a:gd name="connsiteY52" fmla="*/ 186478 h 366806"/>
                <a:gd name="connsiteX53" fmla="*/ 159022 w 281955"/>
                <a:gd name="connsiteY53" fmla="*/ 185184 h 366806"/>
                <a:gd name="connsiteX54" fmla="*/ 159507 w 281955"/>
                <a:gd name="connsiteY54" fmla="*/ 184374 h 366806"/>
                <a:gd name="connsiteX55" fmla="*/ 159669 w 281955"/>
                <a:gd name="connsiteY55" fmla="*/ 183889 h 366806"/>
                <a:gd name="connsiteX56" fmla="*/ 159615 w 281955"/>
                <a:gd name="connsiteY56" fmla="*/ 182001 h 366806"/>
                <a:gd name="connsiteX57" fmla="*/ 159129 w 281955"/>
                <a:gd name="connsiteY57" fmla="*/ 180760 h 366806"/>
                <a:gd name="connsiteX58" fmla="*/ 155461 w 281955"/>
                <a:gd name="connsiteY58" fmla="*/ 177524 h 366806"/>
                <a:gd name="connsiteX59" fmla="*/ 154167 w 281955"/>
                <a:gd name="connsiteY59" fmla="*/ 178009 h 366806"/>
                <a:gd name="connsiteX60" fmla="*/ 153789 w 281955"/>
                <a:gd name="connsiteY60" fmla="*/ 177092 h 366806"/>
                <a:gd name="connsiteX61" fmla="*/ 153951 w 281955"/>
                <a:gd name="connsiteY61" fmla="*/ 175636 h 366806"/>
                <a:gd name="connsiteX62" fmla="*/ 154221 w 281955"/>
                <a:gd name="connsiteY62" fmla="*/ 174557 h 366806"/>
                <a:gd name="connsiteX63" fmla="*/ 154490 w 281955"/>
                <a:gd name="connsiteY63" fmla="*/ 174287 h 366806"/>
                <a:gd name="connsiteX64" fmla="*/ 154868 w 281955"/>
                <a:gd name="connsiteY64" fmla="*/ 174071 h 366806"/>
                <a:gd name="connsiteX65" fmla="*/ 155246 w 281955"/>
                <a:gd name="connsiteY65" fmla="*/ 173748 h 366806"/>
                <a:gd name="connsiteX66" fmla="*/ 155407 w 281955"/>
                <a:gd name="connsiteY66" fmla="*/ 173101 h 366806"/>
                <a:gd name="connsiteX67" fmla="*/ 155246 w 281955"/>
                <a:gd name="connsiteY67" fmla="*/ 172453 h 366806"/>
                <a:gd name="connsiteX68" fmla="*/ 154221 w 281955"/>
                <a:gd name="connsiteY68" fmla="*/ 170403 h 366806"/>
                <a:gd name="connsiteX69" fmla="*/ 155084 w 281955"/>
                <a:gd name="connsiteY69" fmla="*/ 169972 h 366806"/>
                <a:gd name="connsiteX70" fmla="*/ 156055 w 281955"/>
                <a:gd name="connsiteY70" fmla="*/ 169864 h 366806"/>
                <a:gd name="connsiteX71" fmla="*/ 157026 w 281955"/>
                <a:gd name="connsiteY71" fmla="*/ 169972 h 366806"/>
                <a:gd name="connsiteX72" fmla="*/ 157889 w 281955"/>
                <a:gd name="connsiteY72" fmla="*/ 170403 h 366806"/>
                <a:gd name="connsiteX73" fmla="*/ 158212 w 281955"/>
                <a:gd name="connsiteY73" fmla="*/ 169648 h 366806"/>
                <a:gd name="connsiteX74" fmla="*/ 158320 w 281955"/>
                <a:gd name="connsiteY74" fmla="*/ 168947 h 366806"/>
                <a:gd name="connsiteX75" fmla="*/ 158212 w 281955"/>
                <a:gd name="connsiteY75" fmla="*/ 168192 h 366806"/>
                <a:gd name="connsiteX76" fmla="*/ 157889 w 281955"/>
                <a:gd name="connsiteY76" fmla="*/ 167437 h 366806"/>
                <a:gd name="connsiteX77" fmla="*/ 156001 w 281955"/>
                <a:gd name="connsiteY77" fmla="*/ 167652 h 366806"/>
                <a:gd name="connsiteX78" fmla="*/ 155030 w 281955"/>
                <a:gd name="connsiteY78" fmla="*/ 166681 h 366806"/>
                <a:gd name="connsiteX79" fmla="*/ 152710 w 281955"/>
                <a:gd name="connsiteY79" fmla="*/ 162042 h 366806"/>
                <a:gd name="connsiteX80" fmla="*/ 151901 w 281955"/>
                <a:gd name="connsiteY80" fmla="*/ 156109 h 366806"/>
                <a:gd name="connsiteX81" fmla="*/ 150499 w 281955"/>
                <a:gd name="connsiteY81" fmla="*/ 151793 h 366806"/>
                <a:gd name="connsiteX82" fmla="*/ 148179 w 281955"/>
                <a:gd name="connsiteY82" fmla="*/ 148125 h 366806"/>
                <a:gd name="connsiteX83" fmla="*/ 135880 w 281955"/>
                <a:gd name="connsiteY83" fmla="*/ 135233 h 366806"/>
                <a:gd name="connsiteX84" fmla="*/ 133669 w 281955"/>
                <a:gd name="connsiteY84" fmla="*/ 132374 h 366806"/>
                <a:gd name="connsiteX85" fmla="*/ 129893 w 281955"/>
                <a:gd name="connsiteY85" fmla="*/ 125631 h 366806"/>
                <a:gd name="connsiteX86" fmla="*/ 125038 w 281955"/>
                <a:gd name="connsiteY86" fmla="*/ 119590 h 366806"/>
                <a:gd name="connsiteX87" fmla="*/ 122125 w 281955"/>
                <a:gd name="connsiteY87" fmla="*/ 116839 h 366806"/>
                <a:gd name="connsiteX88" fmla="*/ 115976 w 281955"/>
                <a:gd name="connsiteY88" fmla="*/ 112793 h 366806"/>
                <a:gd name="connsiteX89" fmla="*/ 115005 w 281955"/>
                <a:gd name="connsiteY89" fmla="*/ 111822 h 366806"/>
                <a:gd name="connsiteX90" fmla="*/ 114196 w 281955"/>
                <a:gd name="connsiteY90" fmla="*/ 109826 h 366806"/>
                <a:gd name="connsiteX91" fmla="*/ 112308 w 281955"/>
                <a:gd name="connsiteY91" fmla="*/ 108316 h 366806"/>
                <a:gd name="connsiteX92" fmla="*/ 108370 w 281955"/>
                <a:gd name="connsiteY92" fmla="*/ 106104 h 366806"/>
                <a:gd name="connsiteX93" fmla="*/ 106644 w 281955"/>
                <a:gd name="connsiteY93" fmla="*/ 104486 h 366806"/>
                <a:gd name="connsiteX94" fmla="*/ 105781 w 281955"/>
                <a:gd name="connsiteY94" fmla="*/ 102868 h 366806"/>
                <a:gd name="connsiteX95" fmla="*/ 105457 w 281955"/>
                <a:gd name="connsiteY95" fmla="*/ 101034 h 366806"/>
                <a:gd name="connsiteX96" fmla="*/ 105403 w 281955"/>
                <a:gd name="connsiteY96" fmla="*/ 98768 h 366806"/>
                <a:gd name="connsiteX97" fmla="*/ 105079 w 281955"/>
                <a:gd name="connsiteY97" fmla="*/ 97096 h 366806"/>
                <a:gd name="connsiteX98" fmla="*/ 104324 w 281955"/>
                <a:gd name="connsiteY98" fmla="*/ 96071 h 366806"/>
                <a:gd name="connsiteX99" fmla="*/ 103353 w 281955"/>
                <a:gd name="connsiteY99" fmla="*/ 95262 h 366806"/>
                <a:gd name="connsiteX100" fmla="*/ 102436 w 281955"/>
                <a:gd name="connsiteY100" fmla="*/ 94291 h 366806"/>
                <a:gd name="connsiteX101" fmla="*/ 101627 w 281955"/>
                <a:gd name="connsiteY101" fmla="*/ 93050 h 366806"/>
                <a:gd name="connsiteX102" fmla="*/ 101088 w 281955"/>
                <a:gd name="connsiteY102" fmla="*/ 91918 h 366806"/>
                <a:gd name="connsiteX103" fmla="*/ 100764 w 281955"/>
                <a:gd name="connsiteY103" fmla="*/ 90731 h 366806"/>
                <a:gd name="connsiteX104" fmla="*/ 100656 w 281955"/>
                <a:gd name="connsiteY104" fmla="*/ 89220 h 366806"/>
                <a:gd name="connsiteX105" fmla="*/ 100926 w 281955"/>
                <a:gd name="connsiteY105" fmla="*/ 87332 h 366806"/>
                <a:gd name="connsiteX106" fmla="*/ 101411 w 281955"/>
                <a:gd name="connsiteY106" fmla="*/ 85606 h 366806"/>
                <a:gd name="connsiteX107" fmla="*/ 101681 w 281955"/>
                <a:gd name="connsiteY107" fmla="*/ 83826 h 366806"/>
                <a:gd name="connsiteX108" fmla="*/ 101249 w 281955"/>
                <a:gd name="connsiteY108" fmla="*/ 81830 h 366806"/>
                <a:gd name="connsiteX109" fmla="*/ 100009 w 281955"/>
                <a:gd name="connsiteY109" fmla="*/ 79888 h 366806"/>
                <a:gd name="connsiteX110" fmla="*/ 94992 w 281955"/>
                <a:gd name="connsiteY110" fmla="*/ 75573 h 366806"/>
                <a:gd name="connsiteX111" fmla="*/ 90083 w 281955"/>
                <a:gd name="connsiteY111" fmla="*/ 70287 h 366806"/>
                <a:gd name="connsiteX112" fmla="*/ 88195 w 281955"/>
                <a:gd name="connsiteY112" fmla="*/ 68776 h 366806"/>
                <a:gd name="connsiteX113" fmla="*/ 81507 w 281955"/>
                <a:gd name="connsiteY113" fmla="*/ 65162 h 366806"/>
                <a:gd name="connsiteX114" fmla="*/ 77731 w 281955"/>
                <a:gd name="connsiteY114" fmla="*/ 63868 h 366806"/>
                <a:gd name="connsiteX115" fmla="*/ 74224 w 281955"/>
                <a:gd name="connsiteY115" fmla="*/ 63382 h 366806"/>
                <a:gd name="connsiteX116" fmla="*/ 72229 w 281955"/>
                <a:gd name="connsiteY116" fmla="*/ 63382 h 366806"/>
                <a:gd name="connsiteX117" fmla="*/ 70610 w 281955"/>
                <a:gd name="connsiteY117" fmla="*/ 63166 h 366806"/>
                <a:gd name="connsiteX118" fmla="*/ 69262 w 281955"/>
                <a:gd name="connsiteY118" fmla="*/ 62465 h 366806"/>
                <a:gd name="connsiteX119" fmla="*/ 68021 w 281955"/>
                <a:gd name="connsiteY119" fmla="*/ 61063 h 366806"/>
                <a:gd name="connsiteX120" fmla="*/ 66133 w 281955"/>
                <a:gd name="connsiteY120" fmla="*/ 57772 h 366806"/>
                <a:gd name="connsiteX121" fmla="*/ 64785 w 281955"/>
                <a:gd name="connsiteY121" fmla="*/ 56639 h 366806"/>
                <a:gd name="connsiteX122" fmla="*/ 62627 w 281955"/>
                <a:gd name="connsiteY122" fmla="*/ 56316 h 366806"/>
                <a:gd name="connsiteX123" fmla="*/ 60901 w 281955"/>
                <a:gd name="connsiteY123" fmla="*/ 56747 h 366806"/>
                <a:gd name="connsiteX124" fmla="*/ 57772 w 281955"/>
                <a:gd name="connsiteY124" fmla="*/ 58312 h 366806"/>
                <a:gd name="connsiteX125" fmla="*/ 56370 w 281955"/>
                <a:gd name="connsiteY125" fmla="*/ 58635 h 366806"/>
                <a:gd name="connsiteX126" fmla="*/ 55453 w 281955"/>
                <a:gd name="connsiteY126" fmla="*/ 58527 h 366806"/>
                <a:gd name="connsiteX127" fmla="*/ 54482 w 281955"/>
                <a:gd name="connsiteY127" fmla="*/ 58258 h 366806"/>
                <a:gd name="connsiteX128" fmla="*/ 53565 w 281955"/>
                <a:gd name="connsiteY128" fmla="*/ 57772 h 366806"/>
                <a:gd name="connsiteX129" fmla="*/ 52863 w 281955"/>
                <a:gd name="connsiteY129" fmla="*/ 57179 h 366806"/>
                <a:gd name="connsiteX130" fmla="*/ 52054 w 281955"/>
                <a:gd name="connsiteY130" fmla="*/ 56262 h 366806"/>
                <a:gd name="connsiteX131" fmla="*/ 51623 w 281955"/>
                <a:gd name="connsiteY131" fmla="*/ 56046 h 366806"/>
                <a:gd name="connsiteX132" fmla="*/ 51083 w 281955"/>
                <a:gd name="connsiteY132" fmla="*/ 56154 h 366806"/>
                <a:gd name="connsiteX133" fmla="*/ 49897 w 281955"/>
                <a:gd name="connsiteY133" fmla="*/ 56262 h 366806"/>
                <a:gd name="connsiteX134" fmla="*/ 49303 w 281955"/>
                <a:gd name="connsiteY134" fmla="*/ 56046 h 366806"/>
                <a:gd name="connsiteX135" fmla="*/ 48332 w 281955"/>
                <a:gd name="connsiteY135" fmla="*/ 55399 h 366806"/>
                <a:gd name="connsiteX136" fmla="*/ 48332 w 281955"/>
                <a:gd name="connsiteY136" fmla="*/ 55399 h 366806"/>
                <a:gd name="connsiteX137" fmla="*/ 58527 w 281955"/>
                <a:gd name="connsiteY137" fmla="*/ 44610 h 366806"/>
                <a:gd name="connsiteX138" fmla="*/ 64946 w 281955"/>
                <a:gd name="connsiteY138" fmla="*/ 36195 h 366806"/>
                <a:gd name="connsiteX139" fmla="*/ 65917 w 281955"/>
                <a:gd name="connsiteY139" fmla="*/ 35278 h 366806"/>
                <a:gd name="connsiteX140" fmla="*/ 66834 w 281955"/>
                <a:gd name="connsiteY140" fmla="*/ 34847 h 366806"/>
                <a:gd name="connsiteX141" fmla="*/ 69424 w 281955"/>
                <a:gd name="connsiteY141" fmla="*/ 34253 h 366806"/>
                <a:gd name="connsiteX142" fmla="*/ 72067 w 281955"/>
                <a:gd name="connsiteY142" fmla="*/ 33984 h 366806"/>
                <a:gd name="connsiteX143" fmla="*/ 73739 w 281955"/>
                <a:gd name="connsiteY143" fmla="*/ 33606 h 366806"/>
                <a:gd name="connsiteX144" fmla="*/ 75681 w 281955"/>
                <a:gd name="connsiteY144" fmla="*/ 32473 h 366806"/>
                <a:gd name="connsiteX145" fmla="*/ 81992 w 281955"/>
                <a:gd name="connsiteY145" fmla="*/ 28913 h 366806"/>
                <a:gd name="connsiteX146" fmla="*/ 84150 w 281955"/>
                <a:gd name="connsiteY146" fmla="*/ 28212 h 366806"/>
                <a:gd name="connsiteX147" fmla="*/ 85876 w 281955"/>
                <a:gd name="connsiteY147" fmla="*/ 28212 h 366806"/>
                <a:gd name="connsiteX148" fmla="*/ 87278 w 281955"/>
                <a:gd name="connsiteY148" fmla="*/ 28697 h 366806"/>
                <a:gd name="connsiteX149" fmla="*/ 89436 w 281955"/>
                <a:gd name="connsiteY149" fmla="*/ 29938 h 366806"/>
                <a:gd name="connsiteX150" fmla="*/ 90353 w 281955"/>
                <a:gd name="connsiteY150" fmla="*/ 30208 h 366806"/>
                <a:gd name="connsiteX151" fmla="*/ 91216 w 281955"/>
                <a:gd name="connsiteY151" fmla="*/ 30262 h 366806"/>
                <a:gd name="connsiteX152" fmla="*/ 91971 w 281955"/>
                <a:gd name="connsiteY152" fmla="*/ 30423 h 366806"/>
                <a:gd name="connsiteX153" fmla="*/ 92457 w 281955"/>
                <a:gd name="connsiteY153" fmla="*/ 30747 h 366806"/>
                <a:gd name="connsiteX154" fmla="*/ 92835 w 281955"/>
                <a:gd name="connsiteY154" fmla="*/ 31233 h 366806"/>
                <a:gd name="connsiteX155" fmla="*/ 93913 w 281955"/>
                <a:gd name="connsiteY155" fmla="*/ 32905 h 366806"/>
                <a:gd name="connsiteX156" fmla="*/ 94561 w 281955"/>
                <a:gd name="connsiteY156" fmla="*/ 33606 h 366806"/>
                <a:gd name="connsiteX157" fmla="*/ 95370 w 281955"/>
                <a:gd name="connsiteY157" fmla="*/ 34038 h 366806"/>
                <a:gd name="connsiteX158" fmla="*/ 96341 w 281955"/>
                <a:gd name="connsiteY158" fmla="*/ 34253 h 366806"/>
                <a:gd name="connsiteX159" fmla="*/ 101681 w 281955"/>
                <a:gd name="connsiteY159" fmla="*/ 34307 h 366806"/>
                <a:gd name="connsiteX160" fmla="*/ 102436 w 281955"/>
                <a:gd name="connsiteY160" fmla="*/ 34469 h 366806"/>
                <a:gd name="connsiteX161" fmla="*/ 102814 w 281955"/>
                <a:gd name="connsiteY161" fmla="*/ 34793 h 366806"/>
                <a:gd name="connsiteX162" fmla="*/ 103515 w 281955"/>
                <a:gd name="connsiteY162" fmla="*/ 35548 h 366806"/>
                <a:gd name="connsiteX163" fmla="*/ 105727 w 281955"/>
                <a:gd name="connsiteY163" fmla="*/ 36357 h 366806"/>
                <a:gd name="connsiteX164" fmla="*/ 106967 w 281955"/>
                <a:gd name="connsiteY164" fmla="*/ 36303 h 366806"/>
                <a:gd name="connsiteX165" fmla="*/ 108478 w 281955"/>
                <a:gd name="connsiteY165" fmla="*/ 35979 h 366806"/>
                <a:gd name="connsiteX166" fmla="*/ 112146 w 281955"/>
                <a:gd name="connsiteY166" fmla="*/ 34685 h 366806"/>
                <a:gd name="connsiteX167" fmla="*/ 113225 w 281955"/>
                <a:gd name="connsiteY167" fmla="*/ 34038 h 366806"/>
                <a:gd name="connsiteX168" fmla="*/ 113926 w 281955"/>
                <a:gd name="connsiteY168" fmla="*/ 33282 h 366806"/>
                <a:gd name="connsiteX169" fmla="*/ 114573 w 281955"/>
                <a:gd name="connsiteY169" fmla="*/ 31448 h 366806"/>
                <a:gd name="connsiteX170" fmla="*/ 114789 w 281955"/>
                <a:gd name="connsiteY170" fmla="*/ 30316 h 366806"/>
                <a:gd name="connsiteX171" fmla="*/ 114843 w 281955"/>
                <a:gd name="connsiteY171" fmla="*/ 29291 h 366806"/>
                <a:gd name="connsiteX172" fmla="*/ 114735 w 281955"/>
                <a:gd name="connsiteY172" fmla="*/ 28428 h 366806"/>
                <a:gd name="connsiteX173" fmla="*/ 114465 w 281955"/>
                <a:gd name="connsiteY173" fmla="*/ 27672 h 366806"/>
                <a:gd name="connsiteX174" fmla="*/ 112254 w 281955"/>
                <a:gd name="connsiteY174" fmla="*/ 23465 h 366806"/>
                <a:gd name="connsiteX175" fmla="*/ 111067 w 281955"/>
                <a:gd name="connsiteY175" fmla="*/ 21793 h 366806"/>
                <a:gd name="connsiteX176" fmla="*/ 110420 w 281955"/>
                <a:gd name="connsiteY176" fmla="*/ 20336 h 366806"/>
                <a:gd name="connsiteX177" fmla="*/ 109880 w 281955"/>
                <a:gd name="connsiteY177" fmla="*/ 19419 h 366806"/>
                <a:gd name="connsiteX178" fmla="*/ 106104 w 281955"/>
                <a:gd name="connsiteY178" fmla="*/ 15481 h 366806"/>
                <a:gd name="connsiteX179" fmla="*/ 105565 w 281955"/>
                <a:gd name="connsiteY179" fmla="*/ 14349 h 366806"/>
                <a:gd name="connsiteX180" fmla="*/ 104810 w 281955"/>
                <a:gd name="connsiteY180" fmla="*/ 11112 h 366806"/>
                <a:gd name="connsiteX181" fmla="*/ 104432 w 281955"/>
                <a:gd name="connsiteY181" fmla="*/ 10033 h 366806"/>
                <a:gd name="connsiteX182" fmla="*/ 104001 w 281955"/>
                <a:gd name="connsiteY182" fmla="*/ 9332 h 366806"/>
                <a:gd name="connsiteX183" fmla="*/ 103515 w 281955"/>
                <a:gd name="connsiteY183" fmla="*/ 9008 h 366806"/>
                <a:gd name="connsiteX184" fmla="*/ 102922 w 281955"/>
                <a:gd name="connsiteY184" fmla="*/ 8739 h 366806"/>
                <a:gd name="connsiteX185" fmla="*/ 101357 w 281955"/>
                <a:gd name="connsiteY185" fmla="*/ 8199 h 366806"/>
                <a:gd name="connsiteX186" fmla="*/ 100602 w 281955"/>
                <a:gd name="connsiteY186" fmla="*/ 7822 h 366806"/>
                <a:gd name="connsiteX187" fmla="*/ 100063 w 281955"/>
                <a:gd name="connsiteY187" fmla="*/ 7390 h 366806"/>
                <a:gd name="connsiteX188" fmla="*/ 99362 w 281955"/>
                <a:gd name="connsiteY188" fmla="*/ 5988 h 366806"/>
                <a:gd name="connsiteX189" fmla="*/ 98984 w 281955"/>
                <a:gd name="connsiteY189" fmla="*/ 5448 h 366806"/>
                <a:gd name="connsiteX190" fmla="*/ 98391 w 281955"/>
                <a:gd name="connsiteY190" fmla="*/ 5071 h 366806"/>
                <a:gd name="connsiteX191" fmla="*/ 97689 w 281955"/>
                <a:gd name="connsiteY191" fmla="*/ 4423 h 366806"/>
                <a:gd name="connsiteX192" fmla="*/ 96826 w 281955"/>
                <a:gd name="connsiteY192" fmla="*/ 3398 h 366806"/>
                <a:gd name="connsiteX193" fmla="*/ 96071 w 281955"/>
                <a:gd name="connsiteY193" fmla="*/ 1564 h 366806"/>
                <a:gd name="connsiteX194" fmla="*/ 96125 w 281955"/>
                <a:gd name="connsiteY194" fmla="*/ 593 h 366806"/>
                <a:gd name="connsiteX195" fmla="*/ 96449 w 281955"/>
                <a:gd name="connsiteY195" fmla="*/ 54 h 366806"/>
                <a:gd name="connsiteX196" fmla="*/ 96988 w 281955"/>
                <a:gd name="connsiteY196" fmla="*/ 0 h 366806"/>
                <a:gd name="connsiteX197" fmla="*/ 97581 w 281955"/>
                <a:gd name="connsiteY197" fmla="*/ 162 h 366806"/>
                <a:gd name="connsiteX198" fmla="*/ 100279 w 281955"/>
                <a:gd name="connsiteY198" fmla="*/ 1888 h 366806"/>
                <a:gd name="connsiteX199" fmla="*/ 101303 w 281955"/>
                <a:gd name="connsiteY199" fmla="*/ 2320 h 366806"/>
                <a:gd name="connsiteX200" fmla="*/ 102544 w 281955"/>
                <a:gd name="connsiteY200" fmla="*/ 2589 h 366806"/>
                <a:gd name="connsiteX201" fmla="*/ 103947 w 281955"/>
                <a:gd name="connsiteY201" fmla="*/ 2643 h 366806"/>
                <a:gd name="connsiteX202" fmla="*/ 105025 w 281955"/>
                <a:gd name="connsiteY202" fmla="*/ 2481 h 366806"/>
                <a:gd name="connsiteX203" fmla="*/ 105835 w 281955"/>
                <a:gd name="connsiteY203" fmla="*/ 2266 h 366806"/>
                <a:gd name="connsiteX204" fmla="*/ 106806 w 281955"/>
                <a:gd name="connsiteY204" fmla="*/ 1726 h 366806"/>
                <a:gd name="connsiteX205" fmla="*/ 109233 w 281955"/>
                <a:gd name="connsiteY205" fmla="*/ 2050 h 366806"/>
                <a:gd name="connsiteX206" fmla="*/ 113279 w 281955"/>
                <a:gd name="connsiteY206" fmla="*/ 3776 h 366806"/>
                <a:gd name="connsiteX207" fmla="*/ 116839 w 281955"/>
                <a:gd name="connsiteY207" fmla="*/ 4531 h 366806"/>
                <a:gd name="connsiteX208" fmla="*/ 118079 w 281955"/>
                <a:gd name="connsiteY208" fmla="*/ 5071 h 366806"/>
                <a:gd name="connsiteX209" fmla="*/ 119482 w 281955"/>
                <a:gd name="connsiteY209" fmla="*/ 5988 h 366806"/>
                <a:gd name="connsiteX210" fmla="*/ 122233 w 281955"/>
                <a:gd name="connsiteY210" fmla="*/ 6905 h 366806"/>
                <a:gd name="connsiteX211" fmla="*/ 125793 w 281955"/>
                <a:gd name="connsiteY211" fmla="*/ 7768 h 366806"/>
                <a:gd name="connsiteX212" fmla="*/ 126980 w 281955"/>
                <a:gd name="connsiteY212" fmla="*/ 8361 h 366806"/>
                <a:gd name="connsiteX213" fmla="*/ 127843 w 281955"/>
                <a:gd name="connsiteY213" fmla="*/ 9062 h 366806"/>
                <a:gd name="connsiteX214" fmla="*/ 129623 w 281955"/>
                <a:gd name="connsiteY214" fmla="*/ 10788 h 366806"/>
                <a:gd name="connsiteX215" fmla="*/ 131187 w 281955"/>
                <a:gd name="connsiteY215" fmla="*/ 11759 h 366806"/>
                <a:gd name="connsiteX216" fmla="*/ 132482 w 281955"/>
                <a:gd name="connsiteY216" fmla="*/ 12191 h 366806"/>
                <a:gd name="connsiteX217" fmla="*/ 133615 w 281955"/>
                <a:gd name="connsiteY217" fmla="*/ 12353 h 366806"/>
                <a:gd name="connsiteX218" fmla="*/ 134640 w 281955"/>
                <a:gd name="connsiteY218" fmla="*/ 12299 h 366806"/>
                <a:gd name="connsiteX219" fmla="*/ 135988 w 281955"/>
                <a:gd name="connsiteY219" fmla="*/ 12029 h 366806"/>
                <a:gd name="connsiteX220" fmla="*/ 136905 w 281955"/>
                <a:gd name="connsiteY220" fmla="*/ 11382 h 366806"/>
                <a:gd name="connsiteX221" fmla="*/ 139009 w 281955"/>
                <a:gd name="connsiteY221" fmla="*/ 13000 h 366806"/>
                <a:gd name="connsiteX222" fmla="*/ 139818 w 281955"/>
                <a:gd name="connsiteY222" fmla="*/ 14241 h 366806"/>
                <a:gd name="connsiteX223" fmla="*/ 140034 w 281955"/>
                <a:gd name="connsiteY223" fmla="*/ 14618 h 366806"/>
                <a:gd name="connsiteX224" fmla="*/ 139980 w 281955"/>
                <a:gd name="connsiteY224" fmla="*/ 15320 h 366806"/>
                <a:gd name="connsiteX225" fmla="*/ 139602 w 281955"/>
                <a:gd name="connsiteY225" fmla="*/ 16021 h 366806"/>
                <a:gd name="connsiteX226" fmla="*/ 139117 w 281955"/>
                <a:gd name="connsiteY226" fmla="*/ 16668 h 366806"/>
                <a:gd name="connsiteX227" fmla="*/ 137229 w 281955"/>
                <a:gd name="connsiteY227" fmla="*/ 18286 h 366806"/>
                <a:gd name="connsiteX228" fmla="*/ 136636 w 281955"/>
                <a:gd name="connsiteY228" fmla="*/ 18934 h 366806"/>
                <a:gd name="connsiteX229" fmla="*/ 136204 w 281955"/>
                <a:gd name="connsiteY229" fmla="*/ 19905 h 366806"/>
                <a:gd name="connsiteX230" fmla="*/ 136258 w 281955"/>
                <a:gd name="connsiteY230" fmla="*/ 20768 h 366806"/>
                <a:gd name="connsiteX231" fmla="*/ 138578 w 281955"/>
                <a:gd name="connsiteY231" fmla="*/ 27618 h 366806"/>
                <a:gd name="connsiteX232" fmla="*/ 139279 w 281955"/>
                <a:gd name="connsiteY232" fmla="*/ 28859 h 366806"/>
                <a:gd name="connsiteX233" fmla="*/ 141167 w 281955"/>
                <a:gd name="connsiteY233" fmla="*/ 30747 h 366806"/>
                <a:gd name="connsiteX234" fmla="*/ 141760 w 281955"/>
                <a:gd name="connsiteY234" fmla="*/ 31502 h 366806"/>
                <a:gd name="connsiteX235" fmla="*/ 145158 w 281955"/>
                <a:gd name="connsiteY235" fmla="*/ 37921 h 366806"/>
                <a:gd name="connsiteX236" fmla="*/ 154113 w 281955"/>
                <a:gd name="connsiteY236" fmla="*/ 41320 h 366806"/>
                <a:gd name="connsiteX237" fmla="*/ 156864 w 281955"/>
                <a:gd name="connsiteY237" fmla="*/ 41266 h 366806"/>
                <a:gd name="connsiteX238" fmla="*/ 157457 w 281955"/>
                <a:gd name="connsiteY238" fmla="*/ 40565 h 366806"/>
                <a:gd name="connsiteX239" fmla="*/ 158212 w 281955"/>
                <a:gd name="connsiteY239" fmla="*/ 39432 h 366806"/>
                <a:gd name="connsiteX240" fmla="*/ 158590 w 281955"/>
                <a:gd name="connsiteY240" fmla="*/ 39000 h 366806"/>
                <a:gd name="connsiteX241" fmla="*/ 159399 w 281955"/>
                <a:gd name="connsiteY241" fmla="*/ 38569 h 366806"/>
                <a:gd name="connsiteX242" fmla="*/ 160640 w 281955"/>
                <a:gd name="connsiteY242" fmla="*/ 38245 h 366806"/>
                <a:gd name="connsiteX243" fmla="*/ 163391 w 281955"/>
                <a:gd name="connsiteY243" fmla="*/ 37921 h 366806"/>
                <a:gd name="connsiteX244" fmla="*/ 165009 w 281955"/>
                <a:gd name="connsiteY244" fmla="*/ 38137 h 366806"/>
                <a:gd name="connsiteX245" fmla="*/ 166358 w 281955"/>
                <a:gd name="connsiteY245" fmla="*/ 38569 h 366806"/>
                <a:gd name="connsiteX246" fmla="*/ 168192 w 281955"/>
                <a:gd name="connsiteY246" fmla="*/ 40025 h 366806"/>
                <a:gd name="connsiteX247" fmla="*/ 171860 w 281955"/>
                <a:gd name="connsiteY247" fmla="*/ 44340 h 366806"/>
                <a:gd name="connsiteX248" fmla="*/ 178225 w 281955"/>
                <a:gd name="connsiteY248" fmla="*/ 47145 h 366806"/>
                <a:gd name="connsiteX249" fmla="*/ 181785 w 281955"/>
                <a:gd name="connsiteY249" fmla="*/ 49357 h 366806"/>
                <a:gd name="connsiteX250" fmla="*/ 183727 w 281955"/>
                <a:gd name="connsiteY250" fmla="*/ 50975 h 366806"/>
                <a:gd name="connsiteX251" fmla="*/ 187341 w 281955"/>
                <a:gd name="connsiteY251" fmla="*/ 54751 h 366806"/>
                <a:gd name="connsiteX252" fmla="*/ 187935 w 281955"/>
                <a:gd name="connsiteY252" fmla="*/ 55021 h 366806"/>
                <a:gd name="connsiteX253" fmla="*/ 188366 w 281955"/>
                <a:gd name="connsiteY253" fmla="*/ 54913 h 366806"/>
                <a:gd name="connsiteX254" fmla="*/ 188798 w 281955"/>
                <a:gd name="connsiteY254" fmla="*/ 54643 h 366806"/>
                <a:gd name="connsiteX255" fmla="*/ 189391 w 281955"/>
                <a:gd name="connsiteY255" fmla="*/ 54374 h 366806"/>
                <a:gd name="connsiteX256" fmla="*/ 190200 w 281955"/>
                <a:gd name="connsiteY256" fmla="*/ 54482 h 366806"/>
                <a:gd name="connsiteX257" fmla="*/ 190686 w 281955"/>
                <a:gd name="connsiteY257" fmla="*/ 54859 h 366806"/>
                <a:gd name="connsiteX258" fmla="*/ 191009 w 281955"/>
                <a:gd name="connsiteY258" fmla="*/ 55291 h 366806"/>
                <a:gd name="connsiteX259" fmla="*/ 191333 w 281955"/>
                <a:gd name="connsiteY259" fmla="*/ 55776 h 366806"/>
                <a:gd name="connsiteX260" fmla="*/ 191657 w 281955"/>
                <a:gd name="connsiteY260" fmla="*/ 56154 h 366806"/>
                <a:gd name="connsiteX261" fmla="*/ 194084 w 281955"/>
                <a:gd name="connsiteY261" fmla="*/ 58581 h 366806"/>
                <a:gd name="connsiteX262" fmla="*/ 194947 w 281955"/>
                <a:gd name="connsiteY262" fmla="*/ 59660 h 366806"/>
                <a:gd name="connsiteX263" fmla="*/ 195702 w 281955"/>
                <a:gd name="connsiteY263" fmla="*/ 60901 h 366806"/>
                <a:gd name="connsiteX264" fmla="*/ 196080 w 281955"/>
                <a:gd name="connsiteY264" fmla="*/ 62087 h 366806"/>
                <a:gd name="connsiteX265" fmla="*/ 196242 w 281955"/>
                <a:gd name="connsiteY265" fmla="*/ 63220 h 366806"/>
                <a:gd name="connsiteX266" fmla="*/ 196242 w 281955"/>
                <a:gd name="connsiteY266" fmla="*/ 64515 h 366806"/>
                <a:gd name="connsiteX267" fmla="*/ 195055 w 281955"/>
                <a:gd name="connsiteY267" fmla="*/ 72121 h 366806"/>
                <a:gd name="connsiteX268" fmla="*/ 195001 w 281955"/>
                <a:gd name="connsiteY268" fmla="*/ 74224 h 366806"/>
                <a:gd name="connsiteX269" fmla="*/ 195540 w 281955"/>
                <a:gd name="connsiteY269" fmla="*/ 79673 h 366806"/>
                <a:gd name="connsiteX270" fmla="*/ 195379 w 281955"/>
                <a:gd name="connsiteY270" fmla="*/ 80320 h 366806"/>
                <a:gd name="connsiteX271" fmla="*/ 194893 w 281955"/>
                <a:gd name="connsiteY271" fmla="*/ 80913 h 366806"/>
                <a:gd name="connsiteX272" fmla="*/ 194084 w 281955"/>
                <a:gd name="connsiteY272" fmla="*/ 81291 h 366806"/>
                <a:gd name="connsiteX273" fmla="*/ 193113 w 281955"/>
                <a:gd name="connsiteY273" fmla="*/ 81507 h 366806"/>
                <a:gd name="connsiteX274" fmla="*/ 188744 w 281955"/>
                <a:gd name="connsiteY274" fmla="*/ 81722 h 366806"/>
                <a:gd name="connsiteX275" fmla="*/ 188096 w 281955"/>
                <a:gd name="connsiteY275" fmla="*/ 81884 h 366806"/>
                <a:gd name="connsiteX276" fmla="*/ 187503 w 281955"/>
                <a:gd name="connsiteY276" fmla="*/ 82208 h 366806"/>
                <a:gd name="connsiteX277" fmla="*/ 187125 w 281955"/>
                <a:gd name="connsiteY277" fmla="*/ 82532 h 366806"/>
                <a:gd name="connsiteX278" fmla="*/ 186856 w 281955"/>
                <a:gd name="connsiteY278" fmla="*/ 83233 h 366806"/>
                <a:gd name="connsiteX279" fmla="*/ 186856 w 281955"/>
                <a:gd name="connsiteY279" fmla="*/ 84204 h 366806"/>
                <a:gd name="connsiteX280" fmla="*/ 187179 w 281955"/>
                <a:gd name="connsiteY280" fmla="*/ 85984 h 366806"/>
                <a:gd name="connsiteX281" fmla="*/ 189661 w 281955"/>
                <a:gd name="connsiteY281" fmla="*/ 90461 h 366806"/>
                <a:gd name="connsiteX282" fmla="*/ 190092 w 281955"/>
                <a:gd name="connsiteY282" fmla="*/ 91810 h 366806"/>
                <a:gd name="connsiteX283" fmla="*/ 190632 w 281955"/>
                <a:gd name="connsiteY283" fmla="*/ 94884 h 366806"/>
                <a:gd name="connsiteX284" fmla="*/ 191117 w 281955"/>
                <a:gd name="connsiteY284" fmla="*/ 96179 h 366806"/>
                <a:gd name="connsiteX285" fmla="*/ 191711 w 281955"/>
                <a:gd name="connsiteY285" fmla="*/ 97312 h 366806"/>
                <a:gd name="connsiteX286" fmla="*/ 193491 w 281955"/>
                <a:gd name="connsiteY286" fmla="*/ 99901 h 366806"/>
                <a:gd name="connsiteX287" fmla="*/ 196350 w 281955"/>
                <a:gd name="connsiteY287" fmla="*/ 105025 h 366806"/>
                <a:gd name="connsiteX288" fmla="*/ 203578 w 281955"/>
                <a:gd name="connsiteY288" fmla="*/ 110096 h 366806"/>
                <a:gd name="connsiteX289" fmla="*/ 206760 w 281955"/>
                <a:gd name="connsiteY289" fmla="*/ 111445 h 366806"/>
                <a:gd name="connsiteX290" fmla="*/ 208810 w 281955"/>
                <a:gd name="connsiteY290" fmla="*/ 111930 h 366806"/>
                <a:gd name="connsiteX291" fmla="*/ 212316 w 281955"/>
                <a:gd name="connsiteY291" fmla="*/ 118295 h 366806"/>
                <a:gd name="connsiteX292" fmla="*/ 229308 w 281955"/>
                <a:gd name="connsiteY292" fmla="*/ 138092 h 366806"/>
                <a:gd name="connsiteX293" fmla="*/ 237561 w 281955"/>
                <a:gd name="connsiteY293" fmla="*/ 145428 h 366806"/>
                <a:gd name="connsiteX294" fmla="*/ 246516 w 281955"/>
                <a:gd name="connsiteY294" fmla="*/ 150607 h 366806"/>
                <a:gd name="connsiteX295" fmla="*/ 251586 w 281955"/>
                <a:gd name="connsiteY295" fmla="*/ 156055 h 366806"/>
                <a:gd name="connsiteX296" fmla="*/ 254445 w 281955"/>
                <a:gd name="connsiteY296" fmla="*/ 157997 h 366806"/>
                <a:gd name="connsiteX297" fmla="*/ 259084 w 281955"/>
                <a:gd name="connsiteY297" fmla="*/ 159453 h 366806"/>
                <a:gd name="connsiteX298" fmla="*/ 267337 w 281955"/>
                <a:gd name="connsiteY298" fmla="*/ 161071 h 366806"/>
                <a:gd name="connsiteX299" fmla="*/ 271599 w 281955"/>
                <a:gd name="connsiteY299" fmla="*/ 162636 h 366806"/>
                <a:gd name="connsiteX300" fmla="*/ 272570 w 281955"/>
                <a:gd name="connsiteY300" fmla="*/ 163121 h 366806"/>
                <a:gd name="connsiteX301" fmla="*/ 273325 w 281955"/>
                <a:gd name="connsiteY301" fmla="*/ 163661 h 366806"/>
                <a:gd name="connsiteX302" fmla="*/ 274134 w 281955"/>
                <a:gd name="connsiteY302" fmla="*/ 164416 h 366806"/>
                <a:gd name="connsiteX303" fmla="*/ 274512 w 281955"/>
                <a:gd name="connsiteY303" fmla="*/ 164901 h 366806"/>
                <a:gd name="connsiteX304" fmla="*/ 274835 w 281955"/>
                <a:gd name="connsiteY304" fmla="*/ 165495 h 366806"/>
                <a:gd name="connsiteX305" fmla="*/ 275645 w 281955"/>
                <a:gd name="connsiteY305" fmla="*/ 167275 h 366806"/>
                <a:gd name="connsiteX306" fmla="*/ 276723 w 281955"/>
                <a:gd name="connsiteY306" fmla="*/ 169594 h 366806"/>
                <a:gd name="connsiteX307" fmla="*/ 277047 w 281955"/>
                <a:gd name="connsiteY307" fmla="*/ 171536 h 366806"/>
                <a:gd name="connsiteX308" fmla="*/ 277047 w 281955"/>
                <a:gd name="connsiteY308" fmla="*/ 173532 h 366806"/>
                <a:gd name="connsiteX309" fmla="*/ 276777 w 281955"/>
                <a:gd name="connsiteY309" fmla="*/ 175420 h 366806"/>
                <a:gd name="connsiteX310" fmla="*/ 277910 w 281955"/>
                <a:gd name="connsiteY310" fmla="*/ 176337 h 366806"/>
                <a:gd name="connsiteX311" fmla="*/ 279582 w 281955"/>
                <a:gd name="connsiteY311" fmla="*/ 177092 h 366806"/>
                <a:gd name="connsiteX312" fmla="*/ 280391 w 281955"/>
                <a:gd name="connsiteY312" fmla="*/ 177038 h 366806"/>
                <a:gd name="connsiteX313" fmla="*/ 280877 w 281955"/>
                <a:gd name="connsiteY313" fmla="*/ 176823 h 366806"/>
                <a:gd name="connsiteX314" fmla="*/ 281309 w 281955"/>
                <a:gd name="connsiteY314" fmla="*/ 176553 h 366806"/>
                <a:gd name="connsiteX315" fmla="*/ 281794 w 281955"/>
                <a:gd name="connsiteY315" fmla="*/ 176769 h 366806"/>
                <a:gd name="connsiteX316" fmla="*/ 281956 w 281955"/>
                <a:gd name="connsiteY316" fmla="*/ 177308 h 366806"/>
                <a:gd name="connsiteX317" fmla="*/ 281848 w 281955"/>
                <a:gd name="connsiteY317" fmla="*/ 178387 h 366806"/>
                <a:gd name="connsiteX318" fmla="*/ 281093 w 281955"/>
                <a:gd name="connsiteY318" fmla="*/ 180113 h 366806"/>
                <a:gd name="connsiteX319" fmla="*/ 279906 w 281955"/>
                <a:gd name="connsiteY319" fmla="*/ 182163 h 366806"/>
                <a:gd name="connsiteX320" fmla="*/ 277856 w 281955"/>
                <a:gd name="connsiteY320" fmla="*/ 184698 h 366806"/>
                <a:gd name="connsiteX321" fmla="*/ 276076 w 281955"/>
                <a:gd name="connsiteY321" fmla="*/ 186047 h 366806"/>
                <a:gd name="connsiteX322" fmla="*/ 273757 w 281955"/>
                <a:gd name="connsiteY322" fmla="*/ 187179 h 366806"/>
                <a:gd name="connsiteX323" fmla="*/ 270736 w 281955"/>
                <a:gd name="connsiteY323" fmla="*/ 187719 h 366806"/>
                <a:gd name="connsiteX324" fmla="*/ 269873 w 281955"/>
                <a:gd name="connsiteY324" fmla="*/ 187719 h 366806"/>
                <a:gd name="connsiteX325" fmla="*/ 269225 w 281955"/>
                <a:gd name="connsiteY325" fmla="*/ 187827 h 366806"/>
                <a:gd name="connsiteX326" fmla="*/ 268578 w 281955"/>
                <a:gd name="connsiteY326" fmla="*/ 188150 h 366806"/>
                <a:gd name="connsiteX327" fmla="*/ 267715 w 281955"/>
                <a:gd name="connsiteY327" fmla="*/ 189067 h 366806"/>
                <a:gd name="connsiteX328" fmla="*/ 267284 w 281955"/>
                <a:gd name="connsiteY328" fmla="*/ 190740 h 366806"/>
                <a:gd name="connsiteX329" fmla="*/ 266960 w 281955"/>
                <a:gd name="connsiteY329" fmla="*/ 193221 h 366806"/>
                <a:gd name="connsiteX330" fmla="*/ 268470 w 281955"/>
                <a:gd name="connsiteY330" fmla="*/ 198292 h 366806"/>
                <a:gd name="connsiteX331" fmla="*/ 268308 w 281955"/>
                <a:gd name="connsiteY331" fmla="*/ 199316 h 366806"/>
                <a:gd name="connsiteX332" fmla="*/ 267391 w 281955"/>
                <a:gd name="connsiteY332" fmla="*/ 201852 h 366806"/>
                <a:gd name="connsiteX333" fmla="*/ 267553 w 281955"/>
                <a:gd name="connsiteY333" fmla="*/ 202715 h 366806"/>
                <a:gd name="connsiteX334" fmla="*/ 268039 w 281955"/>
                <a:gd name="connsiteY334" fmla="*/ 203362 h 366806"/>
                <a:gd name="connsiteX335" fmla="*/ 268362 w 281955"/>
                <a:gd name="connsiteY335" fmla="*/ 203955 h 366806"/>
                <a:gd name="connsiteX336" fmla="*/ 268362 w 281955"/>
                <a:gd name="connsiteY336" fmla="*/ 204657 h 366806"/>
                <a:gd name="connsiteX337" fmla="*/ 267445 w 281955"/>
                <a:gd name="connsiteY337" fmla="*/ 207300 h 366806"/>
                <a:gd name="connsiteX338" fmla="*/ 266420 w 281955"/>
                <a:gd name="connsiteY338" fmla="*/ 208918 h 366806"/>
                <a:gd name="connsiteX339" fmla="*/ 264317 w 281955"/>
                <a:gd name="connsiteY339" fmla="*/ 211022 h 366806"/>
                <a:gd name="connsiteX340" fmla="*/ 257196 w 281955"/>
                <a:gd name="connsiteY340" fmla="*/ 216362 h 366806"/>
                <a:gd name="connsiteX341" fmla="*/ 253906 w 281955"/>
                <a:gd name="connsiteY341" fmla="*/ 219437 h 366806"/>
                <a:gd name="connsiteX342" fmla="*/ 252234 w 281955"/>
                <a:gd name="connsiteY342" fmla="*/ 221541 h 366806"/>
                <a:gd name="connsiteX343" fmla="*/ 250130 w 281955"/>
                <a:gd name="connsiteY343" fmla="*/ 224831 h 366806"/>
                <a:gd name="connsiteX344" fmla="*/ 248835 w 281955"/>
                <a:gd name="connsiteY344" fmla="*/ 225640 h 366806"/>
                <a:gd name="connsiteX345" fmla="*/ 247756 w 281955"/>
                <a:gd name="connsiteY345" fmla="*/ 226072 h 366806"/>
                <a:gd name="connsiteX346" fmla="*/ 244898 w 281955"/>
                <a:gd name="connsiteY346" fmla="*/ 225856 h 366806"/>
                <a:gd name="connsiteX347" fmla="*/ 243819 w 281955"/>
                <a:gd name="connsiteY347" fmla="*/ 224831 h 366806"/>
                <a:gd name="connsiteX348" fmla="*/ 228445 w 281955"/>
                <a:gd name="connsiteY348" fmla="*/ 227097 h 366806"/>
                <a:gd name="connsiteX349" fmla="*/ 226503 w 281955"/>
                <a:gd name="connsiteY349" fmla="*/ 226935 h 366806"/>
                <a:gd name="connsiteX350" fmla="*/ 224885 w 281955"/>
                <a:gd name="connsiteY350" fmla="*/ 225964 h 366806"/>
                <a:gd name="connsiteX351" fmla="*/ 223429 w 281955"/>
                <a:gd name="connsiteY351" fmla="*/ 225424 h 366806"/>
                <a:gd name="connsiteX352" fmla="*/ 221918 w 281955"/>
                <a:gd name="connsiteY352" fmla="*/ 225694 h 366806"/>
                <a:gd name="connsiteX353" fmla="*/ 218682 w 281955"/>
                <a:gd name="connsiteY353" fmla="*/ 225101 h 366806"/>
                <a:gd name="connsiteX354" fmla="*/ 219113 w 281955"/>
                <a:gd name="connsiteY354" fmla="*/ 233947 h 366806"/>
                <a:gd name="connsiteX355" fmla="*/ 219868 w 281955"/>
                <a:gd name="connsiteY355" fmla="*/ 239018 h 366806"/>
                <a:gd name="connsiteX356" fmla="*/ 221163 w 281955"/>
                <a:gd name="connsiteY356" fmla="*/ 243819 h 366806"/>
                <a:gd name="connsiteX357" fmla="*/ 223644 w 281955"/>
                <a:gd name="connsiteY357" fmla="*/ 248620 h 366806"/>
                <a:gd name="connsiteX358" fmla="*/ 225155 w 281955"/>
                <a:gd name="connsiteY358" fmla="*/ 250939 h 366806"/>
                <a:gd name="connsiteX359" fmla="*/ 226449 w 281955"/>
                <a:gd name="connsiteY359" fmla="*/ 252396 h 366806"/>
                <a:gd name="connsiteX360" fmla="*/ 229200 w 281955"/>
                <a:gd name="connsiteY360" fmla="*/ 254607 h 366806"/>
                <a:gd name="connsiteX361" fmla="*/ 230117 w 281955"/>
                <a:gd name="connsiteY361" fmla="*/ 255848 h 366806"/>
                <a:gd name="connsiteX362" fmla="*/ 231250 w 281955"/>
                <a:gd name="connsiteY362" fmla="*/ 257844 h 366806"/>
                <a:gd name="connsiteX363" fmla="*/ 234756 w 281955"/>
                <a:gd name="connsiteY363" fmla="*/ 266367 h 366806"/>
                <a:gd name="connsiteX364" fmla="*/ 237831 w 281955"/>
                <a:gd name="connsiteY364" fmla="*/ 276562 h 366806"/>
                <a:gd name="connsiteX365" fmla="*/ 235026 w 281955"/>
                <a:gd name="connsiteY365" fmla="*/ 277371 h 366806"/>
                <a:gd name="connsiteX366" fmla="*/ 231196 w 281955"/>
                <a:gd name="connsiteY366" fmla="*/ 279960 h 366806"/>
                <a:gd name="connsiteX367" fmla="*/ 229308 w 281955"/>
                <a:gd name="connsiteY367" fmla="*/ 280823 h 366806"/>
                <a:gd name="connsiteX368" fmla="*/ 224993 w 281955"/>
                <a:gd name="connsiteY368" fmla="*/ 282064 h 366806"/>
                <a:gd name="connsiteX369" fmla="*/ 223482 w 281955"/>
                <a:gd name="connsiteY369" fmla="*/ 282711 h 366806"/>
                <a:gd name="connsiteX370" fmla="*/ 215445 w 281955"/>
                <a:gd name="connsiteY370" fmla="*/ 288537 h 366806"/>
                <a:gd name="connsiteX371" fmla="*/ 211130 w 281955"/>
                <a:gd name="connsiteY371" fmla="*/ 292529 h 366806"/>
                <a:gd name="connsiteX372" fmla="*/ 211130 w 281955"/>
                <a:gd name="connsiteY372" fmla="*/ 292529 h 366806"/>
                <a:gd name="connsiteX373" fmla="*/ 166142 w 281955"/>
                <a:gd name="connsiteY373" fmla="*/ 348359 h 366806"/>
                <a:gd name="connsiteX374" fmla="*/ 166142 w 281955"/>
                <a:gd name="connsiteY374" fmla="*/ 349977 h 366806"/>
                <a:gd name="connsiteX375" fmla="*/ 166789 w 281955"/>
                <a:gd name="connsiteY375" fmla="*/ 351110 h 366806"/>
                <a:gd name="connsiteX376" fmla="*/ 168623 w 281955"/>
                <a:gd name="connsiteY376" fmla="*/ 353106 h 366806"/>
                <a:gd name="connsiteX377" fmla="*/ 167976 w 281955"/>
                <a:gd name="connsiteY377" fmla="*/ 353699 h 366806"/>
                <a:gd name="connsiteX378" fmla="*/ 166034 w 281955"/>
                <a:gd name="connsiteY378" fmla="*/ 353267 h 366806"/>
                <a:gd name="connsiteX379" fmla="*/ 164901 w 281955"/>
                <a:gd name="connsiteY379" fmla="*/ 351703 h 366806"/>
                <a:gd name="connsiteX380" fmla="*/ 164847 w 281955"/>
                <a:gd name="connsiteY380" fmla="*/ 349815 h 366806"/>
                <a:gd name="connsiteX381" fmla="*/ 166142 w 281955"/>
                <a:gd name="connsiteY381" fmla="*/ 348359 h 366806"/>
                <a:gd name="connsiteX382" fmla="*/ 156594 w 281955"/>
                <a:gd name="connsiteY382" fmla="*/ 353699 h 366806"/>
                <a:gd name="connsiteX383" fmla="*/ 157727 w 281955"/>
                <a:gd name="connsiteY383" fmla="*/ 356288 h 366806"/>
                <a:gd name="connsiteX384" fmla="*/ 159022 w 281955"/>
                <a:gd name="connsiteY384" fmla="*/ 358446 h 366806"/>
                <a:gd name="connsiteX385" fmla="*/ 162528 w 281955"/>
                <a:gd name="connsiteY385" fmla="*/ 362707 h 366806"/>
                <a:gd name="connsiteX386" fmla="*/ 163499 w 281955"/>
                <a:gd name="connsiteY386" fmla="*/ 365135 h 366806"/>
                <a:gd name="connsiteX387" fmla="*/ 161988 w 281955"/>
                <a:gd name="connsiteY387" fmla="*/ 366807 h 366806"/>
                <a:gd name="connsiteX388" fmla="*/ 160910 w 281955"/>
                <a:gd name="connsiteY388" fmla="*/ 365998 h 366806"/>
                <a:gd name="connsiteX389" fmla="*/ 159291 w 281955"/>
                <a:gd name="connsiteY389" fmla="*/ 364056 h 366806"/>
                <a:gd name="connsiteX390" fmla="*/ 158374 w 281955"/>
                <a:gd name="connsiteY390" fmla="*/ 363193 h 366806"/>
                <a:gd name="connsiteX391" fmla="*/ 157403 w 281955"/>
                <a:gd name="connsiteY391" fmla="*/ 362599 h 366806"/>
                <a:gd name="connsiteX392" fmla="*/ 155515 w 281955"/>
                <a:gd name="connsiteY392" fmla="*/ 361790 h 366806"/>
                <a:gd name="connsiteX393" fmla="*/ 154868 w 281955"/>
                <a:gd name="connsiteY393" fmla="*/ 361359 h 366806"/>
                <a:gd name="connsiteX394" fmla="*/ 154760 w 281955"/>
                <a:gd name="connsiteY394" fmla="*/ 360981 h 366806"/>
                <a:gd name="connsiteX395" fmla="*/ 154868 w 281955"/>
                <a:gd name="connsiteY395" fmla="*/ 359309 h 366806"/>
                <a:gd name="connsiteX396" fmla="*/ 154652 w 281955"/>
                <a:gd name="connsiteY396" fmla="*/ 358662 h 366806"/>
                <a:gd name="connsiteX397" fmla="*/ 154167 w 281955"/>
                <a:gd name="connsiteY397" fmla="*/ 358500 h 366806"/>
                <a:gd name="connsiteX398" fmla="*/ 153573 w 281955"/>
                <a:gd name="connsiteY398" fmla="*/ 358554 h 366806"/>
                <a:gd name="connsiteX399" fmla="*/ 153088 w 281955"/>
                <a:gd name="connsiteY399" fmla="*/ 358392 h 366806"/>
                <a:gd name="connsiteX400" fmla="*/ 151254 w 281955"/>
                <a:gd name="connsiteY400" fmla="*/ 357043 h 366806"/>
                <a:gd name="connsiteX401" fmla="*/ 150714 w 281955"/>
                <a:gd name="connsiteY401" fmla="*/ 356234 h 366806"/>
                <a:gd name="connsiteX402" fmla="*/ 150714 w 281955"/>
                <a:gd name="connsiteY402" fmla="*/ 354886 h 366806"/>
                <a:gd name="connsiteX403" fmla="*/ 151308 w 281955"/>
                <a:gd name="connsiteY403" fmla="*/ 354886 h 366806"/>
                <a:gd name="connsiteX404" fmla="*/ 151470 w 281955"/>
                <a:gd name="connsiteY404" fmla="*/ 355371 h 366806"/>
                <a:gd name="connsiteX405" fmla="*/ 151739 w 281955"/>
                <a:gd name="connsiteY405" fmla="*/ 355749 h 366806"/>
                <a:gd name="connsiteX406" fmla="*/ 152171 w 281955"/>
                <a:gd name="connsiteY406" fmla="*/ 356018 h 366806"/>
                <a:gd name="connsiteX407" fmla="*/ 152818 w 281955"/>
                <a:gd name="connsiteY407" fmla="*/ 356126 h 366806"/>
                <a:gd name="connsiteX408" fmla="*/ 153304 w 281955"/>
                <a:gd name="connsiteY408" fmla="*/ 355749 h 366806"/>
                <a:gd name="connsiteX409" fmla="*/ 152926 w 281955"/>
                <a:gd name="connsiteY409" fmla="*/ 354940 h 366806"/>
                <a:gd name="connsiteX410" fmla="*/ 151901 w 281955"/>
                <a:gd name="connsiteY410" fmla="*/ 353645 h 366806"/>
                <a:gd name="connsiteX411" fmla="*/ 151362 w 281955"/>
                <a:gd name="connsiteY411" fmla="*/ 351757 h 366806"/>
                <a:gd name="connsiteX412" fmla="*/ 151308 w 281955"/>
                <a:gd name="connsiteY412" fmla="*/ 351002 h 366806"/>
                <a:gd name="connsiteX413" fmla="*/ 151847 w 281955"/>
                <a:gd name="connsiteY413" fmla="*/ 349545 h 366806"/>
                <a:gd name="connsiteX414" fmla="*/ 152009 w 281955"/>
                <a:gd name="connsiteY414" fmla="*/ 348682 h 366806"/>
                <a:gd name="connsiteX415" fmla="*/ 147424 w 281955"/>
                <a:gd name="connsiteY415" fmla="*/ 344367 h 366806"/>
                <a:gd name="connsiteX416" fmla="*/ 146129 w 281955"/>
                <a:gd name="connsiteY416" fmla="*/ 343989 h 366806"/>
                <a:gd name="connsiteX417" fmla="*/ 144565 w 281955"/>
                <a:gd name="connsiteY417" fmla="*/ 343989 h 366806"/>
                <a:gd name="connsiteX418" fmla="*/ 143594 w 281955"/>
                <a:gd name="connsiteY418" fmla="*/ 343666 h 366806"/>
                <a:gd name="connsiteX419" fmla="*/ 144134 w 281955"/>
                <a:gd name="connsiteY419" fmla="*/ 342263 h 366806"/>
                <a:gd name="connsiteX420" fmla="*/ 143216 w 281955"/>
                <a:gd name="connsiteY420" fmla="*/ 341454 h 366806"/>
                <a:gd name="connsiteX421" fmla="*/ 140519 w 281955"/>
                <a:gd name="connsiteY421" fmla="*/ 338218 h 366806"/>
                <a:gd name="connsiteX422" fmla="*/ 139980 w 281955"/>
                <a:gd name="connsiteY422" fmla="*/ 337193 h 366806"/>
                <a:gd name="connsiteX423" fmla="*/ 139710 w 281955"/>
                <a:gd name="connsiteY423" fmla="*/ 336222 h 366806"/>
                <a:gd name="connsiteX424" fmla="*/ 138470 w 281955"/>
                <a:gd name="connsiteY424" fmla="*/ 334711 h 366806"/>
                <a:gd name="connsiteX425" fmla="*/ 138200 w 281955"/>
                <a:gd name="connsiteY425" fmla="*/ 333633 h 366806"/>
                <a:gd name="connsiteX426" fmla="*/ 138416 w 281955"/>
                <a:gd name="connsiteY426" fmla="*/ 332554 h 366806"/>
                <a:gd name="connsiteX427" fmla="*/ 139225 w 281955"/>
                <a:gd name="connsiteY427" fmla="*/ 331475 h 366806"/>
                <a:gd name="connsiteX428" fmla="*/ 139441 w 281955"/>
                <a:gd name="connsiteY428" fmla="*/ 330666 h 366806"/>
                <a:gd name="connsiteX429" fmla="*/ 139225 w 281955"/>
                <a:gd name="connsiteY429" fmla="*/ 328616 h 366806"/>
                <a:gd name="connsiteX430" fmla="*/ 137660 w 281955"/>
                <a:gd name="connsiteY430" fmla="*/ 322628 h 366806"/>
                <a:gd name="connsiteX431" fmla="*/ 137607 w 281955"/>
                <a:gd name="connsiteY431" fmla="*/ 320525 h 366806"/>
                <a:gd name="connsiteX432" fmla="*/ 138470 w 281955"/>
                <a:gd name="connsiteY432" fmla="*/ 319500 h 366806"/>
                <a:gd name="connsiteX433" fmla="*/ 141760 w 281955"/>
                <a:gd name="connsiteY433" fmla="*/ 317881 h 366806"/>
                <a:gd name="connsiteX434" fmla="*/ 142893 w 281955"/>
                <a:gd name="connsiteY434" fmla="*/ 318367 h 366806"/>
                <a:gd name="connsiteX435" fmla="*/ 143648 w 281955"/>
                <a:gd name="connsiteY435" fmla="*/ 318906 h 366806"/>
                <a:gd name="connsiteX436" fmla="*/ 144187 w 281955"/>
                <a:gd name="connsiteY436" fmla="*/ 319500 h 366806"/>
                <a:gd name="connsiteX437" fmla="*/ 145914 w 281955"/>
                <a:gd name="connsiteY437" fmla="*/ 322035 h 366806"/>
                <a:gd name="connsiteX438" fmla="*/ 146453 w 281955"/>
                <a:gd name="connsiteY438" fmla="*/ 322520 h 366806"/>
                <a:gd name="connsiteX439" fmla="*/ 146885 w 281955"/>
                <a:gd name="connsiteY439" fmla="*/ 322736 h 366806"/>
                <a:gd name="connsiteX440" fmla="*/ 147262 w 281955"/>
                <a:gd name="connsiteY440" fmla="*/ 322898 h 366806"/>
                <a:gd name="connsiteX441" fmla="*/ 147748 w 281955"/>
                <a:gd name="connsiteY441" fmla="*/ 323222 h 366806"/>
                <a:gd name="connsiteX442" fmla="*/ 152818 w 281955"/>
                <a:gd name="connsiteY442" fmla="*/ 328454 h 366806"/>
                <a:gd name="connsiteX443" fmla="*/ 155515 w 281955"/>
                <a:gd name="connsiteY443" fmla="*/ 330234 h 366806"/>
                <a:gd name="connsiteX444" fmla="*/ 158212 w 281955"/>
                <a:gd name="connsiteY444" fmla="*/ 334711 h 366806"/>
                <a:gd name="connsiteX445" fmla="*/ 162690 w 281955"/>
                <a:gd name="connsiteY445" fmla="*/ 339027 h 366806"/>
                <a:gd name="connsiteX446" fmla="*/ 163013 w 281955"/>
                <a:gd name="connsiteY446" fmla="*/ 340969 h 366806"/>
                <a:gd name="connsiteX447" fmla="*/ 163067 w 281955"/>
                <a:gd name="connsiteY447" fmla="*/ 342155 h 366806"/>
                <a:gd name="connsiteX448" fmla="*/ 162690 w 281955"/>
                <a:gd name="connsiteY448" fmla="*/ 343504 h 366806"/>
                <a:gd name="connsiteX449" fmla="*/ 163175 w 281955"/>
                <a:gd name="connsiteY449" fmla="*/ 345284 h 366806"/>
                <a:gd name="connsiteX450" fmla="*/ 163121 w 281955"/>
                <a:gd name="connsiteY450" fmla="*/ 347604 h 366806"/>
                <a:gd name="connsiteX451" fmla="*/ 162420 w 281955"/>
                <a:gd name="connsiteY451" fmla="*/ 349222 h 366806"/>
                <a:gd name="connsiteX452" fmla="*/ 160910 w 281955"/>
                <a:gd name="connsiteY452" fmla="*/ 348844 h 366806"/>
                <a:gd name="connsiteX453" fmla="*/ 160046 w 281955"/>
                <a:gd name="connsiteY453" fmla="*/ 349384 h 366806"/>
                <a:gd name="connsiteX454" fmla="*/ 159129 w 281955"/>
                <a:gd name="connsiteY454" fmla="*/ 349545 h 366806"/>
                <a:gd name="connsiteX455" fmla="*/ 158212 w 281955"/>
                <a:gd name="connsiteY455" fmla="*/ 349384 h 366806"/>
                <a:gd name="connsiteX456" fmla="*/ 157349 w 281955"/>
                <a:gd name="connsiteY456" fmla="*/ 348844 h 366806"/>
                <a:gd name="connsiteX457" fmla="*/ 155623 w 281955"/>
                <a:gd name="connsiteY457" fmla="*/ 350193 h 366806"/>
                <a:gd name="connsiteX458" fmla="*/ 155138 w 281955"/>
                <a:gd name="connsiteY458" fmla="*/ 350948 h 366806"/>
                <a:gd name="connsiteX459" fmla="*/ 155839 w 281955"/>
                <a:gd name="connsiteY459" fmla="*/ 351272 h 366806"/>
                <a:gd name="connsiteX460" fmla="*/ 157026 w 281955"/>
                <a:gd name="connsiteY460" fmla="*/ 351487 h 366806"/>
                <a:gd name="connsiteX461" fmla="*/ 157134 w 281955"/>
                <a:gd name="connsiteY461" fmla="*/ 352081 h 366806"/>
                <a:gd name="connsiteX462" fmla="*/ 156810 w 281955"/>
                <a:gd name="connsiteY462" fmla="*/ 352836 h 366806"/>
                <a:gd name="connsiteX463" fmla="*/ 156594 w 281955"/>
                <a:gd name="connsiteY463" fmla="*/ 353699 h 366806"/>
                <a:gd name="connsiteX464" fmla="*/ 139926 w 281955"/>
                <a:gd name="connsiteY464" fmla="*/ 311085 h 366806"/>
                <a:gd name="connsiteX465" fmla="*/ 140196 w 281955"/>
                <a:gd name="connsiteY465" fmla="*/ 312325 h 366806"/>
                <a:gd name="connsiteX466" fmla="*/ 140681 w 281955"/>
                <a:gd name="connsiteY466" fmla="*/ 313728 h 366806"/>
                <a:gd name="connsiteX467" fmla="*/ 141005 w 281955"/>
                <a:gd name="connsiteY467" fmla="*/ 315076 h 366806"/>
                <a:gd name="connsiteX468" fmla="*/ 140681 w 281955"/>
                <a:gd name="connsiteY468" fmla="*/ 316263 h 366806"/>
                <a:gd name="connsiteX469" fmla="*/ 139710 w 281955"/>
                <a:gd name="connsiteY469" fmla="*/ 316856 h 366806"/>
                <a:gd name="connsiteX470" fmla="*/ 136959 w 281955"/>
                <a:gd name="connsiteY470" fmla="*/ 317342 h 366806"/>
                <a:gd name="connsiteX471" fmla="*/ 135772 w 281955"/>
                <a:gd name="connsiteY471" fmla="*/ 317935 h 366806"/>
                <a:gd name="connsiteX472" fmla="*/ 135125 w 281955"/>
                <a:gd name="connsiteY472" fmla="*/ 319014 h 366806"/>
                <a:gd name="connsiteX473" fmla="*/ 134586 w 281955"/>
                <a:gd name="connsiteY473" fmla="*/ 321280 h 366806"/>
                <a:gd name="connsiteX474" fmla="*/ 133992 w 281955"/>
                <a:gd name="connsiteY474" fmla="*/ 322089 h 366806"/>
                <a:gd name="connsiteX475" fmla="*/ 131997 w 281955"/>
                <a:gd name="connsiteY475" fmla="*/ 322736 h 366806"/>
                <a:gd name="connsiteX476" fmla="*/ 129785 w 281955"/>
                <a:gd name="connsiteY476" fmla="*/ 322413 h 366806"/>
                <a:gd name="connsiteX477" fmla="*/ 127789 w 281955"/>
                <a:gd name="connsiteY477" fmla="*/ 321657 h 366806"/>
                <a:gd name="connsiteX478" fmla="*/ 126333 w 281955"/>
                <a:gd name="connsiteY478" fmla="*/ 320902 h 366806"/>
                <a:gd name="connsiteX479" fmla="*/ 125901 w 281955"/>
                <a:gd name="connsiteY479" fmla="*/ 322143 h 366806"/>
                <a:gd name="connsiteX480" fmla="*/ 125362 w 281955"/>
                <a:gd name="connsiteY480" fmla="*/ 323276 h 366806"/>
                <a:gd name="connsiteX481" fmla="*/ 124552 w 281955"/>
                <a:gd name="connsiteY481" fmla="*/ 323815 h 366806"/>
                <a:gd name="connsiteX482" fmla="*/ 123366 w 281955"/>
                <a:gd name="connsiteY482" fmla="*/ 323276 h 366806"/>
                <a:gd name="connsiteX483" fmla="*/ 122665 w 281955"/>
                <a:gd name="connsiteY483" fmla="*/ 321981 h 366806"/>
                <a:gd name="connsiteX484" fmla="*/ 122611 w 281955"/>
                <a:gd name="connsiteY484" fmla="*/ 318690 h 366806"/>
                <a:gd name="connsiteX485" fmla="*/ 122125 w 281955"/>
                <a:gd name="connsiteY485" fmla="*/ 317234 h 366806"/>
                <a:gd name="connsiteX486" fmla="*/ 120884 w 281955"/>
                <a:gd name="connsiteY486" fmla="*/ 317396 h 366806"/>
                <a:gd name="connsiteX487" fmla="*/ 121046 w 281955"/>
                <a:gd name="connsiteY487" fmla="*/ 315454 h 366806"/>
                <a:gd name="connsiteX488" fmla="*/ 122179 w 281955"/>
                <a:gd name="connsiteY488" fmla="*/ 310383 h 366806"/>
                <a:gd name="connsiteX489" fmla="*/ 122125 w 281955"/>
                <a:gd name="connsiteY489" fmla="*/ 307956 h 366806"/>
                <a:gd name="connsiteX490" fmla="*/ 121748 w 281955"/>
                <a:gd name="connsiteY490" fmla="*/ 306230 h 366806"/>
                <a:gd name="connsiteX491" fmla="*/ 120831 w 281955"/>
                <a:gd name="connsiteY491" fmla="*/ 304989 h 366806"/>
                <a:gd name="connsiteX492" fmla="*/ 119212 w 281955"/>
                <a:gd name="connsiteY492" fmla="*/ 304126 h 366806"/>
                <a:gd name="connsiteX493" fmla="*/ 119967 w 281955"/>
                <a:gd name="connsiteY493" fmla="*/ 303101 h 366806"/>
                <a:gd name="connsiteX494" fmla="*/ 119967 w 281955"/>
                <a:gd name="connsiteY494" fmla="*/ 302346 h 366806"/>
                <a:gd name="connsiteX495" fmla="*/ 119212 w 281955"/>
                <a:gd name="connsiteY495" fmla="*/ 301051 h 366806"/>
                <a:gd name="connsiteX496" fmla="*/ 118727 w 281955"/>
                <a:gd name="connsiteY496" fmla="*/ 299217 h 366806"/>
                <a:gd name="connsiteX497" fmla="*/ 118673 w 281955"/>
                <a:gd name="connsiteY497" fmla="*/ 298678 h 366806"/>
                <a:gd name="connsiteX498" fmla="*/ 119212 w 281955"/>
                <a:gd name="connsiteY498" fmla="*/ 295388 h 366806"/>
                <a:gd name="connsiteX499" fmla="*/ 119860 w 281955"/>
                <a:gd name="connsiteY499" fmla="*/ 293553 h 366806"/>
                <a:gd name="connsiteX500" fmla="*/ 120669 w 281955"/>
                <a:gd name="connsiteY500" fmla="*/ 292744 h 366806"/>
                <a:gd name="connsiteX501" fmla="*/ 122287 w 281955"/>
                <a:gd name="connsiteY501" fmla="*/ 293284 h 366806"/>
                <a:gd name="connsiteX502" fmla="*/ 123204 w 281955"/>
                <a:gd name="connsiteY502" fmla="*/ 294470 h 366806"/>
                <a:gd name="connsiteX503" fmla="*/ 123905 w 281955"/>
                <a:gd name="connsiteY503" fmla="*/ 295657 h 366806"/>
                <a:gd name="connsiteX504" fmla="*/ 124822 w 281955"/>
                <a:gd name="connsiteY504" fmla="*/ 296197 h 366806"/>
                <a:gd name="connsiteX505" fmla="*/ 129569 w 281955"/>
                <a:gd name="connsiteY505" fmla="*/ 300620 h 366806"/>
                <a:gd name="connsiteX506" fmla="*/ 131349 w 281955"/>
                <a:gd name="connsiteY506" fmla="*/ 302724 h 366806"/>
                <a:gd name="connsiteX507" fmla="*/ 132212 w 281955"/>
                <a:gd name="connsiteY507" fmla="*/ 303425 h 366806"/>
                <a:gd name="connsiteX508" fmla="*/ 135233 w 281955"/>
                <a:gd name="connsiteY508" fmla="*/ 304342 h 366806"/>
                <a:gd name="connsiteX509" fmla="*/ 136474 w 281955"/>
                <a:gd name="connsiteY509" fmla="*/ 305151 h 366806"/>
                <a:gd name="connsiteX510" fmla="*/ 137013 w 281955"/>
                <a:gd name="connsiteY510" fmla="*/ 306715 h 366806"/>
                <a:gd name="connsiteX511" fmla="*/ 137499 w 281955"/>
                <a:gd name="connsiteY511" fmla="*/ 307578 h 366806"/>
                <a:gd name="connsiteX512" fmla="*/ 139548 w 281955"/>
                <a:gd name="connsiteY512" fmla="*/ 309520 h 366806"/>
                <a:gd name="connsiteX513" fmla="*/ 139926 w 281955"/>
                <a:gd name="connsiteY513" fmla="*/ 311085 h 366806"/>
                <a:gd name="connsiteX514" fmla="*/ 106644 w 281955"/>
                <a:gd name="connsiteY514" fmla="*/ 276238 h 366806"/>
                <a:gd name="connsiteX515" fmla="*/ 108909 w 281955"/>
                <a:gd name="connsiteY515" fmla="*/ 279798 h 366806"/>
                <a:gd name="connsiteX516" fmla="*/ 109718 w 281955"/>
                <a:gd name="connsiteY516" fmla="*/ 281794 h 366806"/>
                <a:gd name="connsiteX517" fmla="*/ 109664 w 281955"/>
                <a:gd name="connsiteY517" fmla="*/ 283358 h 366806"/>
                <a:gd name="connsiteX518" fmla="*/ 109664 w 281955"/>
                <a:gd name="connsiteY518" fmla="*/ 282711 h 366806"/>
                <a:gd name="connsiteX519" fmla="*/ 109287 w 281955"/>
                <a:gd name="connsiteY519" fmla="*/ 283628 h 366806"/>
                <a:gd name="connsiteX520" fmla="*/ 108640 w 281955"/>
                <a:gd name="connsiteY520" fmla="*/ 283844 h 366806"/>
                <a:gd name="connsiteX521" fmla="*/ 108100 w 281955"/>
                <a:gd name="connsiteY521" fmla="*/ 283412 h 366806"/>
                <a:gd name="connsiteX522" fmla="*/ 107561 w 281955"/>
                <a:gd name="connsiteY522" fmla="*/ 281416 h 366806"/>
                <a:gd name="connsiteX523" fmla="*/ 106806 w 281955"/>
                <a:gd name="connsiteY523" fmla="*/ 280985 h 366806"/>
                <a:gd name="connsiteX524" fmla="*/ 104648 w 281955"/>
                <a:gd name="connsiteY524" fmla="*/ 280985 h 366806"/>
                <a:gd name="connsiteX525" fmla="*/ 103677 w 281955"/>
                <a:gd name="connsiteY525" fmla="*/ 280715 h 366806"/>
                <a:gd name="connsiteX526" fmla="*/ 102976 w 281955"/>
                <a:gd name="connsiteY526" fmla="*/ 280068 h 366806"/>
                <a:gd name="connsiteX527" fmla="*/ 102274 w 281955"/>
                <a:gd name="connsiteY527" fmla="*/ 279313 h 366806"/>
                <a:gd name="connsiteX528" fmla="*/ 101357 w 281955"/>
                <a:gd name="connsiteY528" fmla="*/ 278665 h 366806"/>
                <a:gd name="connsiteX529" fmla="*/ 100332 w 281955"/>
                <a:gd name="connsiteY529" fmla="*/ 278396 h 366806"/>
                <a:gd name="connsiteX530" fmla="*/ 98175 w 281955"/>
                <a:gd name="connsiteY530" fmla="*/ 278288 h 366806"/>
                <a:gd name="connsiteX531" fmla="*/ 97150 w 281955"/>
                <a:gd name="connsiteY531" fmla="*/ 277964 h 366806"/>
                <a:gd name="connsiteX532" fmla="*/ 95909 w 281955"/>
                <a:gd name="connsiteY532" fmla="*/ 276885 h 366806"/>
                <a:gd name="connsiteX533" fmla="*/ 94830 w 281955"/>
                <a:gd name="connsiteY533" fmla="*/ 275483 h 366806"/>
                <a:gd name="connsiteX534" fmla="*/ 93482 w 281955"/>
                <a:gd name="connsiteY534" fmla="*/ 274296 h 366806"/>
                <a:gd name="connsiteX535" fmla="*/ 91486 w 281955"/>
                <a:gd name="connsiteY535" fmla="*/ 273811 h 366806"/>
                <a:gd name="connsiteX536" fmla="*/ 88195 w 281955"/>
                <a:gd name="connsiteY536" fmla="*/ 273972 h 366806"/>
                <a:gd name="connsiteX537" fmla="*/ 87548 w 281955"/>
                <a:gd name="connsiteY537" fmla="*/ 273811 h 366806"/>
                <a:gd name="connsiteX538" fmla="*/ 87440 w 281955"/>
                <a:gd name="connsiteY538" fmla="*/ 272732 h 366806"/>
                <a:gd name="connsiteX539" fmla="*/ 88249 w 281955"/>
                <a:gd name="connsiteY539" fmla="*/ 271815 h 366806"/>
                <a:gd name="connsiteX540" fmla="*/ 88681 w 281955"/>
                <a:gd name="connsiteY540" fmla="*/ 271006 h 366806"/>
                <a:gd name="connsiteX541" fmla="*/ 87548 w 281955"/>
                <a:gd name="connsiteY541" fmla="*/ 270197 h 366806"/>
                <a:gd name="connsiteX542" fmla="*/ 87063 w 281955"/>
                <a:gd name="connsiteY542" fmla="*/ 270628 h 366806"/>
                <a:gd name="connsiteX543" fmla="*/ 86739 w 281955"/>
                <a:gd name="connsiteY543" fmla="*/ 270520 h 366806"/>
                <a:gd name="connsiteX544" fmla="*/ 86523 w 281955"/>
                <a:gd name="connsiteY544" fmla="*/ 269981 h 366806"/>
                <a:gd name="connsiteX545" fmla="*/ 86361 w 281955"/>
                <a:gd name="connsiteY545" fmla="*/ 269064 h 366806"/>
                <a:gd name="connsiteX546" fmla="*/ 85768 w 281955"/>
                <a:gd name="connsiteY546" fmla="*/ 269064 h 366806"/>
                <a:gd name="connsiteX547" fmla="*/ 85175 w 281955"/>
                <a:gd name="connsiteY547" fmla="*/ 270197 h 366806"/>
                <a:gd name="connsiteX548" fmla="*/ 84420 w 281955"/>
                <a:gd name="connsiteY548" fmla="*/ 269441 h 366806"/>
                <a:gd name="connsiteX549" fmla="*/ 83395 w 281955"/>
                <a:gd name="connsiteY549" fmla="*/ 266636 h 366806"/>
                <a:gd name="connsiteX550" fmla="*/ 81291 w 281955"/>
                <a:gd name="connsiteY550" fmla="*/ 264263 h 366806"/>
                <a:gd name="connsiteX551" fmla="*/ 80967 w 281955"/>
                <a:gd name="connsiteY551" fmla="*/ 263346 h 366806"/>
                <a:gd name="connsiteX552" fmla="*/ 81237 w 281955"/>
                <a:gd name="connsiteY552" fmla="*/ 262375 h 366806"/>
                <a:gd name="connsiteX553" fmla="*/ 81884 w 281955"/>
                <a:gd name="connsiteY553" fmla="*/ 262159 h 366806"/>
                <a:gd name="connsiteX554" fmla="*/ 83071 w 281955"/>
                <a:gd name="connsiteY554" fmla="*/ 262483 h 366806"/>
                <a:gd name="connsiteX555" fmla="*/ 84150 w 281955"/>
                <a:gd name="connsiteY555" fmla="*/ 262105 h 366806"/>
                <a:gd name="connsiteX556" fmla="*/ 83934 w 281955"/>
                <a:gd name="connsiteY556" fmla="*/ 261296 h 366806"/>
                <a:gd name="connsiteX557" fmla="*/ 82747 w 281955"/>
                <a:gd name="connsiteY557" fmla="*/ 259516 h 366806"/>
                <a:gd name="connsiteX558" fmla="*/ 82693 w 281955"/>
                <a:gd name="connsiteY558" fmla="*/ 256064 h 366806"/>
                <a:gd name="connsiteX559" fmla="*/ 84150 w 281955"/>
                <a:gd name="connsiteY559" fmla="*/ 253420 h 366806"/>
                <a:gd name="connsiteX560" fmla="*/ 86685 w 281955"/>
                <a:gd name="connsiteY560" fmla="*/ 252018 h 366806"/>
                <a:gd name="connsiteX561" fmla="*/ 89922 w 281955"/>
                <a:gd name="connsiteY561" fmla="*/ 252342 h 366806"/>
                <a:gd name="connsiteX562" fmla="*/ 90947 w 281955"/>
                <a:gd name="connsiteY562" fmla="*/ 253205 h 366806"/>
                <a:gd name="connsiteX563" fmla="*/ 91702 w 281955"/>
                <a:gd name="connsiteY563" fmla="*/ 254391 h 366806"/>
                <a:gd name="connsiteX564" fmla="*/ 92673 w 281955"/>
                <a:gd name="connsiteY564" fmla="*/ 255470 h 366806"/>
                <a:gd name="connsiteX565" fmla="*/ 94399 w 281955"/>
                <a:gd name="connsiteY565" fmla="*/ 255902 h 366806"/>
                <a:gd name="connsiteX566" fmla="*/ 95424 w 281955"/>
                <a:gd name="connsiteY566" fmla="*/ 256603 h 366806"/>
                <a:gd name="connsiteX567" fmla="*/ 95963 w 281955"/>
                <a:gd name="connsiteY567" fmla="*/ 258329 h 366806"/>
                <a:gd name="connsiteX568" fmla="*/ 96557 w 281955"/>
                <a:gd name="connsiteY568" fmla="*/ 261835 h 366806"/>
                <a:gd name="connsiteX569" fmla="*/ 97797 w 281955"/>
                <a:gd name="connsiteY569" fmla="*/ 264586 h 366806"/>
                <a:gd name="connsiteX570" fmla="*/ 102490 w 281955"/>
                <a:gd name="connsiteY570" fmla="*/ 271383 h 366806"/>
                <a:gd name="connsiteX571" fmla="*/ 102544 w 281955"/>
                <a:gd name="connsiteY571" fmla="*/ 271815 h 366806"/>
                <a:gd name="connsiteX572" fmla="*/ 102382 w 281955"/>
                <a:gd name="connsiteY572" fmla="*/ 272840 h 366806"/>
                <a:gd name="connsiteX573" fmla="*/ 102490 w 281955"/>
                <a:gd name="connsiteY573" fmla="*/ 273217 h 366806"/>
                <a:gd name="connsiteX574" fmla="*/ 102814 w 281955"/>
                <a:gd name="connsiteY574" fmla="*/ 273487 h 366806"/>
                <a:gd name="connsiteX575" fmla="*/ 103407 w 281955"/>
                <a:gd name="connsiteY575" fmla="*/ 273649 h 366806"/>
                <a:gd name="connsiteX576" fmla="*/ 105889 w 281955"/>
                <a:gd name="connsiteY576" fmla="*/ 275483 h 366806"/>
                <a:gd name="connsiteX577" fmla="*/ 106644 w 281955"/>
                <a:gd name="connsiteY577" fmla="*/ 276238 h 366806"/>
                <a:gd name="connsiteX578" fmla="*/ 58959 w 281955"/>
                <a:gd name="connsiteY578" fmla="*/ 219059 h 366806"/>
                <a:gd name="connsiteX579" fmla="*/ 60038 w 281955"/>
                <a:gd name="connsiteY579" fmla="*/ 220678 h 366806"/>
                <a:gd name="connsiteX580" fmla="*/ 60685 w 281955"/>
                <a:gd name="connsiteY580" fmla="*/ 223483 h 366806"/>
                <a:gd name="connsiteX581" fmla="*/ 60469 w 281955"/>
                <a:gd name="connsiteY581" fmla="*/ 226341 h 366806"/>
                <a:gd name="connsiteX582" fmla="*/ 58959 w 281955"/>
                <a:gd name="connsiteY582" fmla="*/ 228014 h 366806"/>
                <a:gd name="connsiteX583" fmla="*/ 57826 w 281955"/>
                <a:gd name="connsiteY583" fmla="*/ 222080 h 366806"/>
                <a:gd name="connsiteX584" fmla="*/ 57179 w 281955"/>
                <a:gd name="connsiteY584" fmla="*/ 220731 h 366806"/>
                <a:gd name="connsiteX585" fmla="*/ 54805 w 281955"/>
                <a:gd name="connsiteY585" fmla="*/ 217279 h 366806"/>
                <a:gd name="connsiteX586" fmla="*/ 53726 w 281955"/>
                <a:gd name="connsiteY586" fmla="*/ 218088 h 366806"/>
                <a:gd name="connsiteX587" fmla="*/ 53241 w 281955"/>
                <a:gd name="connsiteY587" fmla="*/ 218250 h 366806"/>
                <a:gd name="connsiteX588" fmla="*/ 52486 w 281955"/>
                <a:gd name="connsiteY588" fmla="*/ 218466 h 366806"/>
                <a:gd name="connsiteX589" fmla="*/ 53403 w 281955"/>
                <a:gd name="connsiteY589" fmla="*/ 219383 h 366806"/>
                <a:gd name="connsiteX590" fmla="*/ 56424 w 281955"/>
                <a:gd name="connsiteY590" fmla="*/ 226018 h 366806"/>
                <a:gd name="connsiteX591" fmla="*/ 57287 w 281955"/>
                <a:gd name="connsiteY591" fmla="*/ 229524 h 366806"/>
                <a:gd name="connsiteX592" fmla="*/ 57287 w 281955"/>
                <a:gd name="connsiteY592" fmla="*/ 230927 h 366806"/>
                <a:gd name="connsiteX593" fmla="*/ 56370 w 281955"/>
                <a:gd name="connsiteY593" fmla="*/ 231520 h 366806"/>
                <a:gd name="connsiteX594" fmla="*/ 55237 w 281955"/>
                <a:gd name="connsiteY594" fmla="*/ 231358 h 366806"/>
                <a:gd name="connsiteX595" fmla="*/ 53295 w 281955"/>
                <a:gd name="connsiteY595" fmla="*/ 230819 h 366806"/>
                <a:gd name="connsiteX596" fmla="*/ 51029 w 281955"/>
                <a:gd name="connsiteY596" fmla="*/ 231088 h 366806"/>
                <a:gd name="connsiteX597" fmla="*/ 49519 w 281955"/>
                <a:gd name="connsiteY597" fmla="*/ 231520 h 366806"/>
                <a:gd name="connsiteX598" fmla="*/ 48116 w 281955"/>
                <a:gd name="connsiteY598" fmla="*/ 232167 h 366806"/>
                <a:gd name="connsiteX599" fmla="*/ 46930 w 281955"/>
                <a:gd name="connsiteY599" fmla="*/ 233084 h 366806"/>
                <a:gd name="connsiteX600" fmla="*/ 45581 w 281955"/>
                <a:gd name="connsiteY600" fmla="*/ 233624 h 366806"/>
                <a:gd name="connsiteX601" fmla="*/ 44017 w 281955"/>
                <a:gd name="connsiteY601" fmla="*/ 233354 h 366806"/>
                <a:gd name="connsiteX602" fmla="*/ 34038 w 281955"/>
                <a:gd name="connsiteY602" fmla="*/ 228175 h 366806"/>
                <a:gd name="connsiteX603" fmla="*/ 31826 w 281955"/>
                <a:gd name="connsiteY603" fmla="*/ 225856 h 366806"/>
                <a:gd name="connsiteX604" fmla="*/ 26486 w 281955"/>
                <a:gd name="connsiteY604" fmla="*/ 223644 h 366806"/>
                <a:gd name="connsiteX605" fmla="*/ 25299 w 281955"/>
                <a:gd name="connsiteY605" fmla="*/ 222889 h 366806"/>
                <a:gd name="connsiteX606" fmla="*/ 21685 w 281955"/>
                <a:gd name="connsiteY606" fmla="*/ 217819 h 366806"/>
                <a:gd name="connsiteX607" fmla="*/ 21253 w 281955"/>
                <a:gd name="connsiteY607" fmla="*/ 217495 h 366806"/>
                <a:gd name="connsiteX608" fmla="*/ 20228 w 281955"/>
                <a:gd name="connsiteY608" fmla="*/ 217009 h 366806"/>
                <a:gd name="connsiteX609" fmla="*/ 19905 w 281955"/>
                <a:gd name="connsiteY609" fmla="*/ 216578 h 366806"/>
                <a:gd name="connsiteX610" fmla="*/ 20552 w 281955"/>
                <a:gd name="connsiteY610" fmla="*/ 213341 h 366806"/>
                <a:gd name="connsiteX611" fmla="*/ 18934 w 281955"/>
                <a:gd name="connsiteY611" fmla="*/ 209781 h 366806"/>
                <a:gd name="connsiteX612" fmla="*/ 5017 w 281955"/>
                <a:gd name="connsiteY612" fmla="*/ 189769 h 366806"/>
                <a:gd name="connsiteX613" fmla="*/ 3614 w 281955"/>
                <a:gd name="connsiteY613" fmla="*/ 189013 h 366806"/>
                <a:gd name="connsiteX614" fmla="*/ 3237 w 281955"/>
                <a:gd name="connsiteY614" fmla="*/ 188582 h 366806"/>
                <a:gd name="connsiteX615" fmla="*/ 3183 w 281955"/>
                <a:gd name="connsiteY615" fmla="*/ 188204 h 366806"/>
                <a:gd name="connsiteX616" fmla="*/ 3290 w 281955"/>
                <a:gd name="connsiteY616" fmla="*/ 187233 h 366806"/>
                <a:gd name="connsiteX617" fmla="*/ 3237 w 281955"/>
                <a:gd name="connsiteY617" fmla="*/ 186802 h 366806"/>
                <a:gd name="connsiteX618" fmla="*/ 1726 w 281955"/>
                <a:gd name="connsiteY618" fmla="*/ 183727 h 366806"/>
                <a:gd name="connsiteX619" fmla="*/ 1133 w 281955"/>
                <a:gd name="connsiteY619" fmla="*/ 182972 h 366806"/>
                <a:gd name="connsiteX620" fmla="*/ 0 w 281955"/>
                <a:gd name="connsiteY620" fmla="*/ 181084 h 366806"/>
                <a:gd name="connsiteX621" fmla="*/ 378 w 281955"/>
                <a:gd name="connsiteY621" fmla="*/ 179196 h 366806"/>
                <a:gd name="connsiteX622" fmla="*/ 2643 w 281955"/>
                <a:gd name="connsiteY622" fmla="*/ 175528 h 366806"/>
                <a:gd name="connsiteX623" fmla="*/ 4261 w 281955"/>
                <a:gd name="connsiteY623" fmla="*/ 171968 h 366806"/>
                <a:gd name="connsiteX624" fmla="*/ 4801 w 281955"/>
                <a:gd name="connsiteY624" fmla="*/ 170080 h 366806"/>
                <a:gd name="connsiteX625" fmla="*/ 5017 w 281955"/>
                <a:gd name="connsiteY625" fmla="*/ 168084 h 366806"/>
                <a:gd name="connsiteX626" fmla="*/ 4855 w 281955"/>
                <a:gd name="connsiteY626" fmla="*/ 164200 h 366806"/>
                <a:gd name="connsiteX627" fmla="*/ 5017 w 281955"/>
                <a:gd name="connsiteY627" fmla="*/ 162258 h 366806"/>
                <a:gd name="connsiteX628" fmla="*/ 5610 w 281955"/>
                <a:gd name="connsiteY628" fmla="*/ 160640 h 366806"/>
                <a:gd name="connsiteX629" fmla="*/ 6527 w 281955"/>
                <a:gd name="connsiteY629" fmla="*/ 159831 h 366806"/>
                <a:gd name="connsiteX630" fmla="*/ 7929 w 281955"/>
                <a:gd name="connsiteY630" fmla="*/ 159291 h 366806"/>
                <a:gd name="connsiteX631" fmla="*/ 9602 w 281955"/>
                <a:gd name="connsiteY631" fmla="*/ 158968 h 366806"/>
                <a:gd name="connsiteX632" fmla="*/ 11274 w 281955"/>
                <a:gd name="connsiteY632" fmla="*/ 158860 h 366806"/>
                <a:gd name="connsiteX633" fmla="*/ 12515 w 281955"/>
                <a:gd name="connsiteY633" fmla="*/ 159076 h 366806"/>
                <a:gd name="connsiteX634" fmla="*/ 15212 w 281955"/>
                <a:gd name="connsiteY634" fmla="*/ 159993 h 366806"/>
                <a:gd name="connsiteX635" fmla="*/ 16884 w 281955"/>
                <a:gd name="connsiteY635" fmla="*/ 159993 h 366806"/>
                <a:gd name="connsiteX636" fmla="*/ 18179 w 281955"/>
                <a:gd name="connsiteY636" fmla="*/ 159399 h 366806"/>
                <a:gd name="connsiteX637" fmla="*/ 20282 w 281955"/>
                <a:gd name="connsiteY637" fmla="*/ 157457 h 366806"/>
                <a:gd name="connsiteX638" fmla="*/ 21361 w 281955"/>
                <a:gd name="connsiteY638" fmla="*/ 157026 h 366806"/>
                <a:gd name="connsiteX639" fmla="*/ 25083 w 281955"/>
                <a:gd name="connsiteY639" fmla="*/ 156217 h 366806"/>
                <a:gd name="connsiteX640" fmla="*/ 26432 w 281955"/>
                <a:gd name="connsiteY640" fmla="*/ 156432 h 366806"/>
                <a:gd name="connsiteX641" fmla="*/ 25838 w 281955"/>
                <a:gd name="connsiteY641" fmla="*/ 158159 h 366806"/>
                <a:gd name="connsiteX642" fmla="*/ 28104 w 281955"/>
                <a:gd name="connsiteY642" fmla="*/ 158536 h 366806"/>
                <a:gd name="connsiteX643" fmla="*/ 29776 w 281955"/>
                <a:gd name="connsiteY643" fmla="*/ 160262 h 366806"/>
                <a:gd name="connsiteX644" fmla="*/ 30477 w 281955"/>
                <a:gd name="connsiteY644" fmla="*/ 162420 h 366806"/>
                <a:gd name="connsiteX645" fmla="*/ 29938 w 281955"/>
                <a:gd name="connsiteY645" fmla="*/ 164092 h 366806"/>
                <a:gd name="connsiteX646" fmla="*/ 29345 w 281955"/>
                <a:gd name="connsiteY646" fmla="*/ 163499 h 366806"/>
                <a:gd name="connsiteX647" fmla="*/ 28697 w 281955"/>
                <a:gd name="connsiteY647" fmla="*/ 163121 h 366806"/>
                <a:gd name="connsiteX648" fmla="*/ 27942 w 281955"/>
                <a:gd name="connsiteY648" fmla="*/ 162959 h 366806"/>
                <a:gd name="connsiteX649" fmla="*/ 27025 w 281955"/>
                <a:gd name="connsiteY649" fmla="*/ 162959 h 366806"/>
                <a:gd name="connsiteX650" fmla="*/ 27672 w 281955"/>
                <a:gd name="connsiteY650" fmla="*/ 164308 h 366806"/>
                <a:gd name="connsiteX651" fmla="*/ 28428 w 281955"/>
                <a:gd name="connsiteY651" fmla="*/ 165279 h 366806"/>
                <a:gd name="connsiteX652" fmla="*/ 29075 w 281955"/>
                <a:gd name="connsiteY652" fmla="*/ 166358 h 366806"/>
                <a:gd name="connsiteX653" fmla="*/ 29345 w 281955"/>
                <a:gd name="connsiteY653" fmla="*/ 168030 h 366806"/>
                <a:gd name="connsiteX654" fmla="*/ 29830 w 281955"/>
                <a:gd name="connsiteY654" fmla="*/ 169432 h 366806"/>
                <a:gd name="connsiteX655" fmla="*/ 31071 w 281955"/>
                <a:gd name="connsiteY655" fmla="*/ 170349 h 366806"/>
                <a:gd name="connsiteX656" fmla="*/ 32419 w 281955"/>
                <a:gd name="connsiteY656" fmla="*/ 171051 h 366806"/>
                <a:gd name="connsiteX657" fmla="*/ 33498 w 281955"/>
                <a:gd name="connsiteY657" fmla="*/ 171914 h 366806"/>
                <a:gd name="connsiteX658" fmla="*/ 34253 w 281955"/>
                <a:gd name="connsiteY658" fmla="*/ 173424 h 366806"/>
                <a:gd name="connsiteX659" fmla="*/ 35332 w 281955"/>
                <a:gd name="connsiteY659" fmla="*/ 176337 h 366806"/>
                <a:gd name="connsiteX660" fmla="*/ 36141 w 281955"/>
                <a:gd name="connsiteY660" fmla="*/ 177578 h 366806"/>
                <a:gd name="connsiteX661" fmla="*/ 37490 w 281955"/>
                <a:gd name="connsiteY661" fmla="*/ 178926 h 366806"/>
                <a:gd name="connsiteX662" fmla="*/ 38029 w 281955"/>
                <a:gd name="connsiteY662" fmla="*/ 179628 h 366806"/>
                <a:gd name="connsiteX663" fmla="*/ 38245 w 281955"/>
                <a:gd name="connsiteY663" fmla="*/ 180545 h 366806"/>
                <a:gd name="connsiteX664" fmla="*/ 38353 w 281955"/>
                <a:gd name="connsiteY664" fmla="*/ 181623 h 366806"/>
                <a:gd name="connsiteX665" fmla="*/ 38677 w 281955"/>
                <a:gd name="connsiteY665" fmla="*/ 182001 h 366806"/>
                <a:gd name="connsiteX666" fmla="*/ 39270 w 281955"/>
                <a:gd name="connsiteY666" fmla="*/ 182325 h 366806"/>
                <a:gd name="connsiteX667" fmla="*/ 40780 w 281955"/>
                <a:gd name="connsiteY667" fmla="*/ 184105 h 366806"/>
                <a:gd name="connsiteX668" fmla="*/ 41050 w 281955"/>
                <a:gd name="connsiteY668" fmla="*/ 184698 h 366806"/>
                <a:gd name="connsiteX669" fmla="*/ 41212 w 281955"/>
                <a:gd name="connsiteY669" fmla="*/ 185561 h 366806"/>
                <a:gd name="connsiteX670" fmla="*/ 40834 w 281955"/>
                <a:gd name="connsiteY670" fmla="*/ 185615 h 366806"/>
                <a:gd name="connsiteX671" fmla="*/ 40133 w 281955"/>
                <a:gd name="connsiteY671" fmla="*/ 186424 h 366806"/>
                <a:gd name="connsiteX672" fmla="*/ 39755 w 281955"/>
                <a:gd name="connsiteY672" fmla="*/ 187395 h 366806"/>
                <a:gd name="connsiteX673" fmla="*/ 40295 w 281955"/>
                <a:gd name="connsiteY673" fmla="*/ 187881 h 366806"/>
                <a:gd name="connsiteX674" fmla="*/ 41913 w 281955"/>
                <a:gd name="connsiteY674" fmla="*/ 188366 h 366806"/>
                <a:gd name="connsiteX675" fmla="*/ 42776 w 281955"/>
                <a:gd name="connsiteY675" fmla="*/ 189553 h 366806"/>
                <a:gd name="connsiteX676" fmla="*/ 43585 w 281955"/>
                <a:gd name="connsiteY676" fmla="*/ 192682 h 366806"/>
                <a:gd name="connsiteX677" fmla="*/ 45365 w 281955"/>
                <a:gd name="connsiteY677" fmla="*/ 195648 h 366806"/>
                <a:gd name="connsiteX678" fmla="*/ 47739 w 281955"/>
                <a:gd name="connsiteY678" fmla="*/ 197590 h 366806"/>
                <a:gd name="connsiteX679" fmla="*/ 49519 w 281955"/>
                <a:gd name="connsiteY679" fmla="*/ 199748 h 366806"/>
                <a:gd name="connsiteX680" fmla="*/ 49573 w 281955"/>
                <a:gd name="connsiteY680" fmla="*/ 203416 h 366806"/>
                <a:gd name="connsiteX681" fmla="*/ 48764 w 281955"/>
                <a:gd name="connsiteY681" fmla="*/ 202984 h 366806"/>
                <a:gd name="connsiteX682" fmla="*/ 46552 w 281955"/>
                <a:gd name="connsiteY682" fmla="*/ 201043 h 366806"/>
                <a:gd name="connsiteX683" fmla="*/ 46013 w 281955"/>
                <a:gd name="connsiteY683" fmla="*/ 201043 h 366806"/>
                <a:gd name="connsiteX684" fmla="*/ 46552 w 281955"/>
                <a:gd name="connsiteY684" fmla="*/ 202715 h 366806"/>
                <a:gd name="connsiteX685" fmla="*/ 47847 w 281955"/>
                <a:gd name="connsiteY685" fmla="*/ 204549 h 366806"/>
                <a:gd name="connsiteX686" fmla="*/ 50706 w 281955"/>
                <a:gd name="connsiteY686" fmla="*/ 207624 h 366806"/>
                <a:gd name="connsiteX687" fmla="*/ 51515 w 281955"/>
                <a:gd name="connsiteY687" fmla="*/ 208109 h 366806"/>
                <a:gd name="connsiteX688" fmla="*/ 52270 w 281955"/>
                <a:gd name="connsiteY688" fmla="*/ 208325 h 366806"/>
                <a:gd name="connsiteX689" fmla="*/ 52863 w 281955"/>
                <a:gd name="connsiteY689" fmla="*/ 208702 h 366806"/>
                <a:gd name="connsiteX690" fmla="*/ 53079 w 281955"/>
                <a:gd name="connsiteY690" fmla="*/ 209727 h 366806"/>
                <a:gd name="connsiteX691" fmla="*/ 53079 w 281955"/>
                <a:gd name="connsiteY691" fmla="*/ 212101 h 366806"/>
                <a:gd name="connsiteX692" fmla="*/ 53403 w 281955"/>
                <a:gd name="connsiteY692" fmla="*/ 213557 h 366806"/>
                <a:gd name="connsiteX693" fmla="*/ 54266 w 281955"/>
                <a:gd name="connsiteY693" fmla="*/ 214151 h 366806"/>
                <a:gd name="connsiteX694" fmla="*/ 55507 w 281955"/>
                <a:gd name="connsiteY694" fmla="*/ 214258 h 366806"/>
                <a:gd name="connsiteX695" fmla="*/ 57017 w 281955"/>
                <a:gd name="connsiteY695" fmla="*/ 214204 h 366806"/>
                <a:gd name="connsiteX696" fmla="*/ 57934 w 281955"/>
                <a:gd name="connsiteY696" fmla="*/ 214744 h 366806"/>
                <a:gd name="connsiteX697" fmla="*/ 58851 w 281955"/>
                <a:gd name="connsiteY697" fmla="*/ 216038 h 366806"/>
                <a:gd name="connsiteX698" fmla="*/ 59336 w 281955"/>
                <a:gd name="connsiteY698" fmla="*/ 217603 h 366806"/>
                <a:gd name="connsiteX699" fmla="*/ 58959 w 281955"/>
                <a:gd name="connsiteY699" fmla="*/ 219059 h 36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</a:cxnLst>
              <a:rect l="l" t="t" r="r" b="b"/>
              <a:pathLst>
                <a:path w="281955" h="366806">
                  <a:moveTo>
                    <a:pt x="211130" y="292529"/>
                  </a:moveTo>
                  <a:lnTo>
                    <a:pt x="210375" y="291504"/>
                  </a:lnTo>
                  <a:lnTo>
                    <a:pt x="202121" y="279798"/>
                  </a:lnTo>
                  <a:lnTo>
                    <a:pt x="194839" y="265342"/>
                  </a:lnTo>
                  <a:lnTo>
                    <a:pt x="194354" y="264640"/>
                  </a:lnTo>
                  <a:lnTo>
                    <a:pt x="194138" y="263076"/>
                  </a:lnTo>
                  <a:lnTo>
                    <a:pt x="195379" y="261188"/>
                  </a:lnTo>
                  <a:lnTo>
                    <a:pt x="198184" y="257790"/>
                  </a:lnTo>
                  <a:lnTo>
                    <a:pt x="198939" y="254068"/>
                  </a:lnTo>
                  <a:lnTo>
                    <a:pt x="198453" y="250400"/>
                  </a:lnTo>
                  <a:lnTo>
                    <a:pt x="197536" y="246786"/>
                  </a:lnTo>
                  <a:lnTo>
                    <a:pt x="196997" y="243225"/>
                  </a:lnTo>
                  <a:lnTo>
                    <a:pt x="196403" y="241445"/>
                  </a:lnTo>
                  <a:lnTo>
                    <a:pt x="194947" y="239557"/>
                  </a:lnTo>
                  <a:lnTo>
                    <a:pt x="189984" y="234810"/>
                  </a:lnTo>
                  <a:lnTo>
                    <a:pt x="189283" y="233947"/>
                  </a:lnTo>
                  <a:lnTo>
                    <a:pt x="188959" y="233030"/>
                  </a:lnTo>
                  <a:lnTo>
                    <a:pt x="188366" y="230980"/>
                  </a:lnTo>
                  <a:lnTo>
                    <a:pt x="184374" y="224561"/>
                  </a:lnTo>
                  <a:lnTo>
                    <a:pt x="180005" y="219491"/>
                  </a:lnTo>
                  <a:lnTo>
                    <a:pt x="178818" y="217549"/>
                  </a:lnTo>
                  <a:lnTo>
                    <a:pt x="178063" y="215499"/>
                  </a:lnTo>
                  <a:lnTo>
                    <a:pt x="177308" y="211777"/>
                  </a:lnTo>
                  <a:lnTo>
                    <a:pt x="176984" y="208001"/>
                  </a:lnTo>
                  <a:lnTo>
                    <a:pt x="176283" y="207084"/>
                  </a:lnTo>
                  <a:lnTo>
                    <a:pt x="172831" y="203848"/>
                  </a:lnTo>
                  <a:lnTo>
                    <a:pt x="171590" y="202283"/>
                  </a:lnTo>
                  <a:lnTo>
                    <a:pt x="172076" y="201852"/>
                  </a:lnTo>
                  <a:lnTo>
                    <a:pt x="172399" y="201366"/>
                  </a:lnTo>
                  <a:lnTo>
                    <a:pt x="172777" y="199964"/>
                  </a:lnTo>
                  <a:lnTo>
                    <a:pt x="172561" y="200018"/>
                  </a:lnTo>
                  <a:lnTo>
                    <a:pt x="171806" y="199209"/>
                  </a:lnTo>
                  <a:lnTo>
                    <a:pt x="171590" y="199262"/>
                  </a:lnTo>
                  <a:lnTo>
                    <a:pt x="171806" y="198939"/>
                  </a:lnTo>
                  <a:lnTo>
                    <a:pt x="172183" y="198399"/>
                  </a:lnTo>
                  <a:lnTo>
                    <a:pt x="172561" y="198022"/>
                  </a:lnTo>
                  <a:lnTo>
                    <a:pt x="172777" y="198130"/>
                  </a:lnTo>
                  <a:lnTo>
                    <a:pt x="172130" y="194731"/>
                  </a:lnTo>
                  <a:lnTo>
                    <a:pt x="171482" y="192574"/>
                  </a:lnTo>
                  <a:lnTo>
                    <a:pt x="170673" y="191603"/>
                  </a:lnTo>
                  <a:lnTo>
                    <a:pt x="168947" y="191117"/>
                  </a:lnTo>
                  <a:lnTo>
                    <a:pt x="165387" y="189013"/>
                  </a:lnTo>
                  <a:lnTo>
                    <a:pt x="163715" y="188366"/>
                  </a:lnTo>
                  <a:lnTo>
                    <a:pt x="163229" y="187989"/>
                  </a:lnTo>
                  <a:lnTo>
                    <a:pt x="162258" y="187233"/>
                  </a:lnTo>
                  <a:lnTo>
                    <a:pt x="161773" y="186856"/>
                  </a:lnTo>
                  <a:lnTo>
                    <a:pt x="161557" y="187018"/>
                  </a:lnTo>
                  <a:lnTo>
                    <a:pt x="161395" y="187341"/>
                  </a:lnTo>
                  <a:lnTo>
                    <a:pt x="161125" y="187557"/>
                  </a:lnTo>
                  <a:lnTo>
                    <a:pt x="158968" y="187935"/>
                  </a:lnTo>
                  <a:lnTo>
                    <a:pt x="158051" y="187827"/>
                  </a:lnTo>
                  <a:lnTo>
                    <a:pt x="157241" y="186964"/>
                  </a:lnTo>
                  <a:lnTo>
                    <a:pt x="157565" y="186478"/>
                  </a:lnTo>
                  <a:lnTo>
                    <a:pt x="159022" y="185184"/>
                  </a:lnTo>
                  <a:lnTo>
                    <a:pt x="159507" y="184374"/>
                  </a:lnTo>
                  <a:lnTo>
                    <a:pt x="159669" y="183889"/>
                  </a:lnTo>
                  <a:lnTo>
                    <a:pt x="159615" y="182001"/>
                  </a:lnTo>
                  <a:lnTo>
                    <a:pt x="159129" y="180760"/>
                  </a:lnTo>
                  <a:lnTo>
                    <a:pt x="155461" y="177524"/>
                  </a:lnTo>
                  <a:lnTo>
                    <a:pt x="154167" y="178009"/>
                  </a:lnTo>
                  <a:lnTo>
                    <a:pt x="153789" y="177092"/>
                  </a:lnTo>
                  <a:lnTo>
                    <a:pt x="153951" y="175636"/>
                  </a:lnTo>
                  <a:lnTo>
                    <a:pt x="154221" y="174557"/>
                  </a:lnTo>
                  <a:lnTo>
                    <a:pt x="154490" y="174287"/>
                  </a:lnTo>
                  <a:lnTo>
                    <a:pt x="154868" y="174071"/>
                  </a:lnTo>
                  <a:lnTo>
                    <a:pt x="155246" y="173748"/>
                  </a:lnTo>
                  <a:lnTo>
                    <a:pt x="155407" y="173101"/>
                  </a:lnTo>
                  <a:lnTo>
                    <a:pt x="155246" y="172453"/>
                  </a:lnTo>
                  <a:lnTo>
                    <a:pt x="154221" y="170403"/>
                  </a:lnTo>
                  <a:lnTo>
                    <a:pt x="155084" y="169972"/>
                  </a:lnTo>
                  <a:lnTo>
                    <a:pt x="156055" y="169864"/>
                  </a:lnTo>
                  <a:lnTo>
                    <a:pt x="157026" y="169972"/>
                  </a:lnTo>
                  <a:lnTo>
                    <a:pt x="157889" y="170403"/>
                  </a:lnTo>
                  <a:lnTo>
                    <a:pt x="158212" y="169648"/>
                  </a:lnTo>
                  <a:lnTo>
                    <a:pt x="158320" y="168947"/>
                  </a:lnTo>
                  <a:lnTo>
                    <a:pt x="158212" y="168192"/>
                  </a:lnTo>
                  <a:lnTo>
                    <a:pt x="157889" y="167437"/>
                  </a:lnTo>
                  <a:lnTo>
                    <a:pt x="156001" y="167652"/>
                  </a:lnTo>
                  <a:lnTo>
                    <a:pt x="155030" y="166681"/>
                  </a:lnTo>
                  <a:lnTo>
                    <a:pt x="152710" y="162042"/>
                  </a:lnTo>
                  <a:lnTo>
                    <a:pt x="151901" y="156109"/>
                  </a:lnTo>
                  <a:lnTo>
                    <a:pt x="150499" y="151793"/>
                  </a:lnTo>
                  <a:lnTo>
                    <a:pt x="148179" y="148125"/>
                  </a:lnTo>
                  <a:lnTo>
                    <a:pt x="135880" y="135233"/>
                  </a:lnTo>
                  <a:lnTo>
                    <a:pt x="133669" y="132374"/>
                  </a:lnTo>
                  <a:lnTo>
                    <a:pt x="129893" y="125631"/>
                  </a:lnTo>
                  <a:lnTo>
                    <a:pt x="125038" y="119590"/>
                  </a:lnTo>
                  <a:lnTo>
                    <a:pt x="122125" y="116839"/>
                  </a:lnTo>
                  <a:lnTo>
                    <a:pt x="115976" y="112793"/>
                  </a:lnTo>
                  <a:lnTo>
                    <a:pt x="115005" y="111822"/>
                  </a:lnTo>
                  <a:lnTo>
                    <a:pt x="114196" y="109826"/>
                  </a:lnTo>
                  <a:lnTo>
                    <a:pt x="112308" y="108316"/>
                  </a:lnTo>
                  <a:lnTo>
                    <a:pt x="108370" y="106104"/>
                  </a:lnTo>
                  <a:lnTo>
                    <a:pt x="106644" y="104486"/>
                  </a:lnTo>
                  <a:lnTo>
                    <a:pt x="105781" y="102868"/>
                  </a:lnTo>
                  <a:lnTo>
                    <a:pt x="105457" y="101034"/>
                  </a:lnTo>
                  <a:lnTo>
                    <a:pt x="105403" y="98768"/>
                  </a:lnTo>
                  <a:lnTo>
                    <a:pt x="105079" y="97096"/>
                  </a:lnTo>
                  <a:lnTo>
                    <a:pt x="104324" y="96071"/>
                  </a:lnTo>
                  <a:lnTo>
                    <a:pt x="103353" y="95262"/>
                  </a:lnTo>
                  <a:lnTo>
                    <a:pt x="102436" y="94291"/>
                  </a:lnTo>
                  <a:lnTo>
                    <a:pt x="101627" y="93050"/>
                  </a:lnTo>
                  <a:lnTo>
                    <a:pt x="101088" y="91918"/>
                  </a:lnTo>
                  <a:lnTo>
                    <a:pt x="100764" y="90731"/>
                  </a:lnTo>
                  <a:lnTo>
                    <a:pt x="100656" y="89220"/>
                  </a:lnTo>
                  <a:lnTo>
                    <a:pt x="100926" y="87332"/>
                  </a:lnTo>
                  <a:lnTo>
                    <a:pt x="101411" y="85606"/>
                  </a:lnTo>
                  <a:lnTo>
                    <a:pt x="101681" y="83826"/>
                  </a:lnTo>
                  <a:lnTo>
                    <a:pt x="101249" y="81830"/>
                  </a:lnTo>
                  <a:lnTo>
                    <a:pt x="100009" y="79888"/>
                  </a:lnTo>
                  <a:lnTo>
                    <a:pt x="94992" y="75573"/>
                  </a:lnTo>
                  <a:lnTo>
                    <a:pt x="90083" y="70287"/>
                  </a:lnTo>
                  <a:lnTo>
                    <a:pt x="88195" y="68776"/>
                  </a:lnTo>
                  <a:lnTo>
                    <a:pt x="81507" y="65162"/>
                  </a:lnTo>
                  <a:lnTo>
                    <a:pt x="77731" y="63868"/>
                  </a:lnTo>
                  <a:lnTo>
                    <a:pt x="74224" y="63382"/>
                  </a:lnTo>
                  <a:lnTo>
                    <a:pt x="72229" y="63382"/>
                  </a:lnTo>
                  <a:lnTo>
                    <a:pt x="70610" y="63166"/>
                  </a:lnTo>
                  <a:lnTo>
                    <a:pt x="69262" y="62465"/>
                  </a:lnTo>
                  <a:lnTo>
                    <a:pt x="68021" y="61063"/>
                  </a:lnTo>
                  <a:lnTo>
                    <a:pt x="66133" y="57772"/>
                  </a:lnTo>
                  <a:lnTo>
                    <a:pt x="64785" y="56639"/>
                  </a:lnTo>
                  <a:lnTo>
                    <a:pt x="62627" y="56316"/>
                  </a:lnTo>
                  <a:lnTo>
                    <a:pt x="60901" y="56747"/>
                  </a:lnTo>
                  <a:lnTo>
                    <a:pt x="57772" y="58312"/>
                  </a:lnTo>
                  <a:lnTo>
                    <a:pt x="56370" y="58635"/>
                  </a:lnTo>
                  <a:lnTo>
                    <a:pt x="55453" y="58527"/>
                  </a:lnTo>
                  <a:lnTo>
                    <a:pt x="54482" y="58258"/>
                  </a:lnTo>
                  <a:lnTo>
                    <a:pt x="53565" y="57772"/>
                  </a:lnTo>
                  <a:lnTo>
                    <a:pt x="52863" y="57179"/>
                  </a:lnTo>
                  <a:lnTo>
                    <a:pt x="52054" y="56262"/>
                  </a:lnTo>
                  <a:lnTo>
                    <a:pt x="51623" y="56046"/>
                  </a:lnTo>
                  <a:lnTo>
                    <a:pt x="51083" y="56154"/>
                  </a:lnTo>
                  <a:lnTo>
                    <a:pt x="49897" y="56262"/>
                  </a:lnTo>
                  <a:lnTo>
                    <a:pt x="49303" y="56046"/>
                  </a:lnTo>
                  <a:lnTo>
                    <a:pt x="48332" y="55399"/>
                  </a:lnTo>
                  <a:lnTo>
                    <a:pt x="48332" y="55399"/>
                  </a:lnTo>
                  <a:lnTo>
                    <a:pt x="58527" y="44610"/>
                  </a:lnTo>
                  <a:lnTo>
                    <a:pt x="64946" y="36195"/>
                  </a:lnTo>
                  <a:lnTo>
                    <a:pt x="65917" y="35278"/>
                  </a:lnTo>
                  <a:lnTo>
                    <a:pt x="66834" y="34847"/>
                  </a:lnTo>
                  <a:lnTo>
                    <a:pt x="69424" y="34253"/>
                  </a:lnTo>
                  <a:lnTo>
                    <a:pt x="72067" y="33984"/>
                  </a:lnTo>
                  <a:lnTo>
                    <a:pt x="73739" y="33606"/>
                  </a:lnTo>
                  <a:lnTo>
                    <a:pt x="75681" y="32473"/>
                  </a:lnTo>
                  <a:lnTo>
                    <a:pt x="81992" y="28913"/>
                  </a:lnTo>
                  <a:lnTo>
                    <a:pt x="84150" y="28212"/>
                  </a:lnTo>
                  <a:lnTo>
                    <a:pt x="85876" y="28212"/>
                  </a:lnTo>
                  <a:lnTo>
                    <a:pt x="87278" y="28697"/>
                  </a:lnTo>
                  <a:lnTo>
                    <a:pt x="89436" y="29938"/>
                  </a:lnTo>
                  <a:lnTo>
                    <a:pt x="90353" y="30208"/>
                  </a:lnTo>
                  <a:lnTo>
                    <a:pt x="91216" y="30262"/>
                  </a:lnTo>
                  <a:lnTo>
                    <a:pt x="91971" y="30423"/>
                  </a:lnTo>
                  <a:lnTo>
                    <a:pt x="92457" y="30747"/>
                  </a:lnTo>
                  <a:lnTo>
                    <a:pt x="92835" y="31233"/>
                  </a:lnTo>
                  <a:lnTo>
                    <a:pt x="93913" y="32905"/>
                  </a:lnTo>
                  <a:lnTo>
                    <a:pt x="94561" y="33606"/>
                  </a:lnTo>
                  <a:lnTo>
                    <a:pt x="95370" y="34038"/>
                  </a:lnTo>
                  <a:lnTo>
                    <a:pt x="96341" y="34253"/>
                  </a:lnTo>
                  <a:lnTo>
                    <a:pt x="101681" y="34307"/>
                  </a:lnTo>
                  <a:lnTo>
                    <a:pt x="102436" y="34469"/>
                  </a:lnTo>
                  <a:lnTo>
                    <a:pt x="102814" y="34793"/>
                  </a:lnTo>
                  <a:lnTo>
                    <a:pt x="103515" y="35548"/>
                  </a:lnTo>
                  <a:lnTo>
                    <a:pt x="105727" y="36357"/>
                  </a:lnTo>
                  <a:lnTo>
                    <a:pt x="106967" y="36303"/>
                  </a:lnTo>
                  <a:lnTo>
                    <a:pt x="108478" y="35979"/>
                  </a:lnTo>
                  <a:lnTo>
                    <a:pt x="112146" y="34685"/>
                  </a:lnTo>
                  <a:lnTo>
                    <a:pt x="113225" y="34038"/>
                  </a:lnTo>
                  <a:lnTo>
                    <a:pt x="113926" y="33282"/>
                  </a:lnTo>
                  <a:lnTo>
                    <a:pt x="114573" y="31448"/>
                  </a:lnTo>
                  <a:lnTo>
                    <a:pt x="114789" y="30316"/>
                  </a:lnTo>
                  <a:lnTo>
                    <a:pt x="114843" y="29291"/>
                  </a:lnTo>
                  <a:lnTo>
                    <a:pt x="114735" y="28428"/>
                  </a:lnTo>
                  <a:lnTo>
                    <a:pt x="114465" y="27672"/>
                  </a:lnTo>
                  <a:lnTo>
                    <a:pt x="112254" y="23465"/>
                  </a:lnTo>
                  <a:lnTo>
                    <a:pt x="111067" y="21793"/>
                  </a:lnTo>
                  <a:lnTo>
                    <a:pt x="110420" y="20336"/>
                  </a:lnTo>
                  <a:lnTo>
                    <a:pt x="109880" y="19419"/>
                  </a:lnTo>
                  <a:lnTo>
                    <a:pt x="106104" y="15481"/>
                  </a:lnTo>
                  <a:lnTo>
                    <a:pt x="105565" y="14349"/>
                  </a:lnTo>
                  <a:lnTo>
                    <a:pt x="104810" y="11112"/>
                  </a:lnTo>
                  <a:lnTo>
                    <a:pt x="104432" y="10033"/>
                  </a:lnTo>
                  <a:lnTo>
                    <a:pt x="104001" y="9332"/>
                  </a:lnTo>
                  <a:lnTo>
                    <a:pt x="103515" y="9008"/>
                  </a:lnTo>
                  <a:lnTo>
                    <a:pt x="102922" y="8739"/>
                  </a:lnTo>
                  <a:lnTo>
                    <a:pt x="101357" y="8199"/>
                  </a:lnTo>
                  <a:lnTo>
                    <a:pt x="100602" y="7822"/>
                  </a:lnTo>
                  <a:lnTo>
                    <a:pt x="100063" y="7390"/>
                  </a:lnTo>
                  <a:lnTo>
                    <a:pt x="99362" y="5988"/>
                  </a:lnTo>
                  <a:lnTo>
                    <a:pt x="98984" y="5448"/>
                  </a:lnTo>
                  <a:lnTo>
                    <a:pt x="98391" y="5071"/>
                  </a:lnTo>
                  <a:lnTo>
                    <a:pt x="97689" y="4423"/>
                  </a:lnTo>
                  <a:lnTo>
                    <a:pt x="96826" y="3398"/>
                  </a:lnTo>
                  <a:lnTo>
                    <a:pt x="96071" y="1564"/>
                  </a:lnTo>
                  <a:lnTo>
                    <a:pt x="96125" y="593"/>
                  </a:lnTo>
                  <a:lnTo>
                    <a:pt x="96449" y="54"/>
                  </a:lnTo>
                  <a:lnTo>
                    <a:pt x="96988" y="0"/>
                  </a:lnTo>
                  <a:lnTo>
                    <a:pt x="97581" y="162"/>
                  </a:lnTo>
                  <a:lnTo>
                    <a:pt x="100279" y="1888"/>
                  </a:lnTo>
                  <a:lnTo>
                    <a:pt x="101303" y="2320"/>
                  </a:lnTo>
                  <a:lnTo>
                    <a:pt x="102544" y="2589"/>
                  </a:lnTo>
                  <a:lnTo>
                    <a:pt x="103947" y="2643"/>
                  </a:lnTo>
                  <a:lnTo>
                    <a:pt x="105025" y="2481"/>
                  </a:lnTo>
                  <a:lnTo>
                    <a:pt x="105835" y="2266"/>
                  </a:lnTo>
                  <a:lnTo>
                    <a:pt x="106806" y="1726"/>
                  </a:lnTo>
                  <a:lnTo>
                    <a:pt x="109233" y="2050"/>
                  </a:lnTo>
                  <a:lnTo>
                    <a:pt x="113279" y="3776"/>
                  </a:lnTo>
                  <a:lnTo>
                    <a:pt x="116839" y="4531"/>
                  </a:lnTo>
                  <a:lnTo>
                    <a:pt x="118079" y="5071"/>
                  </a:lnTo>
                  <a:lnTo>
                    <a:pt x="119482" y="5988"/>
                  </a:lnTo>
                  <a:lnTo>
                    <a:pt x="122233" y="6905"/>
                  </a:lnTo>
                  <a:lnTo>
                    <a:pt x="125793" y="7768"/>
                  </a:lnTo>
                  <a:lnTo>
                    <a:pt x="126980" y="8361"/>
                  </a:lnTo>
                  <a:lnTo>
                    <a:pt x="127843" y="9062"/>
                  </a:lnTo>
                  <a:lnTo>
                    <a:pt x="129623" y="10788"/>
                  </a:lnTo>
                  <a:lnTo>
                    <a:pt x="131187" y="11759"/>
                  </a:lnTo>
                  <a:lnTo>
                    <a:pt x="132482" y="12191"/>
                  </a:lnTo>
                  <a:lnTo>
                    <a:pt x="133615" y="12353"/>
                  </a:lnTo>
                  <a:lnTo>
                    <a:pt x="134640" y="12299"/>
                  </a:lnTo>
                  <a:lnTo>
                    <a:pt x="135988" y="12029"/>
                  </a:lnTo>
                  <a:lnTo>
                    <a:pt x="136905" y="11382"/>
                  </a:lnTo>
                  <a:lnTo>
                    <a:pt x="139009" y="13000"/>
                  </a:lnTo>
                  <a:lnTo>
                    <a:pt x="139818" y="14241"/>
                  </a:lnTo>
                  <a:lnTo>
                    <a:pt x="140034" y="14618"/>
                  </a:lnTo>
                  <a:lnTo>
                    <a:pt x="139980" y="15320"/>
                  </a:lnTo>
                  <a:lnTo>
                    <a:pt x="139602" y="16021"/>
                  </a:lnTo>
                  <a:lnTo>
                    <a:pt x="139117" y="16668"/>
                  </a:lnTo>
                  <a:lnTo>
                    <a:pt x="137229" y="18286"/>
                  </a:lnTo>
                  <a:lnTo>
                    <a:pt x="136636" y="18934"/>
                  </a:lnTo>
                  <a:lnTo>
                    <a:pt x="136204" y="19905"/>
                  </a:lnTo>
                  <a:lnTo>
                    <a:pt x="136258" y="20768"/>
                  </a:lnTo>
                  <a:lnTo>
                    <a:pt x="138578" y="27618"/>
                  </a:lnTo>
                  <a:lnTo>
                    <a:pt x="139279" y="28859"/>
                  </a:lnTo>
                  <a:lnTo>
                    <a:pt x="141167" y="30747"/>
                  </a:lnTo>
                  <a:lnTo>
                    <a:pt x="141760" y="31502"/>
                  </a:lnTo>
                  <a:lnTo>
                    <a:pt x="145158" y="37921"/>
                  </a:lnTo>
                  <a:lnTo>
                    <a:pt x="154113" y="41320"/>
                  </a:lnTo>
                  <a:lnTo>
                    <a:pt x="156864" y="41266"/>
                  </a:lnTo>
                  <a:lnTo>
                    <a:pt x="157457" y="40565"/>
                  </a:lnTo>
                  <a:lnTo>
                    <a:pt x="158212" y="39432"/>
                  </a:lnTo>
                  <a:lnTo>
                    <a:pt x="158590" y="39000"/>
                  </a:lnTo>
                  <a:lnTo>
                    <a:pt x="159399" y="38569"/>
                  </a:lnTo>
                  <a:lnTo>
                    <a:pt x="160640" y="38245"/>
                  </a:lnTo>
                  <a:lnTo>
                    <a:pt x="163391" y="37921"/>
                  </a:lnTo>
                  <a:lnTo>
                    <a:pt x="165009" y="38137"/>
                  </a:lnTo>
                  <a:lnTo>
                    <a:pt x="166358" y="38569"/>
                  </a:lnTo>
                  <a:lnTo>
                    <a:pt x="168192" y="40025"/>
                  </a:lnTo>
                  <a:lnTo>
                    <a:pt x="171860" y="44340"/>
                  </a:lnTo>
                  <a:lnTo>
                    <a:pt x="178225" y="47145"/>
                  </a:lnTo>
                  <a:lnTo>
                    <a:pt x="181785" y="49357"/>
                  </a:lnTo>
                  <a:lnTo>
                    <a:pt x="183727" y="50975"/>
                  </a:lnTo>
                  <a:lnTo>
                    <a:pt x="187341" y="54751"/>
                  </a:lnTo>
                  <a:lnTo>
                    <a:pt x="187935" y="55021"/>
                  </a:lnTo>
                  <a:lnTo>
                    <a:pt x="188366" y="54913"/>
                  </a:lnTo>
                  <a:lnTo>
                    <a:pt x="188798" y="54643"/>
                  </a:lnTo>
                  <a:lnTo>
                    <a:pt x="189391" y="54374"/>
                  </a:lnTo>
                  <a:lnTo>
                    <a:pt x="190200" y="54482"/>
                  </a:lnTo>
                  <a:lnTo>
                    <a:pt x="190686" y="54859"/>
                  </a:lnTo>
                  <a:lnTo>
                    <a:pt x="191009" y="55291"/>
                  </a:lnTo>
                  <a:lnTo>
                    <a:pt x="191333" y="55776"/>
                  </a:lnTo>
                  <a:lnTo>
                    <a:pt x="191657" y="56154"/>
                  </a:lnTo>
                  <a:lnTo>
                    <a:pt x="194084" y="58581"/>
                  </a:lnTo>
                  <a:lnTo>
                    <a:pt x="194947" y="59660"/>
                  </a:lnTo>
                  <a:lnTo>
                    <a:pt x="195702" y="60901"/>
                  </a:lnTo>
                  <a:lnTo>
                    <a:pt x="196080" y="62087"/>
                  </a:lnTo>
                  <a:lnTo>
                    <a:pt x="196242" y="63220"/>
                  </a:lnTo>
                  <a:lnTo>
                    <a:pt x="196242" y="64515"/>
                  </a:lnTo>
                  <a:lnTo>
                    <a:pt x="195055" y="72121"/>
                  </a:lnTo>
                  <a:lnTo>
                    <a:pt x="195001" y="74224"/>
                  </a:lnTo>
                  <a:lnTo>
                    <a:pt x="195540" y="79673"/>
                  </a:lnTo>
                  <a:lnTo>
                    <a:pt x="195379" y="80320"/>
                  </a:lnTo>
                  <a:lnTo>
                    <a:pt x="194893" y="80913"/>
                  </a:lnTo>
                  <a:lnTo>
                    <a:pt x="194084" y="81291"/>
                  </a:lnTo>
                  <a:lnTo>
                    <a:pt x="193113" y="81507"/>
                  </a:lnTo>
                  <a:lnTo>
                    <a:pt x="188744" y="81722"/>
                  </a:lnTo>
                  <a:lnTo>
                    <a:pt x="188096" y="81884"/>
                  </a:lnTo>
                  <a:lnTo>
                    <a:pt x="187503" y="82208"/>
                  </a:lnTo>
                  <a:lnTo>
                    <a:pt x="187125" y="82532"/>
                  </a:lnTo>
                  <a:lnTo>
                    <a:pt x="186856" y="83233"/>
                  </a:lnTo>
                  <a:lnTo>
                    <a:pt x="186856" y="84204"/>
                  </a:lnTo>
                  <a:lnTo>
                    <a:pt x="187179" y="85984"/>
                  </a:lnTo>
                  <a:lnTo>
                    <a:pt x="189661" y="90461"/>
                  </a:lnTo>
                  <a:lnTo>
                    <a:pt x="190092" y="91810"/>
                  </a:lnTo>
                  <a:lnTo>
                    <a:pt x="190632" y="94884"/>
                  </a:lnTo>
                  <a:lnTo>
                    <a:pt x="191117" y="96179"/>
                  </a:lnTo>
                  <a:lnTo>
                    <a:pt x="191711" y="97312"/>
                  </a:lnTo>
                  <a:lnTo>
                    <a:pt x="193491" y="99901"/>
                  </a:lnTo>
                  <a:lnTo>
                    <a:pt x="196350" y="105025"/>
                  </a:lnTo>
                  <a:lnTo>
                    <a:pt x="203578" y="110096"/>
                  </a:lnTo>
                  <a:lnTo>
                    <a:pt x="206760" y="111445"/>
                  </a:lnTo>
                  <a:lnTo>
                    <a:pt x="208810" y="111930"/>
                  </a:lnTo>
                  <a:lnTo>
                    <a:pt x="212316" y="118295"/>
                  </a:lnTo>
                  <a:lnTo>
                    <a:pt x="229308" y="138092"/>
                  </a:lnTo>
                  <a:lnTo>
                    <a:pt x="237561" y="145428"/>
                  </a:lnTo>
                  <a:lnTo>
                    <a:pt x="246516" y="150607"/>
                  </a:lnTo>
                  <a:lnTo>
                    <a:pt x="251586" y="156055"/>
                  </a:lnTo>
                  <a:lnTo>
                    <a:pt x="254445" y="157997"/>
                  </a:lnTo>
                  <a:lnTo>
                    <a:pt x="259084" y="159453"/>
                  </a:lnTo>
                  <a:lnTo>
                    <a:pt x="267337" y="161071"/>
                  </a:lnTo>
                  <a:lnTo>
                    <a:pt x="271599" y="162636"/>
                  </a:lnTo>
                  <a:lnTo>
                    <a:pt x="272570" y="163121"/>
                  </a:lnTo>
                  <a:lnTo>
                    <a:pt x="273325" y="163661"/>
                  </a:lnTo>
                  <a:lnTo>
                    <a:pt x="274134" y="164416"/>
                  </a:lnTo>
                  <a:lnTo>
                    <a:pt x="274512" y="164901"/>
                  </a:lnTo>
                  <a:lnTo>
                    <a:pt x="274835" y="165495"/>
                  </a:lnTo>
                  <a:lnTo>
                    <a:pt x="275645" y="167275"/>
                  </a:lnTo>
                  <a:lnTo>
                    <a:pt x="276723" y="169594"/>
                  </a:lnTo>
                  <a:lnTo>
                    <a:pt x="277047" y="171536"/>
                  </a:lnTo>
                  <a:lnTo>
                    <a:pt x="277047" y="173532"/>
                  </a:lnTo>
                  <a:lnTo>
                    <a:pt x="276777" y="175420"/>
                  </a:lnTo>
                  <a:lnTo>
                    <a:pt x="277910" y="176337"/>
                  </a:lnTo>
                  <a:lnTo>
                    <a:pt x="279582" y="177092"/>
                  </a:lnTo>
                  <a:lnTo>
                    <a:pt x="280391" y="177038"/>
                  </a:lnTo>
                  <a:lnTo>
                    <a:pt x="280877" y="176823"/>
                  </a:lnTo>
                  <a:lnTo>
                    <a:pt x="281309" y="176553"/>
                  </a:lnTo>
                  <a:lnTo>
                    <a:pt x="281794" y="176769"/>
                  </a:lnTo>
                  <a:lnTo>
                    <a:pt x="281956" y="177308"/>
                  </a:lnTo>
                  <a:lnTo>
                    <a:pt x="281848" y="178387"/>
                  </a:lnTo>
                  <a:lnTo>
                    <a:pt x="281093" y="180113"/>
                  </a:lnTo>
                  <a:lnTo>
                    <a:pt x="279906" y="182163"/>
                  </a:lnTo>
                  <a:lnTo>
                    <a:pt x="277856" y="184698"/>
                  </a:lnTo>
                  <a:lnTo>
                    <a:pt x="276076" y="186047"/>
                  </a:lnTo>
                  <a:lnTo>
                    <a:pt x="273757" y="187179"/>
                  </a:lnTo>
                  <a:lnTo>
                    <a:pt x="270736" y="187719"/>
                  </a:lnTo>
                  <a:lnTo>
                    <a:pt x="269873" y="187719"/>
                  </a:lnTo>
                  <a:lnTo>
                    <a:pt x="269225" y="187827"/>
                  </a:lnTo>
                  <a:lnTo>
                    <a:pt x="268578" y="188150"/>
                  </a:lnTo>
                  <a:lnTo>
                    <a:pt x="267715" y="189067"/>
                  </a:lnTo>
                  <a:lnTo>
                    <a:pt x="267284" y="190740"/>
                  </a:lnTo>
                  <a:lnTo>
                    <a:pt x="266960" y="193221"/>
                  </a:lnTo>
                  <a:lnTo>
                    <a:pt x="268470" y="198292"/>
                  </a:lnTo>
                  <a:lnTo>
                    <a:pt x="268308" y="199316"/>
                  </a:lnTo>
                  <a:lnTo>
                    <a:pt x="267391" y="201852"/>
                  </a:lnTo>
                  <a:lnTo>
                    <a:pt x="267553" y="202715"/>
                  </a:lnTo>
                  <a:lnTo>
                    <a:pt x="268039" y="203362"/>
                  </a:lnTo>
                  <a:lnTo>
                    <a:pt x="268362" y="203955"/>
                  </a:lnTo>
                  <a:lnTo>
                    <a:pt x="268362" y="204657"/>
                  </a:lnTo>
                  <a:lnTo>
                    <a:pt x="267445" y="207300"/>
                  </a:lnTo>
                  <a:lnTo>
                    <a:pt x="266420" y="208918"/>
                  </a:lnTo>
                  <a:lnTo>
                    <a:pt x="264317" y="211022"/>
                  </a:lnTo>
                  <a:lnTo>
                    <a:pt x="257196" y="216362"/>
                  </a:lnTo>
                  <a:lnTo>
                    <a:pt x="253906" y="219437"/>
                  </a:lnTo>
                  <a:lnTo>
                    <a:pt x="252234" y="221541"/>
                  </a:lnTo>
                  <a:lnTo>
                    <a:pt x="250130" y="224831"/>
                  </a:lnTo>
                  <a:lnTo>
                    <a:pt x="248835" y="225640"/>
                  </a:lnTo>
                  <a:lnTo>
                    <a:pt x="247756" y="226072"/>
                  </a:lnTo>
                  <a:lnTo>
                    <a:pt x="244898" y="225856"/>
                  </a:lnTo>
                  <a:lnTo>
                    <a:pt x="243819" y="224831"/>
                  </a:lnTo>
                  <a:lnTo>
                    <a:pt x="228445" y="227097"/>
                  </a:lnTo>
                  <a:lnTo>
                    <a:pt x="226503" y="226935"/>
                  </a:lnTo>
                  <a:lnTo>
                    <a:pt x="224885" y="225964"/>
                  </a:lnTo>
                  <a:lnTo>
                    <a:pt x="223429" y="225424"/>
                  </a:lnTo>
                  <a:lnTo>
                    <a:pt x="221918" y="225694"/>
                  </a:lnTo>
                  <a:lnTo>
                    <a:pt x="218682" y="225101"/>
                  </a:lnTo>
                  <a:lnTo>
                    <a:pt x="219113" y="233947"/>
                  </a:lnTo>
                  <a:lnTo>
                    <a:pt x="219868" y="239018"/>
                  </a:lnTo>
                  <a:lnTo>
                    <a:pt x="221163" y="243819"/>
                  </a:lnTo>
                  <a:lnTo>
                    <a:pt x="223644" y="248620"/>
                  </a:lnTo>
                  <a:lnTo>
                    <a:pt x="225155" y="250939"/>
                  </a:lnTo>
                  <a:lnTo>
                    <a:pt x="226449" y="252396"/>
                  </a:lnTo>
                  <a:lnTo>
                    <a:pt x="229200" y="254607"/>
                  </a:lnTo>
                  <a:lnTo>
                    <a:pt x="230117" y="255848"/>
                  </a:lnTo>
                  <a:lnTo>
                    <a:pt x="231250" y="257844"/>
                  </a:lnTo>
                  <a:lnTo>
                    <a:pt x="234756" y="266367"/>
                  </a:lnTo>
                  <a:lnTo>
                    <a:pt x="237831" y="276562"/>
                  </a:lnTo>
                  <a:lnTo>
                    <a:pt x="235026" y="277371"/>
                  </a:lnTo>
                  <a:lnTo>
                    <a:pt x="231196" y="279960"/>
                  </a:lnTo>
                  <a:lnTo>
                    <a:pt x="229308" y="280823"/>
                  </a:lnTo>
                  <a:lnTo>
                    <a:pt x="224993" y="282064"/>
                  </a:lnTo>
                  <a:lnTo>
                    <a:pt x="223482" y="282711"/>
                  </a:lnTo>
                  <a:lnTo>
                    <a:pt x="215445" y="288537"/>
                  </a:lnTo>
                  <a:lnTo>
                    <a:pt x="211130" y="292529"/>
                  </a:lnTo>
                  <a:lnTo>
                    <a:pt x="211130" y="292529"/>
                  </a:lnTo>
                  <a:close/>
                  <a:moveTo>
                    <a:pt x="166142" y="348359"/>
                  </a:moveTo>
                  <a:lnTo>
                    <a:pt x="166142" y="349977"/>
                  </a:lnTo>
                  <a:lnTo>
                    <a:pt x="166789" y="351110"/>
                  </a:lnTo>
                  <a:lnTo>
                    <a:pt x="168623" y="353106"/>
                  </a:lnTo>
                  <a:lnTo>
                    <a:pt x="167976" y="353699"/>
                  </a:lnTo>
                  <a:lnTo>
                    <a:pt x="166034" y="353267"/>
                  </a:lnTo>
                  <a:lnTo>
                    <a:pt x="164901" y="351703"/>
                  </a:lnTo>
                  <a:lnTo>
                    <a:pt x="164847" y="349815"/>
                  </a:lnTo>
                  <a:lnTo>
                    <a:pt x="166142" y="348359"/>
                  </a:lnTo>
                  <a:close/>
                  <a:moveTo>
                    <a:pt x="156594" y="353699"/>
                  </a:moveTo>
                  <a:lnTo>
                    <a:pt x="157727" y="356288"/>
                  </a:lnTo>
                  <a:lnTo>
                    <a:pt x="159022" y="358446"/>
                  </a:lnTo>
                  <a:lnTo>
                    <a:pt x="162528" y="362707"/>
                  </a:lnTo>
                  <a:lnTo>
                    <a:pt x="163499" y="365135"/>
                  </a:lnTo>
                  <a:lnTo>
                    <a:pt x="161988" y="366807"/>
                  </a:lnTo>
                  <a:lnTo>
                    <a:pt x="160910" y="365998"/>
                  </a:lnTo>
                  <a:lnTo>
                    <a:pt x="159291" y="364056"/>
                  </a:lnTo>
                  <a:lnTo>
                    <a:pt x="158374" y="363193"/>
                  </a:lnTo>
                  <a:lnTo>
                    <a:pt x="157403" y="362599"/>
                  </a:lnTo>
                  <a:lnTo>
                    <a:pt x="155515" y="361790"/>
                  </a:lnTo>
                  <a:lnTo>
                    <a:pt x="154868" y="361359"/>
                  </a:lnTo>
                  <a:lnTo>
                    <a:pt x="154760" y="360981"/>
                  </a:lnTo>
                  <a:lnTo>
                    <a:pt x="154868" y="359309"/>
                  </a:lnTo>
                  <a:lnTo>
                    <a:pt x="154652" y="358662"/>
                  </a:lnTo>
                  <a:lnTo>
                    <a:pt x="154167" y="358500"/>
                  </a:lnTo>
                  <a:lnTo>
                    <a:pt x="153573" y="358554"/>
                  </a:lnTo>
                  <a:lnTo>
                    <a:pt x="153088" y="358392"/>
                  </a:lnTo>
                  <a:lnTo>
                    <a:pt x="151254" y="357043"/>
                  </a:lnTo>
                  <a:lnTo>
                    <a:pt x="150714" y="356234"/>
                  </a:lnTo>
                  <a:lnTo>
                    <a:pt x="150714" y="354886"/>
                  </a:lnTo>
                  <a:lnTo>
                    <a:pt x="151308" y="354886"/>
                  </a:lnTo>
                  <a:lnTo>
                    <a:pt x="151470" y="355371"/>
                  </a:lnTo>
                  <a:lnTo>
                    <a:pt x="151739" y="355749"/>
                  </a:lnTo>
                  <a:lnTo>
                    <a:pt x="152171" y="356018"/>
                  </a:lnTo>
                  <a:lnTo>
                    <a:pt x="152818" y="356126"/>
                  </a:lnTo>
                  <a:lnTo>
                    <a:pt x="153304" y="355749"/>
                  </a:lnTo>
                  <a:lnTo>
                    <a:pt x="152926" y="354940"/>
                  </a:lnTo>
                  <a:lnTo>
                    <a:pt x="151901" y="353645"/>
                  </a:lnTo>
                  <a:lnTo>
                    <a:pt x="151362" y="351757"/>
                  </a:lnTo>
                  <a:lnTo>
                    <a:pt x="151308" y="351002"/>
                  </a:lnTo>
                  <a:lnTo>
                    <a:pt x="151847" y="349545"/>
                  </a:lnTo>
                  <a:lnTo>
                    <a:pt x="152009" y="348682"/>
                  </a:lnTo>
                  <a:lnTo>
                    <a:pt x="147424" y="344367"/>
                  </a:lnTo>
                  <a:lnTo>
                    <a:pt x="146129" y="343989"/>
                  </a:lnTo>
                  <a:lnTo>
                    <a:pt x="144565" y="343989"/>
                  </a:lnTo>
                  <a:lnTo>
                    <a:pt x="143594" y="343666"/>
                  </a:lnTo>
                  <a:lnTo>
                    <a:pt x="144134" y="342263"/>
                  </a:lnTo>
                  <a:lnTo>
                    <a:pt x="143216" y="341454"/>
                  </a:lnTo>
                  <a:lnTo>
                    <a:pt x="140519" y="338218"/>
                  </a:lnTo>
                  <a:lnTo>
                    <a:pt x="139980" y="337193"/>
                  </a:lnTo>
                  <a:lnTo>
                    <a:pt x="139710" y="336222"/>
                  </a:lnTo>
                  <a:lnTo>
                    <a:pt x="138470" y="334711"/>
                  </a:lnTo>
                  <a:lnTo>
                    <a:pt x="138200" y="333633"/>
                  </a:lnTo>
                  <a:lnTo>
                    <a:pt x="138416" y="332554"/>
                  </a:lnTo>
                  <a:lnTo>
                    <a:pt x="139225" y="331475"/>
                  </a:lnTo>
                  <a:lnTo>
                    <a:pt x="139441" y="330666"/>
                  </a:lnTo>
                  <a:lnTo>
                    <a:pt x="139225" y="328616"/>
                  </a:lnTo>
                  <a:lnTo>
                    <a:pt x="137660" y="322628"/>
                  </a:lnTo>
                  <a:lnTo>
                    <a:pt x="137607" y="320525"/>
                  </a:lnTo>
                  <a:lnTo>
                    <a:pt x="138470" y="319500"/>
                  </a:lnTo>
                  <a:lnTo>
                    <a:pt x="141760" y="317881"/>
                  </a:lnTo>
                  <a:lnTo>
                    <a:pt x="142893" y="318367"/>
                  </a:lnTo>
                  <a:lnTo>
                    <a:pt x="143648" y="318906"/>
                  </a:lnTo>
                  <a:lnTo>
                    <a:pt x="144187" y="319500"/>
                  </a:lnTo>
                  <a:lnTo>
                    <a:pt x="145914" y="322035"/>
                  </a:lnTo>
                  <a:lnTo>
                    <a:pt x="146453" y="322520"/>
                  </a:lnTo>
                  <a:lnTo>
                    <a:pt x="146885" y="322736"/>
                  </a:lnTo>
                  <a:lnTo>
                    <a:pt x="147262" y="322898"/>
                  </a:lnTo>
                  <a:lnTo>
                    <a:pt x="147748" y="323222"/>
                  </a:lnTo>
                  <a:lnTo>
                    <a:pt x="152818" y="328454"/>
                  </a:lnTo>
                  <a:lnTo>
                    <a:pt x="155515" y="330234"/>
                  </a:lnTo>
                  <a:lnTo>
                    <a:pt x="158212" y="334711"/>
                  </a:lnTo>
                  <a:lnTo>
                    <a:pt x="162690" y="339027"/>
                  </a:lnTo>
                  <a:lnTo>
                    <a:pt x="163013" y="340969"/>
                  </a:lnTo>
                  <a:lnTo>
                    <a:pt x="163067" y="342155"/>
                  </a:lnTo>
                  <a:lnTo>
                    <a:pt x="162690" y="343504"/>
                  </a:lnTo>
                  <a:lnTo>
                    <a:pt x="163175" y="345284"/>
                  </a:lnTo>
                  <a:lnTo>
                    <a:pt x="163121" y="347604"/>
                  </a:lnTo>
                  <a:lnTo>
                    <a:pt x="162420" y="349222"/>
                  </a:lnTo>
                  <a:lnTo>
                    <a:pt x="160910" y="348844"/>
                  </a:lnTo>
                  <a:lnTo>
                    <a:pt x="160046" y="349384"/>
                  </a:lnTo>
                  <a:lnTo>
                    <a:pt x="159129" y="349545"/>
                  </a:lnTo>
                  <a:lnTo>
                    <a:pt x="158212" y="349384"/>
                  </a:lnTo>
                  <a:lnTo>
                    <a:pt x="157349" y="348844"/>
                  </a:lnTo>
                  <a:lnTo>
                    <a:pt x="155623" y="350193"/>
                  </a:lnTo>
                  <a:lnTo>
                    <a:pt x="155138" y="350948"/>
                  </a:lnTo>
                  <a:lnTo>
                    <a:pt x="155839" y="351272"/>
                  </a:lnTo>
                  <a:lnTo>
                    <a:pt x="157026" y="351487"/>
                  </a:lnTo>
                  <a:lnTo>
                    <a:pt x="157134" y="352081"/>
                  </a:lnTo>
                  <a:lnTo>
                    <a:pt x="156810" y="352836"/>
                  </a:lnTo>
                  <a:lnTo>
                    <a:pt x="156594" y="353699"/>
                  </a:lnTo>
                  <a:close/>
                  <a:moveTo>
                    <a:pt x="139926" y="311085"/>
                  </a:moveTo>
                  <a:lnTo>
                    <a:pt x="140196" y="312325"/>
                  </a:lnTo>
                  <a:lnTo>
                    <a:pt x="140681" y="313728"/>
                  </a:lnTo>
                  <a:lnTo>
                    <a:pt x="141005" y="315076"/>
                  </a:lnTo>
                  <a:lnTo>
                    <a:pt x="140681" y="316263"/>
                  </a:lnTo>
                  <a:lnTo>
                    <a:pt x="139710" y="316856"/>
                  </a:lnTo>
                  <a:lnTo>
                    <a:pt x="136959" y="317342"/>
                  </a:lnTo>
                  <a:lnTo>
                    <a:pt x="135772" y="317935"/>
                  </a:lnTo>
                  <a:lnTo>
                    <a:pt x="135125" y="319014"/>
                  </a:lnTo>
                  <a:lnTo>
                    <a:pt x="134586" y="321280"/>
                  </a:lnTo>
                  <a:lnTo>
                    <a:pt x="133992" y="322089"/>
                  </a:lnTo>
                  <a:lnTo>
                    <a:pt x="131997" y="322736"/>
                  </a:lnTo>
                  <a:lnTo>
                    <a:pt x="129785" y="322413"/>
                  </a:lnTo>
                  <a:lnTo>
                    <a:pt x="127789" y="321657"/>
                  </a:lnTo>
                  <a:lnTo>
                    <a:pt x="126333" y="320902"/>
                  </a:lnTo>
                  <a:lnTo>
                    <a:pt x="125901" y="322143"/>
                  </a:lnTo>
                  <a:lnTo>
                    <a:pt x="125362" y="323276"/>
                  </a:lnTo>
                  <a:lnTo>
                    <a:pt x="124552" y="323815"/>
                  </a:lnTo>
                  <a:lnTo>
                    <a:pt x="123366" y="323276"/>
                  </a:lnTo>
                  <a:lnTo>
                    <a:pt x="122665" y="321981"/>
                  </a:lnTo>
                  <a:lnTo>
                    <a:pt x="122611" y="318690"/>
                  </a:lnTo>
                  <a:lnTo>
                    <a:pt x="122125" y="317234"/>
                  </a:lnTo>
                  <a:lnTo>
                    <a:pt x="120884" y="317396"/>
                  </a:lnTo>
                  <a:lnTo>
                    <a:pt x="121046" y="315454"/>
                  </a:lnTo>
                  <a:lnTo>
                    <a:pt x="122179" y="310383"/>
                  </a:lnTo>
                  <a:lnTo>
                    <a:pt x="122125" y="307956"/>
                  </a:lnTo>
                  <a:lnTo>
                    <a:pt x="121748" y="306230"/>
                  </a:lnTo>
                  <a:lnTo>
                    <a:pt x="120831" y="304989"/>
                  </a:lnTo>
                  <a:lnTo>
                    <a:pt x="119212" y="304126"/>
                  </a:lnTo>
                  <a:lnTo>
                    <a:pt x="119967" y="303101"/>
                  </a:lnTo>
                  <a:lnTo>
                    <a:pt x="119967" y="302346"/>
                  </a:lnTo>
                  <a:lnTo>
                    <a:pt x="119212" y="301051"/>
                  </a:lnTo>
                  <a:lnTo>
                    <a:pt x="118727" y="299217"/>
                  </a:lnTo>
                  <a:lnTo>
                    <a:pt x="118673" y="298678"/>
                  </a:lnTo>
                  <a:lnTo>
                    <a:pt x="119212" y="295388"/>
                  </a:lnTo>
                  <a:lnTo>
                    <a:pt x="119860" y="293553"/>
                  </a:lnTo>
                  <a:lnTo>
                    <a:pt x="120669" y="292744"/>
                  </a:lnTo>
                  <a:lnTo>
                    <a:pt x="122287" y="293284"/>
                  </a:lnTo>
                  <a:lnTo>
                    <a:pt x="123204" y="294470"/>
                  </a:lnTo>
                  <a:lnTo>
                    <a:pt x="123905" y="295657"/>
                  </a:lnTo>
                  <a:lnTo>
                    <a:pt x="124822" y="296197"/>
                  </a:lnTo>
                  <a:lnTo>
                    <a:pt x="129569" y="300620"/>
                  </a:lnTo>
                  <a:lnTo>
                    <a:pt x="131349" y="302724"/>
                  </a:lnTo>
                  <a:lnTo>
                    <a:pt x="132212" y="303425"/>
                  </a:lnTo>
                  <a:lnTo>
                    <a:pt x="135233" y="304342"/>
                  </a:lnTo>
                  <a:lnTo>
                    <a:pt x="136474" y="305151"/>
                  </a:lnTo>
                  <a:lnTo>
                    <a:pt x="137013" y="306715"/>
                  </a:lnTo>
                  <a:lnTo>
                    <a:pt x="137499" y="307578"/>
                  </a:lnTo>
                  <a:lnTo>
                    <a:pt x="139548" y="309520"/>
                  </a:lnTo>
                  <a:lnTo>
                    <a:pt x="139926" y="311085"/>
                  </a:lnTo>
                  <a:close/>
                  <a:moveTo>
                    <a:pt x="106644" y="276238"/>
                  </a:moveTo>
                  <a:lnTo>
                    <a:pt x="108909" y="279798"/>
                  </a:lnTo>
                  <a:lnTo>
                    <a:pt x="109718" y="281794"/>
                  </a:lnTo>
                  <a:lnTo>
                    <a:pt x="109664" y="283358"/>
                  </a:lnTo>
                  <a:lnTo>
                    <a:pt x="109664" y="282711"/>
                  </a:lnTo>
                  <a:lnTo>
                    <a:pt x="109287" y="283628"/>
                  </a:lnTo>
                  <a:lnTo>
                    <a:pt x="108640" y="283844"/>
                  </a:lnTo>
                  <a:lnTo>
                    <a:pt x="108100" y="283412"/>
                  </a:lnTo>
                  <a:lnTo>
                    <a:pt x="107561" y="281416"/>
                  </a:lnTo>
                  <a:lnTo>
                    <a:pt x="106806" y="280985"/>
                  </a:lnTo>
                  <a:lnTo>
                    <a:pt x="104648" y="280985"/>
                  </a:lnTo>
                  <a:lnTo>
                    <a:pt x="103677" y="280715"/>
                  </a:lnTo>
                  <a:lnTo>
                    <a:pt x="102976" y="280068"/>
                  </a:lnTo>
                  <a:lnTo>
                    <a:pt x="102274" y="279313"/>
                  </a:lnTo>
                  <a:lnTo>
                    <a:pt x="101357" y="278665"/>
                  </a:lnTo>
                  <a:lnTo>
                    <a:pt x="100332" y="278396"/>
                  </a:lnTo>
                  <a:lnTo>
                    <a:pt x="98175" y="278288"/>
                  </a:lnTo>
                  <a:lnTo>
                    <a:pt x="97150" y="277964"/>
                  </a:lnTo>
                  <a:lnTo>
                    <a:pt x="95909" y="276885"/>
                  </a:lnTo>
                  <a:lnTo>
                    <a:pt x="94830" y="275483"/>
                  </a:lnTo>
                  <a:lnTo>
                    <a:pt x="93482" y="274296"/>
                  </a:lnTo>
                  <a:lnTo>
                    <a:pt x="91486" y="273811"/>
                  </a:lnTo>
                  <a:lnTo>
                    <a:pt x="88195" y="273972"/>
                  </a:lnTo>
                  <a:lnTo>
                    <a:pt x="87548" y="273811"/>
                  </a:lnTo>
                  <a:lnTo>
                    <a:pt x="87440" y="272732"/>
                  </a:lnTo>
                  <a:lnTo>
                    <a:pt x="88249" y="271815"/>
                  </a:lnTo>
                  <a:lnTo>
                    <a:pt x="88681" y="271006"/>
                  </a:lnTo>
                  <a:lnTo>
                    <a:pt x="87548" y="270197"/>
                  </a:lnTo>
                  <a:lnTo>
                    <a:pt x="87063" y="270628"/>
                  </a:lnTo>
                  <a:lnTo>
                    <a:pt x="86739" y="270520"/>
                  </a:lnTo>
                  <a:lnTo>
                    <a:pt x="86523" y="269981"/>
                  </a:lnTo>
                  <a:lnTo>
                    <a:pt x="86361" y="269064"/>
                  </a:lnTo>
                  <a:lnTo>
                    <a:pt x="85768" y="269064"/>
                  </a:lnTo>
                  <a:lnTo>
                    <a:pt x="85175" y="270197"/>
                  </a:lnTo>
                  <a:lnTo>
                    <a:pt x="84420" y="269441"/>
                  </a:lnTo>
                  <a:lnTo>
                    <a:pt x="83395" y="266636"/>
                  </a:lnTo>
                  <a:lnTo>
                    <a:pt x="81291" y="264263"/>
                  </a:lnTo>
                  <a:lnTo>
                    <a:pt x="80967" y="263346"/>
                  </a:lnTo>
                  <a:lnTo>
                    <a:pt x="81237" y="262375"/>
                  </a:lnTo>
                  <a:lnTo>
                    <a:pt x="81884" y="262159"/>
                  </a:lnTo>
                  <a:lnTo>
                    <a:pt x="83071" y="262483"/>
                  </a:lnTo>
                  <a:lnTo>
                    <a:pt x="84150" y="262105"/>
                  </a:lnTo>
                  <a:lnTo>
                    <a:pt x="83934" y="261296"/>
                  </a:lnTo>
                  <a:lnTo>
                    <a:pt x="82747" y="259516"/>
                  </a:lnTo>
                  <a:lnTo>
                    <a:pt x="82693" y="256064"/>
                  </a:lnTo>
                  <a:lnTo>
                    <a:pt x="84150" y="253420"/>
                  </a:lnTo>
                  <a:lnTo>
                    <a:pt x="86685" y="252018"/>
                  </a:lnTo>
                  <a:lnTo>
                    <a:pt x="89922" y="252342"/>
                  </a:lnTo>
                  <a:lnTo>
                    <a:pt x="90947" y="253205"/>
                  </a:lnTo>
                  <a:lnTo>
                    <a:pt x="91702" y="254391"/>
                  </a:lnTo>
                  <a:lnTo>
                    <a:pt x="92673" y="255470"/>
                  </a:lnTo>
                  <a:lnTo>
                    <a:pt x="94399" y="255902"/>
                  </a:lnTo>
                  <a:lnTo>
                    <a:pt x="95424" y="256603"/>
                  </a:lnTo>
                  <a:lnTo>
                    <a:pt x="95963" y="258329"/>
                  </a:lnTo>
                  <a:lnTo>
                    <a:pt x="96557" y="261835"/>
                  </a:lnTo>
                  <a:lnTo>
                    <a:pt x="97797" y="264586"/>
                  </a:lnTo>
                  <a:lnTo>
                    <a:pt x="102490" y="271383"/>
                  </a:lnTo>
                  <a:lnTo>
                    <a:pt x="102544" y="271815"/>
                  </a:lnTo>
                  <a:lnTo>
                    <a:pt x="102382" y="272840"/>
                  </a:lnTo>
                  <a:lnTo>
                    <a:pt x="102490" y="273217"/>
                  </a:lnTo>
                  <a:lnTo>
                    <a:pt x="102814" y="273487"/>
                  </a:lnTo>
                  <a:lnTo>
                    <a:pt x="103407" y="273649"/>
                  </a:lnTo>
                  <a:lnTo>
                    <a:pt x="105889" y="275483"/>
                  </a:lnTo>
                  <a:lnTo>
                    <a:pt x="106644" y="276238"/>
                  </a:lnTo>
                  <a:close/>
                  <a:moveTo>
                    <a:pt x="58959" y="219059"/>
                  </a:moveTo>
                  <a:lnTo>
                    <a:pt x="60038" y="220678"/>
                  </a:lnTo>
                  <a:lnTo>
                    <a:pt x="60685" y="223483"/>
                  </a:lnTo>
                  <a:lnTo>
                    <a:pt x="60469" y="226341"/>
                  </a:lnTo>
                  <a:lnTo>
                    <a:pt x="58959" y="228014"/>
                  </a:lnTo>
                  <a:lnTo>
                    <a:pt x="57826" y="222080"/>
                  </a:lnTo>
                  <a:lnTo>
                    <a:pt x="57179" y="220731"/>
                  </a:lnTo>
                  <a:lnTo>
                    <a:pt x="54805" y="217279"/>
                  </a:lnTo>
                  <a:lnTo>
                    <a:pt x="53726" y="218088"/>
                  </a:lnTo>
                  <a:lnTo>
                    <a:pt x="53241" y="218250"/>
                  </a:lnTo>
                  <a:lnTo>
                    <a:pt x="52486" y="218466"/>
                  </a:lnTo>
                  <a:lnTo>
                    <a:pt x="53403" y="219383"/>
                  </a:lnTo>
                  <a:lnTo>
                    <a:pt x="56424" y="226018"/>
                  </a:lnTo>
                  <a:lnTo>
                    <a:pt x="57287" y="229524"/>
                  </a:lnTo>
                  <a:lnTo>
                    <a:pt x="57287" y="230927"/>
                  </a:lnTo>
                  <a:lnTo>
                    <a:pt x="56370" y="231520"/>
                  </a:lnTo>
                  <a:lnTo>
                    <a:pt x="55237" y="231358"/>
                  </a:lnTo>
                  <a:lnTo>
                    <a:pt x="53295" y="230819"/>
                  </a:lnTo>
                  <a:lnTo>
                    <a:pt x="51029" y="231088"/>
                  </a:lnTo>
                  <a:lnTo>
                    <a:pt x="49519" y="231520"/>
                  </a:lnTo>
                  <a:lnTo>
                    <a:pt x="48116" y="232167"/>
                  </a:lnTo>
                  <a:lnTo>
                    <a:pt x="46930" y="233084"/>
                  </a:lnTo>
                  <a:lnTo>
                    <a:pt x="45581" y="233624"/>
                  </a:lnTo>
                  <a:lnTo>
                    <a:pt x="44017" y="233354"/>
                  </a:lnTo>
                  <a:lnTo>
                    <a:pt x="34038" y="228175"/>
                  </a:lnTo>
                  <a:lnTo>
                    <a:pt x="31826" y="225856"/>
                  </a:lnTo>
                  <a:lnTo>
                    <a:pt x="26486" y="223644"/>
                  </a:lnTo>
                  <a:lnTo>
                    <a:pt x="25299" y="222889"/>
                  </a:lnTo>
                  <a:lnTo>
                    <a:pt x="21685" y="217819"/>
                  </a:lnTo>
                  <a:lnTo>
                    <a:pt x="21253" y="217495"/>
                  </a:lnTo>
                  <a:lnTo>
                    <a:pt x="20228" y="217009"/>
                  </a:lnTo>
                  <a:lnTo>
                    <a:pt x="19905" y="216578"/>
                  </a:lnTo>
                  <a:lnTo>
                    <a:pt x="20552" y="213341"/>
                  </a:lnTo>
                  <a:lnTo>
                    <a:pt x="18934" y="209781"/>
                  </a:lnTo>
                  <a:lnTo>
                    <a:pt x="5017" y="189769"/>
                  </a:lnTo>
                  <a:lnTo>
                    <a:pt x="3614" y="189013"/>
                  </a:lnTo>
                  <a:lnTo>
                    <a:pt x="3237" y="188582"/>
                  </a:lnTo>
                  <a:lnTo>
                    <a:pt x="3183" y="188204"/>
                  </a:lnTo>
                  <a:lnTo>
                    <a:pt x="3290" y="187233"/>
                  </a:lnTo>
                  <a:lnTo>
                    <a:pt x="3237" y="186802"/>
                  </a:lnTo>
                  <a:lnTo>
                    <a:pt x="1726" y="183727"/>
                  </a:lnTo>
                  <a:lnTo>
                    <a:pt x="1133" y="182972"/>
                  </a:lnTo>
                  <a:lnTo>
                    <a:pt x="0" y="181084"/>
                  </a:lnTo>
                  <a:lnTo>
                    <a:pt x="378" y="179196"/>
                  </a:lnTo>
                  <a:lnTo>
                    <a:pt x="2643" y="175528"/>
                  </a:lnTo>
                  <a:lnTo>
                    <a:pt x="4261" y="171968"/>
                  </a:lnTo>
                  <a:lnTo>
                    <a:pt x="4801" y="170080"/>
                  </a:lnTo>
                  <a:lnTo>
                    <a:pt x="5017" y="168084"/>
                  </a:lnTo>
                  <a:lnTo>
                    <a:pt x="4855" y="164200"/>
                  </a:lnTo>
                  <a:lnTo>
                    <a:pt x="5017" y="162258"/>
                  </a:lnTo>
                  <a:lnTo>
                    <a:pt x="5610" y="160640"/>
                  </a:lnTo>
                  <a:lnTo>
                    <a:pt x="6527" y="159831"/>
                  </a:lnTo>
                  <a:lnTo>
                    <a:pt x="7929" y="159291"/>
                  </a:lnTo>
                  <a:lnTo>
                    <a:pt x="9602" y="158968"/>
                  </a:lnTo>
                  <a:lnTo>
                    <a:pt x="11274" y="158860"/>
                  </a:lnTo>
                  <a:lnTo>
                    <a:pt x="12515" y="159076"/>
                  </a:lnTo>
                  <a:lnTo>
                    <a:pt x="15212" y="159993"/>
                  </a:lnTo>
                  <a:lnTo>
                    <a:pt x="16884" y="159993"/>
                  </a:lnTo>
                  <a:lnTo>
                    <a:pt x="18179" y="159399"/>
                  </a:lnTo>
                  <a:lnTo>
                    <a:pt x="20282" y="157457"/>
                  </a:lnTo>
                  <a:lnTo>
                    <a:pt x="21361" y="157026"/>
                  </a:lnTo>
                  <a:lnTo>
                    <a:pt x="25083" y="156217"/>
                  </a:lnTo>
                  <a:lnTo>
                    <a:pt x="26432" y="156432"/>
                  </a:lnTo>
                  <a:lnTo>
                    <a:pt x="25838" y="158159"/>
                  </a:lnTo>
                  <a:lnTo>
                    <a:pt x="28104" y="158536"/>
                  </a:lnTo>
                  <a:lnTo>
                    <a:pt x="29776" y="160262"/>
                  </a:lnTo>
                  <a:lnTo>
                    <a:pt x="30477" y="162420"/>
                  </a:lnTo>
                  <a:lnTo>
                    <a:pt x="29938" y="164092"/>
                  </a:lnTo>
                  <a:lnTo>
                    <a:pt x="29345" y="163499"/>
                  </a:lnTo>
                  <a:lnTo>
                    <a:pt x="28697" y="163121"/>
                  </a:lnTo>
                  <a:lnTo>
                    <a:pt x="27942" y="162959"/>
                  </a:lnTo>
                  <a:lnTo>
                    <a:pt x="27025" y="162959"/>
                  </a:lnTo>
                  <a:lnTo>
                    <a:pt x="27672" y="164308"/>
                  </a:lnTo>
                  <a:lnTo>
                    <a:pt x="28428" y="165279"/>
                  </a:lnTo>
                  <a:lnTo>
                    <a:pt x="29075" y="166358"/>
                  </a:lnTo>
                  <a:lnTo>
                    <a:pt x="29345" y="168030"/>
                  </a:lnTo>
                  <a:lnTo>
                    <a:pt x="29830" y="169432"/>
                  </a:lnTo>
                  <a:lnTo>
                    <a:pt x="31071" y="170349"/>
                  </a:lnTo>
                  <a:lnTo>
                    <a:pt x="32419" y="171051"/>
                  </a:lnTo>
                  <a:lnTo>
                    <a:pt x="33498" y="171914"/>
                  </a:lnTo>
                  <a:lnTo>
                    <a:pt x="34253" y="173424"/>
                  </a:lnTo>
                  <a:lnTo>
                    <a:pt x="35332" y="176337"/>
                  </a:lnTo>
                  <a:lnTo>
                    <a:pt x="36141" y="177578"/>
                  </a:lnTo>
                  <a:lnTo>
                    <a:pt x="37490" y="178926"/>
                  </a:lnTo>
                  <a:lnTo>
                    <a:pt x="38029" y="179628"/>
                  </a:lnTo>
                  <a:lnTo>
                    <a:pt x="38245" y="180545"/>
                  </a:lnTo>
                  <a:lnTo>
                    <a:pt x="38353" y="181623"/>
                  </a:lnTo>
                  <a:lnTo>
                    <a:pt x="38677" y="182001"/>
                  </a:lnTo>
                  <a:lnTo>
                    <a:pt x="39270" y="182325"/>
                  </a:lnTo>
                  <a:lnTo>
                    <a:pt x="40780" y="184105"/>
                  </a:lnTo>
                  <a:lnTo>
                    <a:pt x="41050" y="184698"/>
                  </a:lnTo>
                  <a:lnTo>
                    <a:pt x="41212" y="185561"/>
                  </a:lnTo>
                  <a:lnTo>
                    <a:pt x="40834" y="185615"/>
                  </a:lnTo>
                  <a:lnTo>
                    <a:pt x="40133" y="186424"/>
                  </a:lnTo>
                  <a:lnTo>
                    <a:pt x="39755" y="187395"/>
                  </a:lnTo>
                  <a:lnTo>
                    <a:pt x="40295" y="187881"/>
                  </a:lnTo>
                  <a:lnTo>
                    <a:pt x="41913" y="188366"/>
                  </a:lnTo>
                  <a:lnTo>
                    <a:pt x="42776" y="189553"/>
                  </a:lnTo>
                  <a:lnTo>
                    <a:pt x="43585" y="192682"/>
                  </a:lnTo>
                  <a:lnTo>
                    <a:pt x="45365" y="195648"/>
                  </a:lnTo>
                  <a:lnTo>
                    <a:pt x="47739" y="197590"/>
                  </a:lnTo>
                  <a:lnTo>
                    <a:pt x="49519" y="199748"/>
                  </a:lnTo>
                  <a:lnTo>
                    <a:pt x="49573" y="203416"/>
                  </a:lnTo>
                  <a:lnTo>
                    <a:pt x="48764" y="202984"/>
                  </a:lnTo>
                  <a:lnTo>
                    <a:pt x="46552" y="201043"/>
                  </a:lnTo>
                  <a:lnTo>
                    <a:pt x="46013" y="201043"/>
                  </a:lnTo>
                  <a:lnTo>
                    <a:pt x="46552" y="202715"/>
                  </a:lnTo>
                  <a:lnTo>
                    <a:pt x="47847" y="204549"/>
                  </a:lnTo>
                  <a:lnTo>
                    <a:pt x="50706" y="207624"/>
                  </a:lnTo>
                  <a:lnTo>
                    <a:pt x="51515" y="208109"/>
                  </a:lnTo>
                  <a:lnTo>
                    <a:pt x="52270" y="208325"/>
                  </a:lnTo>
                  <a:lnTo>
                    <a:pt x="52863" y="208702"/>
                  </a:lnTo>
                  <a:lnTo>
                    <a:pt x="53079" y="209727"/>
                  </a:lnTo>
                  <a:lnTo>
                    <a:pt x="53079" y="212101"/>
                  </a:lnTo>
                  <a:lnTo>
                    <a:pt x="53403" y="213557"/>
                  </a:lnTo>
                  <a:lnTo>
                    <a:pt x="54266" y="214151"/>
                  </a:lnTo>
                  <a:lnTo>
                    <a:pt x="55507" y="214258"/>
                  </a:lnTo>
                  <a:lnTo>
                    <a:pt x="57017" y="214204"/>
                  </a:lnTo>
                  <a:lnTo>
                    <a:pt x="57934" y="214744"/>
                  </a:lnTo>
                  <a:lnTo>
                    <a:pt x="58851" y="216038"/>
                  </a:lnTo>
                  <a:lnTo>
                    <a:pt x="59336" y="217603"/>
                  </a:lnTo>
                  <a:lnTo>
                    <a:pt x="58959" y="219059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="" xmlns:a16="http://schemas.microsoft.com/office/drawing/2014/main" id="{43DE8FD0-9DC7-DBBB-022B-8B1C389E9235}"/>
                </a:ext>
              </a:extLst>
            </p:cNvPr>
            <p:cNvSpPr/>
            <p:nvPr/>
          </p:nvSpPr>
          <p:spPr>
            <a:xfrm>
              <a:off x="3493289" y="1739226"/>
              <a:ext cx="276296" cy="406705"/>
            </a:xfrm>
            <a:custGeom>
              <a:avLst/>
              <a:gdLst>
                <a:gd name="connsiteX0" fmla="*/ 181192 w 293337"/>
                <a:gd name="connsiteY0" fmla="*/ 351433 h 424309"/>
                <a:gd name="connsiteX1" fmla="*/ 180437 w 293337"/>
                <a:gd name="connsiteY1" fmla="*/ 350948 h 424309"/>
                <a:gd name="connsiteX2" fmla="*/ 180059 w 293337"/>
                <a:gd name="connsiteY2" fmla="*/ 350516 h 424309"/>
                <a:gd name="connsiteX3" fmla="*/ 180167 w 293337"/>
                <a:gd name="connsiteY3" fmla="*/ 349599 h 424309"/>
                <a:gd name="connsiteX4" fmla="*/ 181354 w 293337"/>
                <a:gd name="connsiteY4" fmla="*/ 348413 h 424309"/>
                <a:gd name="connsiteX5" fmla="*/ 181839 w 293337"/>
                <a:gd name="connsiteY5" fmla="*/ 347496 h 424309"/>
                <a:gd name="connsiteX6" fmla="*/ 181839 w 293337"/>
                <a:gd name="connsiteY6" fmla="*/ 345554 h 424309"/>
                <a:gd name="connsiteX7" fmla="*/ 180976 w 293337"/>
                <a:gd name="connsiteY7" fmla="*/ 344421 h 424309"/>
                <a:gd name="connsiteX8" fmla="*/ 179520 w 293337"/>
                <a:gd name="connsiteY8" fmla="*/ 343774 h 424309"/>
                <a:gd name="connsiteX9" fmla="*/ 177686 w 293337"/>
                <a:gd name="connsiteY9" fmla="*/ 343342 h 424309"/>
                <a:gd name="connsiteX10" fmla="*/ 179250 w 293337"/>
                <a:gd name="connsiteY10" fmla="*/ 339350 h 424309"/>
                <a:gd name="connsiteX11" fmla="*/ 179574 w 293337"/>
                <a:gd name="connsiteY11" fmla="*/ 337570 h 424309"/>
                <a:gd name="connsiteX12" fmla="*/ 179142 w 293337"/>
                <a:gd name="connsiteY12" fmla="*/ 331313 h 424309"/>
                <a:gd name="connsiteX13" fmla="*/ 178764 w 293337"/>
                <a:gd name="connsiteY13" fmla="*/ 329155 h 424309"/>
                <a:gd name="connsiteX14" fmla="*/ 177740 w 293337"/>
                <a:gd name="connsiteY14" fmla="*/ 327861 h 424309"/>
                <a:gd name="connsiteX15" fmla="*/ 176661 w 293337"/>
                <a:gd name="connsiteY15" fmla="*/ 328670 h 424309"/>
                <a:gd name="connsiteX16" fmla="*/ 176553 w 293337"/>
                <a:gd name="connsiteY16" fmla="*/ 327213 h 424309"/>
                <a:gd name="connsiteX17" fmla="*/ 177092 w 293337"/>
                <a:gd name="connsiteY17" fmla="*/ 323060 h 424309"/>
                <a:gd name="connsiteX18" fmla="*/ 176769 w 293337"/>
                <a:gd name="connsiteY18" fmla="*/ 321010 h 424309"/>
                <a:gd name="connsiteX19" fmla="*/ 175852 w 293337"/>
                <a:gd name="connsiteY19" fmla="*/ 319230 h 424309"/>
                <a:gd name="connsiteX20" fmla="*/ 174341 w 293337"/>
                <a:gd name="connsiteY20" fmla="*/ 318475 h 424309"/>
                <a:gd name="connsiteX21" fmla="*/ 172237 w 293337"/>
                <a:gd name="connsiteY21" fmla="*/ 319392 h 424309"/>
                <a:gd name="connsiteX22" fmla="*/ 171482 w 293337"/>
                <a:gd name="connsiteY22" fmla="*/ 316749 h 424309"/>
                <a:gd name="connsiteX23" fmla="*/ 172130 w 293337"/>
                <a:gd name="connsiteY23" fmla="*/ 308981 h 424309"/>
                <a:gd name="connsiteX24" fmla="*/ 171644 w 293337"/>
                <a:gd name="connsiteY24" fmla="*/ 305744 h 424309"/>
                <a:gd name="connsiteX25" fmla="*/ 168569 w 293337"/>
                <a:gd name="connsiteY25" fmla="*/ 302130 h 424309"/>
                <a:gd name="connsiteX26" fmla="*/ 167814 w 293337"/>
                <a:gd name="connsiteY26" fmla="*/ 301537 h 424309"/>
                <a:gd name="connsiteX27" fmla="*/ 166412 w 293337"/>
                <a:gd name="connsiteY27" fmla="*/ 300997 h 424309"/>
                <a:gd name="connsiteX28" fmla="*/ 166034 w 293337"/>
                <a:gd name="connsiteY28" fmla="*/ 299649 h 424309"/>
                <a:gd name="connsiteX29" fmla="*/ 166358 w 293337"/>
                <a:gd name="connsiteY29" fmla="*/ 296251 h 424309"/>
                <a:gd name="connsiteX30" fmla="*/ 165980 w 293337"/>
                <a:gd name="connsiteY30" fmla="*/ 293230 h 424309"/>
                <a:gd name="connsiteX31" fmla="*/ 160910 w 293337"/>
                <a:gd name="connsiteY31" fmla="*/ 276184 h 424309"/>
                <a:gd name="connsiteX32" fmla="*/ 155138 w 293337"/>
                <a:gd name="connsiteY32" fmla="*/ 262267 h 424309"/>
                <a:gd name="connsiteX33" fmla="*/ 154113 w 293337"/>
                <a:gd name="connsiteY33" fmla="*/ 260163 h 424309"/>
                <a:gd name="connsiteX34" fmla="*/ 153951 w 293337"/>
                <a:gd name="connsiteY34" fmla="*/ 259300 h 424309"/>
                <a:gd name="connsiteX35" fmla="*/ 154113 w 293337"/>
                <a:gd name="connsiteY35" fmla="*/ 258437 h 424309"/>
                <a:gd name="connsiteX36" fmla="*/ 154490 w 293337"/>
                <a:gd name="connsiteY36" fmla="*/ 257412 h 424309"/>
                <a:gd name="connsiteX37" fmla="*/ 154652 w 293337"/>
                <a:gd name="connsiteY37" fmla="*/ 256333 h 424309"/>
                <a:gd name="connsiteX38" fmla="*/ 154275 w 293337"/>
                <a:gd name="connsiteY38" fmla="*/ 255362 h 424309"/>
                <a:gd name="connsiteX39" fmla="*/ 150714 w 293337"/>
                <a:gd name="connsiteY39" fmla="*/ 251694 h 424309"/>
                <a:gd name="connsiteX40" fmla="*/ 149797 w 293337"/>
                <a:gd name="connsiteY40" fmla="*/ 250400 h 424309"/>
                <a:gd name="connsiteX41" fmla="*/ 148665 w 293337"/>
                <a:gd name="connsiteY41" fmla="*/ 247109 h 424309"/>
                <a:gd name="connsiteX42" fmla="*/ 148233 w 293337"/>
                <a:gd name="connsiteY42" fmla="*/ 245113 h 424309"/>
                <a:gd name="connsiteX43" fmla="*/ 148017 w 293337"/>
                <a:gd name="connsiteY43" fmla="*/ 243441 h 424309"/>
                <a:gd name="connsiteX44" fmla="*/ 147694 w 293337"/>
                <a:gd name="connsiteY44" fmla="*/ 243010 h 424309"/>
                <a:gd name="connsiteX45" fmla="*/ 146992 w 293337"/>
                <a:gd name="connsiteY45" fmla="*/ 242524 h 424309"/>
                <a:gd name="connsiteX46" fmla="*/ 146075 w 293337"/>
                <a:gd name="connsiteY46" fmla="*/ 242147 h 424309"/>
                <a:gd name="connsiteX47" fmla="*/ 145266 w 293337"/>
                <a:gd name="connsiteY47" fmla="*/ 241985 h 424309"/>
                <a:gd name="connsiteX48" fmla="*/ 144673 w 293337"/>
                <a:gd name="connsiteY48" fmla="*/ 241661 h 424309"/>
                <a:gd name="connsiteX49" fmla="*/ 144295 w 293337"/>
                <a:gd name="connsiteY49" fmla="*/ 240852 h 424309"/>
                <a:gd name="connsiteX50" fmla="*/ 143810 w 293337"/>
                <a:gd name="connsiteY50" fmla="*/ 238964 h 424309"/>
                <a:gd name="connsiteX51" fmla="*/ 142893 w 293337"/>
                <a:gd name="connsiteY51" fmla="*/ 237346 h 424309"/>
                <a:gd name="connsiteX52" fmla="*/ 143055 w 293337"/>
                <a:gd name="connsiteY52" fmla="*/ 236860 h 424309"/>
                <a:gd name="connsiteX53" fmla="*/ 144403 w 293337"/>
                <a:gd name="connsiteY53" fmla="*/ 236644 h 424309"/>
                <a:gd name="connsiteX54" fmla="*/ 144997 w 293337"/>
                <a:gd name="connsiteY54" fmla="*/ 236860 h 424309"/>
                <a:gd name="connsiteX55" fmla="*/ 145590 w 293337"/>
                <a:gd name="connsiteY55" fmla="*/ 237400 h 424309"/>
                <a:gd name="connsiteX56" fmla="*/ 146022 w 293337"/>
                <a:gd name="connsiteY56" fmla="*/ 238101 h 424309"/>
                <a:gd name="connsiteX57" fmla="*/ 146183 w 293337"/>
                <a:gd name="connsiteY57" fmla="*/ 238748 h 424309"/>
                <a:gd name="connsiteX58" fmla="*/ 146723 w 293337"/>
                <a:gd name="connsiteY58" fmla="*/ 239881 h 424309"/>
                <a:gd name="connsiteX59" fmla="*/ 147856 w 293337"/>
                <a:gd name="connsiteY59" fmla="*/ 238694 h 424309"/>
                <a:gd name="connsiteX60" fmla="*/ 149797 w 293337"/>
                <a:gd name="connsiteY60" fmla="*/ 235458 h 424309"/>
                <a:gd name="connsiteX61" fmla="*/ 150607 w 293337"/>
                <a:gd name="connsiteY61" fmla="*/ 234379 h 424309"/>
                <a:gd name="connsiteX62" fmla="*/ 152387 w 293337"/>
                <a:gd name="connsiteY62" fmla="*/ 232599 h 424309"/>
                <a:gd name="connsiteX63" fmla="*/ 152710 w 293337"/>
                <a:gd name="connsiteY63" fmla="*/ 231682 h 424309"/>
                <a:gd name="connsiteX64" fmla="*/ 152818 w 293337"/>
                <a:gd name="connsiteY64" fmla="*/ 228553 h 424309"/>
                <a:gd name="connsiteX65" fmla="*/ 152441 w 293337"/>
                <a:gd name="connsiteY65" fmla="*/ 227205 h 424309"/>
                <a:gd name="connsiteX66" fmla="*/ 151308 w 293337"/>
                <a:gd name="connsiteY66" fmla="*/ 226611 h 424309"/>
                <a:gd name="connsiteX67" fmla="*/ 149744 w 293337"/>
                <a:gd name="connsiteY67" fmla="*/ 226395 h 424309"/>
                <a:gd name="connsiteX68" fmla="*/ 149258 w 293337"/>
                <a:gd name="connsiteY68" fmla="*/ 225802 h 424309"/>
                <a:gd name="connsiteX69" fmla="*/ 149312 w 293337"/>
                <a:gd name="connsiteY69" fmla="*/ 224669 h 424309"/>
                <a:gd name="connsiteX70" fmla="*/ 149204 w 293337"/>
                <a:gd name="connsiteY70" fmla="*/ 223105 h 424309"/>
                <a:gd name="connsiteX71" fmla="*/ 148395 w 293337"/>
                <a:gd name="connsiteY71" fmla="*/ 221487 h 424309"/>
                <a:gd name="connsiteX72" fmla="*/ 147208 w 293337"/>
                <a:gd name="connsiteY72" fmla="*/ 220138 h 424309"/>
                <a:gd name="connsiteX73" fmla="*/ 144349 w 293337"/>
                <a:gd name="connsiteY73" fmla="*/ 217711 h 424309"/>
                <a:gd name="connsiteX74" fmla="*/ 143324 w 293337"/>
                <a:gd name="connsiteY74" fmla="*/ 218304 h 424309"/>
                <a:gd name="connsiteX75" fmla="*/ 143001 w 293337"/>
                <a:gd name="connsiteY75" fmla="*/ 218790 h 424309"/>
                <a:gd name="connsiteX76" fmla="*/ 143163 w 293337"/>
                <a:gd name="connsiteY76" fmla="*/ 220138 h 424309"/>
                <a:gd name="connsiteX77" fmla="*/ 143378 w 293337"/>
                <a:gd name="connsiteY77" fmla="*/ 220138 h 424309"/>
                <a:gd name="connsiteX78" fmla="*/ 144241 w 293337"/>
                <a:gd name="connsiteY78" fmla="*/ 220785 h 424309"/>
                <a:gd name="connsiteX79" fmla="*/ 144403 w 293337"/>
                <a:gd name="connsiteY79" fmla="*/ 220839 h 424309"/>
                <a:gd name="connsiteX80" fmla="*/ 144349 w 293337"/>
                <a:gd name="connsiteY80" fmla="*/ 221433 h 424309"/>
                <a:gd name="connsiteX81" fmla="*/ 143864 w 293337"/>
                <a:gd name="connsiteY81" fmla="*/ 222350 h 424309"/>
                <a:gd name="connsiteX82" fmla="*/ 143756 w 293337"/>
                <a:gd name="connsiteY82" fmla="*/ 222835 h 424309"/>
                <a:gd name="connsiteX83" fmla="*/ 142947 w 293337"/>
                <a:gd name="connsiteY83" fmla="*/ 223483 h 424309"/>
                <a:gd name="connsiteX84" fmla="*/ 141167 w 293337"/>
                <a:gd name="connsiteY84" fmla="*/ 222566 h 424309"/>
                <a:gd name="connsiteX85" fmla="*/ 138362 w 293337"/>
                <a:gd name="connsiteY85" fmla="*/ 220138 h 424309"/>
                <a:gd name="connsiteX86" fmla="*/ 131241 w 293337"/>
                <a:gd name="connsiteY86" fmla="*/ 209350 h 424309"/>
                <a:gd name="connsiteX87" fmla="*/ 127681 w 293337"/>
                <a:gd name="connsiteY87" fmla="*/ 205196 h 424309"/>
                <a:gd name="connsiteX88" fmla="*/ 119752 w 293337"/>
                <a:gd name="connsiteY88" fmla="*/ 200449 h 424309"/>
                <a:gd name="connsiteX89" fmla="*/ 118187 w 293337"/>
                <a:gd name="connsiteY89" fmla="*/ 199910 h 424309"/>
                <a:gd name="connsiteX90" fmla="*/ 116515 w 293337"/>
                <a:gd name="connsiteY90" fmla="*/ 199532 h 424309"/>
                <a:gd name="connsiteX91" fmla="*/ 114843 w 293337"/>
                <a:gd name="connsiteY91" fmla="*/ 199424 h 424309"/>
                <a:gd name="connsiteX92" fmla="*/ 112955 w 293337"/>
                <a:gd name="connsiteY92" fmla="*/ 199478 h 424309"/>
                <a:gd name="connsiteX93" fmla="*/ 111984 w 293337"/>
                <a:gd name="connsiteY93" fmla="*/ 199370 h 424309"/>
                <a:gd name="connsiteX94" fmla="*/ 111552 w 293337"/>
                <a:gd name="connsiteY94" fmla="*/ 199047 h 424309"/>
                <a:gd name="connsiteX95" fmla="*/ 111552 w 293337"/>
                <a:gd name="connsiteY95" fmla="*/ 197806 h 424309"/>
                <a:gd name="connsiteX96" fmla="*/ 111337 w 293337"/>
                <a:gd name="connsiteY96" fmla="*/ 197159 h 424309"/>
                <a:gd name="connsiteX97" fmla="*/ 110797 w 293337"/>
                <a:gd name="connsiteY97" fmla="*/ 196781 h 424309"/>
                <a:gd name="connsiteX98" fmla="*/ 109826 w 293337"/>
                <a:gd name="connsiteY98" fmla="*/ 196350 h 424309"/>
                <a:gd name="connsiteX99" fmla="*/ 108262 w 293337"/>
                <a:gd name="connsiteY99" fmla="*/ 196242 h 424309"/>
                <a:gd name="connsiteX100" fmla="*/ 106266 w 293337"/>
                <a:gd name="connsiteY100" fmla="*/ 196457 h 424309"/>
                <a:gd name="connsiteX101" fmla="*/ 104540 w 293337"/>
                <a:gd name="connsiteY101" fmla="*/ 196404 h 424309"/>
                <a:gd name="connsiteX102" fmla="*/ 103839 w 293337"/>
                <a:gd name="connsiteY102" fmla="*/ 195487 h 424309"/>
                <a:gd name="connsiteX103" fmla="*/ 103407 w 293337"/>
                <a:gd name="connsiteY103" fmla="*/ 193329 h 424309"/>
                <a:gd name="connsiteX104" fmla="*/ 102328 w 293337"/>
                <a:gd name="connsiteY104" fmla="*/ 192088 h 424309"/>
                <a:gd name="connsiteX105" fmla="*/ 99362 w 293337"/>
                <a:gd name="connsiteY105" fmla="*/ 190146 h 424309"/>
                <a:gd name="connsiteX106" fmla="*/ 94399 w 293337"/>
                <a:gd name="connsiteY106" fmla="*/ 186047 h 424309"/>
                <a:gd name="connsiteX107" fmla="*/ 89922 w 293337"/>
                <a:gd name="connsiteY107" fmla="*/ 183296 h 424309"/>
                <a:gd name="connsiteX108" fmla="*/ 89922 w 293337"/>
                <a:gd name="connsiteY108" fmla="*/ 183296 h 424309"/>
                <a:gd name="connsiteX109" fmla="*/ 92025 w 293337"/>
                <a:gd name="connsiteY109" fmla="*/ 172831 h 424309"/>
                <a:gd name="connsiteX110" fmla="*/ 92187 w 293337"/>
                <a:gd name="connsiteY110" fmla="*/ 171320 h 424309"/>
                <a:gd name="connsiteX111" fmla="*/ 91486 w 293337"/>
                <a:gd name="connsiteY111" fmla="*/ 167814 h 424309"/>
                <a:gd name="connsiteX112" fmla="*/ 90137 w 293337"/>
                <a:gd name="connsiteY112" fmla="*/ 164739 h 424309"/>
                <a:gd name="connsiteX113" fmla="*/ 89544 w 293337"/>
                <a:gd name="connsiteY113" fmla="*/ 162744 h 424309"/>
                <a:gd name="connsiteX114" fmla="*/ 88897 w 293337"/>
                <a:gd name="connsiteY114" fmla="*/ 161934 h 424309"/>
                <a:gd name="connsiteX115" fmla="*/ 88142 w 293337"/>
                <a:gd name="connsiteY115" fmla="*/ 161557 h 424309"/>
                <a:gd name="connsiteX116" fmla="*/ 87332 w 293337"/>
                <a:gd name="connsiteY116" fmla="*/ 161449 h 424309"/>
                <a:gd name="connsiteX117" fmla="*/ 86577 w 293337"/>
                <a:gd name="connsiteY117" fmla="*/ 161071 h 424309"/>
                <a:gd name="connsiteX118" fmla="*/ 85984 w 293337"/>
                <a:gd name="connsiteY118" fmla="*/ 159885 h 424309"/>
                <a:gd name="connsiteX119" fmla="*/ 84096 w 293337"/>
                <a:gd name="connsiteY119" fmla="*/ 153843 h 424309"/>
                <a:gd name="connsiteX120" fmla="*/ 83341 w 293337"/>
                <a:gd name="connsiteY120" fmla="*/ 149690 h 424309"/>
                <a:gd name="connsiteX121" fmla="*/ 83395 w 293337"/>
                <a:gd name="connsiteY121" fmla="*/ 148611 h 424309"/>
                <a:gd name="connsiteX122" fmla="*/ 83556 w 293337"/>
                <a:gd name="connsiteY122" fmla="*/ 147640 h 424309"/>
                <a:gd name="connsiteX123" fmla="*/ 84204 w 293337"/>
                <a:gd name="connsiteY123" fmla="*/ 145968 h 424309"/>
                <a:gd name="connsiteX124" fmla="*/ 84366 w 293337"/>
                <a:gd name="connsiteY124" fmla="*/ 145266 h 424309"/>
                <a:gd name="connsiteX125" fmla="*/ 84312 w 293337"/>
                <a:gd name="connsiteY125" fmla="*/ 143702 h 424309"/>
                <a:gd name="connsiteX126" fmla="*/ 84527 w 293337"/>
                <a:gd name="connsiteY126" fmla="*/ 143109 h 424309"/>
                <a:gd name="connsiteX127" fmla="*/ 86254 w 293337"/>
                <a:gd name="connsiteY127" fmla="*/ 141922 h 424309"/>
                <a:gd name="connsiteX128" fmla="*/ 87171 w 293337"/>
                <a:gd name="connsiteY128" fmla="*/ 141005 h 424309"/>
                <a:gd name="connsiteX129" fmla="*/ 87386 w 293337"/>
                <a:gd name="connsiteY129" fmla="*/ 140250 h 424309"/>
                <a:gd name="connsiteX130" fmla="*/ 87225 w 293337"/>
                <a:gd name="connsiteY130" fmla="*/ 139710 h 424309"/>
                <a:gd name="connsiteX131" fmla="*/ 86092 w 293337"/>
                <a:gd name="connsiteY131" fmla="*/ 137930 h 424309"/>
                <a:gd name="connsiteX132" fmla="*/ 85229 w 293337"/>
                <a:gd name="connsiteY132" fmla="*/ 135287 h 424309"/>
                <a:gd name="connsiteX133" fmla="*/ 85013 w 293337"/>
                <a:gd name="connsiteY133" fmla="*/ 133669 h 424309"/>
                <a:gd name="connsiteX134" fmla="*/ 85229 w 293337"/>
                <a:gd name="connsiteY134" fmla="*/ 132212 h 424309"/>
                <a:gd name="connsiteX135" fmla="*/ 85714 w 293337"/>
                <a:gd name="connsiteY135" fmla="*/ 131349 h 424309"/>
                <a:gd name="connsiteX136" fmla="*/ 86308 w 293337"/>
                <a:gd name="connsiteY136" fmla="*/ 130432 h 424309"/>
                <a:gd name="connsiteX137" fmla="*/ 86092 w 293337"/>
                <a:gd name="connsiteY137" fmla="*/ 129192 h 424309"/>
                <a:gd name="connsiteX138" fmla="*/ 85283 w 293337"/>
                <a:gd name="connsiteY138" fmla="*/ 128113 h 424309"/>
                <a:gd name="connsiteX139" fmla="*/ 84312 w 293337"/>
                <a:gd name="connsiteY139" fmla="*/ 127465 h 424309"/>
                <a:gd name="connsiteX140" fmla="*/ 82855 w 293337"/>
                <a:gd name="connsiteY140" fmla="*/ 127034 h 424309"/>
                <a:gd name="connsiteX141" fmla="*/ 81561 w 293337"/>
                <a:gd name="connsiteY141" fmla="*/ 126441 h 424309"/>
                <a:gd name="connsiteX142" fmla="*/ 80751 w 293337"/>
                <a:gd name="connsiteY142" fmla="*/ 125577 h 424309"/>
                <a:gd name="connsiteX143" fmla="*/ 78270 w 293337"/>
                <a:gd name="connsiteY143" fmla="*/ 122071 h 424309"/>
                <a:gd name="connsiteX144" fmla="*/ 77461 w 293337"/>
                <a:gd name="connsiteY144" fmla="*/ 121640 h 424309"/>
                <a:gd name="connsiteX145" fmla="*/ 75519 w 293337"/>
                <a:gd name="connsiteY145" fmla="*/ 121208 h 424309"/>
                <a:gd name="connsiteX146" fmla="*/ 74440 w 293337"/>
                <a:gd name="connsiteY146" fmla="*/ 120777 h 424309"/>
                <a:gd name="connsiteX147" fmla="*/ 73739 w 293337"/>
                <a:gd name="connsiteY147" fmla="*/ 119914 h 424309"/>
                <a:gd name="connsiteX148" fmla="*/ 73415 w 293337"/>
                <a:gd name="connsiteY148" fmla="*/ 119320 h 424309"/>
                <a:gd name="connsiteX149" fmla="*/ 73307 w 293337"/>
                <a:gd name="connsiteY149" fmla="*/ 118241 h 424309"/>
                <a:gd name="connsiteX150" fmla="*/ 73793 w 293337"/>
                <a:gd name="connsiteY150" fmla="*/ 114627 h 424309"/>
                <a:gd name="connsiteX151" fmla="*/ 72390 w 293337"/>
                <a:gd name="connsiteY151" fmla="*/ 107777 h 424309"/>
                <a:gd name="connsiteX152" fmla="*/ 71959 w 293337"/>
                <a:gd name="connsiteY152" fmla="*/ 106482 h 424309"/>
                <a:gd name="connsiteX153" fmla="*/ 71959 w 293337"/>
                <a:gd name="connsiteY153" fmla="*/ 105835 h 424309"/>
                <a:gd name="connsiteX154" fmla="*/ 72175 w 293337"/>
                <a:gd name="connsiteY154" fmla="*/ 105511 h 424309"/>
                <a:gd name="connsiteX155" fmla="*/ 72768 w 293337"/>
                <a:gd name="connsiteY155" fmla="*/ 105511 h 424309"/>
                <a:gd name="connsiteX156" fmla="*/ 74171 w 293337"/>
                <a:gd name="connsiteY156" fmla="*/ 105781 h 424309"/>
                <a:gd name="connsiteX157" fmla="*/ 74872 w 293337"/>
                <a:gd name="connsiteY157" fmla="*/ 105727 h 424309"/>
                <a:gd name="connsiteX158" fmla="*/ 75789 w 293337"/>
                <a:gd name="connsiteY158" fmla="*/ 105187 h 424309"/>
                <a:gd name="connsiteX159" fmla="*/ 76112 w 293337"/>
                <a:gd name="connsiteY159" fmla="*/ 102544 h 424309"/>
                <a:gd name="connsiteX160" fmla="*/ 76005 w 293337"/>
                <a:gd name="connsiteY160" fmla="*/ 101573 h 424309"/>
                <a:gd name="connsiteX161" fmla="*/ 75627 w 293337"/>
                <a:gd name="connsiteY161" fmla="*/ 100440 h 424309"/>
                <a:gd name="connsiteX162" fmla="*/ 73469 w 293337"/>
                <a:gd name="connsiteY162" fmla="*/ 97635 h 424309"/>
                <a:gd name="connsiteX163" fmla="*/ 73092 w 293337"/>
                <a:gd name="connsiteY163" fmla="*/ 96610 h 424309"/>
                <a:gd name="connsiteX164" fmla="*/ 72768 w 293337"/>
                <a:gd name="connsiteY164" fmla="*/ 95046 h 424309"/>
                <a:gd name="connsiteX165" fmla="*/ 72444 w 293337"/>
                <a:gd name="connsiteY165" fmla="*/ 94129 h 424309"/>
                <a:gd name="connsiteX166" fmla="*/ 71959 w 293337"/>
                <a:gd name="connsiteY166" fmla="*/ 93266 h 424309"/>
                <a:gd name="connsiteX167" fmla="*/ 71366 w 293337"/>
                <a:gd name="connsiteY167" fmla="*/ 92565 h 424309"/>
                <a:gd name="connsiteX168" fmla="*/ 69963 w 293337"/>
                <a:gd name="connsiteY168" fmla="*/ 91378 h 424309"/>
                <a:gd name="connsiteX169" fmla="*/ 69370 w 293337"/>
                <a:gd name="connsiteY169" fmla="*/ 90353 h 424309"/>
                <a:gd name="connsiteX170" fmla="*/ 70179 w 293337"/>
                <a:gd name="connsiteY170" fmla="*/ 89760 h 424309"/>
                <a:gd name="connsiteX171" fmla="*/ 71312 w 293337"/>
                <a:gd name="connsiteY171" fmla="*/ 89328 h 424309"/>
                <a:gd name="connsiteX172" fmla="*/ 77029 w 293337"/>
                <a:gd name="connsiteY172" fmla="*/ 87926 h 424309"/>
                <a:gd name="connsiteX173" fmla="*/ 78863 w 293337"/>
                <a:gd name="connsiteY173" fmla="*/ 86631 h 424309"/>
                <a:gd name="connsiteX174" fmla="*/ 80320 w 293337"/>
                <a:gd name="connsiteY174" fmla="*/ 84042 h 424309"/>
                <a:gd name="connsiteX175" fmla="*/ 79133 w 293337"/>
                <a:gd name="connsiteY175" fmla="*/ 81345 h 424309"/>
                <a:gd name="connsiteX176" fmla="*/ 78486 w 293337"/>
                <a:gd name="connsiteY176" fmla="*/ 80751 h 424309"/>
                <a:gd name="connsiteX177" fmla="*/ 75088 w 293337"/>
                <a:gd name="connsiteY177" fmla="*/ 78486 h 424309"/>
                <a:gd name="connsiteX178" fmla="*/ 74278 w 293337"/>
                <a:gd name="connsiteY178" fmla="*/ 77461 h 424309"/>
                <a:gd name="connsiteX179" fmla="*/ 73685 w 293337"/>
                <a:gd name="connsiteY179" fmla="*/ 76436 h 424309"/>
                <a:gd name="connsiteX180" fmla="*/ 73092 w 293337"/>
                <a:gd name="connsiteY180" fmla="*/ 75034 h 424309"/>
                <a:gd name="connsiteX181" fmla="*/ 72822 w 293337"/>
                <a:gd name="connsiteY181" fmla="*/ 73847 h 424309"/>
                <a:gd name="connsiteX182" fmla="*/ 72822 w 293337"/>
                <a:gd name="connsiteY182" fmla="*/ 72930 h 424309"/>
                <a:gd name="connsiteX183" fmla="*/ 73469 w 293337"/>
                <a:gd name="connsiteY183" fmla="*/ 71527 h 424309"/>
                <a:gd name="connsiteX184" fmla="*/ 73739 w 293337"/>
                <a:gd name="connsiteY184" fmla="*/ 70664 h 424309"/>
                <a:gd name="connsiteX185" fmla="*/ 73469 w 293337"/>
                <a:gd name="connsiteY185" fmla="*/ 70017 h 424309"/>
                <a:gd name="connsiteX186" fmla="*/ 72013 w 293337"/>
                <a:gd name="connsiteY186" fmla="*/ 68614 h 424309"/>
                <a:gd name="connsiteX187" fmla="*/ 71473 w 293337"/>
                <a:gd name="connsiteY187" fmla="*/ 67482 h 424309"/>
                <a:gd name="connsiteX188" fmla="*/ 70880 w 293337"/>
                <a:gd name="connsiteY188" fmla="*/ 65702 h 424309"/>
                <a:gd name="connsiteX189" fmla="*/ 70395 w 293337"/>
                <a:gd name="connsiteY189" fmla="*/ 64677 h 424309"/>
                <a:gd name="connsiteX190" fmla="*/ 69909 w 293337"/>
                <a:gd name="connsiteY190" fmla="*/ 63975 h 424309"/>
                <a:gd name="connsiteX191" fmla="*/ 69316 w 293337"/>
                <a:gd name="connsiteY191" fmla="*/ 63544 h 424309"/>
                <a:gd name="connsiteX192" fmla="*/ 68614 w 293337"/>
                <a:gd name="connsiteY192" fmla="*/ 63166 h 424309"/>
                <a:gd name="connsiteX193" fmla="*/ 67590 w 293337"/>
                <a:gd name="connsiteY193" fmla="*/ 62303 h 424309"/>
                <a:gd name="connsiteX194" fmla="*/ 66996 w 293337"/>
                <a:gd name="connsiteY194" fmla="*/ 61117 h 424309"/>
                <a:gd name="connsiteX195" fmla="*/ 65540 w 293337"/>
                <a:gd name="connsiteY195" fmla="*/ 56370 h 424309"/>
                <a:gd name="connsiteX196" fmla="*/ 64623 w 293337"/>
                <a:gd name="connsiteY196" fmla="*/ 54428 h 424309"/>
                <a:gd name="connsiteX197" fmla="*/ 62303 w 293337"/>
                <a:gd name="connsiteY197" fmla="*/ 50814 h 424309"/>
                <a:gd name="connsiteX198" fmla="*/ 61818 w 293337"/>
                <a:gd name="connsiteY198" fmla="*/ 49681 h 424309"/>
                <a:gd name="connsiteX199" fmla="*/ 61818 w 293337"/>
                <a:gd name="connsiteY199" fmla="*/ 48710 h 424309"/>
                <a:gd name="connsiteX200" fmla="*/ 62357 w 293337"/>
                <a:gd name="connsiteY200" fmla="*/ 48009 h 424309"/>
                <a:gd name="connsiteX201" fmla="*/ 62897 w 293337"/>
                <a:gd name="connsiteY201" fmla="*/ 47469 h 424309"/>
                <a:gd name="connsiteX202" fmla="*/ 63598 w 293337"/>
                <a:gd name="connsiteY202" fmla="*/ 46930 h 424309"/>
                <a:gd name="connsiteX203" fmla="*/ 70395 w 293337"/>
                <a:gd name="connsiteY203" fmla="*/ 41212 h 424309"/>
                <a:gd name="connsiteX204" fmla="*/ 71851 w 293337"/>
                <a:gd name="connsiteY204" fmla="*/ 38946 h 424309"/>
                <a:gd name="connsiteX205" fmla="*/ 71689 w 293337"/>
                <a:gd name="connsiteY205" fmla="*/ 38245 h 424309"/>
                <a:gd name="connsiteX206" fmla="*/ 71419 w 293337"/>
                <a:gd name="connsiteY206" fmla="*/ 37490 h 424309"/>
                <a:gd name="connsiteX207" fmla="*/ 71096 w 293337"/>
                <a:gd name="connsiteY207" fmla="*/ 35710 h 424309"/>
                <a:gd name="connsiteX208" fmla="*/ 71581 w 293337"/>
                <a:gd name="connsiteY208" fmla="*/ 33121 h 424309"/>
                <a:gd name="connsiteX209" fmla="*/ 73415 w 293337"/>
                <a:gd name="connsiteY209" fmla="*/ 34361 h 424309"/>
                <a:gd name="connsiteX210" fmla="*/ 74278 w 293337"/>
                <a:gd name="connsiteY210" fmla="*/ 34469 h 424309"/>
                <a:gd name="connsiteX211" fmla="*/ 75141 w 293337"/>
                <a:gd name="connsiteY211" fmla="*/ 34307 h 424309"/>
                <a:gd name="connsiteX212" fmla="*/ 75519 w 293337"/>
                <a:gd name="connsiteY212" fmla="*/ 33660 h 424309"/>
                <a:gd name="connsiteX213" fmla="*/ 75789 w 293337"/>
                <a:gd name="connsiteY213" fmla="*/ 32797 h 424309"/>
                <a:gd name="connsiteX214" fmla="*/ 76328 w 293337"/>
                <a:gd name="connsiteY214" fmla="*/ 31826 h 424309"/>
                <a:gd name="connsiteX215" fmla="*/ 77299 w 293337"/>
                <a:gd name="connsiteY215" fmla="*/ 30855 h 424309"/>
                <a:gd name="connsiteX216" fmla="*/ 79888 w 293337"/>
                <a:gd name="connsiteY216" fmla="*/ 28859 h 424309"/>
                <a:gd name="connsiteX217" fmla="*/ 81183 w 293337"/>
                <a:gd name="connsiteY217" fmla="*/ 27457 h 424309"/>
                <a:gd name="connsiteX218" fmla="*/ 81722 w 293337"/>
                <a:gd name="connsiteY218" fmla="*/ 26000 h 424309"/>
                <a:gd name="connsiteX219" fmla="*/ 82100 w 293337"/>
                <a:gd name="connsiteY219" fmla="*/ 24490 h 424309"/>
                <a:gd name="connsiteX220" fmla="*/ 82693 w 293337"/>
                <a:gd name="connsiteY220" fmla="*/ 22979 h 424309"/>
                <a:gd name="connsiteX221" fmla="*/ 83017 w 293337"/>
                <a:gd name="connsiteY221" fmla="*/ 21253 h 424309"/>
                <a:gd name="connsiteX222" fmla="*/ 83071 w 293337"/>
                <a:gd name="connsiteY222" fmla="*/ 20282 h 424309"/>
                <a:gd name="connsiteX223" fmla="*/ 83826 w 293337"/>
                <a:gd name="connsiteY223" fmla="*/ 16668 h 424309"/>
                <a:gd name="connsiteX224" fmla="*/ 84905 w 293337"/>
                <a:gd name="connsiteY224" fmla="*/ 13863 h 424309"/>
                <a:gd name="connsiteX225" fmla="*/ 85822 w 293337"/>
                <a:gd name="connsiteY225" fmla="*/ 9871 h 424309"/>
                <a:gd name="connsiteX226" fmla="*/ 86415 w 293337"/>
                <a:gd name="connsiteY226" fmla="*/ 8954 h 424309"/>
                <a:gd name="connsiteX227" fmla="*/ 87225 w 293337"/>
                <a:gd name="connsiteY227" fmla="*/ 8091 h 424309"/>
                <a:gd name="connsiteX228" fmla="*/ 87494 w 293337"/>
                <a:gd name="connsiteY228" fmla="*/ 7120 h 424309"/>
                <a:gd name="connsiteX229" fmla="*/ 87278 w 293337"/>
                <a:gd name="connsiteY229" fmla="*/ 6311 h 424309"/>
                <a:gd name="connsiteX230" fmla="*/ 86361 w 293337"/>
                <a:gd name="connsiteY230" fmla="*/ 4747 h 424309"/>
                <a:gd name="connsiteX231" fmla="*/ 86631 w 293337"/>
                <a:gd name="connsiteY231" fmla="*/ 3830 h 424309"/>
                <a:gd name="connsiteX232" fmla="*/ 87440 w 293337"/>
                <a:gd name="connsiteY232" fmla="*/ 3506 h 424309"/>
                <a:gd name="connsiteX233" fmla="*/ 90245 w 293337"/>
                <a:gd name="connsiteY233" fmla="*/ 3452 h 424309"/>
                <a:gd name="connsiteX234" fmla="*/ 91216 w 293337"/>
                <a:gd name="connsiteY234" fmla="*/ 3237 h 424309"/>
                <a:gd name="connsiteX235" fmla="*/ 92295 w 293337"/>
                <a:gd name="connsiteY235" fmla="*/ 2535 h 424309"/>
                <a:gd name="connsiteX236" fmla="*/ 93266 w 293337"/>
                <a:gd name="connsiteY236" fmla="*/ 1133 h 424309"/>
                <a:gd name="connsiteX237" fmla="*/ 94021 w 293337"/>
                <a:gd name="connsiteY237" fmla="*/ 809 h 424309"/>
                <a:gd name="connsiteX238" fmla="*/ 96718 w 293337"/>
                <a:gd name="connsiteY238" fmla="*/ 108 h 424309"/>
                <a:gd name="connsiteX239" fmla="*/ 97581 w 293337"/>
                <a:gd name="connsiteY239" fmla="*/ 0 h 424309"/>
                <a:gd name="connsiteX240" fmla="*/ 104162 w 293337"/>
                <a:gd name="connsiteY240" fmla="*/ 593 h 424309"/>
                <a:gd name="connsiteX241" fmla="*/ 104486 w 293337"/>
                <a:gd name="connsiteY241" fmla="*/ 593 h 424309"/>
                <a:gd name="connsiteX242" fmla="*/ 104378 w 293337"/>
                <a:gd name="connsiteY242" fmla="*/ 7228 h 424309"/>
                <a:gd name="connsiteX243" fmla="*/ 104108 w 293337"/>
                <a:gd name="connsiteY243" fmla="*/ 7983 h 424309"/>
                <a:gd name="connsiteX244" fmla="*/ 102113 w 293337"/>
                <a:gd name="connsiteY244" fmla="*/ 9062 h 424309"/>
                <a:gd name="connsiteX245" fmla="*/ 98283 w 293337"/>
                <a:gd name="connsiteY245" fmla="*/ 10357 h 424309"/>
                <a:gd name="connsiteX246" fmla="*/ 97366 w 293337"/>
                <a:gd name="connsiteY246" fmla="*/ 10842 h 424309"/>
                <a:gd name="connsiteX247" fmla="*/ 96880 w 293337"/>
                <a:gd name="connsiteY247" fmla="*/ 11867 h 424309"/>
                <a:gd name="connsiteX248" fmla="*/ 96718 w 293337"/>
                <a:gd name="connsiteY248" fmla="*/ 13270 h 424309"/>
                <a:gd name="connsiteX249" fmla="*/ 96772 w 293337"/>
                <a:gd name="connsiteY249" fmla="*/ 16183 h 424309"/>
                <a:gd name="connsiteX250" fmla="*/ 98714 w 293337"/>
                <a:gd name="connsiteY250" fmla="*/ 14241 h 424309"/>
                <a:gd name="connsiteX251" fmla="*/ 100063 w 293337"/>
                <a:gd name="connsiteY251" fmla="*/ 13216 h 424309"/>
                <a:gd name="connsiteX252" fmla="*/ 101789 w 293337"/>
                <a:gd name="connsiteY252" fmla="*/ 12784 h 424309"/>
                <a:gd name="connsiteX253" fmla="*/ 102005 w 293337"/>
                <a:gd name="connsiteY253" fmla="*/ 12407 h 424309"/>
                <a:gd name="connsiteX254" fmla="*/ 103515 w 293337"/>
                <a:gd name="connsiteY254" fmla="*/ 10842 h 424309"/>
                <a:gd name="connsiteX255" fmla="*/ 103893 w 293337"/>
                <a:gd name="connsiteY255" fmla="*/ 10734 h 424309"/>
                <a:gd name="connsiteX256" fmla="*/ 104054 w 293337"/>
                <a:gd name="connsiteY256" fmla="*/ 10357 h 424309"/>
                <a:gd name="connsiteX257" fmla="*/ 107237 w 293337"/>
                <a:gd name="connsiteY257" fmla="*/ 18071 h 424309"/>
                <a:gd name="connsiteX258" fmla="*/ 107776 w 293337"/>
                <a:gd name="connsiteY258" fmla="*/ 18826 h 424309"/>
                <a:gd name="connsiteX259" fmla="*/ 112739 w 293337"/>
                <a:gd name="connsiteY259" fmla="*/ 18179 h 424309"/>
                <a:gd name="connsiteX260" fmla="*/ 114627 w 293337"/>
                <a:gd name="connsiteY260" fmla="*/ 18286 h 424309"/>
                <a:gd name="connsiteX261" fmla="*/ 116461 w 293337"/>
                <a:gd name="connsiteY261" fmla="*/ 18934 h 424309"/>
                <a:gd name="connsiteX262" fmla="*/ 119590 w 293337"/>
                <a:gd name="connsiteY262" fmla="*/ 20822 h 424309"/>
                <a:gd name="connsiteX263" fmla="*/ 121424 w 293337"/>
                <a:gd name="connsiteY263" fmla="*/ 21199 h 424309"/>
                <a:gd name="connsiteX264" fmla="*/ 122665 w 293337"/>
                <a:gd name="connsiteY264" fmla="*/ 21793 h 424309"/>
                <a:gd name="connsiteX265" fmla="*/ 124445 w 293337"/>
                <a:gd name="connsiteY265" fmla="*/ 24544 h 424309"/>
                <a:gd name="connsiteX266" fmla="*/ 125362 w 293337"/>
                <a:gd name="connsiteY266" fmla="*/ 25407 h 424309"/>
                <a:gd name="connsiteX267" fmla="*/ 126980 w 293337"/>
                <a:gd name="connsiteY267" fmla="*/ 25515 h 424309"/>
                <a:gd name="connsiteX268" fmla="*/ 128544 w 293337"/>
                <a:gd name="connsiteY268" fmla="*/ 25353 h 424309"/>
                <a:gd name="connsiteX269" fmla="*/ 129731 w 293337"/>
                <a:gd name="connsiteY269" fmla="*/ 25730 h 424309"/>
                <a:gd name="connsiteX270" fmla="*/ 130594 w 293337"/>
                <a:gd name="connsiteY270" fmla="*/ 28697 h 424309"/>
                <a:gd name="connsiteX271" fmla="*/ 131619 w 293337"/>
                <a:gd name="connsiteY271" fmla="*/ 29776 h 424309"/>
                <a:gd name="connsiteX272" fmla="*/ 132967 w 293337"/>
                <a:gd name="connsiteY272" fmla="*/ 30639 h 424309"/>
                <a:gd name="connsiteX273" fmla="*/ 134316 w 293337"/>
                <a:gd name="connsiteY273" fmla="*/ 31286 h 424309"/>
                <a:gd name="connsiteX274" fmla="*/ 140088 w 293337"/>
                <a:gd name="connsiteY274" fmla="*/ 33174 h 424309"/>
                <a:gd name="connsiteX275" fmla="*/ 142138 w 293337"/>
                <a:gd name="connsiteY275" fmla="*/ 36573 h 424309"/>
                <a:gd name="connsiteX276" fmla="*/ 142084 w 293337"/>
                <a:gd name="connsiteY276" fmla="*/ 40187 h 424309"/>
                <a:gd name="connsiteX277" fmla="*/ 143055 w 293337"/>
                <a:gd name="connsiteY277" fmla="*/ 42830 h 424309"/>
                <a:gd name="connsiteX278" fmla="*/ 150499 w 293337"/>
                <a:gd name="connsiteY278" fmla="*/ 49627 h 424309"/>
                <a:gd name="connsiteX279" fmla="*/ 159183 w 293337"/>
                <a:gd name="connsiteY279" fmla="*/ 53457 h 424309"/>
                <a:gd name="connsiteX280" fmla="*/ 164470 w 293337"/>
                <a:gd name="connsiteY280" fmla="*/ 54320 h 424309"/>
                <a:gd name="connsiteX281" fmla="*/ 166250 w 293337"/>
                <a:gd name="connsiteY281" fmla="*/ 55507 h 424309"/>
                <a:gd name="connsiteX282" fmla="*/ 168947 w 293337"/>
                <a:gd name="connsiteY282" fmla="*/ 57448 h 424309"/>
                <a:gd name="connsiteX283" fmla="*/ 170457 w 293337"/>
                <a:gd name="connsiteY283" fmla="*/ 57934 h 424309"/>
                <a:gd name="connsiteX284" fmla="*/ 172669 w 293337"/>
                <a:gd name="connsiteY284" fmla="*/ 58635 h 424309"/>
                <a:gd name="connsiteX285" fmla="*/ 174557 w 293337"/>
                <a:gd name="connsiteY285" fmla="*/ 59768 h 424309"/>
                <a:gd name="connsiteX286" fmla="*/ 176930 w 293337"/>
                <a:gd name="connsiteY286" fmla="*/ 62087 h 424309"/>
                <a:gd name="connsiteX287" fmla="*/ 183727 w 293337"/>
                <a:gd name="connsiteY287" fmla="*/ 65216 h 424309"/>
                <a:gd name="connsiteX288" fmla="*/ 191549 w 293337"/>
                <a:gd name="connsiteY288" fmla="*/ 70610 h 424309"/>
                <a:gd name="connsiteX289" fmla="*/ 200072 w 293337"/>
                <a:gd name="connsiteY289" fmla="*/ 77299 h 424309"/>
                <a:gd name="connsiteX290" fmla="*/ 201420 w 293337"/>
                <a:gd name="connsiteY290" fmla="*/ 78108 h 424309"/>
                <a:gd name="connsiteX291" fmla="*/ 204603 w 293337"/>
                <a:gd name="connsiteY291" fmla="*/ 78756 h 424309"/>
                <a:gd name="connsiteX292" fmla="*/ 205682 w 293337"/>
                <a:gd name="connsiteY292" fmla="*/ 79511 h 424309"/>
                <a:gd name="connsiteX293" fmla="*/ 207462 w 293337"/>
                <a:gd name="connsiteY293" fmla="*/ 81399 h 424309"/>
                <a:gd name="connsiteX294" fmla="*/ 209619 w 293337"/>
                <a:gd name="connsiteY294" fmla="*/ 82693 h 424309"/>
                <a:gd name="connsiteX295" fmla="*/ 210590 w 293337"/>
                <a:gd name="connsiteY295" fmla="*/ 83556 h 424309"/>
                <a:gd name="connsiteX296" fmla="*/ 211292 w 293337"/>
                <a:gd name="connsiteY296" fmla="*/ 85876 h 424309"/>
                <a:gd name="connsiteX297" fmla="*/ 212047 w 293337"/>
                <a:gd name="connsiteY297" fmla="*/ 87063 h 424309"/>
                <a:gd name="connsiteX298" fmla="*/ 213935 w 293337"/>
                <a:gd name="connsiteY298" fmla="*/ 89166 h 424309"/>
                <a:gd name="connsiteX299" fmla="*/ 216578 w 293337"/>
                <a:gd name="connsiteY299" fmla="*/ 91486 h 424309"/>
                <a:gd name="connsiteX300" fmla="*/ 219275 w 293337"/>
                <a:gd name="connsiteY300" fmla="*/ 92942 h 424309"/>
                <a:gd name="connsiteX301" fmla="*/ 227582 w 293337"/>
                <a:gd name="connsiteY301" fmla="*/ 94938 h 424309"/>
                <a:gd name="connsiteX302" fmla="*/ 230549 w 293337"/>
                <a:gd name="connsiteY302" fmla="*/ 96071 h 424309"/>
                <a:gd name="connsiteX303" fmla="*/ 232113 w 293337"/>
                <a:gd name="connsiteY303" fmla="*/ 96287 h 424309"/>
                <a:gd name="connsiteX304" fmla="*/ 233246 w 293337"/>
                <a:gd name="connsiteY304" fmla="*/ 97042 h 424309"/>
                <a:gd name="connsiteX305" fmla="*/ 235943 w 293337"/>
                <a:gd name="connsiteY305" fmla="*/ 102220 h 424309"/>
                <a:gd name="connsiteX306" fmla="*/ 240474 w 293337"/>
                <a:gd name="connsiteY306" fmla="*/ 106428 h 424309"/>
                <a:gd name="connsiteX307" fmla="*/ 242093 w 293337"/>
                <a:gd name="connsiteY307" fmla="*/ 108640 h 424309"/>
                <a:gd name="connsiteX308" fmla="*/ 242524 w 293337"/>
                <a:gd name="connsiteY308" fmla="*/ 111768 h 424309"/>
                <a:gd name="connsiteX309" fmla="*/ 245329 w 293337"/>
                <a:gd name="connsiteY309" fmla="*/ 111175 h 424309"/>
                <a:gd name="connsiteX310" fmla="*/ 247163 w 293337"/>
                <a:gd name="connsiteY310" fmla="*/ 112739 h 424309"/>
                <a:gd name="connsiteX311" fmla="*/ 248835 w 293337"/>
                <a:gd name="connsiteY311" fmla="*/ 114897 h 424309"/>
                <a:gd name="connsiteX312" fmla="*/ 251155 w 293337"/>
                <a:gd name="connsiteY312" fmla="*/ 115976 h 424309"/>
                <a:gd name="connsiteX313" fmla="*/ 253097 w 293337"/>
                <a:gd name="connsiteY313" fmla="*/ 117270 h 424309"/>
                <a:gd name="connsiteX314" fmla="*/ 254014 w 293337"/>
                <a:gd name="connsiteY314" fmla="*/ 120237 h 424309"/>
                <a:gd name="connsiteX315" fmla="*/ 254661 w 293337"/>
                <a:gd name="connsiteY315" fmla="*/ 130270 h 424309"/>
                <a:gd name="connsiteX316" fmla="*/ 254499 w 293337"/>
                <a:gd name="connsiteY316" fmla="*/ 131457 h 424309"/>
                <a:gd name="connsiteX317" fmla="*/ 253852 w 293337"/>
                <a:gd name="connsiteY317" fmla="*/ 132644 h 424309"/>
                <a:gd name="connsiteX318" fmla="*/ 253043 w 293337"/>
                <a:gd name="connsiteY318" fmla="*/ 133723 h 424309"/>
                <a:gd name="connsiteX319" fmla="*/ 252342 w 293337"/>
                <a:gd name="connsiteY319" fmla="*/ 134963 h 424309"/>
                <a:gd name="connsiteX320" fmla="*/ 252018 w 293337"/>
                <a:gd name="connsiteY320" fmla="*/ 136528 h 424309"/>
                <a:gd name="connsiteX321" fmla="*/ 251802 w 293337"/>
                <a:gd name="connsiteY321" fmla="*/ 137229 h 424309"/>
                <a:gd name="connsiteX322" fmla="*/ 250885 w 293337"/>
                <a:gd name="connsiteY322" fmla="*/ 138578 h 424309"/>
                <a:gd name="connsiteX323" fmla="*/ 250831 w 293337"/>
                <a:gd name="connsiteY323" fmla="*/ 139225 h 424309"/>
                <a:gd name="connsiteX324" fmla="*/ 251317 w 293337"/>
                <a:gd name="connsiteY324" fmla="*/ 139926 h 424309"/>
                <a:gd name="connsiteX325" fmla="*/ 252018 w 293337"/>
                <a:gd name="connsiteY325" fmla="*/ 140250 h 424309"/>
                <a:gd name="connsiteX326" fmla="*/ 252827 w 293337"/>
                <a:gd name="connsiteY326" fmla="*/ 140412 h 424309"/>
                <a:gd name="connsiteX327" fmla="*/ 253474 w 293337"/>
                <a:gd name="connsiteY327" fmla="*/ 140735 h 424309"/>
                <a:gd name="connsiteX328" fmla="*/ 254230 w 293337"/>
                <a:gd name="connsiteY328" fmla="*/ 141598 h 424309"/>
                <a:gd name="connsiteX329" fmla="*/ 254122 w 293337"/>
                <a:gd name="connsiteY329" fmla="*/ 141976 h 424309"/>
                <a:gd name="connsiteX330" fmla="*/ 253744 w 293337"/>
                <a:gd name="connsiteY330" fmla="*/ 142246 h 424309"/>
                <a:gd name="connsiteX331" fmla="*/ 253744 w 293337"/>
                <a:gd name="connsiteY331" fmla="*/ 142785 h 424309"/>
                <a:gd name="connsiteX332" fmla="*/ 255578 w 293337"/>
                <a:gd name="connsiteY332" fmla="*/ 145752 h 424309"/>
                <a:gd name="connsiteX333" fmla="*/ 255308 w 293337"/>
                <a:gd name="connsiteY333" fmla="*/ 146723 h 424309"/>
                <a:gd name="connsiteX334" fmla="*/ 255470 w 293337"/>
                <a:gd name="connsiteY334" fmla="*/ 147316 h 424309"/>
                <a:gd name="connsiteX335" fmla="*/ 256010 w 293337"/>
                <a:gd name="connsiteY335" fmla="*/ 147424 h 424309"/>
                <a:gd name="connsiteX336" fmla="*/ 256765 w 293337"/>
                <a:gd name="connsiteY336" fmla="*/ 146939 h 424309"/>
                <a:gd name="connsiteX337" fmla="*/ 257250 w 293337"/>
                <a:gd name="connsiteY337" fmla="*/ 146075 h 424309"/>
                <a:gd name="connsiteX338" fmla="*/ 256981 w 293337"/>
                <a:gd name="connsiteY338" fmla="*/ 145482 h 424309"/>
                <a:gd name="connsiteX339" fmla="*/ 256441 w 293337"/>
                <a:gd name="connsiteY339" fmla="*/ 144943 h 424309"/>
                <a:gd name="connsiteX340" fmla="*/ 256171 w 293337"/>
                <a:gd name="connsiteY340" fmla="*/ 144295 h 424309"/>
                <a:gd name="connsiteX341" fmla="*/ 256064 w 293337"/>
                <a:gd name="connsiteY341" fmla="*/ 141383 h 424309"/>
                <a:gd name="connsiteX342" fmla="*/ 255848 w 293337"/>
                <a:gd name="connsiteY342" fmla="*/ 140735 h 424309"/>
                <a:gd name="connsiteX343" fmla="*/ 253097 w 293337"/>
                <a:gd name="connsiteY343" fmla="*/ 139117 h 424309"/>
                <a:gd name="connsiteX344" fmla="*/ 252557 w 293337"/>
                <a:gd name="connsiteY344" fmla="*/ 138631 h 424309"/>
                <a:gd name="connsiteX345" fmla="*/ 253582 w 293337"/>
                <a:gd name="connsiteY345" fmla="*/ 137283 h 424309"/>
                <a:gd name="connsiteX346" fmla="*/ 256441 w 293337"/>
                <a:gd name="connsiteY346" fmla="*/ 136150 h 424309"/>
                <a:gd name="connsiteX347" fmla="*/ 259624 w 293337"/>
                <a:gd name="connsiteY347" fmla="*/ 136528 h 424309"/>
                <a:gd name="connsiteX348" fmla="*/ 261566 w 293337"/>
                <a:gd name="connsiteY348" fmla="*/ 139818 h 424309"/>
                <a:gd name="connsiteX349" fmla="*/ 261620 w 293337"/>
                <a:gd name="connsiteY349" fmla="*/ 141005 h 424309"/>
                <a:gd name="connsiteX350" fmla="*/ 261458 w 293337"/>
                <a:gd name="connsiteY350" fmla="*/ 143378 h 424309"/>
                <a:gd name="connsiteX351" fmla="*/ 261566 w 293337"/>
                <a:gd name="connsiteY351" fmla="*/ 144565 h 424309"/>
                <a:gd name="connsiteX352" fmla="*/ 262537 w 293337"/>
                <a:gd name="connsiteY352" fmla="*/ 147478 h 424309"/>
                <a:gd name="connsiteX353" fmla="*/ 262698 w 293337"/>
                <a:gd name="connsiteY353" fmla="*/ 148449 h 424309"/>
                <a:gd name="connsiteX354" fmla="*/ 263184 w 293337"/>
                <a:gd name="connsiteY354" fmla="*/ 150175 h 424309"/>
                <a:gd name="connsiteX355" fmla="*/ 264371 w 293337"/>
                <a:gd name="connsiteY355" fmla="*/ 152333 h 424309"/>
                <a:gd name="connsiteX356" fmla="*/ 265773 w 293337"/>
                <a:gd name="connsiteY356" fmla="*/ 153681 h 424309"/>
                <a:gd name="connsiteX357" fmla="*/ 266852 w 293337"/>
                <a:gd name="connsiteY357" fmla="*/ 152980 h 424309"/>
                <a:gd name="connsiteX358" fmla="*/ 266744 w 293337"/>
                <a:gd name="connsiteY358" fmla="*/ 151739 h 424309"/>
                <a:gd name="connsiteX359" fmla="*/ 265342 w 293337"/>
                <a:gd name="connsiteY359" fmla="*/ 148611 h 424309"/>
                <a:gd name="connsiteX360" fmla="*/ 265018 w 293337"/>
                <a:gd name="connsiteY360" fmla="*/ 147262 h 424309"/>
                <a:gd name="connsiteX361" fmla="*/ 265018 w 293337"/>
                <a:gd name="connsiteY361" fmla="*/ 143648 h 424309"/>
                <a:gd name="connsiteX362" fmla="*/ 265342 w 293337"/>
                <a:gd name="connsiteY362" fmla="*/ 142030 h 424309"/>
                <a:gd name="connsiteX363" fmla="*/ 266205 w 293337"/>
                <a:gd name="connsiteY363" fmla="*/ 140412 h 424309"/>
                <a:gd name="connsiteX364" fmla="*/ 267284 w 293337"/>
                <a:gd name="connsiteY364" fmla="*/ 139279 h 424309"/>
                <a:gd name="connsiteX365" fmla="*/ 268632 w 293337"/>
                <a:gd name="connsiteY365" fmla="*/ 138524 h 424309"/>
                <a:gd name="connsiteX366" fmla="*/ 270358 w 293337"/>
                <a:gd name="connsiteY366" fmla="*/ 138092 h 424309"/>
                <a:gd name="connsiteX367" fmla="*/ 272462 w 293337"/>
                <a:gd name="connsiteY367" fmla="*/ 137984 h 424309"/>
                <a:gd name="connsiteX368" fmla="*/ 273109 w 293337"/>
                <a:gd name="connsiteY368" fmla="*/ 138308 h 424309"/>
                <a:gd name="connsiteX369" fmla="*/ 273271 w 293337"/>
                <a:gd name="connsiteY369" fmla="*/ 139063 h 424309"/>
                <a:gd name="connsiteX370" fmla="*/ 273325 w 293337"/>
                <a:gd name="connsiteY370" fmla="*/ 139980 h 424309"/>
                <a:gd name="connsiteX371" fmla="*/ 273703 w 293337"/>
                <a:gd name="connsiteY371" fmla="*/ 140735 h 424309"/>
                <a:gd name="connsiteX372" fmla="*/ 274350 w 293337"/>
                <a:gd name="connsiteY372" fmla="*/ 141167 h 424309"/>
                <a:gd name="connsiteX373" fmla="*/ 275860 w 293337"/>
                <a:gd name="connsiteY373" fmla="*/ 141814 h 424309"/>
                <a:gd name="connsiteX374" fmla="*/ 276400 w 293337"/>
                <a:gd name="connsiteY374" fmla="*/ 142192 h 424309"/>
                <a:gd name="connsiteX375" fmla="*/ 276670 w 293337"/>
                <a:gd name="connsiteY375" fmla="*/ 142839 h 424309"/>
                <a:gd name="connsiteX376" fmla="*/ 276939 w 293337"/>
                <a:gd name="connsiteY376" fmla="*/ 145212 h 424309"/>
                <a:gd name="connsiteX377" fmla="*/ 277263 w 293337"/>
                <a:gd name="connsiteY377" fmla="*/ 145914 h 424309"/>
                <a:gd name="connsiteX378" fmla="*/ 278018 w 293337"/>
                <a:gd name="connsiteY378" fmla="*/ 147370 h 424309"/>
                <a:gd name="connsiteX379" fmla="*/ 278180 w 293337"/>
                <a:gd name="connsiteY379" fmla="*/ 147856 h 424309"/>
                <a:gd name="connsiteX380" fmla="*/ 278611 w 293337"/>
                <a:gd name="connsiteY380" fmla="*/ 148449 h 424309"/>
                <a:gd name="connsiteX381" fmla="*/ 280877 w 293337"/>
                <a:gd name="connsiteY381" fmla="*/ 150013 h 424309"/>
                <a:gd name="connsiteX382" fmla="*/ 281632 w 293337"/>
                <a:gd name="connsiteY382" fmla="*/ 150229 h 424309"/>
                <a:gd name="connsiteX383" fmla="*/ 281956 w 293337"/>
                <a:gd name="connsiteY383" fmla="*/ 150822 h 424309"/>
                <a:gd name="connsiteX384" fmla="*/ 282064 w 293337"/>
                <a:gd name="connsiteY384" fmla="*/ 151524 h 424309"/>
                <a:gd name="connsiteX385" fmla="*/ 282064 w 293337"/>
                <a:gd name="connsiteY385" fmla="*/ 151524 h 424309"/>
                <a:gd name="connsiteX386" fmla="*/ 280338 w 293337"/>
                <a:gd name="connsiteY386" fmla="*/ 156594 h 424309"/>
                <a:gd name="connsiteX387" fmla="*/ 279043 w 293337"/>
                <a:gd name="connsiteY387" fmla="*/ 168893 h 424309"/>
                <a:gd name="connsiteX388" fmla="*/ 279097 w 293337"/>
                <a:gd name="connsiteY388" fmla="*/ 172076 h 424309"/>
                <a:gd name="connsiteX389" fmla="*/ 279474 w 293337"/>
                <a:gd name="connsiteY389" fmla="*/ 174827 h 424309"/>
                <a:gd name="connsiteX390" fmla="*/ 280715 w 293337"/>
                <a:gd name="connsiteY390" fmla="*/ 178603 h 424309"/>
                <a:gd name="connsiteX391" fmla="*/ 281956 w 293337"/>
                <a:gd name="connsiteY391" fmla="*/ 184320 h 424309"/>
                <a:gd name="connsiteX392" fmla="*/ 282711 w 293337"/>
                <a:gd name="connsiteY392" fmla="*/ 193221 h 424309"/>
                <a:gd name="connsiteX393" fmla="*/ 282495 w 293337"/>
                <a:gd name="connsiteY393" fmla="*/ 195756 h 424309"/>
                <a:gd name="connsiteX394" fmla="*/ 281309 w 293337"/>
                <a:gd name="connsiteY394" fmla="*/ 199586 h 424309"/>
                <a:gd name="connsiteX395" fmla="*/ 281147 w 293337"/>
                <a:gd name="connsiteY395" fmla="*/ 199964 h 424309"/>
                <a:gd name="connsiteX396" fmla="*/ 280499 w 293337"/>
                <a:gd name="connsiteY396" fmla="*/ 202931 h 424309"/>
                <a:gd name="connsiteX397" fmla="*/ 280230 w 293337"/>
                <a:gd name="connsiteY397" fmla="*/ 206545 h 424309"/>
                <a:gd name="connsiteX398" fmla="*/ 280553 w 293337"/>
                <a:gd name="connsiteY398" fmla="*/ 208541 h 424309"/>
                <a:gd name="connsiteX399" fmla="*/ 281201 w 293337"/>
                <a:gd name="connsiteY399" fmla="*/ 209997 h 424309"/>
                <a:gd name="connsiteX400" fmla="*/ 282172 w 293337"/>
                <a:gd name="connsiteY400" fmla="*/ 210860 h 424309"/>
                <a:gd name="connsiteX401" fmla="*/ 285732 w 293337"/>
                <a:gd name="connsiteY401" fmla="*/ 213395 h 424309"/>
                <a:gd name="connsiteX402" fmla="*/ 286649 w 293337"/>
                <a:gd name="connsiteY402" fmla="*/ 214474 h 424309"/>
                <a:gd name="connsiteX403" fmla="*/ 287404 w 293337"/>
                <a:gd name="connsiteY403" fmla="*/ 215823 h 424309"/>
                <a:gd name="connsiteX404" fmla="*/ 289238 w 293337"/>
                <a:gd name="connsiteY404" fmla="*/ 221541 h 424309"/>
                <a:gd name="connsiteX405" fmla="*/ 292582 w 293337"/>
                <a:gd name="connsiteY405" fmla="*/ 228661 h 424309"/>
                <a:gd name="connsiteX406" fmla="*/ 293284 w 293337"/>
                <a:gd name="connsiteY406" fmla="*/ 231250 h 424309"/>
                <a:gd name="connsiteX407" fmla="*/ 293338 w 293337"/>
                <a:gd name="connsiteY407" fmla="*/ 233030 h 424309"/>
                <a:gd name="connsiteX408" fmla="*/ 293068 w 293337"/>
                <a:gd name="connsiteY408" fmla="*/ 234541 h 424309"/>
                <a:gd name="connsiteX409" fmla="*/ 292475 w 293337"/>
                <a:gd name="connsiteY409" fmla="*/ 235781 h 424309"/>
                <a:gd name="connsiteX410" fmla="*/ 291665 w 293337"/>
                <a:gd name="connsiteY410" fmla="*/ 236860 h 424309"/>
                <a:gd name="connsiteX411" fmla="*/ 290694 w 293337"/>
                <a:gd name="connsiteY411" fmla="*/ 237777 h 424309"/>
                <a:gd name="connsiteX412" fmla="*/ 285246 w 293337"/>
                <a:gd name="connsiteY412" fmla="*/ 240960 h 424309"/>
                <a:gd name="connsiteX413" fmla="*/ 282603 w 293337"/>
                <a:gd name="connsiteY413" fmla="*/ 242200 h 424309"/>
                <a:gd name="connsiteX414" fmla="*/ 281255 w 293337"/>
                <a:gd name="connsiteY414" fmla="*/ 242794 h 424309"/>
                <a:gd name="connsiteX415" fmla="*/ 263939 w 293337"/>
                <a:gd name="connsiteY415" fmla="*/ 250508 h 424309"/>
                <a:gd name="connsiteX416" fmla="*/ 262375 w 293337"/>
                <a:gd name="connsiteY416" fmla="*/ 251479 h 424309"/>
                <a:gd name="connsiteX417" fmla="*/ 261620 w 293337"/>
                <a:gd name="connsiteY417" fmla="*/ 252126 h 424309"/>
                <a:gd name="connsiteX418" fmla="*/ 261026 w 293337"/>
                <a:gd name="connsiteY418" fmla="*/ 252827 h 424309"/>
                <a:gd name="connsiteX419" fmla="*/ 260649 w 293337"/>
                <a:gd name="connsiteY419" fmla="*/ 253582 h 424309"/>
                <a:gd name="connsiteX420" fmla="*/ 260541 w 293337"/>
                <a:gd name="connsiteY420" fmla="*/ 254284 h 424309"/>
                <a:gd name="connsiteX421" fmla="*/ 260649 w 293337"/>
                <a:gd name="connsiteY421" fmla="*/ 254823 h 424309"/>
                <a:gd name="connsiteX422" fmla="*/ 260972 w 293337"/>
                <a:gd name="connsiteY422" fmla="*/ 255362 h 424309"/>
                <a:gd name="connsiteX423" fmla="*/ 264964 w 293337"/>
                <a:gd name="connsiteY423" fmla="*/ 258653 h 424309"/>
                <a:gd name="connsiteX424" fmla="*/ 265611 w 293337"/>
                <a:gd name="connsiteY424" fmla="*/ 259462 h 424309"/>
                <a:gd name="connsiteX425" fmla="*/ 266097 w 293337"/>
                <a:gd name="connsiteY425" fmla="*/ 260487 h 424309"/>
                <a:gd name="connsiteX426" fmla="*/ 266313 w 293337"/>
                <a:gd name="connsiteY426" fmla="*/ 261566 h 424309"/>
                <a:gd name="connsiteX427" fmla="*/ 266259 w 293337"/>
                <a:gd name="connsiteY427" fmla="*/ 264640 h 424309"/>
                <a:gd name="connsiteX428" fmla="*/ 266474 w 293337"/>
                <a:gd name="connsiteY428" fmla="*/ 265557 h 424309"/>
                <a:gd name="connsiteX429" fmla="*/ 266906 w 293337"/>
                <a:gd name="connsiteY429" fmla="*/ 266367 h 424309"/>
                <a:gd name="connsiteX430" fmla="*/ 267607 w 293337"/>
                <a:gd name="connsiteY430" fmla="*/ 267014 h 424309"/>
                <a:gd name="connsiteX431" fmla="*/ 271383 w 293337"/>
                <a:gd name="connsiteY431" fmla="*/ 269118 h 424309"/>
                <a:gd name="connsiteX432" fmla="*/ 272300 w 293337"/>
                <a:gd name="connsiteY432" fmla="*/ 269819 h 424309"/>
                <a:gd name="connsiteX433" fmla="*/ 273055 w 293337"/>
                <a:gd name="connsiteY433" fmla="*/ 270574 h 424309"/>
                <a:gd name="connsiteX434" fmla="*/ 273649 w 293337"/>
                <a:gd name="connsiteY434" fmla="*/ 271437 h 424309"/>
                <a:gd name="connsiteX435" fmla="*/ 274134 w 293337"/>
                <a:gd name="connsiteY435" fmla="*/ 272570 h 424309"/>
                <a:gd name="connsiteX436" fmla="*/ 274296 w 293337"/>
                <a:gd name="connsiteY436" fmla="*/ 273865 h 424309"/>
                <a:gd name="connsiteX437" fmla="*/ 274134 w 293337"/>
                <a:gd name="connsiteY437" fmla="*/ 275914 h 424309"/>
                <a:gd name="connsiteX438" fmla="*/ 273055 w 293337"/>
                <a:gd name="connsiteY438" fmla="*/ 279690 h 424309"/>
                <a:gd name="connsiteX439" fmla="*/ 272840 w 293337"/>
                <a:gd name="connsiteY439" fmla="*/ 280823 h 424309"/>
                <a:gd name="connsiteX440" fmla="*/ 272894 w 293337"/>
                <a:gd name="connsiteY440" fmla="*/ 281902 h 424309"/>
                <a:gd name="connsiteX441" fmla="*/ 273433 w 293337"/>
                <a:gd name="connsiteY441" fmla="*/ 283682 h 424309"/>
                <a:gd name="connsiteX442" fmla="*/ 273649 w 293337"/>
                <a:gd name="connsiteY442" fmla="*/ 285031 h 424309"/>
                <a:gd name="connsiteX443" fmla="*/ 273703 w 293337"/>
                <a:gd name="connsiteY443" fmla="*/ 286865 h 424309"/>
                <a:gd name="connsiteX444" fmla="*/ 273271 w 293337"/>
                <a:gd name="connsiteY444" fmla="*/ 292636 h 424309"/>
                <a:gd name="connsiteX445" fmla="*/ 273271 w 293337"/>
                <a:gd name="connsiteY445" fmla="*/ 296412 h 424309"/>
                <a:gd name="connsiteX446" fmla="*/ 273163 w 293337"/>
                <a:gd name="connsiteY446" fmla="*/ 297437 h 424309"/>
                <a:gd name="connsiteX447" fmla="*/ 272894 w 293337"/>
                <a:gd name="connsiteY447" fmla="*/ 298139 h 424309"/>
                <a:gd name="connsiteX448" fmla="*/ 272354 w 293337"/>
                <a:gd name="connsiteY448" fmla="*/ 298732 h 424309"/>
                <a:gd name="connsiteX449" fmla="*/ 271761 w 293337"/>
                <a:gd name="connsiteY449" fmla="*/ 299217 h 424309"/>
                <a:gd name="connsiteX450" fmla="*/ 271167 w 293337"/>
                <a:gd name="connsiteY450" fmla="*/ 299865 h 424309"/>
                <a:gd name="connsiteX451" fmla="*/ 270628 w 293337"/>
                <a:gd name="connsiteY451" fmla="*/ 300728 h 424309"/>
                <a:gd name="connsiteX452" fmla="*/ 269981 w 293337"/>
                <a:gd name="connsiteY452" fmla="*/ 302292 h 424309"/>
                <a:gd name="connsiteX453" fmla="*/ 269711 w 293337"/>
                <a:gd name="connsiteY453" fmla="*/ 303371 h 424309"/>
                <a:gd name="connsiteX454" fmla="*/ 269603 w 293337"/>
                <a:gd name="connsiteY454" fmla="*/ 305205 h 424309"/>
                <a:gd name="connsiteX455" fmla="*/ 269765 w 293337"/>
                <a:gd name="connsiteY455" fmla="*/ 307632 h 424309"/>
                <a:gd name="connsiteX456" fmla="*/ 269010 w 293337"/>
                <a:gd name="connsiteY456" fmla="*/ 308226 h 424309"/>
                <a:gd name="connsiteX457" fmla="*/ 267661 w 293337"/>
                <a:gd name="connsiteY457" fmla="*/ 308495 h 424309"/>
                <a:gd name="connsiteX458" fmla="*/ 266636 w 293337"/>
                <a:gd name="connsiteY458" fmla="*/ 308549 h 424309"/>
                <a:gd name="connsiteX459" fmla="*/ 265503 w 293337"/>
                <a:gd name="connsiteY459" fmla="*/ 308388 h 424309"/>
                <a:gd name="connsiteX460" fmla="*/ 264209 w 293337"/>
                <a:gd name="connsiteY460" fmla="*/ 307956 h 424309"/>
                <a:gd name="connsiteX461" fmla="*/ 262645 w 293337"/>
                <a:gd name="connsiteY461" fmla="*/ 306985 h 424309"/>
                <a:gd name="connsiteX462" fmla="*/ 260864 w 293337"/>
                <a:gd name="connsiteY462" fmla="*/ 305259 h 424309"/>
                <a:gd name="connsiteX463" fmla="*/ 260001 w 293337"/>
                <a:gd name="connsiteY463" fmla="*/ 304558 h 424309"/>
                <a:gd name="connsiteX464" fmla="*/ 258815 w 293337"/>
                <a:gd name="connsiteY464" fmla="*/ 303964 h 424309"/>
                <a:gd name="connsiteX465" fmla="*/ 255254 w 293337"/>
                <a:gd name="connsiteY465" fmla="*/ 303101 h 424309"/>
                <a:gd name="connsiteX466" fmla="*/ 252503 w 293337"/>
                <a:gd name="connsiteY466" fmla="*/ 302184 h 424309"/>
                <a:gd name="connsiteX467" fmla="*/ 251101 w 293337"/>
                <a:gd name="connsiteY467" fmla="*/ 301267 h 424309"/>
                <a:gd name="connsiteX468" fmla="*/ 249860 w 293337"/>
                <a:gd name="connsiteY468" fmla="*/ 300728 h 424309"/>
                <a:gd name="connsiteX469" fmla="*/ 246300 w 293337"/>
                <a:gd name="connsiteY469" fmla="*/ 299973 h 424309"/>
                <a:gd name="connsiteX470" fmla="*/ 242254 w 293337"/>
                <a:gd name="connsiteY470" fmla="*/ 298246 h 424309"/>
                <a:gd name="connsiteX471" fmla="*/ 239827 w 293337"/>
                <a:gd name="connsiteY471" fmla="*/ 297923 h 424309"/>
                <a:gd name="connsiteX472" fmla="*/ 238856 w 293337"/>
                <a:gd name="connsiteY472" fmla="*/ 298462 h 424309"/>
                <a:gd name="connsiteX473" fmla="*/ 238047 w 293337"/>
                <a:gd name="connsiteY473" fmla="*/ 298678 h 424309"/>
                <a:gd name="connsiteX474" fmla="*/ 236968 w 293337"/>
                <a:gd name="connsiteY474" fmla="*/ 298840 h 424309"/>
                <a:gd name="connsiteX475" fmla="*/ 235566 w 293337"/>
                <a:gd name="connsiteY475" fmla="*/ 298786 h 424309"/>
                <a:gd name="connsiteX476" fmla="*/ 234325 w 293337"/>
                <a:gd name="connsiteY476" fmla="*/ 298516 h 424309"/>
                <a:gd name="connsiteX477" fmla="*/ 233300 w 293337"/>
                <a:gd name="connsiteY477" fmla="*/ 298085 h 424309"/>
                <a:gd name="connsiteX478" fmla="*/ 230603 w 293337"/>
                <a:gd name="connsiteY478" fmla="*/ 296358 h 424309"/>
                <a:gd name="connsiteX479" fmla="*/ 230009 w 293337"/>
                <a:gd name="connsiteY479" fmla="*/ 296197 h 424309"/>
                <a:gd name="connsiteX480" fmla="*/ 229470 w 293337"/>
                <a:gd name="connsiteY480" fmla="*/ 296251 h 424309"/>
                <a:gd name="connsiteX481" fmla="*/ 229146 w 293337"/>
                <a:gd name="connsiteY481" fmla="*/ 296790 h 424309"/>
                <a:gd name="connsiteX482" fmla="*/ 229092 w 293337"/>
                <a:gd name="connsiteY482" fmla="*/ 297761 h 424309"/>
                <a:gd name="connsiteX483" fmla="*/ 229848 w 293337"/>
                <a:gd name="connsiteY483" fmla="*/ 299595 h 424309"/>
                <a:gd name="connsiteX484" fmla="*/ 230711 w 293337"/>
                <a:gd name="connsiteY484" fmla="*/ 300620 h 424309"/>
                <a:gd name="connsiteX485" fmla="*/ 231412 w 293337"/>
                <a:gd name="connsiteY485" fmla="*/ 301267 h 424309"/>
                <a:gd name="connsiteX486" fmla="*/ 232005 w 293337"/>
                <a:gd name="connsiteY486" fmla="*/ 301645 h 424309"/>
                <a:gd name="connsiteX487" fmla="*/ 232383 w 293337"/>
                <a:gd name="connsiteY487" fmla="*/ 302184 h 424309"/>
                <a:gd name="connsiteX488" fmla="*/ 233084 w 293337"/>
                <a:gd name="connsiteY488" fmla="*/ 303587 h 424309"/>
                <a:gd name="connsiteX489" fmla="*/ 233624 w 293337"/>
                <a:gd name="connsiteY489" fmla="*/ 304018 h 424309"/>
                <a:gd name="connsiteX490" fmla="*/ 234379 w 293337"/>
                <a:gd name="connsiteY490" fmla="*/ 304396 h 424309"/>
                <a:gd name="connsiteX491" fmla="*/ 235943 w 293337"/>
                <a:gd name="connsiteY491" fmla="*/ 304935 h 424309"/>
                <a:gd name="connsiteX492" fmla="*/ 236536 w 293337"/>
                <a:gd name="connsiteY492" fmla="*/ 305205 h 424309"/>
                <a:gd name="connsiteX493" fmla="*/ 237022 w 293337"/>
                <a:gd name="connsiteY493" fmla="*/ 305529 h 424309"/>
                <a:gd name="connsiteX494" fmla="*/ 237454 w 293337"/>
                <a:gd name="connsiteY494" fmla="*/ 306230 h 424309"/>
                <a:gd name="connsiteX495" fmla="*/ 237831 w 293337"/>
                <a:gd name="connsiteY495" fmla="*/ 307309 h 424309"/>
                <a:gd name="connsiteX496" fmla="*/ 238586 w 293337"/>
                <a:gd name="connsiteY496" fmla="*/ 310545 h 424309"/>
                <a:gd name="connsiteX497" fmla="*/ 239126 w 293337"/>
                <a:gd name="connsiteY497" fmla="*/ 311678 h 424309"/>
                <a:gd name="connsiteX498" fmla="*/ 242902 w 293337"/>
                <a:gd name="connsiteY498" fmla="*/ 315616 h 424309"/>
                <a:gd name="connsiteX499" fmla="*/ 243441 w 293337"/>
                <a:gd name="connsiteY499" fmla="*/ 316533 h 424309"/>
                <a:gd name="connsiteX500" fmla="*/ 244088 w 293337"/>
                <a:gd name="connsiteY500" fmla="*/ 317989 h 424309"/>
                <a:gd name="connsiteX501" fmla="*/ 245275 w 293337"/>
                <a:gd name="connsiteY501" fmla="*/ 319661 h 424309"/>
                <a:gd name="connsiteX502" fmla="*/ 247487 w 293337"/>
                <a:gd name="connsiteY502" fmla="*/ 323869 h 424309"/>
                <a:gd name="connsiteX503" fmla="*/ 247756 w 293337"/>
                <a:gd name="connsiteY503" fmla="*/ 324624 h 424309"/>
                <a:gd name="connsiteX504" fmla="*/ 247864 w 293337"/>
                <a:gd name="connsiteY504" fmla="*/ 325487 h 424309"/>
                <a:gd name="connsiteX505" fmla="*/ 247810 w 293337"/>
                <a:gd name="connsiteY505" fmla="*/ 326512 h 424309"/>
                <a:gd name="connsiteX506" fmla="*/ 247595 w 293337"/>
                <a:gd name="connsiteY506" fmla="*/ 327645 h 424309"/>
                <a:gd name="connsiteX507" fmla="*/ 246947 w 293337"/>
                <a:gd name="connsiteY507" fmla="*/ 329479 h 424309"/>
                <a:gd name="connsiteX508" fmla="*/ 246246 w 293337"/>
                <a:gd name="connsiteY508" fmla="*/ 330234 h 424309"/>
                <a:gd name="connsiteX509" fmla="*/ 245167 w 293337"/>
                <a:gd name="connsiteY509" fmla="*/ 330881 h 424309"/>
                <a:gd name="connsiteX510" fmla="*/ 241499 w 293337"/>
                <a:gd name="connsiteY510" fmla="*/ 332176 h 424309"/>
                <a:gd name="connsiteX511" fmla="*/ 239989 w 293337"/>
                <a:gd name="connsiteY511" fmla="*/ 332500 h 424309"/>
                <a:gd name="connsiteX512" fmla="*/ 238748 w 293337"/>
                <a:gd name="connsiteY512" fmla="*/ 332554 h 424309"/>
                <a:gd name="connsiteX513" fmla="*/ 236536 w 293337"/>
                <a:gd name="connsiteY513" fmla="*/ 331745 h 424309"/>
                <a:gd name="connsiteX514" fmla="*/ 235835 w 293337"/>
                <a:gd name="connsiteY514" fmla="*/ 330989 h 424309"/>
                <a:gd name="connsiteX515" fmla="*/ 235458 w 293337"/>
                <a:gd name="connsiteY515" fmla="*/ 330666 h 424309"/>
                <a:gd name="connsiteX516" fmla="*/ 234702 w 293337"/>
                <a:gd name="connsiteY516" fmla="*/ 330504 h 424309"/>
                <a:gd name="connsiteX517" fmla="*/ 229362 w 293337"/>
                <a:gd name="connsiteY517" fmla="*/ 330450 h 424309"/>
                <a:gd name="connsiteX518" fmla="*/ 228391 w 293337"/>
                <a:gd name="connsiteY518" fmla="*/ 330234 h 424309"/>
                <a:gd name="connsiteX519" fmla="*/ 227582 w 293337"/>
                <a:gd name="connsiteY519" fmla="*/ 329803 h 424309"/>
                <a:gd name="connsiteX520" fmla="*/ 226935 w 293337"/>
                <a:gd name="connsiteY520" fmla="*/ 329101 h 424309"/>
                <a:gd name="connsiteX521" fmla="*/ 225856 w 293337"/>
                <a:gd name="connsiteY521" fmla="*/ 327429 h 424309"/>
                <a:gd name="connsiteX522" fmla="*/ 225478 w 293337"/>
                <a:gd name="connsiteY522" fmla="*/ 326944 h 424309"/>
                <a:gd name="connsiteX523" fmla="*/ 224993 w 293337"/>
                <a:gd name="connsiteY523" fmla="*/ 326620 h 424309"/>
                <a:gd name="connsiteX524" fmla="*/ 224238 w 293337"/>
                <a:gd name="connsiteY524" fmla="*/ 326566 h 424309"/>
                <a:gd name="connsiteX525" fmla="*/ 223375 w 293337"/>
                <a:gd name="connsiteY525" fmla="*/ 326512 h 424309"/>
                <a:gd name="connsiteX526" fmla="*/ 222458 w 293337"/>
                <a:gd name="connsiteY526" fmla="*/ 326242 h 424309"/>
                <a:gd name="connsiteX527" fmla="*/ 220300 w 293337"/>
                <a:gd name="connsiteY527" fmla="*/ 325002 h 424309"/>
                <a:gd name="connsiteX528" fmla="*/ 218897 w 293337"/>
                <a:gd name="connsiteY528" fmla="*/ 324516 h 424309"/>
                <a:gd name="connsiteX529" fmla="*/ 217171 w 293337"/>
                <a:gd name="connsiteY529" fmla="*/ 324516 h 424309"/>
                <a:gd name="connsiteX530" fmla="*/ 215014 w 293337"/>
                <a:gd name="connsiteY530" fmla="*/ 325218 h 424309"/>
                <a:gd name="connsiteX531" fmla="*/ 208594 w 293337"/>
                <a:gd name="connsiteY531" fmla="*/ 328778 h 424309"/>
                <a:gd name="connsiteX532" fmla="*/ 206545 w 293337"/>
                <a:gd name="connsiteY532" fmla="*/ 329641 h 424309"/>
                <a:gd name="connsiteX533" fmla="*/ 204872 w 293337"/>
                <a:gd name="connsiteY533" fmla="*/ 330018 h 424309"/>
                <a:gd name="connsiteX534" fmla="*/ 202229 w 293337"/>
                <a:gd name="connsiteY534" fmla="*/ 330288 h 424309"/>
                <a:gd name="connsiteX535" fmla="*/ 199640 w 293337"/>
                <a:gd name="connsiteY535" fmla="*/ 330881 h 424309"/>
                <a:gd name="connsiteX536" fmla="*/ 198723 w 293337"/>
                <a:gd name="connsiteY536" fmla="*/ 331313 h 424309"/>
                <a:gd name="connsiteX537" fmla="*/ 197752 w 293337"/>
                <a:gd name="connsiteY537" fmla="*/ 332230 h 424309"/>
                <a:gd name="connsiteX538" fmla="*/ 191333 w 293337"/>
                <a:gd name="connsiteY538" fmla="*/ 340645 h 424309"/>
                <a:gd name="connsiteX539" fmla="*/ 181192 w 293337"/>
                <a:gd name="connsiteY539" fmla="*/ 351433 h 424309"/>
                <a:gd name="connsiteX540" fmla="*/ 181192 w 293337"/>
                <a:gd name="connsiteY540" fmla="*/ 351433 h 424309"/>
                <a:gd name="connsiteX541" fmla="*/ 124822 w 293337"/>
                <a:gd name="connsiteY541" fmla="*/ 413359 h 424309"/>
                <a:gd name="connsiteX542" fmla="*/ 125038 w 293337"/>
                <a:gd name="connsiteY542" fmla="*/ 414492 h 424309"/>
                <a:gd name="connsiteX543" fmla="*/ 124768 w 293337"/>
                <a:gd name="connsiteY543" fmla="*/ 415571 h 424309"/>
                <a:gd name="connsiteX544" fmla="*/ 124229 w 293337"/>
                <a:gd name="connsiteY544" fmla="*/ 416650 h 424309"/>
                <a:gd name="connsiteX545" fmla="*/ 123528 w 293337"/>
                <a:gd name="connsiteY545" fmla="*/ 417728 h 424309"/>
                <a:gd name="connsiteX546" fmla="*/ 124337 w 293337"/>
                <a:gd name="connsiteY546" fmla="*/ 418591 h 424309"/>
                <a:gd name="connsiteX547" fmla="*/ 124876 w 293337"/>
                <a:gd name="connsiteY547" fmla="*/ 419832 h 424309"/>
                <a:gd name="connsiteX548" fmla="*/ 125038 w 293337"/>
                <a:gd name="connsiteY548" fmla="*/ 421181 h 424309"/>
                <a:gd name="connsiteX549" fmla="*/ 124714 w 293337"/>
                <a:gd name="connsiteY549" fmla="*/ 422421 h 424309"/>
                <a:gd name="connsiteX550" fmla="*/ 124121 w 293337"/>
                <a:gd name="connsiteY550" fmla="*/ 422421 h 424309"/>
                <a:gd name="connsiteX551" fmla="*/ 124067 w 293337"/>
                <a:gd name="connsiteY551" fmla="*/ 421774 h 424309"/>
                <a:gd name="connsiteX552" fmla="*/ 123959 w 293337"/>
                <a:gd name="connsiteY552" fmla="*/ 421450 h 424309"/>
                <a:gd name="connsiteX553" fmla="*/ 123743 w 293337"/>
                <a:gd name="connsiteY553" fmla="*/ 421181 h 424309"/>
                <a:gd name="connsiteX554" fmla="*/ 123528 w 293337"/>
                <a:gd name="connsiteY554" fmla="*/ 420749 h 424309"/>
                <a:gd name="connsiteX555" fmla="*/ 122880 w 293337"/>
                <a:gd name="connsiteY555" fmla="*/ 421396 h 424309"/>
                <a:gd name="connsiteX556" fmla="*/ 122395 w 293337"/>
                <a:gd name="connsiteY556" fmla="*/ 421720 h 424309"/>
                <a:gd name="connsiteX557" fmla="*/ 121855 w 293337"/>
                <a:gd name="connsiteY557" fmla="*/ 421666 h 424309"/>
                <a:gd name="connsiteX558" fmla="*/ 121100 w 293337"/>
                <a:gd name="connsiteY558" fmla="*/ 421289 h 424309"/>
                <a:gd name="connsiteX559" fmla="*/ 121855 w 293337"/>
                <a:gd name="connsiteY559" fmla="*/ 420156 h 424309"/>
                <a:gd name="connsiteX560" fmla="*/ 121370 w 293337"/>
                <a:gd name="connsiteY560" fmla="*/ 419347 h 424309"/>
                <a:gd name="connsiteX561" fmla="*/ 120129 w 293337"/>
                <a:gd name="connsiteY561" fmla="*/ 419077 h 424309"/>
                <a:gd name="connsiteX562" fmla="*/ 118727 w 293337"/>
                <a:gd name="connsiteY562" fmla="*/ 419562 h 424309"/>
                <a:gd name="connsiteX563" fmla="*/ 118187 w 293337"/>
                <a:gd name="connsiteY563" fmla="*/ 420533 h 424309"/>
                <a:gd name="connsiteX564" fmla="*/ 117864 w 293337"/>
                <a:gd name="connsiteY564" fmla="*/ 422152 h 424309"/>
                <a:gd name="connsiteX565" fmla="*/ 117756 w 293337"/>
                <a:gd name="connsiteY565" fmla="*/ 423662 h 424309"/>
                <a:gd name="connsiteX566" fmla="*/ 117918 w 293337"/>
                <a:gd name="connsiteY566" fmla="*/ 424309 h 424309"/>
                <a:gd name="connsiteX567" fmla="*/ 115167 w 293337"/>
                <a:gd name="connsiteY567" fmla="*/ 423500 h 424309"/>
                <a:gd name="connsiteX568" fmla="*/ 108801 w 293337"/>
                <a:gd name="connsiteY568" fmla="*/ 419832 h 424309"/>
                <a:gd name="connsiteX569" fmla="*/ 105187 w 293337"/>
                <a:gd name="connsiteY569" fmla="*/ 418969 h 424309"/>
                <a:gd name="connsiteX570" fmla="*/ 105996 w 293337"/>
                <a:gd name="connsiteY570" fmla="*/ 418699 h 424309"/>
                <a:gd name="connsiteX571" fmla="*/ 106967 w 293337"/>
                <a:gd name="connsiteY571" fmla="*/ 417944 h 424309"/>
                <a:gd name="connsiteX572" fmla="*/ 107561 w 293337"/>
                <a:gd name="connsiteY572" fmla="*/ 417728 h 424309"/>
                <a:gd name="connsiteX573" fmla="*/ 108424 w 293337"/>
                <a:gd name="connsiteY573" fmla="*/ 417836 h 424309"/>
                <a:gd name="connsiteX574" fmla="*/ 109934 w 293337"/>
                <a:gd name="connsiteY574" fmla="*/ 418430 h 424309"/>
                <a:gd name="connsiteX575" fmla="*/ 110528 w 293337"/>
                <a:gd name="connsiteY575" fmla="*/ 418322 h 424309"/>
                <a:gd name="connsiteX576" fmla="*/ 111067 w 293337"/>
                <a:gd name="connsiteY576" fmla="*/ 417351 h 424309"/>
                <a:gd name="connsiteX577" fmla="*/ 112955 w 293337"/>
                <a:gd name="connsiteY577" fmla="*/ 411741 h 424309"/>
                <a:gd name="connsiteX578" fmla="*/ 113117 w 293337"/>
                <a:gd name="connsiteY578" fmla="*/ 410015 h 424309"/>
                <a:gd name="connsiteX579" fmla="*/ 112847 w 293337"/>
                <a:gd name="connsiteY579" fmla="*/ 406401 h 424309"/>
                <a:gd name="connsiteX580" fmla="*/ 112955 w 293337"/>
                <a:gd name="connsiteY580" fmla="*/ 404674 h 424309"/>
                <a:gd name="connsiteX581" fmla="*/ 113386 w 293337"/>
                <a:gd name="connsiteY581" fmla="*/ 403757 h 424309"/>
                <a:gd name="connsiteX582" fmla="*/ 115167 w 293337"/>
                <a:gd name="connsiteY582" fmla="*/ 401276 h 424309"/>
                <a:gd name="connsiteX583" fmla="*/ 115922 w 293337"/>
                <a:gd name="connsiteY583" fmla="*/ 400521 h 424309"/>
                <a:gd name="connsiteX584" fmla="*/ 116569 w 293337"/>
                <a:gd name="connsiteY584" fmla="*/ 400251 h 424309"/>
                <a:gd name="connsiteX585" fmla="*/ 117270 w 293337"/>
                <a:gd name="connsiteY585" fmla="*/ 400089 h 424309"/>
                <a:gd name="connsiteX586" fmla="*/ 117918 w 293337"/>
                <a:gd name="connsiteY586" fmla="*/ 399820 h 424309"/>
                <a:gd name="connsiteX587" fmla="*/ 118349 w 293337"/>
                <a:gd name="connsiteY587" fmla="*/ 399388 h 424309"/>
                <a:gd name="connsiteX588" fmla="*/ 118403 w 293337"/>
                <a:gd name="connsiteY588" fmla="*/ 398471 h 424309"/>
                <a:gd name="connsiteX589" fmla="*/ 117756 w 293337"/>
                <a:gd name="connsiteY589" fmla="*/ 395828 h 424309"/>
                <a:gd name="connsiteX590" fmla="*/ 118673 w 293337"/>
                <a:gd name="connsiteY590" fmla="*/ 394641 h 424309"/>
                <a:gd name="connsiteX591" fmla="*/ 119644 w 293337"/>
                <a:gd name="connsiteY591" fmla="*/ 394857 h 424309"/>
                <a:gd name="connsiteX592" fmla="*/ 120561 w 293337"/>
                <a:gd name="connsiteY592" fmla="*/ 395882 h 424309"/>
                <a:gd name="connsiteX593" fmla="*/ 124229 w 293337"/>
                <a:gd name="connsiteY593" fmla="*/ 402031 h 424309"/>
                <a:gd name="connsiteX594" fmla="*/ 125416 w 293337"/>
                <a:gd name="connsiteY594" fmla="*/ 405160 h 424309"/>
                <a:gd name="connsiteX595" fmla="*/ 124822 w 293337"/>
                <a:gd name="connsiteY595" fmla="*/ 407102 h 424309"/>
                <a:gd name="connsiteX596" fmla="*/ 125685 w 293337"/>
                <a:gd name="connsiteY596" fmla="*/ 408504 h 424309"/>
                <a:gd name="connsiteX597" fmla="*/ 125847 w 293337"/>
                <a:gd name="connsiteY597" fmla="*/ 410176 h 424309"/>
                <a:gd name="connsiteX598" fmla="*/ 125523 w 293337"/>
                <a:gd name="connsiteY598" fmla="*/ 411903 h 424309"/>
                <a:gd name="connsiteX599" fmla="*/ 124822 w 293337"/>
                <a:gd name="connsiteY599" fmla="*/ 413359 h 424309"/>
                <a:gd name="connsiteX600" fmla="*/ 122880 w 293337"/>
                <a:gd name="connsiteY600" fmla="*/ 387143 h 424309"/>
                <a:gd name="connsiteX601" fmla="*/ 124391 w 293337"/>
                <a:gd name="connsiteY601" fmla="*/ 390757 h 424309"/>
                <a:gd name="connsiteX602" fmla="*/ 127411 w 293337"/>
                <a:gd name="connsiteY602" fmla="*/ 394210 h 424309"/>
                <a:gd name="connsiteX603" fmla="*/ 129785 w 293337"/>
                <a:gd name="connsiteY603" fmla="*/ 397608 h 424309"/>
                <a:gd name="connsiteX604" fmla="*/ 129407 w 293337"/>
                <a:gd name="connsiteY604" fmla="*/ 401114 h 424309"/>
                <a:gd name="connsiteX605" fmla="*/ 129407 w 293337"/>
                <a:gd name="connsiteY605" fmla="*/ 400575 h 424309"/>
                <a:gd name="connsiteX606" fmla="*/ 129084 w 293337"/>
                <a:gd name="connsiteY606" fmla="*/ 401438 h 424309"/>
                <a:gd name="connsiteX607" fmla="*/ 128328 w 293337"/>
                <a:gd name="connsiteY607" fmla="*/ 402463 h 424309"/>
                <a:gd name="connsiteX608" fmla="*/ 128167 w 293337"/>
                <a:gd name="connsiteY608" fmla="*/ 403218 h 424309"/>
                <a:gd name="connsiteX609" fmla="*/ 128275 w 293337"/>
                <a:gd name="connsiteY609" fmla="*/ 404189 h 424309"/>
                <a:gd name="connsiteX610" fmla="*/ 128706 w 293337"/>
                <a:gd name="connsiteY610" fmla="*/ 405484 h 424309"/>
                <a:gd name="connsiteX611" fmla="*/ 128814 w 293337"/>
                <a:gd name="connsiteY611" fmla="*/ 406508 h 424309"/>
                <a:gd name="connsiteX612" fmla="*/ 128221 w 293337"/>
                <a:gd name="connsiteY612" fmla="*/ 406508 h 424309"/>
                <a:gd name="connsiteX613" fmla="*/ 125685 w 293337"/>
                <a:gd name="connsiteY613" fmla="*/ 401114 h 424309"/>
                <a:gd name="connsiteX614" fmla="*/ 116407 w 293337"/>
                <a:gd name="connsiteY614" fmla="*/ 388006 h 424309"/>
                <a:gd name="connsiteX615" fmla="*/ 115059 w 293337"/>
                <a:gd name="connsiteY615" fmla="*/ 385579 h 424309"/>
                <a:gd name="connsiteX616" fmla="*/ 112739 w 293337"/>
                <a:gd name="connsiteY616" fmla="*/ 379861 h 424309"/>
                <a:gd name="connsiteX617" fmla="*/ 111013 w 293337"/>
                <a:gd name="connsiteY617" fmla="*/ 377272 h 424309"/>
                <a:gd name="connsiteX618" fmla="*/ 109988 w 293337"/>
                <a:gd name="connsiteY618" fmla="*/ 376570 h 424309"/>
                <a:gd name="connsiteX619" fmla="*/ 108586 w 293337"/>
                <a:gd name="connsiteY619" fmla="*/ 375815 h 424309"/>
                <a:gd name="connsiteX620" fmla="*/ 107345 w 293337"/>
                <a:gd name="connsiteY620" fmla="*/ 375006 h 424309"/>
                <a:gd name="connsiteX621" fmla="*/ 106806 w 293337"/>
                <a:gd name="connsiteY621" fmla="*/ 374035 h 424309"/>
                <a:gd name="connsiteX622" fmla="*/ 107561 w 293337"/>
                <a:gd name="connsiteY622" fmla="*/ 373550 h 424309"/>
                <a:gd name="connsiteX623" fmla="*/ 109341 w 293337"/>
                <a:gd name="connsiteY623" fmla="*/ 373064 h 424309"/>
                <a:gd name="connsiteX624" fmla="*/ 112739 w 293337"/>
                <a:gd name="connsiteY624" fmla="*/ 372525 h 424309"/>
                <a:gd name="connsiteX625" fmla="*/ 116407 w 293337"/>
                <a:gd name="connsiteY625" fmla="*/ 374089 h 424309"/>
                <a:gd name="connsiteX626" fmla="*/ 119644 w 293337"/>
                <a:gd name="connsiteY626" fmla="*/ 377973 h 424309"/>
                <a:gd name="connsiteX627" fmla="*/ 121963 w 293337"/>
                <a:gd name="connsiteY627" fmla="*/ 382774 h 424309"/>
                <a:gd name="connsiteX628" fmla="*/ 122880 w 293337"/>
                <a:gd name="connsiteY628" fmla="*/ 387143 h 424309"/>
                <a:gd name="connsiteX629" fmla="*/ 129407 w 293337"/>
                <a:gd name="connsiteY629" fmla="*/ 227258 h 424309"/>
                <a:gd name="connsiteX630" fmla="*/ 130756 w 293337"/>
                <a:gd name="connsiteY630" fmla="*/ 228014 h 424309"/>
                <a:gd name="connsiteX631" fmla="*/ 132482 w 293337"/>
                <a:gd name="connsiteY631" fmla="*/ 229848 h 424309"/>
                <a:gd name="connsiteX632" fmla="*/ 133237 w 293337"/>
                <a:gd name="connsiteY632" fmla="*/ 231574 h 424309"/>
                <a:gd name="connsiteX633" fmla="*/ 131673 w 293337"/>
                <a:gd name="connsiteY633" fmla="*/ 232005 h 424309"/>
                <a:gd name="connsiteX634" fmla="*/ 129839 w 293337"/>
                <a:gd name="connsiteY634" fmla="*/ 232275 h 424309"/>
                <a:gd name="connsiteX635" fmla="*/ 127142 w 293337"/>
                <a:gd name="connsiteY635" fmla="*/ 232329 h 424309"/>
                <a:gd name="connsiteX636" fmla="*/ 124445 w 293337"/>
                <a:gd name="connsiteY636" fmla="*/ 232005 h 424309"/>
                <a:gd name="connsiteX637" fmla="*/ 121586 w 293337"/>
                <a:gd name="connsiteY637" fmla="*/ 230549 h 424309"/>
                <a:gd name="connsiteX638" fmla="*/ 120453 w 293337"/>
                <a:gd name="connsiteY638" fmla="*/ 230387 h 424309"/>
                <a:gd name="connsiteX639" fmla="*/ 119428 w 293337"/>
                <a:gd name="connsiteY639" fmla="*/ 230063 h 424309"/>
                <a:gd name="connsiteX640" fmla="*/ 118727 w 293337"/>
                <a:gd name="connsiteY640" fmla="*/ 229039 h 424309"/>
                <a:gd name="connsiteX641" fmla="*/ 118619 w 293337"/>
                <a:gd name="connsiteY641" fmla="*/ 227744 h 424309"/>
                <a:gd name="connsiteX642" fmla="*/ 118996 w 293337"/>
                <a:gd name="connsiteY642" fmla="*/ 226395 h 424309"/>
                <a:gd name="connsiteX643" fmla="*/ 119913 w 293337"/>
                <a:gd name="connsiteY643" fmla="*/ 225317 h 424309"/>
                <a:gd name="connsiteX644" fmla="*/ 121370 w 293337"/>
                <a:gd name="connsiteY644" fmla="*/ 224885 h 424309"/>
                <a:gd name="connsiteX645" fmla="*/ 122611 w 293337"/>
                <a:gd name="connsiteY645" fmla="*/ 225371 h 424309"/>
                <a:gd name="connsiteX646" fmla="*/ 123582 w 293337"/>
                <a:gd name="connsiteY646" fmla="*/ 226503 h 424309"/>
                <a:gd name="connsiteX647" fmla="*/ 124984 w 293337"/>
                <a:gd name="connsiteY647" fmla="*/ 228715 h 424309"/>
                <a:gd name="connsiteX648" fmla="*/ 126440 w 293337"/>
                <a:gd name="connsiteY648" fmla="*/ 229524 h 424309"/>
                <a:gd name="connsiteX649" fmla="*/ 127304 w 293337"/>
                <a:gd name="connsiteY649" fmla="*/ 229039 h 424309"/>
                <a:gd name="connsiteX650" fmla="*/ 128113 w 293337"/>
                <a:gd name="connsiteY650" fmla="*/ 228014 h 424309"/>
                <a:gd name="connsiteX651" fmla="*/ 129407 w 293337"/>
                <a:gd name="connsiteY651" fmla="*/ 227258 h 424309"/>
                <a:gd name="connsiteX652" fmla="*/ 74980 w 293337"/>
                <a:gd name="connsiteY652" fmla="*/ 286865 h 424309"/>
                <a:gd name="connsiteX653" fmla="*/ 75897 w 293337"/>
                <a:gd name="connsiteY653" fmla="*/ 287728 h 424309"/>
                <a:gd name="connsiteX654" fmla="*/ 75465 w 293337"/>
                <a:gd name="connsiteY654" fmla="*/ 289670 h 424309"/>
                <a:gd name="connsiteX655" fmla="*/ 74009 w 293337"/>
                <a:gd name="connsiteY655" fmla="*/ 292798 h 424309"/>
                <a:gd name="connsiteX656" fmla="*/ 74009 w 293337"/>
                <a:gd name="connsiteY656" fmla="*/ 292205 h 424309"/>
                <a:gd name="connsiteX657" fmla="*/ 72606 w 293337"/>
                <a:gd name="connsiteY657" fmla="*/ 294686 h 424309"/>
                <a:gd name="connsiteX658" fmla="*/ 72336 w 293337"/>
                <a:gd name="connsiteY658" fmla="*/ 297329 h 424309"/>
                <a:gd name="connsiteX659" fmla="*/ 72822 w 293337"/>
                <a:gd name="connsiteY659" fmla="*/ 302562 h 424309"/>
                <a:gd name="connsiteX660" fmla="*/ 72606 w 293337"/>
                <a:gd name="connsiteY660" fmla="*/ 303802 h 424309"/>
                <a:gd name="connsiteX661" fmla="*/ 71797 w 293337"/>
                <a:gd name="connsiteY661" fmla="*/ 305852 h 424309"/>
                <a:gd name="connsiteX662" fmla="*/ 71096 w 293337"/>
                <a:gd name="connsiteY662" fmla="*/ 310977 h 424309"/>
                <a:gd name="connsiteX663" fmla="*/ 70988 w 293337"/>
                <a:gd name="connsiteY663" fmla="*/ 317504 h 424309"/>
                <a:gd name="connsiteX664" fmla="*/ 70233 w 293337"/>
                <a:gd name="connsiteY664" fmla="*/ 319338 h 424309"/>
                <a:gd name="connsiteX665" fmla="*/ 66133 w 293337"/>
                <a:gd name="connsiteY665" fmla="*/ 324516 h 424309"/>
                <a:gd name="connsiteX666" fmla="*/ 65432 w 293337"/>
                <a:gd name="connsiteY666" fmla="*/ 324894 h 424309"/>
                <a:gd name="connsiteX667" fmla="*/ 64569 w 293337"/>
                <a:gd name="connsiteY667" fmla="*/ 324732 h 424309"/>
                <a:gd name="connsiteX668" fmla="*/ 63814 w 293337"/>
                <a:gd name="connsiteY668" fmla="*/ 324301 h 424309"/>
                <a:gd name="connsiteX669" fmla="*/ 61548 w 293337"/>
                <a:gd name="connsiteY669" fmla="*/ 322574 h 424309"/>
                <a:gd name="connsiteX670" fmla="*/ 60685 w 293337"/>
                <a:gd name="connsiteY670" fmla="*/ 324085 h 424309"/>
                <a:gd name="connsiteX671" fmla="*/ 59660 w 293337"/>
                <a:gd name="connsiteY671" fmla="*/ 324031 h 424309"/>
                <a:gd name="connsiteX672" fmla="*/ 57394 w 293337"/>
                <a:gd name="connsiteY672" fmla="*/ 322574 h 424309"/>
                <a:gd name="connsiteX673" fmla="*/ 57287 w 293337"/>
                <a:gd name="connsiteY673" fmla="*/ 322952 h 424309"/>
                <a:gd name="connsiteX674" fmla="*/ 56424 w 293337"/>
                <a:gd name="connsiteY674" fmla="*/ 323491 h 424309"/>
                <a:gd name="connsiteX675" fmla="*/ 55453 w 293337"/>
                <a:gd name="connsiteY675" fmla="*/ 323653 h 424309"/>
                <a:gd name="connsiteX676" fmla="*/ 54751 w 293337"/>
                <a:gd name="connsiteY676" fmla="*/ 322466 h 424309"/>
                <a:gd name="connsiteX677" fmla="*/ 54266 w 293337"/>
                <a:gd name="connsiteY677" fmla="*/ 322035 h 424309"/>
                <a:gd name="connsiteX678" fmla="*/ 53672 w 293337"/>
                <a:gd name="connsiteY678" fmla="*/ 321657 h 424309"/>
                <a:gd name="connsiteX679" fmla="*/ 53241 w 293337"/>
                <a:gd name="connsiteY679" fmla="*/ 321442 h 424309"/>
                <a:gd name="connsiteX680" fmla="*/ 54320 w 293337"/>
                <a:gd name="connsiteY680" fmla="*/ 319230 h 424309"/>
                <a:gd name="connsiteX681" fmla="*/ 53726 w 293337"/>
                <a:gd name="connsiteY681" fmla="*/ 317612 h 424309"/>
                <a:gd name="connsiteX682" fmla="*/ 52432 w 293337"/>
                <a:gd name="connsiteY682" fmla="*/ 316263 h 424309"/>
                <a:gd name="connsiteX683" fmla="*/ 51515 w 293337"/>
                <a:gd name="connsiteY683" fmla="*/ 314861 h 424309"/>
                <a:gd name="connsiteX684" fmla="*/ 51461 w 293337"/>
                <a:gd name="connsiteY684" fmla="*/ 313782 h 424309"/>
                <a:gd name="connsiteX685" fmla="*/ 51623 w 293337"/>
                <a:gd name="connsiteY685" fmla="*/ 311354 h 424309"/>
                <a:gd name="connsiteX686" fmla="*/ 51245 w 293337"/>
                <a:gd name="connsiteY686" fmla="*/ 310437 h 424309"/>
                <a:gd name="connsiteX687" fmla="*/ 50652 w 293337"/>
                <a:gd name="connsiteY687" fmla="*/ 309520 h 424309"/>
                <a:gd name="connsiteX688" fmla="*/ 49357 w 293337"/>
                <a:gd name="connsiteY688" fmla="*/ 306661 h 424309"/>
                <a:gd name="connsiteX689" fmla="*/ 49141 w 293337"/>
                <a:gd name="connsiteY689" fmla="*/ 305690 h 424309"/>
                <a:gd name="connsiteX690" fmla="*/ 47685 w 293337"/>
                <a:gd name="connsiteY690" fmla="*/ 301968 h 424309"/>
                <a:gd name="connsiteX691" fmla="*/ 44287 w 293337"/>
                <a:gd name="connsiteY691" fmla="*/ 298732 h 424309"/>
                <a:gd name="connsiteX692" fmla="*/ 36627 w 293337"/>
                <a:gd name="connsiteY692" fmla="*/ 294093 h 424309"/>
                <a:gd name="connsiteX693" fmla="*/ 37112 w 293337"/>
                <a:gd name="connsiteY693" fmla="*/ 292475 h 424309"/>
                <a:gd name="connsiteX694" fmla="*/ 35979 w 293337"/>
                <a:gd name="connsiteY694" fmla="*/ 291450 h 424309"/>
                <a:gd name="connsiteX695" fmla="*/ 34091 w 293337"/>
                <a:gd name="connsiteY695" fmla="*/ 291072 h 424309"/>
                <a:gd name="connsiteX696" fmla="*/ 32150 w 293337"/>
                <a:gd name="connsiteY696" fmla="*/ 290964 h 424309"/>
                <a:gd name="connsiteX697" fmla="*/ 28697 w 293337"/>
                <a:gd name="connsiteY697" fmla="*/ 291288 h 424309"/>
                <a:gd name="connsiteX698" fmla="*/ 28158 w 293337"/>
                <a:gd name="connsiteY698" fmla="*/ 290641 h 424309"/>
                <a:gd name="connsiteX699" fmla="*/ 28266 w 293337"/>
                <a:gd name="connsiteY699" fmla="*/ 288537 h 424309"/>
                <a:gd name="connsiteX700" fmla="*/ 28050 w 293337"/>
                <a:gd name="connsiteY700" fmla="*/ 284869 h 424309"/>
                <a:gd name="connsiteX701" fmla="*/ 26647 w 293337"/>
                <a:gd name="connsiteY701" fmla="*/ 281309 h 424309"/>
                <a:gd name="connsiteX702" fmla="*/ 22332 w 293337"/>
                <a:gd name="connsiteY702" fmla="*/ 274296 h 424309"/>
                <a:gd name="connsiteX703" fmla="*/ 21523 w 293337"/>
                <a:gd name="connsiteY703" fmla="*/ 272031 h 424309"/>
                <a:gd name="connsiteX704" fmla="*/ 21199 w 293337"/>
                <a:gd name="connsiteY704" fmla="*/ 271329 h 424309"/>
                <a:gd name="connsiteX705" fmla="*/ 20390 w 293337"/>
                <a:gd name="connsiteY705" fmla="*/ 270628 h 424309"/>
                <a:gd name="connsiteX706" fmla="*/ 19419 w 293337"/>
                <a:gd name="connsiteY706" fmla="*/ 269981 h 424309"/>
                <a:gd name="connsiteX707" fmla="*/ 18610 w 293337"/>
                <a:gd name="connsiteY707" fmla="*/ 269226 h 424309"/>
                <a:gd name="connsiteX708" fmla="*/ 17963 w 293337"/>
                <a:gd name="connsiteY708" fmla="*/ 267284 h 424309"/>
                <a:gd name="connsiteX709" fmla="*/ 16722 w 293337"/>
                <a:gd name="connsiteY709" fmla="*/ 266151 h 424309"/>
                <a:gd name="connsiteX710" fmla="*/ 16452 w 293337"/>
                <a:gd name="connsiteY710" fmla="*/ 265126 h 424309"/>
                <a:gd name="connsiteX711" fmla="*/ 16291 w 293337"/>
                <a:gd name="connsiteY711" fmla="*/ 264047 h 424309"/>
                <a:gd name="connsiteX712" fmla="*/ 15913 w 293337"/>
                <a:gd name="connsiteY712" fmla="*/ 263346 h 424309"/>
                <a:gd name="connsiteX713" fmla="*/ 15320 w 293337"/>
                <a:gd name="connsiteY713" fmla="*/ 262860 h 424309"/>
                <a:gd name="connsiteX714" fmla="*/ 14672 w 293337"/>
                <a:gd name="connsiteY714" fmla="*/ 262429 h 424309"/>
                <a:gd name="connsiteX715" fmla="*/ 13809 w 293337"/>
                <a:gd name="connsiteY715" fmla="*/ 262051 h 424309"/>
                <a:gd name="connsiteX716" fmla="*/ 12892 w 293337"/>
                <a:gd name="connsiteY716" fmla="*/ 261835 h 424309"/>
                <a:gd name="connsiteX717" fmla="*/ 11975 w 293337"/>
                <a:gd name="connsiteY717" fmla="*/ 261512 h 424309"/>
                <a:gd name="connsiteX718" fmla="*/ 11058 w 293337"/>
                <a:gd name="connsiteY718" fmla="*/ 260703 h 424309"/>
                <a:gd name="connsiteX719" fmla="*/ 10573 w 293337"/>
                <a:gd name="connsiteY719" fmla="*/ 259840 h 424309"/>
                <a:gd name="connsiteX720" fmla="*/ 9710 w 293337"/>
                <a:gd name="connsiteY720" fmla="*/ 257736 h 424309"/>
                <a:gd name="connsiteX721" fmla="*/ 9062 w 293337"/>
                <a:gd name="connsiteY721" fmla="*/ 256765 h 424309"/>
                <a:gd name="connsiteX722" fmla="*/ 5610 w 293337"/>
                <a:gd name="connsiteY722" fmla="*/ 253313 h 424309"/>
                <a:gd name="connsiteX723" fmla="*/ 3776 w 293337"/>
                <a:gd name="connsiteY723" fmla="*/ 252018 h 424309"/>
                <a:gd name="connsiteX724" fmla="*/ 1618 w 293337"/>
                <a:gd name="connsiteY724" fmla="*/ 251155 h 424309"/>
                <a:gd name="connsiteX725" fmla="*/ 1618 w 293337"/>
                <a:gd name="connsiteY725" fmla="*/ 251371 h 424309"/>
                <a:gd name="connsiteX726" fmla="*/ 432 w 293337"/>
                <a:gd name="connsiteY726" fmla="*/ 252288 h 424309"/>
                <a:gd name="connsiteX727" fmla="*/ 0 w 293337"/>
                <a:gd name="connsiteY727" fmla="*/ 250508 h 424309"/>
                <a:gd name="connsiteX728" fmla="*/ 1456 w 293337"/>
                <a:gd name="connsiteY728" fmla="*/ 249321 h 424309"/>
                <a:gd name="connsiteX729" fmla="*/ 3776 w 293337"/>
                <a:gd name="connsiteY729" fmla="*/ 248727 h 424309"/>
                <a:gd name="connsiteX730" fmla="*/ 5826 w 293337"/>
                <a:gd name="connsiteY730" fmla="*/ 248781 h 424309"/>
                <a:gd name="connsiteX731" fmla="*/ 6581 w 293337"/>
                <a:gd name="connsiteY731" fmla="*/ 249051 h 424309"/>
                <a:gd name="connsiteX732" fmla="*/ 7552 w 293337"/>
                <a:gd name="connsiteY732" fmla="*/ 249591 h 424309"/>
                <a:gd name="connsiteX733" fmla="*/ 8415 w 293337"/>
                <a:gd name="connsiteY733" fmla="*/ 250238 h 424309"/>
                <a:gd name="connsiteX734" fmla="*/ 8793 w 293337"/>
                <a:gd name="connsiteY734" fmla="*/ 250885 h 424309"/>
                <a:gd name="connsiteX735" fmla="*/ 9224 w 293337"/>
                <a:gd name="connsiteY735" fmla="*/ 250454 h 424309"/>
                <a:gd name="connsiteX736" fmla="*/ 10249 w 293337"/>
                <a:gd name="connsiteY736" fmla="*/ 250400 h 424309"/>
                <a:gd name="connsiteX737" fmla="*/ 12353 w 293337"/>
                <a:gd name="connsiteY737" fmla="*/ 250615 h 424309"/>
                <a:gd name="connsiteX738" fmla="*/ 14942 w 293337"/>
                <a:gd name="connsiteY738" fmla="*/ 250346 h 424309"/>
                <a:gd name="connsiteX739" fmla="*/ 16830 w 293337"/>
                <a:gd name="connsiteY739" fmla="*/ 249752 h 424309"/>
                <a:gd name="connsiteX740" fmla="*/ 18502 w 293337"/>
                <a:gd name="connsiteY740" fmla="*/ 248674 h 424309"/>
                <a:gd name="connsiteX741" fmla="*/ 22278 w 293337"/>
                <a:gd name="connsiteY741" fmla="*/ 245383 h 424309"/>
                <a:gd name="connsiteX742" fmla="*/ 23141 w 293337"/>
                <a:gd name="connsiteY742" fmla="*/ 244304 h 424309"/>
                <a:gd name="connsiteX743" fmla="*/ 23519 w 293337"/>
                <a:gd name="connsiteY743" fmla="*/ 243117 h 424309"/>
                <a:gd name="connsiteX744" fmla="*/ 23249 w 293337"/>
                <a:gd name="connsiteY744" fmla="*/ 240690 h 424309"/>
                <a:gd name="connsiteX745" fmla="*/ 23573 w 293337"/>
                <a:gd name="connsiteY745" fmla="*/ 239827 h 424309"/>
                <a:gd name="connsiteX746" fmla="*/ 24813 w 293337"/>
                <a:gd name="connsiteY746" fmla="*/ 239180 h 424309"/>
                <a:gd name="connsiteX747" fmla="*/ 26971 w 293337"/>
                <a:gd name="connsiteY747" fmla="*/ 241499 h 424309"/>
                <a:gd name="connsiteX748" fmla="*/ 28481 w 293337"/>
                <a:gd name="connsiteY748" fmla="*/ 242308 h 424309"/>
                <a:gd name="connsiteX749" fmla="*/ 29884 w 293337"/>
                <a:gd name="connsiteY749" fmla="*/ 241877 h 424309"/>
                <a:gd name="connsiteX750" fmla="*/ 30693 w 293337"/>
                <a:gd name="connsiteY750" fmla="*/ 241445 h 424309"/>
                <a:gd name="connsiteX751" fmla="*/ 31340 w 293337"/>
                <a:gd name="connsiteY751" fmla="*/ 241823 h 424309"/>
                <a:gd name="connsiteX752" fmla="*/ 32527 w 293337"/>
                <a:gd name="connsiteY752" fmla="*/ 243549 h 424309"/>
                <a:gd name="connsiteX753" fmla="*/ 32635 w 293337"/>
                <a:gd name="connsiteY753" fmla="*/ 244466 h 424309"/>
                <a:gd name="connsiteX754" fmla="*/ 32851 w 293337"/>
                <a:gd name="connsiteY754" fmla="*/ 244898 h 424309"/>
                <a:gd name="connsiteX755" fmla="*/ 33336 w 293337"/>
                <a:gd name="connsiteY755" fmla="*/ 245167 h 424309"/>
                <a:gd name="connsiteX756" fmla="*/ 34415 w 293337"/>
                <a:gd name="connsiteY756" fmla="*/ 245059 h 424309"/>
                <a:gd name="connsiteX757" fmla="*/ 35332 w 293337"/>
                <a:gd name="connsiteY757" fmla="*/ 245275 h 424309"/>
                <a:gd name="connsiteX758" fmla="*/ 36303 w 293337"/>
                <a:gd name="connsiteY758" fmla="*/ 245113 h 424309"/>
                <a:gd name="connsiteX759" fmla="*/ 36681 w 293337"/>
                <a:gd name="connsiteY759" fmla="*/ 245167 h 424309"/>
                <a:gd name="connsiteX760" fmla="*/ 36789 w 293337"/>
                <a:gd name="connsiteY760" fmla="*/ 245491 h 424309"/>
                <a:gd name="connsiteX761" fmla="*/ 37112 w 293337"/>
                <a:gd name="connsiteY761" fmla="*/ 246624 h 424309"/>
                <a:gd name="connsiteX762" fmla="*/ 37274 w 293337"/>
                <a:gd name="connsiteY762" fmla="*/ 246947 h 424309"/>
                <a:gd name="connsiteX763" fmla="*/ 39324 w 293337"/>
                <a:gd name="connsiteY763" fmla="*/ 249051 h 424309"/>
                <a:gd name="connsiteX764" fmla="*/ 39971 w 293337"/>
                <a:gd name="connsiteY764" fmla="*/ 249375 h 424309"/>
                <a:gd name="connsiteX765" fmla="*/ 40295 w 293337"/>
                <a:gd name="connsiteY765" fmla="*/ 249806 h 424309"/>
                <a:gd name="connsiteX766" fmla="*/ 40780 w 293337"/>
                <a:gd name="connsiteY766" fmla="*/ 251802 h 424309"/>
                <a:gd name="connsiteX767" fmla="*/ 41320 w 293337"/>
                <a:gd name="connsiteY767" fmla="*/ 252611 h 424309"/>
                <a:gd name="connsiteX768" fmla="*/ 45797 w 293337"/>
                <a:gd name="connsiteY768" fmla="*/ 256981 h 424309"/>
                <a:gd name="connsiteX769" fmla="*/ 46876 w 293337"/>
                <a:gd name="connsiteY769" fmla="*/ 258491 h 424309"/>
                <a:gd name="connsiteX770" fmla="*/ 47901 w 293337"/>
                <a:gd name="connsiteY770" fmla="*/ 262105 h 424309"/>
                <a:gd name="connsiteX771" fmla="*/ 54589 w 293337"/>
                <a:gd name="connsiteY771" fmla="*/ 270358 h 424309"/>
                <a:gd name="connsiteX772" fmla="*/ 56262 w 293337"/>
                <a:gd name="connsiteY772" fmla="*/ 271491 h 424309"/>
                <a:gd name="connsiteX773" fmla="*/ 60146 w 293337"/>
                <a:gd name="connsiteY773" fmla="*/ 272246 h 424309"/>
                <a:gd name="connsiteX774" fmla="*/ 61818 w 293337"/>
                <a:gd name="connsiteY774" fmla="*/ 273001 h 424309"/>
                <a:gd name="connsiteX775" fmla="*/ 63166 w 293337"/>
                <a:gd name="connsiteY775" fmla="*/ 273972 h 424309"/>
                <a:gd name="connsiteX776" fmla="*/ 64029 w 293337"/>
                <a:gd name="connsiteY776" fmla="*/ 274889 h 424309"/>
                <a:gd name="connsiteX777" fmla="*/ 65486 w 293337"/>
                <a:gd name="connsiteY777" fmla="*/ 276939 h 424309"/>
                <a:gd name="connsiteX778" fmla="*/ 66133 w 293337"/>
                <a:gd name="connsiteY778" fmla="*/ 278126 h 424309"/>
                <a:gd name="connsiteX779" fmla="*/ 66403 w 293337"/>
                <a:gd name="connsiteY779" fmla="*/ 279367 h 424309"/>
                <a:gd name="connsiteX780" fmla="*/ 66996 w 293337"/>
                <a:gd name="connsiteY780" fmla="*/ 280445 h 424309"/>
                <a:gd name="connsiteX781" fmla="*/ 68453 w 293337"/>
                <a:gd name="connsiteY781" fmla="*/ 280877 h 424309"/>
                <a:gd name="connsiteX782" fmla="*/ 70179 w 293337"/>
                <a:gd name="connsiteY782" fmla="*/ 281093 h 424309"/>
                <a:gd name="connsiteX783" fmla="*/ 71689 w 293337"/>
                <a:gd name="connsiteY783" fmla="*/ 281470 h 424309"/>
                <a:gd name="connsiteX784" fmla="*/ 72930 w 293337"/>
                <a:gd name="connsiteY784" fmla="*/ 282711 h 424309"/>
                <a:gd name="connsiteX785" fmla="*/ 74494 w 293337"/>
                <a:gd name="connsiteY785" fmla="*/ 286163 h 424309"/>
                <a:gd name="connsiteX786" fmla="*/ 74980 w 293337"/>
                <a:gd name="connsiteY786" fmla="*/ 286865 h 424309"/>
                <a:gd name="connsiteX787" fmla="*/ 128760 w 293337"/>
                <a:gd name="connsiteY787" fmla="*/ 359525 h 424309"/>
                <a:gd name="connsiteX788" fmla="*/ 132428 w 293337"/>
                <a:gd name="connsiteY788" fmla="*/ 358446 h 424309"/>
                <a:gd name="connsiteX789" fmla="*/ 135503 w 293337"/>
                <a:gd name="connsiteY789" fmla="*/ 358122 h 424309"/>
                <a:gd name="connsiteX790" fmla="*/ 139656 w 293337"/>
                <a:gd name="connsiteY790" fmla="*/ 358608 h 424309"/>
                <a:gd name="connsiteX791" fmla="*/ 143486 w 293337"/>
                <a:gd name="connsiteY791" fmla="*/ 358122 h 424309"/>
                <a:gd name="connsiteX792" fmla="*/ 145806 w 293337"/>
                <a:gd name="connsiteY792" fmla="*/ 358877 h 424309"/>
                <a:gd name="connsiteX793" fmla="*/ 147802 w 293337"/>
                <a:gd name="connsiteY793" fmla="*/ 358877 h 424309"/>
                <a:gd name="connsiteX794" fmla="*/ 151200 w 293337"/>
                <a:gd name="connsiteY794" fmla="*/ 359363 h 424309"/>
                <a:gd name="connsiteX795" fmla="*/ 153789 w 293337"/>
                <a:gd name="connsiteY795" fmla="*/ 361035 h 424309"/>
                <a:gd name="connsiteX796" fmla="*/ 155192 w 293337"/>
                <a:gd name="connsiteY796" fmla="*/ 363786 h 424309"/>
                <a:gd name="connsiteX797" fmla="*/ 154598 w 293337"/>
                <a:gd name="connsiteY797" fmla="*/ 365944 h 424309"/>
                <a:gd name="connsiteX798" fmla="*/ 150930 w 293337"/>
                <a:gd name="connsiteY798" fmla="*/ 365782 h 424309"/>
                <a:gd name="connsiteX799" fmla="*/ 147532 w 293337"/>
                <a:gd name="connsiteY799" fmla="*/ 365782 h 424309"/>
                <a:gd name="connsiteX800" fmla="*/ 144295 w 293337"/>
                <a:gd name="connsiteY800" fmla="*/ 366861 h 424309"/>
                <a:gd name="connsiteX801" fmla="*/ 141059 w 293337"/>
                <a:gd name="connsiteY801" fmla="*/ 367185 h 424309"/>
                <a:gd name="connsiteX802" fmla="*/ 137660 w 293337"/>
                <a:gd name="connsiteY802" fmla="*/ 366429 h 424309"/>
                <a:gd name="connsiteX803" fmla="*/ 135071 w 293337"/>
                <a:gd name="connsiteY803" fmla="*/ 365836 h 424309"/>
                <a:gd name="connsiteX804" fmla="*/ 131241 w 293337"/>
                <a:gd name="connsiteY804" fmla="*/ 365836 h 424309"/>
                <a:gd name="connsiteX805" fmla="*/ 128005 w 293337"/>
                <a:gd name="connsiteY805" fmla="*/ 365512 h 424309"/>
                <a:gd name="connsiteX806" fmla="*/ 127088 w 293337"/>
                <a:gd name="connsiteY806" fmla="*/ 363678 h 424309"/>
                <a:gd name="connsiteX807" fmla="*/ 126764 w 293337"/>
                <a:gd name="connsiteY807" fmla="*/ 360765 h 424309"/>
                <a:gd name="connsiteX808" fmla="*/ 128760 w 293337"/>
                <a:gd name="connsiteY808" fmla="*/ 359525 h 42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</a:cxnLst>
              <a:rect l="l" t="t" r="r" b="b"/>
              <a:pathLst>
                <a:path w="293337" h="424309">
                  <a:moveTo>
                    <a:pt x="181192" y="351433"/>
                  </a:moveTo>
                  <a:lnTo>
                    <a:pt x="180437" y="350948"/>
                  </a:lnTo>
                  <a:lnTo>
                    <a:pt x="180059" y="350516"/>
                  </a:lnTo>
                  <a:lnTo>
                    <a:pt x="180167" y="349599"/>
                  </a:lnTo>
                  <a:lnTo>
                    <a:pt x="181354" y="348413"/>
                  </a:lnTo>
                  <a:lnTo>
                    <a:pt x="181839" y="347496"/>
                  </a:lnTo>
                  <a:lnTo>
                    <a:pt x="181839" y="345554"/>
                  </a:lnTo>
                  <a:lnTo>
                    <a:pt x="180976" y="344421"/>
                  </a:lnTo>
                  <a:lnTo>
                    <a:pt x="179520" y="343774"/>
                  </a:lnTo>
                  <a:lnTo>
                    <a:pt x="177686" y="343342"/>
                  </a:lnTo>
                  <a:lnTo>
                    <a:pt x="179250" y="339350"/>
                  </a:lnTo>
                  <a:lnTo>
                    <a:pt x="179574" y="337570"/>
                  </a:lnTo>
                  <a:lnTo>
                    <a:pt x="179142" y="331313"/>
                  </a:lnTo>
                  <a:lnTo>
                    <a:pt x="178764" y="329155"/>
                  </a:lnTo>
                  <a:lnTo>
                    <a:pt x="177740" y="327861"/>
                  </a:lnTo>
                  <a:lnTo>
                    <a:pt x="176661" y="328670"/>
                  </a:lnTo>
                  <a:lnTo>
                    <a:pt x="176553" y="327213"/>
                  </a:lnTo>
                  <a:lnTo>
                    <a:pt x="177092" y="323060"/>
                  </a:lnTo>
                  <a:lnTo>
                    <a:pt x="176769" y="321010"/>
                  </a:lnTo>
                  <a:lnTo>
                    <a:pt x="175852" y="319230"/>
                  </a:lnTo>
                  <a:lnTo>
                    <a:pt x="174341" y="318475"/>
                  </a:lnTo>
                  <a:lnTo>
                    <a:pt x="172237" y="319392"/>
                  </a:lnTo>
                  <a:lnTo>
                    <a:pt x="171482" y="316749"/>
                  </a:lnTo>
                  <a:lnTo>
                    <a:pt x="172130" y="308981"/>
                  </a:lnTo>
                  <a:lnTo>
                    <a:pt x="171644" y="305744"/>
                  </a:lnTo>
                  <a:lnTo>
                    <a:pt x="168569" y="302130"/>
                  </a:lnTo>
                  <a:lnTo>
                    <a:pt x="167814" y="301537"/>
                  </a:lnTo>
                  <a:lnTo>
                    <a:pt x="166412" y="300997"/>
                  </a:lnTo>
                  <a:lnTo>
                    <a:pt x="166034" y="299649"/>
                  </a:lnTo>
                  <a:lnTo>
                    <a:pt x="166358" y="296251"/>
                  </a:lnTo>
                  <a:lnTo>
                    <a:pt x="165980" y="293230"/>
                  </a:lnTo>
                  <a:lnTo>
                    <a:pt x="160910" y="276184"/>
                  </a:lnTo>
                  <a:lnTo>
                    <a:pt x="155138" y="262267"/>
                  </a:lnTo>
                  <a:lnTo>
                    <a:pt x="154113" y="260163"/>
                  </a:lnTo>
                  <a:lnTo>
                    <a:pt x="153951" y="259300"/>
                  </a:lnTo>
                  <a:lnTo>
                    <a:pt x="154113" y="258437"/>
                  </a:lnTo>
                  <a:lnTo>
                    <a:pt x="154490" y="257412"/>
                  </a:lnTo>
                  <a:lnTo>
                    <a:pt x="154652" y="256333"/>
                  </a:lnTo>
                  <a:lnTo>
                    <a:pt x="154275" y="255362"/>
                  </a:lnTo>
                  <a:lnTo>
                    <a:pt x="150714" y="251694"/>
                  </a:lnTo>
                  <a:lnTo>
                    <a:pt x="149797" y="250400"/>
                  </a:lnTo>
                  <a:lnTo>
                    <a:pt x="148665" y="247109"/>
                  </a:lnTo>
                  <a:lnTo>
                    <a:pt x="148233" y="245113"/>
                  </a:lnTo>
                  <a:lnTo>
                    <a:pt x="148017" y="243441"/>
                  </a:lnTo>
                  <a:lnTo>
                    <a:pt x="147694" y="243010"/>
                  </a:lnTo>
                  <a:lnTo>
                    <a:pt x="146992" y="242524"/>
                  </a:lnTo>
                  <a:lnTo>
                    <a:pt x="146075" y="242147"/>
                  </a:lnTo>
                  <a:lnTo>
                    <a:pt x="145266" y="241985"/>
                  </a:lnTo>
                  <a:lnTo>
                    <a:pt x="144673" y="241661"/>
                  </a:lnTo>
                  <a:lnTo>
                    <a:pt x="144295" y="240852"/>
                  </a:lnTo>
                  <a:lnTo>
                    <a:pt x="143810" y="238964"/>
                  </a:lnTo>
                  <a:lnTo>
                    <a:pt x="142893" y="237346"/>
                  </a:lnTo>
                  <a:lnTo>
                    <a:pt x="143055" y="236860"/>
                  </a:lnTo>
                  <a:lnTo>
                    <a:pt x="144403" y="236644"/>
                  </a:lnTo>
                  <a:lnTo>
                    <a:pt x="144997" y="236860"/>
                  </a:lnTo>
                  <a:lnTo>
                    <a:pt x="145590" y="237400"/>
                  </a:lnTo>
                  <a:lnTo>
                    <a:pt x="146022" y="238101"/>
                  </a:lnTo>
                  <a:lnTo>
                    <a:pt x="146183" y="238748"/>
                  </a:lnTo>
                  <a:lnTo>
                    <a:pt x="146723" y="239881"/>
                  </a:lnTo>
                  <a:lnTo>
                    <a:pt x="147856" y="238694"/>
                  </a:lnTo>
                  <a:lnTo>
                    <a:pt x="149797" y="235458"/>
                  </a:lnTo>
                  <a:lnTo>
                    <a:pt x="150607" y="234379"/>
                  </a:lnTo>
                  <a:lnTo>
                    <a:pt x="152387" y="232599"/>
                  </a:lnTo>
                  <a:lnTo>
                    <a:pt x="152710" y="231682"/>
                  </a:lnTo>
                  <a:lnTo>
                    <a:pt x="152818" y="228553"/>
                  </a:lnTo>
                  <a:lnTo>
                    <a:pt x="152441" y="227205"/>
                  </a:lnTo>
                  <a:lnTo>
                    <a:pt x="151308" y="226611"/>
                  </a:lnTo>
                  <a:lnTo>
                    <a:pt x="149744" y="226395"/>
                  </a:lnTo>
                  <a:lnTo>
                    <a:pt x="149258" y="225802"/>
                  </a:lnTo>
                  <a:lnTo>
                    <a:pt x="149312" y="224669"/>
                  </a:lnTo>
                  <a:lnTo>
                    <a:pt x="149204" y="223105"/>
                  </a:lnTo>
                  <a:lnTo>
                    <a:pt x="148395" y="221487"/>
                  </a:lnTo>
                  <a:lnTo>
                    <a:pt x="147208" y="220138"/>
                  </a:lnTo>
                  <a:lnTo>
                    <a:pt x="144349" y="217711"/>
                  </a:lnTo>
                  <a:lnTo>
                    <a:pt x="143324" y="218304"/>
                  </a:lnTo>
                  <a:lnTo>
                    <a:pt x="143001" y="218790"/>
                  </a:lnTo>
                  <a:lnTo>
                    <a:pt x="143163" y="220138"/>
                  </a:lnTo>
                  <a:lnTo>
                    <a:pt x="143378" y="220138"/>
                  </a:lnTo>
                  <a:lnTo>
                    <a:pt x="144241" y="220785"/>
                  </a:lnTo>
                  <a:lnTo>
                    <a:pt x="144403" y="220839"/>
                  </a:lnTo>
                  <a:lnTo>
                    <a:pt x="144349" y="221433"/>
                  </a:lnTo>
                  <a:lnTo>
                    <a:pt x="143864" y="222350"/>
                  </a:lnTo>
                  <a:lnTo>
                    <a:pt x="143756" y="222835"/>
                  </a:lnTo>
                  <a:lnTo>
                    <a:pt x="142947" y="223483"/>
                  </a:lnTo>
                  <a:lnTo>
                    <a:pt x="141167" y="222566"/>
                  </a:lnTo>
                  <a:lnTo>
                    <a:pt x="138362" y="220138"/>
                  </a:lnTo>
                  <a:lnTo>
                    <a:pt x="131241" y="209350"/>
                  </a:lnTo>
                  <a:lnTo>
                    <a:pt x="127681" y="205196"/>
                  </a:lnTo>
                  <a:lnTo>
                    <a:pt x="119752" y="200449"/>
                  </a:lnTo>
                  <a:lnTo>
                    <a:pt x="118187" y="199910"/>
                  </a:lnTo>
                  <a:lnTo>
                    <a:pt x="116515" y="199532"/>
                  </a:lnTo>
                  <a:lnTo>
                    <a:pt x="114843" y="199424"/>
                  </a:lnTo>
                  <a:lnTo>
                    <a:pt x="112955" y="199478"/>
                  </a:lnTo>
                  <a:lnTo>
                    <a:pt x="111984" y="199370"/>
                  </a:lnTo>
                  <a:lnTo>
                    <a:pt x="111552" y="199047"/>
                  </a:lnTo>
                  <a:lnTo>
                    <a:pt x="111552" y="197806"/>
                  </a:lnTo>
                  <a:lnTo>
                    <a:pt x="111337" y="197159"/>
                  </a:lnTo>
                  <a:lnTo>
                    <a:pt x="110797" y="196781"/>
                  </a:lnTo>
                  <a:lnTo>
                    <a:pt x="109826" y="196350"/>
                  </a:lnTo>
                  <a:lnTo>
                    <a:pt x="108262" y="196242"/>
                  </a:lnTo>
                  <a:lnTo>
                    <a:pt x="106266" y="196457"/>
                  </a:lnTo>
                  <a:lnTo>
                    <a:pt x="104540" y="196404"/>
                  </a:lnTo>
                  <a:lnTo>
                    <a:pt x="103839" y="195487"/>
                  </a:lnTo>
                  <a:lnTo>
                    <a:pt x="103407" y="193329"/>
                  </a:lnTo>
                  <a:lnTo>
                    <a:pt x="102328" y="192088"/>
                  </a:lnTo>
                  <a:lnTo>
                    <a:pt x="99362" y="190146"/>
                  </a:lnTo>
                  <a:lnTo>
                    <a:pt x="94399" y="186047"/>
                  </a:lnTo>
                  <a:lnTo>
                    <a:pt x="89922" y="183296"/>
                  </a:lnTo>
                  <a:lnTo>
                    <a:pt x="89922" y="183296"/>
                  </a:lnTo>
                  <a:lnTo>
                    <a:pt x="92025" y="172831"/>
                  </a:lnTo>
                  <a:lnTo>
                    <a:pt x="92187" y="171320"/>
                  </a:lnTo>
                  <a:lnTo>
                    <a:pt x="91486" y="167814"/>
                  </a:lnTo>
                  <a:lnTo>
                    <a:pt x="90137" y="164739"/>
                  </a:lnTo>
                  <a:lnTo>
                    <a:pt x="89544" y="162744"/>
                  </a:lnTo>
                  <a:lnTo>
                    <a:pt x="88897" y="161934"/>
                  </a:lnTo>
                  <a:lnTo>
                    <a:pt x="88142" y="161557"/>
                  </a:lnTo>
                  <a:lnTo>
                    <a:pt x="87332" y="161449"/>
                  </a:lnTo>
                  <a:lnTo>
                    <a:pt x="86577" y="161071"/>
                  </a:lnTo>
                  <a:lnTo>
                    <a:pt x="85984" y="159885"/>
                  </a:lnTo>
                  <a:lnTo>
                    <a:pt x="84096" y="153843"/>
                  </a:lnTo>
                  <a:lnTo>
                    <a:pt x="83341" y="149690"/>
                  </a:lnTo>
                  <a:lnTo>
                    <a:pt x="83395" y="148611"/>
                  </a:lnTo>
                  <a:lnTo>
                    <a:pt x="83556" y="147640"/>
                  </a:lnTo>
                  <a:lnTo>
                    <a:pt x="84204" y="145968"/>
                  </a:lnTo>
                  <a:lnTo>
                    <a:pt x="84366" y="145266"/>
                  </a:lnTo>
                  <a:lnTo>
                    <a:pt x="84312" y="143702"/>
                  </a:lnTo>
                  <a:lnTo>
                    <a:pt x="84527" y="143109"/>
                  </a:lnTo>
                  <a:lnTo>
                    <a:pt x="86254" y="141922"/>
                  </a:lnTo>
                  <a:lnTo>
                    <a:pt x="87171" y="141005"/>
                  </a:lnTo>
                  <a:lnTo>
                    <a:pt x="87386" y="140250"/>
                  </a:lnTo>
                  <a:lnTo>
                    <a:pt x="87225" y="139710"/>
                  </a:lnTo>
                  <a:lnTo>
                    <a:pt x="86092" y="137930"/>
                  </a:lnTo>
                  <a:lnTo>
                    <a:pt x="85229" y="135287"/>
                  </a:lnTo>
                  <a:lnTo>
                    <a:pt x="85013" y="133669"/>
                  </a:lnTo>
                  <a:lnTo>
                    <a:pt x="85229" y="132212"/>
                  </a:lnTo>
                  <a:lnTo>
                    <a:pt x="85714" y="131349"/>
                  </a:lnTo>
                  <a:lnTo>
                    <a:pt x="86308" y="130432"/>
                  </a:lnTo>
                  <a:lnTo>
                    <a:pt x="86092" y="129192"/>
                  </a:lnTo>
                  <a:lnTo>
                    <a:pt x="85283" y="128113"/>
                  </a:lnTo>
                  <a:lnTo>
                    <a:pt x="84312" y="127465"/>
                  </a:lnTo>
                  <a:lnTo>
                    <a:pt x="82855" y="127034"/>
                  </a:lnTo>
                  <a:lnTo>
                    <a:pt x="81561" y="126441"/>
                  </a:lnTo>
                  <a:lnTo>
                    <a:pt x="80751" y="125577"/>
                  </a:lnTo>
                  <a:lnTo>
                    <a:pt x="78270" y="122071"/>
                  </a:lnTo>
                  <a:lnTo>
                    <a:pt x="77461" y="121640"/>
                  </a:lnTo>
                  <a:lnTo>
                    <a:pt x="75519" y="121208"/>
                  </a:lnTo>
                  <a:lnTo>
                    <a:pt x="74440" y="120777"/>
                  </a:lnTo>
                  <a:lnTo>
                    <a:pt x="73739" y="119914"/>
                  </a:lnTo>
                  <a:lnTo>
                    <a:pt x="73415" y="119320"/>
                  </a:lnTo>
                  <a:lnTo>
                    <a:pt x="73307" y="118241"/>
                  </a:lnTo>
                  <a:lnTo>
                    <a:pt x="73793" y="114627"/>
                  </a:lnTo>
                  <a:lnTo>
                    <a:pt x="72390" y="107777"/>
                  </a:lnTo>
                  <a:lnTo>
                    <a:pt x="71959" y="106482"/>
                  </a:lnTo>
                  <a:lnTo>
                    <a:pt x="71959" y="105835"/>
                  </a:lnTo>
                  <a:lnTo>
                    <a:pt x="72175" y="105511"/>
                  </a:lnTo>
                  <a:lnTo>
                    <a:pt x="72768" y="105511"/>
                  </a:lnTo>
                  <a:lnTo>
                    <a:pt x="74171" y="105781"/>
                  </a:lnTo>
                  <a:lnTo>
                    <a:pt x="74872" y="105727"/>
                  </a:lnTo>
                  <a:lnTo>
                    <a:pt x="75789" y="105187"/>
                  </a:lnTo>
                  <a:lnTo>
                    <a:pt x="76112" y="102544"/>
                  </a:lnTo>
                  <a:lnTo>
                    <a:pt x="76005" y="101573"/>
                  </a:lnTo>
                  <a:lnTo>
                    <a:pt x="75627" y="100440"/>
                  </a:lnTo>
                  <a:lnTo>
                    <a:pt x="73469" y="97635"/>
                  </a:lnTo>
                  <a:lnTo>
                    <a:pt x="73092" y="96610"/>
                  </a:lnTo>
                  <a:lnTo>
                    <a:pt x="72768" y="95046"/>
                  </a:lnTo>
                  <a:lnTo>
                    <a:pt x="72444" y="94129"/>
                  </a:lnTo>
                  <a:lnTo>
                    <a:pt x="71959" y="93266"/>
                  </a:lnTo>
                  <a:lnTo>
                    <a:pt x="71366" y="92565"/>
                  </a:lnTo>
                  <a:lnTo>
                    <a:pt x="69963" y="91378"/>
                  </a:lnTo>
                  <a:lnTo>
                    <a:pt x="69370" y="90353"/>
                  </a:lnTo>
                  <a:lnTo>
                    <a:pt x="70179" y="89760"/>
                  </a:lnTo>
                  <a:lnTo>
                    <a:pt x="71312" y="89328"/>
                  </a:lnTo>
                  <a:lnTo>
                    <a:pt x="77029" y="87926"/>
                  </a:lnTo>
                  <a:lnTo>
                    <a:pt x="78863" y="86631"/>
                  </a:lnTo>
                  <a:lnTo>
                    <a:pt x="80320" y="84042"/>
                  </a:lnTo>
                  <a:lnTo>
                    <a:pt x="79133" y="81345"/>
                  </a:lnTo>
                  <a:lnTo>
                    <a:pt x="78486" y="80751"/>
                  </a:lnTo>
                  <a:lnTo>
                    <a:pt x="75088" y="78486"/>
                  </a:lnTo>
                  <a:lnTo>
                    <a:pt x="74278" y="77461"/>
                  </a:lnTo>
                  <a:lnTo>
                    <a:pt x="73685" y="76436"/>
                  </a:lnTo>
                  <a:lnTo>
                    <a:pt x="73092" y="75034"/>
                  </a:lnTo>
                  <a:lnTo>
                    <a:pt x="72822" y="73847"/>
                  </a:lnTo>
                  <a:lnTo>
                    <a:pt x="72822" y="72930"/>
                  </a:lnTo>
                  <a:lnTo>
                    <a:pt x="73469" y="71527"/>
                  </a:lnTo>
                  <a:lnTo>
                    <a:pt x="73739" y="70664"/>
                  </a:lnTo>
                  <a:lnTo>
                    <a:pt x="73469" y="70017"/>
                  </a:lnTo>
                  <a:lnTo>
                    <a:pt x="72013" y="68614"/>
                  </a:lnTo>
                  <a:lnTo>
                    <a:pt x="71473" y="67482"/>
                  </a:lnTo>
                  <a:lnTo>
                    <a:pt x="70880" y="65702"/>
                  </a:lnTo>
                  <a:lnTo>
                    <a:pt x="70395" y="64677"/>
                  </a:lnTo>
                  <a:lnTo>
                    <a:pt x="69909" y="63975"/>
                  </a:lnTo>
                  <a:lnTo>
                    <a:pt x="69316" y="63544"/>
                  </a:lnTo>
                  <a:lnTo>
                    <a:pt x="68614" y="63166"/>
                  </a:lnTo>
                  <a:lnTo>
                    <a:pt x="67590" y="62303"/>
                  </a:lnTo>
                  <a:lnTo>
                    <a:pt x="66996" y="61117"/>
                  </a:lnTo>
                  <a:lnTo>
                    <a:pt x="65540" y="56370"/>
                  </a:lnTo>
                  <a:lnTo>
                    <a:pt x="64623" y="54428"/>
                  </a:lnTo>
                  <a:lnTo>
                    <a:pt x="62303" y="50814"/>
                  </a:lnTo>
                  <a:lnTo>
                    <a:pt x="61818" y="49681"/>
                  </a:lnTo>
                  <a:lnTo>
                    <a:pt x="61818" y="48710"/>
                  </a:lnTo>
                  <a:lnTo>
                    <a:pt x="62357" y="48009"/>
                  </a:lnTo>
                  <a:lnTo>
                    <a:pt x="62897" y="47469"/>
                  </a:lnTo>
                  <a:lnTo>
                    <a:pt x="63598" y="46930"/>
                  </a:lnTo>
                  <a:lnTo>
                    <a:pt x="70395" y="41212"/>
                  </a:lnTo>
                  <a:lnTo>
                    <a:pt x="71851" y="38946"/>
                  </a:lnTo>
                  <a:lnTo>
                    <a:pt x="71689" y="38245"/>
                  </a:lnTo>
                  <a:lnTo>
                    <a:pt x="71419" y="37490"/>
                  </a:lnTo>
                  <a:lnTo>
                    <a:pt x="71096" y="35710"/>
                  </a:lnTo>
                  <a:lnTo>
                    <a:pt x="71581" y="33121"/>
                  </a:lnTo>
                  <a:lnTo>
                    <a:pt x="73415" y="34361"/>
                  </a:lnTo>
                  <a:lnTo>
                    <a:pt x="74278" y="34469"/>
                  </a:lnTo>
                  <a:lnTo>
                    <a:pt x="75141" y="34307"/>
                  </a:lnTo>
                  <a:lnTo>
                    <a:pt x="75519" y="33660"/>
                  </a:lnTo>
                  <a:lnTo>
                    <a:pt x="75789" y="32797"/>
                  </a:lnTo>
                  <a:lnTo>
                    <a:pt x="76328" y="31826"/>
                  </a:lnTo>
                  <a:lnTo>
                    <a:pt x="77299" y="30855"/>
                  </a:lnTo>
                  <a:lnTo>
                    <a:pt x="79888" y="28859"/>
                  </a:lnTo>
                  <a:lnTo>
                    <a:pt x="81183" y="27457"/>
                  </a:lnTo>
                  <a:lnTo>
                    <a:pt x="81722" y="26000"/>
                  </a:lnTo>
                  <a:lnTo>
                    <a:pt x="82100" y="24490"/>
                  </a:lnTo>
                  <a:lnTo>
                    <a:pt x="82693" y="22979"/>
                  </a:lnTo>
                  <a:lnTo>
                    <a:pt x="83017" y="21253"/>
                  </a:lnTo>
                  <a:lnTo>
                    <a:pt x="83071" y="20282"/>
                  </a:lnTo>
                  <a:lnTo>
                    <a:pt x="83826" y="16668"/>
                  </a:lnTo>
                  <a:lnTo>
                    <a:pt x="84905" y="13863"/>
                  </a:lnTo>
                  <a:lnTo>
                    <a:pt x="85822" y="9871"/>
                  </a:lnTo>
                  <a:lnTo>
                    <a:pt x="86415" y="8954"/>
                  </a:lnTo>
                  <a:lnTo>
                    <a:pt x="87225" y="8091"/>
                  </a:lnTo>
                  <a:lnTo>
                    <a:pt x="87494" y="7120"/>
                  </a:lnTo>
                  <a:lnTo>
                    <a:pt x="87278" y="6311"/>
                  </a:lnTo>
                  <a:lnTo>
                    <a:pt x="86361" y="4747"/>
                  </a:lnTo>
                  <a:lnTo>
                    <a:pt x="86631" y="3830"/>
                  </a:lnTo>
                  <a:lnTo>
                    <a:pt x="87440" y="3506"/>
                  </a:lnTo>
                  <a:lnTo>
                    <a:pt x="90245" y="3452"/>
                  </a:lnTo>
                  <a:lnTo>
                    <a:pt x="91216" y="3237"/>
                  </a:lnTo>
                  <a:lnTo>
                    <a:pt x="92295" y="2535"/>
                  </a:lnTo>
                  <a:lnTo>
                    <a:pt x="93266" y="1133"/>
                  </a:lnTo>
                  <a:lnTo>
                    <a:pt x="94021" y="809"/>
                  </a:lnTo>
                  <a:lnTo>
                    <a:pt x="96718" y="108"/>
                  </a:lnTo>
                  <a:lnTo>
                    <a:pt x="97581" y="0"/>
                  </a:lnTo>
                  <a:lnTo>
                    <a:pt x="104162" y="593"/>
                  </a:lnTo>
                  <a:lnTo>
                    <a:pt x="104486" y="593"/>
                  </a:lnTo>
                  <a:lnTo>
                    <a:pt x="104378" y="7228"/>
                  </a:lnTo>
                  <a:lnTo>
                    <a:pt x="104108" y="7983"/>
                  </a:lnTo>
                  <a:lnTo>
                    <a:pt x="102113" y="9062"/>
                  </a:lnTo>
                  <a:lnTo>
                    <a:pt x="98283" y="10357"/>
                  </a:lnTo>
                  <a:lnTo>
                    <a:pt x="97366" y="10842"/>
                  </a:lnTo>
                  <a:lnTo>
                    <a:pt x="96880" y="11867"/>
                  </a:lnTo>
                  <a:lnTo>
                    <a:pt x="96718" y="13270"/>
                  </a:lnTo>
                  <a:lnTo>
                    <a:pt x="96772" y="16183"/>
                  </a:lnTo>
                  <a:lnTo>
                    <a:pt x="98714" y="14241"/>
                  </a:lnTo>
                  <a:lnTo>
                    <a:pt x="100063" y="13216"/>
                  </a:lnTo>
                  <a:lnTo>
                    <a:pt x="101789" y="12784"/>
                  </a:lnTo>
                  <a:lnTo>
                    <a:pt x="102005" y="12407"/>
                  </a:lnTo>
                  <a:lnTo>
                    <a:pt x="103515" y="10842"/>
                  </a:lnTo>
                  <a:lnTo>
                    <a:pt x="103893" y="10734"/>
                  </a:lnTo>
                  <a:lnTo>
                    <a:pt x="104054" y="10357"/>
                  </a:lnTo>
                  <a:lnTo>
                    <a:pt x="107237" y="18071"/>
                  </a:lnTo>
                  <a:lnTo>
                    <a:pt x="107776" y="18826"/>
                  </a:lnTo>
                  <a:lnTo>
                    <a:pt x="112739" y="18179"/>
                  </a:lnTo>
                  <a:lnTo>
                    <a:pt x="114627" y="18286"/>
                  </a:lnTo>
                  <a:lnTo>
                    <a:pt x="116461" y="18934"/>
                  </a:lnTo>
                  <a:lnTo>
                    <a:pt x="119590" y="20822"/>
                  </a:lnTo>
                  <a:lnTo>
                    <a:pt x="121424" y="21199"/>
                  </a:lnTo>
                  <a:lnTo>
                    <a:pt x="122665" y="21793"/>
                  </a:lnTo>
                  <a:lnTo>
                    <a:pt x="124445" y="24544"/>
                  </a:lnTo>
                  <a:lnTo>
                    <a:pt x="125362" y="25407"/>
                  </a:lnTo>
                  <a:lnTo>
                    <a:pt x="126980" y="25515"/>
                  </a:lnTo>
                  <a:lnTo>
                    <a:pt x="128544" y="25353"/>
                  </a:lnTo>
                  <a:lnTo>
                    <a:pt x="129731" y="25730"/>
                  </a:lnTo>
                  <a:lnTo>
                    <a:pt x="130594" y="28697"/>
                  </a:lnTo>
                  <a:lnTo>
                    <a:pt x="131619" y="29776"/>
                  </a:lnTo>
                  <a:lnTo>
                    <a:pt x="132967" y="30639"/>
                  </a:lnTo>
                  <a:lnTo>
                    <a:pt x="134316" y="31286"/>
                  </a:lnTo>
                  <a:lnTo>
                    <a:pt x="140088" y="33174"/>
                  </a:lnTo>
                  <a:lnTo>
                    <a:pt x="142138" y="36573"/>
                  </a:lnTo>
                  <a:lnTo>
                    <a:pt x="142084" y="40187"/>
                  </a:lnTo>
                  <a:lnTo>
                    <a:pt x="143055" y="42830"/>
                  </a:lnTo>
                  <a:lnTo>
                    <a:pt x="150499" y="49627"/>
                  </a:lnTo>
                  <a:lnTo>
                    <a:pt x="159183" y="53457"/>
                  </a:lnTo>
                  <a:lnTo>
                    <a:pt x="164470" y="54320"/>
                  </a:lnTo>
                  <a:lnTo>
                    <a:pt x="166250" y="55507"/>
                  </a:lnTo>
                  <a:lnTo>
                    <a:pt x="168947" y="57448"/>
                  </a:lnTo>
                  <a:lnTo>
                    <a:pt x="170457" y="57934"/>
                  </a:lnTo>
                  <a:lnTo>
                    <a:pt x="172669" y="58635"/>
                  </a:lnTo>
                  <a:lnTo>
                    <a:pt x="174557" y="59768"/>
                  </a:lnTo>
                  <a:lnTo>
                    <a:pt x="176930" y="62087"/>
                  </a:lnTo>
                  <a:lnTo>
                    <a:pt x="183727" y="65216"/>
                  </a:lnTo>
                  <a:lnTo>
                    <a:pt x="191549" y="70610"/>
                  </a:lnTo>
                  <a:lnTo>
                    <a:pt x="200072" y="77299"/>
                  </a:lnTo>
                  <a:lnTo>
                    <a:pt x="201420" y="78108"/>
                  </a:lnTo>
                  <a:lnTo>
                    <a:pt x="204603" y="78756"/>
                  </a:lnTo>
                  <a:lnTo>
                    <a:pt x="205682" y="79511"/>
                  </a:lnTo>
                  <a:lnTo>
                    <a:pt x="207462" y="81399"/>
                  </a:lnTo>
                  <a:lnTo>
                    <a:pt x="209619" y="82693"/>
                  </a:lnTo>
                  <a:lnTo>
                    <a:pt x="210590" y="83556"/>
                  </a:lnTo>
                  <a:lnTo>
                    <a:pt x="211292" y="85876"/>
                  </a:lnTo>
                  <a:lnTo>
                    <a:pt x="212047" y="87063"/>
                  </a:lnTo>
                  <a:lnTo>
                    <a:pt x="213935" y="89166"/>
                  </a:lnTo>
                  <a:lnTo>
                    <a:pt x="216578" y="91486"/>
                  </a:lnTo>
                  <a:lnTo>
                    <a:pt x="219275" y="92942"/>
                  </a:lnTo>
                  <a:lnTo>
                    <a:pt x="227582" y="94938"/>
                  </a:lnTo>
                  <a:lnTo>
                    <a:pt x="230549" y="96071"/>
                  </a:lnTo>
                  <a:lnTo>
                    <a:pt x="232113" y="96287"/>
                  </a:lnTo>
                  <a:lnTo>
                    <a:pt x="233246" y="97042"/>
                  </a:lnTo>
                  <a:lnTo>
                    <a:pt x="235943" y="102220"/>
                  </a:lnTo>
                  <a:lnTo>
                    <a:pt x="240474" y="106428"/>
                  </a:lnTo>
                  <a:lnTo>
                    <a:pt x="242093" y="108640"/>
                  </a:lnTo>
                  <a:lnTo>
                    <a:pt x="242524" y="111768"/>
                  </a:lnTo>
                  <a:lnTo>
                    <a:pt x="245329" y="111175"/>
                  </a:lnTo>
                  <a:lnTo>
                    <a:pt x="247163" y="112739"/>
                  </a:lnTo>
                  <a:lnTo>
                    <a:pt x="248835" y="114897"/>
                  </a:lnTo>
                  <a:lnTo>
                    <a:pt x="251155" y="115976"/>
                  </a:lnTo>
                  <a:lnTo>
                    <a:pt x="253097" y="117270"/>
                  </a:lnTo>
                  <a:lnTo>
                    <a:pt x="254014" y="120237"/>
                  </a:lnTo>
                  <a:lnTo>
                    <a:pt x="254661" y="130270"/>
                  </a:lnTo>
                  <a:lnTo>
                    <a:pt x="254499" y="131457"/>
                  </a:lnTo>
                  <a:lnTo>
                    <a:pt x="253852" y="132644"/>
                  </a:lnTo>
                  <a:lnTo>
                    <a:pt x="253043" y="133723"/>
                  </a:lnTo>
                  <a:lnTo>
                    <a:pt x="252342" y="134963"/>
                  </a:lnTo>
                  <a:lnTo>
                    <a:pt x="252018" y="136528"/>
                  </a:lnTo>
                  <a:lnTo>
                    <a:pt x="251802" y="137229"/>
                  </a:lnTo>
                  <a:lnTo>
                    <a:pt x="250885" y="138578"/>
                  </a:lnTo>
                  <a:lnTo>
                    <a:pt x="250831" y="139225"/>
                  </a:lnTo>
                  <a:lnTo>
                    <a:pt x="251317" y="139926"/>
                  </a:lnTo>
                  <a:lnTo>
                    <a:pt x="252018" y="140250"/>
                  </a:lnTo>
                  <a:lnTo>
                    <a:pt x="252827" y="140412"/>
                  </a:lnTo>
                  <a:lnTo>
                    <a:pt x="253474" y="140735"/>
                  </a:lnTo>
                  <a:lnTo>
                    <a:pt x="254230" y="141598"/>
                  </a:lnTo>
                  <a:lnTo>
                    <a:pt x="254122" y="141976"/>
                  </a:lnTo>
                  <a:lnTo>
                    <a:pt x="253744" y="142246"/>
                  </a:lnTo>
                  <a:lnTo>
                    <a:pt x="253744" y="142785"/>
                  </a:lnTo>
                  <a:lnTo>
                    <a:pt x="255578" y="145752"/>
                  </a:lnTo>
                  <a:lnTo>
                    <a:pt x="255308" y="146723"/>
                  </a:lnTo>
                  <a:lnTo>
                    <a:pt x="255470" y="147316"/>
                  </a:lnTo>
                  <a:lnTo>
                    <a:pt x="256010" y="147424"/>
                  </a:lnTo>
                  <a:lnTo>
                    <a:pt x="256765" y="146939"/>
                  </a:lnTo>
                  <a:lnTo>
                    <a:pt x="257250" y="146075"/>
                  </a:lnTo>
                  <a:lnTo>
                    <a:pt x="256981" y="145482"/>
                  </a:lnTo>
                  <a:lnTo>
                    <a:pt x="256441" y="144943"/>
                  </a:lnTo>
                  <a:lnTo>
                    <a:pt x="256171" y="144295"/>
                  </a:lnTo>
                  <a:lnTo>
                    <a:pt x="256064" y="141383"/>
                  </a:lnTo>
                  <a:lnTo>
                    <a:pt x="255848" y="140735"/>
                  </a:lnTo>
                  <a:lnTo>
                    <a:pt x="253097" y="139117"/>
                  </a:lnTo>
                  <a:lnTo>
                    <a:pt x="252557" y="138631"/>
                  </a:lnTo>
                  <a:lnTo>
                    <a:pt x="253582" y="137283"/>
                  </a:lnTo>
                  <a:lnTo>
                    <a:pt x="256441" y="136150"/>
                  </a:lnTo>
                  <a:lnTo>
                    <a:pt x="259624" y="136528"/>
                  </a:lnTo>
                  <a:lnTo>
                    <a:pt x="261566" y="139818"/>
                  </a:lnTo>
                  <a:lnTo>
                    <a:pt x="261620" y="141005"/>
                  </a:lnTo>
                  <a:lnTo>
                    <a:pt x="261458" y="143378"/>
                  </a:lnTo>
                  <a:lnTo>
                    <a:pt x="261566" y="144565"/>
                  </a:lnTo>
                  <a:lnTo>
                    <a:pt x="262537" y="147478"/>
                  </a:lnTo>
                  <a:lnTo>
                    <a:pt x="262698" y="148449"/>
                  </a:lnTo>
                  <a:lnTo>
                    <a:pt x="263184" y="150175"/>
                  </a:lnTo>
                  <a:lnTo>
                    <a:pt x="264371" y="152333"/>
                  </a:lnTo>
                  <a:lnTo>
                    <a:pt x="265773" y="153681"/>
                  </a:lnTo>
                  <a:lnTo>
                    <a:pt x="266852" y="152980"/>
                  </a:lnTo>
                  <a:lnTo>
                    <a:pt x="266744" y="151739"/>
                  </a:lnTo>
                  <a:lnTo>
                    <a:pt x="265342" y="148611"/>
                  </a:lnTo>
                  <a:lnTo>
                    <a:pt x="265018" y="147262"/>
                  </a:lnTo>
                  <a:lnTo>
                    <a:pt x="265018" y="143648"/>
                  </a:lnTo>
                  <a:lnTo>
                    <a:pt x="265342" y="142030"/>
                  </a:lnTo>
                  <a:lnTo>
                    <a:pt x="266205" y="140412"/>
                  </a:lnTo>
                  <a:lnTo>
                    <a:pt x="267284" y="139279"/>
                  </a:lnTo>
                  <a:lnTo>
                    <a:pt x="268632" y="138524"/>
                  </a:lnTo>
                  <a:lnTo>
                    <a:pt x="270358" y="138092"/>
                  </a:lnTo>
                  <a:lnTo>
                    <a:pt x="272462" y="137984"/>
                  </a:lnTo>
                  <a:lnTo>
                    <a:pt x="273109" y="138308"/>
                  </a:lnTo>
                  <a:lnTo>
                    <a:pt x="273271" y="139063"/>
                  </a:lnTo>
                  <a:lnTo>
                    <a:pt x="273325" y="139980"/>
                  </a:lnTo>
                  <a:lnTo>
                    <a:pt x="273703" y="140735"/>
                  </a:lnTo>
                  <a:lnTo>
                    <a:pt x="274350" y="141167"/>
                  </a:lnTo>
                  <a:lnTo>
                    <a:pt x="275860" y="141814"/>
                  </a:lnTo>
                  <a:lnTo>
                    <a:pt x="276400" y="142192"/>
                  </a:lnTo>
                  <a:lnTo>
                    <a:pt x="276670" y="142839"/>
                  </a:lnTo>
                  <a:lnTo>
                    <a:pt x="276939" y="145212"/>
                  </a:lnTo>
                  <a:lnTo>
                    <a:pt x="277263" y="145914"/>
                  </a:lnTo>
                  <a:lnTo>
                    <a:pt x="278018" y="147370"/>
                  </a:lnTo>
                  <a:lnTo>
                    <a:pt x="278180" y="147856"/>
                  </a:lnTo>
                  <a:lnTo>
                    <a:pt x="278611" y="148449"/>
                  </a:lnTo>
                  <a:lnTo>
                    <a:pt x="280877" y="150013"/>
                  </a:lnTo>
                  <a:lnTo>
                    <a:pt x="281632" y="150229"/>
                  </a:lnTo>
                  <a:lnTo>
                    <a:pt x="281956" y="150822"/>
                  </a:lnTo>
                  <a:lnTo>
                    <a:pt x="282064" y="151524"/>
                  </a:lnTo>
                  <a:lnTo>
                    <a:pt x="282064" y="151524"/>
                  </a:lnTo>
                  <a:lnTo>
                    <a:pt x="280338" y="156594"/>
                  </a:lnTo>
                  <a:lnTo>
                    <a:pt x="279043" y="168893"/>
                  </a:lnTo>
                  <a:lnTo>
                    <a:pt x="279097" y="172076"/>
                  </a:lnTo>
                  <a:lnTo>
                    <a:pt x="279474" y="174827"/>
                  </a:lnTo>
                  <a:lnTo>
                    <a:pt x="280715" y="178603"/>
                  </a:lnTo>
                  <a:lnTo>
                    <a:pt x="281956" y="184320"/>
                  </a:lnTo>
                  <a:lnTo>
                    <a:pt x="282711" y="193221"/>
                  </a:lnTo>
                  <a:lnTo>
                    <a:pt x="282495" y="195756"/>
                  </a:lnTo>
                  <a:lnTo>
                    <a:pt x="281309" y="199586"/>
                  </a:lnTo>
                  <a:lnTo>
                    <a:pt x="281147" y="199964"/>
                  </a:lnTo>
                  <a:lnTo>
                    <a:pt x="280499" y="202931"/>
                  </a:lnTo>
                  <a:lnTo>
                    <a:pt x="280230" y="206545"/>
                  </a:lnTo>
                  <a:lnTo>
                    <a:pt x="280553" y="208541"/>
                  </a:lnTo>
                  <a:lnTo>
                    <a:pt x="281201" y="209997"/>
                  </a:lnTo>
                  <a:lnTo>
                    <a:pt x="282172" y="210860"/>
                  </a:lnTo>
                  <a:lnTo>
                    <a:pt x="285732" y="213395"/>
                  </a:lnTo>
                  <a:lnTo>
                    <a:pt x="286649" y="214474"/>
                  </a:lnTo>
                  <a:lnTo>
                    <a:pt x="287404" y="215823"/>
                  </a:lnTo>
                  <a:lnTo>
                    <a:pt x="289238" y="221541"/>
                  </a:lnTo>
                  <a:lnTo>
                    <a:pt x="292582" y="228661"/>
                  </a:lnTo>
                  <a:lnTo>
                    <a:pt x="293284" y="231250"/>
                  </a:lnTo>
                  <a:lnTo>
                    <a:pt x="293338" y="233030"/>
                  </a:lnTo>
                  <a:lnTo>
                    <a:pt x="293068" y="234541"/>
                  </a:lnTo>
                  <a:lnTo>
                    <a:pt x="292475" y="235781"/>
                  </a:lnTo>
                  <a:lnTo>
                    <a:pt x="291665" y="236860"/>
                  </a:lnTo>
                  <a:lnTo>
                    <a:pt x="290694" y="237777"/>
                  </a:lnTo>
                  <a:lnTo>
                    <a:pt x="285246" y="240960"/>
                  </a:lnTo>
                  <a:lnTo>
                    <a:pt x="282603" y="242200"/>
                  </a:lnTo>
                  <a:lnTo>
                    <a:pt x="281255" y="242794"/>
                  </a:lnTo>
                  <a:lnTo>
                    <a:pt x="263939" y="250508"/>
                  </a:lnTo>
                  <a:lnTo>
                    <a:pt x="262375" y="251479"/>
                  </a:lnTo>
                  <a:lnTo>
                    <a:pt x="261620" y="252126"/>
                  </a:lnTo>
                  <a:lnTo>
                    <a:pt x="261026" y="252827"/>
                  </a:lnTo>
                  <a:lnTo>
                    <a:pt x="260649" y="253582"/>
                  </a:lnTo>
                  <a:lnTo>
                    <a:pt x="260541" y="254284"/>
                  </a:lnTo>
                  <a:lnTo>
                    <a:pt x="260649" y="254823"/>
                  </a:lnTo>
                  <a:lnTo>
                    <a:pt x="260972" y="255362"/>
                  </a:lnTo>
                  <a:lnTo>
                    <a:pt x="264964" y="258653"/>
                  </a:lnTo>
                  <a:lnTo>
                    <a:pt x="265611" y="259462"/>
                  </a:lnTo>
                  <a:lnTo>
                    <a:pt x="266097" y="260487"/>
                  </a:lnTo>
                  <a:lnTo>
                    <a:pt x="266313" y="261566"/>
                  </a:lnTo>
                  <a:lnTo>
                    <a:pt x="266259" y="264640"/>
                  </a:lnTo>
                  <a:lnTo>
                    <a:pt x="266474" y="265557"/>
                  </a:lnTo>
                  <a:lnTo>
                    <a:pt x="266906" y="266367"/>
                  </a:lnTo>
                  <a:lnTo>
                    <a:pt x="267607" y="267014"/>
                  </a:lnTo>
                  <a:lnTo>
                    <a:pt x="271383" y="269118"/>
                  </a:lnTo>
                  <a:lnTo>
                    <a:pt x="272300" y="269819"/>
                  </a:lnTo>
                  <a:lnTo>
                    <a:pt x="273055" y="270574"/>
                  </a:lnTo>
                  <a:lnTo>
                    <a:pt x="273649" y="271437"/>
                  </a:lnTo>
                  <a:lnTo>
                    <a:pt x="274134" y="272570"/>
                  </a:lnTo>
                  <a:lnTo>
                    <a:pt x="274296" y="273865"/>
                  </a:lnTo>
                  <a:lnTo>
                    <a:pt x="274134" y="275914"/>
                  </a:lnTo>
                  <a:lnTo>
                    <a:pt x="273055" y="279690"/>
                  </a:lnTo>
                  <a:lnTo>
                    <a:pt x="272840" y="280823"/>
                  </a:lnTo>
                  <a:lnTo>
                    <a:pt x="272894" y="281902"/>
                  </a:lnTo>
                  <a:lnTo>
                    <a:pt x="273433" y="283682"/>
                  </a:lnTo>
                  <a:lnTo>
                    <a:pt x="273649" y="285031"/>
                  </a:lnTo>
                  <a:lnTo>
                    <a:pt x="273703" y="286865"/>
                  </a:lnTo>
                  <a:lnTo>
                    <a:pt x="273271" y="292636"/>
                  </a:lnTo>
                  <a:lnTo>
                    <a:pt x="273271" y="296412"/>
                  </a:lnTo>
                  <a:lnTo>
                    <a:pt x="273163" y="297437"/>
                  </a:lnTo>
                  <a:lnTo>
                    <a:pt x="272894" y="298139"/>
                  </a:lnTo>
                  <a:lnTo>
                    <a:pt x="272354" y="298732"/>
                  </a:lnTo>
                  <a:lnTo>
                    <a:pt x="271761" y="299217"/>
                  </a:lnTo>
                  <a:lnTo>
                    <a:pt x="271167" y="299865"/>
                  </a:lnTo>
                  <a:lnTo>
                    <a:pt x="270628" y="300728"/>
                  </a:lnTo>
                  <a:lnTo>
                    <a:pt x="269981" y="302292"/>
                  </a:lnTo>
                  <a:lnTo>
                    <a:pt x="269711" y="303371"/>
                  </a:lnTo>
                  <a:lnTo>
                    <a:pt x="269603" y="305205"/>
                  </a:lnTo>
                  <a:lnTo>
                    <a:pt x="269765" y="307632"/>
                  </a:lnTo>
                  <a:lnTo>
                    <a:pt x="269010" y="308226"/>
                  </a:lnTo>
                  <a:lnTo>
                    <a:pt x="267661" y="308495"/>
                  </a:lnTo>
                  <a:lnTo>
                    <a:pt x="266636" y="308549"/>
                  </a:lnTo>
                  <a:lnTo>
                    <a:pt x="265503" y="308388"/>
                  </a:lnTo>
                  <a:lnTo>
                    <a:pt x="264209" y="307956"/>
                  </a:lnTo>
                  <a:lnTo>
                    <a:pt x="262645" y="306985"/>
                  </a:lnTo>
                  <a:lnTo>
                    <a:pt x="260864" y="305259"/>
                  </a:lnTo>
                  <a:lnTo>
                    <a:pt x="260001" y="304558"/>
                  </a:lnTo>
                  <a:lnTo>
                    <a:pt x="258815" y="303964"/>
                  </a:lnTo>
                  <a:lnTo>
                    <a:pt x="255254" y="303101"/>
                  </a:lnTo>
                  <a:lnTo>
                    <a:pt x="252503" y="302184"/>
                  </a:lnTo>
                  <a:lnTo>
                    <a:pt x="251101" y="301267"/>
                  </a:lnTo>
                  <a:lnTo>
                    <a:pt x="249860" y="300728"/>
                  </a:lnTo>
                  <a:lnTo>
                    <a:pt x="246300" y="299973"/>
                  </a:lnTo>
                  <a:lnTo>
                    <a:pt x="242254" y="298246"/>
                  </a:lnTo>
                  <a:lnTo>
                    <a:pt x="239827" y="297923"/>
                  </a:lnTo>
                  <a:lnTo>
                    <a:pt x="238856" y="298462"/>
                  </a:lnTo>
                  <a:lnTo>
                    <a:pt x="238047" y="298678"/>
                  </a:lnTo>
                  <a:lnTo>
                    <a:pt x="236968" y="298840"/>
                  </a:lnTo>
                  <a:lnTo>
                    <a:pt x="235566" y="298786"/>
                  </a:lnTo>
                  <a:lnTo>
                    <a:pt x="234325" y="298516"/>
                  </a:lnTo>
                  <a:lnTo>
                    <a:pt x="233300" y="298085"/>
                  </a:lnTo>
                  <a:lnTo>
                    <a:pt x="230603" y="296358"/>
                  </a:lnTo>
                  <a:lnTo>
                    <a:pt x="230009" y="296197"/>
                  </a:lnTo>
                  <a:lnTo>
                    <a:pt x="229470" y="296251"/>
                  </a:lnTo>
                  <a:lnTo>
                    <a:pt x="229146" y="296790"/>
                  </a:lnTo>
                  <a:lnTo>
                    <a:pt x="229092" y="297761"/>
                  </a:lnTo>
                  <a:lnTo>
                    <a:pt x="229848" y="299595"/>
                  </a:lnTo>
                  <a:lnTo>
                    <a:pt x="230711" y="300620"/>
                  </a:lnTo>
                  <a:lnTo>
                    <a:pt x="231412" y="301267"/>
                  </a:lnTo>
                  <a:lnTo>
                    <a:pt x="232005" y="301645"/>
                  </a:lnTo>
                  <a:lnTo>
                    <a:pt x="232383" y="302184"/>
                  </a:lnTo>
                  <a:lnTo>
                    <a:pt x="233084" y="303587"/>
                  </a:lnTo>
                  <a:lnTo>
                    <a:pt x="233624" y="304018"/>
                  </a:lnTo>
                  <a:lnTo>
                    <a:pt x="234379" y="304396"/>
                  </a:lnTo>
                  <a:lnTo>
                    <a:pt x="235943" y="304935"/>
                  </a:lnTo>
                  <a:lnTo>
                    <a:pt x="236536" y="305205"/>
                  </a:lnTo>
                  <a:lnTo>
                    <a:pt x="237022" y="305529"/>
                  </a:lnTo>
                  <a:lnTo>
                    <a:pt x="237454" y="306230"/>
                  </a:lnTo>
                  <a:lnTo>
                    <a:pt x="237831" y="307309"/>
                  </a:lnTo>
                  <a:lnTo>
                    <a:pt x="238586" y="310545"/>
                  </a:lnTo>
                  <a:lnTo>
                    <a:pt x="239126" y="311678"/>
                  </a:lnTo>
                  <a:lnTo>
                    <a:pt x="242902" y="315616"/>
                  </a:lnTo>
                  <a:lnTo>
                    <a:pt x="243441" y="316533"/>
                  </a:lnTo>
                  <a:lnTo>
                    <a:pt x="244088" y="317989"/>
                  </a:lnTo>
                  <a:lnTo>
                    <a:pt x="245275" y="319661"/>
                  </a:lnTo>
                  <a:lnTo>
                    <a:pt x="247487" y="323869"/>
                  </a:lnTo>
                  <a:lnTo>
                    <a:pt x="247756" y="324624"/>
                  </a:lnTo>
                  <a:lnTo>
                    <a:pt x="247864" y="325487"/>
                  </a:lnTo>
                  <a:lnTo>
                    <a:pt x="247810" y="326512"/>
                  </a:lnTo>
                  <a:lnTo>
                    <a:pt x="247595" y="327645"/>
                  </a:lnTo>
                  <a:lnTo>
                    <a:pt x="246947" y="329479"/>
                  </a:lnTo>
                  <a:lnTo>
                    <a:pt x="246246" y="330234"/>
                  </a:lnTo>
                  <a:lnTo>
                    <a:pt x="245167" y="330881"/>
                  </a:lnTo>
                  <a:lnTo>
                    <a:pt x="241499" y="332176"/>
                  </a:lnTo>
                  <a:lnTo>
                    <a:pt x="239989" y="332500"/>
                  </a:lnTo>
                  <a:lnTo>
                    <a:pt x="238748" y="332554"/>
                  </a:lnTo>
                  <a:lnTo>
                    <a:pt x="236536" y="331745"/>
                  </a:lnTo>
                  <a:lnTo>
                    <a:pt x="235835" y="330989"/>
                  </a:lnTo>
                  <a:lnTo>
                    <a:pt x="235458" y="330666"/>
                  </a:lnTo>
                  <a:lnTo>
                    <a:pt x="234702" y="330504"/>
                  </a:lnTo>
                  <a:lnTo>
                    <a:pt x="229362" y="330450"/>
                  </a:lnTo>
                  <a:lnTo>
                    <a:pt x="228391" y="330234"/>
                  </a:lnTo>
                  <a:lnTo>
                    <a:pt x="227582" y="329803"/>
                  </a:lnTo>
                  <a:lnTo>
                    <a:pt x="226935" y="329101"/>
                  </a:lnTo>
                  <a:lnTo>
                    <a:pt x="225856" y="327429"/>
                  </a:lnTo>
                  <a:lnTo>
                    <a:pt x="225478" y="326944"/>
                  </a:lnTo>
                  <a:lnTo>
                    <a:pt x="224993" y="326620"/>
                  </a:lnTo>
                  <a:lnTo>
                    <a:pt x="224238" y="326566"/>
                  </a:lnTo>
                  <a:lnTo>
                    <a:pt x="223375" y="326512"/>
                  </a:lnTo>
                  <a:lnTo>
                    <a:pt x="222458" y="326242"/>
                  </a:lnTo>
                  <a:lnTo>
                    <a:pt x="220300" y="325002"/>
                  </a:lnTo>
                  <a:lnTo>
                    <a:pt x="218897" y="324516"/>
                  </a:lnTo>
                  <a:lnTo>
                    <a:pt x="217171" y="324516"/>
                  </a:lnTo>
                  <a:lnTo>
                    <a:pt x="215014" y="325218"/>
                  </a:lnTo>
                  <a:lnTo>
                    <a:pt x="208594" y="328778"/>
                  </a:lnTo>
                  <a:lnTo>
                    <a:pt x="206545" y="329641"/>
                  </a:lnTo>
                  <a:lnTo>
                    <a:pt x="204872" y="330018"/>
                  </a:lnTo>
                  <a:lnTo>
                    <a:pt x="202229" y="330288"/>
                  </a:lnTo>
                  <a:lnTo>
                    <a:pt x="199640" y="330881"/>
                  </a:lnTo>
                  <a:lnTo>
                    <a:pt x="198723" y="331313"/>
                  </a:lnTo>
                  <a:lnTo>
                    <a:pt x="197752" y="332230"/>
                  </a:lnTo>
                  <a:lnTo>
                    <a:pt x="191333" y="340645"/>
                  </a:lnTo>
                  <a:lnTo>
                    <a:pt x="181192" y="351433"/>
                  </a:lnTo>
                  <a:lnTo>
                    <a:pt x="181192" y="351433"/>
                  </a:lnTo>
                  <a:close/>
                  <a:moveTo>
                    <a:pt x="124822" y="413359"/>
                  </a:moveTo>
                  <a:lnTo>
                    <a:pt x="125038" y="414492"/>
                  </a:lnTo>
                  <a:lnTo>
                    <a:pt x="124768" y="415571"/>
                  </a:lnTo>
                  <a:lnTo>
                    <a:pt x="124229" y="416650"/>
                  </a:lnTo>
                  <a:lnTo>
                    <a:pt x="123528" y="417728"/>
                  </a:lnTo>
                  <a:lnTo>
                    <a:pt x="124337" y="418591"/>
                  </a:lnTo>
                  <a:lnTo>
                    <a:pt x="124876" y="419832"/>
                  </a:lnTo>
                  <a:lnTo>
                    <a:pt x="125038" y="421181"/>
                  </a:lnTo>
                  <a:lnTo>
                    <a:pt x="124714" y="422421"/>
                  </a:lnTo>
                  <a:lnTo>
                    <a:pt x="124121" y="422421"/>
                  </a:lnTo>
                  <a:lnTo>
                    <a:pt x="124067" y="421774"/>
                  </a:lnTo>
                  <a:lnTo>
                    <a:pt x="123959" y="421450"/>
                  </a:lnTo>
                  <a:lnTo>
                    <a:pt x="123743" y="421181"/>
                  </a:lnTo>
                  <a:lnTo>
                    <a:pt x="123528" y="420749"/>
                  </a:lnTo>
                  <a:lnTo>
                    <a:pt x="122880" y="421396"/>
                  </a:lnTo>
                  <a:lnTo>
                    <a:pt x="122395" y="421720"/>
                  </a:lnTo>
                  <a:lnTo>
                    <a:pt x="121855" y="421666"/>
                  </a:lnTo>
                  <a:lnTo>
                    <a:pt x="121100" y="421289"/>
                  </a:lnTo>
                  <a:lnTo>
                    <a:pt x="121855" y="420156"/>
                  </a:lnTo>
                  <a:lnTo>
                    <a:pt x="121370" y="419347"/>
                  </a:lnTo>
                  <a:lnTo>
                    <a:pt x="120129" y="419077"/>
                  </a:lnTo>
                  <a:lnTo>
                    <a:pt x="118727" y="419562"/>
                  </a:lnTo>
                  <a:lnTo>
                    <a:pt x="118187" y="420533"/>
                  </a:lnTo>
                  <a:lnTo>
                    <a:pt x="117864" y="422152"/>
                  </a:lnTo>
                  <a:lnTo>
                    <a:pt x="117756" y="423662"/>
                  </a:lnTo>
                  <a:lnTo>
                    <a:pt x="117918" y="424309"/>
                  </a:lnTo>
                  <a:lnTo>
                    <a:pt x="115167" y="423500"/>
                  </a:lnTo>
                  <a:lnTo>
                    <a:pt x="108801" y="419832"/>
                  </a:lnTo>
                  <a:lnTo>
                    <a:pt x="105187" y="418969"/>
                  </a:lnTo>
                  <a:lnTo>
                    <a:pt x="105996" y="418699"/>
                  </a:lnTo>
                  <a:lnTo>
                    <a:pt x="106967" y="417944"/>
                  </a:lnTo>
                  <a:lnTo>
                    <a:pt x="107561" y="417728"/>
                  </a:lnTo>
                  <a:lnTo>
                    <a:pt x="108424" y="417836"/>
                  </a:lnTo>
                  <a:lnTo>
                    <a:pt x="109934" y="418430"/>
                  </a:lnTo>
                  <a:lnTo>
                    <a:pt x="110528" y="418322"/>
                  </a:lnTo>
                  <a:lnTo>
                    <a:pt x="111067" y="417351"/>
                  </a:lnTo>
                  <a:lnTo>
                    <a:pt x="112955" y="411741"/>
                  </a:lnTo>
                  <a:lnTo>
                    <a:pt x="113117" y="410015"/>
                  </a:lnTo>
                  <a:lnTo>
                    <a:pt x="112847" y="406401"/>
                  </a:lnTo>
                  <a:lnTo>
                    <a:pt x="112955" y="404674"/>
                  </a:lnTo>
                  <a:lnTo>
                    <a:pt x="113386" y="403757"/>
                  </a:lnTo>
                  <a:lnTo>
                    <a:pt x="115167" y="401276"/>
                  </a:lnTo>
                  <a:lnTo>
                    <a:pt x="115922" y="400521"/>
                  </a:lnTo>
                  <a:lnTo>
                    <a:pt x="116569" y="400251"/>
                  </a:lnTo>
                  <a:lnTo>
                    <a:pt x="117270" y="400089"/>
                  </a:lnTo>
                  <a:lnTo>
                    <a:pt x="117918" y="399820"/>
                  </a:lnTo>
                  <a:lnTo>
                    <a:pt x="118349" y="399388"/>
                  </a:lnTo>
                  <a:lnTo>
                    <a:pt x="118403" y="398471"/>
                  </a:lnTo>
                  <a:lnTo>
                    <a:pt x="117756" y="395828"/>
                  </a:lnTo>
                  <a:lnTo>
                    <a:pt x="118673" y="394641"/>
                  </a:lnTo>
                  <a:lnTo>
                    <a:pt x="119644" y="394857"/>
                  </a:lnTo>
                  <a:lnTo>
                    <a:pt x="120561" y="395882"/>
                  </a:lnTo>
                  <a:lnTo>
                    <a:pt x="124229" y="402031"/>
                  </a:lnTo>
                  <a:lnTo>
                    <a:pt x="125416" y="405160"/>
                  </a:lnTo>
                  <a:lnTo>
                    <a:pt x="124822" y="407102"/>
                  </a:lnTo>
                  <a:lnTo>
                    <a:pt x="125685" y="408504"/>
                  </a:lnTo>
                  <a:lnTo>
                    <a:pt x="125847" y="410176"/>
                  </a:lnTo>
                  <a:lnTo>
                    <a:pt x="125523" y="411903"/>
                  </a:lnTo>
                  <a:lnTo>
                    <a:pt x="124822" y="413359"/>
                  </a:lnTo>
                  <a:close/>
                  <a:moveTo>
                    <a:pt x="122880" y="387143"/>
                  </a:moveTo>
                  <a:lnTo>
                    <a:pt x="124391" y="390757"/>
                  </a:lnTo>
                  <a:lnTo>
                    <a:pt x="127411" y="394210"/>
                  </a:lnTo>
                  <a:lnTo>
                    <a:pt x="129785" y="397608"/>
                  </a:lnTo>
                  <a:lnTo>
                    <a:pt x="129407" y="401114"/>
                  </a:lnTo>
                  <a:lnTo>
                    <a:pt x="129407" y="400575"/>
                  </a:lnTo>
                  <a:lnTo>
                    <a:pt x="129084" y="401438"/>
                  </a:lnTo>
                  <a:lnTo>
                    <a:pt x="128328" y="402463"/>
                  </a:lnTo>
                  <a:lnTo>
                    <a:pt x="128167" y="403218"/>
                  </a:lnTo>
                  <a:lnTo>
                    <a:pt x="128275" y="404189"/>
                  </a:lnTo>
                  <a:lnTo>
                    <a:pt x="128706" y="405484"/>
                  </a:lnTo>
                  <a:lnTo>
                    <a:pt x="128814" y="406508"/>
                  </a:lnTo>
                  <a:lnTo>
                    <a:pt x="128221" y="406508"/>
                  </a:lnTo>
                  <a:lnTo>
                    <a:pt x="125685" y="401114"/>
                  </a:lnTo>
                  <a:lnTo>
                    <a:pt x="116407" y="388006"/>
                  </a:lnTo>
                  <a:lnTo>
                    <a:pt x="115059" y="385579"/>
                  </a:lnTo>
                  <a:lnTo>
                    <a:pt x="112739" y="379861"/>
                  </a:lnTo>
                  <a:lnTo>
                    <a:pt x="111013" y="377272"/>
                  </a:lnTo>
                  <a:lnTo>
                    <a:pt x="109988" y="376570"/>
                  </a:lnTo>
                  <a:lnTo>
                    <a:pt x="108586" y="375815"/>
                  </a:lnTo>
                  <a:lnTo>
                    <a:pt x="107345" y="375006"/>
                  </a:lnTo>
                  <a:lnTo>
                    <a:pt x="106806" y="374035"/>
                  </a:lnTo>
                  <a:lnTo>
                    <a:pt x="107561" y="373550"/>
                  </a:lnTo>
                  <a:lnTo>
                    <a:pt x="109341" y="373064"/>
                  </a:lnTo>
                  <a:lnTo>
                    <a:pt x="112739" y="372525"/>
                  </a:lnTo>
                  <a:lnTo>
                    <a:pt x="116407" y="374089"/>
                  </a:lnTo>
                  <a:lnTo>
                    <a:pt x="119644" y="377973"/>
                  </a:lnTo>
                  <a:lnTo>
                    <a:pt x="121963" y="382774"/>
                  </a:lnTo>
                  <a:lnTo>
                    <a:pt x="122880" y="387143"/>
                  </a:lnTo>
                  <a:close/>
                  <a:moveTo>
                    <a:pt x="129407" y="227258"/>
                  </a:moveTo>
                  <a:lnTo>
                    <a:pt x="130756" y="228014"/>
                  </a:lnTo>
                  <a:lnTo>
                    <a:pt x="132482" y="229848"/>
                  </a:lnTo>
                  <a:lnTo>
                    <a:pt x="133237" y="231574"/>
                  </a:lnTo>
                  <a:lnTo>
                    <a:pt x="131673" y="232005"/>
                  </a:lnTo>
                  <a:lnTo>
                    <a:pt x="129839" y="232275"/>
                  </a:lnTo>
                  <a:lnTo>
                    <a:pt x="127142" y="232329"/>
                  </a:lnTo>
                  <a:lnTo>
                    <a:pt x="124445" y="232005"/>
                  </a:lnTo>
                  <a:lnTo>
                    <a:pt x="121586" y="230549"/>
                  </a:lnTo>
                  <a:lnTo>
                    <a:pt x="120453" y="230387"/>
                  </a:lnTo>
                  <a:lnTo>
                    <a:pt x="119428" y="230063"/>
                  </a:lnTo>
                  <a:lnTo>
                    <a:pt x="118727" y="229039"/>
                  </a:lnTo>
                  <a:lnTo>
                    <a:pt x="118619" y="227744"/>
                  </a:lnTo>
                  <a:lnTo>
                    <a:pt x="118996" y="226395"/>
                  </a:lnTo>
                  <a:lnTo>
                    <a:pt x="119913" y="225317"/>
                  </a:lnTo>
                  <a:lnTo>
                    <a:pt x="121370" y="224885"/>
                  </a:lnTo>
                  <a:lnTo>
                    <a:pt x="122611" y="225371"/>
                  </a:lnTo>
                  <a:lnTo>
                    <a:pt x="123582" y="226503"/>
                  </a:lnTo>
                  <a:lnTo>
                    <a:pt x="124984" y="228715"/>
                  </a:lnTo>
                  <a:lnTo>
                    <a:pt x="126440" y="229524"/>
                  </a:lnTo>
                  <a:lnTo>
                    <a:pt x="127304" y="229039"/>
                  </a:lnTo>
                  <a:lnTo>
                    <a:pt x="128113" y="228014"/>
                  </a:lnTo>
                  <a:lnTo>
                    <a:pt x="129407" y="227258"/>
                  </a:lnTo>
                  <a:close/>
                  <a:moveTo>
                    <a:pt x="74980" y="286865"/>
                  </a:moveTo>
                  <a:lnTo>
                    <a:pt x="75897" y="287728"/>
                  </a:lnTo>
                  <a:lnTo>
                    <a:pt x="75465" y="289670"/>
                  </a:lnTo>
                  <a:lnTo>
                    <a:pt x="74009" y="292798"/>
                  </a:lnTo>
                  <a:lnTo>
                    <a:pt x="74009" y="292205"/>
                  </a:lnTo>
                  <a:lnTo>
                    <a:pt x="72606" y="294686"/>
                  </a:lnTo>
                  <a:lnTo>
                    <a:pt x="72336" y="297329"/>
                  </a:lnTo>
                  <a:lnTo>
                    <a:pt x="72822" y="302562"/>
                  </a:lnTo>
                  <a:lnTo>
                    <a:pt x="72606" y="303802"/>
                  </a:lnTo>
                  <a:lnTo>
                    <a:pt x="71797" y="305852"/>
                  </a:lnTo>
                  <a:lnTo>
                    <a:pt x="71096" y="310977"/>
                  </a:lnTo>
                  <a:lnTo>
                    <a:pt x="70988" y="317504"/>
                  </a:lnTo>
                  <a:lnTo>
                    <a:pt x="70233" y="319338"/>
                  </a:lnTo>
                  <a:lnTo>
                    <a:pt x="66133" y="324516"/>
                  </a:lnTo>
                  <a:lnTo>
                    <a:pt x="65432" y="324894"/>
                  </a:lnTo>
                  <a:lnTo>
                    <a:pt x="64569" y="324732"/>
                  </a:lnTo>
                  <a:lnTo>
                    <a:pt x="63814" y="324301"/>
                  </a:lnTo>
                  <a:lnTo>
                    <a:pt x="61548" y="322574"/>
                  </a:lnTo>
                  <a:lnTo>
                    <a:pt x="60685" y="324085"/>
                  </a:lnTo>
                  <a:lnTo>
                    <a:pt x="59660" y="324031"/>
                  </a:lnTo>
                  <a:lnTo>
                    <a:pt x="57394" y="322574"/>
                  </a:lnTo>
                  <a:lnTo>
                    <a:pt x="57287" y="322952"/>
                  </a:lnTo>
                  <a:lnTo>
                    <a:pt x="56424" y="323491"/>
                  </a:lnTo>
                  <a:lnTo>
                    <a:pt x="55453" y="323653"/>
                  </a:lnTo>
                  <a:lnTo>
                    <a:pt x="54751" y="322466"/>
                  </a:lnTo>
                  <a:lnTo>
                    <a:pt x="54266" y="322035"/>
                  </a:lnTo>
                  <a:lnTo>
                    <a:pt x="53672" y="321657"/>
                  </a:lnTo>
                  <a:lnTo>
                    <a:pt x="53241" y="321442"/>
                  </a:lnTo>
                  <a:lnTo>
                    <a:pt x="54320" y="319230"/>
                  </a:lnTo>
                  <a:lnTo>
                    <a:pt x="53726" y="317612"/>
                  </a:lnTo>
                  <a:lnTo>
                    <a:pt x="52432" y="316263"/>
                  </a:lnTo>
                  <a:lnTo>
                    <a:pt x="51515" y="314861"/>
                  </a:lnTo>
                  <a:lnTo>
                    <a:pt x="51461" y="313782"/>
                  </a:lnTo>
                  <a:lnTo>
                    <a:pt x="51623" y="311354"/>
                  </a:lnTo>
                  <a:lnTo>
                    <a:pt x="51245" y="310437"/>
                  </a:lnTo>
                  <a:lnTo>
                    <a:pt x="50652" y="309520"/>
                  </a:lnTo>
                  <a:lnTo>
                    <a:pt x="49357" y="306661"/>
                  </a:lnTo>
                  <a:lnTo>
                    <a:pt x="49141" y="305690"/>
                  </a:lnTo>
                  <a:lnTo>
                    <a:pt x="47685" y="301968"/>
                  </a:lnTo>
                  <a:lnTo>
                    <a:pt x="44287" y="298732"/>
                  </a:lnTo>
                  <a:lnTo>
                    <a:pt x="36627" y="294093"/>
                  </a:lnTo>
                  <a:lnTo>
                    <a:pt x="37112" y="292475"/>
                  </a:lnTo>
                  <a:lnTo>
                    <a:pt x="35979" y="291450"/>
                  </a:lnTo>
                  <a:lnTo>
                    <a:pt x="34091" y="291072"/>
                  </a:lnTo>
                  <a:lnTo>
                    <a:pt x="32150" y="290964"/>
                  </a:lnTo>
                  <a:lnTo>
                    <a:pt x="28697" y="291288"/>
                  </a:lnTo>
                  <a:lnTo>
                    <a:pt x="28158" y="290641"/>
                  </a:lnTo>
                  <a:lnTo>
                    <a:pt x="28266" y="288537"/>
                  </a:lnTo>
                  <a:lnTo>
                    <a:pt x="28050" y="284869"/>
                  </a:lnTo>
                  <a:lnTo>
                    <a:pt x="26647" y="281309"/>
                  </a:lnTo>
                  <a:lnTo>
                    <a:pt x="22332" y="274296"/>
                  </a:lnTo>
                  <a:lnTo>
                    <a:pt x="21523" y="272031"/>
                  </a:lnTo>
                  <a:lnTo>
                    <a:pt x="21199" y="271329"/>
                  </a:lnTo>
                  <a:lnTo>
                    <a:pt x="20390" y="270628"/>
                  </a:lnTo>
                  <a:lnTo>
                    <a:pt x="19419" y="269981"/>
                  </a:lnTo>
                  <a:lnTo>
                    <a:pt x="18610" y="269226"/>
                  </a:lnTo>
                  <a:lnTo>
                    <a:pt x="17963" y="267284"/>
                  </a:lnTo>
                  <a:lnTo>
                    <a:pt x="16722" y="266151"/>
                  </a:lnTo>
                  <a:lnTo>
                    <a:pt x="16452" y="265126"/>
                  </a:lnTo>
                  <a:lnTo>
                    <a:pt x="16291" y="264047"/>
                  </a:lnTo>
                  <a:lnTo>
                    <a:pt x="15913" y="263346"/>
                  </a:lnTo>
                  <a:lnTo>
                    <a:pt x="15320" y="262860"/>
                  </a:lnTo>
                  <a:lnTo>
                    <a:pt x="14672" y="262429"/>
                  </a:lnTo>
                  <a:lnTo>
                    <a:pt x="13809" y="262051"/>
                  </a:lnTo>
                  <a:lnTo>
                    <a:pt x="12892" y="261835"/>
                  </a:lnTo>
                  <a:lnTo>
                    <a:pt x="11975" y="261512"/>
                  </a:lnTo>
                  <a:lnTo>
                    <a:pt x="11058" y="260703"/>
                  </a:lnTo>
                  <a:lnTo>
                    <a:pt x="10573" y="259840"/>
                  </a:lnTo>
                  <a:lnTo>
                    <a:pt x="9710" y="257736"/>
                  </a:lnTo>
                  <a:lnTo>
                    <a:pt x="9062" y="256765"/>
                  </a:lnTo>
                  <a:lnTo>
                    <a:pt x="5610" y="253313"/>
                  </a:lnTo>
                  <a:lnTo>
                    <a:pt x="3776" y="252018"/>
                  </a:lnTo>
                  <a:lnTo>
                    <a:pt x="1618" y="251155"/>
                  </a:lnTo>
                  <a:lnTo>
                    <a:pt x="1618" y="251371"/>
                  </a:lnTo>
                  <a:lnTo>
                    <a:pt x="432" y="252288"/>
                  </a:lnTo>
                  <a:lnTo>
                    <a:pt x="0" y="250508"/>
                  </a:lnTo>
                  <a:lnTo>
                    <a:pt x="1456" y="249321"/>
                  </a:lnTo>
                  <a:lnTo>
                    <a:pt x="3776" y="248727"/>
                  </a:lnTo>
                  <a:lnTo>
                    <a:pt x="5826" y="248781"/>
                  </a:lnTo>
                  <a:lnTo>
                    <a:pt x="6581" y="249051"/>
                  </a:lnTo>
                  <a:lnTo>
                    <a:pt x="7552" y="249591"/>
                  </a:lnTo>
                  <a:lnTo>
                    <a:pt x="8415" y="250238"/>
                  </a:lnTo>
                  <a:lnTo>
                    <a:pt x="8793" y="250885"/>
                  </a:lnTo>
                  <a:lnTo>
                    <a:pt x="9224" y="250454"/>
                  </a:lnTo>
                  <a:lnTo>
                    <a:pt x="10249" y="250400"/>
                  </a:lnTo>
                  <a:lnTo>
                    <a:pt x="12353" y="250615"/>
                  </a:lnTo>
                  <a:lnTo>
                    <a:pt x="14942" y="250346"/>
                  </a:lnTo>
                  <a:lnTo>
                    <a:pt x="16830" y="249752"/>
                  </a:lnTo>
                  <a:lnTo>
                    <a:pt x="18502" y="248674"/>
                  </a:lnTo>
                  <a:lnTo>
                    <a:pt x="22278" y="245383"/>
                  </a:lnTo>
                  <a:lnTo>
                    <a:pt x="23141" y="244304"/>
                  </a:lnTo>
                  <a:lnTo>
                    <a:pt x="23519" y="243117"/>
                  </a:lnTo>
                  <a:lnTo>
                    <a:pt x="23249" y="240690"/>
                  </a:lnTo>
                  <a:lnTo>
                    <a:pt x="23573" y="239827"/>
                  </a:lnTo>
                  <a:lnTo>
                    <a:pt x="24813" y="239180"/>
                  </a:lnTo>
                  <a:lnTo>
                    <a:pt x="26971" y="241499"/>
                  </a:lnTo>
                  <a:lnTo>
                    <a:pt x="28481" y="242308"/>
                  </a:lnTo>
                  <a:lnTo>
                    <a:pt x="29884" y="241877"/>
                  </a:lnTo>
                  <a:lnTo>
                    <a:pt x="30693" y="241445"/>
                  </a:lnTo>
                  <a:lnTo>
                    <a:pt x="31340" y="241823"/>
                  </a:lnTo>
                  <a:lnTo>
                    <a:pt x="32527" y="243549"/>
                  </a:lnTo>
                  <a:lnTo>
                    <a:pt x="32635" y="244466"/>
                  </a:lnTo>
                  <a:lnTo>
                    <a:pt x="32851" y="244898"/>
                  </a:lnTo>
                  <a:lnTo>
                    <a:pt x="33336" y="245167"/>
                  </a:lnTo>
                  <a:lnTo>
                    <a:pt x="34415" y="245059"/>
                  </a:lnTo>
                  <a:lnTo>
                    <a:pt x="35332" y="245275"/>
                  </a:lnTo>
                  <a:lnTo>
                    <a:pt x="36303" y="245113"/>
                  </a:lnTo>
                  <a:lnTo>
                    <a:pt x="36681" y="245167"/>
                  </a:lnTo>
                  <a:lnTo>
                    <a:pt x="36789" y="245491"/>
                  </a:lnTo>
                  <a:lnTo>
                    <a:pt x="37112" y="246624"/>
                  </a:lnTo>
                  <a:lnTo>
                    <a:pt x="37274" y="246947"/>
                  </a:lnTo>
                  <a:lnTo>
                    <a:pt x="39324" y="249051"/>
                  </a:lnTo>
                  <a:lnTo>
                    <a:pt x="39971" y="249375"/>
                  </a:lnTo>
                  <a:lnTo>
                    <a:pt x="40295" y="249806"/>
                  </a:lnTo>
                  <a:lnTo>
                    <a:pt x="40780" y="251802"/>
                  </a:lnTo>
                  <a:lnTo>
                    <a:pt x="41320" y="252611"/>
                  </a:lnTo>
                  <a:lnTo>
                    <a:pt x="45797" y="256981"/>
                  </a:lnTo>
                  <a:lnTo>
                    <a:pt x="46876" y="258491"/>
                  </a:lnTo>
                  <a:lnTo>
                    <a:pt x="47901" y="262105"/>
                  </a:lnTo>
                  <a:lnTo>
                    <a:pt x="54589" y="270358"/>
                  </a:lnTo>
                  <a:lnTo>
                    <a:pt x="56262" y="271491"/>
                  </a:lnTo>
                  <a:lnTo>
                    <a:pt x="60146" y="272246"/>
                  </a:lnTo>
                  <a:lnTo>
                    <a:pt x="61818" y="273001"/>
                  </a:lnTo>
                  <a:lnTo>
                    <a:pt x="63166" y="273972"/>
                  </a:lnTo>
                  <a:lnTo>
                    <a:pt x="64029" y="274889"/>
                  </a:lnTo>
                  <a:lnTo>
                    <a:pt x="65486" y="276939"/>
                  </a:lnTo>
                  <a:lnTo>
                    <a:pt x="66133" y="278126"/>
                  </a:lnTo>
                  <a:lnTo>
                    <a:pt x="66403" y="279367"/>
                  </a:lnTo>
                  <a:lnTo>
                    <a:pt x="66996" y="280445"/>
                  </a:lnTo>
                  <a:lnTo>
                    <a:pt x="68453" y="280877"/>
                  </a:lnTo>
                  <a:lnTo>
                    <a:pt x="70179" y="281093"/>
                  </a:lnTo>
                  <a:lnTo>
                    <a:pt x="71689" y="281470"/>
                  </a:lnTo>
                  <a:lnTo>
                    <a:pt x="72930" y="282711"/>
                  </a:lnTo>
                  <a:lnTo>
                    <a:pt x="74494" y="286163"/>
                  </a:lnTo>
                  <a:lnTo>
                    <a:pt x="74980" y="286865"/>
                  </a:lnTo>
                  <a:close/>
                  <a:moveTo>
                    <a:pt x="128760" y="359525"/>
                  </a:moveTo>
                  <a:lnTo>
                    <a:pt x="132428" y="358446"/>
                  </a:lnTo>
                  <a:lnTo>
                    <a:pt x="135503" y="358122"/>
                  </a:lnTo>
                  <a:lnTo>
                    <a:pt x="139656" y="358608"/>
                  </a:lnTo>
                  <a:lnTo>
                    <a:pt x="143486" y="358122"/>
                  </a:lnTo>
                  <a:lnTo>
                    <a:pt x="145806" y="358877"/>
                  </a:lnTo>
                  <a:lnTo>
                    <a:pt x="147802" y="358877"/>
                  </a:lnTo>
                  <a:lnTo>
                    <a:pt x="151200" y="359363"/>
                  </a:lnTo>
                  <a:lnTo>
                    <a:pt x="153789" y="361035"/>
                  </a:lnTo>
                  <a:lnTo>
                    <a:pt x="155192" y="363786"/>
                  </a:lnTo>
                  <a:lnTo>
                    <a:pt x="154598" y="365944"/>
                  </a:lnTo>
                  <a:lnTo>
                    <a:pt x="150930" y="365782"/>
                  </a:lnTo>
                  <a:lnTo>
                    <a:pt x="147532" y="365782"/>
                  </a:lnTo>
                  <a:lnTo>
                    <a:pt x="144295" y="366861"/>
                  </a:lnTo>
                  <a:lnTo>
                    <a:pt x="141059" y="367185"/>
                  </a:lnTo>
                  <a:lnTo>
                    <a:pt x="137660" y="366429"/>
                  </a:lnTo>
                  <a:lnTo>
                    <a:pt x="135071" y="365836"/>
                  </a:lnTo>
                  <a:lnTo>
                    <a:pt x="131241" y="365836"/>
                  </a:lnTo>
                  <a:lnTo>
                    <a:pt x="128005" y="365512"/>
                  </a:lnTo>
                  <a:lnTo>
                    <a:pt x="127088" y="363678"/>
                  </a:lnTo>
                  <a:lnTo>
                    <a:pt x="126764" y="360765"/>
                  </a:lnTo>
                  <a:lnTo>
                    <a:pt x="128760" y="359525"/>
                  </a:lnTo>
                  <a:close/>
                </a:path>
              </a:pathLst>
            </a:custGeom>
            <a:solidFill>
              <a:srgbClr val="EC670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grpSp>
          <p:nvGrpSpPr>
            <p:cNvPr id="88" name="Graphic 53">
              <a:extLst>
                <a:ext uri="{FF2B5EF4-FFF2-40B4-BE49-F238E27FC236}">
                  <a16:creationId xmlns="" xmlns:a16="http://schemas.microsoft.com/office/drawing/2014/main" id="{335A95A8-DE54-E829-1D40-2A5051B2878B}"/>
                </a:ext>
              </a:extLst>
            </p:cNvPr>
            <p:cNvGrpSpPr/>
            <p:nvPr/>
          </p:nvGrpSpPr>
          <p:grpSpPr>
            <a:xfrm>
              <a:off x="3325417" y="1604279"/>
              <a:ext cx="2033458" cy="1226267"/>
              <a:chOff x="567003" y="2780982"/>
              <a:chExt cx="2158874" cy="1279347"/>
            </a:xfrm>
            <a:solidFill>
              <a:schemeClr val="bg1"/>
            </a:solidFill>
          </p:grpSpPr>
          <p:sp>
            <p:nvSpPr>
              <p:cNvPr id="101" name="Freeform: Shape 100">
                <a:extLst>
                  <a:ext uri="{FF2B5EF4-FFF2-40B4-BE49-F238E27FC236}">
                    <a16:creationId xmlns="" xmlns:a16="http://schemas.microsoft.com/office/drawing/2014/main" id="{407A63F2-0693-95B5-9688-F3B4CA4C3794}"/>
                  </a:ext>
                </a:extLst>
              </p:cNvPr>
              <p:cNvSpPr/>
              <p:nvPr/>
            </p:nvSpPr>
            <p:spPr>
              <a:xfrm>
                <a:off x="1553767" y="3809606"/>
                <a:ext cx="218843" cy="166627"/>
              </a:xfrm>
              <a:custGeom>
                <a:avLst/>
                <a:gdLst>
                  <a:gd name="connsiteX0" fmla="*/ 53241 w 218843"/>
                  <a:gd name="connsiteY0" fmla="*/ 14457 h 166627"/>
                  <a:gd name="connsiteX1" fmla="*/ 53672 w 218843"/>
                  <a:gd name="connsiteY1" fmla="*/ 14403 h 166627"/>
                  <a:gd name="connsiteX2" fmla="*/ 54697 w 218843"/>
                  <a:gd name="connsiteY2" fmla="*/ 13863 h 166627"/>
                  <a:gd name="connsiteX3" fmla="*/ 54967 w 218843"/>
                  <a:gd name="connsiteY3" fmla="*/ 12191 h 166627"/>
                  <a:gd name="connsiteX4" fmla="*/ 55453 w 218843"/>
                  <a:gd name="connsiteY4" fmla="*/ 11058 h 166627"/>
                  <a:gd name="connsiteX5" fmla="*/ 55560 w 218843"/>
                  <a:gd name="connsiteY5" fmla="*/ 10033 h 166627"/>
                  <a:gd name="connsiteX6" fmla="*/ 54697 w 218843"/>
                  <a:gd name="connsiteY6" fmla="*/ 8739 h 166627"/>
                  <a:gd name="connsiteX7" fmla="*/ 54158 w 218843"/>
                  <a:gd name="connsiteY7" fmla="*/ 7822 h 166627"/>
                  <a:gd name="connsiteX8" fmla="*/ 54643 w 218843"/>
                  <a:gd name="connsiteY8" fmla="*/ 6473 h 166627"/>
                  <a:gd name="connsiteX9" fmla="*/ 56477 w 218843"/>
                  <a:gd name="connsiteY9" fmla="*/ 3884 h 166627"/>
                  <a:gd name="connsiteX10" fmla="*/ 56100 w 218843"/>
                  <a:gd name="connsiteY10" fmla="*/ 863 h 166627"/>
                  <a:gd name="connsiteX11" fmla="*/ 58096 w 218843"/>
                  <a:gd name="connsiteY11" fmla="*/ 0 h 166627"/>
                  <a:gd name="connsiteX12" fmla="*/ 61224 w 218843"/>
                  <a:gd name="connsiteY12" fmla="*/ 647 h 166627"/>
                  <a:gd name="connsiteX13" fmla="*/ 64191 w 218843"/>
                  <a:gd name="connsiteY13" fmla="*/ 2104 h 166627"/>
                  <a:gd name="connsiteX14" fmla="*/ 65162 w 218843"/>
                  <a:gd name="connsiteY14" fmla="*/ 3021 h 166627"/>
                  <a:gd name="connsiteX15" fmla="*/ 66079 w 218843"/>
                  <a:gd name="connsiteY15" fmla="*/ 4154 h 166627"/>
                  <a:gd name="connsiteX16" fmla="*/ 67266 w 218843"/>
                  <a:gd name="connsiteY16" fmla="*/ 5178 h 166627"/>
                  <a:gd name="connsiteX17" fmla="*/ 68992 w 218843"/>
                  <a:gd name="connsiteY17" fmla="*/ 5772 h 166627"/>
                  <a:gd name="connsiteX18" fmla="*/ 70556 w 218843"/>
                  <a:gd name="connsiteY18" fmla="*/ 5826 h 166627"/>
                  <a:gd name="connsiteX19" fmla="*/ 72067 w 218843"/>
                  <a:gd name="connsiteY19" fmla="*/ 5556 h 166627"/>
                  <a:gd name="connsiteX20" fmla="*/ 78648 w 218843"/>
                  <a:gd name="connsiteY20" fmla="*/ 3614 h 166627"/>
                  <a:gd name="connsiteX21" fmla="*/ 82100 w 218843"/>
                  <a:gd name="connsiteY21" fmla="*/ 4261 h 166627"/>
                  <a:gd name="connsiteX22" fmla="*/ 85013 w 218843"/>
                  <a:gd name="connsiteY22" fmla="*/ 5448 h 166627"/>
                  <a:gd name="connsiteX23" fmla="*/ 87225 w 218843"/>
                  <a:gd name="connsiteY23" fmla="*/ 8307 h 166627"/>
                  <a:gd name="connsiteX24" fmla="*/ 90137 w 218843"/>
                  <a:gd name="connsiteY24" fmla="*/ 13054 h 166627"/>
                  <a:gd name="connsiteX25" fmla="*/ 92942 w 218843"/>
                  <a:gd name="connsiteY25" fmla="*/ 16668 h 166627"/>
                  <a:gd name="connsiteX26" fmla="*/ 95100 w 218843"/>
                  <a:gd name="connsiteY26" fmla="*/ 20282 h 166627"/>
                  <a:gd name="connsiteX27" fmla="*/ 98606 w 218843"/>
                  <a:gd name="connsiteY27" fmla="*/ 21955 h 166627"/>
                  <a:gd name="connsiteX28" fmla="*/ 103137 w 218843"/>
                  <a:gd name="connsiteY28" fmla="*/ 23681 h 166627"/>
                  <a:gd name="connsiteX29" fmla="*/ 108154 w 218843"/>
                  <a:gd name="connsiteY29" fmla="*/ 23950 h 166627"/>
                  <a:gd name="connsiteX30" fmla="*/ 111121 w 218843"/>
                  <a:gd name="connsiteY30" fmla="*/ 27241 h 166627"/>
                  <a:gd name="connsiteX31" fmla="*/ 113117 w 218843"/>
                  <a:gd name="connsiteY31" fmla="*/ 28320 h 166627"/>
                  <a:gd name="connsiteX32" fmla="*/ 115005 w 218843"/>
                  <a:gd name="connsiteY32" fmla="*/ 27349 h 166627"/>
                  <a:gd name="connsiteX33" fmla="*/ 116407 w 218843"/>
                  <a:gd name="connsiteY33" fmla="*/ 28104 h 166627"/>
                  <a:gd name="connsiteX34" fmla="*/ 117864 w 218843"/>
                  <a:gd name="connsiteY34" fmla="*/ 27834 h 166627"/>
                  <a:gd name="connsiteX35" fmla="*/ 118943 w 218843"/>
                  <a:gd name="connsiteY35" fmla="*/ 27025 h 166627"/>
                  <a:gd name="connsiteX36" fmla="*/ 120938 w 218843"/>
                  <a:gd name="connsiteY36" fmla="*/ 26162 h 166627"/>
                  <a:gd name="connsiteX37" fmla="*/ 121424 w 218843"/>
                  <a:gd name="connsiteY37" fmla="*/ 25677 h 166627"/>
                  <a:gd name="connsiteX38" fmla="*/ 122233 w 218843"/>
                  <a:gd name="connsiteY38" fmla="*/ 25461 h 166627"/>
                  <a:gd name="connsiteX39" fmla="*/ 123096 w 218843"/>
                  <a:gd name="connsiteY39" fmla="*/ 25677 h 166627"/>
                  <a:gd name="connsiteX40" fmla="*/ 123959 w 218843"/>
                  <a:gd name="connsiteY40" fmla="*/ 26000 h 166627"/>
                  <a:gd name="connsiteX41" fmla="*/ 124606 w 218843"/>
                  <a:gd name="connsiteY41" fmla="*/ 25946 h 166627"/>
                  <a:gd name="connsiteX42" fmla="*/ 124876 w 218843"/>
                  <a:gd name="connsiteY42" fmla="*/ 25191 h 166627"/>
                  <a:gd name="connsiteX43" fmla="*/ 124660 w 218843"/>
                  <a:gd name="connsiteY43" fmla="*/ 24058 h 166627"/>
                  <a:gd name="connsiteX44" fmla="*/ 126009 w 218843"/>
                  <a:gd name="connsiteY44" fmla="*/ 23681 h 166627"/>
                  <a:gd name="connsiteX45" fmla="*/ 127843 w 218843"/>
                  <a:gd name="connsiteY45" fmla="*/ 24274 h 166627"/>
                  <a:gd name="connsiteX46" fmla="*/ 128005 w 218843"/>
                  <a:gd name="connsiteY46" fmla="*/ 25461 h 166627"/>
                  <a:gd name="connsiteX47" fmla="*/ 129245 w 218843"/>
                  <a:gd name="connsiteY47" fmla="*/ 25515 h 166627"/>
                  <a:gd name="connsiteX48" fmla="*/ 130432 w 218843"/>
                  <a:gd name="connsiteY48" fmla="*/ 24166 h 166627"/>
                  <a:gd name="connsiteX49" fmla="*/ 131080 w 218843"/>
                  <a:gd name="connsiteY49" fmla="*/ 23789 h 166627"/>
                  <a:gd name="connsiteX50" fmla="*/ 131997 w 218843"/>
                  <a:gd name="connsiteY50" fmla="*/ 25784 h 166627"/>
                  <a:gd name="connsiteX51" fmla="*/ 131997 w 218843"/>
                  <a:gd name="connsiteY51" fmla="*/ 27618 h 166627"/>
                  <a:gd name="connsiteX52" fmla="*/ 136474 w 218843"/>
                  <a:gd name="connsiteY52" fmla="*/ 30423 h 166627"/>
                  <a:gd name="connsiteX53" fmla="*/ 140250 w 218843"/>
                  <a:gd name="connsiteY53" fmla="*/ 31988 h 166627"/>
                  <a:gd name="connsiteX54" fmla="*/ 145374 w 218843"/>
                  <a:gd name="connsiteY54" fmla="*/ 34523 h 166627"/>
                  <a:gd name="connsiteX55" fmla="*/ 147532 w 218843"/>
                  <a:gd name="connsiteY55" fmla="*/ 35278 h 166627"/>
                  <a:gd name="connsiteX56" fmla="*/ 149258 w 218843"/>
                  <a:gd name="connsiteY56" fmla="*/ 36033 h 166627"/>
                  <a:gd name="connsiteX57" fmla="*/ 150984 w 218843"/>
                  <a:gd name="connsiteY57" fmla="*/ 36033 h 166627"/>
                  <a:gd name="connsiteX58" fmla="*/ 152387 w 218843"/>
                  <a:gd name="connsiteY58" fmla="*/ 35979 h 166627"/>
                  <a:gd name="connsiteX59" fmla="*/ 153519 w 218843"/>
                  <a:gd name="connsiteY59" fmla="*/ 35710 h 166627"/>
                  <a:gd name="connsiteX60" fmla="*/ 154922 w 218843"/>
                  <a:gd name="connsiteY60" fmla="*/ 34739 h 166627"/>
                  <a:gd name="connsiteX61" fmla="*/ 157080 w 218843"/>
                  <a:gd name="connsiteY61" fmla="*/ 33444 h 166627"/>
                  <a:gd name="connsiteX62" fmla="*/ 157403 w 218843"/>
                  <a:gd name="connsiteY62" fmla="*/ 33228 h 166627"/>
                  <a:gd name="connsiteX63" fmla="*/ 158105 w 218843"/>
                  <a:gd name="connsiteY63" fmla="*/ 32581 h 166627"/>
                  <a:gd name="connsiteX64" fmla="*/ 158860 w 218843"/>
                  <a:gd name="connsiteY64" fmla="*/ 31610 h 166627"/>
                  <a:gd name="connsiteX65" fmla="*/ 159129 w 218843"/>
                  <a:gd name="connsiteY65" fmla="*/ 30423 h 166627"/>
                  <a:gd name="connsiteX66" fmla="*/ 158968 w 218843"/>
                  <a:gd name="connsiteY66" fmla="*/ 29291 h 166627"/>
                  <a:gd name="connsiteX67" fmla="*/ 158374 w 218843"/>
                  <a:gd name="connsiteY67" fmla="*/ 28481 h 166627"/>
                  <a:gd name="connsiteX68" fmla="*/ 157349 w 218843"/>
                  <a:gd name="connsiteY68" fmla="*/ 27672 h 166627"/>
                  <a:gd name="connsiteX69" fmla="*/ 158374 w 218843"/>
                  <a:gd name="connsiteY69" fmla="*/ 27403 h 166627"/>
                  <a:gd name="connsiteX70" fmla="*/ 159939 w 218843"/>
                  <a:gd name="connsiteY70" fmla="*/ 28266 h 166627"/>
                  <a:gd name="connsiteX71" fmla="*/ 162744 w 218843"/>
                  <a:gd name="connsiteY71" fmla="*/ 29075 h 166627"/>
                  <a:gd name="connsiteX72" fmla="*/ 168138 w 218843"/>
                  <a:gd name="connsiteY72" fmla="*/ 29237 h 166627"/>
                  <a:gd name="connsiteX73" fmla="*/ 169972 w 218843"/>
                  <a:gd name="connsiteY73" fmla="*/ 30369 h 166627"/>
                  <a:gd name="connsiteX74" fmla="*/ 170565 w 218843"/>
                  <a:gd name="connsiteY74" fmla="*/ 29398 h 166627"/>
                  <a:gd name="connsiteX75" fmla="*/ 172399 w 218843"/>
                  <a:gd name="connsiteY75" fmla="*/ 29021 h 166627"/>
                  <a:gd name="connsiteX76" fmla="*/ 172777 w 218843"/>
                  <a:gd name="connsiteY76" fmla="*/ 31286 h 166627"/>
                  <a:gd name="connsiteX77" fmla="*/ 173424 w 218843"/>
                  <a:gd name="connsiteY77" fmla="*/ 37220 h 166627"/>
                  <a:gd name="connsiteX78" fmla="*/ 180652 w 218843"/>
                  <a:gd name="connsiteY78" fmla="*/ 46121 h 166627"/>
                  <a:gd name="connsiteX79" fmla="*/ 182325 w 218843"/>
                  <a:gd name="connsiteY79" fmla="*/ 46984 h 166627"/>
                  <a:gd name="connsiteX80" fmla="*/ 183457 w 218843"/>
                  <a:gd name="connsiteY80" fmla="*/ 47415 h 166627"/>
                  <a:gd name="connsiteX81" fmla="*/ 187935 w 218843"/>
                  <a:gd name="connsiteY81" fmla="*/ 50058 h 166627"/>
                  <a:gd name="connsiteX82" fmla="*/ 190955 w 218843"/>
                  <a:gd name="connsiteY82" fmla="*/ 66025 h 166627"/>
                  <a:gd name="connsiteX83" fmla="*/ 193652 w 218843"/>
                  <a:gd name="connsiteY83" fmla="*/ 74063 h 166627"/>
                  <a:gd name="connsiteX84" fmla="*/ 198669 w 218843"/>
                  <a:gd name="connsiteY84" fmla="*/ 74548 h 166627"/>
                  <a:gd name="connsiteX85" fmla="*/ 202337 w 218843"/>
                  <a:gd name="connsiteY85" fmla="*/ 77029 h 166627"/>
                  <a:gd name="connsiteX86" fmla="*/ 206113 w 218843"/>
                  <a:gd name="connsiteY86" fmla="*/ 78432 h 166627"/>
                  <a:gd name="connsiteX87" fmla="*/ 209889 w 218843"/>
                  <a:gd name="connsiteY87" fmla="*/ 78324 h 166627"/>
                  <a:gd name="connsiteX88" fmla="*/ 213611 w 218843"/>
                  <a:gd name="connsiteY88" fmla="*/ 76274 h 166627"/>
                  <a:gd name="connsiteX89" fmla="*/ 214312 w 218843"/>
                  <a:gd name="connsiteY89" fmla="*/ 77137 h 166627"/>
                  <a:gd name="connsiteX90" fmla="*/ 215661 w 218843"/>
                  <a:gd name="connsiteY90" fmla="*/ 77515 h 166627"/>
                  <a:gd name="connsiteX91" fmla="*/ 217171 w 218843"/>
                  <a:gd name="connsiteY91" fmla="*/ 77731 h 166627"/>
                  <a:gd name="connsiteX92" fmla="*/ 218358 w 218843"/>
                  <a:gd name="connsiteY92" fmla="*/ 78108 h 166627"/>
                  <a:gd name="connsiteX93" fmla="*/ 218843 w 218843"/>
                  <a:gd name="connsiteY93" fmla="*/ 78540 h 166627"/>
                  <a:gd name="connsiteX94" fmla="*/ 218682 w 218843"/>
                  <a:gd name="connsiteY94" fmla="*/ 78702 h 166627"/>
                  <a:gd name="connsiteX95" fmla="*/ 212640 w 218843"/>
                  <a:gd name="connsiteY95" fmla="*/ 85714 h 166627"/>
                  <a:gd name="connsiteX96" fmla="*/ 210698 w 218843"/>
                  <a:gd name="connsiteY96" fmla="*/ 89166 h 166627"/>
                  <a:gd name="connsiteX97" fmla="*/ 210321 w 218843"/>
                  <a:gd name="connsiteY97" fmla="*/ 90569 h 166627"/>
                  <a:gd name="connsiteX98" fmla="*/ 209727 w 218843"/>
                  <a:gd name="connsiteY98" fmla="*/ 94884 h 166627"/>
                  <a:gd name="connsiteX99" fmla="*/ 209835 w 218843"/>
                  <a:gd name="connsiteY99" fmla="*/ 97474 h 166627"/>
                  <a:gd name="connsiteX100" fmla="*/ 210051 w 218843"/>
                  <a:gd name="connsiteY100" fmla="*/ 99038 h 166627"/>
                  <a:gd name="connsiteX101" fmla="*/ 209673 w 218843"/>
                  <a:gd name="connsiteY101" fmla="*/ 100225 h 166627"/>
                  <a:gd name="connsiteX102" fmla="*/ 208972 w 218843"/>
                  <a:gd name="connsiteY102" fmla="*/ 101196 h 166627"/>
                  <a:gd name="connsiteX103" fmla="*/ 207947 w 218843"/>
                  <a:gd name="connsiteY103" fmla="*/ 102167 h 166627"/>
                  <a:gd name="connsiteX104" fmla="*/ 206868 w 218843"/>
                  <a:gd name="connsiteY104" fmla="*/ 103461 h 166627"/>
                  <a:gd name="connsiteX105" fmla="*/ 205736 w 218843"/>
                  <a:gd name="connsiteY105" fmla="*/ 104594 h 166627"/>
                  <a:gd name="connsiteX106" fmla="*/ 203416 w 218843"/>
                  <a:gd name="connsiteY106" fmla="*/ 106266 h 166627"/>
                  <a:gd name="connsiteX107" fmla="*/ 202553 w 218843"/>
                  <a:gd name="connsiteY107" fmla="*/ 106698 h 166627"/>
                  <a:gd name="connsiteX108" fmla="*/ 201528 w 218843"/>
                  <a:gd name="connsiteY108" fmla="*/ 107075 h 166627"/>
                  <a:gd name="connsiteX109" fmla="*/ 199262 w 218843"/>
                  <a:gd name="connsiteY109" fmla="*/ 107183 h 166627"/>
                  <a:gd name="connsiteX110" fmla="*/ 195972 w 218843"/>
                  <a:gd name="connsiteY110" fmla="*/ 106698 h 166627"/>
                  <a:gd name="connsiteX111" fmla="*/ 194408 w 218843"/>
                  <a:gd name="connsiteY111" fmla="*/ 106752 h 166627"/>
                  <a:gd name="connsiteX112" fmla="*/ 192843 w 218843"/>
                  <a:gd name="connsiteY112" fmla="*/ 107237 h 166627"/>
                  <a:gd name="connsiteX113" fmla="*/ 191818 w 218843"/>
                  <a:gd name="connsiteY113" fmla="*/ 108046 h 166627"/>
                  <a:gd name="connsiteX114" fmla="*/ 191117 w 218843"/>
                  <a:gd name="connsiteY114" fmla="*/ 109125 h 166627"/>
                  <a:gd name="connsiteX115" fmla="*/ 190847 w 218843"/>
                  <a:gd name="connsiteY115" fmla="*/ 110474 h 166627"/>
                  <a:gd name="connsiteX116" fmla="*/ 190686 w 218843"/>
                  <a:gd name="connsiteY116" fmla="*/ 112416 h 166627"/>
                  <a:gd name="connsiteX117" fmla="*/ 188636 w 218843"/>
                  <a:gd name="connsiteY117" fmla="*/ 119212 h 166627"/>
                  <a:gd name="connsiteX118" fmla="*/ 189175 w 218843"/>
                  <a:gd name="connsiteY118" fmla="*/ 121963 h 166627"/>
                  <a:gd name="connsiteX119" fmla="*/ 191441 w 218843"/>
                  <a:gd name="connsiteY119" fmla="*/ 122557 h 166627"/>
                  <a:gd name="connsiteX120" fmla="*/ 193491 w 218843"/>
                  <a:gd name="connsiteY120" fmla="*/ 123096 h 166627"/>
                  <a:gd name="connsiteX121" fmla="*/ 194192 w 218843"/>
                  <a:gd name="connsiteY121" fmla="*/ 124445 h 166627"/>
                  <a:gd name="connsiteX122" fmla="*/ 194623 w 218843"/>
                  <a:gd name="connsiteY122" fmla="*/ 125092 h 166627"/>
                  <a:gd name="connsiteX123" fmla="*/ 195540 w 218843"/>
                  <a:gd name="connsiteY123" fmla="*/ 125308 h 166627"/>
                  <a:gd name="connsiteX124" fmla="*/ 197590 w 218843"/>
                  <a:gd name="connsiteY124" fmla="*/ 124607 h 166627"/>
                  <a:gd name="connsiteX125" fmla="*/ 198561 w 218843"/>
                  <a:gd name="connsiteY125" fmla="*/ 124607 h 166627"/>
                  <a:gd name="connsiteX126" fmla="*/ 199101 w 218843"/>
                  <a:gd name="connsiteY126" fmla="*/ 124930 h 166627"/>
                  <a:gd name="connsiteX127" fmla="*/ 199316 w 218843"/>
                  <a:gd name="connsiteY127" fmla="*/ 126117 h 166627"/>
                  <a:gd name="connsiteX128" fmla="*/ 199694 w 218843"/>
                  <a:gd name="connsiteY128" fmla="*/ 128059 h 166627"/>
                  <a:gd name="connsiteX129" fmla="*/ 200341 w 218843"/>
                  <a:gd name="connsiteY129" fmla="*/ 128382 h 166627"/>
                  <a:gd name="connsiteX130" fmla="*/ 201258 w 218843"/>
                  <a:gd name="connsiteY130" fmla="*/ 128652 h 166627"/>
                  <a:gd name="connsiteX131" fmla="*/ 202283 w 218843"/>
                  <a:gd name="connsiteY131" fmla="*/ 129084 h 166627"/>
                  <a:gd name="connsiteX132" fmla="*/ 202715 w 218843"/>
                  <a:gd name="connsiteY132" fmla="*/ 129677 h 166627"/>
                  <a:gd name="connsiteX133" fmla="*/ 202984 w 218843"/>
                  <a:gd name="connsiteY133" fmla="*/ 130378 h 166627"/>
                  <a:gd name="connsiteX134" fmla="*/ 203308 w 218843"/>
                  <a:gd name="connsiteY134" fmla="*/ 131727 h 166627"/>
                  <a:gd name="connsiteX135" fmla="*/ 203740 w 218843"/>
                  <a:gd name="connsiteY135" fmla="*/ 135449 h 166627"/>
                  <a:gd name="connsiteX136" fmla="*/ 205466 w 218843"/>
                  <a:gd name="connsiteY136" fmla="*/ 141814 h 166627"/>
                  <a:gd name="connsiteX137" fmla="*/ 205520 w 218843"/>
                  <a:gd name="connsiteY137" fmla="*/ 143163 h 166627"/>
                  <a:gd name="connsiteX138" fmla="*/ 205466 w 218843"/>
                  <a:gd name="connsiteY138" fmla="*/ 144241 h 166627"/>
                  <a:gd name="connsiteX139" fmla="*/ 204980 w 218843"/>
                  <a:gd name="connsiteY139" fmla="*/ 145698 h 166627"/>
                  <a:gd name="connsiteX140" fmla="*/ 204765 w 218843"/>
                  <a:gd name="connsiteY140" fmla="*/ 146561 h 166627"/>
                  <a:gd name="connsiteX141" fmla="*/ 204765 w 218843"/>
                  <a:gd name="connsiteY141" fmla="*/ 147802 h 166627"/>
                  <a:gd name="connsiteX142" fmla="*/ 205034 w 218843"/>
                  <a:gd name="connsiteY142" fmla="*/ 148449 h 166627"/>
                  <a:gd name="connsiteX143" fmla="*/ 205412 w 218843"/>
                  <a:gd name="connsiteY143" fmla="*/ 148934 h 166627"/>
                  <a:gd name="connsiteX144" fmla="*/ 210375 w 218843"/>
                  <a:gd name="connsiteY144" fmla="*/ 153088 h 166627"/>
                  <a:gd name="connsiteX145" fmla="*/ 209458 w 218843"/>
                  <a:gd name="connsiteY145" fmla="*/ 153843 h 166627"/>
                  <a:gd name="connsiteX146" fmla="*/ 207084 w 218843"/>
                  <a:gd name="connsiteY146" fmla="*/ 155515 h 166627"/>
                  <a:gd name="connsiteX147" fmla="*/ 204872 w 218843"/>
                  <a:gd name="connsiteY147" fmla="*/ 154275 h 166627"/>
                  <a:gd name="connsiteX148" fmla="*/ 204333 w 218843"/>
                  <a:gd name="connsiteY148" fmla="*/ 154059 h 166627"/>
                  <a:gd name="connsiteX149" fmla="*/ 203740 w 218843"/>
                  <a:gd name="connsiteY149" fmla="*/ 153573 h 166627"/>
                  <a:gd name="connsiteX150" fmla="*/ 203038 w 218843"/>
                  <a:gd name="connsiteY150" fmla="*/ 153142 h 166627"/>
                  <a:gd name="connsiteX151" fmla="*/ 202175 w 218843"/>
                  <a:gd name="connsiteY151" fmla="*/ 153142 h 166627"/>
                  <a:gd name="connsiteX152" fmla="*/ 201096 w 218843"/>
                  <a:gd name="connsiteY152" fmla="*/ 153735 h 166627"/>
                  <a:gd name="connsiteX153" fmla="*/ 200233 w 218843"/>
                  <a:gd name="connsiteY153" fmla="*/ 154598 h 166627"/>
                  <a:gd name="connsiteX154" fmla="*/ 199478 w 218843"/>
                  <a:gd name="connsiteY154" fmla="*/ 155354 h 166627"/>
                  <a:gd name="connsiteX155" fmla="*/ 200018 w 218843"/>
                  <a:gd name="connsiteY155" fmla="*/ 157080 h 166627"/>
                  <a:gd name="connsiteX156" fmla="*/ 199856 w 218843"/>
                  <a:gd name="connsiteY156" fmla="*/ 157835 h 166627"/>
                  <a:gd name="connsiteX157" fmla="*/ 199424 w 218843"/>
                  <a:gd name="connsiteY157" fmla="*/ 157997 h 166627"/>
                  <a:gd name="connsiteX158" fmla="*/ 197590 w 218843"/>
                  <a:gd name="connsiteY158" fmla="*/ 157619 h 166627"/>
                  <a:gd name="connsiteX159" fmla="*/ 197159 w 218843"/>
                  <a:gd name="connsiteY159" fmla="*/ 155569 h 166627"/>
                  <a:gd name="connsiteX160" fmla="*/ 196511 w 218843"/>
                  <a:gd name="connsiteY160" fmla="*/ 155138 h 166627"/>
                  <a:gd name="connsiteX161" fmla="*/ 195325 w 218843"/>
                  <a:gd name="connsiteY161" fmla="*/ 154976 h 166627"/>
                  <a:gd name="connsiteX162" fmla="*/ 189607 w 218843"/>
                  <a:gd name="connsiteY162" fmla="*/ 155084 h 166627"/>
                  <a:gd name="connsiteX163" fmla="*/ 187881 w 218843"/>
                  <a:gd name="connsiteY163" fmla="*/ 155515 h 166627"/>
                  <a:gd name="connsiteX164" fmla="*/ 185130 w 218843"/>
                  <a:gd name="connsiteY164" fmla="*/ 157889 h 166627"/>
                  <a:gd name="connsiteX165" fmla="*/ 184806 w 218843"/>
                  <a:gd name="connsiteY165" fmla="*/ 161827 h 166627"/>
                  <a:gd name="connsiteX166" fmla="*/ 184051 w 218843"/>
                  <a:gd name="connsiteY166" fmla="*/ 164362 h 166627"/>
                  <a:gd name="connsiteX167" fmla="*/ 180437 w 218843"/>
                  <a:gd name="connsiteY167" fmla="*/ 166627 h 166627"/>
                  <a:gd name="connsiteX168" fmla="*/ 169432 w 218843"/>
                  <a:gd name="connsiteY168" fmla="*/ 166520 h 166627"/>
                  <a:gd name="connsiteX169" fmla="*/ 153034 w 218843"/>
                  <a:gd name="connsiteY169" fmla="*/ 163823 h 166627"/>
                  <a:gd name="connsiteX170" fmla="*/ 137013 w 218843"/>
                  <a:gd name="connsiteY170" fmla="*/ 159723 h 166627"/>
                  <a:gd name="connsiteX171" fmla="*/ 132806 w 218843"/>
                  <a:gd name="connsiteY171" fmla="*/ 159615 h 166627"/>
                  <a:gd name="connsiteX172" fmla="*/ 129245 w 218843"/>
                  <a:gd name="connsiteY172" fmla="*/ 160154 h 166627"/>
                  <a:gd name="connsiteX173" fmla="*/ 126279 w 218843"/>
                  <a:gd name="connsiteY173" fmla="*/ 158752 h 166627"/>
                  <a:gd name="connsiteX174" fmla="*/ 126117 w 218843"/>
                  <a:gd name="connsiteY174" fmla="*/ 156217 h 166627"/>
                  <a:gd name="connsiteX175" fmla="*/ 124283 w 218843"/>
                  <a:gd name="connsiteY175" fmla="*/ 155030 h 166627"/>
                  <a:gd name="connsiteX176" fmla="*/ 121855 w 218843"/>
                  <a:gd name="connsiteY176" fmla="*/ 154490 h 166627"/>
                  <a:gd name="connsiteX177" fmla="*/ 116245 w 218843"/>
                  <a:gd name="connsiteY177" fmla="*/ 153735 h 166627"/>
                  <a:gd name="connsiteX178" fmla="*/ 113818 w 218843"/>
                  <a:gd name="connsiteY178" fmla="*/ 152872 h 166627"/>
                  <a:gd name="connsiteX179" fmla="*/ 113063 w 218843"/>
                  <a:gd name="connsiteY179" fmla="*/ 150930 h 166627"/>
                  <a:gd name="connsiteX180" fmla="*/ 111552 w 218843"/>
                  <a:gd name="connsiteY180" fmla="*/ 148719 h 166627"/>
                  <a:gd name="connsiteX181" fmla="*/ 108478 w 218843"/>
                  <a:gd name="connsiteY181" fmla="*/ 147316 h 166627"/>
                  <a:gd name="connsiteX182" fmla="*/ 105457 w 218843"/>
                  <a:gd name="connsiteY182" fmla="*/ 144889 h 166627"/>
                  <a:gd name="connsiteX183" fmla="*/ 102382 w 218843"/>
                  <a:gd name="connsiteY183" fmla="*/ 144134 h 166627"/>
                  <a:gd name="connsiteX184" fmla="*/ 100063 w 218843"/>
                  <a:gd name="connsiteY184" fmla="*/ 143001 h 166627"/>
                  <a:gd name="connsiteX185" fmla="*/ 95963 w 218843"/>
                  <a:gd name="connsiteY185" fmla="*/ 142084 h 166627"/>
                  <a:gd name="connsiteX186" fmla="*/ 95046 w 218843"/>
                  <a:gd name="connsiteY186" fmla="*/ 140196 h 166627"/>
                  <a:gd name="connsiteX187" fmla="*/ 93428 w 218843"/>
                  <a:gd name="connsiteY187" fmla="*/ 139818 h 166627"/>
                  <a:gd name="connsiteX188" fmla="*/ 91702 w 218843"/>
                  <a:gd name="connsiteY188" fmla="*/ 139279 h 166627"/>
                  <a:gd name="connsiteX189" fmla="*/ 91216 w 218843"/>
                  <a:gd name="connsiteY189" fmla="*/ 139387 h 166627"/>
                  <a:gd name="connsiteX190" fmla="*/ 90731 w 218843"/>
                  <a:gd name="connsiteY190" fmla="*/ 139171 h 166627"/>
                  <a:gd name="connsiteX191" fmla="*/ 89976 w 218843"/>
                  <a:gd name="connsiteY191" fmla="*/ 138308 h 166627"/>
                  <a:gd name="connsiteX192" fmla="*/ 85660 w 218843"/>
                  <a:gd name="connsiteY192" fmla="*/ 139009 h 166627"/>
                  <a:gd name="connsiteX193" fmla="*/ 80104 w 218843"/>
                  <a:gd name="connsiteY193" fmla="*/ 138362 h 166627"/>
                  <a:gd name="connsiteX194" fmla="*/ 75627 w 218843"/>
                  <a:gd name="connsiteY194" fmla="*/ 137768 h 166627"/>
                  <a:gd name="connsiteX195" fmla="*/ 72660 w 218843"/>
                  <a:gd name="connsiteY195" fmla="*/ 137391 h 166627"/>
                  <a:gd name="connsiteX196" fmla="*/ 69855 w 218843"/>
                  <a:gd name="connsiteY196" fmla="*/ 136528 h 166627"/>
                  <a:gd name="connsiteX197" fmla="*/ 66888 w 218843"/>
                  <a:gd name="connsiteY197" fmla="*/ 135773 h 166627"/>
                  <a:gd name="connsiteX198" fmla="*/ 63544 w 218843"/>
                  <a:gd name="connsiteY198" fmla="*/ 134856 h 166627"/>
                  <a:gd name="connsiteX199" fmla="*/ 43100 w 218843"/>
                  <a:gd name="connsiteY199" fmla="*/ 133237 h 166627"/>
                  <a:gd name="connsiteX200" fmla="*/ 36141 w 218843"/>
                  <a:gd name="connsiteY200" fmla="*/ 133021 h 166627"/>
                  <a:gd name="connsiteX201" fmla="*/ 20228 w 218843"/>
                  <a:gd name="connsiteY201" fmla="*/ 131511 h 166627"/>
                  <a:gd name="connsiteX202" fmla="*/ 12838 w 218843"/>
                  <a:gd name="connsiteY202" fmla="*/ 130918 h 166627"/>
                  <a:gd name="connsiteX203" fmla="*/ 9224 w 218843"/>
                  <a:gd name="connsiteY203" fmla="*/ 127843 h 166627"/>
                  <a:gd name="connsiteX204" fmla="*/ 7336 w 218843"/>
                  <a:gd name="connsiteY204" fmla="*/ 126980 h 166627"/>
                  <a:gd name="connsiteX205" fmla="*/ 5124 w 218843"/>
                  <a:gd name="connsiteY205" fmla="*/ 126602 h 166627"/>
                  <a:gd name="connsiteX206" fmla="*/ 2805 w 218843"/>
                  <a:gd name="connsiteY206" fmla="*/ 127789 h 166627"/>
                  <a:gd name="connsiteX207" fmla="*/ 1942 w 218843"/>
                  <a:gd name="connsiteY207" fmla="*/ 128059 h 166627"/>
                  <a:gd name="connsiteX208" fmla="*/ 2050 w 218843"/>
                  <a:gd name="connsiteY208" fmla="*/ 126494 h 166627"/>
                  <a:gd name="connsiteX209" fmla="*/ 2050 w 218843"/>
                  <a:gd name="connsiteY209" fmla="*/ 124283 h 166627"/>
                  <a:gd name="connsiteX210" fmla="*/ 0 w 218843"/>
                  <a:gd name="connsiteY210" fmla="*/ 122125 h 166627"/>
                  <a:gd name="connsiteX211" fmla="*/ 701 w 218843"/>
                  <a:gd name="connsiteY211" fmla="*/ 118403 h 166627"/>
                  <a:gd name="connsiteX212" fmla="*/ 485 w 218843"/>
                  <a:gd name="connsiteY212" fmla="*/ 116623 h 166627"/>
                  <a:gd name="connsiteX213" fmla="*/ 971 w 218843"/>
                  <a:gd name="connsiteY213" fmla="*/ 115167 h 166627"/>
                  <a:gd name="connsiteX214" fmla="*/ 2050 w 218843"/>
                  <a:gd name="connsiteY214" fmla="*/ 113171 h 166627"/>
                  <a:gd name="connsiteX215" fmla="*/ 3452 w 218843"/>
                  <a:gd name="connsiteY215" fmla="*/ 111391 h 166627"/>
                  <a:gd name="connsiteX216" fmla="*/ 5017 w 218843"/>
                  <a:gd name="connsiteY216" fmla="*/ 110636 h 166627"/>
                  <a:gd name="connsiteX217" fmla="*/ 6527 w 218843"/>
                  <a:gd name="connsiteY217" fmla="*/ 110636 h 166627"/>
                  <a:gd name="connsiteX218" fmla="*/ 8037 w 218843"/>
                  <a:gd name="connsiteY218" fmla="*/ 110420 h 166627"/>
                  <a:gd name="connsiteX219" fmla="*/ 8523 w 218843"/>
                  <a:gd name="connsiteY219" fmla="*/ 109557 h 166627"/>
                  <a:gd name="connsiteX220" fmla="*/ 7120 w 218843"/>
                  <a:gd name="connsiteY220" fmla="*/ 107669 h 166627"/>
                  <a:gd name="connsiteX221" fmla="*/ 8685 w 218843"/>
                  <a:gd name="connsiteY221" fmla="*/ 106212 h 166627"/>
                  <a:gd name="connsiteX222" fmla="*/ 12137 w 218843"/>
                  <a:gd name="connsiteY222" fmla="*/ 101951 h 166627"/>
                  <a:gd name="connsiteX223" fmla="*/ 14456 w 218843"/>
                  <a:gd name="connsiteY223" fmla="*/ 99739 h 166627"/>
                  <a:gd name="connsiteX224" fmla="*/ 14564 w 218843"/>
                  <a:gd name="connsiteY224" fmla="*/ 96449 h 166627"/>
                  <a:gd name="connsiteX225" fmla="*/ 14133 w 218843"/>
                  <a:gd name="connsiteY225" fmla="*/ 93482 h 166627"/>
                  <a:gd name="connsiteX226" fmla="*/ 11867 w 218843"/>
                  <a:gd name="connsiteY226" fmla="*/ 91810 h 166627"/>
                  <a:gd name="connsiteX227" fmla="*/ 9332 w 218843"/>
                  <a:gd name="connsiteY227" fmla="*/ 92079 h 166627"/>
                  <a:gd name="connsiteX228" fmla="*/ 6743 w 218843"/>
                  <a:gd name="connsiteY228" fmla="*/ 91054 h 166627"/>
                  <a:gd name="connsiteX229" fmla="*/ 4315 w 218843"/>
                  <a:gd name="connsiteY229" fmla="*/ 91756 h 166627"/>
                  <a:gd name="connsiteX230" fmla="*/ 2643 w 218843"/>
                  <a:gd name="connsiteY230" fmla="*/ 94237 h 166627"/>
                  <a:gd name="connsiteX231" fmla="*/ 2266 w 218843"/>
                  <a:gd name="connsiteY231" fmla="*/ 93104 h 166627"/>
                  <a:gd name="connsiteX232" fmla="*/ 2050 w 218843"/>
                  <a:gd name="connsiteY232" fmla="*/ 92133 h 166627"/>
                  <a:gd name="connsiteX233" fmla="*/ 1996 w 218843"/>
                  <a:gd name="connsiteY233" fmla="*/ 90947 h 166627"/>
                  <a:gd name="connsiteX234" fmla="*/ 2535 w 218843"/>
                  <a:gd name="connsiteY234" fmla="*/ 89005 h 166627"/>
                  <a:gd name="connsiteX235" fmla="*/ 3398 w 218843"/>
                  <a:gd name="connsiteY235" fmla="*/ 86685 h 166627"/>
                  <a:gd name="connsiteX236" fmla="*/ 6689 w 218843"/>
                  <a:gd name="connsiteY236" fmla="*/ 80698 h 166627"/>
                  <a:gd name="connsiteX237" fmla="*/ 11490 w 218843"/>
                  <a:gd name="connsiteY237" fmla="*/ 76059 h 166627"/>
                  <a:gd name="connsiteX238" fmla="*/ 11705 w 218843"/>
                  <a:gd name="connsiteY238" fmla="*/ 74710 h 166627"/>
                  <a:gd name="connsiteX239" fmla="*/ 10033 w 218843"/>
                  <a:gd name="connsiteY239" fmla="*/ 73200 h 166627"/>
                  <a:gd name="connsiteX240" fmla="*/ 8900 w 218843"/>
                  <a:gd name="connsiteY240" fmla="*/ 72660 h 166627"/>
                  <a:gd name="connsiteX241" fmla="*/ 6149 w 218843"/>
                  <a:gd name="connsiteY241" fmla="*/ 71797 h 166627"/>
                  <a:gd name="connsiteX242" fmla="*/ 5394 w 218843"/>
                  <a:gd name="connsiteY242" fmla="*/ 70556 h 166627"/>
                  <a:gd name="connsiteX243" fmla="*/ 4639 w 218843"/>
                  <a:gd name="connsiteY243" fmla="*/ 68507 h 166627"/>
                  <a:gd name="connsiteX244" fmla="*/ 2805 w 218843"/>
                  <a:gd name="connsiteY244" fmla="*/ 53403 h 166627"/>
                  <a:gd name="connsiteX245" fmla="*/ 3183 w 218843"/>
                  <a:gd name="connsiteY245" fmla="*/ 50598 h 166627"/>
                  <a:gd name="connsiteX246" fmla="*/ 4423 w 218843"/>
                  <a:gd name="connsiteY246" fmla="*/ 48116 h 166627"/>
                  <a:gd name="connsiteX247" fmla="*/ 5286 w 218843"/>
                  <a:gd name="connsiteY247" fmla="*/ 45959 h 166627"/>
                  <a:gd name="connsiteX248" fmla="*/ 5124 w 218843"/>
                  <a:gd name="connsiteY248" fmla="*/ 43639 h 166627"/>
                  <a:gd name="connsiteX249" fmla="*/ 4693 w 218843"/>
                  <a:gd name="connsiteY249" fmla="*/ 41482 h 166627"/>
                  <a:gd name="connsiteX250" fmla="*/ 4207 w 218843"/>
                  <a:gd name="connsiteY250" fmla="*/ 39971 h 166627"/>
                  <a:gd name="connsiteX251" fmla="*/ 5071 w 218843"/>
                  <a:gd name="connsiteY251" fmla="*/ 38245 h 166627"/>
                  <a:gd name="connsiteX252" fmla="*/ 6257 w 218843"/>
                  <a:gd name="connsiteY252" fmla="*/ 37490 h 166627"/>
                  <a:gd name="connsiteX253" fmla="*/ 6959 w 218843"/>
                  <a:gd name="connsiteY253" fmla="*/ 37112 h 166627"/>
                  <a:gd name="connsiteX254" fmla="*/ 7822 w 218843"/>
                  <a:gd name="connsiteY254" fmla="*/ 37112 h 166627"/>
                  <a:gd name="connsiteX255" fmla="*/ 8361 w 218843"/>
                  <a:gd name="connsiteY255" fmla="*/ 37814 h 166627"/>
                  <a:gd name="connsiteX256" fmla="*/ 8739 w 218843"/>
                  <a:gd name="connsiteY256" fmla="*/ 39000 h 166627"/>
                  <a:gd name="connsiteX257" fmla="*/ 9386 w 218843"/>
                  <a:gd name="connsiteY257" fmla="*/ 40133 h 166627"/>
                  <a:gd name="connsiteX258" fmla="*/ 10195 w 218843"/>
                  <a:gd name="connsiteY258" fmla="*/ 40457 h 166627"/>
                  <a:gd name="connsiteX259" fmla="*/ 11274 w 218843"/>
                  <a:gd name="connsiteY259" fmla="*/ 39917 h 166627"/>
                  <a:gd name="connsiteX260" fmla="*/ 12407 w 218843"/>
                  <a:gd name="connsiteY260" fmla="*/ 39054 h 166627"/>
                  <a:gd name="connsiteX261" fmla="*/ 13809 w 218843"/>
                  <a:gd name="connsiteY261" fmla="*/ 38407 h 166627"/>
                  <a:gd name="connsiteX262" fmla="*/ 16291 w 218843"/>
                  <a:gd name="connsiteY262" fmla="*/ 38569 h 166627"/>
                  <a:gd name="connsiteX263" fmla="*/ 18071 w 218843"/>
                  <a:gd name="connsiteY263" fmla="*/ 39324 h 166627"/>
                  <a:gd name="connsiteX264" fmla="*/ 19851 w 218843"/>
                  <a:gd name="connsiteY264" fmla="*/ 40403 h 166627"/>
                  <a:gd name="connsiteX265" fmla="*/ 22440 w 218843"/>
                  <a:gd name="connsiteY265" fmla="*/ 41104 h 166627"/>
                  <a:gd name="connsiteX266" fmla="*/ 31826 w 218843"/>
                  <a:gd name="connsiteY266" fmla="*/ 41266 h 166627"/>
                  <a:gd name="connsiteX267" fmla="*/ 34199 w 218843"/>
                  <a:gd name="connsiteY267" fmla="*/ 39863 h 166627"/>
                  <a:gd name="connsiteX268" fmla="*/ 33876 w 218843"/>
                  <a:gd name="connsiteY268" fmla="*/ 38461 h 166627"/>
                  <a:gd name="connsiteX269" fmla="*/ 33930 w 218843"/>
                  <a:gd name="connsiteY269" fmla="*/ 33876 h 166627"/>
                  <a:gd name="connsiteX270" fmla="*/ 35116 w 218843"/>
                  <a:gd name="connsiteY270" fmla="*/ 34631 h 166627"/>
                  <a:gd name="connsiteX271" fmla="*/ 35386 w 218843"/>
                  <a:gd name="connsiteY271" fmla="*/ 35278 h 166627"/>
                  <a:gd name="connsiteX272" fmla="*/ 35764 w 218843"/>
                  <a:gd name="connsiteY272" fmla="*/ 36033 h 166627"/>
                  <a:gd name="connsiteX273" fmla="*/ 36357 w 218843"/>
                  <a:gd name="connsiteY273" fmla="*/ 36627 h 166627"/>
                  <a:gd name="connsiteX274" fmla="*/ 37382 w 218843"/>
                  <a:gd name="connsiteY274" fmla="*/ 37274 h 166627"/>
                  <a:gd name="connsiteX275" fmla="*/ 38407 w 218843"/>
                  <a:gd name="connsiteY275" fmla="*/ 38137 h 166627"/>
                  <a:gd name="connsiteX276" fmla="*/ 39270 w 218843"/>
                  <a:gd name="connsiteY276" fmla="*/ 38245 h 166627"/>
                  <a:gd name="connsiteX277" fmla="*/ 40079 w 218843"/>
                  <a:gd name="connsiteY277" fmla="*/ 37975 h 166627"/>
                  <a:gd name="connsiteX278" fmla="*/ 41805 w 218843"/>
                  <a:gd name="connsiteY278" fmla="*/ 36843 h 166627"/>
                  <a:gd name="connsiteX279" fmla="*/ 44502 w 218843"/>
                  <a:gd name="connsiteY279" fmla="*/ 38191 h 166627"/>
                  <a:gd name="connsiteX280" fmla="*/ 47901 w 218843"/>
                  <a:gd name="connsiteY280" fmla="*/ 40834 h 166627"/>
                  <a:gd name="connsiteX281" fmla="*/ 49357 w 218843"/>
                  <a:gd name="connsiteY281" fmla="*/ 40133 h 166627"/>
                  <a:gd name="connsiteX282" fmla="*/ 50382 w 218843"/>
                  <a:gd name="connsiteY282" fmla="*/ 37706 h 166627"/>
                  <a:gd name="connsiteX283" fmla="*/ 51946 w 218843"/>
                  <a:gd name="connsiteY283" fmla="*/ 31772 h 166627"/>
                  <a:gd name="connsiteX284" fmla="*/ 52702 w 218843"/>
                  <a:gd name="connsiteY284" fmla="*/ 30423 h 166627"/>
                  <a:gd name="connsiteX285" fmla="*/ 53025 w 218843"/>
                  <a:gd name="connsiteY285" fmla="*/ 29291 h 166627"/>
                  <a:gd name="connsiteX286" fmla="*/ 53187 w 218843"/>
                  <a:gd name="connsiteY286" fmla="*/ 28050 h 166627"/>
                  <a:gd name="connsiteX287" fmla="*/ 53187 w 218843"/>
                  <a:gd name="connsiteY287" fmla="*/ 25029 h 166627"/>
                  <a:gd name="connsiteX288" fmla="*/ 53457 w 218843"/>
                  <a:gd name="connsiteY288" fmla="*/ 20228 h 166627"/>
                  <a:gd name="connsiteX289" fmla="*/ 53619 w 218843"/>
                  <a:gd name="connsiteY289" fmla="*/ 14672 h 166627"/>
                  <a:gd name="connsiteX290" fmla="*/ 53241 w 218843"/>
                  <a:gd name="connsiteY290" fmla="*/ 14457 h 16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</a:cxnLst>
                <a:rect l="l" t="t" r="r" b="b"/>
                <a:pathLst>
                  <a:path w="218843" h="166627">
                    <a:moveTo>
                      <a:pt x="53241" y="14457"/>
                    </a:moveTo>
                    <a:lnTo>
                      <a:pt x="53672" y="14403"/>
                    </a:lnTo>
                    <a:lnTo>
                      <a:pt x="54697" y="13863"/>
                    </a:lnTo>
                    <a:lnTo>
                      <a:pt x="54967" y="12191"/>
                    </a:lnTo>
                    <a:lnTo>
                      <a:pt x="55453" y="11058"/>
                    </a:lnTo>
                    <a:lnTo>
                      <a:pt x="55560" y="10033"/>
                    </a:lnTo>
                    <a:lnTo>
                      <a:pt x="54697" y="8739"/>
                    </a:lnTo>
                    <a:lnTo>
                      <a:pt x="54158" y="7822"/>
                    </a:lnTo>
                    <a:lnTo>
                      <a:pt x="54643" y="6473"/>
                    </a:lnTo>
                    <a:lnTo>
                      <a:pt x="56477" y="3884"/>
                    </a:lnTo>
                    <a:lnTo>
                      <a:pt x="56100" y="863"/>
                    </a:lnTo>
                    <a:lnTo>
                      <a:pt x="58096" y="0"/>
                    </a:lnTo>
                    <a:lnTo>
                      <a:pt x="61224" y="647"/>
                    </a:lnTo>
                    <a:lnTo>
                      <a:pt x="64191" y="2104"/>
                    </a:lnTo>
                    <a:lnTo>
                      <a:pt x="65162" y="3021"/>
                    </a:lnTo>
                    <a:lnTo>
                      <a:pt x="66079" y="4154"/>
                    </a:lnTo>
                    <a:lnTo>
                      <a:pt x="67266" y="5178"/>
                    </a:lnTo>
                    <a:lnTo>
                      <a:pt x="68992" y="5772"/>
                    </a:lnTo>
                    <a:lnTo>
                      <a:pt x="70556" y="5826"/>
                    </a:lnTo>
                    <a:lnTo>
                      <a:pt x="72067" y="5556"/>
                    </a:lnTo>
                    <a:lnTo>
                      <a:pt x="78648" y="3614"/>
                    </a:lnTo>
                    <a:lnTo>
                      <a:pt x="82100" y="4261"/>
                    </a:lnTo>
                    <a:lnTo>
                      <a:pt x="85013" y="5448"/>
                    </a:lnTo>
                    <a:lnTo>
                      <a:pt x="87225" y="8307"/>
                    </a:lnTo>
                    <a:lnTo>
                      <a:pt x="90137" y="13054"/>
                    </a:lnTo>
                    <a:lnTo>
                      <a:pt x="92942" y="16668"/>
                    </a:lnTo>
                    <a:lnTo>
                      <a:pt x="95100" y="20282"/>
                    </a:lnTo>
                    <a:lnTo>
                      <a:pt x="98606" y="21955"/>
                    </a:lnTo>
                    <a:lnTo>
                      <a:pt x="103137" y="23681"/>
                    </a:lnTo>
                    <a:lnTo>
                      <a:pt x="108154" y="23950"/>
                    </a:lnTo>
                    <a:lnTo>
                      <a:pt x="111121" y="27241"/>
                    </a:lnTo>
                    <a:lnTo>
                      <a:pt x="113117" y="28320"/>
                    </a:lnTo>
                    <a:lnTo>
                      <a:pt x="115005" y="27349"/>
                    </a:lnTo>
                    <a:lnTo>
                      <a:pt x="116407" y="28104"/>
                    </a:lnTo>
                    <a:lnTo>
                      <a:pt x="117864" y="27834"/>
                    </a:lnTo>
                    <a:lnTo>
                      <a:pt x="118943" y="27025"/>
                    </a:lnTo>
                    <a:lnTo>
                      <a:pt x="120938" y="26162"/>
                    </a:lnTo>
                    <a:lnTo>
                      <a:pt x="121424" y="25677"/>
                    </a:lnTo>
                    <a:lnTo>
                      <a:pt x="122233" y="25461"/>
                    </a:lnTo>
                    <a:lnTo>
                      <a:pt x="123096" y="25677"/>
                    </a:lnTo>
                    <a:lnTo>
                      <a:pt x="123959" y="26000"/>
                    </a:lnTo>
                    <a:lnTo>
                      <a:pt x="124606" y="25946"/>
                    </a:lnTo>
                    <a:lnTo>
                      <a:pt x="124876" y="25191"/>
                    </a:lnTo>
                    <a:lnTo>
                      <a:pt x="124660" y="24058"/>
                    </a:lnTo>
                    <a:lnTo>
                      <a:pt x="126009" y="23681"/>
                    </a:lnTo>
                    <a:lnTo>
                      <a:pt x="127843" y="24274"/>
                    </a:lnTo>
                    <a:lnTo>
                      <a:pt x="128005" y="25461"/>
                    </a:lnTo>
                    <a:lnTo>
                      <a:pt x="129245" y="25515"/>
                    </a:lnTo>
                    <a:lnTo>
                      <a:pt x="130432" y="24166"/>
                    </a:lnTo>
                    <a:lnTo>
                      <a:pt x="131080" y="23789"/>
                    </a:lnTo>
                    <a:lnTo>
                      <a:pt x="131997" y="25784"/>
                    </a:lnTo>
                    <a:lnTo>
                      <a:pt x="131997" y="27618"/>
                    </a:lnTo>
                    <a:lnTo>
                      <a:pt x="136474" y="30423"/>
                    </a:lnTo>
                    <a:lnTo>
                      <a:pt x="140250" y="31988"/>
                    </a:lnTo>
                    <a:lnTo>
                      <a:pt x="145374" y="34523"/>
                    </a:lnTo>
                    <a:lnTo>
                      <a:pt x="147532" y="35278"/>
                    </a:lnTo>
                    <a:lnTo>
                      <a:pt x="149258" y="36033"/>
                    </a:lnTo>
                    <a:lnTo>
                      <a:pt x="150984" y="36033"/>
                    </a:lnTo>
                    <a:lnTo>
                      <a:pt x="152387" y="35979"/>
                    </a:lnTo>
                    <a:lnTo>
                      <a:pt x="153519" y="35710"/>
                    </a:lnTo>
                    <a:lnTo>
                      <a:pt x="154922" y="34739"/>
                    </a:lnTo>
                    <a:lnTo>
                      <a:pt x="157080" y="33444"/>
                    </a:lnTo>
                    <a:lnTo>
                      <a:pt x="157403" y="33228"/>
                    </a:lnTo>
                    <a:lnTo>
                      <a:pt x="158105" y="32581"/>
                    </a:lnTo>
                    <a:lnTo>
                      <a:pt x="158860" y="31610"/>
                    </a:lnTo>
                    <a:lnTo>
                      <a:pt x="159129" y="30423"/>
                    </a:lnTo>
                    <a:lnTo>
                      <a:pt x="158968" y="29291"/>
                    </a:lnTo>
                    <a:lnTo>
                      <a:pt x="158374" y="28481"/>
                    </a:lnTo>
                    <a:lnTo>
                      <a:pt x="157349" y="27672"/>
                    </a:lnTo>
                    <a:lnTo>
                      <a:pt x="158374" y="27403"/>
                    </a:lnTo>
                    <a:lnTo>
                      <a:pt x="159939" y="28266"/>
                    </a:lnTo>
                    <a:lnTo>
                      <a:pt x="162744" y="29075"/>
                    </a:lnTo>
                    <a:lnTo>
                      <a:pt x="168138" y="29237"/>
                    </a:lnTo>
                    <a:lnTo>
                      <a:pt x="169972" y="30369"/>
                    </a:lnTo>
                    <a:lnTo>
                      <a:pt x="170565" y="29398"/>
                    </a:lnTo>
                    <a:lnTo>
                      <a:pt x="172399" y="29021"/>
                    </a:lnTo>
                    <a:lnTo>
                      <a:pt x="172777" y="31286"/>
                    </a:lnTo>
                    <a:lnTo>
                      <a:pt x="173424" y="37220"/>
                    </a:lnTo>
                    <a:lnTo>
                      <a:pt x="180652" y="46121"/>
                    </a:lnTo>
                    <a:lnTo>
                      <a:pt x="182325" y="46984"/>
                    </a:lnTo>
                    <a:lnTo>
                      <a:pt x="183457" y="47415"/>
                    </a:lnTo>
                    <a:lnTo>
                      <a:pt x="187935" y="50058"/>
                    </a:lnTo>
                    <a:lnTo>
                      <a:pt x="190955" y="66025"/>
                    </a:lnTo>
                    <a:lnTo>
                      <a:pt x="193652" y="74063"/>
                    </a:lnTo>
                    <a:lnTo>
                      <a:pt x="198669" y="74548"/>
                    </a:lnTo>
                    <a:lnTo>
                      <a:pt x="202337" y="77029"/>
                    </a:lnTo>
                    <a:lnTo>
                      <a:pt x="206113" y="78432"/>
                    </a:lnTo>
                    <a:lnTo>
                      <a:pt x="209889" y="78324"/>
                    </a:lnTo>
                    <a:lnTo>
                      <a:pt x="213611" y="76274"/>
                    </a:lnTo>
                    <a:lnTo>
                      <a:pt x="214312" y="77137"/>
                    </a:lnTo>
                    <a:lnTo>
                      <a:pt x="215661" y="77515"/>
                    </a:lnTo>
                    <a:lnTo>
                      <a:pt x="217171" y="77731"/>
                    </a:lnTo>
                    <a:lnTo>
                      <a:pt x="218358" y="78108"/>
                    </a:lnTo>
                    <a:lnTo>
                      <a:pt x="218843" y="78540"/>
                    </a:lnTo>
                    <a:lnTo>
                      <a:pt x="218682" y="78702"/>
                    </a:lnTo>
                    <a:lnTo>
                      <a:pt x="212640" y="85714"/>
                    </a:lnTo>
                    <a:lnTo>
                      <a:pt x="210698" y="89166"/>
                    </a:lnTo>
                    <a:lnTo>
                      <a:pt x="210321" y="90569"/>
                    </a:lnTo>
                    <a:lnTo>
                      <a:pt x="209727" y="94884"/>
                    </a:lnTo>
                    <a:lnTo>
                      <a:pt x="209835" y="97474"/>
                    </a:lnTo>
                    <a:lnTo>
                      <a:pt x="210051" y="99038"/>
                    </a:lnTo>
                    <a:lnTo>
                      <a:pt x="209673" y="100225"/>
                    </a:lnTo>
                    <a:lnTo>
                      <a:pt x="208972" y="101196"/>
                    </a:lnTo>
                    <a:lnTo>
                      <a:pt x="207947" y="102167"/>
                    </a:lnTo>
                    <a:lnTo>
                      <a:pt x="206868" y="103461"/>
                    </a:lnTo>
                    <a:lnTo>
                      <a:pt x="205736" y="104594"/>
                    </a:lnTo>
                    <a:lnTo>
                      <a:pt x="203416" y="106266"/>
                    </a:lnTo>
                    <a:lnTo>
                      <a:pt x="202553" y="106698"/>
                    </a:lnTo>
                    <a:lnTo>
                      <a:pt x="201528" y="107075"/>
                    </a:lnTo>
                    <a:lnTo>
                      <a:pt x="199262" y="107183"/>
                    </a:lnTo>
                    <a:lnTo>
                      <a:pt x="195972" y="106698"/>
                    </a:lnTo>
                    <a:lnTo>
                      <a:pt x="194408" y="106752"/>
                    </a:lnTo>
                    <a:lnTo>
                      <a:pt x="192843" y="107237"/>
                    </a:lnTo>
                    <a:lnTo>
                      <a:pt x="191818" y="108046"/>
                    </a:lnTo>
                    <a:lnTo>
                      <a:pt x="191117" y="109125"/>
                    </a:lnTo>
                    <a:lnTo>
                      <a:pt x="190847" y="110474"/>
                    </a:lnTo>
                    <a:lnTo>
                      <a:pt x="190686" y="112416"/>
                    </a:lnTo>
                    <a:lnTo>
                      <a:pt x="188636" y="119212"/>
                    </a:lnTo>
                    <a:lnTo>
                      <a:pt x="189175" y="121963"/>
                    </a:lnTo>
                    <a:lnTo>
                      <a:pt x="191441" y="122557"/>
                    </a:lnTo>
                    <a:lnTo>
                      <a:pt x="193491" y="123096"/>
                    </a:lnTo>
                    <a:lnTo>
                      <a:pt x="194192" y="124445"/>
                    </a:lnTo>
                    <a:lnTo>
                      <a:pt x="194623" y="125092"/>
                    </a:lnTo>
                    <a:lnTo>
                      <a:pt x="195540" y="125308"/>
                    </a:lnTo>
                    <a:lnTo>
                      <a:pt x="197590" y="124607"/>
                    </a:lnTo>
                    <a:lnTo>
                      <a:pt x="198561" y="124607"/>
                    </a:lnTo>
                    <a:lnTo>
                      <a:pt x="199101" y="124930"/>
                    </a:lnTo>
                    <a:lnTo>
                      <a:pt x="199316" y="126117"/>
                    </a:lnTo>
                    <a:lnTo>
                      <a:pt x="199694" y="128059"/>
                    </a:lnTo>
                    <a:lnTo>
                      <a:pt x="200341" y="128382"/>
                    </a:lnTo>
                    <a:lnTo>
                      <a:pt x="201258" y="128652"/>
                    </a:lnTo>
                    <a:lnTo>
                      <a:pt x="202283" y="129084"/>
                    </a:lnTo>
                    <a:lnTo>
                      <a:pt x="202715" y="129677"/>
                    </a:lnTo>
                    <a:lnTo>
                      <a:pt x="202984" y="130378"/>
                    </a:lnTo>
                    <a:lnTo>
                      <a:pt x="203308" y="131727"/>
                    </a:lnTo>
                    <a:lnTo>
                      <a:pt x="203740" y="135449"/>
                    </a:lnTo>
                    <a:lnTo>
                      <a:pt x="205466" y="141814"/>
                    </a:lnTo>
                    <a:lnTo>
                      <a:pt x="205520" y="143163"/>
                    </a:lnTo>
                    <a:lnTo>
                      <a:pt x="205466" y="144241"/>
                    </a:lnTo>
                    <a:lnTo>
                      <a:pt x="204980" y="145698"/>
                    </a:lnTo>
                    <a:lnTo>
                      <a:pt x="204765" y="146561"/>
                    </a:lnTo>
                    <a:lnTo>
                      <a:pt x="204765" y="147802"/>
                    </a:lnTo>
                    <a:lnTo>
                      <a:pt x="205034" y="148449"/>
                    </a:lnTo>
                    <a:lnTo>
                      <a:pt x="205412" y="148934"/>
                    </a:lnTo>
                    <a:lnTo>
                      <a:pt x="210375" y="153088"/>
                    </a:lnTo>
                    <a:lnTo>
                      <a:pt x="209458" y="153843"/>
                    </a:lnTo>
                    <a:lnTo>
                      <a:pt x="207084" y="155515"/>
                    </a:lnTo>
                    <a:lnTo>
                      <a:pt x="204872" y="154275"/>
                    </a:lnTo>
                    <a:lnTo>
                      <a:pt x="204333" y="154059"/>
                    </a:lnTo>
                    <a:lnTo>
                      <a:pt x="203740" y="153573"/>
                    </a:lnTo>
                    <a:lnTo>
                      <a:pt x="203038" y="153142"/>
                    </a:lnTo>
                    <a:lnTo>
                      <a:pt x="202175" y="153142"/>
                    </a:lnTo>
                    <a:lnTo>
                      <a:pt x="201096" y="153735"/>
                    </a:lnTo>
                    <a:lnTo>
                      <a:pt x="200233" y="154598"/>
                    </a:lnTo>
                    <a:lnTo>
                      <a:pt x="199478" y="155354"/>
                    </a:lnTo>
                    <a:lnTo>
                      <a:pt x="200018" y="157080"/>
                    </a:lnTo>
                    <a:lnTo>
                      <a:pt x="199856" y="157835"/>
                    </a:lnTo>
                    <a:lnTo>
                      <a:pt x="199424" y="157997"/>
                    </a:lnTo>
                    <a:lnTo>
                      <a:pt x="197590" y="157619"/>
                    </a:lnTo>
                    <a:lnTo>
                      <a:pt x="197159" y="155569"/>
                    </a:lnTo>
                    <a:lnTo>
                      <a:pt x="196511" y="155138"/>
                    </a:lnTo>
                    <a:lnTo>
                      <a:pt x="195325" y="154976"/>
                    </a:lnTo>
                    <a:lnTo>
                      <a:pt x="189607" y="155084"/>
                    </a:lnTo>
                    <a:lnTo>
                      <a:pt x="187881" y="155515"/>
                    </a:lnTo>
                    <a:lnTo>
                      <a:pt x="185130" y="157889"/>
                    </a:lnTo>
                    <a:lnTo>
                      <a:pt x="184806" y="161827"/>
                    </a:lnTo>
                    <a:lnTo>
                      <a:pt x="184051" y="164362"/>
                    </a:lnTo>
                    <a:lnTo>
                      <a:pt x="180437" y="166627"/>
                    </a:lnTo>
                    <a:lnTo>
                      <a:pt x="169432" y="166520"/>
                    </a:lnTo>
                    <a:lnTo>
                      <a:pt x="153034" y="163823"/>
                    </a:lnTo>
                    <a:lnTo>
                      <a:pt x="137013" y="159723"/>
                    </a:lnTo>
                    <a:lnTo>
                      <a:pt x="132806" y="159615"/>
                    </a:lnTo>
                    <a:lnTo>
                      <a:pt x="129245" y="160154"/>
                    </a:lnTo>
                    <a:lnTo>
                      <a:pt x="126279" y="158752"/>
                    </a:lnTo>
                    <a:lnTo>
                      <a:pt x="126117" y="156217"/>
                    </a:lnTo>
                    <a:lnTo>
                      <a:pt x="124283" y="155030"/>
                    </a:lnTo>
                    <a:lnTo>
                      <a:pt x="121855" y="154490"/>
                    </a:lnTo>
                    <a:lnTo>
                      <a:pt x="116245" y="153735"/>
                    </a:lnTo>
                    <a:lnTo>
                      <a:pt x="113818" y="152872"/>
                    </a:lnTo>
                    <a:lnTo>
                      <a:pt x="113063" y="150930"/>
                    </a:lnTo>
                    <a:lnTo>
                      <a:pt x="111552" y="148719"/>
                    </a:lnTo>
                    <a:lnTo>
                      <a:pt x="108478" y="147316"/>
                    </a:lnTo>
                    <a:lnTo>
                      <a:pt x="105457" y="144889"/>
                    </a:lnTo>
                    <a:lnTo>
                      <a:pt x="102382" y="144134"/>
                    </a:lnTo>
                    <a:lnTo>
                      <a:pt x="100063" y="143001"/>
                    </a:lnTo>
                    <a:lnTo>
                      <a:pt x="95963" y="142084"/>
                    </a:lnTo>
                    <a:lnTo>
                      <a:pt x="95046" y="140196"/>
                    </a:lnTo>
                    <a:lnTo>
                      <a:pt x="93428" y="139818"/>
                    </a:lnTo>
                    <a:lnTo>
                      <a:pt x="91702" y="139279"/>
                    </a:lnTo>
                    <a:lnTo>
                      <a:pt x="91216" y="139387"/>
                    </a:lnTo>
                    <a:lnTo>
                      <a:pt x="90731" y="139171"/>
                    </a:lnTo>
                    <a:lnTo>
                      <a:pt x="89976" y="138308"/>
                    </a:lnTo>
                    <a:lnTo>
                      <a:pt x="85660" y="139009"/>
                    </a:lnTo>
                    <a:lnTo>
                      <a:pt x="80104" y="138362"/>
                    </a:lnTo>
                    <a:lnTo>
                      <a:pt x="75627" y="137768"/>
                    </a:lnTo>
                    <a:lnTo>
                      <a:pt x="72660" y="137391"/>
                    </a:lnTo>
                    <a:lnTo>
                      <a:pt x="69855" y="136528"/>
                    </a:lnTo>
                    <a:lnTo>
                      <a:pt x="66888" y="135773"/>
                    </a:lnTo>
                    <a:lnTo>
                      <a:pt x="63544" y="134856"/>
                    </a:lnTo>
                    <a:lnTo>
                      <a:pt x="43100" y="133237"/>
                    </a:lnTo>
                    <a:lnTo>
                      <a:pt x="36141" y="133021"/>
                    </a:lnTo>
                    <a:lnTo>
                      <a:pt x="20228" y="131511"/>
                    </a:lnTo>
                    <a:lnTo>
                      <a:pt x="12838" y="130918"/>
                    </a:lnTo>
                    <a:lnTo>
                      <a:pt x="9224" y="127843"/>
                    </a:lnTo>
                    <a:lnTo>
                      <a:pt x="7336" y="126980"/>
                    </a:lnTo>
                    <a:lnTo>
                      <a:pt x="5124" y="126602"/>
                    </a:lnTo>
                    <a:lnTo>
                      <a:pt x="2805" y="127789"/>
                    </a:lnTo>
                    <a:lnTo>
                      <a:pt x="1942" y="128059"/>
                    </a:lnTo>
                    <a:lnTo>
                      <a:pt x="2050" y="126494"/>
                    </a:lnTo>
                    <a:lnTo>
                      <a:pt x="2050" y="124283"/>
                    </a:lnTo>
                    <a:lnTo>
                      <a:pt x="0" y="122125"/>
                    </a:lnTo>
                    <a:lnTo>
                      <a:pt x="701" y="118403"/>
                    </a:lnTo>
                    <a:lnTo>
                      <a:pt x="485" y="116623"/>
                    </a:lnTo>
                    <a:lnTo>
                      <a:pt x="971" y="115167"/>
                    </a:lnTo>
                    <a:lnTo>
                      <a:pt x="2050" y="113171"/>
                    </a:lnTo>
                    <a:lnTo>
                      <a:pt x="3452" y="111391"/>
                    </a:lnTo>
                    <a:lnTo>
                      <a:pt x="5017" y="110636"/>
                    </a:lnTo>
                    <a:lnTo>
                      <a:pt x="6527" y="110636"/>
                    </a:lnTo>
                    <a:lnTo>
                      <a:pt x="8037" y="110420"/>
                    </a:lnTo>
                    <a:lnTo>
                      <a:pt x="8523" y="109557"/>
                    </a:lnTo>
                    <a:lnTo>
                      <a:pt x="7120" y="107669"/>
                    </a:lnTo>
                    <a:lnTo>
                      <a:pt x="8685" y="106212"/>
                    </a:lnTo>
                    <a:lnTo>
                      <a:pt x="12137" y="101951"/>
                    </a:lnTo>
                    <a:lnTo>
                      <a:pt x="14456" y="99739"/>
                    </a:lnTo>
                    <a:lnTo>
                      <a:pt x="14564" y="96449"/>
                    </a:lnTo>
                    <a:lnTo>
                      <a:pt x="14133" y="93482"/>
                    </a:lnTo>
                    <a:lnTo>
                      <a:pt x="11867" y="91810"/>
                    </a:lnTo>
                    <a:lnTo>
                      <a:pt x="9332" y="92079"/>
                    </a:lnTo>
                    <a:lnTo>
                      <a:pt x="6743" y="91054"/>
                    </a:lnTo>
                    <a:lnTo>
                      <a:pt x="4315" y="91756"/>
                    </a:lnTo>
                    <a:lnTo>
                      <a:pt x="2643" y="94237"/>
                    </a:lnTo>
                    <a:lnTo>
                      <a:pt x="2266" y="93104"/>
                    </a:lnTo>
                    <a:lnTo>
                      <a:pt x="2050" y="92133"/>
                    </a:lnTo>
                    <a:lnTo>
                      <a:pt x="1996" y="90947"/>
                    </a:lnTo>
                    <a:lnTo>
                      <a:pt x="2535" y="89005"/>
                    </a:lnTo>
                    <a:lnTo>
                      <a:pt x="3398" y="86685"/>
                    </a:lnTo>
                    <a:lnTo>
                      <a:pt x="6689" y="80698"/>
                    </a:lnTo>
                    <a:lnTo>
                      <a:pt x="11490" y="76059"/>
                    </a:lnTo>
                    <a:lnTo>
                      <a:pt x="11705" y="74710"/>
                    </a:lnTo>
                    <a:lnTo>
                      <a:pt x="10033" y="73200"/>
                    </a:lnTo>
                    <a:lnTo>
                      <a:pt x="8900" y="72660"/>
                    </a:lnTo>
                    <a:lnTo>
                      <a:pt x="6149" y="71797"/>
                    </a:lnTo>
                    <a:lnTo>
                      <a:pt x="5394" y="70556"/>
                    </a:lnTo>
                    <a:lnTo>
                      <a:pt x="4639" y="68507"/>
                    </a:lnTo>
                    <a:lnTo>
                      <a:pt x="2805" y="53403"/>
                    </a:lnTo>
                    <a:lnTo>
                      <a:pt x="3183" y="50598"/>
                    </a:lnTo>
                    <a:lnTo>
                      <a:pt x="4423" y="48116"/>
                    </a:lnTo>
                    <a:lnTo>
                      <a:pt x="5286" y="45959"/>
                    </a:lnTo>
                    <a:lnTo>
                      <a:pt x="5124" y="43639"/>
                    </a:lnTo>
                    <a:lnTo>
                      <a:pt x="4693" y="41482"/>
                    </a:lnTo>
                    <a:lnTo>
                      <a:pt x="4207" y="39971"/>
                    </a:lnTo>
                    <a:lnTo>
                      <a:pt x="5071" y="38245"/>
                    </a:lnTo>
                    <a:lnTo>
                      <a:pt x="6257" y="37490"/>
                    </a:lnTo>
                    <a:lnTo>
                      <a:pt x="6959" y="37112"/>
                    </a:lnTo>
                    <a:lnTo>
                      <a:pt x="7822" y="37112"/>
                    </a:lnTo>
                    <a:lnTo>
                      <a:pt x="8361" y="37814"/>
                    </a:lnTo>
                    <a:lnTo>
                      <a:pt x="8739" y="39000"/>
                    </a:lnTo>
                    <a:lnTo>
                      <a:pt x="9386" y="40133"/>
                    </a:lnTo>
                    <a:lnTo>
                      <a:pt x="10195" y="40457"/>
                    </a:lnTo>
                    <a:lnTo>
                      <a:pt x="11274" y="39917"/>
                    </a:lnTo>
                    <a:lnTo>
                      <a:pt x="12407" y="39054"/>
                    </a:lnTo>
                    <a:lnTo>
                      <a:pt x="13809" y="38407"/>
                    </a:lnTo>
                    <a:lnTo>
                      <a:pt x="16291" y="38569"/>
                    </a:lnTo>
                    <a:lnTo>
                      <a:pt x="18071" y="39324"/>
                    </a:lnTo>
                    <a:lnTo>
                      <a:pt x="19851" y="40403"/>
                    </a:lnTo>
                    <a:lnTo>
                      <a:pt x="22440" y="41104"/>
                    </a:lnTo>
                    <a:lnTo>
                      <a:pt x="31826" y="41266"/>
                    </a:lnTo>
                    <a:lnTo>
                      <a:pt x="34199" y="39863"/>
                    </a:lnTo>
                    <a:lnTo>
                      <a:pt x="33876" y="38461"/>
                    </a:lnTo>
                    <a:lnTo>
                      <a:pt x="33930" y="33876"/>
                    </a:lnTo>
                    <a:lnTo>
                      <a:pt x="35116" y="34631"/>
                    </a:lnTo>
                    <a:lnTo>
                      <a:pt x="35386" y="35278"/>
                    </a:lnTo>
                    <a:lnTo>
                      <a:pt x="35764" y="36033"/>
                    </a:lnTo>
                    <a:lnTo>
                      <a:pt x="36357" y="36627"/>
                    </a:lnTo>
                    <a:lnTo>
                      <a:pt x="37382" y="37274"/>
                    </a:lnTo>
                    <a:lnTo>
                      <a:pt x="38407" y="38137"/>
                    </a:lnTo>
                    <a:lnTo>
                      <a:pt x="39270" y="38245"/>
                    </a:lnTo>
                    <a:lnTo>
                      <a:pt x="40079" y="37975"/>
                    </a:lnTo>
                    <a:lnTo>
                      <a:pt x="41805" y="36843"/>
                    </a:lnTo>
                    <a:lnTo>
                      <a:pt x="44502" y="38191"/>
                    </a:lnTo>
                    <a:lnTo>
                      <a:pt x="47901" y="40834"/>
                    </a:lnTo>
                    <a:lnTo>
                      <a:pt x="49357" y="40133"/>
                    </a:lnTo>
                    <a:lnTo>
                      <a:pt x="50382" y="37706"/>
                    </a:lnTo>
                    <a:lnTo>
                      <a:pt x="51946" y="31772"/>
                    </a:lnTo>
                    <a:lnTo>
                      <a:pt x="52702" y="30423"/>
                    </a:lnTo>
                    <a:lnTo>
                      <a:pt x="53025" y="29291"/>
                    </a:lnTo>
                    <a:lnTo>
                      <a:pt x="53187" y="28050"/>
                    </a:lnTo>
                    <a:lnTo>
                      <a:pt x="53187" y="25029"/>
                    </a:lnTo>
                    <a:lnTo>
                      <a:pt x="53457" y="20228"/>
                    </a:lnTo>
                    <a:lnTo>
                      <a:pt x="53619" y="14672"/>
                    </a:lnTo>
                    <a:lnTo>
                      <a:pt x="53241" y="14457"/>
                    </a:lnTo>
                    <a:close/>
                  </a:path>
                </a:pathLst>
              </a:custGeom>
              <a:solidFill>
                <a:srgbClr val="EC670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D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="" xmlns:a16="http://schemas.microsoft.com/office/drawing/2014/main" id="{180681C0-B566-848C-7D2D-D267C044448B}"/>
                  </a:ext>
                </a:extLst>
              </p:cNvPr>
              <p:cNvSpPr/>
              <p:nvPr/>
            </p:nvSpPr>
            <p:spPr>
              <a:xfrm>
                <a:off x="1580630" y="3822282"/>
                <a:ext cx="26485" cy="28211"/>
              </a:xfrm>
              <a:custGeom>
                <a:avLst/>
                <a:gdLst>
                  <a:gd name="connsiteX0" fmla="*/ 4046 w 26485"/>
                  <a:gd name="connsiteY0" fmla="*/ 0 h 28211"/>
                  <a:gd name="connsiteX1" fmla="*/ 4154 w 26485"/>
                  <a:gd name="connsiteY1" fmla="*/ 701 h 28211"/>
                  <a:gd name="connsiteX2" fmla="*/ 4639 w 26485"/>
                  <a:gd name="connsiteY2" fmla="*/ 2212 h 28211"/>
                  <a:gd name="connsiteX3" fmla="*/ 5880 w 26485"/>
                  <a:gd name="connsiteY3" fmla="*/ 3236 h 28211"/>
                  <a:gd name="connsiteX4" fmla="*/ 9440 w 26485"/>
                  <a:gd name="connsiteY4" fmla="*/ 3938 h 28211"/>
                  <a:gd name="connsiteX5" fmla="*/ 13324 w 26485"/>
                  <a:gd name="connsiteY5" fmla="*/ 3830 h 28211"/>
                  <a:gd name="connsiteX6" fmla="*/ 26378 w 26485"/>
                  <a:gd name="connsiteY6" fmla="*/ 1780 h 28211"/>
                  <a:gd name="connsiteX7" fmla="*/ 26486 w 26485"/>
                  <a:gd name="connsiteY7" fmla="*/ 2050 h 28211"/>
                  <a:gd name="connsiteX8" fmla="*/ 26324 w 26485"/>
                  <a:gd name="connsiteY8" fmla="*/ 7606 h 28211"/>
                  <a:gd name="connsiteX9" fmla="*/ 26054 w 26485"/>
                  <a:gd name="connsiteY9" fmla="*/ 12407 h 28211"/>
                  <a:gd name="connsiteX10" fmla="*/ 26054 w 26485"/>
                  <a:gd name="connsiteY10" fmla="*/ 15427 h 28211"/>
                  <a:gd name="connsiteX11" fmla="*/ 25892 w 26485"/>
                  <a:gd name="connsiteY11" fmla="*/ 16668 h 28211"/>
                  <a:gd name="connsiteX12" fmla="*/ 25569 w 26485"/>
                  <a:gd name="connsiteY12" fmla="*/ 17801 h 28211"/>
                  <a:gd name="connsiteX13" fmla="*/ 24813 w 26485"/>
                  <a:gd name="connsiteY13" fmla="*/ 19149 h 28211"/>
                  <a:gd name="connsiteX14" fmla="*/ 23249 w 26485"/>
                  <a:gd name="connsiteY14" fmla="*/ 25083 h 28211"/>
                  <a:gd name="connsiteX15" fmla="*/ 22224 w 26485"/>
                  <a:gd name="connsiteY15" fmla="*/ 27510 h 28211"/>
                  <a:gd name="connsiteX16" fmla="*/ 20768 w 26485"/>
                  <a:gd name="connsiteY16" fmla="*/ 28212 h 28211"/>
                  <a:gd name="connsiteX17" fmla="*/ 17369 w 26485"/>
                  <a:gd name="connsiteY17" fmla="*/ 25569 h 28211"/>
                  <a:gd name="connsiteX18" fmla="*/ 14672 w 26485"/>
                  <a:gd name="connsiteY18" fmla="*/ 24220 h 28211"/>
                  <a:gd name="connsiteX19" fmla="*/ 12946 w 26485"/>
                  <a:gd name="connsiteY19" fmla="*/ 25353 h 28211"/>
                  <a:gd name="connsiteX20" fmla="*/ 12137 w 26485"/>
                  <a:gd name="connsiteY20" fmla="*/ 25623 h 28211"/>
                  <a:gd name="connsiteX21" fmla="*/ 11274 w 26485"/>
                  <a:gd name="connsiteY21" fmla="*/ 25515 h 28211"/>
                  <a:gd name="connsiteX22" fmla="*/ 10249 w 26485"/>
                  <a:gd name="connsiteY22" fmla="*/ 24652 h 28211"/>
                  <a:gd name="connsiteX23" fmla="*/ 9224 w 26485"/>
                  <a:gd name="connsiteY23" fmla="*/ 24004 h 28211"/>
                  <a:gd name="connsiteX24" fmla="*/ 8631 w 26485"/>
                  <a:gd name="connsiteY24" fmla="*/ 23411 h 28211"/>
                  <a:gd name="connsiteX25" fmla="*/ 8253 w 26485"/>
                  <a:gd name="connsiteY25" fmla="*/ 22656 h 28211"/>
                  <a:gd name="connsiteX26" fmla="*/ 7983 w 26485"/>
                  <a:gd name="connsiteY26" fmla="*/ 22008 h 28211"/>
                  <a:gd name="connsiteX27" fmla="*/ 6797 w 26485"/>
                  <a:gd name="connsiteY27" fmla="*/ 21253 h 28211"/>
                  <a:gd name="connsiteX28" fmla="*/ 5988 w 26485"/>
                  <a:gd name="connsiteY28" fmla="*/ 21037 h 28211"/>
                  <a:gd name="connsiteX29" fmla="*/ 5017 w 26485"/>
                  <a:gd name="connsiteY29" fmla="*/ 19743 h 28211"/>
                  <a:gd name="connsiteX30" fmla="*/ 4046 w 26485"/>
                  <a:gd name="connsiteY30" fmla="*/ 16129 h 28211"/>
                  <a:gd name="connsiteX31" fmla="*/ 1564 w 26485"/>
                  <a:gd name="connsiteY31" fmla="*/ 13270 h 28211"/>
                  <a:gd name="connsiteX32" fmla="*/ 0 w 26485"/>
                  <a:gd name="connsiteY32" fmla="*/ 3830 h 28211"/>
                  <a:gd name="connsiteX33" fmla="*/ 917 w 26485"/>
                  <a:gd name="connsiteY33" fmla="*/ 2481 h 28211"/>
                  <a:gd name="connsiteX34" fmla="*/ 3722 w 26485"/>
                  <a:gd name="connsiteY34" fmla="*/ 270 h 28211"/>
                  <a:gd name="connsiteX35" fmla="*/ 4046 w 26485"/>
                  <a:gd name="connsiteY35" fmla="*/ 0 h 28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6485" h="28211">
                    <a:moveTo>
                      <a:pt x="4046" y="0"/>
                    </a:moveTo>
                    <a:lnTo>
                      <a:pt x="4154" y="701"/>
                    </a:lnTo>
                    <a:lnTo>
                      <a:pt x="4639" y="2212"/>
                    </a:lnTo>
                    <a:lnTo>
                      <a:pt x="5880" y="3236"/>
                    </a:lnTo>
                    <a:lnTo>
                      <a:pt x="9440" y="3938"/>
                    </a:lnTo>
                    <a:lnTo>
                      <a:pt x="13324" y="3830"/>
                    </a:lnTo>
                    <a:lnTo>
                      <a:pt x="26378" y="1780"/>
                    </a:lnTo>
                    <a:lnTo>
                      <a:pt x="26486" y="2050"/>
                    </a:lnTo>
                    <a:lnTo>
                      <a:pt x="26324" y="7606"/>
                    </a:lnTo>
                    <a:lnTo>
                      <a:pt x="26054" y="12407"/>
                    </a:lnTo>
                    <a:lnTo>
                      <a:pt x="26054" y="15427"/>
                    </a:lnTo>
                    <a:lnTo>
                      <a:pt x="25892" y="16668"/>
                    </a:lnTo>
                    <a:lnTo>
                      <a:pt x="25569" y="17801"/>
                    </a:lnTo>
                    <a:lnTo>
                      <a:pt x="24813" y="19149"/>
                    </a:lnTo>
                    <a:lnTo>
                      <a:pt x="23249" y="25083"/>
                    </a:lnTo>
                    <a:lnTo>
                      <a:pt x="22224" y="27510"/>
                    </a:lnTo>
                    <a:lnTo>
                      <a:pt x="20768" y="28212"/>
                    </a:lnTo>
                    <a:lnTo>
                      <a:pt x="17369" y="25569"/>
                    </a:lnTo>
                    <a:lnTo>
                      <a:pt x="14672" y="24220"/>
                    </a:lnTo>
                    <a:lnTo>
                      <a:pt x="12946" y="25353"/>
                    </a:lnTo>
                    <a:lnTo>
                      <a:pt x="12137" y="25623"/>
                    </a:lnTo>
                    <a:lnTo>
                      <a:pt x="11274" y="25515"/>
                    </a:lnTo>
                    <a:lnTo>
                      <a:pt x="10249" y="24652"/>
                    </a:lnTo>
                    <a:lnTo>
                      <a:pt x="9224" y="24004"/>
                    </a:lnTo>
                    <a:lnTo>
                      <a:pt x="8631" y="23411"/>
                    </a:lnTo>
                    <a:lnTo>
                      <a:pt x="8253" y="22656"/>
                    </a:lnTo>
                    <a:lnTo>
                      <a:pt x="7983" y="22008"/>
                    </a:lnTo>
                    <a:lnTo>
                      <a:pt x="6797" y="21253"/>
                    </a:lnTo>
                    <a:lnTo>
                      <a:pt x="5988" y="21037"/>
                    </a:lnTo>
                    <a:lnTo>
                      <a:pt x="5017" y="19743"/>
                    </a:lnTo>
                    <a:lnTo>
                      <a:pt x="4046" y="16129"/>
                    </a:lnTo>
                    <a:lnTo>
                      <a:pt x="1564" y="13270"/>
                    </a:lnTo>
                    <a:lnTo>
                      <a:pt x="0" y="3830"/>
                    </a:lnTo>
                    <a:lnTo>
                      <a:pt x="917" y="2481"/>
                    </a:lnTo>
                    <a:lnTo>
                      <a:pt x="3722" y="270"/>
                    </a:lnTo>
                    <a:lnTo>
                      <a:pt x="4046" y="0"/>
                    </a:lnTo>
                    <a:close/>
                  </a:path>
                </a:pathLst>
              </a:custGeom>
              <a:solidFill>
                <a:srgbClr val="EC6707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D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="" xmlns:a16="http://schemas.microsoft.com/office/drawing/2014/main" id="{0269CC86-802F-5811-26D7-6C8C3F0E8DB4}"/>
                  </a:ext>
                </a:extLst>
              </p:cNvPr>
              <p:cNvSpPr/>
              <p:nvPr/>
            </p:nvSpPr>
            <p:spPr>
              <a:xfrm>
                <a:off x="1444480" y="3807070"/>
                <a:ext cx="143000" cy="97743"/>
              </a:xfrm>
              <a:custGeom>
                <a:avLst/>
                <a:gdLst>
                  <a:gd name="connsiteX0" fmla="*/ 111822 w 143000"/>
                  <a:gd name="connsiteY0" fmla="*/ 96718 h 97743"/>
                  <a:gd name="connsiteX1" fmla="*/ 111552 w 143000"/>
                  <a:gd name="connsiteY1" fmla="*/ 96880 h 97743"/>
                  <a:gd name="connsiteX2" fmla="*/ 109557 w 143000"/>
                  <a:gd name="connsiteY2" fmla="*/ 97474 h 97743"/>
                  <a:gd name="connsiteX3" fmla="*/ 107453 w 143000"/>
                  <a:gd name="connsiteY3" fmla="*/ 97743 h 97743"/>
                  <a:gd name="connsiteX4" fmla="*/ 105565 w 143000"/>
                  <a:gd name="connsiteY4" fmla="*/ 97582 h 97743"/>
                  <a:gd name="connsiteX5" fmla="*/ 104432 w 143000"/>
                  <a:gd name="connsiteY5" fmla="*/ 97204 h 97743"/>
                  <a:gd name="connsiteX6" fmla="*/ 103677 w 143000"/>
                  <a:gd name="connsiteY6" fmla="*/ 96772 h 97743"/>
                  <a:gd name="connsiteX7" fmla="*/ 102922 w 143000"/>
                  <a:gd name="connsiteY7" fmla="*/ 96449 h 97743"/>
                  <a:gd name="connsiteX8" fmla="*/ 101735 w 143000"/>
                  <a:gd name="connsiteY8" fmla="*/ 96341 h 97743"/>
                  <a:gd name="connsiteX9" fmla="*/ 101303 w 143000"/>
                  <a:gd name="connsiteY9" fmla="*/ 96071 h 97743"/>
                  <a:gd name="connsiteX10" fmla="*/ 100440 w 143000"/>
                  <a:gd name="connsiteY10" fmla="*/ 94830 h 97743"/>
                  <a:gd name="connsiteX11" fmla="*/ 99955 w 143000"/>
                  <a:gd name="connsiteY11" fmla="*/ 94561 h 97743"/>
                  <a:gd name="connsiteX12" fmla="*/ 98768 w 143000"/>
                  <a:gd name="connsiteY12" fmla="*/ 94399 h 97743"/>
                  <a:gd name="connsiteX13" fmla="*/ 98444 w 143000"/>
                  <a:gd name="connsiteY13" fmla="*/ 93967 h 97743"/>
                  <a:gd name="connsiteX14" fmla="*/ 98337 w 143000"/>
                  <a:gd name="connsiteY14" fmla="*/ 93374 h 97743"/>
                  <a:gd name="connsiteX15" fmla="*/ 97905 w 143000"/>
                  <a:gd name="connsiteY15" fmla="*/ 92727 h 97743"/>
                  <a:gd name="connsiteX16" fmla="*/ 97312 w 143000"/>
                  <a:gd name="connsiteY16" fmla="*/ 92295 h 97743"/>
                  <a:gd name="connsiteX17" fmla="*/ 94129 w 143000"/>
                  <a:gd name="connsiteY17" fmla="*/ 89922 h 97743"/>
                  <a:gd name="connsiteX18" fmla="*/ 91270 w 143000"/>
                  <a:gd name="connsiteY18" fmla="*/ 90083 h 97743"/>
                  <a:gd name="connsiteX19" fmla="*/ 87494 w 143000"/>
                  <a:gd name="connsiteY19" fmla="*/ 88357 h 97743"/>
                  <a:gd name="connsiteX20" fmla="*/ 81291 w 143000"/>
                  <a:gd name="connsiteY20" fmla="*/ 83179 h 97743"/>
                  <a:gd name="connsiteX21" fmla="*/ 77407 w 143000"/>
                  <a:gd name="connsiteY21" fmla="*/ 81884 h 97743"/>
                  <a:gd name="connsiteX22" fmla="*/ 74818 w 143000"/>
                  <a:gd name="connsiteY22" fmla="*/ 81507 h 97743"/>
                  <a:gd name="connsiteX23" fmla="*/ 73146 w 143000"/>
                  <a:gd name="connsiteY23" fmla="*/ 81507 h 97743"/>
                  <a:gd name="connsiteX24" fmla="*/ 71419 w 143000"/>
                  <a:gd name="connsiteY24" fmla="*/ 81776 h 97743"/>
                  <a:gd name="connsiteX25" fmla="*/ 69639 w 143000"/>
                  <a:gd name="connsiteY25" fmla="*/ 82046 h 97743"/>
                  <a:gd name="connsiteX26" fmla="*/ 68129 w 143000"/>
                  <a:gd name="connsiteY26" fmla="*/ 82532 h 97743"/>
                  <a:gd name="connsiteX27" fmla="*/ 67805 w 143000"/>
                  <a:gd name="connsiteY27" fmla="*/ 83718 h 97743"/>
                  <a:gd name="connsiteX28" fmla="*/ 66619 w 143000"/>
                  <a:gd name="connsiteY28" fmla="*/ 84096 h 97743"/>
                  <a:gd name="connsiteX29" fmla="*/ 65702 w 143000"/>
                  <a:gd name="connsiteY29" fmla="*/ 82963 h 97743"/>
                  <a:gd name="connsiteX30" fmla="*/ 64029 w 143000"/>
                  <a:gd name="connsiteY30" fmla="*/ 83287 h 97743"/>
                  <a:gd name="connsiteX31" fmla="*/ 61278 w 143000"/>
                  <a:gd name="connsiteY31" fmla="*/ 83341 h 97743"/>
                  <a:gd name="connsiteX32" fmla="*/ 58635 w 143000"/>
                  <a:gd name="connsiteY32" fmla="*/ 83934 h 97743"/>
                  <a:gd name="connsiteX33" fmla="*/ 57125 w 143000"/>
                  <a:gd name="connsiteY33" fmla="*/ 84312 h 97743"/>
                  <a:gd name="connsiteX34" fmla="*/ 55453 w 143000"/>
                  <a:gd name="connsiteY34" fmla="*/ 83826 h 97743"/>
                  <a:gd name="connsiteX35" fmla="*/ 52648 w 143000"/>
                  <a:gd name="connsiteY35" fmla="*/ 83287 h 97743"/>
                  <a:gd name="connsiteX36" fmla="*/ 50867 w 143000"/>
                  <a:gd name="connsiteY36" fmla="*/ 83017 h 97743"/>
                  <a:gd name="connsiteX37" fmla="*/ 41643 w 143000"/>
                  <a:gd name="connsiteY37" fmla="*/ 84204 h 97743"/>
                  <a:gd name="connsiteX38" fmla="*/ 38029 w 143000"/>
                  <a:gd name="connsiteY38" fmla="*/ 84797 h 97743"/>
                  <a:gd name="connsiteX39" fmla="*/ 36303 w 143000"/>
                  <a:gd name="connsiteY39" fmla="*/ 86254 h 97743"/>
                  <a:gd name="connsiteX40" fmla="*/ 33121 w 143000"/>
                  <a:gd name="connsiteY40" fmla="*/ 85229 h 97743"/>
                  <a:gd name="connsiteX41" fmla="*/ 32042 w 143000"/>
                  <a:gd name="connsiteY41" fmla="*/ 85822 h 97743"/>
                  <a:gd name="connsiteX42" fmla="*/ 30747 w 143000"/>
                  <a:gd name="connsiteY42" fmla="*/ 84581 h 97743"/>
                  <a:gd name="connsiteX43" fmla="*/ 29830 w 143000"/>
                  <a:gd name="connsiteY43" fmla="*/ 83880 h 97743"/>
                  <a:gd name="connsiteX44" fmla="*/ 28266 w 143000"/>
                  <a:gd name="connsiteY44" fmla="*/ 83718 h 97743"/>
                  <a:gd name="connsiteX45" fmla="*/ 27942 w 143000"/>
                  <a:gd name="connsiteY45" fmla="*/ 84042 h 97743"/>
                  <a:gd name="connsiteX46" fmla="*/ 27133 w 143000"/>
                  <a:gd name="connsiteY46" fmla="*/ 84635 h 97743"/>
                  <a:gd name="connsiteX47" fmla="*/ 26324 w 143000"/>
                  <a:gd name="connsiteY47" fmla="*/ 85013 h 97743"/>
                  <a:gd name="connsiteX48" fmla="*/ 25946 w 143000"/>
                  <a:gd name="connsiteY48" fmla="*/ 84635 h 97743"/>
                  <a:gd name="connsiteX49" fmla="*/ 25784 w 143000"/>
                  <a:gd name="connsiteY49" fmla="*/ 84042 h 97743"/>
                  <a:gd name="connsiteX50" fmla="*/ 25407 w 143000"/>
                  <a:gd name="connsiteY50" fmla="*/ 83395 h 97743"/>
                  <a:gd name="connsiteX51" fmla="*/ 24921 w 143000"/>
                  <a:gd name="connsiteY51" fmla="*/ 82855 h 97743"/>
                  <a:gd name="connsiteX52" fmla="*/ 24490 w 143000"/>
                  <a:gd name="connsiteY52" fmla="*/ 82639 h 97743"/>
                  <a:gd name="connsiteX53" fmla="*/ 20876 w 143000"/>
                  <a:gd name="connsiteY53" fmla="*/ 81183 h 97743"/>
                  <a:gd name="connsiteX54" fmla="*/ 16938 w 143000"/>
                  <a:gd name="connsiteY54" fmla="*/ 80967 h 97743"/>
                  <a:gd name="connsiteX55" fmla="*/ 16075 w 143000"/>
                  <a:gd name="connsiteY55" fmla="*/ 81291 h 97743"/>
                  <a:gd name="connsiteX56" fmla="*/ 15643 w 143000"/>
                  <a:gd name="connsiteY56" fmla="*/ 82963 h 97743"/>
                  <a:gd name="connsiteX57" fmla="*/ 15212 w 143000"/>
                  <a:gd name="connsiteY57" fmla="*/ 83664 h 97743"/>
                  <a:gd name="connsiteX58" fmla="*/ 14564 w 143000"/>
                  <a:gd name="connsiteY58" fmla="*/ 84204 h 97743"/>
                  <a:gd name="connsiteX59" fmla="*/ 13755 w 143000"/>
                  <a:gd name="connsiteY59" fmla="*/ 84420 h 97743"/>
                  <a:gd name="connsiteX60" fmla="*/ 12137 w 143000"/>
                  <a:gd name="connsiteY60" fmla="*/ 83826 h 97743"/>
                  <a:gd name="connsiteX61" fmla="*/ 11328 w 143000"/>
                  <a:gd name="connsiteY61" fmla="*/ 82370 h 97743"/>
                  <a:gd name="connsiteX62" fmla="*/ 10357 w 143000"/>
                  <a:gd name="connsiteY62" fmla="*/ 79079 h 97743"/>
                  <a:gd name="connsiteX63" fmla="*/ 9116 w 143000"/>
                  <a:gd name="connsiteY63" fmla="*/ 78270 h 97743"/>
                  <a:gd name="connsiteX64" fmla="*/ 8631 w 143000"/>
                  <a:gd name="connsiteY64" fmla="*/ 77731 h 97743"/>
                  <a:gd name="connsiteX65" fmla="*/ 8900 w 143000"/>
                  <a:gd name="connsiteY65" fmla="*/ 77029 h 97743"/>
                  <a:gd name="connsiteX66" fmla="*/ 9548 w 143000"/>
                  <a:gd name="connsiteY66" fmla="*/ 76868 h 97743"/>
                  <a:gd name="connsiteX67" fmla="*/ 12461 w 143000"/>
                  <a:gd name="connsiteY67" fmla="*/ 77299 h 97743"/>
                  <a:gd name="connsiteX68" fmla="*/ 13647 w 143000"/>
                  <a:gd name="connsiteY68" fmla="*/ 76814 h 97743"/>
                  <a:gd name="connsiteX69" fmla="*/ 15158 w 143000"/>
                  <a:gd name="connsiteY69" fmla="*/ 75627 h 97743"/>
                  <a:gd name="connsiteX70" fmla="*/ 17531 w 143000"/>
                  <a:gd name="connsiteY70" fmla="*/ 73146 h 97743"/>
                  <a:gd name="connsiteX71" fmla="*/ 18340 w 143000"/>
                  <a:gd name="connsiteY71" fmla="*/ 71689 h 97743"/>
                  <a:gd name="connsiteX72" fmla="*/ 18988 w 143000"/>
                  <a:gd name="connsiteY72" fmla="*/ 70125 h 97743"/>
                  <a:gd name="connsiteX73" fmla="*/ 19851 w 143000"/>
                  <a:gd name="connsiteY73" fmla="*/ 68884 h 97743"/>
                  <a:gd name="connsiteX74" fmla="*/ 21361 w 143000"/>
                  <a:gd name="connsiteY74" fmla="*/ 68399 h 97743"/>
                  <a:gd name="connsiteX75" fmla="*/ 22440 w 143000"/>
                  <a:gd name="connsiteY75" fmla="*/ 68830 h 97743"/>
                  <a:gd name="connsiteX76" fmla="*/ 23627 w 143000"/>
                  <a:gd name="connsiteY76" fmla="*/ 69801 h 97743"/>
                  <a:gd name="connsiteX77" fmla="*/ 24652 w 143000"/>
                  <a:gd name="connsiteY77" fmla="*/ 70988 h 97743"/>
                  <a:gd name="connsiteX78" fmla="*/ 25245 w 143000"/>
                  <a:gd name="connsiteY78" fmla="*/ 71959 h 97743"/>
                  <a:gd name="connsiteX79" fmla="*/ 25461 w 143000"/>
                  <a:gd name="connsiteY79" fmla="*/ 73038 h 97743"/>
                  <a:gd name="connsiteX80" fmla="*/ 25407 w 143000"/>
                  <a:gd name="connsiteY80" fmla="*/ 73955 h 97743"/>
                  <a:gd name="connsiteX81" fmla="*/ 25515 w 143000"/>
                  <a:gd name="connsiteY81" fmla="*/ 74818 h 97743"/>
                  <a:gd name="connsiteX82" fmla="*/ 27564 w 143000"/>
                  <a:gd name="connsiteY82" fmla="*/ 78270 h 97743"/>
                  <a:gd name="connsiteX83" fmla="*/ 28050 w 143000"/>
                  <a:gd name="connsiteY83" fmla="*/ 79673 h 97743"/>
                  <a:gd name="connsiteX84" fmla="*/ 29183 w 143000"/>
                  <a:gd name="connsiteY84" fmla="*/ 80967 h 97743"/>
                  <a:gd name="connsiteX85" fmla="*/ 30693 w 143000"/>
                  <a:gd name="connsiteY85" fmla="*/ 81561 h 97743"/>
                  <a:gd name="connsiteX86" fmla="*/ 32311 w 143000"/>
                  <a:gd name="connsiteY86" fmla="*/ 80967 h 97743"/>
                  <a:gd name="connsiteX87" fmla="*/ 33390 w 143000"/>
                  <a:gd name="connsiteY87" fmla="*/ 79403 h 97743"/>
                  <a:gd name="connsiteX88" fmla="*/ 34685 w 143000"/>
                  <a:gd name="connsiteY88" fmla="*/ 75303 h 97743"/>
                  <a:gd name="connsiteX89" fmla="*/ 35656 w 143000"/>
                  <a:gd name="connsiteY89" fmla="*/ 73469 h 97743"/>
                  <a:gd name="connsiteX90" fmla="*/ 42506 w 143000"/>
                  <a:gd name="connsiteY90" fmla="*/ 67212 h 97743"/>
                  <a:gd name="connsiteX91" fmla="*/ 43801 w 143000"/>
                  <a:gd name="connsiteY91" fmla="*/ 65486 h 97743"/>
                  <a:gd name="connsiteX92" fmla="*/ 44286 w 143000"/>
                  <a:gd name="connsiteY92" fmla="*/ 64137 h 97743"/>
                  <a:gd name="connsiteX93" fmla="*/ 43531 w 143000"/>
                  <a:gd name="connsiteY93" fmla="*/ 56855 h 97743"/>
                  <a:gd name="connsiteX94" fmla="*/ 45689 w 143000"/>
                  <a:gd name="connsiteY94" fmla="*/ 52486 h 97743"/>
                  <a:gd name="connsiteX95" fmla="*/ 46768 w 143000"/>
                  <a:gd name="connsiteY95" fmla="*/ 51677 h 97743"/>
                  <a:gd name="connsiteX96" fmla="*/ 48656 w 143000"/>
                  <a:gd name="connsiteY96" fmla="*/ 51838 h 97743"/>
                  <a:gd name="connsiteX97" fmla="*/ 49033 w 143000"/>
                  <a:gd name="connsiteY97" fmla="*/ 55021 h 97743"/>
                  <a:gd name="connsiteX98" fmla="*/ 50490 w 143000"/>
                  <a:gd name="connsiteY98" fmla="*/ 55830 h 97743"/>
                  <a:gd name="connsiteX99" fmla="*/ 51569 w 143000"/>
                  <a:gd name="connsiteY99" fmla="*/ 57017 h 97743"/>
                  <a:gd name="connsiteX100" fmla="*/ 53996 w 143000"/>
                  <a:gd name="connsiteY100" fmla="*/ 56639 h 97743"/>
                  <a:gd name="connsiteX101" fmla="*/ 57718 w 143000"/>
                  <a:gd name="connsiteY101" fmla="*/ 55075 h 97743"/>
                  <a:gd name="connsiteX102" fmla="*/ 59984 w 143000"/>
                  <a:gd name="connsiteY102" fmla="*/ 52000 h 97743"/>
                  <a:gd name="connsiteX103" fmla="*/ 61332 w 143000"/>
                  <a:gd name="connsiteY103" fmla="*/ 48278 h 97743"/>
                  <a:gd name="connsiteX104" fmla="*/ 61116 w 143000"/>
                  <a:gd name="connsiteY104" fmla="*/ 45365 h 97743"/>
                  <a:gd name="connsiteX105" fmla="*/ 62087 w 143000"/>
                  <a:gd name="connsiteY105" fmla="*/ 30316 h 97743"/>
                  <a:gd name="connsiteX106" fmla="*/ 62735 w 143000"/>
                  <a:gd name="connsiteY106" fmla="*/ 27133 h 97743"/>
                  <a:gd name="connsiteX107" fmla="*/ 65108 w 143000"/>
                  <a:gd name="connsiteY107" fmla="*/ 19959 h 97743"/>
                  <a:gd name="connsiteX108" fmla="*/ 66888 w 143000"/>
                  <a:gd name="connsiteY108" fmla="*/ 16506 h 97743"/>
                  <a:gd name="connsiteX109" fmla="*/ 72876 w 143000"/>
                  <a:gd name="connsiteY109" fmla="*/ 10249 h 97743"/>
                  <a:gd name="connsiteX110" fmla="*/ 73739 w 143000"/>
                  <a:gd name="connsiteY110" fmla="*/ 9764 h 97743"/>
                  <a:gd name="connsiteX111" fmla="*/ 74656 w 143000"/>
                  <a:gd name="connsiteY111" fmla="*/ 8954 h 97743"/>
                  <a:gd name="connsiteX112" fmla="*/ 76382 w 143000"/>
                  <a:gd name="connsiteY112" fmla="*/ 3237 h 97743"/>
                  <a:gd name="connsiteX113" fmla="*/ 78378 w 143000"/>
                  <a:gd name="connsiteY113" fmla="*/ 1079 h 97743"/>
                  <a:gd name="connsiteX114" fmla="*/ 81237 w 143000"/>
                  <a:gd name="connsiteY114" fmla="*/ 0 h 97743"/>
                  <a:gd name="connsiteX115" fmla="*/ 84042 w 143000"/>
                  <a:gd name="connsiteY115" fmla="*/ 378 h 97743"/>
                  <a:gd name="connsiteX116" fmla="*/ 85930 w 143000"/>
                  <a:gd name="connsiteY116" fmla="*/ 2589 h 97743"/>
                  <a:gd name="connsiteX117" fmla="*/ 86308 w 143000"/>
                  <a:gd name="connsiteY117" fmla="*/ 8199 h 97743"/>
                  <a:gd name="connsiteX118" fmla="*/ 86847 w 143000"/>
                  <a:gd name="connsiteY118" fmla="*/ 9170 h 97743"/>
                  <a:gd name="connsiteX119" fmla="*/ 87764 w 143000"/>
                  <a:gd name="connsiteY119" fmla="*/ 9548 h 97743"/>
                  <a:gd name="connsiteX120" fmla="*/ 90407 w 143000"/>
                  <a:gd name="connsiteY120" fmla="*/ 11220 h 97743"/>
                  <a:gd name="connsiteX121" fmla="*/ 91864 w 143000"/>
                  <a:gd name="connsiteY121" fmla="*/ 11598 h 97743"/>
                  <a:gd name="connsiteX122" fmla="*/ 94776 w 143000"/>
                  <a:gd name="connsiteY122" fmla="*/ 10249 h 97743"/>
                  <a:gd name="connsiteX123" fmla="*/ 96664 w 143000"/>
                  <a:gd name="connsiteY123" fmla="*/ 7498 h 97743"/>
                  <a:gd name="connsiteX124" fmla="*/ 98822 w 143000"/>
                  <a:gd name="connsiteY124" fmla="*/ 5286 h 97743"/>
                  <a:gd name="connsiteX125" fmla="*/ 102490 w 143000"/>
                  <a:gd name="connsiteY125" fmla="*/ 5610 h 97743"/>
                  <a:gd name="connsiteX126" fmla="*/ 107884 w 143000"/>
                  <a:gd name="connsiteY126" fmla="*/ 9818 h 97743"/>
                  <a:gd name="connsiteX127" fmla="*/ 109988 w 143000"/>
                  <a:gd name="connsiteY127" fmla="*/ 10411 h 97743"/>
                  <a:gd name="connsiteX128" fmla="*/ 112092 w 143000"/>
                  <a:gd name="connsiteY128" fmla="*/ 10788 h 97743"/>
                  <a:gd name="connsiteX129" fmla="*/ 117378 w 143000"/>
                  <a:gd name="connsiteY129" fmla="*/ 13432 h 97743"/>
                  <a:gd name="connsiteX130" fmla="*/ 119590 w 143000"/>
                  <a:gd name="connsiteY130" fmla="*/ 13486 h 97743"/>
                  <a:gd name="connsiteX131" fmla="*/ 121046 w 143000"/>
                  <a:gd name="connsiteY131" fmla="*/ 12623 h 97743"/>
                  <a:gd name="connsiteX132" fmla="*/ 122395 w 143000"/>
                  <a:gd name="connsiteY132" fmla="*/ 11544 h 97743"/>
                  <a:gd name="connsiteX133" fmla="*/ 124283 w 143000"/>
                  <a:gd name="connsiteY133" fmla="*/ 11004 h 97743"/>
                  <a:gd name="connsiteX134" fmla="*/ 134154 w 143000"/>
                  <a:gd name="connsiteY134" fmla="*/ 11112 h 97743"/>
                  <a:gd name="connsiteX135" fmla="*/ 136096 w 143000"/>
                  <a:gd name="connsiteY135" fmla="*/ 11490 h 97743"/>
                  <a:gd name="connsiteX136" fmla="*/ 137876 w 143000"/>
                  <a:gd name="connsiteY136" fmla="*/ 12191 h 97743"/>
                  <a:gd name="connsiteX137" fmla="*/ 139171 w 143000"/>
                  <a:gd name="connsiteY137" fmla="*/ 13108 h 97743"/>
                  <a:gd name="connsiteX138" fmla="*/ 139872 w 143000"/>
                  <a:gd name="connsiteY138" fmla="*/ 14564 h 97743"/>
                  <a:gd name="connsiteX139" fmla="*/ 140034 w 143000"/>
                  <a:gd name="connsiteY139" fmla="*/ 15535 h 97743"/>
                  <a:gd name="connsiteX140" fmla="*/ 139656 w 143000"/>
                  <a:gd name="connsiteY140" fmla="*/ 15751 h 97743"/>
                  <a:gd name="connsiteX141" fmla="*/ 136851 w 143000"/>
                  <a:gd name="connsiteY141" fmla="*/ 17963 h 97743"/>
                  <a:gd name="connsiteX142" fmla="*/ 135934 w 143000"/>
                  <a:gd name="connsiteY142" fmla="*/ 19311 h 97743"/>
                  <a:gd name="connsiteX143" fmla="*/ 137499 w 143000"/>
                  <a:gd name="connsiteY143" fmla="*/ 28751 h 97743"/>
                  <a:gd name="connsiteX144" fmla="*/ 139980 w 143000"/>
                  <a:gd name="connsiteY144" fmla="*/ 31610 h 97743"/>
                  <a:gd name="connsiteX145" fmla="*/ 140951 w 143000"/>
                  <a:gd name="connsiteY145" fmla="*/ 35224 h 97743"/>
                  <a:gd name="connsiteX146" fmla="*/ 141922 w 143000"/>
                  <a:gd name="connsiteY146" fmla="*/ 36519 h 97743"/>
                  <a:gd name="connsiteX147" fmla="*/ 142731 w 143000"/>
                  <a:gd name="connsiteY147" fmla="*/ 36735 h 97743"/>
                  <a:gd name="connsiteX148" fmla="*/ 142677 w 143000"/>
                  <a:gd name="connsiteY148" fmla="*/ 41320 h 97743"/>
                  <a:gd name="connsiteX149" fmla="*/ 143001 w 143000"/>
                  <a:gd name="connsiteY149" fmla="*/ 42722 h 97743"/>
                  <a:gd name="connsiteX150" fmla="*/ 140627 w 143000"/>
                  <a:gd name="connsiteY150" fmla="*/ 44125 h 97743"/>
                  <a:gd name="connsiteX151" fmla="*/ 131241 w 143000"/>
                  <a:gd name="connsiteY151" fmla="*/ 43963 h 97743"/>
                  <a:gd name="connsiteX152" fmla="*/ 128652 w 143000"/>
                  <a:gd name="connsiteY152" fmla="*/ 43262 h 97743"/>
                  <a:gd name="connsiteX153" fmla="*/ 126872 w 143000"/>
                  <a:gd name="connsiteY153" fmla="*/ 42183 h 97743"/>
                  <a:gd name="connsiteX154" fmla="*/ 125092 w 143000"/>
                  <a:gd name="connsiteY154" fmla="*/ 41428 h 97743"/>
                  <a:gd name="connsiteX155" fmla="*/ 122611 w 143000"/>
                  <a:gd name="connsiteY155" fmla="*/ 41266 h 97743"/>
                  <a:gd name="connsiteX156" fmla="*/ 121208 w 143000"/>
                  <a:gd name="connsiteY156" fmla="*/ 41913 h 97743"/>
                  <a:gd name="connsiteX157" fmla="*/ 120075 w 143000"/>
                  <a:gd name="connsiteY157" fmla="*/ 42776 h 97743"/>
                  <a:gd name="connsiteX158" fmla="*/ 118996 w 143000"/>
                  <a:gd name="connsiteY158" fmla="*/ 43316 h 97743"/>
                  <a:gd name="connsiteX159" fmla="*/ 118187 w 143000"/>
                  <a:gd name="connsiteY159" fmla="*/ 42992 h 97743"/>
                  <a:gd name="connsiteX160" fmla="*/ 117540 w 143000"/>
                  <a:gd name="connsiteY160" fmla="*/ 41859 h 97743"/>
                  <a:gd name="connsiteX161" fmla="*/ 117162 w 143000"/>
                  <a:gd name="connsiteY161" fmla="*/ 40672 h 97743"/>
                  <a:gd name="connsiteX162" fmla="*/ 116623 w 143000"/>
                  <a:gd name="connsiteY162" fmla="*/ 39971 h 97743"/>
                  <a:gd name="connsiteX163" fmla="*/ 115760 w 143000"/>
                  <a:gd name="connsiteY163" fmla="*/ 39971 h 97743"/>
                  <a:gd name="connsiteX164" fmla="*/ 115059 w 143000"/>
                  <a:gd name="connsiteY164" fmla="*/ 40349 h 97743"/>
                  <a:gd name="connsiteX165" fmla="*/ 113872 w 143000"/>
                  <a:gd name="connsiteY165" fmla="*/ 41104 h 97743"/>
                  <a:gd name="connsiteX166" fmla="*/ 113009 w 143000"/>
                  <a:gd name="connsiteY166" fmla="*/ 42830 h 97743"/>
                  <a:gd name="connsiteX167" fmla="*/ 113494 w 143000"/>
                  <a:gd name="connsiteY167" fmla="*/ 44340 h 97743"/>
                  <a:gd name="connsiteX168" fmla="*/ 113926 w 143000"/>
                  <a:gd name="connsiteY168" fmla="*/ 46498 h 97743"/>
                  <a:gd name="connsiteX169" fmla="*/ 114088 w 143000"/>
                  <a:gd name="connsiteY169" fmla="*/ 48818 h 97743"/>
                  <a:gd name="connsiteX170" fmla="*/ 113225 w 143000"/>
                  <a:gd name="connsiteY170" fmla="*/ 50975 h 97743"/>
                  <a:gd name="connsiteX171" fmla="*/ 111984 w 143000"/>
                  <a:gd name="connsiteY171" fmla="*/ 53457 h 97743"/>
                  <a:gd name="connsiteX172" fmla="*/ 111606 w 143000"/>
                  <a:gd name="connsiteY172" fmla="*/ 56262 h 97743"/>
                  <a:gd name="connsiteX173" fmla="*/ 113440 w 143000"/>
                  <a:gd name="connsiteY173" fmla="*/ 71366 h 97743"/>
                  <a:gd name="connsiteX174" fmla="*/ 114196 w 143000"/>
                  <a:gd name="connsiteY174" fmla="*/ 73415 h 97743"/>
                  <a:gd name="connsiteX175" fmla="*/ 114951 w 143000"/>
                  <a:gd name="connsiteY175" fmla="*/ 74656 h 97743"/>
                  <a:gd name="connsiteX176" fmla="*/ 117702 w 143000"/>
                  <a:gd name="connsiteY176" fmla="*/ 75519 h 97743"/>
                  <a:gd name="connsiteX177" fmla="*/ 118835 w 143000"/>
                  <a:gd name="connsiteY177" fmla="*/ 76059 h 97743"/>
                  <a:gd name="connsiteX178" fmla="*/ 120507 w 143000"/>
                  <a:gd name="connsiteY178" fmla="*/ 77569 h 97743"/>
                  <a:gd name="connsiteX179" fmla="*/ 120291 w 143000"/>
                  <a:gd name="connsiteY179" fmla="*/ 78917 h 97743"/>
                  <a:gd name="connsiteX180" fmla="*/ 115490 w 143000"/>
                  <a:gd name="connsiteY180" fmla="*/ 83556 h 97743"/>
                  <a:gd name="connsiteX181" fmla="*/ 112200 w 143000"/>
                  <a:gd name="connsiteY181" fmla="*/ 89544 h 97743"/>
                  <a:gd name="connsiteX182" fmla="*/ 111337 w 143000"/>
                  <a:gd name="connsiteY182" fmla="*/ 91864 h 97743"/>
                  <a:gd name="connsiteX183" fmla="*/ 110797 w 143000"/>
                  <a:gd name="connsiteY183" fmla="*/ 93805 h 97743"/>
                  <a:gd name="connsiteX184" fmla="*/ 110851 w 143000"/>
                  <a:gd name="connsiteY184" fmla="*/ 94992 h 97743"/>
                  <a:gd name="connsiteX185" fmla="*/ 111067 w 143000"/>
                  <a:gd name="connsiteY185" fmla="*/ 95963 h 97743"/>
                  <a:gd name="connsiteX186" fmla="*/ 111822 w 143000"/>
                  <a:gd name="connsiteY186" fmla="*/ 96718 h 97743"/>
                  <a:gd name="connsiteX187" fmla="*/ 12784 w 143000"/>
                  <a:gd name="connsiteY187" fmla="*/ 56208 h 97743"/>
                  <a:gd name="connsiteX188" fmla="*/ 12892 w 143000"/>
                  <a:gd name="connsiteY188" fmla="*/ 58419 h 97743"/>
                  <a:gd name="connsiteX189" fmla="*/ 12730 w 143000"/>
                  <a:gd name="connsiteY189" fmla="*/ 61818 h 97743"/>
                  <a:gd name="connsiteX190" fmla="*/ 12029 w 143000"/>
                  <a:gd name="connsiteY190" fmla="*/ 64946 h 97743"/>
                  <a:gd name="connsiteX191" fmla="*/ 10627 w 143000"/>
                  <a:gd name="connsiteY191" fmla="*/ 66349 h 97743"/>
                  <a:gd name="connsiteX192" fmla="*/ 9116 w 143000"/>
                  <a:gd name="connsiteY192" fmla="*/ 66834 h 97743"/>
                  <a:gd name="connsiteX193" fmla="*/ 7498 w 143000"/>
                  <a:gd name="connsiteY193" fmla="*/ 68938 h 97743"/>
                  <a:gd name="connsiteX194" fmla="*/ 6473 w 143000"/>
                  <a:gd name="connsiteY194" fmla="*/ 69424 h 97743"/>
                  <a:gd name="connsiteX195" fmla="*/ 5664 w 143000"/>
                  <a:gd name="connsiteY195" fmla="*/ 68776 h 97743"/>
                  <a:gd name="connsiteX196" fmla="*/ 5826 w 143000"/>
                  <a:gd name="connsiteY196" fmla="*/ 67320 h 97743"/>
                  <a:gd name="connsiteX197" fmla="*/ 6581 w 143000"/>
                  <a:gd name="connsiteY197" fmla="*/ 65702 h 97743"/>
                  <a:gd name="connsiteX198" fmla="*/ 7336 w 143000"/>
                  <a:gd name="connsiteY198" fmla="*/ 64569 h 97743"/>
                  <a:gd name="connsiteX199" fmla="*/ 6257 w 143000"/>
                  <a:gd name="connsiteY199" fmla="*/ 64083 h 97743"/>
                  <a:gd name="connsiteX200" fmla="*/ 5664 w 143000"/>
                  <a:gd name="connsiteY200" fmla="*/ 63220 h 97743"/>
                  <a:gd name="connsiteX201" fmla="*/ 5017 w 143000"/>
                  <a:gd name="connsiteY201" fmla="*/ 61063 h 97743"/>
                  <a:gd name="connsiteX202" fmla="*/ 1241 w 143000"/>
                  <a:gd name="connsiteY202" fmla="*/ 64892 h 97743"/>
                  <a:gd name="connsiteX203" fmla="*/ 216 w 143000"/>
                  <a:gd name="connsiteY203" fmla="*/ 65270 h 97743"/>
                  <a:gd name="connsiteX204" fmla="*/ 0 w 143000"/>
                  <a:gd name="connsiteY204" fmla="*/ 63652 h 97743"/>
                  <a:gd name="connsiteX205" fmla="*/ 1780 w 143000"/>
                  <a:gd name="connsiteY205" fmla="*/ 61440 h 97743"/>
                  <a:gd name="connsiteX206" fmla="*/ 6149 w 143000"/>
                  <a:gd name="connsiteY206" fmla="*/ 57988 h 97743"/>
                  <a:gd name="connsiteX207" fmla="*/ 6797 w 143000"/>
                  <a:gd name="connsiteY207" fmla="*/ 58635 h 97743"/>
                  <a:gd name="connsiteX208" fmla="*/ 7498 w 143000"/>
                  <a:gd name="connsiteY208" fmla="*/ 57772 h 97743"/>
                  <a:gd name="connsiteX209" fmla="*/ 8469 w 143000"/>
                  <a:gd name="connsiteY209" fmla="*/ 57233 h 97743"/>
                  <a:gd name="connsiteX210" fmla="*/ 9332 w 143000"/>
                  <a:gd name="connsiteY210" fmla="*/ 57017 h 97743"/>
                  <a:gd name="connsiteX211" fmla="*/ 9710 w 143000"/>
                  <a:gd name="connsiteY211" fmla="*/ 57179 h 97743"/>
                  <a:gd name="connsiteX212" fmla="*/ 10033 w 143000"/>
                  <a:gd name="connsiteY212" fmla="*/ 56639 h 97743"/>
                  <a:gd name="connsiteX213" fmla="*/ 10788 w 143000"/>
                  <a:gd name="connsiteY213" fmla="*/ 56316 h 97743"/>
                  <a:gd name="connsiteX214" fmla="*/ 11759 w 143000"/>
                  <a:gd name="connsiteY214" fmla="*/ 56208 h 97743"/>
                  <a:gd name="connsiteX215" fmla="*/ 12784 w 143000"/>
                  <a:gd name="connsiteY215" fmla="*/ 56208 h 97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</a:cxnLst>
                <a:rect l="l" t="t" r="r" b="b"/>
                <a:pathLst>
                  <a:path w="143000" h="97743">
                    <a:moveTo>
                      <a:pt x="111822" y="96718"/>
                    </a:moveTo>
                    <a:lnTo>
                      <a:pt x="111552" y="96880"/>
                    </a:lnTo>
                    <a:lnTo>
                      <a:pt x="109557" y="97474"/>
                    </a:lnTo>
                    <a:lnTo>
                      <a:pt x="107453" y="97743"/>
                    </a:lnTo>
                    <a:lnTo>
                      <a:pt x="105565" y="97582"/>
                    </a:lnTo>
                    <a:lnTo>
                      <a:pt x="104432" y="97204"/>
                    </a:lnTo>
                    <a:lnTo>
                      <a:pt x="103677" y="96772"/>
                    </a:lnTo>
                    <a:lnTo>
                      <a:pt x="102922" y="96449"/>
                    </a:lnTo>
                    <a:lnTo>
                      <a:pt x="101735" y="96341"/>
                    </a:lnTo>
                    <a:lnTo>
                      <a:pt x="101303" y="96071"/>
                    </a:lnTo>
                    <a:lnTo>
                      <a:pt x="100440" y="94830"/>
                    </a:lnTo>
                    <a:lnTo>
                      <a:pt x="99955" y="94561"/>
                    </a:lnTo>
                    <a:lnTo>
                      <a:pt x="98768" y="94399"/>
                    </a:lnTo>
                    <a:lnTo>
                      <a:pt x="98444" y="93967"/>
                    </a:lnTo>
                    <a:lnTo>
                      <a:pt x="98337" y="93374"/>
                    </a:lnTo>
                    <a:lnTo>
                      <a:pt x="97905" y="92727"/>
                    </a:lnTo>
                    <a:lnTo>
                      <a:pt x="97312" y="92295"/>
                    </a:lnTo>
                    <a:lnTo>
                      <a:pt x="94129" y="89922"/>
                    </a:lnTo>
                    <a:lnTo>
                      <a:pt x="91270" y="90083"/>
                    </a:lnTo>
                    <a:lnTo>
                      <a:pt x="87494" y="88357"/>
                    </a:lnTo>
                    <a:lnTo>
                      <a:pt x="81291" y="83179"/>
                    </a:lnTo>
                    <a:lnTo>
                      <a:pt x="77407" y="81884"/>
                    </a:lnTo>
                    <a:lnTo>
                      <a:pt x="74818" y="81507"/>
                    </a:lnTo>
                    <a:lnTo>
                      <a:pt x="73146" y="81507"/>
                    </a:lnTo>
                    <a:lnTo>
                      <a:pt x="71419" y="81776"/>
                    </a:lnTo>
                    <a:lnTo>
                      <a:pt x="69639" y="82046"/>
                    </a:lnTo>
                    <a:lnTo>
                      <a:pt x="68129" y="82532"/>
                    </a:lnTo>
                    <a:lnTo>
                      <a:pt x="67805" y="83718"/>
                    </a:lnTo>
                    <a:lnTo>
                      <a:pt x="66619" y="84096"/>
                    </a:lnTo>
                    <a:lnTo>
                      <a:pt x="65702" y="82963"/>
                    </a:lnTo>
                    <a:lnTo>
                      <a:pt x="64029" y="83287"/>
                    </a:lnTo>
                    <a:lnTo>
                      <a:pt x="61278" y="83341"/>
                    </a:lnTo>
                    <a:lnTo>
                      <a:pt x="58635" y="83934"/>
                    </a:lnTo>
                    <a:lnTo>
                      <a:pt x="57125" y="84312"/>
                    </a:lnTo>
                    <a:lnTo>
                      <a:pt x="55453" y="83826"/>
                    </a:lnTo>
                    <a:lnTo>
                      <a:pt x="52648" y="83287"/>
                    </a:lnTo>
                    <a:lnTo>
                      <a:pt x="50867" y="83017"/>
                    </a:lnTo>
                    <a:lnTo>
                      <a:pt x="41643" y="84204"/>
                    </a:lnTo>
                    <a:lnTo>
                      <a:pt x="38029" y="84797"/>
                    </a:lnTo>
                    <a:lnTo>
                      <a:pt x="36303" y="86254"/>
                    </a:lnTo>
                    <a:lnTo>
                      <a:pt x="33121" y="85229"/>
                    </a:lnTo>
                    <a:lnTo>
                      <a:pt x="32042" y="85822"/>
                    </a:lnTo>
                    <a:lnTo>
                      <a:pt x="30747" y="84581"/>
                    </a:lnTo>
                    <a:lnTo>
                      <a:pt x="29830" y="83880"/>
                    </a:lnTo>
                    <a:lnTo>
                      <a:pt x="28266" y="83718"/>
                    </a:lnTo>
                    <a:lnTo>
                      <a:pt x="27942" y="84042"/>
                    </a:lnTo>
                    <a:lnTo>
                      <a:pt x="27133" y="84635"/>
                    </a:lnTo>
                    <a:lnTo>
                      <a:pt x="26324" y="85013"/>
                    </a:lnTo>
                    <a:lnTo>
                      <a:pt x="25946" y="84635"/>
                    </a:lnTo>
                    <a:lnTo>
                      <a:pt x="25784" y="84042"/>
                    </a:lnTo>
                    <a:lnTo>
                      <a:pt x="25407" y="83395"/>
                    </a:lnTo>
                    <a:lnTo>
                      <a:pt x="24921" y="82855"/>
                    </a:lnTo>
                    <a:lnTo>
                      <a:pt x="24490" y="82639"/>
                    </a:lnTo>
                    <a:lnTo>
                      <a:pt x="20876" y="81183"/>
                    </a:lnTo>
                    <a:lnTo>
                      <a:pt x="16938" y="80967"/>
                    </a:lnTo>
                    <a:lnTo>
                      <a:pt x="16075" y="81291"/>
                    </a:lnTo>
                    <a:lnTo>
                      <a:pt x="15643" y="82963"/>
                    </a:lnTo>
                    <a:lnTo>
                      <a:pt x="15212" y="83664"/>
                    </a:lnTo>
                    <a:lnTo>
                      <a:pt x="14564" y="84204"/>
                    </a:lnTo>
                    <a:lnTo>
                      <a:pt x="13755" y="84420"/>
                    </a:lnTo>
                    <a:lnTo>
                      <a:pt x="12137" y="83826"/>
                    </a:lnTo>
                    <a:lnTo>
                      <a:pt x="11328" y="82370"/>
                    </a:lnTo>
                    <a:lnTo>
                      <a:pt x="10357" y="79079"/>
                    </a:lnTo>
                    <a:lnTo>
                      <a:pt x="9116" y="78270"/>
                    </a:lnTo>
                    <a:lnTo>
                      <a:pt x="8631" y="77731"/>
                    </a:lnTo>
                    <a:lnTo>
                      <a:pt x="8900" y="77029"/>
                    </a:lnTo>
                    <a:lnTo>
                      <a:pt x="9548" y="76868"/>
                    </a:lnTo>
                    <a:lnTo>
                      <a:pt x="12461" y="77299"/>
                    </a:lnTo>
                    <a:lnTo>
                      <a:pt x="13647" y="76814"/>
                    </a:lnTo>
                    <a:lnTo>
                      <a:pt x="15158" y="75627"/>
                    </a:lnTo>
                    <a:lnTo>
                      <a:pt x="17531" y="73146"/>
                    </a:lnTo>
                    <a:lnTo>
                      <a:pt x="18340" y="71689"/>
                    </a:lnTo>
                    <a:lnTo>
                      <a:pt x="18988" y="70125"/>
                    </a:lnTo>
                    <a:lnTo>
                      <a:pt x="19851" y="68884"/>
                    </a:lnTo>
                    <a:lnTo>
                      <a:pt x="21361" y="68399"/>
                    </a:lnTo>
                    <a:lnTo>
                      <a:pt x="22440" y="68830"/>
                    </a:lnTo>
                    <a:lnTo>
                      <a:pt x="23627" y="69801"/>
                    </a:lnTo>
                    <a:lnTo>
                      <a:pt x="24652" y="70988"/>
                    </a:lnTo>
                    <a:lnTo>
                      <a:pt x="25245" y="71959"/>
                    </a:lnTo>
                    <a:lnTo>
                      <a:pt x="25461" y="73038"/>
                    </a:lnTo>
                    <a:lnTo>
                      <a:pt x="25407" y="73955"/>
                    </a:lnTo>
                    <a:lnTo>
                      <a:pt x="25515" y="74818"/>
                    </a:lnTo>
                    <a:lnTo>
                      <a:pt x="27564" y="78270"/>
                    </a:lnTo>
                    <a:lnTo>
                      <a:pt x="28050" y="79673"/>
                    </a:lnTo>
                    <a:lnTo>
                      <a:pt x="29183" y="80967"/>
                    </a:lnTo>
                    <a:lnTo>
                      <a:pt x="30693" y="81561"/>
                    </a:lnTo>
                    <a:lnTo>
                      <a:pt x="32311" y="80967"/>
                    </a:lnTo>
                    <a:lnTo>
                      <a:pt x="33390" y="79403"/>
                    </a:lnTo>
                    <a:lnTo>
                      <a:pt x="34685" y="75303"/>
                    </a:lnTo>
                    <a:lnTo>
                      <a:pt x="35656" y="73469"/>
                    </a:lnTo>
                    <a:lnTo>
                      <a:pt x="42506" y="67212"/>
                    </a:lnTo>
                    <a:lnTo>
                      <a:pt x="43801" y="65486"/>
                    </a:lnTo>
                    <a:lnTo>
                      <a:pt x="44286" y="64137"/>
                    </a:lnTo>
                    <a:lnTo>
                      <a:pt x="43531" y="56855"/>
                    </a:lnTo>
                    <a:lnTo>
                      <a:pt x="45689" y="52486"/>
                    </a:lnTo>
                    <a:lnTo>
                      <a:pt x="46768" y="51677"/>
                    </a:lnTo>
                    <a:lnTo>
                      <a:pt x="48656" y="51838"/>
                    </a:lnTo>
                    <a:lnTo>
                      <a:pt x="49033" y="55021"/>
                    </a:lnTo>
                    <a:lnTo>
                      <a:pt x="50490" y="55830"/>
                    </a:lnTo>
                    <a:lnTo>
                      <a:pt x="51569" y="57017"/>
                    </a:lnTo>
                    <a:lnTo>
                      <a:pt x="53996" y="56639"/>
                    </a:lnTo>
                    <a:lnTo>
                      <a:pt x="57718" y="55075"/>
                    </a:lnTo>
                    <a:lnTo>
                      <a:pt x="59984" y="52000"/>
                    </a:lnTo>
                    <a:lnTo>
                      <a:pt x="61332" y="48278"/>
                    </a:lnTo>
                    <a:lnTo>
                      <a:pt x="61116" y="45365"/>
                    </a:lnTo>
                    <a:lnTo>
                      <a:pt x="62087" y="30316"/>
                    </a:lnTo>
                    <a:lnTo>
                      <a:pt x="62735" y="27133"/>
                    </a:lnTo>
                    <a:lnTo>
                      <a:pt x="65108" y="19959"/>
                    </a:lnTo>
                    <a:lnTo>
                      <a:pt x="66888" y="16506"/>
                    </a:lnTo>
                    <a:lnTo>
                      <a:pt x="72876" y="10249"/>
                    </a:lnTo>
                    <a:lnTo>
                      <a:pt x="73739" y="9764"/>
                    </a:lnTo>
                    <a:lnTo>
                      <a:pt x="74656" y="8954"/>
                    </a:lnTo>
                    <a:lnTo>
                      <a:pt x="76382" y="3237"/>
                    </a:lnTo>
                    <a:lnTo>
                      <a:pt x="78378" y="1079"/>
                    </a:lnTo>
                    <a:lnTo>
                      <a:pt x="81237" y="0"/>
                    </a:lnTo>
                    <a:lnTo>
                      <a:pt x="84042" y="378"/>
                    </a:lnTo>
                    <a:lnTo>
                      <a:pt x="85930" y="2589"/>
                    </a:lnTo>
                    <a:lnTo>
                      <a:pt x="86308" y="8199"/>
                    </a:lnTo>
                    <a:lnTo>
                      <a:pt x="86847" y="9170"/>
                    </a:lnTo>
                    <a:lnTo>
                      <a:pt x="87764" y="9548"/>
                    </a:lnTo>
                    <a:lnTo>
                      <a:pt x="90407" y="11220"/>
                    </a:lnTo>
                    <a:lnTo>
                      <a:pt x="91864" y="11598"/>
                    </a:lnTo>
                    <a:lnTo>
                      <a:pt x="94776" y="10249"/>
                    </a:lnTo>
                    <a:lnTo>
                      <a:pt x="96664" y="7498"/>
                    </a:lnTo>
                    <a:lnTo>
                      <a:pt x="98822" y="5286"/>
                    </a:lnTo>
                    <a:lnTo>
                      <a:pt x="102490" y="5610"/>
                    </a:lnTo>
                    <a:lnTo>
                      <a:pt x="107884" y="9818"/>
                    </a:lnTo>
                    <a:lnTo>
                      <a:pt x="109988" y="10411"/>
                    </a:lnTo>
                    <a:lnTo>
                      <a:pt x="112092" y="10788"/>
                    </a:lnTo>
                    <a:lnTo>
                      <a:pt x="117378" y="13432"/>
                    </a:lnTo>
                    <a:lnTo>
                      <a:pt x="119590" y="13486"/>
                    </a:lnTo>
                    <a:lnTo>
                      <a:pt x="121046" y="12623"/>
                    </a:lnTo>
                    <a:lnTo>
                      <a:pt x="122395" y="11544"/>
                    </a:lnTo>
                    <a:lnTo>
                      <a:pt x="124283" y="11004"/>
                    </a:lnTo>
                    <a:lnTo>
                      <a:pt x="134154" y="11112"/>
                    </a:lnTo>
                    <a:lnTo>
                      <a:pt x="136096" y="11490"/>
                    </a:lnTo>
                    <a:lnTo>
                      <a:pt x="137876" y="12191"/>
                    </a:lnTo>
                    <a:lnTo>
                      <a:pt x="139171" y="13108"/>
                    </a:lnTo>
                    <a:lnTo>
                      <a:pt x="139872" y="14564"/>
                    </a:lnTo>
                    <a:lnTo>
                      <a:pt x="140034" y="15535"/>
                    </a:lnTo>
                    <a:lnTo>
                      <a:pt x="139656" y="15751"/>
                    </a:lnTo>
                    <a:lnTo>
                      <a:pt x="136851" y="17963"/>
                    </a:lnTo>
                    <a:lnTo>
                      <a:pt x="135934" y="19311"/>
                    </a:lnTo>
                    <a:lnTo>
                      <a:pt x="137499" y="28751"/>
                    </a:lnTo>
                    <a:lnTo>
                      <a:pt x="139980" y="31610"/>
                    </a:lnTo>
                    <a:lnTo>
                      <a:pt x="140951" y="35224"/>
                    </a:lnTo>
                    <a:lnTo>
                      <a:pt x="141922" y="36519"/>
                    </a:lnTo>
                    <a:lnTo>
                      <a:pt x="142731" y="36735"/>
                    </a:lnTo>
                    <a:lnTo>
                      <a:pt x="142677" y="41320"/>
                    </a:lnTo>
                    <a:lnTo>
                      <a:pt x="143001" y="42722"/>
                    </a:lnTo>
                    <a:lnTo>
                      <a:pt x="140627" y="44125"/>
                    </a:lnTo>
                    <a:lnTo>
                      <a:pt x="131241" y="43963"/>
                    </a:lnTo>
                    <a:lnTo>
                      <a:pt x="128652" y="43262"/>
                    </a:lnTo>
                    <a:lnTo>
                      <a:pt x="126872" y="42183"/>
                    </a:lnTo>
                    <a:lnTo>
                      <a:pt x="125092" y="41428"/>
                    </a:lnTo>
                    <a:lnTo>
                      <a:pt x="122611" y="41266"/>
                    </a:lnTo>
                    <a:lnTo>
                      <a:pt x="121208" y="41913"/>
                    </a:lnTo>
                    <a:lnTo>
                      <a:pt x="120075" y="42776"/>
                    </a:lnTo>
                    <a:lnTo>
                      <a:pt x="118996" y="43316"/>
                    </a:lnTo>
                    <a:lnTo>
                      <a:pt x="118187" y="42992"/>
                    </a:lnTo>
                    <a:lnTo>
                      <a:pt x="117540" y="41859"/>
                    </a:lnTo>
                    <a:lnTo>
                      <a:pt x="117162" y="40672"/>
                    </a:lnTo>
                    <a:lnTo>
                      <a:pt x="116623" y="39971"/>
                    </a:lnTo>
                    <a:lnTo>
                      <a:pt x="115760" y="39971"/>
                    </a:lnTo>
                    <a:lnTo>
                      <a:pt x="115059" y="40349"/>
                    </a:lnTo>
                    <a:lnTo>
                      <a:pt x="113872" y="41104"/>
                    </a:lnTo>
                    <a:lnTo>
                      <a:pt x="113009" y="42830"/>
                    </a:lnTo>
                    <a:lnTo>
                      <a:pt x="113494" y="44340"/>
                    </a:lnTo>
                    <a:lnTo>
                      <a:pt x="113926" y="46498"/>
                    </a:lnTo>
                    <a:lnTo>
                      <a:pt x="114088" y="48818"/>
                    </a:lnTo>
                    <a:lnTo>
                      <a:pt x="113225" y="50975"/>
                    </a:lnTo>
                    <a:lnTo>
                      <a:pt x="111984" y="53457"/>
                    </a:lnTo>
                    <a:lnTo>
                      <a:pt x="111606" y="56262"/>
                    </a:lnTo>
                    <a:lnTo>
                      <a:pt x="113440" y="71366"/>
                    </a:lnTo>
                    <a:lnTo>
                      <a:pt x="114196" y="73415"/>
                    </a:lnTo>
                    <a:lnTo>
                      <a:pt x="114951" y="74656"/>
                    </a:lnTo>
                    <a:lnTo>
                      <a:pt x="117702" y="75519"/>
                    </a:lnTo>
                    <a:lnTo>
                      <a:pt x="118835" y="76059"/>
                    </a:lnTo>
                    <a:lnTo>
                      <a:pt x="120507" y="77569"/>
                    </a:lnTo>
                    <a:lnTo>
                      <a:pt x="120291" y="78917"/>
                    </a:lnTo>
                    <a:lnTo>
                      <a:pt x="115490" y="83556"/>
                    </a:lnTo>
                    <a:lnTo>
                      <a:pt x="112200" y="89544"/>
                    </a:lnTo>
                    <a:lnTo>
                      <a:pt x="111337" y="91864"/>
                    </a:lnTo>
                    <a:lnTo>
                      <a:pt x="110797" y="93805"/>
                    </a:lnTo>
                    <a:lnTo>
                      <a:pt x="110851" y="94992"/>
                    </a:lnTo>
                    <a:lnTo>
                      <a:pt x="111067" y="95963"/>
                    </a:lnTo>
                    <a:lnTo>
                      <a:pt x="111822" y="96718"/>
                    </a:lnTo>
                    <a:close/>
                    <a:moveTo>
                      <a:pt x="12784" y="56208"/>
                    </a:moveTo>
                    <a:lnTo>
                      <a:pt x="12892" y="58419"/>
                    </a:lnTo>
                    <a:lnTo>
                      <a:pt x="12730" y="61818"/>
                    </a:lnTo>
                    <a:lnTo>
                      <a:pt x="12029" y="64946"/>
                    </a:lnTo>
                    <a:lnTo>
                      <a:pt x="10627" y="66349"/>
                    </a:lnTo>
                    <a:lnTo>
                      <a:pt x="9116" y="66834"/>
                    </a:lnTo>
                    <a:lnTo>
                      <a:pt x="7498" y="68938"/>
                    </a:lnTo>
                    <a:lnTo>
                      <a:pt x="6473" y="69424"/>
                    </a:lnTo>
                    <a:lnTo>
                      <a:pt x="5664" y="68776"/>
                    </a:lnTo>
                    <a:lnTo>
                      <a:pt x="5826" y="67320"/>
                    </a:lnTo>
                    <a:lnTo>
                      <a:pt x="6581" y="65702"/>
                    </a:lnTo>
                    <a:lnTo>
                      <a:pt x="7336" y="64569"/>
                    </a:lnTo>
                    <a:lnTo>
                      <a:pt x="6257" y="64083"/>
                    </a:lnTo>
                    <a:lnTo>
                      <a:pt x="5664" y="63220"/>
                    </a:lnTo>
                    <a:lnTo>
                      <a:pt x="5017" y="61063"/>
                    </a:lnTo>
                    <a:lnTo>
                      <a:pt x="1241" y="64892"/>
                    </a:lnTo>
                    <a:lnTo>
                      <a:pt x="216" y="65270"/>
                    </a:lnTo>
                    <a:lnTo>
                      <a:pt x="0" y="63652"/>
                    </a:lnTo>
                    <a:lnTo>
                      <a:pt x="1780" y="61440"/>
                    </a:lnTo>
                    <a:lnTo>
                      <a:pt x="6149" y="57988"/>
                    </a:lnTo>
                    <a:lnTo>
                      <a:pt x="6797" y="58635"/>
                    </a:lnTo>
                    <a:lnTo>
                      <a:pt x="7498" y="57772"/>
                    </a:lnTo>
                    <a:lnTo>
                      <a:pt x="8469" y="57233"/>
                    </a:lnTo>
                    <a:lnTo>
                      <a:pt x="9332" y="57017"/>
                    </a:lnTo>
                    <a:lnTo>
                      <a:pt x="9710" y="57179"/>
                    </a:lnTo>
                    <a:lnTo>
                      <a:pt x="10033" y="56639"/>
                    </a:lnTo>
                    <a:lnTo>
                      <a:pt x="10788" y="56316"/>
                    </a:lnTo>
                    <a:lnTo>
                      <a:pt x="11759" y="56208"/>
                    </a:lnTo>
                    <a:lnTo>
                      <a:pt x="12784" y="56208"/>
                    </a:lnTo>
                    <a:close/>
                  </a:path>
                </a:pathLst>
              </a:custGeom>
              <a:grpFill/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D"/>
              </a:p>
            </p:txBody>
          </p:sp>
          <p:grpSp>
            <p:nvGrpSpPr>
              <p:cNvPr id="104" name="Graphic 53">
                <a:extLst>
                  <a:ext uri="{FF2B5EF4-FFF2-40B4-BE49-F238E27FC236}">
                    <a16:creationId xmlns="" xmlns:a16="http://schemas.microsoft.com/office/drawing/2014/main" id="{0704D368-3277-E92D-7822-247BAD3912D0}"/>
                  </a:ext>
                </a:extLst>
              </p:cNvPr>
              <p:cNvGrpSpPr/>
              <p:nvPr/>
            </p:nvGrpSpPr>
            <p:grpSpPr>
              <a:xfrm>
                <a:off x="567003" y="2780982"/>
                <a:ext cx="2158874" cy="1279347"/>
                <a:chOff x="567003" y="2780982"/>
                <a:chExt cx="2158874" cy="1279347"/>
              </a:xfrm>
              <a:grpFill/>
            </p:grpSpPr>
            <p:sp>
              <p:nvSpPr>
                <p:cNvPr id="105" name="Freeform: Shape 104">
                  <a:extLst>
                    <a:ext uri="{FF2B5EF4-FFF2-40B4-BE49-F238E27FC236}">
                      <a16:creationId xmlns="" xmlns:a16="http://schemas.microsoft.com/office/drawing/2014/main" id="{20CF4837-E9A8-7D16-CA68-C03A849612A6}"/>
                    </a:ext>
                  </a:extLst>
                </p:cNvPr>
                <p:cNvSpPr/>
                <p:nvPr/>
              </p:nvSpPr>
              <p:spPr>
                <a:xfrm>
                  <a:off x="2196488" y="2933261"/>
                  <a:ext cx="454678" cy="567148"/>
                </a:xfrm>
                <a:custGeom>
                  <a:avLst/>
                  <a:gdLst>
                    <a:gd name="connsiteX0" fmla="*/ 359686 w 454678"/>
                    <a:gd name="connsiteY0" fmla="*/ 5502 h 567148"/>
                    <a:gd name="connsiteX1" fmla="*/ 359147 w 454678"/>
                    <a:gd name="connsiteY1" fmla="*/ 1618 h 567148"/>
                    <a:gd name="connsiteX2" fmla="*/ 358716 w 454678"/>
                    <a:gd name="connsiteY2" fmla="*/ 593 h 567148"/>
                    <a:gd name="connsiteX3" fmla="*/ 353969 w 454678"/>
                    <a:gd name="connsiteY3" fmla="*/ 539 h 567148"/>
                    <a:gd name="connsiteX4" fmla="*/ 344043 w 454678"/>
                    <a:gd name="connsiteY4" fmla="*/ 539 h 567148"/>
                    <a:gd name="connsiteX5" fmla="*/ 341077 w 454678"/>
                    <a:gd name="connsiteY5" fmla="*/ 0 h 567148"/>
                    <a:gd name="connsiteX6" fmla="*/ 344151 w 454678"/>
                    <a:gd name="connsiteY6" fmla="*/ 2697 h 567148"/>
                    <a:gd name="connsiteX7" fmla="*/ 346201 w 454678"/>
                    <a:gd name="connsiteY7" fmla="*/ 5448 h 567148"/>
                    <a:gd name="connsiteX8" fmla="*/ 351110 w 454678"/>
                    <a:gd name="connsiteY8" fmla="*/ 8253 h 567148"/>
                    <a:gd name="connsiteX9" fmla="*/ 352782 w 454678"/>
                    <a:gd name="connsiteY9" fmla="*/ 10734 h 567148"/>
                    <a:gd name="connsiteX10" fmla="*/ 355749 w 454678"/>
                    <a:gd name="connsiteY10" fmla="*/ 11490 h 567148"/>
                    <a:gd name="connsiteX11" fmla="*/ 356989 w 454678"/>
                    <a:gd name="connsiteY11" fmla="*/ 11436 h 567148"/>
                    <a:gd name="connsiteX12" fmla="*/ 358230 w 454678"/>
                    <a:gd name="connsiteY12" fmla="*/ 11058 h 567148"/>
                    <a:gd name="connsiteX13" fmla="*/ 361143 w 454678"/>
                    <a:gd name="connsiteY13" fmla="*/ 9008 h 567148"/>
                    <a:gd name="connsiteX14" fmla="*/ 359686 w 454678"/>
                    <a:gd name="connsiteY14" fmla="*/ 5502 h 567148"/>
                    <a:gd name="connsiteX15" fmla="*/ 454625 w 454678"/>
                    <a:gd name="connsiteY15" fmla="*/ 276076 h 567148"/>
                    <a:gd name="connsiteX16" fmla="*/ 454193 w 454678"/>
                    <a:gd name="connsiteY16" fmla="*/ 275483 h 567148"/>
                    <a:gd name="connsiteX17" fmla="*/ 453708 w 454678"/>
                    <a:gd name="connsiteY17" fmla="*/ 275105 h 567148"/>
                    <a:gd name="connsiteX18" fmla="*/ 453438 w 454678"/>
                    <a:gd name="connsiteY18" fmla="*/ 274728 h 567148"/>
                    <a:gd name="connsiteX19" fmla="*/ 453546 w 454678"/>
                    <a:gd name="connsiteY19" fmla="*/ 273757 h 567148"/>
                    <a:gd name="connsiteX20" fmla="*/ 453924 w 454678"/>
                    <a:gd name="connsiteY20" fmla="*/ 272732 h 567148"/>
                    <a:gd name="connsiteX21" fmla="*/ 454139 w 454678"/>
                    <a:gd name="connsiteY21" fmla="*/ 271761 h 567148"/>
                    <a:gd name="connsiteX22" fmla="*/ 453708 w 454678"/>
                    <a:gd name="connsiteY22" fmla="*/ 270898 h 567148"/>
                    <a:gd name="connsiteX23" fmla="*/ 452359 w 454678"/>
                    <a:gd name="connsiteY23" fmla="*/ 270035 h 567148"/>
                    <a:gd name="connsiteX24" fmla="*/ 447882 w 454678"/>
                    <a:gd name="connsiteY24" fmla="*/ 268416 h 567148"/>
                    <a:gd name="connsiteX25" fmla="*/ 446318 w 454678"/>
                    <a:gd name="connsiteY25" fmla="*/ 268201 h 567148"/>
                    <a:gd name="connsiteX26" fmla="*/ 445509 w 454678"/>
                    <a:gd name="connsiteY26" fmla="*/ 268470 h 567148"/>
                    <a:gd name="connsiteX27" fmla="*/ 444484 w 454678"/>
                    <a:gd name="connsiteY27" fmla="*/ 269603 h 567148"/>
                    <a:gd name="connsiteX28" fmla="*/ 443890 w 454678"/>
                    <a:gd name="connsiteY28" fmla="*/ 269981 h 567148"/>
                    <a:gd name="connsiteX29" fmla="*/ 443081 w 454678"/>
                    <a:gd name="connsiteY29" fmla="*/ 270196 h 567148"/>
                    <a:gd name="connsiteX30" fmla="*/ 442434 w 454678"/>
                    <a:gd name="connsiteY30" fmla="*/ 270143 h 567148"/>
                    <a:gd name="connsiteX31" fmla="*/ 441193 w 454678"/>
                    <a:gd name="connsiteY31" fmla="*/ 269981 h 567148"/>
                    <a:gd name="connsiteX32" fmla="*/ 438550 w 454678"/>
                    <a:gd name="connsiteY32" fmla="*/ 264640 h 567148"/>
                    <a:gd name="connsiteX33" fmla="*/ 437040 w 454678"/>
                    <a:gd name="connsiteY33" fmla="*/ 262914 h 567148"/>
                    <a:gd name="connsiteX34" fmla="*/ 436069 w 454678"/>
                    <a:gd name="connsiteY34" fmla="*/ 261997 h 567148"/>
                    <a:gd name="connsiteX35" fmla="*/ 433156 w 454678"/>
                    <a:gd name="connsiteY35" fmla="*/ 260811 h 567148"/>
                    <a:gd name="connsiteX36" fmla="*/ 433426 w 454678"/>
                    <a:gd name="connsiteY36" fmla="*/ 260055 h 567148"/>
                    <a:gd name="connsiteX37" fmla="*/ 433965 w 454678"/>
                    <a:gd name="connsiteY37" fmla="*/ 259786 h 567148"/>
                    <a:gd name="connsiteX38" fmla="*/ 434558 w 454678"/>
                    <a:gd name="connsiteY38" fmla="*/ 259624 h 567148"/>
                    <a:gd name="connsiteX39" fmla="*/ 434936 w 454678"/>
                    <a:gd name="connsiteY39" fmla="*/ 259246 h 567148"/>
                    <a:gd name="connsiteX40" fmla="*/ 434235 w 454678"/>
                    <a:gd name="connsiteY40" fmla="*/ 257520 h 567148"/>
                    <a:gd name="connsiteX41" fmla="*/ 432293 w 454678"/>
                    <a:gd name="connsiteY41" fmla="*/ 255093 h 567148"/>
                    <a:gd name="connsiteX42" fmla="*/ 430135 w 454678"/>
                    <a:gd name="connsiteY42" fmla="*/ 252989 h 567148"/>
                    <a:gd name="connsiteX43" fmla="*/ 428679 w 454678"/>
                    <a:gd name="connsiteY43" fmla="*/ 252072 h 567148"/>
                    <a:gd name="connsiteX44" fmla="*/ 425442 w 454678"/>
                    <a:gd name="connsiteY44" fmla="*/ 250669 h 567148"/>
                    <a:gd name="connsiteX45" fmla="*/ 420048 w 454678"/>
                    <a:gd name="connsiteY45" fmla="*/ 244520 h 567148"/>
                    <a:gd name="connsiteX46" fmla="*/ 417351 w 454678"/>
                    <a:gd name="connsiteY46" fmla="*/ 243117 h 567148"/>
                    <a:gd name="connsiteX47" fmla="*/ 413359 w 454678"/>
                    <a:gd name="connsiteY47" fmla="*/ 242848 h 567148"/>
                    <a:gd name="connsiteX48" fmla="*/ 412280 w 454678"/>
                    <a:gd name="connsiteY48" fmla="*/ 242524 h 567148"/>
                    <a:gd name="connsiteX49" fmla="*/ 409529 w 454678"/>
                    <a:gd name="connsiteY49" fmla="*/ 240690 h 567148"/>
                    <a:gd name="connsiteX50" fmla="*/ 408127 w 454678"/>
                    <a:gd name="connsiteY50" fmla="*/ 240097 h 567148"/>
                    <a:gd name="connsiteX51" fmla="*/ 406994 w 454678"/>
                    <a:gd name="connsiteY51" fmla="*/ 240744 h 567148"/>
                    <a:gd name="connsiteX52" fmla="*/ 406400 w 454678"/>
                    <a:gd name="connsiteY52" fmla="*/ 240744 h 567148"/>
                    <a:gd name="connsiteX53" fmla="*/ 406239 w 454678"/>
                    <a:gd name="connsiteY53" fmla="*/ 240043 h 567148"/>
                    <a:gd name="connsiteX54" fmla="*/ 405969 w 454678"/>
                    <a:gd name="connsiteY54" fmla="*/ 237831 h 567148"/>
                    <a:gd name="connsiteX55" fmla="*/ 405753 w 454678"/>
                    <a:gd name="connsiteY55" fmla="*/ 237184 h 567148"/>
                    <a:gd name="connsiteX56" fmla="*/ 404836 w 454678"/>
                    <a:gd name="connsiteY56" fmla="*/ 236752 h 567148"/>
                    <a:gd name="connsiteX57" fmla="*/ 402786 w 454678"/>
                    <a:gd name="connsiteY57" fmla="*/ 236752 h 567148"/>
                    <a:gd name="connsiteX58" fmla="*/ 401923 w 454678"/>
                    <a:gd name="connsiteY58" fmla="*/ 236375 h 567148"/>
                    <a:gd name="connsiteX59" fmla="*/ 401492 w 454678"/>
                    <a:gd name="connsiteY59" fmla="*/ 235566 h 567148"/>
                    <a:gd name="connsiteX60" fmla="*/ 401869 w 454678"/>
                    <a:gd name="connsiteY60" fmla="*/ 234918 h 567148"/>
                    <a:gd name="connsiteX61" fmla="*/ 403110 w 454678"/>
                    <a:gd name="connsiteY61" fmla="*/ 233947 h 567148"/>
                    <a:gd name="connsiteX62" fmla="*/ 403703 w 454678"/>
                    <a:gd name="connsiteY62" fmla="*/ 232868 h 567148"/>
                    <a:gd name="connsiteX63" fmla="*/ 403002 w 454678"/>
                    <a:gd name="connsiteY63" fmla="*/ 232329 h 567148"/>
                    <a:gd name="connsiteX64" fmla="*/ 401006 w 454678"/>
                    <a:gd name="connsiteY64" fmla="*/ 231844 h 567148"/>
                    <a:gd name="connsiteX65" fmla="*/ 398903 w 454678"/>
                    <a:gd name="connsiteY65" fmla="*/ 229632 h 567148"/>
                    <a:gd name="connsiteX66" fmla="*/ 397446 w 454678"/>
                    <a:gd name="connsiteY66" fmla="*/ 228715 h 567148"/>
                    <a:gd name="connsiteX67" fmla="*/ 393832 w 454678"/>
                    <a:gd name="connsiteY67" fmla="*/ 227960 h 567148"/>
                    <a:gd name="connsiteX68" fmla="*/ 390326 w 454678"/>
                    <a:gd name="connsiteY68" fmla="*/ 226180 h 567148"/>
                    <a:gd name="connsiteX69" fmla="*/ 382882 w 454678"/>
                    <a:gd name="connsiteY69" fmla="*/ 220138 h 567148"/>
                    <a:gd name="connsiteX70" fmla="*/ 377811 w 454678"/>
                    <a:gd name="connsiteY70" fmla="*/ 218196 h 567148"/>
                    <a:gd name="connsiteX71" fmla="*/ 371554 w 454678"/>
                    <a:gd name="connsiteY71" fmla="*/ 211346 h 567148"/>
                    <a:gd name="connsiteX72" fmla="*/ 370961 w 454678"/>
                    <a:gd name="connsiteY72" fmla="*/ 210429 h 567148"/>
                    <a:gd name="connsiteX73" fmla="*/ 370907 w 454678"/>
                    <a:gd name="connsiteY73" fmla="*/ 209673 h 567148"/>
                    <a:gd name="connsiteX74" fmla="*/ 371068 w 454678"/>
                    <a:gd name="connsiteY74" fmla="*/ 208864 h 567148"/>
                    <a:gd name="connsiteX75" fmla="*/ 371230 w 454678"/>
                    <a:gd name="connsiteY75" fmla="*/ 207785 h 567148"/>
                    <a:gd name="connsiteX76" fmla="*/ 370799 w 454678"/>
                    <a:gd name="connsiteY76" fmla="*/ 207030 h 567148"/>
                    <a:gd name="connsiteX77" fmla="*/ 369828 w 454678"/>
                    <a:gd name="connsiteY77" fmla="*/ 206868 h 567148"/>
                    <a:gd name="connsiteX78" fmla="*/ 367724 w 454678"/>
                    <a:gd name="connsiteY78" fmla="*/ 206922 h 567148"/>
                    <a:gd name="connsiteX79" fmla="*/ 366375 w 454678"/>
                    <a:gd name="connsiteY79" fmla="*/ 206275 h 567148"/>
                    <a:gd name="connsiteX80" fmla="*/ 365135 w 454678"/>
                    <a:gd name="connsiteY80" fmla="*/ 205466 h 567148"/>
                    <a:gd name="connsiteX81" fmla="*/ 363786 w 454678"/>
                    <a:gd name="connsiteY81" fmla="*/ 204819 h 567148"/>
                    <a:gd name="connsiteX82" fmla="*/ 362006 w 454678"/>
                    <a:gd name="connsiteY82" fmla="*/ 204549 h 567148"/>
                    <a:gd name="connsiteX83" fmla="*/ 360226 w 454678"/>
                    <a:gd name="connsiteY83" fmla="*/ 203902 h 567148"/>
                    <a:gd name="connsiteX84" fmla="*/ 359147 w 454678"/>
                    <a:gd name="connsiteY84" fmla="*/ 202337 h 567148"/>
                    <a:gd name="connsiteX85" fmla="*/ 358392 w 454678"/>
                    <a:gd name="connsiteY85" fmla="*/ 200557 h 567148"/>
                    <a:gd name="connsiteX86" fmla="*/ 357583 w 454678"/>
                    <a:gd name="connsiteY86" fmla="*/ 199155 h 567148"/>
                    <a:gd name="connsiteX87" fmla="*/ 356882 w 454678"/>
                    <a:gd name="connsiteY87" fmla="*/ 198399 h 567148"/>
                    <a:gd name="connsiteX88" fmla="*/ 356720 w 454678"/>
                    <a:gd name="connsiteY88" fmla="*/ 198238 h 567148"/>
                    <a:gd name="connsiteX89" fmla="*/ 356450 w 454678"/>
                    <a:gd name="connsiteY89" fmla="*/ 198399 h 567148"/>
                    <a:gd name="connsiteX90" fmla="*/ 355533 w 454678"/>
                    <a:gd name="connsiteY90" fmla="*/ 198561 h 567148"/>
                    <a:gd name="connsiteX91" fmla="*/ 354886 w 454678"/>
                    <a:gd name="connsiteY91" fmla="*/ 198076 h 567148"/>
                    <a:gd name="connsiteX92" fmla="*/ 354400 w 454678"/>
                    <a:gd name="connsiteY92" fmla="*/ 197051 h 567148"/>
                    <a:gd name="connsiteX93" fmla="*/ 354346 w 454678"/>
                    <a:gd name="connsiteY93" fmla="*/ 196026 h 567148"/>
                    <a:gd name="connsiteX94" fmla="*/ 354940 w 454678"/>
                    <a:gd name="connsiteY94" fmla="*/ 195594 h 567148"/>
                    <a:gd name="connsiteX95" fmla="*/ 355695 w 454678"/>
                    <a:gd name="connsiteY95" fmla="*/ 194731 h 567148"/>
                    <a:gd name="connsiteX96" fmla="*/ 355911 w 454678"/>
                    <a:gd name="connsiteY96" fmla="*/ 192735 h 567148"/>
                    <a:gd name="connsiteX97" fmla="*/ 355803 w 454678"/>
                    <a:gd name="connsiteY97" fmla="*/ 189013 h 567148"/>
                    <a:gd name="connsiteX98" fmla="*/ 355263 w 454678"/>
                    <a:gd name="connsiteY98" fmla="*/ 189013 h 567148"/>
                    <a:gd name="connsiteX99" fmla="*/ 354238 w 454678"/>
                    <a:gd name="connsiteY99" fmla="*/ 189607 h 567148"/>
                    <a:gd name="connsiteX100" fmla="*/ 353267 w 454678"/>
                    <a:gd name="connsiteY100" fmla="*/ 188906 h 567148"/>
                    <a:gd name="connsiteX101" fmla="*/ 352189 w 454678"/>
                    <a:gd name="connsiteY101" fmla="*/ 187665 h 567148"/>
                    <a:gd name="connsiteX102" fmla="*/ 351056 w 454678"/>
                    <a:gd name="connsiteY102" fmla="*/ 186694 h 567148"/>
                    <a:gd name="connsiteX103" fmla="*/ 349653 w 454678"/>
                    <a:gd name="connsiteY103" fmla="*/ 186316 h 567148"/>
                    <a:gd name="connsiteX104" fmla="*/ 346363 w 454678"/>
                    <a:gd name="connsiteY104" fmla="*/ 185993 h 567148"/>
                    <a:gd name="connsiteX105" fmla="*/ 345068 w 454678"/>
                    <a:gd name="connsiteY105" fmla="*/ 185453 h 567148"/>
                    <a:gd name="connsiteX106" fmla="*/ 344259 w 454678"/>
                    <a:gd name="connsiteY106" fmla="*/ 184267 h 567148"/>
                    <a:gd name="connsiteX107" fmla="*/ 345500 w 454678"/>
                    <a:gd name="connsiteY107" fmla="*/ 184159 h 567148"/>
                    <a:gd name="connsiteX108" fmla="*/ 348682 w 454678"/>
                    <a:gd name="connsiteY108" fmla="*/ 184860 h 567148"/>
                    <a:gd name="connsiteX109" fmla="*/ 351649 w 454678"/>
                    <a:gd name="connsiteY109" fmla="*/ 185022 h 567148"/>
                    <a:gd name="connsiteX110" fmla="*/ 354616 w 454678"/>
                    <a:gd name="connsiteY110" fmla="*/ 184860 h 567148"/>
                    <a:gd name="connsiteX111" fmla="*/ 358122 w 454678"/>
                    <a:gd name="connsiteY111" fmla="*/ 183835 h 567148"/>
                    <a:gd name="connsiteX112" fmla="*/ 356558 w 454678"/>
                    <a:gd name="connsiteY112" fmla="*/ 182271 h 567148"/>
                    <a:gd name="connsiteX113" fmla="*/ 353267 w 454678"/>
                    <a:gd name="connsiteY113" fmla="*/ 180491 h 567148"/>
                    <a:gd name="connsiteX114" fmla="*/ 351703 w 454678"/>
                    <a:gd name="connsiteY114" fmla="*/ 178926 h 567148"/>
                    <a:gd name="connsiteX115" fmla="*/ 356612 w 454678"/>
                    <a:gd name="connsiteY115" fmla="*/ 179897 h 567148"/>
                    <a:gd name="connsiteX116" fmla="*/ 359363 w 454678"/>
                    <a:gd name="connsiteY116" fmla="*/ 180059 h 567148"/>
                    <a:gd name="connsiteX117" fmla="*/ 359417 w 454678"/>
                    <a:gd name="connsiteY117" fmla="*/ 178926 h 567148"/>
                    <a:gd name="connsiteX118" fmla="*/ 361197 w 454678"/>
                    <a:gd name="connsiteY118" fmla="*/ 177362 h 567148"/>
                    <a:gd name="connsiteX119" fmla="*/ 361521 w 454678"/>
                    <a:gd name="connsiteY119" fmla="*/ 175690 h 567148"/>
                    <a:gd name="connsiteX120" fmla="*/ 361682 w 454678"/>
                    <a:gd name="connsiteY120" fmla="*/ 173964 h 567148"/>
                    <a:gd name="connsiteX121" fmla="*/ 362923 w 454678"/>
                    <a:gd name="connsiteY121" fmla="*/ 172345 h 567148"/>
                    <a:gd name="connsiteX122" fmla="*/ 364649 w 454678"/>
                    <a:gd name="connsiteY122" fmla="*/ 171482 h 567148"/>
                    <a:gd name="connsiteX123" fmla="*/ 370691 w 454678"/>
                    <a:gd name="connsiteY123" fmla="*/ 170026 h 567148"/>
                    <a:gd name="connsiteX124" fmla="*/ 371823 w 454678"/>
                    <a:gd name="connsiteY124" fmla="*/ 169055 h 567148"/>
                    <a:gd name="connsiteX125" fmla="*/ 374736 w 454678"/>
                    <a:gd name="connsiteY125" fmla="*/ 165387 h 567148"/>
                    <a:gd name="connsiteX126" fmla="*/ 375438 w 454678"/>
                    <a:gd name="connsiteY126" fmla="*/ 164038 h 567148"/>
                    <a:gd name="connsiteX127" fmla="*/ 375114 w 454678"/>
                    <a:gd name="connsiteY127" fmla="*/ 161719 h 567148"/>
                    <a:gd name="connsiteX128" fmla="*/ 373927 w 454678"/>
                    <a:gd name="connsiteY128" fmla="*/ 158860 h 567148"/>
                    <a:gd name="connsiteX129" fmla="*/ 372309 w 454678"/>
                    <a:gd name="connsiteY129" fmla="*/ 156271 h 567148"/>
                    <a:gd name="connsiteX130" fmla="*/ 370691 w 454678"/>
                    <a:gd name="connsiteY130" fmla="*/ 155030 h 567148"/>
                    <a:gd name="connsiteX131" fmla="*/ 370043 w 454678"/>
                    <a:gd name="connsiteY131" fmla="*/ 156540 h 567148"/>
                    <a:gd name="connsiteX132" fmla="*/ 368911 w 454678"/>
                    <a:gd name="connsiteY132" fmla="*/ 154976 h 567148"/>
                    <a:gd name="connsiteX133" fmla="*/ 367400 w 454678"/>
                    <a:gd name="connsiteY133" fmla="*/ 151200 h 567148"/>
                    <a:gd name="connsiteX134" fmla="*/ 366753 w 454678"/>
                    <a:gd name="connsiteY134" fmla="*/ 150445 h 567148"/>
                    <a:gd name="connsiteX135" fmla="*/ 365728 w 454678"/>
                    <a:gd name="connsiteY135" fmla="*/ 148503 h 567148"/>
                    <a:gd name="connsiteX136" fmla="*/ 364973 w 454678"/>
                    <a:gd name="connsiteY136" fmla="*/ 147640 h 567148"/>
                    <a:gd name="connsiteX137" fmla="*/ 360442 w 454678"/>
                    <a:gd name="connsiteY137" fmla="*/ 143702 h 567148"/>
                    <a:gd name="connsiteX138" fmla="*/ 339728 w 454678"/>
                    <a:gd name="connsiteY138" fmla="*/ 161341 h 567148"/>
                    <a:gd name="connsiteX139" fmla="*/ 280877 w 454678"/>
                    <a:gd name="connsiteY139" fmla="*/ 125470 h 567148"/>
                    <a:gd name="connsiteX140" fmla="*/ 279151 w 454678"/>
                    <a:gd name="connsiteY140" fmla="*/ 125523 h 567148"/>
                    <a:gd name="connsiteX141" fmla="*/ 240582 w 454678"/>
                    <a:gd name="connsiteY141" fmla="*/ 136582 h 567148"/>
                    <a:gd name="connsiteX142" fmla="*/ 218574 w 454678"/>
                    <a:gd name="connsiteY142" fmla="*/ 117270 h 567148"/>
                    <a:gd name="connsiteX143" fmla="*/ 205034 w 454678"/>
                    <a:gd name="connsiteY143" fmla="*/ 133561 h 567148"/>
                    <a:gd name="connsiteX144" fmla="*/ 202014 w 454678"/>
                    <a:gd name="connsiteY144" fmla="*/ 175096 h 567148"/>
                    <a:gd name="connsiteX145" fmla="*/ 119374 w 454678"/>
                    <a:gd name="connsiteY145" fmla="*/ 205412 h 567148"/>
                    <a:gd name="connsiteX146" fmla="*/ 80482 w 454678"/>
                    <a:gd name="connsiteY146" fmla="*/ 200395 h 567148"/>
                    <a:gd name="connsiteX147" fmla="*/ 80158 w 454678"/>
                    <a:gd name="connsiteY147" fmla="*/ 200503 h 567148"/>
                    <a:gd name="connsiteX148" fmla="*/ 79241 w 454678"/>
                    <a:gd name="connsiteY148" fmla="*/ 201204 h 567148"/>
                    <a:gd name="connsiteX149" fmla="*/ 78432 w 454678"/>
                    <a:gd name="connsiteY149" fmla="*/ 202014 h 567148"/>
                    <a:gd name="connsiteX150" fmla="*/ 77947 w 454678"/>
                    <a:gd name="connsiteY150" fmla="*/ 202769 h 567148"/>
                    <a:gd name="connsiteX151" fmla="*/ 77731 w 454678"/>
                    <a:gd name="connsiteY151" fmla="*/ 203740 h 567148"/>
                    <a:gd name="connsiteX152" fmla="*/ 77839 w 454678"/>
                    <a:gd name="connsiteY152" fmla="*/ 204333 h 567148"/>
                    <a:gd name="connsiteX153" fmla="*/ 78108 w 454678"/>
                    <a:gd name="connsiteY153" fmla="*/ 204980 h 567148"/>
                    <a:gd name="connsiteX154" fmla="*/ 78378 w 454678"/>
                    <a:gd name="connsiteY154" fmla="*/ 206059 h 567148"/>
                    <a:gd name="connsiteX155" fmla="*/ 78486 w 454678"/>
                    <a:gd name="connsiteY155" fmla="*/ 208756 h 567148"/>
                    <a:gd name="connsiteX156" fmla="*/ 77515 w 454678"/>
                    <a:gd name="connsiteY156" fmla="*/ 214744 h 567148"/>
                    <a:gd name="connsiteX157" fmla="*/ 75897 w 454678"/>
                    <a:gd name="connsiteY157" fmla="*/ 219329 h 567148"/>
                    <a:gd name="connsiteX158" fmla="*/ 73631 w 454678"/>
                    <a:gd name="connsiteY158" fmla="*/ 223051 h 567148"/>
                    <a:gd name="connsiteX159" fmla="*/ 72390 w 454678"/>
                    <a:gd name="connsiteY159" fmla="*/ 224507 h 567148"/>
                    <a:gd name="connsiteX160" fmla="*/ 69316 w 454678"/>
                    <a:gd name="connsiteY160" fmla="*/ 226989 h 567148"/>
                    <a:gd name="connsiteX161" fmla="*/ 68345 w 454678"/>
                    <a:gd name="connsiteY161" fmla="*/ 228445 h 567148"/>
                    <a:gd name="connsiteX162" fmla="*/ 68345 w 454678"/>
                    <a:gd name="connsiteY162" fmla="*/ 230549 h 567148"/>
                    <a:gd name="connsiteX163" fmla="*/ 68722 w 454678"/>
                    <a:gd name="connsiteY163" fmla="*/ 232383 h 567148"/>
                    <a:gd name="connsiteX164" fmla="*/ 68776 w 454678"/>
                    <a:gd name="connsiteY164" fmla="*/ 234271 h 567148"/>
                    <a:gd name="connsiteX165" fmla="*/ 68183 w 454678"/>
                    <a:gd name="connsiteY165" fmla="*/ 235943 h 567148"/>
                    <a:gd name="connsiteX166" fmla="*/ 66780 w 454678"/>
                    <a:gd name="connsiteY166" fmla="*/ 237238 h 567148"/>
                    <a:gd name="connsiteX167" fmla="*/ 64785 w 454678"/>
                    <a:gd name="connsiteY167" fmla="*/ 237723 h 567148"/>
                    <a:gd name="connsiteX168" fmla="*/ 62897 w 454678"/>
                    <a:gd name="connsiteY168" fmla="*/ 237184 h 567148"/>
                    <a:gd name="connsiteX169" fmla="*/ 55992 w 454678"/>
                    <a:gd name="connsiteY169" fmla="*/ 232275 h 567148"/>
                    <a:gd name="connsiteX170" fmla="*/ 53996 w 454678"/>
                    <a:gd name="connsiteY170" fmla="*/ 231304 h 567148"/>
                    <a:gd name="connsiteX171" fmla="*/ 52000 w 454678"/>
                    <a:gd name="connsiteY171" fmla="*/ 230980 h 567148"/>
                    <a:gd name="connsiteX172" fmla="*/ 50328 w 454678"/>
                    <a:gd name="connsiteY172" fmla="*/ 231466 h 567148"/>
                    <a:gd name="connsiteX173" fmla="*/ 37436 w 454678"/>
                    <a:gd name="connsiteY173" fmla="*/ 236860 h 567148"/>
                    <a:gd name="connsiteX174" fmla="*/ 37328 w 454678"/>
                    <a:gd name="connsiteY174" fmla="*/ 238155 h 567148"/>
                    <a:gd name="connsiteX175" fmla="*/ 36033 w 454678"/>
                    <a:gd name="connsiteY175" fmla="*/ 245167 h 567148"/>
                    <a:gd name="connsiteX176" fmla="*/ 36033 w 454678"/>
                    <a:gd name="connsiteY176" fmla="*/ 246354 h 567148"/>
                    <a:gd name="connsiteX177" fmla="*/ 36141 w 454678"/>
                    <a:gd name="connsiteY177" fmla="*/ 247757 h 567148"/>
                    <a:gd name="connsiteX178" fmla="*/ 37112 w 454678"/>
                    <a:gd name="connsiteY178" fmla="*/ 249429 h 567148"/>
                    <a:gd name="connsiteX179" fmla="*/ 37544 w 454678"/>
                    <a:gd name="connsiteY179" fmla="*/ 250885 h 567148"/>
                    <a:gd name="connsiteX180" fmla="*/ 37544 w 454678"/>
                    <a:gd name="connsiteY180" fmla="*/ 252288 h 567148"/>
                    <a:gd name="connsiteX181" fmla="*/ 37328 w 454678"/>
                    <a:gd name="connsiteY181" fmla="*/ 254122 h 567148"/>
                    <a:gd name="connsiteX182" fmla="*/ 36843 w 454678"/>
                    <a:gd name="connsiteY182" fmla="*/ 255470 h 567148"/>
                    <a:gd name="connsiteX183" fmla="*/ 36087 w 454678"/>
                    <a:gd name="connsiteY183" fmla="*/ 256441 h 567148"/>
                    <a:gd name="connsiteX184" fmla="*/ 35332 w 454678"/>
                    <a:gd name="connsiteY184" fmla="*/ 256981 h 567148"/>
                    <a:gd name="connsiteX185" fmla="*/ 34469 w 454678"/>
                    <a:gd name="connsiteY185" fmla="*/ 257466 h 567148"/>
                    <a:gd name="connsiteX186" fmla="*/ 32096 w 454678"/>
                    <a:gd name="connsiteY186" fmla="*/ 259624 h 567148"/>
                    <a:gd name="connsiteX187" fmla="*/ 30154 w 454678"/>
                    <a:gd name="connsiteY187" fmla="*/ 260487 h 567148"/>
                    <a:gd name="connsiteX188" fmla="*/ 29129 w 454678"/>
                    <a:gd name="connsiteY188" fmla="*/ 261080 h 567148"/>
                    <a:gd name="connsiteX189" fmla="*/ 20984 w 454678"/>
                    <a:gd name="connsiteY189" fmla="*/ 268201 h 567148"/>
                    <a:gd name="connsiteX190" fmla="*/ 20067 w 454678"/>
                    <a:gd name="connsiteY190" fmla="*/ 268794 h 567148"/>
                    <a:gd name="connsiteX191" fmla="*/ 18556 w 454678"/>
                    <a:gd name="connsiteY191" fmla="*/ 269441 h 567148"/>
                    <a:gd name="connsiteX192" fmla="*/ 17639 w 454678"/>
                    <a:gd name="connsiteY192" fmla="*/ 269981 h 567148"/>
                    <a:gd name="connsiteX193" fmla="*/ 14996 w 454678"/>
                    <a:gd name="connsiteY193" fmla="*/ 272084 h 567148"/>
                    <a:gd name="connsiteX194" fmla="*/ 10681 w 454678"/>
                    <a:gd name="connsiteY194" fmla="*/ 274026 h 567148"/>
                    <a:gd name="connsiteX195" fmla="*/ 9548 w 454678"/>
                    <a:gd name="connsiteY195" fmla="*/ 274782 h 567148"/>
                    <a:gd name="connsiteX196" fmla="*/ 8145 w 454678"/>
                    <a:gd name="connsiteY196" fmla="*/ 276130 h 567148"/>
                    <a:gd name="connsiteX197" fmla="*/ 7660 w 454678"/>
                    <a:gd name="connsiteY197" fmla="*/ 277101 h 567148"/>
                    <a:gd name="connsiteX198" fmla="*/ 7552 w 454678"/>
                    <a:gd name="connsiteY198" fmla="*/ 278126 h 567148"/>
                    <a:gd name="connsiteX199" fmla="*/ 7660 w 454678"/>
                    <a:gd name="connsiteY199" fmla="*/ 279097 h 567148"/>
                    <a:gd name="connsiteX200" fmla="*/ 7660 w 454678"/>
                    <a:gd name="connsiteY200" fmla="*/ 280122 h 567148"/>
                    <a:gd name="connsiteX201" fmla="*/ 7336 w 454678"/>
                    <a:gd name="connsiteY201" fmla="*/ 282010 h 567148"/>
                    <a:gd name="connsiteX202" fmla="*/ 7282 w 454678"/>
                    <a:gd name="connsiteY202" fmla="*/ 282873 h 567148"/>
                    <a:gd name="connsiteX203" fmla="*/ 7498 w 454678"/>
                    <a:gd name="connsiteY203" fmla="*/ 283520 h 567148"/>
                    <a:gd name="connsiteX204" fmla="*/ 7876 w 454678"/>
                    <a:gd name="connsiteY204" fmla="*/ 283898 h 567148"/>
                    <a:gd name="connsiteX205" fmla="*/ 8469 w 454678"/>
                    <a:gd name="connsiteY205" fmla="*/ 284060 h 567148"/>
                    <a:gd name="connsiteX206" fmla="*/ 9278 w 454678"/>
                    <a:gd name="connsiteY206" fmla="*/ 284006 h 567148"/>
                    <a:gd name="connsiteX207" fmla="*/ 11004 w 454678"/>
                    <a:gd name="connsiteY207" fmla="*/ 283358 h 567148"/>
                    <a:gd name="connsiteX208" fmla="*/ 11867 w 454678"/>
                    <a:gd name="connsiteY208" fmla="*/ 283143 h 567148"/>
                    <a:gd name="connsiteX209" fmla="*/ 12730 w 454678"/>
                    <a:gd name="connsiteY209" fmla="*/ 283250 h 567148"/>
                    <a:gd name="connsiteX210" fmla="*/ 13647 w 454678"/>
                    <a:gd name="connsiteY210" fmla="*/ 283682 h 567148"/>
                    <a:gd name="connsiteX211" fmla="*/ 14349 w 454678"/>
                    <a:gd name="connsiteY211" fmla="*/ 284437 h 567148"/>
                    <a:gd name="connsiteX212" fmla="*/ 14834 w 454678"/>
                    <a:gd name="connsiteY212" fmla="*/ 285570 h 567148"/>
                    <a:gd name="connsiteX213" fmla="*/ 14942 w 454678"/>
                    <a:gd name="connsiteY213" fmla="*/ 287026 h 567148"/>
                    <a:gd name="connsiteX214" fmla="*/ 14510 w 454678"/>
                    <a:gd name="connsiteY214" fmla="*/ 288860 h 567148"/>
                    <a:gd name="connsiteX215" fmla="*/ 13594 w 454678"/>
                    <a:gd name="connsiteY215" fmla="*/ 290641 h 567148"/>
                    <a:gd name="connsiteX216" fmla="*/ 13108 w 454678"/>
                    <a:gd name="connsiteY216" fmla="*/ 292259 h 567148"/>
                    <a:gd name="connsiteX217" fmla="*/ 12838 w 454678"/>
                    <a:gd name="connsiteY217" fmla="*/ 293931 h 567148"/>
                    <a:gd name="connsiteX218" fmla="*/ 12784 w 454678"/>
                    <a:gd name="connsiteY218" fmla="*/ 295765 h 567148"/>
                    <a:gd name="connsiteX219" fmla="*/ 12299 w 454678"/>
                    <a:gd name="connsiteY219" fmla="*/ 297923 h 567148"/>
                    <a:gd name="connsiteX220" fmla="*/ 11436 w 454678"/>
                    <a:gd name="connsiteY220" fmla="*/ 299433 h 567148"/>
                    <a:gd name="connsiteX221" fmla="*/ 8469 w 454678"/>
                    <a:gd name="connsiteY221" fmla="*/ 302832 h 567148"/>
                    <a:gd name="connsiteX222" fmla="*/ 6473 w 454678"/>
                    <a:gd name="connsiteY222" fmla="*/ 305798 h 567148"/>
                    <a:gd name="connsiteX223" fmla="*/ 5610 w 454678"/>
                    <a:gd name="connsiteY223" fmla="*/ 306554 h 567148"/>
                    <a:gd name="connsiteX224" fmla="*/ 3614 w 454678"/>
                    <a:gd name="connsiteY224" fmla="*/ 307363 h 567148"/>
                    <a:gd name="connsiteX225" fmla="*/ 2697 w 454678"/>
                    <a:gd name="connsiteY225" fmla="*/ 308064 h 567148"/>
                    <a:gd name="connsiteX226" fmla="*/ 1564 w 454678"/>
                    <a:gd name="connsiteY226" fmla="*/ 309466 h 567148"/>
                    <a:gd name="connsiteX227" fmla="*/ 1025 w 454678"/>
                    <a:gd name="connsiteY227" fmla="*/ 310491 h 567148"/>
                    <a:gd name="connsiteX228" fmla="*/ 0 w 454678"/>
                    <a:gd name="connsiteY228" fmla="*/ 313404 h 567148"/>
                    <a:gd name="connsiteX229" fmla="*/ 2427 w 454678"/>
                    <a:gd name="connsiteY229" fmla="*/ 312541 h 567148"/>
                    <a:gd name="connsiteX230" fmla="*/ 6797 w 454678"/>
                    <a:gd name="connsiteY230" fmla="*/ 312002 h 567148"/>
                    <a:gd name="connsiteX231" fmla="*/ 8145 w 454678"/>
                    <a:gd name="connsiteY231" fmla="*/ 311732 h 567148"/>
                    <a:gd name="connsiteX232" fmla="*/ 11759 w 454678"/>
                    <a:gd name="connsiteY232" fmla="*/ 310114 h 567148"/>
                    <a:gd name="connsiteX233" fmla="*/ 13162 w 454678"/>
                    <a:gd name="connsiteY233" fmla="*/ 309844 h 567148"/>
                    <a:gd name="connsiteX234" fmla="*/ 16830 w 454678"/>
                    <a:gd name="connsiteY234" fmla="*/ 309466 h 567148"/>
                    <a:gd name="connsiteX235" fmla="*/ 18017 w 454678"/>
                    <a:gd name="connsiteY235" fmla="*/ 309035 h 567148"/>
                    <a:gd name="connsiteX236" fmla="*/ 18880 w 454678"/>
                    <a:gd name="connsiteY236" fmla="*/ 308495 h 567148"/>
                    <a:gd name="connsiteX237" fmla="*/ 20067 w 454678"/>
                    <a:gd name="connsiteY237" fmla="*/ 307147 h 567148"/>
                    <a:gd name="connsiteX238" fmla="*/ 20930 w 454678"/>
                    <a:gd name="connsiteY238" fmla="*/ 306500 h 567148"/>
                    <a:gd name="connsiteX239" fmla="*/ 22602 w 454678"/>
                    <a:gd name="connsiteY239" fmla="*/ 305690 h 567148"/>
                    <a:gd name="connsiteX240" fmla="*/ 24004 w 454678"/>
                    <a:gd name="connsiteY240" fmla="*/ 305529 h 567148"/>
                    <a:gd name="connsiteX241" fmla="*/ 27672 w 454678"/>
                    <a:gd name="connsiteY241" fmla="*/ 305529 h 567148"/>
                    <a:gd name="connsiteX242" fmla="*/ 31287 w 454678"/>
                    <a:gd name="connsiteY242" fmla="*/ 305205 h 567148"/>
                    <a:gd name="connsiteX243" fmla="*/ 35386 w 454678"/>
                    <a:gd name="connsiteY243" fmla="*/ 305421 h 567148"/>
                    <a:gd name="connsiteX244" fmla="*/ 36627 w 454678"/>
                    <a:gd name="connsiteY244" fmla="*/ 305744 h 567148"/>
                    <a:gd name="connsiteX245" fmla="*/ 37814 w 454678"/>
                    <a:gd name="connsiteY245" fmla="*/ 306338 h 567148"/>
                    <a:gd name="connsiteX246" fmla="*/ 39971 w 454678"/>
                    <a:gd name="connsiteY246" fmla="*/ 307902 h 567148"/>
                    <a:gd name="connsiteX247" fmla="*/ 41266 w 454678"/>
                    <a:gd name="connsiteY247" fmla="*/ 308549 h 567148"/>
                    <a:gd name="connsiteX248" fmla="*/ 42614 w 454678"/>
                    <a:gd name="connsiteY248" fmla="*/ 308927 h 567148"/>
                    <a:gd name="connsiteX249" fmla="*/ 49195 w 454678"/>
                    <a:gd name="connsiteY249" fmla="*/ 310060 h 567148"/>
                    <a:gd name="connsiteX250" fmla="*/ 50598 w 454678"/>
                    <a:gd name="connsiteY250" fmla="*/ 310545 h 567148"/>
                    <a:gd name="connsiteX251" fmla="*/ 52216 w 454678"/>
                    <a:gd name="connsiteY251" fmla="*/ 310761 h 567148"/>
                    <a:gd name="connsiteX252" fmla="*/ 77029 w 454678"/>
                    <a:gd name="connsiteY252" fmla="*/ 307956 h 567148"/>
                    <a:gd name="connsiteX253" fmla="*/ 78702 w 454678"/>
                    <a:gd name="connsiteY253" fmla="*/ 306769 h 567148"/>
                    <a:gd name="connsiteX254" fmla="*/ 80644 w 454678"/>
                    <a:gd name="connsiteY254" fmla="*/ 305097 h 567148"/>
                    <a:gd name="connsiteX255" fmla="*/ 83287 w 454678"/>
                    <a:gd name="connsiteY255" fmla="*/ 303479 h 567148"/>
                    <a:gd name="connsiteX256" fmla="*/ 87602 w 454678"/>
                    <a:gd name="connsiteY256" fmla="*/ 301968 h 567148"/>
                    <a:gd name="connsiteX257" fmla="*/ 91756 w 454678"/>
                    <a:gd name="connsiteY257" fmla="*/ 301267 h 567148"/>
                    <a:gd name="connsiteX258" fmla="*/ 93806 w 454678"/>
                    <a:gd name="connsiteY258" fmla="*/ 300566 h 567148"/>
                    <a:gd name="connsiteX259" fmla="*/ 94669 w 454678"/>
                    <a:gd name="connsiteY259" fmla="*/ 300080 h 567148"/>
                    <a:gd name="connsiteX260" fmla="*/ 95316 w 454678"/>
                    <a:gd name="connsiteY260" fmla="*/ 298732 h 567148"/>
                    <a:gd name="connsiteX261" fmla="*/ 95747 w 454678"/>
                    <a:gd name="connsiteY261" fmla="*/ 298192 h 567148"/>
                    <a:gd name="connsiteX262" fmla="*/ 96125 w 454678"/>
                    <a:gd name="connsiteY262" fmla="*/ 297977 h 567148"/>
                    <a:gd name="connsiteX263" fmla="*/ 96718 w 454678"/>
                    <a:gd name="connsiteY263" fmla="*/ 297869 h 567148"/>
                    <a:gd name="connsiteX264" fmla="*/ 101681 w 454678"/>
                    <a:gd name="connsiteY264" fmla="*/ 297599 h 567148"/>
                    <a:gd name="connsiteX265" fmla="*/ 103137 w 454678"/>
                    <a:gd name="connsiteY265" fmla="*/ 297707 h 567148"/>
                    <a:gd name="connsiteX266" fmla="*/ 104216 w 454678"/>
                    <a:gd name="connsiteY266" fmla="*/ 298031 h 567148"/>
                    <a:gd name="connsiteX267" fmla="*/ 104810 w 454678"/>
                    <a:gd name="connsiteY267" fmla="*/ 298678 h 567148"/>
                    <a:gd name="connsiteX268" fmla="*/ 105457 w 454678"/>
                    <a:gd name="connsiteY268" fmla="*/ 300080 h 567148"/>
                    <a:gd name="connsiteX269" fmla="*/ 105996 w 454678"/>
                    <a:gd name="connsiteY269" fmla="*/ 300566 h 567148"/>
                    <a:gd name="connsiteX270" fmla="*/ 106428 w 454678"/>
                    <a:gd name="connsiteY270" fmla="*/ 300836 h 567148"/>
                    <a:gd name="connsiteX271" fmla="*/ 107075 w 454678"/>
                    <a:gd name="connsiteY271" fmla="*/ 301105 h 567148"/>
                    <a:gd name="connsiteX272" fmla="*/ 107884 w 454678"/>
                    <a:gd name="connsiteY272" fmla="*/ 301483 h 567148"/>
                    <a:gd name="connsiteX273" fmla="*/ 108640 w 454678"/>
                    <a:gd name="connsiteY273" fmla="*/ 302238 h 567148"/>
                    <a:gd name="connsiteX274" fmla="*/ 109125 w 454678"/>
                    <a:gd name="connsiteY274" fmla="*/ 303047 h 567148"/>
                    <a:gd name="connsiteX275" fmla="*/ 109557 w 454678"/>
                    <a:gd name="connsiteY275" fmla="*/ 304018 h 567148"/>
                    <a:gd name="connsiteX276" fmla="*/ 109934 w 454678"/>
                    <a:gd name="connsiteY276" fmla="*/ 304773 h 567148"/>
                    <a:gd name="connsiteX277" fmla="*/ 110905 w 454678"/>
                    <a:gd name="connsiteY277" fmla="*/ 305852 h 567148"/>
                    <a:gd name="connsiteX278" fmla="*/ 111229 w 454678"/>
                    <a:gd name="connsiteY278" fmla="*/ 306607 h 567148"/>
                    <a:gd name="connsiteX279" fmla="*/ 111660 w 454678"/>
                    <a:gd name="connsiteY279" fmla="*/ 310329 h 567148"/>
                    <a:gd name="connsiteX280" fmla="*/ 112038 w 454678"/>
                    <a:gd name="connsiteY280" fmla="*/ 311516 h 567148"/>
                    <a:gd name="connsiteX281" fmla="*/ 112577 w 454678"/>
                    <a:gd name="connsiteY281" fmla="*/ 312541 h 567148"/>
                    <a:gd name="connsiteX282" fmla="*/ 112955 w 454678"/>
                    <a:gd name="connsiteY282" fmla="*/ 313458 h 567148"/>
                    <a:gd name="connsiteX283" fmla="*/ 113063 w 454678"/>
                    <a:gd name="connsiteY283" fmla="*/ 314375 h 567148"/>
                    <a:gd name="connsiteX284" fmla="*/ 112847 w 454678"/>
                    <a:gd name="connsiteY284" fmla="*/ 315616 h 567148"/>
                    <a:gd name="connsiteX285" fmla="*/ 112308 w 454678"/>
                    <a:gd name="connsiteY285" fmla="*/ 316641 h 567148"/>
                    <a:gd name="connsiteX286" fmla="*/ 111283 w 454678"/>
                    <a:gd name="connsiteY286" fmla="*/ 317720 h 567148"/>
                    <a:gd name="connsiteX287" fmla="*/ 109125 w 454678"/>
                    <a:gd name="connsiteY287" fmla="*/ 319446 h 567148"/>
                    <a:gd name="connsiteX288" fmla="*/ 108424 w 454678"/>
                    <a:gd name="connsiteY288" fmla="*/ 320255 h 567148"/>
                    <a:gd name="connsiteX289" fmla="*/ 103461 w 454678"/>
                    <a:gd name="connsiteY289" fmla="*/ 330234 h 567148"/>
                    <a:gd name="connsiteX290" fmla="*/ 102436 w 454678"/>
                    <a:gd name="connsiteY290" fmla="*/ 333363 h 567148"/>
                    <a:gd name="connsiteX291" fmla="*/ 102167 w 454678"/>
                    <a:gd name="connsiteY291" fmla="*/ 334765 h 567148"/>
                    <a:gd name="connsiteX292" fmla="*/ 102167 w 454678"/>
                    <a:gd name="connsiteY292" fmla="*/ 337193 h 567148"/>
                    <a:gd name="connsiteX293" fmla="*/ 102382 w 454678"/>
                    <a:gd name="connsiteY293" fmla="*/ 338325 h 567148"/>
                    <a:gd name="connsiteX294" fmla="*/ 102760 w 454678"/>
                    <a:gd name="connsiteY294" fmla="*/ 339458 h 567148"/>
                    <a:gd name="connsiteX295" fmla="*/ 103569 w 454678"/>
                    <a:gd name="connsiteY295" fmla="*/ 341346 h 567148"/>
                    <a:gd name="connsiteX296" fmla="*/ 103839 w 454678"/>
                    <a:gd name="connsiteY296" fmla="*/ 342263 h 567148"/>
                    <a:gd name="connsiteX297" fmla="*/ 103947 w 454678"/>
                    <a:gd name="connsiteY297" fmla="*/ 343504 h 567148"/>
                    <a:gd name="connsiteX298" fmla="*/ 103839 w 454678"/>
                    <a:gd name="connsiteY298" fmla="*/ 345769 h 567148"/>
                    <a:gd name="connsiteX299" fmla="*/ 103947 w 454678"/>
                    <a:gd name="connsiteY299" fmla="*/ 346579 h 567148"/>
                    <a:gd name="connsiteX300" fmla="*/ 104378 w 454678"/>
                    <a:gd name="connsiteY300" fmla="*/ 347442 h 567148"/>
                    <a:gd name="connsiteX301" fmla="*/ 106266 w 454678"/>
                    <a:gd name="connsiteY301" fmla="*/ 350516 h 567148"/>
                    <a:gd name="connsiteX302" fmla="*/ 107237 w 454678"/>
                    <a:gd name="connsiteY302" fmla="*/ 352458 h 567148"/>
                    <a:gd name="connsiteX303" fmla="*/ 107669 w 454678"/>
                    <a:gd name="connsiteY303" fmla="*/ 353645 h 567148"/>
                    <a:gd name="connsiteX304" fmla="*/ 107938 w 454678"/>
                    <a:gd name="connsiteY304" fmla="*/ 354886 h 567148"/>
                    <a:gd name="connsiteX305" fmla="*/ 107992 w 454678"/>
                    <a:gd name="connsiteY305" fmla="*/ 355857 h 567148"/>
                    <a:gd name="connsiteX306" fmla="*/ 107777 w 454678"/>
                    <a:gd name="connsiteY306" fmla="*/ 356882 h 567148"/>
                    <a:gd name="connsiteX307" fmla="*/ 105025 w 454678"/>
                    <a:gd name="connsiteY307" fmla="*/ 363409 h 567148"/>
                    <a:gd name="connsiteX308" fmla="*/ 103677 w 454678"/>
                    <a:gd name="connsiteY308" fmla="*/ 367832 h 567148"/>
                    <a:gd name="connsiteX309" fmla="*/ 103461 w 454678"/>
                    <a:gd name="connsiteY309" fmla="*/ 369342 h 567148"/>
                    <a:gd name="connsiteX310" fmla="*/ 103407 w 454678"/>
                    <a:gd name="connsiteY310" fmla="*/ 370367 h 567148"/>
                    <a:gd name="connsiteX311" fmla="*/ 103623 w 454678"/>
                    <a:gd name="connsiteY311" fmla="*/ 371122 h 567148"/>
                    <a:gd name="connsiteX312" fmla="*/ 104055 w 454678"/>
                    <a:gd name="connsiteY312" fmla="*/ 371662 h 567148"/>
                    <a:gd name="connsiteX313" fmla="*/ 104378 w 454678"/>
                    <a:gd name="connsiteY313" fmla="*/ 372255 h 567148"/>
                    <a:gd name="connsiteX314" fmla="*/ 104486 w 454678"/>
                    <a:gd name="connsiteY314" fmla="*/ 373064 h 567148"/>
                    <a:gd name="connsiteX315" fmla="*/ 104216 w 454678"/>
                    <a:gd name="connsiteY315" fmla="*/ 374197 h 567148"/>
                    <a:gd name="connsiteX316" fmla="*/ 104162 w 454678"/>
                    <a:gd name="connsiteY316" fmla="*/ 375330 h 567148"/>
                    <a:gd name="connsiteX317" fmla="*/ 104378 w 454678"/>
                    <a:gd name="connsiteY317" fmla="*/ 376355 h 567148"/>
                    <a:gd name="connsiteX318" fmla="*/ 105079 w 454678"/>
                    <a:gd name="connsiteY318" fmla="*/ 377434 h 567148"/>
                    <a:gd name="connsiteX319" fmla="*/ 105943 w 454678"/>
                    <a:gd name="connsiteY319" fmla="*/ 377488 h 567148"/>
                    <a:gd name="connsiteX320" fmla="*/ 106482 w 454678"/>
                    <a:gd name="connsiteY320" fmla="*/ 377326 h 567148"/>
                    <a:gd name="connsiteX321" fmla="*/ 109503 w 454678"/>
                    <a:gd name="connsiteY321" fmla="*/ 374251 h 567148"/>
                    <a:gd name="connsiteX322" fmla="*/ 110204 w 454678"/>
                    <a:gd name="connsiteY322" fmla="*/ 373765 h 567148"/>
                    <a:gd name="connsiteX323" fmla="*/ 112955 w 454678"/>
                    <a:gd name="connsiteY323" fmla="*/ 372579 h 567148"/>
                    <a:gd name="connsiteX324" fmla="*/ 113710 w 454678"/>
                    <a:gd name="connsiteY324" fmla="*/ 372093 h 567148"/>
                    <a:gd name="connsiteX325" fmla="*/ 114358 w 454678"/>
                    <a:gd name="connsiteY325" fmla="*/ 371500 h 567148"/>
                    <a:gd name="connsiteX326" fmla="*/ 114843 w 454678"/>
                    <a:gd name="connsiteY326" fmla="*/ 370853 h 567148"/>
                    <a:gd name="connsiteX327" fmla="*/ 115652 w 454678"/>
                    <a:gd name="connsiteY327" fmla="*/ 369396 h 567148"/>
                    <a:gd name="connsiteX328" fmla="*/ 122557 w 454678"/>
                    <a:gd name="connsiteY328" fmla="*/ 361413 h 567148"/>
                    <a:gd name="connsiteX329" fmla="*/ 124768 w 454678"/>
                    <a:gd name="connsiteY329" fmla="*/ 359741 h 567148"/>
                    <a:gd name="connsiteX330" fmla="*/ 125955 w 454678"/>
                    <a:gd name="connsiteY330" fmla="*/ 359741 h 567148"/>
                    <a:gd name="connsiteX331" fmla="*/ 127843 w 454678"/>
                    <a:gd name="connsiteY331" fmla="*/ 359525 h 567148"/>
                    <a:gd name="connsiteX332" fmla="*/ 129299 w 454678"/>
                    <a:gd name="connsiteY332" fmla="*/ 359201 h 567148"/>
                    <a:gd name="connsiteX333" fmla="*/ 130163 w 454678"/>
                    <a:gd name="connsiteY333" fmla="*/ 359147 h 567148"/>
                    <a:gd name="connsiteX334" fmla="*/ 132590 w 454678"/>
                    <a:gd name="connsiteY334" fmla="*/ 359848 h 567148"/>
                    <a:gd name="connsiteX335" fmla="*/ 135557 w 454678"/>
                    <a:gd name="connsiteY335" fmla="*/ 360388 h 567148"/>
                    <a:gd name="connsiteX336" fmla="*/ 136042 w 454678"/>
                    <a:gd name="connsiteY336" fmla="*/ 360658 h 567148"/>
                    <a:gd name="connsiteX337" fmla="*/ 136366 w 454678"/>
                    <a:gd name="connsiteY337" fmla="*/ 360981 h 567148"/>
                    <a:gd name="connsiteX338" fmla="*/ 136474 w 454678"/>
                    <a:gd name="connsiteY338" fmla="*/ 361413 h 567148"/>
                    <a:gd name="connsiteX339" fmla="*/ 136420 w 454678"/>
                    <a:gd name="connsiteY339" fmla="*/ 361682 h 567148"/>
                    <a:gd name="connsiteX340" fmla="*/ 135988 w 454678"/>
                    <a:gd name="connsiteY340" fmla="*/ 362815 h 567148"/>
                    <a:gd name="connsiteX341" fmla="*/ 135557 w 454678"/>
                    <a:gd name="connsiteY341" fmla="*/ 364434 h 567148"/>
                    <a:gd name="connsiteX342" fmla="*/ 134532 w 454678"/>
                    <a:gd name="connsiteY342" fmla="*/ 370421 h 567148"/>
                    <a:gd name="connsiteX343" fmla="*/ 134262 w 454678"/>
                    <a:gd name="connsiteY343" fmla="*/ 371446 h 567148"/>
                    <a:gd name="connsiteX344" fmla="*/ 133885 w 454678"/>
                    <a:gd name="connsiteY344" fmla="*/ 372363 h 567148"/>
                    <a:gd name="connsiteX345" fmla="*/ 131565 w 454678"/>
                    <a:gd name="connsiteY345" fmla="*/ 376463 h 567148"/>
                    <a:gd name="connsiteX346" fmla="*/ 130918 w 454678"/>
                    <a:gd name="connsiteY346" fmla="*/ 377973 h 567148"/>
                    <a:gd name="connsiteX347" fmla="*/ 130324 w 454678"/>
                    <a:gd name="connsiteY347" fmla="*/ 380994 h 567148"/>
                    <a:gd name="connsiteX348" fmla="*/ 129947 w 454678"/>
                    <a:gd name="connsiteY348" fmla="*/ 387467 h 567148"/>
                    <a:gd name="connsiteX349" fmla="*/ 130055 w 454678"/>
                    <a:gd name="connsiteY349" fmla="*/ 388923 h 567148"/>
                    <a:gd name="connsiteX350" fmla="*/ 131241 w 454678"/>
                    <a:gd name="connsiteY350" fmla="*/ 392376 h 567148"/>
                    <a:gd name="connsiteX351" fmla="*/ 131511 w 454678"/>
                    <a:gd name="connsiteY351" fmla="*/ 393724 h 567148"/>
                    <a:gd name="connsiteX352" fmla="*/ 131835 w 454678"/>
                    <a:gd name="connsiteY352" fmla="*/ 398093 h 567148"/>
                    <a:gd name="connsiteX353" fmla="*/ 132320 w 454678"/>
                    <a:gd name="connsiteY353" fmla="*/ 399927 h 567148"/>
                    <a:gd name="connsiteX354" fmla="*/ 133345 w 454678"/>
                    <a:gd name="connsiteY354" fmla="*/ 403002 h 567148"/>
                    <a:gd name="connsiteX355" fmla="*/ 134909 w 454678"/>
                    <a:gd name="connsiteY355" fmla="*/ 406293 h 567148"/>
                    <a:gd name="connsiteX356" fmla="*/ 139387 w 454678"/>
                    <a:gd name="connsiteY356" fmla="*/ 412442 h 567148"/>
                    <a:gd name="connsiteX357" fmla="*/ 139926 w 454678"/>
                    <a:gd name="connsiteY357" fmla="*/ 413791 h 567148"/>
                    <a:gd name="connsiteX358" fmla="*/ 140196 w 454678"/>
                    <a:gd name="connsiteY358" fmla="*/ 415301 h 567148"/>
                    <a:gd name="connsiteX359" fmla="*/ 140250 w 454678"/>
                    <a:gd name="connsiteY359" fmla="*/ 418807 h 567148"/>
                    <a:gd name="connsiteX360" fmla="*/ 142300 w 454678"/>
                    <a:gd name="connsiteY360" fmla="*/ 429110 h 567148"/>
                    <a:gd name="connsiteX361" fmla="*/ 142839 w 454678"/>
                    <a:gd name="connsiteY361" fmla="*/ 430189 h 567148"/>
                    <a:gd name="connsiteX362" fmla="*/ 145644 w 454678"/>
                    <a:gd name="connsiteY362" fmla="*/ 433803 h 567148"/>
                    <a:gd name="connsiteX363" fmla="*/ 146129 w 454678"/>
                    <a:gd name="connsiteY363" fmla="*/ 435152 h 567148"/>
                    <a:gd name="connsiteX364" fmla="*/ 146183 w 454678"/>
                    <a:gd name="connsiteY364" fmla="*/ 436446 h 567148"/>
                    <a:gd name="connsiteX365" fmla="*/ 146076 w 454678"/>
                    <a:gd name="connsiteY365" fmla="*/ 437633 h 567148"/>
                    <a:gd name="connsiteX366" fmla="*/ 146237 w 454678"/>
                    <a:gd name="connsiteY366" fmla="*/ 438820 h 567148"/>
                    <a:gd name="connsiteX367" fmla="*/ 146831 w 454678"/>
                    <a:gd name="connsiteY367" fmla="*/ 439791 h 567148"/>
                    <a:gd name="connsiteX368" fmla="*/ 151254 w 454678"/>
                    <a:gd name="connsiteY368" fmla="*/ 443351 h 567148"/>
                    <a:gd name="connsiteX369" fmla="*/ 152171 w 454678"/>
                    <a:gd name="connsiteY369" fmla="*/ 443944 h 567148"/>
                    <a:gd name="connsiteX370" fmla="*/ 153142 w 454678"/>
                    <a:gd name="connsiteY370" fmla="*/ 444376 h 567148"/>
                    <a:gd name="connsiteX371" fmla="*/ 156163 w 454678"/>
                    <a:gd name="connsiteY371" fmla="*/ 445131 h 567148"/>
                    <a:gd name="connsiteX372" fmla="*/ 158860 w 454678"/>
                    <a:gd name="connsiteY372" fmla="*/ 446372 h 567148"/>
                    <a:gd name="connsiteX373" fmla="*/ 159345 w 454678"/>
                    <a:gd name="connsiteY373" fmla="*/ 446534 h 567148"/>
                    <a:gd name="connsiteX374" fmla="*/ 160047 w 454678"/>
                    <a:gd name="connsiteY374" fmla="*/ 446641 h 567148"/>
                    <a:gd name="connsiteX375" fmla="*/ 160856 w 454678"/>
                    <a:gd name="connsiteY375" fmla="*/ 446803 h 567148"/>
                    <a:gd name="connsiteX376" fmla="*/ 161988 w 454678"/>
                    <a:gd name="connsiteY376" fmla="*/ 447397 h 567148"/>
                    <a:gd name="connsiteX377" fmla="*/ 163175 w 454678"/>
                    <a:gd name="connsiteY377" fmla="*/ 448260 h 567148"/>
                    <a:gd name="connsiteX378" fmla="*/ 164686 w 454678"/>
                    <a:gd name="connsiteY378" fmla="*/ 449878 h 567148"/>
                    <a:gd name="connsiteX379" fmla="*/ 165387 w 454678"/>
                    <a:gd name="connsiteY379" fmla="*/ 450957 h 567148"/>
                    <a:gd name="connsiteX380" fmla="*/ 165980 w 454678"/>
                    <a:gd name="connsiteY380" fmla="*/ 452575 h 567148"/>
                    <a:gd name="connsiteX381" fmla="*/ 166412 w 454678"/>
                    <a:gd name="connsiteY381" fmla="*/ 453276 h 567148"/>
                    <a:gd name="connsiteX382" fmla="*/ 168515 w 454678"/>
                    <a:gd name="connsiteY382" fmla="*/ 454949 h 567148"/>
                    <a:gd name="connsiteX383" fmla="*/ 169271 w 454678"/>
                    <a:gd name="connsiteY383" fmla="*/ 456297 h 567148"/>
                    <a:gd name="connsiteX384" fmla="*/ 169918 w 454678"/>
                    <a:gd name="connsiteY384" fmla="*/ 457160 h 567148"/>
                    <a:gd name="connsiteX385" fmla="*/ 170511 w 454678"/>
                    <a:gd name="connsiteY385" fmla="*/ 457753 h 567148"/>
                    <a:gd name="connsiteX386" fmla="*/ 171051 w 454678"/>
                    <a:gd name="connsiteY386" fmla="*/ 458023 h 567148"/>
                    <a:gd name="connsiteX387" fmla="*/ 171590 w 454678"/>
                    <a:gd name="connsiteY387" fmla="*/ 458077 h 567148"/>
                    <a:gd name="connsiteX388" fmla="*/ 172184 w 454678"/>
                    <a:gd name="connsiteY388" fmla="*/ 457915 h 567148"/>
                    <a:gd name="connsiteX389" fmla="*/ 173316 w 454678"/>
                    <a:gd name="connsiteY389" fmla="*/ 457214 h 567148"/>
                    <a:gd name="connsiteX390" fmla="*/ 174449 w 454678"/>
                    <a:gd name="connsiteY390" fmla="*/ 456729 h 567148"/>
                    <a:gd name="connsiteX391" fmla="*/ 176175 w 454678"/>
                    <a:gd name="connsiteY391" fmla="*/ 456135 h 567148"/>
                    <a:gd name="connsiteX392" fmla="*/ 177200 w 454678"/>
                    <a:gd name="connsiteY392" fmla="*/ 466708 h 567148"/>
                    <a:gd name="connsiteX393" fmla="*/ 176715 w 454678"/>
                    <a:gd name="connsiteY393" fmla="*/ 468003 h 567148"/>
                    <a:gd name="connsiteX394" fmla="*/ 176445 w 454678"/>
                    <a:gd name="connsiteY394" fmla="*/ 472372 h 567148"/>
                    <a:gd name="connsiteX395" fmla="*/ 175906 w 454678"/>
                    <a:gd name="connsiteY395" fmla="*/ 474314 h 567148"/>
                    <a:gd name="connsiteX396" fmla="*/ 171428 w 454678"/>
                    <a:gd name="connsiteY396" fmla="*/ 482405 h 567148"/>
                    <a:gd name="connsiteX397" fmla="*/ 170026 w 454678"/>
                    <a:gd name="connsiteY397" fmla="*/ 484455 h 567148"/>
                    <a:gd name="connsiteX398" fmla="*/ 168785 w 454678"/>
                    <a:gd name="connsiteY398" fmla="*/ 485750 h 567148"/>
                    <a:gd name="connsiteX399" fmla="*/ 167652 w 454678"/>
                    <a:gd name="connsiteY399" fmla="*/ 486127 h 567148"/>
                    <a:gd name="connsiteX400" fmla="*/ 166520 w 454678"/>
                    <a:gd name="connsiteY400" fmla="*/ 486019 h 567148"/>
                    <a:gd name="connsiteX401" fmla="*/ 165117 w 454678"/>
                    <a:gd name="connsiteY401" fmla="*/ 485750 h 567148"/>
                    <a:gd name="connsiteX402" fmla="*/ 162905 w 454678"/>
                    <a:gd name="connsiteY402" fmla="*/ 485965 h 567148"/>
                    <a:gd name="connsiteX403" fmla="*/ 161881 w 454678"/>
                    <a:gd name="connsiteY403" fmla="*/ 486505 h 567148"/>
                    <a:gd name="connsiteX404" fmla="*/ 160856 w 454678"/>
                    <a:gd name="connsiteY404" fmla="*/ 487260 h 567148"/>
                    <a:gd name="connsiteX405" fmla="*/ 158968 w 454678"/>
                    <a:gd name="connsiteY405" fmla="*/ 489256 h 567148"/>
                    <a:gd name="connsiteX406" fmla="*/ 155731 w 454678"/>
                    <a:gd name="connsiteY406" fmla="*/ 493733 h 567148"/>
                    <a:gd name="connsiteX407" fmla="*/ 159669 w 454678"/>
                    <a:gd name="connsiteY407" fmla="*/ 494057 h 567148"/>
                    <a:gd name="connsiteX408" fmla="*/ 161071 w 454678"/>
                    <a:gd name="connsiteY408" fmla="*/ 494326 h 567148"/>
                    <a:gd name="connsiteX409" fmla="*/ 162096 w 454678"/>
                    <a:gd name="connsiteY409" fmla="*/ 495028 h 567148"/>
                    <a:gd name="connsiteX410" fmla="*/ 162744 w 454678"/>
                    <a:gd name="connsiteY410" fmla="*/ 496052 h 567148"/>
                    <a:gd name="connsiteX411" fmla="*/ 163013 w 454678"/>
                    <a:gd name="connsiteY411" fmla="*/ 498857 h 567148"/>
                    <a:gd name="connsiteX412" fmla="*/ 163283 w 454678"/>
                    <a:gd name="connsiteY412" fmla="*/ 500314 h 567148"/>
                    <a:gd name="connsiteX413" fmla="*/ 163984 w 454678"/>
                    <a:gd name="connsiteY413" fmla="*/ 501393 h 567148"/>
                    <a:gd name="connsiteX414" fmla="*/ 165603 w 454678"/>
                    <a:gd name="connsiteY414" fmla="*/ 503011 h 567148"/>
                    <a:gd name="connsiteX415" fmla="*/ 166088 w 454678"/>
                    <a:gd name="connsiteY415" fmla="*/ 503928 h 567148"/>
                    <a:gd name="connsiteX416" fmla="*/ 166412 w 454678"/>
                    <a:gd name="connsiteY416" fmla="*/ 505870 h 567148"/>
                    <a:gd name="connsiteX417" fmla="*/ 166951 w 454678"/>
                    <a:gd name="connsiteY417" fmla="*/ 507866 h 567148"/>
                    <a:gd name="connsiteX418" fmla="*/ 170619 w 454678"/>
                    <a:gd name="connsiteY418" fmla="*/ 516874 h 567148"/>
                    <a:gd name="connsiteX419" fmla="*/ 170997 w 454678"/>
                    <a:gd name="connsiteY419" fmla="*/ 527393 h 567148"/>
                    <a:gd name="connsiteX420" fmla="*/ 170673 w 454678"/>
                    <a:gd name="connsiteY420" fmla="*/ 529065 h 567148"/>
                    <a:gd name="connsiteX421" fmla="*/ 170350 w 454678"/>
                    <a:gd name="connsiteY421" fmla="*/ 530090 h 567148"/>
                    <a:gd name="connsiteX422" fmla="*/ 170296 w 454678"/>
                    <a:gd name="connsiteY422" fmla="*/ 531600 h 567148"/>
                    <a:gd name="connsiteX423" fmla="*/ 170511 w 454678"/>
                    <a:gd name="connsiteY423" fmla="*/ 533219 h 567148"/>
                    <a:gd name="connsiteX424" fmla="*/ 171320 w 454678"/>
                    <a:gd name="connsiteY424" fmla="*/ 535646 h 567148"/>
                    <a:gd name="connsiteX425" fmla="*/ 172507 w 454678"/>
                    <a:gd name="connsiteY425" fmla="*/ 537102 h 567148"/>
                    <a:gd name="connsiteX426" fmla="*/ 173910 w 454678"/>
                    <a:gd name="connsiteY426" fmla="*/ 537804 h 567148"/>
                    <a:gd name="connsiteX427" fmla="*/ 176607 w 454678"/>
                    <a:gd name="connsiteY427" fmla="*/ 538181 h 567148"/>
                    <a:gd name="connsiteX428" fmla="*/ 177740 w 454678"/>
                    <a:gd name="connsiteY428" fmla="*/ 538721 h 567148"/>
                    <a:gd name="connsiteX429" fmla="*/ 178225 w 454678"/>
                    <a:gd name="connsiteY429" fmla="*/ 539692 h 567148"/>
                    <a:gd name="connsiteX430" fmla="*/ 177362 w 454678"/>
                    <a:gd name="connsiteY430" fmla="*/ 543414 h 567148"/>
                    <a:gd name="connsiteX431" fmla="*/ 176769 w 454678"/>
                    <a:gd name="connsiteY431" fmla="*/ 549671 h 567148"/>
                    <a:gd name="connsiteX432" fmla="*/ 176984 w 454678"/>
                    <a:gd name="connsiteY432" fmla="*/ 551559 h 567148"/>
                    <a:gd name="connsiteX433" fmla="*/ 179196 w 454678"/>
                    <a:gd name="connsiteY433" fmla="*/ 557816 h 567148"/>
                    <a:gd name="connsiteX434" fmla="*/ 180059 w 454678"/>
                    <a:gd name="connsiteY434" fmla="*/ 562725 h 567148"/>
                    <a:gd name="connsiteX435" fmla="*/ 180167 w 454678"/>
                    <a:gd name="connsiteY435" fmla="*/ 563426 h 567148"/>
                    <a:gd name="connsiteX436" fmla="*/ 180329 w 454678"/>
                    <a:gd name="connsiteY436" fmla="*/ 564074 h 567148"/>
                    <a:gd name="connsiteX437" fmla="*/ 181030 w 454678"/>
                    <a:gd name="connsiteY437" fmla="*/ 565422 h 567148"/>
                    <a:gd name="connsiteX438" fmla="*/ 181515 w 454678"/>
                    <a:gd name="connsiteY438" fmla="*/ 565854 h 567148"/>
                    <a:gd name="connsiteX439" fmla="*/ 182163 w 454678"/>
                    <a:gd name="connsiteY439" fmla="*/ 566069 h 567148"/>
                    <a:gd name="connsiteX440" fmla="*/ 184105 w 454678"/>
                    <a:gd name="connsiteY440" fmla="*/ 565584 h 567148"/>
                    <a:gd name="connsiteX441" fmla="*/ 185022 w 454678"/>
                    <a:gd name="connsiteY441" fmla="*/ 564991 h 567148"/>
                    <a:gd name="connsiteX442" fmla="*/ 185453 w 454678"/>
                    <a:gd name="connsiteY442" fmla="*/ 564128 h 567148"/>
                    <a:gd name="connsiteX443" fmla="*/ 185777 w 454678"/>
                    <a:gd name="connsiteY443" fmla="*/ 563103 h 567148"/>
                    <a:gd name="connsiteX444" fmla="*/ 186316 w 454678"/>
                    <a:gd name="connsiteY444" fmla="*/ 562509 h 567148"/>
                    <a:gd name="connsiteX445" fmla="*/ 188150 w 454678"/>
                    <a:gd name="connsiteY445" fmla="*/ 561808 h 567148"/>
                    <a:gd name="connsiteX446" fmla="*/ 189175 w 454678"/>
                    <a:gd name="connsiteY446" fmla="*/ 561215 h 567148"/>
                    <a:gd name="connsiteX447" fmla="*/ 190955 w 454678"/>
                    <a:gd name="connsiteY447" fmla="*/ 559704 h 567148"/>
                    <a:gd name="connsiteX448" fmla="*/ 191765 w 454678"/>
                    <a:gd name="connsiteY448" fmla="*/ 559219 h 567148"/>
                    <a:gd name="connsiteX449" fmla="*/ 192628 w 454678"/>
                    <a:gd name="connsiteY449" fmla="*/ 559165 h 567148"/>
                    <a:gd name="connsiteX450" fmla="*/ 195001 w 454678"/>
                    <a:gd name="connsiteY450" fmla="*/ 560244 h 567148"/>
                    <a:gd name="connsiteX451" fmla="*/ 196835 w 454678"/>
                    <a:gd name="connsiteY451" fmla="*/ 560675 h 567148"/>
                    <a:gd name="connsiteX452" fmla="*/ 204225 w 454678"/>
                    <a:gd name="connsiteY452" fmla="*/ 561107 h 567148"/>
                    <a:gd name="connsiteX453" fmla="*/ 206761 w 454678"/>
                    <a:gd name="connsiteY453" fmla="*/ 561592 h 567148"/>
                    <a:gd name="connsiteX454" fmla="*/ 227043 w 454678"/>
                    <a:gd name="connsiteY454" fmla="*/ 562941 h 567148"/>
                    <a:gd name="connsiteX455" fmla="*/ 233732 w 454678"/>
                    <a:gd name="connsiteY455" fmla="*/ 564074 h 567148"/>
                    <a:gd name="connsiteX456" fmla="*/ 242416 w 454678"/>
                    <a:gd name="connsiteY456" fmla="*/ 567094 h 567148"/>
                    <a:gd name="connsiteX457" fmla="*/ 242848 w 454678"/>
                    <a:gd name="connsiteY457" fmla="*/ 567148 h 567148"/>
                    <a:gd name="connsiteX458" fmla="*/ 245491 w 454678"/>
                    <a:gd name="connsiteY458" fmla="*/ 555119 h 567148"/>
                    <a:gd name="connsiteX459" fmla="*/ 245707 w 454678"/>
                    <a:gd name="connsiteY459" fmla="*/ 552422 h 567148"/>
                    <a:gd name="connsiteX460" fmla="*/ 245113 w 454678"/>
                    <a:gd name="connsiteY460" fmla="*/ 551613 h 567148"/>
                    <a:gd name="connsiteX461" fmla="*/ 243765 w 454678"/>
                    <a:gd name="connsiteY461" fmla="*/ 551937 h 567148"/>
                    <a:gd name="connsiteX462" fmla="*/ 242308 w 454678"/>
                    <a:gd name="connsiteY462" fmla="*/ 552800 h 567148"/>
                    <a:gd name="connsiteX463" fmla="*/ 241283 w 454678"/>
                    <a:gd name="connsiteY463" fmla="*/ 553609 h 567148"/>
                    <a:gd name="connsiteX464" fmla="*/ 240259 w 454678"/>
                    <a:gd name="connsiteY464" fmla="*/ 553771 h 567148"/>
                    <a:gd name="connsiteX465" fmla="*/ 239611 w 454678"/>
                    <a:gd name="connsiteY465" fmla="*/ 552584 h 567148"/>
                    <a:gd name="connsiteX466" fmla="*/ 239288 w 454678"/>
                    <a:gd name="connsiteY466" fmla="*/ 551073 h 567148"/>
                    <a:gd name="connsiteX467" fmla="*/ 239234 w 454678"/>
                    <a:gd name="connsiteY467" fmla="*/ 550318 h 567148"/>
                    <a:gd name="connsiteX468" fmla="*/ 238101 w 454678"/>
                    <a:gd name="connsiteY468" fmla="*/ 550049 h 567148"/>
                    <a:gd name="connsiteX469" fmla="*/ 236591 w 454678"/>
                    <a:gd name="connsiteY469" fmla="*/ 550372 h 567148"/>
                    <a:gd name="connsiteX470" fmla="*/ 231088 w 454678"/>
                    <a:gd name="connsiteY470" fmla="*/ 552854 h 567148"/>
                    <a:gd name="connsiteX471" fmla="*/ 228769 w 454678"/>
                    <a:gd name="connsiteY471" fmla="*/ 553339 h 567148"/>
                    <a:gd name="connsiteX472" fmla="*/ 227204 w 454678"/>
                    <a:gd name="connsiteY472" fmla="*/ 552206 h 567148"/>
                    <a:gd name="connsiteX473" fmla="*/ 226665 w 454678"/>
                    <a:gd name="connsiteY473" fmla="*/ 548862 h 567148"/>
                    <a:gd name="connsiteX474" fmla="*/ 225317 w 454678"/>
                    <a:gd name="connsiteY474" fmla="*/ 547567 h 567148"/>
                    <a:gd name="connsiteX475" fmla="*/ 222404 w 454678"/>
                    <a:gd name="connsiteY475" fmla="*/ 548322 h 567148"/>
                    <a:gd name="connsiteX476" fmla="*/ 218250 w 454678"/>
                    <a:gd name="connsiteY476" fmla="*/ 550318 h 567148"/>
                    <a:gd name="connsiteX477" fmla="*/ 217711 w 454678"/>
                    <a:gd name="connsiteY477" fmla="*/ 550318 h 567148"/>
                    <a:gd name="connsiteX478" fmla="*/ 218466 w 454678"/>
                    <a:gd name="connsiteY478" fmla="*/ 548754 h 567148"/>
                    <a:gd name="connsiteX479" fmla="*/ 220246 w 454678"/>
                    <a:gd name="connsiteY479" fmla="*/ 546812 h 567148"/>
                    <a:gd name="connsiteX480" fmla="*/ 222350 w 454678"/>
                    <a:gd name="connsiteY480" fmla="*/ 545032 h 567148"/>
                    <a:gd name="connsiteX481" fmla="*/ 224292 w 454678"/>
                    <a:gd name="connsiteY481" fmla="*/ 543737 h 567148"/>
                    <a:gd name="connsiteX482" fmla="*/ 230171 w 454678"/>
                    <a:gd name="connsiteY482" fmla="*/ 542227 h 567148"/>
                    <a:gd name="connsiteX483" fmla="*/ 231196 w 454678"/>
                    <a:gd name="connsiteY483" fmla="*/ 541418 h 567148"/>
                    <a:gd name="connsiteX484" fmla="*/ 232869 w 454678"/>
                    <a:gd name="connsiteY484" fmla="*/ 539314 h 567148"/>
                    <a:gd name="connsiteX485" fmla="*/ 233354 w 454678"/>
                    <a:gd name="connsiteY485" fmla="*/ 537318 h 567148"/>
                    <a:gd name="connsiteX486" fmla="*/ 232221 w 454678"/>
                    <a:gd name="connsiteY486" fmla="*/ 531924 h 567148"/>
                    <a:gd name="connsiteX487" fmla="*/ 233624 w 454678"/>
                    <a:gd name="connsiteY487" fmla="*/ 527555 h 567148"/>
                    <a:gd name="connsiteX488" fmla="*/ 232329 w 454678"/>
                    <a:gd name="connsiteY488" fmla="*/ 525505 h 567148"/>
                    <a:gd name="connsiteX489" fmla="*/ 229038 w 454678"/>
                    <a:gd name="connsiteY489" fmla="*/ 522322 h 567148"/>
                    <a:gd name="connsiteX490" fmla="*/ 230711 w 454678"/>
                    <a:gd name="connsiteY490" fmla="*/ 520111 h 567148"/>
                    <a:gd name="connsiteX491" fmla="*/ 232059 w 454678"/>
                    <a:gd name="connsiteY491" fmla="*/ 517899 h 567148"/>
                    <a:gd name="connsiteX492" fmla="*/ 231466 w 454678"/>
                    <a:gd name="connsiteY492" fmla="*/ 516173 h 567148"/>
                    <a:gd name="connsiteX493" fmla="*/ 230010 w 454678"/>
                    <a:gd name="connsiteY493" fmla="*/ 515310 h 567148"/>
                    <a:gd name="connsiteX494" fmla="*/ 228068 w 454678"/>
                    <a:gd name="connsiteY494" fmla="*/ 515094 h 567148"/>
                    <a:gd name="connsiteX495" fmla="*/ 226072 w 454678"/>
                    <a:gd name="connsiteY495" fmla="*/ 515202 h 567148"/>
                    <a:gd name="connsiteX496" fmla="*/ 226018 w 454678"/>
                    <a:gd name="connsiteY496" fmla="*/ 515418 h 567148"/>
                    <a:gd name="connsiteX497" fmla="*/ 225478 w 454678"/>
                    <a:gd name="connsiteY497" fmla="*/ 516227 h 567148"/>
                    <a:gd name="connsiteX498" fmla="*/ 225478 w 454678"/>
                    <a:gd name="connsiteY498" fmla="*/ 516389 h 567148"/>
                    <a:gd name="connsiteX499" fmla="*/ 224939 w 454678"/>
                    <a:gd name="connsiteY499" fmla="*/ 516335 h 567148"/>
                    <a:gd name="connsiteX500" fmla="*/ 224130 w 454678"/>
                    <a:gd name="connsiteY500" fmla="*/ 515795 h 567148"/>
                    <a:gd name="connsiteX501" fmla="*/ 223644 w 454678"/>
                    <a:gd name="connsiteY501" fmla="*/ 515795 h 567148"/>
                    <a:gd name="connsiteX502" fmla="*/ 221756 w 454678"/>
                    <a:gd name="connsiteY502" fmla="*/ 516335 h 567148"/>
                    <a:gd name="connsiteX503" fmla="*/ 221001 w 454678"/>
                    <a:gd name="connsiteY503" fmla="*/ 516712 h 567148"/>
                    <a:gd name="connsiteX504" fmla="*/ 220678 w 454678"/>
                    <a:gd name="connsiteY504" fmla="*/ 517306 h 567148"/>
                    <a:gd name="connsiteX505" fmla="*/ 219868 w 454678"/>
                    <a:gd name="connsiteY505" fmla="*/ 518331 h 567148"/>
                    <a:gd name="connsiteX506" fmla="*/ 217926 w 454678"/>
                    <a:gd name="connsiteY506" fmla="*/ 518870 h 567148"/>
                    <a:gd name="connsiteX507" fmla="*/ 215769 w 454678"/>
                    <a:gd name="connsiteY507" fmla="*/ 518978 h 567148"/>
                    <a:gd name="connsiteX508" fmla="*/ 214204 w 454678"/>
                    <a:gd name="connsiteY508" fmla="*/ 518708 h 567148"/>
                    <a:gd name="connsiteX509" fmla="*/ 212424 w 454678"/>
                    <a:gd name="connsiteY509" fmla="*/ 517306 h 567148"/>
                    <a:gd name="connsiteX510" fmla="*/ 213233 w 454678"/>
                    <a:gd name="connsiteY510" fmla="*/ 516227 h 567148"/>
                    <a:gd name="connsiteX511" fmla="*/ 215985 w 454678"/>
                    <a:gd name="connsiteY511" fmla="*/ 514932 h 567148"/>
                    <a:gd name="connsiteX512" fmla="*/ 216740 w 454678"/>
                    <a:gd name="connsiteY512" fmla="*/ 513799 h 567148"/>
                    <a:gd name="connsiteX513" fmla="*/ 221325 w 454678"/>
                    <a:gd name="connsiteY513" fmla="*/ 509862 h 567148"/>
                    <a:gd name="connsiteX514" fmla="*/ 223159 w 454678"/>
                    <a:gd name="connsiteY514" fmla="*/ 509214 h 567148"/>
                    <a:gd name="connsiteX515" fmla="*/ 227043 w 454678"/>
                    <a:gd name="connsiteY515" fmla="*/ 508189 h 567148"/>
                    <a:gd name="connsiteX516" fmla="*/ 230441 w 454678"/>
                    <a:gd name="connsiteY516" fmla="*/ 506032 h 567148"/>
                    <a:gd name="connsiteX517" fmla="*/ 238101 w 454678"/>
                    <a:gd name="connsiteY517" fmla="*/ 503820 h 567148"/>
                    <a:gd name="connsiteX518" fmla="*/ 240043 w 454678"/>
                    <a:gd name="connsiteY518" fmla="*/ 502849 h 567148"/>
                    <a:gd name="connsiteX519" fmla="*/ 241499 w 454678"/>
                    <a:gd name="connsiteY519" fmla="*/ 501393 h 567148"/>
                    <a:gd name="connsiteX520" fmla="*/ 242147 w 454678"/>
                    <a:gd name="connsiteY520" fmla="*/ 499397 h 567148"/>
                    <a:gd name="connsiteX521" fmla="*/ 241823 w 454678"/>
                    <a:gd name="connsiteY521" fmla="*/ 497725 h 567148"/>
                    <a:gd name="connsiteX522" fmla="*/ 241175 w 454678"/>
                    <a:gd name="connsiteY522" fmla="*/ 496646 h 567148"/>
                    <a:gd name="connsiteX523" fmla="*/ 240420 w 454678"/>
                    <a:gd name="connsiteY523" fmla="*/ 495675 h 567148"/>
                    <a:gd name="connsiteX524" fmla="*/ 239773 w 454678"/>
                    <a:gd name="connsiteY524" fmla="*/ 494380 h 567148"/>
                    <a:gd name="connsiteX525" fmla="*/ 239935 w 454678"/>
                    <a:gd name="connsiteY525" fmla="*/ 490550 h 567148"/>
                    <a:gd name="connsiteX526" fmla="*/ 242416 w 454678"/>
                    <a:gd name="connsiteY526" fmla="*/ 487530 h 567148"/>
                    <a:gd name="connsiteX527" fmla="*/ 246084 w 454678"/>
                    <a:gd name="connsiteY527" fmla="*/ 485264 h 567148"/>
                    <a:gd name="connsiteX528" fmla="*/ 255524 w 454678"/>
                    <a:gd name="connsiteY528" fmla="*/ 481488 h 567148"/>
                    <a:gd name="connsiteX529" fmla="*/ 257358 w 454678"/>
                    <a:gd name="connsiteY529" fmla="*/ 481272 h 567148"/>
                    <a:gd name="connsiteX530" fmla="*/ 259300 w 454678"/>
                    <a:gd name="connsiteY530" fmla="*/ 480463 h 567148"/>
                    <a:gd name="connsiteX531" fmla="*/ 259732 w 454678"/>
                    <a:gd name="connsiteY531" fmla="*/ 478629 h 567148"/>
                    <a:gd name="connsiteX532" fmla="*/ 259354 w 454678"/>
                    <a:gd name="connsiteY532" fmla="*/ 474691 h 567148"/>
                    <a:gd name="connsiteX533" fmla="*/ 259678 w 454678"/>
                    <a:gd name="connsiteY533" fmla="*/ 473720 h 567148"/>
                    <a:gd name="connsiteX534" fmla="*/ 260757 w 454678"/>
                    <a:gd name="connsiteY534" fmla="*/ 472534 h 567148"/>
                    <a:gd name="connsiteX535" fmla="*/ 261620 w 454678"/>
                    <a:gd name="connsiteY535" fmla="*/ 470861 h 567148"/>
                    <a:gd name="connsiteX536" fmla="*/ 261781 w 454678"/>
                    <a:gd name="connsiteY536" fmla="*/ 470376 h 567148"/>
                    <a:gd name="connsiteX537" fmla="*/ 261781 w 454678"/>
                    <a:gd name="connsiteY537" fmla="*/ 469944 h 567148"/>
                    <a:gd name="connsiteX538" fmla="*/ 261512 w 454678"/>
                    <a:gd name="connsiteY538" fmla="*/ 469513 h 567148"/>
                    <a:gd name="connsiteX539" fmla="*/ 261134 w 454678"/>
                    <a:gd name="connsiteY539" fmla="*/ 469351 h 567148"/>
                    <a:gd name="connsiteX540" fmla="*/ 260757 w 454678"/>
                    <a:gd name="connsiteY540" fmla="*/ 469297 h 567148"/>
                    <a:gd name="connsiteX541" fmla="*/ 260595 w 454678"/>
                    <a:gd name="connsiteY541" fmla="*/ 469081 h 567148"/>
                    <a:gd name="connsiteX542" fmla="*/ 257035 w 454678"/>
                    <a:gd name="connsiteY542" fmla="*/ 467949 h 567148"/>
                    <a:gd name="connsiteX543" fmla="*/ 257196 w 454678"/>
                    <a:gd name="connsiteY543" fmla="*/ 467409 h 567148"/>
                    <a:gd name="connsiteX544" fmla="*/ 258167 w 454678"/>
                    <a:gd name="connsiteY544" fmla="*/ 466384 h 567148"/>
                    <a:gd name="connsiteX545" fmla="*/ 258599 w 454678"/>
                    <a:gd name="connsiteY545" fmla="*/ 465521 h 567148"/>
                    <a:gd name="connsiteX546" fmla="*/ 258923 w 454678"/>
                    <a:gd name="connsiteY546" fmla="*/ 465090 h 567148"/>
                    <a:gd name="connsiteX547" fmla="*/ 258869 w 454678"/>
                    <a:gd name="connsiteY547" fmla="*/ 464550 h 567148"/>
                    <a:gd name="connsiteX548" fmla="*/ 258167 w 454678"/>
                    <a:gd name="connsiteY548" fmla="*/ 463417 h 567148"/>
                    <a:gd name="connsiteX549" fmla="*/ 255578 w 454678"/>
                    <a:gd name="connsiteY549" fmla="*/ 460559 h 567148"/>
                    <a:gd name="connsiteX550" fmla="*/ 255254 w 454678"/>
                    <a:gd name="connsiteY550" fmla="*/ 459588 h 567148"/>
                    <a:gd name="connsiteX551" fmla="*/ 255686 w 454678"/>
                    <a:gd name="connsiteY551" fmla="*/ 454895 h 567148"/>
                    <a:gd name="connsiteX552" fmla="*/ 256387 w 454678"/>
                    <a:gd name="connsiteY552" fmla="*/ 452575 h 567148"/>
                    <a:gd name="connsiteX553" fmla="*/ 257628 w 454678"/>
                    <a:gd name="connsiteY553" fmla="*/ 450903 h 567148"/>
                    <a:gd name="connsiteX554" fmla="*/ 258815 w 454678"/>
                    <a:gd name="connsiteY554" fmla="*/ 450795 h 567148"/>
                    <a:gd name="connsiteX555" fmla="*/ 257682 w 454678"/>
                    <a:gd name="connsiteY555" fmla="*/ 456135 h 567148"/>
                    <a:gd name="connsiteX556" fmla="*/ 257898 w 454678"/>
                    <a:gd name="connsiteY556" fmla="*/ 458347 h 567148"/>
                    <a:gd name="connsiteX557" fmla="*/ 261512 w 454678"/>
                    <a:gd name="connsiteY557" fmla="*/ 462554 h 567148"/>
                    <a:gd name="connsiteX558" fmla="*/ 261943 w 454678"/>
                    <a:gd name="connsiteY558" fmla="*/ 463579 h 567148"/>
                    <a:gd name="connsiteX559" fmla="*/ 261997 w 454678"/>
                    <a:gd name="connsiteY559" fmla="*/ 466384 h 567148"/>
                    <a:gd name="connsiteX560" fmla="*/ 262321 w 454678"/>
                    <a:gd name="connsiteY560" fmla="*/ 467625 h 567148"/>
                    <a:gd name="connsiteX561" fmla="*/ 263022 w 454678"/>
                    <a:gd name="connsiteY561" fmla="*/ 466222 h 567148"/>
                    <a:gd name="connsiteX562" fmla="*/ 263562 w 454678"/>
                    <a:gd name="connsiteY562" fmla="*/ 465467 h 567148"/>
                    <a:gd name="connsiteX563" fmla="*/ 264101 w 454678"/>
                    <a:gd name="connsiteY563" fmla="*/ 465198 h 567148"/>
                    <a:gd name="connsiteX564" fmla="*/ 265234 w 454678"/>
                    <a:gd name="connsiteY564" fmla="*/ 465683 h 567148"/>
                    <a:gd name="connsiteX565" fmla="*/ 265126 w 454678"/>
                    <a:gd name="connsiteY565" fmla="*/ 466438 h 567148"/>
                    <a:gd name="connsiteX566" fmla="*/ 264101 w 454678"/>
                    <a:gd name="connsiteY566" fmla="*/ 467895 h 567148"/>
                    <a:gd name="connsiteX567" fmla="*/ 264101 w 454678"/>
                    <a:gd name="connsiteY567" fmla="*/ 470214 h 567148"/>
                    <a:gd name="connsiteX568" fmla="*/ 264317 w 454678"/>
                    <a:gd name="connsiteY568" fmla="*/ 471455 h 567148"/>
                    <a:gd name="connsiteX569" fmla="*/ 265180 w 454678"/>
                    <a:gd name="connsiteY569" fmla="*/ 471832 h 567148"/>
                    <a:gd name="connsiteX570" fmla="*/ 267068 w 454678"/>
                    <a:gd name="connsiteY570" fmla="*/ 471725 h 567148"/>
                    <a:gd name="connsiteX571" fmla="*/ 276292 w 454678"/>
                    <a:gd name="connsiteY571" fmla="*/ 469567 h 567148"/>
                    <a:gd name="connsiteX572" fmla="*/ 278504 w 454678"/>
                    <a:gd name="connsiteY572" fmla="*/ 468704 h 567148"/>
                    <a:gd name="connsiteX573" fmla="*/ 280607 w 454678"/>
                    <a:gd name="connsiteY573" fmla="*/ 467517 h 567148"/>
                    <a:gd name="connsiteX574" fmla="*/ 282010 w 454678"/>
                    <a:gd name="connsiteY574" fmla="*/ 466384 h 567148"/>
                    <a:gd name="connsiteX575" fmla="*/ 282549 w 454678"/>
                    <a:gd name="connsiteY575" fmla="*/ 464712 h 567148"/>
                    <a:gd name="connsiteX576" fmla="*/ 282819 w 454678"/>
                    <a:gd name="connsiteY576" fmla="*/ 462554 h 567148"/>
                    <a:gd name="connsiteX577" fmla="*/ 283358 w 454678"/>
                    <a:gd name="connsiteY577" fmla="*/ 460720 h 567148"/>
                    <a:gd name="connsiteX578" fmla="*/ 285624 w 454678"/>
                    <a:gd name="connsiteY578" fmla="*/ 459318 h 567148"/>
                    <a:gd name="connsiteX579" fmla="*/ 294201 w 454678"/>
                    <a:gd name="connsiteY579" fmla="*/ 447127 h 567148"/>
                    <a:gd name="connsiteX580" fmla="*/ 296898 w 454678"/>
                    <a:gd name="connsiteY580" fmla="*/ 444322 h 567148"/>
                    <a:gd name="connsiteX581" fmla="*/ 300350 w 454678"/>
                    <a:gd name="connsiteY581" fmla="*/ 442164 h 567148"/>
                    <a:gd name="connsiteX582" fmla="*/ 301699 w 454678"/>
                    <a:gd name="connsiteY582" fmla="*/ 440870 h 567148"/>
                    <a:gd name="connsiteX583" fmla="*/ 302238 w 454678"/>
                    <a:gd name="connsiteY583" fmla="*/ 438658 h 567148"/>
                    <a:gd name="connsiteX584" fmla="*/ 302454 w 454678"/>
                    <a:gd name="connsiteY584" fmla="*/ 436446 h 567148"/>
                    <a:gd name="connsiteX585" fmla="*/ 303155 w 454678"/>
                    <a:gd name="connsiteY585" fmla="*/ 433803 h 567148"/>
                    <a:gd name="connsiteX586" fmla="*/ 304396 w 454678"/>
                    <a:gd name="connsiteY586" fmla="*/ 432185 h 567148"/>
                    <a:gd name="connsiteX587" fmla="*/ 306122 w 454678"/>
                    <a:gd name="connsiteY587" fmla="*/ 432778 h 567148"/>
                    <a:gd name="connsiteX588" fmla="*/ 308441 w 454678"/>
                    <a:gd name="connsiteY588" fmla="*/ 434990 h 567148"/>
                    <a:gd name="connsiteX589" fmla="*/ 308819 w 454678"/>
                    <a:gd name="connsiteY589" fmla="*/ 435745 h 567148"/>
                    <a:gd name="connsiteX590" fmla="*/ 308657 w 454678"/>
                    <a:gd name="connsiteY590" fmla="*/ 438119 h 567148"/>
                    <a:gd name="connsiteX591" fmla="*/ 308873 w 454678"/>
                    <a:gd name="connsiteY591" fmla="*/ 439359 h 567148"/>
                    <a:gd name="connsiteX592" fmla="*/ 309412 w 454678"/>
                    <a:gd name="connsiteY592" fmla="*/ 440168 h 567148"/>
                    <a:gd name="connsiteX593" fmla="*/ 310383 w 454678"/>
                    <a:gd name="connsiteY593" fmla="*/ 439791 h 567148"/>
                    <a:gd name="connsiteX594" fmla="*/ 311570 w 454678"/>
                    <a:gd name="connsiteY594" fmla="*/ 438172 h 567148"/>
                    <a:gd name="connsiteX595" fmla="*/ 312487 w 454678"/>
                    <a:gd name="connsiteY595" fmla="*/ 436231 h 567148"/>
                    <a:gd name="connsiteX596" fmla="*/ 312865 w 454678"/>
                    <a:gd name="connsiteY596" fmla="*/ 434774 h 567148"/>
                    <a:gd name="connsiteX597" fmla="*/ 313890 w 454678"/>
                    <a:gd name="connsiteY597" fmla="*/ 435583 h 567148"/>
                    <a:gd name="connsiteX598" fmla="*/ 315832 w 454678"/>
                    <a:gd name="connsiteY598" fmla="*/ 437849 h 567148"/>
                    <a:gd name="connsiteX599" fmla="*/ 317072 w 454678"/>
                    <a:gd name="connsiteY599" fmla="*/ 438388 h 567148"/>
                    <a:gd name="connsiteX600" fmla="*/ 318744 w 454678"/>
                    <a:gd name="connsiteY600" fmla="*/ 438065 h 567148"/>
                    <a:gd name="connsiteX601" fmla="*/ 319176 w 454678"/>
                    <a:gd name="connsiteY601" fmla="*/ 437148 h 567148"/>
                    <a:gd name="connsiteX602" fmla="*/ 318906 w 454678"/>
                    <a:gd name="connsiteY602" fmla="*/ 435098 h 567148"/>
                    <a:gd name="connsiteX603" fmla="*/ 319715 w 454678"/>
                    <a:gd name="connsiteY603" fmla="*/ 433156 h 567148"/>
                    <a:gd name="connsiteX604" fmla="*/ 322790 w 454678"/>
                    <a:gd name="connsiteY604" fmla="*/ 433803 h 567148"/>
                    <a:gd name="connsiteX605" fmla="*/ 322413 w 454678"/>
                    <a:gd name="connsiteY605" fmla="*/ 431268 h 567148"/>
                    <a:gd name="connsiteX606" fmla="*/ 326620 w 454678"/>
                    <a:gd name="connsiteY606" fmla="*/ 432455 h 567148"/>
                    <a:gd name="connsiteX607" fmla="*/ 327267 w 454678"/>
                    <a:gd name="connsiteY607" fmla="*/ 432131 h 567148"/>
                    <a:gd name="connsiteX608" fmla="*/ 328400 w 454678"/>
                    <a:gd name="connsiteY608" fmla="*/ 430998 h 567148"/>
                    <a:gd name="connsiteX609" fmla="*/ 328993 w 454678"/>
                    <a:gd name="connsiteY609" fmla="*/ 430621 h 567148"/>
                    <a:gd name="connsiteX610" fmla="*/ 329587 w 454678"/>
                    <a:gd name="connsiteY610" fmla="*/ 430567 h 567148"/>
                    <a:gd name="connsiteX611" fmla="*/ 330828 w 454678"/>
                    <a:gd name="connsiteY611" fmla="*/ 430728 h 567148"/>
                    <a:gd name="connsiteX612" fmla="*/ 333363 w 454678"/>
                    <a:gd name="connsiteY612" fmla="*/ 430135 h 567148"/>
                    <a:gd name="connsiteX613" fmla="*/ 334010 w 454678"/>
                    <a:gd name="connsiteY613" fmla="*/ 429758 h 567148"/>
                    <a:gd name="connsiteX614" fmla="*/ 334388 w 454678"/>
                    <a:gd name="connsiteY614" fmla="*/ 428840 h 567148"/>
                    <a:gd name="connsiteX615" fmla="*/ 334388 w 454678"/>
                    <a:gd name="connsiteY615" fmla="*/ 427546 h 567148"/>
                    <a:gd name="connsiteX616" fmla="*/ 333956 w 454678"/>
                    <a:gd name="connsiteY616" fmla="*/ 426413 h 567148"/>
                    <a:gd name="connsiteX617" fmla="*/ 333255 w 454678"/>
                    <a:gd name="connsiteY617" fmla="*/ 425658 h 567148"/>
                    <a:gd name="connsiteX618" fmla="*/ 332284 w 454678"/>
                    <a:gd name="connsiteY618" fmla="*/ 425334 h 567148"/>
                    <a:gd name="connsiteX619" fmla="*/ 329910 w 454678"/>
                    <a:gd name="connsiteY619" fmla="*/ 425065 h 567148"/>
                    <a:gd name="connsiteX620" fmla="*/ 325164 w 454678"/>
                    <a:gd name="connsiteY620" fmla="*/ 423770 h 567148"/>
                    <a:gd name="connsiteX621" fmla="*/ 323330 w 454678"/>
                    <a:gd name="connsiteY621" fmla="*/ 423500 h 567148"/>
                    <a:gd name="connsiteX622" fmla="*/ 322359 w 454678"/>
                    <a:gd name="connsiteY622" fmla="*/ 423230 h 567148"/>
                    <a:gd name="connsiteX623" fmla="*/ 321873 w 454678"/>
                    <a:gd name="connsiteY623" fmla="*/ 422637 h 567148"/>
                    <a:gd name="connsiteX624" fmla="*/ 322143 w 454678"/>
                    <a:gd name="connsiteY624" fmla="*/ 422044 h 567148"/>
                    <a:gd name="connsiteX625" fmla="*/ 323330 w 454678"/>
                    <a:gd name="connsiteY625" fmla="*/ 421774 h 567148"/>
                    <a:gd name="connsiteX626" fmla="*/ 325757 w 454678"/>
                    <a:gd name="connsiteY626" fmla="*/ 422152 h 567148"/>
                    <a:gd name="connsiteX627" fmla="*/ 326782 w 454678"/>
                    <a:gd name="connsiteY627" fmla="*/ 422206 h 567148"/>
                    <a:gd name="connsiteX628" fmla="*/ 327807 w 454678"/>
                    <a:gd name="connsiteY628" fmla="*/ 421774 h 567148"/>
                    <a:gd name="connsiteX629" fmla="*/ 326836 w 454678"/>
                    <a:gd name="connsiteY629" fmla="*/ 420479 h 567148"/>
                    <a:gd name="connsiteX630" fmla="*/ 327375 w 454678"/>
                    <a:gd name="connsiteY630" fmla="*/ 419670 h 567148"/>
                    <a:gd name="connsiteX631" fmla="*/ 328562 w 454678"/>
                    <a:gd name="connsiteY631" fmla="*/ 419077 h 567148"/>
                    <a:gd name="connsiteX632" fmla="*/ 329587 w 454678"/>
                    <a:gd name="connsiteY632" fmla="*/ 418160 h 567148"/>
                    <a:gd name="connsiteX633" fmla="*/ 329964 w 454678"/>
                    <a:gd name="connsiteY633" fmla="*/ 416596 h 567148"/>
                    <a:gd name="connsiteX634" fmla="*/ 329047 w 454678"/>
                    <a:gd name="connsiteY634" fmla="*/ 416002 h 567148"/>
                    <a:gd name="connsiteX635" fmla="*/ 327483 w 454678"/>
                    <a:gd name="connsiteY635" fmla="*/ 415733 h 567148"/>
                    <a:gd name="connsiteX636" fmla="*/ 326027 w 454678"/>
                    <a:gd name="connsiteY636" fmla="*/ 415193 h 567148"/>
                    <a:gd name="connsiteX637" fmla="*/ 326027 w 454678"/>
                    <a:gd name="connsiteY637" fmla="*/ 414600 h 567148"/>
                    <a:gd name="connsiteX638" fmla="*/ 326512 w 454678"/>
                    <a:gd name="connsiteY638" fmla="*/ 414276 h 567148"/>
                    <a:gd name="connsiteX639" fmla="*/ 327106 w 454678"/>
                    <a:gd name="connsiteY639" fmla="*/ 414060 h 567148"/>
                    <a:gd name="connsiteX640" fmla="*/ 329803 w 454678"/>
                    <a:gd name="connsiteY640" fmla="*/ 413899 h 567148"/>
                    <a:gd name="connsiteX641" fmla="*/ 330180 w 454678"/>
                    <a:gd name="connsiteY641" fmla="*/ 413737 h 567148"/>
                    <a:gd name="connsiteX642" fmla="*/ 330396 w 454678"/>
                    <a:gd name="connsiteY642" fmla="*/ 413359 h 567148"/>
                    <a:gd name="connsiteX643" fmla="*/ 331475 w 454678"/>
                    <a:gd name="connsiteY643" fmla="*/ 411795 h 567148"/>
                    <a:gd name="connsiteX644" fmla="*/ 331852 w 454678"/>
                    <a:gd name="connsiteY644" fmla="*/ 410500 h 567148"/>
                    <a:gd name="connsiteX645" fmla="*/ 331960 w 454678"/>
                    <a:gd name="connsiteY645" fmla="*/ 407156 h 567148"/>
                    <a:gd name="connsiteX646" fmla="*/ 331151 w 454678"/>
                    <a:gd name="connsiteY646" fmla="*/ 406293 h 567148"/>
                    <a:gd name="connsiteX647" fmla="*/ 328130 w 454678"/>
                    <a:gd name="connsiteY647" fmla="*/ 405537 h 567148"/>
                    <a:gd name="connsiteX648" fmla="*/ 328400 w 454678"/>
                    <a:gd name="connsiteY648" fmla="*/ 404459 h 567148"/>
                    <a:gd name="connsiteX649" fmla="*/ 329479 w 454678"/>
                    <a:gd name="connsiteY649" fmla="*/ 404027 h 567148"/>
                    <a:gd name="connsiteX650" fmla="*/ 332554 w 454678"/>
                    <a:gd name="connsiteY650" fmla="*/ 403218 h 567148"/>
                    <a:gd name="connsiteX651" fmla="*/ 333147 w 454678"/>
                    <a:gd name="connsiteY651" fmla="*/ 402409 h 567148"/>
                    <a:gd name="connsiteX652" fmla="*/ 333740 w 454678"/>
                    <a:gd name="connsiteY652" fmla="*/ 401492 h 567148"/>
                    <a:gd name="connsiteX653" fmla="*/ 334819 w 454678"/>
                    <a:gd name="connsiteY653" fmla="*/ 400737 h 567148"/>
                    <a:gd name="connsiteX654" fmla="*/ 335413 w 454678"/>
                    <a:gd name="connsiteY654" fmla="*/ 399820 h 567148"/>
                    <a:gd name="connsiteX655" fmla="*/ 334657 w 454678"/>
                    <a:gd name="connsiteY655" fmla="*/ 398255 h 567148"/>
                    <a:gd name="connsiteX656" fmla="*/ 333417 w 454678"/>
                    <a:gd name="connsiteY656" fmla="*/ 397932 h 567148"/>
                    <a:gd name="connsiteX657" fmla="*/ 331690 w 454678"/>
                    <a:gd name="connsiteY657" fmla="*/ 398579 h 567148"/>
                    <a:gd name="connsiteX658" fmla="*/ 321172 w 454678"/>
                    <a:gd name="connsiteY658" fmla="*/ 406077 h 567148"/>
                    <a:gd name="connsiteX659" fmla="*/ 318313 w 454678"/>
                    <a:gd name="connsiteY659" fmla="*/ 407479 h 567148"/>
                    <a:gd name="connsiteX660" fmla="*/ 318313 w 454678"/>
                    <a:gd name="connsiteY660" fmla="*/ 406832 h 567148"/>
                    <a:gd name="connsiteX661" fmla="*/ 319230 w 454678"/>
                    <a:gd name="connsiteY661" fmla="*/ 405484 h 567148"/>
                    <a:gd name="connsiteX662" fmla="*/ 320093 w 454678"/>
                    <a:gd name="connsiteY662" fmla="*/ 403542 h 567148"/>
                    <a:gd name="connsiteX663" fmla="*/ 320471 w 454678"/>
                    <a:gd name="connsiteY663" fmla="*/ 401600 h 567148"/>
                    <a:gd name="connsiteX664" fmla="*/ 319769 w 454678"/>
                    <a:gd name="connsiteY664" fmla="*/ 399981 h 567148"/>
                    <a:gd name="connsiteX665" fmla="*/ 319661 w 454678"/>
                    <a:gd name="connsiteY665" fmla="*/ 398956 h 567148"/>
                    <a:gd name="connsiteX666" fmla="*/ 320578 w 454678"/>
                    <a:gd name="connsiteY666" fmla="*/ 397608 h 567148"/>
                    <a:gd name="connsiteX667" fmla="*/ 322413 w 454678"/>
                    <a:gd name="connsiteY667" fmla="*/ 395504 h 567148"/>
                    <a:gd name="connsiteX668" fmla="*/ 322844 w 454678"/>
                    <a:gd name="connsiteY668" fmla="*/ 394264 h 567148"/>
                    <a:gd name="connsiteX669" fmla="*/ 323114 w 454678"/>
                    <a:gd name="connsiteY669" fmla="*/ 392322 h 567148"/>
                    <a:gd name="connsiteX670" fmla="*/ 322952 w 454678"/>
                    <a:gd name="connsiteY670" fmla="*/ 390865 h 567148"/>
                    <a:gd name="connsiteX671" fmla="*/ 322143 w 454678"/>
                    <a:gd name="connsiteY671" fmla="*/ 391081 h 567148"/>
                    <a:gd name="connsiteX672" fmla="*/ 321172 w 454678"/>
                    <a:gd name="connsiteY672" fmla="*/ 390595 h 567148"/>
                    <a:gd name="connsiteX673" fmla="*/ 319715 w 454678"/>
                    <a:gd name="connsiteY673" fmla="*/ 388654 h 567148"/>
                    <a:gd name="connsiteX674" fmla="*/ 318367 w 454678"/>
                    <a:gd name="connsiteY674" fmla="*/ 386388 h 567148"/>
                    <a:gd name="connsiteX675" fmla="*/ 317612 w 454678"/>
                    <a:gd name="connsiteY675" fmla="*/ 384824 h 567148"/>
                    <a:gd name="connsiteX676" fmla="*/ 317719 w 454678"/>
                    <a:gd name="connsiteY676" fmla="*/ 382720 h 567148"/>
                    <a:gd name="connsiteX677" fmla="*/ 319607 w 454678"/>
                    <a:gd name="connsiteY677" fmla="*/ 379753 h 567148"/>
                    <a:gd name="connsiteX678" fmla="*/ 320093 w 454678"/>
                    <a:gd name="connsiteY678" fmla="*/ 378027 h 567148"/>
                    <a:gd name="connsiteX679" fmla="*/ 320363 w 454678"/>
                    <a:gd name="connsiteY679" fmla="*/ 374413 h 567148"/>
                    <a:gd name="connsiteX680" fmla="*/ 320740 w 454678"/>
                    <a:gd name="connsiteY680" fmla="*/ 373064 h 567148"/>
                    <a:gd name="connsiteX681" fmla="*/ 322035 w 454678"/>
                    <a:gd name="connsiteY681" fmla="*/ 369882 h 567148"/>
                    <a:gd name="connsiteX682" fmla="*/ 322413 w 454678"/>
                    <a:gd name="connsiteY682" fmla="*/ 369342 h 567148"/>
                    <a:gd name="connsiteX683" fmla="*/ 322952 w 454678"/>
                    <a:gd name="connsiteY683" fmla="*/ 368857 h 567148"/>
                    <a:gd name="connsiteX684" fmla="*/ 324031 w 454678"/>
                    <a:gd name="connsiteY684" fmla="*/ 367940 h 567148"/>
                    <a:gd name="connsiteX685" fmla="*/ 324516 w 454678"/>
                    <a:gd name="connsiteY685" fmla="*/ 367023 h 567148"/>
                    <a:gd name="connsiteX686" fmla="*/ 325541 w 454678"/>
                    <a:gd name="connsiteY686" fmla="*/ 365566 h 567148"/>
                    <a:gd name="connsiteX687" fmla="*/ 325703 w 454678"/>
                    <a:gd name="connsiteY687" fmla="*/ 365189 h 567148"/>
                    <a:gd name="connsiteX688" fmla="*/ 326027 w 454678"/>
                    <a:gd name="connsiteY688" fmla="*/ 364703 h 567148"/>
                    <a:gd name="connsiteX689" fmla="*/ 325919 w 454678"/>
                    <a:gd name="connsiteY689" fmla="*/ 363570 h 567148"/>
                    <a:gd name="connsiteX690" fmla="*/ 325433 w 454678"/>
                    <a:gd name="connsiteY690" fmla="*/ 361629 h 567148"/>
                    <a:gd name="connsiteX691" fmla="*/ 324840 w 454678"/>
                    <a:gd name="connsiteY691" fmla="*/ 360496 h 567148"/>
                    <a:gd name="connsiteX692" fmla="*/ 324139 w 454678"/>
                    <a:gd name="connsiteY692" fmla="*/ 359633 h 567148"/>
                    <a:gd name="connsiteX693" fmla="*/ 323384 w 454678"/>
                    <a:gd name="connsiteY693" fmla="*/ 359039 h 567148"/>
                    <a:gd name="connsiteX694" fmla="*/ 322413 w 454678"/>
                    <a:gd name="connsiteY694" fmla="*/ 358662 h 567148"/>
                    <a:gd name="connsiteX695" fmla="*/ 323114 w 454678"/>
                    <a:gd name="connsiteY695" fmla="*/ 357475 h 567148"/>
                    <a:gd name="connsiteX696" fmla="*/ 322682 w 454678"/>
                    <a:gd name="connsiteY696" fmla="*/ 357151 h 567148"/>
                    <a:gd name="connsiteX697" fmla="*/ 321873 w 454678"/>
                    <a:gd name="connsiteY697" fmla="*/ 357151 h 567148"/>
                    <a:gd name="connsiteX698" fmla="*/ 321280 w 454678"/>
                    <a:gd name="connsiteY698" fmla="*/ 356882 h 567148"/>
                    <a:gd name="connsiteX699" fmla="*/ 321064 w 454678"/>
                    <a:gd name="connsiteY699" fmla="*/ 356234 h 567148"/>
                    <a:gd name="connsiteX700" fmla="*/ 321064 w 454678"/>
                    <a:gd name="connsiteY700" fmla="*/ 355857 h 567148"/>
                    <a:gd name="connsiteX701" fmla="*/ 321172 w 454678"/>
                    <a:gd name="connsiteY701" fmla="*/ 355371 h 567148"/>
                    <a:gd name="connsiteX702" fmla="*/ 321280 w 454678"/>
                    <a:gd name="connsiteY702" fmla="*/ 354454 h 567148"/>
                    <a:gd name="connsiteX703" fmla="*/ 321064 w 454678"/>
                    <a:gd name="connsiteY703" fmla="*/ 353591 h 567148"/>
                    <a:gd name="connsiteX704" fmla="*/ 320794 w 454678"/>
                    <a:gd name="connsiteY704" fmla="*/ 352998 h 567148"/>
                    <a:gd name="connsiteX705" fmla="*/ 320740 w 454678"/>
                    <a:gd name="connsiteY705" fmla="*/ 352458 h 567148"/>
                    <a:gd name="connsiteX706" fmla="*/ 321280 w 454678"/>
                    <a:gd name="connsiteY706" fmla="*/ 351541 h 567148"/>
                    <a:gd name="connsiteX707" fmla="*/ 321981 w 454678"/>
                    <a:gd name="connsiteY707" fmla="*/ 351056 h 567148"/>
                    <a:gd name="connsiteX708" fmla="*/ 323977 w 454678"/>
                    <a:gd name="connsiteY708" fmla="*/ 350355 h 567148"/>
                    <a:gd name="connsiteX709" fmla="*/ 324894 w 454678"/>
                    <a:gd name="connsiteY709" fmla="*/ 349707 h 567148"/>
                    <a:gd name="connsiteX710" fmla="*/ 324193 w 454678"/>
                    <a:gd name="connsiteY710" fmla="*/ 349006 h 567148"/>
                    <a:gd name="connsiteX711" fmla="*/ 323222 w 454678"/>
                    <a:gd name="connsiteY711" fmla="*/ 348790 h 567148"/>
                    <a:gd name="connsiteX712" fmla="*/ 322359 w 454678"/>
                    <a:gd name="connsiteY712" fmla="*/ 348790 h 567148"/>
                    <a:gd name="connsiteX713" fmla="*/ 321873 w 454678"/>
                    <a:gd name="connsiteY713" fmla="*/ 348521 h 567148"/>
                    <a:gd name="connsiteX714" fmla="*/ 321657 w 454678"/>
                    <a:gd name="connsiteY714" fmla="*/ 347442 h 567148"/>
                    <a:gd name="connsiteX715" fmla="*/ 321981 w 454678"/>
                    <a:gd name="connsiteY715" fmla="*/ 346363 h 567148"/>
                    <a:gd name="connsiteX716" fmla="*/ 322574 w 454678"/>
                    <a:gd name="connsiteY716" fmla="*/ 345392 h 567148"/>
                    <a:gd name="connsiteX717" fmla="*/ 324570 w 454678"/>
                    <a:gd name="connsiteY717" fmla="*/ 343504 h 567148"/>
                    <a:gd name="connsiteX718" fmla="*/ 325379 w 454678"/>
                    <a:gd name="connsiteY718" fmla="*/ 342263 h 567148"/>
                    <a:gd name="connsiteX719" fmla="*/ 325703 w 454678"/>
                    <a:gd name="connsiteY719" fmla="*/ 340861 h 567148"/>
                    <a:gd name="connsiteX720" fmla="*/ 325433 w 454678"/>
                    <a:gd name="connsiteY720" fmla="*/ 339027 h 567148"/>
                    <a:gd name="connsiteX721" fmla="*/ 325056 w 454678"/>
                    <a:gd name="connsiteY721" fmla="*/ 338325 h 567148"/>
                    <a:gd name="connsiteX722" fmla="*/ 324786 w 454678"/>
                    <a:gd name="connsiteY722" fmla="*/ 338002 h 567148"/>
                    <a:gd name="connsiteX723" fmla="*/ 324624 w 454678"/>
                    <a:gd name="connsiteY723" fmla="*/ 337516 h 567148"/>
                    <a:gd name="connsiteX724" fmla="*/ 324894 w 454678"/>
                    <a:gd name="connsiteY724" fmla="*/ 336599 h 567148"/>
                    <a:gd name="connsiteX725" fmla="*/ 328022 w 454678"/>
                    <a:gd name="connsiteY725" fmla="*/ 331529 h 567148"/>
                    <a:gd name="connsiteX726" fmla="*/ 329425 w 454678"/>
                    <a:gd name="connsiteY726" fmla="*/ 328076 h 567148"/>
                    <a:gd name="connsiteX727" fmla="*/ 330774 w 454678"/>
                    <a:gd name="connsiteY727" fmla="*/ 326512 h 567148"/>
                    <a:gd name="connsiteX728" fmla="*/ 331637 w 454678"/>
                    <a:gd name="connsiteY728" fmla="*/ 326081 h 567148"/>
                    <a:gd name="connsiteX729" fmla="*/ 332715 w 454678"/>
                    <a:gd name="connsiteY729" fmla="*/ 325649 h 567148"/>
                    <a:gd name="connsiteX730" fmla="*/ 333740 w 454678"/>
                    <a:gd name="connsiteY730" fmla="*/ 325056 h 567148"/>
                    <a:gd name="connsiteX731" fmla="*/ 334388 w 454678"/>
                    <a:gd name="connsiteY731" fmla="*/ 324139 h 567148"/>
                    <a:gd name="connsiteX732" fmla="*/ 334334 w 454678"/>
                    <a:gd name="connsiteY732" fmla="*/ 323330 h 567148"/>
                    <a:gd name="connsiteX733" fmla="*/ 333417 w 454678"/>
                    <a:gd name="connsiteY733" fmla="*/ 321118 h 567148"/>
                    <a:gd name="connsiteX734" fmla="*/ 333147 w 454678"/>
                    <a:gd name="connsiteY734" fmla="*/ 320309 h 567148"/>
                    <a:gd name="connsiteX735" fmla="*/ 333848 w 454678"/>
                    <a:gd name="connsiteY735" fmla="*/ 318313 h 567148"/>
                    <a:gd name="connsiteX736" fmla="*/ 338541 w 454678"/>
                    <a:gd name="connsiteY736" fmla="*/ 312865 h 567148"/>
                    <a:gd name="connsiteX737" fmla="*/ 338919 w 454678"/>
                    <a:gd name="connsiteY737" fmla="*/ 312002 h 567148"/>
                    <a:gd name="connsiteX738" fmla="*/ 339404 w 454678"/>
                    <a:gd name="connsiteY738" fmla="*/ 310114 h 567148"/>
                    <a:gd name="connsiteX739" fmla="*/ 339728 w 454678"/>
                    <a:gd name="connsiteY739" fmla="*/ 309251 h 567148"/>
                    <a:gd name="connsiteX740" fmla="*/ 340375 w 454678"/>
                    <a:gd name="connsiteY740" fmla="*/ 308280 h 567148"/>
                    <a:gd name="connsiteX741" fmla="*/ 342425 w 454678"/>
                    <a:gd name="connsiteY741" fmla="*/ 306607 h 567148"/>
                    <a:gd name="connsiteX742" fmla="*/ 342911 w 454678"/>
                    <a:gd name="connsiteY742" fmla="*/ 305205 h 567148"/>
                    <a:gd name="connsiteX743" fmla="*/ 343288 w 454678"/>
                    <a:gd name="connsiteY743" fmla="*/ 299757 h 567148"/>
                    <a:gd name="connsiteX744" fmla="*/ 344475 w 454678"/>
                    <a:gd name="connsiteY744" fmla="*/ 297599 h 567148"/>
                    <a:gd name="connsiteX745" fmla="*/ 348413 w 454678"/>
                    <a:gd name="connsiteY745" fmla="*/ 293068 h 567148"/>
                    <a:gd name="connsiteX746" fmla="*/ 350408 w 454678"/>
                    <a:gd name="connsiteY746" fmla="*/ 291396 h 567148"/>
                    <a:gd name="connsiteX747" fmla="*/ 351973 w 454678"/>
                    <a:gd name="connsiteY747" fmla="*/ 290641 h 567148"/>
                    <a:gd name="connsiteX748" fmla="*/ 353807 w 454678"/>
                    <a:gd name="connsiteY748" fmla="*/ 290317 h 567148"/>
                    <a:gd name="connsiteX749" fmla="*/ 356720 w 454678"/>
                    <a:gd name="connsiteY749" fmla="*/ 290209 h 567148"/>
                    <a:gd name="connsiteX750" fmla="*/ 357205 w 454678"/>
                    <a:gd name="connsiteY750" fmla="*/ 289993 h 567148"/>
                    <a:gd name="connsiteX751" fmla="*/ 357637 w 454678"/>
                    <a:gd name="connsiteY751" fmla="*/ 289562 h 567148"/>
                    <a:gd name="connsiteX752" fmla="*/ 358338 w 454678"/>
                    <a:gd name="connsiteY752" fmla="*/ 289184 h 567148"/>
                    <a:gd name="connsiteX753" fmla="*/ 359309 w 454678"/>
                    <a:gd name="connsiteY753" fmla="*/ 288968 h 567148"/>
                    <a:gd name="connsiteX754" fmla="*/ 360496 w 454678"/>
                    <a:gd name="connsiteY754" fmla="*/ 289076 h 567148"/>
                    <a:gd name="connsiteX755" fmla="*/ 361413 w 454678"/>
                    <a:gd name="connsiteY755" fmla="*/ 289292 h 567148"/>
                    <a:gd name="connsiteX756" fmla="*/ 362222 w 454678"/>
                    <a:gd name="connsiteY756" fmla="*/ 289724 h 567148"/>
                    <a:gd name="connsiteX757" fmla="*/ 362923 w 454678"/>
                    <a:gd name="connsiteY757" fmla="*/ 290209 h 567148"/>
                    <a:gd name="connsiteX758" fmla="*/ 363517 w 454678"/>
                    <a:gd name="connsiteY758" fmla="*/ 290910 h 567148"/>
                    <a:gd name="connsiteX759" fmla="*/ 364487 w 454678"/>
                    <a:gd name="connsiteY759" fmla="*/ 292529 h 567148"/>
                    <a:gd name="connsiteX760" fmla="*/ 365297 w 454678"/>
                    <a:gd name="connsiteY760" fmla="*/ 293176 h 567148"/>
                    <a:gd name="connsiteX761" fmla="*/ 366267 w 454678"/>
                    <a:gd name="connsiteY761" fmla="*/ 293392 h 567148"/>
                    <a:gd name="connsiteX762" fmla="*/ 367239 w 454678"/>
                    <a:gd name="connsiteY762" fmla="*/ 293392 h 567148"/>
                    <a:gd name="connsiteX763" fmla="*/ 368587 w 454678"/>
                    <a:gd name="connsiteY763" fmla="*/ 293176 h 567148"/>
                    <a:gd name="connsiteX764" fmla="*/ 369666 w 454678"/>
                    <a:gd name="connsiteY764" fmla="*/ 292367 h 567148"/>
                    <a:gd name="connsiteX765" fmla="*/ 369936 w 454678"/>
                    <a:gd name="connsiteY765" fmla="*/ 290641 h 567148"/>
                    <a:gd name="connsiteX766" fmla="*/ 369774 w 454678"/>
                    <a:gd name="connsiteY766" fmla="*/ 288645 h 567148"/>
                    <a:gd name="connsiteX767" fmla="*/ 369450 w 454678"/>
                    <a:gd name="connsiteY767" fmla="*/ 287296 h 567148"/>
                    <a:gd name="connsiteX768" fmla="*/ 368965 w 454678"/>
                    <a:gd name="connsiteY768" fmla="*/ 286109 h 567148"/>
                    <a:gd name="connsiteX769" fmla="*/ 368263 w 454678"/>
                    <a:gd name="connsiteY769" fmla="*/ 284923 h 567148"/>
                    <a:gd name="connsiteX770" fmla="*/ 368048 w 454678"/>
                    <a:gd name="connsiteY770" fmla="*/ 284761 h 567148"/>
                    <a:gd name="connsiteX771" fmla="*/ 367292 w 454678"/>
                    <a:gd name="connsiteY771" fmla="*/ 284437 h 567148"/>
                    <a:gd name="connsiteX772" fmla="*/ 367077 w 454678"/>
                    <a:gd name="connsiteY772" fmla="*/ 284275 h 567148"/>
                    <a:gd name="connsiteX773" fmla="*/ 366429 w 454678"/>
                    <a:gd name="connsiteY773" fmla="*/ 283143 h 567148"/>
                    <a:gd name="connsiteX774" fmla="*/ 366160 w 454678"/>
                    <a:gd name="connsiteY774" fmla="*/ 282765 h 567148"/>
                    <a:gd name="connsiteX775" fmla="*/ 365458 w 454678"/>
                    <a:gd name="connsiteY775" fmla="*/ 281470 h 567148"/>
                    <a:gd name="connsiteX776" fmla="*/ 365027 w 454678"/>
                    <a:gd name="connsiteY776" fmla="*/ 277964 h 567148"/>
                    <a:gd name="connsiteX777" fmla="*/ 364649 w 454678"/>
                    <a:gd name="connsiteY777" fmla="*/ 276508 h 567148"/>
                    <a:gd name="connsiteX778" fmla="*/ 361413 w 454678"/>
                    <a:gd name="connsiteY778" fmla="*/ 272300 h 567148"/>
                    <a:gd name="connsiteX779" fmla="*/ 361035 w 454678"/>
                    <a:gd name="connsiteY779" fmla="*/ 271653 h 567148"/>
                    <a:gd name="connsiteX780" fmla="*/ 358230 w 454678"/>
                    <a:gd name="connsiteY780" fmla="*/ 268201 h 567148"/>
                    <a:gd name="connsiteX781" fmla="*/ 357475 w 454678"/>
                    <a:gd name="connsiteY781" fmla="*/ 266798 h 567148"/>
                    <a:gd name="connsiteX782" fmla="*/ 357313 w 454678"/>
                    <a:gd name="connsiteY782" fmla="*/ 265989 h 567148"/>
                    <a:gd name="connsiteX783" fmla="*/ 357583 w 454678"/>
                    <a:gd name="connsiteY783" fmla="*/ 265180 h 567148"/>
                    <a:gd name="connsiteX784" fmla="*/ 358230 w 454678"/>
                    <a:gd name="connsiteY784" fmla="*/ 264640 h 567148"/>
                    <a:gd name="connsiteX785" fmla="*/ 359255 w 454678"/>
                    <a:gd name="connsiteY785" fmla="*/ 264209 h 567148"/>
                    <a:gd name="connsiteX786" fmla="*/ 360172 w 454678"/>
                    <a:gd name="connsiteY786" fmla="*/ 264209 h 567148"/>
                    <a:gd name="connsiteX787" fmla="*/ 360604 w 454678"/>
                    <a:gd name="connsiteY787" fmla="*/ 264910 h 567148"/>
                    <a:gd name="connsiteX788" fmla="*/ 361305 w 454678"/>
                    <a:gd name="connsiteY788" fmla="*/ 265665 h 567148"/>
                    <a:gd name="connsiteX789" fmla="*/ 364703 w 454678"/>
                    <a:gd name="connsiteY789" fmla="*/ 267391 h 567148"/>
                    <a:gd name="connsiteX790" fmla="*/ 365890 w 454678"/>
                    <a:gd name="connsiteY790" fmla="*/ 268201 h 567148"/>
                    <a:gd name="connsiteX791" fmla="*/ 367292 w 454678"/>
                    <a:gd name="connsiteY791" fmla="*/ 270628 h 567148"/>
                    <a:gd name="connsiteX792" fmla="*/ 369288 w 454678"/>
                    <a:gd name="connsiteY792" fmla="*/ 276400 h 567148"/>
                    <a:gd name="connsiteX793" fmla="*/ 370691 w 454678"/>
                    <a:gd name="connsiteY793" fmla="*/ 278935 h 567148"/>
                    <a:gd name="connsiteX794" fmla="*/ 372795 w 454678"/>
                    <a:gd name="connsiteY794" fmla="*/ 281201 h 567148"/>
                    <a:gd name="connsiteX795" fmla="*/ 375168 w 454678"/>
                    <a:gd name="connsiteY795" fmla="*/ 282981 h 567148"/>
                    <a:gd name="connsiteX796" fmla="*/ 378027 w 454678"/>
                    <a:gd name="connsiteY796" fmla="*/ 284329 h 567148"/>
                    <a:gd name="connsiteX797" fmla="*/ 383098 w 454678"/>
                    <a:gd name="connsiteY797" fmla="*/ 285894 h 567148"/>
                    <a:gd name="connsiteX798" fmla="*/ 394317 w 454678"/>
                    <a:gd name="connsiteY798" fmla="*/ 287296 h 567148"/>
                    <a:gd name="connsiteX799" fmla="*/ 395720 w 454678"/>
                    <a:gd name="connsiteY799" fmla="*/ 287836 h 567148"/>
                    <a:gd name="connsiteX800" fmla="*/ 396907 w 454678"/>
                    <a:gd name="connsiteY800" fmla="*/ 289022 h 567148"/>
                    <a:gd name="connsiteX801" fmla="*/ 397770 w 454678"/>
                    <a:gd name="connsiteY801" fmla="*/ 290371 h 567148"/>
                    <a:gd name="connsiteX802" fmla="*/ 398687 w 454678"/>
                    <a:gd name="connsiteY802" fmla="*/ 291504 h 567148"/>
                    <a:gd name="connsiteX803" fmla="*/ 400143 w 454678"/>
                    <a:gd name="connsiteY803" fmla="*/ 291989 h 567148"/>
                    <a:gd name="connsiteX804" fmla="*/ 400844 w 454678"/>
                    <a:gd name="connsiteY804" fmla="*/ 291773 h 567148"/>
                    <a:gd name="connsiteX805" fmla="*/ 401761 w 454678"/>
                    <a:gd name="connsiteY805" fmla="*/ 291180 h 567148"/>
                    <a:gd name="connsiteX806" fmla="*/ 402463 w 454678"/>
                    <a:gd name="connsiteY806" fmla="*/ 290533 h 567148"/>
                    <a:gd name="connsiteX807" fmla="*/ 403164 w 454678"/>
                    <a:gd name="connsiteY807" fmla="*/ 289184 h 567148"/>
                    <a:gd name="connsiteX808" fmla="*/ 403973 w 454678"/>
                    <a:gd name="connsiteY808" fmla="*/ 288914 h 567148"/>
                    <a:gd name="connsiteX809" fmla="*/ 407911 w 454678"/>
                    <a:gd name="connsiteY809" fmla="*/ 289076 h 567148"/>
                    <a:gd name="connsiteX810" fmla="*/ 411471 w 454678"/>
                    <a:gd name="connsiteY810" fmla="*/ 290479 h 567148"/>
                    <a:gd name="connsiteX811" fmla="*/ 413197 w 454678"/>
                    <a:gd name="connsiteY811" fmla="*/ 290856 h 567148"/>
                    <a:gd name="connsiteX812" fmla="*/ 414060 w 454678"/>
                    <a:gd name="connsiteY812" fmla="*/ 291126 h 567148"/>
                    <a:gd name="connsiteX813" fmla="*/ 414977 w 454678"/>
                    <a:gd name="connsiteY813" fmla="*/ 291719 h 567148"/>
                    <a:gd name="connsiteX814" fmla="*/ 415894 w 454678"/>
                    <a:gd name="connsiteY814" fmla="*/ 292043 h 567148"/>
                    <a:gd name="connsiteX815" fmla="*/ 416757 w 454678"/>
                    <a:gd name="connsiteY815" fmla="*/ 291665 h 567148"/>
                    <a:gd name="connsiteX816" fmla="*/ 417459 w 454678"/>
                    <a:gd name="connsiteY816" fmla="*/ 291234 h 567148"/>
                    <a:gd name="connsiteX817" fmla="*/ 422313 w 454678"/>
                    <a:gd name="connsiteY817" fmla="*/ 288914 h 567148"/>
                    <a:gd name="connsiteX818" fmla="*/ 424363 w 454678"/>
                    <a:gd name="connsiteY818" fmla="*/ 288375 h 567148"/>
                    <a:gd name="connsiteX819" fmla="*/ 426359 w 454678"/>
                    <a:gd name="connsiteY819" fmla="*/ 288429 h 567148"/>
                    <a:gd name="connsiteX820" fmla="*/ 428085 w 454678"/>
                    <a:gd name="connsiteY820" fmla="*/ 289292 h 567148"/>
                    <a:gd name="connsiteX821" fmla="*/ 429110 w 454678"/>
                    <a:gd name="connsiteY821" fmla="*/ 289939 h 567148"/>
                    <a:gd name="connsiteX822" fmla="*/ 431214 w 454678"/>
                    <a:gd name="connsiteY822" fmla="*/ 290479 h 567148"/>
                    <a:gd name="connsiteX823" fmla="*/ 433048 w 454678"/>
                    <a:gd name="connsiteY823" fmla="*/ 291612 h 567148"/>
                    <a:gd name="connsiteX824" fmla="*/ 434019 w 454678"/>
                    <a:gd name="connsiteY824" fmla="*/ 291935 h 567148"/>
                    <a:gd name="connsiteX825" fmla="*/ 435098 w 454678"/>
                    <a:gd name="connsiteY825" fmla="*/ 291989 h 567148"/>
                    <a:gd name="connsiteX826" fmla="*/ 436123 w 454678"/>
                    <a:gd name="connsiteY826" fmla="*/ 291989 h 567148"/>
                    <a:gd name="connsiteX827" fmla="*/ 437363 w 454678"/>
                    <a:gd name="connsiteY827" fmla="*/ 291612 h 567148"/>
                    <a:gd name="connsiteX828" fmla="*/ 438712 w 454678"/>
                    <a:gd name="connsiteY828" fmla="*/ 290856 h 567148"/>
                    <a:gd name="connsiteX829" fmla="*/ 439845 w 454678"/>
                    <a:gd name="connsiteY829" fmla="*/ 289831 h 567148"/>
                    <a:gd name="connsiteX830" fmla="*/ 440708 w 454678"/>
                    <a:gd name="connsiteY830" fmla="*/ 287458 h 567148"/>
                    <a:gd name="connsiteX831" fmla="*/ 441895 w 454678"/>
                    <a:gd name="connsiteY831" fmla="*/ 286433 h 567148"/>
                    <a:gd name="connsiteX832" fmla="*/ 448421 w 454678"/>
                    <a:gd name="connsiteY832" fmla="*/ 283520 h 567148"/>
                    <a:gd name="connsiteX833" fmla="*/ 449878 w 454678"/>
                    <a:gd name="connsiteY833" fmla="*/ 282603 h 567148"/>
                    <a:gd name="connsiteX834" fmla="*/ 451065 w 454678"/>
                    <a:gd name="connsiteY834" fmla="*/ 280607 h 567148"/>
                    <a:gd name="connsiteX835" fmla="*/ 453870 w 454678"/>
                    <a:gd name="connsiteY835" fmla="*/ 278288 h 567148"/>
                    <a:gd name="connsiteX836" fmla="*/ 454679 w 454678"/>
                    <a:gd name="connsiteY836" fmla="*/ 277101 h 567148"/>
                    <a:gd name="connsiteX837" fmla="*/ 454625 w 454678"/>
                    <a:gd name="connsiteY837" fmla="*/ 276076 h 567148"/>
                    <a:gd name="connsiteX838" fmla="*/ 422313 w 454678"/>
                    <a:gd name="connsiteY838" fmla="*/ 170889 h 567148"/>
                    <a:gd name="connsiteX839" fmla="*/ 420965 w 454678"/>
                    <a:gd name="connsiteY839" fmla="*/ 169648 h 567148"/>
                    <a:gd name="connsiteX840" fmla="*/ 418861 w 454678"/>
                    <a:gd name="connsiteY840" fmla="*/ 166951 h 567148"/>
                    <a:gd name="connsiteX841" fmla="*/ 417674 w 454678"/>
                    <a:gd name="connsiteY841" fmla="*/ 164038 h 567148"/>
                    <a:gd name="connsiteX842" fmla="*/ 417189 w 454678"/>
                    <a:gd name="connsiteY842" fmla="*/ 163229 h 567148"/>
                    <a:gd name="connsiteX843" fmla="*/ 416703 w 454678"/>
                    <a:gd name="connsiteY843" fmla="*/ 162744 h 567148"/>
                    <a:gd name="connsiteX844" fmla="*/ 416703 w 454678"/>
                    <a:gd name="connsiteY844" fmla="*/ 162582 h 567148"/>
                    <a:gd name="connsiteX845" fmla="*/ 417674 w 454678"/>
                    <a:gd name="connsiteY845" fmla="*/ 162852 h 567148"/>
                    <a:gd name="connsiteX846" fmla="*/ 420425 w 454678"/>
                    <a:gd name="connsiteY846" fmla="*/ 164847 h 567148"/>
                    <a:gd name="connsiteX847" fmla="*/ 421720 w 454678"/>
                    <a:gd name="connsiteY847" fmla="*/ 165495 h 567148"/>
                    <a:gd name="connsiteX848" fmla="*/ 421828 w 454678"/>
                    <a:gd name="connsiteY848" fmla="*/ 164578 h 567148"/>
                    <a:gd name="connsiteX849" fmla="*/ 420857 w 454678"/>
                    <a:gd name="connsiteY849" fmla="*/ 163283 h 567148"/>
                    <a:gd name="connsiteX850" fmla="*/ 417998 w 454678"/>
                    <a:gd name="connsiteY850" fmla="*/ 161611 h 567148"/>
                    <a:gd name="connsiteX851" fmla="*/ 417027 w 454678"/>
                    <a:gd name="connsiteY851" fmla="*/ 160478 h 567148"/>
                    <a:gd name="connsiteX852" fmla="*/ 415139 w 454678"/>
                    <a:gd name="connsiteY852" fmla="*/ 161017 h 567148"/>
                    <a:gd name="connsiteX853" fmla="*/ 415139 w 454678"/>
                    <a:gd name="connsiteY853" fmla="*/ 163337 h 567148"/>
                    <a:gd name="connsiteX854" fmla="*/ 416164 w 454678"/>
                    <a:gd name="connsiteY854" fmla="*/ 165980 h 567148"/>
                    <a:gd name="connsiteX855" fmla="*/ 417027 w 454678"/>
                    <a:gd name="connsiteY855" fmla="*/ 167598 h 567148"/>
                    <a:gd name="connsiteX856" fmla="*/ 418160 w 454678"/>
                    <a:gd name="connsiteY856" fmla="*/ 168947 h 567148"/>
                    <a:gd name="connsiteX857" fmla="*/ 419778 w 454678"/>
                    <a:gd name="connsiteY857" fmla="*/ 170565 h 567148"/>
                    <a:gd name="connsiteX858" fmla="*/ 421666 w 454678"/>
                    <a:gd name="connsiteY858" fmla="*/ 171914 h 567148"/>
                    <a:gd name="connsiteX859" fmla="*/ 423608 w 454678"/>
                    <a:gd name="connsiteY859" fmla="*/ 172345 h 567148"/>
                    <a:gd name="connsiteX860" fmla="*/ 423608 w 454678"/>
                    <a:gd name="connsiteY860" fmla="*/ 171698 h 567148"/>
                    <a:gd name="connsiteX861" fmla="*/ 422313 w 454678"/>
                    <a:gd name="connsiteY861" fmla="*/ 170889 h 567148"/>
                    <a:gd name="connsiteX862" fmla="*/ 325811 w 454678"/>
                    <a:gd name="connsiteY862" fmla="*/ 73631 h 567148"/>
                    <a:gd name="connsiteX863" fmla="*/ 325164 w 454678"/>
                    <a:gd name="connsiteY863" fmla="*/ 73038 h 567148"/>
                    <a:gd name="connsiteX864" fmla="*/ 323707 w 454678"/>
                    <a:gd name="connsiteY864" fmla="*/ 72229 h 567148"/>
                    <a:gd name="connsiteX865" fmla="*/ 322251 w 454678"/>
                    <a:gd name="connsiteY865" fmla="*/ 71527 h 567148"/>
                    <a:gd name="connsiteX866" fmla="*/ 320632 w 454678"/>
                    <a:gd name="connsiteY866" fmla="*/ 71204 h 567148"/>
                    <a:gd name="connsiteX867" fmla="*/ 319014 w 454678"/>
                    <a:gd name="connsiteY867" fmla="*/ 71312 h 567148"/>
                    <a:gd name="connsiteX868" fmla="*/ 317612 w 454678"/>
                    <a:gd name="connsiteY868" fmla="*/ 71959 h 567148"/>
                    <a:gd name="connsiteX869" fmla="*/ 316479 w 454678"/>
                    <a:gd name="connsiteY869" fmla="*/ 73200 h 567148"/>
                    <a:gd name="connsiteX870" fmla="*/ 315885 w 454678"/>
                    <a:gd name="connsiteY870" fmla="*/ 74710 h 567148"/>
                    <a:gd name="connsiteX871" fmla="*/ 316155 w 454678"/>
                    <a:gd name="connsiteY871" fmla="*/ 76112 h 567148"/>
                    <a:gd name="connsiteX872" fmla="*/ 317612 w 454678"/>
                    <a:gd name="connsiteY872" fmla="*/ 76976 h 567148"/>
                    <a:gd name="connsiteX873" fmla="*/ 318205 w 454678"/>
                    <a:gd name="connsiteY873" fmla="*/ 76868 h 567148"/>
                    <a:gd name="connsiteX874" fmla="*/ 319338 w 454678"/>
                    <a:gd name="connsiteY874" fmla="*/ 76059 h 567148"/>
                    <a:gd name="connsiteX875" fmla="*/ 320093 w 454678"/>
                    <a:gd name="connsiteY875" fmla="*/ 75789 h 567148"/>
                    <a:gd name="connsiteX876" fmla="*/ 320956 w 454678"/>
                    <a:gd name="connsiteY876" fmla="*/ 75681 h 567148"/>
                    <a:gd name="connsiteX877" fmla="*/ 323707 w 454678"/>
                    <a:gd name="connsiteY877" fmla="*/ 75789 h 567148"/>
                    <a:gd name="connsiteX878" fmla="*/ 324516 w 454678"/>
                    <a:gd name="connsiteY878" fmla="*/ 75951 h 567148"/>
                    <a:gd name="connsiteX879" fmla="*/ 325218 w 454678"/>
                    <a:gd name="connsiteY879" fmla="*/ 76166 h 567148"/>
                    <a:gd name="connsiteX880" fmla="*/ 325757 w 454678"/>
                    <a:gd name="connsiteY880" fmla="*/ 75951 h 567148"/>
                    <a:gd name="connsiteX881" fmla="*/ 326027 w 454678"/>
                    <a:gd name="connsiteY881" fmla="*/ 74656 h 567148"/>
                    <a:gd name="connsiteX882" fmla="*/ 325811 w 454678"/>
                    <a:gd name="connsiteY882" fmla="*/ 73631 h 567148"/>
                    <a:gd name="connsiteX883" fmla="*/ 339135 w 454678"/>
                    <a:gd name="connsiteY883" fmla="*/ 65108 h 567148"/>
                    <a:gd name="connsiteX884" fmla="*/ 338271 w 454678"/>
                    <a:gd name="connsiteY884" fmla="*/ 64083 h 567148"/>
                    <a:gd name="connsiteX885" fmla="*/ 337031 w 454678"/>
                    <a:gd name="connsiteY885" fmla="*/ 63544 h 567148"/>
                    <a:gd name="connsiteX886" fmla="*/ 335574 w 454678"/>
                    <a:gd name="connsiteY886" fmla="*/ 63274 h 567148"/>
                    <a:gd name="connsiteX887" fmla="*/ 334226 w 454678"/>
                    <a:gd name="connsiteY887" fmla="*/ 63166 h 567148"/>
                    <a:gd name="connsiteX888" fmla="*/ 329155 w 454678"/>
                    <a:gd name="connsiteY888" fmla="*/ 63112 h 567148"/>
                    <a:gd name="connsiteX889" fmla="*/ 326998 w 454678"/>
                    <a:gd name="connsiteY889" fmla="*/ 63975 h 567148"/>
                    <a:gd name="connsiteX890" fmla="*/ 326081 w 454678"/>
                    <a:gd name="connsiteY890" fmla="*/ 66187 h 567148"/>
                    <a:gd name="connsiteX891" fmla="*/ 326404 w 454678"/>
                    <a:gd name="connsiteY891" fmla="*/ 68237 h 567148"/>
                    <a:gd name="connsiteX892" fmla="*/ 327159 w 454678"/>
                    <a:gd name="connsiteY892" fmla="*/ 70395 h 567148"/>
                    <a:gd name="connsiteX893" fmla="*/ 328292 w 454678"/>
                    <a:gd name="connsiteY893" fmla="*/ 72390 h 567148"/>
                    <a:gd name="connsiteX894" fmla="*/ 329587 w 454678"/>
                    <a:gd name="connsiteY894" fmla="*/ 74009 h 567148"/>
                    <a:gd name="connsiteX895" fmla="*/ 334226 w 454678"/>
                    <a:gd name="connsiteY895" fmla="*/ 76598 h 567148"/>
                    <a:gd name="connsiteX896" fmla="*/ 334927 w 454678"/>
                    <a:gd name="connsiteY896" fmla="*/ 77893 h 567148"/>
                    <a:gd name="connsiteX897" fmla="*/ 335359 w 454678"/>
                    <a:gd name="connsiteY897" fmla="*/ 79619 h 567148"/>
                    <a:gd name="connsiteX898" fmla="*/ 336276 w 454678"/>
                    <a:gd name="connsiteY898" fmla="*/ 79834 h 567148"/>
                    <a:gd name="connsiteX899" fmla="*/ 337247 w 454678"/>
                    <a:gd name="connsiteY899" fmla="*/ 79025 h 567148"/>
                    <a:gd name="connsiteX900" fmla="*/ 337894 w 454678"/>
                    <a:gd name="connsiteY900" fmla="*/ 77623 h 567148"/>
                    <a:gd name="connsiteX901" fmla="*/ 337732 w 454678"/>
                    <a:gd name="connsiteY901" fmla="*/ 72606 h 567148"/>
                    <a:gd name="connsiteX902" fmla="*/ 338757 w 454678"/>
                    <a:gd name="connsiteY902" fmla="*/ 70233 h 567148"/>
                    <a:gd name="connsiteX903" fmla="*/ 339189 w 454678"/>
                    <a:gd name="connsiteY903" fmla="*/ 68399 h 567148"/>
                    <a:gd name="connsiteX904" fmla="*/ 339350 w 454678"/>
                    <a:gd name="connsiteY904" fmla="*/ 66511 h 567148"/>
                    <a:gd name="connsiteX905" fmla="*/ 339135 w 454678"/>
                    <a:gd name="connsiteY905" fmla="*/ 65108 h 567148"/>
                    <a:gd name="connsiteX906" fmla="*/ 357583 w 454678"/>
                    <a:gd name="connsiteY906" fmla="*/ 57988 h 567148"/>
                    <a:gd name="connsiteX907" fmla="*/ 356989 w 454678"/>
                    <a:gd name="connsiteY907" fmla="*/ 56100 h 567148"/>
                    <a:gd name="connsiteX908" fmla="*/ 356072 w 454678"/>
                    <a:gd name="connsiteY908" fmla="*/ 54266 h 567148"/>
                    <a:gd name="connsiteX909" fmla="*/ 354886 w 454678"/>
                    <a:gd name="connsiteY909" fmla="*/ 52594 h 567148"/>
                    <a:gd name="connsiteX910" fmla="*/ 353591 w 454678"/>
                    <a:gd name="connsiteY910" fmla="*/ 51191 h 567148"/>
                    <a:gd name="connsiteX911" fmla="*/ 351757 w 454678"/>
                    <a:gd name="connsiteY911" fmla="*/ 50112 h 567148"/>
                    <a:gd name="connsiteX912" fmla="*/ 349761 w 454678"/>
                    <a:gd name="connsiteY912" fmla="*/ 49843 h 567148"/>
                    <a:gd name="connsiteX913" fmla="*/ 348143 w 454678"/>
                    <a:gd name="connsiteY913" fmla="*/ 50598 h 567148"/>
                    <a:gd name="connsiteX914" fmla="*/ 347496 w 454678"/>
                    <a:gd name="connsiteY914" fmla="*/ 52648 h 567148"/>
                    <a:gd name="connsiteX915" fmla="*/ 348143 w 454678"/>
                    <a:gd name="connsiteY915" fmla="*/ 54428 h 567148"/>
                    <a:gd name="connsiteX916" fmla="*/ 351056 w 454678"/>
                    <a:gd name="connsiteY916" fmla="*/ 56747 h 567148"/>
                    <a:gd name="connsiteX917" fmla="*/ 351703 w 454678"/>
                    <a:gd name="connsiteY917" fmla="*/ 58258 h 567148"/>
                    <a:gd name="connsiteX918" fmla="*/ 356126 w 454678"/>
                    <a:gd name="connsiteY918" fmla="*/ 61224 h 567148"/>
                    <a:gd name="connsiteX919" fmla="*/ 357367 w 454678"/>
                    <a:gd name="connsiteY919" fmla="*/ 61602 h 567148"/>
                    <a:gd name="connsiteX920" fmla="*/ 357745 w 454678"/>
                    <a:gd name="connsiteY920" fmla="*/ 60523 h 567148"/>
                    <a:gd name="connsiteX921" fmla="*/ 357745 w 454678"/>
                    <a:gd name="connsiteY921" fmla="*/ 58959 h 567148"/>
                    <a:gd name="connsiteX922" fmla="*/ 357583 w 454678"/>
                    <a:gd name="connsiteY922" fmla="*/ 57988 h 567148"/>
                    <a:gd name="connsiteX923" fmla="*/ 324840 w 454678"/>
                    <a:gd name="connsiteY923" fmla="*/ 58959 h 567148"/>
                    <a:gd name="connsiteX924" fmla="*/ 324570 w 454678"/>
                    <a:gd name="connsiteY924" fmla="*/ 58150 h 567148"/>
                    <a:gd name="connsiteX925" fmla="*/ 323923 w 454678"/>
                    <a:gd name="connsiteY925" fmla="*/ 57556 h 567148"/>
                    <a:gd name="connsiteX926" fmla="*/ 321819 w 454678"/>
                    <a:gd name="connsiteY926" fmla="*/ 57125 h 567148"/>
                    <a:gd name="connsiteX927" fmla="*/ 320039 w 454678"/>
                    <a:gd name="connsiteY927" fmla="*/ 56370 h 567148"/>
                    <a:gd name="connsiteX928" fmla="*/ 319176 w 454678"/>
                    <a:gd name="connsiteY928" fmla="*/ 56208 h 567148"/>
                    <a:gd name="connsiteX929" fmla="*/ 317773 w 454678"/>
                    <a:gd name="connsiteY929" fmla="*/ 55614 h 567148"/>
                    <a:gd name="connsiteX930" fmla="*/ 315400 w 454678"/>
                    <a:gd name="connsiteY930" fmla="*/ 52863 h 567148"/>
                    <a:gd name="connsiteX931" fmla="*/ 314159 w 454678"/>
                    <a:gd name="connsiteY931" fmla="*/ 51946 h 567148"/>
                    <a:gd name="connsiteX932" fmla="*/ 306715 w 454678"/>
                    <a:gd name="connsiteY932" fmla="*/ 51407 h 567148"/>
                    <a:gd name="connsiteX933" fmla="*/ 305744 w 454678"/>
                    <a:gd name="connsiteY933" fmla="*/ 51137 h 567148"/>
                    <a:gd name="connsiteX934" fmla="*/ 304126 w 454678"/>
                    <a:gd name="connsiteY934" fmla="*/ 50058 h 567148"/>
                    <a:gd name="connsiteX935" fmla="*/ 303263 w 454678"/>
                    <a:gd name="connsiteY935" fmla="*/ 49681 h 567148"/>
                    <a:gd name="connsiteX936" fmla="*/ 302292 w 454678"/>
                    <a:gd name="connsiteY936" fmla="*/ 49735 h 567148"/>
                    <a:gd name="connsiteX937" fmla="*/ 301159 w 454678"/>
                    <a:gd name="connsiteY937" fmla="*/ 50220 h 567148"/>
                    <a:gd name="connsiteX938" fmla="*/ 300188 w 454678"/>
                    <a:gd name="connsiteY938" fmla="*/ 50921 h 567148"/>
                    <a:gd name="connsiteX939" fmla="*/ 299433 w 454678"/>
                    <a:gd name="connsiteY939" fmla="*/ 51569 h 567148"/>
                    <a:gd name="connsiteX940" fmla="*/ 298894 w 454678"/>
                    <a:gd name="connsiteY940" fmla="*/ 52486 h 567148"/>
                    <a:gd name="connsiteX941" fmla="*/ 298840 w 454678"/>
                    <a:gd name="connsiteY941" fmla="*/ 53565 h 567148"/>
                    <a:gd name="connsiteX942" fmla="*/ 299217 w 454678"/>
                    <a:gd name="connsiteY942" fmla="*/ 54643 h 567148"/>
                    <a:gd name="connsiteX943" fmla="*/ 299919 w 454678"/>
                    <a:gd name="connsiteY943" fmla="*/ 55560 h 567148"/>
                    <a:gd name="connsiteX944" fmla="*/ 300890 w 454678"/>
                    <a:gd name="connsiteY944" fmla="*/ 56316 h 567148"/>
                    <a:gd name="connsiteX945" fmla="*/ 302076 w 454678"/>
                    <a:gd name="connsiteY945" fmla="*/ 57125 h 567148"/>
                    <a:gd name="connsiteX946" fmla="*/ 303479 w 454678"/>
                    <a:gd name="connsiteY946" fmla="*/ 57718 h 567148"/>
                    <a:gd name="connsiteX947" fmla="*/ 304935 w 454678"/>
                    <a:gd name="connsiteY947" fmla="*/ 57988 h 567148"/>
                    <a:gd name="connsiteX948" fmla="*/ 312325 w 454678"/>
                    <a:gd name="connsiteY948" fmla="*/ 57988 h 567148"/>
                    <a:gd name="connsiteX949" fmla="*/ 319553 w 454678"/>
                    <a:gd name="connsiteY949" fmla="*/ 60847 h 567148"/>
                    <a:gd name="connsiteX950" fmla="*/ 323114 w 454678"/>
                    <a:gd name="connsiteY950" fmla="*/ 61602 h 567148"/>
                    <a:gd name="connsiteX951" fmla="*/ 324894 w 454678"/>
                    <a:gd name="connsiteY951" fmla="*/ 59768 h 567148"/>
                    <a:gd name="connsiteX952" fmla="*/ 324840 w 454678"/>
                    <a:gd name="connsiteY952" fmla="*/ 58959 h 567148"/>
                    <a:gd name="connsiteX953" fmla="*/ 353267 w 454678"/>
                    <a:gd name="connsiteY953" fmla="*/ 29237 h 567148"/>
                    <a:gd name="connsiteX954" fmla="*/ 351973 w 454678"/>
                    <a:gd name="connsiteY954" fmla="*/ 28050 h 567148"/>
                    <a:gd name="connsiteX955" fmla="*/ 350085 w 454678"/>
                    <a:gd name="connsiteY955" fmla="*/ 26755 h 567148"/>
                    <a:gd name="connsiteX956" fmla="*/ 348359 w 454678"/>
                    <a:gd name="connsiteY956" fmla="*/ 25838 h 567148"/>
                    <a:gd name="connsiteX957" fmla="*/ 346525 w 454678"/>
                    <a:gd name="connsiteY957" fmla="*/ 25191 h 567148"/>
                    <a:gd name="connsiteX958" fmla="*/ 346201 w 454678"/>
                    <a:gd name="connsiteY958" fmla="*/ 25137 h 567148"/>
                    <a:gd name="connsiteX959" fmla="*/ 345554 w 454678"/>
                    <a:gd name="connsiteY959" fmla="*/ 25245 h 567148"/>
                    <a:gd name="connsiteX960" fmla="*/ 343881 w 454678"/>
                    <a:gd name="connsiteY960" fmla="*/ 25730 h 567148"/>
                    <a:gd name="connsiteX961" fmla="*/ 343288 w 454678"/>
                    <a:gd name="connsiteY961" fmla="*/ 25730 h 567148"/>
                    <a:gd name="connsiteX962" fmla="*/ 344637 w 454678"/>
                    <a:gd name="connsiteY962" fmla="*/ 26593 h 567148"/>
                    <a:gd name="connsiteX963" fmla="*/ 346794 w 454678"/>
                    <a:gd name="connsiteY963" fmla="*/ 28913 h 567148"/>
                    <a:gd name="connsiteX964" fmla="*/ 348035 w 454678"/>
                    <a:gd name="connsiteY964" fmla="*/ 29938 h 567148"/>
                    <a:gd name="connsiteX965" fmla="*/ 350516 w 454678"/>
                    <a:gd name="connsiteY965" fmla="*/ 31233 h 567148"/>
                    <a:gd name="connsiteX966" fmla="*/ 352189 w 454678"/>
                    <a:gd name="connsiteY966" fmla="*/ 31826 h 567148"/>
                    <a:gd name="connsiteX967" fmla="*/ 353429 w 454678"/>
                    <a:gd name="connsiteY967" fmla="*/ 31718 h 567148"/>
                    <a:gd name="connsiteX968" fmla="*/ 354023 w 454678"/>
                    <a:gd name="connsiteY968" fmla="*/ 30585 h 567148"/>
                    <a:gd name="connsiteX969" fmla="*/ 353267 w 454678"/>
                    <a:gd name="connsiteY969" fmla="*/ 29237 h 567148"/>
                    <a:gd name="connsiteX970" fmla="*/ 345068 w 454678"/>
                    <a:gd name="connsiteY970" fmla="*/ 7228 h 567148"/>
                    <a:gd name="connsiteX971" fmla="*/ 344313 w 454678"/>
                    <a:gd name="connsiteY971" fmla="*/ 6527 h 567148"/>
                    <a:gd name="connsiteX972" fmla="*/ 340645 w 454678"/>
                    <a:gd name="connsiteY972" fmla="*/ 4531 h 567148"/>
                    <a:gd name="connsiteX973" fmla="*/ 338433 w 454678"/>
                    <a:gd name="connsiteY973" fmla="*/ 1996 h 567148"/>
                    <a:gd name="connsiteX974" fmla="*/ 337355 w 454678"/>
                    <a:gd name="connsiteY974" fmla="*/ 1241 h 567148"/>
                    <a:gd name="connsiteX975" fmla="*/ 336060 w 454678"/>
                    <a:gd name="connsiteY975" fmla="*/ 1996 h 567148"/>
                    <a:gd name="connsiteX976" fmla="*/ 333147 w 454678"/>
                    <a:gd name="connsiteY976" fmla="*/ 4801 h 567148"/>
                    <a:gd name="connsiteX977" fmla="*/ 331583 w 454678"/>
                    <a:gd name="connsiteY977" fmla="*/ 8685 h 567148"/>
                    <a:gd name="connsiteX978" fmla="*/ 333794 w 454678"/>
                    <a:gd name="connsiteY978" fmla="*/ 12892 h 567148"/>
                    <a:gd name="connsiteX979" fmla="*/ 337732 w 454678"/>
                    <a:gd name="connsiteY979" fmla="*/ 15697 h 567148"/>
                    <a:gd name="connsiteX980" fmla="*/ 341238 w 454678"/>
                    <a:gd name="connsiteY980" fmla="*/ 15320 h 567148"/>
                    <a:gd name="connsiteX981" fmla="*/ 344313 w 454678"/>
                    <a:gd name="connsiteY981" fmla="*/ 12029 h 567148"/>
                    <a:gd name="connsiteX982" fmla="*/ 345338 w 454678"/>
                    <a:gd name="connsiteY982" fmla="*/ 9710 h 567148"/>
                    <a:gd name="connsiteX983" fmla="*/ 345068 w 454678"/>
                    <a:gd name="connsiteY983" fmla="*/ 7228 h 567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</a:cxnLst>
                  <a:rect l="l" t="t" r="r" b="b"/>
                  <a:pathLst>
                    <a:path w="454678" h="567148">
                      <a:moveTo>
                        <a:pt x="359686" y="5502"/>
                      </a:moveTo>
                      <a:lnTo>
                        <a:pt x="359147" y="1618"/>
                      </a:lnTo>
                      <a:lnTo>
                        <a:pt x="358716" y="593"/>
                      </a:lnTo>
                      <a:lnTo>
                        <a:pt x="353969" y="539"/>
                      </a:lnTo>
                      <a:lnTo>
                        <a:pt x="344043" y="539"/>
                      </a:lnTo>
                      <a:lnTo>
                        <a:pt x="341077" y="0"/>
                      </a:lnTo>
                      <a:lnTo>
                        <a:pt x="344151" y="2697"/>
                      </a:lnTo>
                      <a:lnTo>
                        <a:pt x="346201" y="5448"/>
                      </a:lnTo>
                      <a:lnTo>
                        <a:pt x="351110" y="8253"/>
                      </a:lnTo>
                      <a:lnTo>
                        <a:pt x="352782" y="10734"/>
                      </a:lnTo>
                      <a:lnTo>
                        <a:pt x="355749" y="11490"/>
                      </a:lnTo>
                      <a:lnTo>
                        <a:pt x="356989" y="11436"/>
                      </a:lnTo>
                      <a:lnTo>
                        <a:pt x="358230" y="11058"/>
                      </a:lnTo>
                      <a:lnTo>
                        <a:pt x="361143" y="9008"/>
                      </a:lnTo>
                      <a:lnTo>
                        <a:pt x="359686" y="5502"/>
                      </a:lnTo>
                      <a:close/>
                      <a:moveTo>
                        <a:pt x="454625" y="276076"/>
                      </a:moveTo>
                      <a:lnTo>
                        <a:pt x="454193" y="275483"/>
                      </a:lnTo>
                      <a:lnTo>
                        <a:pt x="453708" y="275105"/>
                      </a:lnTo>
                      <a:lnTo>
                        <a:pt x="453438" y="274728"/>
                      </a:lnTo>
                      <a:lnTo>
                        <a:pt x="453546" y="273757"/>
                      </a:lnTo>
                      <a:lnTo>
                        <a:pt x="453924" y="272732"/>
                      </a:lnTo>
                      <a:lnTo>
                        <a:pt x="454139" y="271761"/>
                      </a:lnTo>
                      <a:lnTo>
                        <a:pt x="453708" y="270898"/>
                      </a:lnTo>
                      <a:lnTo>
                        <a:pt x="452359" y="270035"/>
                      </a:lnTo>
                      <a:lnTo>
                        <a:pt x="447882" y="268416"/>
                      </a:lnTo>
                      <a:lnTo>
                        <a:pt x="446318" y="268201"/>
                      </a:lnTo>
                      <a:lnTo>
                        <a:pt x="445509" y="268470"/>
                      </a:lnTo>
                      <a:lnTo>
                        <a:pt x="444484" y="269603"/>
                      </a:lnTo>
                      <a:lnTo>
                        <a:pt x="443890" y="269981"/>
                      </a:lnTo>
                      <a:lnTo>
                        <a:pt x="443081" y="270196"/>
                      </a:lnTo>
                      <a:lnTo>
                        <a:pt x="442434" y="270143"/>
                      </a:lnTo>
                      <a:lnTo>
                        <a:pt x="441193" y="269981"/>
                      </a:lnTo>
                      <a:lnTo>
                        <a:pt x="438550" y="264640"/>
                      </a:lnTo>
                      <a:lnTo>
                        <a:pt x="437040" y="262914"/>
                      </a:lnTo>
                      <a:lnTo>
                        <a:pt x="436069" y="261997"/>
                      </a:lnTo>
                      <a:lnTo>
                        <a:pt x="433156" y="260811"/>
                      </a:lnTo>
                      <a:lnTo>
                        <a:pt x="433426" y="260055"/>
                      </a:lnTo>
                      <a:lnTo>
                        <a:pt x="433965" y="259786"/>
                      </a:lnTo>
                      <a:lnTo>
                        <a:pt x="434558" y="259624"/>
                      </a:lnTo>
                      <a:lnTo>
                        <a:pt x="434936" y="259246"/>
                      </a:lnTo>
                      <a:lnTo>
                        <a:pt x="434235" y="257520"/>
                      </a:lnTo>
                      <a:lnTo>
                        <a:pt x="432293" y="255093"/>
                      </a:lnTo>
                      <a:lnTo>
                        <a:pt x="430135" y="252989"/>
                      </a:lnTo>
                      <a:lnTo>
                        <a:pt x="428679" y="252072"/>
                      </a:lnTo>
                      <a:lnTo>
                        <a:pt x="425442" y="250669"/>
                      </a:lnTo>
                      <a:lnTo>
                        <a:pt x="420048" y="244520"/>
                      </a:lnTo>
                      <a:lnTo>
                        <a:pt x="417351" y="243117"/>
                      </a:lnTo>
                      <a:lnTo>
                        <a:pt x="413359" y="242848"/>
                      </a:lnTo>
                      <a:lnTo>
                        <a:pt x="412280" y="242524"/>
                      </a:lnTo>
                      <a:lnTo>
                        <a:pt x="409529" y="240690"/>
                      </a:lnTo>
                      <a:lnTo>
                        <a:pt x="408127" y="240097"/>
                      </a:lnTo>
                      <a:lnTo>
                        <a:pt x="406994" y="240744"/>
                      </a:lnTo>
                      <a:lnTo>
                        <a:pt x="406400" y="240744"/>
                      </a:lnTo>
                      <a:lnTo>
                        <a:pt x="406239" y="240043"/>
                      </a:lnTo>
                      <a:lnTo>
                        <a:pt x="405969" y="237831"/>
                      </a:lnTo>
                      <a:lnTo>
                        <a:pt x="405753" y="237184"/>
                      </a:lnTo>
                      <a:lnTo>
                        <a:pt x="404836" y="236752"/>
                      </a:lnTo>
                      <a:lnTo>
                        <a:pt x="402786" y="236752"/>
                      </a:lnTo>
                      <a:lnTo>
                        <a:pt x="401923" y="236375"/>
                      </a:lnTo>
                      <a:lnTo>
                        <a:pt x="401492" y="235566"/>
                      </a:lnTo>
                      <a:lnTo>
                        <a:pt x="401869" y="234918"/>
                      </a:lnTo>
                      <a:lnTo>
                        <a:pt x="403110" y="233947"/>
                      </a:lnTo>
                      <a:lnTo>
                        <a:pt x="403703" y="232868"/>
                      </a:lnTo>
                      <a:lnTo>
                        <a:pt x="403002" y="232329"/>
                      </a:lnTo>
                      <a:lnTo>
                        <a:pt x="401006" y="231844"/>
                      </a:lnTo>
                      <a:lnTo>
                        <a:pt x="398903" y="229632"/>
                      </a:lnTo>
                      <a:lnTo>
                        <a:pt x="397446" y="228715"/>
                      </a:lnTo>
                      <a:lnTo>
                        <a:pt x="393832" y="227960"/>
                      </a:lnTo>
                      <a:lnTo>
                        <a:pt x="390326" y="226180"/>
                      </a:lnTo>
                      <a:lnTo>
                        <a:pt x="382882" y="220138"/>
                      </a:lnTo>
                      <a:lnTo>
                        <a:pt x="377811" y="218196"/>
                      </a:lnTo>
                      <a:lnTo>
                        <a:pt x="371554" y="211346"/>
                      </a:lnTo>
                      <a:lnTo>
                        <a:pt x="370961" y="210429"/>
                      </a:lnTo>
                      <a:lnTo>
                        <a:pt x="370907" y="209673"/>
                      </a:lnTo>
                      <a:lnTo>
                        <a:pt x="371068" y="208864"/>
                      </a:lnTo>
                      <a:lnTo>
                        <a:pt x="371230" y="207785"/>
                      </a:lnTo>
                      <a:lnTo>
                        <a:pt x="370799" y="207030"/>
                      </a:lnTo>
                      <a:lnTo>
                        <a:pt x="369828" y="206868"/>
                      </a:lnTo>
                      <a:lnTo>
                        <a:pt x="367724" y="206922"/>
                      </a:lnTo>
                      <a:lnTo>
                        <a:pt x="366375" y="206275"/>
                      </a:lnTo>
                      <a:lnTo>
                        <a:pt x="365135" y="205466"/>
                      </a:lnTo>
                      <a:lnTo>
                        <a:pt x="363786" y="204819"/>
                      </a:lnTo>
                      <a:lnTo>
                        <a:pt x="362006" y="204549"/>
                      </a:lnTo>
                      <a:lnTo>
                        <a:pt x="360226" y="203902"/>
                      </a:lnTo>
                      <a:lnTo>
                        <a:pt x="359147" y="202337"/>
                      </a:lnTo>
                      <a:lnTo>
                        <a:pt x="358392" y="200557"/>
                      </a:lnTo>
                      <a:lnTo>
                        <a:pt x="357583" y="199155"/>
                      </a:lnTo>
                      <a:lnTo>
                        <a:pt x="356882" y="198399"/>
                      </a:lnTo>
                      <a:lnTo>
                        <a:pt x="356720" y="198238"/>
                      </a:lnTo>
                      <a:lnTo>
                        <a:pt x="356450" y="198399"/>
                      </a:lnTo>
                      <a:lnTo>
                        <a:pt x="355533" y="198561"/>
                      </a:lnTo>
                      <a:lnTo>
                        <a:pt x="354886" y="198076"/>
                      </a:lnTo>
                      <a:lnTo>
                        <a:pt x="354400" y="197051"/>
                      </a:lnTo>
                      <a:lnTo>
                        <a:pt x="354346" y="196026"/>
                      </a:lnTo>
                      <a:lnTo>
                        <a:pt x="354940" y="195594"/>
                      </a:lnTo>
                      <a:lnTo>
                        <a:pt x="355695" y="194731"/>
                      </a:lnTo>
                      <a:lnTo>
                        <a:pt x="355911" y="192735"/>
                      </a:lnTo>
                      <a:lnTo>
                        <a:pt x="355803" y="189013"/>
                      </a:lnTo>
                      <a:lnTo>
                        <a:pt x="355263" y="189013"/>
                      </a:lnTo>
                      <a:lnTo>
                        <a:pt x="354238" y="189607"/>
                      </a:lnTo>
                      <a:lnTo>
                        <a:pt x="353267" y="188906"/>
                      </a:lnTo>
                      <a:lnTo>
                        <a:pt x="352189" y="187665"/>
                      </a:lnTo>
                      <a:lnTo>
                        <a:pt x="351056" y="186694"/>
                      </a:lnTo>
                      <a:lnTo>
                        <a:pt x="349653" y="186316"/>
                      </a:lnTo>
                      <a:lnTo>
                        <a:pt x="346363" y="185993"/>
                      </a:lnTo>
                      <a:lnTo>
                        <a:pt x="345068" y="185453"/>
                      </a:lnTo>
                      <a:lnTo>
                        <a:pt x="344259" y="184267"/>
                      </a:lnTo>
                      <a:lnTo>
                        <a:pt x="345500" y="184159"/>
                      </a:lnTo>
                      <a:lnTo>
                        <a:pt x="348682" y="184860"/>
                      </a:lnTo>
                      <a:lnTo>
                        <a:pt x="351649" y="185022"/>
                      </a:lnTo>
                      <a:lnTo>
                        <a:pt x="354616" y="184860"/>
                      </a:lnTo>
                      <a:lnTo>
                        <a:pt x="358122" y="183835"/>
                      </a:lnTo>
                      <a:lnTo>
                        <a:pt x="356558" y="182271"/>
                      </a:lnTo>
                      <a:lnTo>
                        <a:pt x="353267" y="180491"/>
                      </a:lnTo>
                      <a:lnTo>
                        <a:pt x="351703" y="178926"/>
                      </a:lnTo>
                      <a:lnTo>
                        <a:pt x="356612" y="179897"/>
                      </a:lnTo>
                      <a:lnTo>
                        <a:pt x="359363" y="180059"/>
                      </a:lnTo>
                      <a:lnTo>
                        <a:pt x="359417" y="178926"/>
                      </a:lnTo>
                      <a:lnTo>
                        <a:pt x="361197" y="177362"/>
                      </a:lnTo>
                      <a:lnTo>
                        <a:pt x="361521" y="175690"/>
                      </a:lnTo>
                      <a:lnTo>
                        <a:pt x="361682" y="173964"/>
                      </a:lnTo>
                      <a:lnTo>
                        <a:pt x="362923" y="172345"/>
                      </a:lnTo>
                      <a:lnTo>
                        <a:pt x="364649" y="171482"/>
                      </a:lnTo>
                      <a:lnTo>
                        <a:pt x="370691" y="170026"/>
                      </a:lnTo>
                      <a:lnTo>
                        <a:pt x="371823" y="169055"/>
                      </a:lnTo>
                      <a:lnTo>
                        <a:pt x="374736" y="165387"/>
                      </a:lnTo>
                      <a:lnTo>
                        <a:pt x="375438" y="164038"/>
                      </a:lnTo>
                      <a:lnTo>
                        <a:pt x="375114" y="161719"/>
                      </a:lnTo>
                      <a:lnTo>
                        <a:pt x="373927" y="158860"/>
                      </a:lnTo>
                      <a:lnTo>
                        <a:pt x="372309" y="156271"/>
                      </a:lnTo>
                      <a:lnTo>
                        <a:pt x="370691" y="155030"/>
                      </a:lnTo>
                      <a:lnTo>
                        <a:pt x="370043" y="156540"/>
                      </a:lnTo>
                      <a:lnTo>
                        <a:pt x="368911" y="154976"/>
                      </a:lnTo>
                      <a:lnTo>
                        <a:pt x="367400" y="151200"/>
                      </a:lnTo>
                      <a:lnTo>
                        <a:pt x="366753" y="150445"/>
                      </a:lnTo>
                      <a:lnTo>
                        <a:pt x="365728" y="148503"/>
                      </a:lnTo>
                      <a:lnTo>
                        <a:pt x="364973" y="147640"/>
                      </a:lnTo>
                      <a:lnTo>
                        <a:pt x="360442" y="143702"/>
                      </a:lnTo>
                      <a:cubicBezTo>
                        <a:pt x="350247" y="152441"/>
                        <a:pt x="339728" y="161341"/>
                        <a:pt x="339728" y="161341"/>
                      </a:cubicBezTo>
                      <a:cubicBezTo>
                        <a:pt x="339728" y="161341"/>
                        <a:pt x="310437" y="125470"/>
                        <a:pt x="280877" y="125470"/>
                      </a:cubicBezTo>
                      <a:cubicBezTo>
                        <a:pt x="280284" y="125470"/>
                        <a:pt x="279744" y="125470"/>
                        <a:pt x="279151" y="125523"/>
                      </a:cubicBezTo>
                      <a:cubicBezTo>
                        <a:pt x="260541" y="126441"/>
                        <a:pt x="253798" y="141490"/>
                        <a:pt x="240582" y="136582"/>
                      </a:cubicBezTo>
                      <a:cubicBezTo>
                        <a:pt x="228877" y="132158"/>
                        <a:pt x="228553" y="118241"/>
                        <a:pt x="218574" y="117270"/>
                      </a:cubicBezTo>
                      <a:cubicBezTo>
                        <a:pt x="210159" y="116461"/>
                        <a:pt x="208541" y="124445"/>
                        <a:pt x="205034" y="133561"/>
                      </a:cubicBezTo>
                      <a:cubicBezTo>
                        <a:pt x="197968" y="151632"/>
                        <a:pt x="204873" y="173748"/>
                        <a:pt x="202014" y="175096"/>
                      </a:cubicBezTo>
                      <a:cubicBezTo>
                        <a:pt x="200665" y="175744"/>
                        <a:pt x="135557" y="207138"/>
                        <a:pt x="119374" y="205412"/>
                      </a:cubicBezTo>
                      <a:cubicBezTo>
                        <a:pt x="102113" y="203524"/>
                        <a:pt x="89544" y="202229"/>
                        <a:pt x="80482" y="200395"/>
                      </a:cubicBezTo>
                      <a:lnTo>
                        <a:pt x="80158" y="200503"/>
                      </a:lnTo>
                      <a:lnTo>
                        <a:pt x="79241" y="201204"/>
                      </a:lnTo>
                      <a:lnTo>
                        <a:pt x="78432" y="202014"/>
                      </a:lnTo>
                      <a:lnTo>
                        <a:pt x="77947" y="202769"/>
                      </a:lnTo>
                      <a:lnTo>
                        <a:pt x="77731" y="203740"/>
                      </a:lnTo>
                      <a:lnTo>
                        <a:pt x="77839" y="204333"/>
                      </a:lnTo>
                      <a:lnTo>
                        <a:pt x="78108" y="204980"/>
                      </a:lnTo>
                      <a:lnTo>
                        <a:pt x="78378" y="206059"/>
                      </a:lnTo>
                      <a:lnTo>
                        <a:pt x="78486" y="208756"/>
                      </a:lnTo>
                      <a:lnTo>
                        <a:pt x="77515" y="214744"/>
                      </a:lnTo>
                      <a:lnTo>
                        <a:pt x="75897" y="219329"/>
                      </a:lnTo>
                      <a:lnTo>
                        <a:pt x="73631" y="223051"/>
                      </a:lnTo>
                      <a:lnTo>
                        <a:pt x="72390" y="224507"/>
                      </a:lnTo>
                      <a:lnTo>
                        <a:pt x="69316" y="226989"/>
                      </a:lnTo>
                      <a:lnTo>
                        <a:pt x="68345" y="228445"/>
                      </a:lnTo>
                      <a:lnTo>
                        <a:pt x="68345" y="230549"/>
                      </a:lnTo>
                      <a:lnTo>
                        <a:pt x="68722" y="232383"/>
                      </a:lnTo>
                      <a:lnTo>
                        <a:pt x="68776" y="234271"/>
                      </a:lnTo>
                      <a:lnTo>
                        <a:pt x="68183" y="235943"/>
                      </a:lnTo>
                      <a:lnTo>
                        <a:pt x="66780" y="237238"/>
                      </a:lnTo>
                      <a:lnTo>
                        <a:pt x="64785" y="237723"/>
                      </a:lnTo>
                      <a:lnTo>
                        <a:pt x="62897" y="237184"/>
                      </a:lnTo>
                      <a:lnTo>
                        <a:pt x="55992" y="232275"/>
                      </a:lnTo>
                      <a:lnTo>
                        <a:pt x="53996" y="231304"/>
                      </a:lnTo>
                      <a:lnTo>
                        <a:pt x="52000" y="230980"/>
                      </a:lnTo>
                      <a:lnTo>
                        <a:pt x="50328" y="231466"/>
                      </a:lnTo>
                      <a:lnTo>
                        <a:pt x="37436" y="236860"/>
                      </a:lnTo>
                      <a:lnTo>
                        <a:pt x="37328" y="238155"/>
                      </a:lnTo>
                      <a:lnTo>
                        <a:pt x="36033" y="245167"/>
                      </a:lnTo>
                      <a:lnTo>
                        <a:pt x="36033" y="246354"/>
                      </a:lnTo>
                      <a:lnTo>
                        <a:pt x="36141" y="247757"/>
                      </a:lnTo>
                      <a:lnTo>
                        <a:pt x="37112" y="249429"/>
                      </a:lnTo>
                      <a:lnTo>
                        <a:pt x="37544" y="250885"/>
                      </a:lnTo>
                      <a:lnTo>
                        <a:pt x="37544" y="252288"/>
                      </a:lnTo>
                      <a:lnTo>
                        <a:pt x="37328" y="254122"/>
                      </a:lnTo>
                      <a:lnTo>
                        <a:pt x="36843" y="255470"/>
                      </a:lnTo>
                      <a:lnTo>
                        <a:pt x="36087" y="256441"/>
                      </a:lnTo>
                      <a:lnTo>
                        <a:pt x="35332" y="256981"/>
                      </a:lnTo>
                      <a:lnTo>
                        <a:pt x="34469" y="257466"/>
                      </a:lnTo>
                      <a:lnTo>
                        <a:pt x="32096" y="259624"/>
                      </a:lnTo>
                      <a:lnTo>
                        <a:pt x="30154" y="260487"/>
                      </a:lnTo>
                      <a:lnTo>
                        <a:pt x="29129" y="261080"/>
                      </a:lnTo>
                      <a:lnTo>
                        <a:pt x="20984" y="268201"/>
                      </a:lnTo>
                      <a:lnTo>
                        <a:pt x="20067" y="268794"/>
                      </a:lnTo>
                      <a:lnTo>
                        <a:pt x="18556" y="269441"/>
                      </a:lnTo>
                      <a:lnTo>
                        <a:pt x="17639" y="269981"/>
                      </a:lnTo>
                      <a:lnTo>
                        <a:pt x="14996" y="272084"/>
                      </a:lnTo>
                      <a:lnTo>
                        <a:pt x="10681" y="274026"/>
                      </a:lnTo>
                      <a:lnTo>
                        <a:pt x="9548" y="274782"/>
                      </a:lnTo>
                      <a:lnTo>
                        <a:pt x="8145" y="276130"/>
                      </a:lnTo>
                      <a:lnTo>
                        <a:pt x="7660" y="277101"/>
                      </a:lnTo>
                      <a:lnTo>
                        <a:pt x="7552" y="278126"/>
                      </a:lnTo>
                      <a:lnTo>
                        <a:pt x="7660" y="279097"/>
                      </a:lnTo>
                      <a:lnTo>
                        <a:pt x="7660" y="280122"/>
                      </a:lnTo>
                      <a:lnTo>
                        <a:pt x="7336" y="282010"/>
                      </a:lnTo>
                      <a:lnTo>
                        <a:pt x="7282" y="282873"/>
                      </a:lnTo>
                      <a:lnTo>
                        <a:pt x="7498" y="283520"/>
                      </a:lnTo>
                      <a:lnTo>
                        <a:pt x="7876" y="283898"/>
                      </a:lnTo>
                      <a:lnTo>
                        <a:pt x="8469" y="284060"/>
                      </a:lnTo>
                      <a:lnTo>
                        <a:pt x="9278" y="284006"/>
                      </a:lnTo>
                      <a:lnTo>
                        <a:pt x="11004" y="283358"/>
                      </a:lnTo>
                      <a:lnTo>
                        <a:pt x="11867" y="283143"/>
                      </a:lnTo>
                      <a:lnTo>
                        <a:pt x="12730" y="283250"/>
                      </a:lnTo>
                      <a:lnTo>
                        <a:pt x="13647" y="283682"/>
                      </a:lnTo>
                      <a:lnTo>
                        <a:pt x="14349" y="284437"/>
                      </a:lnTo>
                      <a:lnTo>
                        <a:pt x="14834" y="285570"/>
                      </a:lnTo>
                      <a:lnTo>
                        <a:pt x="14942" y="287026"/>
                      </a:lnTo>
                      <a:lnTo>
                        <a:pt x="14510" y="288860"/>
                      </a:lnTo>
                      <a:lnTo>
                        <a:pt x="13594" y="290641"/>
                      </a:lnTo>
                      <a:lnTo>
                        <a:pt x="13108" y="292259"/>
                      </a:lnTo>
                      <a:lnTo>
                        <a:pt x="12838" y="293931"/>
                      </a:lnTo>
                      <a:lnTo>
                        <a:pt x="12784" y="295765"/>
                      </a:lnTo>
                      <a:lnTo>
                        <a:pt x="12299" y="297923"/>
                      </a:lnTo>
                      <a:lnTo>
                        <a:pt x="11436" y="299433"/>
                      </a:lnTo>
                      <a:lnTo>
                        <a:pt x="8469" y="302832"/>
                      </a:lnTo>
                      <a:lnTo>
                        <a:pt x="6473" y="305798"/>
                      </a:lnTo>
                      <a:lnTo>
                        <a:pt x="5610" y="306554"/>
                      </a:lnTo>
                      <a:lnTo>
                        <a:pt x="3614" y="307363"/>
                      </a:lnTo>
                      <a:lnTo>
                        <a:pt x="2697" y="308064"/>
                      </a:lnTo>
                      <a:lnTo>
                        <a:pt x="1564" y="309466"/>
                      </a:lnTo>
                      <a:lnTo>
                        <a:pt x="1025" y="310491"/>
                      </a:lnTo>
                      <a:lnTo>
                        <a:pt x="0" y="313404"/>
                      </a:lnTo>
                      <a:lnTo>
                        <a:pt x="2427" y="312541"/>
                      </a:lnTo>
                      <a:lnTo>
                        <a:pt x="6797" y="312002"/>
                      </a:lnTo>
                      <a:lnTo>
                        <a:pt x="8145" y="311732"/>
                      </a:lnTo>
                      <a:lnTo>
                        <a:pt x="11759" y="310114"/>
                      </a:lnTo>
                      <a:lnTo>
                        <a:pt x="13162" y="309844"/>
                      </a:lnTo>
                      <a:lnTo>
                        <a:pt x="16830" y="309466"/>
                      </a:lnTo>
                      <a:lnTo>
                        <a:pt x="18017" y="309035"/>
                      </a:lnTo>
                      <a:lnTo>
                        <a:pt x="18880" y="308495"/>
                      </a:lnTo>
                      <a:lnTo>
                        <a:pt x="20067" y="307147"/>
                      </a:lnTo>
                      <a:lnTo>
                        <a:pt x="20930" y="306500"/>
                      </a:lnTo>
                      <a:lnTo>
                        <a:pt x="22602" y="305690"/>
                      </a:lnTo>
                      <a:lnTo>
                        <a:pt x="24004" y="305529"/>
                      </a:lnTo>
                      <a:lnTo>
                        <a:pt x="27672" y="305529"/>
                      </a:lnTo>
                      <a:lnTo>
                        <a:pt x="31287" y="305205"/>
                      </a:lnTo>
                      <a:lnTo>
                        <a:pt x="35386" y="305421"/>
                      </a:lnTo>
                      <a:lnTo>
                        <a:pt x="36627" y="305744"/>
                      </a:lnTo>
                      <a:lnTo>
                        <a:pt x="37814" y="306338"/>
                      </a:lnTo>
                      <a:lnTo>
                        <a:pt x="39971" y="307902"/>
                      </a:lnTo>
                      <a:lnTo>
                        <a:pt x="41266" y="308549"/>
                      </a:lnTo>
                      <a:lnTo>
                        <a:pt x="42614" y="308927"/>
                      </a:lnTo>
                      <a:lnTo>
                        <a:pt x="49195" y="310060"/>
                      </a:lnTo>
                      <a:lnTo>
                        <a:pt x="50598" y="310545"/>
                      </a:lnTo>
                      <a:lnTo>
                        <a:pt x="52216" y="310761"/>
                      </a:lnTo>
                      <a:lnTo>
                        <a:pt x="77029" y="307956"/>
                      </a:lnTo>
                      <a:lnTo>
                        <a:pt x="78702" y="306769"/>
                      </a:lnTo>
                      <a:lnTo>
                        <a:pt x="80644" y="305097"/>
                      </a:lnTo>
                      <a:lnTo>
                        <a:pt x="83287" y="303479"/>
                      </a:lnTo>
                      <a:lnTo>
                        <a:pt x="87602" y="301968"/>
                      </a:lnTo>
                      <a:lnTo>
                        <a:pt x="91756" y="301267"/>
                      </a:lnTo>
                      <a:lnTo>
                        <a:pt x="93806" y="300566"/>
                      </a:lnTo>
                      <a:lnTo>
                        <a:pt x="94669" y="300080"/>
                      </a:lnTo>
                      <a:lnTo>
                        <a:pt x="95316" y="298732"/>
                      </a:lnTo>
                      <a:lnTo>
                        <a:pt x="95747" y="298192"/>
                      </a:lnTo>
                      <a:lnTo>
                        <a:pt x="96125" y="297977"/>
                      </a:lnTo>
                      <a:lnTo>
                        <a:pt x="96718" y="297869"/>
                      </a:lnTo>
                      <a:lnTo>
                        <a:pt x="101681" y="297599"/>
                      </a:lnTo>
                      <a:lnTo>
                        <a:pt x="103137" y="297707"/>
                      </a:lnTo>
                      <a:lnTo>
                        <a:pt x="104216" y="298031"/>
                      </a:lnTo>
                      <a:lnTo>
                        <a:pt x="104810" y="298678"/>
                      </a:lnTo>
                      <a:lnTo>
                        <a:pt x="105457" y="300080"/>
                      </a:lnTo>
                      <a:lnTo>
                        <a:pt x="105996" y="300566"/>
                      </a:lnTo>
                      <a:lnTo>
                        <a:pt x="106428" y="300836"/>
                      </a:lnTo>
                      <a:lnTo>
                        <a:pt x="107075" y="301105"/>
                      </a:lnTo>
                      <a:lnTo>
                        <a:pt x="107884" y="301483"/>
                      </a:lnTo>
                      <a:lnTo>
                        <a:pt x="108640" y="302238"/>
                      </a:lnTo>
                      <a:lnTo>
                        <a:pt x="109125" y="303047"/>
                      </a:lnTo>
                      <a:lnTo>
                        <a:pt x="109557" y="304018"/>
                      </a:lnTo>
                      <a:lnTo>
                        <a:pt x="109934" y="304773"/>
                      </a:lnTo>
                      <a:lnTo>
                        <a:pt x="110905" y="305852"/>
                      </a:lnTo>
                      <a:lnTo>
                        <a:pt x="111229" y="306607"/>
                      </a:lnTo>
                      <a:lnTo>
                        <a:pt x="111660" y="310329"/>
                      </a:lnTo>
                      <a:lnTo>
                        <a:pt x="112038" y="311516"/>
                      </a:lnTo>
                      <a:lnTo>
                        <a:pt x="112577" y="312541"/>
                      </a:lnTo>
                      <a:lnTo>
                        <a:pt x="112955" y="313458"/>
                      </a:lnTo>
                      <a:lnTo>
                        <a:pt x="113063" y="314375"/>
                      </a:lnTo>
                      <a:lnTo>
                        <a:pt x="112847" y="315616"/>
                      </a:lnTo>
                      <a:lnTo>
                        <a:pt x="112308" y="316641"/>
                      </a:lnTo>
                      <a:lnTo>
                        <a:pt x="111283" y="317720"/>
                      </a:lnTo>
                      <a:lnTo>
                        <a:pt x="109125" y="319446"/>
                      </a:lnTo>
                      <a:lnTo>
                        <a:pt x="108424" y="320255"/>
                      </a:lnTo>
                      <a:lnTo>
                        <a:pt x="103461" y="330234"/>
                      </a:lnTo>
                      <a:lnTo>
                        <a:pt x="102436" y="333363"/>
                      </a:lnTo>
                      <a:lnTo>
                        <a:pt x="102167" y="334765"/>
                      </a:lnTo>
                      <a:lnTo>
                        <a:pt x="102167" y="337193"/>
                      </a:lnTo>
                      <a:lnTo>
                        <a:pt x="102382" y="338325"/>
                      </a:lnTo>
                      <a:lnTo>
                        <a:pt x="102760" y="339458"/>
                      </a:lnTo>
                      <a:lnTo>
                        <a:pt x="103569" y="341346"/>
                      </a:lnTo>
                      <a:lnTo>
                        <a:pt x="103839" y="342263"/>
                      </a:lnTo>
                      <a:lnTo>
                        <a:pt x="103947" y="343504"/>
                      </a:lnTo>
                      <a:lnTo>
                        <a:pt x="103839" y="345769"/>
                      </a:lnTo>
                      <a:lnTo>
                        <a:pt x="103947" y="346579"/>
                      </a:lnTo>
                      <a:lnTo>
                        <a:pt x="104378" y="347442"/>
                      </a:lnTo>
                      <a:lnTo>
                        <a:pt x="106266" y="350516"/>
                      </a:lnTo>
                      <a:lnTo>
                        <a:pt x="107237" y="352458"/>
                      </a:lnTo>
                      <a:lnTo>
                        <a:pt x="107669" y="353645"/>
                      </a:lnTo>
                      <a:lnTo>
                        <a:pt x="107938" y="354886"/>
                      </a:lnTo>
                      <a:lnTo>
                        <a:pt x="107992" y="355857"/>
                      </a:lnTo>
                      <a:lnTo>
                        <a:pt x="107777" y="356882"/>
                      </a:lnTo>
                      <a:lnTo>
                        <a:pt x="105025" y="363409"/>
                      </a:lnTo>
                      <a:lnTo>
                        <a:pt x="103677" y="367832"/>
                      </a:lnTo>
                      <a:lnTo>
                        <a:pt x="103461" y="369342"/>
                      </a:lnTo>
                      <a:lnTo>
                        <a:pt x="103407" y="370367"/>
                      </a:lnTo>
                      <a:lnTo>
                        <a:pt x="103623" y="371122"/>
                      </a:lnTo>
                      <a:lnTo>
                        <a:pt x="104055" y="371662"/>
                      </a:lnTo>
                      <a:lnTo>
                        <a:pt x="104378" y="372255"/>
                      </a:lnTo>
                      <a:lnTo>
                        <a:pt x="104486" y="373064"/>
                      </a:lnTo>
                      <a:lnTo>
                        <a:pt x="104216" y="374197"/>
                      </a:lnTo>
                      <a:lnTo>
                        <a:pt x="104162" y="375330"/>
                      </a:lnTo>
                      <a:lnTo>
                        <a:pt x="104378" y="376355"/>
                      </a:lnTo>
                      <a:lnTo>
                        <a:pt x="105079" y="377434"/>
                      </a:lnTo>
                      <a:lnTo>
                        <a:pt x="105943" y="377488"/>
                      </a:lnTo>
                      <a:lnTo>
                        <a:pt x="106482" y="377326"/>
                      </a:lnTo>
                      <a:lnTo>
                        <a:pt x="109503" y="374251"/>
                      </a:lnTo>
                      <a:lnTo>
                        <a:pt x="110204" y="373765"/>
                      </a:lnTo>
                      <a:lnTo>
                        <a:pt x="112955" y="372579"/>
                      </a:lnTo>
                      <a:lnTo>
                        <a:pt x="113710" y="372093"/>
                      </a:lnTo>
                      <a:lnTo>
                        <a:pt x="114358" y="371500"/>
                      </a:lnTo>
                      <a:lnTo>
                        <a:pt x="114843" y="370853"/>
                      </a:lnTo>
                      <a:lnTo>
                        <a:pt x="115652" y="369396"/>
                      </a:lnTo>
                      <a:lnTo>
                        <a:pt x="122557" y="361413"/>
                      </a:lnTo>
                      <a:lnTo>
                        <a:pt x="124768" y="359741"/>
                      </a:lnTo>
                      <a:lnTo>
                        <a:pt x="125955" y="359741"/>
                      </a:lnTo>
                      <a:lnTo>
                        <a:pt x="127843" y="359525"/>
                      </a:lnTo>
                      <a:lnTo>
                        <a:pt x="129299" y="359201"/>
                      </a:lnTo>
                      <a:lnTo>
                        <a:pt x="130163" y="359147"/>
                      </a:lnTo>
                      <a:lnTo>
                        <a:pt x="132590" y="359848"/>
                      </a:lnTo>
                      <a:lnTo>
                        <a:pt x="135557" y="360388"/>
                      </a:lnTo>
                      <a:lnTo>
                        <a:pt x="136042" y="360658"/>
                      </a:lnTo>
                      <a:lnTo>
                        <a:pt x="136366" y="360981"/>
                      </a:lnTo>
                      <a:lnTo>
                        <a:pt x="136474" y="361413"/>
                      </a:lnTo>
                      <a:lnTo>
                        <a:pt x="136420" y="361682"/>
                      </a:lnTo>
                      <a:lnTo>
                        <a:pt x="135988" y="362815"/>
                      </a:lnTo>
                      <a:lnTo>
                        <a:pt x="135557" y="364434"/>
                      </a:lnTo>
                      <a:lnTo>
                        <a:pt x="134532" y="370421"/>
                      </a:lnTo>
                      <a:lnTo>
                        <a:pt x="134262" y="371446"/>
                      </a:lnTo>
                      <a:lnTo>
                        <a:pt x="133885" y="372363"/>
                      </a:lnTo>
                      <a:lnTo>
                        <a:pt x="131565" y="376463"/>
                      </a:lnTo>
                      <a:lnTo>
                        <a:pt x="130918" y="377973"/>
                      </a:lnTo>
                      <a:lnTo>
                        <a:pt x="130324" y="380994"/>
                      </a:lnTo>
                      <a:lnTo>
                        <a:pt x="129947" y="387467"/>
                      </a:lnTo>
                      <a:lnTo>
                        <a:pt x="130055" y="388923"/>
                      </a:lnTo>
                      <a:lnTo>
                        <a:pt x="131241" y="392376"/>
                      </a:lnTo>
                      <a:lnTo>
                        <a:pt x="131511" y="393724"/>
                      </a:lnTo>
                      <a:lnTo>
                        <a:pt x="131835" y="398093"/>
                      </a:lnTo>
                      <a:lnTo>
                        <a:pt x="132320" y="399927"/>
                      </a:lnTo>
                      <a:lnTo>
                        <a:pt x="133345" y="403002"/>
                      </a:lnTo>
                      <a:lnTo>
                        <a:pt x="134909" y="406293"/>
                      </a:lnTo>
                      <a:lnTo>
                        <a:pt x="139387" y="412442"/>
                      </a:lnTo>
                      <a:lnTo>
                        <a:pt x="139926" y="413791"/>
                      </a:lnTo>
                      <a:lnTo>
                        <a:pt x="140196" y="415301"/>
                      </a:lnTo>
                      <a:lnTo>
                        <a:pt x="140250" y="418807"/>
                      </a:lnTo>
                      <a:lnTo>
                        <a:pt x="142300" y="429110"/>
                      </a:lnTo>
                      <a:lnTo>
                        <a:pt x="142839" y="430189"/>
                      </a:lnTo>
                      <a:lnTo>
                        <a:pt x="145644" y="433803"/>
                      </a:lnTo>
                      <a:lnTo>
                        <a:pt x="146129" y="435152"/>
                      </a:lnTo>
                      <a:lnTo>
                        <a:pt x="146183" y="436446"/>
                      </a:lnTo>
                      <a:lnTo>
                        <a:pt x="146076" y="437633"/>
                      </a:lnTo>
                      <a:lnTo>
                        <a:pt x="146237" y="438820"/>
                      </a:lnTo>
                      <a:lnTo>
                        <a:pt x="146831" y="439791"/>
                      </a:lnTo>
                      <a:lnTo>
                        <a:pt x="151254" y="443351"/>
                      </a:lnTo>
                      <a:lnTo>
                        <a:pt x="152171" y="443944"/>
                      </a:lnTo>
                      <a:lnTo>
                        <a:pt x="153142" y="444376"/>
                      </a:lnTo>
                      <a:lnTo>
                        <a:pt x="156163" y="445131"/>
                      </a:lnTo>
                      <a:lnTo>
                        <a:pt x="158860" y="446372"/>
                      </a:lnTo>
                      <a:lnTo>
                        <a:pt x="159345" y="446534"/>
                      </a:lnTo>
                      <a:lnTo>
                        <a:pt x="160047" y="446641"/>
                      </a:lnTo>
                      <a:lnTo>
                        <a:pt x="160856" y="446803"/>
                      </a:lnTo>
                      <a:lnTo>
                        <a:pt x="161988" y="447397"/>
                      </a:lnTo>
                      <a:lnTo>
                        <a:pt x="163175" y="448260"/>
                      </a:lnTo>
                      <a:lnTo>
                        <a:pt x="164686" y="449878"/>
                      </a:lnTo>
                      <a:lnTo>
                        <a:pt x="165387" y="450957"/>
                      </a:lnTo>
                      <a:lnTo>
                        <a:pt x="165980" y="452575"/>
                      </a:lnTo>
                      <a:lnTo>
                        <a:pt x="166412" y="453276"/>
                      </a:lnTo>
                      <a:lnTo>
                        <a:pt x="168515" y="454949"/>
                      </a:lnTo>
                      <a:lnTo>
                        <a:pt x="169271" y="456297"/>
                      </a:lnTo>
                      <a:lnTo>
                        <a:pt x="169918" y="457160"/>
                      </a:lnTo>
                      <a:lnTo>
                        <a:pt x="170511" y="457753"/>
                      </a:lnTo>
                      <a:lnTo>
                        <a:pt x="171051" y="458023"/>
                      </a:lnTo>
                      <a:lnTo>
                        <a:pt x="171590" y="458077"/>
                      </a:lnTo>
                      <a:lnTo>
                        <a:pt x="172184" y="457915"/>
                      </a:lnTo>
                      <a:lnTo>
                        <a:pt x="173316" y="457214"/>
                      </a:lnTo>
                      <a:lnTo>
                        <a:pt x="174449" y="456729"/>
                      </a:lnTo>
                      <a:lnTo>
                        <a:pt x="176175" y="456135"/>
                      </a:lnTo>
                      <a:lnTo>
                        <a:pt x="177200" y="466708"/>
                      </a:lnTo>
                      <a:lnTo>
                        <a:pt x="176715" y="468003"/>
                      </a:lnTo>
                      <a:lnTo>
                        <a:pt x="176445" y="472372"/>
                      </a:lnTo>
                      <a:lnTo>
                        <a:pt x="175906" y="474314"/>
                      </a:lnTo>
                      <a:lnTo>
                        <a:pt x="171428" y="482405"/>
                      </a:lnTo>
                      <a:lnTo>
                        <a:pt x="170026" y="484455"/>
                      </a:lnTo>
                      <a:lnTo>
                        <a:pt x="168785" y="485750"/>
                      </a:lnTo>
                      <a:lnTo>
                        <a:pt x="167652" y="486127"/>
                      </a:lnTo>
                      <a:lnTo>
                        <a:pt x="166520" y="486019"/>
                      </a:lnTo>
                      <a:lnTo>
                        <a:pt x="165117" y="485750"/>
                      </a:lnTo>
                      <a:lnTo>
                        <a:pt x="162905" y="485965"/>
                      </a:lnTo>
                      <a:lnTo>
                        <a:pt x="161881" y="486505"/>
                      </a:lnTo>
                      <a:lnTo>
                        <a:pt x="160856" y="487260"/>
                      </a:lnTo>
                      <a:lnTo>
                        <a:pt x="158968" y="489256"/>
                      </a:lnTo>
                      <a:lnTo>
                        <a:pt x="155731" y="493733"/>
                      </a:lnTo>
                      <a:lnTo>
                        <a:pt x="159669" y="494057"/>
                      </a:lnTo>
                      <a:lnTo>
                        <a:pt x="161071" y="494326"/>
                      </a:lnTo>
                      <a:lnTo>
                        <a:pt x="162096" y="495028"/>
                      </a:lnTo>
                      <a:lnTo>
                        <a:pt x="162744" y="496052"/>
                      </a:lnTo>
                      <a:lnTo>
                        <a:pt x="163013" y="498857"/>
                      </a:lnTo>
                      <a:lnTo>
                        <a:pt x="163283" y="500314"/>
                      </a:lnTo>
                      <a:lnTo>
                        <a:pt x="163984" y="501393"/>
                      </a:lnTo>
                      <a:lnTo>
                        <a:pt x="165603" y="503011"/>
                      </a:lnTo>
                      <a:lnTo>
                        <a:pt x="166088" y="503928"/>
                      </a:lnTo>
                      <a:lnTo>
                        <a:pt x="166412" y="505870"/>
                      </a:lnTo>
                      <a:lnTo>
                        <a:pt x="166951" y="507866"/>
                      </a:lnTo>
                      <a:lnTo>
                        <a:pt x="170619" y="516874"/>
                      </a:lnTo>
                      <a:lnTo>
                        <a:pt x="170997" y="527393"/>
                      </a:lnTo>
                      <a:lnTo>
                        <a:pt x="170673" y="529065"/>
                      </a:lnTo>
                      <a:lnTo>
                        <a:pt x="170350" y="530090"/>
                      </a:lnTo>
                      <a:lnTo>
                        <a:pt x="170296" y="531600"/>
                      </a:lnTo>
                      <a:lnTo>
                        <a:pt x="170511" y="533219"/>
                      </a:lnTo>
                      <a:lnTo>
                        <a:pt x="171320" y="535646"/>
                      </a:lnTo>
                      <a:lnTo>
                        <a:pt x="172507" y="537102"/>
                      </a:lnTo>
                      <a:lnTo>
                        <a:pt x="173910" y="537804"/>
                      </a:lnTo>
                      <a:lnTo>
                        <a:pt x="176607" y="538181"/>
                      </a:lnTo>
                      <a:lnTo>
                        <a:pt x="177740" y="538721"/>
                      </a:lnTo>
                      <a:lnTo>
                        <a:pt x="178225" y="539692"/>
                      </a:lnTo>
                      <a:lnTo>
                        <a:pt x="177362" y="543414"/>
                      </a:lnTo>
                      <a:lnTo>
                        <a:pt x="176769" y="549671"/>
                      </a:lnTo>
                      <a:lnTo>
                        <a:pt x="176984" y="551559"/>
                      </a:lnTo>
                      <a:lnTo>
                        <a:pt x="179196" y="557816"/>
                      </a:lnTo>
                      <a:lnTo>
                        <a:pt x="180059" y="562725"/>
                      </a:lnTo>
                      <a:lnTo>
                        <a:pt x="180167" y="563426"/>
                      </a:lnTo>
                      <a:lnTo>
                        <a:pt x="180329" y="564074"/>
                      </a:lnTo>
                      <a:lnTo>
                        <a:pt x="181030" y="565422"/>
                      </a:lnTo>
                      <a:lnTo>
                        <a:pt x="181515" y="565854"/>
                      </a:lnTo>
                      <a:lnTo>
                        <a:pt x="182163" y="566069"/>
                      </a:lnTo>
                      <a:lnTo>
                        <a:pt x="184105" y="565584"/>
                      </a:lnTo>
                      <a:lnTo>
                        <a:pt x="185022" y="564991"/>
                      </a:lnTo>
                      <a:lnTo>
                        <a:pt x="185453" y="564128"/>
                      </a:lnTo>
                      <a:lnTo>
                        <a:pt x="185777" y="563103"/>
                      </a:lnTo>
                      <a:lnTo>
                        <a:pt x="186316" y="562509"/>
                      </a:lnTo>
                      <a:lnTo>
                        <a:pt x="188150" y="561808"/>
                      </a:lnTo>
                      <a:lnTo>
                        <a:pt x="189175" y="561215"/>
                      </a:lnTo>
                      <a:lnTo>
                        <a:pt x="190955" y="559704"/>
                      </a:lnTo>
                      <a:lnTo>
                        <a:pt x="191765" y="559219"/>
                      </a:lnTo>
                      <a:lnTo>
                        <a:pt x="192628" y="559165"/>
                      </a:lnTo>
                      <a:lnTo>
                        <a:pt x="195001" y="560244"/>
                      </a:lnTo>
                      <a:lnTo>
                        <a:pt x="196835" y="560675"/>
                      </a:lnTo>
                      <a:lnTo>
                        <a:pt x="204225" y="561107"/>
                      </a:lnTo>
                      <a:lnTo>
                        <a:pt x="206761" y="561592"/>
                      </a:lnTo>
                      <a:lnTo>
                        <a:pt x="227043" y="562941"/>
                      </a:lnTo>
                      <a:lnTo>
                        <a:pt x="233732" y="564074"/>
                      </a:lnTo>
                      <a:lnTo>
                        <a:pt x="242416" y="567094"/>
                      </a:lnTo>
                      <a:lnTo>
                        <a:pt x="242848" y="567148"/>
                      </a:lnTo>
                      <a:lnTo>
                        <a:pt x="245491" y="555119"/>
                      </a:lnTo>
                      <a:lnTo>
                        <a:pt x="245707" y="552422"/>
                      </a:lnTo>
                      <a:lnTo>
                        <a:pt x="245113" y="551613"/>
                      </a:lnTo>
                      <a:lnTo>
                        <a:pt x="243765" y="551937"/>
                      </a:lnTo>
                      <a:lnTo>
                        <a:pt x="242308" y="552800"/>
                      </a:lnTo>
                      <a:lnTo>
                        <a:pt x="241283" y="553609"/>
                      </a:lnTo>
                      <a:lnTo>
                        <a:pt x="240259" y="553771"/>
                      </a:lnTo>
                      <a:lnTo>
                        <a:pt x="239611" y="552584"/>
                      </a:lnTo>
                      <a:lnTo>
                        <a:pt x="239288" y="551073"/>
                      </a:lnTo>
                      <a:lnTo>
                        <a:pt x="239234" y="550318"/>
                      </a:lnTo>
                      <a:lnTo>
                        <a:pt x="238101" y="550049"/>
                      </a:lnTo>
                      <a:lnTo>
                        <a:pt x="236591" y="550372"/>
                      </a:lnTo>
                      <a:lnTo>
                        <a:pt x="231088" y="552854"/>
                      </a:lnTo>
                      <a:lnTo>
                        <a:pt x="228769" y="553339"/>
                      </a:lnTo>
                      <a:lnTo>
                        <a:pt x="227204" y="552206"/>
                      </a:lnTo>
                      <a:lnTo>
                        <a:pt x="226665" y="548862"/>
                      </a:lnTo>
                      <a:lnTo>
                        <a:pt x="225317" y="547567"/>
                      </a:lnTo>
                      <a:lnTo>
                        <a:pt x="222404" y="548322"/>
                      </a:lnTo>
                      <a:lnTo>
                        <a:pt x="218250" y="550318"/>
                      </a:lnTo>
                      <a:lnTo>
                        <a:pt x="217711" y="550318"/>
                      </a:lnTo>
                      <a:lnTo>
                        <a:pt x="218466" y="548754"/>
                      </a:lnTo>
                      <a:lnTo>
                        <a:pt x="220246" y="546812"/>
                      </a:lnTo>
                      <a:lnTo>
                        <a:pt x="222350" y="545032"/>
                      </a:lnTo>
                      <a:lnTo>
                        <a:pt x="224292" y="543737"/>
                      </a:lnTo>
                      <a:lnTo>
                        <a:pt x="230171" y="542227"/>
                      </a:lnTo>
                      <a:lnTo>
                        <a:pt x="231196" y="541418"/>
                      </a:lnTo>
                      <a:lnTo>
                        <a:pt x="232869" y="539314"/>
                      </a:lnTo>
                      <a:lnTo>
                        <a:pt x="233354" y="537318"/>
                      </a:lnTo>
                      <a:lnTo>
                        <a:pt x="232221" y="531924"/>
                      </a:lnTo>
                      <a:lnTo>
                        <a:pt x="233624" y="527555"/>
                      </a:lnTo>
                      <a:lnTo>
                        <a:pt x="232329" y="525505"/>
                      </a:lnTo>
                      <a:lnTo>
                        <a:pt x="229038" y="522322"/>
                      </a:lnTo>
                      <a:lnTo>
                        <a:pt x="230711" y="520111"/>
                      </a:lnTo>
                      <a:lnTo>
                        <a:pt x="232059" y="517899"/>
                      </a:lnTo>
                      <a:lnTo>
                        <a:pt x="231466" y="516173"/>
                      </a:lnTo>
                      <a:lnTo>
                        <a:pt x="230010" y="515310"/>
                      </a:lnTo>
                      <a:lnTo>
                        <a:pt x="228068" y="515094"/>
                      </a:lnTo>
                      <a:lnTo>
                        <a:pt x="226072" y="515202"/>
                      </a:lnTo>
                      <a:lnTo>
                        <a:pt x="226018" y="515418"/>
                      </a:lnTo>
                      <a:lnTo>
                        <a:pt x="225478" y="516227"/>
                      </a:lnTo>
                      <a:lnTo>
                        <a:pt x="225478" y="516389"/>
                      </a:lnTo>
                      <a:lnTo>
                        <a:pt x="224939" y="516335"/>
                      </a:lnTo>
                      <a:lnTo>
                        <a:pt x="224130" y="515795"/>
                      </a:lnTo>
                      <a:lnTo>
                        <a:pt x="223644" y="515795"/>
                      </a:lnTo>
                      <a:lnTo>
                        <a:pt x="221756" y="516335"/>
                      </a:lnTo>
                      <a:lnTo>
                        <a:pt x="221001" y="516712"/>
                      </a:lnTo>
                      <a:lnTo>
                        <a:pt x="220678" y="517306"/>
                      </a:lnTo>
                      <a:lnTo>
                        <a:pt x="219868" y="518331"/>
                      </a:lnTo>
                      <a:lnTo>
                        <a:pt x="217926" y="518870"/>
                      </a:lnTo>
                      <a:lnTo>
                        <a:pt x="215769" y="518978"/>
                      </a:lnTo>
                      <a:lnTo>
                        <a:pt x="214204" y="518708"/>
                      </a:lnTo>
                      <a:lnTo>
                        <a:pt x="212424" y="517306"/>
                      </a:lnTo>
                      <a:lnTo>
                        <a:pt x="213233" y="516227"/>
                      </a:lnTo>
                      <a:lnTo>
                        <a:pt x="215985" y="514932"/>
                      </a:lnTo>
                      <a:lnTo>
                        <a:pt x="216740" y="513799"/>
                      </a:lnTo>
                      <a:lnTo>
                        <a:pt x="221325" y="509862"/>
                      </a:lnTo>
                      <a:lnTo>
                        <a:pt x="223159" y="509214"/>
                      </a:lnTo>
                      <a:lnTo>
                        <a:pt x="227043" y="508189"/>
                      </a:lnTo>
                      <a:lnTo>
                        <a:pt x="230441" y="506032"/>
                      </a:lnTo>
                      <a:lnTo>
                        <a:pt x="238101" y="503820"/>
                      </a:lnTo>
                      <a:lnTo>
                        <a:pt x="240043" y="502849"/>
                      </a:lnTo>
                      <a:lnTo>
                        <a:pt x="241499" y="501393"/>
                      </a:lnTo>
                      <a:lnTo>
                        <a:pt x="242147" y="499397"/>
                      </a:lnTo>
                      <a:lnTo>
                        <a:pt x="241823" y="497725"/>
                      </a:lnTo>
                      <a:lnTo>
                        <a:pt x="241175" y="496646"/>
                      </a:lnTo>
                      <a:lnTo>
                        <a:pt x="240420" y="495675"/>
                      </a:lnTo>
                      <a:lnTo>
                        <a:pt x="239773" y="494380"/>
                      </a:lnTo>
                      <a:lnTo>
                        <a:pt x="239935" y="490550"/>
                      </a:lnTo>
                      <a:lnTo>
                        <a:pt x="242416" y="487530"/>
                      </a:lnTo>
                      <a:lnTo>
                        <a:pt x="246084" y="485264"/>
                      </a:lnTo>
                      <a:lnTo>
                        <a:pt x="255524" y="481488"/>
                      </a:lnTo>
                      <a:lnTo>
                        <a:pt x="257358" y="481272"/>
                      </a:lnTo>
                      <a:lnTo>
                        <a:pt x="259300" y="480463"/>
                      </a:lnTo>
                      <a:lnTo>
                        <a:pt x="259732" y="478629"/>
                      </a:lnTo>
                      <a:lnTo>
                        <a:pt x="259354" y="474691"/>
                      </a:lnTo>
                      <a:lnTo>
                        <a:pt x="259678" y="473720"/>
                      </a:lnTo>
                      <a:lnTo>
                        <a:pt x="260757" y="472534"/>
                      </a:lnTo>
                      <a:lnTo>
                        <a:pt x="261620" y="470861"/>
                      </a:lnTo>
                      <a:lnTo>
                        <a:pt x="261781" y="470376"/>
                      </a:lnTo>
                      <a:lnTo>
                        <a:pt x="261781" y="469944"/>
                      </a:lnTo>
                      <a:lnTo>
                        <a:pt x="261512" y="469513"/>
                      </a:lnTo>
                      <a:lnTo>
                        <a:pt x="261134" y="469351"/>
                      </a:lnTo>
                      <a:lnTo>
                        <a:pt x="260757" y="469297"/>
                      </a:lnTo>
                      <a:lnTo>
                        <a:pt x="260595" y="469081"/>
                      </a:lnTo>
                      <a:lnTo>
                        <a:pt x="257035" y="467949"/>
                      </a:lnTo>
                      <a:lnTo>
                        <a:pt x="257196" y="467409"/>
                      </a:lnTo>
                      <a:lnTo>
                        <a:pt x="258167" y="466384"/>
                      </a:lnTo>
                      <a:lnTo>
                        <a:pt x="258599" y="465521"/>
                      </a:lnTo>
                      <a:lnTo>
                        <a:pt x="258923" y="465090"/>
                      </a:lnTo>
                      <a:lnTo>
                        <a:pt x="258869" y="464550"/>
                      </a:lnTo>
                      <a:lnTo>
                        <a:pt x="258167" y="463417"/>
                      </a:lnTo>
                      <a:lnTo>
                        <a:pt x="255578" y="460559"/>
                      </a:lnTo>
                      <a:lnTo>
                        <a:pt x="255254" y="459588"/>
                      </a:lnTo>
                      <a:lnTo>
                        <a:pt x="255686" y="454895"/>
                      </a:lnTo>
                      <a:lnTo>
                        <a:pt x="256387" y="452575"/>
                      </a:lnTo>
                      <a:lnTo>
                        <a:pt x="257628" y="450903"/>
                      </a:lnTo>
                      <a:lnTo>
                        <a:pt x="258815" y="450795"/>
                      </a:lnTo>
                      <a:lnTo>
                        <a:pt x="257682" y="456135"/>
                      </a:lnTo>
                      <a:lnTo>
                        <a:pt x="257898" y="458347"/>
                      </a:lnTo>
                      <a:lnTo>
                        <a:pt x="261512" y="462554"/>
                      </a:lnTo>
                      <a:lnTo>
                        <a:pt x="261943" y="463579"/>
                      </a:lnTo>
                      <a:lnTo>
                        <a:pt x="261997" y="466384"/>
                      </a:lnTo>
                      <a:lnTo>
                        <a:pt x="262321" y="467625"/>
                      </a:lnTo>
                      <a:lnTo>
                        <a:pt x="263022" y="466222"/>
                      </a:lnTo>
                      <a:lnTo>
                        <a:pt x="263562" y="465467"/>
                      </a:lnTo>
                      <a:lnTo>
                        <a:pt x="264101" y="465198"/>
                      </a:lnTo>
                      <a:lnTo>
                        <a:pt x="265234" y="465683"/>
                      </a:lnTo>
                      <a:lnTo>
                        <a:pt x="265126" y="466438"/>
                      </a:lnTo>
                      <a:lnTo>
                        <a:pt x="264101" y="467895"/>
                      </a:lnTo>
                      <a:lnTo>
                        <a:pt x="264101" y="470214"/>
                      </a:lnTo>
                      <a:lnTo>
                        <a:pt x="264317" y="471455"/>
                      </a:lnTo>
                      <a:lnTo>
                        <a:pt x="265180" y="471832"/>
                      </a:lnTo>
                      <a:lnTo>
                        <a:pt x="267068" y="471725"/>
                      </a:lnTo>
                      <a:lnTo>
                        <a:pt x="276292" y="469567"/>
                      </a:lnTo>
                      <a:lnTo>
                        <a:pt x="278504" y="468704"/>
                      </a:lnTo>
                      <a:lnTo>
                        <a:pt x="280607" y="467517"/>
                      </a:lnTo>
                      <a:lnTo>
                        <a:pt x="282010" y="466384"/>
                      </a:lnTo>
                      <a:lnTo>
                        <a:pt x="282549" y="464712"/>
                      </a:lnTo>
                      <a:lnTo>
                        <a:pt x="282819" y="462554"/>
                      </a:lnTo>
                      <a:lnTo>
                        <a:pt x="283358" y="460720"/>
                      </a:lnTo>
                      <a:lnTo>
                        <a:pt x="285624" y="459318"/>
                      </a:lnTo>
                      <a:lnTo>
                        <a:pt x="294201" y="447127"/>
                      </a:lnTo>
                      <a:lnTo>
                        <a:pt x="296898" y="444322"/>
                      </a:lnTo>
                      <a:lnTo>
                        <a:pt x="300350" y="442164"/>
                      </a:lnTo>
                      <a:lnTo>
                        <a:pt x="301699" y="440870"/>
                      </a:lnTo>
                      <a:lnTo>
                        <a:pt x="302238" y="438658"/>
                      </a:lnTo>
                      <a:lnTo>
                        <a:pt x="302454" y="436446"/>
                      </a:lnTo>
                      <a:lnTo>
                        <a:pt x="303155" y="433803"/>
                      </a:lnTo>
                      <a:lnTo>
                        <a:pt x="304396" y="432185"/>
                      </a:lnTo>
                      <a:lnTo>
                        <a:pt x="306122" y="432778"/>
                      </a:lnTo>
                      <a:lnTo>
                        <a:pt x="308441" y="434990"/>
                      </a:lnTo>
                      <a:lnTo>
                        <a:pt x="308819" y="435745"/>
                      </a:lnTo>
                      <a:lnTo>
                        <a:pt x="308657" y="438119"/>
                      </a:lnTo>
                      <a:lnTo>
                        <a:pt x="308873" y="439359"/>
                      </a:lnTo>
                      <a:lnTo>
                        <a:pt x="309412" y="440168"/>
                      </a:lnTo>
                      <a:lnTo>
                        <a:pt x="310383" y="439791"/>
                      </a:lnTo>
                      <a:lnTo>
                        <a:pt x="311570" y="438172"/>
                      </a:lnTo>
                      <a:lnTo>
                        <a:pt x="312487" y="436231"/>
                      </a:lnTo>
                      <a:lnTo>
                        <a:pt x="312865" y="434774"/>
                      </a:lnTo>
                      <a:lnTo>
                        <a:pt x="313890" y="435583"/>
                      </a:lnTo>
                      <a:lnTo>
                        <a:pt x="315832" y="437849"/>
                      </a:lnTo>
                      <a:lnTo>
                        <a:pt x="317072" y="438388"/>
                      </a:lnTo>
                      <a:lnTo>
                        <a:pt x="318744" y="438065"/>
                      </a:lnTo>
                      <a:lnTo>
                        <a:pt x="319176" y="437148"/>
                      </a:lnTo>
                      <a:lnTo>
                        <a:pt x="318906" y="435098"/>
                      </a:lnTo>
                      <a:lnTo>
                        <a:pt x="319715" y="433156"/>
                      </a:lnTo>
                      <a:lnTo>
                        <a:pt x="322790" y="433803"/>
                      </a:lnTo>
                      <a:lnTo>
                        <a:pt x="322413" y="431268"/>
                      </a:lnTo>
                      <a:lnTo>
                        <a:pt x="326620" y="432455"/>
                      </a:lnTo>
                      <a:lnTo>
                        <a:pt x="327267" y="432131"/>
                      </a:lnTo>
                      <a:lnTo>
                        <a:pt x="328400" y="430998"/>
                      </a:lnTo>
                      <a:lnTo>
                        <a:pt x="328993" y="430621"/>
                      </a:lnTo>
                      <a:lnTo>
                        <a:pt x="329587" y="430567"/>
                      </a:lnTo>
                      <a:lnTo>
                        <a:pt x="330828" y="430728"/>
                      </a:lnTo>
                      <a:lnTo>
                        <a:pt x="333363" y="430135"/>
                      </a:lnTo>
                      <a:lnTo>
                        <a:pt x="334010" y="429758"/>
                      </a:lnTo>
                      <a:lnTo>
                        <a:pt x="334388" y="428840"/>
                      </a:lnTo>
                      <a:lnTo>
                        <a:pt x="334388" y="427546"/>
                      </a:lnTo>
                      <a:lnTo>
                        <a:pt x="333956" y="426413"/>
                      </a:lnTo>
                      <a:lnTo>
                        <a:pt x="333255" y="425658"/>
                      </a:lnTo>
                      <a:lnTo>
                        <a:pt x="332284" y="425334"/>
                      </a:lnTo>
                      <a:lnTo>
                        <a:pt x="329910" y="425065"/>
                      </a:lnTo>
                      <a:lnTo>
                        <a:pt x="325164" y="423770"/>
                      </a:lnTo>
                      <a:lnTo>
                        <a:pt x="323330" y="423500"/>
                      </a:lnTo>
                      <a:lnTo>
                        <a:pt x="322359" y="423230"/>
                      </a:lnTo>
                      <a:lnTo>
                        <a:pt x="321873" y="422637"/>
                      </a:lnTo>
                      <a:lnTo>
                        <a:pt x="322143" y="422044"/>
                      </a:lnTo>
                      <a:lnTo>
                        <a:pt x="323330" y="421774"/>
                      </a:lnTo>
                      <a:lnTo>
                        <a:pt x="325757" y="422152"/>
                      </a:lnTo>
                      <a:lnTo>
                        <a:pt x="326782" y="422206"/>
                      </a:lnTo>
                      <a:lnTo>
                        <a:pt x="327807" y="421774"/>
                      </a:lnTo>
                      <a:lnTo>
                        <a:pt x="326836" y="420479"/>
                      </a:lnTo>
                      <a:lnTo>
                        <a:pt x="327375" y="419670"/>
                      </a:lnTo>
                      <a:lnTo>
                        <a:pt x="328562" y="419077"/>
                      </a:lnTo>
                      <a:lnTo>
                        <a:pt x="329587" y="418160"/>
                      </a:lnTo>
                      <a:lnTo>
                        <a:pt x="329964" y="416596"/>
                      </a:lnTo>
                      <a:lnTo>
                        <a:pt x="329047" y="416002"/>
                      </a:lnTo>
                      <a:lnTo>
                        <a:pt x="327483" y="415733"/>
                      </a:lnTo>
                      <a:lnTo>
                        <a:pt x="326027" y="415193"/>
                      </a:lnTo>
                      <a:lnTo>
                        <a:pt x="326027" y="414600"/>
                      </a:lnTo>
                      <a:lnTo>
                        <a:pt x="326512" y="414276"/>
                      </a:lnTo>
                      <a:lnTo>
                        <a:pt x="327106" y="414060"/>
                      </a:lnTo>
                      <a:lnTo>
                        <a:pt x="329803" y="413899"/>
                      </a:lnTo>
                      <a:lnTo>
                        <a:pt x="330180" y="413737"/>
                      </a:lnTo>
                      <a:lnTo>
                        <a:pt x="330396" y="413359"/>
                      </a:lnTo>
                      <a:lnTo>
                        <a:pt x="331475" y="411795"/>
                      </a:lnTo>
                      <a:lnTo>
                        <a:pt x="331852" y="410500"/>
                      </a:lnTo>
                      <a:lnTo>
                        <a:pt x="331960" y="407156"/>
                      </a:lnTo>
                      <a:lnTo>
                        <a:pt x="331151" y="406293"/>
                      </a:lnTo>
                      <a:lnTo>
                        <a:pt x="328130" y="405537"/>
                      </a:lnTo>
                      <a:lnTo>
                        <a:pt x="328400" y="404459"/>
                      </a:lnTo>
                      <a:lnTo>
                        <a:pt x="329479" y="404027"/>
                      </a:lnTo>
                      <a:lnTo>
                        <a:pt x="332554" y="403218"/>
                      </a:lnTo>
                      <a:lnTo>
                        <a:pt x="333147" y="402409"/>
                      </a:lnTo>
                      <a:lnTo>
                        <a:pt x="333740" y="401492"/>
                      </a:lnTo>
                      <a:lnTo>
                        <a:pt x="334819" y="400737"/>
                      </a:lnTo>
                      <a:lnTo>
                        <a:pt x="335413" y="399820"/>
                      </a:lnTo>
                      <a:lnTo>
                        <a:pt x="334657" y="398255"/>
                      </a:lnTo>
                      <a:lnTo>
                        <a:pt x="333417" y="397932"/>
                      </a:lnTo>
                      <a:lnTo>
                        <a:pt x="331690" y="398579"/>
                      </a:lnTo>
                      <a:lnTo>
                        <a:pt x="321172" y="406077"/>
                      </a:lnTo>
                      <a:lnTo>
                        <a:pt x="318313" y="407479"/>
                      </a:lnTo>
                      <a:lnTo>
                        <a:pt x="318313" y="406832"/>
                      </a:lnTo>
                      <a:lnTo>
                        <a:pt x="319230" y="405484"/>
                      </a:lnTo>
                      <a:lnTo>
                        <a:pt x="320093" y="403542"/>
                      </a:lnTo>
                      <a:lnTo>
                        <a:pt x="320471" y="401600"/>
                      </a:lnTo>
                      <a:lnTo>
                        <a:pt x="319769" y="399981"/>
                      </a:lnTo>
                      <a:lnTo>
                        <a:pt x="319661" y="398956"/>
                      </a:lnTo>
                      <a:lnTo>
                        <a:pt x="320578" y="397608"/>
                      </a:lnTo>
                      <a:lnTo>
                        <a:pt x="322413" y="395504"/>
                      </a:lnTo>
                      <a:lnTo>
                        <a:pt x="322844" y="394264"/>
                      </a:lnTo>
                      <a:lnTo>
                        <a:pt x="323114" y="392322"/>
                      </a:lnTo>
                      <a:lnTo>
                        <a:pt x="322952" y="390865"/>
                      </a:lnTo>
                      <a:lnTo>
                        <a:pt x="322143" y="391081"/>
                      </a:lnTo>
                      <a:lnTo>
                        <a:pt x="321172" y="390595"/>
                      </a:lnTo>
                      <a:lnTo>
                        <a:pt x="319715" y="388654"/>
                      </a:lnTo>
                      <a:lnTo>
                        <a:pt x="318367" y="386388"/>
                      </a:lnTo>
                      <a:lnTo>
                        <a:pt x="317612" y="384824"/>
                      </a:lnTo>
                      <a:lnTo>
                        <a:pt x="317719" y="382720"/>
                      </a:lnTo>
                      <a:lnTo>
                        <a:pt x="319607" y="379753"/>
                      </a:lnTo>
                      <a:lnTo>
                        <a:pt x="320093" y="378027"/>
                      </a:lnTo>
                      <a:lnTo>
                        <a:pt x="320363" y="374413"/>
                      </a:lnTo>
                      <a:lnTo>
                        <a:pt x="320740" y="373064"/>
                      </a:lnTo>
                      <a:lnTo>
                        <a:pt x="322035" y="369882"/>
                      </a:lnTo>
                      <a:lnTo>
                        <a:pt x="322413" y="369342"/>
                      </a:lnTo>
                      <a:lnTo>
                        <a:pt x="322952" y="368857"/>
                      </a:lnTo>
                      <a:lnTo>
                        <a:pt x="324031" y="367940"/>
                      </a:lnTo>
                      <a:lnTo>
                        <a:pt x="324516" y="367023"/>
                      </a:lnTo>
                      <a:lnTo>
                        <a:pt x="325541" y="365566"/>
                      </a:lnTo>
                      <a:lnTo>
                        <a:pt x="325703" y="365189"/>
                      </a:lnTo>
                      <a:lnTo>
                        <a:pt x="326027" y="364703"/>
                      </a:lnTo>
                      <a:lnTo>
                        <a:pt x="325919" y="363570"/>
                      </a:lnTo>
                      <a:lnTo>
                        <a:pt x="325433" y="361629"/>
                      </a:lnTo>
                      <a:lnTo>
                        <a:pt x="324840" y="360496"/>
                      </a:lnTo>
                      <a:lnTo>
                        <a:pt x="324139" y="359633"/>
                      </a:lnTo>
                      <a:lnTo>
                        <a:pt x="323384" y="359039"/>
                      </a:lnTo>
                      <a:lnTo>
                        <a:pt x="322413" y="358662"/>
                      </a:lnTo>
                      <a:lnTo>
                        <a:pt x="323114" y="357475"/>
                      </a:lnTo>
                      <a:lnTo>
                        <a:pt x="322682" y="357151"/>
                      </a:lnTo>
                      <a:lnTo>
                        <a:pt x="321873" y="357151"/>
                      </a:lnTo>
                      <a:lnTo>
                        <a:pt x="321280" y="356882"/>
                      </a:lnTo>
                      <a:lnTo>
                        <a:pt x="321064" y="356234"/>
                      </a:lnTo>
                      <a:lnTo>
                        <a:pt x="321064" y="355857"/>
                      </a:lnTo>
                      <a:lnTo>
                        <a:pt x="321172" y="355371"/>
                      </a:lnTo>
                      <a:lnTo>
                        <a:pt x="321280" y="354454"/>
                      </a:lnTo>
                      <a:lnTo>
                        <a:pt x="321064" y="353591"/>
                      </a:lnTo>
                      <a:lnTo>
                        <a:pt x="320794" y="352998"/>
                      </a:lnTo>
                      <a:lnTo>
                        <a:pt x="320740" y="352458"/>
                      </a:lnTo>
                      <a:lnTo>
                        <a:pt x="321280" y="351541"/>
                      </a:lnTo>
                      <a:lnTo>
                        <a:pt x="321981" y="351056"/>
                      </a:lnTo>
                      <a:lnTo>
                        <a:pt x="323977" y="350355"/>
                      </a:lnTo>
                      <a:lnTo>
                        <a:pt x="324894" y="349707"/>
                      </a:lnTo>
                      <a:lnTo>
                        <a:pt x="324193" y="349006"/>
                      </a:lnTo>
                      <a:lnTo>
                        <a:pt x="323222" y="348790"/>
                      </a:lnTo>
                      <a:lnTo>
                        <a:pt x="322359" y="348790"/>
                      </a:lnTo>
                      <a:lnTo>
                        <a:pt x="321873" y="348521"/>
                      </a:lnTo>
                      <a:lnTo>
                        <a:pt x="321657" y="347442"/>
                      </a:lnTo>
                      <a:lnTo>
                        <a:pt x="321981" y="346363"/>
                      </a:lnTo>
                      <a:lnTo>
                        <a:pt x="322574" y="345392"/>
                      </a:lnTo>
                      <a:lnTo>
                        <a:pt x="324570" y="343504"/>
                      </a:lnTo>
                      <a:lnTo>
                        <a:pt x="325379" y="342263"/>
                      </a:lnTo>
                      <a:lnTo>
                        <a:pt x="325703" y="340861"/>
                      </a:lnTo>
                      <a:lnTo>
                        <a:pt x="325433" y="339027"/>
                      </a:lnTo>
                      <a:lnTo>
                        <a:pt x="325056" y="338325"/>
                      </a:lnTo>
                      <a:lnTo>
                        <a:pt x="324786" y="338002"/>
                      </a:lnTo>
                      <a:lnTo>
                        <a:pt x="324624" y="337516"/>
                      </a:lnTo>
                      <a:lnTo>
                        <a:pt x="324894" y="336599"/>
                      </a:lnTo>
                      <a:lnTo>
                        <a:pt x="328022" y="331529"/>
                      </a:lnTo>
                      <a:lnTo>
                        <a:pt x="329425" y="328076"/>
                      </a:lnTo>
                      <a:lnTo>
                        <a:pt x="330774" y="326512"/>
                      </a:lnTo>
                      <a:lnTo>
                        <a:pt x="331637" y="326081"/>
                      </a:lnTo>
                      <a:lnTo>
                        <a:pt x="332715" y="325649"/>
                      </a:lnTo>
                      <a:lnTo>
                        <a:pt x="333740" y="325056"/>
                      </a:lnTo>
                      <a:lnTo>
                        <a:pt x="334388" y="324139"/>
                      </a:lnTo>
                      <a:lnTo>
                        <a:pt x="334334" y="323330"/>
                      </a:lnTo>
                      <a:lnTo>
                        <a:pt x="333417" y="321118"/>
                      </a:lnTo>
                      <a:lnTo>
                        <a:pt x="333147" y="320309"/>
                      </a:lnTo>
                      <a:lnTo>
                        <a:pt x="333848" y="318313"/>
                      </a:lnTo>
                      <a:lnTo>
                        <a:pt x="338541" y="312865"/>
                      </a:lnTo>
                      <a:lnTo>
                        <a:pt x="338919" y="312002"/>
                      </a:lnTo>
                      <a:lnTo>
                        <a:pt x="339404" y="310114"/>
                      </a:lnTo>
                      <a:lnTo>
                        <a:pt x="339728" y="309251"/>
                      </a:lnTo>
                      <a:lnTo>
                        <a:pt x="340375" y="308280"/>
                      </a:lnTo>
                      <a:lnTo>
                        <a:pt x="342425" y="306607"/>
                      </a:lnTo>
                      <a:lnTo>
                        <a:pt x="342911" y="305205"/>
                      </a:lnTo>
                      <a:lnTo>
                        <a:pt x="343288" y="299757"/>
                      </a:lnTo>
                      <a:lnTo>
                        <a:pt x="344475" y="297599"/>
                      </a:lnTo>
                      <a:lnTo>
                        <a:pt x="348413" y="293068"/>
                      </a:lnTo>
                      <a:lnTo>
                        <a:pt x="350408" y="291396"/>
                      </a:lnTo>
                      <a:lnTo>
                        <a:pt x="351973" y="290641"/>
                      </a:lnTo>
                      <a:lnTo>
                        <a:pt x="353807" y="290317"/>
                      </a:lnTo>
                      <a:lnTo>
                        <a:pt x="356720" y="290209"/>
                      </a:lnTo>
                      <a:lnTo>
                        <a:pt x="357205" y="289993"/>
                      </a:lnTo>
                      <a:lnTo>
                        <a:pt x="357637" y="289562"/>
                      </a:lnTo>
                      <a:lnTo>
                        <a:pt x="358338" y="289184"/>
                      </a:lnTo>
                      <a:lnTo>
                        <a:pt x="359309" y="288968"/>
                      </a:lnTo>
                      <a:lnTo>
                        <a:pt x="360496" y="289076"/>
                      </a:lnTo>
                      <a:lnTo>
                        <a:pt x="361413" y="289292"/>
                      </a:lnTo>
                      <a:lnTo>
                        <a:pt x="362222" y="289724"/>
                      </a:lnTo>
                      <a:lnTo>
                        <a:pt x="362923" y="290209"/>
                      </a:lnTo>
                      <a:lnTo>
                        <a:pt x="363517" y="290910"/>
                      </a:lnTo>
                      <a:lnTo>
                        <a:pt x="364487" y="292529"/>
                      </a:lnTo>
                      <a:lnTo>
                        <a:pt x="365297" y="293176"/>
                      </a:lnTo>
                      <a:lnTo>
                        <a:pt x="366267" y="293392"/>
                      </a:lnTo>
                      <a:lnTo>
                        <a:pt x="367239" y="293392"/>
                      </a:lnTo>
                      <a:lnTo>
                        <a:pt x="368587" y="293176"/>
                      </a:lnTo>
                      <a:lnTo>
                        <a:pt x="369666" y="292367"/>
                      </a:lnTo>
                      <a:lnTo>
                        <a:pt x="369936" y="290641"/>
                      </a:lnTo>
                      <a:lnTo>
                        <a:pt x="369774" y="288645"/>
                      </a:lnTo>
                      <a:lnTo>
                        <a:pt x="369450" y="287296"/>
                      </a:lnTo>
                      <a:lnTo>
                        <a:pt x="368965" y="286109"/>
                      </a:lnTo>
                      <a:lnTo>
                        <a:pt x="368263" y="284923"/>
                      </a:lnTo>
                      <a:lnTo>
                        <a:pt x="368048" y="284761"/>
                      </a:lnTo>
                      <a:lnTo>
                        <a:pt x="367292" y="284437"/>
                      </a:lnTo>
                      <a:lnTo>
                        <a:pt x="367077" y="284275"/>
                      </a:lnTo>
                      <a:lnTo>
                        <a:pt x="366429" y="283143"/>
                      </a:lnTo>
                      <a:lnTo>
                        <a:pt x="366160" y="282765"/>
                      </a:lnTo>
                      <a:lnTo>
                        <a:pt x="365458" y="281470"/>
                      </a:lnTo>
                      <a:lnTo>
                        <a:pt x="365027" y="277964"/>
                      </a:lnTo>
                      <a:lnTo>
                        <a:pt x="364649" y="276508"/>
                      </a:lnTo>
                      <a:lnTo>
                        <a:pt x="361413" y="272300"/>
                      </a:lnTo>
                      <a:lnTo>
                        <a:pt x="361035" y="271653"/>
                      </a:lnTo>
                      <a:lnTo>
                        <a:pt x="358230" y="268201"/>
                      </a:lnTo>
                      <a:lnTo>
                        <a:pt x="357475" y="266798"/>
                      </a:lnTo>
                      <a:lnTo>
                        <a:pt x="357313" y="265989"/>
                      </a:lnTo>
                      <a:lnTo>
                        <a:pt x="357583" y="265180"/>
                      </a:lnTo>
                      <a:lnTo>
                        <a:pt x="358230" y="264640"/>
                      </a:lnTo>
                      <a:lnTo>
                        <a:pt x="359255" y="264209"/>
                      </a:lnTo>
                      <a:lnTo>
                        <a:pt x="360172" y="264209"/>
                      </a:lnTo>
                      <a:lnTo>
                        <a:pt x="360604" y="264910"/>
                      </a:lnTo>
                      <a:lnTo>
                        <a:pt x="361305" y="265665"/>
                      </a:lnTo>
                      <a:lnTo>
                        <a:pt x="364703" y="267391"/>
                      </a:lnTo>
                      <a:lnTo>
                        <a:pt x="365890" y="268201"/>
                      </a:lnTo>
                      <a:lnTo>
                        <a:pt x="367292" y="270628"/>
                      </a:lnTo>
                      <a:lnTo>
                        <a:pt x="369288" y="276400"/>
                      </a:lnTo>
                      <a:lnTo>
                        <a:pt x="370691" y="278935"/>
                      </a:lnTo>
                      <a:lnTo>
                        <a:pt x="372795" y="281201"/>
                      </a:lnTo>
                      <a:lnTo>
                        <a:pt x="375168" y="282981"/>
                      </a:lnTo>
                      <a:lnTo>
                        <a:pt x="378027" y="284329"/>
                      </a:lnTo>
                      <a:lnTo>
                        <a:pt x="383098" y="285894"/>
                      </a:lnTo>
                      <a:lnTo>
                        <a:pt x="394317" y="287296"/>
                      </a:lnTo>
                      <a:lnTo>
                        <a:pt x="395720" y="287836"/>
                      </a:lnTo>
                      <a:lnTo>
                        <a:pt x="396907" y="289022"/>
                      </a:lnTo>
                      <a:lnTo>
                        <a:pt x="397770" y="290371"/>
                      </a:lnTo>
                      <a:lnTo>
                        <a:pt x="398687" y="291504"/>
                      </a:lnTo>
                      <a:lnTo>
                        <a:pt x="400143" y="291989"/>
                      </a:lnTo>
                      <a:lnTo>
                        <a:pt x="400844" y="291773"/>
                      </a:lnTo>
                      <a:lnTo>
                        <a:pt x="401761" y="291180"/>
                      </a:lnTo>
                      <a:lnTo>
                        <a:pt x="402463" y="290533"/>
                      </a:lnTo>
                      <a:lnTo>
                        <a:pt x="403164" y="289184"/>
                      </a:lnTo>
                      <a:lnTo>
                        <a:pt x="403973" y="288914"/>
                      </a:lnTo>
                      <a:lnTo>
                        <a:pt x="407911" y="289076"/>
                      </a:lnTo>
                      <a:lnTo>
                        <a:pt x="411471" y="290479"/>
                      </a:lnTo>
                      <a:lnTo>
                        <a:pt x="413197" y="290856"/>
                      </a:lnTo>
                      <a:lnTo>
                        <a:pt x="414060" y="291126"/>
                      </a:lnTo>
                      <a:lnTo>
                        <a:pt x="414977" y="291719"/>
                      </a:lnTo>
                      <a:lnTo>
                        <a:pt x="415894" y="292043"/>
                      </a:lnTo>
                      <a:lnTo>
                        <a:pt x="416757" y="291665"/>
                      </a:lnTo>
                      <a:lnTo>
                        <a:pt x="417459" y="291234"/>
                      </a:lnTo>
                      <a:lnTo>
                        <a:pt x="422313" y="288914"/>
                      </a:lnTo>
                      <a:lnTo>
                        <a:pt x="424363" y="288375"/>
                      </a:lnTo>
                      <a:lnTo>
                        <a:pt x="426359" y="288429"/>
                      </a:lnTo>
                      <a:lnTo>
                        <a:pt x="428085" y="289292"/>
                      </a:lnTo>
                      <a:lnTo>
                        <a:pt x="429110" y="289939"/>
                      </a:lnTo>
                      <a:lnTo>
                        <a:pt x="431214" y="290479"/>
                      </a:lnTo>
                      <a:lnTo>
                        <a:pt x="433048" y="291612"/>
                      </a:lnTo>
                      <a:lnTo>
                        <a:pt x="434019" y="291935"/>
                      </a:lnTo>
                      <a:lnTo>
                        <a:pt x="435098" y="291989"/>
                      </a:lnTo>
                      <a:lnTo>
                        <a:pt x="436123" y="291989"/>
                      </a:lnTo>
                      <a:lnTo>
                        <a:pt x="437363" y="291612"/>
                      </a:lnTo>
                      <a:lnTo>
                        <a:pt x="438712" y="290856"/>
                      </a:lnTo>
                      <a:lnTo>
                        <a:pt x="439845" y="289831"/>
                      </a:lnTo>
                      <a:lnTo>
                        <a:pt x="440708" y="287458"/>
                      </a:lnTo>
                      <a:lnTo>
                        <a:pt x="441895" y="286433"/>
                      </a:lnTo>
                      <a:lnTo>
                        <a:pt x="448421" y="283520"/>
                      </a:lnTo>
                      <a:lnTo>
                        <a:pt x="449878" y="282603"/>
                      </a:lnTo>
                      <a:lnTo>
                        <a:pt x="451065" y="280607"/>
                      </a:lnTo>
                      <a:lnTo>
                        <a:pt x="453870" y="278288"/>
                      </a:lnTo>
                      <a:lnTo>
                        <a:pt x="454679" y="277101"/>
                      </a:lnTo>
                      <a:lnTo>
                        <a:pt x="454625" y="276076"/>
                      </a:lnTo>
                      <a:close/>
                      <a:moveTo>
                        <a:pt x="422313" y="170889"/>
                      </a:moveTo>
                      <a:lnTo>
                        <a:pt x="420965" y="169648"/>
                      </a:lnTo>
                      <a:lnTo>
                        <a:pt x="418861" y="166951"/>
                      </a:lnTo>
                      <a:lnTo>
                        <a:pt x="417674" y="164038"/>
                      </a:lnTo>
                      <a:lnTo>
                        <a:pt x="417189" y="163229"/>
                      </a:lnTo>
                      <a:lnTo>
                        <a:pt x="416703" y="162744"/>
                      </a:lnTo>
                      <a:lnTo>
                        <a:pt x="416703" y="162582"/>
                      </a:lnTo>
                      <a:lnTo>
                        <a:pt x="417674" y="162852"/>
                      </a:lnTo>
                      <a:lnTo>
                        <a:pt x="420425" y="164847"/>
                      </a:lnTo>
                      <a:lnTo>
                        <a:pt x="421720" y="165495"/>
                      </a:lnTo>
                      <a:lnTo>
                        <a:pt x="421828" y="164578"/>
                      </a:lnTo>
                      <a:lnTo>
                        <a:pt x="420857" y="163283"/>
                      </a:lnTo>
                      <a:lnTo>
                        <a:pt x="417998" y="161611"/>
                      </a:lnTo>
                      <a:lnTo>
                        <a:pt x="417027" y="160478"/>
                      </a:lnTo>
                      <a:lnTo>
                        <a:pt x="415139" y="161017"/>
                      </a:lnTo>
                      <a:lnTo>
                        <a:pt x="415139" y="163337"/>
                      </a:lnTo>
                      <a:lnTo>
                        <a:pt x="416164" y="165980"/>
                      </a:lnTo>
                      <a:lnTo>
                        <a:pt x="417027" y="167598"/>
                      </a:lnTo>
                      <a:lnTo>
                        <a:pt x="418160" y="168947"/>
                      </a:lnTo>
                      <a:lnTo>
                        <a:pt x="419778" y="170565"/>
                      </a:lnTo>
                      <a:lnTo>
                        <a:pt x="421666" y="171914"/>
                      </a:lnTo>
                      <a:lnTo>
                        <a:pt x="423608" y="172345"/>
                      </a:lnTo>
                      <a:lnTo>
                        <a:pt x="423608" y="171698"/>
                      </a:lnTo>
                      <a:lnTo>
                        <a:pt x="422313" y="170889"/>
                      </a:lnTo>
                      <a:close/>
                      <a:moveTo>
                        <a:pt x="325811" y="73631"/>
                      </a:moveTo>
                      <a:lnTo>
                        <a:pt x="325164" y="73038"/>
                      </a:lnTo>
                      <a:lnTo>
                        <a:pt x="323707" y="72229"/>
                      </a:lnTo>
                      <a:lnTo>
                        <a:pt x="322251" y="71527"/>
                      </a:lnTo>
                      <a:lnTo>
                        <a:pt x="320632" y="71204"/>
                      </a:lnTo>
                      <a:lnTo>
                        <a:pt x="319014" y="71312"/>
                      </a:lnTo>
                      <a:lnTo>
                        <a:pt x="317612" y="71959"/>
                      </a:lnTo>
                      <a:lnTo>
                        <a:pt x="316479" y="73200"/>
                      </a:lnTo>
                      <a:lnTo>
                        <a:pt x="315885" y="74710"/>
                      </a:lnTo>
                      <a:lnTo>
                        <a:pt x="316155" y="76112"/>
                      </a:lnTo>
                      <a:lnTo>
                        <a:pt x="317612" y="76976"/>
                      </a:lnTo>
                      <a:lnTo>
                        <a:pt x="318205" y="76868"/>
                      </a:lnTo>
                      <a:lnTo>
                        <a:pt x="319338" y="76059"/>
                      </a:lnTo>
                      <a:lnTo>
                        <a:pt x="320093" y="75789"/>
                      </a:lnTo>
                      <a:lnTo>
                        <a:pt x="320956" y="75681"/>
                      </a:lnTo>
                      <a:lnTo>
                        <a:pt x="323707" y="75789"/>
                      </a:lnTo>
                      <a:lnTo>
                        <a:pt x="324516" y="75951"/>
                      </a:lnTo>
                      <a:lnTo>
                        <a:pt x="325218" y="76166"/>
                      </a:lnTo>
                      <a:lnTo>
                        <a:pt x="325757" y="75951"/>
                      </a:lnTo>
                      <a:lnTo>
                        <a:pt x="326027" y="74656"/>
                      </a:lnTo>
                      <a:lnTo>
                        <a:pt x="325811" y="73631"/>
                      </a:lnTo>
                      <a:close/>
                      <a:moveTo>
                        <a:pt x="339135" y="65108"/>
                      </a:moveTo>
                      <a:lnTo>
                        <a:pt x="338271" y="64083"/>
                      </a:lnTo>
                      <a:lnTo>
                        <a:pt x="337031" y="63544"/>
                      </a:lnTo>
                      <a:lnTo>
                        <a:pt x="335574" y="63274"/>
                      </a:lnTo>
                      <a:lnTo>
                        <a:pt x="334226" y="63166"/>
                      </a:lnTo>
                      <a:lnTo>
                        <a:pt x="329155" y="63112"/>
                      </a:lnTo>
                      <a:lnTo>
                        <a:pt x="326998" y="63975"/>
                      </a:lnTo>
                      <a:lnTo>
                        <a:pt x="326081" y="66187"/>
                      </a:lnTo>
                      <a:lnTo>
                        <a:pt x="326404" y="68237"/>
                      </a:lnTo>
                      <a:lnTo>
                        <a:pt x="327159" y="70395"/>
                      </a:lnTo>
                      <a:lnTo>
                        <a:pt x="328292" y="72390"/>
                      </a:lnTo>
                      <a:lnTo>
                        <a:pt x="329587" y="74009"/>
                      </a:lnTo>
                      <a:lnTo>
                        <a:pt x="334226" y="76598"/>
                      </a:lnTo>
                      <a:lnTo>
                        <a:pt x="334927" y="77893"/>
                      </a:lnTo>
                      <a:lnTo>
                        <a:pt x="335359" y="79619"/>
                      </a:lnTo>
                      <a:lnTo>
                        <a:pt x="336276" y="79834"/>
                      </a:lnTo>
                      <a:lnTo>
                        <a:pt x="337247" y="79025"/>
                      </a:lnTo>
                      <a:lnTo>
                        <a:pt x="337894" y="77623"/>
                      </a:lnTo>
                      <a:lnTo>
                        <a:pt x="337732" y="72606"/>
                      </a:lnTo>
                      <a:lnTo>
                        <a:pt x="338757" y="70233"/>
                      </a:lnTo>
                      <a:lnTo>
                        <a:pt x="339189" y="68399"/>
                      </a:lnTo>
                      <a:lnTo>
                        <a:pt x="339350" y="66511"/>
                      </a:lnTo>
                      <a:lnTo>
                        <a:pt x="339135" y="65108"/>
                      </a:lnTo>
                      <a:close/>
                      <a:moveTo>
                        <a:pt x="357583" y="57988"/>
                      </a:moveTo>
                      <a:lnTo>
                        <a:pt x="356989" y="56100"/>
                      </a:lnTo>
                      <a:lnTo>
                        <a:pt x="356072" y="54266"/>
                      </a:lnTo>
                      <a:lnTo>
                        <a:pt x="354886" y="52594"/>
                      </a:lnTo>
                      <a:lnTo>
                        <a:pt x="353591" y="51191"/>
                      </a:lnTo>
                      <a:lnTo>
                        <a:pt x="351757" y="50112"/>
                      </a:lnTo>
                      <a:lnTo>
                        <a:pt x="349761" y="49843"/>
                      </a:lnTo>
                      <a:lnTo>
                        <a:pt x="348143" y="50598"/>
                      </a:lnTo>
                      <a:lnTo>
                        <a:pt x="347496" y="52648"/>
                      </a:lnTo>
                      <a:lnTo>
                        <a:pt x="348143" y="54428"/>
                      </a:lnTo>
                      <a:lnTo>
                        <a:pt x="351056" y="56747"/>
                      </a:lnTo>
                      <a:lnTo>
                        <a:pt x="351703" y="58258"/>
                      </a:lnTo>
                      <a:lnTo>
                        <a:pt x="356126" y="61224"/>
                      </a:lnTo>
                      <a:lnTo>
                        <a:pt x="357367" y="61602"/>
                      </a:lnTo>
                      <a:lnTo>
                        <a:pt x="357745" y="60523"/>
                      </a:lnTo>
                      <a:lnTo>
                        <a:pt x="357745" y="58959"/>
                      </a:lnTo>
                      <a:lnTo>
                        <a:pt x="357583" y="57988"/>
                      </a:lnTo>
                      <a:close/>
                      <a:moveTo>
                        <a:pt x="324840" y="58959"/>
                      </a:moveTo>
                      <a:lnTo>
                        <a:pt x="324570" y="58150"/>
                      </a:lnTo>
                      <a:lnTo>
                        <a:pt x="323923" y="57556"/>
                      </a:lnTo>
                      <a:lnTo>
                        <a:pt x="321819" y="57125"/>
                      </a:lnTo>
                      <a:lnTo>
                        <a:pt x="320039" y="56370"/>
                      </a:lnTo>
                      <a:lnTo>
                        <a:pt x="319176" y="56208"/>
                      </a:lnTo>
                      <a:lnTo>
                        <a:pt x="317773" y="55614"/>
                      </a:lnTo>
                      <a:lnTo>
                        <a:pt x="315400" y="52863"/>
                      </a:lnTo>
                      <a:lnTo>
                        <a:pt x="314159" y="51946"/>
                      </a:lnTo>
                      <a:lnTo>
                        <a:pt x="306715" y="51407"/>
                      </a:lnTo>
                      <a:lnTo>
                        <a:pt x="305744" y="51137"/>
                      </a:lnTo>
                      <a:lnTo>
                        <a:pt x="304126" y="50058"/>
                      </a:lnTo>
                      <a:lnTo>
                        <a:pt x="303263" y="49681"/>
                      </a:lnTo>
                      <a:lnTo>
                        <a:pt x="302292" y="49735"/>
                      </a:lnTo>
                      <a:lnTo>
                        <a:pt x="301159" y="50220"/>
                      </a:lnTo>
                      <a:lnTo>
                        <a:pt x="300188" y="50921"/>
                      </a:lnTo>
                      <a:lnTo>
                        <a:pt x="299433" y="51569"/>
                      </a:lnTo>
                      <a:lnTo>
                        <a:pt x="298894" y="52486"/>
                      </a:lnTo>
                      <a:lnTo>
                        <a:pt x="298840" y="53565"/>
                      </a:lnTo>
                      <a:lnTo>
                        <a:pt x="299217" y="54643"/>
                      </a:lnTo>
                      <a:lnTo>
                        <a:pt x="299919" y="55560"/>
                      </a:lnTo>
                      <a:lnTo>
                        <a:pt x="300890" y="56316"/>
                      </a:lnTo>
                      <a:lnTo>
                        <a:pt x="302076" y="57125"/>
                      </a:lnTo>
                      <a:lnTo>
                        <a:pt x="303479" y="57718"/>
                      </a:lnTo>
                      <a:lnTo>
                        <a:pt x="304935" y="57988"/>
                      </a:lnTo>
                      <a:lnTo>
                        <a:pt x="312325" y="57988"/>
                      </a:lnTo>
                      <a:lnTo>
                        <a:pt x="319553" y="60847"/>
                      </a:lnTo>
                      <a:lnTo>
                        <a:pt x="323114" y="61602"/>
                      </a:lnTo>
                      <a:lnTo>
                        <a:pt x="324894" y="59768"/>
                      </a:lnTo>
                      <a:lnTo>
                        <a:pt x="324840" y="58959"/>
                      </a:lnTo>
                      <a:close/>
                      <a:moveTo>
                        <a:pt x="353267" y="29237"/>
                      </a:moveTo>
                      <a:lnTo>
                        <a:pt x="351973" y="28050"/>
                      </a:lnTo>
                      <a:lnTo>
                        <a:pt x="350085" y="26755"/>
                      </a:lnTo>
                      <a:lnTo>
                        <a:pt x="348359" y="25838"/>
                      </a:lnTo>
                      <a:lnTo>
                        <a:pt x="346525" y="25191"/>
                      </a:lnTo>
                      <a:lnTo>
                        <a:pt x="346201" y="25137"/>
                      </a:lnTo>
                      <a:lnTo>
                        <a:pt x="345554" y="25245"/>
                      </a:lnTo>
                      <a:lnTo>
                        <a:pt x="343881" y="25730"/>
                      </a:lnTo>
                      <a:lnTo>
                        <a:pt x="343288" y="25730"/>
                      </a:lnTo>
                      <a:lnTo>
                        <a:pt x="344637" y="26593"/>
                      </a:lnTo>
                      <a:lnTo>
                        <a:pt x="346794" y="28913"/>
                      </a:lnTo>
                      <a:lnTo>
                        <a:pt x="348035" y="29938"/>
                      </a:lnTo>
                      <a:lnTo>
                        <a:pt x="350516" y="31233"/>
                      </a:lnTo>
                      <a:lnTo>
                        <a:pt x="352189" y="31826"/>
                      </a:lnTo>
                      <a:lnTo>
                        <a:pt x="353429" y="31718"/>
                      </a:lnTo>
                      <a:lnTo>
                        <a:pt x="354023" y="30585"/>
                      </a:lnTo>
                      <a:lnTo>
                        <a:pt x="353267" y="29237"/>
                      </a:lnTo>
                      <a:close/>
                      <a:moveTo>
                        <a:pt x="345068" y="7228"/>
                      </a:moveTo>
                      <a:lnTo>
                        <a:pt x="344313" y="6527"/>
                      </a:lnTo>
                      <a:lnTo>
                        <a:pt x="340645" y="4531"/>
                      </a:lnTo>
                      <a:lnTo>
                        <a:pt x="338433" y="1996"/>
                      </a:lnTo>
                      <a:lnTo>
                        <a:pt x="337355" y="1241"/>
                      </a:lnTo>
                      <a:lnTo>
                        <a:pt x="336060" y="1996"/>
                      </a:lnTo>
                      <a:lnTo>
                        <a:pt x="333147" y="4801"/>
                      </a:lnTo>
                      <a:lnTo>
                        <a:pt x="331583" y="8685"/>
                      </a:lnTo>
                      <a:lnTo>
                        <a:pt x="333794" y="12892"/>
                      </a:lnTo>
                      <a:lnTo>
                        <a:pt x="337732" y="15697"/>
                      </a:lnTo>
                      <a:lnTo>
                        <a:pt x="341238" y="15320"/>
                      </a:lnTo>
                      <a:lnTo>
                        <a:pt x="344313" y="12029"/>
                      </a:lnTo>
                      <a:lnTo>
                        <a:pt x="345338" y="9710"/>
                      </a:lnTo>
                      <a:lnTo>
                        <a:pt x="345068" y="7228"/>
                      </a:ln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D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="" xmlns:a16="http://schemas.microsoft.com/office/drawing/2014/main" id="{5BC1358E-D9E5-1A3B-C904-B675D0166334}"/>
                    </a:ext>
                  </a:extLst>
                </p:cNvPr>
                <p:cNvSpPr/>
                <p:nvPr/>
              </p:nvSpPr>
              <p:spPr>
                <a:xfrm>
                  <a:off x="1753677" y="3114183"/>
                  <a:ext cx="480570" cy="448583"/>
                </a:xfrm>
                <a:custGeom>
                  <a:avLst/>
                  <a:gdLst>
                    <a:gd name="connsiteX0" fmla="*/ 84042 w 480570"/>
                    <a:gd name="connsiteY0" fmla="*/ 0 h 448583"/>
                    <a:gd name="connsiteX1" fmla="*/ 82424 w 480570"/>
                    <a:gd name="connsiteY1" fmla="*/ 4639 h 448583"/>
                    <a:gd name="connsiteX2" fmla="*/ 80158 w 480570"/>
                    <a:gd name="connsiteY2" fmla="*/ 8685 h 448583"/>
                    <a:gd name="connsiteX3" fmla="*/ 78863 w 480570"/>
                    <a:gd name="connsiteY3" fmla="*/ 10627 h 448583"/>
                    <a:gd name="connsiteX4" fmla="*/ 77946 w 480570"/>
                    <a:gd name="connsiteY4" fmla="*/ 11705 h 448583"/>
                    <a:gd name="connsiteX5" fmla="*/ 74764 w 480570"/>
                    <a:gd name="connsiteY5" fmla="*/ 14403 h 448583"/>
                    <a:gd name="connsiteX6" fmla="*/ 74009 w 480570"/>
                    <a:gd name="connsiteY6" fmla="*/ 15481 h 448583"/>
                    <a:gd name="connsiteX7" fmla="*/ 73955 w 480570"/>
                    <a:gd name="connsiteY7" fmla="*/ 16776 h 448583"/>
                    <a:gd name="connsiteX8" fmla="*/ 74494 w 480570"/>
                    <a:gd name="connsiteY8" fmla="*/ 19905 h 448583"/>
                    <a:gd name="connsiteX9" fmla="*/ 74440 w 480570"/>
                    <a:gd name="connsiteY9" fmla="*/ 20552 h 448583"/>
                    <a:gd name="connsiteX10" fmla="*/ 74494 w 480570"/>
                    <a:gd name="connsiteY10" fmla="*/ 21199 h 448583"/>
                    <a:gd name="connsiteX11" fmla="*/ 74926 w 480570"/>
                    <a:gd name="connsiteY11" fmla="*/ 22278 h 448583"/>
                    <a:gd name="connsiteX12" fmla="*/ 75519 w 480570"/>
                    <a:gd name="connsiteY12" fmla="*/ 23357 h 448583"/>
                    <a:gd name="connsiteX13" fmla="*/ 76274 w 480570"/>
                    <a:gd name="connsiteY13" fmla="*/ 24436 h 448583"/>
                    <a:gd name="connsiteX14" fmla="*/ 77245 w 480570"/>
                    <a:gd name="connsiteY14" fmla="*/ 25245 h 448583"/>
                    <a:gd name="connsiteX15" fmla="*/ 78378 w 480570"/>
                    <a:gd name="connsiteY15" fmla="*/ 25623 h 448583"/>
                    <a:gd name="connsiteX16" fmla="*/ 82208 w 480570"/>
                    <a:gd name="connsiteY16" fmla="*/ 25623 h 448583"/>
                    <a:gd name="connsiteX17" fmla="*/ 83772 w 480570"/>
                    <a:gd name="connsiteY17" fmla="*/ 26216 h 448583"/>
                    <a:gd name="connsiteX18" fmla="*/ 84258 w 480570"/>
                    <a:gd name="connsiteY18" fmla="*/ 27888 h 448583"/>
                    <a:gd name="connsiteX19" fmla="*/ 83664 w 480570"/>
                    <a:gd name="connsiteY19" fmla="*/ 34739 h 448583"/>
                    <a:gd name="connsiteX20" fmla="*/ 83772 w 480570"/>
                    <a:gd name="connsiteY20" fmla="*/ 38731 h 448583"/>
                    <a:gd name="connsiteX21" fmla="*/ 84204 w 480570"/>
                    <a:gd name="connsiteY21" fmla="*/ 40403 h 448583"/>
                    <a:gd name="connsiteX22" fmla="*/ 85175 w 480570"/>
                    <a:gd name="connsiteY22" fmla="*/ 42183 h 448583"/>
                    <a:gd name="connsiteX23" fmla="*/ 86847 w 480570"/>
                    <a:gd name="connsiteY23" fmla="*/ 44287 h 448583"/>
                    <a:gd name="connsiteX24" fmla="*/ 94561 w 480570"/>
                    <a:gd name="connsiteY24" fmla="*/ 50921 h 448583"/>
                    <a:gd name="connsiteX25" fmla="*/ 95154 w 480570"/>
                    <a:gd name="connsiteY25" fmla="*/ 51838 h 448583"/>
                    <a:gd name="connsiteX26" fmla="*/ 95370 w 480570"/>
                    <a:gd name="connsiteY26" fmla="*/ 54266 h 448583"/>
                    <a:gd name="connsiteX27" fmla="*/ 95909 w 480570"/>
                    <a:gd name="connsiteY27" fmla="*/ 54428 h 448583"/>
                    <a:gd name="connsiteX28" fmla="*/ 97581 w 480570"/>
                    <a:gd name="connsiteY28" fmla="*/ 53511 h 448583"/>
                    <a:gd name="connsiteX29" fmla="*/ 98229 w 480570"/>
                    <a:gd name="connsiteY29" fmla="*/ 54104 h 448583"/>
                    <a:gd name="connsiteX30" fmla="*/ 99739 w 480570"/>
                    <a:gd name="connsiteY30" fmla="*/ 57772 h 448583"/>
                    <a:gd name="connsiteX31" fmla="*/ 101250 w 480570"/>
                    <a:gd name="connsiteY31" fmla="*/ 59013 h 448583"/>
                    <a:gd name="connsiteX32" fmla="*/ 102976 w 480570"/>
                    <a:gd name="connsiteY32" fmla="*/ 59175 h 448583"/>
                    <a:gd name="connsiteX33" fmla="*/ 104702 w 480570"/>
                    <a:gd name="connsiteY33" fmla="*/ 58959 h 448583"/>
                    <a:gd name="connsiteX34" fmla="*/ 106374 w 480570"/>
                    <a:gd name="connsiteY34" fmla="*/ 58959 h 448583"/>
                    <a:gd name="connsiteX35" fmla="*/ 107938 w 480570"/>
                    <a:gd name="connsiteY35" fmla="*/ 59768 h 448583"/>
                    <a:gd name="connsiteX36" fmla="*/ 109017 w 480570"/>
                    <a:gd name="connsiteY36" fmla="*/ 61170 h 448583"/>
                    <a:gd name="connsiteX37" fmla="*/ 110689 w 480570"/>
                    <a:gd name="connsiteY37" fmla="*/ 66295 h 448583"/>
                    <a:gd name="connsiteX38" fmla="*/ 111714 w 480570"/>
                    <a:gd name="connsiteY38" fmla="*/ 68129 h 448583"/>
                    <a:gd name="connsiteX39" fmla="*/ 112793 w 480570"/>
                    <a:gd name="connsiteY39" fmla="*/ 69046 h 448583"/>
                    <a:gd name="connsiteX40" fmla="*/ 115922 w 480570"/>
                    <a:gd name="connsiteY40" fmla="*/ 70556 h 448583"/>
                    <a:gd name="connsiteX41" fmla="*/ 117540 w 480570"/>
                    <a:gd name="connsiteY41" fmla="*/ 72013 h 448583"/>
                    <a:gd name="connsiteX42" fmla="*/ 119374 w 480570"/>
                    <a:gd name="connsiteY42" fmla="*/ 75303 h 448583"/>
                    <a:gd name="connsiteX43" fmla="*/ 121370 w 480570"/>
                    <a:gd name="connsiteY43" fmla="*/ 76760 h 448583"/>
                    <a:gd name="connsiteX44" fmla="*/ 122988 w 480570"/>
                    <a:gd name="connsiteY44" fmla="*/ 77353 h 448583"/>
                    <a:gd name="connsiteX45" fmla="*/ 128113 w 480570"/>
                    <a:gd name="connsiteY45" fmla="*/ 78000 h 448583"/>
                    <a:gd name="connsiteX46" fmla="*/ 129677 w 480570"/>
                    <a:gd name="connsiteY46" fmla="*/ 78810 h 448583"/>
                    <a:gd name="connsiteX47" fmla="*/ 130972 w 480570"/>
                    <a:gd name="connsiteY47" fmla="*/ 80590 h 448583"/>
                    <a:gd name="connsiteX48" fmla="*/ 132860 w 480570"/>
                    <a:gd name="connsiteY48" fmla="*/ 84258 h 448583"/>
                    <a:gd name="connsiteX49" fmla="*/ 137175 w 480570"/>
                    <a:gd name="connsiteY49" fmla="*/ 90569 h 448583"/>
                    <a:gd name="connsiteX50" fmla="*/ 137607 w 480570"/>
                    <a:gd name="connsiteY50" fmla="*/ 92673 h 448583"/>
                    <a:gd name="connsiteX51" fmla="*/ 137768 w 480570"/>
                    <a:gd name="connsiteY51" fmla="*/ 94453 h 448583"/>
                    <a:gd name="connsiteX52" fmla="*/ 138578 w 480570"/>
                    <a:gd name="connsiteY52" fmla="*/ 94722 h 448583"/>
                    <a:gd name="connsiteX53" fmla="*/ 139764 w 480570"/>
                    <a:gd name="connsiteY53" fmla="*/ 94345 h 448583"/>
                    <a:gd name="connsiteX54" fmla="*/ 141005 w 480570"/>
                    <a:gd name="connsiteY54" fmla="*/ 94129 h 448583"/>
                    <a:gd name="connsiteX55" fmla="*/ 145428 w 480570"/>
                    <a:gd name="connsiteY55" fmla="*/ 95100 h 448583"/>
                    <a:gd name="connsiteX56" fmla="*/ 146507 w 480570"/>
                    <a:gd name="connsiteY56" fmla="*/ 95532 h 448583"/>
                    <a:gd name="connsiteX57" fmla="*/ 147963 w 480570"/>
                    <a:gd name="connsiteY57" fmla="*/ 96826 h 448583"/>
                    <a:gd name="connsiteX58" fmla="*/ 151632 w 480570"/>
                    <a:gd name="connsiteY58" fmla="*/ 101789 h 448583"/>
                    <a:gd name="connsiteX59" fmla="*/ 154922 w 480570"/>
                    <a:gd name="connsiteY59" fmla="*/ 104378 h 448583"/>
                    <a:gd name="connsiteX60" fmla="*/ 158914 w 480570"/>
                    <a:gd name="connsiteY60" fmla="*/ 106320 h 448583"/>
                    <a:gd name="connsiteX61" fmla="*/ 163067 w 480570"/>
                    <a:gd name="connsiteY61" fmla="*/ 106859 h 448583"/>
                    <a:gd name="connsiteX62" fmla="*/ 166735 w 480570"/>
                    <a:gd name="connsiteY62" fmla="*/ 105133 h 448583"/>
                    <a:gd name="connsiteX63" fmla="*/ 167598 w 480570"/>
                    <a:gd name="connsiteY63" fmla="*/ 104055 h 448583"/>
                    <a:gd name="connsiteX64" fmla="*/ 167922 w 480570"/>
                    <a:gd name="connsiteY64" fmla="*/ 103407 h 448583"/>
                    <a:gd name="connsiteX65" fmla="*/ 168246 w 480570"/>
                    <a:gd name="connsiteY65" fmla="*/ 103138 h 448583"/>
                    <a:gd name="connsiteX66" fmla="*/ 169217 w 480570"/>
                    <a:gd name="connsiteY66" fmla="*/ 103191 h 448583"/>
                    <a:gd name="connsiteX67" fmla="*/ 169864 w 480570"/>
                    <a:gd name="connsiteY67" fmla="*/ 103569 h 448583"/>
                    <a:gd name="connsiteX68" fmla="*/ 170457 w 480570"/>
                    <a:gd name="connsiteY68" fmla="*/ 104270 h 448583"/>
                    <a:gd name="connsiteX69" fmla="*/ 171213 w 480570"/>
                    <a:gd name="connsiteY69" fmla="*/ 104864 h 448583"/>
                    <a:gd name="connsiteX70" fmla="*/ 172399 w 480570"/>
                    <a:gd name="connsiteY70" fmla="*/ 105025 h 448583"/>
                    <a:gd name="connsiteX71" fmla="*/ 173532 w 480570"/>
                    <a:gd name="connsiteY71" fmla="*/ 104594 h 448583"/>
                    <a:gd name="connsiteX72" fmla="*/ 175150 w 480570"/>
                    <a:gd name="connsiteY72" fmla="*/ 103084 h 448583"/>
                    <a:gd name="connsiteX73" fmla="*/ 176121 w 480570"/>
                    <a:gd name="connsiteY73" fmla="*/ 102490 h 448583"/>
                    <a:gd name="connsiteX74" fmla="*/ 176499 w 480570"/>
                    <a:gd name="connsiteY74" fmla="*/ 102490 h 448583"/>
                    <a:gd name="connsiteX75" fmla="*/ 177470 w 480570"/>
                    <a:gd name="connsiteY75" fmla="*/ 102814 h 448583"/>
                    <a:gd name="connsiteX76" fmla="*/ 177847 w 480570"/>
                    <a:gd name="connsiteY76" fmla="*/ 102814 h 448583"/>
                    <a:gd name="connsiteX77" fmla="*/ 179574 w 480570"/>
                    <a:gd name="connsiteY77" fmla="*/ 102113 h 448583"/>
                    <a:gd name="connsiteX78" fmla="*/ 179681 w 480570"/>
                    <a:gd name="connsiteY78" fmla="*/ 101843 h 448583"/>
                    <a:gd name="connsiteX79" fmla="*/ 180760 w 480570"/>
                    <a:gd name="connsiteY79" fmla="*/ 101303 h 448583"/>
                    <a:gd name="connsiteX80" fmla="*/ 180976 w 480570"/>
                    <a:gd name="connsiteY80" fmla="*/ 101465 h 448583"/>
                    <a:gd name="connsiteX81" fmla="*/ 181839 w 480570"/>
                    <a:gd name="connsiteY81" fmla="*/ 102220 h 448583"/>
                    <a:gd name="connsiteX82" fmla="*/ 182325 w 480570"/>
                    <a:gd name="connsiteY82" fmla="*/ 102328 h 448583"/>
                    <a:gd name="connsiteX83" fmla="*/ 182972 w 480570"/>
                    <a:gd name="connsiteY83" fmla="*/ 101897 h 448583"/>
                    <a:gd name="connsiteX84" fmla="*/ 183188 w 480570"/>
                    <a:gd name="connsiteY84" fmla="*/ 101196 h 448583"/>
                    <a:gd name="connsiteX85" fmla="*/ 183242 w 480570"/>
                    <a:gd name="connsiteY85" fmla="*/ 99631 h 448583"/>
                    <a:gd name="connsiteX86" fmla="*/ 184105 w 480570"/>
                    <a:gd name="connsiteY86" fmla="*/ 98283 h 448583"/>
                    <a:gd name="connsiteX87" fmla="*/ 188959 w 480570"/>
                    <a:gd name="connsiteY87" fmla="*/ 94129 h 448583"/>
                    <a:gd name="connsiteX88" fmla="*/ 191387 w 480570"/>
                    <a:gd name="connsiteY88" fmla="*/ 92996 h 448583"/>
                    <a:gd name="connsiteX89" fmla="*/ 194030 w 480570"/>
                    <a:gd name="connsiteY89" fmla="*/ 92565 h 448583"/>
                    <a:gd name="connsiteX90" fmla="*/ 199478 w 480570"/>
                    <a:gd name="connsiteY90" fmla="*/ 92403 h 448583"/>
                    <a:gd name="connsiteX91" fmla="*/ 218951 w 480570"/>
                    <a:gd name="connsiteY91" fmla="*/ 87386 h 448583"/>
                    <a:gd name="connsiteX92" fmla="*/ 220678 w 480570"/>
                    <a:gd name="connsiteY92" fmla="*/ 87548 h 448583"/>
                    <a:gd name="connsiteX93" fmla="*/ 232329 w 480570"/>
                    <a:gd name="connsiteY93" fmla="*/ 92727 h 448583"/>
                    <a:gd name="connsiteX94" fmla="*/ 234271 w 480570"/>
                    <a:gd name="connsiteY94" fmla="*/ 93266 h 448583"/>
                    <a:gd name="connsiteX95" fmla="*/ 236105 w 480570"/>
                    <a:gd name="connsiteY95" fmla="*/ 93374 h 448583"/>
                    <a:gd name="connsiteX96" fmla="*/ 237777 w 480570"/>
                    <a:gd name="connsiteY96" fmla="*/ 93050 h 448583"/>
                    <a:gd name="connsiteX97" fmla="*/ 241229 w 480570"/>
                    <a:gd name="connsiteY97" fmla="*/ 91971 h 448583"/>
                    <a:gd name="connsiteX98" fmla="*/ 242740 w 480570"/>
                    <a:gd name="connsiteY98" fmla="*/ 92025 h 448583"/>
                    <a:gd name="connsiteX99" fmla="*/ 243657 w 480570"/>
                    <a:gd name="connsiteY99" fmla="*/ 92835 h 448583"/>
                    <a:gd name="connsiteX100" fmla="*/ 244142 w 480570"/>
                    <a:gd name="connsiteY100" fmla="*/ 94129 h 448583"/>
                    <a:gd name="connsiteX101" fmla="*/ 244466 w 480570"/>
                    <a:gd name="connsiteY101" fmla="*/ 95586 h 448583"/>
                    <a:gd name="connsiteX102" fmla="*/ 245437 w 480570"/>
                    <a:gd name="connsiteY102" fmla="*/ 97528 h 448583"/>
                    <a:gd name="connsiteX103" fmla="*/ 246516 w 480570"/>
                    <a:gd name="connsiteY103" fmla="*/ 96988 h 448583"/>
                    <a:gd name="connsiteX104" fmla="*/ 248566 w 480570"/>
                    <a:gd name="connsiteY104" fmla="*/ 94075 h 448583"/>
                    <a:gd name="connsiteX105" fmla="*/ 255848 w 480570"/>
                    <a:gd name="connsiteY105" fmla="*/ 91270 h 448583"/>
                    <a:gd name="connsiteX106" fmla="*/ 257142 w 480570"/>
                    <a:gd name="connsiteY106" fmla="*/ 91108 h 448583"/>
                    <a:gd name="connsiteX107" fmla="*/ 258707 w 480570"/>
                    <a:gd name="connsiteY107" fmla="*/ 91216 h 448583"/>
                    <a:gd name="connsiteX108" fmla="*/ 261026 w 480570"/>
                    <a:gd name="connsiteY108" fmla="*/ 91864 h 448583"/>
                    <a:gd name="connsiteX109" fmla="*/ 265557 w 480570"/>
                    <a:gd name="connsiteY109" fmla="*/ 93752 h 448583"/>
                    <a:gd name="connsiteX110" fmla="*/ 268039 w 480570"/>
                    <a:gd name="connsiteY110" fmla="*/ 94507 h 448583"/>
                    <a:gd name="connsiteX111" fmla="*/ 273271 w 480570"/>
                    <a:gd name="connsiteY111" fmla="*/ 93158 h 448583"/>
                    <a:gd name="connsiteX112" fmla="*/ 280823 w 480570"/>
                    <a:gd name="connsiteY112" fmla="*/ 83988 h 448583"/>
                    <a:gd name="connsiteX113" fmla="*/ 286325 w 480570"/>
                    <a:gd name="connsiteY113" fmla="*/ 82262 h 448583"/>
                    <a:gd name="connsiteX114" fmla="*/ 293338 w 480570"/>
                    <a:gd name="connsiteY114" fmla="*/ 82316 h 448583"/>
                    <a:gd name="connsiteX115" fmla="*/ 295549 w 480570"/>
                    <a:gd name="connsiteY115" fmla="*/ 81992 h 448583"/>
                    <a:gd name="connsiteX116" fmla="*/ 296736 w 480570"/>
                    <a:gd name="connsiteY116" fmla="*/ 81507 h 448583"/>
                    <a:gd name="connsiteX117" fmla="*/ 297329 w 480570"/>
                    <a:gd name="connsiteY117" fmla="*/ 80482 h 448583"/>
                    <a:gd name="connsiteX118" fmla="*/ 301914 w 480570"/>
                    <a:gd name="connsiteY118" fmla="*/ 67320 h 448583"/>
                    <a:gd name="connsiteX119" fmla="*/ 304612 w 480570"/>
                    <a:gd name="connsiteY119" fmla="*/ 61872 h 448583"/>
                    <a:gd name="connsiteX120" fmla="*/ 304881 w 480570"/>
                    <a:gd name="connsiteY120" fmla="*/ 60955 h 448583"/>
                    <a:gd name="connsiteX121" fmla="*/ 304935 w 480570"/>
                    <a:gd name="connsiteY121" fmla="*/ 59930 h 448583"/>
                    <a:gd name="connsiteX122" fmla="*/ 304396 w 480570"/>
                    <a:gd name="connsiteY122" fmla="*/ 59175 h 448583"/>
                    <a:gd name="connsiteX123" fmla="*/ 302400 w 480570"/>
                    <a:gd name="connsiteY123" fmla="*/ 59121 h 448583"/>
                    <a:gd name="connsiteX124" fmla="*/ 301968 w 480570"/>
                    <a:gd name="connsiteY124" fmla="*/ 58365 h 448583"/>
                    <a:gd name="connsiteX125" fmla="*/ 302616 w 480570"/>
                    <a:gd name="connsiteY125" fmla="*/ 56208 h 448583"/>
                    <a:gd name="connsiteX126" fmla="*/ 304234 w 480570"/>
                    <a:gd name="connsiteY126" fmla="*/ 54967 h 448583"/>
                    <a:gd name="connsiteX127" fmla="*/ 314213 w 480570"/>
                    <a:gd name="connsiteY127" fmla="*/ 50220 h 448583"/>
                    <a:gd name="connsiteX128" fmla="*/ 316263 w 480570"/>
                    <a:gd name="connsiteY128" fmla="*/ 49519 h 448583"/>
                    <a:gd name="connsiteX129" fmla="*/ 321657 w 480570"/>
                    <a:gd name="connsiteY129" fmla="*/ 48980 h 448583"/>
                    <a:gd name="connsiteX130" fmla="*/ 323168 w 480570"/>
                    <a:gd name="connsiteY130" fmla="*/ 48494 h 448583"/>
                    <a:gd name="connsiteX131" fmla="*/ 324678 w 480570"/>
                    <a:gd name="connsiteY131" fmla="*/ 47361 h 448583"/>
                    <a:gd name="connsiteX132" fmla="*/ 325865 w 480570"/>
                    <a:gd name="connsiteY132" fmla="*/ 46121 h 448583"/>
                    <a:gd name="connsiteX133" fmla="*/ 327267 w 480570"/>
                    <a:gd name="connsiteY133" fmla="*/ 45150 h 448583"/>
                    <a:gd name="connsiteX134" fmla="*/ 329425 w 480570"/>
                    <a:gd name="connsiteY134" fmla="*/ 44664 h 448583"/>
                    <a:gd name="connsiteX135" fmla="*/ 355317 w 480570"/>
                    <a:gd name="connsiteY135" fmla="*/ 46013 h 448583"/>
                    <a:gd name="connsiteX136" fmla="*/ 357583 w 480570"/>
                    <a:gd name="connsiteY136" fmla="*/ 46714 h 448583"/>
                    <a:gd name="connsiteX137" fmla="*/ 358176 w 480570"/>
                    <a:gd name="connsiteY137" fmla="*/ 46768 h 448583"/>
                    <a:gd name="connsiteX138" fmla="*/ 359201 w 480570"/>
                    <a:gd name="connsiteY138" fmla="*/ 46282 h 448583"/>
                    <a:gd name="connsiteX139" fmla="*/ 359794 w 480570"/>
                    <a:gd name="connsiteY139" fmla="*/ 45581 h 448583"/>
                    <a:gd name="connsiteX140" fmla="*/ 360334 w 480570"/>
                    <a:gd name="connsiteY140" fmla="*/ 44772 h 448583"/>
                    <a:gd name="connsiteX141" fmla="*/ 361197 w 480570"/>
                    <a:gd name="connsiteY141" fmla="*/ 44017 h 448583"/>
                    <a:gd name="connsiteX142" fmla="*/ 362815 w 480570"/>
                    <a:gd name="connsiteY142" fmla="*/ 43423 h 448583"/>
                    <a:gd name="connsiteX143" fmla="*/ 364218 w 480570"/>
                    <a:gd name="connsiteY143" fmla="*/ 43585 h 448583"/>
                    <a:gd name="connsiteX144" fmla="*/ 365674 w 480570"/>
                    <a:gd name="connsiteY144" fmla="*/ 44071 h 448583"/>
                    <a:gd name="connsiteX145" fmla="*/ 367346 w 480570"/>
                    <a:gd name="connsiteY145" fmla="*/ 44448 h 448583"/>
                    <a:gd name="connsiteX146" fmla="*/ 371554 w 480570"/>
                    <a:gd name="connsiteY146" fmla="*/ 44287 h 448583"/>
                    <a:gd name="connsiteX147" fmla="*/ 373064 w 480570"/>
                    <a:gd name="connsiteY147" fmla="*/ 44502 h 448583"/>
                    <a:gd name="connsiteX148" fmla="*/ 375168 w 480570"/>
                    <a:gd name="connsiteY148" fmla="*/ 45365 h 448583"/>
                    <a:gd name="connsiteX149" fmla="*/ 376624 w 480570"/>
                    <a:gd name="connsiteY149" fmla="*/ 46175 h 448583"/>
                    <a:gd name="connsiteX150" fmla="*/ 377434 w 480570"/>
                    <a:gd name="connsiteY150" fmla="*/ 47361 h 448583"/>
                    <a:gd name="connsiteX151" fmla="*/ 377541 w 480570"/>
                    <a:gd name="connsiteY151" fmla="*/ 49303 h 448583"/>
                    <a:gd name="connsiteX152" fmla="*/ 377056 w 480570"/>
                    <a:gd name="connsiteY152" fmla="*/ 51191 h 448583"/>
                    <a:gd name="connsiteX153" fmla="*/ 376085 w 480570"/>
                    <a:gd name="connsiteY153" fmla="*/ 52863 h 448583"/>
                    <a:gd name="connsiteX154" fmla="*/ 374736 w 480570"/>
                    <a:gd name="connsiteY154" fmla="*/ 54266 h 448583"/>
                    <a:gd name="connsiteX155" fmla="*/ 372093 w 480570"/>
                    <a:gd name="connsiteY155" fmla="*/ 56208 h 448583"/>
                    <a:gd name="connsiteX156" fmla="*/ 371608 w 480570"/>
                    <a:gd name="connsiteY156" fmla="*/ 57125 h 448583"/>
                    <a:gd name="connsiteX157" fmla="*/ 371877 w 480570"/>
                    <a:gd name="connsiteY157" fmla="*/ 57826 h 448583"/>
                    <a:gd name="connsiteX158" fmla="*/ 373172 w 480570"/>
                    <a:gd name="connsiteY158" fmla="*/ 57880 h 448583"/>
                    <a:gd name="connsiteX159" fmla="*/ 376516 w 480570"/>
                    <a:gd name="connsiteY159" fmla="*/ 56747 h 448583"/>
                    <a:gd name="connsiteX160" fmla="*/ 379915 w 480570"/>
                    <a:gd name="connsiteY160" fmla="*/ 56154 h 448583"/>
                    <a:gd name="connsiteX161" fmla="*/ 383259 w 480570"/>
                    <a:gd name="connsiteY161" fmla="*/ 56477 h 448583"/>
                    <a:gd name="connsiteX162" fmla="*/ 386442 w 480570"/>
                    <a:gd name="connsiteY162" fmla="*/ 58042 h 448583"/>
                    <a:gd name="connsiteX163" fmla="*/ 389301 w 480570"/>
                    <a:gd name="connsiteY163" fmla="*/ 60253 h 448583"/>
                    <a:gd name="connsiteX164" fmla="*/ 390541 w 480570"/>
                    <a:gd name="connsiteY164" fmla="*/ 60631 h 448583"/>
                    <a:gd name="connsiteX165" fmla="*/ 394425 w 480570"/>
                    <a:gd name="connsiteY165" fmla="*/ 60901 h 448583"/>
                    <a:gd name="connsiteX166" fmla="*/ 399496 w 480570"/>
                    <a:gd name="connsiteY166" fmla="*/ 61926 h 448583"/>
                    <a:gd name="connsiteX167" fmla="*/ 403649 w 480570"/>
                    <a:gd name="connsiteY167" fmla="*/ 63436 h 448583"/>
                    <a:gd name="connsiteX168" fmla="*/ 410068 w 480570"/>
                    <a:gd name="connsiteY168" fmla="*/ 68453 h 448583"/>
                    <a:gd name="connsiteX169" fmla="*/ 414006 w 480570"/>
                    <a:gd name="connsiteY169" fmla="*/ 68561 h 448583"/>
                    <a:gd name="connsiteX170" fmla="*/ 417405 w 480570"/>
                    <a:gd name="connsiteY170" fmla="*/ 67158 h 448583"/>
                    <a:gd name="connsiteX171" fmla="*/ 419239 w 480570"/>
                    <a:gd name="connsiteY171" fmla="*/ 66673 h 448583"/>
                    <a:gd name="connsiteX172" fmla="*/ 421073 w 480570"/>
                    <a:gd name="connsiteY172" fmla="*/ 66727 h 448583"/>
                    <a:gd name="connsiteX173" fmla="*/ 422961 w 480570"/>
                    <a:gd name="connsiteY173" fmla="*/ 67751 h 448583"/>
                    <a:gd name="connsiteX174" fmla="*/ 427330 w 480570"/>
                    <a:gd name="connsiteY174" fmla="*/ 72984 h 448583"/>
                    <a:gd name="connsiteX175" fmla="*/ 429811 w 480570"/>
                    <a:gd name="connsiteY175" fmla="*/ 74224 h 448583"/>
                    <a:gd name="connsiteX176" fmla="*/ 431969 w 480570"/>
                    <a:gd name="connsiteY176" fmla="*/ 73739 h 448583"/>
                    <a:gd name="connsiteX177" fmla="*/ 445724 w 480570"/>
                    <a:gd name="connsiteY177" fmla="*/ 64515 h 448583"/>
                    <a:gd name="connsiteX178" fmla="*/ 450957 w 480570"/>
                    <a:gd name="connsiteY178" fmla="*/ 57934 h 448583"/>
                    <a:gd name="connsiteX179" fmla="*/ 452953 w 480570"/>
                    <a:gd name="connsiteY179" fmla="*/ 56262 h 448583"/>
                    <a:gd name="connsiteX180" fmla="*/ 454571 w 480570"/>
                    <a:gd name="connsiteY180" fmla="*/ 55614 h 448583"/>
                    <a:gd name="connsiteX181" fmla="*/ 467085 w 480570"/>
                    <a:gd name="connsiteY181" fmla="*/ 53673 h 448583"/>
                    <a:gd name="connsiteX182" fmla="*/ 470592 w 480570"/>
                    <a:gd name="connsiteY182" fmla="*/ 53619 h 448583"/>
                    <a:gd name="connsiteX183" fmla="*/ 473774 w 480570"/>
                    <a:gd name="connsiteY183" fmla="*/ 54643 h 448583"/>
                    <a:gd name="connsiteX184" fmla="*/ 474637 w 480570"/>
                    <a:gd name="connsiteY184" fmla="*/ 55399 h 448583"/>
                    <a:gd name="connsiteX185" fmla="*/ 475447 w 480570"/>
                    <a:gd name="connsiteY185" fmla="*/ 56370 h 448583"/>
                    <a:gd name="connsiteX186" fmla="*/ 476309 w 480570"/>
                    <a:gd name="connsiteY186" fmla="*/ 57179 h 448583"/>
                    <a:gd name="connsiteX187" fmla="*/ 477442 w 480570"/>
                    <a:gd name="connsiteY187" fmla="*/ 57556 h 448583"/>
                    <a:gd name="connsiteX188" fmla="*/ 478305 w 480570"/>
                    <a:gd name="connsiteY188" fmla="*/ 57287 h 448583"/>
                    <a:gd name="connsiteX189" fmla="*/ 480193 w 480570"/>
                    <a:gd name="connsiteY189" fmla="*/ 55992 h 448583"/>
                    <a:gd name="connsiteX190" fmla="*/ 480409 w 480570"/>
                    <a:gd name="connsiteY190" fmla="*/ 55884 h 448583"/>
                    <a:gd name="connsiteX191" fmla="*/ 480301 w 480570"/>
                    <a:gd name="connsiteY191" fmla="*/ 57179 h 448583"/>
                    <a:gd name="connsiteX192" fmla="*/ 479061 w 480570"/>
                    <a:gd name="connsiteY192" fmla="*/ 64245 h 448583"/>
                    <a:gd name="connsiteX193" fmla="*/ 479061 w 480570"/>
                    <a:gd name="connsiteY193" fmla="*/ 65432 h 448583"/>
                    <a:gd name="connsiteX194" fmla="*/ 479168 w 480570"/>
                    <a:gd name="connsiteY194" fmla="*/ 66834 h 448583"/>
                    <a:gd name="connsiteX195" fmla="*/ 480139 w 480570"/>
                    <a:gd name="connsiteY195" fmla="*/ 68507 h 448583"/>
                    <a:gd name="connsiteX196" fmla="*/ 480517 w 480570"/>
                    <a:gd name="connsiteY196" fmla="*/ 69963 h 448583"/>
                    <a:gd name="connsiteX197" fmla="*/ 480571 w 480570"/>
                    <a:gd name="connsiteY197" fmla="*/ 71366 h 448583"/>
                    <a:gd name="connsiteX198" fmla="*/ 480355 w 480570"/>
                    <a:gd name="connsiteY198" fmla="*/ 73200 h 448583"/>
                    <a:gd name="connsiteX199" fmla="*/ 479870 w 480570"/>
                    <a:gd name="connsiteY199" fmla="*/ 74548 h 448583"/>
                    <a:gd name="connsiteX200" fmla="*/ 479115 w 480570"/>
                    <a:gd name="connsiteY200" fmla="*/ 75465 h 448583"/>
                    <a:gd name="connsiteX201" fmla="*/ 478359 w 480570"/>
                    <a:gd name="connsiteY201" fmla="*/ 76005 h 448583"/>
                    <a:gd name="connsiteX202" fmla="*/ 477442 w 480570"/>
                    <a:gd name="connsiteY202" fmla="*/ 76544 h 448583"/>
                    <a:gd name="connsiteX203" fmla="*/ 475123 w 480570"/>
                    <a:gd name="connsiteY203" fmla="*/ 78702 h 448583"/>
                    <a:gd name="connsiteX204" fmla="*/ 473127 w 480570"/>
                    <a:gd name="connsiteY204" fmla="*/ 79565 h 448583"/>
                    <a:gd name="connsiteX205" fmla="*/ 472102 w 480570"/>
                    <a:gd name="connsiteY205" fmla="*/ 80158 h 448583"/>
                    <a:gd name="connsiteX206" fmla="*/ 463957 w 480570"/>
                    <a:gd name="connsiteY206" fmla="*/ 87278 h 448583"/>
                    <a:gd name="connsiteX207" fmla="*/ 463040 w 480570"/>
                    <a:gd name="connsiteY207" fmla="*/ 87818 h 448583"/>
                    <a:gd name="connsiteX208" fmla="*/ 461529 w 480570"/>
                    <a:gd name="connsiteY208" fmla="*/ 88519 h 448583"/>
                    <a:gd name="connsiteX209" fmla="*/ 460612 w 480570"/>
                    <a:gd name="connsiteY209" fmla="*/ 89005 h 448583"/>
                    <a:gd name="connsiteX210" fmla="*/ 457969 w 480570"/>
                    <a:gd name="connsiteY210" fmla="*/ 91162 h 448583"/>
                    <a:gd name="connsiteX211" fmla="*/ 453654 w 480570"/>
                    <a:gd name="connsiteY211" fmla="*/ 93104 h 448583"/>
                    <a:gd name="connsiteX212" fmla="*/ 452521 w 480570"/>
                    <a:gd name="connsiteY212" fmla="*/ 93805 h 448583"/>
                    <a:gd name="connsiteX213" fmla="*/ 451119 w 480570"/>
                    <a:gd name="connsiteY213" fmla="*/ 95154 h 448583"/>
                    <a:gd name="connsiteX214" fmla="*/ 450633 w 480570"/>
                    <a:gd name="connsiteY214" fmla="*/ 96071 h 448583"/>
                    <a:gd name="connsiteX215" fmla="*/ 450525 w 480570"/>
                    <a:gd name="connsiteY215" fmla="*/ 97096 h 448583"/>
                    <a:gd name="connsiteX216" fmla="*/ 450633 w 480570"/>
                    <a:gd name="connsiteY216" fmla="*/ 98067 h 448583"/>
                    <a:gd name="connsiteX217" fmla="*/ 450633 w 480570"/>
                    <a:gd name="connsiteY217" fmla="*/ 99038 h 448583"/>
                    <a:gd name="connsiteX218" fmla="*/ 450309 w 480570"/>
                    <a:gd name="connsiteY218" fmla="*/ 100926 h 448583"/>
                    <a:gd name="connsiteX219" fmla="*/ 450255 w 480570"/>
                    <a:gd name="connsiteY219" fmla="*/ 101789 h 448583"/>
                    <a:gd name="connsiteX220" fmla="*/ 450471 w 480570"/>
                    <a:gd name="connsiteY220" fmla="*/ 102490 h 448583"/>
                    <a:gd name="connsiteX221" fmla="*/ 450849 w 480570"/>
                    <a:gd name="connsiteY221" fmla="*/ 102868 h 448583"/>
                    <a:gd name="connsiteX222" fmla="*/ 451442 w 480570"/>
                    <a:gd name="connsiteY222" fmla="*/ 103030 h 448583"/>
                    <a:gd name="connsiteX223" fmla="*/ 452251 w 480570"/>
                    <a:gd name="connsiteY223" fmla="*/ 102976 h 448583"/>
                    <a:gd name="connsiteX224" fmla="*/ 453977 w 480570"/>
                    <a:gd name="connsiteY224" fmla="*/ 102328 h 448583"/>
                    <a:gd name="connsiteX225" fmla="*/ 454841 w 480570"/>
                    <a:gd name="connsiteY225" fmla="*/ 102113 h 448583"/>
                    <a:gd name="connsiteX226" fmla="*/ 455704 w 480570"/>
                    <a:gd name="connsiteY226" fmla="*/ 102167 h 448583"/>
                    <a:gd name="connsiteX227" fmla="*/ 456567 w 480570"/>
                    <a:gd name="connsiteY227" fmla="*/ 102652 h 448583"/>
                    <a:gd name="connsiteX228" fmla="*/ 457268 w 480570"/>
                    <a:gd name="connsiteY228" fmla="*/ 103407 h 448583"/>
                    <a:gd name="connsiteX229" fmla="*/ 457754 w 480570"/>
                    <a:gd name="connsiteY229" fmla="*/ 104540 h 448583"/>
                    <a:gd name="connsiteX230" fmla="*/ 457807 w 480570"/>
                    <a:gd name="connsiteY230" fmla="*/ 105996 h 448583"/>
                    <a:gd name="connsiteX231" fmla="*/ 457376 w 480570"/>
                    <a:gd name="connsiteY231" fmla="*/ 107830 h 448583"/>
                    <a:gd name="connsiteX232" fmla="*/ 456459 w 480570"/>
                    <a:gd name="connsiteY232" fmla="*/ 109611 h 448583"/>
                    <a:gd name="connsiteX233" fmla="*/ 455973 w 480570"/>
                    <a:gd name="connsiteY233" fmla="*/ 111229 h 448583"/>
                    <a:gd name="connsiteX234" fmla="*/ 455704 w 480570"/>
                    <a:gd name="connsiteY234" fmla="*/ 112955 h 448583"/>
                    <a:gd name="connsiteX235" fmla="*/ 455650 w 480570"/>
                    <a:gd name="connsiteY235" fmla="*/ 114735 h 448583"/>
                    <a:gd name="connsiteX236" fmla="*/ 455164 w 480570"/>
                    <a:gd name="connsiteY236" fmla="*/ 116947 h 448583"/>
                    <a:gd name="connsiteX237" fmla="*/ 454247 w 480570"/>
                    <a:gd name="connsiteY237" fmla="*/ 118511 h 448583"/>
                    <a:gd name="connsiteX238" fmla="*/ 451334 w 480570"/>
                    <a:gd name="connsiteY238" fmla="*/ 121909 h 448583"/>
                    <a:gd name="connsiteX239" fmla="*/ 449285 w 480570"/>
                    <a:gd name="connsiteY239" fmla="*/ 124876 h 448583"/>
                    <a:gd name="connsiteX240" fmla="*/ 448421 w 480570"/>
                    <a:gd name="connsiteY240" fmla="*/ 125577 h 448583"/>
                    <a:gd name="connsiteX241" fmla="*/ 446426 w 480570"/>
                    <a:gd name="connsiteY241" fmla="*/ 126441 h 448583"/>
                    <a:gd name="connsiteX242" fmla="*/ 445509 w 480570"/>
                    <a:gd name="connsiteY242" fmla="*/ 127088 h 448583"/>
                    <a:gd name="connsiteX243" fmla="*/ 444376 w 480570"/>
                    <a:gd name="connsiteY243" fmla="*/ 128490 h 448583"/>
                    <a:gd name="connsiteX244" fmla="*/ 443836 w 480570"/>
                    <a:gd name="connsiteY244" fmla="*/ 129515 h 448583"/>
                    <a:gd name="connsiteX245" fmla="*/ 442865 w 480570"/>
                    <a:gd name="connsiteY245" fmla="*/ 132428 h 448583"/>
                    <a:gd name="connsiteX246" fmla="*/ 440816 w 480570"/>
                    <a:gd name="connsiteY246" fmla="*/ 133885 h 448583"/>
                    <a:gd name="connsiteX247" fmla="*/ 439251 w 480570"/>
                    <a:gd name="connsiteY247" fmla="*/ 135665 h 448583"/>
                    <a:gd name="connsiteX248" fmla="*/ 438442 w 480570"/>
                    <a:gd name="connsiteY248" fmla="*/ 136312 h 448583"/>
                    <a:gd name="connsiteX249" fmla="*/ 437255 w 480570"/>
                    <a:gd name="connsiteY249" fmla="*/ 137013 h 448583"/>
                    <a:gd name="connsiteX250" fmla="*/ 436500 w 480570"/>
                    <a:gd name="connsiteY250" fmla="*/ 137930 h 448583"/>
                    <a:gd name="connsiteX251" fmla="*/ 435098 w 480570"/>
                    <a:gd name="connsiteY251" fmla="*/ 140843 h 448583"/>
                    <a:gd name="connsiteX252" fmla="*/ 434073 w 480570"/>
                    <a:gd name="connsiteY252" fmla="*/ 142623 h 448583"/>
                    <a:gd name="connsiteX253" fmla="*/ 433048 w 480570"/>
                    <a:gd name="connsiteY253" fmla="*/ 143864 h 448583"/>
                    <a:gd name="connsiteX254" fmla="*/ 431592 w 480570"/>
                    <a:gd name="connsiteY254" fmla="*/ 145320 h 448583"/>
                    <a:gd name="connsiteX255" fmla="*/ 430890 w 480570"/>
                    <a:gd name="connsiteY255" fmla="*/ 146615 h 448583"/>
                    <a:gd name="connsiteX256" fmla="*/ 430620 w 480570"/>
                    <a:gd name="connsiteY256" fmla="*/ 147910 h 448583"/>
                    <a:gd name="connsiteX257" fmla="*/ 430674 w 480570"/>
                    <a:gd name="connsiteY257" fmla="*/ 150876 h 448583"/>
                    <a:gd name="connsiteX258" fmla="*/ 430243 w 480570"/>
                    <a:gd name="connsiteY258" fmla="*/ 152980 h 448583"/>
                    <a:gd name="connsiteX259" fmla="*/ 429542 w 480570"/>
                    <a:gd name="connsiteY259" fmla="*/ 153897 h 448583"/>
                    <a:gd name="connsiteX260" fmla="*/ 428571 w 480570"/>
                    <a:gd name="connsiteY260" fmla="*/ 154275 h 448583"/>
                    <a:gd name="connsiteX261" fmla="*/ 427600 w 480570"/>
                    <a:gd name="connsiteY261" fmla="*/ 154437 h 448583"/>
                    <a:gd name="connsiteX262" fmla="*/ 426575 w 480570"/>
                    <a:gd name="connsiteY262" fmla="*/ 154976 h 448583"/>
                    <a:gd name="connsiteX263" fmla="*/ 423824 w 480570"/>
                    <a:gd name="connsiteY263" fmla="*/ 157295 h 448583"/>
                    <a:gd name="connsiteX264" fmla="*/ 422637 w 480570"/>
                    <a:gd name="connsiteY264" fmla="*/ 157943 h 448583"/>
                    <a:gd name="connsiteX265" fmla="*/ 421612 w 480570"/>
                    <a:gd name="connsiteY265" fmla="*/ 158159 h 448583"/>
                    <a:gd name="connsiteX266" fmla="*/ 419724 w 480570"/>
                    <a:gd name="connsiteY266" fmla="*/ 157943 h 448583"/>
                    <a:gd name="connsiteX267" fmla="*/ 418052 w 480570"/>
                    <a:gd name="connsiteY267" fmla="*/ 158105 h 448583"/>
                    <a:gd name="connsiteX268" fmla="*/ 417081 w 480570"/>
                    <a:gd name="connsiteY268" fmla="*/ 158051 h 448583"/>
                    <a:gd name="connsiteX269" fmla="*/ 414114 w 480570"/>
                    <a:gd name="connsiteY269" fmla="*/ 156972 h 448583"/>
                    <a:gd name="connsiteX270" fmla="*/ 413143 w 480570"/>
                    <a:gd name="connsiteY270" fmla="*/ 156810 h 448583"/>
                    <a:gd name="connsiteX271" fmla="*/ 412280 w 480570"/>
                    <a:gd name="connsiteY271" fmla="*/ 156810 h 448583"/>
                    <a:gd name="connsiteX272" fmla="*/ 411525 w 480570"/>
                    <a:gd name="connsiteY272" fmla="*/ 156972 h 448583"/>
                    <a:gd name="connsiteX273" fmla="*/ 409961 w 480570"/>
                    <a:gd name="connsiteY273" fmla="*/ 157565 h 448583"/>
                    <a:gd name="connsiteX274" fmla="*/ 406616 w 480570"/>
                    <a:gd name="connsiteY274" fmla="*/ 158266 h 448583"/>
                    <a:gd name="connsiteX275" fmla="*/ 403596 w 480570"/>
                    <a:gd name="connsiteY275" fmla="*/ 159561 h 448583"/>
                    <a:gd name="connsiteX276" fmla="*/ 405969 w 480570"/>
                    <a:gd name="connsiteY276" fmla="*/ 163013 h 448583"/>
                    <a:gd name="connsiteX277" fmla="*/ 407425 w 480570"/>
                    <a:gd name="connsiteY277" fmla="*/ 165980 h 448583"/>
                    <a:gd name="connsiteX278" fmla="*/ 408450 w 480570"/>
                    <a:gd name="connsiteY278" fmla="*/ 167059 h 448583"/>
                    <a:gd name="connsiteX279" fmla="*/ 411741 w 480570"/>
                    <a:gd name="connsiteY279" fmla="*/ 169540 h 448583"/>
                    <a:gd name="connsiteX280" fmla="*/ 412874 w 480570"/>
                    <a:gd name="connsiteY280" fmla="*/ 171105 h 448583"/>
                    <a:gd name="connsiteX281" fmla="*/ 414762 w 480570"/>
                    <a:gd name="connsiteY281" fmla="*/ 175204 h 448583"/>
                    <a:gd name="connsiteX282" fmla="*/ 415139 w 480570"/>
                    <a:gd name="connsiteY282" fmla="*/ 176499 h 448583"/>
                    <a:gd name="connsiteX283" fmla="*/ 415247 w 480570"/>
                    <a:gd name="connsiteY283" fmla="*/ 177524 h 448583"/>
                    <a:gd name="connsiteX284" fmla="*/ 415193 w 480570"/>
                    <a:gd name="connsiteY284" fmla="*/ 178279 h 448583"/>
                    <a:gd name="connsiteX285" fmla="*/ 415301 w 480570"/>
                    <a:gd name="connsiteY285" fmla="*/ 178980 h 448583"/>
                    <a:gd name="connsiteX286" fmla="*/ 416973 w 480570"/>
                    <a:gd name="connsiteY286" fmla="*/ 185022 h 448583"/>
                    <a:gd name="connsiteX287" fmla="*/ 417135 w 480570"/>
                    <a:gd name="connsiteY287" fmla="*/ 186370 h 448583"/>
                    <a:gd name="connsiteX288" fmla="*/ 417081 w 480570"/>
                    <a:gd name="connsiteY288" fmla="*/ 187072 h 448583"/>
                    <a:gd name="connsiteX289" fmla="*/ 416811 w 480570"/>
                    <a:gd name="connsiteY289" fmla="*/ 187773 h 448583"/>
                    <a:gd name="connsiteX290" fmla="*/ 414330 w 480570"/>
                    <a:gd name="connsiteY290" fmla="*/ 191980 h 448583"/>
                    <a:gd name="connsiteX291" fmla="*/ 413035 w 480570"/>
                    <a:gd name="connsiteY291" fmla="*/ 195379 h 448583"/>
                    <a:gd name="connsiteX292" fmla="*/ 412712 w 480570"/>
                    <a:gd name="connsiteY292" fmla="*/ 197375 h 448583"/>
                    <a:gd name="connsiteX293" fmla="*/ 412388 w 480570"/>
                    <a:gd name="connsiteY293" fmla="*/ 197968 h 448583"/>
                    <a:gd name="connsiteX294" fmla="*/ 411795 w 480570"/>
                    <a:gd name="connsiteY294" fmla="*/ 198292 h 448583"/>
                    <a:gd name="connsiteX295" fmla="*/ 411093 w 480570"/>
                    <a:gd name="connsiteY295" fmla="*/ 198399 h 448583"/>
                    <a:gd name="connsiteX296" fmla="*/ 410392 w 480570"/>
                    <a:gd name="connsiteY296" fmla="*/ 198615 h 448583"/>
                    <a:gd name="connsiteX297" fmla="*/ 409799 w 480570"/>
                    <a:gd name="connsiteY297" fmla="*/ 199101 h 448583"/>
                    <a:gd name="connsiteX298" fmla="*/ 408774 w 480570"/>
                    <a:gd name="connsiteY298" fmla="*/ 200503 h 448583"/>
                    <a:gd name="connsiteX299" fmla="*/ 408342 w 480570"/>
                    <a:gd name="connsiteY299" fmla="*/ 200881 h 448583"/>
                    <a:gd name="connsiteX300" fmla="*/ 407695 w 480570"/>
                    <a:gd name="connsiteY300" fmla="*/ 201204 h 448583"/>
                    <a:gd name="connsiteX301" fmla="*/ 407048 w 480570"/>
                    <a:gd name="connsiteY301" fmla="*/ 201366 h 448583"/>
                    <a:gd name="connsiteX302" fmla="*/ 406400 w 480570"/>
                    <a:gd name="connsiteY302" fmla="*/ 201474 h 448583"/>
                    <a:gd name="connsiteX303" fmla="*/ 405268 w 480570"/>
                    <a:gd name="connsiteY303" fmla="*/ 201798 h 448583"/>
                    <a:gd name="connsiteX304" fmla="*/ 404728 w 480570"/>
                    <a:gd name="connsiteY304" fmla="*/ 202014 h 448583"/>
                    <a:gd name="connsiteX305" fmla="*/ 404243 w 480570"/>
                    <a:gd name="connsiteY305" fmla="*/ 202283 h 448583"/>
                    <a:gd name="connsiteX306" fmla="*/ 403811 w 480570"/>
                    <a:gd name="connsiteY306" fmla="*/ 202607 h 448583"/>
                    <a:gd name="connsiteX307" fmla="*/ 399118 w 480570"/>
                    <a:gd name="connsiteY307" fmla="*/ 207731 h 448583"/>
                    <a:gd name="connsiteX308" fmla="*/ 397446 w 480570"/>
                    <a:gd name="connsiteY308" fmla="*/ 210213 h 448583"/>
                    <a:gd name="connsiteX309" fmla="*/ 397230 w 480570"/>
                    <a:gd name="connsiteY309" fmla="*/ 210914 h 448583"/>
                    <a:gd name="connsiteX310" fmla="*/ 397122 w 480570"/>
                    <a:gd name="connsiteY310" fmla="*/ 212155 h 448583"/>
                    <a:gd name="connsiteX311" fmla="*/ 397392 w 480570"/>
                    <a:gd name="connsiteY311" fmla="*/ 212856 h 448583"/>
                    <a:gd name="connsiteX312" fmla="*/ 397878 w 480570"/>
                    <a:gd name="connsiteY312" fmla="*/ 213395 h 448583"/>
                    <a:gd name="connsiteX313" fmla="*/ 398417 w 480570"/>
                    <a:gd name="connsiteY313" fmla="*/ 213719 h 448583"/>
                    <a:gd name="connsiteX314" fmla="*/ 399442 w 480570"/>
                    <a:gd name="connsiteY314" fmla="*/ 214204 h 448583"/>
                    <a:gd name="connsiteX315" fmla="*/ 400089 w 480570"/>
                    <a:gd name="connsiteY315" fmla="*/ 214798 h 448583"/>
                    <a:gd name="connsiteX316" fmla="*/ 400683 w 480570"/>
                    <a:gd name="connsiteY316" fmla="*/ 215715 h 448583"/>
                    <a:gd name="connsiteX317" fmla="*/ 401600 w 480570"/>
                    <a:gd name="connsiteY317" fmla="*/ 217549 h 448583"/>
                    <a:gd name="connsiteX318" fmla="*/ 401761 w 480570"/>
                    <a:gd name="connsiteY318" fmla="*/ 218682 h 448583"/>
                    <a:gd name="connsiteX319" fmla="*/ 401600 w 480570"/>
                    <a:gd name="connsiteY319" fmla="*/ 219761 h 448583"/>
                    <a:gd name="connsiteX320" fmla="*/ 399873 w 480570"/>
                    <a:gd name="connsiteY320" fmla="*/ 223267 h 448583"/>
                    <a:gd name="connsiteX321" fmla="*/ 398309 w 480570"/>
                    <a:gd name="connsiteY321" fmla="*/ 227798 h 448583"/>
                    <a:gd name="connsiteX322" fmla="*/ 397716 w 480570"/>
                    <a:gd name="connsiteY322" fmla="*/ 228661 h 448583"/>
                    <a:gd name="connsiteX323" fmla="*/ 395882 w 480570"/>
                    <a:gd name="connsiteY323" fmla="*/ 228715 h 448583"/>
                    <a:gd name="connsiteX324" fmla="*/ 395073 w 480570"/>
                    <a:gd name="connsiteY324" fmla="*/ 228283 h 448583"/>
                    <a:gd name="connsiteX325" fmla="*/ 394263 w 480570"/>
                    <a:gd name="connsiteY325" fmla="*/ 227636 h 448583"/>
                    <a:gd name="connsiteX326" fmla="*/ 393347 w 480570"/>
                    <a:gd name="connsiteY326" fmla="*/ 226773 h 448583"/>
                    <a:gd name="connsiteX327" fmla="*/ 392699 w 480570"/>
                    <a:gd name="connsiteY327" fmla="*/ 225964 h 448583"/>
                    <a:gd name="connsiteX328" fmla="*/ 390811 w 480570"/>
                    <a:gd name="connsiteY328" fmla="*/ 222673 h 448583"/>
                    <a:gd name="connsiteX329" fmla="*/ 390164 w 480570"/>
                    <a:gd name="connsiteY329" fmla="*/ 222026 h 448583"/>
                    <a:gd name="connsiteX330" fmla="*/ 389517 w 480570"/>
                    <a:gd name="connsiteY330" fmla="*/ 221649 h 448583"/>
                    <a:gd name="connsiteX331" fmla="*/ 388761 w 480570"/>
                    <a:gd name="connsiteY331" fmla="*/ 221649 h 448583"/>
                    <a:gd name="connsiteX332" fmla="*/ 388060 w 480570"/>
                    <a:gd name="connsiteY332" fmla="*/ 221864 h 448583"/>
                    <a:gd name="connsiteX333" fmla="*/ 386819 w 480570"/>
                    <a:gd name="connsiteY333" fmla="*/ 222566 h 448583"/>
                    <a:gd name="connsiteX334" fmla="*/ 386172 w 480570"/>
                    <a:gd name="connsiteY334" fmla="*/ 222835 h 448583"/>
                    <a:gd name="connsiteX335" fmla="*/ 385363 w 480570"/>
                    <a:gd name="connsiteY335" fmla="*/ 222997 h 448583"/>
                    <a:gd name="connsiteX336" fmla="*/ 384824 w 480570"/>
                    <a:gd name="connsiteY336" fmla="*/ 223213 h 448583"/>
                    <a:gd name="connsiteX337" fmla="*/ 384446 w 480570"/>
                    <a:gd name="connsiteY337" fmla="*/ 223483 h 448583"/>
                    <a:gd name="connsiteX338" fmla="*/ 383853 w 480570"/>
                    <a:gd name="connsiteY338" fmla="*/ 224669 h 448583"/>
                    <a:gd name="connsiteX339" fmla="*/ 383421 w 480570"/>
                    <a:gd name="connsiteY339" fmla="*/ 225317 h 448583"/>
                    <a:gd name="connsiteX340" fmla="*/ 382882 w 480570"/>
                    <a:gd name="connsiteY340" fmla="*/ 225856 h 448583"/>
                    <a:gd name="connsiteX341" fmla="*/ 380778 w 480570"/>
                    <a:gd name="connsiteY341" fmla="*/ 226180 h 448583"/>
                    <a:gd name="connsiteX342" fmla="*/ 379699 w 480570"/>
                    <a:gd name="connsiteY342" fmla="*/ 226072 h 448583"/>
                    <a:gd name="connsiteX343" fmla="*/ 377811 w 480570"/>
                    <a:gd name="connsiteY343" fmla="*/ 225694 h 448583"/>
                    <a:gd name="connsiteX344" fmla="*/ 376678 w 480570"/>
                    <a:gd name="connsiteY344" fmla="*/ 225748 h 448583"/>
                    <a:gd name="connsiteX345" fmla="*/ 375923 w 480570"/>
                    <a:gd name="connsiteY345" fmla="*/ 225856 h 448583"/>
                    <a:gd name="connsiteX346" fmla="*/ 371230 w 480570"/>
                    <a:gd name="connsiteY346" fmla="*/ 227852 h 448583"/>
                    <a:gd name="connsiteX347" fmla="*/ 369019 w 480570"/>
                    <a:gd name="connsiteY347" fmla="*/ 229470 h 448583"/>
                    <a:gd name="connsiteX348" fmla="*/ 366321 w 480570"/>
                    <a:gd name="connsiteY348" fmla="*/ 230711 h 448583"/>
                    <a:gd name="connsiteX349" fmla="*/ 357367 w 480570"/>
                    <a:gd name="connsiteY349" fmla="*/ 233786 h 448583"/>
                    <a:gd name="connsiteX350" fmla="*/ 355857 w 480570"/>
                    <a:gd name="connsiteY350" fmla="*/ 234810 h 448583"/>
                    <a:gd name="connsiteX351" fmla="*/ 355263 w 480570"/>
                    <a:gd name="connsiteY351" fmla="*/ 235350 h 448583"/>
                    <a:gd name="connsiteX352" fmla="*/ 354292 w 480570"/>
                    <a:gd name="connsiteY352" fmla="*/ 235997 h 448583"/>
                    <a:gd name="connsiteX353" fmla="*/ 338919 w 480570"/>
                    <a:gd name="connsiteY353" fmla="*/ 241931 h 448583"/>
                    <a:gd name="connsiteX354" fmla="*/ 337786 w 480570"/>
                    <a:gd name="connsiteY354" fmla="*/ 242147 h 448583"/>
                    <a:gd name="connsiteX355" fmla="*/ 336653 w 480570"/>
                    <a:gd name="connsiteY355" fmla="*/ 242147 h 448583"/>
                    <a:gd name="connsiteX356" fmla="*/ 334010 w 480570"/>
                    <a:gd name="connsiteY356" fmla="*/ 241499 h 448583"/>
                    <a:gd name="connsiteX357" fmla="*/ 332823 w 480570"/>
                    <a:gd name="connsiteY357" fmla="*/ 241445 h 448583"/>
                    <a:gd name="connsiteX358" fmla="*/ 331960 w 480570"/>
                    <a:gd name="connsiteY358" fmla="*/ 241769 h 448583"/>
                    <a:gd name="connsiteX359" fmla="*/ 329803 w 480570"/>
                    <a:gd name="connsiteY359" fmla="*/ 243117 h 448583"/>
                    <a:gd name="connsiteX360" fmla="*/ 321819 w 480570"/>
                    <a:gd name="connsiteY360" fmla="*/ 246300 h 448583"/>
                    <a:gd name="connsiteX361" fmla="*/ 320578 w 480570"/>
                    <a:gd name="connsiteY361" fmla="*/ 246462 h 448583"/>
                    <a:gd name="connsiteX362" fmla="*/ 319607 w 480570"/>
                    <a:gd name="connsiteY362" fmla="*/ 246354 h 448583"/>
                    <a:gd name="connsiteX363" fmla="*/ 317450 w 480570"/>
                    <a:gd name="connsiteY363" fmla="*/ 245761 h 448583"/>
                    <a:gd name="connsiteX364" fmla="*/ 316101 w 480570"/>
                    <a:gd name="connsiteY364" fmla="*/ 245599 h 448583"/>
                    <a:gd name="connsiteX365" fmla="*/ 313944 w 480570"/>
                    <a:gd name="connsiteY365" fmla="*/ 245545 h 448583"/>
                    <a:gd name="connsiteX366" fmla="*/ 309574 w 480570"/>
                    <a:gd name="connsiteY366" fmla="*/ 244682 h 448583"/>
                    <a:gd name="connsiteX367" fmla="*/ 299056 w 480570"/>
                    <a:gd name="connsiteY367" fmla="*/ 244628 h 448583"/>
                    <a:gd name="connsiteX368" fmla="*/ 297923 w 480570"/>
                    <a:gd name="connsiteY368" fmla="*/ 244844 h 448583"/>
                    <a:gd name="connsiteX369" fmla="*/ 297114 w 480570"/>
                    <a:gd name="connsiteY369" fmla="*/ 245275 h 448583"/>
                    <a:gd name="connsiteX370" fmla="*/ 296574 w 480570"/>
                    <a:gd name="connsiteY370" fmla="*/ 246084 h 448583"/>
                    <a:gd name="connsiteX371" fmla="*/ 296089 w 480570"/>
                    <a:gd name="connsiteY371" fmla="*/ 247918 h 448583"/>
                    <a:gd name="connsiteX372" fmla="*/ 293877 w 480570"/>
                    <a:gd name="connsiteY372" fmla="*/ 249860 h 448583"/>
                    <a:gd name="connsiteX373" fmla="*/ 286055 w 480570"/>
                    <a:gd name="connsiteY373" fmla="*/ 252234 h 448583"/>
                    <a:gd name="connsiteX374" fmla="*/ 276777 w 480570"/>
                    <a:gd name="connsiteY374" fmla="*/ 258491 h 448583"/>
                    <a:gd name="connsiteX375" fmla="*/ 273055 w 480570"/>
                    <a:gd name="connsiteY375" fmla="*/ 260433 h 448583"/>
                    <a:gd name="connsiteX376" fmla="*/ 271869 w 480570"/>
                    <a:gd name="connsiteY376" fmla="*/ 260757 h 448583"/>
                    <a:gd name="connsiteX377" fmla="*/ 267014 w 480570"/>
                    <a:gd name="connsiteY377" fmla="*/ 263184 h 448583"/>
                    <a:gd name="connsiteX378" fmla="*/ 258491 w 480570"/>
                    <a:gd name="connsiteY378" fmla="*/ 268902 h 448583"/>
                    <a:gd name="connsiteX379" fmla="*/ 256495 w 480570"/>
                    <a:gd name="connsiteY379" fmla="*/ 270682 h 448583"/>
                    <a:gd name="connsiteX380" fmla="*/ 253798 w 480570"/>
                    <a:gd name="connsiteY380" fmla="*/ 274134 h 448583"/>
                    <a:gd name="connsiteX381" fmla="*/ 253259 w 480570"/>
                    <a:gd name="connsiteY381" fmla="*/ 275213 h 448583"/>
                    <a:gd name="connsiteX382" fmla="*/ 252935 w 480570"/>
                    <a:gd name="connsiteY382" fmla="*/ 276400 h 448583"/>
                    <a:gd name="connsiteX383" fmla="*/ 252935 w 480570"/>
                    <a:gd name="connsiteY383" fmla="*/ 277587 h 448583"/>
                    <a:gd name="connsiteX384" fmla="*/ 253744 w 480570"/>
                    <a:gd name="connsiteY384" fmla="*/ 279960 h 448583"/>
                    <a:gd name="connsiteX385" fmla="*/ 253852 w 480570"/>
                    <a:gd name="connsiteY385" fmla="*/ 281255 h 448583"/>
                    <a:gd name="connsiteX386" fmla="*/ 253151 w 480570"/>
                    <a:gd name="connsiteY386" fmla="*/ 282765 h 448583"/>
                    <a:gd name="connsiteX387" fmla="*/ 252018 w 480570"/>
                    <a:gd name="connsiteY387" fmla="*/ 283790 h 448583"/>
                    <a:gd name="connsiteX388" fmla="*/ 249105 w 480570"/>
                    <a:gd name="connsiteY388" fmla="*/ 285408 h 448583"/>
                    <a:gd name="connsiteX389" fmla="*/ 244466 w 480570"/>
                    <a:gd name="connsiteY389" fmla="*/ 286973 h 448583"/>
                    <a:gd name="connsiteX390" fmla="*/ 242956 w 480570"/>
                    <a:gd name="connsiteY390" fmla="*/ 288591 h 448583"/>
                    <a:gd name="connsiteX391" fmla="*/ 238047 w 480570"/>
                    <a:gd name="connsiteY391" fmla="*/ 290910 h 448583"/>
                    <a:gd name="connsiteX392" fmla="*/ 235835 w 480570"/>
                    <a:gd name="connsiteY392" fmla="*/ 292582 h 448583"/>
                    <a:gd name="connsiteX393" fmla="*/ 234109 w 480570"/>
                    <a:gd name="connsiteY393" fmla="*/ 294417 h 448583"/>
                    <a:gd name="connsiteX394" fmla="*/ 233300 w 480570"/>
                    <a:gd name="connsiteY394" fmla="*/ 294848 h 448583"/>
                    <a:gd name="connsiteX395" fmla="*/ 232167 w 480570"/>
                    <a:gd name="connsiteY395" fmla="*/ 296358 h 448583"/>
                    <a:gd name="connsiteX396" fmla="*/ 230333 w 480570"/>
                    <a:gd name="connsiteY396" fmla="*/ 300027 h 448583"/>
                    <a:gd name="connsiteX397" fmla="*/ 227420 w 480570"/>
                    <a:gd name="connsiteY397" fmla="*/ 301807 h 448583"/>
                    <a:gd name="connsiteX398" fmla="*/ 225316 w 480570"/>
                    <a:gd name="connsiteY398" fmla="*/ 302724 h 448583"/>
                    <a:gd name="connsiteX399" fmla="*/ 222943 w 480570"/>
                    <a:gd name="connsiteY399" fmla="*/ 304072 h 448583"/>
                    <a:gd name="connsiteX400" fmla="*/ 221163 w 480570"/>
                    <a:gd name="connsiteY400" fmla="*/ 305744 h 448583"/>
                    <a:gd name="connsiteX401" fmla="*/ 218304 w 480570"/>
                    <a:gd name="connsiteY401" fmla="*/ 309412 h 448583"/>
                    <a:gd name="connsiteX402" fmla="*/ 216740 w 480570"/>
                    <a:gd name="connsiteY402" fmla="*/ 310437 h 448583"/>
                    <a:gd name="connsiteX403" fmla="*/ 213557 w 480570"/>
                    <a:gd name="connsiteY403" fmla="*/ 313620 h 448583"/>
                    <a:gd name="connsiteX404" fmla="*/ 212317 w 480570"/>
                    <a:gd name="connsiteY404" fmla="*/ 314159 h 448583"/>
                    <a:gd name="connsiteX405" fmla="*/ 211292 w 480570"/>
                    <a:gd name="connsiteY405" fmla="*/ 314159 h 448583"/>
                    <a:gd name="connsiteX406" fmla="*/ 210051 w 480570"/>
                    <a:gd name="connsiteY406" fmla="*/ 313404 h 448583"/>
                    <a:gd name="connsiteX407" fmla="*/ 209404 w 480570"/>
                    <a:gd name="connsiteY407" fmla="*/ 313188 h 448583"/>
                    <a:gd name="connsiteX408" fmla="*/ 208433 w 480570"/>
                    <a:gd name="connsiteY408" fmla="*/ 313134 h 448583"/>
                    <a:gd name="connsiteX409" fmla="*/ 207462 w 480570"/>
                    <a:gd name="connsiteY409" fmla="*/ 312973 h 448583"/>
                    <a:gd name="connsiteX410" fmla="*/ 206491 w 480570"/>
                    <a:gd name="connsiteY410" fmla="*/ 312649 h 448583"/>
                    <a:gd name="connsiteX411" fmla="*/ 204980 w 480570"/>
                    <a:gd name="connsiteY411" fmla="*/ 312649 h 448583"/>
                    <a:gd name="connsiteX412" fmla="*/ 202877 w 480570"/>
                    <a:gd name="connsiteY412" fmla="*/ 313296 h 448583"/>
                    <a:gd name="connsiteX413" fmla="*/ 199748 w 480570"/>
                    <a:gd name="connsiteY413" fmla="*/ 315346 h 448583"/>
                    <a:gd name="connsiteX414" fmla="*/ 198184 w 480570"/>
                    <a:gd name="connsiteY414" fmla="*/ 316803 h 448583"/>
                    <a:gd name="connsiteX415" fmla="*/ 196296 w 480570"/>
                    <a:gd name="connsiteY415" fmla="*/ 319230 h 448583"/>
                    <a:gd name="connsiteX416" fmla="*/ 195540 w 480570"/>
                    <a:gd name="connsiteY416" fmla="*/ 320039 h 448583"/>
                    <a:gd name="connsiteX417" fmla="*/ 194947 w 480570"/>
                    <a:gd name="connsiteY417" fmla="*/ 320848 h 448583"/>
                    <a:gd name="connsiteX418" fmla="*/ 194839 w 480570"/>
                    <a:gd name="connsiteY418" fmla="*/ 321496 h 448583"/>
                    <a:gd name="connsiteX419" fmla="*/ 195055 w 480570"/>
                    <a:gd name="connsiteY419" fmla="*/ 322466 h 448583"/>
                    <a:gd name="connsiteX420" fmla="*/ 195702 w 480570"/>
                    <a:gd name="connsiteY420" fmla="*/ 323545 h 448583"/>
                    <a:gd name="connsiteX421" fmla="*/ 196511 w 480570"/>
                    <a:gd name="connsiteY421" fmla="*/ 324570 h 448583"/>
                    <a:gd name="connsiteX422" fmla="*/ 197590 w 480570"/>
                    <a:gd name="connsiteY422" fmla="*/ 325379 h 448583"/>
                    <a:gd name="connsiteX423" fmla="*/ 198561 w 480570"/>
                    <a:gd name="connsiteY423" fmla="*/ 325487 h 448583"/>
                    <a:gd name="connsiteX424" fmla="*/ 200018 w 480570"/>
                    <a:gd name="connsiteY424" fmla="*/ 325056 h 448583"/>
                    <a:gd name="connsiteX425" fmla="*/ 201096 w 480570"/>
                    <a:gd name="connsiteY425" fmla="*/ 324516 h 448583"/>
                    <a:gd name="connsiteX426" fmla="*/ 201744 w 480570"/>
                    <a:gd name="connsiteY426" fmla="*/ 324301 h 448583"/>
                    <a:gd name="connsiteX427" fmla="*/ 202175 w 480570"/>
                    <a:gd name="connsiteY427" fmla="*/ 324247 h 448583"/>
                    <a:gd name="connsiteX428" fmla="*/ 202769 w 480570"/>
                    <a:gd name="connsiteY428" fmla="*/ 324462 h 448583"/>
                    <a:gd name="connsiteX429" fmla="*/ 203308 w 480570"/>
                    <a:gd name="connsiteY429" fmla="*/ 325056 h 448583"/>
                    <a:gd name="connsiteX430" fmla="*/ 203578 w 480570"/>
                    <a:gd name="connsiteY430" fmla="*/ 326135 h 448583"/>
                    <a:gd name="connsiteX431" fmla="*/ 203578 w 480570"/>
                    <a:gd name="connsiteY431" fmla="*/ 327321 h 448583"/>
                    <a:gd name="connsiteX432" fmla="*/ 202984 w 480570"/>
                    <a:gd name="connsiteY432" fmla="*/ 329533 h 448583"/>
                    <a:gd name="connsiteX433" fmla="*/ 203038 w 480570"/>
                    <a:gd name="connsiteY433" fmla="*/ 330180 h 448583"/>
                    <a:gd name="connsiteX434" fmla="*/ 203524 w 480570"/>
                    <a:gd name="connsiteY434" fmla="*/ 330774 h 448583"/>
                    <a:gd name="connsiteX435" fmla="*/ 204171 w 480570"/>
                    <a:gd name="connsiteY435" fmla="*/ 331367 h 448583"/>
                    <a:gd name="connsiteX436" fmla="*/ 204711 w 480570"/>
                    <a:gd name="connsiteY436" fmla="*/ 332338 h 448583"/>
                    <a:gd name="connsiteX437" fmla="*/ 204873 w 480570"/>
                    <a:gd name="connsiteY437" fmla="*/ 333579 h 448583"/>
                    <a:gd name="connsiteX438" fmla="*/ 204063 w 480570"/>
                    <a:gd name="connsiteY438" fmla="*/ 336977 h 448583"/>
                    <a:gd name="connsiteX439" fmla="*/ 204009 w 480570"/>
                    <a:gd name="connsiteY439" fmla="*/ 338325 h 448583"/>
                    <a:gd name="connsiteX440" fmla="*/ 204171 w 480570"/>
                    <a:gd name="connsiteY440" fmla="*/ 339836 h 448583"/>
                    <a:gd name="connsiteX441" fmla="*/ 204009 w 480570"/>
                    <a:gd name="connsiteY441" fmla="*/ 343072 h 448583"/>
                    <a:gd name="connsiteX442" fmla="*/ 201366 w 480570"/>
                    <a:gd name="connsiteY442" fmla="*/ 353321 h 448583"/>
                    <a:gd name="connsiteX443" fmla="*/ 201258 w 480570"/>
                    <a:gd name="connsiteY443" fmla="*/ 354940 h 448583"/>
                    <a:gd name="connsiteX444" fmla="*/ 201474 w 480570"/>
                    <a:gd name="connsiteY444" fmla="*/ 360765 h 448583"/>
                    <a:gd name="connsiteX445" fmla="*/ 201960 w 480570"/>
                    <a:gd name="connsiteY445" fmla="*/ 362977 h 448583"/>
                    <a:gd name="connsiteX446" fmla="*/ 202877 w 480570"/>
                    <a:gd name="connsiteY446" fmla="*/ 365674 h 448583"/>
                    <a:gd name="connsiteX447" fmla="*/ 213773 w 480570"/>
                    <a:gd name="connsiteY447" fmla="*/ 389786 h 448583"/>
                    <a:gd name="connsiteX448" fmla="*/ 214043 w 480570"/>
                    <a:gd name="connsiteY448" fmla="*/ 391782 h 448583"/>
                    <a:gd name="connsiteX449" fmla="*/ 213179 w 480570"/>
                    <a:gd name="connsiteY449" fmla="*/ 394965 h 448583"/>
                    <a:gd name="connsiteX450" fmla="*/ 212856 w 480570"/>
                    <a:gd name="connsiteY450" fmla="*/ 396907 h 448583"/>
                    <a:gd name="connsiteX451" fmla="*/ 212910 w 480570"/>
                    <a:gd name="connsiteY451" fmla="*/ 404890 h 448583"/>
                    <a:gd name="connsiteX452" fmla="*/ 213179 w 480570"/>
                    <a:gd name="connsiteY452" fmla="*/ 407425 h 448583"/>
                    <a:gd name="connsiteX453" fmla="*/ 213611 w 480570"/>
                    <a:gd name="connsiteY453" fmla="*/ 408720 h 448583"/>
                    <a:gd name="connsiteX454" fmla="*/ 214151 w 480570"/>
                    <a:gd name="connsiteY454" fmla="*/ 409799 h 448583"/>
                    <a:gd name="connsiteX455" fmla="*/ 214852 w 480570"/>
                    <a:gd name="connsiteY455" fmla="*/ 410824 h 448583"/>
                    <a:gd name="connsiteX456" fmla="*/ 215607 w 480570"/>
                    <a:gd name="connsiteY456" fmla="*/ 412658 h 448583"/>
                    <a:gd name="connsiteX457" fmla="*/ 215823 w 480570"/>
                    <a:gd name="connsiteY457" fmla="*/ 414006 h 448583"/>
                    <a:gd name="connsiteX458" fmla="*/ 215715 w 480570"/>
                    <a:gd name="connsiteY458" fmla="*/ 415355 h 448583"/>
                    <a:gd name="connsiteX459" fmla="*/ 215283 w 480570"/>
                    <a:gd name="connsiteY459" fmla="*/ 416488 h 448583"/>
                    <a:gd name="connsiteX460" fmla="*/ 214582 w 480570"/>
                    <a:gd name="connsiteY460" fmla="*/ 417513 h 448583"/>
                    <a:gd name="connsiteX461" fmla="*/ 213665 w 480570"/>
                    <a:gd name="connsiteY461" fmla="*/ 418376 h 448583"/>
                    <a:gd name="connsiteX462" fmla="*/ 212370 w 480570"/>
                    <a:gd name="connsiteY462" fmla="*/ 419077 h 448583"/>
                    <a:gd name="connsiteX463" fmla="*/ 207516 w 480570"/>
                    <a:gd name="connsiteY463" fmla="*/ 421127 h 448583"/>
                    <a:gd name="connsiteX464" fmla="*/ 206329 w 480570"/>
                    <a:gd name="connsiteY464" fmla="*/ 422044 h 448583"/>
                    <a:gd name="connsiteX465" fmla="*/ 205412 w 480570"/>
                    <a:gd name="connsiteY465" fmla="*/ 423446 h 448583"/>
                    <a:gd name="connsiteX466" fmla="*/ 203955 w 480570"/>
                    <a:gd name="connsiteY466" fmla="*/ 427114 h 448583"/>
                    <a:gd name="connsiteX467" fmla="*/ 202769 w 480570"/>
                    <a:gd name="connsiteY467" fmla="*/ 429056 h 448583"/>
                    <a:gd name="connsiteX468" fmla="*/ 202175 w 480570"/>
                    <a:gd name="connsiteY468" fmla="*/ 429811 h 448583"/>
                    <a:gd name="connsiteX469" fmla="*/ 201474 w 480570"/>
                    <a:gd name="connsiteY469" fmla="*/ 430297 h 448583"/>
                    <a:gd name="connsiteX470" fmla="*/ 200557 w 480570"/>
                    <a:gd name="connsiteY470" fmla="*/ 430675 h 448583"/>
                    <a:gd name="connsiteX471" fmla="*/ 198130 w 480570"/>
                    <a:gd name="connsiteY471" fmla="*/ 431646 h 448583"/>
                    <a:gd name="connsiteX472" fmla="*/ 198130 w 480570"/>
                    <a:gd name="connsiteY472" fmla="*/ 431646 h 448583"/>
                    <a:gd name="connsiteX473" fmla="*/ 197860 w 480570"/>
                    <a:gd name="connsiteY473" fmla="*/ 431052 h 448583"/>
                    <a:gd name="connsiteX474" fmla="*/ 195972 w 480570"/>
                    <a:gd name="connsiteY474" fmla="*/ 431484 h 448583"/>
                    <a:gd name="connsiteX475" fmla="*/ 192736 w 480570"/>
                    <a:gd name="connsiteY475" fmla="*/ 433749 h 448583"/>
                    <a:gd name="connsiteX476" fmla="*/ 191225 w 480570"/>
                    <a:gd name="connsiteY476" fmla="*/ 434451 h 448583"/>
                    <a:gd name="connsiteX477" fmla="*/ 186964 w 480570"/>
                    <a:gd name="connsiteY477" fmla="*/ 435799 h 448583"/>
                    <a:gd name="connsiteX478" fmla="*/ 185345 w 480570"/>
                    <a:gd name="connsiteY478" fmla="*/ 436069 h 448583"/>
                    <a:gd name="connsiteX479" fmla="*/ 183835 w 480570"/>
                    <a:gd name="connsiteY479" fmla="*/ 436662 h 448583"/>
                    <a:gd name="connsiteX480" fmla="*/ 182325 w 480570"/>
                    <a:gd name="connsiteY480" fmla="*/ 438065 h 448583"/>
                    <a:gd name="connsiteX481" fmla="*/ 175474 w 480570"/>
                    <a:gd name="connsiteY481" fmla="*/ 447019 h 448583"/>
                    <a:gd name="connsiteX482" fmla="*/ 172399 w 480570"/>
                    <a:gd name="connsiteY482" fmla="*/ 448583 h 448583"/>
                    <a:gd name="connsiteX483" fmla="*/ 169648 w 480570"/>
                    <a:gd name="connsiteY483" fmla="*/ 446210 h 448583"/>
                    <a:gd name="connsiteX484" fmla="*/ 169432 w 480570"/>
                    <a:gd name="connsiteY484" fmla="*/ 445293 h 448583"/>
                    <a:gd name="connsiteX485" fmla="*/ 169864 w 480570"/>
                    <a:gd name="connsiteY485" fmla="*/ 445023 h 448583"/>
                    <a:gd name="connsiteX486" fmla="*/ 170457 w 480570"/>
                    <a:gd name="connsiteY486" fmla="*/ 444807 h 448583"/>
                    <a:gd name="connsiteX487" fmla="*/ 170781 w 480570"/>
                    <a:gd name="connsiteY487" fmla="*/ 444106 h 448583"/>
                    <a:gd name="connsiteX488" fmla="*/ 170673 w 480570"/>
                    <a:gd name="connsiteY488" fmla="*/ 443189 h 448583"/>
                    <a:gd name="connsiteX489" fmla="*/ 170188 w 480570"/>
                    <a:gd name="connsiteY489" fmla="*/ 441139 h 448583"/>
                    <a:gd name="connsiteX490" fmla="*/ 170026 w 480570"/>
                    <a:gd name="connsiteY490" fmla="*/ 439359 h 448583"/>
                    <a:gd name="connsiteX491" fmla="*/ 169648 w 480570"/>
                    <a:gd name="connsiteY491" fmla="*/ 437363 h 448583"/>
                    <a:gd name="connsiteX492" fmla="*/ 168461 w 480570"/>
                    <a:gd name="connsiteY492" fmla="*/ 433749 h 448583"/>
                    <a:gd name="connsiteX493" fmla="*/ 165980 w 480570"/>
                    <a:gd name="connsiteY493" fmla="*/ 430836 h 448583"/>
                    <a:gd name="connsiteX494" fmla="*/ 162582 w 480570"/>
                    <a:gd name="connsiteY494" fmla="*/ 430081 h 448583"/>
                    <a:gd name="connsiteX495" fmla="*/ 158968 w 480570"/>
                    <a:gd name="connsiteY495" fmla="*/ 430675 h 448583"/>
                    <a:gd name="connsiteX496" fmla="*/ 149959 w 480570"/>
                    <a:gd name="connsiteY496" fmla="*/ 434666 h 448583"/>
                    <a:gd name="connsiteX497" fmla="*/ 141005 w 480570"/>
                    <a:gd name="connsiteY497" fmla="*/ 441409 h 448583"/>
                    <a:gd name="connsiteX498" fmla="*/ 137714 w 480570"/>
                    <a:gd name="connsiteY498" fmla="*/ 441841 h 448583"/>
                    <a:gd name="connsiteX499" fmla="*/ 135719 w 480570"/>
                    <a:gd name="connsiteY499" fmla="*/ 439251 h 448583"/>
                    <a:gd name="connsiteX500" fmla="*/ 134262 w 480570"/>
                    <a:gd name="connsiteY500" fmla="*/ 435529 h 448583"/>
                    <a:gd name="connsiteX501" fmla="*/ 132644 w 480570"/>
                    <a:gd name="connsiteY501" fmla="*/ 432563 h 448583"/>
                    <a:gd name="connsiteX502" fmla="*/ 134100 w 480570"/>
                    <a:gd name="connsiteY502" fmla="*/ 430836 h 448583"/>
                    <a:gd name="connsiteX503" fmla="*/ 135503 w 480570"/>
                    <a:gd name="connsiteY503" fmla="*/ 428301 h 448583"/>
                    <a:gd name="connsiteX504" fmla="*/ 136312 w 480570"/>
                    <a:gd name="connsiteY504" fmla="*/ 425550 h 448583"/>
                    <a:gd name="connsiteX505" fmla="*/ 136204 w 480570"/>
                    <a:gd name="connsiteY505" fmla="*/ 423069 h 448583"/>
                    <a:gd name="connsiteX506" fmla="*/ 134640 w 480570"/>
                    <a:gd name="connsiteY506" fmla="*/ 419239 h 448583"/>
                    <a:gd name="connsiteX507" fmla="*/ 134262 w 480570"/>
                    <a:gd name="connsiteY507" fmla="*/ 415733 h 448583"/>
                    <a:gd name="connsiteX508" fmla="*/ 133453 w 480570"/>
                    <a:gd name="connsiteY508" fmla="*/ 412874 h 448583"/>
                    <a:gd name="connsiteX509" fmla="*/ 133237 w 480570"/>
                    <a:gd name="connsiteY509" fmla="*/ 411471 h 448583"/>
                    <a:gd name="connsiteX510" fmla="*/ 132536 w 480570"/>
                    <a:gd name="connsiteY510" fmla="*/ 410392 h 448583"/>
                    <a:gd name="connsiteX511" fmla="*/ 129407 w 480570"/>
                    <a:gd name="connsiteY511" fmla="*/ 409745 h 448583"/>
                    <a:gd name="connsiteX512" fmla="*/ 128490 w 480570"/>
                    <a:gd name="connsiteY512" fmla="*/ 408774 h 448583"/>
                    <a:gd name="connsiteX513" fmla="*/ 128760 w 480570"/>
                    <a:gd name="connsiteY513" fmla="*/ 408019 h 448583"/>
                    <a:gd name="connsiteX514" fmla="*/ 130432 w 480570"/>
                    <a:gd name="connsiteY514" fmla="*/ 406077 h 448583"/>
                    <a:gd name="connsiteX515" fmla="*/ 130810 w 480570"/>
                    <a:gd name="connsiteY515" fmla="*/ 404944 h 448583"/>
                    <a:gd name="connsiteX516" fmla="*/ 132104 w 480570"/>
                    <a:gd name="connsiteY516" fmla="*/ 402786 h 448583"/>
                    <a:gd name="connsiteX517" fmla="*/ 134963 w 480570"/>
                    <a:gd name="connsiteY517" fmla="*/ 403164 h 448583"/>
                    <a:gd name="connsiteX518" fmla="*/ 137822 w 480570"/>
                    <a:gd name="connsiteY518" fmla="*/ 403164 h 448583"/>
                    <a:gd name="connsiteX519" fmla="*/ 139171 w 480570"/>
                    <a:gd name="connsiteY519" fmla="*/ 399820 h 448583"/>
                    <a:gd name="connsiteX520" fmla="*/ 136258 w 480570"/>
                    <a:gd name="connsiteY520" fmla="*/ 401708 h 448583"/>
                    <a:gd name="connsiteX521" fmla="*/ 133992 w 480570"/>
                    <a:gd name="connsiteY521" fmla="*/ 401114 h 448583"/>
                    <a:gd name="connsiteX522" fmla="*/ 132266 w 480570"/>
                    <a:gd name="connsiteY522" fmla="*/ 398957 h 448583"/>
                    <a:gd name="connsiteX523" fmla="*/ 128706 w 480570"/>
                    <a:gd name="connsiteY523" fmla="*/ 392699 h 448583"/>
                    <a:gd name="connsiteX524" fmla="*/ 128436 w 480570"/>
                    <a:gd name="connsiteY524" fmla="*/ 391243 h 448583"/>
                    <a:gd name="connsiteX525" fmla="*/ 128221 w 480570"/>
                    <a:gd name="connsiteY525" fmla="*/ 387467 h 448583"/>
                    <a:gd name="connsiteX526" fmla="*/ 127034 w 480570"/>
                    <a:gd name="connsiteY526" fmla="*/ 379969 h 448583"/>
                    <a:gd name="connsiteX527" fmla="*/ 126279 w 480570"/>
                    <a:gd name="connsiteY527" fmla="*/ 378081 h 448583"/>
                    <a:gd name="connsiteX528" fmla="*/ 125200 w 480570"/>
                    <a:gd name="connsiteY528" fmla="*/ 377272 h 448583"/>
                    <a:gd name="connsiteX529" fmla="*/ 123905 w 480570"/>
                    <a:gd name="connsiteY529" fmla="*/ 376678 h 448583"/>
                    <a:gd name="connsiteX530" fmla="*/ 123258 w 480570"/>
                    <a:gd name="connsiteY530" fmla="*/ 375276 h 448583"/>
                    <a:gd name="connsiteX531" fmla="*/ 123042 w 480570"/>
                    <a:gd name="connsiteY531" fmla="*/ 373496 h 448583"/>
                    <a:gd name="connsiteX532" fmla="*/ 123096 w 480570"/>
                    <a:gd name="connsiteY532" fmla="*/ 371931 h 448583"/>
                    <a:gd name="connsiteX533" fmla="*/ 123959 w 480570"/>
                    <a:gd name="connsiteY533" fmla="*/ 368209 h 448583"/>
                    <a:gd name="connsiteX534" fmla="*/ 125200 w 480570"/>
                    <a:gd name="connsiteY534" fmla="*/ 364541 h 448583"/>
                    <a:gd name="connsiteX535" fmla="*/ 126009 w 480570"/>
                    <a:gd name="connsiteY535" fmla="*/ 360819 h 448583"/>
                    <a:gd name="connsiteX536" fmla="*/ 125524 w 480570"/>
                    <a:gd name="connsiteY536" fmla="*/ 356990 h 448583"/>
                    <a:gd name="connsiteX537" fmla="*/ 123096 w 480570"/>
                    <a:gd name="connsiteY537" fmla="*/ 351326 h 448583"/>
                    <a:gd name="connsiteX538" fmla="*/ 122826 w 480570"/>
                    <a:gd name="connsiteY538" fmla="*/ 350409 h 448583"/>
                    <a:gd name="connsiteX539" fmla="*/ 121316 w 480570"/>
                    <a:gd name="connsiteY539" fmla="*/ 348035 h 448583"/>
                    <a:gd name="connsiteX540" fmla="*/ 120507 w 480570"/>
                    <a:gd name="connsiteY540" fmla="*/ 347604 h 448583"/>
                    <a:gd name="connsiteX541" fmla="*/ 117756 w 480570"/>
                    <a:gd name="connsiteY541" fmla="*/ 346902 h 448583"/>
                    <a:gd name="connsiteX542" fmla="*/ 113710 w 480570"/>
                    <a:gd name="connsiteY542" fmla="*/ 344745 h 448583"/>
                    <a:gd name="connsiteX543" fmla="*/ 112038 w 480570"/>
                    <a:gd name="connsiteY543" fmla="*/ 344475 h 448583"/>
                    <a:gd name="connsiteX544" fmla="*/ 110743 w 480570"/>
                    <a:gd name="connsiteY544" fmla="*/ 343828 h 448583"/>
                    <a:gd name="connsiteX545" fmla="*/ 106428 w 480570"/>
                    <a:gd name="connsiteY545" fmla="*/ 339620 h 448583"/>
                    <a:gd name="connsiteX546" fmla="*/ 106859 w 480570"/>
                    <a:gd name="connsiteY546" fmla="*/ 339404 h 448583"/>
                    <a:gd name="connsiteX547" fmla="*/ 107723 w 480570"/>
                    <a:gd name="connsiteY547" fmla="*/ 338757 h 448583"/>
                    <a:gd name="connsiteX548" fmla="*/ 108208 w 480570"/>
                    <a:gd name="connsiteY548" fmla="*/ 338541 h 448583"/>
                    <a:gd name="connsiteX549" fmla="*/ 107507 w 480570"/>
                    <a:gd name="connsiteY549" fmla="*/ 338056 h 448583"/>
                    <a:gd name="connsiteX550" fmla="*/ 107021 w 480570"/>
                    <a:gd name="connsiteY550" fmla="*/ 337355 h 448583"/>
                    <a:gd name="connsiteX551" fmla="*/ 106859 w 480570"/>
                    <a:gd name="connsiteY551" fmla="*/ 336491 h 448583"/>
                    <a:gd name="connsiteX552" fmla="*/ 107021 w 480570"/>
                    <a:gd name="connsiteY552" fmla="*/ 335521 h 448583"/>
                    <a:gd name="connsiteX553" fmla="*/ 107992 w 480570"/>
                    <a:gd name="connsiteY553" fmla="*/ 334711 h 448583"/>
                    <a:gd name="connsiteX554" fmla="*/ 112038 w 480570"/>
                    <a:gd name="connsiteY554" fmla="*/ 332446 h 448583"/>
                    <a:gd name="connsiteX555" fmla="*/ 113333 w 480570"/>
                    <a:gd name="connsiteY555" fmla="*/ 331960 h 448583"/>
                    <a:gd name="connsiteX556" fmla="*/ 114304 w 480570"/>
                    <a:gd name="connsiteY556" fmla="*/ 331313 h 448583"/>
                    <a:gd name="connsiteX557" fmla="*/ 115221 w 480570"/>
                    <a:gd name="connsiteY557" fmla="*/ 329749 h 448583"/>
                    <a:gd name="connsiteX558" fmla="*/ 117756 w 480570"/>
                    <a:gd name="connsiteY558" fmla="*/ 324031 h 448583"/>
                    <a:gd name="connsiteX559" fmla="*/ 118133 w 480570"/>
                    <a:gd name="connsiteY559" fmla="*/ 322413 h 448583"/>
                    <a:gd name="connsiteX560" fmla="*/ 118403 w 480570"/>
                    <a:gd name="connsiteY560" fmla="*/ 316533 h 448583"/>
                    <a:gd name="connsiteX561" fmla="*/ 120723 w 480570"/>
                    <a:gd name="connsiteY561" fmla="*/ 305475 h 448583"/>
                    <a:gd name="connsiteX562" fmla="*/ 120938 w 480570"/>
                    <a:gd name="connsiteY562" fmla="*/ 301753 h 448583"/>
                    <a:gd name="connsiteX563" fmla="*/ 120075 w 480570"/>
                    <a:gd name="connsiteY563" fmla="*/ 297977 h 448583"/>
                    <a:gd name="connsiteX564" fmla="*/ 118565 w 480570"/>
                    <a:gd name="connsiteY564" fmla="*/ 294363 h 448583"/>
                    <a:gd name="connsiteX565" fmla="*/ 117324 w 480570"/>
                    <a:gd name="connsiteY565" fmla="*/ 292744 h 448583"/>
                    <a:gd name="connsiteX566" fmla="*/ 115652 w 480570"/>
                    <a:gd name="connsiteY566" fmla="*/ 292043 h 448583"/>
                    <a:gd name="connsiteX567" fmla="*/ 113764 w 480570"/>
                    <a:gd name="connsiteY567" fmla="*/ 291773 h 448583"/>
                    <a:gd name="connsiteX568" fmla="*/ 111660 w 480570"/>
                    <a:gd name="connsiteY568" fmla="*/ 290964 h 448583"/>
                    <a:gd name="connsiteX569" fmla="*/ 110312 w 480570"/>
                    <a:gd name="connsiteY569" fmla="*/ 289670 h 448583"/>
                    <a:gd name="connsiteX570" fmla="*/ 110581 w 480570"/>
                    <a:gd name="connsiteY570" fmla="*/ 287943 h 448583"/>
                    <a:gd name="connsiteX571" fmla="*/ 108693 w 480570"/>
                    <a:gd name="connsiteY571" fmla="*/ 287296 h 448583"/>
                    <a:gd name="connsiteX572" fmla="*/ 107992 w 480570"/>
                    <a:gd name="connsiteY572" fmla="*/ 285408 h 448583"/>
                    <a:gd name="connsiteX573" fmla="*/ 108154 w 480570"/>
                    <a:gd name="connsiteY573" fmla="*/ 283035 h 448583"/>
                    <a:gd name="connsiteX574" fmla="*/ 109287 w 480570"/>
                    <a:gd name="connsiteY574" fmla="*/ 278989 h 448583"/>
                    <a:gd name="connsiteX575" fmla="*/ 109071 w 480570"/>
                    <a:gd name="connsiteY575" fmla="*/ 277694 h 448583"/>
                    <a:gd name="connsiteX576" fmla="*/ 108046 w 480570"/>
                    <a:gd name="connsiteY576" fmla="*/ 276939 h 448583"/>
                    <a:gd name="connsiteX577" fmla="*/ 106104 w 480570"/>
                    <a:gd name="connsiteY577" fmla="*/ 276670 h 448583"/>
                    <a:gd name="connsiteX578" fmla="*/ 105565 w 480570"/>
                    <a:gd name="connsiteY578" fmla="*/ 276508 h 448583"/>
                    <a:gd name="connsiteX579" fmla="*/ 103461 w 480570"/>
                    <a:gd name="connsiteY579" fmla="*/ 275429 h 448583"/>
                    <a:gd name="connsiteX580" fmla="*/ 102544 w 480570"/>
                    <a:gd name="connsiteY580" fmla="*/ 275321 h 448583"/>
                    <a:gd name="connsiteX581" fmla="*/ 100494 w 480570"/>
                    <a:gd name="connsiteY581" fmla="*/ 275429 h 448583"/>
                    <a:gd name="connsiteX582" fmla="*/ 99416 w 480570"/>
                    <a:gd name="connsiteY582" fmla="*/ 274458 h 448583"/>
                    <a:gd name="connsiteX583" fmla="*/ 98283 w 480570"/>
                    <a:gd name="connsiteY583" fmla="*/ 271869 h 448583"/>
                    <a:gd name="connsiteX584" fmla="*/ 96179 w 480570"/>
                    <a:gd name="connsiteY584" fmla="*/ 270790 h 448583"/>
                    <a:gd name="connsiteX585" fmla="*/ 95262 w 480570"/>
                    <a:gd name="connsiteY585" fmla="*/ 269549 h 448583"/>
                    <a:gd name="connsiteX586" fmla="*/ 93913 w 480570"/>
                    <a:gd name="connsiteY586" fmla="*/ 267122 h 448583"/>
                    <a:gd name="connsiteX587" fmla="*/ 92241 w 480570"/>
                    <a:gd name="connsiteY587" fmla="*/ 265126 h 448583"/>
                    <a:gd name="connsiteX588" fmla="*/ 91702 w 480570"/>
                    <a:gd name="connsiteY588" fmla="*/ 263939 h 448583"/>
                    <a:gd name="connsiteX589" fmla="*/ 91486 w 480570"/>
                    <a:gd name="connsiteY589" fmla="*/ 262051 h 448583"/>
                    <a:gd name="connsiteX590" fmla="*/ 91756 w 480570"/>
                    <a:gd name="connsiteY590" fmla="*/ 260757 h 448583"/>
                    <a:gd name="connsiteX591" fmla="*/ 92403 w 480570"/>
                    <a:gd name="connsiteY591" fmla="*/ 259947 h 448583"/>
                    <a:gd name="connsiteX592" fmla="*/ 93212 w 480570"/>
                    <a:gd name="connsiteY592" fmla="*/ 259192 h 448583"/>
                    <a:gd name="connsiteX593" fmla="*/ 93967 w 480570"/>
                    <a:gd name="connsiteY593" fmla="*/ 258167 h 448583"/>
                    <a:gd name="connsiteX594" fmla="*/ 94453 w 480570"/>
                    <a:gd name="connsiteY594" fmla="*/ 257035 h 448583"/>
                    <a:gd name="connsiteX595" fmla="*/ 94291 w 480570"/>
                    <a:gd name="connsiteY595" fmla="*/ 256711 h 448583"/>
                    <a:gd name="connsiteX596" fmla="*/ 91810 w 480570"/>
                    <a:gd name="connsiteY596" fmla="*/ 257412 h 448583"/>
                    <a:gd name="connsiteX597" fmla="*/ 90893 w 480570"/>
                    <a:gd name="connsiteY597" fmla="*/ 258275 h 448583"/>
                    <a:gd name="connsiteX598" fmla="*/ 90461 w 480570"/>
                    <a:gd name="connsiteY598" fmla="*/ 259624 h 448583"/>
                    <a:gd name="connsiteX599" fmla="*/ 90353 w 480570"/>
                    <a:gd name="connsiteY599" fmla="*/ 261512 h 448583"/>
                    <a:gd name="connsiteX600" fmla="*/ 90030 w 480570"/>
                    <a:gd name="connsiteY600" fmla="*/ 263400 h 448583"/>
                    <a:gd name="connsiteX601" fmla="*/ 89166 w 480570"/>
                    <a:gd name="connsiteY601" fmla="*/ 264533 h 448583"/>
                    <a:gd name="connsiteX602" fmla="*/ 86847 w 480570"/>
                    <a:gd name="connsiteY602" fmla="*/ 266528 h 448583"/>
                    <a:gd name="connsiteX603" fmla="*/ 84312 w 480570"/>
                    <a:gd name="connsiteY603" fmla="*/ 265126 h 448583"/>
                    <a:gd name="connsiteX604" fmla="*/ 82747 w 480570"/>
                    <a:gd name="connsiteY604" fmla="*/ 263777 h 448583"/>
                    <a:gd name="connsiteX605" fmla="*/ 82154 w 480570"/>
                    <a:gd name="connsiteY605" fmla="*/ 263723 h 448583"/>
                    <a:gd name="connsiteX606" fmla="*/ 81561 w 480570"/>
                    <a:gd name="connsiteY606" fmla="*/ 263993 h 448583"/>
                    <a:gd name="connsiteX607" fmla="*/ 80590 w 480570"/>
                    <a:gd name="connsiteY607" fmla="*/ 264155 h 448583"/>
                    <a:gd name="connsiteX608" fmla="*/ 79996 w 480570"/>
                    <a:gd name="connsiteY608" fmla="*/ 263400 h 448583"/>
                    <a:gd name="connsiteX609" fmla="*/ 78540 w 480570"/>
                    <a:gd name="connsiteY609" fmla="*/ 258761 h 448583"/>
                    <a:gd name="connsiteX610" fmla="*/ 76652 w 480570"/>
                    <a:gd name="connsiteY610" fmla="*/ 257250 h 448583"/>
                    <a:gd name="connsiteX611" fmla="*/ 73685 w 480570"/>
                    <a:gd name="connsiteY611" fmla="*/ 255956 h 448583"/>
                    <a:gd name="connsiteX612" fmla="*/ 70502 w 480570"/>
                    <a:gd name="connsiteY612" fmla="*/ 255039 h 448583"/>
                    <a:gd name="connsiteX613" fmla="*/ 66133 w 480570"/>
                    <a:gd name="connsiteY613" fmla="*/ 254499 h 448583"/>
                    <a:gd name="connsiteX614" fmla="*/ 65216 w 480570"/>
                    <a:gd name="connsiteY614" fmla="*/ 254607 h 448583"/>
                    <a:gd name="connsiteX615" fmla="*/ 64569 w 480570"/>
                    <a:gd name="connsiteY615" fmla="*/ 254931 h 448583"/>
                    <a:gd name="connsiteX616" fmla="*/ 63975 w 480570"/>
                    <a:gd name="connsiteY616" fmla="*/ 255794 h 448583"/>
                    <a:gd name="connsiteX617" fmla="*/ 64137 w 480570"/>
                    <a:gd name="connsiteY617" fmla="*/ 256387 h 448583"/>
                    <a:gd name="connsiteX618" fmla="*/ 64569 w 480570"/>
                    <a:gd name="connsiteY618" fmla="*/ 256981 h 448583"/>
                    <a:gd name="connsiteX619" fmla="*/ 64839 w 480570"/>
                    <a:gd name="connsiteY619" fmla="*/ 257898 h 448583"/>
                    <a:gd name="connsiteX620" fmla="*/ 64407 w 480570"/>
                    <a:gd name="connsiteY620" fmla="*/ 259570 h 448583"/>
                    <a:gd name="connsiteX621" fmla="*/ 63328 w 480570"/>
                    <a:gd name="connsiteY621" fmla="*/ 260271 h 448583"/>
                    <a:gd name="connsiteX622" fmla="*/ 61980 w 480570"/>
                    <a:gd name="connsiteY622" fmla="*/ 260325 h 448583"/>
                    <a:gd name="connsiteX623" fmla="*/ 60739 w 480570"/>
                    <a:gd name="connsiteY623" fmla="*/ 260055 h 448583"/>
                    <a:gd name="connsiteX624" fmla="*/ 57179 w 480570"/>
                    <a:gd name="connsiteY624" fmla="*/ 258329 h 448583"/>
                    <a:gd name="connsiteX625" fmla="*/ 56585 w 480570"/>
                    <a:gd name="connsiteY625" fmla="*/ 257898 h 448583"/>
                    <a:gd name="connsiteX626" fmla="*/ 55884 w 480570"/>
                    <a:gd name="connsiteY626" fmla="*/ 257844 h 448583"/>
                    <a:gd name="connsiteX627" fmla="*/ 52702 w 480570"/>
                    <a:gd name="connsiteY627" fmla="*/ 256064 h 448583"/>
                    <a:gd name="connsiteX628" fmla="*/ 51785 w 480570"/>
                    <a:gd name="connsiteY628" fmla="*/ 255254 h 448583"/>
                    <a:gd name="connsiteX629" fmla="*/ 49357 w 480570"/>
                    <a:gd name="connsiteY629" fmla="*/ 241553 h 448583"/>
                    <a:gd name="connsiteX630" fmla="*/ 49843 w 480570"/>
                    <a:gd name="connsiteY630" fmla="*/ 239989 h 448583"/>
                    <a:gd name="connsiteX631" fmla="*/ 50868 w 480570"/>
                    <a:gd name="connsiteY631" fmla="*/ 239072 h 448583"/>
                    <a:gd name="connsiteX632" fmla="*/ 52270 w 480570"/>
                    <a:gd name="connsiteY632" fmla="*/ 239234 h 448583"/>
                    <a:gd name="connsiteX633" fmla="*/ 53888 w 480570"/>
                    <a:gd name="connsiteY633" fmla="*/ 240690 h 448583"/>
                    <a:gd name="connsiteX634" fmla="*/ 55291 w 480570"/>
                    <a:gd name="connsiteY634" fmla="*/ 241499 h 448583"/>
                    <a:gd name="connsiteX635" fmla="*/ 61278 w 480570"/>
                    <a:gd name="connsiteY635" fmla="*/ 241553 h 448583"/>
                    <a:gd name="connsiteX636" fmla="*/ 62573 w 480570"/>
                    <a:gd name="connsiteY636" fmla="*/ 242200 h 448583"/>
                    <a:gd name="connsiteX637" fmla="*/ 65270 w 480570"/>
                    <a:gd name="connsiteY637" fmla="*/ 244196 h 448583"/>
                    <a:gd name="connsiteX638" fmla="*/ 67590 w 480570"/>
                    <a:gd name="connsiteY638" fmla="*/ 244736 h 448583"/>
                    <a:gd name="connsiteX639" fmla="*/ 68129 w 480570"/>
                    <a:gd name="connsiteY639" fmla="*/ 244952 h 448583"/>
                    <a:gd name="connsiteX640" fmla="*/ 68722 w 480570"/>
                    <a:gd name="connsiteY640" fmla="*/ 245167 h 448583"/>
                    <a:gd name="connsiteX641" fmla="*/ 69585 w 480570"/>
                    <a:gd name="connsiteY641" fmla="*/ 245167 h 448583"/>
                    <a:gd name="connsiteX642" fmla="*/ 71581 w 480570"/>
                    <a:gd name="connsiteY642" fmla="*/ 244682 h 448583"/>
                    <a:gd name="connsiteX643" fmla="*/ 72283 w 480570"/>
                    <a:gd name="connsiteY643" fmla="*/ 244142 h 448583"/>
                    <a:gd name="connsiteX644" fmla="*/ 72013 w 480570"/>
                    <a:gd name="connsiteY644" fmla="*/ 243387 h 448583"/>
                    <a:gd name="connsiteX645" fmla="*/ 71204 w 480570"/>
                    <a:gd name="connsiteY645" fmla="*/ 243171 h 448583"/>
                    <a:gd name="connsiteX646" fmla="*/ 68938 w 480570"/>
                    <a:gd name="connsiteY646" fmla="*/ 243441 h 448583"/>
                    <a:gd name="connsiteX647" fmla="*/ 68075 w 480570"/>
                    <a:gd name="connsiteY647" fmla="*/ 243117 h 448583"/>
                    <a:gd name="connsiteX648" fmla="*/ 66511 w 480570"/>
                    <a:gd name="connsiteY648" fmla="*/ 240906 h 448583"/>
                    <a:gd name="connsiteX649" fmla="*/ 65702 w 480570"/>
                    <a:gd name="connsiteY649" fmla="*/ 240151 h 448583"/>
                    <a:gd name="connsiteX650" fmla="*/ 63814 w 480570"/>
                    <a:gd name="connsiteY650" fmla="*/ 238856 h 448583"/>
                    <a:gd name="connsiteX651" fmla="*/ 61818 w 480570"/>
                    <a:gd name="connsiteY651" fmla="*/ 238047 h 448583"/>
                    <a:gd name="connsiteX652" fmla="*/ 60901 w 480570"/>
                    <a:gd name="connsiteY652" fmla="*/ 237885 h 448583"/>
                    <a:gd name="connsiteX653" fmla="*/ 59444 w 480570"/>
                    <a:gd name="connsiteY653" fmla="*/ 237777 h 448583"/>
                    <a:gd name="connsiteX654" fmla="*/ 58797 w 480570"/>
                    <a:gd name="connsiteY654" fmla="*/ 237454 h 448583"/>
                    <a:gd name="connsiteX655" fmla="*/ 58797 w 480570"/>
                    <a:gd name="connsiteY655" fmla="*/ 236860 h 448583"/>
                    <a:gd name="connsiteX656" fmla="*/ 59175 w 480570"/>
                    <a:gd name="connsiteY656" fmla="*/ 236752 h 448583"/>
                    <a:gd name="connsiteX657" fmla="*/ 59984 w 480570"/>
                    <a:gd name="connsiteY657" fmla="*/ 236267 h 448583"/>
                    <a:gd name="connsiteX658" fmla="*/ 59606 w 480570"/>
                    <a:gd name="connsiteY658" fmla="*/ 235943 h 448583"/>
                    <a:gd name="connsiteX659" fmla="*/ 59175 w 480570"/>
                    <a:gd name="connsiteY659" fmla="*/ 235404 h 448583"/>
                    <a:gd name="connsiteX660" fmla="*/ 58797 w 480570"/>
                    <a:gd name="connsiteY660" fmla="*/ 235080 h 448583"/>
                    <a:gd name="connsiteX661" fmla="*/ 58797 w 480570"/>
                    <a:gd name="connsiteY661" fmla="*/ 234541 h 448583"/>
                    <a:gd name="connsiteX662" fmla="*/ 60361 w 480570"/>
                    <a:gd name="connsiteY662" fmla="*/ 234541 h 448583"/>
                    <a:gd name="connsiteX663" fmla="*/ 63220 w 480570"/>
                    <a:gd name="connsiteY663" fmla="*/ 235080 h 448583"/>
                    <a:gd name="connsiteX664" fmla="*/ 64785 w 480570"/>
                    <a:gd name="connsiteY664" fmla="*/ 235080 h 448583"/>
                    <a:gd name="connsiteX665" fmla="*/ 64785 w 480570"/>
                    <a:gd name="connsiteY665" fmla="*/ 234541 h 448583"/>
                    <a:gd name="connsiteX666" fmla="*/ 62735 w 480570"/>
                    <a:gd name="connsiteY666" fmla="*/ 233084 h 448583"/>
                    <a:gd name="connsiteX667" fmla="*/ 60469 w 480570"/>
                    <a:gd name="connsiteY667" fmla="*/ 232221 h 448583"/>
                    <a:gd name="connsiteX668" fmla="*/ 57826 w 480570"/>
                    <a:gd name="connsiteY668" fmla="*/ 231898 h 448583"/>
                    <a:gd name="connsiteX669" fmla="*/ 52054 w 480570"/>
                    <a:gd name="connsiteY669" fmla="*/ 232113 h 448583"/>
                    <a:gd name="connsiteX670" fmla="*/ 50760 w 480570"/>
                    <a:gd name="connsiteY670" fmla="*/ 232653 h 448583"/>
                    <a:gd name="connsiteX671" fmla="*/ 50274 w 480570"/>
                    <a:gd name="connsiteY671" fmla="*/ 232329 h 448583"/>
                    <a:gd name="connsiteX672" fmla="*/ 49735 w 480570"/>
                    <a:gd name="connsiteY672" fmla="*/ 231790 h 448583"/>
                    <a:gd name="connsiteX673" fmla="*/ 48440 w 480570"/>
                    <a:gd name="connsiteY673" fmla="*/ 231250 h 448583"/>
                    <a:gd name="connsiteX674" fmla="*/ 48063 w 480570"/>
                    <a:gd name="connsiteY674" fmla="*/ 230711 h 448583"/>
                    <a:gd name="connsiteX675" fmla="*/ 47793 w 480570"/>
                    <a:gd name="connsiteY675" fmla="*/ 230117 h 448583"/>
                    <a:gd name="connsiteX676" fmla="*/ 47523 w 480570"/>
                    <a:gd name="connsiteY676" fmla="*/ 229740 h 448583"/>
                    <a:gd name="connsiteX677" fmla="*/ 46660 w 480570"/>
                    <a:gd name="connsiteY677" fmla="*/ 229254 h 448583"/>
                    <a:gd name="connsiteX678" fmla="*/ 46390 w 480570"/>
                    <a:gd name="connsiteY678" fmla="*/ 229146 h 448583"/>
                    <a:gd name="connsiteX679" fmla="*/ 46067 w 480570"/>
                    <a:gd name="connsiteY679" fmla="*/ 229146 h 448583"/>
                    <a:gd name="connsiteX680" fmla="*/ 45150 w 480570"/>
                    <a:gd name="connsiteY680" fmla="*/ 229093 h 448583"/>
                    <a:gd name="connsiteX681" fmla="*/ 44287 w 480570"/>
                    <a:gd name="connsiteY681" fmla="*/ 229200 h 448583"/>
                    <a:gd name="connsiteX682" fmla="*/ 43639 w 480570"/>
                    <a:gd name="connsiteY682" fmla="*/ 229470 h 448583"/>
                    <a:gd name="connsiteX683" fmla="*/ 42938 w 480570"/>
                    <a:gd name="connsiteY683" fmla="*/ 229470 h 448583"/>
                    <a:gd name="connsiteX684" fmla="*/ 41967 w 480570"/>
                    <a:gd name="connsiteY684" fmla="*/ 228823 h 448583"/>
                    <a:gd name="connsiteX685" fmla="*/ 40187 w 480570"/>
                    <a:gd name="connsiteY685" fmla="*/ 227097 h 448583"/>
                    <a:gd name="connsiteX686" fmla="*/ 39378 w 480570"/>
                    <a:gd name="connsiteY686" fmla="*/ 225964 h 448583"/>
                    <a:gd name="connsiteX687" fmla="*/ 38784 w 480570"/>
                    <a:gd name="connsiteY687" fmla="*/ 224561 h 448583"/>
                    <a:gd name="connsiteX688" fmla="*/ 37004 w 480570"/>
                    <a:gd name="connsiteY688" fmla="*/ 216740 h 448583"/>
                    <a:gd name="connsiteX689" fmla="*/ 36789 w 480570"/>
                    <a:gd name="connsiteY689" fmla="*/ 213234 h 448583"/>
                    <a:gd name="connsiteX690" fmla="*/ 36950 w 480570"/>
                    <a:gd name="connsiteY690" fmla="*/ 212478 h 448583"/>
                    <a:gd name="connsiteX691" fmla="*/ 37813 w 480570"/>
                    <a:gd name="connsiteY691" fmla="*/ 212370 h 448583"/>
                    <a:gd name="connsiteX692" fmla="*/ 39863 w 480570"/>
                    <a:gd name="connsiteY692" fmla="*/ 212370 h 448583"/>
                    <a:gd name="connsiteX693" fmla="*/ 37004 w 480570"/>
                    <a:gd name="connsiteY693" fmla="*/ 208379 h 448583"/>
                    <a:gd name="connsiteX694" fmla="*/ 35926 w 480570"/>
                    <a:gd name="connsiteY694" fmla="*/ 206059 h 448583"/>
                    <a:gd name="connsiteX695" fmla="*/ 36843 w 480570"/>
                    <a:gd name="connsiteY695" fmla="*/ 204009 h 448583"/>
                    <a:gd name="connsiteX696" fmla="*/ 36843 w 480570"/>
                    <a:gd name="connsiteY696" fmla="*/ 203470 h 448583"/>
                    <a:gd name="connsiteX697" fmla="*/ 35818 w 480570"/>
                    <a:gd name="connsiteY697" fmla="*/ 203092 h 448583"/>
                    <a:gd name="connsiteX698" fmla="*/ 34685 w 480570"/>
                    <a:gd name="connsiteY698" fmla="*/ 202877 h 448583"/>
                    <a:gd name="connsiteX699" fmla="*/ 33876 w 480570"/>
                    <a:gd name="connsiteY699" fmla="*/ 203254 h 448583"/>
                    <a:gd name="connsiteX700" fmla="*/ 33822 w 480570"/>
                    <a:gd name="connsiteY700" fmla="*/ 204657 h 448583"/>
                    <a:gd name="connsiteX701" fmla="*/ 32365 w 480570"/>
                    <a:gd name="connsiteY701" fmla="*/ 203848 h 448583"/>
                    <a:gd name="connsiteX702" fmla="*/ 31988 w 480570"/>
                    <a:gd name="connsiteY702" fmla="*/ 202445 h 448583"/>
                    <a:gd name="connsiteX703" fmla="*/ 32419 w 480570"/>
                    <a:gd name="connsiteY703" fmla="*/ 200989 h 448583"/>
                    <a:gd name="connsiteX704" fmla="*/ 33228 w 480570"/>
                    <a:gd name="connsiteY704" fmla="*/ 199910 h 448583"/>
                    <a:gd name="connsiteX705" fmla="*/ 34092 w 480570"/>
                    <a:gd name="connsiteY705" fmla="*/ 199478 h 448583"/>
                    <a:gd name="connsiteX706" fmla="*/ 35440 w 480570"/>
                    <a:gd name="connsiteY706" fmla="*/ 199101 h 448583"/>
                    <a:gd name="connsiteX707" fmla="*/ 38245 w 480570"/>
                    <a:gd name="connsiteY707" fmla="*/ 198723 h 448583"/>
                    <a:gd name="connsiteX708" fmla="*/ 40672 w 480570"/>
                    <a:gd name="connsiteY708" fmla="*/ 198939 h 448583"/>
                    <a:gd name="connsiteX709" fmla="*/ 43208 w 480570"/>
                    <a:gd name="connsiteY709" fmla="*/ 199532 h 448583"/>
                    <a:gd name="connsiteX710" fmla="*/ 45419 w 480570"/>
                    <a:gd name="connsiteY710" fmla="*/ 200449 h 448583"/>
                    <a:gd name="connsiteX711" fmla="*/ 46876 w 480570"/>
                    <a:gd name="connsiteY711" fmla="*/ 201690 h 448583"/>
                    <a:gd name="connsiteX712" fmla="*/ 47415 w 480570"/>
                    <a:gd name="connsiteY712" fmla="*/ 201690 h 448583"/>
                    <a:gd name="connsiteX713" fmla="*/ 46876 w 480570"/>
                    <a:gd name="connsiteY713" fmla="*/ 200341 h 448583"/>
                    <a:gd name="connsiteX714" fmla="*/ 45150 w 480570"/>
                    <a:gd name="connsiteY714" fmla="*/ 198561 h 448583"/>
                    <a:gd name="connsiteX715" fmla="*/ 44448 w 480570"/>
                    <a:gd name="connsiteY715" fmla="*/ 197482 h 448583"/>
                    <a:gd name="connsiteX716" fmla="*/ 44287 w 480570"/>
                    <a:gd name="connsiteY716" fmla="*/ 196511 h 448583"/>
                    <a:gd name="connsiteX717" fmla="*/ 44448 w 480570"/>
                    <a:gd name="connsiteY717" fmla="*/ 193059 h 448583"/>
                    <a:gd name="connsiteX718" fmla="*/ 44125 w 480570"/>
                    <a:gd name="connsiteY718" fmla="*/ 188258 h 448583"/>
                    <a:gd name="connsiteX719" fmla="*/ 43477 w 480570"/>
                    <a:gd name="connsiteY719" fmla="*/ 185939 h 448583"/>
                    <a:gd name="connsiteX720" fmla="*/ 41805 w 480570"/>
                    <a:gd name="connsiteY720" fmla="*/ 183188 h 448583"/>
                    <a:gd name="connsiteX721" fmla="*/ 41535 w 480570"/>
                    <a:gd name="connsiteY721" fmla="*/ 181947 h 448583"/>
                    <a:gd name="connsiteX722" fmla="*/ 41643 w 480570"/>
                    <a:gd name="connsiteY722" fmla="*/ 179196 h 448583"/>
                    <a:gd name="connsiteX723" fmla="*/ 42021 w 480570"/>
                    <a:gd name="connsiteY723" fmla="*/ 178009 h 448583"/>
                    <a:gd name="connsiteX724" fmla="*/ 42992 w 480570"/>
                    <a:gd name="connsiteY724" fmla="*/ 178009 h 448583"/>
                    <a:gd name="connsiteX725" fmla="*/ 45204 w 480570"/>
                    <a:gd name="connsiteY725" fmla="*/ 178926 h 448583"/>
                    <a:gd name="connsiteX726" fmla="*/ 54158 w 480570"/>
                    <a:gd name="connsiteY726" fmla="*/ 180059 h 448583"/>
                    <a:gd name="connsiteX727" fmla="*/ 52432 w 480570"/>
                    <a:gd name="connsiteY727" fmla="*/ 178603 h 448583"/>
                    <a:gd name="connsiteX728" fmla="*/ 48602 w 480570"/>
                    <a:gd name="connsiteY728" fmla="*/ 176013 h 448583"/>
                    <a:gd name="connsiteX729" fmla="*/ 43423 w 480570"/>
                    <a:gd name="connsiteY729" fmla="*/ 171644 h 448583"/>
                    <a:gd name="connsiteX730" fmla="*/ 42560 w 480570"/>
                    <a:gd name="connsiteY730" fmla="*/ 171213 h 448583"/>
                    <a:gd name="connsiteX731" fmla="*/ 36950 w 480570"/>
                    <a:gd name="connsiteY731" fmla="*/ 159831 h 448583"/>
                    <a:gd name="connsiteX732" fmla="*/ 32096 w 480570"/>
                    <a:gd name="connsiteY732" fmla="*/ 156001 h 448583"/>
                    <a:gd name="connsiteX733" fmla="*/ 30909 w 480570"/>
                    <a:gd name="connsiteY733" fmla="*/ 155461 h 448583"/>
                    <a:gd name="connsiteX734" fmla="*/ 29398 w 480570"/>
                    <a:gd name="connsiteY734" fmla="*/ 155138 h 448583"/>
                    <a:gd name="connsiteX735" fmla="*/ 23950 w 480570"/>
                    <a:gd name="connsiteY735" fmla="*/ 154706 h 448583"/>
                    <a:gd name="connsiteX736" fmla="*/ 21847 w 480570"/>
                    <a:gd name="connsiteY736" fmla="*/ 153573 h 448583"/>
                    <a:gd name="connsiteX737" fmla="*/ 21145 w 480570"/>
                    <a:gd name="connsiteY737" fmla="*/ 151362 h 448583"/>
                    <a:gd name="connsiteX738" fmla="*/ 22062 w 480570"/>
                    <a:gd name="connsiteY738" fmla="*/ 147910 h 448583"/>
                    <a:gd name="connsiteX739" fmla="*/ 23033 w 480570"/>
                    <a:gd name="connsiteY739" fmla="*/ 145428 h 448583"/>
                    <a:gd name="connsiteX740" fmla="*/ 23195 w 480570"/>
                    <a:gd name="connsiteY740" fmla="*/ 144188 h 448583"/>
                    <a:gd name="connsiteX741" fmla="*/ 23249 w 480570"/>
                    <a:gd name="connsiteY741" fmla="*/ 142192 h 448583"/>
                    <a:gd name="connsiteX742" fmla="*/ 22710 w 480570"/>
                    <a:gd name="connsiteY742" fmla="*/ 140465 h 448583"/>
                    <a:gd name="connsiteX743" fmla="*/ 20498 w 480570"/>
                    <a:gd name="connsiteY743" fmla="*/ 137067 h 448583"/>
                    <a:gd name="connsiteX744" fmla="*/ 20228 w 480570"/>
                    <a:gd name="connsiteY744" fmla="*/ 134802 h 448583"/>
                    <a:gd name="connsiteX745" fmla="*/ 20606 w 480570"/>
                    <a:gd name="connsiteY745" fmla="*/ 133885 h 448583"/>
                    <a:gd name="connsiteX746" fmla="*/ 21793 w 480570"/>
                    <a:gd name="connsiteY746" fmla="*/ 131943 h 448583"/>
                    <a:gd name="connsiteX747" fmla="*/ 22062 w 480570"/>
                    <a:gd name="connsiteY747" fmla="*/ 130972 h 448583"/>
                    <a:gd name="connsiteX748" fmla="*/ 22062 w 480570"/>
                    <a:gd name="connsiteY748" fmla="*/ 127411 h 448583"/>
                    <a:gd name="connsiteX749" fmla="*/ 21739 w 480570"/>
                    <a:gd name="connsiteY749" fmla="*/ 125254 h 448583"/>
                    <a:gd name="connsiteX750" fmla="*/ 20876 w 480570"/>
                    <a:gd name="connsiteY750" fmla="*/ 123474 h 448583"/>
                    <a:gd name="connsiteX751" fmla="*/ 17315 w 480570"/>
                    <a:gd name="connsiteY751" fmla="*/ 118835 h 448583"/>
                    <a:gd name="connsiteX752" fmla="*/ 17423 w 480570"/>
                    <a:gd name="connsiteY752" fmla="*/ 118026 h 448583"/>
                    <a:gd name="connsiteX753" fmla="*/ 18071 w 480570"/>
                    <a:gd name="connsiteY753" fmla="*/ 117216 h 448583"/>
                    <a:gd name="connsiteX754" fmla="*/ 18448 w 480570"/>
                    <a:gd name="connsiteY754" fmla="*/ 115436 h 448583"/>
                    <a:gd name="connsiteX755" fmla="*/ 17855 w 480570"/>
                    <a:gd name="connsiteY755" fmla="*/ 113387 h 448583"/>
                    <a:gd name="connsiteX756" fmla="*/ 15535 w 480570"/>
                    <a:gd name="connsiteY756" fmla="*/ 110420 h 448583"/>
                    <a:gd name="connsiteX757" fmla="*/ 15481 w 480570"/>
                    <a:gd name="connsiteY757" fmla="*/ 108640 h 448583"/>
                    <a:gd name="connsiteX758" fmla="*/ 16129 w 480570"/>
                    <a:gd name="connsiteY758" fmla="*/ 107830 h 448583"/>
                    <a:gd name="connsiteX759" fmla="*/ 17369 w 480570"/>
                    <a:gd name="connsiteY759" fmla="*/ 106644 h 448583"/>
                    <a:gd name="connsiteX760" fmla="*/ 18772 w 480570"/>
                    <a:gd name="connsiteY760" fmla="*/ 105565 h 448583"/>
                    <a:gd name="connsiteX761" fmla="*/ 19905 w 480570"/>
                    <a:gd name="connsiteY761" fmla="*/ 105079 h 448583"/>
                    <a:gd name="connsiteX762" fmla="*/ 21577 w 480570"/>
                    <a:gd name="connsiteY762" fmla="*/ 104864 h 448583"/>
                    <a:gd name="connsiteX763" fmla="*/ 22925 w 480570"/>
                    <a:gd name="connsiteY763" fmla="*/ 104162 h 448583"/>
                    <a:gd name="connsiteX764" fmla="*/ 24004 w 480570"/>
                    <a:gd name="connsiteY764" fmla="*/ 103030 h 448583"/>
                    <a:gd name="connsiteX765" fmla="*/ 24975 w 480570"/>
                    <a:gd name="connsiteY765" fmla="*/ 101519 h 448583"/>
                    <a:gd name="connsiteX766" fmla="*/ 26324 w 480570"/>
                    <a:gd name="connsiteY766" fmla="*/ 97905 h 448583"/>
                    <a:gd name="connsiteX767" fmla="*/ 26270 w 480570"/>
                    <a:gd name="connsiteY767" fmla="*/ 94453 h 448583"/>
                    <a:gd name="connsiteX768" fmla="*/ 21631 w 480570"/>
                    <a:gd name="connsiteY768" fmla="*/ 81884 h 448583"/>
                    <a:gd name="connsiteX769" fmla="*/ 21415 w 480570"/>
                    <a:gd name="connsiteY769" fmla="*/ 79834 h 448583"/>
                    <a:gd name="connsiteX770" fmla="*/ 22116 w 480570"/>
                    <a:gd name="connsiteY770" fmla="*/ 78594 h 448583"/>
                    <a:gd name="connsiteX771" fmla="*/ 23842 w 480570"/>
                    <a:gd name="connsiteY771" fmla="*/ 78054 h 448583"/>
                    <a:gd name="connsiteX772" fmla="*/ 27349 w 480570"/>
                    <a:gd name="connsiteY772" fmla="*/ 77731 h 448583"/>
                    <a:gd name="connsiteX773" fmla="*/ 30801 w 480570"/>
                    <a:gd name="connsiteY773" fmla="*/ 76760 h 448583"/>
                    <a:gd name="connsiteX774" fmla="*/ 37328 w 480570"/>
                    <a:gd name="connsiteY774" fmla="*/ 74171 h 448583"/>
                    <a:gd name="connsiteX775" fmla="*/ 40349 w 480570"/>
                    <a:gd name="connsiteY775" fmla="*/ 72283 h 448583"/>
                    <a:gd name="connsiteX776" fmla="*/ 41697 w 480570"/>
                    <a:gd name="connsiteY776" fmla="*/ 71042 h 448583"/>
                    <a:gd name="connsiteX777" fmla="*/ 46660 w 480570"/>
                    <a:gd name="connsiteY777" fmla="*/ 64892 h 448583"/>
                    <a:gd name="connsiteX778" fmla="*/ 47739 w 480570"/>
                    <a:gd name="connsiteY778" fmla="*/ 62897 h 448583"/>
                    <a:gd name="connsiteX779" fmla="*/ 49087 w 480570"/>
                    <a:gd name="connsiteY779" fmla="*/ 61063 h 448583"/>
                    <a:gd name="connsiteX780" fmla="*/ 51083 w 480570"/>
                    <a:gd name="connsiteY780" fmla="*/ 59768 h 448583"/>
                    <a:gd name="connsiteX781" fmla="*/ 51083 w 480570"/>
                    <a:gd name="connsiteY781" fmla="*/ 59175 h 448583"/>
                    <a:gd name="connsiteX782" fmla="*/ 48818 w 480570"/>
                    <a:gd name="connsiteY782" fmla="*/ 58959 h 448583"/>
                    <a:gd name="connsiteX783" fmla="*/ 47685 w 480570"/>
                    <a:gd name="connsiteY783" fmla="*/ 60307 h 448583"/>
                    <a:gd name="connsiteX784" fmla="*/ 46822 w 480570"/>
                    <a:gd name="connsiteY784" fmla="*/ 61980 h 448583"/>
                    <a:gd name="connsiteX785" fmla="*/ 45419 w 480570"/>
                    <a:gd name="connsiteY785" fmla="*/ 62789 h 448583"/>
                    <a:gd name="connsiteX786" fmla="*/ 44287 w 480570"/>
                    <a:gd name="connsiteY786" fmla="*/ 63706 h 448583"/>
                    <a:gd name="connsiteX787" fmla="*/ 42291 w 480570"/>
                    <a:gd name="connsiteY787" fmla="*/ 67805 h 448583"/>
                    <a:gd name="connsiteX788" fmla="*/ 41266 w 480570"/>
                    <a:gd name="connsiteY788" fmla="*/ 68722 h 448583"/>
                    <a:gd name="connsiteX789" fmla="*/ 40942 w 480570"/>
                    <a:gd name="connsiteY789" fmla="*/ 69208 h 448583"/>
                    <a:gd name="connsiteX790" fmla="*/ 40565 w 480570"/>
                    <a:gd name="connsiteY790" fmla="*/ 70233 h 448583"/>
                    <a:gd name="connsiteX791" fmla="*/ 39917 w 480570"/>
                    <a:gd name="connsiteY791" fmla="*/ 71258 h 448583"/>
                    <a:gd name="connsiteX792" fmla="*/ 38892 w 480570"/>
                    <a:gd name="connsiteY792" fmla="*/ 71743 h 448583"/>
                    <a:gd name="connsiteX793" fmla="*/ 37867 w 480570"/>
                    <a:gd name="connsiteY793" fmla="*/ 71959 h 448583"/>
                    <a:gd name="connsiteX794" fmla="*/ 37058 w 480570"/>
                    <a:gd name="connsiteY794" fmla="*/ 72444 h 448583"/>
                    <a:gd name="connsiteX795" fmla="*/ 35656 w 480570"/>
                    <a:gd name="connsiteY795" fmla="*/ 73523 h 448583"/>
                    <a:gd name="connsiteX796" fmla="*/ 33714 w 480570"/>
                    <a:gd name="connsiteY796" fmla="*/ 74117 h 448583"/>
                    <a:gd name="connsiteX797" fmla="*/ 29021 w 480570"/>
                    <a:gd name="connsiteY797" fmla="*/ 74548 h 448583"/>
                    <a:gd name="connsiteX798" fmla="*/ 26809 w 480570"/>
                    <a:gd name="connsiteY798" fmla="*/ 75357 h 448583"/>
                    <a:gd name="connsiteX799" fmla="*/ 27187 w 480570"/>
                    <a:gd name="connsiteY799" fmla="*/ 72606 h 448583"/>
                    <a:gd name="connsiteX800" fmla="*/ 28535 w 480570"/>
                    <a:gd name="connsiteY800" fmla="*/ 70287 h 448583"/>
                    <a:gd name="connsiteX801" fmla="*/ 31502 w 480570"/>
                    <a:gd name="connsiteY801" fmla="*/ 66403 h 448583"/>
                    <a:gd name="connsiteX802" fmla="*/ 32743 w 480570"/>
                    <a:gd name="connsiteY802" fmla="*/ 63490 h 448583"/>
                    <a:gd name="connsiteX803" fmla="*/ 33282 w 480570"/>
                    <a:gd name="connsiteY803" fmla="*/ 60739 h 448583"/>
                    <a:gd name="connsiteX804" fmla="*/ 33282 w 480570"/>
                    <a:gd name="connsiteY804" fmla="*/ 50760 h 448583"/>
                    <a:gd name="connsiteX805" fmla="*/ 34361 w 480570"/>
                    <a:gd name="connsiteY805" fmla="*/ 47739 h 448583"/>
                    <a:gd name="connsiteX806" fmla="*/ 36357 w 480570"/>
                    <a:gd name="connsiteY806" fmla="*/ 45419 h 448583"/>
                    <a:gd name="connsiteX807" fmla="*/ 49950 w 480570"/>
                    <a:gd name="connsiteY807" fmla="*/ 36033 h 448583"/>
                    <a:gd name="connsiteX808" fmla="*/ 51623 w 480570"/>
                    <a:gd name="connsiteY808" fmla="*/ 33822 h 448583"/>
                    <a:gd name="connsiteX809" fmla="*/ 54320 w 480570"/>
                    <a:gd name="connsiteY809" fmla="*/ 28697 h 448583"/>
                    <a:gd name="connsiteX810" fmla="*/ 55830 w 480570"/>
                    <a:gd name="connsiteY810" fmla="*/ 26486 h 448583"/>
                    <a:gd name="connsiteX811" fmla="*/ 57394 w 480570"/>
                    <a:gd name="connsiteY811" fmla="*/ 24813 h 448583"/>
                    <a:gd name="connsiteX812" fmla="*/ 57664 w 480570"/>
                    <a:gd name="connsiteY812" fmla="*/ 24436 h 448583"/>
                    <a:gd name="connsiteX813" fmla="*/ 57772 w 480570"/>
                    <a:gd name="connsiteY813" fmla="*/ 24220 h 448583"/>
                    <a:gd name="connsiteX814" fmla="*/ 57988 w 480570"/>
                    <a:gd name="connsiteY814" fmla="*/ 24058 h 448583"/>
                    <a:gd name="connsiteX815" fmla="*/ 58204 w 480570"/>
                    <a:gd name="connsiteY815" fmla="*/ 23789 h 448583"/>
                    <a:gd name="connsiteX816" fmla="*/ 58311 w 480570"/>
                    <a:gd name="connsiteY816" fmla="*/ 23303 h 448583"/>
                    <a:gd name="connsiteX817" fmla="*/ 58096 w 480570"/>
                    <a:gd name="connsiteY817" fmla="*/ 23033 h 448583"/>
                    <a:gd name="connsiteX818" fmla="*/ 57664 w 480570"/>
                    <a:gd name="connsiteY818" fmla="*/ 22925 h 448583"/>
                    <a:gd name="connsiteX819" fmla="*/ 57233 w 480570"/>
                    <a:gd name="connsiteY819" fmla="*/ 23033 h 448583"/>
                    <a:gd name="connsiteX820" fmla="*/ 57017 w 480570"/>
                    <a:gd name="connsiteY820" fmla="*/ 23303 h 448583"/>
                    <a:gd name="connsiteX821" fmla="*/ 52863 w 480570"/>
                    <a:gd name="connsiteY821" fmla="*/ 26540 h 448583"/>
                    <a:gd name="connsiteX822" fmla="*/ 53079 w 480570"/>
                    <a:gd name="connsiteY822" fmla="*/ 24975 h 448583"/>
                    <a:gd name="connsiteX823" fmla="*/ 53996 w 480570"/>
                    <a:gd name="connsiteY823" fmla="*/ 24004 h 448583"/>
                    <a:gd name="connsiteX824" fmla="*/ 55237 w 480570"/>
                    <a:gd name="connsiteY824" fmla="*/ 23087 h 448583"/>
                    <a:gd name="connsiteX825" fmla="*/ 56424 w 480570"/>
                    <a:gd name="connsiteY825" fmla="*/ 21739 h 448583"/>
                    <a:gd name="connsiteX826" fmla="*/ 57017 w 480570"/>
                    <a:gd name="connsiteY826" fmla="*/ 20228 h 448583"/>
                    <a:gd name="connsiteX827" fmla="*/ 57125 w 480570"/>
                    <a:gd name="connsiteY827" fmla="*/ 18664 h 448583"/>
                    <a:gd name="connsiteX828" fmla="*/ 56963 w 480570"/>
                    <a:gd name="connsiteY828" fmla="*/ 15805 h 448583"/>
                    <a:gd name="connsiteX829" fmla="*/ 57502 w 480570"/>
                    <a:gd name="connsiteY829" fmla="*/ 12838 h 448583"/>
                    <a:gd name="connsiteX830" fmla="*/ 59067 w 480570"/>
                    <a:gd name="connsiteY830" fmla="*/ 11705 h 448583"/>
                    <a:gd name="connsiteX831" fmla="*/ 64731 w 480570"/>
                    <a:gd name="connsiteY831" fmla="*/ 11058 h 448583"/>
                    <a:gd name="connsiteX832" fmla="*/ 76652 w 480570"/>
                    <a:gd name="connsiteY832" fmla="*/ 8037 h 448583"/>
                    <a:gd name="connsiteX833" fmla="*/ 78162 w 480570"/>
                    <a:gd name="connsiteY833" fmla="*/ 7390 h 448583"/>
                    <a:gd name="connsiteX834" fmla="*/ 79349 w 480570"/>
                    <a:gd name="connsiteY834" fmla="*/ 6527 h 448583"/>
                    <a:gd name="connsiteX835" fmla="*/ 80374 w 480570"/>
                    <a:gd name="connsiteY835" fmla="*/ 5340 h 448583"/>
                    <a:gd name="connsiteX836" fmla="*/ 83017 w 480570"/>
                    <a:gd name="connsiteY836" fmla="*/ 701 h 448583"/>
                    <a:gd name="connsiteX837" fmla="*/ 84042 w 480570"/>
                    <a:gd name="connsiteY837" fmla="*/ 0 h 448583"/>
                    <a:gd name="connsiteX838" fmla="*/ 0 w 480570"/>
                    <a:gd name="connsiteY838" fmla="*/ 329803 h 448583"/>
                    <a:gd name="connsiteX839" fmla="*/ 1241 w 480570"/>
                    <a:gd name="connsiteY839" fmla="*/ 328508 h 448583"/>
                    <a:gd name="connsiteX840" fmla="*/ 3992 w 480570"/>
                    <a:gd name="connsiteY840" fmla="*/ 328023 h 448583"/>
                    <a:gd name="connsiteX841" fmla="*/ 6959 w 480570"/>
                    <a:gd name="connsiteY841" fmla="*/ 328184 h 448583"/>
                    <a:gd name="connsiteX842" fmla="*/ 8793 w 480570"/>
                    <a:gd name="connsiteY842" fmla="*/ 328832 h 448583"/>
                    <a:gd name="connsiteX843" fmla="*/ 7120 w 480570"/>
                    <a:gd name="connsiteY843" fmla="*/ 330126 h 448583"/>
                    <a:gd name="connsiteX844" fmla="*/ 4154 w 480570"/>
                    <a:gd name="connsiteY844" fmla="*/ 330288 h 448583"/>
                    <a:gd name="connsiteX845" fmla="*/ 0 w 480570"/>
                    <a:gd name="connsiteY845" fmla="*/ 329803 h 448583"/>
                    <a:gd name="connsiteX846" fmla="*/ 42830 w 480570"/>
                    <a:gd name="connsiteY846" fmla="*/ 290209 h 448583"/>
                    <a:gd name="connsiteX847" fmla="*/ 43855 w 480570"/>
                    <a:gd name="connsiteY847" fmla="*/ 290964 h 448583"/>
                    <a:gd name="connsiteX848" fmla="*/ 43423 w 480570"/>
                    <a:gd name="connsiteY848" fmla="*/ 292043 h 448583"/>
                    <a:gd name="connsiteX849" fmla="*/ 40565 w 480570"/>
                    <a:gd name="connsiteY849" fmla="*/ 294902 h 448583"/>
                    <a:gd name="connsiteX850" fmla="*/ 40079 w 480570"/>
                    <a:gd name="connsiteY850" fmla="*/ 295118 h 448583"/>
                    <a:gd name="connsiteX851" fmla="*/ 39863 w 480570"/>
                    <a:gd name="connsiteY851" fmla="*/ 294686 h 448583"/>
                    <a:gd name="connsiteX852" fmla="*/ 39648 w 480570"/>
                    <a:gd name="connsiteY852" fmla="*/ 293661 h 448583"/>
                    <a:gd name="connsiteX853" fmla="*/ 39162 w 480570"/>
                    <a:gd name="connsiteY853" fmla="*/ 293607 h 448583"/>
                    <a:gd name="connsiteX854" fmla="*/ 38569 w 480570"/>
                    <a:gd name="connsiteY854" fmla="*/ 293877 h 448583"/>
                    <a:gd name="connsiteX855" fmla="*/ 37975 w 480570"/>
                    <a:gd name="connsiteY855" fmla="*/ 293769 h 448583"/>
                    <a:gd name="connsiteX856" fmla="*/ 38029 w 480570"/>
                    <a:gd name="connsiteY856" fmla="*/ 294255 h 448583"/>
                    <a:gd name="connsiteX857" fmla="*/ 37382 w 480570"/>
                    <a:gd name="connsiteY857" fmla="*/ 294309 h 448583"/>
                    <a:gd name="connsiteX858" fmla="*/ 36735 w 480570"/>
                    <a:gd name="connsiteY858" fmla="*/ 293985 h 448583"/>
                    <a:gd name="connsiteX859" fmla="*/ 36789 w 480570"/>
                    <a:gd name="connsiteY859" fmla="*/ 293284 h 448583"/>
                    <a:gd name="connsiteX860" fmla="*/ 37382 w 480570"/>
                    <a:gd name="connsiteY860" fmla="*/ 292582 h 448583"/>
                    <a:gd name="connsiteX861" fmla="*/ 37975 w 480570"/>
                    <a:gd name="connsiteY861" fmla="*/ 292205 h 448583"/>
                    <a:gd name="connsiteX862" fmla="*/ 38677 w 480570"/>
                    <a:gd name="connsiteY862" fmla="*/ 292043 h 448583"/>
                    <a:gd name="connsiteX863" fmla="*/ 39540 w 480570"/>
                    <a:gd name="connsiteY863" fmla="*/ 291989 h 448583"/>
                    <a:gd name="connsiteX864" fmla="*/ 40511 w 480570"/>
                    <a:gd name="connsiteY864" fmla="*/ 291612 h 448583"/>
                    <a:gd name="connsiteX865" fmla="*/ 42021 w 480570"/>
                    <a:gd name="connsiteY865" fmla="*/ 290155 h 448583"/>
                    <a:gd name="connsiteX866" fmla="*/ 42830 w 480570"/>
                    <a:gd name="connsiteY866" fmla="*/ 290209 h 448583"/>
                    <a:gd name="connsiteX867" fmla="*/ 50166 w 480570"/>
                    <a:gd name="connsiteY867" fmla="*/ 282495 h 448583"/>
                    <a:gd name="connsiteX868" fmla="*/ 51083 w 480570"/>
                    <a:gd name="connsiteY868" fmla="*/ 282981 h 448583"/>
                    <a:gd name="connsiteX869" fmla="*/ 51083 w 480570"/>
                    <a:gd name="connsiteY869" fmla="*/ 284114 h 448583"/>
                    <a:gd name="connsiteX870" fmla="*/ 50598 w 480570"/>
                    <a:gd name="connsiteY870" fmla="*/ 285354 h 448583"/>
                    <a:gd name="connsiteX871" fmla="*/ 50004 w 480570"/>
                    <a:gd name="connsiteY871" fmla="*/ 286271 h 448583"/>
                    <a:gd name="connsiteX872" fmla="*/ 49357 w 480570"/>
                    <a:gd name="connsiteY872" fmla="*/ 286757 h 448583"/>
                    <a:gd name="connsiteX873" fmla="*/ 48332 w 480570"/>
                    <a:gd name="connsiteY873" fmla="*/ 287350 h 448583"/>
                    <a:gd name="connsiteX874" fmla="*/ 47415 w 480570"/>
                    <a:gd name="connsiteY874" fmla="*/ 287566 h 448583"/>
                    <a:gd name="connsiteX875" fmla="*/ 46984 w 480570"/>
                    <a:gd name="connsiteY875" fmla="*/ 286973 h 448583"/>
                    <a:gd name="connsiteX876" fmla="*/ 46984 w 480570"/>
                    <a:gd name="connsiteY876" fmla="*/ 285732 h 448583"/>
                    <a:gd name="connsiteX877" fmla="*/ 47092 w 480570"/>
                    <a:gd name="connsiteY877" fmla="*/ 284977 h 448583"/>
                    <a:gd name="connsiteX878" fmla="*/ 47415 w 480570"/>
                    <a:gd name="connsiteY878" fmla="*/ 284383 h 448583"/>
                    <a:gd name="connsiteX879" fmla="*/ 49033 w 480570"/>
                    <a:gd name="connsiteY879" fmla="*/ 282927 h 448583"/>
                    <a:gd name="connsiteX880" fmla="*/ 49573 w 480570"/>
                    <a:gd name="connsiteY880" fmla="*/ 282603 h 448583"/>
                    <a:gd name="connsiteX881" fmla="*/ 50166 w 480570"/>
                    <a:gd name="connsiteY881" fmla="*/ 282495 h 448583"/>
                    <a:gd name="connsiteX882" fmla="*/ 24921 w 480570"/>
                    <a:gd name="connsiteY882" fmla="*/ 317612 h 448583"/>
                    <a:gd name="connsiteX883" fmla="*/ 25191 w 480570"/>
                    <a:gd name="connsiteY883" fmla="*/ 318852 h 448583"/>
                    <a:gd name="connsiteX884" fmla="*/ 24921 w 480570"/>
                    <a:gd name="connsiteY884" fmla="*/ 320255 h 448583"/>
                    <a:gd name="connsiteX885" fmla="*/ 24328 w 480570"/>
                    <a:gd name="connsiteY885" fmla="*/ 321603 h 448583"/>
                    <a:gd name="connsiteX886" fmla="*/ 23519 w 480570"/>
                    <a:gd name="connsiteY886" fmla="*/ 322628 h 448583"/>
                    <a:gd name="connsiteX887" fmla="*/ 22224 w 480570"/>
                    <a:gd name="connsiteY887" fmla="*/ 323491 h 448583"/>
                    <a:gd name="connsiteX888" fmla="*/ 16722 w 480570"/>
                    <a:gd name="connsiteY888" fmla="*/ 325379 h 448583"/>
                    <a:gd name="connsiteX889" fmla="*/ 15697 w 480570"/>
                    <a:gd name="connsiteY889" fmla="*/ 325541 h 448583"/>
                    <a:gd name="connsiteX890" fmla="*/ 13378 w 480570"/>
                    <a:gd name="connsiteY890" fmla="*/ 325379 h 448583"/>
                    <a:gd name="connsiteX891" fmla="*/ 13108 w 480570"/>
                    <a:gd name="connsiteY891" fmla="*/ 324894 h 448583"/>
                    <a:gd name="connsiteX892" fmla="*/ 12838 w 480570"/>
                    <a:gd name="connsiteY892" fmla="*/ 323869 h 448583"/>
                    <a:gd name="connsiteX893" fmla="*/ 12676 w 480570"/>
                    <a:gd name="connsiteY893" fmla="*/ 322790 h 448583"/>
                    <a:gd name="connsiteX894" fmla="*/ 12784 w 480570"/>
                    <a:gd name="connsiteY894" fmla="*/ 322143 h 448583"/>
                    <a:gd name="connsiteX895" fmla="*/ 13270 w 480570"/>
                    <a:gd name="connsiteY895" fmla="*/ 321388 h 448583"/>
                    <a:gd name="connsiteX896" fmla="*/ 13486 w 480570"/>
                    <a:gd name="connsiteY896" fmla="*/ 320471 h 448583"/>
                    <a:gd name="connsiteX897" fmla="*/ 13432 w 480570"/>
                    <a:gd name="connsiteY897" fmla="*/ 319554 h 448583"/>
                    <a:gd name="connsiteX898" fmla="*/ 13054 w 480570"/>
                    <a:gd name="connsiteY898" fmla="*/ 318798 h 448583"/>
                    <a:gd name="connsiteX899" fmla="*/ 12515 w 480570"/>
                    <a:gd name="connsiteY899" fmla="*/ 318529 h 448583"/>
                    <a:gd name="connsiteX900" fmla="*/ 11058 w 480570"/>
                    <a:gd name="connsiteY900" fmla="*/ 318691 h 448583"/>
                    <a:gd name="connsiteX901" fmla="*/ 10087 w 480570"/>
                    <a:gd name="connsiteY901" fmla="*/ 318313 h 448583"/>
                    <a:gd name="connsiteX902" fmla="*/ 11274 w 480570"/>
                    <a:gd name="connsiteY902" fmla="*/ 316964 h 448583"/>
                    <a:gd name="connsiteX903" fmla="*/ 13378 w 480570"/>
                    <a:gd name="connsiteY903" fmla="*/ 316209 h 448583"/>
                    <a:gd name="connsiteX904" fmla="*/ 17261 w 480570"/>
                    <a:gd name="connsiteY904" fmla="*/ 315346 h 448583"/>
                    <a:gd name="connsiteX905" fmla="*/ 18232 w 480570"/>
                    <a:gd name="connsiteY905" fmla="*/ 314807 h 448583"/>
                    <a:gd name="connsiteX906" fmla="*/ 18772 w 480570"/>
                    <a:gd name="connsiteY906" fmla="*/ 314321 h 448583"/>
                    <a:gd name="connsiteX907" fmla="*/ 19419 w 480570"/>
                    <a:gd name="connsiteY907" fmla="*/ 314213 h 448583"/>
                    <a:gd name="connsiteX908" fmla="*/ 20822 w 480570"/>
                    <a:gd name="connsiteY908" fmla="*/ 314699 h 448583"/>
                    <a:gd name="connsiteX909" fmla="*/ 21847 w 480570"/>
                    <a:gd name="connsiteY909" fmla="*/ 315238 h 448583"/>
                    <a:gd name="connsiteX910" fmla="*/ 24220 w 480570"/>
                    <a:gd name="connsiteY910" fmla="*/ 316856 h 448583"/>
                    <a:gd name="connsiteX911" fmla="*/ 24921 w 480570"/>
                    <a:gd name="connsiteY911" fmla="*/ 317612 h 448583"/>
                    <a:gd name="connsiteX912" fmla="*/ 94021 w 480570"/>
                    <a:gd name="connsiteY912" fmla="*/ 276831 h 448583"/>
                    <a:gd name="connsiteX913" fmla="*/ 94291 w 480570"/>
                    <a:gd name="connsiteY913" fmla="*/ 277317 h 448583"/>
                    <a:gd name="connsiteX914" fmla="*/ 94884 w 480570"/>
                    <a:gd name="connsiteY914" fmla="*/ 277802 h 448583"/>
                    <a:gd name="connsiteX915" fmla="*/ 95478 w 480570"/>
                    <a:gd name="connsiteY915" fmla="*/ 278396 h 448583"/>
                    <a:gd name="connsiteX916" fmla="*/ 95747 w 480570"/>
                    <a:gd name="connsiteY916" fmla="*/ 279259 h 448583"/>
                    <a:gd name="connsiteX917" fmla="*/ 95478 w 480570"/>
                    <a:gd name="connsiteY917" fmla="*/ 280068 h 448583"/>
                    <a:gd name="connsiteX918" fmla="*/ 94722 w 480570"/>
                    <a:gd name="connsiteY918" fmla="*/ 280607 h 448583"/>
                    <a:gd name="connsiteX919" fmla="*/ 92835 w 480570"/>
                    <a:gd name="connsiteY919" fmla="*/ 281309 h 448583"/>
                    <a:gd name="connsiteX920" fmla="*/ 88681 w 480570"/>
                    <a:gd name="connsiteY920" fmla="*/ 284383 h 448583"/>
                    <a:gd name="connsiteX921" fmla="*/ 87764 w 480570"/>
                    <a:gd name="connsiteY921" fmla="*/ 284869 h 448583"/>
                    <a:gd name="connsiteX922" fmla="*/ 86631 w 480570"/>
                    <a:gd name="connsiteY922" fmla="*/ 285138 h 448583"/>
                    <a:gd name="connsiteX923" fmla="*/ 80266 w 480570"/>
                    <a:gd name="connsiteY923" fmla="*/ 287782 h 448583"/>
                    <a:gd name="connsiteX924" fmla="*/ 77515 w 480570"/>
                    <a:gd name="connsiteY924" fmla="*/ 289292 h 448583"/>
                    <a:gd name="connsiteX925" fmla="*/ 74602 w 480570"/>
                    <a:gd name="connsiteY925" fmla="*/ 290263 h 448583"/>
                    <a:gd name="connsiteX926" fmla="*/ 71689 w 480570"/>
                    <a:gd name="connsiteY926" fmla="*/ 293122 h 448583"/>
                    <a:gd name="connsiteX927" fmla="*/ 69639 w 480570"/>
                    <a:gd name="connsiteY927" fmla="*/ 293661 h 448583"/>
                    <a:gd name="connsiteX928" fmla="*/ 68507 w 480570"/>
                    <a:gd name="connsiteY928" fmla="*/ 293230 h 448583"/>
                    <a:gd name="connsiteX929" fmla="*/ 66726 w 480570"/>
                    <a:gd name="connsiteY929" fmla="*/ 292205 h 448583"/>
                    <a:gd name="connsiteX930" fmla="*/ 65054 w 480570"/>
                    <a:gd name="connsiteY930" fmla="*/ 290964 h 448583"/>
                    <a:gd name="connsiteX931" fmla="*/ 64353 w 480570"/>
                    <a:gd name="connsiteY931" fmla="*/ 289885 h 448583"/>
                    <a:gd name="connsiteX932" fmla="*/ 64623 w 480570"/>
                    <a:gd name="connsiteY932" fmla="*/ 287890 h 448583"/>
                    <a:gd name="connsiteX933" fmla="*/ 66673 w 480570"/>
                    <a:gd name="connsiteY933" fmla="*/ 282441 h 448583"/>
                    <a:gd name="connsiteX934" fmla="*/ 67374 w 480570"/>
                    <a:gd name="connsiteY934" fmla="*/ 268147 h 448583"/>
                    <a:gd name="connsiteX935" fmla="*/ 67967 w 480570"/>
                    <a:gd name="connsiteY935" fmla="*/ 266528 h 448583"/>
                    <a:gd name="connsiteX936" fmla="*/ 69370 w 480570"/>
                    <a:gd name="connsiteY936" fmla="*/ 265773 h 448583"/>
                    <a:gd name="connsiteX937" fmla="*/ 70718 w 480570"/>
                    <a:gd name="connsiteY937" fmla="*/ 265989 h 448583"/>
                    <a:gd name="connsiteX938" fmla="*/ 73685 w 480570"/>
                    <a:gd name="connsiteY938" fmla="*/ 266798 h 448583"/>
                    <a:gd name="connsiteX939" fmla="*/ 75357 w 480570"/>
                    <a:gd name="connsiteY939" fmla="*/ 267014 h 448583"/>
                    <a:gd name="connsiteX940" fmla="*/ 76382 w 480570"/>
                    <a:gd name="connsiteY940" fmla="*/ 266744 h 448583"/>
                    <a:gd name="connsiteX941" fmla="*/ 78216 w 480570"/>
                    <a:gd name="connsiteY941" fmla="*/ 265504 h 448583"/>
                    <a:gd name="connsiteX942" fmla="*/ 79133 w 480570"/>
                    <a:gd name="connsiteY942" fmla="*/ 265234 h 448583"/>
                    <a:gd name="connsiteX943" fmla="*/ 80751 w 480570"/>
                    <a:gd name="connsiteY943" fmla="*/ 265611 h 448583"/>
                    <a:gd name="connsiteX944" fmla="*/ 83664 w 480570"/>
                    <a:gd name="connsiteY944" fmla="*/ 267499 h 448583"/>
                    <a:gd name="connsiteX945" fmla="*/ 85175 w 480570"/>
                    <a:gd name="connsiteY945" fmla="*/ 268147 h 448583"/>
                    <a:gd name="connsiteX946" fmla="*/ 86739 w 480570"/>
                    <a:gd name="connsiteY946" fmla="*/ 268147 h 448583"/>
                    <a:gd name="connsiteX947" fmla="*/ 87764 w 480570"/>
                    <a:gd name="connsiteY947" fmla="*/ 267553 h 448583"/>
                    <a:gd name="connsiteX948" fmla="*/ 88519 w 480570"/>
                    <a:gd name="connsiteY948" fmla="*/ 266852 h 448583"/>
                    <a:gd name="connsiteX949" fmla="*/ 89328 w 480570"/>
                    <a:gd name="connsiteY949" fmla="*/ 266421 h 448583"/>
                    <a:gd name="connsiteX950" fmla="*/ 90947 w 480570"/>
                    <a:gd name="connsiteY950" fmla="*/ 266690 h 448583"/>
                    <a:gd name="connsiteX951" fmla="*/ 92295 w 480570"/>
                    <a:gd name="connsiteY951" fmla="*/ 267715 h 448583"/>
                    <a:gd name="connsiteX952" fmla="*/ 93320 w 480570"/>
                    <a:gd name="connsiteY952" fmla="*/ 269118 h 448583"/>
                    <a:gd name="connsiteX953" fmla="*/ 94075 w 480570"/>
                    <a:gd name="connsiteY953" fmla="*/ 270574 h 448583"/>
                    <a:gd name="connsiteX954" fmla="*/ 94075 w 480570"/>
                    <a:gd name="connsiteY954" fmla="*/ 276831 h 448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</a:cxnLst>
                  <a:rect l="l" t="t" r="r" b="b"/>
                  <a:pathLst>
                    <a:path w="480570" h="448583">
                      <a:moveTo>
                        <a:pt x="84042" y="0"/>
                      </a:moveTo>
                      <a:lnTo>
                        <a:pt x="82424" y="4639"/>
                      </a:lnTo>
                      <a:lnTo>
                        <a:pt x="80158" y="8685"/>
                      </a:lnTo>
                      <a:lnTo>
                        <a:pt x="78863" y="10627"/>
                      </a:lnTo>
                      <a:lnTo>
                        <a:pt x="77946" y="11705"/>
                      </a:lnTo>
                      <a:lnTo>
                        <a:pt x="74764" y="14403"/>
                      </a:lnTo>
                      <a:lnTo>
                        <a:pt x="74009" y="15481"/>
                      </a:lnTo>
                      <a:lnTo>
                        <a:pt x="73955" y="16776"/>
                      </a:lnTo>
                      <a:lnTo>
                        <a:pt x="74494" y="19905"/>
                      </a:lnTo>
                      <a:lnTo>
                        <a:pt x="74440" y="20552"/>
                      </a:lnTo>
                      <a:lnTo>
                        <a:pt x="74494" y="21199"/>
                      </a:lnTo>
                      <a:lnTo>
                        <a:pt x="74926" y="22278"/>
                      </a:lnTo>
                      <a:lnTo>
                        <a:pt x="75519" y="23357"/>
                      </a:lnTo>
                      <a:lnTo>
                        <a:pt x="76274" y="24436"/>
                      </a:lnTo>
                      <a:lnTo>
                        <a:pt x="77245" y="25245"/>
                      </a:lnTo>
                      <a:lnTo>
                        <a:pt x="78378" y="25623"/>
                      </a:lnTo>
                      <a:lnTo>
                        <a:pt x="82208" y="25623"/>
                      </a:lnTo>
                      <a:lnTo>
                        <a:pt x="83772" y="26216"/>
                      </a:lnTo>
                      <a:lnTo>
                        <a:pt x="84258" y="27888"/>
                      </a:lnTo>
                      <a:lnTo>
                        <a:pt x="83664" y="34739"/>
                      </a:lnTo>
                      <a:lnTo>
                        <a:pt x="83772" y="38731"/>
                      </a:lnTo>
                      <a:lnTo>
                        <a:pt x="84204" y="40403"/>
                      </a:lnTo>
                      <a:lnTo>
                        <a:pt x="85175" y="42183"/>
                      </a:lnTo>
                      <a:lnTo>
                        <a:pt x="86847" y="44287"/>
                      </a:lnTo>
                      <a:lnTo>
                        <a:pt x="94561" y="50921"/>
                      </a:lnTo>
                      <a:lnTo>
                        <a:pt x="95154" y="51838"/>
                      </a:lnTo>
                      <a:lnTo>
                        <a:pt x="95370" y="54266"/>
                      </a:lnTo>
                      <a:lnTo>
                        <a:pt x="95909" y="54428"/>
                      </a:lnTo>
                      <a:lnTo>
                        <a:pt x="97581" y="53511"/>
                      </a:lnTo>
                      <a:lnTo>
                        <a:pt x="98229" y="54104"/>
                      </a:lnTo>
                      <a:lnTo>
                        <a:pt x="99739" y="57772"/>
                      </a:lnTo>
                      <a:lnTo>
                        <a:pt x="101250" y="59013"/>
                      </a:lnTo>
                      <a:lnTo>
                        <a:pt x="102976" y="59175"/>
                      </a:lnTo>
                      <a:lnTo>
                        <a:pt x="104702" y="58959"/>
                      </a:lnTo>
                      <a:lnTo>
                        <a:pt x="106374" y="58959"/>
                      </a:lnTo>
                      <a:lnTo>
                        <a:pt x="107938" y="59768"/>
                      </a:lnTo>
                      <a:lnTo>
                        <a:pt x="109017" y="61170"/>
                      </a:lnTo>
                      <a:lnTo>
                        <a:pt x="110689" y="66295"/>
                      </a:lnTo>
                      <a:lnTo>
                        <a:pt x="111714" y="68129"/>
                      </a:lnTo>
                      <a:lnTo>
                        <a:pt x="112793" y="69046"/>
                      </a:lnTo>
                      <a:lnTo>
                        <a:pt x="115922" y="70556"/>
                      </a:lnTo>
                      <a:lnTo>
                        <a:pt x="117540" y="72013"/>
                      </a:lnTo>
                      <a:lnTo>
                        <a:pt x="119374" y="75303"/>
                      </a:lnTo>
                      <a:lnTo>
                        <a:pt x="121370" y="76760"/>
                      </a:lnTo>
                      <a:lnTo>
                        <a:pt x="122988" y="77353"/>
                      </a:lnTo>
                      <a:lnTo>
                        <a:pt x="128113" y="78000"/>
                      </a:lnTo>
                      <a:lnTo>
                        <a:pt x="129677" y="78810"/>
                      </a:lnTo>
                      <a:lnTo>
                        <a:pt x="130972" y="80590"/>
                      </a:lnTo>
                      <a:lnTo>
                        <a:pt x="132860" y="84258"/>
                      </a:lnTo>
                      <a:lnTo>
                        <a:pt x="137175" y="90569"/>
                      </a:lnTo>
                      <a:lnTo>
                        <a:pt x="137607" y="92673"/>
                      </a:lnTo>
                      <a:lnTo>
                        <a:pt x="137768" y="94453"/>
                      </a:lnTo>
                      <a:lnTo>
                        <a:pt x="138578" y="94722"/>
                      </a:lnTo>
                      <a:lnTo>
                        <a:pt x="139764" y="94345"/>
                      </a:lnTo>
                      <a:lnTo>
                        <a:pt x="141005" y="94129"/>
                      </a:lnTo>
                      <a:lnTo>
                        <a:pt x="145428" y="95100"/>
                      </a:lnTo>
                      <a:lnTo>
                        <a:pt x="146507" y="95532"/>
                      </a:lnTo>
                      <a:lnTo>
                        <a:pt x="147963" y="96826"/>
                      </a:lnTo>
                      <a:lnTo>
                        <a:pt x="151632" y="101789"/>
                      </a:lnTo>
                      <a:lnTo>
                        <a:pt x="154922" y="104378"/>
                      </a:lnTo>
                      <a:lnTo>
                        <a:pt x="158914" y="106320"/>
                      </a:lnTo>
                      <a:lnTo>
                        <a:pt x="163067" y="106859"/>
                      </a:lnTo>
                      <a:lnTo>
                        <a:pt x="166735" y="105133"/>
                      </a:lnTo>
                      <a:lnTo>
                        <a:pt x="167598" y="104055"/>
                      </a:lnTo>
                      <a:lnTo>
                        <a:pt x="167922" y="103407"/>
                      </a:lnTo>
                      <a:lnTo>
                        <a:pt x="168246" y="103138"/>
                      </a:lnTo>
                      <a:lnTo>
                        <a:pt x="169217" y="103191"/>
                      </a:lnTo>
                      <a:lnTo>
                        <a:pt x="169864" y="103569"/>
                      </a:lnTo>
                      <a:lnTo>
                        <a:pt x="170457" y="104270"/>
                      </a:lnTo>
                      <a:lnTo>
                        <a:pt x="171213" y="104864"/>
                      </a:lnTo>
                      <a:lnTo>
                        <a:pt x="172399" y="105025"/>
                      </a:lnTo>
                      <a:lnTo>
                        <a:pt x="173532" y="104594"/>
                      </a:lnTo>
                      <a:lnTo>
                        <a:pt x="175150" y="103084"/>
                      </a:lnTo>
                      <a:lnTo>
                        <a:pt x="176121" y="102490"/>
                      </a:lnTo>
                      <a:lnTo>
                        <a:pt x="176499" y="102490"/>
                      </a:lnTo>
                      <a:lnTo>
                        <a:pt x="177470" y="102814"/>
                      </a:lnTo>
                      <a:lnTo>
                        <a:pt x="177847" y="102814"/>
                      </a:lnTo>
                      <a:lnTo>
                        <a:pt x="179574" y="102113"/>
                      </a:lnTo>
                      <a:lnTo>
                        <a:pt x="179681" y="101843"/>
                      </a:lnTo>
                      <a:lnTo>
                        <a:pt x="180760" y="101303"/>
                      </a:lnTo>
                      <a:lnTo>
                        <a:pt x="180976" y="101465"/>
                      </a:lnTo>
                      <a:lnTo>
                        <a:pt x="181839" y="102220"/>
                      </a:lnTo>
                      <a:lnTo>
                        <a:pt x="182325" y="102328"/>
                      </a:lnTo>
                      <a:lnTo>
                        <a:pt x="182972" y="101897"/>
                      </a:lnTo>
                      <a:lnTo>
                        <a:pt x="183188" y="101196"/>
                      </a:lnTo>
                      <a:lnTo>
                        <a:pt x="183242" y="99631"/>
                      </a:lnTo>
                      <a:lnTo>
                        <a:pt x="184105" y="98283"/>
                      </a:lnTo>
                      <a:lnTo>
                        <a:pt x="188959" y="94129"/>
                      </a:lnTo>
                      <a:lnTo>
                        <a:pt x="191387" y="92996"/>
                      </a:lnTo>
                      <a:lnTo>
                        <a:pt x="194030" y="92565"/>
                      </a:lnTo>
                      <a:lnTo>
                        <a:pt x="199478" y="92403"/>
                      </a:lnTo>
                      <a:lnTo>
                        <a:pt x="218951" y="87386"/>
                      </a:lnTo>
                      <a:lnTo>
                        <a:pt x="220678" y="87548"/>
                      </a:lnTo>
                      <a:lnTo>
                        <a:pt x="232329" y="92727"/>
                      </a:lnTo>
                      <a:lnTo>
                        <a:pt x="234271" y="93266"/>
                      </a:lnTo>
                      <a:lnTo>
                        <a:pt x="236105" y="93374"/>
                      </a:lnTo>
                      <a:lnTo>
                        <a:pt x="237777" y="93050"/>
                      </a:lnTo>
                      <a:lnTo>
                        <a:pt x="241229" y="91971"/>
                      </a:lnTo>
                      <a:lnTo>
                        <a:pt x="242740" y="92025"/>
                      </a:lnTo>
                      <a:lnTo>
                        <a:pt x="243657" y="92835"/>
                      </a:lnTo>
                      <a:lnTo>
                        <a:pt x="244142" y="94129"/>
                      </a:lnTo>
                      <a:lnTo>
                        <a:pt x="244466" y="95586"/>
                      </a:lnTo>
                      <a:lnTo>
                        <a:pt x="245437" y="97528"/>
                      </a:lnTo>
                      <a:lnTo>
                        <a:pt x="246516" y="96988"/>
                      </a:lnTo>
                      <a:lnTo>
                        <a:pt x="248566" y="94075"/>
                      </a:lnTo>
                      <a:lnTo>
                        <a:pt x="255848" y="91270"/>
                      </a:lnTo>
                      <a:lnTo>
                        <a:pt x="257142" y="91108"/>
                      </a:lnTo>
                      <a:lnTo>
                        <a:pt x="258707" y="91216"/>
                      </a:lnTo>
                      <a:lnTo>
                        <a:pt x="261026" y="91864"/>
                      </a:lnTo>
                      <a:lnTo>
                        <a:pt x="265557" y="93752"/>
                      </a:lnTo>
                      <a:lnTo>
                        <a:pt x="268039" y="94507"/>
                      </a:lnTo>
                      <a:lnTo>
                        <a:pt x="273271" y="93158"/>
                      </a:lnTo>
                      <a:lnTo>
                        <a:pt x="280823" y="83988"/>
                      </a:lnTo>
                      <a:lnTo>
                        <a:pt x="286325" y="82262"/>
                      </a:lnTo>
                      <a:lnTo>
                        <a:pt x="293338" y="82316"/>
                      </a:lnTo>
                      <a:lnTo>
                        <a:pt x="295549" y="81992"/>
                      </a:lnTo>
                      <a:lnTo>
                        <a:pt x="296736" y="81507"/>
                      </a:lnTo>
                      <a:lnTo>
                        <a:pt x="297329" y="80482"/>
                      </a:lnTo>
                      <a:lnTo>
                        <a:pt x="301914" y="67320"/>
                      </a:lnTo>
                      <a:lnTo>
                        <a:pt x="304612" y="61872"/>
                      </a:lnTo>
                      <a:lnTo>
                        <a:pt x="304881" y="60955"/>
                      </a:lnTo>
                      <a:lnTo>
                        <a:pt x="304935" y="59930"/>
                      </a:lnTo>
                      <a:lnTo>
                        <a:pt x="304396" y="59175"/>
                      </a:lnTo>
                      <a:lnTo>
                        <a:pt x="302400" y="59121"/>
                      </a:lnTo>
                      <a:lnTo>
                        <a:pt x="301968" y="58365"/>
                      </a:lnTo>
                      <a:lnTo>
                        <a:pt x="302616" y="56208"/>
                      </a:lnTo>
                      <a:lnTo>
                        <a:pt x="304234" y="54967"/>
                      </a:lnTo>
                      <a:lnTo>
                        <a:pt x="314213" y="50220"/>
                      </a:lnTo>
                      <a:lnTo>
                        <a:pt x="316263" y="49519"/>
                      </a:lnTo>
                      <a:lnTo>
                        <a:pt x="321657" y="48980"/>
                      </a:lnTo>
                      <a:lnTo>
                        <a:pt x="323168" y="48494"/>
                      </a:lnTo>
                      <a:lnTo>
                        <a:pt x="324678" y="47361"/>
                      </a:lnTo>
                      <a:lnTo>
                        <a:pt x="325865" y="46121"/>
                      </a:lnTo>
                      <a:lnTo>
                        <a:pt x="327267" y="45150"/>
                      </a:lnTo>
                      <a:lnTo>
                        <a:pt x="329425" y="44664"/>
                      </a:lnTo>
                      <a:lnTo>
                        <a:pt x="355317" y="46013"/>
                      </a:lnTo>
                      <a:lnTo>
                        <a:pt x="357583" y="46714"/>
                      </a:lnTo>
                      <a:lnTo>
                        <a:pt x="358176" y="46768"/>
                      </a:lnTo>
                      <a:lnTo>
                        <a:pt x="359201" y="46282"/>
                      </a:lnTo>
                      <a:lnTo>
                        <a:pt x="359794" y="45581"/>
                      </a:lnTo>
                      <a:lnTo>
                        <a:pt x="360334" y="44772"/>
                      </a:lnTo>
                      <a:lnTo>
                        <a:pt x="361197" y="44017"/>
                      </a:lnTo>
                      <a:lnTo>
                        <a:pt x="362815" y="43423"/>
                      </a:lnTo>
                      <a:lnTo>
                        <a:pt x="364218" y="43585"/>
                      </a:lnTo>
                      <a:lnTo>
                        <a:pt x="365674" y="44071"/>
                      </a:lnTo>
                      <a:lnTo>
                        <a:pt x="367346" y="44448"/>
                      </a:lnTo>
                      <a:lnTo>
                        <a:pt x="371554" y="44287"/>
                      </a:lnTo>
                      <a:lnTo>
                        <a:pt x="373064" y="44502"/>
                      </a:lnTo>
                      <a:lnTo>
                        <a:pt x="375168" y="45365"/>
                      </a:lnTo>
                      <a:lnTo>
                        <a:pt x="376624" y="46175"/>
                      </a:lnTo>
                      <a:lnTo>
                        <a:pt x="377434" y="47361"/>
                      </a:lnTo>
                      <a:lnTo>
                        <a:pt x="377541" y="49303"/>
                      </a:lnTo>
                      <a:lnTo>
                        <a:pt x="377056" y="51191"/>
                      </a:lnTo>
                      <a:lnTo>
                        <a:pt x="376085" y="52863"/>
                      </a:lnTo>
                      <a:lnTo>
                        <a:pt x="374736" y="54266"/>
                      </a:lnTo>
                      <a:lnTo>
                        <a:pt x="372093" y="56208"/>
                      </a:lnTo>
                      <a:lnTo>
                        <a:pt x="371608" y="57125"/>
                      </a:lnTo>
                      <a:lnTo>
                        <a:pt x="371877" y="57826"/>
                      </a:lnTo>
                      <a:lnTo>
                        <a:pt x="373172" y="57880"/>
                      </a:lnTo>
                      <a:lnTo>
                        <a:pt x="376516" y="56747"/>
                      </a:lnTo>
                      <a:lnTo>
                        <a:pt x="379915" y="56154"/>
                      </a:lnTo>
                      <a:lnTo>
                        <a:pt x="383259" y="56477"/>
                      </a:lnTo>
                      <a:lnTo>
                        <a:pt x="386442" y="58042"/>
                      </a:lnTo>
                      <a:lnTo>
                        <a:pt x="389301" y="60253"/>
                      </a:lnTo>
                      <a:lnTo>
                        <a:pt x="390541" y="60631"/>
                      </a:lnTo>
                      <a:lnTo>
                        <a:pt x="394425" y="60901"/>
                      </a:lnTo>
                      <a:lnTo>
                        <a:pt x="399496" y="61926"/>
                      </a:lnTo>
                      <a:lnTo>
                        <a:pt x="403649" y="63436"/>
                      </a:lnTo>
                      <a:lnTo>
                        <a:pt x="410068" y="68453"/>
                      </a:lnTo>
                      <a:lnTo>
                        <a:pt x="414006" y="68561"/>
                      </a:lnTo>
                      <a:lnTo>
                        <a:pt x="417405" y="67158"/>
                      </a:lnTo>
                      <a:lnTo>
                        <a:pt x="419239" y="66673"/>
                      </a:lnTo>
                      <a:lnTo>
                        <a:pt x="421073" y="66727"/>
                      </a:lnTo>
                      <a:lnTo>
                        <a:pt x="422961" y="67751"/>
                      </a:lnTo>
                      <a:lnTo>
                        <a:pt x="427330" y="72984"/>
                      </a:lnTo>
                      <a:lnTo>
                        <a:pt x="429811" y="74224"/>
                      </a:lnTo>
                      <a:lnTo>
                        <a:pt x="431969" y="73739"/>
                      </a:lnTo>
                      <a:lnTo>
                        <a:pt x="445724" y="64515"/>
                      </a:lnTo>
                      <a:lnTo>
                        <a:pt x="450957" y="57934"/>
                      </a:lnTo>
                      <a:lnTo>
                        <a:pt x="452953" y="56262"/>
                      </a:lnTo>
                      <a:lnTo>
                        <a:pt x="454571" y="55614"/>
                      </a:lnTo>
                      <a:lnTo>
                        <a:pt x="467085" y="53673"/>
                      </a:lnTo>
                      <a:lnTo>
                        <a:pt x="470592" y="53619"/>
                      </a:lnTo>
                      <a:lnTo>
                        <a:pt x="473774" y="54643"/>
                      </a:lnTo>
                      <a:lnTo>
                        <a:pt x="474637" y="55399"/>
                      </a:lnTo>
                      <a:lnTo>
                        <a:pt x="475447" y="56370"/>
                      </a:lnTo>
                      <a:lnTo>
                        <a:pt x="476309" y="57179"/>
                      </a:lnTo>
                      <a:lnTo>
                        <a:pt x="477442" y="57556"/>
                      </a:lnTo>
                      <a:lnTo>
                        <a:pt x="478305" y="57287"/>
                      </a:lnTo>
                      <a:lnTo>
                        <a:pt x="480193" y="55992"/>
                      </a:lnTo>
                      <a:lnTo>
                        <a:pt x="480409" y="55884"/>
                      </a:lnTo>
                      <a:lnTo>
                        <a:pt x="480301" y="57179"/>
                      </a:lnTo>
                      <a:lnTo>
                        <a:pt x="479061" y="64245"/>
                      </a:lnTo>
                      <a:lnTo>
                        <a:pt x="479061" y="65432"/>
                      </a:lnTo>
                      <a:lnTo>
                        <a:pt x="479168" y="66834"/>
                      </a:lnTo>
                      <a:lnTo>
                        <a:pt x="480139" y="68507"/>
                      </a:lnTo>
                      <a:lnTo>
                        <a:pt x="480517" y="69963"/>
                      </a:lnTo>
                      <a:lnTo>
                        <a:pt x="480571" y="71366"/>
                      </a:lnTo>
                      <a:lnTo>
                        <a:pt x="480355" y="73200"/>
                      </a:lnTo>
                      <a:lnTo>
                        <a:pt x="479870" y="74548"/>
                      </a:lnTo>
                      <a:lnTo>
                        <a:pt x="479115" y="75465"/>
                      </a:lnTo>
                      <a:lnTo>
                        <a:pt x="478359" y="76005"/>
                      </a:lnTo>
                      <a:lnTo>
                        <a:pt x="477442" y="76544"/>
                      </a:lnTo>
                      <a:lnTo>
                        <a:pt x="475123" y="78702"/>
                      </a:lnTo>
                      <a:lnTo>
                        <a:pt x="473127" y="79565"/>
                      </a:lnTo>
                      <a:lnTo>
                        <a:pt x="472102" y="80158"/>
                      </a:lnTo>
                      <a:lnTo>
                        <a:pt x="463957" y="87278"/>
                      </a:lnTo>
                      <a:lnTo>
                        <a:pt x="463040" y="87818"/>
                      </a:lnTo>
                      <a:lnTo>
                        <a:pt x="461529" y="88519"/>
                      </a:lnTo>
                      <a:lnTo>
                        <a:pt x="460612" y="89005"/>
                      </a:lnTo>
                      <a:lnTo>
                        <a:pt x="457969" y="91162"/>
                      </a:lnTo>
                      <a:lnTo>
                        <a:pt x="453654" y="93104"/>
                      </a:lnTo>
                      <a:lnTo>
                        <a:pt x="452521" y="93805"/>
                      </a:lnTo>
                      <a:lnTo>
                        <a:pt x="451119" y="95154"/>
                      </a:lnTo>
                      <a:lnTo>
                        <a:pt x="450633" y="96071"/>
                      </a:lnTo>
                      <a:lnTo>
                        <a:pt x="450525" y="97096"/>
                      </a:lnTo>
                      <a:lnTo>
                        <a:pt x="450633" y="98067"/>
                      </a:lnTo>
                      <a:lnTo>
                        <a:pt x="450633" y="99038"/>
                      </a:lnTo>
                      <a:lnTo>
                        <a:pt x="450309" y="100926"/>
                      </a:lnTo>
                      <a:lnTo>
                        <a:pt x="450255" y="101789"/>
                      </a:lnTo>
                      <a:lnTo>
                        <a:pt x="450471" y="102490"/>
                      </a:lnTo>
                      <a:lnTo>
                        <a:pt x="450849" y="102868"/>
                      </a:lnTo>
                      <a:lnTo>
                        <a:pt x="451442" y="103030"/>
                      </a:lnTo>
                      <a:lnTo>
                        <a:pt x="452251" y="102976"/>
                      </a:lnTo>
                      <a:lnTo>
                        <a:pt x="453977" y="102328"/>
                      </a:lnTo>
                      <a:lnTo>
                        <a:pt x="454841" y="102113"/>
                      </a:lnTo>
                      <a:lnTo>
                        <a:pt x="455704" y="102167"/>
                      </a:lnTo>
                      <a:lnTo>
                        <a:pt x="456567" y="102652"/>
                      </a:lnTo>
                      <a:lnTo>
                        <a:pt x="457268" y="103407"/>
                      </a:lnTo>
                      <a:lnTo>
                        <a:pt x="457754" y="104540"/>
                      </a:lnTo>
                      <a:lnTo>
                        <a:pt x="457807" y="105996"/>
                      </a:lnTo>
                      <a:lnTo>
                        <a:pt x="457376" y="107830"/>
                      </a:lnTo>
                      <a:lnTo>
                        <a:pt x="456459" y="109611"/>
                      </a:lnTo>
                      <a:lnTo>
                        <a:pt x="455973" y="111229"/>
                      </a:lnTo>
                      <a:lnTo>
                        <a:pt x="455704" y="112955"/>
                      </a:lnTo>
                      <a:lnTo>
                        <a:pt x="455650" y="114735"/>
                      </a:lnTo>
                      <a:lnTo>
                        <a:pt x="455164" y="116947"/>
                      </a:lnTo>
                      <a:lnTo>
                        <a:pt x="454247" y="118511"/>
                      </a:lnTo>
                      <a:lnTo>
                        <a:pt x="451334" y="121909"/>
                      </a:lnTo>
                      <a:lnTo>
                        <a:pt x="449285" y="124876"/>
                      </a:lnTo>
                      <a:lnTo>
                        <a:pt x="448421" y="125577"/>
                      </a:lnTo>
                      <a:lnTo>
                        <a:pt x="446426" y="126441"/>
                      </a:lnTo>
                      <a:lnTo>
                        <a:pt x="445509" y="127088"/>
                      </a:lnTo>
                      <a:lnTo>
                        <a:pt x="444376" y="128490"/>
                      </a:lnTo>
                      <a:lnTo>
                        <a:pt x="443836" y="129515"/>
                      </a:lnTo>
                      <a:lnTo>
                        <a:pt x="442865" y="132428"/>
                      </a:lnTo>
                      <a:lnTo>
                        <a:pt x="440816" y="133885"/>
                      </a:lnTo>
                      <a:lnTo>
                        <a:pt x="439251" y="135665"/>
                      </a:lnTo>
                      <a:lnTo>
                        <a:pt x="438442" y="136312"/>
                      </a:lnTo>
                      <a:lnTo>
                        <a:pt x="437255" y="137013"/>
                      </a:lnTo>
                      <a:lnTo>
                        <a:pt x="436500" y="137930"/>
                      </a:lnTo>
                      <a:lnTo>
                        <a:pt x="435098" y="140843"/>
                      </a:lnTo>
                      <a:lnTo>
                        <a:pt x="434073" y="142623"/>
                      </a:lnTo>
                      <a:lnTo>
                        <a:pt x="433048" y="143864"/>
                      </a:lnTo>
                      <a:lnTo>
                        <a:pt x="431592" y="145320"/>
                      </a:lnTo>
                      <a:lnTo>
                        <a:pt x="430890" y="146615"/>
                      </a:lnTo>
                      <a:lnTo>
                        <a:pt x="430620" y="147910"/>
                      </a:lnTo>
                      <a:lnTo>
                        <a:pt x="430674" y="150876"/>
                      </a:lnTo>
                      <a:lnTo>
                        <a:pt x="430243" y="152980"/>
                      </a:lnTo>
                      <a:lnTo>
                        <a:pt x="429542" y="153897"/>
                      </a:lnTo>
                      <a:lnTo>
                        <a:pt x="428571" y="154275"/>
                      </a:lnTo>
                      <a:lnTo>
                        <a:pt x="427600" y="154437"/>
                      </a:lnTo>
                      <a:lnTo>
                        <a:pt x="426575" y="154976"/>
                      </a:lnTo>
                      <a:lnTo>
                        <a:pt x="423824" y="157295"/>
                      </a:lnTo>
                      <a:lnTo>
                        <a:pt x="422637" y="157943"/>
                      </a:lnTo>
                      <a:lnTo>
                        <a:pt x="421612" y="158159"/>
                      </a:lnTo>
                      <a:lnTo>
                        <a:pt x="419724" y="157943"/>
                      </a:lnTo>
                      <a:lnTo>
                        <a:pt x="418052" y="158105"/>
                      </a:lnTo>
                      <a:lnTo>
                        <a:pt x="417081" y="158051"/>
                      </a:lnTo>
                      <a:lnTo>
                        <a:pt x="414114" y="156972"/>
                      </a:lnTo>
                      <a:lnTo>
                        <a:pt x="413143" y="156810"/>
                      </a:lnTo>
                      <a:lnTo>
                        <a:pt x="412280" y="156810"/>
                      </a:lnTo>
                      <a:lnTo>
                        <a:pt x="411525" y="156972"/>
                      </a:lnTo>
                      <a:lnTo>
                        <a:pt x="409961" y="157565"/>
                      </a:lnTo>
                      <a:lnTo>
                        <a:pt x="406616" y="158266"/>
                      </a:lnTo>
                      <a:lnTo>
                        <a:pt x="403596" y="159561"/>
                      </a:lnTo>
                      <a:lnTo>
                        <a:pt x="405969" y="163013"/>
                      </a:lnTo>
                      <a:lnTo>
                        <a:pt x="407425" y="165980"/>
                      </a:lnTo>
                      <a:lnTo>
                        <a:pt x="408450" y="167059"/>
                      </a:lnTo>
                      <a:lnTo>
                        <a:pt x="411741" y="169540"/>
                      </a:lnTo>
                      <a:lnTo>
                        <a:pt x="412874" y="171105"/>
                      </a:lnTo>
                      <a:lnTo>
                        <a:pt x="414762" y="175204"/>
                      </a:lnTo>
                      <a:lnTo>
                        <a:pt x="415139" y="176499"/>
                      </a:lnTo>
                      <a:lnTo>
                        <a:pt x="415247" y="177524"/>
                      </a:lnTo>
                      <a:lnTo>
                        <a:pt x="415193" y="178279"/>
                      </a:lnTo>
                      <a:lnTo>
                        <a:pt x="415301" y="178980"/>
                      </a:lnTo>
                      <a:lnTo>
                        <a:pt x="416973" y="185022"/>
                      </a:lnTo>
                      <a:lnTo>
                        <a:pt x="417135" y="186370"/>
                      </a:lnTo>
                      <a:lnTo>
                        <a:pt x="417081" y="187072"/>
                      </a:lnTo>
                      <a:lnTo>
                        <a:pt x="416811" y="187773"/>
                      </a:lnTo>
                      <a:lnTo>
                        <a:pt x="414330" y="191980"/>
                      </a:lnTo>
                      <a:lnTo>
                        <a:pt x="413035" y="195379"/>
                      </a:lnTo>
                      <a:lnTo>
                        <a:pt x="412712" y="197375"/>
                      </a:lnTo>
                      <a:lnTo>
                        <a:pt x="412388" y="197968"/>
                      </a:lnTo>
                      <a:lnTo>
                        <a:pt x="411795" y="198292"/>
                      </a:lnTo>
                      <a:lnTo>
                        <a:pt x="411093" y="198399"/>
                      </a:lnTo>
                      <a:lnTo>
                        <a:pt x="410392" y="198615"/>
                      </a:lnTo>
                      <a:lnTo>
                        <a:pt x="409799" y="199101"/>
                      </a:lnTo>
                      <a:lnTo>
                        <a:pt x="408774" y="200503"/>
                      </a:lnTo>
                      <a:lnTo>
                        <a:pt x="408342" y="200881"/>
                      </a:lnTo>
                      <a:lnTo>
                        <a:pt x="407695" y="201204"/>
                      </a:lnTo>
                      <a:lnTo>
                        <a:pt x="407048" y="201366"/>
                      </a:lnTo>
                      <a:lnTo>
                        <a:pt x="406400" y="201474"/>
                      </a:lnTo>
                      <a:lnTo>
                        <a:pt x="405268" y="201798"/>
                      </a:lnTo>
                      <a:lnTo>
                        <a:pt x="404728" y="202014"/>
                      </a:lnTo>
                      <a:lnTo>
                        <a:pt x="404243" y="202283"/>
                      </a:lnTo>
                      <a:lnTo>
                        <a:pt x="403811" y="202607"/>
                      </a:lnTo>
                      <a:lnTo>
                        <a:pt x="399118" y="207731"/>
                      </a:lnTo>
                      <a:lnTo>
                        <a:pt x="397446" y="210213"/>
                      </a:lnTo>
                      <a:lnTo>
                        <a:pt x="397230" y="210914"/>
                      </a:lnTo>
                      <a:lnTo>
                        <a:pt x="397122" y="212155"/>
                      </a:lnTo>
                      <a:lnTo>
                        <a:pt x="397392" y="212856"/>
                      </a:lnTo>
                      <a:lnTo>
                        <a:pt x="397878" y="213395"/>
                      </a:lnTo>
                      <a:lnTo>
                        <a:pt x="398417" y="213719"/>
                      </a:lnTo>
                      <a:lnTo>
                        <a:pt x="399442" y="214204"/>
                      </a:lnTo>
                      <a:lnTo>
                        <a:pt x="400089" y="214798"/>
                      </a:lnTo>
                      <a:lnTo>
                        <a:pt x="400683" y="215715"/>
                      </a:lnTo>
                      <a:lnTo>
                        <a:pt x="401600" y="217549"/>
                      </a:lnTo>
                      <a:lnTo>
                        <a:pt x="401761" y="218682"/>
                      </a:lnTo>
                      <a:lnTo>
                        <a:pt x="401600" y="219761"/>
                      </a:lnTo>
                      <a:lnTo>
                        <a:pt x="399873" y="223267"/>
                      </a:lnTo>
                      <a:lnTo>
                        <a:pt x="398309" y="227798"/>
                      </a:lnTo>
                      <a:lnTo>
                        <a:pt x="397716" y="228661"/>
                      </a:lnTo>
                      <a:lnTo>
                        <a:pt x="395882" y="228715"/>
                      </a:lnTo>
                      <a:lnTo>
                        <a:pt x="395073" y="228283"/>
                      </a:lnTo>
                      <a:lnTo>
                        <a:pt x="394263" y="227636"/>
                      </a:lnTo>
                      <a:lnTo>
                        <a:pt x="393347" y="226773"/>
                      </a:lnTo>
                      <a:lnTo>
                        <a:pt x="392699" y="225964"/>
                      </a:lnTo>
                      <a:lnTo>
                        <a:pt x="390811" y="222673"/>
                      </a:lnTo>
                      <a:lnTo>
                        <a:pt x="390164" y="222026"/>
                      </a:lnTo>
                      <a:lnTo>
                        <a:pt x="389517" y="221649"/>
                      </a:lnTo>
                      <a:lnTo>
                        <a:pt x="388761" y="221649"/>
                      </a:lnTo>
                      <a:lnTo>
                        <a:pt x="388060" y="221864"/>
                      </a:lnTo>
                      <a:lnTo>
                        <a:pt x="386819" y="222566"/>
                      </a:lnTo>
                      <a:lnTo>
                        <a:pt x="386172" y="222835"/>
                      </a:lnTo>
                      <a:lnTo>
                        <a:pt x="385363" y="222997"/>
                      </a:lnTo>
                      <a:lnTo>
                        <a:pt x="384824" y="223213"/>
                      </a:lnTo>
                      <a:lnTo>
                        <a:pt x="384446" y="223483"/>
                      </a:lnTo>
                      <a:lnTo>
                        <a:pt x="383853" y="224669"/>
                      </a:lnTo>
                      <a:lnTo>
                        <a:pt x="383421" y="225317"/>
                      </a:lnTo>
                      <a:lnTo>
                        <a:pt x="382882" y="225856"/>
                      </a:lnTo>
                      <a:lnTo>
                        <a:pt x="380778" y="226180"/>
                      </a:lnTo>
                      <a:lnTo>
                        <a:pt x="379699" y="226072"/>
                      </a:lnTo>
                      <a:lnTo>
                        <a:pt x="377811" y="225694"/>
                      </a:lnTo>
                      <a:lnTo>
                        <a:pt x="376678" y="225748"/>
                      </a:lnTo>
                      <a:lnTo>
                        <a:pt x="375923" y="225856"/>
                      </a:lnTo>
                      <a:lnTo>
                        <a:pt x="371230" y="227852"/>
                      </a:lnTo>
                      <a:lnTo>
                        <a:pt x="369019" y="229470"/>
                      </a:lnTo>
                      <a:lnTo>
                        <a:pt x="366321" y="230711"/>
                      </a:lnTo>
                      <a:lnTo>
                        <a:pt x="357367" y="233786"/>
                      </a:lnTo>
                      <a:lnTo>
                        <a:pt x="355857" y="234810"/>
                      </a:lnTo>
                      <a:lnTo>
                        <a:pt x="355263" y="235350"/>
                      </a:lnTo>
                      <a:lnTo>
                        <a:pt x="354292" y="235997"/>
                      </a:lnTo>
                      <a:lnTo>
                        <a:pt x="338919" y="241931"/>
                      </a:lnTo>
                      <a:lnTo>
                        <a:pt x="337786" y="242147"/>
                      </a:lnTo>
                      <a:lnTo>
                        <a:pt x="336653" y="242147"/>
                      </a:lnTo>
                      <a:lnTo>
                        <a:pt x="334010" y="241499"/>
                      </a:lnTo>
                      <a:lnTo>
                        <a:pt x="332823" y="241445"/>
                      </a:lnTo>
                      <a:lnTo>
                        <a:pt x="331960" y="241769"/>
                      </a:lnTo>
                      <a:lnTo>
                        <a:pt x="329803" y="243117"/>
                      </a:lnTo>
                      <a:lnTo>
                        <a:pt x="321819" y="246300"/>
                      </a:lnTo>
                      <a:lnTo>
                        <a:pt x="320578" y="246462"/>
                      </a:lnTo>
                      <a:lnTo>
                        <a:pt x="319607" y="246354"/>
                      </a:lnTo>
                      <a:lnTo>
                        <a:pt x="317450" y="245761"/>
                      </a:lnTo>
                      <a:lnTo>
                        <a:pt x="316101" y="245599"/>
                      </a:lnTo>
                      <a:lnTo>
                        <a:pt x="313944" y="245545"/>
                      </a:lnTo>
                      <a:lnTo>
                        <a:pt x="309574" y="244682"/>
                      </a:lnTo>
                      <a:lnTo>
                        <a:pt x="299056" y="244628"/>
                      </a:lnTo>
                      <a:lnTo>
                        <a:pt x="297923" y="244844"/>
                      </a:lnTo>
                      <a:lnTo>
                        <a:pt x="297114" y="245275"/>
                      </a:lnTo>
                      <a:lnTo>
                        <a:pt x="296574" y="246084"/>
                      </a:lnTo>
                      <a:lnTo>
                        <a:pt x="296089" y="247918"/>
                      </a:lnTo>
                      <a:lnTo>
                        <a:pt x="293877" y="249860"/>
                      </a:lnTo>
                      <a:lnTo>
                        <a:pt x="286055" y="252234"/>
                      </a:lnTo>
                      <a:lnTo>
                        <a:pt x="276777" y="258491"/>
                      </a:lnTo>
                      <a:lnTo>
                        <a:pt x="273055" y="260433"/>
                      </a:lnTo>
                      <a:lnTo>
                        <a:pt x="271869" y="260757"/>
                      </a:lnTo>
                      <a:lnTo>
                        <a:pt x="267014" y="263184"/>
                      </a:lnTo>
                      <a:lnTo>
                        <a:pt x="258491" y="268902"/>
                      </a:lnTo>
                      <a:lnTo>
                        <a:pt x="256495" y="270682"/>
                      </a:lnTo>
                      <a:lnTo>
                        <a:pt x="253798" y="274134"/>
                      </a:lnTo>
                      <a:lnTo>
                        <a:pt x="253259" y="275213"/>
                      </a:lnTo>
                      <a:lnTo>
                        <a:pt x="252935" y="276400"/>
                      </a:lnTo>
                      <a:lnTo>
                        <a:pt x="252935" y="277587"/>
                      </a:lnTo>
                      <a:lnTo>
                        <a:pt x="253744" y="279960"/>
                      </a:lnTo>
                      <a:lnTo>
                        <a:pt x="253852" y="281255"/>
                      </a:lnTo>
                      <a:lnTo>
                        <a:pt x="253151" y="282765"/>
                      </a:lnTo>
                      <a:lnTo>
                        <a:pt x="252018" y="283790"/>
                      </a:lnTo>
                      <a:lnTo>
                        <a:pt x="249105" y="285408"/>
                      </a:lnTo>
                      <a:lnTo>
                        <a:pt x="244466" y="286973"/>
                      </a:lnTo>
                      <a:lnTo>
                        <a:pt x="242956" y="288591"/>
                      </a:lnTo>
                      <a:lnTo>
                        <a:pt x="238047" y="290910"/>
                      </a:lnTo>
                      <a:lnTo>
                        <a:pt x="235835" y="292582"/>
                      </a:lnTo>
                      <a:lnTo>
                        <a:pt x="234109" y="294417"/>
                      </a:lnTo>
                      <a:lnTo>
                        <a:pt x="233300" y="294848"/>
                      </a:lnTo>
                      <a:lnTo>
                        <a:pt x="232167" y="296358"/>
                      </a:lnTo>
                      <a:lnTo>
                        <a:pt x="230333" y="300027"/>
                      </a:lnTo>
                      <a:lnTo>
                        <a:pt x="227420" y="301807"/>
                      </a:lnTo>
                      <a:lnTo>
                        <a:pt x="225316" y="302724"/>
                      </a:lnTo>
                      <a:lnTo>
                        <a:pt x="222943" y="304072"/>
                      </a:lnTo>
                      <a:lnTo>
                        <a:pt x="221163" y="305744"/>
                      </a:lnTo>
                      <a:lnTo>
                        <a:pt x="218304" y="309412"/>
                      </a:lnTo>
                      <a:lnTo>
                        <a:pt x="216740" y="310437"/>
                      </a:lnTo>
                      <a:lnTo>
                        <a:pt x="213557" y="313620"/>
                      </a:lnTo>
                      <a:lnTo>
                        <a:pt x="212317" y="314159"/>
                      </a:lnTo>
                      <a:lnTo>
                        <a:pt x="211292" y="314159"/>
                      </a:lnTo>
                      <a:lnTo>
                        <a:pt x="210051" y="313404"/>
                      </a:lnTo>
                      <a:lnTo>
                        <a:pt x="209404" y="313188"/>
                      </a:lnTo>
                      <a:lnTo>
                        <a:pt x="208433" y="313134"/>
                      </a:lnTo>
                      <a:lnTo>
                        <a:pt x="207462" y="312973"/>
                      </a:lnTo>
                      <a:lnTo>
                        <a:pt x="206491" y="312649"/>
                      </a:lnTo>
                      <a:lnTo>
                        <a:pt x="204980" y="312649"/>
                      </a:lnTo>
                      <a:lnTo>
                        <a:pt x="202877" y="313296"/>
                      </a:lnTo>
                      <a:lnTo>
                        <a:pt x="199748" y="315346"/>
                      </a:lnTo>
                      <a:lnTo>
                        <a:pt x="198184" y="316803"/>
                      </a:lnTo>
                      <a:lnTo>
                        <a:pt x="196296" y="319230"/>
                      </a:lnTo>
                      <a:lnTo>
                        <a:pt x="195540" y="320039"/>
                      </a:lnTo>
                      <a:lnTo>
                        <a:pt x="194947" y="320848"/>
                      </a:lnTo>
                      <a:lnTo>
                        <a:pt x="194839" y="321496"/>
                      </a:lnTo>
                      <a:lnTo>
                        <a:pt x="195055" y="322466"/>
                      </a:lnTo>
                      <a:lnTo>
                        <a:pt x="195702" y="323545"/>
                      </a:lnTo>
                      <a:lnTo>
                        <a:pt x="196511" y="324570"/>
                      </a:lnTo>
                      <a:lnTo>
                        <a:pt x="197590" y="325379"/>
                      </a:lnTo>
                      <a:lnTo>
                        <a:pt x="198561" y="325487"/>
                      </a:lnTo>
                      <a:lnTo>
                        <a:pt x="200018" y="325056"/>
                      </a:lnTo>
                      <a:lnTo>
                        <a:pt x="201096" y="324516"/>
                      </a:lnTo>
                      <a:lnTo>
                        <a:pt x="201744" y="324301"/>
                      </a:lnTo>
                      <a:lnTo>
                        <a:pt x="202175" y="324247"/>
                      </a:lnTo>
                      <a:lnTo>
                        <a:pt x="202769" y="324462"/>
                      </a:lnTo>
                      <a:lnTo>
                        <a:pt x="203308" y="325056"/>
                      </a:lnTo>
                      <a:lnTo>
                        <a:pt x="203578" y="326135"/>
                      </a:lnTo>
                      <a:lnTo>
                        <a:pt x="203578" y="327321"/>
                      </a:lnTo>
                      <a:lnTo>
                        <a:pt x="202984" y="329533"/>
                      </a:lnTo>
                      <a:lnTo>
                        <a:pt x="203038" y="330180"/>
                      </a:lnTo>
                      <a:lnTo>
                        <a:pt x="203524" y="330774"/>
                      </a:lnTo>
                      <a:lnTo>
                        <a:pt x="204171" y="331367"/>
                      </a:lnTo>
                      <a:lnTo>
                        <a:pt x="204711" y="332338"/>
                      </a:lnTo>
                      <a:lnTo>
                        <a:pt x="204873" y="333579"/>
                      </a:lnTo>
                      <a:lnTo>
                        <a:pt x="204063" y="336977"/>
                      </a:lnTo>
                      <a:lnTo>
                        <a:pt x="204009" y="338325"/>
                      </a:lnTo>
                      <a:lnTo>
                        <a:pt x="204171" y="339836"/>
                      </a:lnTo>
                      <a:lnTo>
                        <a:pt x="204009" y="343072"/>
                      </a:lnTo>
                      <a:lnTo>
                        <a:pt x="201366" y="353321"/>
                      </a:lnTo>
                      <a:lnTo>
                        <a:pt x="201258" y="354940"/>
                      </a:lnTo>
                      <a:lnTo>
                        <a:pt x="201474" y="360765"/>
                      </a:lnTo>
                      <a:lnTo>
                        <a:pt x="201960" y="362977"/>
                      </a:lnTo>
                      <a:lnTo>
                        <a:pt x="202877" y="365674"/>
                      </a:lnTo>
                      <a:lnTo>
                        <a:pt x="213773" y="389786"/>
                      </a:lnTo>
                      <a:lnTo>
                        <a:pt x="214043" y="391782"/>
                      </a:lnTo>
                      <a:lnTo>
                        <a:pt x="213179" y="394965"/>
                      </a:lnTo>
                      <a:lnTo>
                        <a:pt x="212856" y="396907"/>
                      </a:lnTo>
                      <a:lnTo>
                        <a:pt x="212910" y="404890"/>
                      </a:lnTo>
                      <a:lnTo>
                        <a:pt x="213179" y="407425"/>
                      </a:lnTo>
                      <a:lnTo>
                        <a:pt x="213611" y="408720"/>
                      </a:lnTo>
                      <a:lnTo>
                        <a:pt x="214151" y="409799"/>
                      </a:lnTo>
                      <a:lnTo>
                        <a:pt x="214852" y="410824"/>
                      </a:lnTo>
                      <a:lnTo>
                        <a:pt x="215607" y="412658"/>
                      </a:lnTo>
                      <a:lnTo>
                        <a:pt x="215823" y="414006"/>
                      </a:lnTo>
                      <a:lnTo>
                        <a:pt x="215715" y="415355"/>
                      </a:lnTo>
                      <a:lnTo>
                        <a:pt x="215283" y="416488"/>
                      </a:lnTo>
                      <a:lnTo>
                        <a:pt x="214582" y="417513"/>
                      </a:lnTo>
                      <a:lnTo>
                        <a:pt x="213665" y="418376"/>
                      </a:lnTo>
                      <a:lnTo>
                        <a:pt x="212370" y="419077"/>
                      </a:lnTo>
                      <a:lnTo>
                        <a:pt x="207516" y="421127"/>
                      </a:lnTo>
                      <a:lnTo>
                        <a:pt x="206329" y="422044"/>
                      </a:lnTo>
                      <a:lnTo>
                        <a:pt x="205412" y="423446"/>
                      </a:lnTo>
                      <a:lnTo>
                        <a:pt x="203955" y="427114"/>
                      </a:lnTo>
                      <a:lnTo>
                        <a:pt x="202769" y="429056"/>
                      </a:lnTo>
                      <a:lnTo>
                        <a:pt x="202175" y="429811"/>
                      </a:lnTo>
                      <a:lnTo>
                        <a:pt x="201474" y="430297"/>
                      </a:lnTo>
                      <a:lnTo>
                        <a:pt x="200557" y="430675"/>
                      </a:lnTo>
                      <a:lnTo>
                        <a:pt x="198130" y="431646"/>
                      </a:lnTo>
                      <a:lnTo>
                        <a:pt x="198130" y="431646"/>
                      </a:lnTo>
                      <a:lnTo>
                        <a:pt x="197860" y="431052"/>
                      </a:lnTo>
                      <a:lnTo>
                        <a:pt x="195972" y="431484"/>
                      </a:lnTo>
                      <a:lnTo>
                        <a:pt x="192736" y="433749"/>
                      </a:lnTo>
                      <a:lnTo>
                        <a:pt x="191225" y="434451"/>
                      </a:lnTo>
                      <a:lnTo>
                        <a:pt x="186964" y="435799"/>
                      </a:lnTo>
                      <a:lnTo>
                        <a:pt x="185345" y="436069"/>
                      </a:lnTo>
                      <a:lnTo>
                        <a:pt x="183835" y="436662"/>
                      </a:lnTo>
                      <a:lnTo>
                        <a:pt x="182325" y="438065"/>
                      </a:lnTo>
                      <a:lnTo>
                        <a:pt x="175474" y="447019"/>
                      </a:lnTo>
                      <a:lnTo>
                        <a:pt x="172399" y="448583"/>
                      </a:lnTo>
                      <a:lnTo>
                        <a:pt x="169648" y="446210"/>
                      </a:lnTo>
                      <a:lnTo>
                        <a:pt x="169432" y="445293"/>
                      </a:lnTo>
                      <a:lnTo>
                        <a:pt x="169864" y="445023"/>
                      </a:lnTo>
                      <a:lnTo>
                        <a:pt x="170457" y="444807"/>
                      </a:lnTo>
                      <a:lnTo>
                        <a:pt x="170781" y="444106"/>
                      </a:lnTo>
                      <a:lnTo>
                        <a:pt x="170673" y="443189"/>
                      </a:lnTo>
                      <a:lnTo>
                        <a:pt x="170188" y="441139"/>
                      </a:lnTo>
                      <a:lnTo>
                        <a:pt x="170026" y="439359"/>
                      </a:lnTo>
                      <a:lnTo>
                        <a:pt x="169648" y="437363"/>
                      </a:lnTo>
                      <a:lnTo>
                        <a:pt x="168461" y="433749"/>
                      </a:lnTo>
                      <a:lnTo>
                        <a:pt x="165980" y="430836"/>
                      </a:lnTo>
                      <a:lnTo>
                        <a:pt x="162582" y="430081"/>
                      </a:lnTo>
                      <a:lnTo>
                        <a:pt x="158968" y="430675"/>
                      </a:lnTo>
                      <a:lnTo>
                        <a:pt x="149959" y="434666"/>
                      </a:lnTo>
                      <a:lnTo>
                        <a:pt x="141005" y="441409"/>
                      </a:lnTo>
                      <a:lnTo>
                        <a:pt x="137714" y="441841"/>
                      </a:lnTo>
                      <a:lnTo>
                        <a:pt x="135719" y="439251"/>
                      </a:lnTo>
                      <a:lnTo>
                        <a:pt x="134262" y="435529"/>
                      </a:lnTo>
                      <a:lnTo>
                        <a:pt x="132644" y="432563"/>
                      </a:lnTo>
                      <a:lnTo>
                        <a:pt x="134100" y="430836"/>
                      </a:lnTo>
                      <a:lnTo>
                        <a:pt x="135503" y="428301"/>
                      </a:lnTo>
                      <a:lnTo>
                        <a:pt x="136312" y="425550"/>
                      </a:lnTo>
                      <a:lnTo>
                        <a:pt x="136204" y="423069"/>
                      </a:lnTo>
                      <a:lnTo>
                        <a:pt x="134640" y="419239"/>
                      </a:lnTo>
                      <a:lnTo>
                        <a:pt x="134262" y="415733"/>
                      </a:lnTo>
                      <a:lnTo>
                        <a:pt x="133453" y="412874"/>
                      </a:lnTo>
                      <a:lnTo>
                        <a:pt x="133237" y="411471"/>
                      </a:lnTo>
                      <a:lnTo>
                        <a:pt x="132536" y="410392"/>
                      </a:lnTo>
                      <a:lnTo>
                        <a:pt x="129407" y="409745"/>
                      </a:lnTo>
                      <a:lnTo>
                        <a:pt x="128490" y="408774"/>
                      </a:lnTo>
                      <a:lnTo>
                        <a:pt x="128760" y="408019"/>
                      </a:lnTo>
                      <a:lnTo>
                        <a:pt x="130432" y="406077"/>
                      </a:lnTo>
                      <a:lnTo>
                        <a:pt x="130810" y="404944"/>
                      </a:lnTo>
                      <a:lnTo>
                        <a:pt x="132104" y="402786"/>
                      </a:lnTo>
                      <a:lnTo>
                        <a:pt x="134963" y="403164"/>
                      </a:lnTo>
                      <a:lnTo>
                        <a:pt x="137822" y="403164"/>
                      </a:lnTo>
                      <a:lnTo>
                        <a:pt x="139171" y="399820"/>
                      </a:lnTo>
                      <a:lnTo>
                        <a:pt x="136258" y="401708"/>
                      </a:lnTo>
                      <a:lnTo>
                        <a:pt x="133992" y="401114"/>
                      </a:lnTo>
                      <a:lnTo>
                        <a:pt x="132266" y="398957"/>
                      </a:lnTo>
                      <a:lnTo>
                        <a:pt x="128706" y="392699"/>
                      </a:lnTo>
                      <a:lnTo>
                        <a:pt x="128436" y="391243"/>
                      </a:lnTo>
                      <a:lnTo>
                        <a:pt x="128221" y="387467"/>
                      </a:lnTo>
                      <a:lnTo>
                        <a:pt x="127034" y="379969"/>
                      </a:lnTo>
                      <a:lnTo>
                        <a:pt x="126279" y="378081"/>
                      </a:lnTo>
                      <a:lnTo>
                        <a:pt x="125200" y="377272"/>
                      </a:lnTo>
                      <a:lnTo>
                        <a:pt x="123905" y="376678"/>
                      </a:lnTo>
                      <a:lnTo>
                        <a:pt x="123258" y="375276"/>
                      </a:lnTo>
                      <a:lnTo>
                        <a:pt x="123042" y="373496"/>
                      </a:lnTo>
                      <a:lnTo>
                        <a:pt x="123096" y="371931"/>
                      </a:lnTo>
                      <a:lnTo>
                        <a:pt x="123959" y="368209"/>
                      </a:lnTo>
                      <a:lnTo>
                        <a:pt x="125200" y="364541"/>
                      </a:lnTo>
                      <a:lnTo>
                        <a:pt x="126009" y="360819"/>
                      </a:lnTo>
                      <a:lnTo>
                        <a:pt x="125524" y="356990"/>
                      </a:lnTo>
                      <a:lnTo>
                        <a:pt x="123096" y="351326"/>
                      </a:lnTo>
                      <a:lnTo>
                        <a:pt x="122826" y="350409"/>
                      </a:lnTo>
                      <a:lnTo>
                        <a:pt x="121316" y="348035"/>
                      </a:lnTo>
                      <a:lnTo>
                        <a:pt x="120507" y="347604"/>
                      </a:lnTo>
                      <a:lnTo>
                        <a:pt x="117756" y="346902"/>
                      </a:lnTo>
                      <a:lnTo>
                        <a:pt x="113710" y="344745"/>
                      </a:lnTo>
                      <a:lnTo>
                        <a:pt x="112038" y="344475"/>
                      </a:lnTo>
                      <a:lnTo>
                        <a:pt x="110743" y="343828"/>
                      </a:lnTo>
                      <a:lnTo>
                        <a:pt x="106428" y="339620"/>
                      </a:lnTo>
                      <a:lnTo>
                        <a:pt x="106859" y="339404"/>
                      </a:lnTo>
                      <a:lnTo>
                        <a:pt x="107723" y="338757"/>
                      </a:lnTo>
                      <a:lnTo>
                        <a:pt x="108208" y="338541"/>
                      </a:lnTo>
                      <a:lnTo>
                        <a:pt x="107507" y="338056"/>
                      </a:lnTo>
                      <a:lnTo>
                        <a:pt x="107021" y="337355"/>
                      </a:lnTo>
                      <a:lnTo>
                        <a:pt x="106859" y="336491"/>
                      </a:lnTo>
                      <a:lnTo>
                        <a:pt x="107021" y="335521"/>
                      </a:lnTo>
                      <a:lnTo>
                        <a:pt x="107992" y="334711"/>
                      </a:lnTo>
                      <a:lnTo>
                        <a:pt x="112038" y="332446"/>
                      </a:lnTo>
                      <a:lnTo>
                        <a:pt x="113333" y="331960"/>
                      </a:lnTo>
                      <a:lnTo>
                        <a:pt x="114304" y="331313"/>
                      </a:lnTo>
                      <a:lnTo>
                        <a:pt x="115221" y="329749"/>
                      </a:lnTo>
                      <a:lnTo>
                        <a:pt x="117756" y="324031"/>
                      </a:lnTo>
                      <a:lnTo>
                        <a:pt x="118133" y="322413"/>
                      </a:lnTo>
                      <a:lnTo>
                        <a:pt x="118403" y="316533"/>
                      </a:lnTo>
                      <a:lnTo>
                        <a:pt x="120723" y="305475"/>
                      </a:lnTo>
                      <a:lnTo>
                        <a:pt x="120938" y="301753"/>
                      </a:lnTo>
                      <a:lnTo>
                        <a:pt x="120075" y="297977"/>
                      </a:lnTo>
                      <a:lnTo>
                        <a:pt x="118565" y="294363"/>
                      </a:lnTo>
                      <a:lnTo>
                        <a:pt x="117324" y="292744"/>
                      </a:lnTo>
                      <a:lnTo>
                        <a:pt x="115652" y="292043"/>
                      </a:lnTo>
                      <a:lnTo>
                        <a:pt x="113764" y="291773"/>
                      </a:lnTo>
                      <a:lnTo>
                        <a:pt x="111660" y="290964"/>
                      </a:lnTo>
                      <a:lnTo>
                        <a:pt x="110312" y="289670"/>
                      </a:lnTo>
                      <a:lnTo>
                        <a:pt x="110581" y="287943"/>
                      </a:lnTo>
                      <a:lnTo>
                        <a:pt x="108693" y="287296"/>
                      </a:lnTo>
                      <a:lnTo>
                        <a:pt x="107992" y="285408"/>
                      </a:lnTo>
                      <a:lnTo>
                        <a:pt x="108154" y="283035"/>
                      </a:lnTo>
                      <a:lnTo>
                        <a:pt x="109287" y="278989"/>
                      </a:lnTo>
                      <a:lnTo>
                        <a:pt x="109071" y="277694"/>
                      </a:lnTo>
                      <a:lnTo>
                        <a:pt x="108046" y="276939"/>
                      </a:lnTo>
                      <a:lnTo>
                        <a:pt x="106104" y="276670"/>
                      </a:lnTo>
                      <a:lnTo>
                        <a:pt x="105565" y="276508"/>
                      </a:lnTo>
                      <a:lnTo>
                        <a:pt x="103461" y="275429"/>
                      </a:lnTo>
                      <a:lnTo>
                        <a:pt x="102544" y="275321"/>
                      </a:lnTo>
                      <a:lnTo>
                        <a:pt x="100494" y="275429"/>
                      </a:lnTo>
                      <a:lnTo>
                        <a:pt x="99416" y="274458"/>
                      </a:lnTo>
                      <a:lnTo>
                        <a:pt x="98283" y="271869"/>
                      </a:lnTo>
                      <a:lnTo>
                        <a:pt x="96179" y="270790"/>
                      </a:lnTo>
                      <a:lnTo>
                        <a:pt x="95262" y="269549"/>
                      </a:lnTo>
                      <a:lnTo>
                        <a:pt x="93913" y="267122"/>
                      </a:lnTo>
                      <a:lnTo>
                        <a:pt x="92241" y="265126"/>
                      </a:lnTo>
                      <a:lnTo>
                        <a:pt x="91702" y="263939"/>
                      </a:lnTo>
                      <a:lnTo>
                        <a:pt x="91486" y="262051"/>
                      </a:lnTo>
                      <a:lnTo>
                        <a:pt x="91756" y="260757"/>
                      </a:lnTo>
                      <a:lnTo>
                        <a:pt x="92403" y="259947"/>
                      </a:lnTo>
                      <a:lnTo>
                        <a:pt x="93212" y="259192"/>
                      </a:lnTo>
                      <a:lnTo>
                        <a:pt x="93967" y="258167"/>
                      </a:lnTo>
                      <a:lnTo>
                        <a:pt x="94453" y="257035"/>
                      </a:lnTo>
                      <a:lnTo>
                        <a:pt x="94291" y="256711"/>
                      </a:lnTo>
                      <a:lnTo>
                        <a:pt x="91810" y="257412"/>
                      </a:lnTo>
                      <a:lnTo>
                        <a:pt x="90893" y="258275"/>
                      </a:lnTo>
                      <a:lnTo>
                        <a:pt x="90461" y="259624"/>
                      </a:lnTo>
                      <a:lnTo>
                        <a:pt x="90353" y="261512"/>
                      </a:lnTo>
                      <a:lnTo>
                        <a:pt x="90030" y="263400"/>
                      </a:lnTo>
                      <a:lnTo>
                        <a:pt x="89166" y="264533"/>
                      </a:lnTo>
                      <a:lnTo>
                        <a:pt x="86847" y="266528"/>
                      </a:lnTo>
                      <a:lnTo>
                        <a:pt x="84312" y="265126"/>
                      </a:lnTo>
                      <a:lnTo>
                        <a:pt x="82747" y="263777"/>
                      </a:lnTo>
                      <a:lnTo>
                        <a:pt x="82154" y="263723"/>
                      </a:lnTo>
                      <a:lnTo>
                        <a:pt x="81561" y="263993"/>
                      </a:lnTo>
                      <a:lnTo>
                        <a:pt x="80590" y="264155"/>
                      </a:lnTo>
                      <a:lnTo>
                        <a:pt x="79996" y="263400"/>
                      </a:lnTo>
                      <a:lnTo>
                        <a:pt x="78540" y="258761"/>
                      </a:lnTo>
                      <a:lnTo>
                        <a:pt x="76652" y="257250"/>
                      </a:lnTo>
                      <a:lnTo>
                        <a:pt x="73685" y="255956"/>
                      </a:lnTo>
                      <a:lnTo>
                        <a:pt x="70502" y="255039"/>
                      </a:lnTo>
                      <a:lnTo>
                        <a:pt x="66133" y="254499"/>
                      </a:lnTo>
                      <a:lnTo>
                        <a:pt x="65216" y="254607"/>
                      </a:lnTo>
                      <a:lnTo>
                        <a:pt x="64569" y="254931"/>
                      </a:lnTo>
                      <a:lnTo>
                        <a:pt x="63975" y="255794"/>
                      </a:lnTo>
                      <a:lnTo>
                        <a:pt x="64137" y="256387"/>
                      </a:lnTo>
                      <a:lnTo>
                        <a:pt x="64569" y="256981"/>
                      </a:lnTo>
                      <a:lnTo>
                        <a:pt x="64839" y="257898"/>
                      </a:lnTo>
                      <a:lnTo>
                        <a:pt x="64407" y="259570"/>
                      </a:lnTo>
                      <a:lnTo>
                        <a:pt x="63328" y="260271"/>
                      </a:lnTo>
                      <a:lnTo>
                        <a:pt x="61980" y="260325"/>
                      </a:lnTo>
                      <a:lnTo>
                        <a:pt x="60739" y="260055"/>
                      </a:lnTo>
                      <a:lnTo>
                        <a:pt x="57179" y="258329"/>
                      </a:lnTo>
                      <a:lnTo>
                        <a:pt x="56585" y="257898"/>
                      </a:lnTo>
                      <a:lnTo>
                        <a:pt x="55884" y="257844"/>
                      </a:lnTo>
                      <a:lnTo>
                        <a:pt x="52702" y="256064"/>
                      </a:lnTo>
                      <a:lnTo>
                        <a:pt x="51785" y="255254"/>
                      </a:lnTo>
                      <a:lnTo>
                        <a:pt x="49357" y="241553"/>
                      </a:lnTo>
                      <a:lnTo>
                        <a:pt x="49843" y="239989"/>
                      </a:lnTo>
                      <a:lnTo>
                        <a:pt x="50868" y="239072"/>
                      </a:lnTo>
                      <a:lnTo>
                        <a:pt x="52270" y="239234"/>
                      </a:lnTo>
                      <a:lnTo>
                        <a:pt x="53888" y="240690"/>
                      </a:lnTo>
                      <a:lnTo>
                        <a:pt x="55291" y="241499"/>
                      </a:lnTo>
                      <a:lnTo>
                        <a:pt x="61278" y="241553"/>
                      </a:lnTo>
                      <a:lnTo>
                        <a:pt x="62573" y="242200"/>
                      </a:lnTo>
                      <a:lnTo>
                        <a:pt x="65270" y="244196"/>
                      </a:lnTo>
                      <a:lnTo>
                        <a:pt x="67590" y="244736"/>
                      </a:lnTo>
                      <a:lnTo>
                        <a:pt x="68129" y="244952"/>
                      </a:lnTo>
                      <a:lnTo>
                        <a:pt x="68722" y="245167"/>
                      </a:lnTo>
                      <a:lnTo>
                        <a:pt x="69585" y="245167"/>
                      </a:lnTo>
                      <a:lnTo>
                        <a:pt x="71581" y="244682"/>
                      </a:lnTo>
                      <a:lnTo>
                        <a:pt x="72283" y="244142"/>
                      </a:lnTo>
                      <a:lnTo>
                        <a:pt x="72013" y="243387"/>
                      </a:lnTo>
                      <a:lnTo>
                        <a:pt x="71204" y="243171"/>
                      </a:lnTo>
                      <a:lnTo>
                        <a:pt x="68938" y="243441"/>
                      </a:lnTo>
                      <a:lnTo>
                        <a:pt x="68075" y="243117"/>
                      </a:lnTo>
                      <a:lnTo>
                        <a:pt x="66511" y="240906"/>
                      </a:lnTo>
                      <a:lnTo>
                        <a:pt x="65702" y="240151"/>
                      </a:lnTo>
                      <a:lnTo>
                        <a:pt x="63814" y="238856"/>
                      </a:lnTo>
                      <a:lnTo>
                        <a:pt x="61818" y="238047"/>
                      </a:lnTo>
                      <a:lnTo>
                        <a:pt x="60901" y="237885"/>
                      </a:lnTo>
                      <a:lnTo>
                        <a:pt x="59444" y="237777"/>
                      </a:lnTo>
                      <a:lnTo>
                        <a:pt x="58797" y="237454"/>
                      </a:lnTo>
                      <a:lnTo>
                        <a:pt x="58797" y="236860"/>
                      </a:lnTo>
                      <a:lnTo>
                        <a:pt x="59175" y="236752"/>
                      </a:lnTo>
                      <a:lnTo>
                        <a:pt x="59984" y="236267"/>
                      </a:lnTo>
                      <a:lnTo>
                        <a:pt x="59606" y="235943"/>
                      </a:lnTo>
                      <a:lnTo>
                        <a:pt x="59175" y="235404"/>
                      </a:lnTo>
                      <a:lnTo>
                        <a:pt x="58797" y="235080"/>
                      </a:lnTo>
                      <a:lnTo>
                        <a:pt x="58797" y="234541"/>
                      </a:lnTo>
                      <a:lnTo>
                        <a:pt x="60361" y="234541"/>
                      </a:lnTo>
                      <a:lnTo>
                        <a:pt x="63220" y="235080"/>
                      </a:lnTo>
                      <a:lnTo>
                        <a:pt x="64785" y="235080"/>
                      </a:lnTo>
                      <a:lnTo>
                        <a:pt x="64785" y="234541"/>
                      </a:lnTo>
                      <a:lnTo>
                        <a:pt x="62735" y="233084"/>
                      </a:lnTo>
                      <a:lnTo>
                        <a:pt x="60469" y="232221"/>
                      </a:lnTo>
                      <a:lnTo>
                        <a:pt x="57826" y="231898"/>
                      </a:lnTo>
                      <a:lnTo>
                        <a:pt x="52054" y="232113"/>
                      </a:lnTo>
                      <a:lnTo>
                        <a:pt x="50760" y="232653"/>
                      </a:lnTo>
                      <a:lnTo>
                        <a:pt x="50274" y="232329"/>
                      </a:lnTo>
                      <a:lnTo>
                        <a:pt x="49735" y="231790"/>
                      </a:lnTo>
                      <a:lnTo>
                        <a:pt x="48440" y="231250"/>
                      </a:lnTo>
                      <a:lnTo>
                        <a:pt x="48063" y="230711"/>
                      </a:lnTo>
                      <a:lnTo>
                        <a:pt x="47793" y="230117"/>
                      </a:lnTo>
                      <a:lnTo>
                        <a:pt x="47523" y="229740"/>
                      </a:lnTo>
                      <a:lnTo>
                        <a:pt x="46660" y="229254"/>
                      </a:lnTo>
                      <a:lnTo>
                        <a:pt x="46390" y="229146"/>
                      </a:lnTo>
                      <a:lnTo>
                        <a:pt x="46067" y="229146"/>
                      </a:lnTo>
                      <a:lnTo>
                        <a:pt x="45150" y="229093"/>
                      </a:lnTo>
                      <a:lnTo>
                        <a:pt x="44287" y="229200"/>
                      </a:lnTo>
                      <a:lnTo>
                        <a:pt x="43639" y="229470"/>
                      </a:lnTo>
                      <a:lnTo>
                        <a:pt x="42938" y="229470"/>
                      </a:lnTo>
                      <a:lnTo>
                        <a:pt x="41967" y="228823"/>
                      </a:lnTo>
                      <a:lnTo>
                        <a:pt x="40187" y="227097"/>
                      </a:lnTo>
                      <a:lnTo>
                        <a:pt x="39378" y="225964"/>
                      </a:lnTo>
                      <a:lnTo>
                        <a:pt x="38784" y="224561"/>
                      </a:lnTo>
                      <a:lnTo>
                        <a:pt x="37004" y="216740"/>
                      </a:lnTo>
                      <a:lnTo>
                        <a:pt x="36789" y="213234"/>
                      </a:lnTo>
                      <a:lnTo>
                        <a:pt x="36950" y="212478"/>
                      </a:lnTo>
                      <a:lnTo>
                        <a:pt x="37813" y="212370"/>
                      </a:lnTo>
                      <a:lnTo>
                        <a:pt x="39863" y="212370"/>
                      </a:lnTo>
                      <a:lnTo>
                        <a:pt x="37004" y="208379"/>
                      </a:lnTo>
                      <a:lnTo>
                        <a:pt x="35926" y="206059"/>
                      </a:lnTo>
                      <a:lnTo>
                        <a:pt x="36843" y="204009"/>
                      </a:lnTo>
                      <a:lnTo>
                        <a:pt x="36843" y="203470"/>
                      </a:lnTo>
                      <a:lnTo>
                        <a:pt x="35818" y="203092"/>
                      </a:lnTo>
                      <a:lnTo>
                        <a:pt x="34685" y="202877"/>
                      </a:lnTo>
                      <a:lnTo>
                        <a:pt x="33876" y="203254"/>
                      </a:lnTo>
                      <a:lnTo>
                        <a:pt x="33822" y="204657"/>
                      </a:lnTo>
                      <a:lnTo>
                        <a:pt x="32365" y="203848"/>
                      </a:lnTo>
                      <a:lnTo>
                        <a:pt x="31988" y="202445"/>
                      </a:lnTo>
                      <a:lnTo>
                        <a:pt x="32419" y="200989"/>
                      </a:lnTo>
                      <a:lnTo>
                        <a:pt x="33228" y="199910"/>
                      </a:lnTo>
                      <a:lnTo>
                        <a:pt x="34092" y="199478"/>
                      </a:lnTo>
                      <a:lnTo>
                        <a:pt x="35440" y="199101"/>
                      </a:lnTo>
                      <a:lnTo>
                        <a:pt x="38245" y="198723"/>
                      </a:lnTo>
                      <a:lnTo>
                        <a:pt x="40672" y="198939"/>
                      </a:lnTo>
                      <a:lnTo>
                        <a:pt x="43208" y="199532"/>
                      </a:lnTo>
                      <a:lnTo>
                        <a:pt x="45419" y="200449"/>
                      </a:lnTo>
                      <a:lnTo>
                        <a:pt x="46876" y="201690"/>
                      </a:lnTo>
                      <a:lnTo>
                        <a:pt x="47415" y="201690"/>
                      </a:lnTo>
                      <a:lnTo>
                        <a:pt x="46876" y="200341"/>
                      </a:lnTo>
                      <a:lnTo>
                        <a:pt x="45150" y="198561"/>
                      </a:lnTo>
                      <a:lnTo>
                        <a:pt x="44448" y="197482"/>
                      </a:lnTo>
                      <a:lnTo>
                        <a:pt x="44287" y="196511"/>
                      </a:lnTo>
                      <a:lnTo>
                        <a:pt x="44448" y="193059"/>
                      </a:lnTo>
                      <a:lnTo>
                        <a:pt x="44125" y="188258"/>
                      </a:lnTo>
                      <a:lnTo>
                        <a:pt x="43477" y="185939"/>
                      </a:lnTo>
                      <a:lnTo>
                        <a:pt x="41805" y="183188"/>
                      </a:lnTo>
                      <a:lnTo>
                        <a:pt x="41535" y="181947"/>
                      </a:lnTo>
                      <a:lnTo>
                        <a:pt x="41643" y="179196"/>
                      </a:lnTo>
                      <a:lnTo>
                        <a:pt x="42021" y="178009"/>
                      </a:lnTo>
                      <a:lnTo>
                        <a:pt x="42992" y="178009"/>
                      </a:lnTo>
                      <a:lnTo>
                        <a:pt x="45204" y="178926"/>
                      </a:lnTo>
                      <a:lnTo>
                        <a:pt x="54158" y="180059"/>
                      </a:lnTo>
                      <a:lnTo>
                        <a:pt x="52432" y="178603"/>
                      </a:lnTo>
                      <a:lnTo>
                        <a:pt x="48602" y="176013"/>
                      </a:lnTo>
                      <a:lnTo>
                        <a:pt x="43423" y="171644"/>
                      </a:lnTo>
                      <a:lnTo>
                        <a:pt x="42560" y="171213"/>
                      </a:lnTo>
                      <a:lnTo>
                        <a:pt x="36950" y="159831"/>
                      </a:lnTo>
                      <a:lnTo>
                        <a:pt x="32096" y="156001"/>
                      </a:lnTo>
                      <a:lnTo>
                        <a:pt x="30909" y="155461"/>
                      </a:lnTo>
                      <a:lnTo>
                        <a:pt x="29398" y="155138"/>
                      </a:lnTo>
                      <a:lnTo>
                        <a:pt x="23950" y="154706"/>
                      </a:lnTo>
                      <a:lnTo>
                        <a:pt x="21847" y="153573"/>
                      </a:lnTo>
                      <a:lnTo>
                        <a:pt x="21145" y="151362"/>
                      </a:lnTo>
                      <a:lnTo>
                        <a:pt x="22062" y="147910"/>
                      </a:lnTo>
                      <a:lnTo>
                        <a:pt x="23033" y="145428"/>
                      </a:lnTo>
                      <a:lnTo>
                        <a:pt x="23195" y="144188"/>
                      </a:lnTo>
                      <a:lnTo>
                        <a:pt x="23249" y="142192"/>
                      </a:lnTo>
                      <a:lnTo>
                        <a:pt x="22710" y="140465"/>
                      </a:lnTo>
                      <a:lnTo>
                        <a:pt x="20498" y="137067"/>
                      </a:lnTo>
                      <a:lnTo>
                        <a:pt x="20228" y="134802"/>
                      </a:lnTo>
                      <a:lnTo>
                        <a:pt x="20606" y="133885"/>
                      </a:lnTo>
                      <a:lnTo>
                        <a:pt x="21793" y="131943"/>
                      </a:lnTo>
                      <a:lnTo>
                        <a:pt x="22062" y="130972"/>
                      </a:lnTo>
                      <a:lnTo>
                        <a:pt x="22062" y="127411"/>
                      </a:lnTo>
                      <a:lnTo>
                        <a:pt x="21739" y="125254"/>
                      </a:lnTo>
                      <a:lnTo>
                        <a:pt x="20876" y="123474"/>
                      </a:lnTo>
                      <a:lnTo>
                        <a:pt x="17315" y="118835"/>
                      </a:lnTo>
                      <a:lnTo>
                        <a:pt x="17423" y="118026"/>
                      </a:lnTo>
                      <a:lnTo>
                        <a:pt x="18071" y="117216"/>
                      </a:lnTo>
                      <a:lnTo>
                        <a:pt x="18448" y="115436"/>
                      </a:lnTo>
                      <a:lnTo>
                        <a:pt x="17855" y="113387"/>
                      </a:lnTo>
                      <a:lnTo>
                        <a:pt x="15535" y="110420"/>
                      </a:lnTo>
                      <a:lnTo>
                        <a:pt x="15481" y="108640"/>
                      </a:lnTo>
                      <a:lnTo>
                        <a:pt x="16129" y="107830"/>
                      </a:lnTo>
                      <a:lnTo>
                        <a:pt x="17369" y="106644"/>
                      </a:lnTo>
                      <a:lnTo>
                        <a:pt x="18772" y="105565"/>
                      </a:lnTo>
                      <a:lnTo>
                        <a:pt x="19905" y="105079"/>
                      </a:lnTo>
                      <a:lnTo>
                        <a:pt x="21577" y="104864"/>
                      </a:lnTo>
                      <a:lnTo>
                        <a:pt x="22925" y="104162"/>
                      </a:lnTo>
                      <a:lnTo>
                        <a:pt x="24004" y="103030"/>
                      </a:lnTo>
                      <a:lnTo>
                        <a:pt x="24975" y="101519"/>
                      </a:lnTo>
                      <a:lnTo>
                        <a:pt x="26324" y="97905"/>
                      </a:lnTo>
                      <a:lnTo>
                        <a:pt x="26270" y="94453"/>
                      </a:lnTo>
                      <a:lnTo>
                        <a:pt x="21631" y="81884"/>
                      </a:lnTo>
                      <a:lnTo>
                        <a:pt x="21415" y="79834"/>
                      </a:lnTo>
                      <a:lnTo>
                        <a:pt x="22116" y="78594"/>
                      </a:lnTo>
                      <a:lnTo>
                        <a:pt x="23842" y="78054"/>
                      </a:lnTo>
                      <a:lnTo>
                        <a:pt x="27349" y="77731"/>
                      </a:lnTo>
                      <a:lnTo>
                        <a:pt x="30801" y="76760"/>
                      </a:lnTo>
                      <a:lnTo>
                        <a:pt x="37328" y="74171"/>
                      </a:lnTo>
                      <a:lnTo>
                        <a:pt x="40349" y="72283"/>
                      </a:lnTo>
                      <a:lnTo>
                        <a:pt x="41697" y="71042"/>
                      </a:lnTo>
                      <a:lnTo>
                        <a:pt x="46660" y="64892"/>
                      </a:lnTo>
                      <a:lnTo>
                        <a:pt x="47739" y="62897"/>
                      </a:lnTo>
                      <a:lnTo>
                        <a:pt x="49087" y="61063"/>
                      </a:lnTo>
                      <a:lnTo>
                        <a:pt x="51083" y="59768"/>
                      </a:lnTo>
                      <a:lnTo>
                        <a:pt x="51083" y="59175"/>
                      </a:lnTo>
                      <a:lnTo>
                        <a:pt x="48818" y="58959"/>
                      </a:lnTo>
                      <a:lnTo>
                        <a:pt x="47685" y="60307"/>
                      </a:lnTo>
                      <a:lnTo>
                        <a:pt x="46822" y="61980"/>
                      </a:lnTo>
                      <a:lnTo>
                        <a:pt x="45419" y="62789"/>
                      </a:lnTo>
                      <a:lnTo>
                        <a:pt x="44287" y="63706"/>
                      </a:lnTo>
                      <a:lnTo>
                        <a:pt x="42291" y="67805"/>
                      </a:lnTo>
                      <a:lnTo>
                        <a:pt x="41266" y="68722"/>
                      </a:lnTo>
                      <a:lnTo>
                        <a:pt x="40942" y="69208"/>
                      </a:lnTo>
                      <a:lnTo>
                        <a:pt x="40565" y="70233"/>
                      </a:lnTo>
                      <a:lnTo>
                        <a:pt x="39917" y="71258"/>
                      </a:lnTo>
                      <a:lnTo>
                        <a:pt x="38892" y="71743"/>
                      </a:lnTo>
                      <a:lnTo>
                        <a:pt x="37867" y="71959"/>
                      </a:lnTo>
                      <a:lnTo>
                        <a:pt x="37058" y="72444"/>
                      </a:lnTo>
                      <a:lnTo>
                        <a:pt x="35656" y="73523"/>
                      </a:lnTo>
                      <a:lnTo>
                        <a:pt x="33714" y="74117"/>
                      </a:lnTo>
                      <a:lnTo>
                        <a:pt x="29021" y="74548"/>
                      </a:lnTo>
                      <a:lnTo>
                        <a:pt x="26809" y="75357"/>
                      </a:lnTo>
                      <a:lnTo>
                        <a:pt x="27187" y="72606"/>
                      </a:lnTo>
                      <a:lnTo>
                        <a:pt x="28535" y="70287"/>
                      </a:lnTo>
                      <a:lnTo>
                        <a:pt x="31502" y="66403"/>
                      </a:lnTo>
                      <a:lnTo>
                        <a:pt x="32743" y="63490"/>
                      </a:lnTo>
                      <a:lnTo>
                        <a:pt x="33282" y="60739"/>
                      </a:lnTo>
                      <a:lnTo>
                        <a:pt x="33282" y="50760"/>
                      </a:lnTo>
                      <a:lnTo>
                        <a:pt x="34361" y="47739"/>
                      </a:lnTo>
                      <a:lnTo>
                        <a:pt x="36357" y="45419"/>
                      </a:lnTo>
                      <a:lnTo>
                        <a:pt x="49950" y="36033"/>
                      </a:lnTo>
                      <a:lnTo>
                        <a:pt x="51623" y="33822"/>
                      </a:lnTo>
                      <a:lnTo>
                        <a:pt x="54320" y="28697"/>
                      </a:lnTo>
                      <a:lnTo>
                        <a:pt x="55830" y="26486"/>
                      </a:lnTo>
                      <a:lnTo>
                        <a:pt x="57394" y="24813"/>
                      </a:lnTo>
                      <a:lnTo>
                        <a:pt x="57664" y="24436"/>
                      </a:lnTo>
                      <a:lnTo>
                        <a:pt x="57772" y="24220"/>
                      </a:lnTo>
                      <a:lnTo>
                        <a:pt x="57988" y="24058"/>
                      </a:lnTo>
                      <a:lnTo>
                        <a:pt x="58204" y="23789"/>
                      </a:lnTo>
                      <a:lnTo>
                        <a:pt x="58311" y="23303"/>
                      </a:lnTo>
                      <a:lnTo>
                        <a:pt x="58096" y="23033"/>
                      </a:lnTo>
                      <a:lnTo>
                        <a:pt x="57664" y="22925"/>
                      </a:lnTo>
                      <a:lnTo>
                        <a:pt x="57233" y="23033"/>
                      </a:lnTo>
                      <a:lnTo>
                        <a:pt x="57017" y="23303"/>
                      </a:lnTo>
                      <a:lnTo>
                        <a:pt x="52863" y="26540"/>
                      </a:lnTo>
                      <a:lnTo>
                        <a:pt x="53079" y="24975"/>
                      </a:lnTo>
                      <a:lnTo>
                        <a:pt x="53996" y="24004"/>
                      </a:lnTo>
                      <a:lnTo>
                        <a:pt x="55237" y="23087"/>
                      </a:lnTo>
                      <a:lnTo>
                        <a:pt x="56424" y="21739"/>
                      </a:lnTo>
                      <a:lnTo>
                        <a:pt x="57017" y="20228"/>
                      </a:lnTo>
                      <a:lnTo>
                        <a:pt x="57125" y="18664"/>
                      </a:lnTo>
                      <a:lnTo>
                        <a:pt x="56963" y="15805"/>
                      </a:lnTo>
                      <a:lnTo>
                        <a:pt x="57502" y="12838"/>
                      </a:lnTo>
                      <a:lnTo>
                        <a:pt x="59067" y="11705"/>
                      </a:lnTo>
                      <a:lnTo>
                        <a:pt x="64731" y="11058"/>
                      </a:lnTo>
                      <a:lnTo>
                        <a:pt x="76652" y="8037"/>
                      </a:lnTo>
                      <a:lnTo>
                        <a:pt x="78162" y="7390"/>
                      </a:lnTo>
                      <a:lnTo>
                        <a:pt x="79349" y="6527"/>
                      </a:lnTo>
                      <a:lnTo>
                        <a:pt x="80374" y="5340"/>
                      </a:lnTo>
                      <a:lnTo>
                        <a:pt x="83017" y="701"/>
                      </a:lnTo>
                      <a:lnTo>
                        <a:pt x="84042" y="0"/>
                      </a:lnTo>
                      <a:close/>
                      <a:moveTo>
                        <a:pt x="0" y="329803"/>
                      </a:moveTo>
                      <a:lnTo>
                        <a:pt x="1241" y="328508"/>
                      </a:lnTo>
                      <a:lnTo>
                        <a:pt x="3992" y="328023"/>
                      </a:lnTo>
                      <a:lnTo>
                        <a:pt x="6959" y="328184"/>
                      </a:lnTo>
                      <a:lnTo>
                        <a:pt x="8793" y="328832"/>
                      </a:lnTo>
                      <a:lnTo>
                        <a:pt x="7120" y="330126"/>
                      </a:lnTo>
                      <a:lnTo>
                        <a:pt x="4154" y="330288"/>
                      </a:lnTo>
                      <a:lnTo>
                        <a:pt x="0" y="329803"/>
                      </a:lnTo>
                      <a:close/>
                      <a:moveTo>
                        <a:pt x="42830" y="290209"/>
                      </a:moveTo>
                      <a:lnTo>
                        <a:pt x="43855" y="290964"/>
                      </a:lnTo>
                      <a:lnTo>
                        <a:pt x="43423" y="292043"/>
                      </a:lnTo>
                      <a:lnTo>
                        <a:pt x="40565" y="294902"/>
                      </a:lnTo>
                      <a:lnTo>
                        <a:pt x="40079" y="295118"/>
                      </a:lnTo>
                      <a:lnTo>
                        <a:pt x="39863" y="294686"/>
                      </a:lnTo>
                      <a:lnTo>
                        <a:pt x="39648" y="293661"/>
                      </a:lnTo>
                      <a:lnTo>
                        <a:pt x="39162" y="293607"/>
                      </a:lnTo>
                      <a:lnTo>
                        <a:pt x="38569" y="293877"/>
                      </a:lnTo>
                      <a:lnTo>
                        <a:pt x="37975" y="293769"/>
                      </a:lnTo>
                      <a:lnTo>
                        <a:pt x="38029" y="294255"/>
                      </a:lnTo>
                      <a:lnTo>
                        <a:pt x="37382" y="294309"/>
                      </a:lnTo>
                      <a:lnTo>
                        <a:pt x="36735" y="293985"/>
                      </a:lnTo>
                      <a:lnTo>
                        <a:pt x="36789" y="293284"/>
                      </a:lnTo>
                      <a:lnTo>
                        <a:pt x="37382" y="292582"/>
                      </a:lnTo>
                      <a:lnTo>
                        <a:pt x="37975" y="292205"/>
                      </a:lnTo>
                      <a:lnTo>
                        <a:pt x="38677" y="292043"/>
                      </a:lnTo>
                      <a:lnTo>
                        <a:pt x="39540" y="291989"/>
                      </a:lnTo>
                      <a:lnTo>
                        <a:pt x="40511" y="291612"/>
                      </a:lnTo>
                      <a:lnTo>
                        <a:pt x="42021" y="290155"/>
                      </a:lnTo>
                      <a:lnTo>
                        <a:pt x="42830" y="290209"/>
                      </a:lnTo>
                      <a:close/>
                      <a:moveTo>
                        <a:pt x="50166" y="282495"/>
                      </a:moveTo>
                      <a:lnTo>
                        <a:pt x="51083" y="282981"/>
                      </a:lnTo>
                      <a:lnTo>
                        <a:pt x="51083" y="284114"/>
                      </a:lnTo>
                      <a:lnTo>
                        <a:pt x="50598" y="285354"/>
                      </a:lnTo>
                      <a:lnTo>
                        <a:pt x="50004" y="286271"/>
                      </a:lnTo>
                      <a:lnTo>
                        <a:pt x="49357" y="286757"/>
                      </a:lnTo>
                      <a:lnTo>
                        <a:pt x="48332" y="287350"/>
                      </a:lnTo>
                      <a:lnTo>
                        <a:pt x="47415" y="287566"/>
                      </a:lnTo>
                      <a:lnTo>
                        <a:pt x="46984" y="286973"/>
                      </a:lnTo>
                      <a:lnTo>
                        <a:pt x="46984" y="285732"/>
                      </a:lnTo>
                      <a:lnTo>
                        <a:pt x="47092" y="284977"/>
                      </a:lnTo>
                      <a:lnTo>
                        <a:pt x="47415" y="284383"/>
                      </a:lnTo>
                      <a:lnTo>
                        <a:pt x="49033" y="282927"/>
                      </a:lnTo>
                      <a:lnTo>
                        <a:pt x="49573" y="282603"/>
                      </a:lnTo>
                      <a:lnTo>
                        <a:pt x="50166" y="282495"/>
                      </a:lnTo>
                      <a:close/>
                      <a:moveTo>
                        <a:pt x="24921" y="317612"/>
                      </a:moveTo>
                      <a:lnTo>
                        <a:pt x="25191" y="318852"/>
                      </a:lnTo>
                      <a:lnTo>
                        <a:pt x="24921" y="320255"/>
                      </a:lnTo>
                      <a:lnTo>
                        <a:pt x="24328" y="321603"/>
                      </a:lnTo>
                      <a:lnTo>
                        <a:pt x="23519" y="322628"/>
                      </a:lnTo>
                      <a:lnTo>
                        <a:pt x="22224" y="323491"/>
                      </a:lnTo>
                      <a:lnTo>
                        <a:pt x="16722" y="325379"/>
                      </a:lnTo>
                      <a:lnTo>
                        <a:pt x="15697" y="325541"/>
                      </a:lnTo>
                      <a:lnTo>
                        <a:pt x="13378" y="325379"/>
                      </a:lnTo>
                      <a:lnTo>
                        <a:pt x="13108" y="324894"/>
                      </a:lnTo>
                      <a:lnTo>
                        <a:pt x="12838" y="323869"/>
                      </a:lnTo>
                      <a:lnTo>
                        <a:pt x="12676" y="322790"/>
                      </a:lnTo>
                      <a:lnTo>
                        <a:pt x="12784" y="322143"/>
                      </a:lnTo>
                      <a:lnTo>
                        <a:pt x="13270" y="321388"/>
                      </a:lnTo>
                      <a:lnTo>
                        <a:pt x="13486" y="320471"/>
                      </a:lnTo>
                      <a:lnTo>
                        <a:pt x="13432" y="319554"/>
                      </a:lnTo>
                      <a:lnTo>
                        <a:pt x="13054" y="318798"/>
                      </a:lnTo>
                      <a:lnTo>
                        <a:pt x="12515" y="318529"/>
                      </a:lnTo>
                      <a:lnTo>
                        <a:pt x="11058" y="318691"/>
                      </a:lnTo>
                      <a:lnTo>
                        <a:pt x="10087" y="318313"/>
                      </a:lnTo>
                      <a:lnTo>
                        <a:pt x="11274" y="316964"/>
                      </a:lnTo>
                      <a:lnTo>
                        <a:pt x="13378" y="316209"/>
                      </a:lnTo>
                      <a:lnTo>
                        <a:pt x="17261" y="315346"/>
                      </a:lnTo>
                      <a:lnTo>
                        <a:pt x="18232" y="314807"/>
                      </a:lnTo>
                      <a:lnTo>
                        <a:pt x="18772" y="314321"/>
                      </a:lnTo>
                      <a:lnTo>
                        <a:pt x="19419" y="314213"/>
                      </a:lnTo>
                      <a:lnTo>
                        <a:pt x="20822" y="314699"/>
                      </a:lnTo>
                      <a:lnTo>
                        <a:pt x="21847" y="315238"/>
                      </a:lnTo>
                      <a:lnTo>
                        <a:pt x="24220" y="316856"/>
                      </a:lnTo>
                      <a:lnTo>
                        <a:pt x="24921" y="317612"/>
                      </a:lnTo>
                      <a:close/>
                      <a:moveTo>
                        <a:pt x="94021" y="276831"/>
                      </a:moveTo>
                      <a:lnTo>
                        <a:pt x="94291" y="277317"/>
                      </a:lnTo>
                      <a:lnTo>
                        <a:pt x="94884" y="277802"/>
                      </a:lnTo>
                      <a:lnTo>
                        <a:pt x="95478" y="278396"/>
                      </a:lnTo>
                      <a:lnTo>
                        <a:pt x="95747" y="279259"/>
                      </a:lnTo>
                      <a:lnTo>
                        <a:pt x="95478" y="280068"/>
                      </a:lnTo>
                      <a:lnTo>
                        <a:pt x="94722" y="280607"/>
                      </a:lnTo>
                      <a:lnTo>
                        <a:pt x="92835" y="281309"/>
                      </a:lnTo>
                      <a:lnTo>
                        <a:pt x="88681" y="284383"/>
                      </a:lnTo>
                      <a:lnTo>
                        <a:pt x="87764" y="284869"/>
                      </a:lnTo>
                      <a:lnTo>
                        <a:pt x="86631" y="285138"/>
                      </a:lnTo>
                      <a:lnTo>
                        <a:pt x="80266" y="287782"/>
                      </a:lnTo>
                      <a:lnTo>
                        <a:pt x="77515" y="289292"/>
                      </a:lnTo>
                      <a:lnTo>
                        <a:pt x="74602" y="290263"/>
                      </a:lnTo>
                      <a:lnTo>
                        <a:pt x="71689" y="293122"/>
                      </a:lnTo>
                      <a:lnTo>
                        <a:pt x="69639" y="293661"/>
                      </a:lnTo>
                      <a:lnTo>
                        <a:pt x="68507" y="293230"/>
                      </a:lnTo>
                      <a:lnTo>
                        <a:pt x="66726" y="292205"/>
                      </a:lnTo>
                      <a:lnTo>
                        <a:pt x="65054" y="290964"/>
                      </a:lnTo>
                      <a:lnTo>
                        <a:pt x="64353" y="289885"/>
                      </a:lnTo>
                      <a:lnTo>
                        <a:pt x="64623" y="287890"/>
                      </a:lnTo>
                      <a:lnTo>
                        <a:pt x="66673" y="282441"/>
                      </a:lnTo>
                      <a:lnTo>
                        <a:pt x="67374" y="268147"/>
                      </a:lnTo>
                      <a:lnTo>
                        <a:pt x="67967" y="266528"/>
                      </a:lnTo>
                      <a:lnTo>
                        <a:pt x="69370" y="265773"/>
                      </a:lnTo>
                      <a:lnTo>
                        <a:pt x="70718" y="265989"/>
                      </a:lnTo>
                      <a:lnTo>
                        <a:pt x="73685" y="266798"/>
                      </a:lnTo>
                      <a:lnTo>
                        <a:pt x="75357" y="267014"/>
                      </a:lnTo>
                      <a:lnTo>
                        <a:pt x="76382" y="266744"/>
                      </a:lnTo>
                      <a:lnTo>
                        <a:pt x="78216" y="265504"/>
                      </a:lnTo>
                      <a:lnTo>
                        <a:pt x="79133" y="265234"/>
                      </a:lnTo>
                      <a:lnTo>
                        <a:pt x="80751" y="265611"/>
                      </a:lnTo>
                      <a:lnTo>
                        <a:pt x="83664" y="267499"/>
                      </a:lnTo>
                      <a:lnTo>
                        <a:pt x="85175" y="268147"/>
                      </a:lnTo>
                      <a:lnTo>
                        <a:pt x="86739" y="268147"/>
                      </a:lnTo>
                      <a:lnTo>
                        <a:pt x="87764" y="267553"/>
                      </a:lnTo>
                      <a:lnTo>
                        <a:pt x="88519" y="266852"/>
                      </a:lnTo>
                      <a:lnTo>
                        <a:pt x="89328" y="266421"/>
                      </a:lnTo>
                      <a:lnTo>
                        <a:pt x="90947" y="266690"/>
                      </a:lnTo>
                      <a:lnTo>
                        <a:pt x="92295" y="267715"/>
                      </a:lnTo>
                      <a:lnTo>
                        <a:pt x="93320" y="269118"/>
                      </a:lnTo>
                      <a:lnTo>
                        <a:pt x="94075" y="270574"/>
                      </a:lnTo>
                      <a:lnTo>
                        <a:pt x="94075" y="276831"/>
                      </a:ln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D" dirty="0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="" xmlns:a16="http://schemas.microsoft.com/office/drawing/2014/main" id="{906BB2DB-B45D-A839-B044-8E3F4BD27091}"/>
                    </a:ext>
                  </a:extLst>
                </p:cNvPr>
                <p:cNvSpPr/>
                <p:nvPr/>
              </p:nvSpPr>
              <p:spPr>
                <a:xfrm>
                  <a:off x="1950512" y="3793261"/>
                  <a:ext cx="430081" cy="267067"/>
                </a:xfrm>
                <a:custGeom>
                  <a:avLst/>
                  <a:gdLst>
                    <a:gd name="connsiteX0" fmla="*/ 212910 w 430081"/>
                    <a:gd name="connsiteY0" fmla="*/ 238101 h 267067"/>
                    <a:gd name="connsiteX1" fmla="*/ 213881 w 430081"/>
                    <a:gd name="connsiteY1" fmla="*/ 238640 h 267067"/>
                    <a:gd name="connsiteX2" fmla="*/ 214420 w 430081"/>
                    <a:gd name="connsiteY2" fmla="*/ 239827 h 267067"/>
                    <a:gd name="connsiteX3" fmla="*/ 214528 w 430081"/>
                    <a:gd name="connsiteY3" fmla="*/ 241014 h 267067"/>
                    <a:gd name="connsiteX4" fmla="*/ 214205 w 430081"/>
                    <a:gd name="connsiteY4" fmla="*/ 241553 h 267067"/>
                    <a:gd name="connsiteX5" fmla="*/ 213126 w 430081"/>
                    <a:gd name="connsiteY5" fmla="*/ 241715 h 267067"/>
                    <a:gd name="connsiteX6" fmla="*/ 210968 w 430081"/>
                    <a:gd name="connsiteY6" fmla="*/ 242254 h 267067"/>
                    <a:gd name="connsiteX7" fmla="*/ 204063 w 430081"/>
                    <a:gd name="connsiteY7" fmla="*/ 242254 h 267067"/>
                    <a:gd name="connsiteX8" fmla="*/ 203146 w 430081"/>
                    <a:gd name="connsiteY8" fmla="*/ 241661 h 267067"/>
                    <a:gd name="connsiteX9" fmla="*/ 202823 w 430081"/>
                    <a:gd name="connsiteY9" fmla="*/ 240366 h 267067"/>
                    <a:gd name="connsiteX10" fmla="*/ 203146 w 430081"/>
                    <a:gd name="connsiteY10" fmla="*/ 238964 h 267067"/>
                    <a:gd name="connsiteX11" fmla="*/ 204333 w 430081"/>
                    <a:gd name="connsiteY11" fmla="*/ 238047 h 267067"/>
                    <a:gd name="connsiteX12" fmla="*/ 203955 w 430081"/>
                    <a:gd name="connsiteY12" fmla="*/ 237400 h 267067"/>
                    <a:gd name="connsiteX13" fmla="*/ 203740 w 430081"/>
                    <a:gd name="connsiteY13" fmla="*/ 236806 h 267067"/>
                    <a:gd name="connsiteX14" fmla="*/ 208163 w 430081"/>
                    <a:gd name="connsiteY14" fmla="*/ 237777 h 267067"/>
                    <a:gd name="connsiteX15" fmla="*/ 212910 w 430081"/>
                    <a:gd name="connsiteY15" fmla="*/ 238101 h 267067"/>
                    <a:gd name="connsiteX16" fmla="*/ 63274 w 430081"/>
                    <a:gd name="connsiteY16" fmla="*/ 87980 h 267067"/>
                    <a:gd name="connsiteX17" fmla="*/ 65216 w 430081"/>
                    <a:gd name="connsiteY17" fmla="*/ 89868 h 267067"/>
                    <a:gd name="connsiteX18" fmla="*/ 67104 w 430081"/>
                    <a:gd name="connsiteY18" fmla="*/ 91216 h 267067"/>
                    <a:gd name="connsiteX19" fmla="*/ 69154 w 430081"/>
                    <a:gd name="connsiteY19" fmla="*/ 92187 h 267067"/>
                    <a:gd name="connsiteX20" fmla="*/ 74980 w 430081"/>
                    <a:gd name="connsiteY20" fmla="*/ 93752 h 267067"/>
                    <a:gd name="connsiteX21" fmla="*/ 78648 w 430081"/>
                    <a:gd name="connsiteY21" fmla="*/ 94129 h 267067"/>
                    <a:gd name="connsiteX22" fmla="*/ 80104 w 430081"/>
                    <a:gd name="connsiteY22" fmla="*/ 94453 h 267067"/>
                    <a:gd name="connsiteX23" fmla="*/ 81507 w 430081"/>
                    <a:gd name="connsiteY23" fmla="*/ 94507 h 267067"/>
                    <a:gd name="connsiteX24" fmla="*/ 83395 w 430081"/>
                    <a:gd name="connsiteY24" fmla="*/ 93859 h 267067"/>
                    <a:gd name="connsiteX25" fmla="*/ 86200 w 430081"/>
                    <a:gd name="connsiteY25" fmla="*/ 92403 h 267067"/>
                    <a:gd name="connsiteX26" fmla="*/ 88088 w 430081"/>
                    <a:gd name="connsiteY26" fmla="*/ 91918 h 267067"/>
                    <a:gd name="connsiteX27" fmla="*/ 89652 w 430081"/>
                    <a:gd name="connsiteY27" fmla="*/ 92403 h 267067"/>
                    <a:gd name="connsiteX28" fmla="*/ 92565 w 430081"/>
                    <a:gd name="connsiteY28" fmla="*/ 95370 h 267067"/>
                    <a:gd name="connsiteX29" fmla="*/ 97581 w 430081"/>
                    <a:gd name="connsiteY29" fmla="*/ 101951 h 267067"/>
                    <a:gd name="connsiteX30" fmla="*/ 98984 w 430081"/>
                    <a:gd name="connsiteY30" fmla="*/ 103030 h 267067"/>
                    <a:gd name="connsiteX31" fmla="*/ 100980 w 430081"/>
                    <a:gd name="connsiteY31" fmla="*/ 103461 h 267067"/>
                    <a:gd name="connsiteX32" fmla="*/ 104756 w 430081"/>
                    <a:gd name="connsiteY32" fmla="*/ 103407 h 267067"/>
                    <a:gd name="connsiteX33" fmla="*/ 108424 w 430081"/>
                    <a:gd name="connsiteY33" fmla="*/ 102922 h 267067"/>
                    <a:gd name="connsiteX34" fmla="*/ 111337 w 430081"/>
                    <a:gd name="connsiteY34" fmla="*/ 101897 h 267067"/>
                    <a:gd name="connsiteX35" fmla="*/ 112254 w 430081"/>
                    <a:gd name="connsiteY35" fmla="*/ 101735 h 267067"/>
                    <a:gd name="connsiteX36" fmla="*/ 115814 w 430081"/>
                    <a:gd name="connsiteY36" fmla="*/ 101735 h 267067"/>
                    <a:gd name="connsiteX37" fmla="*/ 117594 w 430081"/>
                    <a:gd name="connsiteY37" fmla="*/ 101411 h 267067"/>
                    <a:gd name="connsiteX38" fmla="*/ 121154 w 430081"/>
                    <a:gd name="connsiteY38" fmla="*/ 100171 h 267067"/>
                    <a:gd name="connsiteX39" fmla="*/ 123204 w 430081"/>
                    <a:gd name="connsiteY39" fmla="*/ 99955 h 267067"/>
                    <a:gd name="connsiteX40" fmla="*/ 126387 w 430081"/>
                    <a:gd name="connsiteY40" fmla="*/ 100494 h 267067"/>
                    <a:gd name="connsiteX41" fmla="*/ 127681 w 430081"/>
                    <a:gd name="connsiteY41" fmla="*/ 100980 h 267067"/>
                    <a:gd name="connsiteX42" fmla="*/ 128329 w 430081"/>
                    <a:gd name="connsiteY42" fmla="*/ 100656 h 267067"/>
                    <a:gd name="connsiteX43" fmla="*/ 128922 w 430081"/>
                    <a:gd name="connsiteY43" fmla="*/ 100171 h 267067"/>
                    <a:gd name="connsiteX44" fmla="*/ 129461 w 430081"/>
                    <a:gd name="connsiteY44" fmla="*/ 99955 h 267067"/>
                    <a:gd name="connsiteX45" fmla="*/ 131187 w 430081"/>
                    <a:gd name="connsiteY45" fmla="*/ 100386 h 267067"/>
                    <a:gd name="connsiteX46" fmla="*/ 132590 w 430081"/>
                    <a:gd name="connsiteY46" fmla="*/ 101411 h 267067"/>
                    <a:gd name="connsiteX47" fmla="*/ 133885 w 430081"/>
                    <a:gd name="connsiteY47" fmla="*/ 102598 h 267067"/>
                    <a:gd name="connsiteX48" fmla="*/ 135179 w 430081"/>
                    <a:gd name="connsiteY48" fmla="*/ 103515 h 267067"/>
                    <a:gd name="connsiteX49" fmla="*/ 137067 w 430081"/>
                    <a:gd name="connsiteY49" fmla="*/ 104108 h 267067"/>
                    <a:gd name="connsiteX50" fmla="*/ 138793 w 430081"/>
                    <a:gd name="connsiteY50" fmla="*/ 104108 h 267067"/>
                    <a:gd name="connsiteX51" fmla="*/ 140034 w 430081"/>
                    <a:gd name="connsiteY51" fmla="*/ 103245 h 267067"/>
                    <a:gd name="connsiteX52" fmla="*/ 140520 w 430081"/>
                    <a:gd name="connsiteY52" fmla="*/ 101465 h 267067"/>
                    <a:gd name="connsiteX53" fmla="*/ 140466 w 430081"/>
                    <a:gd name="connsiteY53" fmla="*/ 100333 h 267067"/>
                    <a:gd name="connsiteX54" fmla="*/ 140520 w 430081"/>
                    <a:gd name="connsiteY54" fmla="*/ 99685 h 267067"/>
                    <a:gd name="connsiteX55" fmla="*/ 141005 w 430081"/>
                    <a:gd name="connsiteY55" fmla="*/ 99577 h 267067"/>
                    <a:gd name="connsiteX56" fmla="*/ 142300 w 430081"/>
                    <a:gd name="connsiteY56" fmla="*/ 100009 h 267067"/>
                    <a:gd name="connsiteX57" fmla="*/ 142893 w 430081"/>
                    <a:gd name="connsiteY57" fmla="*/ 100494 h 267067"/>
                    <a:gd name="connsiteX58" fmla="*/ 143432 w 430081"/>
                    <a:gd name="connsiteY58" fmla="*/ 101303 h 267067"/>
                    <a:gd name="connsiteX59" fmla="*/ 143864 w 430081"/>
                    <a:gd name="connsiteY59" fmla="*/ 102220 h 267067"/>
                    <a:gd name="connsiteX60" fmla="*/ 144080 w 430081"/>
                    <a:gd name="connsiteY60" fmla="*/ 103030 h 267067"/>
                    <a:gd name="connsiteX61" fmla="*/ 143972 w 430081"/>
                    <a:gd name="connsiteY61" fmla="*/ 104918 h 267067"/>
                    <a:gd name="connsiteX62" fmla="*/ 142569 w 430081"/>
                    <a:gd name="connsiteY62" fmla="*/ 108370 h 267067"/>
                    <a:gd name="connsiteX63" fmla="*/ 142246 w 430081"/>
                    <a:gd name="connsiteY63" fmla="*/ 110474 h 267067"/>
                    <a:gd name="connsiteX64" fmla="*/ 142623 w 430081"/>
                    <a:gd name="connsiteY64" fmla="*/ 111337 h 267067"/>
                    <a:gd name="connsiteX65" fmla="*/ 144565 w 430081"/>
                    <a:gd name="connsiteY65" fmla="*/ 114304 h 267067"/>
                    <a:gd name="connsiteX66" fmla="*/ 145320 w 430081"/>
                    <a:gd name="connsiteY66" fmla="*/ 115005 h 267067"/>
                    <a:gd name="connsiteX67" fmla="*/ 146237 w 430081"/>
                    <a:gd name="connsiteY67" fmla="*/ 115382 h 267067"/>
                    <a:gd name="connsiteX68" fmla="*/ 147532 w 430081"/>
                    <a:gd name="connsiteY68" fmla="*/ 114843 h 267067"/>
                    <a:gd name="connsiteX69" fmla="*/ 148773 w 430081"/>
                    <a:gd name="connsiteY69" fmla="*/ 114681 h 267067"/>
                    <a:gd name="connsiteX70" fmla="*/ 149474 w 430081"/>
                    <a:gd name="connsiteY70" fmla="*/ 116192 h 267067"/>
                    <a:gd name="connsiteX71" fmla="*/ 146723 w 430081"/>
                    <a:gd name="connsiteY71" fmla="*/ 116947 h 267067"/>
                    <a:gd name="connsiteX72" fmla="*/ 145320 w 430081"/>
                    <a:gd name="connsiteY72" fmla="*/ 117540 h 267067"/>
                    <a:gd name="connsiteX73" fmla="*/ 144727 w 430081"/>
                    <a:gd name="connsiteY73" fmla="*/ 118295 h 267067"/>
                    <a:gd name="connsiteX74" fmla="*/ 145051 w 430081"/>
                    <a:gd name="connsiteY74" fmla="*/ 119320 h 267067"/>
                    <a:gd name="connsiteX75" fmla="*/ 145806 w 430081"/>
                    <a:gd name="connsiteY75" fmla="*/ 120831 h 267067"/>
                    <a:gd name="connsiteX76" fmla="*/ 146723 w 430081"/>
                    <a:gd name="connsiteY76" fmla="*/ 122179 h 267067"/>
                    <a:gd name="connsiteX77" fmla="*/ 147478 w 430081"/>
                    <a:gd name="connsiteY77" fmla="*/ 122772 h 267067"/>
                    <a:gd name="connsiteX78" fmla="*/ 148934 w 430081"/>
                    <a:gd name="connsiteY78" fmla="*/ 123366 h 267067"/>
                    <a:gd name="connsiteX79" fmla="*/ 150337 w 430081"/>
                    <a:gd name="connsiteY79" fmla="*/ 124822 h 267067"/>
                    <a:gd name="connsiteX80" fmla="*/ 151146 w 430081"/>
                    <a:gd name="connsiteY80" fmla="*/ 126602 h 267067"/>
                    <a:gd name="connsiteX81" fmla="*/ 150714 w 430081"/>
                    <a:gd name="connsiteY81" fmla="*/ 128167 h 267067"/>
                    <a:gd name="connsiteX82" fmla="*/ 149420 w 430081"/>
                    <a:gd name="connsiteY82" fmla="*/ 128706 h 267067"/>
                    <a:gd name="connsiteX83" fmla="*/ 144188 w 430081"/>
                    <a:gd name="connsiteY83" fmla="*/ 128167 h 267067"/>
                    <a:gd name="connsiteX84" fmla="*/ 145590 w 430081"/>
                    <a:gd name="connsiteY84" fmla="*/ 130109 h 267067"/>
                    <a:gd name="connsiteX85" fmla="*/ 147802 w 430081"/>
                    <a:gd name="connsiteY85" fmla="*/ 131457 h 267067"/>
                    <a:gd name="connsiteX86" fmla="*/ 152603 w 430081"/>
                    <a:gd name="connsiteY86" fmla="*/ 133615 h 267067"/>
                    <a:gd name="connsiteX87" fmla="*/ 153951 w 430081"/>
                    <a:gd name="connsiteY87" fmla="*/ 132266 h 267067"/>
                    <a:gd name="connsiteX88" fmla="*/ 155084 w 430081"/>
                    <a:gd name="connsiteY88" fmla="*/ 130648 h 267067"/>
                    <a:gd name="connsiteX89" fmla="*/ 156432 w 430081"/>
                    <a:gd name="connsiteY89" fmla="*/ 129299 h 267067"/>
                    <a:gd name="connsiteX90" fmla="*/ 158428 w 430081"/>
                    <a:gd name="connsiteY90" fmla="*/ 128814 h 267067"/>
                    <a:gd name="connsiteX91" fmla="*/ 159831 w 430081"/>
                    <a:gd name="connsiteY91" fmla="*/ 129353 h 267067"/>
                    <a:gd name="connsiteX92" fmla="*/ 161017 w 430081"/>
                    <a:gd name="connsiteY92" fmla="*/ 130540 h 267067"/>
                    <a:gd name="connsiteX93" fmla="*/ 161935 w 430081"/>
                    <a:gd name="connsiteY93" fmla="*/ 131889 h 267067"/>
                    <a:gd name="connsiteX94" fmla="*/ 163229 w 430081"/>
                    <a:gd name="connsiteY94" fmla="*/ 134370 h 267067"/>
                    <a:gd name="connsiteX95" fmla="*/ 163499 w 430081"/>
                    <a:gd name="connsiteY95" fmla="*/ 135719 h 267067"/>
                    <a:gd name="connsiteX96" fmla="*/ 163445 w 430081"/>
                    <a:gd name="connsiteY96" fmla="*/ 137067 h 267067"/>
                    <a:gd name="connsiteX97" fmla="*/ 162744 w 430081"/>
                    <a:gd name="connsiteY97" fmla="*/ 140250 h 267067"/>
                    <a:gd name="connsiteX98" fmla="*/ 162582 w 430081"/>
                    <a:gd name="connsiteY98" fmla="*/ 141760 h 267067"/>
                    <a:gd name="connsiteX99" fmla="*/ 162582 w 430081"/>
                    <a:gd name="connsiteY99" fmla="*/ 145266 h 267067"/>
                    <a:gd name="connsiteX100" fmla="*/ 161827 w 430081"/>
                    <a:gd name="connsiteY100" fmla="*/ 147046 h 267067"/>
                    <a:gd name="connsiteX101" fmla="*/ 158590 w 430081"/>
                    <a:gd name="connsiteY101" fmla="*/ 149258 h 267067"/>
                    <a:gd name="connsiteX102" fmla="*/ 157835 w 430081"/>
                    <a:gd name="connsiteY102" fmla="*/ 150661 h 267067"/>
                    <a:gd name="connsiteX103" fmla="*/ 157835 w 430081"/>
                    <a:gd name="connsiteY103" fmla="*/ 157889 h 267067"/>
                    <a:gd name="connsiteX104" fmla="*/ 165063 w 430081"/>
                    <a:gd name="connsiteY104" fmla="*/ 163283 h 267067"/>
                    <a:gd name="connsiteX105" fmla="*/ 176121 w 430081"/>
                    <a:gd name="connsiteY105" fmla="*/ 168084 h 267067"/>
                    <a:gd name="connsiteX106" fmla="*/ 177740 w 430081"/>
                    <a:gd name="connsiteY106" fmla="*/ 168461 h 267067"/>
                    <a:gd name="connsiteX107" fmla="*/ 180005 w 430081"/>
                    <a:gd name="connsiteY107" fmla="*/ 168515 h 267067"/>
                    <a:gd name="connsiteX108" fmla="*/ 181839 w 430081"/>
                    <a:gd name="connsiteY108" fmla="*/ 168731 h 267067"/>
                    <a:gd name="connsiteX109" fmla="*/ 183457 w 430081"/>
                    <a:gd name="connsiteY109" fmla="*/ 169432 h 267067"/>
                    <a:gd name="connsiteX110" fmla="*/ 185184 w 430081"/>
                    <a:gd name="connsiteY110" fmla="*/ 170781 h 267067"/>
                    <a:gd name="connsiteX111" fmla="*/ 188258 w 430081"/>
                    <a:gd name="connsiteY111" fmla="*/ 173802 h 267067"/>
                    <a:gd name="connsiteX112" fmla="*/ 190092 w 430081"/>
                    <a:gd name="connsiteY112" fmla="*/ 175096 h 267067"/>
                    <a:gd name="connsiteX113" fmla="*/ 192951 w 430081"/>
                    <a:gd name="connsiteY113" fmla="*/ 175798 h 267067"/>
                    <a:gd name="connsiteX114" fmla="*/ 194839 w 430081"/>
                    <a:gd name="connsiteY114" fmla="*/ 176607 h 267067"/>
                    <a:gd name="connsiteX115" fmla="*/ 195918 w 430081"/>
                    <a:gd name="connsiteY115" fmla="*/ 176823 h 267067"/>
                    <a:gd name="connsiteX116" fmla="*/ 196673 w 430081"/>
                    <a:gd name="connsiteY116" fmla="*/ 176715 h 267067"/>
                    <a:gd name="connsiteX117" fmla="*/ 198561 w 430081"/>
                    <a:gd name="connsiteY117" fmla="*/ 176229 h 267067"/>
                    <a:gd name="connsiteX118" fmla="*/ 199532 w 430081"/>
                    <a:gd name="connsiteY118" fmla="*/ 176229 h 267067"/>
                    <a:gd name="connsiteX119" fmla="*/ 201258 w 430081"/>
                    <a:gd name="connsiteY119" fmla="*/ 177038 h 267067"/>
                    <a:gd name="connsiteX120" fmla="*/ 203362 w 430081"/>
                    <a:gd name="connsiteY120" fmla="*/ 179789 h 267067"/>
                    <a:gd name="connsiteX121" fmla="*/ 204603 w 430081"/>
                    <a:gd name="connsiteY121" fmla="*/ 180383 h 267067"/>
                    <a:gd name="connsiteX122" fmla="*/ 206653 w 430081"/>
                    <a:gd name="connsiteY122" fmla="*/ 180113 h 267067"/>
                    <a:gd name="connsiteX123" fmla="*/ 208325 w 430081"/>
                    <a:gd name="connsiteY123" fmla="*/ 179412 h 267067"/>
                    <a:gd name="connsiteX124" fmla="*/ 211399 w 430081"/>
                    <a:gd name="connsiteY124" fmla="*/ 177362 h 267067"/>
                    <a:gd name="connsiteX125" fmla="*/ 214528 w 430081"/>
                    <a:gd name="connsiteY125" fmla="*/ 175798 h 267067"/>
                    <a:gd name="connsiteX126" fmla="*/ 216416 w 430081"/>
                    <a:gd name="connsiteY126" fmla="*/ 175150 h 267067"/>
                    <a:gd name="connsiteX127" fmla="*/ 218250 w 430081"/>
                    <a:gd name="connsiteY127" fmla="*/ 174881 h 267067"/>
                    <a:gd name="connsiteX128" fmla="*/ 219653 w 430081"/>
                    <a:gd name="connsiteY128" fmla="*/ 174503 h 267067"/>
                    <a:gd name="connsiteX129" fmla="*/ 222404 w 430081"/>
                    <a:gd name="connsiteY129" fmla="*/ 172885 h 267067"/>
                    <a:gd name="connsiteX130" fmla="*/ 224508 w 430081"/>
                    <a:gd name="connsiteY130" fmla="*/ 172561 h 267067"/>
                    <a:gd name="connsiteX131" fmla="*/ 235835 w 430081"/>
                    <a:gd name="connsiteY131" fmla="*/ 174287 h 267067"/>
                    <a:gd name="connsiteX132" fmla="*/ 236914 w 430081"/>
                    <a:gd name="connsiteY132" fmla="*/ 174072 h 267067"/>
                    <a:gd name="connsiteX133" fmla="*/ 238640 w 430081"/>
                    <a:gd name="connsiteY133" fmla="*/ 173316 h 267067"/>
                    <a:gd name="connsiteX134" fmla="*/ 239449 w 430081"/>
                    <a:gd name="connsiteY134" fmla="*/ 173101 h 267067"/>
                    <a:gd name="connsiteX135" fmla="*/ 241445 w 430081"/>
                    <a:gd name="connsiteY135" fmla="*/ 173262 h 267067"/>
                    <a:gd name="connsiteX136" fmla="*/ 244898 w 430081"/>
                    <a:gd name="connsiteY136" fmla="*/ 174557 h 267067"/>
                    <a:gd name="connsiteX137" fmla="*/ 246894 w 430081"/>
                    <a:gd name="connsiteY137" fmla="*/ 174881 h 267067"/>
                    <a:gd name="connsiteX138" fmla="*/ 248458 w 430081"/>
                    <a:gd name="connsiteY138" fmla="*/ 174503 h 267067"/>
                    <a:gd name="connsiteX139" fmla="*/ 249537 w 430081"/>
                    <a:gd name="connsiteY139" fmla="*/ 173532 h 267067"/>
                    <a:gd name="connsiteX140" fmla="*/ 251317 w 430081"/>
                    <a:gd name="connsiteY140" fmla="*/ 171374 h 267067"/>
                    <a:gd name="connsiteX141" fmla="*/ 252827 w 430081"/>
                    <a:gd name="connsiteY141" fmla="*/ 170565 h 267067"/>
                    <a:gd name="connsiteX142" fmla="*/ 254122 w 430081"/>
                    <a:gd name="connsiteY142" fmla="*/ 170673 h 267067"/>
                    <a:gd name="connsiteX143" fmla="*/ 255524 w 430081"/>
                    <a:gd name="connsiteY143" fmla="*/ 171105 h 267067"/>
                    <a:gd name="connsiteX144" fmla="*/ 257574 w 430081"/>
                    <a:gd name="connsiteY144" fmla="*/ 171374 h 267067"/>
                    <a:gd name="connsiteX145" fmla="*/ 259408 w 430081"/>
                    <a:gd name="connsiteY145" fmla="*/ 171159 h 267067"/>
                    <a:gd name="connsiteX146" fmla="*/ 260649 w 430081"/>
                    <a:gd name="connsiteY146" fmla="*/ 170619 h 267067"/>
                    <a:gd name="connsiteX147" fmla="*/ 266798 w 430081"/>
                    <a:gd name="connsiteY147" fmla="*/ 165387 h 267067"/>
                    <a:gd name="connsiteX148" fmla="*/ 269333 w 430081"/>
                    <a:gd name="connsiteY148" fmla="*/ 164847 h 267067"/>
                    <a:gd name="connsiteX149" fmla="*/ 272084 w 430081"/>
                    <a:gd name="connsiteY149" fmla="*/ 166520 h 267067"/>
                    <a:gd name="connsiteX150" fmla="*/ 275537 w 430081"/>
                    <a:gd name="connsiteY150" fmla="*/ 170889 h 267067"/>
                    <a:gd name="connsiteX151" fmla="*/ 277587 w 430081"/>
                    <a:gd name="connsiteY151" fmla="*/ 172669 h 267067"/>
                    <a:gd name="connsiteX152" fmla="*/ 280338 w 430081"/>
                    <a:gd name="connsiteY152" fmla="*/ 173748 h 267067"/>
                    <a:gd name="connsiteX153" fmla="*/ 282387 w 430081"/>
                    <a:gd name="connsiteY153" fmla="*/ 173802 h 267067"/>
                    <a:gd name="connsiteX154" fmla="*/ 285948 w 430081"/>
                    <a:gd name="connsiteY154" fmla="*/ 172831 h 267067"/>
                    <a:gd name="connsiteX155" fmla="*/ 287836 w 430081"/>
                    <a:gd name="connsiteY155" fmla="*/ 172561 h 267067"/>
                    <a:gd name="connsiteX156" fmla="*/ 289130 w 430081"/>
                    <a:gd name="connsiteY156" fmla="*/ 172993 h 267067"/>
                    <a:gd name="connsiteX157" fmla="*/ 292313 w 430081"/>
                    <a:gd name="connsiteY157" fmla="*/ 176067 h 267067"/>
                    <a:gd name="connsiteX158" fmla="*/ 293607 w 430081"/>
                    <a:gd name="connsiteY158" fmla="*/ 176930 h 267067"/>
                    <a:gd name="connsiteX159" fmla="*/ 294417 w 430081"/>
                    <a:gd name="connsiteY159" fmla="*/ 177200 h 267067"/>
                    <a:gd name="connsiteX160" fmla="*/ 295549 w 430081"/>
                    <a:gd name="connsiteY160" fmla="*/ 177308 h 267067"/>
                    <a:gd name="connsiteX161" fmla="*/ 297491 w 430081"/>
                    <a:gd name="connsiteY161" fmla="*/ 177200 h 267067"/>
                    <a:gd name="connsiteX162" fmla="*/ 298462 w 430081"/>
                    <a:gd name="connsiteY162" fmla="*/ 177308 h 267067"/>
                    <a:gd name="connsiteX163" fmla="*/ 299164 w 430081"/>
                    <a:gd name="connsiteY163" fmla="*/ 177632 h 267067"/>
                    <a:gd name="connsiteX164" fmla="*/ 300728 w 430081"/>
                    <a:gd name="connsiteY164" fmla="*/ 178980 h 267067"/>
                    <a:gd name="connsiteX165" fmla="*/ 304126 w 430081"/>
                    <a:gd name="connsiteY165" fmla="*/ 180868 h 267067"/>
                    <a:gd name="connsiteX166" fmla="*/ 305367 w 430081"/>
                    <a:gd name="connsiteY166" fmla="*/ 182163 h 267067"/>
                    <a:gd name="connsiteX167" fmla="*/ 305960 w 430081"/>
                    <a:gd name="connsiteY167" fmla="*/ 184051 h 267067"/>
                    <a:gd name="connsiteX168" fmla="*/ 305906 w 430081"/>
                    <a:gd name="connsiteY168" fmla="*/ 185939 h 267067"/>
                    <a:gd name="connsiteX169" fmla="*/ 305367 w 430081"/>
                    <a:gd name="connsiteY169" fmla="*/ 189661 h 267067"/>
                    <a:gd name="connsiteX170" fmla="*/ 305097 w 430081"/>
                    <a:gd name="connsiteY170" fmla="*/ 190308 h 267067"/>
                    <a:gd name="connsiteX171" fmla="*/ 303964 w 430081"/>
                    <a:gd name="connsiteY171" fmla="*/ 191926 h 267067"/>
                    <a:gd name="connsiteX172" fmla="*/ 303587 w 430081"/>
                    <a:gd name="connsiteY172" fmla="*/ 192951 h 267067"/>
                    <a:gd name="connsiteX173" fmla="*/ 303587 w 430081"/>
                    <a:gd name="connsiteY173" fmla="*/ 193922 h 267067"/>
                    <a:gd name="connsiteX174" fmla="*/ 303802 w 430081"/>
                    <a:gd name="connsiteY174" fmla="*/ 194677 h 267067"/>
                    <a:gd name="connsiteX175" fmla="*/ 304072 w 430081"/>
                    <a:gd name="connsiteY175" fmla="*/ 195325 h 267067"/>
                    <a:gd name="connsiteX176" fmla="*/ 304234 w 430081"/>
                    <a:gd name="connsiteY176" fmla="*/ 195918 h 267067"/>
                    <a:gd name="connsiteX177" fmla="*/ 304180 w 430081"/>
                    <a:gd name="connsiteY177" fmla="*/ 200126 h 267067"/>
                    <a:gd name="connsiteX178" fmla="*/ 300512 w 430081"/>
                    <a:gd name="connsiteY178" fmla="*/ 212748 h 267067"/>
                    <a:gd name="connsiteX179" fmla="*/ 297168 w 430081"/>
                    <a:gd name="connsiteY179" fmla="*/ 230171 h 267067"/>
                    <a:gd name="connsiteX180" fmla="*/ 296952 w 430081"/>
                    <a:gd name="connsiteY180" fmla="*/ 232707 h 267067"/>
                    <a:gd name="connsiteX181" fmla="*/ 296520 w 430081"/>
                    <a:gd name="connsiteY181" fmla="*/ 234702 h 267067"/>
                    <a:gd name="connsiteX182" fmla="*/ 296466 w 430081"/>
                    <a:gd name="connsiteY182" fmla="*/ 235566 h 267067"/>
                    <a:gd name="connsiteX183" fmla="*/ 296682 w 430081"/>
                    <a:gd name="connsiteY183" fmla="*/ 236590 h 267067"/>
                    <a:gd name="connsiteX184" fmla="*/ 297653 w 430081"/>
                    <a:gd name="connsiteY184" fmla="*/ 238586 h 267067"/>
                    <a:gd name="connsiteX185" fmla="*/ 297815 w 430081"/>
                    <a:gd name="connsiteY185" fmla="*/ 242578 h 267067"/>
                    <a:gd name="connsiteX186" fmla="*/ 298085 w 430081"/>
                    <a:gd name="connsiteY186" fmla="*/ 244412 h 267067"/>
                    <a:gd name="connsiteX187" fmla="*/ 299164 w 430081"/>
                    <a:gd name="connsiteY187" fmla="*/ 245167 h 267067"/>
                    <a:gd name="connsiteX188" fmla="*/ 300242 w 430081"/>
                    <a:gd name="connsiteY188" fmla="*/ 244196 h 267067"/>
                    <a:gd name="connsiteX189" fmla="*/ 300566 w 430081"/>
                    <a:gd name="connsiteY189" fmla="*/ 241985 h 267067"/>
                    <a:gd name="connsiteX190" fmla="*/ 300620 w 430081"/>
                    <a:gd name="connsiteY190" fmla="*/ 238047 h 267067"/>
                    <a:gd name="connsiteX191" fmla="*/ 302130 w 430081"/>
                    <a:gd name="connsiteY191" fmla="*/ 239611 h 267067"/>
                    <a:gd name="connsiteX192" fmla="*/ 302508 w 430081"/>
                    <a:gd name="connsiteY192" fmla="*/ 242416 h 267067"/>
                    <a:gd name="connsiteX193" fmla="*/ 302400 w 430081"/>
                    <a:gd name="connsiteY193" fmla="*/ 248188 h 267067"/>
                    <a:gd name="connsiteX194" fmla="*/ 302993 w 430081"/>
                    <a:gd name="connsiteY194" fmla="*/ 249968 h 267067"/>
                    <a:gd name="connsiteX195" fmla="*/ 304072 w 430081"/>
                    <a:gd name="connsiteY195" fmla="*/ 251748 h 267067"/>
                    <a:gd name="connsiteX196" fmla="*/ 305475 w 430081"/>
                    <a:gd name="connsiteY196" fmla="*/ 253097 h 267067"/>
                    <a:gd name="connsiteX197" fmla="*/ 306931 w 430081"/>
                    <a:gd name="connsiteY197" fmla="*/ 253636 h 267067"/>
                    <a:gd name="connsiteX198" fmla="*/ 308657 w 430081"/>
                    <a:gd name="connsiteY198" fmla="*/ 253690 h 267067"/>
                    <a:gd name="connsiteX199" fmla="*/ 309736 w 430081"/>
                    <a:gd name="connsiteY199" fmla="*/ 253960 h 267067"/>
                    <a:gd name="connsiteX200" fmla="*/ 311948 w 430081"/>
                    <a:gd name="connsiteY200" fmla="*/ 255416 h 267067"/>
                    <a:gd name="connsiteX201" fmla="*/ 316587 w 430081"/>
                    <a:gd name="connsiteY201" fmla="*/ 257089 h 267067"/>
                    <a:gd name="connsiteX202" fmla="*/ 317288 w 430081"/>
                    <a:gd name="connsiteY202" fmla="*/ 258113 h 267067"/>
                    <a:gd name="connsiteX203" fmla="*/ 317827 w 430081"/>
                    <a:gd name="connsiteY203" fmla="*/ 259192 h 267067"/>
                    <a:gd name="connsiteX204" fmla="*/ 318906 w 430081"/>
                    <a:gd name="connsiteY204" fmla="*/ 260217 h 267067"/>
                    <a:gd name="connsiteX205" fmla="*/ 319769 w 430081"/>
                    <a:gd name="connsiteY205" fmla="*/ 261620 h 267067"/>
                    <a:gd name="connsiteX206" fmla="*/ 319715 w 430081"/>
                    <a:gd name="connsiteY206" fmla="*/ 263777 h 267067"/>
                    <a:gd name="connsiteX207" fmla="*/ 317342 w 430081"/>
                    <a:gd name="connsiteY207" fmla="*/ 266852 h 267067"/>
                    <a:gd name="connsiteX208" fmla="*/ 313728 w 430081"/>
                    <a:gd name="connsiteY208" fmla="*/ 267068 h 267067"/>
                    <a:gd name="connsiteX209" fmla="*/ 306122 w 430081"/>
                    <a:gd name="connsiteY209" fmla="*/ 264425 h 267067"/>
                    <a:gd name="connsiteX210" fmla="*/ 304180 w 430081"/>
                    <a:gd name="connsiteY210" fmla="*/ 264047 h 267067"/>
                    <a:gd name="connsiteX211" fmla="*/ 299271 w 430081"/>
                    <a:gd name="connsiteY211" fmla="*/ 264425 h 267067"/>
                    <a:gd name="connsiteX212" fmla="*/ 297383 w 430081"/>
                    <a:gd name="connsiteY212" fmla="*/ 263831 h 267067"/>
                    <a:gd name="connsiteX213" fmla="*/ 297653 w 430081"/>
                    <a:gd name="connsiteY213" fmla="*/ 262483 h 267067"/>
                    <a:gd name="connsiteX214" fmla="*/ 299595 w 430081"/>
                    <a:gd name="connsiteY214" fmla="*/ 260217 h 267067"/>
                    <a:gd name="connsiteX215" fmla="*/ 299002 w 430081"/>
                    <a:gd name="connsiteY215" fmla="*/ 257089 h 267067"/>
                    <a:gd name="connsiteX216" fmla="*/ 295927 w 430081"/>
                    <a:gd name="connsiteY216" fmla="*/ 254284 h 267067"/>
                    <a:gd name="connsiteX217" fmla="*/ 291827 w 430081"/>
                    <a:gd name="connsiteY217" fmla="*/ 252450 h 267067"/>
                    <a:gd name="connsiteX218" fmla="*/ 288267 w 430081"/>
                    <a:gd name="connsiteY218" fmla="*/ 252342 h 267067"/>
                    <a:gd name="connsiteX219" fmla="*/ 284707 w 430081"/>
                    <a:gd name="connsiteY219" fmla="*/ 254607 h 267067"/>
                    <a:gd name="connsiteX220" fmla="*/ 282657 w 430081"/>
                    <a:gd name="connsiteY220" fmla="*/ 255416 h 267067"/>
                    <a:gd name="connsiteX221" fmla="*/ 281740 w 430081"/>
                    <a:gd name="connsiteY221" fmla="*/ 254499 h 267067"/>
                    <a:gd name="connsiteX222" fmla="*/ 280715 w 430081"/>
                    <a:gd name="connsiteY222" fmla="*/ 253151 h 267067"/>
                    <a:gd name="connsiteX223" fmla="*/ 278396 w 430081"/>
                    <a:gd name="connsiteY223" fmla="*/ 253367 h 267067"/>
                    <a:gd name="connsiteX224" fmla="*/ 274566 w 430081"/>
                    <a:gd name="connsiteY224" fmla="*/ 254769 h 267067"/>
                    <a:gd name="connsiteX225" fmla="*/ 273757 w 430081"/>
                    <a:gd name="connsiteY225" fmla="*/ 254769 h 267067"/>
                    <a:gd name="connsiteX226" fmla="*/ 270682 w 430081"/>
                    <a:gd name="connsiteY226" fmla="*/ 254230 h 267067"/>
                    <a:gd name="connsiteX227" fmla="*/ 269927 w 430081"/>
                    <a:gd name="connsiteY227" fmla="*/ 253852 h 267067"/>
                    <a:gd name="connsiteX228" fmla="*/ 269118 w 430081"/>
                    <a:gd name="connsiteY228" fmla="*/ 252180 h 267067"/>
                    <a:gd name="connsiteX229" fmla="*/ 268309 w 430081"/>
                    <a:gd name="connsiteY229" fmla="*/ 251802 h 267067"/>
                    <a:gd name="connsiteX230" fmla="*/ 266582 w 430081"/>
                    <a:gd name="connsiteY230" fmla="*/ 252288 h 267067"/>
                    <a:gd name="connsiteX231" fmla="*/ 265072 w 430081"/>
                    <a:gd name="connsiteY231" fmla="*/ 253043 h 267067"/>
                    <a:gd name="connsiteX232" fmla="*/ 263777 w 430081"/>
                    <a:gd name="connsiteY232" fmla="*/ 253205 h 267067"/>
                    <a:gd name="connsiteX233" fmla="*/ 262753 w 430081"/>
                    <a:gd name="connsiteY233" fmla="*/ 251802 h 267067"/>
                    <a:gd name="connsiteX234" fmla="*/ 262860 w 430081"/>
                    <a:gd name="connsiteY234" fmla="*/ 250885 h 267067"/>
                    <a:gd name="connsiteX235" fmla="*/ 263184 w 430081"/>
                    <a:gd name="connsiteY235" fmla="*/ 249644 h 267067"/>
                    <a:gd name="connsiteX236" fmla="*/ 263238 w 430081"/>
                    <a:gd name="connsiteY236" fmla="*/ 248566 h 267067"/>
                    <a:gd name="connsiteX237" fmla="*/ 262429 w 430081"/>
                    <a:gd name="connsiteY237" fmla="*/ 248134 h 267067"/>
                    <a:gd name="connsiteX238" fmla="*/ 261566 w 430081"/>
                    <a:gd name="connsiteY238" fmla="*/ 248350 h 267067"/>
                    <a:gd name="connsiteX239" fmla="*/ 259786 w 430081"/>
                    <a:gd name="connsiteY239" fmla="*/ 249213 h 267067"/>
                    <a:gd name="connsiteX240" fmla="*/ 258815 w 430081"/>
                    <a:gd name="connsiteY240" fmla="*/ 249429 h 267067"/>
                    <a:gd name="connsiteX241" fmla="*/ 257304 w 430081"/>
                    <a:gd name="connsiteY241" fmla="*/ 249159 h 267067"/>
                    <a:gd name="connsiteX242" fmla="*/ 255039 w 430081"/>
                    <a:gd name="connsiteY242" fmla="*/ 248458 h 267067"/>
                    <a:gd name="connsiteX243" fmla="*/ 252773 w 430081"/>
                    <a:gd name="connsiteY243" fmla="*/ 247487 h 267067"/>
                    <a:gd name="connsiteX244" fmla="*/ 251317 w 430081"/>
                    <a:gd name="connsiteY244" fmla="*/ 246354 h 267067"/>
                    <a:gd name="connsiteX245" fmla="*/ 250885 w 430081"/>
                    <a:gd name="connsiteY245" fmla="*/ 246786 h 267067"/>
                    <a:gd name="connsiteX246" fmla="*/ 250562 w 430081"/>
                    <a:gd name="connsiteY246" fmla="*/ 246947 h 267067"/>
                    <a:gd name="connsiteX247" fmla="*/ 250346 w 430081"/>
                    <a:gd name="connsiteY247" fmla="*/ 247109 h 267067"/>
                    <a:gd name="connsiteX248" fmla="*/ 250130 w 430081"/>
                    <a:gd name="connsiteY248" fmla="*/ 247595 h 267067"/>
                    <a:gd name="connsiteX249" fmla="*/ 249752 w 430081"/>
                    <a:gd name="connsiteY249" fmla="*/ 246300 h 267067"/>
                    <a:gd name="connsiteX250" fmla="*/ 249321 w 430081"/>
                    <a:gd name="connsiteY250" fmla="*/ 243333 h 267067"/>
                    <a:gd name="connsiteX251" fmla="*/ 248674 w 430081"/>
                    <a:gd name="connsiteY251" fmla="*/ 242740 h 267067"/>
                    <a:gd name="connsiteX252" fmla="*/ 247325 w 430081"/>
                    <a:gd name="connsiteY252" fmla="*/ 242902 h 267067"/>
                    <a:gd name="connsiteX253" fmla="*/ 245815 w 430081"/>
                    <a:gd name="connsiteY253" fmla="*/ 243333 h 267067"/>
                    <a:gd name="connsiteX254" fmla="*/ 244628 w 430081"/>
                    <a:gd name="connsiteY254" fmla="*/ 244035 h 267067"/>
                    <a:gd name="connsiteX255" fmla="*/ 244142 w 430081"/>
                    <a:gd name="connsiteY255" fmla="*/ 244844 h 267067"/>
                    <a:gd name="connsiteX256" fmla="*/ 243819 w 430081"/>
                    <a:gd name="connsiteY256" fmla="*/ 245113 h 267067"/>
                    <a:gd name="connsiteX257" fmla="*/ 243010 w 430081"/>
                    <a:gd name="connsiteY257" fmla="*/ 245167 h 267067"/>
                    <a:gd name="connsiteX258" fmla="*/ 241445 w 430081"/>
                    <a:gd name="connsiteY258" fmla="*/ 245113 h 267067"/>
                    <a:gd name="connsiteX259" fmla="*/ 241068 w 430081"/>
                    <a:gd name="connsiteY259" fmla="*/ 244790 h 267067"/>
                    <a:gd name="connsiteX260" fmla="*/ 241229 w 430081"/>
                    <a:gd name="connsiteY260" fmla="*/ 243279 h 267067"/>
                    <a:gd name="connsiteX261" fmla="*/ 241122 w 430081"/>
                    <a:gd name="connsiteY261" fmla="*/ 242740 h 267067"/>
                    <a:gd name="connsiteX262" fmla="*/ 239989 w 430081"/>
                    <a:gd name="connsiteY262" fmla="*/ 241985 h 267067"/>
                    <a:gd name="connsiteX263" fmla="*/ 239234 w 430081"/>
                    <a:gd name="connsiteY263" fmla="*/ 242093 h 267067"/>
                    <a:gd name="connsiteX264" fmla="*/ 238371 w 430081"/>
                    <a:gd name="connsiteY264" fmla="*/ 242362 h 267067"/>
                    <a:gd name="connsiteX265" fmla="*/ 236968 w 430081"/>
                    <a:gd name="connsiteY265" fmla="*/ 242201 h 267067"/>
                    <a:gd name="connsiteX266" fmla="*/ 235727 w 430081"/>
                    <a:gd name="connsiteY266" fmla="*/ 241337 h 267067"/>
                    <a:gd name="connsiteX267" fmla="*/ 234163 w 430081"/>
                    <a:gd name="connsiteY267" fmla="*/ 239018 h 267067"/>
                    <a:gd name="connsiteX268" fmla="*/ 233084 w 430081"/>
                    <a:gd name="connsiteY268" fmla="*/ 238532 h 267067"/>
                    <a:gd name="connsiteX269" fmla="*/ 230387 w 430081"/>
                    <a:gd name="connsiteY269" fmla="*/ 237993 h 267067"/>
                    <a:gd name="connsiteX270" fmla="*/ 229848 w 430081"/>
                    <a:gd name="connsiteY270" fmla="*/ 237561 h 267067"/>
                    <a:gd name="connsiteX271" fmla="*/ 228877 w 430081"/>
                    <a:gd name="connsiteY271" fmla="*/ 236375 h 267067"/>
                    <a:gd name="connsiteX272" fmla="*/ 228337 w 430081"/>
                    <a:gd name="connsiteY272" fmla="*/ 236105 h 267067"/>
                    <a:gd name="connsiteX273" fmla="*/ 225532 w 430081"/>
                    <a:gd name="connsiteY273" fmla="*/ 236537 h 267067"/>
                    <a:gd name="connsiteX274" fmla="*/ 224346 w 430081"/>
                    <a:gd name="connsiteY274" fmla="*/ 236429 h 267067"/>
                    <a:gd name="connsiteX275" fmla="*/ 221163 w 430081"/>
                    <a:gd name="connsiteY275" fmla="*/ 234595 h 267067"/>
                    <a:gd name="connsiteX276" fmla="*/ 220570 w 430081"/>
                    <a:gd name="connsiteY276" fmla="*/ 234055 h 267067"/>
                    <a:gd name="connsiteX277" fmla="*/ 220138 w 430081"/>
                    <a:gd name="connsiteY277" fmla="*/ 233408 h 267067"/>
                    <a:gd name="connsiteX278" fmla="*/ 219599 w 430081"/>
                    <a:gd name="connsiteY278" fmla="*/ 232275 h 267067"/>
                    <a:gd name="connsiteX279" fmla="*/ 219113 w 430081"/>
                    <a:gd name="connsiteY279" fmla="*/ 231898 h 267067"/>
                    <a:gd name="connsiteX280" fmla="*/ 217333 w 430081"/>
                    <a:gd name="connsiteY280" fmla="*/ 231736 h 267067"/>
                    <a:gd name="connsiteX281" fmla="*/ 215877 w 430081"/>
                    <a:gd name="connsiteY281" fmla="*/ 232491 h 267067"/>
                    <a:gd name="connsiteX282" fmla="*/ 214474 w 430081"/>
                    <a:gd name="connsiteY282" fmla="*/ 233030 h 267067"/>
                    <a:gd name="connsiteX283" fmla="*/ 212856 w 430081"/>
                    <a:gd name="connsiteY283" fmla="*/ 232221 h 267067"/>
                    <a:gd name="connsiteX284" fmla="*/ 208595 w 430081"/>
                    <a:gd name="connsiteY284" fmla="*/ 227205 h 267067"/>
                    <a:gd name="connsiteX285" fmla="*/ 206599 w 430081"/>
                    <a:gd name="connsiteY285" fmla="*/ 225910 h 267067"/>
                    <a:gd name="connsiteX286" fmla="*/ 203038 w 430081"/>
                    <a:gd name="connsiteY286" fmla="*/ 224400 h 267067"/>
                    <a:gd name="connsiteX287" fmla="*/ 199478 w 430081"/>
                    <a:gd name="connsiteY287" fmla="*/ 223429 h 267067"/>
                    <a:gd name="connsiteX288" fmla="*/ 195756 w 430081"/>
                    <a:gd name="connsiteY288" fmla="*/ 223105 h 267067"/>
                    <a:gd name="connsiteX289" fmla="*/ 184644 w 430081"/>
                    <a:gd name="connsiteY289" fmla="*/ 224453 h 267067"/>
                    <a:gd name="connsiteX290" fmla="*/ 180868 w 430081"/>
                    <a:gd name="connsiteY290" fmla="*/ 225371 h 267067"/>
                    <a:gd name="connsiteX291" fmla="*/ 177470 w 430081"/>
                    <a:gd name="connsiteY291" fmla="*/ 227151 h 267067"/>
                    <a:gd name="connsiteX292" fmla="*/ 173100 w 430081"/>
                    <a:gd name="connsiteY292" fmla="*/ 232221 h 267067"/>
                    <a:gd name="connsiteX293" fmla="*/ 170134 w 430081"/>
                    <a:gd name="connsiteY293" fmla="*/ 234217 h 267067"/>
                    <a:gd name="connsiteX294" fmla="*/ 167329 w 430081"/>
                    <a:gd name="connsiteY294" fmla="*/ 233138 h 267067"/>
                    <a:gd name="connsiteX295" fmla="*/ 166196 w 430081"/>
                    <a:gd name="connsiteY295" fmla="*/ 233192 h 267067"/>
                    <a:gd name="connsiteX296" fmla="*/ 164146 w 430081"/>
                    <a:gd name="connsiteY296" fmla="*/ 231682 h 267067"/>
                    <a:gd name="connsiteX297" fmla="*/ 163769 w 430081"/>
                    <a:gd name="connsiteY297" fmla="*/ 232167 h 267067"/>
                    <a:gd name="connsiteX298" fmla="*/ 163445 w 430081"/>
                    <a:gd name="connsiteY298" fmla="*/ 232922 h 267067"/>
                    <a:gd name="connsiteX299" fmla="*/ 162690 w 430081"/>
                    <a:gd name="connsiteY299" fmla="*/ 233516 h 267067"/>
                    <a:gd name="connsiteX300" fmla="*/ 161827 w 430081"/>
                    <a:gd name="connsiteY300" fmla="*/ 233732 h 267067"/>
                    <a:gd name="connsiteX301" fmla="*/ 161071 w 430081"/>
                    <a:gd name="connsiteY301" fmla="*/ 233408 h 267067"/>
                    <a:gd name="connsiteX302" fmla="*/ 160262 w 430081"/>
                    <a:gd name="connsiteY302" fmla="*/ 232761 h 267067"/>
                    <a:gd name="connsiteX303" fmla="*/ 159777 w 430081"/>
                    <a:gd name="connsiteY303" fmla="*/ 232653 h 267067"/>
                    <a:gd name="connsiteX304" fmla="*/ 158482 w 430081"/>
                    <a:gd name="connsiteY304" fmla="*/ 233408 h 267067"/>
                    <a:gd name="connsiteX305" fmla="*/ 157242 w 430081"/>
                    <a:gd name="connsiteY305" fmla="*/ 234541 h 267067"/>
                    <a:gd name="connsiteX306" fmla="*/ 156594 w 430081"/>
                    <a:gd name="connsiteY306" fmla="*/ 234972 h 267067"/>
                    <a:gd name="connsiteX307" fmla="*/ 155300 w 430081"/>
                    <a:gd name="connsiteY307" fmla="*/ 235404 h 267067"/>
                    <a:gd name="connsiteX308" fmla="*/ 153897 w 430081"/>
                    <a:gd name="connsiteY308" fmla="*/ 235512 h 267067"/>
                    <a:gd name="connsiteX309" fmla="*/ 152603 w 430081"/>
                    <a:gd name="connsiteY309" fmla="*/ 235781 h 267067"/>
                    <a:gd name="connsiteX310" fmla="*/ 151632 w 430081"/>
                    <a:gd name="connsiteY310" fmla="*/ 236429 h 267067"/>
                    <a:gd name="connsiteX311" fmla="*/ 150067 w 430081"/>
                    <a:gd name="connsiteY311" fmla="*/ 237939 h 267067"/>
                    <a:gd name="connsiteX312" fmla="*/ 148665 w 430081"/>
                    <a:gd name="connsiteY312" fmla="*/ 237022 h 267067"/>
                    <a:gd name="connsiteX313" fmla="*/ 144835 w 430081"/>
                    <a:gd name="connsiteY313" fmla="*/ 235242 h 267067"/>
                    <a:gd name="connsiteX314" fmla="*/ 141490 w 430081"/>
                    <a:gd name="connsiteY314" fmla="*/ 234702 h 267067"/>
                    <a:gd name="connsiteX315" fmla="*/ 136905 w 430081"/>
                    <a:gd name="connsiteY315" fmla="*/ 233084 h 267067"/>
                    <a:gd name="connsiteX316" fmla="*/ 130109 w 430081"/>
                    <a:gd name="connsiteY316" fmla="*/ 233084 h 267067"/>
                    <a:gd name="connsiteX317" fmla="*/ 128706 w 430081"/>
                    <a:gd name="connsiteY317" fmla="*/ 232707 h 267067"/>
                    <a:gd name="connsiteX318" fmla="*/ 127573 w 430081"/>
                    <a:gd name="connsiteY318" fmla="*/ 231951 h 267067"/>
                    <a:gd name="connsiteX319" fmla="*/ 126279 w 430081"/>
                    <a:gd name="connsiteY319" fmla="*/ 231304 h 267067"/>
                    <a:gd name="connsiteX320" fmla="*/ 124337 w 430081"/>
                    <a:gd name="connsiteY320" fmla="*/ 231250 h 267067"/>
                    <a:gd name="connsiteX321" fmla="*/ 124768 w 430081"/>
                    <a:gd name="connsiteY321" fmla="*/ 230387 h 267067"/>
                    <a:gd name="connsiteX322" fmla="*/ 124984 w 430081"/>
                    <a:gd name="connsiteY322" fmla="*/ 230064 h 267067"/>
                    <a:gd name="connsiteX323" fmla="*/ 123420 w 430081"/>
                    <a:gd name="connsiteY323" fmla="*/ 228715 h 267067"/>
                    <a:gd name="connsiteX324" fmla="*/ 121262 w 430081"/>
                    <a:gd name="connsiteY324" fmla="*/ 227906 h 267067"/>
                    <a:gd name="connsiteX325" fmla="*/ 119050 w 430081"/>
                    <a:gd name="connsiteY325" fmla="*/ 227582 h 267067"/>
                    <a:gd name="connsiteX326" fmla="*/ 117270 w 430081"/>
                    <a:gd name="connsiteY326" fmla="*/ 227636 h 267067"/>
                    <a:gd name="connsiteX327" fmla="*/ 116353 w 430081"/>
                    <a:gd name="connsiteY327" fmla="*/ 227906 h 267067"/>
                    <a:gd name="connsiteX328" fmla="*/ 114034 w 430081"/>
                    <a:gd name="connsiteY328" fmla="*/ 228823 h 267067"/>
                    <a:gd name="connsiteX329" fmla="*/ 112847 w 430081"/>
                    <a:gd name="connsiteY329" fmla="*/ 228715 h 267067"/>
                    <a:gd name="connsiteX330" fmla="*/ 112254 w 430081"/>
                    <a:gd name="connsiteY330" fmla="*/ 228391 h 267067"/>
                    <a:gd name="connsiteX331" fmla="*/ 111876 w 430081"/>
                    <a:gd name="connsiteY331" fmla="*/ 228014 h 267067"/>
                    <a:gd name="connsiteX332" fmla="*/ 111337 w 430081"/>
                    <a:gd name="connsiteY332" fmla="*/ 227636 h 267067"/>
                    <a:gd name="connsiteX333" fmla="*/ 109772 w 430081"/>
                    <a:gd name="connsiteY333" fmla="*/ 227097 h 267067"/>
                    <a:gd name="connsiteX334" fmla="*/ 93752 w 430081"/>
                    <a:gd name="connsiteY334" fmla="*/ 225478 h 267067"/>
                    <a:gd name="connsiteX335" fmla="*/ 91810 w 430081"/>
                    <a:gd name="connsiteY335" fmla="*/ 224831 h 267067"/>
                    <a:gd name="connsiteX336" fmla="*/ 89059 w 430081"/>
                    <a:gd name="connsiteY336" fmla="*/ 223051 h 267067"/>
                    <a:gd name="connsiteX337" fmla="*/ 88250 w 430081"/>
                    <a:gd name="connsiteY337" fmla="*/ 223105 h 267067"/>
                    <a:gd name="connsiteX338" fmla="*/ 86092 w 430081"/>
                    <a:gd name="connsiteY338" fmla="*/ 224561 h 267067"/>
                    <a:gd name="connsiteX339" fmla="*/ 85714 w 430081"/>
                    <a:gd name="connsiteY339" fmla="*/ 224993 h 267067"/>
                    <a:gd name="connsiteX340" fmla="*/ 85337 w 430081"/>
                    <a:gd name="connsiteY340" fmla="*/ 225263 h 267067"/>
                    <a:gd name="connsiteX341" fmla="*/ 84581 w 430081"/>
                    <a:gd name="connsiteY341" fmla="*/ 225317 h 267067"/>
                    <a:gd name="connsiteX342" fmla="*/ 82855 w 430081"/>
                    <a:gd name="connsiteY342" fmla="*/ 224723 h 267067"/>
                    <a:gd name="connsiteX343" fmla="*/ 80751 w 430081"/>
                    <a:gd name="connsiteY343" fmla="*/ 222727 h 267067"/>
                    <a:gd name="connsiteX344" fmla="*/ 79457 w 430081"/>
                    <a:gd name="connsiteY344" fmla="*/ 222296 h 267067"/>
                    <a:gd name="connsiteX345" fmla="*/ 77191 w 430081"/>
                    <a:gd name="connsiteY345" fmla="*/ 222458 h 267067"/>
                    <a:gd name="connsiteX346" fmla="*/ 76220 w 430081"/>
                    <a:gd name="connsiteY346" fmla="*/ 222296 h 267067"/>
                    <a:gd name="connsiteX347" fmla="*/ 75249 w 430081"/>
                    <a:gd name="connsiteY347" fmla="*/ 221918 h 267067"/>
                    <a:gd name="connsiteX348" fmla="*/ 74386 w 430081"/>
                    <a:gd name="connsiteY348" fmla="*/ 221433 h 267067"/>
                    <a:gd name="connsiteX349" fmla="*/ 73577 w 430081"/>
                    <a:gd name="connsiteY349" fmla="*/ 221217 h 267067"/>
                    <a:gd name="connsiteX350" fmla="*/ 72660 w 430081"/>
                    <a:gd name="connsiteY350" fmla="*/ 221648 h 267067"/>
                    <a:gd name="connsiteX351" fmla="*/ 71743 w 430081"/>
                    <a:gd name="connsiteY351" fmla="*/ 223429 h 267067"/>
                    <a:gd name="connsiteX352" fmla="*/ 71851 w 430081"/>
                    <a:gd name="connsiteY352" fmla="*/ 225209 h 267067"/>
                    <a:gd name="connsiteX353" fmla="*/ 71689 w 430081"/>
                    <a:gd name="connsiteY353" fmla="*/ 226557 h 267067"/>
                    <a:gd name="connsiteX354" fmla="*/ 69963 w 430081"/>
                    <a:gd name="connsiteY354" fmla="*/ 227097 h 267067"/>
                    <a:gd name="connsiteX355" fmla="*/ 69586 w 430081"/>
                    <a:gd name="connsiteY355" fmla="*/ 226611 h 267067"/>
                    <a:gd name="connsiteX356" fmla="*/ 69154 w 430081"/>
                    <a:gd name="connsiteY356" fmla="*/ 225586 h 267067"/>
                    <a:gd name="connsiteX357" fmla="*/ 68614 w 430081"/>
                    <a:gd name="connsiteY357" fmla="*/ 224507 h 267067"/>
                    <a:gd name="connsiteX358" fmla="*/ 67805 w 430081"/>
                    <a:gd name="connsiteY358" fmla="*/ 224022 h 267067"/>
                    <a:gd name="connsiteX359" fmla="*/ 67050 w 430081"/>
                    <a:gd name="connsiteY359" fmla="*/ 224346 h 267067"/>
                    <a:gd name="connsiteX360" fmla="*/ 66565 w 430081"/>
                    <a:gd name="connsiteY360" fmla="*/ 225155 h 267067"/>
                    <a:gd name="connsiteX361" fmla="*/ 66025 w 430081"/>
                    <a:gd name="connsiteY361" fmla="*/ 227043 h 267067"/>
                    <a:gd name="connsiteX362" fmla="*/ 65756 w 430081"/>
                    <a:gd name="connsiteY362" fmla="*/ 227366 h 267067"/>
                    <a:gd name="connsiteX363" fmla="*/ 65270 w 430081"/>
                    <a:gd name="connsiteY363" fmla="*/ 228176 h 267067"/>
                    <a:gd name="connsiteX364" fmla="*/ 65108 w 430081"/>
                    <a:gd name="connsiteY364" fmla="*/ 228985 h 267067"/>
                    <a:gd name="connsiteX365" fmla="*/ 66349 w 430081"/>
                    <a:gd name="connsiteY365" fmla="*/ 229686 h 267067"/>
                    <a:gd name="connsiteX366" fmla="*/ 66511 w 430081"/>
                    <a:gd name="connsiteY366" fmla="*/ 230279 h 267067"/>
                    <a:gd name="connsiteX367" fmla="*/ 66187 w 430081"/>
                    <a:gd name="connsiteY367" fmla="*/ 230927 h 267067"/>
                    <a:gd name="connsiteX368" fmla="*/ 65162 w 430081"/>
                    <a:gd name="connsiteY368" fmla="*/ 231196 h 267067"/>
                    <a:gd name="connsiteX369" fmla="*/ 63220 w 430081"/>
                    <a:gd name="connsiteY369" fmla="*/ 230873 h 267067"/>
                    <a:gd name="connsiteX370" fmla="*/ 61548 w 430081"/>
                    <a:gd name="connsiteY370" fmla="*/ 230010 h 267067"/>
                    <a:gd name="connsiteX371" fmla="*/ 60253 w 430081"/>
                    <a:gd name="connsiteY371" fmla="*/ 228715 h 267067"/>
                    <a:gd name="connsiteX372" fmla="*/ 59498 w 430081"/>
                    <a:gd name="connsiteY372" fmla="*/ 226989 h 267067"/>
                    <a:gd name="connsiteX373" fmla="*/ 58905 w 430081"/>
                    <a:gd name="connsiteY373" fmla="*/ 226989 h 267067"/>
                    <a:gd name="connsiteX374" fmla="*/ 57934 w 430081"/>
                    <a:gd name="connsiteY374" fmla="*/ 228176 h 267067"/>
                    <a:gd name="connsiteX375" fmla="*/ 56477 w 430081"/>
                    <a:gd name="connsiteY375" fmla="*/ 227960 h 267067"/>
                    <a:gd name="connsiteX376" fmla="*/ 53511 w 430081"/>
                    <a:gd name="connsiteY376" fmla="*/ 226395 h 267067"/>
                    <a:gd name="connsiteX377" fmla="*/ 52324 w 430081"/>
                    <a:gd name="connsiteY377" fmla="*/ 226288 h 267067"/>
                    <a:gd name="connsiteX378" fmla="*/ 51029 w 430081"/>
                    <a:gd name="connsiteY378" fmla="*/ 227259 h 267067"/>
                    <a:gd name="connsiteX379" fmla="*/ 49735 w 430081"/>
                    <a:gd name="connsiteY379" fmla="*/ 227528 h 267067"/>
                    <a:gd name="connsiteX380" fmla="*/ 43747 w 430081"/>
                    <a:gd name="connsiteY380" fmla="*/ 226072 h 267067"/>
                    <a:gd name="connsiteX381" fmla="*/ 43154 w 430081"/>
                    <a:gd name="connsiteY381" fmla="*/ 224669 h 267067"/>
                    <a:gd name="connsiteX382" fmla="*/ 43316 w 430081"/>
                    <a:gd name="connsiteY382" fmla="*/ 223644 h 267067"/>
                    <a:gd name="connsiteX383" fmla="*/ 43208 w 430081"/>
                    <a:gd name="connsiteY383" fmla="*/ 222889 h 267067"/>
                    <a:gd name="connsiteX384" fmla="*/ 41751 w 430081"/>
                    <a:gd name="connsiteY384" fmla="*/ 222242 h 267067"/>
                    <a:gd name="connsiteX385" fmla="*/ 41104 w 430081"/>
                    <a:gd name="connsiteY385" fmla="*/ 222296 h 267067"/>
                    <a:gd name="connsiteX386" fmla="*/ 39594 w 430081"/>
                    <a:gd name="connsiteY386" fmla="*/ 222727 h 267067"/>
                    <a:gd name="connsiteX387" fmla="*/ 38784 w 430081"/>
                    <a:gd name="connsiteY387" fmla="*/ 222781 h 267067"/>
                    <a:gd name="connsiteX388" fmla="*/ 38245 w 430081"/>
                    <a:gd name="connsiteY388" fmla="*/ 222565 h 267067"/>
                    <a:gd name="connsiteX389" fmla="*/ 37220 w 430081"/>
                    <a:gd name="connsiteY389" fmla="*/ 221810 h 267067"/>
                    <a:gd name="connsiteX390" fmla="*/ 36411 w 430081"/>
                    <a:gd name="connsiteY390" fmla="*/ 221541 h 267067"/>
                    <a:gd name="connsiteX391" fmla="*/ 31934 w 430081"/>
                    <a:gd name="connsiteY391" fmla="*/ 221541 h 267067"/>
                    <a:gd name="connsiteX392" fmla="*/ 30963 w 430081"/>
                    <a:gd name="connsiteY392" fmla="*/ 221702 h 267067"/>
                    <a:gd name="connsiteX393" fmla="*/ 30477 w 430081"/>
                    <a:gd name="connsiteY393" fmla="*/ 221487 h 267067"/>
                    <a:gd name="connsiteX394" fmla="*/ 29560 w 430081"/>
                    <a:gd name="connsiteY394" fmla="*/ 220678 h 267067"/>
                    <a:gd name="connsiteX395" fmla="*/ 28859 w 430081"/>
                    <a:gd name="connsiteY395" fmla="*/ 220408 h 267067"/>
                    <a:gd name="connsiteX396" fmla="*/ 27942 w 430081"/>
                    <a:gd name="connsiteY396" fmla="*/ 220516 h 267067"/>
                    <a:gd name="connsiteX397" fmla="*/ 27187 w 430081"/>
                    <a:gd name="connsiteY397" fmla="*/ 220839 h 267067"/>
                    <a:gd name="connsiteX398" fmla="*/ 26863 w 430081"/>
                    <a:gd name="connsiteY398" fmla="*/ 221271 h 267067"/>
                    <a:gd name="connsiteX399" fmla="*/ 19743 w 430081"/>
                    <a:gd name="connsiteY399" fmla="*/ 223429 h 267067"/>
                    <a:gd name="connsiteX400" fmla="*/ 18934 w 430081"/>
                    <a:gd name="connsiteY400" fmla="*/ 223375 h 267067"/>
                    <a:gd name="connsiteX401" fmla="*/ 18610 w 430081"/>
                    <a:gd name="connsiteY401" fmla="*/ 222512 h 267067"/>
                    <a:gd name="connsiteX402" fmla="*/ 18394 w 430081"/>
                    <a:gd name="connsiteY402" fmla="*/ 221541 h 267067"/>
                    <a:gd name="connsiteX403" fmla="*/ 17747 w 430081"/>
                    <a:gd name="connsiteY403" fmla="*/ 220893 h 267067"/>
                    <a:gd name="connsiteX404" fmla="*/ 16884 w 430081"/>
                    <a:gd name="connsiteY404" fmla="*/ 220516 h 267067"/>
                    <a:gd name="connsiteX405" fmla="*/ 15913 w 430081"/>
                    <a:gd name="connsiteY405" fmla="*/ 220408 h 267067"/>
                    <a:gd name="connsiteX406" fmla="*/ 14834 w 430081"/>
                    <a:gd name="connsiteY406" fmla="*/ 219922 h 267067"/>
                    <a:gd name="connsiteX407" fmla="*/ 14510 w 430081"/>
                    <a:gd name="connsiteY407" fmla="*/ 218790 h 267067"/>
                    <a:gd name="connsiteX408" fmla="*/ 14403 w 430081"/>
                    <a:gd name="connsiteY408" fmla="*/ 217603 h 267067"/>
                    <a:gd name="connsiteX409" fmla="*/ 13809 w 430081"/>
                    <a:gd name="connsiteY409" fmla="*/ 216848 h 267067"/>
                    <a:gd name="connsiteX410" fmla="*/ 13162 w 430081"/>
                    <a:gd name="connsiteY410" fmla="*/ 216956 h 267067"/>
                    <a:gd name="connsiteX411" fmla="*/ 12730 w 430081"/>
                    <a:gd name="connsiteY411" fmla="*/ 217603 h 267067"/>
                    <a:gd name="connsiteX412" fmla="*/ 12407 w 430081"/>
                    <a:gd name="connsiteY412" fmla="*/ 218466 h 267067"/>
                    <a:gd name="connsiteX413" fmla="*/ 11975 w 430081"/>
                    <a:gd name="connsiteY413" fmla="*/ 219167 h 267067"/>
                    <a:gd name="connsiteX414" fmla="*/ 11166 w 430081"/>
                    <a:gd name="connsiteY414" fmla="*/ 220354 h 267067"/>
                    <a:gd name="connsiteX415" fmla="*/ 10627 w 430081"/>
                    <a:gd name="connsiteY415" fmla="*/ 220839 h 267067"/>
                    <a:gd name="connsiteX416" fmla="*/ 9925 w 430081"/>
                    <a:gd name="connsiteY416" fmla="*/ 221001 h 267067"/>
                    <a:gd name="connsiteX417" fmla="*/ 6365 w 430081"/>
                    <a:gd name="connsiteY417" fmla="*/ 221001 h 267067"/>
                    <a:gd name="connsiteX418" fmla="*/ 4693 w 430081"/>
                    <a:gd name="connsiteY418" fmla="*/ 220624 h 267067"/>
                    <a:gd name="connsiteX419" fmla="*/ 0 w 430081"/>
                    <a:gd name="connsiteY419" fmla="*/ 218520 h 267067"/>
                    <a:gd name="connsiteX420" fmla="*/ 0 w 430081"/>
                    <a:gd name="connsiteY420" fmla="*/ 218520 h 267067"/>
                    <a:gd name="connsiteX421" fmla="*/ 108 w 430081"/>
                    <a:gd name="connsiteY421" fmla="*/ 217873 h 267067"/>
                    <a:gd name="connsiteX422" fmla="*/ 1349 w 430081"/>
                    <a:gd name="connsiteY422" fmla="*/ 213557 h 267067"/>
                    <a:gd name="connsiteX423" fmla="*/ 1403 w 430081"/>
                    <a:gd name="connsiteY423" fmla="*/ 213072 h 267067"/>
                    <a:gd name="connsiteX424" fmla="*/ 1457 w 430081"/>
                    <a:gd name="connsiteY424" fmla="*/ 212370 h 267067"/>
                    <a:gd name="connsiteX425" fmla="*/ 1295 w 430081"/>
                    <a:gd name="connsiteY425" fmla="*/ 210428 h 267067"/>
                    <a:gd name="connsiteX426" fmla="*/ 1457 w 430081"/>
                    <a:gd name="connsiteY426" fmla="*/ 209727 h 267067"/>
                    <a:gd name="connsiteX427" fmla="*/ 1780 w 430081"/>
                    <a:gd name="connsiteY427" fmla="*/ 208918 h 267067"/>
                    <a:gd name="connsiteX428" fmla="*/ 3075 w 430081"/>
                    <a:gd name="connsiteY428" fmla="*/ 207462 h 267067"/>
                    <a:gd name="connsiteX429" fmla="*/ 4747 w 430081"/>
                    <a:gd name="connsiteY429" fmla="*/ 206059 h 267067"/>
                    <a:gd name="connsiteX430" fmla="*/ 7930 w 430081"/>
                    <a:gd name="connsiteY430" fmla="*/ 204009 h 267067"/>
                    <a:gd name="connsiteX431" fmla="*/ 13378 w 430081"/>
                    <a:gd name="connsiteY431" fmla="*/ 199478 h 267067"/>
                    <a:gd name="connsiteX432" fmla="*/ 17693 w 430081"/>
                    <a:gd name="connsiteY432" fmla="*/ 196835 h 267067"/>
                    <a:gd name="connsiteX433" fmla="*/ 20067 w 430081"/>
                    <a:gd name="connsiteY433" fmla="*/ 195864 h 267067"/>
                    <a:gd name="connsiteX434" fmla="*/ 21469 w 430081"/>
                    <a:gd name="connsiteY434" fmla="*/ 195109 h 267067"/>
                    <a:gd name="connsiteX435" fmla="*/ 23573 w 430081"/>
                    <a:gd name="connsiteY435" fmla="*/ 193545 h 267067"/>
                    <a:gd name="connsiteX436" fmla="*/ 24544 w 430081"/>
                    <a:gd name="connsiteY436" fmla="*/ 193383 h 267067"/>
                    <a:gd name="connsiteX437" fmla="*/ 25191 w 430081"/>
                    <a:gd name="connsiteY437" fmla="*/ 193653 h 267067"/>
                    <a:gd name="connsiteX438" fmla="*/ 25946 w 430081"/>
                    <a:gd name="connsiteY438" fmla="*/ 194138 h 267067"/>
                    <a:gd name="connsiteX439" fmla="*/ 26701 w 430081"/>
                    <a:gd name="connsiteY439" fmla="*/ 194516 h 267067"/>
                    <a:gd name="connsiteX440" fmla="*/ 27619 w 430081"/>
                    <a:gd name="connsiteY440" fmla="*/ 194570 h 267067"/>
                    <a:gd name="connsiteX441" fmla="*/ 28481 w 430081"/>
                    <a:gd name="connsiteY441" fmla="*/ 194030 h 267067"/>
                    <a:gd name="connsiteX442" fmla="*/ 29075 w 430081"/>
                    <a:gd name="connsiteY442" fmla="*/ 193491 h 267067"/>
                    <a:gd name="connsiteX443" fmla="*/ 29453 w 430081"/>
                    <a:gd name="connsiteY443" fmla="*/ 190416 h 267067"/>
                    <a:gd name="connsiteX444" fmla="*/ 30909 w 430081"/>
                    <a:gd name="connsiteY444" fmla="*/ 186586 h 267067"/>
                    <a:gd name="connsiteX445" fmla="*/ 31448 w 430081"/>
                    <a:gd name="connsiteY445" fmla="*/ 184536 h 267067"/>
                    <a:gd name="connsiteX446" fmla="*/ 31664 w 430081"/>
                    <a:gd name="connsiteY446" fmla="*/ 181084 h 267067"/>
                    <a:gd name="connsiteX447" fmla="*/ 31448 w 430081"/>
                    <a:gd name="connsiteY447" fmla="*/ 179843 h 267067"/>
                    <a:gd name="connsiteX448" fmla="*/ 30855 w 430081"/>
                    <a:gd name="connsiteY448" fmla="*/ 178872 h 267067"/>
                    <a:gd name="connsiteX449" fmla="*/ 29992 w 430081"/>
                    <a:gd name="connsiteY449" fmla="*/ 177740 h 267067"/>
                    <a:gd name="connsiteX450" fmla="*/ 27672 w 430081"/>
                    <a:gd name="connsiteY450" fmla="*/ 175258 h 267067"/>
                    <a:gd name="connsiteX451" fmla="*/ 26755 w 430081"/>
                    <a:gd name="connsiteY451" fmla="*/ 174503 h 267067"/>
                    <a:gd name="connsiteX452" fmla="*/ 25784 w 430081"/>
                    <a:gd name="connsiteY452" fmla="*/ 174125 h 267067"/>
                    <a:gd name="connsiteX453" fmla="*/ 22764 w 430081"/>
                    <a:gd name="connsiteY453" fmla="*/ 173856 h 267067"/>
                    <a:gd name="connsiteX454" fmla="*/ 21253 w 430081"/>
                    <a:gd name="connsiteY454" fmla="*/ 173154 h 267067"/>
                    <a:gd name="connsiteX455" fmla="*/ 21038 w 430081"/>
                    <a:gd name="connsiteY455" fmla="*/ 171644 h 267067"/>
                    <a:gd name="connsiteX456" fmla="*/ 20984 w 430081"/>
                    <a:gd name="connsiteY456" fmla="*/ 170080 h 267067"/>
                    <a:gd name="connsiteX457" fmla="*/ 20822 w 430081"/>
                    <a:gd name="connsiteY457" fmla="*/ 169379 h 267067"/>
                    <a:gd name="connsiteX458" fmla="*/ 20498 w 430081"/>
                    <a:gd name="connsiteY458" fmla="*/ 168785 h 267067"/>
                    <a:gd name="connsiteX459" fmla="*/ 20498 w 430081"/>
                    <a:gd name="connsiteY459" fmla="*/ 168246 h 267067"/>
                    <a:gd name="connsiteX460" fmla="*/ 20876 w 430081"/>
                    <a:gd name="connsiteY460" fmla="*/ 167544 h 267067"/>
                    <a:gd name="connsiteX461" fmla="*/ 23087 w 430081"/>
                    <a:gd name="connsiteY461" fmla="*/ 165872 h 267067"/>
                    <a:gd name="connsiteX462" fmla="*/ 23573 w 430081"/>
                    <a:gd name="connsiteY462" fmla="*/ 164901 h 267067"/>
                    <a:gd name="connsiteX463" fmla="*/ 22602 w 430081"/>
                    <a:gd name="connsiteY463" fmla="*/ 163769 h 267067"/>
                    <a:gd name="connsiteX464" fmla="*/ 21847 w 430081"/>
                    <a:gd name="connsiteY464" fmla="*/ 162204 h 267067"/>
                    <a:gd name="connsiteX465" fmla="*/ 20768 w 430081"/>
                    <a:gd name="connsiteY465" fmla="*/ 157511 h 267067"/>
                    <a:gd name="connsiteX466" fmla="*/ 22224 w 430081"/>
                    <a:gd name="connsiteY466" fmla="*/ 146615 h 267067"/>
                    <a:gd name="connsiteX467" fmla="*/ 22278 w 430081"/>
                    <a:gd name="connsiteY467" fmla="*/ 144889 h 267067"/>
                    <a:gd name="connsiteX468" fmla="*/ 21901 w 430081"/>
                    <a:gd name="connsiteY468" fmla="*/ 142246 h 267067"/>
                    <a:gd name="connsiteX469" fmla="*/ 21847 w 430081"/>
                    <a:gd name="connsiteY469" fmla="*/ 138146 h 267067"/>
                    <a:gd name="connsiteX470" fmla="*/ 22386 w 430081"/>
                    <a:gd name="connsiteY470" fmla="*/ 134478 h 267067"/>
                    <a:gd name="connsiteX471" fmla="*/ 23843 w 430081"/>
                    <a:gd name="connsiteY471" fmla="*/ 133129 h 267067"/>
                    <a:gd name="connsiteX472" fmla="*/ 26054 w 430081"/>
                    <a:gd name="connsiteY472" fmla="*/ 133561 h 267067"/>
                    <a:gd name="connsiteX473" fmla="*/ 27619 w 430081"/>
                    <a:gd name="connsiteY473" fmla="*/ 134370 h 267067"/>
                    <a:gd name="connsiteX474" fmla="*/ 28859 w 430081"/>
                    <a:gd name="connsiteY474" fmla="*/ 134694 h 267067"/>
                    <a:gd name="connsiteX475" fmla="*/ 29830 w 430081"/>
                    <a:gd name="connsiteY475" fmla="*/ 134640 h 267067"/>
                    <a:gd name="connsiteX476" fmla="*/ 30531 w 430081"/>
                    <a:gd name="connsiteY476" fmla="*/ 134370 h 267067"/>
                    <a:gd name="connsiteX477" fmla="*/ 31287 w 430081"/>
                    <a:gd name="connsiteY477" fmla="*/ 134208 h 267067"/>
                    <a:gd name="connsiteX478" fmla="*/ 31880 w 430081"/>
                    <a:gd name="connsiteY478" fmla="*/ 134370 h 267067"/>
                    <a:gd name="connsiteX479" fmla="*/ 32959 w 430081"/>
                    <a:gd name="connsiteY479" fmla="*/ 135071 h 267067"/>
                    <a:gd name="connsiteX480" fmla="*/ 34361 w 430081"/>
                    <a:gd name="connsiteY480" fmla="*/ 135773 h 267067"/>
                    <a:gd name="connsiteX481" fmla="*/ 39756 w 430081"/>
                    <a:gd name="connsiteY481" fmla="*/ 137714 h 267067"/>
                    <a:gd name="connsiteX482" fmla="*/ 43262 w 430081"/>
                    <a:gd name="connsiteY482" fmla="*/ 138308 h 267067"/>
                    <a:gd name="connsiteX483" fmla="*/ 43208 w 430081"/>
                    <a:gd name="connsiteY483" fmla="*/ 137175 h 267067"/>
                    <a:gd name="connsiteX484" fmla="*/ 43424 w 430081"/>
                    <a:gd name="connsiteY484" fmla="*/ 136582 h 267067"/>
                    <a:gd name="connsiteX485" fmla="*/ 44125 w 430081"/>
                    <a:gd name="connsiteY485" fmla="*/ 135557 h 267067"/>
                    <a:gd name="connsiteX486" fmla="*/ 44556 w 430081"/>
                    <a:gd name="connsiteY486" fmla="*/ 135017 h 267067"/>
                    <a:gd name="connsiteX487" fmla="*/ 44988 w 430081"/>
                    <a:gd name="connsiteY487" fmla="*/ 134640 h 267067"/>
                    <a:gd name="connsiteX488" fmla="*/ 45689 w 430081"/>
                    <a:gd name="connsiteY488" fmla="*/ 134154 h 267067"/>
                    <a:gd name="connsiteX489" fmla="*/ 47523 w 430081"/>
                    <a:gd name="connsiteY489" fmla="*/ 133021 h 267067"/>
                    <a:gd name="connsiteX490" fmla="*/ 49897 w 430081"/>
                    <a:gd name="connsiteY490" fmla="*/ 131241 h 267067"/>
                    <a:gd name="connsiteX491" fmla="*/ 51137 w 430081"/>
                    <a:gd name="connsiteY491" fmla="*/ 130109 h 267067"/>
                    <a:gd name="connsiteX492" fmla="*/ 52486 w 430081"/>
                    <a:gd name="connsiteY492" fmla="*/ 128490 h 267067"/>
                    <a:gd name="connsiteX493" fmla="*/ 55992 w 430081"/>
                    <a:gd name="connsiteY493" fmla="*/ 125416 h 267067"/>
                    <a:gd name="connsiteX494" fmla="*/ 57449 w 430081"/>
                    <a:gd name="connsiteY494" fmla="*/ 124553 h 267067"/>
                    <a:gd name="connsiteX495" fmla="*/ 57610 w 430081"/>
                    <a:gd name="connsiteY495" fmla="*/ 123905 h 267067"/>
                    <a:gd name="connsiteX496" fmla="*/ 57502 w 430081"/>
                    <a:gd name="connsiteY496" fmla="*/ 122934 h 267067"/>
                    <a:gd name="connsiteX497" fmla="*/ 56693 w 430081"/>
                    <a:gd name="connsiteY497" fmla="*/ 119212 h 267067"/>
                    <a:gd name="connsiteX498" fmla="*/ 56585 w 430081"/>
                    <a:gd name="connsiteY498" fmla="*/ 118187 h 267067"/>
                    <a:gd name="connsiteX499" fmla="*/ 56909 w 430081"/>
                    <a:gd name="connsiteY499" fmla="*/ 115167 h 267067"/>
                    <a:gd name="connsiteX500" fmla="*/ 56585 w 430081"/>
                    <a:gd name="connsiteY500" fmla="*/ 107615 h 267067"/>
                    <a:gd name="connsiteX501" fmla="*/ 57017 w 430081"/>
                    <a:gd name="connsiteY501" fmla="*/ 105295 h 267067"/>
                    <a:gd name="connsiteX502" fmla="*/ 58527 w 430081"/>
                    <a:gd name="connsiteY502" fmla="*/ 97474 h 267067"/>
                    <a:gd name="connsiteX503" fmla="*/ 58581 w 430081"/>
                    <a:gd name="connsiteY503" fmla="*/ 95855 h 267067"/>
                    <a:gd name="connsiteX504" fmla="*/ 59229 w 430081"/>
                    <a:gd name="connsiteY504" fmla="*/ 93590 h 267067"/>
                    <a:gd name="connsiteX505" fmla="*/ 62627 w 430081"/>
                    <a:gd name="connsiteY505" fmla="*/ 88142 h 267067"/>
                    <a:gd name="connsiteX506" fmla="*/ 63274 w 430081"/>
                    <a:gd name="connsiteY506" fmla="*/ 87980 h 267067"/>
                    <a:gd name="connsiteX507" fmla="*/ 401815 w 430081"/>
                    <a:gd name="connsiteY507" fmla="*/ 102976 h 267067"/>
                    <a:gd name="connsiteX508" fmla="*/ 401977 w 430081"/>
                    <a:gd name="connsiteY508" fmla="*/ 105241 h 267067"/>
                    <a:gd name="connsiteX509" fmla="*/ 400683 w 430081"/>
                    <a:gd name="connsiteY509" fmla="*/ 106050 h 267067"/>
                    <a:gd name="connsiteX510" fmla="*/ 396799 w 430081"/>
                    <a:gd name="connsiteY510" fmla="*/ 105942 h 267067"/>
                    <a:gd name="connsiteX511" fmla="*/ 395990 w 430081"/>
                    <a:gd name="connsiteY511" fmla="*/ 105781 h 267067"/>
                    <a:gd name="connsiteX512" fmla="*/ 394263 w 430081"/>
                    <a:gd name="connsiteY512" fmla="*/ 104972 h 267067"/>
                    <a:gd name="connsiteX513" fmla="*/ 392861 w 430081"/>
                    <a:gd name="connsiteY513" fmla="*/ 104648 h 267067"/>
                    <a:gd name="connsiteX514" fmla="*/ 391782 w 430081"/>
                    <a:gd name="connsiteY514" fmla="*/ 104108 h 267067"/>
                    <a:gd name="connsiteX515" fmla="*/ 391459 w 430081"/>
                    <a:gd name="connsiteY515" fmla="*/ 103839 h 267067"/>
                    <a:gd name="connsiteX516" fmla="*/ 390865 w 430081"/>
                    <a:gd name="connsiteY516" fmla="*/ 103461 h 267067"/>
                    <a:gd name="connsiteX517" fmla="*/ 390434 w 430081"/>
                    <a:gd name="connsiteY517" fmla="*/ 103623 h 267067"/>
                    <a:gd name="connsiteX518" fmla="*/ 390002 w 430081"/>
                    <a:gd name="connsiteY518" fmla="*/ 104162 h 267067"/>
                    <a:gd name="connsiteX519" fmla="*/ 389301 w 430081"/>
                    <a:gd name="connsiteY519" fmla="*/ 104324 h 267067"/>
                    <a:gd name="connsiteX520" fmla="*/ 388707 w 430081"/>
                    <a:gd name="connsiteY520" fmla="*/ 104756 h 267067"/>
                    <a:gd name="connsiteX521" fmla="*/ 388168 w 430081"/>
                    <a:gd name="connsiteY521" fmla="*/ 104756 h 267067"/>
                    <a:gd name="connsiteX522" fmla="*/ 387467 w 430081"/>
                    <a:gd name="connsiteY522" fmla="*/ 104432 h 267067"/>
                    <a:gd name="connsiteX523" fmla="*/ 387035 w 430081"/>
                    <a:gd name="connsiteY523" fmla="*/ 104001 h 267067"/>
                    <a:gd name="connsiteX524" fmla="*/ 386496 w 430081"/>
                    <a:gd name="connsiteY524" fmla="*/ 103623 h 267067"/>
                    <a:gd name="connsiteX525" fmla="*/ 385471 w 430081"/>
                    <a:gd name="connsiteY525" fmla="*/ 103461 h 267067"/>
                    <a:gd name="connsiteX526" fmla="*/ 382720 w 430081"/>
                    <a:gd name="connsiteY526" fmla="*/ 104918 h 267067"/>
                    <a:gd name="connsiteX527" fmla="*/ 382234 w 430081"/>
                    <a:gd name="connsiteY527" fmla="*/ 104972 h 267067"/>
                    <a:gd name="connsiteX528" fmla="*/ 382504 w 430081"/>
                    <a:gd name="connsiteY528" fmla="*/ 106050 h 267067"/>
                    <a:gd name="connsiteX529" fmla="*/ 383259 w 430081"/>
                    <a:gd name="connsiteY529" fmla="*/ 106482 h 267067"/>
                    <a:gd name="connsiteX530" fmla="*/ 384230 w 430081"/>
                    <a:gd name="connsiteY530" fmla="*/ 106698 h 267067"/>
                    <a:gd name="connsiteX531" fmla="*/ 385201 w 430081"/>
                    <a:gd name="connsiteY531" fmla="*/ 107129 h 267067"/>
                    <a:gd name="connsiteX532" fmla="*/ 386226 w 430081"/>
                    <a:gd name="connsiteY532" fmla="*/ 107884 h 267067"/>
                    <a:gd name="connsiteX533" fmla="*/ 386658 w 430081"/>
                    <a:gd name="connsiteY533" fmla="*/ 108316 h 267067"/>
                    <a:gd name="connsiteX534" fmla="*/ 387035 w 430081"/>
                    <a:gd name="connsiteY534" fmla="*/ 108909 h 267067"/>
                    <a:gd name="connsiteX535" fmla="*/ 385093 w 430081"/>
                    <a:gd name="connsiteY535" fmla="*/ 110204 h 267067"/>
                    <a:gd name="connsiteX536" fmla="*/ 383098 w 430081"/>
                    <a:gd name="connsiteY536" fmla="*/ 109718 h 267067"/>
                    <a:gd name="connsiteX537" fmla="*/ 379807 w 430081"/>
                    <a:gd name="connsiteY537" fmla="*/ 107129 h 267067"/>
                    <a:gd name="connsiteX538" fmla="*/ 378566 w 430081"/>
                    <a:gd name="connsiteY538" fmla="*/ 108316 h 267067"/>
                    <a:gd name="connsiteX539" fmla="*/ 378351 w 430081"/>
                    <a:gd name="connsiteY539" fmla="*/ 108855 h 267067"/>
                    <a:gd name="connsiteX540" fmla="*/ 378297 w 430081"/>
                    <a:gd name="connsiteY540" fmla="*/ 109341 h 267067"/>
                    <a:gd name="connsiteX541" fmla="*/ 378405 w 430081"/>
                    <a:gd name="connsiteY541" fmla="*/ 109611 h 267067"/>
                    <a:gd name="connsiteX542" fmla="*/ 378566 w 430081"/>
                    <a:gd name="connsiteY542" fmla="*/ 109557 h 267067"/>
                    <a:gd name="connsiteX543" fmla="*/ 378620 w 430081"/>
                    <a:gd name="connsiteY543" fmla="*/ 110042 h 267067"/>
                    <a:gd name="connsiteX544" fmla="*/ 379322 w 430081"/>
                    <a:gd name="connsiteY544" fmla="*/ 110905 h 267067"/>
                    <a:gd name="connsiteX545" fmla="*/ 379268 w 430081"/>
                    <a:gd name="connsiteY545" fmla="*/ 111337 h 267067"/>
                    <a:gd name="connsiteX546" fmla="*/ 378890 w 430081"/>
                    <a:gd name="connsiteY546" fmla="*/ 111660 h 267067"/>
                    <a:gd name="connsiteX547" fmla="*/ 378351 w 430081"/>
                    <a:gd name="connsiteY547" fmla="*/ 111930 h 267067"/>
                    <a:gd name="connsiteX548" fmla="*/ 377811 w 430081"/>
                    <a:gd name="connsiteY548" fmla="*/ 111984 h 267067"/>
                    <a:gd name="connsiteX549" fmla="*/ 377595 w 430081"/>
                    <a:gd name="connsiteY549" fmla="*/ 111660 h 267067"/>
                    <a:gd name="connsiteX550" fmla="*/ 377272 w 430081"/>
                    <a:gd name="connsiteY550" fmla="*/ 111553 h 267067"/>
                    <a:gd name="connsiteX551" fmla="*/ 375384 w 430081"/>
                    <a:gd name="connsiteY551" fmla="*/ 109826 h 267067"/>
                    <a:gd name="connsiteX552" fmla="*/ 375330 w 430081"/>
                    <a:gd name="connsiteY552" fmla="*/ 109179 h 267067"/>
                    <a:gd name="connsiteX553" fmla="*/ 376247 w 430081"/>
                    <a:gd name="connsiteY553" fmla="*/ 105942 h 267067"/>
                    <a:gd name="connsiteX554" fmla="*/ 372956 w 430081"/>
                    <a:gd name="connsiteY554" fmla="*/ 106266 h 267067"/>
                    <a:gd name="connsiteX555" fmla="*/ 371500 w 430081"/>
                    <a:gd name="connsiteY555" fmla="*/ 106050 h 267067"/>
                    <a:gd name="connsiteX556" fmla="*/ 370907 w 430081"/>
                    <a:gd name="connsiteY556" fmla="*/ 105025 h 267067"/>
                    <a:gd name="connsiteX557" fmla="*/ 371284 w 430081"/>
                    <a:gd name="connsiteY557" fmla="*/ 102922 h 267067"/>
                    <a:gd name="connsiteX558" fmla="*/ 372201 w 430081"/>
                    <a:gd name="connsiteY558" fmla="*/ 101789 h 267067"/>
                    <a:gd name="connsiteX559" fmla="*/ 373334 w 430081"/>
                    <a:gd name="connsiteY559" fmla="*/ 100872 h 267067"/>
                    <a:gd name="connsiteX560" fmla="*/ 374467 w 430081"/>
                    <a:gd name="connsiteY560" fmla="*/ 99308 h 267067"/>
                    <a:gd name="connsiteX561" fmla="*/ 373496 w 430081"/>
                    <a:gd name="connsiteY561" fmla="*/ 97851 h 267067"/>
                    <a:gd name="connsiteX562" fmla="*/ 374413 w 430081"/>
                    <a:gd name="connsiteY562" fmla="*/ 97150 h 267067"/>
                    <a:gd name="connsiteX563" fmla="*/ 376193 w 430081"/>
                    <a:gd name="connsiteY563" fmla="*/ 96934 h 267067"/>
                    <a:gd name="connsiteX564" fmla="*/ 377865 w 430081"/>
                    <a:gd name="connsiteY564" fmla="*/ 96934 h 267067"/>
                    <a:gd name="connsiteX565" fmla="*/ 385201 w 430081"/>
                    <a:gd name="connsiteY565" fmla="*/ 96880 h 267067"/>
                    <a:gd name="connsiteX566" fmla="*/ 392268 w 430081"/>
                    <a:gd name="connsiteY566" fmla="*/ 97581 h 267067"/>
                    <a:gd name="connsiteX567" fmla="*/ 394263 w 430081"/>
                    <a:gd name="connsiteY567" fmla="*/ 98391 h 267067"/>
                    <a:gd name="connsiteX568" fmla="*/ 400359 w 430081"/>
                    <a:gd name="connsiteY568" fmla="*/ 101681 h 267067"/>
                    <a:gd name="connsiteX569" fmla="*/ 401815 w 430081"/>
                    <a:gd name="connsiteY569" fmla="*/ 102976 h 267067"/>
                    <a:gd name="connsiteX570" fmla="*/ 152549 w 430081"/>
                    <a:gd name="connsiteY570" fmla="*/ 0 h 267067"/>
                    <a:gd name="connsiteX571" fmla="*/ 153789 w 430081"/>
                    <a:gd name="connsiteY571" fmla="*/ 863 h 267067"/>
                    <a:gd name="connsiteX572" fmla="*/ 154868 w 430081"/>
                    <a:gd name="connsiteY572" fmla="*/ 1834 h 267067"/>
                    <a:gd name="connsiteX573" fmla="*/ 155677 w 430081"/>
                    <a:gd name="connsiteY573" fmla="*/ 3237 h 267067"/>
                    <a:gd name="connsiteX574" fmla="*/ 156055 w 430081"/>
                    <a:gd name="connsiteY574" fmla="*/ 5340 h 267067"/>
                    <a:gd name="connsiteX575" fmla="*/ 155893 w 430081"/>
                    <a:gd name="connsiteY575" fmla="*/ 7336 h 267067"/>
                    <a:gd name="connsiteX576" fmla="*/ 155300 w 430081"/>
                    <a:gd name="connsiteY576" fmla="*/ 8954 h 267067"/>
                    <a:gd name="connsiteX577" fmla="*/ 154221 w 430081"/>
                    <a:gd name="connsiteY577" fmla="*/ 10087 h 267067"/>
                    <a:gd name="connsiteX578" fmla="*/ 152657 w 430081"/>
                    <a:gd name="connsiteY578" fmla="*/ 10735 h 267067"/>
                    <a:gd name="connsiteX579" fmla="*/ 151847 w 430081"/>
                    <a:gd name="connsiteY579" fmla="*/ 10788 h 267067"/>
                    <a:gd name="connsiteX580" fmla="*/ 149474 w 430081"/>
                    <a:gd name="connsiteY580" fmla="*/ 10681 h 267067"/>
                    <a:gd name="connsiteX581" fmla="*/ 148988 w 430081"/>
                    <a:gd name="connsiteY581" fmla="*/ 10411 h 267067"/>
                    <a:gd name="connsiteX582" fmla="*/ 148665 w 430081"/>
                    <a:gd name="connsiteY582" fmla="*/ 9710 h 267067"/>
                    <a:gd name="connsiteX583" fmla="*/ 147910 w 430081"/>
                    <a:gd name="connsiteY583" fmla="*/ 9871 h 267067"/>
                    <a:gd name="connsiteX584" fmla="*/ 146561 w 430081"/>
                    <a:gd name="connsiteY584" fmla="*/ 10681 h 267067"/>
                    <a:gd name="connsiteX585" fmla="*/ 144295 w 430081"/>
                    <a:gd name="connsiteY585" fmla="*/ 10573 h 267067"/>
                    <a:gd name="connsiteX586" fmla="*/ 143594 w 430081"/>
                    <a:gd name="connsiteY586" fmla="*/ 9602 h 267067"/>
                    <a:gd name="connsiteX587" fmla="*/ 143378 w 430081"/>
                    <a:gd name="connsiteY587" fmla="*/ 7983 h 267067"/>
                    <a:gd name="connsiteX588" fmla="*/ 142461 w 430081"/>
                    <a:gd name="connsiteY588" fmla="*/ 5988 h 267067"/>
                    <a:gd name="connsiteX589" fmla="*/ 143109 w 430081"/>
                    <a:gd name="connsiteY589" fmla="*/ 5232 h 267067"/>
                    <a:gd name="connsiteX590" fmla="*/ 145536 w 430081"/>
                    <a:gd name="connsiteY590" fmla="*/ 3290 h 267067"/>
                    <a:gd name="connsiteX591" fmla="*/ 145806 w 430081"/>
                    <a:gd name="connsiteY591" fmla="*/ 2805 h 267067"/>
                    <a:gd name="connsiteX592" fmla="*/ 147910 w 430081"/>
                    <a:gd name="connsiteY592" fmla="*/ 539 h 267067"/>
                    <a:gd name="connsiteX593" fmla="*/ 148934 w 430081"/>
                    <a:gd name="connsiteY593" fmla="*/ 971 h 267067"/>
                    <a:gd name="connsiteX594" fmla="*/ 150067 w 430081"/>
                    <a:gd name="connsiteY594" fmla="*/ 701 h 267067"/>
                    <a:gd name="connsiteX595" fmla="*/ 151308 w 430081"/>
                    <a:gd name="connsiteY595" fmla="*/ 216 h 267067"/>
                    <a:gd name="connsiteX596" fmla="*/ 152549 w 430081"/>
                    <a:gd name="connsiteY596" fmla="*/ 0 h 267067"/>
                    <a:gd name="connsiteX597" fmla="*/ 269387 w 430081"/>
                    <a:gd name="connsiteY597" fmla="*/ 103839 h 267067"/>
                    <a:gd name="connsiteX598" fmla="*/ 271114 w 430081"/>
                    <a:gd name="connsiteY598" fmla="*/ 104540 h 267067"/>
                    <a:gd name="connsiteX599" fmla="*/ 273541 w 430081"/>
                    <a:gd name="connsiteY599" fmla="*/ 105403 h 267067"/>
                    <a:gd name="connsiteX600" fmla="*/ 274943 w 430081"/>
                    <a:gd name="connsiteY600" fmla="*/ 106644 h 267067"/>
                    <a:gd name="connsiteX601" fmla="*/ 276238 w 430081"/>
                    <a:gd name="connsiteY601" fmla="*/ 109665 h 267067"/>
                    <a:gd name="connsiteX602" fmla="*/ 273811 w 430081"/>
                    <a:gd name="connsiteY602" fmla="*/ 109772 h 267067"/>
                    <a:gd name="connsiteX603" fmla="*/ 269873 w 430081"/>
                    <a:gd name="connsiteY603" fmla="*/ 112254 h 267067"/>
                    <a:gd name="connsiteX604" fmla="*/ 263777 w 430081"/>
                    <a:gd name="connsiteY604" fmla="*/ 113063 h 267067"/>
                    <a:gd name="connsiteX605" fmla="*/ 261566 w 430081"/>
                    <a:gd name="connsiteY605" fmla="*/ 115167 h 267067"/>
                    <a:gd name="connsiteX606" fmla="*/ 259840 w 430081"/>
                    <a:gd name="connsiteY606" fmla="*/ 115598 h 267067"/>
                    <a:gd name="connsiteX607" fmla="*/ 257628 w 430081"/>
                    <a:gd name="connsiteY607" fmla="*/ 115436 h 267067"/>
                    <a:gd name="connsiteX608" fmla="*/ 256064 w 430081"/>
                    <a:gd name="connsiteY608" fmla="*/ 116407 h 267067"/>
                    <a:gd name="connsiteX609" fmla="*/ 254230 w 430081"/>
                    <a:gd name="connsiteY609" fmla="*/ 119536 h 267067"/>
                    <a:gd name="connsiteX610" fmla="*/ 255578 w 430081"/>
                    <a:gd name="connsiteY610" fmla="*/ 119913 h 267067"/>
                    <a:gd name="connsiteX611" fmla="*/ 256333 w 430081"/>
                    <a:gd name="connsiteY611" fmla="*/ 120777 h 267067"/>
                    <a:gd name="connsiteX612" fmla="*/ 256387 w 430081"/>
                    <a:gd name="connsiteY612" fmla="*/ 121748 h 267067"/>
                    <a:gd name="connsiteX613" fmla="*/ 254445 w 430081"/>
                    <a:gd name="connsiteY613" fmla="*/ 122449 h 267067"/>
                    <a:gd name="connsiteX614" fmla="*/ 250939 w 430081"/>
                    <a:gd name="connsiteY614" fmla="*/ 122719 h 267067"/>
                    <a:gd name="connsiteX615" fmla="*/ 246084 w 430081"/>
                    <a:gd name="connsiteY615" fmla="*/ 122125 h 267067"/>
                    <a:gd name="connsiteX616" fmla="*/ 239989 w 430081"/>
                    <a:gd name="connsiteY616" fmla="*/ 121100 h 267067"/>
                    <a:gd name="connsiteX617" fmla="*/ 238263 w 430081"/>
                    <a:gd name="connsiteY617" fmla="*/ 120992 h 267067"/>
                    <a:gd name="connsiteX618" fmla="*/ 236375 w 430081"/>
                    <a:gd name="connsiteY618" fmla="*/ 120777 h 267067"/>
                    <a:gd name="connsiteX619" fmla="*/ 234649 w 430081"/>
                    <a:gd name="connsiteY619" fmla="*/ 122611 h 267067"/>
                    <a:gd name="connsiteX620" fmla="*/ 231574 w 430081"/>
                    <a:gd name="connsiteY620" fmla="*/ 122449 h 267067"/>
                    <a:gd name="connsiteX621" fmla="*/ 230117 w 430081"/>
                    <a:gd name="connsiteY621" fmla="*/ 123312 h 267067"/>
                    <a:gd name="connsiteX622" fmla="*/ 229200 w 430081"/>
                    <a:gd name="connsiteY622" fmla="*/ 124607 h 267067"/>
                    <a:gd name="connsiteX623" fmla="*/ 228715 w 430081"/>
                    <a:gd name="connsiteY623" fmla="*/ 125901 h 267067"/>
                    <a:gd name="connsiteX624" fmla="*/ 228122 w 430081"/>
                    <a:gd name="connsiteY624" fmla="*/ 127088 h 267067"/>
                    <a:gd name="connsiteX625" fmla="*/ 227744 w 430081"/>
                    <a:gd name="connsiteY625" fmla="*/ 128113 h 267067"/>
                    <a:gd name="connsiteX626" fmla="*/ 227205 w 430081"/>
                    <a:gd name="connsiteY626" fmla="*/ 129731 h 267067"/>
                    <a:gd name="connsiteX627" fmla="*/ 226288 w 430081"/>
                    <a:gd name="connsiteY627" fmla="*/ 131619 h 267067"/>
                    <a:gd name="connsiteX628" fmla="*/ 224993 w 430081"/>
                    <a:gd name="connsiteY628" fmla="*/ 132158 h 267067"/>
                    <a:gd name="connsiteX629" fmla="*/ 223213 w 430081"/>
                    <a:gd name="connsiteY629" fmla="*/ 132806 h 267067"/>
                    <a:gd name="connsiteX630" fmla="*/ 222673 w 430081"/>
                    <a:gd name="connsiteY630" fmla="*/ 132158 h 267067"/>
                    <a:gd name="connsiteX631" fmla="*/ 221648 w 430081"/>
                    <a:gd name="connsiteY631" fmla="*/ 131349 h 267067"/>
                    <a:gd name="connsiteX632" fmla="*/ 219653 w 430081"/>
                    <a:gd name="connsiteY632" fmla="*/ 130594 h 267067"/>
                    <a:gd name="connsiteX633" fmla="*/ 215337 w 430081"/>
                    <a:gd name="connsiteY633" fmla="*/ 131026 h 267067"/>
                    <a:gd name="connsiteX634" fmla="*/ 202014 w 430081"/>
                    <a:gd name="connsiteY634" fmla="*/ 130216 h 267067"/>
                    <a:gd name="connsiteX635" fmla="*/ 200449 w 430081"/>
                    <a:gd name="connsiteY635" fmla="*/ 129515 h 267067"/>
                    <a:gd name="connsiteX636" fmla="*/ 198993 w 430081"/>
                    <a:gd name="connsiteY636" fmla="*/ 129353 h 267067"/>
                    <a:gd name="connsiteX637" fmla="*/ 194839 w 430081"/>
                    <a:gd name="connsiteY637" fmla="*/ 130702 h 267067"/>
                    <a:gd name="connsiteX638" fmla="*/ 193005 w 430081"/>
                    <a:gd name="connsiteY638" fmla="*/ 130378 h 267067"/>
                    <a:gd name="connsiteX639" fmla="*/ 192412 w 430081"/>
                    <a:gd name="connsiteY639" fmla="*/ 127358 h 267067"/>
                    <a:gd name="connsiteX640" fmla="*/ 191926 w 430081"/>
                    <a:gd name="connsiteY640" fmla="*/ 126656 h 267067"/>
                    <a:gd name="connsiteX641" fmla="*/ 191333 w 430081"/>
                    <a:gd name="connsiteY641" fmla="*/ 126117 h 267067"/>
                    <a:gd name="connsiteX642" fmla="*/ 191279 w 430081"/>
                    <a:gd name="connsiteY642" fmla="*/ 125631 h 267067"/>
                    <a:gd name="connsiteX643" fmla="*/ 192412 w 430081"/>
                    <a:gd name="connsiteY643" fmla="*/ 124984 h 267067"/>
                    <a:gd name="connsiteX644" fmla="*/ 192412 w 430081"/>
                    <a:gd name="connsiteY644" fmla="*/ 124499 h 267067"/>
                    <a:gd name="connsiteX645" fmla="*/ 191333 w 430081"/>
                    <a:gd name="connsiteY645" fmla="*/ 124391 h 267067"/>
                    <a:gd name="connsiteX646" fmla="*/ 189283 w 430081"/>
                    <a:gd name="connsiteY646" fmla="*/ 123474 h 267067"/>
                    <a:gd name="connsiteX647" fmla="*/ 188582 w 430081"/>
                    <a:gd name="connsiteY647" fmla="*/ 123636 h 267067"/>
                    <a:gd name="connsiteX648" fmla="*/ 188204 w 430081"/>
                    <a:gd name="connsiteY648" fmla="*/ 124553 h 267067"/>
                    <a:gd name="connsiteX649" fmla="*/ 188204 w 430081"/>
                    <a:gd name="connsiteY649" fmla="*/ 126279 h 267067"/>
                    <a:gd name="connsiteX650" fmla="*/ 187665 w 430081"/>
                    <a:gd name="connsiteY650" fmla="*/ 126926 h 267067"/>
                    <a:gd name="connsiteX651" fmla="*/ 188798 w 430081"/>
                    <a:gd name="connsiteY651" fmla="*/ 127951 h 267067"/>
                    <a:gd name="connsiteX652" fmla="*/ 190416 w 430081"/>
                    <a:gd name="connsiteY652" fmla="*/ 129030 h 267067"/>
                    <a:gd name="connsiteX653" fmla="*/ 191603 w 430081"/>
                    <a:gd name="connsiteY653" fmla="*/ 130109 h 267067"/>
                    <a:gd name="connsiteX654" fmla="*/ 191279 w 430081"/>
                    <a:gd name="connsiteY654" fmla="*/ 131133 h 267067"/>
                    <a:gd name="connsiteX655" fmla="*/ 189769 w 430081"/>
                    <a:gd name="connsiteY655" fmla="*/ 131511 h 267067"/>
                    <a:gd name="connsiteX656" fmla="*/ 162851 w 430081"/>
                    <a:gd name="connsiteY656" fmla="*/ 125416 h 267067"/>
                    <a:gd name="connsiteX657" fmla="*/ 159399 w 430081"/>
                    <a:gd name="connsiteY657" fmla="*/ 125146 h 267067"/>
                    <a:gd name="connsiteX658" fmla="*/ 156325 w 430081"/>
                    <a:gd name="connsiteY658" fmla="*/ 125416 h 267067"/>
                    <a:gd name="connsiteX659" fmla="*/ 154922 w 430081"/>
                    <a:gd name="connsiteY659" fmla="*/ 125200 h 267067"/>
                    <a:gd name="connsiteX660" fmla="*/ 154383 w 430081"/>
                    <a:gd name="connsiteY660" fmla="*/ 124229 h 267067"/>
                    <a:gd name="connsiteX661" fmla="*/ 154113 w 430081"/>
                    <a:gd name="connsiteY661" fmla="*/ 121586 h 267067"/>
                    <a:gd name="connsiteX662" fmla="*/ 154275 w 430081"/>
                    <a:gd name="connsiteY662" fmla="*/ 120345 h 267067"/>
                    <a:gd name="connsiteX663" fmla="*/ 155030 w 430081"/>
                    <a:gd name="connsiteY663" fmla="*/ 119158 h 267067"/>
                    <a:gd name="connsiteX664" fmla="*/ 154383 w 430081"/>
                    <a:gd name="connsiteY664" fmla="*/ 118565 h 267067"/>
                    <a:gd name="connsiteX665" fmla="*/ 153520 w 430081"/>
                    <a:gd name="connsiteY665" fmla="*/ 119860 h 267067"/>
                    <a:gd name="connsiteX666" fmla="*/ 152764 w 430081"/>
                    <a:gd name="connsiteY666" fmla="*/ 119374 h 267067"/>
                    <a:gd name="connsiteX667" fmla="*/ 152225 w 430081"/>
                    <a:gd name="connsiteY667" fmla="*/ 117972 h 267067"/>
                    <a:gd name="connsiteX668" fmla="*/ 152009 w 430081"/>
                    <a:gd name="connsiteY668" fmla="*/ 116407 h 267067"/>
                    <a:gd name="connsiteX669" fmla="*/ 152171 w 430081"/>
                    <a:gd name="connsiteY669" fmla="*/ 114681 h 267067"/>
                    <a:gd name="connsiteX670" fmla="*/ 152710 w 430081"/>
                    <a:gd name="connsiteY670" fmla="*/ 114196 h 267067"/>
                    <a:gd name="connsiteX671" fmla="*/ 153789 w 430081"/>
                    <a:gd name="connsiteY671" fmla="*/ 114142 h 267067"/>
                    <a:gd name="connsiteX672" fmla="*/ 155569 w 430081"/>
                    <a:gd name="connsiteY672" fmla="*/ 113764 h 267067"/>
                    <a:gd name="connsiteX673" fmla="*/ 158105 w 430081"/>
                    <a:gd name="connsiteY673" fmla="*/ 112254 h 267067"/>
                    <a:gd name="connsiteX674" fmla="*/ 160640 w 430081"/>
                    <a:gd name="connsiteY674" fmla="*/ 109880 h 267067"/>
                    <a:gd name="connsiteX675" fmla="*/ 165117 w 430081"/>
                    <a:gd name="connsiteY675" fmla="*/ 104702 h 267067"/>
                    <a:gd name="connsiteX676" fmla="*/ 164955 w 430081"/>
                    <a:gd name="connsiteY676" fmla="*/ 103299 h 267067"/>
                    <a:gd name="connsiteX677" fmla="*/ 167652 w 430081"/>
                    <a:gd name="connsiteY677" fmla="*/ 102328 h 267067"/>
                    <a:gd name="connsiteX678" fmla="*/ 171320 w 430081"/>
                    <a:gd name="connsiteY678" fmla="*/ 101789 h 267067"/>
                    <a:gd name="connsiteX679" fmla="*/ 173802 w 430081"/>
                    <a:gd name="connsiteY679" fmla="*/ 101735 h 267067"/>
                    <a:gd name="connsiteX680" fmla="*/ 177092 w 430081"/>
                    <a:gd name="connsiteY680" fmla="*/ 101789 h 267067"/>
                    <a:gd name="connsiteX681" fmla="*/ 184536 w 430081"/>
                    <a:gd name="connsiteY681" fmla="*/ 100872 h 267067"/>
                    <a:gd name="connsiteX682" fmla="*/ 191387 w 430081"/>
                    <a:gd name="connsiteY682" fmla="*/ 102059 h 267067"/>
                    <a:gd name="connsiteX683" fmla="*/ 202445 w 430081"/>
                    <a:gd name="connsiteY683" fmla="*/ 101951 h 267067"/>
                    <a:gd name="connsiteX684" fmla="*/ 217387 w 430081"/>
                    <a:gd name="connsiteY684" fmla="*/ 101034 h 267067"/>
                    <a:gd name="connsiteX685" fmla="*/ 224400 w 430081"/>
                    <a:gd name="connsiteY685" fmla="*/ 102274 h 267067"/>
                    <a:gd name="connsiteX686" fmla="*/ 237076 w 430081"/>
                    <a:gd name="connsiteY686" fmla="*/ 100818 h 267067"/>
                    <a:gd name="connsiteX687" fmla="*/ 247595 w 430081"/>
                    <a:gd name="connsiteY687" fmla="*/ 101088 h 267067"/>
                    <a:gd name="connsiteX688" fmla="*/ 258923 w 430081"/>
                    <a:gd name="connsiteY688" fmla="*/ 99523 h 267067"/>
                    <a:gd name="connsiteX689" fmla="*/ 262753 w 430081"/>
                    <a:gd name="connsiteY689" fmla="*/ 100009 h 267067"/>
                    <a:gd name="connsiteX690" fmla="*/ 264640 w 430081"/>
                    <a:gd name="connsiteY690" fmla="*/ 100656 h 267067"/>
                    <a:gd name="connsiteX691" fmla="*/ 266367 w 430081"/>
                    <a:gd name="connsiteY691" fmla="*/ 101465 h 267067"/>
                    <a:gd name="connsiteX692" fmla="*/ 267985 w 430081"/>
                    <a:gd name="connsiteY692" fmla="*/ 102544 h 267067"/>
                    <a:gd name="connsiteX693" fmla="*/ 269387 w 430081"/>
                    <a:gd name="connsiteY693" fmla="*/ 103839 h 267067"/>
                    <a:gd name="connsiteX694" fmla="*/ 316964 w 430081"/>
                    <a:gd name="connsiteY694" fmla="*/ 122719 h 267067"/>
                    <a:gd name="connsiteX695" fmla="*/ 317935 w 430081"/>
                    <a:gd name="connsiteY695" fmla="*/ 122719 h 267067"/>
                    <a:gd name="connsiteX696" fmla="*/ 318798 w 430081"/>
                    <a:gd name="connsiteY696" fmla="*/ 122826 h 267067"/>
                    <a:gd name="connsiteX697" fmla="*/ 319446 w 430081"/>
                    <a:gd name="connsiteY697" fmla="*/ 123258 h 267067"/>
                    <a:gd name="connsiteX698" fmla="*/ 319661 w 430081"/>
                    <a:gd name="connsiteY698" fmla="*/ 124175 h 267067"/>
                    <a:gd name="connsiteX699" fmla="*/ 319500 w 430081"/>
                    <a:gd name="connsiteY699" fmla="*/ 125577 h 267067"/>
                    <a:gd name="connsiteX700" fmla="*/ 319122 w 430081"/>
                    <a:gd name="connsiteY700" fmla="*/ 125901 h 267067"/>
                    <a:gd name="connsiteX701" fmla="*/ 311624 w 430081"/>
                    <a:gd name="connsiteY701" fmla="*/ 125146 h 267067"/>
                    <a:gd name="connsiteX702" fmla="*/ 309736 w 430081"/>
                    <a:gd name="connsiteY702" fmla="*/ 125200 h 267067"/>
                    <a:gd name="connsiteX703" fmla="*/ 308765 w 430081"/>
                    <a:gd name="connsiteY703" fmla="*/ 125092 h 267067"/>
                    <a:gd name="connsiteX704" fmla="*/ 308334 w 430081"/>
                    <a:gd name="connsiteY704" fmla="*/ 124768 h 267067"/>
                    <a:gd name="connsiteX705" fmla="*/ 308442 w 430081"/>
                    <a:gd name="connsiteY705" fmla="*/ 123797 h 267067"/>
                    <a:gd name="connsiteX706" fmla="*/ 308711 w 430081"/>
                    <a:gd name="connsiteY706" fmla="*/ 123258 h 267067"/>
                    <a:gd name="connsiteX707" fmla="*/ 309197 w 430081"/>
                    <a:gd name="connsiteY707" fmla="*/ 122934 h 267067"/>
                    <a:gd name="connsiteX708" fmla="*/ 312379 w 430081"/>
                    <a:gd name="connsiteY708" fmla="*/ 121532 h 267067"/>
                    <a:gd name="connsiteX709" fmla="*/ 313188 w 430081"/>
                    <a:gd name="connsiteY709" fmla="*/ 121370 h 267067"/>
                    <a:gd name="connsiteX710" fmla="*/ 313998 w 430081"/>
                    <a:gd name="connsiteY710" fmla="*/ 121586 h 267067"/>
                    <a:gd name="connsiteX711" fmla="*/ 315939 w 430081"/>
                    <a:gd name="connsiteY711" fmla="*/ 122395 h 267067"/>
                    <a:gd name="connsiteX712" fmla="*/ 316964 w 430081"/>
                    <a:gd name="connsiteY712" fmla="*/ 122719 h 267067"/>
                    <a:gd name="connsiteX713" fmla="*/ 297491 w 430081"/>
                    <a:gd name="connsiteY713" fmla="*/ 119158 h 267067"/>
                    <a:gd name="connsiteX714" fmla="*/ 298678 w 430081"/>
                    <a:gd name="connsiteY714" fmla="*/ 121262 h 267067"/>
                    <a:gd name="connsiteX715" fmla="*/ 299865 w 430081"/>
                    <a:gd name="connsiteY715" fmla="*/ 122826 h 267067"/>
                    <a:gd name="connsiteX716" fmla="*/ 299649 w 430081"/>
                    <a:gd name="connsiteY716" fmla="*/ 125092 h 267067"/>
                    <a:gd name="connsiteX717" fmla="*/ 299379 w 430081"/>
                    <a:gd name="connsiteY717" fmla="*/ 126980 h 267067"/>
                    <a:gd name="connsiteX718" fmla="*/ 298192 w 430081"/>
                    <a:gd name="connsiteY718" fmla="*/ 126926 h 267067"/>
                    <a:gd name="connsiteX719" fmla="*/ 296358 w 430081"/>
                    <a:gd name="connsiteY719" fmla="*/ 126009 h 267067"/>
                    <a:gd name="connsiteX720" fmla="*/ 294147 w 430081"/>
                    <a:gd name="connsiteY720" fmla="*/ 125308 h 267067"/>
                    <a:gd name="connsiteX721" fmla="*/ 293553 w 430081"/>
                    <a:gd name="connsiteY721" fmla="*/ 124283 h 267067"/>
                    <a:gd name="connsiteX722" fmla="*/ 291935 w 430081"/>
                    <a:gd name="connsiteY722" fmla="*/ 124391 h 267067"/>
                    <a:gd name="connsiteX723" fmla="*/ 290749 w 430081"/>
                    <a:gd name="connsiteY723" fmla="*/ 123905 h 267067"/>
                    <a:gd name="connsiteX724" fmla="*/ 290047 w 430081"/>
                    <a:gd name="connsiteY724" fmla="*/ 122395 h 267067"/>
                    <a:gd name="connsiteX725" fmla="*/ 289022 w 430081"/>
                    <a:gd name="connsiteY725" fmla="*/ 120237 h 267067"/>
                    <a:gd name="connsiteX726" fmla="*/ 288699 w 430081"/>
                    <a:gd name="connsiteY726" fmla="*/ 118457 h 267067"/>
                    <a:gd name="connsiteX727" fmla="*/ 290856 w 430081"/>
                    <a:gd name="connsiteY727" fmla="*/ 116192 h 267067"/>
                    <a:gd name="connsiteX728" fmla="*/ 293230 w 430081"/>
                    <a:gd name="connsiteY728" fmla="*/ 115760 h 267067"/>
                    <a:gd name="connsiteX729" fmla="*/ 295010 w 430081"/>
                    <a:gd name="connsiteY729" fmla="*/ 116245 h 267067"/>
                    <a:gd name="connsiteX730" fmla="*/ 296305 w 430081"/>
                    <a:gd name="connsiteY730" fmla="*/ 117432 h 267067"/>
                    <a:gd name="connsiteX731" fmla="*/ 297491 w 430081"/>
                    <a:gd name="connsiteY731" fmla="*/ 119158 h 267067"/>
                    <a:gd name="connsiteX732" fmla="*/ 429596 w 430081"/>
                    <a:gd name="connsiteY732" fmla="*/ 120669 h 267067"/>
                    <a:gd name="connsiteX733" fmla="*/ 429919 w 430081"/>
                    <a:gd name="connsiteY733" fmla="*/ 121046 h 267067"/>
                    <a:gd name="connsiteX734" fmla="*/ 430081 w 430081"/>
                    <a:gd name="connsiteY734" fmla="*/ 122233 h 267067"/>
                    <a:gd name="connsiteX735" fmla="*/ 429919 w 430081"/>
                    <a:gd name="connsiteY735" fmla="*/ 125685 h 267067"/>
                    <a:gd name="connsiteX736" fmla="*/ 428301 w 430081"/>
                    <a:gd name="connsiteY736" fmla="*/ 127519 h 267067"/>
                    <a:gd name="connsiteX737" fmla="*/ 425011 w 430081"/>
                    <a:gd name="connsiteY737" fmla="*/ 128544 h 267067"/>
                    <a:gd name="connsiteX738" fmla="*/ 421397 w 430081"/>
                    <a:gd name="connsiteY738" fmla="*/ 127897 h 267067"/>
                    <a:gd name="connsiteX739" fmla="*/ 418052 w 430081"/>
                    <a:gd name="connsiteY739" fmla="*/ 126117 h 267067"/>
                    <a:gd name="connsiteX740" fmla="*/ 416811 w 430081"/>
                    <a:gd name="connsiteY740" fmla="*/ 124445 h 267067"/>
                    <a:gd name="connsiteX741" fmla="*/ 417675 w 430081"/>
                    <a:gd name="connsiteY741" fmla="*/ 123582 h 267067"/>
                    <a:gd name="connsiteX742" fmla="*/ 418484 w 430081"/>
                    <a:gd name="connsiteY742" fmla="*/ 123474 h 267067"/>
                    <a:gd name="connsiteX743" fmla="*/ 418807 w 430081"/>
                    <a:gd name="connsiteY743" fmla="*/ 123905 h 267067"/>
                    <a:gd name="connsiteX744" fmla="*/ 419131 w 430081"/>
                    <a:gd name="connsiteY744" fmla="*/ 123743 h 267067"/>
                    <a:gd name="connsiteX745" fmla="*/ 419832 w 430081"/>
                    <a:gd name="connsiteY745" fmla="*/ 121424 h 267067"/>
                    <a:gd name="connsiteX746" fmla="*/ 420533 w 430081"/>
                    <a:gd name="connsiteY746" fmla="*/ 121478 h 267067"/>
                    <a:gd name="connsiteX747" fmla="*/ 421019 w 430081"/>
                    <a:gd name="connsiteY747" fmla="*/ 122341 h 267067"/>
                    <a:gd name="connsiteX748" fmla="*/ 421343 w 430081"/>
                    <a:gd name="connsiteY748" fmla="*/ 123420 h 267067"/>
                    <a:gd name="connsiteX749" fmla="*/ 421882 w 430081"/>
                    <a:gd name="connsiteY749" fmla="*/ 124175 h 267067"/>
                    <a:gd name="connsiteX750" fmla="*/ 422475 w 430081"/>
                    <a:gd name="connsiteY750" fmla="*/ 124499 h 267067"/>
                    <a:gd name="connsiteX751" fmla="*/ 423770 w 430081"/>
                    <a:gd name="connsiteY751" fmla="*/ 124445 h 267067"/>
                    <a:gd name="connsiteX752" fmla="*/ 425496 w 430081"/>
                    <a:gd name="connsiteY752" fmla="*/ 125146 h 267067"/>
                    <a:gd name="connsiteX753" fmla="*/ 427869 w 430081"/>
                    <a:gd name="connsiteY753" fmla="*/ 125362 h 267067"/>
                    <a:gd name="connsiteX754" fmla="*/ 428733 w 430081"/>
                    <a:gd name="connsiteY754" fmla="*/ 125254 h 267067"/>
                    <a:gd name="connsiteX755" fmla="*/ 429056 w 430081"/>
                    <a:gd name="connsiteY755" fmla="*/ 124822 h 267067"/>
                    <a:gd name="connsiteX756" fmla="*/ 428840 w 430081"/>
                    <a:gd name="connsiteY756" fmla="*/ 124768 h 267067"/>
                    <a:gd name="connsiteX757" fmla="*/ 428301 w 430081"/>
                    <a:gd name="connsiteY757" fmla="*/ 124822 h 267067"/>
                    <a:gd name="connsiteX758" fmla="*/ 427816 w 430081"/>
                    <a:gd name="connsiteY758" fmla="*/ 124283 h 267067"/>
                    <a:gd name="connsiteX759" fmla="*/ 427600 w 430081"/>
                    <a:gd name="connsiteY759" fmla="*/ 123420 h 267067"/>
                    <a:gd name="connsiteX760" fmla="*/ 427869 w 430081"/>
                    <a:gd name="connsiteY760" fmla="*/ 122665 h 267067"/>
                    <a:gd name="connsiteX761" fmla="*/ 428571 w 430081"/>
                    <a:gd name="connsiteY761" fmla="*/ 122233 h 267067"/>
                    <a:gd name="connsiteX762" fmla="*/ 429110 w 430081"/>
                    <a:gd name="connsiteY762" fmla="*/ 122287 h 267067"/>
                    <a:gd name="connsiteX763" fmla="*/ 429326 w 430081"/>
                    <a:gd name="connsiteY763" fmla="*/ 122772 h 267067"/>
                    <a:gd name="connsiteX764" fmla="*/ 429434 w 430081"/>
                    <a:gd name="connsiteY764" fmla="*/ 122503 h 267067"/>
                    <a:gd name="connsiteX765" fmla="*/ 429596 w 430081"/>
                    <a:gd name="connsiteY765" fmla="*/ 121370 h 267067"/>
                    <a:gd name="connsiteX766" fmla="*/ 429596 w 430081"/>
                    <a:gd name="connsiteY766" fmla="*/ 120669 h 267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</a:cxnLst>
                  <a:rect l="l" t="t" r="r" b="b"/>
                  <a:pathLst>
                    <a:path w="430081" h="267067">
                      <a:moveTo>
                        <a:pt x="212910" y="238101"/>
                      </a:moveTo>
                      <a:lnTo>
                        <a:pt x="213881" y="238640"/>
                      </a:lnTo>
                      <a:lnTo>
                        <a:pt x="214420" y="239827"/>
                      </a:lnTo>
                      <a:lnTo>
                        <a:pt x="214528" y="241014"/>
                      </a:lnTo>
                      <a:lnTo>
                        <a:pt x="214205" y="241553"/>
                      </a:lnTo>
                      <a:lnTo>
                        <a:pt x="213126" y="241715"/>
                      </a:lnTo>
                      <a:lnTo>
                        <a:pt x="210968" y="242254"/>
                      </a:lnTo>
                      <a:lnTo>
                        <a:pt x="204063" y="242254"/>
                      </a:lnTo>
                      <a:lnTo>
                        <a:pt x="203146" y="241661"/>
                      </a:lnTo>
                      <a:lnTo>
                        <a:pt x="202823" y="240366"/>
                      </a:lnTo>
                      <a:lnTo>
                        <a:pt x="203146" y="238964"/>
                      </a:lnTo>
                      <a:lnTo>
                        <a:pt x="204333" y="238047"/>
                      </a:lnTo>
                      <a:lnTo>
                        <a:pt x="203955" y="237400"/>
                      </a:lnTo>
                      <a:lnTo>
                        <a:pt x="203740" y="236806"/>
                      </a:lnTo>
                      <a:lnTo>
                        <a:pt x="208163" y="237777"/>
                      </a:lnTo>
                      <a:lnTo>
                        <a:pt x="212910" y="238101"/>
                      </a:lnTo>
                      <a:close/>
                      <a:moveTo>
                        <a:pt x="63274" y="87980"/>
                      </a:moveTo>
                      <a:lnTo>
                        <a:pt x="65216" y="89868"/>
                      </a:lnTo>
                      <a:lnTo>
                        <a:pt x="67104" y="91216"/>
                      </a:lnTo>
                      <a:lnTo>
                        <a:pt x="69154" y="92187"/>
                      </a:lnTo>
                      <a:lnTo>
                        <a:pt x="74980" y="93752"/>
                      </a:lnTo>
                      <a:lnTo>
                        <a:pt x="78648" y="94129"/>
                      </a:lnTo>
                      <a:lnTo>
                        <a:pt x="80104" y="94453"/>
                      </a:lnTo>
                      <a:lnTo>
                        <a:pt x="81507" y="94507"/>
                      </a:lnTo>
                      <a:lnTo>
                        <a:pt x="83395" y="93859"/>
                      </a:lnTo>
                      <a:lnTo>
                        <a:pt x="86200" y="92403"/>
                      </a:lnTo>
                      <a:lnTo>
                        <a:pt x="88088" y="91918"/>
                      </a:lnTo>
                      <a:lnTo>
                        <a:pt x="89652" y="92403"/>
                      </a:lnTo>
                      <a:lnTo>
                        <a:pt x="92565" y="95370"/>
                      </a:lnTo>
                      <a:lnTo>
                        <a:pt x="97581" y="101951"/>
                      </a:lnTo>
                      <a:lnTo>
                        <a:pt x="98984" y="103030"/>
                      </a:lnTo>
                      <a:lnTo>
                        <a:pt x="100980" y="103461"/>
                      </a:lnTo>
                      <a:lnTo>
                        <a:pt x="104756" y="103407"/>
                      </a:lnTo>
                      <a:lnTo>
                        <a:pt x="108424" y="102922"/>
                      </a:lnTo>
                      <a:lnTo>
                        <a:pt x="111337" y="101897"/>
                      </a:lnTo>
                      <a:lnTo>
                        <a:pt x="112254" y="101735"/>
                      </a:lnTo>
                      <a:lnTo>
                        <a:pt x="115814" y="101735"/>
                      </a:lnTo>
                      <a:lnTo>
                        <a:pt x="117594" y="101411"/>
                      </a:lnTo>
                      <a:lnTo>
                        <a:pt x="121154" y="100171"/>
                      </a:lnTo>
                      <a:lnTo>
                        <a:pt x="123204" y="99955"/>
                      </a:lnTo>
                      <a:lnTo>
                        <a:pt x="126387" y="100494"/>
                      </a:lnTo>
                      <a:lnTo>
                        <a:pt x="127681" y="100980"/>
                      </a:lnTo>
                      <a:lnTo>
                        <a:pt x="128329" y="100656"/>
                      </a:lnTo>
                      <a:lnTo>
                        <a:pt x="128922" y="100171"/>
                      </a:lnTo>
                      <a:lnTo>
                        <a:pt x="129461" y="99955"/>
                      </a:lnTo>
                      <a:lnTo>
                        <a:pt x="131187" y="100386"/>
                      </a:lnTo>
                      <a:lnTo>
                        <a:pt x="132590" y="101411"/>
                      </a:lnTo>
                      <a:lnTo>
                        <a:pt x="133885" y="102598"/>
                      </a:lnTo>
                      <a:lnTo>
                        <a:pt x="135179" y="103515"/>
                      </a:lnTo>
                      <a:lnTo>
                        <a:pt x="137067" y="104108"/>
                      </a:lnTo>
                      <a:lnTo>
                        <a:pt x="138793" y="104108"/>
                      </a:lnTo>
                      <a:lnTo>
                        <a:pt x="140034" y="103245"/>
                      </a:lnTo>
                      <a:lnTo>
                        <a:pt x="140520" y="101465"/>
                      </a:lnTo>
                      <a:lnTo>
                        <a:pt x="140466" y="100333"/>
                      </a:lnTo>
                      <a:lnTo>
                        <a:pt x="140520" y="99685"/>
                      </a:lnTo>
                      <a:lnTo>
                        <a:pt x="141005" y="99577"/>
                      </a:lnTo>
                      <a:lnTo>
                        <a:pt x="142300" y="100009"/>
                      </a:lnTo>
                      <a:lnTo>
                        <a:pt x="142893" y="100494"/>
                      </a:lnTo>
                      <a:lnTo>
                        <a:pt x="143432" y="101303"/>
                      </a:lnTo>
                      <a:lnTo>
                        <a:pt x="143864" y="102220"/>
                      </a:lnTo>
                      <a:lnTo>
                        <a:pt x="144080" y="103030"/>
                      </a:lnTo>
                      <a:lnTo>
                        <a:pt x="143972" y="104918"/>
                      </a:lnTo>
                      <a:lnTo>
                        <a:pt x="142569" y="108370"/>
                      </a:lnTo>
                      <a:lnTo>
                        <a:pt x="142246" y="110474"/>
                      </a:lnTo>
                      <a:lnTo>
                        <a:pt x="142623" y="111337"/>
                      </a:lnTo>
                      <a:lnTo>
                        <a:pt x="144565" y="114304"/>
                      </a:lnTo>
                      <a:lnTo>
                        <a:pt x="145320" y="115005"/>
                      </a:lnTo>
                      <a:lnTo>
                        <a:pt x="146237" y="115382"/>
                      </a:lnTo>
                      <a:lnTo>
                        <a:pt x="147532" y="114843"/>
                      </a:lnTo>
                      <a:lnTo>
                        <a:pt x="148773" y="114681"/>
                      </a:lnTo>
                      <a:lnTo>
                        <a:pt x="149474" y="116192"/>
                      </a:lnTo>
                      <a:lnTo>
                        <a:pt x="146723" y="116947"/>
                      </a:lnTo>
                      <a:lnTo>
                        <a:pt x="145320" y="117540"/>
                      </a:lnTo>
                      <a:lnTo>
                        <a:pt x="144727" y="118295"/>
                      </a:lnTo>
                      <a:lnTo>
                        <a:pt x="145051" y="119320"/>
                      </a:lnTo>
                      <a:lnTo>
                        <a:pt x="145806" y="120831"/>
                      </a:lnTo>
                      <a:lnTo>
                        <a:pt x="146723" y="122179"/>
                      </a:lnTo>
                      <a:lnTo>
                        <a:pt x="147478" y="122772"/>
                      </a:lnTo>
                      <a:lnTo>
                        <a:pt x="148934" y="123366"/>
                      </a:lnTo>
                      <a:lnTo>
                        <a:pt x="150337" y="124822"/>
                      </a:lnTo>
                      <a:lnTo>
                        <a:pt x="151146" y="126602"/>
                      </a:lnTo>
                      <a:lnTo>
                        <a:pt x="150714" y="128167"/>
                      </a:lnTo>
                      <a:lnTo>
                        <a:pt x="149420" y="128706"/>
                      </a:lnTo>
                      <a:lnTo>
                        <a:pt x="144188" y="128167"/>
                      </a:lnTo>
                      <a:lnTo>
                        <a:pt x="145590" y="130109"/>
                      </a:lnTo>
                      <a:lnTo>
                        <a:pt x="147802" y="131457"/>
                      </a:lnTo>
                      <a:lnTo>
                        <a:pt x="152603" y="133615"/>
                      </a:lnTo>
                      <a:lnTo>
                        <a:pt x="153951" y="132266"/>
                      </a:lnTo>
                      <a:lnTo>
                        <a:pt x="155084" y="130648"/>
                      </a:lnTo>
                      <a:lnTo>
                        <a:pt x="156432" y="129299"/>
                      </a:lnTo>
                      <a:lnTo>
                        <a:pt x="158428" y="128814"/>
                      </a:lnTo>
                      <a:lnTo>
                        <a:pt x="159831" y="129353"/>
                      </a:lnTo>
                      <a:lnTo>
                        <a:pt x="161017" y="130540"/>
                      </a:lnTo>
                      <a:lnTo>
                        <a:pt x="161935" y="131889"/>
                      </a:lnTo>
                      <a:lnTo>
                        <a:pt x="163229" y="134370"/>
                      </a:lnTo>
                      <a:lnTo>
                        <a:pt x="163499" y="135719"/>
                      </a:lnTo>
                      <a:lnTo>
                        <a:pt x="163445" y="137067"/>
                      </a:lnTo>
                      <a:lnTo>
                        <a:pt x="162744" y="140250"/>
                      </a:lnTo>
                      <a:lnTo>
                        <a:pt x="162582" y="141760"/>
                      </a:lnTo>
                      <a:lnTo>
                        <a:pt x="162582" y="145266"/>
                      </a:lnTo>
                      <a:lnTo>
                        <a:pt x="161827" y="147046"/>
                      </a:lnTo>
                      <a:lnTo>
                        <a:pt x="158590" y="149258"/>
                      </a:lnTo>
                      <a:lnTo>
                        <a:pt x="157835" y="150661"/>
                      </a:lnTo>
                      <a:lnTo>
                        <a:pt x="157835" y="157889"/>
                      </a:lnTo>
                      <a:lnTo>
                        <a:pt x="165063" y="163283"/>
                      </a:lnTo>
                      <a:lnTo>
                        <a:pt x="176121" y="168084"/>
                      </a:lnTo>
                      <a:lnTo>
                        <a:pt x="177740" y="168461"/>
                      </a:lnTo>
                      <a:lnTo>
                        <a:pt x="180005" y="168515"/>
                      </a:lnTo>
                      <a:lnTo>
                        <a:pt x="181839" y="168731"/>
                      </a:lnTo>
                      <a:lnTo>
                        <a:pt x="183457" y="169432"/>
                      </a:lnTo>
                      <a:lnTo>
                        <a:pt x="185184" y="170781"/>
                      </a:lnTo>
                      <a:lnTo>
                        <a:pt x="188258" y="173802"/>
                      </a:lnTo>
                      <a:lnTo>
                        <a:pt x="190092" y="175096"/>
                      </a:lnTo>
                      <a:lnTo>
                        <a:pt x="192951" y="175798"/>
                      </a:lnTo>
                      <a:lnTo>
                        <a:pt x="194839" y="176607"/>
                      </a:lnTo>
                      <a:lnTo>
                        <a:pt x="195918" y="176823"/>
                      </a:lnTo>
                      <a:lnTo>
                        <a:pt x="196673" y="176715"/>
                      </a:lnTo>
                      <a:lnTo>
                        <a:pt x="198561" y="176229"/>
                      </a:lnTo>
                      <a:lnTo>
                        <a:pt x="199532" y="176229"/>
                      </a:lnTo>
                      <a:lnTo>
                        <a:pt x="201258" y="177038"/>
                      </a:lnTo>
                      <a:lnTo>
                        <a:pt x="203362" y="179789"/>
                      </a:lnTo>
                      <a:lnTo>
                        <a:pt x="204603" y="180383"/>
                      </a:lnTo>
                      <a:lnTo>
                        <a:pt x="206653" y="180113"/>
                      </a:lnTo>
                      <a:lnTo>
                        <a:pt x="208325" y="179412"/>
                      </a:lnTo>
                      <a:lnTo>
                        <a:pt x="211399" y="177362"/>
                      </a:lnTo>
                      <a:lnTo>
                        <a:pt x="214528" y="175798"/>
                      </a:lnTo>
                      <a:lnTo>
                        <a:pt x="216416" y="175150"/>
                      </a:lnTo>
                      <a:lnTo>
                        <a:pt x="218250" y="174881"/>
                      </a:lnTo>
                      <a:lnTo>
                        <a:pt x="219653" y="174503"/>
                      </a:lnTo>
                      <a:lnTo>
                        <a:pt x="222404" y="172885"/>
                      </a:lnTo>
                      <a:lnTo>
                        <a:pt x="224508" y="172561"/>
                      </a:lnTo>
                      <a:lnTo>
                        <a:pt x="235835" y="174287"/>
                      </a:lnTo>
                      <a:lnTo>
                        <a:pt x="236914" y="174072"/>
                      </a:lnTo>
                      <a:lnTo>
                        <a:pt x="238640" y="173316"/>
                      </a:lnTo>
                      <a:lnTo>
                        <a:pt x="239449" y="173101"/>
                      </a:lnTo>
                      <a:lnTo>
                        <a:pt x="241445" y="173262"/>
                      </a:lnTo>
                      <a:lnTo>
                        <a:pt x="244898" y="174557"/>
                      </a:lnTo>
                      <a:lnTo>
                        <a:pt x="246894" y="174881"/>
                      </a:lnTo>
                      <a:lnTo>
                        <a:pt x="248458" y="174503"/>
                      </a:lnTo>
                      <a:lnTo>
                        <a:pt x="249537" y="173532"/>
                      </a:lnTo>
                      <a:lnTo>
                        <a:pt x="251317" y="171374"/>
                      </a:lnTo>
                      <a:lnTo>
                        <a:pt x="252827" y="170565"/>
                      </a:lnTo>
                      <a:lnTo>
                        <a:pt x="254122" y="170673"/>
                      </a:lnTo>
                      <a:lnTo>
                        <a:pt x="255524" y="171105"/>
                      </a:lnTo>
                      <a:lnTo>
                        <a:pt x="257574" y="171374"/>
                      </a:lnTo>
                      <a:lnTo>
                        <a:pt x="259408" y="171159"/>
                      </a:lnTo>
                      <a:lnTo>
                        <a:pt x="260649" y="170619"/>
                      </a:lnTo>
                      <a:lnTo>
                        <a:pt x="266798" y="165387"/>
                      </a:lnTo>
                      <a:lnTo>
                        <a:pt x="269333" y="164847"/>
                      </a:lnTo>
                      <a:lnTo>
                        <a:pt x="272084" y="166520"/>
                      </a:lnTo>
                      <a:lnTo>
                        <a:pt x="275537" y="170889"/>
                      </a:lnTo>
                      <a:lnTo>
                        <a:pt x="277587" y="172669"/>
                      </a:lnTo>
                      <a:lnTo>
                        <a:pt x="280338" y="173748"/>
                      </a:lnTo>
                      <a:lnTo>
                        <a:pt x="282387" y="173802"/>
                      </a:lnTo>
                      <a:lnTo>
                        <a:pt x="285948" y="172831"/>
                      </a:lnTo>
                      <a:lnTo>
                        <a:pt x="287836" y="172561"/>
                      </a:lnTo>
                      <a:lnTo>
                        <a:pt x="289130" y="172993"/>
                      </a:lnTo>
                      <a:lnTo>
                        <a:pt x="292313" y="176067"/>
                      </a:lnTo>
                      <a:lnTo>
                        <a:pt x="293607" y="176930"/>
                      </a:lnTo>
                      <a:lnTo>
                        <a:pt x="294417" y="177200"/>
                      </a:lnTo>
                      <a:lnTo>
                        <a:pt x="295549" y="177308"/>
                      </a:lnTo>
                      <a:lnTo>
                        <a:pt x="297491" y="177200"/>
                      </a:lnTo>
                      <a:lnTo>
                        <a:pt x="298462" y="177308"/>
                      </a:lnTo>
                      <a:lnTo>
                        <a:pt x="299164" y="177632"/>
                      </a:lnTo>
                      <a:lnTo>
                        <a:pt x="300728" y="178980"/>
                      </a:lnTo>
                      <a:lnTo>
                        <a:pt x="304126" y="180868"/>
                      </a:lnTo>
                      <a:lnTo>
                        <a:pt x="305367" y="182163"/>
                      </a:lnTo>
                      <a:lnTo>
                        <a:pt x="305960" y="184051"/>
                      </a:lnTo>
                      <a:lnTo>
                        <a:pt x="305906" y="185939"/>
                      </a:lnTo>
                      <a:lnTo>
                        <a:pt x="305367" y="189661"/>
                      </a:lnTo>
                      <a:lnTo>
                        <a:pt x="305097" y="190308"/>
                      </a:lnTo>
                      <a:lnTo>
                        <a:pt x="303964" y="191926"/>
                      </a:lnTo>
                      <a:lnTo>
                        <a:pt x="303587" y="192951"/>
                      </a:lnTo>
                      <a:lnTo>
                        <a:pt x="303587" y="193922"/>
                      </a:lnTo>
                      <a:lnTo>
                        <a:pt x="303802" y="194677"/>
                      </a:lnTo>
                      <a:lnTo>
                        <a:pt x="304072" y="195325"/>
                      </a:lnTo>
                      <a:lnTo>
                        <a:pt x="304234" y="195918"/>
                      </a:lnTo>
                      <a:lnTo>
                        <a:pt x="304180" y="200126"/>
                      </a:lnTo>
                      <a:lnTo>
                        <a:pt x="300512" y="212748"/>
                      </a:lnTo>
                      <a:lnTo>
                        <a:pt x="297168" y="230171"/>
                      </a:lnTo>
                      <a:lnTo>
                        <a:pt x="296952" y="232707"/>
                      </a:lnTo>
                      <a:lnTo>
                        <a:pt x="296520" y="234702"/>
                      </a:lnTo>
                      <a:lnTo>
                        <a:pt x="296466" y="235566"/>
                      </a:lnTo>
                      <a:lnTo>
                        <a:pt x="296682" y="236590"/>
                      </a:lnTo>
                      <a:lnTo>
                        <a:pt x="297653" y="238586"/>
                      </a:lnTo>
                      <a:lnTo>
                        <a:pt x="297815" y="242578"/>
                      </a:lnTo>
                      <a:lnTo>
                        <a:pt x="298085" y="244412"/>
                      </a:lnTo>
                      <a:lnTo>
                        <a:pt x="299164" y="245167"/>
                      </a:lnTo>
                      <a:lnTo>
                        <a:pt x="300242" y="244196"/>
                      </a:lnTo>
                      <a:lnTo>
                        <a:pt x="300566" y="241985"/>
                      </a:lnTo>
                      <a:lnTo>
                        <a:pt x="300620" y="238047"/>
                      </a:lnTo>
                      <a:lnTo>
                        <a:pt x="302130" y="239611"/>
                      </a:lnTo>
                      <a:lnTo>
                        <a:pt x="302508" y="242416"/>
                      </a:lnTo>
                      <a:lnTo>
                        <a:pt x="302400" y="248188"/>
                      </a:lnTo>
                      <a:lnTo>
                        <a:pt x="302993" y="249968"/>
                      </a:lnTo>
                      <a:lnTo>
                        <a:pt x="304072" y="251748"/>
                      </a:lnTo>
                      <a:lnTo>
                        <a:pt x="305475" y="253097"/>
                      </a:lnTo>
                      <a:lnTo>
                        <a:pt x="306931" y="253636"/>
                      </a:lnTo>
                      <a:lnTo>
                        <a:pt x="308657" y="253690"/>
                      </a:lnTo>
                      <a:lnTo>
                        <a:pt x="309736" y="253960"/>
                      </a:lnTo>
                      <a:lnTo>
                        <a:pt x="311948" y="255416"/>
                      </a:lnTo>
                      <a:lnTo>
                        <a:pt x="316587" y="257089"/>
                      </a:lnTo>
                      <a:lnTo>
                        <a:pt x="317288" y="258113"/>
                      </a:lnTo>
                      <a:lnTo>
                        <a:pt x="317827" y="259192"/>
                      </a:lnTo>
                      <a:lnTo>
                        <a:pt x="318906" y="260217"/>
                      </a:lnTo>
                      <a:lnTo>
                        <a:pt x="319769" y="261620"/>
                      </a:lnTo>
                      <a:lnTo>
                        <a:pt x="319715" y="263777"/>
                      </a:lnTo>
                      <a:lnTo>
                        <a:pt x="317342" y="266852"/>
                      </a:lnTo>
                      <a:lnTo>
                        <a:pt x="313728" y="267068"/>
                      </a:lnTo>
                      <a:lnTo>
                        <a:pt x="306122" y="264425"/>
                      </a:lnTo>
                      <a:lnTo>
                        <a:pt x="304180" y="264047"/>
                      </a:lnTo>
                      <a:lnTo>
                        <a:pt x="299271" y="264425"/>
                      </a:lnTo>
                      <a:lnTo>
                        <a:pt x="297383" y="263831"/>
                      </a:lnTo>
                      <a:lnTo>
                        <a:pt x="297653" y="262483"/>
                      </a:lnTo>
                      <a:lnTo>
                        <a:pt x="299595" y="260217"/>
                      </a:lnTo>
                      <a:lnTo>
                        <a:pt x="299002" y="257089"/>
                      </a:lnTo>
                      <a:lnTo>
                        <a:pt x="295927" y="254284"/>
                      </a:lnTo>
                      <a:lnTo>
                        <a:pt x="291827" y="252450"/>
                      </a:lnTo>
                      <a:lnTo>
                        <a:pt x="288267" y="252342"/>
                      </a:lnTo>
                      <a:lnTo>
                        <a:pt x="284707" y="254607"/>
                      </a:lnTo>
                      <a:lnTo>
                        <a:pt x="282657" y="255416"/>
                      </a:lnTo>
                      <a:lnTo>
                        <a:pt x="281740" y="254499"/>
                      </a:lnTo>
                      <a:lnTo>
                        <a:pt x="280715" y="253151"/>
                      </a:lnTo>
                      <a:lnTo>
                        <a:pt x="278396" y="253367"/>
                      </a:lnTo>
                      <a:lnTo>
                        <a:pt x="274566" y="254769"/>
                      </a:lnTo>
                      <a:lnTo>
                        <a:pt x="273757" y="254769"/>
                      </a:lnTo>
                      <a:lnTo>
                        <a:pt x="270682" y="254230"/>
                      </a:lnTo>
                      <a:lnTo>
                        <a:pt x="269927" y="253852"/>
                      </a:lnTo>
                      <a:lnTo>
                        <a:pt x="269118" y="252180"/>
                      </a:lnTo>
                      <a:lnTo>
                        <a:pt x="268309" y="251802"/>
                      </a:lnTo>
                      <a:lnTo>
                        <a:pt x="266582" y="252288"/>
                      </a:lnTo>
                      <a:lnTo>
                        <a:pt x="265072" y="253043"/>
                      </a:lnTo>
                      <a:lnTo>
                        <a:pt x="263777" y="253205"/>
                      </a:lnTo>
                      <a:lnTo>
                        <a:pt x="262753" y="251802"/>
                      </a:lnTo>
                      <a:lnTo>
                        <a:pt x="262860" y="250885"/>
                      </a:lnTo>
                      <a:lnTo>
                        <a:pt x="263184" y="249644"/>
                      </a:lnTo>
                      <a:lnTo>
                        <a:pt x="263238" y="248566"/>
                      </a:lnTo>
                      <a:lnTo>
                        <a:pt x="262429" y="248134"/>
                      </a:lnTo>
                      <a:lnTo>
                        <a:pt x="261566" y="248350"/>
                      </a:lnTo>
                      <a:lnTo>
                        <a:pt x="259786" y="249213"/>
                      </a:lnTo>
                      <a:lnTo>
                        <a:pt x="258815" y="249429"/>
                      </a:lnTo>
                      <a:lnTo>
                        <a:pt x="257304" y="249159"/>
                      </a:lnTo>
                      <a:lnTo>
                        <a:pt x="255039" y="248458"/>
                      </a:lnTo>
                      <a:lnTo>
                        <a:pt x="252773" y="247487"/>
                      </a:lnTo>
                      <a:lnTo>
                        <a:pt x="251317" y="246354"/>
                      </a:lnTo>
                      <a:lnTo>
                        <a:pt x="250885" y="246786"/>
                      </a:lnTo>
                      <a:lnTo>
                        <a:pt x="250562" y="246947"/>
                      </a:lnTo>
                      <a:lnTo>
                        <a:pt x="250346" y="247109"/>
                      </a:lnTo>
                      <a:lnTo>
                        <a:pt x="250130" y="247595"/>
                      </a:lnTo>
                      <a:lnTo>
                        <a:pt x="249752" y="246300"/>
                      </a:lnTo>
                      <a:lnTo>
                        <a:pt x="249321" y="243333"/>
                      </a:lnTo>
                      <a:lnTo>
                        <a:pt x="248674" y="242740"/>
                      </a:lnTo>
                      <a:lnTo>
                        <a:pt x="247325" y="242902"/>
                      </a:lnTo>
                      <a:lnTo>
                        <a:pt x="245815" y="243333"/>
                      </a:lnTo>
                      <a:lnTo>
                        <a:pt x="244628" y="244035"/>
                      </a:lnTo>
                      <a:lnTo>
                        <a:pt x="244142" y="244844"/>
                      </a:lnTo>
                      <a:lnTo>
                        <a:pt x="243819" y="245113"/>
                      </a:lnTo>
                      <a:lnTo>
                        <a:pt x="243010" y="245167"/>
                      </a:lnTo>
                      <a:lnTo>
                        <a:pt x="241445" y="245113"/>
                      </a:lnTo>
                      <a:lnTo>
                        <a:pt x="241068" y="244790"/>
                      </a:lnTo>
                      <a:lnTo>
                        <a:pt x="241229" y="243279"/>
                      </a:lnTo>
                      <a:lnTo>
                        <a:pt x="241122" y="242740"/>
                      </a:lnTo>
                      <a:lnTo>
                        <a:pt x="239989" y="241985"/>
                      </a:lnTo>
                      <a:lnTo>
                        <a:pt x="239234" y="242093"/>
                      </a:lnTo>
                      <a:lnTo>
                        <a:pt x="238371" y="242362"/>
                      </a:lnTo>
                      <a:lnTo>
                        <a:pt x="236968" y="242201"/>
                      </a:lnTo>
                      <a:lnTo>
                        <a:pt x="235727" y="241337"/>
                      </a:lnTo>
                      <a:lnTo>
                        <a:pt x="234163" y="239018"/>
                      </a:lnTo>
                      <a:lnTo>
                        <a:pt x="233084" y="238532"/>
                      </a:lnTo>
                      <a:lnTo>
                        <a:pt x="230387" y="237993"/>
                      </a:lnTo>
                      <a:lnTo>
                        <a:pt x="229848" y="237561"/>
                      </a:lnTo>
                      <a:lnTo>
                        <a:pt x="228877" y="236375"/>
                      </a:lnTo>
                      <a:lnTo>
                        <a:pt x="228337" y="236105"/>
                      </a:lnTo>
                      <a:lnTo>
                        <a:pt x="225532" y="236537"/>
                      </a:lnTo>
                      <a:lnTo>
                        <a:pt x="224346" y="236429"/>
                      </a:lnTo>
                      <a:lnTo>
                        <a:pt x="221163" y="234595"/>
                      </a:lnTo>
                      <a:lnTo>
                        <a:pt x="220570" y="234055"/>
                      </a:lnTo>
                      <a:lnTo>
                        <a:pt x="220138" y="233408"/>
                      </a:lnTo>
                      <a:lnTo>
                        <a:pt x="219599" y="232275"/>
                      </a:lnTo>
                      <a:lnTo>
                        <a:pt x="219113" y="231898"/>
                      </a:lnTo>
                      <a:lnTo>
                        <a:pt x="217333" y="231736"/>
                      </a:lnTo>
                      <a:lnTo>
                        <a:pt x="215877" y="232491"/>
                      </a:lnTo>
                      <a:lnTo>
                        <a:pt x="214474" y="233030"/>
                      </a:lnTo>
                      <a:lnTo>
                        <a:pt x="212856" y="232221"/>
                      </a:lnTo>
                      <a:lnTo>
                        <a:pt x="208595" y="227205"/>
                      </a:lnTo>
                      <a:lnTo>
                        <a:pt x="206599" y="225910"/>
                      </a:lnTo>
                      <a:lnTo>
                        <a:pt x="203038" y="224400"/>
                      </a:lnTo>
                      <a:lnTo>
                        <a:pt x="199478" y="223429"/>
                      </a:lnTo>
                      <a:lnTo>
                        <a:pt x="195756" y="223105"/>
                      </a:lnTo>
                      <a:lnTo>
                        <a:pt x="184644" y="224453"/>
                      </a:lnTo>
                      <a:lnTo>
                        <a:pt x="180868" y="225371"/>
                      </a:lnTo>
                      <a:lnTo>
                        <a:pt x="177470" y="227151"/>
                      </a:lnTo>
                      <a:lnTo>
                        <a:pt x="173100" y="232221"/>
                      </a:lnTo>
                      <a:lnTo>
                        <a:pt x="170134" y="234217"/>
                      </a:lnTo>
                      <a:lnTo>
                        <a:pt x="167329" y="233138"/>
                      </a:lnTo>
                      <a:lnTo>
                        <a:pt x="166196" y="233192"/>
                      </a:lnTo>
                      <a:lnTo>
                        <a:pt x="164146" y="231682"/>
                      </a:lnTo>
                      <a:lnTo>
                        <a:pt x="163769" y="232167"/>
                      </a:lnTo>
                      <a:lnTo>
                        <a:pt x="163445" y="232922"/>
                      </a:lnTo>
                      <a:lnTo>
                        <a:pt x="162690" y="233516"/>
                      </a:lnTo>
                      <a:lnTo>
                        <a:pt x="161827" y="233732"/>
                      </a:lnTo>
                      <a:lnTo>
                        <a:pt x="161071" y="233408"/>
                      </a:lnTo>
                      <a:lnTo>
                        <a:pt x="160262" y="232761"/>
                      </a:lnTo>
                      <a:lnTo>
                        <a:pt x="159777" y="232653"/>
                      </a:lnTo>
                      <a:lnTo>
                        <a:pt x="158482" y="233408"/>
                      </a:lnTo>
                      <a:lnTo>
                        <a:pt x="157242" y="234541"/>
                      </a:lnTo>
                      <a:lnTo>
                        <a:pt x="156594" y="234972"/>
                      </a:lnTo>
                      <a:lnTo>
                        <a:pt x="155300" y="235404"/>
                      </a:lnTo>
                      <a:lnTo>
                        <a:pt x="153897" y="235512"/>
                      </a:lnTo>
                      <a:lnTo>
                        <a:pt x="152603" y="235781"/>
                      </a:lnTo>
                      <a:lnTo>
                        <a:pt x="151632" y="236429"/>
                      </a:lnTo>
                      <a:lnTo>
                        <a:pt x="150067" y="237939"/>
                      </a:lnTo>
                      <a:lnTo>
                        <a:pt x="148665" y="237022"/>
                      </a:lnTo>
                      <a:lnTo>
                        <a:pt x="144835" y="235242"/>
                      </a:lnTo>
                      <a:lnTo>
                        <a:pt x="141490" y="234702"/>
                      </a:lnTo>
                      <a:lnTo>
                        <a:pt x="136905" y="233084"/>
                      </a:lnTo>
                      <a:lnTo>
                        <a:pt x="130109" y="233084"/>
                      </a:lnTo>
                      <a:lnTo>
                        <a:pt x="128706" y="232707"/>
                      </a:lnTo>
                      <a:lnTo>
                        <a:pt x="127573" y="231951"/>
                      </a:lnTo>
                      <a:lnTo>
                        <a:pt x="126279" y="231304"/>
                      </a:lnTo>
                      <a:lnTo>
                        <a:pt x="124337" y="231250"/>
                      </a:lnTo>
                      <a:lnTo>
                        <a:pt x="124768" y="230387"/>
                      </a:lnTo>
                      <a:lnTo>
                        <a:pt x="124984" y="230064"/>
                      </a:lnTo>
                      <a:lnTo>
                        <a:pt x="123420" y="228715"/>
                      </a:lnTo>
                      <a:lnTo>
                        <a:pt x="121262" y="227906"/>
                      </a:lnTo>
                      <a:lnTo>
                        <a:pt x="119050" y="227582"/>
                      </a:lnTo>
                      <a:lnTo>
                        <a:pt x="117270" y="227636"/>
                      </a:lnTo>
                      <a:lnTo>
                        <a:pt x="116353" y="227906"/>
                      </a:lnTo>
                      <a:lnTo>
                        <a:pt x="114034" y="228823"/>
                      </a:lnTo>
                      <a:lnTo>
                        <a:pt x="112847" y="228715"/>
                      </a:lnTo>
                      <a:lnTo>
                        <a:pt x="112254" y="228391"/>
                      </a:lnTo>
                      <a:lnTo>
                        <a:pt x="111876" y="228014"/>
                      </a:lnTo>
                      <a:lnTo>
                        <a:pt x="111337" y="227636"/>
                      </a:lnTo>
                      <a:lnTo>
                        <a:pt x="109772" y="227097"/>
                      </a:lnTo>
                      <a:lnTo>
                        <a:pt x="93752" y="225478"/>
                      </a:lnTo>
                      <a:lnTo>
                        <a:pt x="91810" y="224831"/>
                      </a:lnTo>
                      <a:lnTo>
                        <a:pt x="89059" y="223051"/>
                      </a:lnTo>
                      <a:lnTo>
                        <a:pt x="88250" y="223105"/>
                      </a:lnTo>
                      <a:lnTo>
                        <a:pt x="86092" y="224561"/>
                      </a:lnTo>
                      <a:lnTo>
                        <a:pt x="85714" y="224993"/>
                      </a:lnTo>
                      <a:lnTo>
                        <a:pt x="85337" y="225263"/>
                      </a:lnTo>
                      <a:lnTo>
                        <a:pt x="84581" y="225317"/>
                      </a:lnTo>
                      <a:lnTo>
                        <a:pt x="82855" y="224723"/>
                      </a:lnTo>
                      <a:lnTo>
                        <a:pt x="80751" y="222727"/>
                      </a:lnTo>
                      <a:lnTo>
                        <a:pt x="79457" y="222296"/>
                      </a:lnTo>
                      <a:lnTo>
                        <a:pt x="77191" y="222458"/>
                      </a:lnTo>
                      <a:lnTo>
                        <a:pt x="76220" y="222296"/>
                      </a:lnTo>
                      <a:lnTo>
                        <a:pt x="75249" y="221918"/>
                      </a:lnTo>
                      <a:lnTo>
                        <a:pt x="74386" y="221433"/>
                      </a:lnTo>
                      <a:lnTo>
                        <a:pt x="73577" y="221217"/>
                      </a:lnTo>
                      <a:lnTo>
                        <a:pt x="72660" y="221648"/>
                      </a:lnTo>
                      <a:lnTo>
                        <a:pt x="71743" y="223429"/>
                      </a:lnTo>
                      <a:lnTo>
                        <a:pt x="71851" y="225209"/>
                      </a:lnTo>
                      <a:lnTo>
                        <a:pt x="71689" y="226557"/>
                      </a:lnTo>
                      <a:lnTo>
                        <a:pt x="69963" y="227097"/>
                      </a:lnTo>
                      <a:lnTo>
                        <a:pt x="69586" y="226611"/>
                      </a:lnTo>
                      <a:lnTo>
                        <a:pt x="69154" y="225586"/>
                      </a:lnTo>
                      <a:lnTo>
                        <a:pt x="68614" y="224507"/>
                      </a:lnTo>
                      <a:lnTo>
                        <a:pt x="67805" y="224022"/>
                      </a:lnTo>
                      <a:lnTo>
                        <a:pt x="67050" y="224346"/>
                      </a:lnTo>
                      <a:lnTo>
                        <a:pt x="66565" y="225155"/>
                      </a:lnTo>
                      <a:lnTo>
                        <a:pt x="66025" y="227043"/>
                      </a:lnTo>
                      <a:lnTo>
                        <a:pt x="65756" y="227366"/>
                      </a:lnTo>
                      <a:lnTo>
                        <a:pt x="65270" y="228176"/>
                      </a:lnTo>
                      <a:lnTo>
                        <a:pt x="65108" y="228985"/>
                      </a:lnTo>
                      <a:lnTo>
                        <a:pt x="66349" y="229686"/>
                      </a:lnTo>
                      <a:lnTo>
                        <a:pt x="66511" y="230279"/>
                      </a:lnTo>
                      <a:lnTo>
                        <a:pt x="66187" y="230927"/>
                      </a:lnTo>
                      <a:lnTo>
                        <a:pt x="65162" y="231196"/>
                      </a:lnTo>
                      <a:lnTo>
                        <a:pt x="63220" y="230873"/>
                      </a:lnTo>
                      <a:lnTo>
                        <a:pt x="61548" y="230010"/>
                      </a:lnTo>
                      <a:lnTo>
                        <a:pt x="60253" y="228715"/>
                      </a:lnTo>
                      <a:lnTo>
                        <a:pt x="59498" y="226989"/>
                      </a:lnTo>
                      <a:lnTo>
                        <a:pt x="58905" y="226989"/>
                      </a:lnTo>
                      <a:lnTo>
                        <a:pt x="57934" y="228176"/>
                      </a:lnTo>
                      <a:lnTo>
                        <a:pt x="56477" y="227960"/>
                      </a:lnTo>
                      <a:lnTo>
                        <a:pt x="53511" y="226395"/>
                      </a:lnTo>
                      <a:lnTo>
                        <a:pt x="52324" y="226288"/>
                      </a:lnTo>
                      <a:lnTo>
                        <a:pt x="51029" y="227259"/>
                      </a:lnTo>
                      <a:lnTo>
                        <a:pt x="49735" y="227528"/>
                      </a:lnTo>
                      <a:lnTo>
                        <a:pt x="43747" y="226072"/>
                      </a:lnTo>
                      <a:lnTo>
                        <a:pt x="43154" y="224669"/>
                      </a:lnTo>
                      <a:lnTo>
                        <a:pt x="43316" y="223644"/>
                      </a:lnTo>
                      <a:lnTo>
                        <a:pt x="43208" y="222889"/>
                      </a:lnTo>
                      <a:lnTo>
                        <a:pt x="41751" y="222242"/>
                      </a:lnTo>
                      <a:lnTo>
                        <a:pt x="41104" y="222296"/>
                      </a:lnTo>
                      <a:lnTo>
                        <a:pt x="39594" y="222727"/>
                      </a:lnTo>
                      <a:lnTo>
                        <a:pt x="38784" y="222781"/>
                      </a:lnTo>
                      <a:lnTo>
                        <a:pt x="38245" y="222565"/>
                      </a:lnTo>
                      <a:lnTo>
                        <a:pt x="37220" y="221810"/>
                      </a:lnTo>
                      <a:lnTo>
                        <a:pt x="36411" y="221541"/>
                      </a:lnTo>
                      <a:lnTo>
                        <a:pt x="31934" y="221541"/>
                      </a:lnTo>
                      <a:lnTo>
                        <a:pt x="30963" y="221702"/>
                      </a:lnTo>
                      <a:lnTo>
                        <a:pt x="30477" y="221487"/>
                      </a:lnTo>
                      <a:lnTo>
                        <a:pt x="29560" y="220678"/>
                      </a:lnTo>
                      <a:lnTo>
                        <a:pt x="28859" y="220408"/>
                      </a:lnTo>
                      <a:lnTo>
                        <a:pt x="27942" y="220516"/>
                      </a:lnTo>
                      <a:lnTo>
                        <a:pt x="27187" y="220839"/>
                      </a:lnTo>
                      <a:lnTo>
                        <a:pt x="26863" y="221271"/>
                      </a:lnTo>
                      <a:lnTo>
                        <a:pt x="19743" y="223429"/>
                      </a:lnTo>
                      <a:lnTo>
                        <a:pt x="18934" y="223375"/>
                      </a:lnTo>
                      <a:lnTo>
                        <a:pt x="18610" y="222512"/>
                      </a:lnTo>
                      <a:lnTo>
                        <a:pt x="18394" y="221541"/>
                      </a:lnTo>
                      <a:lnTo>
                        <a:pt x="17747" y="220893"/>
                      </a:lnTo>
                      <a:lnTo>
                        <a:pt x="16884" y="220516"/>
                      </a:lnTo>
                      <a:lnTo>
                        <a:pt x="15913" y="220408"/>
                      </a:lnTo>
                      <a:lnTo>
                        <a:pt x="14834" y="219922"/>
                      </a:lnTo>
                      <a:lnTo>
                        <a:pt x="14510" y="218790"/>
                      </a:lnTo>
                      <a:lnTo>
                        <a:pt x="14403" y="217603"/>
                      </a:lnTo>
                      <a:lnTo>
                        <a:pt x="13809" y="216848"/>
                      </a:lnTo>
                      <a:lnTo>
                        <a:pt x="13162" y="216956"/>
                      </a:lnTo>
                      <a:lnTo>
                        <a:pt x="12730" y="217603"/>
                      </a:lnTo>
                      <a:lnTo>
                        <a:pt x="12407" y="218466"/>
                      </a:lnTo>
                      <a:lnTo>
                        <a:pt x="11975" y="219167"/>
                      </a:lnTo>
                      <a:lnTo>
                        <a:pt x="11166" y="220354"/>
                      </a:lnTo>
                      <a:lnTo>
                        <a:pt x="10627" y="220839"/>
                      </a:lnTo>
                      <a:lnTo>
                        <a:pt x="9925" y="221001"/>
                      </a:lnTo>
                      <a:lnTo>
                        <a:pt x="6365" y="221001"/>
                      </a:lnTo>
                      <a:lnTo>
                        <a:pt x="4693" y="220624"/>
                      </a:lnTo>
                      <a:lnTo>
                        <a:pt x="0" y="218520"/>
                      </a:lnTo>
                      <a:lnTo>
                        <a:pt x="0" y="218520"/>
                      </a:lnTo>
                      <a:lnTo>
                        <a:pt x="108" y="217873"/>
                      </a:lnTo>
                      <a:lnTo>
                        <a:pt x="1349" y="213557"/>
                      </a:lnTo>
                      <a:lnTo>
                        <a:pt x="1403" y="213072"/>
                      </a:lnTo>
                      <a:lnTo>
                        <a:pt x="1457" y="212370"/>
                      </a:lnTo>
                      <a:lnTo>
                        <a:pt x="1295" y="210428"/>
                      </a:lnTo>
                      <a:lnTo>
                        <a:pt x="1457" y="209727"/>
                      </a:lnTo>
                      <a:lnTo>
                        <a:pt x="1780" y="208918"/>
                      </a:lnTo>
                      <a:lnTo>
                        <a:pt x="3075" y="207462"/>
                      </a:lnTo>
                      <a:lnTo>
                        <a:pt x="4747" y="206059"/>
                      </a:lnTo>
                      <a:lnTo>
                        <a:pt x="7930" y="204009"/>
                      </a:lnTo>
                      <a:lnTo>
                        <a:pt x="13378" y="199478"/>
                      </a:lnTo>
                      <a:lnTo>
                        <a:pt x="17693" y="196835"/>
                      </a:lnTo>
                      <a:lnTo>
                        <a:pt x="20067" y="195864"/>
                      </a:lnTo>
                      <a:lnTo>
                        <a:pt x="21469" y="195109"/>
                      </a:lnTo>
                      <a:lnTo>
                        <a:pt x="23573" y="193545"/>
                      </a:lnTo>
                      <a:lnTo>
                        <a:pt x="24544" y="193383"/>
                      </a:lnTo>
                      <a:lnTo>
                        <a:pt x="25191" y="193653"/>
                      </a:lnTo>
                      <a:lnTo>
                        <a:pt x="25946" y="194138"/>
                      </a:lnTo>
                      <a:lnTo>
                        <a:pt x="26701" y="194516"/>
                      </a:lnTo>
                      <a:lnTo>
                        <a:pt x="27619" y="194570"/>
                      </a:lnTo>
                      <a:lnTo>
                        <a:pt x="28481" y="194030"/>
                      </a:lnTo>
                      <a:lnTo>
                        <a:pt x="29075" y="193491"/>
                      </a:lnTo>
                      <a:lnTo>
                        <a:pt x="29453" y="190416"/>
                      </a:lnTo>
                      <a:lnTo>
                        <a:pt x="30909" y="186586"/>
                      </a:lnTo>
                      <a:lnTo>
                        <a:pt x="31448" y="184536"/>
                      </a:lnTo>
                      <a:lnTo>
                        <a:pt x="31664" y="181084"/>
                      </a:lnTo>
                      <a:lnTo>
                        <a:pt x="31448" y="179843"/>
                      </a:lnTo>
                      <a:lnTo>
                        <a:pt x="30855" y="178872"/>
                      </a:lnTo>
                      <a:lnTo>
                        <a:pt x="29992" y="177740"/>
                      </a:lnTo>
                      <a:lnTo>
                        <a:pt x="27672" y="175258"/>
                      </a:lnTo>
                      <a:lnTo>
                        <a:pt x="26755" y="174503"/>
                      </a:lnTo>
                      <a:lnTo>
                        <a:pt x="25784" y="174125"/>
                      </a:lnTo>
                      <a:lnTo>
                        <a:pt x="22764" y="173856"/>
                      </a:lnTo>
                      <a:lnTo>
                        <a:pt x="21253" y="173154"/>
                      </a:lnTo>
                      <a:lnTo>
                        <a:pt x="21038" y="171644"/>
                      </a:lnTo>
                      <a:lnTo>
                        <a:pt x="20984" y="170080"/>
                      </a:lnTo>
                      <a:lnTo>
                        <a:pt x="20822" y="169379"/>
                      </a:lnTo>
                      <a:lnTo>
                        <a:pt x="20498" y="168785"/>
                      </a:lnTo>
                      <a:lnTo>
                        <a:pt x="20498" y="168246"/>
                      </a:lnTo>
                      <a:lnTo>
                        <a:pt x="20876" y="167544"/>
                      </a:lnTo>
                      <a:lnTo>
                        <a:pt x="23087" y="165872"/>
                      </a:lnTo>
                      <a:lnTo>
                        <a:pt x="23573" y="164901"/>
                      </a:lnTo>
                      <a:lnTo>
                        <a:pt x="22602" y="163769"/>
                      </a:lnTo>
                      <a:lnTo>
                        <a:pt x="21847" y="162204"/>
                      </a:lnTo>
                      <a:lnTo>
                        <a:pt x="20768" y="157511"/>
                      </a:lnTo>
                      <a:lnTo>
                        <a:pt x="22224" y="146615"/>
                      </a:lnTo>
                      <a:lnTo>
                        <a:pt x="22278" y="144889"/>
                      </a:lnTo>
                      <a:lnTo>
                        <a:pt x="21901" y="142246"/>
                      </a:lnTo>
                      <a:lnTo>
                        <a:pt x="21847" y="138146"/>
                      </a:lnTo>
                      <a:lnTo>
                        <a:pt x="22386" y="134478"/>
                      </a:lnTo>
                      <a:lnTo>
                        <a:pt x="23843" y="133129"/>
                      </a:lnTo>
                      <a:lnTo>
                        <a:pt x="26054" y="133561"/>
                      </a:lnTo>
                      <a:lnTo>
                        <a:pt x="27619" y="134370"/>
                      </a:lnTo>
                      <a:lnTo>
                        <a:pt x="28859" y="134694"/>
                      </a:lnTo>
                      <a:lnTo>
                        <a:pt x="29830" y="134640"/>
                      </a:lnTo>
                      <a:lnTo>
                        <a:pt x="30531" y="134370"/>
                      </a:lnTo>
                      <a:lnTo>
                        <a:pt x="31287" y="134208"/>
                      </a:lnTo>
                      <a:lnTo>
                        <a:pt x="31880" y="134370"/>
                      </a:lnTo>
                      <a:lnTo>
                        <a:pt x="32959" y="135071"/>
                      </a:lnTo>
                      <a:lnTo>
                        <a:pt x="34361" y="135773"/>
                      </a:lnTo>
                      <a:lnTo>
                        <a:pt x="39756" y="137714"/>
                      </a:lnTo>
                      <a:lnTo>
                        <a:pt x="43262" y="138308"/>
                      </a:lnTo>
                      <a:lnTo>
                        <a:pt x="43208" y="137175"/>
                      </a:lnTo>
                      <a:lnTo>
                        <a:pt x="43424" y="136582"/>
                      </a:lnTo>
                      <a:lnTo>
                        <a:pt x="44125" y="135557"/>
                      </a:lnTo>
                      <a:lnTo>
                        <a:pt x="44556" y="135017"/>
                      </a:lnTo>
                      <a:lnTo>
                        <a:pt x="44988" y="134640"/>
                      </a:lnTo>
                      <a:lnTo>
                        <a:pt x="45689" y="134154"/>
                      </a:lnTo>
                      <a:lnTo>
                        <a:pt x="47523" y="133021"/>
                      </a:lnTo>
                      <a:lnTo>
                        <a:pt x="49897" y="131241"/>
                      </a:lnTo>
                      <a:lnTo>
                        <a:pt x="51137" y="130109"/>
                      </a:lnTo>
                      <a:lnTo>
                        <a:pt x="52486" y="128490"/>
                      </a:lnTo>
                      <a:lnTo>
                        <a:pt x="55992" y="125416"/>
                      </a:lnTo>
                      <a:lnTo>
                        <a:pt x="57449" y="124553"/>
                      </a:lnTo>
                      <a:lnTo>
                        <a:pt x="57610" y="123905"/>
                      </a:lnTo>
                      <a:lnTo>
                        <a:pt x="57502" y="122934"/>
                      </a:lnTo>
                      <a:lnTo>
                        <a:pt x="56693" y="119212"/>
                      </a:lnTo>
                      <a:lnTo>
                        <a:pt x="56585" y="118187"/>
                      </a:lnTo>
                      <a:lnTo>
                        <a:pt x="56909" y="115167"/>
                      </a:lnTo>
                      <a:lnTo>
                        <a:pt x="56585" y="107615"/>
                      </a:lnTo>
                      <a:lnTo>
                        <a:pt x="57017" y="105295"/>
                      </a:lnTo>
                      <a:lnTo>
                        <a:pt x="58527" y="97474"/>
                      </a:lnTo>
                      <a:lnTo>
                        <a:pt x="58581" y="95855"/>
                      </a:lnTo>
                      <a:lnTo>
                        <a:pt x="59229" y="93590"/>
                      </a:lnTo>
                      <a:lnTo>
                        <a:pt x="62627" y="88142"/>
                      </a:lnTo>
                      <a:lnTo>
                        <a:pt x="63274" y="87980"/>
                      </a:lnTo>
                      <a:close/>
                      <a:moveTo>
                        <a:pt x="401815" y="102976"/>
                      </a:moveTo>
                      <a:lnTo>
                        <a:pt x="401977" y="105241"/>
                      </a:lnTo>
                      <a:lnTo>
                        <a:pt x="400683" y="106050"/>
                      </a:lnTo>
                      <a:lnTo>
                        <a:pt x="396799" y="105942"/>
                      </a:lnTo>
                      <a:lnTo>
                        <a:pt x="395990" y="105781"/>
                      </a:lnTo>
                      <a:lnTo>
                        <a:pt x="394263" y="104972"/>
                      </a:lnTo>
                      <a:lnTo>
                        <a:pt x="392861" y="104648"/>
                      </a:lnTo>
                      <a:lnTo>
                        <a:pt x="391782" y="104108"/>
                      </a:lnTo>
                      <a:lnTo>
                        <a:pt x="391459" y="103839"/>
                      </a:lnTo>
                      <a:lnTo>
                        <a:pt x="390865" y="103461"/>
                      </a:lnTo>
                      <a:lnTo>
                        <a:pt x="390434" y="103623"/>
                      </a:lnTo>
                      <a:lnTo>
                        <a:pt x="390002" y="104162"/>
                      </a:lnTo>
                      <a:lnTo>
                        <a:pt x="389301" y="104324"/>
                      </a:lnTo>
                      <a:lnTo>
                        <a:pt x="388707" y="104756"/>
                      </a:lnTo>
                      <a:lnTo>
                        <a:pt x="388168" y="104756"/>
                      </a:lnTo>
                      <a:lnTo>
                        <a:pt x="387467" y="104432"/>
                      </a:lnTo>
                      <a:lnTo>
                        <a:pt x="387035" y="104001"/>
                      </a:lnTo>
                      <a:lnTo>
                        <a:pt x="386496" y="103623"/>
                      </a:lnTo>
                      <a:lnTo>
                        <a:pt x="385471" y="103461"/>
                      </a:lnTo>
                      <a:lnTo>
                        <a:pt x="382720" y="104918"/>
                      </a:lnTo>
                      <a:lnTo>
                        <a:pt x="382234" y="104972"/>
                      </a:lnTo>
                      <a:lnTo>
                        <a:pt x="382504" y="106050"/>
                      </a:lnTo>
                      <a:lnTo>
                        <a:pt x="383259" y="106482"/>
                      </a:lnTo>
                      <a:lnTo>
                        <a:pt x="384230" y="106698"/>
                      </a:lnTo>
                      <a:lnTo>
                        <a:pt x="385201" y="107129"/>
                      </a:lnTo>
                      <a:lnTo>
                        <a:pt x="386226" y="107884"/>
                      </a:lnTo>
                      <a:lnTo>
                        <a:pt x="386658" y="108316"/>
                      </a:lnTo>
                      <a:lnTo>
                        <a:pt x="387035" y="108909"/>
                      </a:lnTo>
                      <a:lnTo>
                        <a:pt x="385093" y="110204"/>
                      </a:lnTo>
                      <a:lnTo>
                        <a:pt x="383098" y="109718"/>
                      </a:lnTo>
                      <a:lnTo>
                        <a:pt x="379807" y="107129"/>
                      </a:lnTo>
                      <a:lnTo>
                        <a:pt x="378566" y="108316"/>
                      </a:lnTo>
                      <a:lnTo>
                        <a:pt x="378351" y="108855"/>
                      </a:lnTo>
                      <a:lnTo>
                        <a:pt x="378297" y="109341"/>
                      </a:lnTo>
                      <a:lnTo>
                        <a:pt x="378405" y="109611"/>
                      </a:lnTo>
                      <a:lnTo>
                        <a:pt x="378566" y="109557"/>
                      </a:lnTo>
                      <a:lnTo>
                        <a:pt x="378620" y="110042"/>
                      </a:lnTo>
                      <a:lnTo>
                        <a:pt x="379322" y="110905"/>
                      </a:lnTo>
                      <a:lnTo>
                        <a:pt x="379268" y="111337"/>
                      </a:lnTo>
                      <a:lnTo>
                        <a:pt x="378890" y="111660"/>
                      </a:lnTo>
                      <a:lnTo>
                        <a:pt x="378351" y="111930"/>
                      </a:lnTo>
                      <a:lnTo>
                        <a:pt x="377811" y="111984"/>
                      </a:lnTo>
                      <a:lnTo>
                        <a:pt x="377595" y="111660"/>
                      </a:lnTo>
                      <a:lnTo>
                        <a:pt x="377272" y="111553"/>
                      </a:lnTo>
                      <a:lnTo>
                        <a:pt x="375384" y="109826"/>
                      </a:lnTo>
                      <a:lnTo>
                        <a:pt x="375330" y="109179"/>
                      </a:lnTo>
                      <a:lnTo>
                        <a:pt x="376247" y="105942"/>
                      </a:lnTo>
                      <a:lnTo>
                        <a:pt x="372956" y="106266"/>
                      </a:lnTo>
                      <a:lnTo>
                        <a:pt x="371500" y="106050"/>
                      </a:lnTo>
                      <a:lnTo>
                        <a:pt x="370907" y="105025"/>
                      </a:lnTo>
                      <a:lnTo>
                        <a:pt x="371284" y="102922"/>
                      </a:lnTo>
                      <a:lnTo>
                        <a:pt x="372201" y="101789"/>
                      </a:lnTo>
                      <a:lnTo>
                        <a:pt x="373334" y="100872"/>
                      </a:lnTo>
                      <a:lnTo>
                        <a:pt x="374467" y="99308"/>
                      </a:lnTo>
                      <a:lnTo>
                        <a:pt x="373496" y="97851"/>
                      </a:lnTo>
                      <a:lnTo>
                        <a:pt x="374413" y="97150"/>
                      </a:lnTo>
                      <a:lnTo>
                        <a:pt x="376193" y="96934"/>
                      </a:lnTo>
                      <a:lnTo>
                        <a:pt x="377865" y="96934"/>
                      </a:lnTo>
                      <a:lnTo>
                        <a:pt x="385201" y="96880"/>
                      </a:lnTo>
                      <a:lnTo>
                        <a:pt x="392268" y="97581"/>
                      </a:lnTo>
                      <a:lnTo>
                        <a:pt x="394263" y="98391"/>
                      </a:lnTo>
                      <a:lnTo>
                        <a:pt x="400359" y="101681"/>
                      </a:lnTo>
                      <a:lnTo>
                        <a:pt x="401815" y="102976"/>
                      </a:lnTo>
                      <a:close/>
                      <a:moveTo>
                        <a:pt x="152549" y="0"/>
                      </a:moveTo>
                      <a:lnTo>
                        <a:pt x="153789" y="863"/>
                      </a:lnTo>
                      <a:lnTo>
                        <a:pt x="154868" y="1834"/>
                      </a:lnTo>
                      <a:lnTo>
                        <a:pt x="155677" y="3237"/>
                      </a:lnTo>
                      <a:lnTo>
                        <a:pt x="156055" y="5340"/>
                      </a:lnTo>
                      <a:lnTo>
                        <a:pt x="155893" y="7336"/>
                      </a:lnTo>
                      <a:lnTo>
                        <a:pt x="155300" y="8954"/>
                      </a:lnTo>
                      <a:lnTo>
                        <a:pt x="154221" y="10087"/>
                      </a:lnTo>
                      <a:lnTo>
                        <a:pt x="152657" y="10735"/>
                      </a:lnTo>
                      <a:lnTo>
                        <a:pt x="151847" y="10788"/>
                      </a:lnTo>
                      <a:lnTo>
                        <a:pt x="149474" y="10681"/>
                      </a:lnTo>
                      <a:lnTo>
                        <a:pt x="148988" y="10411"/>
                      </a:lnTo>
                      <a:lnTo>
                        <a:pt x="148665" y="9710"/>
                      </a:lnTo>
                      <a:lnTo>
                        <a:pt x="147910" y="9871"/>
                      </a:lnTo>
                      <a:lnTo>
                        <a:pt x="146561" y="10681"/>
                      </a:lnTo>
                      <a:lnTo>
                        <a:pt x="144295" y="10573"/>
                      </a:lnTo>
                      <a:lnTo>
                        <a:pt x="143594" y="9602"/>
                      </a:lnTo>
                      <a:lnTo>
                        <a:pt x="143378" y="7983"/>
                      </a:lnTo>
                      <a:lnTo>
                        <a:pt x="142461" y="5988"/>
                      </a:lnTo>
                      <a:lnTo>
                        <a:pt x="143109" y="5232"/>
                      </a:lnTo>
                      <a:lnTo>
                        <a:pt x="145536" y="3290"/>
                      </a:lnTo>
                      <a:lnTo>
                        <a:pt x="145806" y="2805"/>
                      </a:lnTo>
                      <a:lnTo>
                        <a:pt x="147910" y="539"/>
                      </a:lnTo>
                      <a:lnTo>
                        <a:pt x="148934" y="971"/>
                      </a:lnTo>
                      <a:lnTo>
                        <a:pt x="150067" y="701"/>
                      </a:lnTo>
                      <a:lnTo>
                        <a:pt x="151308" y="216"/>
                      </a:lnTo>
                      <a:lnTo>
                        <a:pt x="152549" y="0"/>
                      </a:lnTo>
                      <a:close/>
                      <a:moveTo>
                        <a:pt x="269387" y="103839"/>
                      </a:moveTo>
                      <a:lnTo>
                        <a:pt x="271114" y="104540"/>
                      </a:lnTo>
                      <a:lnTo>
                        <a:pt x="273541" y="105403"/>
                      </a:lnTo>
                      <a:lnTo>
                        <a:pt x="274943" y="106644"/>
                      </a:lnTo>
                      <a:lnTo>
                        <a:pt x="276238" y="109665"/>
                      </a:lnTo>
                      <a:lnTo>
                        <a:pt x="273811" y="109772"/>
                      </a:lnTo>
                      <a:lnTo>
                        <a:pt x="269873" y="112254"/>
                      </a:lnTo>
                      <a:lnTo>
                        <a:pt x="263777" y="113063"/>
                      </a:lnTo>
                      <a:lnTo>
                        <a:pt x="261566" y="115167"/>
                      </a:lnTo>
                      <a:lnTo>
                        <a:pt x="259840" y="115598"/>
                      </a:lnTo>
                      <a:lnTo>
                        <a:pt x="257628" y="115436"/>
                      </a:lnTo>
                      <a:lnTo>
                        <a:pt x="256064" y="116407"/>
                      </a:lnTo>
                      <a:lnTo>
                        <a:pt x="254230" y="119536"/>
                      </a:lnTo>
                      <a:lnTo>
                        <a:pt x="255578" y="119913"/>
                      </a:lnTo>
                      <a:lnTo>
                        <a:pt x="256333" y="120777"/>
                      </a:lnTo>
                      <a:lnTo>
                        <a:pt x="256387" y="121748"/>
                      </a:lnTo>
                      <a:lnTo>
                        <a:pt x="254445" y="122449"/>
                      </a:lnTo>
                      <a:lnTo>
                        <a:pt x="250939" y="122719"/>
                      </a:lnTo>
                      <a:lnTo>
                        <a:pt x="246084" y="122125"/>
                      </a:lnTo>
                      <a:lnTo>
                        <a:pt x="239989" y="121100"/>
                      </a:lnTo>
                      <a:lnTo>
                        <a:pt x="238263" y="120992"/>
                      </a:lnTo>
                      <a:lnTo>
                        <a:pt x="236375" y="120777"/>
                      </a:lnTo>
                      <a:lnTo>
                        <a:pt x="234649" y="122611"/>
                      </a:lnTo>
                      <a:lnTo>
                        <a:pt x="231574" y="122449"/>
                      </a:lnTo>
                      <a:lnTo>
                        <a:pt x="230117" y="123312"/>
                      </a:lnTo>
                      <a:lnTo>
                        <a:pt x="229200" y="124607"/>
                      </a:lnTo>
                      <a:lnTo>
                        <a:pt x="228715" y="125901"/>
                      </a:lnTo>
                      <a:lnTo>
                        <a:pt x="228122" y="127088"/>
                      </a:lnTo>
                      <a:lnTo>
                        <a:pt x="227744" y="128113"/>
                      </a:lnTo>
                      <a:lnTo>
                        <a:pt x="227205" y="129731"/>
                      </a:lnTo>
                      <a:lnTo>
                        <a:pt x="226288" y="131619"/>
                      </a:lnTo>
                      <a:lnTo>
                        <a:pt x="224993" y="132158"/>
                      </a:lnTo>
                      <a:lnTo>
                        <a:pt x="223213" y="132806"/>
                      </a:lnTo>
                      <a:lnTo>
                        <a:pt x="222673" y="132158"/>
                      </a:lnTo>
                      <a:lnTo>
                        <a:pt x="221648" y="131349"/>
                      </a:lnTo>
                      <a:lnTo>
                        <a:pt x="219653" y="130594"/>
                      </a:lnTo>
                      <a:lnTo>
                        <a:pt x="215337" y="131026"/>
                      </a:lnTo>
                      <a:lnTo>
                        <a:pt x="202014" y="130216"/>
                      </a:lnTo>
                      <a:lnTo>
                        <a:pt x="200449" y="129515"/>
                      </a:lnTo>
                      <a:lnTo>
                        <a:pt x="198993" y="129353"/>
                      </a:lnTo>
                      <a:lnTo>
                        <a:pt x="194839" y="130702"/>
                      </a:lnTo>
                      <a:lnTo>
                        <a:pt x="193005" y="130378"/>
                      </a:lnTo>
                      <a:lnTo>
                        <a:pt x="192412" y="127358"/>
                      </a:lnTo>
                      <a:lnTo>
                        <a:pt x="191926" y="126656"/>
                      </a:lnTo>
                      <a:lnTo>
                        <a:pt x="191333" y="126117"/>
                      </a:lnTo>
                      <a:lnTo>
                        <a:pt x="191279" y="125631"/>
                      </a:lnTo>
                      <a:lnTo>
                        <a:pt x="192412" y="124984"/>
                      </a:lnTo>
                      <a:lnTo>
                        <a:pt x="192412" y="124499"/>
                      </a:lnTo>
                      <a:lnTo>
                        <a:pt x="191333" y="124391"/>
                      </a:lnTo>
                      <a:lnTo>
                        <a:pt x="189283" y="123474"/>
                      </a:lnTo>
                      <a:lnTo>
                        <a:pt x="188582" y="123636"/>
                      </a:lnTo>
                      <a:lnTo>
                        <a:pt x="188204" y="124553"/>
                      </a:lnTo>
                      <a:lnTo>
                        <a:pt x="188204" y="126279"/>
                      </a:lnTo>
                      <a:lnTo>
                        <a:pt x="187665" y="126926"/>
                      </a:lnTo>
                      <a:lnTo>
                        <a:pt x="188798" y="127951"/>
                      </a:lnTo>
                      <a:lnTo>
                        <a:pt x="190416" y="129030"/>
                      </a:lnTo>
                      <a:lnTo>
                        <a:pt x="191603" y="130109"/>
                      </a:lnTo>
                      <a:lnTo>
                        <a:pt x="191279" y="131133"/>
                      </a:lnTo>
                      <a:lnTo>
                        <a:pt x="189769" y="131511"/>
                      </a:lnTo>
                      <a:lnTo>
                        <a:pt x="162851" y="125416"/>
                      </a:lnTo>
                      <a:lnTo>
                        <a:pt x="159399" y="125146"/>
                      </a:lnTo>
                      <a:lnTo>
                        <a:pt x="156325" y="125416"/>
                      </a:lnTo>
                      <a:lnTo>
                        <a:pt x="154922" y="125200"/>
                      </a:lnTo>
                      <a:lnTo>
                        <a:pt x="154383" y="124229"/>
                      </a:lnTo>
                      <a:lnTo>
                        <a:pt x="154113" y="121586"/>
                      </a:lnTo>
                      <a:lnTo>
                        <a:pt x="154275" y="120345"/>
                      </a:lnTo>
                      <a:lnTo>
                        <a:pt x="155030" y="119158"/>
                      </a:lnTo>
                      <a:lnTo>
                        <a:pt x="154383" y="118565"/>
                      </a:lnTo>
                      <a:lnTo>
                        <a:pt x="153520" y="119860"/>
                      </a:lnTo>
                      <a:lnTo>
                        <a:pt x="152764" y="119374"/>
                      </a:lnTo>
                      <a:lnTo>
                        <a:pt x="152225" y="117972"/>
                      </a:lnTo>
                      <a:lnTo>
                        <a:pt x="152009" y="116407"/>
                      </a:lnTo>
                      <a:lnTo>
                        <a:pt x="152171" y="114681"/>
                      </a:lnTo>
                      <a:lnTo>
                        <a:pt x="152710" y="114196"/>
                      </a:lnTo>
                      <a:lnTo>
                        <a:pt x="153789" y="114142"/>
                      </a:lnTo>
                      <a:lnTo>
                        <a:pt x="155569" y="113764"/>
                      </a:lnTo>
                      <a:lnTo>
                        <a:pt x="158105" y="112254"/>
                      </a:lnTo>
                      <a:lnTo>
                        <a:pt x="160640" y="109880"/>
                      </a:lnTo>
                      <a:lnTo>
                        <a:pt x="165117" y="104702"/>
                      </a:lnTo>
                      <a:lnTo>
                        <a:pt x="164955" y="103299"/>
                      </a:lnTo>
                      <a:lnTo>
                        <a:pt x="167652" y="102328"/>
                      </a:lnTo>
                      <a:lnTo>
                        <a:pt x="171320" y="101789"/>
                      </a:lnTo>
                      <a:lnTo>
                        <a:pt x="173802" y="101735"/>
                      </a:lnTo>
                      <a:lnTo>
                        <a:pt x="177092" y="101789"/>
                      </a:lnTo>
                      <a:lnTo>
                        <a:pt x="184536" y="100872"/>
                      </a:lnTo>
                      <a:lnTo>
                        <a:pt x="191387" y="102059"/>
                      </a:lnTo>
                      <a:lnTo>
                        <a:pt x="202445" y="101951"/>
                      </a:lnTo>
                      <a:lnTo>
                        <a:pt x="217387" y="101034"/>
                      </a:lnTo>
                      <a:lnTo>
                        <a:pt x="224400" y="102274"/>
                      </a:lnTo>
                      <a:lnTo>
                        <a:pt x="237076" y="100818"/>
                      </a:lnTo>
                      <a:lnTo>
                        <a:pt x="247595" y="101088"/>
                      </a:lnTo>
                      <a:lnTo>
                        <a:pt x="258923" y="99523"/>
                      </a:lnTo>
                      <a:lnTo>
                        <a:pt x="262753" y="100009"/>
                      </a:lnTo>
                      <a:lnTo>
                        <a:pt x="264640" y="100656"/>
                      </a:lnTo>
                      <a:lnTo>
                        <a:pt x="266367" y="101465"/>
                      </a:lnTo>
                      <a:lnTo>
                        <a:pt x="267985" y="102544"/>
                      </a:lnTo>
                      <a:lnTo>
                        <a:pt x="269387" y="103839"/>
                      </a:lnTo>
                      <a:close/>
                      <a:moveTo>
                        <a:pt x="316964" y="122719"/>
                      </a:moveTo>
                      <a:lnTo>
                        <a:pt x="317935" y="122719"/>
                      </a:lnTo>
                      <a:lnTo>
                        <a:pt x="318798" y="122826"/>
                      </a:lnTo>
                      <a:lnTo>
                        <a:pt x="319446" y="123258"/>
                      </a:lnTo>
                      <a:lnTo>
                        <a:pt x="319661" y="124175"/>
                      </a:lnTo>
                      <a:lnTo>
                        <a:pt x="319500" y="125577"/>
                      </a:lnTo>
                      <a:lnTo>
                        <a:pt x="319122" y="125901"/>
                      </a:lnTo>
                      <a:lnTo>
                        <a:pt x="311624" y="125146"/>
                      </a:lnTo>
                      <a:lnTo>
                        <a:pt x="309736" y="125200"/>
                      </a:lnTo>
                      <a:lnTo>
                        <a:pt x="308765" y="125092"/>
                      </a:lnTo>
                      <a:lnTo>
                        <a:pt x="308334" y="124768"/>
                      </a:lnTo>
                      <a:lnTo>
                        <a:pt x="308442" y="123797"/>
                      </a:lnTo>
                      <a:lnTo>
                        <a:pt x="308711" y="123258"/>
                      </a:lnTo>
                      <a:lnTo>
                        <a:pt x="309197" y="122934"/>
                      </a:lnTo>
                      <a:lnTo>
                        <a:pt x="312379" y="121532"/>
                      </a:lnTo>
                      <a:lnTo>
                        <a:pt x="313188" y="121370"/>
                      </a:lnTo>
                      <a:lnTo>
                        <a:pt x="313998" y="121586"/>
                      </a:lnTo>
                      <a:lnTo>
                        <a:pt x="315939" y="122395"/>
                      </a:lnTo>
                      <a:lnTo>
                        <a:pt x="316964" y="122719"/>
                      </a:lnTo>
                      <a:close/>
                      <a:moveTo>
                        <a:pt x="297491" y="119158"/>
                      </a:moveTo>
                      <a:lnTo>
                        <a:pt x="298678" y="121262"/>
                      </a:lnTo>
                      <a:lnTo>
                        <a:pt x="299865" y="122826"/>
                      </a:lnTo>
                      <a:lnTo>
                        <a:pt x="299649" y="125092"/>
                      </a:lnTo>
                      <a:lnTo>
                        <a:pt x="299379" y="126980"/>
                      </a:lnTo>
                      <a:lnTo>
                        <a:pt x="298192" y="126926"/>
                      </a:lnTo>
                      <a:lnTo>
                        <a:pt x="296358" y="126009"/>
                      </a:lnTo>
                      <a:lnTo>
                        <a:pt x="294147" y="125308"/>
                      </a:lnTo>
                      <a:lnTo>
                        <a:pt x="293553" y="124283"/>
                      </a:lnTo>
                      <a:lnTo>
                        <a:pt x="291935" y="124391"/>
                      </a:lnTo>
                      <a:lnTo>
                        <a:pt x="290749" y="123905"/>
                      </a:lnTo>
                      <a:lnTo>
                        <a:pt x="290047" y="122395"/>
                      </a:lnTo>
                      <a:lnTo>
                        <a:pt x="289022" y="120237"/>
                      </a:lnTo>
                      <a:lnTo>
                        <a:pt x="288699" y="118457"/>
                      </a:lnTo>
                      <a:lnTo>
                        <a:pt x="290856" y="116192"/>
                      </a:lnTo>
                      <a:lnTo>
                        <a:pt x="293230" y="115760"/>
                      </a:lnTo>
                      <a:lnTo>
                        <a:pt x="295010" y="116245"/>
                      </a:lnTo>
                      <a:lnTo>
                        <a:pt x="296305" y="117432"/>
                      </a:lnTo>
                      <a:lnTo>
                        <a:pt x="297491" y="119158"/>
                      </a:lnTo>
                      <a:close/>
                      <a:moveTo>
                        <a:pt x="429596" y="120669"/>
                      </a:moveTo>
                      <a:lnTo>
                        <a:pt x="429919" y="121046"/>
                      </a:lnTo>
                      <a:lnTo>
                        <a:pt x="430081" y="122233"/>
                      </a:lnTo>
                      <a:lnTo>
                        <a:pt x="429919" y="125685"/>
                      </a:lnTo>
                      <a:lnTo>
                        <a:pt x="428301" y="127519"/>
                      </a:lnTo>
                      <a:lnTo>
                        <a:pt x="425011" y="128544"/>
                      </a:lnTo>
                      <a:lnTo>
                        <a:pt x="421397" y="127897"/>
                      </a:lnTo>
                      <a:lnTo>
                        <a:pt x="418052" y="126117"/>
                      </a:lnTo>
                      <a:lnTo>
                        <a:pt x="416811" y="124445"/>
                      </a:lnTo>
                      <a:lnTo>
                        <a:pt x="417675" y="123582"/>
                      </a:lnTo>
                      <a:lnTo>
                        <a:pt x="418484" y="123474"/>
                      </a:lnTo>
                      <a:lnTo>
                        <a:pt x="418807" y="123905"/>
                      </a:lnTo>
                      <a:lnTo>
                        <a:pt x="419131" y="123743"/>
                      </a:lnTo>
                      <a:lnTo>
                        <a:pt x="419832" y="121424"/>
                      </a:lnTo>
                      <a:lnTo>
                        <a:pt x="420533" y="121478"/>
                      </a:lnTo>
                      <a:lnTo>
                        <a:pt x="421019" y="122341"/>
                      </a:lnTo>
                      <a:lnTo>
                        <a:pt x="421343" y="123420"/>
                      </a:lnTo>
                      <a:lnTo>
                        <a:pt x="421882" y="124175"/>
                      </a:lnTo>
                      <a:lnTo>
                        <a:pt x="422475" y="124499"/>
                      </a:lnTo>
                      <a:lnTo>
                        <a:pt x="423770" y="124445"/>
                      </a:lnTo>
                      <a:lnTo>
                        <a:pt x="425496" y="125146"/>
                      </a:lnTo>
                      <a:lnTo>
                        <a:pt x="427869" y="125362"/>
                      </a:lnTo>
                      <a:lnTo>
                        <a:pt x="428733" y="125254"/>
                      </a:lnTo>
                      <a:lnTo>
                        <a:pt x="429056" y="124822"/>
                      </a:lnTo>
                      <a:lnTo>
                        <a:pt x="428840" y="124768"/>
                      </a:lnTo>
                      <a:lnTo>
                        <a:pt x="428301" y="124822"/>
                      </a:lnTo>
                      <a:lnTo>
                        <a:pt x="427816" y="124283"/>
                      </a:lnTo>
                      <a:lnTo>
                        <a:pt x="427600" y="123420"/>
                      </a:lnTo>
                      <a:lnTo>
                        <a:pt x="427869" y="122665"/>
                      </a:lnTo>
                      <a:lnTo>
                        <a:pt x="428571" y="122233"/>
                      </a:lnTo>
                      <a:lnTo>
                        <a:pt x="429110" y="122287"/>
                      </a:lnTo>
                      <a:lnTo>
                        <a:pt x="429326" y="122772"/>
                      </a:lnTo>
                      <a:lnTo>
                        <a:pt x="429434" y="122503"/>
                      </a:lnTo>
                      <a:lnTo>
                        <a:pt x="429596" y="121370"/>
                      </a:lnTo>
                      <a:lnTo>
                        <a:pt x="429596" y="120669"/>
                      </a:lnTo>
                      <a:close/>
                    </a:path>
                  </a:pathLst>
                </a:custGeom>
                <a:solidFill>
                  <a:srgbClr val="EC670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D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="" xmlns:a16="http://schemas.microsoft.com/office/drawing/2014/main" id="{103D7315-48DF-6C9B-E029-EC821D29AA74}"/>
                    </a:ext>
                  </a:extLst>
                </p:cNvPr>
                <p:cNvSpPr/>
                <p:nvPr/>
              </p:nvSpPr>
              <p:spPr>
                <a:xfrm>
                  <a:off x="1742889" y="3802485"/>
                  <a:ext cx="270735" cy="209619"/>
                </a:xfrm>
                <a:custGeom>
                  <a:avLst/>
                  <a:gdLst>
                    <a:gd name="connsiteX0" fmla="*/ 29722 w 270735"/>
                    <a:gd name="connsiteY0" fmla="*/ 85822 h 209619"/>
                    <a:gd name="connsiteX1" fmla="*/ 29722 w 270735"/>
                    <a:gd name="connsiteY1" fmla="*/ 85822 h 209619"/>
                    <a:gd name="connsiteX2" fmla="*/ 30477 w 270735"/>
                    <a:gd name="connsiteY2" fmla="*/ 86523 h 209619"/>
                    <a:gd name="connsiteX3" fmla="*/ 31179 w 270735"/>
                    <a:gd name="connsiteY3" fmla="*/ 87656 h 209619"/>
                    <a:gd name="connsiteX4" fmla="*/ 32150 w 270735"/>
                    <a:gd name="connsiteY4" fmla="*/ 88519 h 209619"/>
                    <a:gd name="connsiteX5" fmla="*/ 34038 w 270735"/>
                    <a:gd name="connsiteY5" fmla="*/ 88951 h 209619"/>
                    <a:gd name="connsiteX6" fmla="*/ 36141 w 270735"/>
                    <a:gd name="connsiteY6" fmla="*/ 88843 h 209619"/>
                    <a:gd name="connsiteX7" fmla="*/ 37382 w 270735"/>
                    <a:gd name="connsiteY7" fmla="*/ 88249 h 209619"/>
                    <a:gd name="connsiteX8" fmla="*/ 38029 w 270735"/>
                    <a:gd name="connsiteY8" fmla="*/ 87063 h 209619"/>
                    <a:gd name="connsiteX9" fmla="*/ 38191 w 270735"/>
                    <a:gd name="connsiteY9" fmla="*/ 85067 h 209619"/>
                    <a:gd name="connsiteX10" fmla="*/ 38946 w 270735"/>
                    <a:gd name="connsiteY10" fmla="*/ 83664 h 209619"/>
                    <a:gd name="connsiteX11" fmla="*/ 40618 w 270735"/>
                    <a:gd name="connsiteY11" fmla="*/ 83610 h 209619"/>
                    <a:gd name="connsiteX12" fmla="*/ 42399 w 270735"/>
                    <a:gd name="connsiteY12" fmla="*/ 84204 h 209619"/>
                    <a:gd name="connsiteX13" fmla="*/ 43423 w 270735"/>
                    <a:gd name="connsiteY13" fmla="*/ 84743 h 209619"/>
                    <a:gd name="connsiteX14" fmla="*/ 46768 w 270735"/>
                    <a:gd name="connsiteY14" fmla="*/ 87386 h 209619"/>
                    <a:gd name="connsiteX15" fmla="*/ 48818 w 270735"/>
                    <a:gd name="connsiteY15" fmla="*/ 87980 h 209619"/>
                    <a:gd name="connsiteX16" fmla="*/ 51191 w 270735"/>
                    <a:gd name="connsiteY16" fmla="*/ 89544 h 209619"/>
                    <a:gd name="connsiteX17" fmla="*/ 51838 w 270735"/>
                    <a:gd name="connsiteY17" fmla="*/ 89598 h 209619"/>
                    <a:gd name="connsiteX18" fmla="*/ 54158 w 270735"/>
                    <a:gd name="connsiteY18" fmla="*/ 89544 h 209619"/>
                    <a:gd name="connsiteX19" fmla="*/ 69370 w 270735"/>
                    <a:gd name="connsiteY19" fmla="*/ 91270 h 209619"/>
                    <a:gd name="connsiteX20" fmla="*/ 76868 w 270735"/>
                    <a:gd name="connsiteY20" fmla="*/ 89922 h 209619"/>
                    <a:gd name="connsiteX21" fmla="*/ 81615 w 270735"/>
                    <a:gd name="connsiteY21" fmla="*/ 84797 h 209619"/>
                    <a:gd name="connsiteX22" fmla="*/ 85013 w 270735"/>
                    <a:gd name="connsiteY22" fmla="*/ 87710 h 209619"/>
                    <a:gd name="connsiteX23" fmla="*/ 101843 w 270735"/>
                    <a:gd name="connsiteY23" fmla="*/ 90137 h 209619"/>
                    <a:gd name="connsiteX24" fmla="*/ 116677 w 270735"/>
                    <a:gd name="connsiteY24" fmla="*/ 94938 h 209619"/>
                    <a:gd name="connsiteX25" fmla="*/ 120507 w 270735"/>
                    <a:gd name="connsiteY25" fmla="*/ 95370 h 209619"/>
                    <a:gd name="connsiteX26" fmla="*/ 124283 w 270735"/>
                    <a:gd name="connsiteY26" fmla="*/ 95316 h 209619"/>
                    <a:gd name="connsiteX27" fmla="*/ 135611 w 270735"/>
                    <a:gd name="connsiteY27" fmla="*/ 93698 h 209619"/>
                    <a:gd name="connsiteX28" fmla="*/ 137768 w 270735"/>
                    <a:gd name="connsiteY28" fmla="*/ 93104 h 209619"/>
                    <a:gd name="connsiteX29" fmla="*/ 138685 w 270735"/>
                    <a:gd name="connsiteY29" fmla="*/ 92241 h 209619"/>
                    <a:gd name="connsiteX30" fmla="*/ 138955 w 270735"/>
                    <a:gd name="connsiteY30" fmla="*/ 91756 h 209619"/>
                    <a:gd name="connsiteX31" fmla="*/ 140412 w 270735"/>
                    <a:gd name="connsiteY31" fmla="*/ 89922 h 209619"/>
                    <a:gd name="connsiteX32" fmla="*/ 141059 w 270735"/>
                    <a:gd name="connsiteY32" fmla="*/ 89490 h 209619"/>
                    <a:gd name="connsiteX33" fmla="*/ 141976 w 270735"/>
                    <a:gd name="connsiteY33" fmla="*/ 89868 h 209619"/>
                    <a:gd name="connsiteX34" fmla="*/ 142300 w 270735"/>
                    <a:gd name="connsiteY34" fmla="*/ 90677 h 209619"/>
                    <a:gd name="connsiteX35" fmla="*/ 142407 w 270735"/>
                    <a:gd name="connsiteY35" fmla="*/ 91648 h 209619"/>
                    <a:gd name="connsiteX36" fmla="*/ 142785 w 270735"/>
                    <a:gd name="connsiteY36" fmla="*/ 92511 h 209619"/>
                    <a:gd name="connsiteX37" fmla="*/ 144026 w 270735"/>
                    <a:gd name="connsiteY37" fmla="*/ 93320 h 209619"/>
                    <a:gd name="connsiteX38" fmla="*/ 148017 w 270735"/>
                    <a:gd name="connsiteY38" fmla="*/ 95154 h 209619"/>
                    <a:gd name="connsiteX39" fmla="*/ 150984 w 270735"/>
                    <a:gd name="connsiteY39" fmla="*/ 96071 h 209619"/>
                    <a:gd name="connsiteX40" fmla="*/ 154598 w 270735"/>
                    <a:gd name="connsiteY40" fmla="*/ 98714 h 209619"/>
                    <a:gd name="connsiteX41" fmla="*/ 156432 w 270735"/>
                    <a:gd name="connsiteY41" fmla="*/ 99739 h 209619"/>
                    <a:gd name="connsiteX42" fmla="*/ 158644 w 270735"/>
                    <a:gd name="connsiteY42" fmla="*/ 99955 h 209619"/>
                    <a:gd name="connsiteX43" fmla="*/ 160208 w 270735"/>
                    <a:gd name="connsiteY43" fmla="*/ 99254 h 209619"/>
                    <a:gd name="connsiteX44" fmla="*/ 161611 w 270735"/>
                    <a:gd name="connsiteY44" fmla="*/ 98337 h 209619"/>
                    <a:gd name="connsiteX45" fmla="*/ 163283 w 270735"/>
                    <a:gd name="connsiteY45" fmla="*/ 97905 h 209619"/>
                    <a:gd name="connsiteX46" fmla="*/ 165171 w 270735"/>
                    <a:gd name="connsiteY46" fmla="*/ 97797 h 209619"/>
                    <a:gd name="connsiteX47" fmla="*/ 166574 w 270735"/>
                    <a:gd name="connsiteY47" fmla="*/ 97420 h 209619"/>
                    <a:gd name="connsiteX48" fmla="*/ 167760 w 270735"/>
                    <a:gd name="connsiteY48" fmla="*/ 96664 h 209619"/>
                    <a:gd name="connsiteX49" fmla="*/ 171320 w 270735"/>
                    <a:gd name="connsiteY49" fmla="*/ 92942 h 209619"/>
                    <a:gd name="connsiteX50" fmla="*/ 175204 w 270735"/>
                    <a:gd name="connsiteY50" fmla="*/ 87764 h 209619"/>
                    <a:gd name="connsiteX51" fmla="*/ 181569 w 270735"/>
                    <a:gd name="connsiteY51" fmla="*/ 74818 h 209619"/>
                    <a:gd name="connsiteX52" fmla="*/ 182648 w 270735"/>
                    <a:gd name="connsiteY52" fmla="*/ 70934 h 209619"/>
                    <a:gd name="connsiteX53" fmla="*/ 183134 w 270735"/>
                    <a:gd name="connsiteY53" fmla="*/ 67643 h 209619"/>
                    <a:gd name="connsiteX54" fmla="*/ 183242 w 270735"/>
                    <a:gd name="connsiteY54" fmla="*/ 64083 h 209619"/>
                    <a:gd name="connsiteX55" fmla="*/ 183673 w 270735"/>
                    <a:gd name="connsiteY55" fmla="*/ 62411 h 209619"/>
                    <a:gd name="connsiteX56" fmla="*/ 184428 w 270735"/>
                    <a:gd name="connsiteY56" fmla="*/ 61386 h 209619"/>
                    <a:gd name="connsiteX57" fmla="*/ 184698 w 270735"/>
                    <a:gd name="connsiteY57" fmla="*/ 60253 h 209619"/>
                    <a:gd name="connsiteX58" fmla="*/ 183781 w 270735"/>
                    <a:gd name="connsiteY58" fmla="*/ 58312 h 209619"/>
                    <a:gd name="connsiteX59" fmla="*/ 185561 w 270735"/>
                    <a:gd name="connsiteY59" fmla="*/ 57988 h 209619"/>
                    <a:gd name="connsiteX60" fmla="*/ 186478 w 270735"/>
                    <a:gd name="connsiteY60" fmla="*/ 57341 h 209619"/>
                    <a:gd name="connsiteX61" fmla="*/ 187935 w 270735"/>
                    <a:gd name="connsiteY61" fmla="*/ 55345 h 209619"/>
                    <a:gd name="connsiteX62" fmla="*/ 188959 w 270735"/>
                    <a:gd name="connsiteY62" fmla="*/ 54589 h 209619"/>
                    <a:gd name="connsiteX63" fmla="*/ 193329 w 270735"/>
                    <a:gd name="connsiteY63" fmla="*/ 52809 h 209619"/>
                    <a:gd name="connsiteX64" fmla="*/ 195648 w 270735"/>
                    <a:gd name="connsiteY64" fmla="*/ 52378 h 209619"/>
                    <a:gd name="connsiteX65" fmla="*/ 196511 w 270735"/>
                    <a:gd name="connsiteY65" fmla="*/ 52054 h 209619"/>
                    <a:gd name="connsiteX66" fmla="*/ 197860 w 270735"/>
                    <a:gd name="connsiteY66" fmla="*/ 51407 h 209619"/>
                    <a:gd name="connsiteX67" fmla="*/ 198615 w 270735"/>
                    <a:gd name="connsiteY67" fmla="*/ 51191 h 209619"/>
                    <a:gd name="connsiteX68" fmla="*/ 203901 w 270735"/>
                    <a:gd name="connsiteY68" fmla="*/ 50544 h 209619"/>
                    <a:gd name="connsiteX69" fmla="*/ 205789 w 270735"/>
                    <a:gd name="connsiteY69" fmla="*/ 49950 h 209619"/>
                    <a:gd name="connsiteX70" fmla="*/ 206599 w 270735"/>
                    <a:gd name="connsiteY70" fmla="*/ 50598 h 209619"/>
                    <a:gd name="connsiteX71" fmla="*/ 209026 w 270735"/>
                    <a:gd name="connsiteY71" fmla="*/ 52054 h 209619"/>
                    <a:gd name="connsiteX72" fmla="*/ 209943 w 270735"/>
                    <a:gd name="connsiteY72" fmla="*/ 52378 h 209619"/>
                    <a:gd name="connsiteX73" fmla="*/ 211669 w 270735"/>
                    <a:gd name="connsiteY73" fmla="*/ 52432 h 209619"/>
                    <a:gd name="connsiteX74" fmla="*/ 212586 w 270735"/>
                    <a:gd name="connsiteY74" fmla="*/ 52324 h 209619"/>
                    <a:gd name="connsiteX75" fmla="*/ 212964 w 270735"/>
                    <a:gd name="connsiteY75" fmla="*/ 52054 h 209619"/>
                    <a:gd name="connsiteX76" fmla="*/ 213287 w 270735"/>
                    <a:gd name="connsiteY76" fmla="*/ 51407 h 209619"/>
                    <a:gd name="connsiteX77" fmla="*/ 214043 w 270735"/>
                    <a:gd name="connsiteY77" fmla="*/ 51892 h 209619"/>
                    <a:gd name="connsiteX78" fmla="*/ 214690 w 270735"/>
                    <a:gd name="connsiteY78" fmla="*/ 52701 h 209619"/>
                    <a:gd name="connsiteX79" fmla="*/ 214798 w 270735"/>
                    <a:gd name="connsiteY79" fmla="*/ 52971 h 209619"/>
                    <a:gd name="connsiteX80" fmla="*/ 215931 w 270735"/>
                    <a:gd name="connsiteY80" fmla="*/ 53780 h 209619"/>
                    <a:gd name="connsiteX81" fmla="*/ 216902 w 270735"/>
                    <a:gd name="connsiteY81" fmla="*/ 54589 h 209619"/>
                    <a:gd name="connsiteX82" fmla="*/ 217549 w 270735"/>
                    <a:gd name="connsiteY82" fmla="*/ 55722 h 209619"/>
                    <a:gd name="connsiteX83" fmla="*/ 218088 w 270735"/>
                    <a:gd name="connsiteY83" fmla="*/ 59175 h 209619"/>
                    <a:gd name="connsiteX84" fmla="*/ 219545 w 270735"/>
                    <a:gd name="connsiteY84" fmla="*/ 62195 h 209619"/>
                    <a:gd name="connsiteX85" fmla="*/ 222727 w 270735"/>
                    <a:gd name="connsiteY85" fmla="*/ 71419 h 209619"/>
                    <a:gd name="connsiteX86" fmla="*/ 224292 w 270735"/>
                    <a:gd name="connsiteY86" fmla="*/ 74548 h 209619"/>
                    <a:gd name="connsiteX87" fmla="*/ 224939 w 270735"/>
                    <a:gd name="connsiteY87" fmla="*/ 75088 h 209619"/>
                    <a:gd name="connsiteX88" fmla="*/ 225478 w 270735"/>
                    <a:gd name="connsiteY88" fmla="*/ 75195 h 209619"/>
                    <a:gd name="connsiteX89" fmla="*/ 226018 w 270735"/>
                    <a:gd name="connsiteY89" fmla="*/ 75141 h 209619"/>
                    <a:gd name="connsiteX90" fmla="*/ 242147 w 270735"/>
                    <a:gd name="connsiteY90" fmla="*/ 76975 h 209619"/>
                    <a:gd name="connsiteX91" fmla="*/ 244196 w 270735"/>
                    <a:gd name="connsiteY91" fmla="*/ 76922 h 209619"/>
                    <a:gd name="connsiteX92" fmla="*/ 247810 w 270735"/>
                    <a:gd name="connsiteY92" fmla="*/ 76005 h 209619"/>
                    <a:gd name="connsiteX93" fmla="*/ 249590 w 270735"/>
                    <a:gd name="connsiteY93" fmla="*/ 75789 h 209619"/>
                    <a:gd name="connsiteX94" fmla="*/ 250939 w 270735"/>
                    <a:gd name="connsiteY94" fmla="*/ 74926 h 209619"/>
                    <a:gd name="connsiteX95" fmla="*/ 253852 w 270735"/>
                    <a:gd name="connsiteY95" fmla="*/ 70664 h 209619"/>
                    <a:gd name="connsiteX96" fmla="*/ 255200 w 270735"/>
                    <a:gd name="connsiteY96" fmla="*/ 69208 h 209619"/>
                    <a:gd name="connsiteX97" fmla="*/ 257520 w 270735"/>
                    <a:gd name="connsiteY97" fmla="*/ 70664 h 209619"/>
                    <a:gd name="connsiteX98" fmla="*/ 262483 w 270735"/>
                    <a:gd name="connsiteY98" fmla="*/ 71635 h 209619"/>
                    <a:gd name="connsiteX99" fmla="*/ 265342 w 270735"/>
                    <a:gd name="connsiteY99" fmla="*/ 72876 h 209619"/>
                    <a:gd name="connsiteX100" fmla="*/ 266313 w 270735"/>
                    <a:gd name="connsiteY100" fmla="*/ 73739 h 209619"/>
                    <a:gd name="connsiteX101" fmla="*/ 269172 w 270735"/>
                    <a:gd name="connsiteY101" fmla="*/ 77407 h 209619"/>
                    <a:gd name="connsiteX102" fmla="*/ 270736 w 270735"/>
                    <a:gd name="connsiteY102" fmla="*/ 78917 h 209619"/>
                    <a:gd name="connsiteX103" fmla="*/ 270358 w 270735"/>
                    <a:gd name="connsiteY103" fmla="*/ 79241 h 209619"/>
                    <a:gd name="connsiteX104" fmla="*/ 266960 w 270735"/>
                    <a:gd name="connsiteY104" fmla="*/ 84689 h 209619"/>
                    <a:gd name="connsiteX105" fmla="*/ 266313 w 270735"/>
                    <a:gd name="connsiteY105" fmla="*/ 86955 h 209619"/>
                    <a:gd name="connsiteX106" fmla="*/ 266259 w 270735"/>
                    <a:gd name="connsiteY106" fmla="*/ 88573 h 209619"/>
                    <a:gd name="connsiteX107" fmla="*/ 264748 w 270735"/>
                    <a:gd name="connsiteY107" fmla="*/ 96395 h 209619"/>
                    <a:gd name="connsiteX108" fmla="*/ 264317 w 270735"/>
                    <a:gd name="connsiteY108" fmla="*/ 98714 h 209619"/>
                    <a:gd name="connsiteX109" fmla="*/ 264640 w 270735"/>
                    <a:gd name="connsiteY109" fmla="*/ 106266 h 209619"/>
                    <a:gd name="connsiteX110" fmla="*/ 264317 w 270735"/>
                    <a:gd name="connsiteY110" fmla="*/ 109287 h 209619"/>
                    <a:gd name="connsiteX111" fmla="*/ 264425 w 270735"/>
                    <a:gd name="connsiteY111" fmla="*/ 110312 h 209619"/>
                    <a:gd name="connsiteX112" fmla="*/ 265234 w 270735"/>
                    <a:gd name="connsiteY112" fmla="*/ 114034 h 209619"/>
                    <a:gd name="connsiteX113" fmla="*/ 265342 w 270735"/>
                    <a:gd name="connsiteY113" fmla="*/ 115005 h 209619"/>
                    <a:gd name="connsiteX114" fmla="*/ 265180 w 270735"/>
                    <a:gd name="connsiteY114" fmla="*/ 115652 h 209619"/>
                    <a:gd name="connsiteX115" fmla="*/ 263723 w 270735"/>
                    <a:gd name="connsiteY115" fmla="*/ 116515 h 209619"/>
                    <a:gd name="connsiteX116" fmla="*/ 260217 w 270735"/>
                    <a:gd name="connsiteY116" fmla="*/ 119590 h 209619"/>
                    <a:gd name="connsiteX117" fmla="*/ 258869 w 270735"/>
                    <a:gd name="connsiteY117" fmla="*/ 121208 h 209619"/>
                    <a:gd name="connsiteX118" fmla="*/ 257628 w 270735"/>
                    <a:gd name="connsiteY118" fmla="*/ 122341 h 209619"/>
                    <a:gd name="connsiteX119" fmla="*/ 255254 w 270735"/>
                    <a:gd name="connsiteY119" fmla="*/ 124121 h 209619"/>
                    <a:gd name="connsiteX120" fmla="*/ 253420 w 270735"/>
                    <a:gd name="connsiteY120" fmla="*/ 125254 h 209619"/>
                    <a:gd name="connsiteX121" fmla="*/ 252719 w 270735"/>
                    <a:gd name="connsiteY121" fmla="*/ 125739 h 209619"/>
                    <a:gd name="connsiteX122" fmla="*/ 252288 w 270735"/>
                    <a:gd name="connsiteY122" fmla="*/ 126117 h 209619"/>
                    <a:gd name="connsiteX123" fmla="*/ 251856 w 270735"/>
                    <a:gd name="connsiteY123" fmla="*/ 126656 h 209619"/>
                    <a:gd name="connsiteX124" fmla="*/ 251155 w 270735"/>
                    <a:gd name="connsiteY124" fmla="*/ 127681 h 209619"/>
                    <a:gd name="connsiteX125" fmla="*/ 250939 w 270735"/>
                    <a:gd name="connsiteY125" fmla="*/ 128275 h 209619"/>
                    <a:gd name="connsiteX126" fmla="*/ 250993 w 270735"/>
                    <a:gd name="connsiteY126" fmla="*/ 129407 h 209619"/>
                    <a:gd name="connsiteX127" fmla="*/ 247487 w 270735"/>
                    <a:gd name="connsiteY127" fmla="*/ 128814 h 209619"/>
                    <a:gd name="connsiteX128" fmla="*/ 242093 w 270735"/>
                    <a:gd name="connsiteY128" fmla="*/ 126872 h 209619"/>
                    <a:gd name="connsiteX129" fmla="*/ 240690 w 270735"/>
                    <a:gd name="connsiteY129" fmla="*/ 126171 h 209619"/>
                    <a:gd name="connsiteX130" fmla="*/ 239611 w 270735"/>
                    <a:gd name="connsiteY130" fmla="*/ 125470 h 209619"/>
                    <a:gd name="connsiteX131" fmla="*/ 239018 w 270735"/>
                    <a:gd name="connsiteY131" fmla="*/ 125308 h 209619"/>
                    <a:gd name="connsiteX132" fmla="*/ 238263 w 270735"/>
                    <a:gd name="connsiteY132" fmla="*/ 125470 h 209619"/>
                    <a:gd name="connsiteX133" fmla="*/ 237561 w 270735"/>
                    <a:gd name="connsiteY133" fmla="*/ 125739 h 209619"/>
                    <a:gd name="connsiteX134" fmla="*/ 236591 w 270735"/>
                    <a:gd name="connsiteY134" fmla="*/ 125793 h 209619"/>
                    <a:gd name="connsiteX135" fmla="*/ 235350 w 270735"/>
                    <a:gd name="connsiteY135" fmla="*/ 125470 h 209619"/>
                    <a:gd name="connsiteX136" fmla="*/ 233785 w 270735"/>
                    <a:gd name="connsiteY136" fmla="*/ 124660 h 209619"/>
                    <a:gd name="connsiteX137" fmla="*/ 231574 w 270735"/>
                    <a:gd name="connsiteY137" fmla="*/ 124229 h 209619"/>
                    <a:gd name="connsiteX138" fmla="*/ 230117 w 270735"/>
                    <a:gd name="connsiteY138" fmla="*/ 125577 h 209619"/>
                    <a:gd name="connsiteX139" fmla="*/ 229578 w 270735"/>
                    <a:gd name="connsiteY139" fmla="*/ 129245 h 209619"/>
                    <a:gd name="connsiteX140" fmla="*/ 229632 w 270735"/>
                    <a:gd name="connsiteY140" fmla="*/ 133345 h 209619"/>
                    <a:gd name="connsiteX141" fmla="*/ 230010 w 270735"/>
                    <a:gd name="connsiteY141" fmla="*/ 135988 h 209619"/>
                    <a:gd name="connsiteX142" fmla="*/ 229956 w 270735"/>
                    <a:gd name="connsiteY142" fmla="*/ 137714 h 209619"/>
                    <a:gd name="connsiteX143" fmla="*/ 228499 w 270735"/>
                    <a:gd name="connsiteY143" fmla="*/ 148611 h 209619"/>
                    <a:gd name="connsiteX144" fmla="*/ 229578 w 270735"/>
                    <a:gd name="connsiteY144" fmla="*/ 153304 h 209619"/>
                    <a:gd name="connsiteX145" fmla="*/ 230333 w 270735"/>
                    <a:gd name="connsiteY145" fmla="*/ 154868 h 209619"/>
                    <a:gd name="connsiteX146" fmla="*/ 231304 w 270735"/>
                    <a:gd name="connsiteY146" fmla="*/ 156001 h 209619"/>
                    <a:gd name="connsiteX147" fmla="*/ 230819 w 270735"/>
                    <a:gd name="connsiteY147" fmla="*/ 156972 h 209619"/>
                    <a:gd name="connsiteX148" fmla="*/ 228607 w 270735"/>
                    <a:gd name="connsiteY148" fmla="*/ 158644 h 209619"/>
                    <a:gd name="connsiteX149" fmla="*/ 228229 w 270735"/>
                    <a:gd name="connsiteY149" fmla="*/ 159345 h 209619"/>
                    <a:gd name="connsiteX150" fmla="*/ 228229 w 270735"/>
                    <a:gd name="connsiteY150" fmla="*/ 159885 h 209619"/>
                    <a:gd name="connsiteX151" fmla="*/ 228553 w 270735"/>
                    <a:gd name="connsiteY151" fmla="*/ 160478 h 209619"/>
                    <a:gd name="connsiteX152" fmla="*/ 228715 w 270735"/>
                    <a:gd name="connsiteY152" fmla="*/ 161179 h 209619"/>
                    <a:gd name="connsiteX153" fmla="*/ 228769 w 270735"/>
                    <a:gd name="connsiteY153" fmla="*/ 162744 h 209619"/>
                    <a:gd name="connsiteX154" fmla="*/ 228985 w 270735"/>
                    <a:gd name="connsiteY154" fmla="*/ 164254 h 209619"/>
                    <a:gd name="connsiteX155" fmla="*/ 230495 w 270735"/>
                    <a:gd name="connsiteY155" fmla="*/ 164955 h 209619"/>
                    <a:gd name="connsiteX156" fmla="*/ 233516 w 270735"/>
                    <a:gd name="connsiteY156" fmla="*/ 165225 h 209619"/>
                    <a:gd name="connsiteX157" fmla="*/ 234487 w 270735"/>
                    <a:gd name="connsiteY157" fmla="*/ 165603 h 209619"/>
                    <a:gd name="connsiteX158" fmla="*/ 235404 w 270735"/>
                    <a:gd name="connsiteY158" fmla="*/ 166358 h 209619"/>
                    <a:gd name="connsiteX159" fmla="*/ 237723 w 270735"/>
                    <a:gd name="connsiteY159" fmla="*/ 168839 h 209619"/>
                    <a:gd name="connsiteX160" fmla="*/ 238586 w 270735"/>
                    <a:gd name="connsiteY160" fmla="*/ 169972 h 209619"/>
                    <a:gd name="connsiteX161" fmla="*/ 239180 w 270735"/>
                    <a:gd name="connsiteY161" fmla="*/ 170943 h 209619"/>
                    <a:gd name="connsiteX162" fmla="*/ 239395 w 270735"/>
                    <a:gd name="connsiteY162" fmla="*/ 172183 h 209619"/>
                    <a:gd name="connsiteX163" fmla="*/ 239180 w 270735"/>
                    <a:gd name="connsiteY163" fmla="*/ 175636 h 209619"/>
                    <a:gd name="connsiteX164" fmla="*/ 238640 w 270735"/>
                    <a:gd name="connsiteY164" fmla="*/ 177686 h 209619"/>
                    <a:gd name="connsiteX165" fmla="*/ 237184 w 270735"/>
                    <a:gd name="connsiteY165" fmla="*/ 181515 h 209619"/>
                    <a:gd name="connsiteX166" fmla="*/ 236806 w 270735"/>
                    <a:gd name="connsiteY166" fmla="*/ 184590 h 209619"/>
                    <a:gd name="connsiteX167" fmla="*/ 236213 w 270735"/>
                    <a:gd name="connsiteY167" fmla="*/ 185130 h 209619"/>
                    <a:gd name="connsiteX168" fmla="*/ 235350 w 270735"/>
                    <a:gd name="connsiteY168" fmla="*/ 185669 h 209619"/>
                    <a:gd name="connsiteX169" fmla="*/ 234433 w 270735"/>
                    <a:gd name="connsiteY169" fmla="*/ 185615 h 209619"/>
                    <a:gd name="connsiteX170" fmla="*/ 233678 w 270735"/>
                    <a:gd name="connsiteY170" fmla="*/ 185237 h 209619"/>
                    <a:gd name="connsiteX171" fmla="*/ 232922 w 270735"/>
                    <a:gd name="connsiteY171" fmla="*/ 184752 h 209619"/>
                    <a:gd name="connsiteX172" fmla="*/ 232275 w 270735"/>
                    <a:gd name="connsiteY172" fmla="*/ 184482 h 209619"/>
                    <a:gd name="connsiteX173" fmla="*/ 231304 w 270735"/>
                    <a:gd name="connsiteY173" fmla="*/ 184644 h 209619"/>
                    <a:gd name="connsiteX174" fmla="*/ 229200 w 270735"/>
                    <a:gd name="connsiteY174" fmla="*/ 186208 h 209619"/>
                    <a:gd name="connsiteX175" fmla="*/ 227798 w 270735"/>
                    <a:gd name="connsiteY175" fmla="*/ 186964 h 209619"/>
                    <a:gd name="connsiteX176" fmla="*/ 225424 w 270735"/>
                    <a:gd name="connsiteY176" fmla="*/ 187935 h 209619"/>
                    <a:gd name="connsiteX177" fmla="*/ 221109 w 270735"/>
                    <a:gd name="connsiteY177" fmla="*/ 190578 h 209619"/>
                    <a:gd name="connsiteX178" fmla="*/ 215661 w 270735"/>
                    <a:gd name="connsiteY178" fmla="*/ 195109 h 209619"/>
                    <a:gd name="connsiteX179" fmla="*/ 212478 w 270735"/>
                    <a:gd name="connsiteY179" fmla="*/ 197159 h 209619"/>
                    <a:gd name="connsiteX180" fmla="*/ 210806 w 270735"/>
                    <a:gd name="connsiteY180" fmla="*/ 198561 h 209619"/>
                    <a:gd name="connsiteX181" fmla="*/ 209511 w 270735"/>
                    <a:gd name="connsiteY181" fmla="*/ 200018 h 209619"/>
                    <a:gd name="connsiteX182" fmla="*/ 209188 w 270735"/>
                    <a:gd name="connsiteY182" fmla="*/ 200827 h 209619"/>
                    <a:gd name="connsiteX183" fmla="*/ 209026 w 270735"/>
                    <a:gd name="connsiteY183" fmla="*/ 201528 h 209619"/>
                    <a:gd name="connsiteX184" fmla="*/ 209188 w 270735"/>
                    <a:gd name="connsiteY184" fmla="*/ 203470 h 209619"/>
                    <a:gd name="connsiteX185" fmla="*/ 209134 w 270735"/>
                    <a:gd name="connsiteY185" fmla="*/ 204171 h 209619"/>
                    <a:gd name="connsiteX186" fmla="*/ 209080 w 270735"/>
                    <a:gd name="connsiteY186" fmla="*/ 204657 h 209619"/>
                    <a:gd name="connsiteX187" fmla="*/ 207839 w 270735"/>
                    <a:gd name="connsiteY187" fmla="*/ 208972 h 209619"/>
                    <a:gd name="connsiteX188" fmla="*/ 207731 w 270735"/>
                    <a:gd name="connsiteY188" fmla="*/ 209619 h 209619"/>
                    <a:gd name="connsiteX189" fmla="*/ 207731 w 270735"/>
                    <a:gd name="connsiteY189" fmla="*/ 209619 h 209619"/>
                    <a:gd name="connsiteX190" fmla="*/ 206599 w 270735"/>
                    <a:gd name="connsiteY190" fmla="*/ 209080 h 209619"/>
                    <a:gd name="connsiteX191" fmla="*/ 199370 w 270735"/>
                    <a:gd name="connsiteY191" fmla="*/ 207408 h 209619"/>
                    <a:gd name="connsiteX192" fmla="*/ 198993 w 270735"/>
                    <a:gd name="connsiteY192" fmla="*/ 207408 h 209619"/>
                    <a:gd name="connsiteX193" fmla="*/ 198993 w 270735"/>
                    <a:gd name="connsiteY193" fmla="*/ 207408 h 209619"/>
                    <a:gd name="connsiteX194" fmla="*/ 198453 w 270735"/>
                    <a:gd name="connsiteY194" fmla="*/ 201474 h 209619"/>
                    <a:gd name="connsiteX195" fmla="*/ 197968 w 270735"/>
                    <a:gd name="connsiteY195" fmla="*/ 201420 h 209619"/>
                    <a:gd name="connsiteX196" fmla="*/ 197428 w 270735"/>
                    <a:gd name="connsiteY196" fmla="*/ 201474 h 209619"/>
                    <a:gd name="connsiteX197" fmla="*/ 196835 w 270735"/>
                    <a:gd name="connsiteY197" fmla="*/ 201906 h 209619"/>
                    <a:gd name="connsiteX198" fmla="*/ 196188 w 270735"/>
                    <a:gd name="connsiteY198" fmla="*/ 202014 h 209619"/>
                    <a:gd name="connsiteX199" fmla="*/ 195433 w 270735"/>
                    <a:gd name="connsiteY199" fmla="*/ 201420 h 209619"/>
                    <a:gd name="connsiteX200" fmla="*/ 195109 w 270735"/>
                    <a:gd name="connsiteY200" fmla="*/ 200503 h 209619"/>
                    <a:gd name="connsiteX201" fmla="*/ 194570 w 270735"/>
                    <a:gd name="connsiteY201" fmla="*/ 185184 h 209619"/>
                    <a:gd name="connsiteX202" fmla="*/ 194138 w 270735"/>
                    <a:gd name="connsiteY202" fmla="*/ 182810 h 209619"/>
                    <a:gd name="connsiteX203" fmla="*/ 194084 w 270735"/>
                    <a:gd name="connsiteY203" fmla="*/ 178710 h 209619"/>
                    <a:gd name="connsiteX204" fmla="*/ 193922 w 270735"/>
                    <a:gd name="connsiteY204" fmla="*/ 177793 h 209619"/>
                    <a:gd name="connsiteX205" fmla="*/ 193652 w 270735"/>
                    <a:gd name="connsiteY205" fmla="*/ 177038 h 209619"/>
                    <a:gd name="connsiteX206" fmla="*/ 192951 w 270735"/>
                    <a:gd name="connsiteY206" fmla="*/ 176121 h 209619"/>
                    <a:gd name="connsiteX207" fmla="*/ 191225 w 270735"/>
                    <a:gd name="connsiteY207" fmla="*/ 175150 h 209619"/>
                    <a:gd name="connsiteX208" fmla="*/ 187072 w 270735"/>
                    <a:gd name="connsiteY208" fmla="*/ 174503 h 209619"/>
                    <a:gd name="connsiteX209" fmla="*/ 185669 w 270735"/>
                    <a:gd name="connsiteY209" fmla="*/ 174018 h 209619"/>
                    <a:gd name="connsiteX210" fmla="*/ 182594 w 270735"/>
                    <a:gd name="connsiteY210" fmla="*/ 174287 h 209619"/>
                    <a:gd name="connsiteX211" fmla="*/ 180814 w 270735"/>
                    <a:gd name="connsiteY211" fmla="*/ 174125 h 209619"/>
                    <a:gd name="connsiteX212" fmla="*/ 176067 w 270735"/>
                    <a:gd name="connsiteY212" fmla="*/ 174125 h 209619"/>
                    <a:gd name="connsiteX213" fmla="*/ 172453 w 270735"/>
                    <a:gd name="connsiteY213" fmla="*/ 173154 h 209619"/>
                    <a:gd name="connsiteX214" fmla="*/ 169810 w 270735"/>
                    <a:gd name="connsiteY214" fmla="*/ 170835 h 209619"/>
                    <a:gd name="connsiteX215" fmla="*/ 168408 w 270735"/>
                    <a:gd name="connsiteY215" fmla="*/ 168569 h 209619"/>
                    <a:gd name="connsiteX216" fmla="*/ 167059 w 270735"/>
                    <a:gd name="connsiteY216" fmla="*/ 165333 h 209619"/>
                    <a:gd name="connsiteX217" fmla="*/ 164200 w 270735"/>
                    <a:gd name="connsiteY217" fmla="*/ 152063 h 209619"/>
                    <a:gd name="connsiteX218" fmla="*/ 163876 w 270735"/>
                    <a:gd name="connsiteY218" fmla="*/ 151308 h 209619"/>
                    <a:gd name="connsiteX219" fmla="*/ 161557 w 270735"/>
                    <a:gd name="connsiteY219" fmla="*/ 153951 h 209619"/>
                    <a:gd name="connsiteX220" fmla="*/ 152009 w 270735"/>
                    <a:gd name="connsiteY220" fmla="*/ 160910 h 209619"/>
                    <a:gd name="connsiteX221" fmla="*/ 150768 w 270735"/>
                    <a:gd name="connsiteY221" fmla="*/ 161988 h 209619"/>
                    <a:gd name="connsiteX222" fmla="*/ 149042 w 270735"/>
                    <a:gd name="connsiteY222" fmla="*/ 164200 h 209619"/>
                    <a:gd name="connsiteX223" fmla="*/ 148341 w 270735"/>
                    <a:gd name="connsiteY223" fmla="*/ 164955 h 209619"/>
                    <a:gd name="connsiteX224" fmla="*/ 148071 w 270735"/>
                    <a:gd name="connsiteY224" fmla="*/ 164686 h 209619"/>
                    <a:gd name="connsiteX225" fmla="*/ 147856 w 270735"/>
                    <a:gd name="connsiteY225" fmla="*/ 163930 h 209619"/>
                    <a:gd name="connsiteX226" fmla="*/ 147640 w 270735"/>
                    <a:gd name="connsiteY226" fmla="*/ 161611 h 209619"/>
                    <a:gd name="connsiteX227" fmla="*/ 147262 w 270735"/>
                    <a:gd name="connsiteY227" fmla="*/ 161179 h 209619"/>
                    <a:gd name="connsiteX228" fmla="*/ 146777 w 270735"/>
                    <a:gd name="connsiteY228" fmla="*/ 161125 h 209619"/>
                    <a:gd name="connsiteX229" fmla="*/ 146291 w 270735"/>
                    <a:gd name="connsiteY229" fmla="*/ 161341 h 209619"/>
                    <a:gd name="connsiteX230" fmla="*/ 145752 w 270735"/>
                    <a:gd name="connsiteY230" fmla="*/ 161449 h 209619"/>
                    <a:gd name="connsiteX231" fmla="*/ 144997 w 270735"/>
                    <a:gd name="connsiteY231" fmla="*/ 161449 h 209619"/>
                    <a:gd name="connsiteX232" fmla="*/ 139710 w 270735"/>
                    <a:gd name="connsiteY232" fmla="*/ 160748 h 209619"/>
                    <a:gd name="connsiteX233" fmla="*/ 137768 w 270735"/>
                    <a:gd name="connsiteY233" fmla="*/ 161557 h 209619"/>
                    <a:gd name="connsiteX234" fmla="*/ 137229 w 270735"/>
                    <a:gd name="connsiteY234" fmla="*/ 162366 h 209619"/>
                    <a:gd name="connsiteX235" fmla="*/ 136959 w 270735"/>
                    <a:gd name="connsiteY235" fmla="*/ 163391 h 209619"/>
                    <a:gd name="connsiteX236" fmla="*/ 137121 w 270735"/>
                    <a:gd name="connsiteY236" fmla="*/ 165710 h 209619"/>
                    <a:gd name="connsiteX237" fmla="*/ 136851 w 270735"/>
                    <a:gd name="connsiteY237" fmla="*/ 167437 h 209619"/>
                    <a:gd name="connsiteX238" fmla="*/ 136096 w 270735"/>
                    <a:gd name="connsiteY238" fmla="*/ 168947 h 209619"/>
                    <a:gd name="connsiteX239" fmla="*/ 131619 w 270735"/>
                    <a:gd name="connsiteY239" fmla="*/ 175582 h 209619"/>
                    <a:gd name="connsiteX240" fmla="*/ 130270 w 270735"/>
                    <a:gd name="connsiteY240" fmla="*/ 177200 h 209619"/>
                    <a:gd name="connsiteX241" fmla="*/ 130001 w 270735"/>
                    <a:gd name="connsiteY241" fmla="*/ 178009 h 209619"/>
                    <a:gd name="connsiteX242" fmla="*/ 129731 w 270735"/>
                    <a:gd name="connsiteY242" fmla="*/ 180113 h 209619"/>
                    <a:gd name="connsiteX243" fmla="*/ 129731 w 270735"/>
                    <a:gd name="connsiteY243" fmla="*/ 180113 h 209619"/>
                    <a:gd name="connsiteX244" fmla="*/ 128976 w 270735"/>
                    <a:gd name="connsiteY244" fmla="*/ 179735 h 209619"/>
                    <a:gd name="connsiteX245" fmla="*/ 120075 w 270735"/>
                    <a:gd name="connsiteY245" fmla="*/ 177146 h 209619"/>
                    <a:gd name="connsiteX246" fmla="*/ 117810 w 270735"/>
                    <a:gd name="connsiteY246" fmla="*/ 175636 h 209619"/>
                    <a:gd name="connsiteX247" fmla="*/ 115814 w 270735"/>
                    <a:gd name="connsiteY247" fmla="*/ 176283 h 209619"/>
                    <a:gd name="connsiteX248" fmla="*/ 112739 w 270735"/>
                    <a:gd name="connsiteY248" fmla="*/ 175582 h 209619"/>
                    <a:gd name="connsiteX249" fmla="*/ 109664 w 270735"/>
                    <a:gd name="connsiteY249" fmla="*/ 174395 h 209619"/>
                    <a:gd name="connsiteX250" fmla="*/ 104486 w 270735"/>
                    <a:gd name="connsiteY250" fmla="*/ 173370 h 209619"/>
                    <a:gd name="connsiteX251" fmla="*/ 96179 w 270735"/>
                    <a:gd name="connsiteY251" fmla="*/ 170727 h 209619"/>
                    <a:gd name="connsiteX252" fmla="*/ 81345 w 270735"/>
                    <a:gd name="connsiteY252" fmla="*/ 169001 h 209619"/>
                    <a:gd name="connsiteX253" fmla="*/ 77946 w 270735"/>
                    <a:gd name="connsiteY253" fmla="*/ 169918 h 209619"/>
                    <a:gd name="connsiteX254" fmla="*/ 76166 w 270735"/>
                    <a:gd name="connsiteY254" fmla="*/ 170080 h 209619"/>
                    <a:gd name="connsiteX255" fmla="*/ 75357 w 270735"/>
                    <a:gd name="connsiteY255" fmla="*/ 169271 h 209619"/>
                    <a:gd name="connsiteX256" fmla="*/ 75142 w 270735"/>
                    <a:gd name="connsiteY256" fmla="*/ 168677 h 209619"/>
                    <a:gd name="connsiteX257" fmla="*/ 74602 w 270735"/>
                    <a:gd name="connsiteY257" fmla="*/ 168408 h 209619"/>
                    <a:gd name="connsiteX258" fmla="*/ 74009 w 270735"/>
                    <a:gd name="connsiteY258" fmla="*/ 168192 h 209619"/>
                    <a:gd name="connsiteX259" fmla="*/ 73577 w 270735"/>
                    <a:gd name="connsiteY259" fmla="*/ 167760 h 209619"/>
                    <a:gd name="connsiteX260" fmla="*/ 73631 w 270735"/>
                    <a:gd name="connsiteY260" fmla="*/ 167275 h 209619"/>
                    <a:gd name="connsiteX261" fmla="*/ 74278 w 270735"/>
                    <a:gd name="connsiteY261" fmla="*/ 166304 h 209619"/>
                    <a:gd name="connsiteX262" fmla="*/ 74171 w 270735"/>
                    <a:gd name="connsiteY262" fmla="*/ 165872 h 209619"/>
                    <a:gd name="connsiteX263" fmla="*/ 73685 w 270735"/>
                    <a:gd name="connsiteY263" fmla="*/ 165549 h 209619"/>
                    <a:gd name="connsiteX264" fmla="*/ 71204 w 270735"/>
                    <a:gd name="connsiteY264" fmla="*/ 164739 h 209619"/>
                    <a:gd name="connsiteX265" fmla="*/ 56316 w 270735"/>
                    <a:gd name="connsiteY265" fmla="*/ 163229 h 209619"/>
                    <a:gd name="connsiteX266" fmla="*/ 47685 w 270735"/>
                    <a:gd name="connsiteY266" fmla="*/ 162420 h 209619"/>
                    <a:gd name="connsiteX267" fmla="*/ 43208 w 270735"/>
                    <a:gd name="connsiteY267" fmla="*/ 163715 h 209619"/>
                    <a:gd name="connsiteX268" fmla="*/ 42021 w 270735"/>
                    <a:gd name="connsiteY268" fmla="*/ 165333 h 209619"/>
                    <a:gd name="connsiteX269" fmla="*/ 40996 w 270735"/>
                    <a:gd name="connsiteY269" fmla="*/ 166358 h 209619"/>
                    <a:gd name="connsiteX270" fmla="*/ 40403 w 270735"/>
                    <a:gd name="connsiteY270" fmla="*/ 166412 h 209619"/>
                    <a:gd name="connsiteX271" fmla="*/ 37760 w 270735"/>
                    <a:gd name="connsiteY271" fmla="*/ 164200 h 209619"/>
                    <a:gd name="connsiteX272" fmla="*/ 36843 w 270735"/>
                    <a:gd name="connsiteY272" fmla="*/ 163769 h 209619"/>
                    <a:gd name="connsiteX273" fmla="*/ 35818 w 270735"/>
                    <a:gd name="connsiteY273" fmla="*/ 163607 h 209619"/>
                    <a:gd name="connsiteX274" fmla="*/ 33876 w 270735"/>
                    <a:gd name="connsiteY274" fmla="*/ 163553 h 209619"/>
                    <a:gd name="connsiteX275" fmla="*/ 32096 w 270735"/>
                    <a:gd name="connsiteY275" fmla="*/ 163283 h 209619"/>
                    <a:gd name="connsiteX276" fmla="*/ 30639 w 270735"/>
                    <a:gd name="connsiteY276" fmla="*/ 162690 h 209619"/>
                    <a:gd name="connsiteX277" fmla="*/ 29614 w 270735"/>
                    <a:gd name="connsiteY277" fmla="*/ 161719 h 209619"/>
                    <a:gd name="connsiteX278" fmla="*/ 28913 w 270735"/>
                    <a:gd name="connsiteY278" fmla="*/ 157673 h 209619"/>
                    <a:gd name="connsiteX279" fmla="*/ 28212 w 270735"/>
                    <a:gd name="connsiteY279" fmla="*/ 155731 h 209619"/>
                    <a:gd name="connsiteX280" fmla="*/ 26971 w 270735"/>
                    <a:gd name="connsiteY280" fmla="*/ 156055 h 209619"/>
                    <a:gd name="connsiteX281" fmla="*/ 26378 w 270735"/>
                    <a:gd name="connsiteY281" fmla="*/ 156486 h 209619"/>
                    <a:gd name="connsiteX282" fmla="*/ 24220 w 270735"/>
                    <a:gd name="connsiteY282" fmla="*/ 157511 h 209619"/>
                    <a:gd name="connsiteX283" fmla="*/ 23627 w 270735"/>
                    <a:gd name="connsiteY283" fmla="*/ 158158 h 209619"/>
                    <a:gd name="connsiteX284" fmla="*/ 22440 w 270735"/>
                    <a:gd name="connsiteY284" fmla="*/ 159939 h 209619"/>
                    <a:gd name="connsiteX285" fmla="*/ 21739 w 270735"/>
                    <a:gd name="connsiteY285" fmla="*/ 160532 h 209619"/>
                    <a:gd name="connsiteX286" fmla="*/ 16776 w 270735"/>
                    <a:gd name="connsiteY286" fmla="*/ 156378 h 209619"/>
                    <a:gd name="connsiteX287" fmla="*/ 16398 w 270735"/>
                    <a:gd name="connsiteY287" fmla="*/ 155893 h 209619"/>
                    <a:gd name="connsiteX288" fmla="*/ 16129 w 270735"/>
                    <a:gd name="connsiteY288" fmla="*/ 155246 h 209619"/>
                    <a:gd name="connsiteX289" fmla="*/ 16129 w 270735"/>
                    <a:gd name="connsiteY289" fmla="*/ 154005 h 209619"/>
                    <a:gd name="connsiteX290" fmla="*/ 16344 w 270735"/>
                    <a:gd name="connsiteY290" fmla="*/ 153142 h 209619"/>
                    <a:gd name="connsiteX291" fmla="*/ 16830 w 270735"/>
                    <a:gd name="connsiteY291" fmla="*/ 151685 h 209619"/>
                    <a:gd name="connsiteX292" fmla="*/ 16884 w 270735"/>
                    <a:gd name="connsiteY292" fmla="*/ 150607 h 209619"/>
                    <a:gd name="connsiteX293" fmla="*/ 16830 w 270735"/>
                    <a:gd name="connsiteY293" fmla="*/ 149258 h 209619"/>
                    <a:gd name="connsiteX294" fmla="*/ 15104 w 270735"/>
                    <a:gd name="connsiteY294" fmla="*/ 142893 h 209619"/>
                    <a:gd name="connsiteX295" fmla="*/ 14672 w 270735"/>
                    <a:gd name="connsiteY295" fmla="*/ 139171 h 209619"/>
                    <a:gd name="connsiteX296" fmla="*/ 14349 w 270735"/>
                    <a:gd name="connsiteY296" fmla="*/ 137822 h 209619"/>
                    <a:gd name="connsiteX297" fmla="*/ 14079 w 270735"/>
                    <a:gd name="connsiteY297" fmla="*/ 137121 h 209619"/>
                    <a:gd name="connsiteX298" fmla="*/ 13647 w 270735"/>
                    <a:gd name="connsiteY298" fmla="*/ 136528 h 209619"/>
                    <a:gd name="connsiteX299" fmla="*/ 12622 w 270735"/>
                    <a:gd name="connsiteY299" fmla="*/ 136096 h 209619"/>
                    <a:gd name="connsiteX300" fmla="*/ 11705 w 270735"/>
                    <a:gd name="connsiteY300" fmla="*/ 135826 h 209619"/>
                    <a:gd name="connsiteX301" fmla="*/ 11058 w 270735"/>
                    <a:gd name="connsiteY301" fmla="*/ 135503 h 209619"/>
                    <a:gd name="connsiteX302" fmla="*/ 10681 w 270735"/>
                    <a:gd name="connsiteY302" fmla="*/ 133561 h 209619"/>
                    <a:gd name="connsiteX303" fmla="*/ 10465 w 270735"/>
                    <a:gd name="connsiteY303" fmla="*/ 132374 h 209619"/>
                    <a:gd name="connsiteX304" fmla="*/ 9925 w 270735"/>
                    <a:gd name="connsiteY304" fmla="*/ 132050 h 209619"/>
                    <a:gd name="connsiteX305" fmla="*/ 8954 w 270735"/>
                    <a:gd name="connsiteY305" fmla="*/ 132050 h 209619"/>
                    <a:gd name="connsiteX306" fmla="*/ 6905 w 270735"/>
                    <a:gd name="connsiteY306" fmla="*/ 132752 h 209619"/>
                    <a:gd name="connsiteX307" fmla="*/ 5988 w 270735"/>
                    <a:gd name="connsiteY307" fmla="*/ 132536 h 209619"/>
                    <a:gd name="connsiteX308" fmla="*/ 5556 w 270735"/>
                    <a:gd name="connsiteY308" fmla="*/ 131889 h 209619"/>
                    <a:gd name="connsiteX309" fmla="*/ 4855 w 270735"/>
                    <a:gd name="connsiteY309" fmla="*/ 130540 h 209619"/>
                    <a:gd name="connsiteX310" fmla="*/ 2805 w 270735"/>
                    <a:gd name="connsiteY310" fmla="*/ 130001 h 209619"/>
                    <a:gd name="connsiteX311" fmla="*/ 539 w 270735"/>
                    <a:gd name="connsiteY311" fmla="*/ 129407 h 209619"/>
                    <a:gd name="connsiteX312" fmla="*/ 0 w 270735"/>
                    <a:gd name="connsiteY312" fmla="*/ 126656 h 209619"/>
                    <a:gd name="connsiteX313" fmla="*/ 2050 w 270735"/>
                    <a:gd name="connsiteY313" fmla="*/ 119860 h 209619"/>
                    <a:gd name="connsiteX314" fmla="*/ 2212 w 270735"/>
                    <a:gd name="connsiteY314" fmla="*/ 117918 h 209619"/>
                    <a:gd name="connsiteX315" fmla="*/ 2481 w 270735"/>
                    <a:gd name="connsiteY315" fmla="*/ 116569 h 209619"/>
                    <a:gd name="connsiteX316" fmla="*/ 3183 w 270735"/>
                    <a:gd name="connsiteY316" fmla="*/ 115490 h 209619"/>
                    <a:gd name="connsiteX317" fmla="*/ 4207 w 270735"/>
                    <a:gd name="connsiteY317" fmla="*/ 114681 h 209619"/>
                    <a:gd name="connsiteX318" fmla="*/ 5772 w 270735"/>
                    <a:gd name="connsiteY318" fmla="*/ 114196 h 209619"/>
                    <a:gd name="connsiteX319" fmla="*/ 7336 w 270735"/>
                    <a:gd name="connsiteY319" fmla="*/ 114142 h 209619"/>
                    <a:gd name="connsiteX320" fmla="*/ 10627 w 270735"/>
                    <a:gd name="connsiteY320" fmla="*/ 114627 h 209619"/>
                    <a:gd name="connsiteX321" fmla="*/ 12892 w 270735"/>
                    <a:gd name="connsiteY321" fmla="*/ 114519 h 209619"/>
                    <a:gd name="connsiteX322" fmla="*/ 13917 w 270735"/>
                    <a:gd name="connsiteY322" fmla="*/ 114142 h 209619"/>
                    <a:gd name="connsiteX323" fmla="*/ 14780 w 270735"/>
                    <a:gd name="connsiteY323" fmla="*/ 113710 h 209619"/>
                    <a:gd name="connsiteX324" fmla="*/ 17100 w 270735"/>
                    <a:gd name="connsiteY324" fmla="*/ 112038 h 209619"/>
                    <a:gd name="connsiteX325" fmla="*/ 18232 w 270735"/>
                    <a:gd name="connsiteY325" fmla="*/ 110905 h 209619"/>
                    <a:gd name="connsiteX326" fmla="*/ 19311 w 270735"/>
                    <a:gd name="connsiteY326" fmla="*/ 109611 h 209619"/>
                    <a:gd name="connsiteX327" fmla="*/ 20336 w 270735"/>
                    <a:gd name="connsiteY327" fmla="*/ 108640 h 209619"/>
                    <a:gd name="connsiteX328" fmla="*/ 21037 w 270735"/>
                    <a:gd name="connsiteY328" fmla="*/ 107669 h 209619"/>
                    <a:gd name="connsiteX329" fmla="*/ 21415 w 270735"/>
                    <a:gd name="connsiteY329" fmla="*/ 106482 h 209619"/>
                    <a:gd name="connsiteX330" fmla="*/ 21199 w 270735"/>
                    <a:gd name="connsiteY330" fmla="*/ 104918 h 209619"/>
                    <a:gd name="connsiteX331" fmla="*/ 21091 w 270735"/>
                    <a:gd name="connsiteY331" fmla="*/ 102328 h 209619"/>
                    <a:gd name="connsiteX332" fmla="*/ 21685 w 270735"/>
                    <a:gd name="connsiteY332" fmla="*/ 98013 h 209619"/>
                    <a:gd name="connsiteX333" fmla="*/ 22062 w 270735"/>
                    <a:gd name="connsiteY333" fmla="*/ 96610 h 209619"/>
                    <a:gd name="connsiteX334" fmla="*/ 24004 w 270735"/>
                    <a:gd name="connsiteY334" fmla="*/ 93158 h 209619"/>
                    <a:gd name="connsiteX335" fmla="*/ 30046 w 270735"/>
                    <a:gd name="connsiteY335" fmla="*/ 86146 h 209619"/>
                    <a:gd name="connsiteX336" fmla="*/ 29722 w 270735"/>
                    <a:gd name="connsiteY336" fmla="*/ 85822 h 209619"/>
                    <a:gd name="connsiteX337" fmla="*/ 40511 w 270735"/>
                    <a:gd name="connsiteY337" fmla="*/ 168461 h 209619"/>
                    <a:gd name="connsiteX338" fmla="*/ 40888 w 270735"/>
                    <a:gd name="connsiteY338" fmla="*/ 168839 h 209619"/>
                    <a:gd name="connsiteX339" fmla="*/ 42560 w 270735"/>
                    <a:gd name="connsiteY339" fmla="*/ 168785 h 209619"/>
                    <a:gd name="connsiteX340" fmla="*/ 42884 w 270735"/>
                    <a:gd name="connsiteY340" fmla="*/ 169378 h 209619"/>
                    <a:gd name="connsiteX341" fmla="*/ 42560 w 270735"/>
                    <a:gd name="connsiteY341" fmla="*/ 170349 h 209619"/>
                    <a:gd name="connsiteX342" fmla="*/ 41913 w 270735"/>
                    <a:gd name="connsiteY342" fmla="*/ 170457 h 209619"/>
                    <a:gd name="connsiteX343" fmla="*/ 41104 w 270735"/>
                    <a:gd name="connsiteY343" fmla="*/ 170188 h 209619"/>
                    <a:gd name="connsiteX344" fmla="*/ 38784 w 270735"/>
                    <a:gd name="connsiteY344" fmla="*/ 169756 h 209619"/>
                    <a:gd name="connsiteX345" fmla="*/ 34038 w 270735"/>
                    <a:gd name="connsiteY345" fmla="*/ 168138 h 209619"/>
                    <a:gd name="connsiteX346" fmla="*/ 28913 w 270735"/>
                    <a:gd name="connsiteY346" fmla="*/ 167221 h 209619"/>
                    <a:gd name="connsiteX347" fmla="*/ 27780 w 270735"/>
                    <a:gd name="connsiteY347" fmla="*/ 166627 h 209619"/>
                    <a:gd name="connsiteX348" fmla="*/ 26432 w 270735"/>
                    <a:gd name="connsiteY348" fmla="*/ 166196 h 209619"/>
                    <a:gd name="connsiteX349" fmla="*/ 22764 w 270735"/>
                    <a:gd name="connsiteY349" fmla="*/ 166681 h 209619"/>
                    <a:gd name="connsiteX350" fmla="*/ 21469 w 270735"/>
                    <a:gd name="connsiteY350" fmla="*/ 166358 h 209619"/>
                    <a:gd name="connsiteX351" fmla="*/ 20930 w 270735"/>
                    <a:gd name="connsiteY351" fmla="*/ 165117 h 209619"/>
                    <a:gd name="connsiteX352" fmla="*/ 21199 w 270735"/>
                    <a:gd name="connsiteY352" fmla="*/ 163553 h 209619"/>
                    <a:gd name="connsiteX353" fmla="*/ 22062 w 270735"/>
                    <a:gd name="connsiteY353" fmla="*/ 162204 h 209619"/>
                    <a:gd name="connsiteX354" fmla="*/ 23357 w 270735"/>
                    <a:gd name="connsiteY354" fmla="*/ 161557 h 209619"/>
                    <a:gd name="connsiteX355" fmla="*/ 27888 w 270735"/>
                    <a:gd name="connsiteY355" fmla="*/ 163715 h 209619"/>
                    <a:gd name="connsiteX356" fmla="*/ 32311 w 270735"/>
                    <a:gd name="connsiteY356" fmla="*/ 164362 h 209619"/>
                    <a:gd name="connsiteX357" fmla="*/ 35170 w 270735"/>
                    <a:gd name="connsiteY357" fmla="*/ 165225 h 209619"/>
                    <a:gd name="connsiteX358" fmla="*/ 39809 w 270735"/>
                    <a:gd name="connsiteY358" fmla="*/ 167868 h 209619"/>
                    <a:gd name="connsiteX359" fmla="*/ 40511 w 270735"/>
                    <a:gd name="connsiteY359" fmla="*/ 168461 h 209619"/>
                    <a:gd name="connsiteX360" fmla="*/ 163121 w 270735"/>
                    <a:gd name="connsiteY360" fmla="*/ 485 h 209619"/>
                    <a:gd name="connsiteX361" fmla="*/ 165549 w 270735"/>
                    <a:gd name="connsiteY361" fmla="*/ 0 h 209619"/>
                    <a:gd name="connsiteX362" fmla="*/ 166088 w 270735"/>
                    <a:gd name="connsiteY362" fmla="*/ 701 h 209619"/>
                    <a:gd name="connsiteX363" fmla="*/ 165926 w 270735"/>
                    <a:gd name="connsiteY363" fmla="*/ 2212 h 209619"/>
                    <a:gd name="connsiteX364" fmla="*/ 164739 w 270735"/>
                    <a:gd name="connsiteY364" fmla="*/ 3722 h 209619"/>
                    <a:gd name="connsiteX365" fmla="*/ 163715 w 270735"/>
                    <a:gd name="connsiteY365" fmla="*/ 4315 h 209619"/>
                    <a:gd name="connsiteX366" fmla="*/ 163067 w 270735"/>
                    <a:gd name="connsiteY366" fmla="*/ 3668 h 209619"/>
                    <a:gd name="connsiteX367" fmla="*/ 162744 w 270735"/>
                    <a:gd name="connsiteY367" fmla="*/ 2589 h 209619"/>
                    <a:gd name="connsiteX368" fmla="*/ 162312 w 270735"/>
                    <a:gd name="connsiteY368" fmla="*/ 1726 h 209619"/>
                    <a:gd name="connsiteX369" fmla="*/ 162204 w 270735"/>
                    <a:gd name="connsiteY369" fmla="*/ 1079 h 209619"/>
                    <a:gd name="connsiteX370" fmla="*/ 163121 w 270735"/>
                    <a:gd name="connsiteY370" fmla="*/ 485 h 20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</a:cxnLst>
                  <a:rect l="l" t="t" r="r" b="b"/>
                  <a:pathLst>
                    <a:path w="270735" h="209619">
                      <a:moveTo>
                        <a:pt x="29722" y="85822"/>
                      </a:moveTo>
                      <a:lnTo>
                        <a:pt x="29722" y="85822"/>
                      </a:lnTo>
                      <a:lnTo>
                        <a:pt x="30477" y="86523"/>
                      </a:lnTo>
                      <a:lnTo>
                        <a:pt x="31179" y="87656"/>
                      </a:lnTo>
                      <a:lnTo>
                        <a:pt x="32150" y="88519"/>
                      </a:lnTo>
                      <a:lnTo>
                        <a:pt x="34038" y="88951"/>
                      </a:lnTo>
                      <a:lnTo>
                        <a:pt x="36141" y="88843"/>
                      </a:lnTo>
                      <a:lnTo>
                        <a:pt x="37382" y="88249"/>
                      </a:lnTo>
                      <a:lnTo>
                        <a:pt x="38029" y="87063"/>
                      </a:lnTo>
                      <a:lnTo>
                        <a:pt x="38191" y="85067"/>
                      </a:lnTo>
                      <a:lnTo>
                        <a:pt x="38946" y="83664"/>
                      </a:lnTo>
                      <a:lnTo>
                        <a:pt x="40618" y="83610"/>
                      </a:lnTo>
                      <a:lnTo>
                        <a:pt x="42399" y="84204"/>
                      </a:lnTo>
                      <a:lnTo>
                        <a:pt x="43423" y="84743"/>
                      </a:lnTo>
                      <a:lnTo>
                        <a:pt x="46768" y="87386"/>
                      </a:lnTo>
                      <a:lnTo>
                        <a:pt x="48818" y="87980"/>
                      </a:lnTo>
                      <a:lnTo>
                        <a:pt x="51191" y="89544"/>
                      </a:lnTo>
                      <a:lnTo>
                        <a:pt x="51838" y="89598"/>
                      </a:lnTo>
                      <a:lnTo>
                        <a:pt x="54158" y="89544"/>
                      </a:lnTo>
                      <a:lnTo>
                        <a:pt x="69370" y="91270"/>
                      </a:lnTo>
                      <a:lnTo>
                        <a:pt x="76868" y="89922"/>
                      </a:lnTo>
                      <a:lnTo>
                        <a:pt x="81615" y="84797"/>
                      </a:lnTo>
                      <a:lnTo>
                        <a:pt x="85013" y="87710"/>
                      </a:lnTo>
                      <a:lnTo>
                        <a:pt x="101843" y="90137"/>
                      </a:lnTo>
                      <a:lnTo>
                        <a:pt x="116677" y="94938"/>
                      </a:lnTo>
                      <a:lnTo>
                        <a:pt x="120507" y="95370"/>
                      </a:lnTo>
                      <a:lnTo>
                        <a:pt x="124283" y="95316"/>
                      </a:lnTo>
                      <a:lnTo>
                        <a:pt x="135611" y="93698"/>
                      </a:lnTo>
                      <a:lnTo>
                        <a:pt x="137768" y="93104"/>
                      </a:lnTo>
                      <a:lnTo>
                        <a:pt x="138685" y="92241"/>
                      </a:lnTo>
                      <a:lnTo>
                        <a:pt x="138955" y="91756"/>
                      </a:lnTo>
                      <a:lnTo>
                        <a:pt x="140412" y="89922"/>
                      </a:lnTo>
                      <a:lnTo>
                        <a:pt x="141059" y="89490"/>
                      </a:lnTo>
                      <a:lnTo>
                        <a:pt x="141976" y="89868"/>
                      </a:lnTo>
                      <a:lnTo>
                        <a:pt x="142300" y="90677"/>
                      </a:lnTo>
                      <a:lnTo>
                        <a:pt x="142407" y="91648"/>
                      </a:lnTo>
                      <a:lnTo>
                        <a:pt x="142785" y="92511"/>
                      </a:lnTo>
                      <a:lnTo>
                        <a:pt x="144026" y="93320"/>
                      </a:lnTo>
                      <a:lnTo>
                        <a:pt x="148017" y="95154"/>
                      </a:lnTo>
                      <a:lnTo>
                        <a:pt x="150984" y="96071"/>
                      </a:lnTo>
                      <a:lnTo>
                        <a:pt x="154598" y="98714"/>
                      </a:lnTo>
                      <a:lnTo>
                        <a:pt x="156432" y="99739"/>
                      </a:lnTo>
                      <a:lnTo>
                        <a:pt x="158644" y="99955"/>
                      </a:lnTo>
                      <a:lnTo>
                        <a:pt x="160208" y="99254"/>
                      </a:lnTo>
                      <a:lnTo>
                        <a:pt x="161611" y="98337"/>
                      </a:lnTo>
                      <a:lnTo>
                        <a:pt x="163283" y="97905"/>
                      </a:lnTo>
                      <a:lnTo>
                        <a:pt x="165171" y="97797"/>
                      </a:lnTo>
                      <a:lnTo>
                        <a:pt x="166574" y="97420"/>
                      </a:lnTo>
                      <a:lnTo>
                        <a:pt x="167760" y="96664"/>
                      </a:lnTo>
                      <a:lnTo>
                        <a:pt x="171320" y="92942"/>
                      </a:lnTo>
                      <a:lnTo>
                        <a:pt x="175204" y="87764"/>
                      </a:lnTo>
                      <a:lnTo>
                        <a:pt x="181569" y="74818"/>
                      </a:lnTo>
                      <a:lnTo>
                        <a:pt x="182648" y="70934"/>
                      </a:lnTo>
                      <a:lnTo>
                        <a:pt x="183134" y="67643"/>
                      </a:lnTo>
                      <a:lnTo>
                        <a:pt x="183242" y="64083"/>
                      </a:lnTo>
                      <a:lnTo>
                        <a:pt x="183673" y="62411"/>
                      </a:lnTo>
                      <a:lnTo>
                        <a:pt x="184428" y="61386"/>
                      </a:lnTo>
                      <a:lnTo>
                        <a:pt x="184698" y="60253"/>
                      </a:lnTo>
                      <a:lnTo>
                        <a:pt x="183781" y="58312"/>
                      </a:lnTo>
                      <a:lnTo>
                        <a:pt x="185561" y="57988"/>
                      </a:lnTo>
                      <a:lnTo>
                        <a:pt x="186478" y="57341"/>
                      </a:lnTo>
                      <a:lnTo>
                        <a:pt x="187935" y="55345"/>
                      </a:lnTo>
                      <a:lnTo>
                        <a:pt x="188959" y="54589"/>
                      </a:lnTo>
                      <a:lnTo>
                        <a:pt x="193329" y="52809"/>
                      </a:lnTo>
                      <a:lnTo>
                        <a:pt x="195648" y="52378"/>
                      </a:lnTo>
                      <a:lnTo>
                        <a:pt x="196511" y="52054"/>
                      </a:lnTo>
                      <a:lnTo>
                        <a:pt x="197860" y="51407"/>
                      </a:lnTo>
                      <a:lnTo>
                        <a:pt x="198615" y="51191"/>
                      </a:lnTo>
                      <a:lnTo>
                        <a:pt x="203901" y="50544"/>
                      </a:lnTo>
                      <a:lnTo>
                        <a:pt x="205789" y="49950"/>
                      </a:lnTo>
                      <a:lnTo>
                        <a:pt x="206599" y="50598"/>
                      </a:lnTo>
                      <a:lnTo>
                        <a:pt x="209026" y="52054"/>
                      </a:lnTo>
                      <a:lnTo>
                        <a:pt x="209943" y="52378"/>
                      </a:lnTo>
                      <a:lnTo>
                        <a:pt x="211669" y="52432"/>
                      </a:lnTo>
                      <a:lnTo>
                        <a:pt x="212586" y="52324"/>
                      </a:lnTo>
                      <a:lnTo>
                        <a:pt x="212964" y="52054"/>
                      </a:lnTo>
                      <a:lnTo>
                        <a:pt x="213287" y="51407"/>
                      </a:lnTo>
                      <a:lnTo>
                        <a:pt x="214043" y="51892"/>
                      </a:lnTo>
                      <a:lnTo>
                        <a:pt x="214690" y="52701"/>
                      </a:lnTo>
                      <a:lnTo>
                        <a:pt x="214798" y="52971"/>
                      </a:lnTo>
                      <a:lnTo>
                        <a:pt x="215931" y="53780"/>
                      </a:lnTo>
                      <a:lnTo>
                        <a:pt x="216902" y="54589"/>
                      </a:lnTo>
                      <a:lnTo>
                        <a:pt x="217549" y="55722"/>
                      </a:lnTo>
                      <a:lnTo>
                        <a:pt x="218088" y="59175"/>
                      </a:lnTo>
                      <a:lnTo>
                        <a:pt x="219545" y="62195"/>
                      </a:lnTo>
                      <a:lnTo>
                        <a:pt x="222727" y="71419"/>
                      </a:lnTo>
                      <a:lnTo>
                        <a:pt x="224292" y="74548"/>
                      </a:lnTo>
                      <a:lnTo>
                        <a:pt x="224939" y="75088"/>
                      </a:lnTo>
                      <a:lnTo>
                        <a:pt x="225478" y="75195"/>
                      </a:lnTo>
                      <a:lnTo>
                        <a:pt x="226018" y="75141"/>
                      </a:lnTo>
                      <a:lnTo>
                        <a:pt x="242147" y="76975"/>
                      </a:lnTo>
                      <a:lnTo>
                        <a:pt x="244196" y="76922"/>
                      </a:lnTo>
                      <a:lnTo>
                        <a:pt x="247810" y="76005"/>
                      </a:lnTo>
                      <a:lnTo>
                        <a:pt x="249590" y="75789"/>
                      </a:lnTo>
                      <a:lnTo>
                        <a:pt x="250939" y="74926"/>
                      </a:lnTo>
                      <a:lnTo>
                        <a:pt x="253852" y="70664"/>
                      </a:lnTo>
                      <a:lnTo>
                        <a:pt x="255200" y="69208"/>
                      </a:lnTo>
                      <a:lnTo>
                        <a:pt x="257520" y="70664"/>
                      </a:lnTo>
                      <a:lnTo>
                        <a:pt x="262483" y="71635"/>
                      </a:lnTo>
                      <a:lnTo>
                        <a:pt x="265342" y="72876"/>
                      </a:lnTo>
                      <a:lnTo>
                        <a:pt x="266313" y="73739"/>
                      </a:lnTo>
                      <a:lnTo>
                        <a:pt x="269172" y="77407"/>
                      </a:lnTo>
                      <a:lnTo>
                        <a:pt x="270736" y="78917"/>
                      </a:lnTo>
                      <a:lnTo>
                        <a:pt x="270358" y="79241"/>
                      </a:lnTo>
                      <a:lnTo>
                        <a:pt x="266960" y="84689"/>
                      </a:lnTo>
                      <a:lnTo>
                        <a:pt x="266313" y="86955"/>
                      </a:lnTo>
                      <a:lnTo>
                        <a:pt x="266259" y="88573"/>
                      </a:lnTo>
                      <a:lnTo>
                        <a:pt x="264748" y="96395"/>
                      </a:lnTo>
                      <a:lnTo>
                        <a:pt x="264317" y="98714"/>
                      </a:lnTo>
                      <a:lnTo>
                        <a:pt x="264640" y="106266"/>
                      </a:lnTo>
                      <a:lnTo>
                        <a:pt x="264317" y="109287"/>
                      </a:lnTo>
                      <a:lnTo>
                        <a:pt x="264425" y="110312"/>
                      </a:lnTo>
                      <a:lnTo>
                        <a:pt x="265234" y="114034"/>
                      </a:lnTo>
                      <a:lnTo>
                        <a:pt x="265342" y="115005"/>
                      </a:lnTo>
                      <a:lnTo>
                        <a:pt x="265180" y="115652"/>
                      </a:lnTo>
                      <a:lnTo>
                        <a:pt x="263723" y="116515"/>
                      </a:lnTo>
                      <a:lnTo>
                        <a:pt x="260217" y="119590"/>
                      </a:lnTo>
                      <a:lnTo>
                        <a:pt x="258869" y="121208"/>
                      </a:lnTo>
                      <a:lnTo>
                        <a:pt x="257628" y="122341"/>
                      </a:lnTo>
                      <a:lnTo>
                        <a:pt x="255254" y="124121"/>
                      </a:lnTo>
                      <a:lnTo>
                        <a:pt x="253420" y="125254"/>
                      </a:lnTo>
                      <a:lnTo>
                        <a:pt x="252719" y="125739"/>
                      </a:lnTo>
                      <a:lnTo>
                        <a:pt x="252288" y="126117"/>
                      </a:lnTo>
                      <a:lnTo>
                        <a:pt x="251856" y="126656"/>
                      </a:lnTo>
                      <a:lnTo>
                        <a:pt x="251155" y="127681"/>
                      </a:lnTo>
                      <a:lnTo>
                        <a:pt x="250939" y="128275"/>
                      </a:lnTo>
                      <a:lnTo>
                        <a:pt x="250993" y="129407"/>
                      </a:lnTo>
                      <a:lnTo>
                        <a:pt x="247487" y="128814"/>
                      </a:lnTo>
                      <a:lnTo>
                        <a:pt x="242093" y="126872"/>
                      </a:lnTo>
                      <a:lnTo>
                        <a:pt x="240690" y="126171"/>
                      </a:lnTo>
                      <a:lnTo>
                        <a:pt x="239611" y="125470"/>
                      </a:lnTo>
                      <a:lnTo>
                        <a:pt x="239018" y="125308"/>
                      </a:lnTo>
                      <a:lnTo>
                        <a:pt x="238263" y="125470"/>
                      </a:lnTo>
                      <a:lnTo>
                        <a:pt x="237561" y="125739"/>
                      </a:lnTo>
                      <a:lnTo>
                        <a:pt x="236591" y="125793"/>
                      </a:lnTo>
                      <a:lnTo>
                        <a:pt x="235350" y="125470"/>
                      </a:lnTo>
                      <a:lnTo>
                        <a:pt x="233785" y="124660"/>
                      </a:lnTo>
                      <a:lnTo>
                        <a:pt x="231574" y="124229"/>
                      </a:lnTo>
                      <a:lnTo>
                        <a:pt x="230117" y="125577"/>
                      </a:lnTo>
                      <a:lnTo>
                        <a:pt x="229578" y="129245"/>
                      </a:lnTo>
                      <a:lnTo>
                        <a:pt x="229632" y="133345"/>
                      </a:lnTo>
                      <a:lnTo>
                        <a:pt x="230010" y="135988"/>
                      </a:lnTo>
                      <a:lnTo>
                        <a:pt x="229956" y="137714"/>
                      </a:lnTo>
                      <a:lnTo>
                        <a:pt x="228499" y="148611"/>
                      </a:lnTo>
                      <a:lnTo>
                        <a:pt x="229578" y="153304"/>
                      </a:lnTo>
                      <a:lnTo>
                        <a:pt x="230333" y="154868"/>
                      </a:lnTo>
                      <a:lnTo>
                        <a:pt x="231304" y="156001"/>
                      </a:lnTo>
                      <a:lnTo>
                        <a:pt x="230819" y="156972"/>
                      </a:lnTo>
                      <a:lnTo>
                        <a:pt x="228607" y="158644"/>
                      </a:lnTo>
                      <a:lnTo>
                        <a:pt x="228229" y="159345"/>
                      </a:lnTo>
                      <a:lnTo>
                        <a:pt x="228229" y="159885"/>
                      </a:lnTo>
                      <a:lnTo>
                        <a:pt x="228553" y="160478"/>
                      </a:lnTo>
                      <a:lnTo>
                        <a:pt x="228715" y="161179"/>
                      </a:lnTo>
                      <a:lnTo>
                        <a:pt x="228769" y="162744"/>
                      </a:lnTo>
                      <a:lnTo>
                        <a:pt x="228985" y="164254"/>
                      </a:lnTo>
                      <a:lnTo>
                        <a:pt x="230495" y="164955"/>
                      </a:lnTo>
                      <a:lnTo>
                        <a:pt x="233516" y="165225"/>
                      </a:lnTo>
                      <a:lnTo>
                        <a:pt x="234487" y="165603"/>
                      </a:lnTo>
                      <a:lnTo>
                        <a:pt x="235404" y="166358"/>
                      </a:lnTo>
                      <a:lnTo>
                        <a:pt x="237723" y="168839"/>
                      </a:lnTo>
                      <a:lnTo>
                        <a:pt x="238586" y="169972"/>
                      </a:lnTo>
                      <a:lnTo>
                        <a:pt x="239180" y="170943"/>
                      </a:lnTo>
                      <a:lnTo>
                        <a:pt x="239395" y="172183"/>
                      </a:lnTo>
                      <a:lnTo>
                        <a:pt x="239180" y="175636"/>
                      </a:lnTo>
                      <a:lnTo>
                        <a:pt x="238640" y="177686"/>
                      </a:lnTo>
                      <a:lnTo>
                        <a:pt x="237184" y="181515"/>
                      </a:lnTo>
                      <a:lnTo>
                        <a:pt x="236806" y="184590"/>
                      </a:lnTo>
                      <a:lnTo>
                        <a:pt x="236213" y="185130"/>
                      </a:lnTo>
                      <a:lnTo>
                        <a:pt x="235350" y="185669"/>
                      </a:lnTo>
                      <a:lnTo>
                        <a:pt x="234433" y="185615"/>
                      </a:lnTo>
                      <a:lnTo>
                        <a:pt x="233678" y="185237"/>
                      </a:lnTo>
                      <a:lnTo>
                        <a:pt x="232922" y="184752"/>
                      </a:lnTo>
                      <a:lnTo>
                        <a:pt x="232275" y="184482"/>
                      </a:lnTo>
                      <a:lnTo>
                        <a:pt x="231304" y="184644"/>
                      </a:lnTo>
                      <a:lnTo>
                        <a:pt x="229200" y="186208"/>
                      </a:lnTo>
                      <a:lnTo>
                        <a:pt x="227798" y="186964"/>
                      </a:lnTo>
                      <a:lnTo>
                        <a:pt x="225424" y="187935"/>
                      </a:lnTo>
                      <a:lnTo>
                        <a:pt x="221109" y="190578"/>
                      </a:lnTo>
                      <a:lnTo>
                        <a:pt x="215661" y="195109"/>
                      </a:lnTo>
                      <a:lnTo>
                        <a:pt x="212478" y="197159"/>
                      </a:lnTo>
                      <a:lnTo>
                        <a:pt x="210806" y="198561"/>
                      </a:lnTo>
                      <a:lnTo>
                        <a:pt x="209511" y="200018"/>
                      </a:lnTo>
                      <a:lnTo>
                        <a:pt x="209188" y="200827"/>
                      </a:lnTo>
                      <a:lnTo>
                        <a:pt x="209026" y="201528"/>
                      </a:lnTo>
                      <a:lnTo>
                        <a:pt x="209188" y="203470"/>
                      </a:lnTo>
                      <a:lnTo>
                        <a:pt x="209134" y="204171"/>
                      </a:lnTo>
                      <a:lnTo>
                        <a:pt x="209080" y="204657"/>
                      </a:lnTo>
                      <a:lnTo>
                        <a:pt x="207839" y="208972"/>
                      </a:lnTo>
                      <a:lnTo>
                        <a:pt x="207731" y="209619"/>
                      </a:lnTo>
                      <a:lnTo>
                        <a:pt x="207731" y="209619"/>
                      </a:lnTo>
                      <a:lnTo>
                        <a:pt x="206599" y="209080"/>
                      </a:lnTo>
                      <a:lnTo>
                        <a:pt x="199370" y="207408"/>
                      </a:lnTo>
                      <a:lnTo>
                        <a:pt x="198993" y="207408"/>
                      </a:lnTo>
                      <a:lnTo>
                        <a:pt x="198993" y="207408"/>
                      </a:lnTo>
                      <a:lnTo>
                        <a:pt x="198453" y="201474"/>
                      </a:lnTo>
                      <a:lnTo>
                        <a:pt x="197968" y="201420"/>
                      </a:lnTo>
                      <a:lnTo>
                        <a:pt x="197428" y="201474"/>
                      </a:lnTo>
                      <a:lnTo>
                        <a:pt x="196835" y="201906"/>
                      </a:lnTo>
                      <a:lnTo>
                        <a:pt x="196188" y="202014"/>
                      </a:lnTo>
                      <a:lnTo>
                        <a:pt x="195433" y="201420"/>
                      </a:lnTo>
                      <a:lnTo>
                        <a:pt x="195109" y="200503"/>
                      </a:lnTo>
                      <a:lnTo>
                        <a:pt x="194570" y="185184"/>
                      </a:lnTo>
                      <a:lnTo>
                        <a:pt x="194138" y="182810"/>
                      </a:lnTo>
                      <a:lnTo>
                        <a:pt x="194084" y="178710"/>
                      </a:lnTo>
                      <a:lnTo>
                        <a:pt x="193922" y="177793"/>
                      </a:lnTo>
                      <a:lnTo>
                        <a:pt x="193652" y="177038"/>
                      </a:lnTo>
                      <a:lnTo>
                        <a:pt x="192951" y="176121"/>
                      </a:lnTo>
                      <a:lnTo>
                        <a:pt x="191225" y="175150"/>
                      </a:lnTo>
                      <a:lnTo>
                        <a:pt x="187072" y="174503"/>
                      </a:lnTo>
                      <a:lnTo>
                        <a:pt x="185669" y="174018"/>
                      </a:lnTo>
                      <a:lnTo>
                        <a:pt x="182594" y="174287"/>
                      </a:lnTo>
                      <a:lnTo>
                        <a:pt x="180814" y="174125"/>
                      </a:lnTo>
                      <a:lnTo>
                        <a:pt x="176067" y="174125"/>
                      </a:lnTo>
                      <a:lnTo>
                        <a:pt x="172453" y="173154"/>
                      </a:lnTo>
                      <a:lnTo>
                        <a:pt x="169810" y="170835"/>
                      </a:lnTo>
                      <a:lnTo>
                        <a:pt x="168408" y="168569"/>
                      </a:lnTo>
                      <a:lnTo>
                        <a:pt x="167059" y="165333"/>
                      </a:lnTo>
                      <a:lnTo>
                        <a:pt x="164200" y="152063"/>
                      </a:lnTo>
                      <a:lnTo>
                        <a:pt x="163876" y="151308"/>
                      </a:lnTo>
                      <a:lnTo>
                        <a:pt x="161557" y="153951"/>
                      </a:lnTo>
                      <a:lnTo>
                        <a:pt x="152009" y="160910"/>
                      </a:lnTo>
                      <a:lnTo>
                        <a:pt x="150768" y="161988"/>
                      </a:lnTo>
                      <a:lnTo>
                        <a:pt x="149042" y="164200"/>
                      </a:lnTo>
                      <a:lnTo>
                        <a:pt x="148341" y="164955"/>
                      </a:lnTo>
                      <a:lnTo>
                        <a:pt x="148071" y="164686"/>
                      </a:lnTo>
                      <a:lnTo>
                        <a:pt x="147856" y="163930"/>
                      </a:lnTo>
                      <a:lnTo>
                        <a:pt x="147640" y="161611"/>
                      </a:lnTo>
                      <a:lnTo>
                        <a:pt x="147262" y="161179"/>
                      </a:lnTo>
                      <a:lnTo>
                        <a:pt x="146777" y="161125"/>
                      </a:lnTo>
                      <a:lnTo>
                        <a:pt x="146291" y="161341"/>
                      </a:lnTo>
                      <a:lnTo>
                        <a:pt x="145752" y="161449"/>
                      </a:lnTo>
                      <a:lnTo>
                        <a:pt x="144997" y="161449"/>
                      </a:lnTo>
                      <a:lnTo>
                        <a:pt x="139710" y="160748"/>
                      </a:lnTo>
                      <a:lnTo>
                        <a:pt x="137768" y="161557"/>
                      </a:lnTo>
                      <a:lnTo>
                        <a:pt x="137229" y="162366"/>
                      </a:lnTo>
                      <a:lnTo>
                        <a:pt x="136959" y="163391"/>
                      </a:lnTo>
                      <a:lnTo>
                        <a:pt x="137121" y="165710"/>
                      </a:lnTo>
                      <a:lnTo>
                        <a:pt x="136851" y="167437"/>
                      </a:lnTo>
                      <a:lnTo>
                        <a:pt x="136096" y="168947"/>
                      </a:lnTo>
                      <a:lnTo>
                        <a:pt x="131619" y="175582"/>
                      </a:lnTo>
                      <a:lnTo>
                        <a:pt x="130270" y="177200"/>
                      </a:lnTo>
                      <a:lnTo>
                        <a:pt x="130001" y="178009"/>
                      </a:lnTo>
                      <a:lnTo>
                        <a:pt x="129731" y="180113"/>
                      </a:lnTo>
                      <a:lnTo>
                        <a:pt x="129731" y="180113"/>
                      </a:lnTo>
                      <a:lnTo>
                        <a:pt x="128976" y="179735"/>
                      </a:lnTo>
                      <a:lnTo>
                        <a:pt x="120075" y="177146"/>
                      </a:lnTo>
                      <a:lnTo>
                        <a:pt x="117810" y="175636"/>
                      </a:lnTo>
                      <a:lnTo>
                        <a:pt x="115814" y="176283"/>
                      </a:lnTo>
                      <a:lnTo>
                        <a:pt x="112739" y="175582"/>
                      </a:lnTo>
                      <a:lnTo>
                        <a:pt x="109664" y="174395"/>
                      </a:lnTo>
                      <a:lnTo>
                        <a:pt x="104486" y="173370"/>
                      </a:lnTo>
                      <a:lnTo>
                        <a:pt x="96179" y="170727"/>
                      </a:lnTo>
                      <a:lnTo>
                        <a:pt x="81345" y="169001"/>
                      </a:lnTo>
                      <a:lnTo>
                        <a:pt x="77946" y="169918"/>
                      </a:lnTo>
                      <a:lnTo>
                        <a:pt x="76166" y="170080"/>
                      </a:lnTo>
                      <a:lnTo>
                        <a:pt x="75357" y="169271"/>
                      </a:lnTo>
                      <a:lnTo>
                        <a:pt x="75142" y="168677"/>
                      </a:lnTo>
                      <a:lnTo>
                        <a:pt x="74602" y="168408"/>
                      </a:lnTo>
                      <a:lnTo>
                        <a:pt x="74009" y="168192"/>
                      </a:lnTo>
                      <a:lnTo>
                        <a:pt x="73577" y="167760"/>
                      </a:lnTo>
                      <a:lnTo>
                        <a:pt x="73631" y="167275"/>
                      </a:lnTo>
                      <a:lnTo>
                        <a:pt x="74278" y="166304"/>
                      </a:lnTo>
                      <a:lnTo>
                        <a:pt x="74171" y="165872"/>
                      </a:lnTo>
                      <a:lnTo>
                        <a:pt x="73685" y="165549"/>
                      </a:lnTo>
                      <a:lnTo>
                        <a:pt x="71204" y="164739"/>
                      </a:lnTo>
                      <a:lnTo>
                        <a:pt x="56316" y="163229"/>
                      </a:lnTo>
                      <a:lnTo>
                        <a:pt x="47685" y="162420"/>
                      </a:lnTo>
                      <a:lnTo>
                        <a:pt x="43208" y="163715"/>
                      </a:lnTo>
                      <a:lnTo>
                        <a:pt x="42021" y="165333"/>
                      </a:lnTo>
                      <a:lnTo>
                        <a:pt x="40996" y="166358"/>
                      </a:lnTo>
                      <a:lnTo>
                        <a:pt x="40403" y="166412"/>
                      </a:lnTo>
                      <a:lnTo>
                        <a:pt x="37760" y="164200"/>
                      </a:lnTo>
                      <a:lnTo>
                        <a:pt x="36843" y="163769"/>
                      </a:lnTo>
                      <a:lnTo>
                        <a:pt x="35818" y="163607"/>
                      </a:lnTo>
                      <a:lnTo>
                        <a:pt x="33876" y="163553"/>
                      </a:lnTo>
                      <a:lnTo>
                        <a:pt x="32096" y="163283"/>
                      </a:lnTo>
                      <a:lnTo>
                        <a:pt x="30639" y="162690"/>
                      </a:lnTo>
                      <a:lnTo>
                        <a:pt x="29614" y="161719"/>
                      </a:lnTo>
                      <a:lnTo>
                        <a:pt x="28913" y="157673"/>
                      </a:lnTo>
                      <a:lnTo>
                        <a:pt x="28212" y="155731"/>
                      </a:lnTo>
                      <a:lnTo>
                        <a:pt x="26971" y="156055"/>
                      </a:lnTo>
                      <a:lnTo>
                        <a:pt x="26378" y="156486"/>
                      </a:lnTo>
                      <a:lnTo>
                        <a:pt x="24220" y="157511"/>
                      </a:lnTo>
                      <a:lnTo>
                        <a:pt x="23627" y="158158"/>
                      </a:lnTo>
                      <a:lnTo>
                        <a:pt x="22440" y="159939"/>
                      </a:lnTo>
                      <a:lnTo>
                        <a:pt x="21739" y="160532"/>
                      </a:lnTo>
                      <a:lnTo>
                        <a:pt x="16776" y="156378"/>
                      </a:lnTo>
                      <a:lnTo>
                        <a:pt x="16398" y="155893"/>
                      </a:lnTo>
                      <a:lnTo>
                        <a:pt x="16129" y="155246"/>
                      </a:lnTo>
                      <a:lnTo>
                        <a:pt x="16129" y="154005"/>
                      </a:lnTo>
                      <a:lnTo>
                        <a:pt x="16344" y="153142"/>
                      </a:lnTo>
                      <a:lnTo>
                        <a:pt x="16830" y="151685"/>
                      </a:lnTo>
                      <a:lnTo>
                        <a:pt x="16884" y="150607"/>
                      </a:lnTo>
                      <a:lnTo>
                        <a:pt x="16830" y="149258"/>
                      </a:lnTo>
                      <a:lnTo>
                        <a:pt x="15104" y="142893"/>
                      </a:lnTo>
                      <a:lnTo>
                        <a:pt x="14672" y="139171"/>
                      </a:lnTo>
                      <a:lnTo>
                        <a:pt x="14349" y="137822"/>
                      </a:lnTo>
                      <a:lnTo>
                        <a:pt x="14079" y="137121"/>
                      </a:lnTo>
                      <a:lnTo>
                        <a:pt x="13647" y="136528"/>
                      </a:lnTo>
                      <a:lnTo>
                        <a:pt x="12622" y="136096"/>
                      </a:lnTo>
                      <a:lnTo>
                        <a:pt x="11705" y="135826"/>
                      </a:lnTo>
                      <a:lnTo>
                        <a:pt x="11058" y="135503"/>
                      </a:lnTo>
                      <a:lnTo>
                        <a:pt x="10681" y="133561"/>
                      </a:lnTo>
                      <a:lnTo>
                        <a:pt x="10465" y="132374"/>
                      </a:lnTo>
                      <a:lnTo>
                        <a:pt x="9925" y="132050"/>
                      </a:lnTo>
                      <a:lnTo>
                        <a:pt x="8954" y="132050"/>
                      </a:lnTo>
                      <a:lnTo>
                        <a:pt x="6905" y="132752"/>
                      </a:lnTo>
                      <a:lnTo>
                        <a:pt x="5988" y="132536"/>
                      </a:lnTo>
                      <a:lnTo>
                        <a:pt x="5556" y="131889"/>
                      </a:lnTo>
                      <a:lnTo>
                        <a:pt x="4855" y="130540"/>
                      </a:lnTo>
                      <a:lnTo>
                        <a:pt x="2805" y="130001"/>
                      </a:lnTo>
                      <a:lnTo>
                        <a:pt x="539" y="129407"/>
                      </a:lnTo>
                      <a:lnTo>
                        <a:pt x="0" y="126656"/>
                      </a:lnTo>
                      <a:lnTo>
                        <a:pt x="2050" y="119860"/>
                      </a:lnTo>
                      <a:lnTo>
                        <a:pt x="2212" y="117918"/>
                      </a:lnTo>
                      <a:lnTo>
                        <a:pt x="2481" y="116569"/>
                      </a:lnTo>
                      <a:lnTo>
                        <a:pt x="3183" y="115490"/>
                      </a:lnTo>
                      <a:lnTo>
                        <a:pt x="4207" y="114681"/>
                      </a:lnTo>
                      <a:lnTo>
                        <a:pt x="5772" y="114196"/>
                      </a:lnTo>
                      <a:lnTo>
                        <a:pt x="7336" y="114142"/>
                      </a:lnTo>
                      <a:lnTo>
                        <a:pt x="10627" y="114627"/>
                      </a:lnTo>
                      <a:lnTo>
                        <a:pt x="12892" y="114519"/>
                      </a:lnTo>
                      <a:lnTo>
                        <a:pt x="13917" y="114142"/>
                      </a:lnTo>
                      <a:lnTo>
                        <a:pt x="14780" y="113710"/>
                      </a:lnTo>
                      <a:lnTo>
                        <a:pt x="17100" y="112038"/>
                      </a:lnTo>
                      <a:lnTo>
                        <a:pt x="18232" y="110905"/>
                      </a:lnTo>
                      <a:lnTo>
                        <a:pt x="19311" y="109611"/>
                      </a:lnTo>
                      <a:lnTo>
                        <a:pt x="20336" y="108640"/>
                      </a:lnTo>
                      <a:lnTo>
                        <a:pt x="21037" y="107669"/>
                      </a:lnTo>
                      <a:lnTo>
                        <a:pt x="21415" y="106482"/>
                      </a:lnTo>
                      <a:lnTo>
                        <a:pt x="21199" y="104918"/>
                      </a:lnTo>
                      <a:lnTo>
                        <a:pt x="21091" y="102328"/>
                      </a:lnTo>
                      <a:lnTo>
                        <a:pt x="21685" y="98013"/>
                      </a:lnTo>
                      <a:lnTo>
                        <a:pt x="22062" y="96610"/>
                      </a:lnTo>
                      <a:lnTo>
                        <a:pt x="24004" y="93158"/>
                      </a:lnTo>
                      <a:lnTo>
                        <a:pt x="30046" y="86146"/>
                      </a:lnTo>
                      <a:lnTo>
                        <a:pt x="29722" y="85822"/>
                      </a:lnTo>
                      <a:close/>
                      <a:moveTo>
                        <a:pt x="40511" y="168461"/>
                      </a:moveTo>
                      <a:lnTo>
                        <a:pt x="40888" y="168839"/>
                      </a:lnTo>
                      <a:lnTo>
                        <a:pt x="42560" y="168785"/>
                      </a:lnTo>
                      <a:lnTo>
                        <a:pt x="42884" y="169378"/>
                      </a:lnTo>
                      <a:lnTo>
                        <a:pt x="42560" y="170349"/>
                      </a:lnTo>
                      <a:lnTo>
                        <a:pt x="41913" y="170457"/>
                      </a:lnTo>
                      <a:lnTo>
                        <a:pt x="41104" y="170188"/>
                      </a:lnTo>
                      <a:lnTo>
                        <a:pt x="38784" y="169756"/>
                      </a:lnTo>
                      <a:lnTo>
                        <a:pt x="34038" y="168138"/>
                      </a:lnTo>
                      <a:lnTo>
                        <a:pt x="28913" y="167221"/>
                      </a:lnTo>
                      <a:lnTo>
                        <a:pt x="27780" y="166627"/>
                      </a:lnTo>
                      <a:lnTo>
                        <a:pt x="26432" y="166196"/>
                      </a:lnTo>
                      <a:lnTo>
                        <a:pt x="22764" y="166681"/>
                      </a:lnTo>
                      <a:lnTo>
                        <a:pt x="21469" y="166358"/>
                      </a:lnTo>
                      <a:lnTo>
                        <a:pt x="20930" y="165117"/>
                      </a:lnTo>
                      <a:lnTo>
                        <a:pt x="21199" y="163553"/>
                      </a:lnTo>
                      <a:lnTo>
                        <a:pt x="22062" y="162204"/>
                      </a:lnTo>
                      <a:lnTo>
                        <a:pt x="23357" y="161557"/>
                      </a:lnTo>
                      <a:lnTo>
                        <a:pt x="27888" y="163715"/>
                      </a:lnTo>
                      <a:lnTo>
                        <a:pt x="32311" y="164362"/>
                      </a:lnTo>
                      <a:lnTo>
                        <a:pt x="35170" y="165225"/>
                      </a:lnTo>
                      <a:lnTo>
                        <a:pt x="39809" y="167868"/>
                      </a:lnTo>
                      <a:lnTo>
                        <a:pt x="40511" y="168461"/>
                      </a:lnTo>
                      <a:close/>
                      <a:moveTo>
                        <a:pt x="163121" y="485"/>
                      </a:moveTo>
                      <a:lnTo>
                        <a:pt x="165549" y="0"/>
                      </a:lnTo>
                      <a:lnTo>
                        <a:pt x="166088" y="701"/>
                      </a:lnTo>
                      <a:lnTo>
                        <a:pt x="165926" y="2212"/>
                      </a:lnTo>
                      <a:lnTo>
                        <a:pt x="164739" y="3722"/>
                      </a:lnTo>
                      <a:lnTo>
                        <a:pt x="163715" y="4315"/>
                      </a:lnTo>
                      <a:lnTo>
                        <a:pt x="163067" y="3668"/>
                      </a:lnTo>
                      <a:lnTo>
                        <a:pt x="162744" y="2589"/>
                      </a:lnTo>
                      <a:lnTo>
                        <a:pt x="162312" y="1726"/>
                      </a:lnTo>
                      <a:lnTo>
                        <a:pt x="162204" y="1079"/>
                      </a:lnTo>
                      <a:lnTo>
                        <a:pt x="163121" y="485"/>
                      </a:ln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D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="" xmlns:a16="http://schemas.microsoft.com/office/drawing/2014/main" id="{E735A986-70B8-4DDC-91F3-578950C4E9FC}"/>
                    </a:ext>
                  </a:extLst>
                </p:cNvPr>
                <p:cNvSpPr/>
                <p:nvPr/>
              </p:nvSpPr>
              <p:spPr>
                <a:xfrm>
                  <a:off x="2629267" y="3367388"/>
                  <a:ext cx="96610" cy="238262"/>
                </a:xfrm>
                <a:custGeom>
                  <a:avLst/>
                  <a:gdLst>
                    <a:gd name="connsiteX0" fmla="*/ 63490 w 96610"/>
                    <a:gd name="connsiteY0" fmla="*/ 230711 h 238262"/>
                    <a:gd name="connsiteX1" fmla="*/ 63058 w 96610"/>
                    <a:gd name="connsiteY1" fmla="*/ 230441 h 238262"/>
                    <a:gd name="connsiteX2" fmla="*/ 61332 w 96610"/>
                    <a:gd name="connsiteY2" fmla="*/ 229902 h 238262"/>
                    <a:gd name="connsiteX3" fmla="*/ 60577 w 96610"/>
                    <a:gd name="connsiteY3" fmla="*/ 229362 h 238262"/>
                    <a:gd name="connsiteX4" fmla="*/ 58473 w 96610"/>
                    <a:gd name="connsiteY4" fmla="*/ 229740 h 238262"/>
                    <a:gd name="connsiteX5" fmla="*/ 55938 w 96610"/>
                    <a:gd name="connsiteY5" fmla="*/ 228553 h 238262"/>
                    <a:gd name="connsiteX6" fmla="*/ 53349 w 96610"/>
                    <a:gd name="connsiteY6" fmla="*/ 226881 h 238262"/>
                    <a:gd name="connsiteX7" fmla="*/ 51083 w 96610"/>
                    <a:gd name="connsiteY7" fmla="*/ 225856 h 238262"/>
                    <a:gd name="connsiteX8" fmla="*/ 48009 w 96610"/>
                    <a:gd name="connsiteY8" fmla="*/ 225478 h 238262"/>
                    <a:gd name="connsiteX9" fmla="*/ 46768 w 96610"/>
                    <a:gd name="connsiteY9" fmla="*/ 225586 h 238262"/>
                    <a:gd name="connsiteX10" fmla="*/ 46228 w 96610"/>
                    <a:gd name="connsiteY10" fmla="*/ 226126 h 238262"/>
                    <a:gd name="connsiteX11" fmla="*/ 45581 w 96610"/>
                    <a:gd name="connsiteY11" fmla="*/ 227151 h 238262"/>
                    <a:gd name="connsiteX12" fmla="*/ 42237 w 96610"/>
                    <a:gd name="connsiteY12" fmla="*/ 229794 h 238262"/>
                    <a:gd name="connsiteX13" fmla="*/ 40888 w 96610"/>
                    <a:gd name="connsiteY13" fmla="*/ 230603 h 238262"/>
                    <a:gd name="connsiteX14" fmla="*/ 39108 w 96610"/>
                    <a:gd name="connsiteY14" fmla="*/ 230980 h 238262"/>
                    <a:gd name="connsiteX15" fmla="*/ 37652 w 96610"/>
                    <a:gd name="connsiteY15" fmla="*/ 230711 h 238262"/>
                    <a:gd name="connsiteX16" fmla="*/ 36249 w 96610"/>
                    <a:gd name="connsiteY16" fmla="*/ 230225 h 238262"/>
                    <a:gd name="connsiteX17" fmla="*/ 34685 w 96610"/>
                    <a:gd name="connsiteY17" fmla="*/ 229956 h 238262"/>
                    <a:gd name="connsiteX18" fmla="*/ 33174 w 96610"/>
                    <a:gd name="connsiteY18" fmla="*/ 230279 h 238262"/>
                    <a:gd name="connsiteX19" fmla="*/ 31179 w 96610"/>
                    <a:gd name="connsiteY19" fmla="*/ 231790 h 238262"/>
                    <a:gd name="connsiteX20" fmla="*/ 29614 w 96610"/>
                    <a:gd name="connsiteY20" fmla="*/ 232275 h 238262"/>
                    <a:gd name="connsiteX21" fmla="*/ 23357 w 96610"/>
                    <a:gd name="connsiteY21" fmla="*/ 232653 h 238262"/>
                    <a:gd name="connsiteX22" fmla="*/ 20876 w 96610"/>
                    <a:gd name="connsiteY22" fmla="*/ 234001 h 238262"/>
                    <a:gd name="connsiteX23" fmla="*/ 21361 w 96610"/>
                    <a:gd name="connsiteY23" fmla="*/ 237022 h 238262"/>
                    <a:gd name="connsiteX24" fmla="*/ 20336 w 96610"/>
                    <a:gd name="connsiteY24" fmla="*/ 236752 h 238262"/>
                    <a:gd name="connsiteX25" fmla="*/ 19203 w 96610"/>
                    <a:gd name="connsiteY25" fmla="*/ 235512 h 238262"/>
                    <a:gd name="connsiteX26" fmla="*/ 18448 w 96610"/>
                    <a:gd name="connsiteY26" fmla="*/ 235296 h 238262"/>
                    <a:gd name="connsiteX27" fmla="*/ 17747 w 96610"/>
                    <a:gd name="connsiteY27" fmla="*/ 235835 h 238262"/>
                    <a:gd name="connsiteX28" fmla="*/ 16668 w 96610"/>
                    <a:gd name="connsiteY28" fmla="*/ 237831 h 238262"/>
                    <a:gd name="connsiteX29" fmla="*/ 15751 w 96610"/>
                    <a:gd name="connsiteY29" fmla="*/ 238263 h 238262"/>
                    <a:gd name="connsiteX30" fmla="*/ 14726 w 96610"/>
                    <a:gd name="connsiteY30" fmla="*/ 237561 h 238262"/>
                    <a:gd name="connsiteX31" fmla="*/ 13863 w 96610"/>
                    <a:gd name="connsiteY31" fmla="*/ 235889 h 238262"/>
                    <a:gd name="connsiteX32" fmla="*/ 10680 w 96610"/>
                    <a:gd name="connsiteY32" fmla="*/ 226881 h 238262"/>
                    <a:gd name="connsiteX33" fmla="*/ 8846 w 96610"/>
                    <a:gd name="connsiteY33" fmla="*/ 224130 h 238262"/>
                    <a:gd name="connsiteX34" fmla="*/ 7983 w 96610"/>
                    <a:gd name="connsiteY34" fmla="*/ 222350 h 238262"/>
                    <a:gd name="connsiteX35" fmla="*/ 7390 w 96610"/>
                    <a:gd name="connsiteY35" fmla="*/ 220408 h 238262"/>
                    <a:gd name="connsiteX36" fmla="*/ 7174 w 96610"/>
                    <a:gd name="connsiteY36" fmla="*/ 218628 h 238262"/>
                    <a:gd name="connsiteX37" fmla="*/ 7498 w 96610"/>
                    <a:gd name="connsiteY37" fmla="*/ 216956 h 238262"/>
                    <a:gd name="connsiteX38" fmla="*/ 8091 w 96610"/>
                    <a:gd name="connsiteY38" fmla="*/ 215499 h 238262"/>
                    <a:gd name="connsiteX39" fmla="*/ 8253 w 96610"/>
                    <a:gd name="connsiteY39" fmla="*/ 214043 h 238262"/>
                    <a:gd name="connsiteX40" fmla="*/ 6689 w 96610"/>
                    <a:gd name="connsiteY40" fmla="*/ 210968 h 238262"/>
                    <a:gd name="connsiteX41" fmla="*/ 5718 w 96610"/>
                    <a:gd name="connsiteY41" fmla="*/ 205196 h 238262"/>
                    <a:gd name="connsiteX42" fmla="*/ 5178 w 96610"/>
                    <a:gd name="connsiteY42" fmla="*/ 203308 h 238262"/>
                    <a:gd name="connsiteX43" fmla="*/ 4693 w 96610"/>
                    <a:gd name="connsiteY43" fmla="*/ 202499 h 238262"/>
                    <a:gd name="connsiteX44" fmla="*/ 3992 w 96610"/>
                    <a:gd name="connsiteY44" fmla="*/ 201960 h 238262"/>
                    <a:gd name="connsiteX45" fmla="*/ 3021 w 96610"/>
                    <a:gd name="connsiteY45" fmla="*/ 201528 h 238262"/>
                    <a:gd name="connsiteX46" fmla="*/ 2158 w 96610"/>
                    <a:gd name="connsiteY46" fmla="*/ 200881 h 238262"/>
                    <a:gd name="connsiteX47" fmla="*/ 1780 w 96610"/>
                    <a:gd name="connsiteY47" fmla="*/ 199802 h 238262"/>
                    <a:gd name="connsiteX48" fmla="*/ 1564 w 96610"/>
                    <a:gd name="connsiteY48" fmla="*/ 198939 h 238262"/>
                    <a:gd name="connsiteX49" fmla="*/ 755 w 96610"/>
                    <a:gd name="connsiteY49" fmla="*/ 197267 h 238262"/>
                    <a:gd name="connsiteX50" fmla="*/ 539 w 96610"/>
                    <a:gd name="connsiteY50" fmla="*/ 196242 h 238262"/>
                    <a:gd name="connsiteX51" fmla="*/ 863 w 96610"/>
                    <a:gd name="connsiteY51" fmla="*/ 195648 h 238262"/>
                    <a:gd name="connsiteX52" fmla="*/ 2373 w 96610"/>
                    <a:gd name="connsiteY52" fmla="*/ 193922 h 238262"/>
                    <a:gd name="connsiteX53" fmla="*/ 2913 w 96610"/>
                    <a:gd name="connsiteY53" fmla="*/ 193545 h 238262"/>
                    <a:gd name="connsiteX54" fmla="*/ 3614 w 96610"/>
                    <a:gd name="connsiteY54" fmla="*/ 193706 h 238262"/>
                    <a:gd name="connsiteX55" fmla="*/ 5664 w 96610"/>
                    <a:gd name="connsiteY55" fmla="*/ 194569 h 238262"/>
                    <a:gd name="connsiteX56" fmla="*/ 6851 w 96610"/>
                    <a:gd name="connsiteY56" fmla="*/ 194785 h 238262"/>
                    <a:gd name="connsiteX57" fmla="*/ 7930 w 96610"/>
                    <a:gd name="connsiteY57" fmla="*/ 194300 h 238262"/>
                    <a:gd name="connsiteX58" fmla="*/ 8361 w 96610"/>
                    <a:gd name="connsiteY58" fmla="*/ 193059 h 238262"/>
                    <a:gd name="connsiteX59" fmla="*/ 8685 w 96610"/>
                    <a:gd name="connsiteY59" fmla="*/ 186047 h 238262"/>
                    <a:gd name="connsiteX60" fmla="*/ 9278 w 96610"/>
                    <a:gd name="connsiteY60" fmla="*/ 183457 h 238262"/>
                    <a:gd name="connsiteX61" fmla="*/ 10896 w 96610"/>
                    <a:gd name="connsiteY61" fmla="*/ 181785 h 238262"/>
                    <a:gd name="connsiteX62" fmla="*/ 11166 w 96610"/>
                    <a:gd name="connsiteY62" fmla="*/ 180598 h 238262"/>
                    <a:gd name="connsiteX63" fmla="*/ 11328 w 96610"/>
                    <a:gd name="connsiteY63" fmla="*/ 178225 h 238262"/>
                    <a:gd name="connsiteX64" fmla="*/ 11112 w 96610"/>
                    <a:gd name="connsiteY64" fmla="*/ 177092 h 238262"/>
                    <a:gd name="connsiteX65" fmla="*/ 10680 w 96610"/>
                    <a:gd name="connsiteY65" fmla="*/ 176337 h 238262"/>
                    <a:gd name="connsiteX66" fmla="*/ 9979 w 96610"/>
                    <a:gd name="connsiteY66" fmla="*/ 175798 h 238262"/>
                    <a:gd name="connsiteX67" fmla="*/ 8954 w 96610"/>
                    <a:gd name="connsiteY67" fmla="*/ 175258 h 238262"/>
                    <a:gd name="connsiteX68" fmla="*/ 6689 w 96610"/>
                    <a:gd name="connsiteY68" fmla="*/ 174611 h 238262"/>
                    <a:gd name="connsiteX69" fmla="*/ 4855 w 96610"/>
                    <a:gd name="connsiteY69" fmla="*/ 174881 h 238262"/>
                    <a:gd name="connsiteX70" fmla="*/ 1241 w 96610"/>
                    <a:gd name="connsiteY70" fmla="*/ 176445 h 238262"/>
                    <a:gd name="connsiteX71" fmla="*/ 1187 w 96610"/>
                    <a:gd name="connsiteY71" fmla="*/ 174449 h 238262"/>
                    <a:gd name="connsiteX72" fmla="*/ 216 w 96610"/>
                    <a:gd name="connsiteY72" fmla="*/ 170781 h 238262"/>
                    <a:gd name="connsiteX73" fmla="*/ 0 w 96610"/>
                    <a:gd name="connsiteY73" fmla="*/ 168947 h 238262"/>
                    <a:gd name="connsiteX74" fmla="*/ 270 w 96610"/>
                    <a:gd name="connsiteY74" fmla="*/ 168030 h 238262"/>
                    <a:gd name="connsiteX75" fmla="*/ 1510 w 96610"/>
                    <a:gd name="connsiteY75" fmla="*/ 166304 h 238262"/>
                    <a:gd name="connsiteX76" fmla="*/ 1780 w 96610"/>
                    <a:gd name="connsiteY76" fmla="*/ 165387 h 238262"/>
                    <a:gd name="connsiteX77" fmla="*/ 1780 w 96610"/>
                    <a:gd name="connsiteY77" fmla="*/ 161503 h 238262"/>
                    <a:gd name="connsiteX78" fmla="*/ 2158 w 96610"/>
                    <a:gd name="connsiteY78" fmla="*/ 159993 h 238262"/>
                    <a:gd name="connsiteX79" fmla="*/ 3021 w 96610"/>
                    <a:gd name="connsiteY79" fmla="*/ 157997 h 238262"/>
                    <a:gd name="connsiteX80" fmla="*/ 4207 w 96610"/>
                    <a:gd name="connsiteY80" fmla="*/ 156217 h 238262"/>
                    <a:gd name="connsiteX81" fmla="*/ 5664 w 96610"/>
                    <a:gd name="connsiteY81" fmla="*/ 155461 h 238262"/>
                    <a:gd name="connsiteX82" fmla="*/ 7282 w 96610"/>
                    <a:gd name="connsiteY82" fmla="*/ 156001 h 238262"/>
                    <a:gd name="connsiteX83" fmla="*/ 8523 w 96610"/>
                    <a:gd name="connsiteY83" fmla="*/ 157188 h 238262"/>
                    <a:gd name="connsiteX84" fmla="*/ 9871 w 96610"/>
                    <a:gd name="connsiteY84" fmla="*/ 158266 h 238262"/>
                    <a:gd name="connsiteX85" fmla="*/ 11921 w 96610"/>
                    <a:gd name="connsiteY85" fmla="*/ 158428 h 238262"/>
                    <a:gd name="connsiteX86" fmla="*/ 13647 w 96610"/>
                    <a:gd name="connsiteY86" fmla="*/ 157781 h 238262"/>
                    <a:gd name="connsiteX87" fmla="*/ 17477 w 96610"/>
                    <a:gd name="connsiteY87" fmla="*/ 155192 h 238262"/>
                    <a:gd name="connsiteX88" fmla="*/ 19473 w 96610"/>
                    <a:gd name="connsiteY88" fmla="*/ 153358 h 238262"/>
                    <a:gd name="connsiteX89" fmla="*/ 21469 w 96610"/>
                    <a:gd name="connsiteY89" fmla="*/ 152279 h 238262"/>
                    <a:gd name="connsiteX90" fmla="*/ 22386 w 96610"/>
                    <a:gd name="connsiteY90" fmla="*/ 151578 h 238262"/>
                    <a:gd name="connsiteX91" fmla="*/ 22925 w 96610"/>
                    <a:gd name="connsiteY91" fmla="*/ 150715 h 238262"/>
                    <a:gd name="connsiteX92" fmla="*/ 23842 w 96610"/>
                    <a:gd name="connsiteY92" fmla="*/ 147694 h 238262"/>
                    <a:gd name="connsiteX93" fmla="*/ 25191 w 96610"/>
                    <a:gd name="connsiteY93" fmla="*/ 145968 h 238262"/>
                    <a:gd name="connsiteX94" fmla="*/ 26701 w 96610"/>
                    <a:gd name="connsiteY94" fmla="*/ 145104 h 238262"/>
                    <a:gd name="connsiteX95" fmla="*/ 28320 w 96610"/>
                    <a:gd name="connsiteY95" fmla="*/ 144403 h 238262"/>
                    <a:gd name="connsiteX96" fmla="*/ 32851 w 96610"/>
                    <a:gd name="connsiteY96" fmla="*/ 140843 h 238262"/>
                    <a:gd name="connsiteX97" fmla="*/ 33336 w 96610"/>
                    <a:gd name="connsiteY97" fmla="*/ 139764 h 238262"/>
                    <a:gd name="connsiteX98" fmla="*/ 33013 w 96610"/>
                    <a:gd name="connsiteY98" fmla="*/ 134316 h 238262"/>
                    <a:gd name="connsiteX99" fmla="*/ 32365 w 96610"/>
                    <a:gd name="connsiteY99" fmla="*/ 132158 h 238262"/>
                    <a:gd name="connsiteX100" fmla="*/ 32096 w 96610"/>
                    <a:gd name="connsiteY100" fmla="*/ 123528 h 238262"/>
                    <a:gd name="connsiteX101" fmla="*/ 32419 w 96610"/>
                    <a:gd name="connsiteY101" fmla="*/ 122557 h 238262"/>
                    <a:gd name="connsiteX102" fmla="*/ 33067 w 96610"/>
                    <a:gd name="connsiteY102" fmla="*/ 121424 h 238262"/>
                    <a:gd name="connsiteX103" fmla="*/ 33336 w 96610"/>
                    <a:gd name="connsiteY103" fmla="*/ 120183 h 238262"/>
                    <a:gd name="connsiteX104" fmla="*/ 32635 w 96610"/>
                    <a:gd name="connsiteY104" fmla="*/ 119050 h 238262"/>
                    <a:gd name="connsiteX105" fmla="*/ 35872 w 96610"/>
                    <a:gd name="connsiteY105" fmla="*/ 114357 h 238262"/>
                    <a:gd name="connsiteX106" fmla="*/ 37112 w 96610"/>
                    <a:gd name="connsiteY106" fmla="*/ 111876 h 238262"/>
                    <a:gd name="connsiteX107" fmla="*/ 39755 w 96610"/>
                    <a:gd name="connsiteY107" fmla="*/ 102220 h 238262"/>
                    <a:gd name="connsiteX108" fmla="*/ 41374 w 96610"/>
                    <a:gd name="connsiteY108" fmla="*/ 99793 h 238262"/>
                    <a:gd name="connsiteX109" fmla="*/ 43963 w 96610"/>
                    <a:gd name="connsiteY109" fmla="*/ 98175 h 238262"/>
                    <a:gd name="connsiteX110" fmla="*/ 45959 w 96610"/>
                    <a:gd name="connsiteY110" fmla="*/ 97743 h 238262"/>
                    <a:gd name="connsiteX111" fmla="*/ 47415 w 96610"/>
                    <a:gd name="connsiteY111" fmla="*/ 98013 h 238262"/>
                    <a:gd name="connsiteX112" fmla="*/ 48710 w 96610"/>
                    <a:gd name="connsiteY112" fmla="*/ 98498 h 238262"/>
                    <a:gd name="connsiteX113" fmla="*/ 50220 w 96610"/>
                    <a:gd name="connsiteY113" fmla="*/ 98768 h 238262"/>
                    <a:gd name="connsiteX114" fmla="*/ 51137 w 96610"/>
                    <a:gd name="connsiteY114" fmla="*/ 97851 h 238262"/>
                    <a:gd name="connsiteX115" fmla="*/ 51731 w 96610"/>
                    <a:gd name="connsiteY115" fmla="*/ 95693 h 238262"/>
                    <a:gd name="connsiteX116" fmla="*/ 52917 w 96610"/>
                    <a:gd name="connsiteY116" fmla="*/ 88088 h 238262"/>
                    <a:gd name="connsiteX117" fmla="*/ 52863 w 96610"/>
                    <a:gd name="connsiteY117" fmla="*/ 86847 h 238262"/>
                    <a:gd name="connsiteX118" fmla="*/ 52701 w 96610"/>
                    <a:gd name="connsiteY118" fmla="*/ 86415 h 238262"/>
                    <a:gd name="connsiteX119" fmla="*/ 52270 w 96610"/>
                    <a:gd name="connsiteY119" fmla="*/ 86146 h 238262"/>
                    <a:gd name="connsiteX120" fmla="*/ 51407 w 96610"/>
                    <a:gd name="connsiteY120" fmla="*/ 85444 h 238262"/>
                    <a:gd name="connsiteX121" fmla="*/ 50166 w 96610"/>
                    <a:gd name="connsiteY121" fmla="*/ 83880 h 238262"/>
                    <a:gd name="connsiteX122" fmla="*/ 49573 w 96610"/>
                    <a:gd name="connsiteY122" fmla="*/ 82424 h 238262"/>
                    <a:gd name="connsiteX123" fmla="*/ 47793 w 96610"/>
                    <a:gd name="connsiteY123" fmla="*/ 74926 h 238262"/>
                    <a:gd name="connsiteX124" fmla="*/ 47523 w 96610"/>
                    <a:gd name="connsiteY124" fmla="*/ 71204 h 238262"/>
                    <a:gd name="connsiteX125" fmla="*/ 47901 w 96610"/>
                    <a:gd name="connsiteY125" fmla="*/ 69316 h 238262"/>
                    <a:gd name="connsiteX126" fmla="*/ 49573 w 96610"/>
                    <a:gd name="connsiteY126" fmla="*/ 66079 h 238262"/>
                    <a:gd name="connsiteX127" fmla="*/ 49950 w 96610"/>
                    <a:gd name="connsiteY127" fmla="*/ 64353 h 238262"/>
                    <a:gd name="connsiteX128" fmla="*/ 47847 w 96610"/>
                    <a:gd name="connsiteY128" fmla="*/ 58365 h 238262"/>
                    <a:gd name="connsiteX129" fmla="*/ 47253 w 96610"/>
                    <a:gd name="connsiteY129" fmla="*/ 57448 h 238262"/>
                    <a:gd name="connsiteX130" fmla="*/ 46768 w 96610"/>
                    <a:gd name="connsiteY130" fmla="*/ 50274 h 238262"/>
                    <a:gd name="connsiteX131" fmla="*/ 46606 w 96610"/>
                    <a:gd name="connsiteY131" fmla="*/ 49735 h 238262"/>
                    <a:gd name="connsiteX132" fmla="*/ 46552 w 96610"/>
                    <a:gd name="connsiteY132" fmla="*/ 49195 h 238262"/>
                    <a:gd name="connsiteX133" fmla="*/ 46930 w 96610"/>
                    <a:gd name="connsiteY133" fmla="*/ 48224 h 238262"/>
                    <a:gd name="connsiteX134" fmla="*/ 47523 w 96610"/>
                    <a:gd name="connsiteY134" fmla="*/ 47577 h 238262"/>
                    <a:gd name="connsiteX135" fmla="*/ 49519 w 96610"/>
                    <a:gd name="connsiteY135" fmla="*/ 45851 h 238262"/>
                    <a:gd name="connsiteX136" fmla="*/ 49950 w 96610"/>
                    <a:gd name="connsiteY136" fmla="*/ 44934 h 238262"/>
                    <a:gd name="connsiteX137" fmla="*/ 49735 w 96610"/>
                    <a:gd name="connsiteY137" fmla="*/ 43208 h 238262"/>
                    <a:gd name="connsiteX138" fmla="*/ 48170 w 96610"/>
                    <a:gd name="connsiteY138" fmla="*/ 39270 h 238262"/>
                    <a:gd name="connsiteX139" fmla="*/ 48224 w 96610"/>
                    <a:gd name="connsiteY139" fmla="*/ 35872 h 238262"/>
                    <a:gd name="connsiteX140" fmla="*/ 49519 w 96610"/>
                    <a:gd name="connsiteY140" fmla="*/ 33174 h 238262"/>
                    <a:gd name="connsiteX141" fmla="*/ 51461 w 96610"/>
                    <a:gd name="connsiteY141" fmla="*/ 30963 h 238262"/>
                    <a:gd name="connsiteX142" fmla="*/ 53457 w 96610"/>
                    <a:gd name="connsiteY142" fmla="*/ 29183 h 238262"/>
                    <a:gd name="connsiteX143" fmla="*/ 54104 w 96610"/>
                    <a:gd name="connsiteY143" fmla="*/ 28266 h 238262"/>
                    <a:gd name="connsiteX144" fmla="*/ 54805 w 96610"/>
                    <a:gd name="connsiteY144" fmla="*/ 27079 h 238262"/>
                    <a:gd name="connsiteX145" fmla="*/ 55668 w 96610"/>
                    <a:gd name="connsiteY145" fmla="*/ 26054 h 238262"/>
                    <a:gd name="connsiteX146" fmla="*/ 56747 w 96610"/>
                    <a:gd name="connsiteY146" fmla="*/ 25623 h 238262"/>
                    <a:gd name="connsiteX147" fmla="*/ 58258 w 96610"/>
                    <a:gd name="connsiteY147" fmla="*/ 25245 h 238262"/>
                    <a:gd name="connsiteX148" fmla="*/ 59498 w 96610"/>
                    <a:gd name="connsiteY148" fmla="*/ 24274 h 238262"/>
                    <a:gd name="connsiteX149" fmla="*/ 60307 w 96610"/>
                    <a:gd name="connsiteY149" fmla="*/ 22818 h 238262"/>
                    <a:gd name="connsiteX150" fmla="*/ 60901 w 96610"/>
                    <a:gd name="connsiteY150" fmla="*/ 19473 h 238262"/>
                    <a:gd name="connsiteX151" fmla="*/ 62141 w 96610"/>
                    <a:gd name="connsiteY151" fmla="*/ 16291 h 238262"/>
                    <a:gd name="connsiteX152" fmla="*/ 62843 w 96610"/>
                    <a:gd name="connsiteY152" fmla="*/ 11274 h 238262"/>
                    <a:gd name="connsiteX153" fmla="*/ 63490 w 96610"/>
                    <a:gd name="connsiteY153" fmla="*/ 9764 h 238262"/>
                    <a:gd name="connsiteX154" fmla="*/ 64461 w 96610"/>
                    <a:gd name="connsiteY154" fmla="*/ 8577 h 238262"/>
                    <a:gd name="connsiteX155" fmla="*/ 65108 w 96610"/>
                    <a:gd name="connsiteY155" fmla="*/ 7390 h 238262"/>
                    <a:gd name="connsiteX156" fmla="*/ 65917 w 96610"/>
                    <a:gd name="connsiteY156" fmla="*/ 3722 h 238262"/>
                    <a:gd name="connsiteX157" fmla="*/ 66511 w 96610"/>
                    <a:gd name="connsiteY157" fmla="*/ 2320 h 238262"/>
                    <a:gd name="connsiteX158" fmla="*/ 67590 w 96610"/>
                    <a:gd name="connsiteY158" fmla="*/ 1403 h 238262"/>
                    <a:gd name="connsiteX159" fmla="*/ 70071 w 96610"/>
                    <a:gd name="connsiteY159" fmla="*/ 0 h 238262"/>
                    <a:gd name="connsiteX160" fmla="*/ 70125 w 96610"/>
                    <a:gd name="connsiteY160" fmla="*/ 216 h 238262"/>
                    <a:gd name="connsiteX161" fmla="*/ 70664 w 96610"/>
                    <a:gd name="connsiteY161" fmla="*/ 3830 h 238262"/>
                    <a:gd name="connsiteX162" fmla="*/ 70179 w 96610"/>
                    <a:gd name="connsiteY162" fmla="*/ 13917 h 238262"/>
                    <a:gd name="connsiteX163" fmla="*/ 70287 w 96610"/>
                    <a:gd name="connsiteY163" fmla="*/ 16830 h 238262"/>
                    <a:gd name="connsiteX164" fmla="*/ 70610 w 96610"/>
                    <a:gd name="connsiteY164" fmla="*/ 18988 h 238262"/>
                    <a:gd name="connsiteX165" fmla="*/ 72606 w 96610"/>
                    <a:gd name="connsiteY165" fmla="*/ 24813 h 238262"/>
                    <a:gd name="connsiteX166" fmla="*/ 73146 w 96610"/>
                    <a:gd name="connsiteY166" fmla="*/ 27564 h 238262"/>
                    <a:gd name="connsiteX167" fmla="*/ 72876 w 96610"/>
                    <a:gd name="connsiteY167" fmla="*/ 29129 h 238262"/>
                    <a:gd name="connsiteX168" fmla="*/ 72013 w 96610"/>
                    <a:gd name="connsiteY168" fmla="*/ 30477 h 238262"/>
                    <a:gd name="connsiteX169" fmla="*/ 66619 w 96610"/>
                    <a:gd name="connsiteY169" fmla="*/ 33930 h 238262"/>
                    <a:gd name="connsiteX170" fmla="*/ 65324 w 96610"/>
                    <a:gd name="connsiteY170" fmla="*/ 35116 h 238262"/>
                    <a:gd name="connsiteX171" fmla="*/ 64191 w 96610"/>
                    <a:gd name="connsiteY171" fmla="*/ 36681 h 238262"/>
                    <a:gd name="connsiteX172" fmla="*/ 63166 w 96610"/>
                    <a:gd name="connsiteY172" fmla="*/ 39594 h 238262"/>
                    <a:gd name="connsiteX173" fmla="*/ 63220 w 96610"/>
                    <a:gd name="connsiteY173" fmla="*/ 41535 h 238262"/>
                    <a:gd name="connsiteX174" fmla="*/ 63814 w 96610"/>
                    <a:gd name="connsiteY174" fmla="*/ 43100 h 238262"/>
                    <a:gd name="connsiteX175" fmla="*/ 64946 w 96610"/>
                    <a:gd name="connsiteY175" fmla="*/ 44017 h 238262"/>
                    <a:gd name="connsiteX176" fmla="*/ 66457 w 96610"/>
                    <a:gd name="connsiteY176" fmla="*/ 44772 h 238262"/>
                    <a:gd name="connsiteX177" fmla="*/ 76544 w 96610"/>
                    <a:gd name="connsiteY177" fmla="*/ 48656 h 238262"/>
                    <a:gd name="connsiteX178" fmla="*/ 77839 w 96610"/>
                    <a:gd name="connsiteY178" fmla="*/ 49465 h 238262"/>
                    <a:gd name="connsiteX179" fmla="*/ 79025 w 96610"/>
                    <a:gd name="connsiteY179" fmla="*/ 50652 h 238262"/>
                    <a:gd name="connsiteX180" fmla="*/ 79996 w 96610"/>
                    <a:gd name="connsiteY180" fmla="*/ 52162 h 238262"/>
                    <a:gd name="connsiteX181" fmla="*/ 80967 w 96610"/>
                    <a:gd name="connsiteY181" fmla="*/ 54536 h 238262"/>
                    <a:gd name="connsiteX182" fmla="*/ 82208 w 96610"/>
                    <a:gd name="connsiteY182" fmla="*/ 63598 h 238262"/>
                    <a:gd name="connsiteX183" fmla="*/ 82909 w 96610"/>
                    <a:gd name="connsiteY183" fmla="*/ 65863 h 238262"/>
                    <a:gd name="connsiteX184" fmla="*/ 83772 w 96610"/>
                    <a:gd name="connsiteY184" fmla="*/ 67644 h 238262"/>
                    <a:gd name="connsiteX185" fmla="*/ 87548 w 96610"/>
                    <a:gd name="connsiteY185" fmla="*/ 72606 h 238262"/>
                    <a:gd name="connsiteX186" fmla="*/ 89814 w 96610"/>
                    <a:gd name="connsiteY186" fmla="*/ 74872 h 238262"/>
                    <a:gd name="connsiteX187" fmla="*/ 92241 w 96610"/>
                    <a:gd name="connsiteY187" fmla="*/ 77785 h 238262"/>
                    <a:gd name="connsiteX188" fmla="*/ 93698 w 96610"/>
                    <a:gd name="connsiteY188" fmla="*/ 80212 h 238262"/>
                    <a:gd name="connsiteX189" fmla="*/ 94237 w 96610"/>
                    <a:gd name="connsiteY189" fmla="*/ 81776 h 238262"/>
                    <a:gd name="connsiteX190" fmla="*/ 94291 w 96610"/>
                    <a:gd name="connsiteY190" fmla="*/ 83233 h 238262"/>
                    <a:gd name="connsiteX191" fmla="*/ 93590 w 96610"/>
                    <a:gd name="connsiteY191" fmla="*/ 85606 h 238262"/>
                    <a:gd name="connsiteX192" fmla="*/ 92241 w 96610"/>
                    <a:gd name="connsiteY192" fmla="*/ 90191 h 238262"/>
                    <a:gd name="connsiteX193" fmla="*/ 92133 w 96610"/>
                    <a:gd name="connsiteY193" fmla="*/ 91486 h 238262"/>
                    <a:gd name="connsiteX194" fmla="*/ 92187 w 96610"/>
                    <a:gd name="connsiteY194" fmla="*/ 93374 h 238262"/>
                    <a:gd name="connsiteX195" fmla="*/ 92619 w 96610"/>
                    <a:gd name="connsiteY195" fmla="*/ 94776 h 238262"/>
                    <a:gd name="connsiteX196" fmla="*/ 93374 w 96610"/>
                    <a:gd name="connsiteY196" fmla="*/ 96071 h 238262"/>
                    <a:gd name="connsiteX197" fmla="*/ 94291 w 96610"/>
                    <a:gd name="connsiteY197" fmla="*/ 96934 h 238262"/>
                    <a:gd name="connsiteX198" fmla="*/ 95046 w 96610"/>
                    <a:gd name="connsiteY198" fmla="*/ 97366 h 238262"/>
                    <a:gd name="connsiteX199" fmla="*/ 96610 w 96610"/>
                    <a:gd name="connsiteY199" fmla="*/ 97474 h 238262"/>
                    <a:gd name="connsiteX200" fmla="*/ 92403 w 96610"/>
                    <a:gd name="connsiteY200" fmla="*/ 105349 h 238262"/>
                    <a:gd name="connsiteX201" fmla="*/ 91432 w 96610"/>
                    <a:gd name="connsiteY201" fmla="*/ 106590 h 238262"/>
                    <a:gd name="connsiteX202" fmla="*/ 90353 w 96610"/>
                    <a:gd name="connsiteY202" fmla="*/ 107561 h 238262"/>
                    <a:gd name="connsiteX203" fmla="*/ 89274 w 96610"/>
                    <a:gd name="connsiteY203" fmla="*/ 108100 h 238262"/>
                    <a:gd name="connsiteX204" fmla="*/ 88303 w 96610"/>
                    <a:gd name="connsiteY204" fmla="*/ 108154 h 238262"/>
                    <a:gd name="connsiteX205" fmla="*/ 87332 w 96610"/>
                    <a:gd name="connsiteY205" fmla="*/ 107992 h 238262"/>
                    <a:gd name="connsiteX206" fmla="*/ 86200 w 96610"/>
                    <a:gd name="connsiteY206" fmla="*/ 108424 h 238262"/>
                    <a:gd name="connsiteX207" fmla="*/ 76868 w 96610"/>
                    <a:gd name="connsiteY207" fmla="*/ 116623 h 238262"/>
                    <a:gd name="connsiteX208" fmla="*/ 75897 w 96610"/>
                    <a:gd name="connsiteY208" fmla="*/ 118133 h 238262"/>
                    <a:gd name="connsiteX209" fmla="*/ 75573 w 96610"/>
                    <a:gd name="connsiteY209" fmla="*/ 119806 h 238262"/>
                    <a:gd name="connsiteX210" fmla="*/ 75249 w 96610"/>
                    <a:gd name="connsiteY210" fmla="*/ 124067 h 238262"/>
                    <a:gd name="connsiteX211" fmla="*/ 74980 w 96610"/>
                    <a:gd name="connsiteY211" fmla="*/ 125685 h 238262"/>
                    <a:gd name="connsiteX212" fmla="*/ 74926 w 96610"/>
                    <a:gd name="connsiteY212" fmla="*/ 126818 h 238262"/>
                    <a:gd name="connsiteX213" fmla="*/ 75195 w 96610"/>
                    <a:gd name="connsiteY213" fmla="*/ 127519 h 238262"/>
                    <a:gd name="connsiteX214" fmla="*/ 76112 w 96610"/>
                    <a:gd name="connsiteY214" fmla="*/ 128113 h 238262"/>
                    <a:gd name="connsiteX215" fmla="*/ 78108 w 96610"/>
                    <a:gd name="connsiteY215" fmla="*/ 128922 h 238262"/>
                    <a:gd name="connsiteX216" fmla="*/ 79187 w 96610"/>
                    <a:gd name="connsiteY216" fmla="*/ 129515 h 238262"/>
                    <a:gd name="connsiteX217" fmla="*/ 82208 w 96610"/>
                    <a:gd name="connsiteY217" fmla="*/ 132050 h 238262"/>
                    <a:gd name="connsiteX218" fmla="*/ 83449 w 96610"/>
                    <a:gd name="connsiteY218" fmla="*/ 133615 h 238262"/>
                    <a:gd name="connsiteX219" fmla="*/ 84096 w 96610"/>
                    <a:gd name="connsiteY219" fmla="*/ 134694 h 238262"/>
                    <a:gd name="connsiteX220" fmla="*/ 84419 w 96610"/>
                    <a:gd name="connsiteY220" fmla="*/ 135719 h 238262"/>
                    <a:gd name="connsiteX221" fmla="*/ 84096 w 96610"/>
                    <a:gd name="connsiteY221" fmla="*/ 137175 h 238262"/>
                    <a:gd name="connsiteX222" fmla="*/ 83017 w 96610"/>
                    <a:gd name="connsiteY222" fmla="*/ 139441 h 238262"/>
                    <a:gd name="connsiteX223" fmla="*/ 82963 w 96610"/>
                    <a:gd name="connsiteY223" fmla="*/ 140412 h 238262"/>
                    <a:gd name="connsiteX224" fmla="*/ 83233 w 96610"/>
                    <a:gd name="connsiteY224" fmla="*/ 141329 h 238262"/>
                    <a:gd name="connsiteX225" fmla="*/ 84096 w 96610"/>
                    <a:gd name="connsiteY225" fmla="*/ 142569 h 238262"/>
                    <a:gd name="connsiteX226" fmla="*/ 84635 w 96610"/>
                    <a:gd name="connsiteY226" fmla="*/ 143594 h 238262"/>
                    <a:gd name="connsiteX227" fmla="*/ 84905 w 96610"/>
                    <a:gd name="connsiteY227" fmla="*/ 144943 h 238262"/>
                    <a:gd name="connsiteX228" fmla="*/ 84689 w 96610"/>
                    <a:gd name="connsiteY228" fmla="*/ 147100 h 238262"/>
                    <a:gd name="connsiteX229" fmla="*/ 85067 w 96610"/>
                    <a:gd name="connsiteY229" fmla="*/ 150391 h 238262"/>
                    <a:gd name="connsiteX230" fmla="*/ 88196 w 96610"/>
                    <a:gd name="connsiteY230" fmla="*/ 154598 h 238262"/>
                    <a:gd name="connsiteX231" fmla="*/ 88088 w 96610"/>
                    <a:gd name="connsiteY231" fmla="*/ 155569 h 238262"/>
                    <a:gd name="connsiteX232" fmla="*/ 87602 w 96610"/>
                    <a:gd name="connsiteY232" fmla="*/ 157241 h 238262"/>
                    <a:gd name="connsiteX233" fmla="*/ 87494 w 96610"/>
                    <a:gd name="connsiteY233" fmla="*/ 158212 h 238262"/>
                    <a:gd name="connsiteX234" fmla="*/ 87764 w 96610"/>
                    <a:gd name="connsiteY234" fmla="*/ 159076 h 238262"/>
                    <a:gd name="connsiteX235" fmla="*/ 88357 w 96610"/>
                    <a:gd name="connsiteY235" fmla="*/ 159777 h 238262"/>
                    <a:gd name="connsiteX236" fmla="*/ 88897 w 96610"/>
                    <a:gd name="connsiteY236" fmla="*/ 160316 h 238262"/>
                    <a:gd name="connsiteX237" fmla="*/ 89166 w 96610"/>
                    <a:gd name="connsiteY237" fmla="*/ 160910 h 238262"/>
                    <a:gd name="connsiteX238" fmla="*/ 89058 w 96610"/>
                    <a:gd name="connsiteY238" fmla="*/ 161611 h 238262"/>
                    <a:gd name="connsiteX239" fmla="*/ 88411 w 96610"/>
                    <a:gd name="connsiteY239" fmla="*/ 162690 h 238262"/>
                    <a:gd name="connsiteX240" fmla="*/ 87440 w 96610"/>
                    <a:gd name="connsiteY240" fmla="*/ 163607 h 238262"/>
                    <a:gd name="connsiteX241" fmla="*/ 84042 w 96610"/>
                    <a:gd name="connsiteY241" fmla="*/ 165333 h 238262"/>
                    <a:gd name="connsiteX242" fmla="*/ 78270 w 96610"/>
                    <a:gd name="connsiteY242" fmla="*/ 167113 h 238262"/>
                    <a:gd name="connsiteX243" fmla="*/ 76112 w 96610"/>
                    <a:gd name="connsiteY243" fmla="*/ 166951 h 238262"/>
                    <a:gd name="connsiteX244" fmla="*/ 72768 w 96610"/>
                    <a:gd name="connsiteY244" fmla="*/ 166142 h 238262"/>
                    <a:gd name="connsiteX245" fmla="*/ 71150 w 96610"/>
                    <a:gd name="connsiteY245" fmla="*/ 165980 h 238262"/>
                    <a:gd name="connsiteX246" fmla="*/ 69531 w 96610"/>
                    <a:gd name="connsiteY246" fmla="*/ 166034 h 238262"/>
                    <a:gd name="connsiteX247" fmla="*/ 67158 w 96610"/>
                    <a:gd name="connsiteY247" fmla="*/ 166412 h 238262"/>
                    <a:gd name="connsiteX248" fmla="*/ 65594 w 96610"/>
                    <a:gd name="connsiteY248" fmla="*/ 167113 h 238262"/>
                    <a:gd name="connsiteX249" fmla="*/ 67913 w 96610"/>
                    <a:gd name="connsiteY249" fmla="*/ 170943 h 238262"/>
                    <a:gd name="connsiteX250" fmla="*/ 68075 w 96610"/>
                    <a:gd name="connsiteY250" fmla="*/ 171968 h 238262"/>
                    <a:gd name="connsiteX251" fmla="*/ 67967 w 96610"/>
                    <a:gd name="connsiteY251" fmla="*/ 173101 h 238262"/>
                    <a:gd name="connsiteX252" fmla="*/ 67536 w 96610"/>
                    <a:gd name="connsiteY252" fmla="*/ 174827 h 238262"/>
                    <a:gd name="connsiteX253" fmla="*/ 67482 w 96610"/>
                    <a:gd name="connsiteY253" fmla="*/ 176661 h 238262"/>
                    <a:gd name="connsiteX254" fmla="*/ 67590 w 96610"/>
                    <a:gd name="connsiteY254" fmla="*/ 178333 h 238262"/>
                    <a:gd name="connsiteX255" fmla="*/ 67967 w 96610"/>
                    <a:gd name="connsiteY255" fmla="*/ 180005 h 238262"/>
                    <a:gd name="connsiteX256" fmla="*/ 73523 w 96610"/>
                    <a:gd name="connsiteY256" fmla="*/ 193221 h 238262"/>
                    <a:gd name="connsiteX257" fmla="*/ 75951 w 96610"/>
                    <a:gd name="connsiteY257" fmla="*/ 196511 h 238262"/>
                    <a:gd name="connsiteX258" fmla="*/ 76490 w 96610"/>
                    <a:gd name="connsiteY258" fmla="*/ 197698 h 238262"/>
                    <a:gd name="connsiteX259" fmla="*/ 76328 w 96610"/>
                    <a:gd name="connsiteY259" fmla="*/ 198615 h 238262"/>
                    <a:gd name="connsiteX260" fmla="*/ 75195 w 96610"/>
                    <a:gd name="connsiteY260" fmla="*/ 199155 h 238262"/>
                    <a:gd name="connsiteX261" fmla="*/ 71312 w 96610"/>
                    <a:gd name="connsiteY261" fmla="*/ 200018 h 238262"/>
                    <a:gd name="connsiteX262" fmla="*/ 69585 w 96610"/>
                    <a:gd name="connsiteY262" fmla="*/ 200719 h 238262"/>
                    <a:gd name="connsiteX263" fmla="*/ 67751 w 96610"/>
                    <a:gd name="connsiteY263" fmla="*/ 201690 h 238262"/>
                    <a:gd name="connsiteX264" fmla="*/ 64838 w 96610"/>
                    <a:gd name="connsiteY264" fmla="*/ 203794 h 238262"/>
                    <a:gd name="connsiteX265" fmla="*/ 63220 w 96610"/>
                    <a:gd name="connsiteY265" fmla="*/ 204549 h 238262"/>
                    <a:gd name="connsiteX266" fmla="*/ 61980 w 96610"/>
                    <a:gd name="connsiteY266" fmla="*/ 204872 h 238262"/>
                    <a:gd name="connsiteX267" fmla="*/ 61116 w 96610"/>
                    <a:gd name="connsiteY267" fmla="*/ 204765 h 238262"/>
                    <a:gd name="connsiteX268" fmla="*/ 59714 w 96610"/>
                    <a:gd name="connsiteY268" fmla="*/ 204333 h 238262"/>
                    <a:gd name="connsiteX269" fmla="*/ 58905 w 96610"/>
                    <a:gd name="connsiteY269" fmla="*/ 204225 h 238262"/>
                    <a:gd name="connsiteX270" fmla="*/ 58042 w 96610"/>
                    <a:gd name="connsiteY270" fmla="*/ 204441 h 238262"/>
                    <a:gd name="connsiteX271" fmla="*/ 57287 w 96610"/>
                    <a:gd name="connsiteY271" fmla="*/ 204980 h 238262"/>
                    <a:gd name="connsiteX272" fmla="*/ 56693 w 96610"/>
                    <a:gd name="connsiteY272" fmla="*/ 205951 h 238262"/>
                    <a:gd name="connsiteX273" fmla="*/ 56477 w 96610"/>
                    <a:gd name="connsiteY273" fmla="*/ 206868 h 238262"/>
                    <a:gd name="connsiteX274" fmla="*/ 56693 w 96610"/>
                    <a:gd name="connsiteY274" fmla="*/ 207947 h 238262"/>
                    <a:gd name="connsiteX275" fmla="*/ 56963 w 96610"/>
                    <a:gd name="connsiteY275" fmla="*/ 208756 h 238262"/>
                    <a:gd name="connsiteX276" fmla="*/ 59175 w 96610"/>
                    <a:gd name="connsiteY276" fmla="*/ 211345 h 238262"/>
                    <a:gd name="connsiteX277" fmla="*/ 59822 w 96610"/>
                    <a:gd name="connsiteY277" fmla="*/ 212209 h 238262"/>
                    <a:gd name="connsiteX278" fmla="*/ 60038 w 96610"/>
                    <a:gd name="connsiteY278" fmla="*/ 212640 h 238262"/>
                    <a:gd name="connsiteX279" fmla="*/ 60469 w 96610"/>
                    <a:gd name="connsiteY279" fmla="*/ 215877 h 238262"/>
                    <a:gd name="connsiteX280" fmla="*/ 60739 w 96610"/>
                    <a:gd name="connsiteY280" fmla="*/ 219167 h 238262"/>
                    <a:gd name="connsiteX281" fmla="*/ 61009 w 96610"/>
                    <a:gd name="connsiteY281" fmla="*/ 220408 h 238262"/>
                    <a:gd name="connsiteX282" fmla="*/ 62681 w 96610"/>
                    <a:gd name="connsiteY282" fmla="*/ 225424 h 238262"/>
                    <a:gd name="connsiteX283" fmla="*/ 63490 w 96610"/>
                    <a:gd name="connsiteY283" fmla="*/ 230711 h 238262"/>
                    <a:gd name="connsiteX284" fmla="*/ 63490 w 96610"/>
                    <a:gd name="connsiteY284" fmla="*/ 230711 h 238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</a:cxnLst>
                  <a:rect l="l" t="t" r="r" b="b"/>
                  <a:pathLst>
                    <a:path w="96610" h="238262">
                      <a:moveTo>
                        <a:pt x="63490" y="230711"/>
                      </a:moveTo>
                      <a:lnTo>
                        <a:pt x="63058" y="230441"/>
                      </a:lnTo>
                      <a:lnTo>
                        <a:pt x="61332" y="229902"/>
                      </a:lnTo>
                      <a:lnTo>
                        <a:pt x="60577" y="229362"/>
                      </a:lnTo>
                      <a:lnTo>
                        <a:pt x="58473" y="229740"/>
                      </a:lnTo>
                      <a:lnTo>
                        <a:pt x="55938" y="228553"/>
                      </a:lnTo>
                      <a:lnTo>
                        <a:pt x="53349" y="226881"/>
                      </a:lnTo>
                      <a:lnTo>
                        <a:pt x="51083" y="225856"/>
                      </a:lnTo>
                      <a:lnTo>
                        <a:pt x="48009" y="225478"/>
                      </a:lnTo>
                      <a:lnTo>
                        <a:pt x="46768" y="225586"/>
                      </a:lnTo>
                      <a:lnTo>
                        <a:pt x="46228" y="226126"/>
                      </a:lnTo>
                      <a:lnTo>
                        <a:pt x="45581" y="227151"/>
                      </a:lnTo>
                      <a:lnTo>
                        <a:pt x="42237" y="229794"/>
                      </a:lnTo>
                      <a:lnTo>
                        <a:pt x="40888" y="230603"/>
                      </a:lnTo>
                      <a:lnTo>
                        <a:pt x="39108" y="230980"/>
                      </a:lnTo>
                      <a:lnTo>
                        <a:pt x="37652" y="230711"/>
                      </a:lnTo>
                      <a:lnTo>
                        <a:pt x="36249" y="230225"/>
                      </a:lnTo>
                      <a:lnTo>
                        <a:pt x="34685" y="229956"/>
                      </a:lnTo>
                      <a:lnTo>
                        <a:pt x="33174" y="230279"/>
                      </a:lnTo>
                      <a:lnTo>
                        <a:pt x="31179" y="231790"/>
                      </a:lnTo>
                      <a:lnTo>
                        <a:pt x="29614" y="232275"/>
                      </a:lnTo>
                      <a:lnTo>
                        <a:pt x="23357" y="232653"/>
                      </a:lnTo>
                      <a:lnTo>
                        <a:pt x="20876" y="234001"/>
                      </a:lnTo>
                      <a:lnTo>
                        <a:pt x="21361" y="237022"/>
                      </a:lnTo>
                      <a:lnTo>
                        <a:pt x="20336" y="236752"/>
                      </a:lnTo>
                      <a:lnTo>
                        <a:pt x="19203" y="235512"/>
                      </a:lnTo>
                      <a:lnTo>
                        <a:pt x="18448" y="235296"/>
                      </a:lnTo>
                      <a:lnTo>
                        <a:pt x="17747" y="235835"/>
                      </a:lnTo>
                      <a:lnTo>
                        <a:pt x="16668" y="237831"/>
                      </a:lnTo>
                      <a:lnTo>
                        <a:pt x="15751" y="238263"/>
                      </a:lnTo>
                      <a:lnTo>
                        <a:pt x="14726" y="237561"/>
                      </a:lnTo>
                      <a:lnTo>
                        <a:pt x="13863" y="235889"/>
                      </a:lnTo>
                      <a:lnTo>
                        <a:pt x="10680" y="226881"/>
                      </a:lnTo>
                      <a:lnTo>
                        <a:pt x="8846" y="224130"/>
                      </a:lnTo>
                      <a:lnTo>
                        <a:pt x="7983" y="222350"/>
                      </a:lnTo>
                      <a:lnTo>
                        <a:pt x="7390" y="220408"/>
                      </a:lnTo>
                      <a:lnTo>
                        <a:pt x="7174" y="218628"/>
                      </a:lnTo>
                      <a:lnTo>
                        <a:pt x="7498" y="216956"/>
                      </a:lnTo>
                      <a:lnTo>
                        <a:pt x="8091" y="215499"/>
                      </a:lnTo>
                      <a:lnTo>
                        <a:pt x="8253" y="214043"/>
                      </a:lnTo>
                      <a:lnTo>
                        <a:pt x="6689" y="210968"/>
                      </a:lnTo>
                      <a:lnTo>
                        <a:pt x="5718" y="205196"/>
                      </a:lnTo>
                      <a:lnTo>
                        <a:pt x="5178" y="203308"/>
                      </a:lnTo>
                      <a:lnTo>
                        <a:pt x="4693" y="202499"/>
                      </a:lnTo>
                      <a:lnTo>
                        <a:pt x="3992" y="201960"/>
                      </a:lnTo>
                      <a:lnTo>
                        <a:pt x="3021" y="201528"/>
                      </a:lnTo>
                      <a:lnTo>
                        <a:pt x="2158" y="200881"/>
                      </a:lnTo>
                      <a:lnTo>
                        <a:pt x="1780" y="199802"/>
                      </a:lnTo>
                      <a:lnTo>
                        <a:pt x="1564" y="198939"/>
                      </a:lnTo>
                      <a:lnTo>
                        <a:pt x="755" y="197267"/>
                      </a:lnTo>
                      <a:lnTo>
                        <a:pt x="539" y="196242"/>
                      </a:lnTo>
                      <a:lnTo>
                        <a:pt x="863" y="195648"/>
                      </a:lnTo>
                      <a:lnTo>
                        <a:pt x="2373" y="193922"/>
                      </a:lnTo>
                      <a:lnTo>
                        <a:pt x="2913" y="193545"/>
                      </a:lnTo>
                      <a:lnTo>
                        <a:pt x="3614" y="193706"/>
                      </a:lnTo>
                      <a:lnTo>
                        <a:pt x="5664" y="194569"/>
                      </a:lnTo>
                      <a:lnTo>
                        <a:pt x="6851" y="194785"/>
                      </a:lnTo>
                      <a:lnTo>
                        <a:pt x="7930" y="194300"/>
                      </a:lnTo>
                      <a:lnTo>
                        <a:pt x="8361" y="193059"/>
                      </a:lnTo>
                      <a:lnTo>
                        <a:pt x="8685" y="186047"/>
                      </a:lnTo>
                      <a:lnTo>
                        <a:pt x="9278" y="183457"/>
                      </a:lnTo>
                      <a:lnTo>
                        <a:pt x="10896" y="181785"/>
                      </a:lnTo>
                      <a:lnTo>
                        <a:pt x="11166" y="180598"/>
                      </a:lnTo>
                      <a:lnTo>
                        <a:pt x="11328" y="178225"/>
                      </a:lnTo>
                      <a:lnTo>
                        <a:pt x="11112" y="177092"/>
                      </a:lnTo>
                      <a:lnTo>
                        <a:pt x="10680" y="176337"/>
                      </a:lnTo>
                      <a:lnTo>
                        <a:pt x="9979" y="175798"/>
                      </a:lnTo>
                      <a:lnTo>
                        <a:pt x="8954" y="175258"/>
                      </a:lnTo>
                      <a:lnTo>
                        <a:pt x="6689" y="174611"/>
                      </a:lnTo>
                      <a:lnTo>
                        <a:pt x="4855" y="174881"/>
                      </a:lnTo>
                      <a:lnTo>
                        <a:pt x="1241" y="176445"/>
                      </a:lnTo>
                      <a:lnTo>
                        <a:pt x="1187" y="174449"/>
                      </a:lnTo>
                      <a:lnTo>
                        <a:pt x="216" y="170781"/>
                      </a:lnTo>
                      <a:lnTo>
                        <a:pt x="0" y="168947"/>
                      </a:lnTo>
                      <a:lnTo>
                        <a:pt x="270" y="168030"/>
                      </a:lnTo>
                      <a:lnTo>
                        <a:pt x="1510" y="166304"/>
                      </a:lnTo>
                      <a:lnTo>
                        <a:pt x="1780" y="165387"/>
                      </a:lnTo>
                      <a:lnTo>
                        <a:pt x="1780" y="161503"/>
                      </a:lnTo>
                      <a:lnTo>
                        <a:pt x="2158" y="159993"/>
                      </a:lnTo>
                      <a:lnTo>
                        <a:pt x="3021" y="157997"/>
                      </a:lnTo>
                      <a:lnTo>
                        <a:pt x="4207" y="156217"/>
                      </a:lnTo>
                      <a:lnTo>
                        <a:pt x="5664" y="155461"/>
                      </a:lnTo>
                      <a:lnTo>
                        <a:pt x="7282" y="156001"/>
                      </a:lnTo>
                      <a:lnTo>
                        <a:pt x="8523" y="157188"/>
                      </a:lnTo>
                      <a:lnTo>
                        <a:pt x="9871" y="158266"/>
                      </a:lnTo>
                      <a:lnTo>
                        <a:pt x="11921" y="158428"/>
                      </a:lnTo>
                      <a:lnTo>
                        <a:pt x="13647" y="157781"/>
                      </a:lnTo>
                      <a:lnTo>
                        <a:pt x="17477" y="155192"/>
                      </a:lnTo>
                      <a:lnTo>
                        <a:pt x="19473" y="153358"/>
                      </a:lnTo>
                      <a:lnTo>
                        <a:pt x="21469" y="152279"/>
                      </a:lnTo>
                      <a:lnTo>
                        <a:pt x="22386" y="151578"/>
                      </a:lnTo>
                      <a:lnTo>
                        <a:pt x="22925" y="150715"/>
                      </a:lnTo>
                      <a:lnTo>
                        <a:pt x="23842" y="147694"/>
                      </a:lnTo>
                      <a:lnTo>
                        <a:pt x="25191" y="145968"/>
                      </a:lnTo>
                      <a:lnTo>
                        <a:pt x="26701" y="145104"/>
                      </a:lnTo>
                      <a:lnTo>
                        <a:pt x="28320" y="144403"/>
                      </a:lnTo>
                      <a:lnTo>
                        <a:pt x="32851" y="140843"/>
                      </a:lnTo>
                      <a:lnTo>
                        <a:pt x="33336" y="139764"/>
                      </a:lnTo>
                      <a:lnTo>
                        <a:pt x="33013" y="134316"/>
                      </a:lnTo>
                      <a:lnTo>
                        <a:pt x="32365" y="132158"/>
                      </a:lnTo>
                      <a:lnTo>
                        <a:pt x="32096" y="123528"/>
                      </a:lnTo>
                      <a:lnTo>
                        <a:pt x="32419" y="122557"/>
                      </a:lnTo>
                      <a:lnTo>
                        <a:pt x="33067" y="121424"/>
                      </a:lnTo>
                      <a:lnTo>
                        <a:pt x="33336" y="120183"/>
                      </a:lnTo>
                      <a:lnTo>
                        <a:pt x="32635" y="119050"/>
                      </a:lnTo>
                      <a:lnTo>
                        <a:pt x="35872" y="114357"/>
                      </a:lnTo>
                      <a:lnTo>
                        <a:pt x="37112" y="111876"/>
                      </a:lnTo>
                      <a:lnTo>
                        <a:pt x="39755" y="102220"/>
                      </a:lnTo>
                      <a:lnTo>
                        <a:pt x="41374" y="99793"/>
                      </a:lnTo>
                      <a:lnTo>
                        <a:pt x="43963" y="98175"/>
                      </a:lnTo>
                      <a:lnTo>
                        <a:pt x="45959" y="97743"/>
                      </a:lnTo>
                      <a:lnTo>
                        <a:pt x="47415" y="98013"/>
                      </a:lnTo>
                      <a:lnTo>
                        <a:pt x="48710" y="98498"/>
                      </a:lnTo>
                      <a:lnTo>
                        <a:pt x="50220" y="98768"/>
                      </a:lnTo>
                      <a:lnTo>
                        <a:pt x="51137" y="97851"/>
                      </a:lnTo>
                      <a:lnTo>
                        <a:pt x="51731" y="95693"/>
                      </a:lnTo>
                      <a:lnTo>
                        <a:pt x="52917" y="88088"/>
                      </a:lnTo>
                      <a:lnTo>
                        <a:pt x="52863" y="86847"/>
                      </a:lnTo>
                      <a:lnTo>
                        <a:pt x="52701" y="86415"/>
                      </a:lnTo>
                      <a:lnTo>
                        <a:pt x="52270" y="86146"/>
                      </a:lnTo>
                      <a:lnTo>
                        <a:pt x="51407" y="85444"/>
                      </a:lnTo>
                      <a:lnTo>
                        <a:pt x="50166" y="83880"/>
                      </a:lnTo>
                      <a:lnTo>
                        <a:pt x="49573" y="82424"/>
                      </a:lnTo>
                      <a:lnTo>
                        <a:pt x="47793" y="74926"/>
                      </a:lnTo>
                      <a:lnTo>
                        <a:pt x="47523" y="71204"/>
                      </a:lnTo>
                      <a:lnTo>
                        <a:pt x="47901" y="69316"/>
                      </a:lnTo>
                      <a:lnTo>
                        <a:pt x="49573" y="66079"/>
                      </a:lnTo>
                      <a:lnTo>
                        <a:pt x="49950" y="64353"/>
                      </a:lnTo>
                      <a:lnTo>
                        <a:pt x="47847" y="58365"/>
                      </a:lnTo>
                      <a:lnTo>
                        <a:pt x="47253" y="57448"/>
                      </a:lnTo>
                      <a:lnTo>
                        <a:pt x="46768" y="50274"/>
                      </a:lnTo>
                      <a:lnTo>
                        <a:pt x="46606" y="49735"/>
                      </a:lnTo>
                      <a:lnTo>
                        <a:pt x="46552" y="49195"/>
                      </a:lnTo>
                      <a:lnTo>
                        <a:pt x="46930" y="48224"/>
                      </a:lnTo>
                      <a:lnTo>
                        <a:pt x="47523" y="47577"/>
                      </a:lnTo>
                      <a:lnTo>
                        <a:pt x="49519" y="45851"/>
                      </a:lnTo>
                      <a:lnTo>
                        <a:pt x="49950" y="44934"/>
                      </a:lnTo>
                      <a:lnTo>
                        <a:pt x="49735" y="43208"/>
                      </a:lnTo>
                      <a:lnTo>
                        <a:pt x="48170" y="39270"/>
                      </a:lnTo>
                      <a:lnTo>
                        <a:pt x="48224" y="35872"/>
                      </a:lnTo>
                      <a:lnTo>
                        <a:pt x="49519" y="33174"/>
                      </a:lnTo>
                      <a:lnTo>
                        <a:pt x="51461" y="30963"/>
                      </a:lnTo>
                      <a:lnTo>
                        <a:pt x="53457" y="29183"/>
                      </a:lnTo>
                      <a:lnTo>
                        <a:pt x="54104" y="28266"/>
                      </a:lnTo>
                      <a:lnTo>
                        <a:pt x="54805" y="27079"/>
                      </a:lnTo>
                      <a:lnTo>
                        <a:pt x="55668" y="26054"/>
                      </a:lnTo>
                      <a:lnTo>
                        <a:pt x="56747" y="25623"/>
                      </a:lnTo>
                      <a:lnTo>
                        <a:pt x="58258" y="25245"/>
                      </a:lnTo>
                      <a:lnTo>
                        <a:pt x="59498" y="24274"/>
                      </a:lnTo>
                      <a:lnTo>
                        <a:pt x="60307" y="22818"/>
                      </a:lnTo>
                      <a:lnTo>
                        <a:pt x="60901" y="19473"/>
                      </a:lnTo>
                      <a:lnTo>
                        <a:pt x="62141" y="16291"/>
                      </a:lnTo>
                      <a:lnTo>
                        <a:pt x="62843" y="11274"/>
                      </a:lnTo>
                      <a:lnTo>
                        <a:pt x="63490" y="9764"/>
                      </a:lnTo>
                      <a:lnTo>
                        <a:pt x="64461" y="8577"/>
                      </a:lnTo>
                      <a:lnTo>
                        <a:pt x="65108" y="7390"/>
                      </a:lnTo>
                      <a:lnTo>
                        <a:pt x="65917" y="3722"/>
                      </a:lnTo>
                      <a:lnTo>
                        <a:pt x="66511" y="2320"/>
                      </a:lnTo>
                      <a:lnTo>
                        <a:pt x="67590" y="1403"/>
                      </a:lnTo>
                      <a:lnTo>
                        <a:pt x="70071" y="0"/>
                      </a:lnTo>
                      <a:lnTo>
                        <a:pt x="70125" y="216"/>
                      </a:lnTo>
                      <a:lnTo>
                        <a:pt x="70664" y="3830"/>
                      </a:lnTo>
                      <a:lnTo>
                        <a:pt x="70179" y="13917"/>
                      </a:lnTo>
                      <a:lnTo>
                        <a:pt x="70287" y="16830"/>
                      </a:lnTo>
                      <a:lnTo>
                        <a:pt x="70610" y="18988"/>
                      </a:lnTo>
                      <a:lnTo>
                        <a:pt x="72606" y="24813"/>
                      </a:lnTo>
                      <a:lnTo>
                        <a:pt x="73146" y="27564"/>
                      </a:lnTo>
                      <a:lnTo>
                        <a:pt x="72876" y="29129"/>
                      </a:lnTo>
                      <a:lnTo>
                        <a:pt x="72013" y="30477"/>
                      </a:lnTo>
                      <a:lnTo>
                        <a:pt x="66619" y="33930"/>
                      </a:lnTo>
                      <a:lnTo>
                        <a:pt x="65324" y="35116"/>
                      </a:lnTo>
                      <a:lnTo>
                        <a:pt x="64191" y="36681"/>
                      </a:lnTo>
                      <a:lnTo>
                        <a:pt x="63166" y="39594"/>
                      </a:lnTo>
                      <a:lnTo>
                        <a:pt x="63220" y="41535"/>
                      </a:lnTo>
                      <a:lnTo>
                        <a:pt x="63814" y="43100"/>
                      </a:lnTo>
                      <a:lnTo>
                        <a:pt x="64946" y="44017"/>
                      </a:lnTo>
                      <a:lnTo>
                        <a:pt x="66457" y="44772"/>
                      </a:lnTo>
                      <a:lnTo>
                        <a:pt x="76544" y="48656"/>
                      </a:lnTo>
                      <a:lnTo>
                        <a:pt x="77839" y="49465"/>
                      </a:lnTo>
                      <a:lnTo>
                        <a:pt x="79025" y="50652"/>
                      </a:lnTo>
                      <a:lnTo>
                        <a:pt x="79996" y="52162"/>
                      </a:lnTo>
                      <a:lnTo>
                        <a:pt x="80967" y="54536"/>
                      </a:lnTo>
                      <a:lnTo>
                        <a:pt x="82208" y="63598"/>
                      </a:lnTo>
                      <a:lnTo>
                        <a:pt x="82909" y="65863"/>
                      </a:lnTo>
                      <a:lnTo>
                        <a:pt x="83772" y="67644"/>
                      </a:lnTo>
                      <a:lnTo>
                        <a:pt x="87548" y="72606"/>
                      </a:lnTo>
                      <a:lnTo>
                        <a:pt x="89814" y="74872"/>
                      </a:lnTo>
                      <a:lnTo>
                        <a:pt x="92241" y="77785"/>
                      </a:lnTo>
                      <a:lnTo>
                        <a:pt x="93698" y="80212"/>
                      </a:lnTo>
                      <a:lnTo>
                        <a:pt x="94237" y="81776"/>
                      </a:lnTo>
                      <a:lnTo>
                        <a:pt x="94291" y="83233"/>
                      </a:lnTo>
                      <a:lnTo>
                        <a:pt x="93590" y="85606"/>
                      </a:lnTo>
                      <a:lnTo>
                        <a:pt x="92241" y="90191"/>
                      </a:lnTo>
                      <a:lnTo>
                        <a:pt x="92133" y="91486"/>
                      </a:lnTo>
                      <a:lnTo>
                        <a:pt x="92187" y="93374"/>
                      </a:lnTo>
                      <a:lnTo>
                        <a:pt x="92619" y="94776"/>
                      </a:lnTo>
                      <a:lnTo>
                        <a:pt x="93374" y="96071"/>
                      </a:lnTo>
                      <a:lnTo>
                        <a:pt x="94291" y="96934"/>
                      </a:lnTo>
                      <a:lnTo>
                        <a:pt x="95046" y="97366"/>
                      </a:lnTo>
                      <a:lnTo>
                        <a:pt x="96610" y="97474"/>
                      </a:lnTo>
                      <a:lnTo>
                        <a:pt x="92403" y="105349"/>
                      </a:lnTo>
                      <a:lnTo>
                        <a:pt x="91432" y="106590"/>
                      </a:lnTo>
                      <a:lnTo>
                        <a:pt x="90353" y="107561"/>
                      </a:lnTo>
                      <a:lnTo>
                        <a:pt x="89274" y="108100"/>
                      </a:lnTo>
                      <a:lnTo>
                        <a:pt x="88303" y="108154"/>
                      </a:lnTo>
                      <a:lnTo>
                        <a:pt x="87332" y="107992"/>
                      </a:lnTo>
                      <a:lnTo>
                        <a:pt x="86200" y="108424"/>
                      </a:lnTo>
                      <a:lnTo>
                        <a:pt x="76868" y="116623"/>
                      </a:lnTo>
                      <a:lnTo>
                        <a:pt x="75897" y="118133"/>
                      </a:lnTo>
                      <a:lnTo>
                        <a:pt x="75573" y="119806"/>
                      </a:lnTo>
                      <a:lnTo>
                        <a:pt x="75249" y="124067"/>
                      </a:lnTo>
                      <a:lnTo>
                        <a:pt x="74980" y="125685"/>
                      </a:lnTo>
                      <a:lnTo>
                        <a:pt x="74926" y="126818"/>
                      </a:lnTo>
                      <a:lnTo>
                        <a:pt x="75195" y="127519"/>
                      </a:lnTo>
                      <a:lnTo>
                        <a:pt x="76112" y="128113"/>
                      </a:lnTo>
                      <a:lnTo>
                        <a:pt x="78108" y="128922"/>
                      </a:lnTo>
                      <a:lnTo>
                        <a:pt x="79187" y="129515"/>
                      </a:lnTo>
                      <a:lnTo>
                        <a:pt x="82208" y="132050"/>
                      </a:lnTo>
                      <a:lnTo>
                        <a:pt x="83449" y="133615"/>
                      </a:lnTo>
                      <a:lnTo>
                        <a:pt x="84096" y="134694"/>
                      </a:lnTo>
                      <a:lnTo>
                        <a:pt x="84419" y="135719"/>
                      </a:lnTo>
                      <a:lnTo>
                        <a:pt x="84096" y="137175"/>
                      </a:lnTo>
                      <a:lnTo>
                        <a:pt x="83017" y="139441"/>
                      </a:lnTo>
                      <a:lnTo>
                        <a:pt x="82963" y="140412"/>
                      </a:lnTo>
                      <a:lnTo>
                        <a:pt x="83233" y="141329"/>
                      </a:lnTo>
                      <a:lnTo>
                        <a:pt x="84096" y="142569"/>
                      </a:lnTo>
                      <a:lnTo>
                        <a:pt x="84635" y="143594"/>
                      </a:lnTo>
                      <a:lnTo>
                        <a:pt x="84905" y="144943"/>
                      </a:lnTo>
                      <a:lnTo>
                        <a:pt x="84689" y="147100"/>
                      </a:lnTo>
                      <a:lnTo>
                        <a:pt x="85067" y="150391"/>
                      </a:lnTo>
                      <a:lnTo>
                        <a:pt x="88196" y="154598"/>
                      </a:lnTo>
                      <a:lnTo>
                        <a:pt x="88088" y="155569"/>
                      </a:lnTo>
                      <a:lnTo>
                        <a:pt x="87602" y="157241"/>
                      </a:lnTo>
                      <a:lnTo>
                        <a:pt x="87494" y="158212"/>
                      </a:lnTo>
                      <a:lnTo>
                        <a:pt x="87764" y="159076"/>
                      </a:lnTo>
                      <a:lnTo>
                        <a:pt x="88357" y="159777"/>
                      </a:lnTo>
                      <a:lnTo>
                        <a:pt x="88897" y="160316"/>
                      </a:lnTo>
                      <a:lnTo>
                        <a:pt x="89166" y="160910"/>
                      </a:lnTo>
                      <a:lnTo>
                        <a:pt x="89058" y="161611"/>
                      </a:lnTo>
                      <a:lnTo>
                        <a:pt x="88411" y="162690"/>
                      </a:lnTo>
                      <a:lnTo>
                        <a:pt x="87440" y="163607"/>
                      </a:lnTo>
                      <a:lnTo>
                        <a:pt x="84042" y="165333"/>
                      </a:lnTo>
                      <a:lnTo>
                        <a:pt x="78270" y="167113"/>
                      </a:lnTo>
                      <a:lnTo>
                        <a:pt x="76112" y="166951"/>
                      </a:lnTo>
                      <a:lnTo>
                        <a:pt x="72768" y="166142"/>
                      </a:lnTo>
                      <a:lnTo>
                        <a:pt x="71150" y="165980"/>
                      </a:lnTo>
                      <a:lnTo>
                        <a:pt x="69531" y="166034"/>
                      </a:lnTo>
                      <a:lnTo>
                        <a:pt x="67158" y="166412"/>
                      </a:lnTo>
                      <a:lnTo>
                        <a:pt x="65594" y="167113"/>
                      </a:lnTo>
                      <a:lnTo>
                        <a:pt x="67913" y="170943"/>
                      </a:lnTo>
                      <a:lnTo>
                        <a:pt x="68075" y="171968"/>
                      </a:lnTo>
                      <a:lnTo>
                        <a:pt x="67967" y="173101"/>
                      </a:lnTo>
                      <a:lnTo>
                        <a:pt x="67536" y="174827"/>
                      </a:lnTo>
                      <a:lnTo>
                        <a:pt x="67482" y="176661"/>
                      </a:lnTo>
                      <a:lnTo>
                        <a:pt x="67590" y="178333"/>
                      </a:lnTo>
                      <a:lnTo>
                        <a:pt x="67967" y="180005"/>
                      </a:lnTo>
                      <a:lnTo>
                        <a:pt x="73523" y="193221"/>
                      </a:lnTo>
                      <a:lnTo>
                        <a:pt x="75951" y="196511"/>
                      </a:lnTo>
                      <a:lnTo>
                        <a:pt x="76490" y="197698"/>
                      </a:lnTo>
                      <a:lnTo>
                        <a:pt x="76328" y="198615"/>
                      </a:lnTo>
                      <a:lnTo>
                        <a:pt x="75195" y="199155"/>
                      </a:lnTo>
                      <a:lnTo>
                        <a:pt x="71312" y="200018"/>
                      </a:lnTo>
                      <a:lnTo>
                        <a:pt x="69585" y="200719"/>
                      </a:lnTo>
                      <a:lnTo>
                        <a:pt x="67751" y="201690"/>
                      </a:lnTo>
                      <a:lnTo>
                        <a:pt x="64838" y="203794"/>
                      </a:lnTo>
                      <a:lnTo>
                        <a:pt x="63220" y="204549"/>
                      </a:lnTo>
                      <a:lnTo>
                        <a:pt x="61980" y="204872"/>
                      </a:lnTo>
                      <a:lnTo>
                        <a:pt x="61116" y="204765"/>
                      </a:lnTo>
                      <a:lnTo>
                        <a:pt x="59714" y="204333"/>
                      </a:lnTo>
                      <a:lnTo>
                        <a:pt x="58905" y="204225"/>
                      </a:lnTo>
                      <a:lnTo>
                        <a:pt x="58042" y="204441"/>
                      </a:lnTo>
                      <a:lnTo>
                        <a:pt x="57287" y="204980"/>
                      </a:lnTo>
                      <a:lnTo>
                        <a:pt x="56693" y="205951"/>
                      </a:lnTo>
                      <a:lnTo>
                        <a:pt x="56477" y="206868"/>
                      </a:lnTo>
                      <a:lnTo>
                        <a:pt x="56693" y="207947"/>
                      </a:lnTo>
                      <a:lnTo>
                        <a:pt x="56963" y="208756"/>
                      </a:lnTo>
                      <a:lnTo>
                        <a:pt x="59175" y="211345"/>
                      </a:lnTo>
                      <a:lnTo>
                        <a:pt x="59822" y="212209"/>
                      </a:lnTo>
                      <a:lnTo>
                        <a:pt x="60038" y="212640"/>
                      </a:lnTo>
                      <a:lnTo>
                        <a:pt x="60469" y="215877"/>
                      </a:lnTo>
                      <a:lnTo>
                        <a:pt x="60739" y="219167"/>
                      </a:lnTo>
                      <a:lnTo>
                        <a:pt x="61009" y="220408"/>
                      </a:lnTo>
                      <a:lnTo>
                        <a:pt x="62681" y="225424"/>
                      </a:lnTo>
                      <a:lnTo>
                        <a:pt x="63490" y="230711"/>
                      </a:lnTo>
                      <a:lnTo>
                        <a:pt x="63490" y="230711"/>
                      </a:ln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D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="" xmlns:a16="http://schemas.microsoft.com/office/drawing/2014/main" id="{8F680F60-3D3B-A82B-0071-D018CDC443F2}"/>
                    </a:ext>
                  </a:extLst>
                </p:cNvPr>
                <p:cNvSpPr/>
                <p:nvPr/>
              </p:nvSpPr>
              <p:spPr>
                <a:xfrm>
                  <a:off x="567003" y="2780982"/>
                  <a:ext cx="284167" cy="339134"/>
                </a:xfrm>
                <a:custGeom>
                  <a:avLst/>
                  <a:gdLst>
                    <a:gd name="connsiteX0" fmla="*/ 268255 w 284167"/>
                    <a:gd name="connsiteY0" fmla="*/ 324031 h 339134"/>
                    <a:gd name="connsiteX1" fmla="*/ 267230 w 284167"/>
                    <a:gd name="connsiteY1" fmla="*/ 323383 h 339134"/>
                    <a:gd name="connsiteX2" fmla="*/ 258005 w 284167"/>
                    <a:gd name="connsiteY2" fmla="*/ 319176 h 339134"/>
                    <a:gd name="connsiteX3" fmla="*/ 255578 w 284167"/>
                    <a:gd name="connsiteY3" fmla="*/ 316803 h 339134"/>
                    <a:gd name="connsiteX4" fmla="*/ 253636 w 284167"/>
                    <a:gd name="connsiteY4" fmla="*/ 316964 h 339134"/>
                    <a:gd name="connsiteX5" fmla="*/ 249105 w 284167"/>
                    <a:gd name="connsiteY5" fmla="*/ 318637 h 339134"/>
                    <a:gd name="connsiteX6" fmla="*/ 247864 w 284167"/>
                    <a:gd name="connsiteY6" fmla="*/ 318906 h 339134"/>
                    <a:gd name="connsiteX7" fmla="*/ 246462 w 284167"/>
                    <a:gd name="connsiteY7" fmla="*/ 318583 h 339134"/>
                    <a:gd name="connsiteX8" fmla="*/ 244628 w 284167"/>
                    <a:gd name="connsiteY8" fmla="*/ 317450 h 339134"/>
                    <a:gd name="connsiteX9" fmla="*/ 243603 w 284167"/>
                    <a:gd name="connsiteY9" fmla="*/ 317935 h 339134"/>
                    <a:gd name="connsiteX10" fmla="*/ 242902 w 284167"/>
                    <a:gd name="connsiteY10" fmla="*/ 317504 h 339134"/>
                    <a:gd name="connsiteX11" fmla="*/ 242362 w 284167"/>
                    <a:gd name="connsiteY11" fmla="*/ 316749 h 339134"/>
                    <a:gd name="connsiteX12" fmla="*/ 241607 w 284167"/>
                    <a:gd name="connsiteY12" fmla="*/ 316263 h 339134"/>
                    <a:gd name="connsiteX13" fmla="*/ 240852 w 284167"/>
                    <a:gd name="connsiteY13" fmla="*/ 316263 h 339134"/>
                    <a:gd name="connsiteX14" fmla="*/ 239342 w 284167"/>
                    <a:gd name="connsiteY14" fmla="*/ 316695 h 339134"/>
                    <a:gd name="connsiteX15" fmla="*/ 238371 w 284167"/>
                    <a:gd name="connsiteY15" fmla="*/ 316856 h 339134"/>
                    <a:gd name="connsiteX16" fmla="*/ 237238 w 284167"/>
                    <a:gd name="connsiteY16" fmla="*/ 316047 h 339134"/>
                    <a:gd name="connsiteX17" fmla="*/ 233893 w 284167"/>
                    <a:gd name="connsiteY17" fmla="*/ 310383 h 339134"/>
                    <a:gd name="connsiteX18" fmla="*/ 231304 w 284167"/>
                    <a:gd name="connsiteY18" fmla="*/ 307794 h 339134"/>
                    <a:gd name="connsiteX19" fmla="*/ 230171 w 284167"/>
                    <a:gd name="connsiteY19" fmla="*/ 306392 h 339134"/>
                    <a:gd name="connsiteX20" fmla="*/ 229686 w 284167"/>
                    <a:gd name="connsiteY20" fmla="*/ 304719 h 339134"/>
                    <a:gd name="connsiteX21" fmla="*/ 229956 w 284167"/>
                    <a:gd name="connsiteY21" fmla="*/ 294632 h 339134"/>
                    <a:gd name="connsiteX22" fmla="*/ 228445 w 284167"/>
                    <a:gd name="connsiteY22" fmla="*/ 282333 h 339134"/>
                    <a:gd name="connsiteX23" fmla="*/ 225370 w 284167"/>
                    <a:gd name="connsiteY23" fmla="*/ 266690 h 339134"/>
                    <a:gd name="connsiteX24" fmla="*/ 224831 w 284167"/>
                    <a:gd name="connsiteY24" fmla="*/ 265180 h 339134"/>
                    <a:gd name="connsiteX25" fmla="*/ 223968 w 284167"/>
                    <a:gd name="connsiteY25" fmla="*/ 264533 h 339134"/>
                    <a:gd name="connsiteX26" fmla="*/ 222619 w 284167"/>
                    <a:gd name="connsiteY26" fmla="*/ 264317 h 339134"/>
                    <a:gd name="connsiteX27" fmla="*/ 218951 w 284167"/>
                    <a:gd name="connsiteY27" fmla="*/ 263238 h 339134"/>
                    <a:gd name="connsiteX28" fmla="*/ 214528 w 284167"/>
                    <a:gd name="connsiteY28" fmla="*/ 261080 h 339134"/>
                    <a:gd name="connsiteX29" fmla="*/ 212748 w 284167"/>
                    <a:gd name="connsiteY29" fmla="*/ 260487 h 339134"/>
                    <a:gd name="connsiteX30" fmla="*/ 210806 w 284167"/>
                    <a:gd name="connsiteY30" fmla="*/ 260271 h 339134"/>
                    <a:gd name="connsiteX31" fmla="*/ 209134 w 284167"/>
                    <a:gd name="connsiteY31" fmla="*/ 259732 h 339134"/>
                    <a:gd name="connsiteX32" fmla="*/ 207623 w 284167"/>
                    <a:gd name="connsiteY32" fmla="*/ 258437 h 339134"/>
                    <a:gd name="connsiteX33" fmla="*/ 201258 w 284167"/>
                    <a:gd name="connsiteY33" fmla="*/ 250777 h 339134"/>
                    <a:gd name="connsiteX34" fmla="*/ 199640 w 284167"/>
                    <a:gd name="connsiteY34" fmla="*/ 248134 h 339134"/>
                    <a:gd name="connsiteX35" fmla="*/ 198561 w 284167"/>
                    <a:gd name="connsiteY35" fmla="*/ 245383 h 339134"/>
                    <a:gd name="connsiteX36" fmla="*/ 197213 w 284167"/>
                    <a:gd name="connsiteY36" fmla="*/ 237993 h 339134"/>
                    <a:gd name="connsiteX37" fmla="*/ 195972 w 284167"/>
                    <a:gd name="connsiteY37" fmla="*/ 234864 h 339134"/>
                    <a:gd name="connsiteX38" fmla="*/ 193329 w 284167"/>
                    <a:gd name="connsiteY38" fmla="*/ 232815 h 339134"/>
                    <a:gd name="connsiteX39" fmla="*/ 190416 w 284167"/>
                    <a:gd name="connsiteY39" fmla="*/ 232599 h 339134"/>
                    <a:gd name="connsiteX40" fmla="*/ 188312 w 284167"/>
                    <a:gd name="connsiteY40" fmla="*/ 232167 h 339134"/>
                    <a:gd name="connsiteX41" fmla="*/ 187341 w 284167"/>
                    <a:gd name="connsiteY41" fmla="*/ 231412 h 339134"/>
                    <a:gd name="connsiteX42" fmla="*/ 186856 w 284167"/>
                    <a:gd name="connsiteY42" fmla="*/ 230279 h 339134"/>
                    <a:gd name="connsiteX43" fmla="*/ 174018 w 284167"/>
                    <a:gd name="connsiteY43" fmla="*/ 208109 h 339134"/>
                    <a:gd name="connsiteX44" fmla="*/ 172399 w 284167"/>
                    <a:gd name="connsiteY44" fmla="*/ 206113 h 339134"/>
                    <a:gd name="connsiteX45" fmla="*/ 165603 w 284167"/>
                    <a:gd name="connsiteY45" fmla="*/ 200935 h 339134"/>
                    <a:gd name="connsiteX46" fmla="*/ 164038 w 284167"/>
                    <a:gd name="connsiteY46" fmla="*/ 198399 h 339134"/>
                    <a:gd name="connsiteX47" fmla="*/ 163067 w 284167"/>
                    <a:gd name="connsiteY47" fmla="*/ 195648 h 339134"/>
                    <a:gd name="connsiteX48" fmla="*/ 162312 w 284167"/>
                    <a:gd name="connsiteY48" fmla="*/ 194246 h 339134"/>
                    <a:gd name="connsiteX49" fmla="*/ 161395 w 284167"/>
                    <a:gd name="connsiteY49" fmla="*/ 193652 h 339134"/>
                    <a:gd name="connsiteX50" fmla="*/ 160802 w 284167"/>
                    <a:gd name="connsiteY50" fmla="*/ 193383 h 339134"/>
                    <a:gd name="connsiteX51" fmla="*/ 158698 w 284167"/>
                    <a:gd name="connsiteY51" fmla="*/ 192088 h 339134"/>
                    <a:gd name="connsiteX52" fmla="*/ 158374 w 284167"/>
                    <a:gd name="connsiteY52" fmla="*/ 191549 h 339134"/>
                    <a:gd name="connsiteX53" fmla="*/ 157565 w 284167"/>
                    <a:gd name="connsiteY53" fmla="*/ 191225 h 339134"/>
                    <a:gd name="connsiteX54" fmla="*/ 156594 w 284167"/>
                    <a:gd name="connsiteY54" fmla="*/ 190955 h 339134"/>
                    <a:gd name="connsiteX55" fmla="*/ 155731 w 284167"/>
                    <a:gd name="connsiteY55" fmla="*/ 190578 h 339134"/>
                    <a:gd name="connsiteX56" fmla="*/ 153142 w 284167"/>
                    <a:gd name="connsiteY56" fmla="*/ 188906 h 339134"/>
                    <a:gd name="connsiteX57" fmla="*/ 151631 w 284167"/>
                    <a:gd name="connsiteY57" fmla="*/ 188420 h 339134"/>
                    <a:gd name="connsiteX58" fmla="*/ 134208 w 284167"/>
                    <a:gd name="connsiteY58" fmla="*/ 188582 h 339134"/>
                    <a:gd name="connsiteX59" fmla="*/ 130756 w 284167"/>
                    <a:gd name="connsiteY59" fmla="*/ 187881 h 339134"/>
                    <a:gd name="connsiteX60" fmla="*/ 127250 w 284167"/>
                    <a:gd name="connsiteY60" fmla="*/ 185777 h 339134"/>
                    <a:gd name="connsiteX61" fmla="*/ 122988 w 284167"/>
                    <a:gd name="connsiteY61" fmla="*/ 181731 h 339134"/>
                    <a:gd name="connsiteX62" fmla="*/ 109880 w 284167"/>
                    <a:gd name="connsiteY62" fmla="*/ 164254 h 339134"/>
                    <a:gd name="connsiteX63" fmla="*/ 104001 w 284167"/>
                    <a:gd name="connsiteY63" fmla="*/ 158320 h 339134"/>
                    <a:gd name="connsiteX64" fmla="*/ 103677 w 284167"/>
                    <a:gd name="connsiteY64" fmla="*/ 157727 h 339134"/>
                    <a:gd name="connsiteX65" fmla="*/ 103191 w 284167"/>
                    <a:gd name="connsiteY65" fmla="*/ 156432 h 339134"/>
                    <a:gd name="connsiteX66" fmla="*/ 102814 w 284167"/>
                    <a:gd name="connsiteY66" fmla="*/ 155893 h 339134"/>
                    <a:gd name="connsiteX67" fmla="*/ 102220 w 284167"/>
                    <a:gd name="connsiteY67" fmla="*/ 155461 h 339134"/>
                    <a:gd name="connsiteX68" fmla="*/ 100872 w 284167"/>
                    <a:gd name="connsiteY68" fmla="*/ 154868 h 339134"/>
                    <a:gd name="connsiteX69" fmla="*/ 100225 w 284167"/>
                    <a:gd name="connsiteY69" fmla="*/ 154383 h 339134"/>
                    <a:gd name="connsiteX70" fmla="*/ 99523 w 284167"/>
                    <a:gd name="connsiteY70" fmla="*/ 154113 h 339134"/>
                    <a:gd name="connsiteX71" fmla="*/ 98445 w 284167"/>
                    <a:gd name="connsiteY71" fmla="*/ 154005 h 339134"/>
                    <a:gd name="connsiteX72" fmla="*/ 97420 w 284167"/>
                    <a:gd name="connsiteY72" fmla="*/ 154059 h 339134"/>
                    <a:gd name="connsiteX73" fmla="*/ 96988 w 284167"/>
                    <a:gd name="connsiteY73" fmla="*/ 154329 h 339134"/>
                    <a:gd name="connsiteX74" fmla="*/ 96557 w 284167"/>
                    <a:gd name="connsiteY74" fmla="*/ 154490 h 339134"/>
                    <a:gd name="connsiteX75" fmla="*/ 95586 w 284167"/>
                    <a:gd name="connsiteY75" fmla="*/ 153573 h 339134"/>
                    <a:gd name="connsiteX76" fmla="*/ 91378 w 284167"/>
                    <a:gd name="connsiteY76" fmla="*/ 148557 h 339134"/>
                    <a:gd name="connsiteX77" fmla="*/ 90030 w 284167"/>
                    <a:gd name="connsiteY77" fmla="*/ 147748 h 339134"/>
                    <a:gd name="connsiteX78" fmla="*/ 88411 w 284167"/>
                    <a:gd name="connsiteY78" fmla="*/ 147478 h 339134"/>
                    <a:gd name="connsiteX79" fmla="*/ 86631 w 284167"/>
                    <a:gd name="connsiteY79" fmla="*/ 146777 h 339134"/>
                    <a:gd name="connsiteX80" fmla="*/ 77353 w 284167"/>
                    <a:gd name="connsiteY80" fmla="*/ 136420 h 339134"/>
                    <a:gd name="connsiteX81" fmla="*/ 69585 w 284167"/>
                    <a:gd name="connsiteY81" fmla="*/ 128760 h 339134"/>
                    <a:gd name="connsiteX82" fmla="*/ 68992 w 284167"/>
                    <a:gd name="connsiteY82" fmla="*/ 127627 h 339134"/>
                    <a:gd name="connsiteX83" fmla="*/ 64785 w 284167"/>
                    <a:gd name="connsiteY83" fmla="*/ 124283 h 339134"/>
                    <a:gd name="connsiteX84" fmla="*/ 61926 w 284167"/>
                    <a:gd name="connsiteY84" fmla="*/ 120183 h 339134"/>
                    <a:gd name="connsiteX85" fmla="*/ 55884 w 284167"/>
                    <a:gd name="connsiteY85" fmla="*/ 115976 h 339134"/>
                    <a:gd name="connsiteX86" fmla="*/ 52432 w 284167"/>
                    <a:gd name="connsiteY86" fmla="*/ 111768 h 339134"/>
                    <a:gd name="connsiteX87" fmla="*/ 50921 w 284167"/>
                    <a:gd name="connsiteY87" fmla="*/ 111175 h 339134"/>
                    <a:gd name="connsiteX88" fmla="*/ 48926 w 284167"/>
                    <a:gd name="connsiteY88" fmla="*/ 111229 h 339134"/>
                    <a:gd name="connsiteX89" fmla="*/ 48009 w 284167"/>
                    <a:gd name="connsiteY89" fmla="*/ 110959 h 339134"/>
                    <a:gd name="connsiteX90" fmla="*/ 47631 w 284167"/>
                    <a:gd name="connsiteY90" fmla="*/ 110258 h 339134"/>
                    <a:gd name="connsiteX91" fmla="*/ 47847 w 284167"/>
                    <a:gd name="connsiteY91" fmla="*/ 109772 h 339134"/>
                    <a:gd name="connsiteX92" fmla="*/ 48710 w 284167"/>
                    <a:gd name="connsiteY92" fmla="*/ 108963 h 339134"/>
                    <a:gd name="connsiteX93" fmla="*/ 48926 w 284167"/>
                    <a:gd name="connsiteY93" fmla="*/ 108478 h 339134"/>
                    <a:gd name="connsiteX94" fmla="*/ 48602 w 284167"/>
                    <a:gd name="connsiteY94" fmla="*/ 107830 h 339134"/>
                    <a:gd name="connsiteX95" fmla="*/ 48116 w 284167"/>
                    <a:gd name="connsiteY95" fmla="*/ 107723 h 339134"/>
                    <a:gd name="connsiteX96" fmla="*/ 47523 w 284167"/>
                    <a:gd name="connsiteY96" fmla="*/ 107777 h 339134"/>
                    <a:gd name="connsiteX97" fmla="*/ 47038 w 284167"/>
                    <a:gd name="connsiteY97" fmla="*/ 107615 h 339134"/>
                    <a:gd name="connsiteX98" fmla="*/ 44664 w 284167"/>
                    <a:gd name="connsiteY98" fmla="*/ 105781 h 339134"/>
                    <a:gd name="connsiteX99" fmla="*/ 43639 w 284167"/>
                    <a:gd name="connsiteY99" fmla="*/ 104378 h 339134"/>
                    <a:gd name="connsiteX100" fmla="*/ 41374 w 284167"/>
                    <a:gd name="connsiteY100" fmla="*/ 100117 h 339134"/>
                    <a:gd name="connsiteX101" fmla="*/ 39594 w 284167"/>
                    <a:gd name="connsiteY101" fmla="*/ 97743 h 339134"/>
                    <a:gd name="connsiteX102" fmla="*/ 38838 w 284167"/>
                    <a:gd name="connsiteY102" fmla="*/ 97096 h 339134"/>
                    <a:gd name="connsiteX103" fmla="*/ 37220 w 284167"/>
                    <a:gd name="connsiteY103" fmla="*/ 95909 h 339134"/>
                    <a:gd name="connsiteX104" fmla="*/ 36627 w 284167"/>
                    <a:gd name="connsiteY104" fmla="*/ 95316 h 339134"/>
                    <a:gd name="connsiteX105" fmla="*/ 35925 w 284167"/>
                    <a:gd name="connsiteY105" fmla="*/ 94399 h 339134"/>
                    <a:gd name="connsiteX106" fmla="*/ 35764 w 284167"/>
                    <a:gd name="connsiteY106" fmla="*/ 93967 h 339134"/>
                    <a:gd name="connsiteX107" fmla="*/ 35818 w 284167"/>
                    <a:gd name="connsiteY107" fmla="*/ 93536 h 339134"/>
                    <a:gd name="connsiteX108" fmla="*/ 35710 w 284167"/>
                    <a:gd name="connsiteY108" fmla="*/ 92673 h 339134"/>
                    <a:gd name="connsiteX109" fmla="*/ 35224 w 284167"/>
                    <a:gd name="connsiteY109" fmla="*/ 91378 h 339134"/>
                    <a:gd name="connsiteX110" fmla="*/ 34145 w 284167"/>
                    <a:gd name="connsiteY110" fmla="*/ 89166 h 339134"/>
                    <a:gd name="connsiteX111" fmla="*/ 33660 w 284167"/>
                    <a:gd name="connsiteY111" fmla="*/ 87171 h 339134"/>
                    <a:gd name="connsiteX112" fmla="*/ 32419 w 284167"/>
                    <a:gd name="connsiteY112" fmla="*/ 85013 h 339134"/>
                    <a:gd name="connsiteX113" fmla="*/ 31880 w 284167"/>
                    <a:gd name="connsiteY113" fmla="*/ 82801 h 339134"/>
                    <a:gd name="connsiteX114" fmla="*/ 29183 w 284167"/>
                    <a:gd name="connsiteY114" fmla="*/ 76059 h 339134"/>
                    <a:gd name="connsiteX115" fmla="*/ 28320 w 284167"/>
                    <a:gd name="connsiteY115" fmla="*/ 74656 h 339134"/>
                    <a:gd name="connsiteX116" fmla="*/ 27079 w 284167"/>
                    <a:gd name="connsiteY116" fmla="*/ 73200 h 339134"/>
                    <a:gd name="connsiteX117" fmla="*/ 26054 w 284167"/>
                    <a:gd name="connsiteY117" fmla="*/ 71743 h 339134"/>
                    <a:gd name="connsiteX118" fmla="*/ 25461 w 284167"/>
                    <a:gd name="connsiteY118" fmla="*/ 70341 h 339134"/>
                    <a:gd name="connsiteX119" fmla="*/ 24706 w 284167"/>
                    <a:gd name="connsiteY119" fmla="*/ 69262 h 339134"/>
                    <a:gd name="connsiteX120" fmla="*/ 23195 w 284167"/>
                    <a:gd name="connsiteY120" fmla="*/ 68722 h 339134"/>
                    <a:gd name="connsiteX121" fmla="*/ 24867 w 284167"/>
                    <a:gd name="connsiteY121" fmla="*/ 66295 h 339134"/>
                    <a:gd name="connsiteX122" fmla="*/ 25083 w 284167"/>
                    <a:gd name="connsiteY122" fmla="*/ 64353 h 339134"/>
                    <a:gd name="connsiteX123" fmla="*/ 24166 w 284167"/>
                    <a:gd name="connsiteY123" fmla="*/ 62681 h 339134"/>
                    <a:gd name="connsiteX124" fmla="*/ 22602 w 284167"/>
                    <a:gd name="connsiteY124" fmla="*/ 60955 h 339134"/>
                    <a:gd name="connsiteX125" fmla="*/ 21145 w 284167"/>
                    <a:gd name="connsiteY125" fmla="*/ 59876 h 339134"/>
                    <a:gd name="connsiteX126" fmla="*/ 20498 w 284167"/>
                    <a:gd name="connsiteY126" fmla="*/ 59229 h 339134"/>
                    <a:gd name="connsiteX127" fmla="*/ 20228 w 284167"/>
                    <a:gd name="connsiteY127" fmla="*/ 58312 h 339134"/>
                    <a:gd name="connsiteX128" fmla="*/ 20066 w 284167"/>
                    <a:gd name="connsiteY128" fmla="*/ 57071 h 339134"/>
                    <a:gd name="connsiteX129" fmla="*/ 19689 w 284167"/>
                    <a:gd name="connsiteY129" fmla="*/ 55776 h 339134"/>
                    <a:gd name="connsiteX130" fmla="*/ 19042 w 284167"/>
                    <a:gd name="connsiteY130" fmla="*/ 54751 h 339134"/>
                    <a:gd name="connsiteX131" fmla="*/ 18125 w 284167"/>
                    <a:gd name="connsiteY131" fmla="*/ 54374 h 339134"/>
                    <a:gd name="connsiteX132" fmla="*/ 16183 w 284167"/>
                    <a:gd name="connsiteY132" fmla="*/ 53834 h 339134"/>
                    <a:gd name="connsiteX133" fmla="*/ 16722 w 284167"/>
                    <a:gd name="connsiteY133" fmla="*/ 52540 h 339134"/>
                    <a:gd name="connsiteX134" fmla="*/ 18179 w 284167"/>
                    <a:gd name="connsiteY134" fmla="*/ 50921 h 339134"/>
                    <a:gd name="connsiteX135" fmla="*/ 19042 w 284167"/>
                    <a:gd name="connsiteY135" fmla="*/ 49357 h 339134"/>
                    <a:gd name="connsiteX136" fmla="*/ 19203 w 284167"/>
                    <a:gd name="connsiteY136" fmla="*/ 48063 h 339134"/>
                    <a:gd name="connsiteX137" fmla="*/ 20174 w 284167"/>
                    <a:gd name="connsiteY137" fmla="*/ 46336 h 339134"/>
                    <a:gd name="connsiteX138" fmla="*/ 20714 w 284167"/>
                    <a:gd name="connsiteY138" fmla="*/ 44880 h 339134"/>
                    <a:gd name="connsiteX139" fmla="*/ 20876 w 284167"/>
                    <a:gd name="connsiteY139" fmla="*/ 43477 h 339134"/>
                    <a:gd name="connsiteX140" fmla="*/ 20606 w 284167"/>
                    <a:gd name="connsiteY140" fmla="*/ 42345 h 339134"/>
                    <a:gd name="connsiteX141" fmla="*/ 19042 w 284167"/>
                    <a:gd name="connsiteY141" fmla="*/ 40079 h 339134"/>
                    <a:gd name="connsiteX142" fmla="*/ 20228 w 284167"/>
                    <a:gd name="connsiteY142" fmla="*/ 39216 h 339134"/>
                    <a:gd name="connsiteX143" fmla="*/ 19473 w 284167"/>
                    <a:gd name="connsiteY143" fmla="*/ 38083 h 339134"/>
                    <a:gd name="connsiteX144" fmla="*/ 18340 w 284167"/>
                    <a:gd name="connsiteY144" fmla="*/ 36681 h 339134"/>
                    <a:gd name="connsiteX145" fmla="*/ 18448 w 284167"/>
                    <a:gd name="connsiteY145" fmla="*/ 35278 h 339134"/>
                    <a:gd name="connsiteX146" fmla="*/ 16560 w 284167"/>
                    <a:gd name="connsiteY146" fmla="*/ 32851 h 339134"/>
                    <a:gd name="connsiteX147" fmla="*/ 16021 w 284167"/>
                    <a:gd name="connsiteY147" fmla="*/ 31718 h 339134"/>
                    <a:gd name="connsiteX148" fmla="*/ 17369 w 284167"/>
                    <a:gd name="connsiteY148" fmla="*/ 29398 h 339134"/>
                    <a:gd name="connsiteX149" fmla="*/ 18340 w 284167"/>
                    <a:gd name="connsiteY149" fmla="*/ 28805 h 339134"/>
                    <a:gd name="connsiteX150" fmla="*/ 19635 w 284167"/>
                    <a:gd name="connsiteY150" fmla="*/ 29345 h 339134"/>
                    <a:gd name="connsiteX151" fmla="*/ 20660 w 284167"/>
                    <a:gd name="connsiteY151" fmla="*/ 28913 h 339134"/>
                    <a:gd name="connsiteX152" fmla="*/ 21523 w 284167"/>
                    <a:gd name="connsiteY152" fmla="*/ 29021 h 339134"/>
                    <a:gd name="connsiteX153" fmla="*/ 22332 w 284167"/>
                    <a:gd name="connsiteY153" fmla="*/ 29291 h 339134"/>
                    <a:gd name="connsiteX154" fmla="*/ 23195 w 284167"/>
                    <a:gd name="connsiteY154" fmla="*/ 29291 h 339134"/>
                    <a:gd name="connsiteX155" fmla="*/ 23950 w 284167"/>
                    <a:gd name="connsiteY155" fmla="*/ 28913 h 339134"/>
                    <a:gd name="connsiteX156" fmla="*/ 25407 w 284167"/>
                    <a:gd name="connsiteY156" fmla="*/ 27780 h 339134"/>
                    <a:gd name="connsiteX157" fmla="*/ 26324 w 284167"/>
                    <a:gd name="connsiteY157" fmla="*/ 27241 h 339134"/>
                    <a:gd name="connsiteX158" fmla="*/ 27996 w 284167"/>
                    <a:gd name="connsiteY158" fmla="*/ 26000 h 339134"/>
                    <a:gd name="connsiteX159" fmla="*/ 28859 w 284167"/>
                    <a:gd name="connsiteY159" fmla="*/ 25730 h 339134"/>
                    <a:gd name="connsiteX160" fmla="*/ 30046 w 284167"/>
                    <a:gd name="connsiteY160" fmla="*/ 25569 h 339134"/>
                    <a:gd name="connsiteX161" fmla="*/ 30963 w 284167"/>
                    <a:gd name="connsiteY161" fmla="*/ 25191 h 339134"/>
                    <a:gd name="connsiteX162" fmla="*/ 34739 w 284167"/>
                    <a:gd name="connsiteY162" fmla="*/ 22710 h 339134"/>
                    <a:gd name="connsiteX163" fmla="*/ 36411 w 284167"/>
                    <a:gd name="connsiteY163" fmla="*/ 22278 h 339134"/>
                    <a:gd name="connsiteX164" fmla="*/ 37975 w 284167"/>
                    <a:gd name="connsiteY164" fmla="*/ 22710 h 339134"/>
                    <a:gd name="connsiteX165" fmla="*/ 40349 w 284167"/>
                    <a:gd name="connsiteY165" fmla="*/ 25029 h 339134"/>
                    <a:gd name="connsiteX166" fmla="*/ 41859 w 284167"/>
                    <a:gd name="connsiteY166" fmla="*/ 26000 h 339134"/>
                    <a:gd name="connsiteX167" fmla="*/ 42560 w 284167"/>
                    <a:gd name="connsiteY167" fmla="*/ 26647 h 339134"/>
                    <a:gd name="connsiteX168" fmla="*/ 43316 w 284167"/>
                    <a:gd name="connsiteY168" fmla="*/ 26809 h 339134"/>
                    <a:gd name="connsiteX169" fmla="*/ 44179 w 284167"/>
                    <a:gd name="connsiteY169" fmla="*/ 26270 h 339134"/>
                    <a:gd name="connsiteX170" fmla="*/ 45258 w 284167"/>
                    <a:gd name="connsiteY170" fmla="*/ 25137 h 339134"/>
                    <a:gd name="connsiteX171" fmla="*/ 48926 w 284167"/>
                    <a:gd name="connsiteY171" fmla="*/ 24328 h 339134"/>
                    <a:gd name="connsiteX172" fmla="*/ 52000 w 284167"/>
                    <a:gd name="connsiteY172" fmla="*/ 24706 h 339134"/>
                    <a:gd name="connsiteX173" fmla="*/ 65108 w 284167"/>
                    <a:gd name="connsiteY173" fmla="*/ 29075 h 339134"/>
                    <a:gd name="connsiteX174" fmla="*/ 71851 w 284167"/>
                    <a:gd name="connsiteY174" fmla="*/ 33282 h 339134"/>
                    <a:gd name="connsiteX175" fmla="*/ 73253 w 284167"/>
                    <a:gd name="connsiteY175" fmla="*/ 33822 h 339134"/>
                    <a:gd name="connsiteX176" fmla="*/ 74764 w 284167"/>
                    <a:gd name="connsiteY176" fmla="*/ 34038 h 339134"/>
                    <a:gd name="connsiteX177" fmla="*/ 76058 w 284167"/>
                    <a:gd name="connsiteY177" fmla="*/ 34685 h 339134"/>
                    <a:gd name="connsiteX178" fmla="*/ 76598 w 284167"/>
                    <a:gd name="connsiteY178" fmla="*/ 36357 h 339134"/>
                    <a:gd name="connsiteX179" fmla="*/ 77407 w 284167"/>
                    <a:gd name="connsiteY179" fmla="*/ 40133 h 339134"/>
                    <a:gd name="connsiteX180" fmla="*/ 79727 w 284167"/>
                    <a:gd name="connsiteY180" fmla="*/ 43316 h 339134"/>
                    <a:gd name="connsiteX181" fmla="*/ 90515 w 284167"/>
                    <a:gd name="connsiteY181" fmla="*/ 52108 h 339134"/>
                    <a:gd name="connsiteX182" fmla="*/ 93374 w 284167"/>
                    <a:gd name="connsiteY182" fmla="*/ 53672 h 339134"/>
                    <a:gd name="connsiteX183" fmla="*/ 96664 w 284167"/>
                    <a:gd name="connsiteY183" fmla="*/ 54859 h 339134"/>
                    <a:gd name="connsiteX184" fmla="*/ 110959 w 284167"/>
                    <a:gd name="connsiteY184" fmla="*/ 56855 h 339134"/>
                    <a:gd name="connsiteX185" fmla="*/ 112146 w 284167"/>
                    <a:gd name="connsiteY185" fmla="*/ 57287 h 339134"/>
                    <a:gd name="connsiteX186" fmla="*/ 115652 w 284167"/>
                    <a:gd name="connsiteY186" fmla="*/ 59229 h 339134"/>
                    <a:gd name="connsiteX187" fmla="*/ 117216 w 284167"/>
                    <a:gd name="connsiteY187" fmla="*/ 59822 h 339134"/>
                    <a:gd name="connsiteX188" fmla="*/ 121100 w 284167"/>
                    <a:gd name="connsiteY188" fmla="*/ 60523 h 339134"/>
                    <a:gd name="connsiteX189" fmla="*/ 123096 w 284167"/>
                    <a:gd name="connsiteY189" fmla="*/ 60415 h 339134"/>
                    <a:gd name="connsiteX190" fmla="*/ 124768 w 284167"/>
                    <a:gd name="connsiteY190" fmla="*/ 59498 h 339134"/>
                    <a:gd name="connsiteX191" fmla="*/ 126333 w 284167"/>
                    <a:gd name="connsiteY191" fmla="*/ 58905 h 339134"/>
                    <a:gd name="connsiteX192" fmla="*/ 128059 w 284167"/>
                    <a:gd name="connsiteY192" fmla="*/ 59444 h 339134"/>
                    <a:gd name="connsiteX193" fmla="*/ 129839 w 284167"/>
                    <a:gd name="connsiteY193" fmla="*/ 60361 h 339134"/>
                    <a:gd name="connsiteX194" fmla="*/ 131619 w 284167"/>
                    <a:gd name="connsiteY194" fmla="*/ 61009 h 339134"/>
                    <a:gd name="connsiteX195" fmla="*/ 135125 w 284167"/>
                    <a:gd name="connsiteY195" fmla="*/ 61224 h 339134"/>
                    <a:gd name="connsiteX196" fmla="*/ 142353 w 284167"/>
                    <a:gd name="connsiteY196" fmla="*/ 60523 h 339134"/>
                    <a:gd name="connsiteX197" fmla="*/ 145320 w 284167"/>
                    <a:gd name="connsiteY197" fmla="*/ 59714 h 339134"/>
                    <a:gd name="connsiteX198" fmla="*/ 154005 w 284167"/>
                    <a:gd name="connsiteY198" fmla="*/ 56693 h 339134"/>
                    <a:gd name="connsiteX199" fmla="*/ 157781 w 284167"/>
                    <a:gd name="connsiteY199" fmla="*/ 54913 h 339134"/>
                    <a:gd name="connsiteX200" fmla="*/ 159561 w 284167"/>
                    <a:gd name="connsiteY200" fmla="*/ 55237 h 339134"/>
                    <a:gd name="connsiteX201" fmla="*/ 163553 w 284167"/>
                    <a:gd name="connsiteY201" fmla="*/ 56477 h 339134"/>
                    <a:gd name="connsiteX202" fmla="*/ 164686 w 284167"/>
                    <a:gd name="connsiteY202" fmla="*/ 56424 h 339134"/>
                    <a:gd name="connsiteX203" fmla="*/ 166034 w 284167"/>
                    <a:gd name="connsiteY203" fmla="*/ 55830 h 339134"/>
                    <a:gd name="connsiteX204" fmla="*/ 170403 w 284167"/>
                    <a:gd name="connsiteY204" fmla="*/ 55507 h 339134"/>
                    <a:gd name="connsiteX205" fmla="*/ 175312 w 284167"/>
                    <a:gd name="connsiteY205" fmla="*/ 57448 h 339134"/>
                    <a:gd name="connsiteX206" fmla="*/ 179142 w 284167"/>
                    <a:gd name="connsiteY206" fmla="*/ 58581 h 339134"/>
                    <a:gd name="connsiteX207" fmla="*/ 182217 w 284167"/>
                    <a:gd name="connsiteY207" fmla="*/ 60685 h 339134"/>
                    <a:gd name="connsiteX208" fmla="*/ 185669 w 284167"/>
                    <a:gd name="connsiteY208" fmla="*/ 62034 h 339134"/>
                    <a:gd name="connsiteX209" fmla="*/ 187125 w 284167"/>
                    <a:gd name="connsiteY209" fmla="*/ 64191 h 339134"/>
                    <a:gd name="connsiteX210" fmla="*/ 187989 w 284167"/>
                    <a:gd name="connsiteY210" fmla="*/ 65270 h 339134"/>
                    <a:gd name="connsiteX211" fmla="*/ 189661 w 284167"/>
                    <a:gd name="connsiteY211" fmla="*/ 65648 h 339134"/>
                    <a:gd name="connsiteX212" fmla="*/ 192412 w 284167"/>
                    <a:gd name="connsiteY212" fmla="*/ 66565 h 339134"/>
                    <a:gd name="connsiteX213" fmla="*/ 196026 w 284167"/>
                    <a:gd name="connsiteY213" fmla="*/ 65809 h 339134"/>
                    <a:gd name="connsiteX214" fmla="*/ 215877 w 284167"/>
                    <a:gd name="connsiteY214" fmla="*/ 57341 h 339134"/>
                    <a:gd name="connsiteX215" fmla="*/ 218412 w 284167"/>
                    <a:gd name="connsiteY215" fmla="*/ 58204 h 339134"/>
                    <a:gd name="connsiteX216" fmla="*/ 230387 w 284167"/>
                    <a:gd name="connsiteY216" fmla="*/ 72930 h 339134"/>
                    <a:gd name="connsiteX217" fmla="*/ 244790 w 284167"/>
                    <a:gd name="connsiteY217" fmla="*/ 84689 h 339134"/>
                    <a:gd name="connsiteX218" fmla="*/ 248566 w 284167"/>
                    <a:gd name="connsiteY218" fmla="*/ 86415 h 339134"/>
                    <a:gd name="connsiteX219" fmla="*/ 250292 w 284167"/>
                    <a:gd name="connsiteY219" fmla="*/ 87548 h 339134"/>
                    <a:gd name="connsiteX220" fmla="*/ 251640 w 284167"/>
                    <a:gd name="connsiteY220" fmla="*/ 88951 h 339134"/>
                    <a:gd name="connsiteX221" fmla="*/ 255686 w 284167"/>
                    <a:gd name="connsiteY221" fmla="*/ 96071 h 339134"/>
                    <a:gd name="connsiteX222" fmla="*/ 256333 w 284167"/>
                    <a:gd name="connsiteY222" fmla="*/ 97689 h 339134"/>
                    <a:gd name="connsiteX223" fmla="*/ 257412 w 284167"/>
                    <a:gd name="connsiteY223" fmla="*/ 104918 h 339134"/>
                    <a:gd name="connsiteX224" fmla="*/ 258167 w 284167"/>
                    <a:gd name="connsiteY224" fmla="*/ 107345 h 339134"/>
                    <a:gd name="connsiteX225" fmla="*/ 260163 w 284167"/>
                    <a:gd name="connsiteY225" fmla="*/ 111229 h 339134"/>
                    <a:gd name="connsiteX226" fmla="*/ 260325 w 284167"/>
                    <a:gd name="connsiteY226" fmla="*/ 112092 h 339134"/>
                    <a:gd name="connsiteX227" fmla="*/ 260163 w 284167"/>
                    <a:gd name="connsiteY227" fmla="*/ 114357 h 339134"/>
                    <a:gd name="connsiteX228" fmla="*/ 259246 w 284167"/>
                    <a:gd name="connsiteY228" fmla="*/ 116731 h 339134"/>
                    <a:gd name="connsiteX229" fmla="*/ 258869 w 284167"/>
                    <a:gd name="connsiteY229" fmla="*/ 118187 h 339134"/>
                    <a:gd name="connsiteX230" fmla="*/ 259246 w 284167"/>
                    <a:gd name="connsiteY230" fmla="*/ 118835 h 339134"/>
                    <a:gd name="connsiteX231" fmla="*/ 261781 w 284167"/>
                    <a:gd name="connsiteY231" fmla="*/ 118241 h 339134"/>
                    <a:gd name="connsiteX232" fmla="*/ 262860 w 284167"/>
                    <a:gd name="connsiteY232" fmla="*/ 118349 h 339134"/>
                    <a:gd name="connsiteX233" fmla="*/ 263669 w 284167"/>
                    <a:gd name="connsiteY233" fmla="*/ 119482 h 339134"/>
                    <a:gd name="connsiteX234" fmla="*/ 264209 w 284167"/>
                    <a:gd name="connsiteY234" fmla="*/ 118241 h 339134"/>
                    <a:gd name="connsiteX235" fmla="*/ 264856 w 284167"/>
                    <a:gd name="connsiteY235" fmla="*/ 118079 h 339134"/>
                    <a:gd name="connsiteX236" fmla="*/ 266151 w 284167"/>
                    <a:gd name="connsiteY236" fmla="*/ 118835 h 339134"/>
                    <a:gd name="connsiteX237" fmla="*/ 266420 w 284167"/>
                    <a:gd name="connsiteY237" fmla="*/ 119374 h 339134"/>
                    <a:gd name="connsiteX238" fmla="*/ 266744 w 284167"/>
                    <a:gd name="connsiteY238" fmla="*/ 119752 h 339134"/>
                    <a:gd name="connsiteX239" fmla="*/ 267337 w 284167"/>
                    <a:gd name="connsiteY239" fmla="*/ 120021 h 339134"/>
                    <a:gd name="connsiteX240" fmla="*/ 267715 w 284167"/>
                    <a:gd name="connsiteY240" fmla="*/ 119967 h 339134"/>
                    <a:gd name="connsiteX241" fmla="*/ 268740 w 284167"/>
                    <a:gd name="connsiteY241" fmla="*/ 119536 h 339134"/>
                    <a:gd name="connsiteX242" fmla="*/ 269441 w 284167"/>
                    <a:gd name="connsiteY242" fmla="*/ 119428 h 339134"/>
                    <a:gd name="connsiteX243" fmla="*/ 271599 w 284167"/>
                    <a:gd name="connsiteY243" fmla="*/ 119806 h 339134"/>
                    <a:gd name="connsiteX244" fmla="*/ 273487 w 284167"/>
                    <a:gd name="connsiteY244" fmla="*/ 120884 h 339134"/>
                    <a:gd name="connsiteX245" fmla="*/ 274889 w 284167"/>
                    <a:gd name="connsiteY245" fmla="*/ 122395 h 339134"/>
                    <a:gd name="connsiteX246" fmla="*/ 275752 w 284167"/>
                    <a:gd name="connsiteY246" fmla="*/ 124175 h 339134"/>
                    <a:gd name="connsiteX247" fmla="*/ 276292 w 284167"/>
                    <a:gd name="connsiteY247" fmla="*/ 124175 h 339134"/>
                    <a:gd name="connsiteX248" fmla="*/ 276562 w 284167"/>
                    <a:gd name="connsiteY248" fmla="*/ 123743 h 339134"/>
                    <a:gd name="connsiteX249" fmla="*/ 277155 w 284167"/>
                    <a:gd name="connsiteY249" fmla="*/ 123312 h 339134"/>
                    <a:gd name="connsiteX250" fmla="*/ 277479 w 284167"/>
                    <a:gd name="connsiteY250" fmla="*/ 122988 h 339134"/>
                    <a:gd name="connsiteX251" fmla="*/ 278611 w 284167"/>
                    <a:gd name="connsiteY251" fmla="*/ 124121 h 339134"/>
                    <a:gd name="connsiteX252" fmla="*/ 280499 w 284167"/>
                    <a:gd name="connsiteY252" fmla="*/ 126548 h 339134"/>
                    <a:gd name="connsiteX253" fmla="*/ 281686 w 284167"/>
                    <a:gd name="connsiteY253" fmla="*/ 127681 h 339134"/>
                    <a:gd name="connsiteX254" fmla="*/ 282927 w 284167"/>
                    <a:gd name="connsiteY254" fmla="*/ 128652 h 339134"/>
                    <a:gd name="connsiteX255" fmla="*/ 283574 w 284167"/>
                    <a:gd name="connsiteY255" fmla="*/ 129246 h 339134"/>
                    <a:gd name="connsiteX256" fmla="*/ 283844 w 284167"/>
                    <a:gd name="connsiteY256" fmla="*/ 130109 h 339134"/>
                    <a:gd name="connsiteX257" fmla="*/ 284167 w 284167"/>
                    <a:gd name="connsiteY257" fmla="*/ 134532 h 339134"/>
                    <a:gd name="connsiteX258" fmla="*/ 282873 w 284167"/>
                    <a:gd name="connsiteY258" fmla="*/ 140843 h 339134"/>
                    <a:gd name="connsiteX259" fmla="*/ 282873 w 284167"/>
                    <a:gd name="connsiteY259" fmla="*/ 141275 h 339134"/>
                    <a:gd name="connsiteX260" fmla="*/ 282549 w 284167"/>
                    <a:gd name="connsiteY260" fmla="*/ 141275 h 339134"/>
                    <a:gd name="connsiteX261" fmla="*/ 275968 w 284167"/>
                    <a:gd name="connsiteY261" fmla="*/ 140681 h 339134"/>
                    <a:gd name="connsiteX262" fmla="*/ 275105 w 284167"/>
                    <a:gd name="connsiteY262" fmla="*/ 140789 h 339134"/>
                    <a:gd name="connsiteX263" fmla="*/ 272408 w 284167"/>
                    <a:gd name="connsiteY263" fmla="*/ 141490 h 339134"/>
                    <a:gd name="connsiteX264" fmla="*/ 271653 w 284167"/>
                    <a:gd name="connsiteY264" fmla="*/ 141814 h 339134"/>
                    <a:gd name="connsiteX265" fmla="*/ 270682 w 284167"/>
                    <a:gd name="connsiteY265" fmla="*/ 143217 h 339134"/>
                    <a:gd name="connsiteX266" fmla="*/ 269603 w 284167"/>
                    <a:gd name="connsiteY266" fmla="*/ 143918 h 339134"/>
                    <a:gd name="connsiteX267" fmla="*/ 268470 w 284167"/>
                    <a:gd name="connsiteY267" fmla="*/ 144241 h 339134"/>
                    <a:gd name="connsiteX268" fmla="*/ 265989 w 284167"/>
                    <a:gd name="connsiteY268" fmla="*/ 144349 h 339134"/>
                    <a:gd name="connsiteX269" fmla="*/ 265180 w 284167"/>
                    <a:gd name="connsiteY269" fmla="*/ 144673 h 339134"/>
                    <a:gd name="connsiteX270" fmla="*/ 264910 w 284167"/>
                    <a:gd name="connsiteY270" fmla="*/ 145590 h 339134"/>
                    <a:gd name="connsiteX271" fmla="*/ 265827 w 284167"/>
                    <a:gd name="connsiteY271" fmla="*/ 147154 h 339134"/>
                    <a:gd name="connsiteX272" fmla="*/ 266043 w 284167"/>
                    <a:gd name="connsiteY272" fmla="*/ 147963 h 339134"/>
                    <a:gd name="connsiteX273" fmla="*/ 265773 w 284167"/>
                    <a:gd name="connsiteY273" fmla="*/ 148934 h 339134"/>
                    <a:gd name="connsiteX274" fmla="*/ 264964 w 284167"/>
                    <a:gd name="connsiteY274" fmla="*/ 149797 h 339134"/>
                    <a:gd name="connsiteX275" fmla="*/ 264371 w 284167"/>
                    <a:gd name="connsiteY275" fmla="*/ 150715 h 339134"/>
                    <a:gd name="connsiteX276" fmla="*/ 263454 w 284167"/>
                    <a:gd name="connsiteY276" fmla="*/ 154706 h 339134"/>
                    <a:gd name="connsiteX277" fmla="*/ 262375 w 284167"/>
                    <a:gd name="connsiteY277" fmla="*/ 157511 h 339134"/>
                    <a:gd name="connsiteX278" fmla="*/ 261620 w 284167"/>
                    <a:gd name="connsiteY278" fmla="*/ 161125 h 339134"/>
                    <a:gd name="connsiteX279" fmla="*/ 261566 w 284167"/>
                    <a:gd name="connsiteY279" fmla="*/ 162096 h 339134"/>
                    <a:gd name="connsiteX280" fmla="*/ 261242 w 284167"/>
                    <a:gd name="connsiteY280" fmla="*/ 163822 h 339134"/>
                    <a:gd name="connsiteX281" fmla="*/ 260649 w 284167"/>
                    <a:gd name="connsiteY281" fmla="*/ 165333 h 339134"/>
                    <a:gd name="connsiteX282" fmla="*/ 260271 w 284167"/>
                    <a:gd name="connsiteY282" fmla="*/ 166843 h 339134"/>
                    <a:gd name="connsiteX283" fmla="*/ 259732 w 284167"/>
                    <a:gd name="connsiteY283" fmla="*/ 168300 h 339134"/>
                    <a:gd name="connsiteX284" fmla="*/ 258437 w 284167"/>
                    <a:gd name="connsiteY284" fmla="*/ 169702 h 339134"/>
                    <a:gd name="connsiteX285" fmla="*/ 255848 w 284167"/>
                    <a:gd name="connsiteY285" fmla="*/ 171698 h 339134"/>
                    <a:gd name="connsiteX286" fmla="*/ 254877 w 284167"/>
                    <a:gd name="connsiteY286" fmla="*/ 172669 h 339134"/>
                    <a:gd name="connsiteX287" fmla="*/ 254337 w 284167"/>
                    <a:gd name="connsiteY287" fmla="*/ 173640 h 339134"/>
                    <a:gd name="connsiteX288" fmla="*/ 254068 w 284167"/>
                    <a:gd name="connsiteY288" fmla="*/ 174503 h 339134"/>
                    <a:gd name="connsiteX289" fmla="*/ 253690 w 284167"/>
                    <a:gd name="connsiteY289" fmla="*/ 175150 h 339134"/>
                    <a:gd name="connsiteX290" fmla="*/ 252827 w 284167"/>
                    <a:gd name="connsiteY290" fmla="*/ 175312 h 339134"/>
                    <a:gd name="connsiteX291" fmla="*/ 251964 w 284167"/>
                    <a:gd name="connsiteY291" fmla="*/ 175204 h 339134"/>
                    <a:gd name="connsiteX292" fmla="*/ 250130 w 284167"/>
                    <a:gd name="connsiteY292" fmla="*/ 173964 h 339134"/>
                    <a:gd name="connsiteX293" fmla="*/ 249644 w 284167"/>
                    <a:gd name="connsiteY293" fmla="*/ 176553 h 339134"/>
                    <a:gd name="connsiteX294" fmla="*/ 249968 w 284167"/>
                    <a:gd name="connsiteY294" fmla="*/ 178333 h 339134"/>
                    <a:gd name="connsiteX295" fmla="*/ 250238 w 284167"/>
                    <a:gd name="connsiteY295" fmla="*/ 179088 h 339134"/>
                    <a:gd name="connsiteX296" fmla="*/ 250400 w 284167"/>
                    <a:gd name="connsiteY296" fmla="*/ 179789 h 339134"/>
                    <a:gd name="connsiteX297" fmla="*/ 248943 w 284167"/>
                    <a:gd name="connsiteY297" fmla="*/ 182055 h 339134"/>
                    <a:gd name="connsiteX298" fmla="*/ 242146 w 284167"/>
                    <a:gd name="connsiteY298" fmla="*/ 187773 h 339134"/>
                    <a:gd name="connsiteX299" fmla="*/ 241176 w 284167"/>
                    <a:gd name="connsiteY299" fmla="*/ 188204 h 339134"/>
                    <a:gd name="connsiteX300" fmla="*/ 240636 w 284167"/>
                    <a:gd name="connsiteY300" fmla="*/ 188744 h 339134"/>
                    <a:gd name="connsiteX301" fmla="*/ 240097 w 284167"/>
                    <a:gd name="connsiteY301" fmla="*/ 189445 h 339134"/>
                    <a:gd name="connsiteX302" fmla="*/ 240097 w 284167"/>
                    <a:gd name="connsiteY302" fmla="*/ 190416 h 339134"/>
                    <a:gd name="connsiteX303" fmla="*/ 240582 w 284167"/>
                    <a:gd name="connsiteY303" fmla="*/ 191549 h 339134"/>
                    <a:gd name="connsiteX304" fmla="*/ 242902 w 284167"/>
                    <a:gd name="connsiteY304" fmla="*/ 195163 h 339134"/>
                    <a:gd name="connsiteX305" fmla="*/ 243819 w 284167"/>
                    <a:gd name="connsiteY305" fmla="*/ 197105 h 339134"/>
                    <a:gd name="connsiteX306" fmla="*/ 245275 w 284167"/>
                    <a:gd name="connsiteY306" fmla="*/ 201852 h 339134"/>
                    <a:gd name="connsiteX307" fmla="*/ 245869 w 284167"/>
                    <a:gd name="connsiteY307" fmla="*/ 203038 h 339134"/>
                    <a:gd name="connsiteX308" fmla="*/ 246893 w 284167"/>
                    <a:gd name="connsiteY308" fmla="*/ 203902 h 339134"/>
                    <a:gd name="connsiteX309" fmla="*/ 247595 w 284167"/>
                    <a:gd name="connsiteY309" fmla="*/ 204279 h 339134"/>
                    <a:gd name="connsiteX310" fmla="*/ 248188 w 284167"/>
                    <a:gd name="connsiteY310" fmla="*/ 204711 h 339134"/>
                    <a:gd name="connsiteX311" fmla="*/ 248673 w 284167"/>
                    <a:gd name="connsiteY311" fmla="*/ 205412 h 339134"/>
                    <a:gd name="connsiteX312" fmla="*/ 249159 w 284167"/>
                    <a:gd name="connsiteY312" fmla="*/ 206437 h 339134"/>
                    <a:gd name="connsiteX313" fmla="*/ 249752 w 284167"/>
                    <a:gd name="connsiteY313" fmla="*/ 208217 h 339134"/>
                    <a:gd name="connsiteX314" fmla="*/ 250292 w 284167"/>
                    <a:gd name="connsiteY314" fmla="*/ 209350 h 339134"/>
                    <a:gd name="connsiteX315" fmla="*/ 251748 w 284167"/>
                    <a:gd name="connsiteY315" fmla="*/ 210752 h 339134"/>
                    <a:gd name="connsiteX316" fmla="*/ 251964 w 284167"/>
                    <a:gd name="connsiteY316" fmla="*/ 211453 h 339134"/>
                    <a:gd name="connsiteX317" fmla="*/ 251694 w 284167"/>
                    <a:gd name="connsiteY317" fmla="*/ 212370 h 339134"/>
                    <a:gd name="connsiteX318" fmla="*/ 251047 w 284167"/>
                    <a:gd name="connsiteY318" fmla="*/ 213773 h 339134"/>
                    <a:gd name="connsiteX319" fmla="*/ 251047 w 284167"/>
                    <a:gd name="connsiteY319" fmla="*/ 214690 h 339134"/>
                    <a:gd name="connsiteX320" fmla="*/ 251317 w 284167"/>
                    <a:gd name="connsiteY320" fmla="*/ 215877 h 339134"/>
                    <a:gd name="connsiteX321" fmla="*/ 251910 w 284167"/>
                    <a:gd name="connsiteY321" fmla="*/ 217279 h 339134"/>
                    <a:gd name="connsiteX322" fmla="*/ 252503 w 284167"/>
                    <a:gd name="connsiteY322" fmla="*/ 218304 h 339134"/>
                    <a:gd name="connsiteX323" fmla="*/ 253313 w 284167"/>
                    <a:gd name="connsiteY323" fmla="*/ 219329 h 339134"/>
                    <a:gd name="connsiteX324" fmla="*/ 256711 w 284167"/>
                    <a:gd name="connsiteY324" fmla="*/ 221595 h 339134"/>
                    <a:gd name="connsiteX325" fmla="*/ 257358 w 284167"/>
                    <a:gd name="connsiteY325" fmla="*/ 222134 h 339134"/>
                    <a:gd name="connsiteX326" fmla="*/ 258491 w 284167"/>
                    <a:gd name="connsiteY326" fmla="*/ 224777 h 339134"/>
                    <a:gd name="connsiteX327" fmla="*/ 257035 w 284167"/>
                    <a:gd name="connsiteY327" fmla="*/ 227366 h 339134"/>
                    <a:gd name="connsiteX328" fmla="*/ 255200 w 284167"/>
                    <a:gd name="connsiteY328" fmla="*/ 228661 h 339134"/>
                    <a:gd name="connsiteX329" fmla="*/ 249483 w 284167"/>
                    <a:gd name="connsiteY329" fmla="*/ 230063 h 339134"/>
                    <a:gd name="connsiteX330" fmla="*/ 248404 w 284167"/>
                    <a:gd name="connsiteY330" fmla="*/ 230549 h 339134"/>
                    <a:gd name="connsiteX331" fmla="*/ 247649 w 284167"/>
                    <a:gd name="connsiteY331" fmla="*/ 231142 h 339134"/>
                    <a:gd name="connsiteX332" fmla="*/ 248242 w 284167"/>
                    <a:gd name="connsiteY332" fmla="*/ 232167 h 339134"/>
                    <a:gd name="connsiteX333" fmla="*/ 249698 w 284167"/>
                    <a:gd name="connsiteY333" fmla="*/ 233408 h 339134"/>
                    <a:gd name="connsiteX334" fmla="*/ 250292 w 284167"/>
                    <a:gd name="connsiteY334" fmla="*/ 234109 h 339134"/>
                    <a:gd name="connsiteX335" fmla="*/ 250777 w 284167"/>
                    <a:gd name="connsiteY335" fmla="*/ 234972 h 339134"/>
                    <a:gd name="connsiteX336" fmla="*/ 251101 w 284167"/>
                    <a:gd name="connsiteY336" fmla="*/ 235889 h 339134"/>
                    <a:gd name="connsiteX337" fmla="*/ 251425 w 284167"/>
                    <a:gd name="connsiteY337" fmla="*/ 237454 h 339134"/>
                    <a:gd name="connsiteX338" fmla="*/ 251802 w 284167"/>
                    <a:gd name="connsiteY338" fmla="*/ 238478 h 339134"/>
                    <a:gd name="connsiteX339" fmla="*/ 253960 w 284167"/>
                    <a:gd name="connsiteY339" fmla="*/ 241283 h 339134"/>
                    <a:gd name="connsiteX340" fmla="*/ 254337 w 284167"/>
                    <a:gd name="connsiteY340" fmla="*/ 242416 h 339134"/>
                    <a:gd name="connsiteX341" fmla="*/ 254445 w 284167"/>
                    <a:gd name="connsiteY341" fmla="*/ 243387 h 339134"/>
                    <a:gd name="connsiteX342" fmla="*/ 254122 w 284167"/>
                    <a:gd name="connsiteY342" fmla="*/ 246030 h 339134"/>
                    <a:gd name="connsiteX343" fmla="*/ 253205 w 284167"/>
                    <a:gd name="connsiteY343" fmla="*/ 246570 h 339134"/>
                    <a:gd name="connsiteX344" fmla="*/ 252503 w 284167"/>
                    <a:gd name="connsiteY344" fmla="*/ 246624 h 339134"/>
                    <a:gd name="connsiteX345" fmla="*/ 251101 w 284167"/>
                    <a:gd name="connsiteY345" fmla="*/ 246354 h 339134"/>
                    <a:gd name="connsiteX346" fmla="*/ 250508 w 284167"/>
                    <a:gd name="connsiteY346" fmla="*/ 246354 h 339134"/>
                    <a:gd name="connsiteX347" fmla="*/ 250292 w 284167"/>
                    <a:gd name="connsiteY347" fmla="*/ 246678 h 339134"/>
                    <a:gd name="connsiteX348" fmla="*/ 250292 w 284167"/>
                    <a:gd name="connsiteY348" fmla="*/ 247325 h 339134"/>
                    <a:gd name="connsiteX349" fmla="*/ 250723 w 284167"/>
                    <a:gd name="connsiteY349" fmla="*/ 248620 h 339134"/>
                    <a:gd name="connsiteX350" fmla="*/ 252126 w 284167"/>
                    <a:gd name="connsiteY350" fmla="*/ 255470 h 339134"/>
                    <a:gd name="connsiteX351" fmla="*/ 251640 w 284167"/>
                    <a:gd name="connsiteY351" fmla="*/ 259084 h 339134"/>
                    <a:gd name="connsiteX352" fmla="*/ 251748 w 284167"/>
                    <a:gd name="connsiteY352" fmla="*/ 260163 h 339134"/>
                    <a:gd name="connsiteX353" fmla="*/ 251964 w 284167"/>
                    <a:gd name="connsiteY353" fmla="*/ 260703 h 339134"/>
                    <a:gd name="connsiteX354" fmla="*/ 252719 w 284167"/>
                    <a:gd name="connsiteY354" fmla="*/ 261404 h 339134"/>
                    <a:gd name="connsiteX355" fmla="*/ 253798 w 284167"/>
                    <a:gd name="connsiteY355" fmla="*/ 261835 h 339134"/>
                    <a:gd name="connsiteX356" fmla="*/ 255740 w 284167"/>
                    <a:gd name="connsiteY356" fmla="*/ 262267 h 339134"/>
                    <a:gd name="connsiteX357" fmla="*/ 256549 w 284167"/>
                    <a:gd name="connsiteY357" fmla="*/ 262699 h 339134"/>
                    <a:gd name="connsiteX358" fmla="*/ 259030 w 284167"/>
                    <a:gd name="connsiteY358" fmla="*/ 266205 h 339134"/>
                    <a:gd name="connsiteX359" fmla="*/ 259840 w 284167"/>
                    <a:gd name="connsiteY359" fmla="*/ 267068 h 339134"/>
                    <a:gd name="connsiteX360" fmla="*/ 261134 w 284167"/>
                    <a:gd name="connsiteY360" fmla="*/ 267661 h 339134"/>
                    <a:gd name="connsiteX361" fmla="*/ 262591 w 284167"/>
                    <a:gd name="connsiteY361" fmla="*/ 268093 h 339134"/>
                    <a:gd name="connsiteX362" fmla="*/ 263562 w 284167"/>
                    <a:gd name="connsiteY362" fmla="*/ 268740 h 339134"/>
                    <a:gd name="connsiteX363" fmla="*/ 264371 w 284167"/>
                    <a:gd name="connsiteY363" fmla="*/ 269819 h 339134"/>
                    <a:gd name="connsiteX364" fmla="*/ 264586 w 284167"/>
                    <a:gd name="connsiteY364" fmla="*/ 271060 h 339134"/>
                    <a:gd name="connsiteX365" fmla="*/ 263993 w 284167"/>
                    <a:gd name="connsiteY365" fmla="*/ 271977 h 339134"/>
                    <a:gd name="connsiteX366" fmla="*/ 263508 w 284167"/>
                    <a:gd name="connsiteY366" fmla="*/ 272840 h 339134"/>
                    <a:gd name="connsiteX367" fmla="*/ 263292 w 284167"/>
                    <a:gd name="connsiteY367" fmla="*/ 274296 h 339134"/>
                    <a:gd name="connsiteX368" fmla="*/ 263508 w 284167"/>
                    <a:gd name="connsiteY368" fmla="*/ 275914 h 339134"/>
                    <a:gd name="connsiteX369" fmla="*/ 264371 w 284167"/>
                    <a:gd name="connsiteY369" fmla="*/ 278558 h 339134"/>
                    <a:gd name="connsiteX370" fmla="*/ 265503 w 284167"/>
                    <a:gd name="connsiteY370" fmla="*/ 280338 h 339134"/>
                    <a:gd name="connsiteX371" fmla="*/ 265665 w 284167"/>
                    <a:gd name="connsiteY371" fmla="*/ 280877 h 339134"/>
                    <a:gd name="connsiteX372" fmla="*/ 265450 w 284167"/>
                    <a:gd name="connsiteY372" fmla="*/ 281632 h 339134"/>
                    <a:gd name="connsiteX373" fmla="*/ 264533 w 284167"/>
                    <a:gd name="connsiteY373" fmla="*/ 282549 h 339134"/>
                    <a:gd name="connsiteX374" fmla="*/ 262806 w 284167"/>
                    <a:gd name="connsiteY374" fmla="*/ 283736 h 339134"/>
                    <a:gd name="connsiteX375" fmla="*/ 262591 w 284167"/>
                    <a:gd name="connsiteY375" fmla="*/ 284329 h 339134"/>
                    <a:gd name="connsiteX376" fmla="*/ 262645 w 284167"/>
                    <a:gd name="connsiteY376" fmla="*/ 285894 h 339134"/>
                    <a:gd name="connsiteX377" fmla="*/ 262483 w 284167"/>
                    <a:gd name="connsiteY377" fmla="*/ 286595 h 339134"/>
                    <a:gd name="connsiteX378" fmla="*/ 261835 w 284167"/>
                    <a:gd name="connsiteY378" fmla="*/ 288267 h 339134"/>
                    <a:gd name="connsiteX379" fmla="*/ 261674 w 284167"/>
                    <a:gd name="connsiteY379" fmla="*/ 289238 h 339134"/>
                    <a:gd name="connsiteX380" fmla="*/ 261620 w 284167"/>
                    <a:gd name="connsiteY380" fmla="*/ 290317 h 339134"/>
                    <a:gd name="connsiteX381" fmla="*/ 262375 w 284167"/>
                    <a:gd name="connsiteY381" fmla="*/ 294470 h 339134"/>
                    <a:gd name="connsiteX382" fmla="*/ 264263 w 284167"/>
                    <a:gd name="connsiteY382" fmla="*/ 300512 h 339134"/>
                    <a:gd name="connsiteX383" fmla="*/ 264856 w 284167"/>
                    <a:gd name="connsiteY383" fmla="*/ 301699 h 339134"/>
                    <a:gd name="connsiteX384" fmla="*/ 265611 w 284167"/>
                    <a:gd name="connsiteY384" fmla="*/ 302076 h 339134"/>
                    <a:gd name="connsiteX385" fmla="*/ 266420 w 284167"/>
                    <a:gd name="connsiteY385" fmla="*/ 302184 h 339134"/>
                    <a:gd name="connsiteX386" fmla="*/ 267176 w 284167"/>
                    <a:gd name="connsiteY386" fmla="*/ 302562 h 339134"/>
                    <a:gd name="connsiteX387" fmla="*/ 267823 w 284167"/>
                    <a:gd name="connsiteY387" fmla="*/ 303371 h 339134"/>
                    <a:gd name="connsiteX388" fmla="*/ 268416 w 284167"/>
                    <a:gd name="connsiteY388" fmla="*/ 305367 h 339134"/>
                    <a:gd name="connsiteX389" fmla="*/ 269765 w 284167"/>
                    <a:gd name="connsiteY389" fmla="*/ 308441 h 339134"/>
                    <a:gd name="connsiteX390" fmla="*/ 270466 w 284167"/>
                    <a:gd name="connsiteY390" fmla="*/ 311948 h 339134"/>
                    <a:gd name="connsiteX391" fmla="*/ 270304 w 284167"/>
                    <a:gd name="connsiteY391" fmla="*/ 313458 h 339134"/>
                    <a:gd name="connsiteX392" fmla="*/ 268255 w 284167"/>
                    <a:gd name="connsiteY392" fmla="*/ 324031 h 339134"/>
                    <a:gd name="connsiteX393" fmla="*/ 268255 w 284167"/>
                    <a:gd name="connsiteY393" fmla="*/ 324031 h 339134"/>
                    <a:gd name="connsiteX394" fmla="*/ 185723 w 284167"/>
                    <a:gd name="connsiteY394" fmla="*/ 335413 h 339134"/>
                    <a:gd name="connsiteX395" fmla="*/ 185184 w 284167"/>
                    <a:gd name="connsiteY395" fmla="*/ 335952 h 339134"/>
                    <a:gd name="connsiteX396" fmla="*/ 183296 w 284167"/>
                    <a:gd name="connsiteY396" fmla="*/ 337031 h 339134"/>
                    <a:gd name="connsiteX397" fmla="*/ 183026 w 284167"/>
                    <a:gd name="connsiteY397" fmla="*/ 337408 h 339134"/>
                    <a:gd name="connsiteX398" fmla="*/ 183403 w 284167"/>
                    <a:gd name="connsiteY398" fmla="*/ 338541 h 339134"/>
                    <a:gd name="connsiteX399" fmla="*/ 182594 w 284167"/>
                    <a:gd name="connsiteY399" fmla="*/ 339135 h 339134"/>
                    <a:gd name="connsiteX400" fmla="*/ 181515 w 284167"/>
                    <a:gd name="connsiteY400" fmla="*/ 339027 h 339134"/>
                    <a:gd name="connsiteX401" fmla="*/ 178603 w 284167"/>
                    <a:gd name="connsiteY401" fmla="*/ 332823 h 339134"/>
                    <a:gd name="connsiteX402" fmla="*/ 179142 w 284167"/>
                    <a:gd name="connsiteY402" fmla="*/ 332931 h 339134"/>
                    <a:gd name="connsiteX403" fmla="*/ 180167 w 284167"/>
                    <a:gd name="connsiteY403" fmla="*/ 331960 h 339134"/>
                    <a:gd name="connsiteX404" fmla="*/ 180652 w 284167"/>
                    <a:gd name="connsiteY404" fmla="*/ 331205 h 339134"/>
                    <a:gd name="connsiteX405" fmla="*/ 181354 w 284167"/>
                    <a:gd name="connsiteY405" fmla="*/ 330720 h 339134"/>
                    <a:gd name="connsiteX406" fmla="*/ 183080 w 284167"/>
                    <a:gd name="connsiteY406" fmla="*/ 330558 h 339134"/>
                    <a:gd name="connsiteX407" fmla="*/ 184267 w 284167"/>
                    <a:gd name="connsiteY407" fmla="*/ 331097 h 339134"/>
                    <a:gd name="connsiteX408" fmla="*/ 185076 w 284167"/>
                    <a:gd name="connsiteY408" fmla="*/ 332392 h 339134"/>
                    <a:gd name="connsiteX409" fmla="*/ 185561 w 284167"/>
                    <a:gd name="connsiteY409" fmla="*/ 333956 h 339134"/>
                    <a:gd name="connsiteX410" fmla="*/ 185723 w 284167"/>
                    <a:gd name="connsiteY410" fmla="*/ 335413 h 339134"/>
                    <a:gd name="connsiteX411" fmla="*/ 141652 w 284167"/>
                    <a:gd name="connsiteY411" fmla="*/ 329425 h 339134"/>
                    <a:gd name="connsiteX412" fmla="*/ 142839 w 284167"/>
                    <a:gd name="connsiteY412" fmla="*/ 329857 h 339134"/>
                    <a:gd name="connsiteX413" fmla="*/ 143756 w 284167"/>
                    <a:gd name="connsiteY413" fmla="*/ 330612 h 339134"/>
                    <a:gd name="connsiteX414" fmla="*/ 144080 w 284167"/>
                    <a:gd name="connsiteY414" fmla="*/ 331583 h 339134"/>
                    <a:gd name="connsiteX415" fmla="*/ 143540 w 284167"/>
                    <a:gd name="connsiteY415" fmla="*/ 332823 h 339134"/>
                    <a:gd name="connsiteX416" fmla="*/ 141652 w 284167"/>
                    <a:gd name="connsiteY416" fmla="*/ 334010 h 339134"/>
                    <a:gd name="connsiteX417" fmla="*/ 139872 w 284167"/>
                    <a:gd name="connsiteY417" fmla="*/ 334334 h 339134"/>
                    <a:gd name="connsiteX418" fmla="*/ 138685 w 284167"/>
                    <a:gd name="connsiteY418" fmla="*/ 333471 h 339134"/>
                    <a:gd name="connsiteX419" fmla="*/ 138685 w 284167"/>
                    <a:gd name="connsiteY419" fmla="*/ 331205 h 339134"/>
                    <a:gd name="connsiteX420" fmla="*/ 139009 w 284167"/>
                    <a:gd name="connsiteY420" fmla="*/ 330126 h 339134"/>
                    <a:gd name="connsiteX421" fmla="*/ 139441 w 284167"/>
                    <a:gd name="connsiteY421" fmla="*/ 329479 h 339134"/>
                    <a:gd name="connsiteX422" fmla="*/ 140250 w 284167"/>
                    <a:gd name="connsiteY422" fmla="*/ 329263 h 339134"/>
                    <a:gd name="connsiteX423" fmla="*/ 141652 w 284167"/>
                    <a:gd name="connsiteY423" fmla="*/ 329425 h 339134"/>
                    <a:gd name="connsiteX424" fmla="*/ 201150 w 284167"/>
                    <a:gd name="connsiteY424" fmla="*/ 327645 h 339134"/>
                    <a:gd name="connsiteX425" fmla="*/ 201798 w 284167"/>
                    <a:gd name="connsiteY425" fmla="*/ 329479 h 339134"/>
                    <a:gd name="connsiteX426" fmla="*/ 202229 w 284167"/>
                    <a:gd name="connsiteY426" fmla="*/ 331313 h 339134"/>
                    <a:gd name="connsiteX427" fmla="*/ 202391 w 284167"/>
                    <a:gd name="connsiteY427" fmla="*/ 333255 h 339134"/>
                    <a:gd name="connsiteX428" fmla="*/ 202337 w 284167"/>
                    <a:gd name="connsiteY428" fmla="*/ 335467 h 339134"/>
                    <a:gd name="connsiteX429" fmla="*/ 202121 w 284167"/>
                    <a:gd name="connsiteY429" fmla="*/ 336222 h 339134"/>
                    <a:gd name="connsiteX430" fmla="*/ 201744 w 284167"/>
                    <a:gd name="connsiteY430" fmla="*/ 336869 h 339134"/>
                    <a:gd name="connsiteX431" fmla="*/ 201258 w 284167"/>
                    <a:gd name="connsiteY431" fmla="*/ 337355 h 339134"/>
                    <a:gd name="connsiteX432" fmla="*/ 200611 w 284167"/>
                    <a:gd name="connsiteY432" fmla="*/ 337786 h 339134"/>
                    <a:gd name="connsiteX433" fmla="*/ 200503 w 284167"/>
                    <a:gd name="connsiteY433" fmla="*/ 336168 h 339134"/>
                    <a:gd name="connsiteX434" fmla="*/ 200611 w 284167"/>
                    <a:gd name="connsiteY434" fmla="*/ 335467 h 339134"/>
                    <a:gd name="connsiteX435" fmla="*/ 199262 w 284167"/>
                    <a:gd name="connsiteY435" fmla="*/ 335520 h 339134"/>
                    <a:gd name="connsiteX436" fmla="*/ 198399 w 284167"/>
                    <a:gd name="connsiteY436" fmla="*/ 334442 h 339134"/>
                    <a:gd name="connsiteX437" fmla="*/ 197698 w 284167"/>
                    <a:gd name="connsiteY437" fmla="*/ 332877 h 339134"/>
                    <a:gd name="connsiteX438" fmla="*/ 196835 w 284167"/>
                    <a:gd name="connsiteY438" fmla="*/ 331529 h 339134"/>
                    <a:gd name="connsiteX439" fmla="*/ 192897 w 284167"/>
                    <a:gd name="connsiteY439" fmla="*/ 327645 h 339134"/>
                    <a:gd name="connsiteX440" fmla="*/ 192304 w 284167"/>
                    <a:gd name="connsiteY440" fmla="*/ 326674 h 339134"/>
                    <a:gd name="connsiteX441" fmla="*/ 190632 w 284167"/>
                    <a:gd name="connsiteY441" fmla="*/ 325164 h 339134"/>
                    <a:gd name="connsiteX442" fmla="*/ 181569 w 284167"/>
                    <a:gd name="connsiteY442" fmla="*/ 321927 h 339134"/>
                    <a:gd name="connsiteX443" fmla="*/ 182163 w 284167"/>
                    <a:gd name="connsiteY443" fmla="*/ 321280 h 339134"/>
                    <a:gd name="connsiteX444" fmla="*/ 183511 w 284167"/>
                    <a:gd name="connsiteY444" fmla="*/ 320794 h 339134"/>
                    <a:gd name="connsiteX445" fmla="*/ 187125 w 284167"/>
                    <a:gd name="connsiteY445" fmla="*/ 320147 h 339134"/>
                    <a:gd name="connsiteX446" fmla="*/ 187557 w 284167"/>
                    <a:gd name="connsiteY446" fmla="*/ 320147 h 339134"/>
                    <a:gd name="connsiteX447" fmla="*/ 188150 w 284167"/>
                    <a:gd name="connsiteY447" fmla="*/ 320363 h 339134"/>
                    <a:gd name="connsiteX448" fmla="*/ 188528 w 284167"/>
                    <a:gd name="connsiteY448" fmla="*/ 320740 h 339134"/>
                    <a:gd name="connsiteX449" fmla="*/ 189283 w 284167"/>
                    <a:gd name="connsiteY449" fmla="*/ 322251 h 339134"/>
                    <a:gd name="connsiteX450" fmla="*/ 190686 w 284167"/>
                    <a:gd name="connsiteY450" fmla="*/ 322359 h 339134"/>
                    <a:gd name="connsiteX451" fmla="*/ 191764 w 284167"/>
                    <a:gd name="connsiteY451" fmla="*/ 321765 h 339134"/>
                    <a:gd name="connsiteX452" fmla="*/ 192843 w 284167"/>
                    <a:gd name="connsiteY452" fmla="*/ 320956 h 339134"/>
                    <a:gd name="connsiteX453" fmla="*/ 194030 w 284167"/>
                    <a:gd name="connsiteY453" fmla="*/ 320363 h 339134"/>
                    <a:gd name="connsiteX454" fmla="*/ 195594 w 284167"/>
                    <a:gd name="connsiteY454" fmla="*/ 320201 h 339134"/>
                    <a:gd name="connsiteX455" fmla="*/ 197051 w 284167"/>
                    <a:gd name="connsiteY455" fmla="*/ 320471 h 339134"/>
                    <a:gd name="connsiteX456" fmla="*/ 197752 w 284167"/>
                    <a:gd name="connsiteY456" fmla="*/ 321172 h 339134"/>
                    <a:gd name="connsiteX457" fmla="*/ 197105 w 284167"/>
                    <a:gd name="connsiteY457" fmla="*/ 322251 h 339134"/>
                    <a:gd name="connsiteX458" fmla="*/ 199209 w 284167"/>
                    <a:gd name="connsiteY458" fmla="*/ 324301 h 339134"/>
                    <a:gd name="connsiteX459" fmla="*/ 200449 w 284167"/>
                    <a:gd name="connsiteY459" fmla="*/ 324894 h 339134"/>
                    <a:gd name="connsiteX460" fmla="*/ 200773 w 284167"/>
                    <a:gd name="connsiteY460" fmla="*/ 325703 h 339134"/>
                    <a:gd name="connsiteX461" fmla="*/ 201150 w 284167"/>
                    <a:gd name="connsiteY461" fmla="*/ 327645 h 339134"/>
                    <a:gd name="connsiteX462" fmla="*/ 127411 w 284167"/>
                    <a:gd name="connsiteY462" fmla="*/ 304396 h 339134"/>
                    <a:gd name="connsiteX463" fmla="*/ 127034 w 284167"/>
                    <a:gd name="connsiteY463" fmla="*/ 305906 h 339134"/>
                    <a:gd name="connsiteX464" fmla="*/ 127573 w 284167"/>
                    <a:gd name="connsiteY464" fmla="*/ 307578 h 339134"/>
                    <a:gd name="connsiteX465" fmla="*/ 127573 w 284167"/>
                    <a:gd name="connsiteY465" fmla="*/ 308873 h 339134"/>
                    <a:gd name="connsiteX466" fmla="*/ 125577 w 284167"/>
                    <a:gd name="connsiteY466" fmla="*/ 309251 h 339134"/>
                    <a:gd name="connsiteX467" fmla="*/ 126225 w 284167"/>
                    <a:gd name="connsiteY467" fmla="*/ 309251 h 339134"/>
                    <a:gd name="connsiteX468" fmla="*/ 123150 w 284167"/>
                    <a:gd name="connsiteY468" fmla="*/ 310222 h 339134"/>
                    <a:gd name="connsiteX469" fmla="*/ 122287 w 284167"/>
                    <a:gd name="connsiteY469" fmla="*/ 310707 h 339134"/>
                    <a:gd name="connsiteX470" fmla="*/ 121478 w 284167"/>
                    <a:gd name="connsiteY470" fmla="*/ 310653 h 339134"/>
                    <a:gd name="connsiteX471" fmla="*/ 117864 w 284167"/>
                    <a:gd name="connsiteY471" fmla="*/ 308603 h 339134"/>
                    <a:gd name="connsiteX472" fmla="*/ 116245 w 284167"/>
                    <a:gd name="connsiteY472" fmla="*/ 309682 h 339134"/>
                    <a:gd name="connsiteX473" fmla="*/ 114843 w 284167"/>
                    <a:gd name="connsiteY473" fmla="*/ 309628 h 339134"/>
                    <a:gd name="connsiteX474" fmla="*/ 113602 w 284167"/>
                    <a:gd name="connsiteY474" fmla="*/ 308927 h 339134"/>
                    <a:gd name="connsiteX475" fmla="*/ 112469 w 284167"/>
                    <a:gd name="connsiteY475" fmla="*/ 308010 h 339134"/>
                    <a:gd name="connsiteX476" fmla="*/ 112901 w 284167"/>
                    <a:gd name="connsiteY476" fmla="*/ 307632 h 339134"/>
                    <a:gd name="connsiteX477" fmla="*/ 113764 w 284167"/>
                    <a:gd name="connsiteY477" fmla="*/ 306661 h 339134"/>
                    <a:gd name="connsiteX478" fmla="*/ 114250 w 284167"/>
                    <a:gd name="connsiteY478" fmla="*/ 306230 h 339134"/>
                    <a:gd name="connsiteX479" fmla="*/ 112362 w 284167"/>
                    <a:gd name="connsiteY479" fmla="*/ 305313 h 339134"/>
                    <a:gd name="connsiteX480" fmla="*/ 110528 w 284167"/>
                    <a:gd name="connsiteY480" fmla="*/ 302616 h 339134"/>
                    <a:gd name="connsiteX481" fmla="*/ 106590 w 284167"/>
                    <a:gd name="connsiteY481" fmla="*/ 301537 h 339134"/>
                    <a:gd name="connsiteX482" fmla="*/ 91432 w 284167"/>
                    <a:gd name="connsiteY482" fmla="*/ 290155 h 339134"/>
                    <a:gd name="connsiteX483" fmla="*/ 89436 w 284167"/>
                    <a:gd name="connsiteY483" fmla="*/ 289076 h 339134"/>
                    <a:gd name="connsiteX484" fmla="*/ 87494 w 284167"/>
                    <a:gd name="connsiteY484" fmla="*/ 288375 h 339134"/>
                    <a:gd name="connsiteX485" fmla="*/ 86685 w 284167"/>
                    <a:gd name="connsiteY485" fmla="*/ 288321 h 339134"/>
                    <a:gd name="connsiteX486" fmla="*/ 84527 w 284167"/>
                    <a:gd name="connsiteY486" fmla="*/ 288375 h 339134"/>
                    <a:gd name="connsiteX487" fmla="*/ 84042 w 284167"/>
                    <a:gd name="connsiteY487" fmla="*/ 288159 h 339134"/>
                    <a:gd name="connsiteX488" fmla="*/ 83287 w 284167"/>
                    <a:gd name="connsiteY488" fmla="*/ 287350 h 339134"/>
                    <a:gd name="connsiteX489" fmla="*/ 82693 w 284167"/>
                    <a:gd name="connsiteY489" fmla="*/ 287188 h 339134"/>
                    <a:gd name="connsiteX490" fmla="*/ 82370 w 284167"/>
                    <a:gd name="connsiteY490" fmla="*/ 287782 h 339134"/>
                    <a:gd name="connsiteX491" fmla="*/ 82100 w 284167"/>
                    <a:gd name="connsiteY491" fmla="*/ 288213 h 339134"/>
                    <a:gd name="connsiteX492" fmla="*/ 81830 w 284167"/>
                    <a:gd name="connsiteY492" fmla="*/ 288429 h 339134"/>
                    <a:gd name="connsiteX493" fmla="*/ 81183 w 284167"/>
                    <a:gd name="connsiteY493" fmla="*/ 288591 h 339134"/>
                    <a:gd name="connsiteX494" fmla="*/ 80536 w 284167"/>
                    <a:gd name="connsiteY494" fmla="*/ 288860 h 339134"/>
                    <a:gd name="connsiteX495" fmla="*/ 79781 w 284167"/>
                    <a:gd name="connsiteY495" fmla="*/ 288807 h 339134"/>
                    <a:gd name="connsiteX496" fmla="*/ 78054 w 284167"/>
                    <a:gd name="connsiteY496" fmla="*/ 287512 h 339134"/>
                    <a:gd name="connsiteX497" fmla="*/ 76382 w 284167"/>
                    <a:gd name="connsiteY497" fmla="*/ 287026 h 339134"/>
                    <a:gd name="connsiteX498" fmla="*/ 75573 w 284167"/>
                    <a:gd name="connsiteY498" fmla="*/ 286595 h 339134"/>
                    <a:gd name="connsiteX499" fmla="*/ 75141 w 284167"/>
                    <a:gd name="connsiteY499" fmla="*/ 285894 h 339134"/>
                    <a:gd name="connsiteX500" fmla="*/ 75088 w 284167"/>
                    <a:gd name="connsiteY500" fmla="*/ 285138 h 339134"/>
                    <a:gd name="connsiteX501" fmla="*/ 74818 w 284167"/>
                    <a:gd name="connsiteY501" fmla="*/ 284383 h 339134"/>
                    <a:gd name="connsiteX502" fmla="*/ 73739 w 284167"/>
                    <a:gd name="connsiteY502" fmla="*/ 283628 h 339134"/>
                    <a:gd name="connsiteX503" fmla="*/ 67482 w 284167"/>
                    <a:gd name="connsiteY503" fmla="*/ 283628 h 339134"/>
                    <a:gd name="connsiteX504" fmla="*/ 67050 w 284167"/>
                    <a:gd name="connsiteY504" fmla="*/ 283089 h 339134"/>
                    <a:gd name="connsiteX505" fmla="*/ 67212 w 284167"/>
                    <a:gd name="connsiteY505" fmla="*/ 281902 h 339134"/>
                    <a:gd name="connsiteX506" fmla="*/ 67805 w 284167"/>
                    <a:gd name="connsiteY506" fmla="*/ 279960 h 339134"/>
                    <a:gd name="connsiteX507" fmla="*/ 67320 w 284167"/>
                    <a:gd name="connsiteY507" fmla="*/ 279259 h 339134"/>
                    <a:gd name="connsiteX508" fmla="*/ 64731 w 284167"/>
                    <a:gd name="connsiteY508" fmla="*/ 277533 h 339134"/>
                    <a:gd name="connsiteX509" fmla="*/ 64946 w 284167"/>
                    <a:gd name="connsiteY509" fmla="*/ 276130 h 339134"/>
                    <a:gd name="connsiteX510" fmla="*/ 63814 w 284167"/>
                    <a:gd name="connsiteY510" fmla="*/ 275267 h 339134"/>
                    <a:gd name="connsiteX511" fmla="*/ 62627 w 284167"/>
                    <a:gd name="connsiteY511" fmla="*/ 274566 h 339134"/>
                    <a:gd name="connsiteX512" fmla="*/ 62789 w 284167"/>
                    <a:gd name="connsiteY512" fmla="*/ 273703 h 339134"/>
                    <a:gd name="connsiteX513" fmla="*/ 63166 w 284167"/>
                    <a:gd name="connsiteY513" fmla="*/ 272840 h 339134"/>
                    <a:gd name="connsiteX514" fmla="*/ 62087 w 284167"/>
                    <a:gd name="connsiteY514" fmla="*/ 272732 h 339134"/>
                    <a:gd name="connsiteX515" fmla="*/ 60577 w 284167"/>
                    <a:gd name="connsiteY515" fmla="*/ 272894 h 339134"/>
                    <a:gd name="connsiteX516" fmla="*/ 59498 w 284167"/>
                    <a:gd name="connsiteY516" fmla="*/ 272786 h 339134"/>
                    <a:gd name="connsiteX517" fmla="*/ 59013 w 284167"/>
                    <a:gd name="connsiteY517" fmla="*/ 271653 h 339134"/>
                    <a:gd name="connsiteX518" fmla="*/ 59013 w 284167"/>
                    <a:gd name="connsiteY518" fmla="*/ 269873 h 339134"/>
                    <a:gd name="connsiteX519" fmla="*/ 59606 w 284167"/>
                    <a:gd name="connsiteY519" fmla="*/ 268201 h 339134"/>
                    <a:gd name="connsiteX520" fmla="*/ 60955 w 284167"/>
                    <a:gd name="connsiteY520" fmla="*/ 267445 h 339134"/>
                    <a:gd name="connsiteX521" fmla="*/ 65648 w 284167"/>
                    <a:gd name="connsiteY521" fmla="*/ 267392 h 339134"/>
                    <a:gd name="connsiteX522" fmla="*/ 66619 w 284167"/>
                    <a:gd name="connsiteY522" fmla="*/ 266906 h 339134"/>
                    <a:gd name="connsiteX523" fmla="*/ 66726 w 284167"/>
                    <a:gd name="connsiteY523" fmla="*/ 266151 h 339134"/>
                    <a:gd name="connsiteX524" fmla="*/ 66295 w 284167"/>
                    <a:gd name="connsiteY524" fmla="*/ 265611 h 339134"/>
                    <a:gd name="connsiteX525" fmla="*/ 65702 w 284167"/>
                    <a:gd name="connsiteY525" fmla="*/ 265288 h 339134"/>
                    <a:gd name="connsiteX526" fmla="*/ 65378 w 284167"/>
                    <a:gd name="connsiteY526" fmla="*/ 265072 h 339134"/>
                    <a:gd name="connsiteX527" fmla="*/ 65432 w 284167"/>
                    <a:gd name="connsiteY527" fmla="*/ 264155 h 339134"/>
                    <a:gd name="connsiteX528" fmla="*/ 65863 w 284167"/>
                    <a:gd name="connsiteY528" fmla="*/ 262645 h 339134"/>
                    <a:gd name="connsiteX529" fmla="*/ 65971 w 284167"/>
                    <a:gd name="connsiteY529" fmla="*/ 261835 h 339134"/>
                    <a:gd name="connsiteX530" fmla="*/ 66942 w 284167"/>
                    <a:gd name="connsiteY530" fmla="*/ 260109 h 339134"/>
                    <a:gd name="connsiteX531" fmla="*/ 67158 w 284167"/>
                    <a:gd name="connsiteY531" fmla="*/ 259462 h 339134"/>
                    <a:gd name="connsiteX532" fmla="*/ 67536 w 284167"/>
                    <a:gd name="connsiteY532" fmla="*/ 258599 h 339134"/>
                    <a:gd name="connsiteX533" fmla="*/ 68399 w 284167"/>
                    <a:gd name="connsiteY533" fmla="*/ 259030 h 339134"/>
                    <a:gd name="connsiteX534" fmla="*/ 69208 w 284167"/>
                    <a:gd name="connsiteY534" fmla="*/ 259894 h 339134"/>
                    <a:gd name="connsiteX535" fmla="*/ 69478 w 284167"/>
                    <a:gd name="connsiteY535" fmla="*/ 260379 h 339134"/>
                    <a:gd name="connsiteX536" fmla="*/ 75573 w 284167"/>
                    <a:gd name="connsiteY536" fmla="*/ 260649 h 339134"/>
                    <a:gd name="connsiteX537" fmla="*/ 78000 w 284167"/>
                    <a:gd name="connsiteY537" fmla="*/ 261781 h 339134"/>
                    <a:gd name="connsiteX538" fmla="*/ 77893 w 284167"/>
                    <a:gd name="connsiteY538" fmla="*/ 264587 h 339134"/>
                    <a:gd name="connsiteX539" fmla="*/ 76166 w 284167"/>
                    <a:gd name="connsiteY539" fmla="*/ 263238 h 339134"/>
                    <a:gd name="connsiteX540" fmla="*/ 75465 w 284167"/>
                    <a:gd name="connsiteY540" fmla="*/ 263669 h 339134"/>
                    <a:gd name="connsiteX541" fmla="*/ 75465 w 284167"/>
                    <a:gd name="connsiteY541" fmla="*/ 266960 h 339134"/>
                    <a:gd name="connsiteX542" fmla="*/ 78432 w 284167"/>
                    <a:gd name="connsiteY542" fmla="*/ 265719 h 339134"/>
                    <a:gd name="connsiteX543" fmla="*/ 79349 w 284167"/>
                    <a:gd name="connsiteY543" fmla="*/ 267122 h 339134"/>
                    <a:gd name="connsiteX544" fmla="*/ 82532 w 284167"/>
                    <a:gd name="connsiteY544" fmla="*/ 268578 h 339134"/>
                    <a:gd name="connsiteX545" fmla="*/ 84042 w 284167"/>
                    <a:gd name="connsiteY545" fmla="*/ 271869 h 339134"/>
                    <a:gd name="connsiteX546" fmla="*/ 85930 w 284167"/>
                    <a:gd name="connsiteY546" fmla="*/ 273055 h 339134"/>
                    <a:gd name="connsiteX547" fmla="*/ 88088 w 284167"/>
                    <a:gd name="connsiteY547" fmla="*/ 273811 h 339134"/>
                    <a:gd name="connsiteX548" fmla="*/ 93482 w 284167"/>
                    <a:gd name="connsiteY548" fmla="*/ 274728 h 339134"/>
                    <a:gd name="connsiteX549" fmla="*/ 94884 w 284167"/>
                    <a:gd name="connsiteY549" fmla="*/ 275429 h 339134"/>
                    <a:gd name="connsiteX550" fmla="*/ 96557 w 284167"/>
                    <a:gd name="connsiteY550" fmla="*/ 276831 h 339134"/>
                    <a:gd name="connsiteX551" fmla="*/ 96934 w 284167"/>
                    <a:gd name="connsiteY551" fmla="*/ 278450 h 339134"/>
                    <a:gd name="connsiteX552" fmla="*/ 94399 w 284167"/>
                    <a:gd name="connsiteY552" fmla="*/ 281902 h 339134"/>
                    <a:gd name="connsiteX553" fmla="*/ 94507 w 284167"/>
                    <a:gd name="connsiteY553" fmla="*/ 283736 h 339134"/>
                    <a:gd name="connsiteX554" fmla="*/ 95909 w 284167"/>
                    <a:gd name="connsiteY554" fmla="*/ 282765 h 339134"/>
                    <a:gd name="connsiteX555" fmla="*/ 96880 w 284167"/>
                    <a:gd name="connsiteY555" fmla="*/ 282873 h 339134"/>
                    <a:gd name="connsiteX556" fmla="*/ 97635 w 284167"/>
                    <a:gd name="connsiteY556" fmla="*/ 283412 h 339134"/>
                    <a:gd name="connsiteX557" fmla="*/ 98391 w 284167"/>
                    <a:gd name="connsiteY557" fmla="*/ 283736 h 339134"/>
                    <a:gd name="connsiteX558" fmla="*/ 99200 w 284167"/>
                    <a:gd name="connsiteY558" fmla="*/ 284275 h 339134"/>
                    <a:gd name="connsiteX559" fmla="*/ 99685 w 284167"/>
                    <a:gd name="connsiteY559" fmla="*/ 284329 h 339134"/>
                    <a:gd name="connsiteX560" fmla="*/ 99901 w 284167"/>
                    <a:gd name="connsiteY560" fmla="*/ 283736 h 339134"/>
                    <a:gd name="connsiteX561" fmla="*/ 99631 w 284167"/>
                    <a:gd name="connsiteY561" fmla="*/ 283143 h 339134"/>
                    <a:gd name="connsiteX562" fmla="*/ 98445 w 284167"/>
                    <a:gd name="connsiteY562" fmla="*/ 282333 h 339134"/>
                    <a:gd name="connsiteX563" fmla="*/ 98175 w 284167"/>
                    <a:gd name="connsiteY563" fmla="*/ 281632 h 339134"/>
                    <a:gd name="connsiteX564" fmla="*/ 99415 w 284167"/>
                    <a:gd name="connsiteY564" fmla="*/ 281470 h 339134"/>
                    <a:gd name="connsiteX565" fmla="*/ 107075 w 284167"/>
                    <a:gd name="connsiteY565" fmla="*/ 288483 h 339134"/>
                    <a:gd name="connsiteX566" fmla="*/ 108100 w 284167"/>
                    <a:gd name="connsiteY566" fmla="*/ 289184 h 339134"/>
                    <a:gd name="connsiteX567" fmla="*/ 110959 w 284167"/>
                    <a:gd name="connsiteY567" fmla="*/ 290641 h 339134"/>
                    <a:gd name="connsiteX568" fmla="*/ 112146 w 284167"/>
                    <a:gd name="connsiteY568" fmla="*/ 290910 h 339134"/>
                    <a:gd name="connsiteX569" fmla="*/ 113656 w 284167"/>
                    <a:gd name="connsiteY569" fmla="*/ 291450 h 339134"/>
                    <a:gd name="connsiteX570" fmla="*/ 114951 w 284167"/>
                    <a:gd name="connsiteY570" fmla="*/ 292690 h 339134"/>
                    <a:gd name="connsiteX571" fmla="*/ 116947 w 284167"/>
                    <a:gd name="connsiteY571" fmla="*/ 295387 h 339134"/>
                    <a:gd name="connsiteX572" fmla="*/ 117378 w 284167"/>
                    <a:gd name="connsiteY572" fmla="*/ 296520 h 339134"/>
                    <a:gd name="connsiteX573" fmla="*/ 117702 w 284167"/>
                    <a:gd name="connsiteY573" fmla="*/ 298139 h 339134"/>
                    <a:gd name="connsiteX574" fmla="*/ 118349 w 284167"/>
                    <a:gd name="connsiteY574" fmla="*/ 299541 h 339134"/>
                    <a:gd name="connsiteX575" fmla="*/ 119644 w 284167"/>
                    <a:gd name="connsiteY575" fmla="*/ 299919 h 339134"/>
                    <a:gd name="connsiteX576" fmla="*/ 120075 w 284167"/>
                    <a:gd name="connsiteY576" fmla="*/ 299271 h 339134"/>
                    <a:gd name="connsiteX577" fmla="*/ 120237 w 284167"/>
                    <a:gd name="connsiteY577" fmla="*/ 297923 h 339134"/>
                    <a:gd name="connsiteX578" fmla="*/ 120183 w 284167"/>
                    <a:gd name="connsiteY578" fmla="*/ 295172 h 339134"/>
                    <a:gd name="connsiteX579" fmla="*/ 121424 w 284167"/>
                    <a:gd name="connsiteY579" fmla="*/ 296574 h 339134"/>
                    <a:gd name="connsiteX580" fmla="*/ 122017 w 284167"/>
                    <a:gd name="connsiteY580" fmla="*/ 296790 h 339134"/>
                    <a:gd name="connsiteX581" fmla="*/ 122611 w 284167"/>
                    <a:gd name="connsiteY581" fmla="*/ 296412 h 339134"/>
                    <a:gd name="connsiteX582" fmla="*/ 124337 w 284167"/>
                    <a:gd name="connsiteY582" fmla="*/ 298192 h 339134"/>
                    <a:gd name="connsiteX583" fmla="*/ 126171 w 284167"/>
                    <a:gd name="connsiteY583" fmla="*/ 302778 h 339134"/>
                    <a:gd name="connsiteX584" fmla="*/ 127411 w 284167"/>
                    <a:gd name="connsiteY584" fmla="*/ 304396 h 339134"/>
                    <a:gd name="connsiteX585" fmla="*/ 14295 w 284167"/>
                    <a:gd name="connsiteY585" fmla="*/ 24598 h 339134"/>
                    <a:gd name="connsiteX586" fmla="*/ 15481 w 284167"/>
                    <a:gd name="connsiteY586" fmla="*/ 26324 h 339134"/>
                    <a:gd name="connsiteX587" fmla="*/ 14564 w 284167"/>
                    <a:gd name="connsiteY587" fmla="*/ 26270 h 339134"/>
                    <a:gd name="connsiteX588" fmla="*/ 13809 w 284167"/>
                    <a:gd name="connsiteY588" fmla="*/ 26432 h 339134"/>
                    <a:gd name="connsiteX589" fmla="*/ 13054 w 284167"/>
                    <a:gd name="connsiteY589" fmla="*/ 26863 h 339134"/>
                    <a:gd name="connsiteX590" fmla="*/ 12461 w 284167"/>
                    <a:gd name="connsiteY590" fmla="*/ 27511 h 339134"/>
                    <a:gd name="connsiteX591" fmla="*/ 11544 w 284167"/>
                    <a:gd name="connsiteY591" fmla="*/ 26701 h 339134"/>
                    <a:gd name="connsiteX592" fmla="*/ 10519 w 284167"/>
                    <a:gd name="connsiteY592" fmla="*/ 26540 h 339134"/>
                    <a:gd name="connsiteX593" fmla="*/ 9548 w 284167"/>
                    <a:gd name="connsiteY593" fmla="*/ 26486 h 339134"/>
                    <a:gd name="connsiteX594" fmla="*/ 8577 w 284167"/>
                    <a:gd name="connsiteY594" fmla="*/ 26054 h 339134"/>
                    <a:gd name="connsiteX595" fmla="*/ 8361 w 284167"/>
                    <a:gd name="connsiteY595" fmla="*/ 25137 h 339134"/>
                    <a:gd name="connsiteX596" fmla="*/ 9170 w 284167"/>
                    <a:gd name="connsiteY596" fmla="*/ 24274 h 339134"/>
                    <a:gd name="connsiteX597" fmla="*/ 10195 w 284167"/>
                    <a:gd name="connsiteY597" fmla="*/ 23519 h 339134"/>
                    <a:gd name="connsiteX598" fmla="*/ 10681 w 284167"/>
                    <a:gd name="connsiteY598" fmla="*/ 22979 h 339134"/>
                    <a:gd name="connsiteX599" fmla="*/ 11220 w 284167"/>
                    <a:gd name="connsiteY599" fmla="*/ 21415 h 339134"/>
                    <a:gd name="connsiteX600" fmla="*/ 12353 w 284167"/>
                    <a:gd name="connsiteY600" fmla="*/ 22062 h 339134"/>
                    <a:gd name="connsiteX601" fmla="*/ 14295 w 284167"/>
                    <a:gd name="connsiteY601" fmla="*/ 24598 h 339134"/>
                    <a:gd name="connsiteX602" fmla="*/ 8900 w 284167"/>
                    <a:gd name="connsiteY602" fmla="*/ 17315 h 339134"/>
                    <a:gd name="connsiteX603" fmla="*/ 9925 w 284167"/>
                    <a:gd name="connsiteY603" fmla="*/ 18125 h 339134"/>
                    <a:gd name="connsiteX604" fmla="*/ 10465 w 284167"/>
                    <a:gd name="connsiteY604" fmla="*/ 19042 h 339134"/>
                    <a:gd name="connsiteX605" fmla="*/ 10411 w 284167"/>
                    <a:gd name="connsiteY605" fmla="*/ 20066 h 339134"/>
                    <a:gd name="connsiteX606" fmla="*/ 9494 w 284167"/>
                    <a:gd name="connsiteY606" fmla="*/ 21037 h 339134"/>
                    <a:gd name="connsiteX607" fmla="*/ 7120 w 284167"/>
                    <a:gd name="connsiteY607" fmla="*/ 19797 h 339134"/>
                    <a:gd name="connsiteX608" fmla="*/ 4154 w 284167"/>
                    <a:gd name="connsiteY608" fmla="*/ 22170 h 339134"/>
                    <a:gd name="connsiteX609" fmla="*/ 3830 w 284167"/>
                    <a:gd name="connsiteY609" fmla="*/ 21037 h 339134"/>
                    <a:gd name="connsiteX610" fmla="*/ 3830 w 284167"/>
                    <a:gd name="connsiteY610" fmla="*/ 20552 h 339134"/>
                    <a:gd name="connsiteX611" fmla="*/ 4154 w 284167"/>
                    <a:gd name="connsiteY611" fmla="*/ 19797 h 339134"/>
                    <a:gd name="connsiteX612" fmla="*/ 3290 w 284167"/>
                    <a:gd name="connsiteY612" fmla="*/ 19527 h 339134"/>
                    <a:gd name="connsiteX613" fmla="*/ 3075 w 284167"/>
                    <a:gd name="connsiteY613" fmla="*/ 19257 h 339134"/>
                    <a:gd name="connsiteX614" fmla="*/ 3344 w 284167"/>
                    <a:gd name="connsiteY614" fmla="*/ 18826 h 339134"/>
                    <a:gd name="connsiteX615" fmla="*/ 3884 w 284167"/>
                    <a:gd name="connsiteY615" fmla="*/ 18232 h 339134"/>
                    <a:gd name="connsiteX616" fmla="*/ 3884 w 284167"/>
                    <a:gd name="connsiteY616" fmla="*/ 17693 h 339134"/>
                    <a:gd name="connsiteX617" fmla="*/ 3344 w 284167"/>
                    <a:gd name="connsiteY617" fmla="*/ 17208 h 339134"/>
                    <a:gd name="connsiteX618" fmla="*/ 3129 w 284167"/>
                    <a:gd name="connsiteY618" fmla="*/ 16722 h 339134"/>
                    <a:gd name="connsiteX619" fmla="*/ 4154 w 284167"/>
                    <a:gd name="connsiteY619" fmla="*/ 16183 h 339134"/>
                    <a:gd name="connsiteX620" fmla="*/ 4154 w 284167"/>
                    <a:gd name="connsiteY620" fmla="*/ 15535 h 339134"/>
                    <a:gd name="connsiteX621" fmla="*/ 3129 w 284167"/>
                    <a:gd name="connsiteY621" fmla="*/ 15158 h 339134"/>
                    <a:gd name="connsiteX622" fmla="*/ 2427 w 284167"/>
                    <a:gd name="connsiteY622" fmla="*/ 15212 h 339134"/>
                    <a:gd name="connsiteX623" fmla="*/ 1726 w 284167"/>
                    <a:gd name="connsiteY623" fmla="*/ 15427 h 339134"/>
                    <a:gd name="connsiteX624" fmla="*/ 917 w 284167"/>
                    <a:gd name="connsiteY624" fmla="*/ 15535 h 339134"/>
                    <a:gd name="connsiteX625" fmla="*/ 0 w 284167"/>
                    <a:gd name="connsiteY625" fmla="*/ 15212 h 339134"/>
                    <a:gd name="connsiteX626" fmla="*/ 162 w 284167"/>
                    <a:gd name="connsiteY626" fmla="*/ 14457 h 339134"/>
                    <a:gd name="connsiteX627" fmla="*/ 971 w 284167"/>
                    <a:gd name="connsiteY627" fmla="*/ 13647 h 339134"/>
                    <a:gd name="connsiteX628" fmla="*/ 1888 w 284167"/>
                    <a:gd name="connsiteY628" fmla="*/ 13162 h 339134"/>
                    <a:gd name="connsiteX629" fmla="*/ 3992 w 284167"/>
                    <a:gd name="connsiteY629" fmla="*/ 13378 h 339134"/>
                    <a:gd name="connsiteX630" fmla="*/ 5934 w 284167"/>
                    <a:gd name="connsiteY630" fmla="*/ 14780 h 339134"/>
                    <a:gd name="connsiteX631" fmla="*/ 7768 w 284167"/>
                    <a:gd name="connsiteY631" fmla="*/ 16614 h 339134"/>
                    <a:gd name="connsiteX632" fmla="*/ 9494 w 284167"/>
                    <a:gd name="connsiteY632" fmla="*/ 17963 h 339134"/>
                    <a:gd name="connsiteX633" fmla="*/ 8900 w 284167"/>
                    <a:gd name="connsiteY633" fmla="*/ 17315 h 339134"/>
                    <a:gd name="connsiteX634" fmla="*/ 28589 w 284167"/>
                    <a:gd name="connsiteY634" fmla="*/ 1187 h 339134"/>
                    <a:gd name="connsiteX635" fmla="*/ 29398 w 284167"/>
                    <a:gd name="connsiteY635" fmla="*/ 1996 h 339134"/>
                    <a:gd name="connsiteX636" fmla="*/ 32150 w 284167"/>
                    <a:gd name="connsiteY636" fmla="*/ 5934 h 339134"/>
                    <a:gd name="connsiteX637" fmla="*/ 32150 w 284167"/>
                    <a:gd name="connsiteY637" fmla="*/ 8954 h 339134"/>
                    <a:gd name="connsiteX638" fmla="*/ 31556 w 284167"/>
                    <a:gd name="connsiteY638" fmla="*/ 8954 h 339134"/>
                    <a:gd name="connsiteX639" fmla="*/ 31233 w 284167"/>
                    <a:gd name="connsiteY639" fmla="*/ 8415 h 339134"/>
                    <a:gd name="connsiteX640" fmla="*/ 30909 w 284167"/>
                    <a:gd name="connsiteY640" fmla="*/ 8037 h 339134"/>
                    <a:gd name="connsiteX641" fmla="*/ 29776 w 284167"/>
                    <a:gd name="connsiteY641" fmla="*/ 7228 h 339134"/>
                    <a:gd name="connsiteX642" fmla="*/ 29776 w 284167"/>
                    <a:gd name="connsiteY642" fmla="*/ 10033 h 339134"/>
                    <a:gd name="connsiteX643" fmla="*/ 29345 w 284167"/>
                    <a:gd name="connsiteY643" fmla="*/ 11058 h 339134"/>
                    <a:gd name="connsiteX644" fmla="*/ 28266 w 284167"/>
                    <a:gd name="connsiteY644" fmla="*/ 11436 h 339134"/>
                    <a:gd name="connsiteX645" fmla="*/ 26701 w 284167"/>
                    <a:gd name="connsiteY645" fmla="*/ 11274 h 339134"/>
                    <a:gd name="connsiteX646" fmla="*/ 25191 w 284167"/>
                    <a:gd name="connsiteY646" fmla="*/ 10842 h 339134"/>
                    <a:gd name="connsiteX647" fmla="*/ 23789 w 284167"/>
                    <a:gd name="connsiteY647" fmla="*/ 10087 h 339134"/>
                    <a:gd name="connsiteX648" fmla="*/ 22602 w 284167"/>
                    <a:gd name="connsiteY648" fmla="*/ 9008 h 339134"/>
                    <a:gd name="connsiteX649" fmla="*/ 22008 w 284167"/>
                    <a:gd name="connsiteY649" fmla="*/ 7768 h 339134"/>
                    <a:gd name="connsiteX650" fmla="*/ 21469 w 284167"/>
                    <a:gd name="connsiteY650" fmla="*/ 6203 h 339134"/>
                    <a:gd name="connsiteX651" fmla="*/ 20822 w 284167"/>
                    <a:gd name="connsiteY651" fmla="*/ 4801 h 339134"/>
                    <a:gd name="connsiteX652" fmla="*/ 18988 w 284167"/>
                    <a:gd name="connsiteY652" fmla="*/ 3560 h 339134"/>
                    <a:gd name="connsiteX653" fmla="*/ 18071 w 284167"/>
                    <a:gd name="connsiteY653" fmla="*/ 2104 h 339134"/>
                    <a:gd name="connsiteX654" fmla="*/ 17423 w 284167"/>
                    <a:gd name="connsiteY654" fmla="*/ 647 h 339134"/>
                    <a:gd name="connsiteX655" fmla="*/ 17531 w 284167"/>
                    <a:gd name="connsiteY655" fmla="*/ 0 h 339134"/>
                    <a:gd name="connsiteX656" fmla="*/ 19419 w 284167"/>
                    <a:gd name="connsiteY656" fmla="*/ 108 h 339134"/>
                    <a:gd name="connsiteX657" fmla="*/ 20444 w 284167"/>
                    <a:gd name="connsiteY657" fmla="*/ 432 h 339134"/>
                    <a:gd name="connsiteX658" fmla="*/ 21415 w 284167"/>
                    <a:gd name="connsiteY658" fmla="*/ 1187 h 339134"/>
                    <a:gd name="connsiteX659" fmla="*/ 22548 w 284167"/>
                    <a:gd name="connsiteY659" fmla="*/ 3452 h 339134"/>
                    <a:gd name="connsiteX660" fmla="*/ 23519 w 284167"/>
                    <a:gd name="connsiteY660" fmla="*/ 4585 h 339134"/>
                    <a:gd name="connsiteX661" fmla="*/ 24652 w 284167"/>
                    <a:gd name="connsiteY661" fmla="*/ 4477 h 339134"/>
                    <a:gd name="connsiteX662" fmla="*/ 25515 w 284167"/>
                    <a:gd name="connsiteY662" fmla="*/ 3290 h 339134"/>
                    <a:gd name="connsiteX663" fmla="*/ 26162 w 284167"/>
                    <a:gd name="connsiteY663" fmla="*/ 1942 h 339134"/>
                    <a:gd name="connsiteX664" fmla="*/ 27025 w 284167"/>
                    <a:gd name="connsiteY664" fmla="*/ 1025 h 339134"/>
                    <a:gd name="connsiteX665" fmla="*/ 28589 w 284167"/>
                    <a:gd name="connsiteY665" fmla="*/ 1187 h 339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</a:cxnLst>
                  <a:rect l="l" t="t" r="r" b="b"/>
                  <a:pathLst>
                    <a:path w="284167" h="339134">
                      <a:moveTo>
                        <a:pt x="268255" y="324031"/>
                      </a:moveTo>
                      <a:lnTo>
                        <a:pt x="267230" y="323383"/>
                      </a:lnTo>
                      <a:lnTo>
                        <a:pt x="258005" y="319176"/>
                      </a:lnTo>
                      <a:lnTo>
                        <a:pt x="255578" y="316803"/>
                      </a:lnTo>
                      <a:lnTo>
                        <a:pt x="253636" y="316964"/>
                      </a:lnTo>
                      <a:lnTo>
                        <a:pt x="249105" y="318637"/>
                      </a:lnTo>
                      <a:lnTo>
                        <a:pt x="247864" y="318906"/>
                      </a:lnTo>
                      <a:lnTo>
                        <a:pt x="246462" y="318583"/>
                      </a:lnTo>
                      <a:lnTo>
                        <a:pt x="244628" y="317450"/>
                      </a:lnTo>
                      <a:lnTo>
                        <a:pt x="243603" y="317935"/>
                      </a:lnTo>
                      <a:lnTo>
                        <a:pt x="242902" y="317504"/>
                      </a:lnTo>
                      <a:lnTo>
                        <a:pt x="242362" y="316749"/>
                      </a:lnTo>
                      <a:lnTo>
                        <a:pt x="241607" y="316263"/>
                      </a:lnTo>
                      <a:lnTo>
                        <a:pt x="240852" y="316263"/>
                      </a:lnTo>
                      <a:lnTo>
                        <a:pt x="239342" y="316695"/>
                      </a:lnTo>
                      <a:lnTo>
                        <a:pt x="238371" y="316856"/>
                      </a:lnTo>
                      <a:lnTo>
                        <a:pt x="237238" y="316047"/>
                      </a:lnTo>
                      <a:lnTo>
                        <a:pt x="233893" y="310383"/>
                      </a:lnTo>
                      <a:lnTo>
                        <a:pt x="231304" y="307794"/>
                      </a:lnTo>
                      <a:lnTo>
                        <a:pt x="230171" y="306392"/>
                      </a:lnTo>
                      <a:lnTo>
                        <a:pt x="229686" y="304719"/>
                      </a:lnTo>
                      <a:lnTo>
                        <a:pt x="229956" y="294632"/>
                      </a:lnTo>
                      <a:lnTo>
                        <a:pt x="228445" y="282333"/>
                      </a:lnTo>
                      <a:lnTo>
                        <a:pt x="225370" y="266690"/>
                      </a:lnTo>
                      <a:lnTo>
                        <a:pt x="224831" y="265180"/>
                      </a:lnTo>
                      <a:lnTo>
                        <a:pt x="223968" y="264533"/>
                      </a:lnTo>
                      <a:lnTo>
                        <a:pt x="222619" y="264317"/>
                      </a:lnTo>
                      <a:lnTo>
                        <a:pt x="218951" y="263238"/>
                      </a:lnTo>
                      <a:lnTo>
                        <a:pt x="214528" y="261080"/>
                      </a:lnTo>
                      <a:lnTo>
                        <a:pt x="212748" y="260487"/>
                      </a:lnTo>
                      <a:lnTo>
                        <a:pt x="210806" y="260271"/>
                      </a:lnTo>
                      <a:lnTo>
                        <a:pt x="209134" y="259732"/>
                      </a:lnTo>
                      <a:lnTo>
                        <a:pt x="207623" y="258437"/>
                      </a:lnTo>
                      <a:lnTo>
                        <a:pt x="201258" y="250777"/>
                      </a:lnTo>
                      <a:lnTo>
                        <a:pt x="199640" y="248134"/>
                      </a:lnTo>
                      <a:lnTo>
                        <a:pt x="198561" y="245383"/>
                      </a:lnTo>
                      <a:lnTo>
                        <a:pt x="197213" y="237993"/>
                      </a:lnTo>
                      <a:lnTo>
                        <a:pt x="195972" y="234864"/>
                      </a:lnTo>
                      <a:lnTo>
                        <a:pt x="193329" y="232815"/>
                      </a:lnTo>
                      <a:lnTo>
                        <a:pt x="190416" y="232599"/>
                      </a:lnTo>
                      <a:lnTo>
                        <a:pt x="188312" y="232167"/>
                      </a:lnTo>
                      <a:lnTo>
                        <a:pt x="187341" y="231412"/>
                      </a:lnTo>
                      <a:lnTo>
                        <a:pt x="186856" y="230279"/>
                      </a:lnTo>
                      <a:lnTo>
                        <a:pt x="174018" y="208109"/>
                      </a:lnTo>
                      <a:lnTo>
                        <a:pt x="172399" y="206113"/>
                      </a:lnTo>
                      <a:lnTo>
                        <a:pt x="165603" y="200935"/>
                      </a:lnTo>
                      <a:lnTo>
                        <a:pt x="164038" y="198399"/>
                      </a:lnTo>
                      <a:lnTo>
                        <a:pt x="163067" y="195648"/>
                      </a:lnTo>
                      <a:lnTo>
                        <a:pt x="162312" y="194246"/>
                      </a:lnTo>
                      <a:lnTo>
                        <a:pt x="161395" y="193652"/>
                      </a:lnTo>
                      <a:lnTo>
                        <a:pt x="160802" y="193383"/>
                      </a:lnTo>
                      <a:lnTo>
                        <a:pt x="158698" y="192088"/>
                      </a:lnTo>
                      <a:lnTo>
                        <a:pt x="158374" y="191549"/>
                      </a:lnTo>
                      <a:lnTo>
                        <a:pt x="157565" y="191225"/>
                      </a:lnTo>
                      <a:lnTo>
                        <a:pt x="156594" y="190955"/>
                      </a:lnTo>
                      <a:lnTo>
                        <a:pt x="155731" y="190578"/>
                      </a:lnTo>
                      <a:lnTo>
                        <a:pt x="153142" y="188906"/>
                      </a:lnTo>
                      <a:lnTo>
                        <a:pt x="151631" y="188420"/>
                      </a:lnTo>
                      <a:lnTo>
                        <a:pt x="134208" y="188582"/>
                      </a:lnTo>
                      <a:lnTo>
                        <a:pt x="130756" y="187881"/>
                      </a:lnTo>
                      <a:lnTo>
                        <a:pt x="127250" y="185777"/>
                      </a:lnTo>
                      <a:lnTo>
                        <a:pt x="122988" y="181731"/>
                      </a:lnTo>
                      <a:lnTo>
                        <a:pt x="109880" y="164254"/>
                      </a:lnTo>
                      <a:lnTo>
                        <a:pt x="104001" y="158320"/>
                      </a:lnTo>
                      <a:lnTo>
                        <a:pt x="103677" y="157727"/>
                      </a:lnTo>
                      <a:lnTo>
                        <a:pt x="103191" y="156432"/>
                      </a:lnTo>
                      <a:lnTo>
                        <a:pt x="102814" y="155893"/>
                      </a:lnTo>
                      <a:lnTo>
                        <a:pt x="102220" y="155461"/>
                      </a:lnTo>
                      <a:lnTo>
                        <a:pt x="100872" y="154868"/>
                      </a:lnTo>
                      <a:lnTo>
                        <a:pt x="100225" y="154383"/>
                      </a:lnTo>
                      <a:lnTo>
                        <a:pt x="99523" y="154113"/>
                      </a:lnTo>
                      <a:lnTo>
                        <a:pt x="98445" y="154005"/>
                      </a:lnTo>
                      <a:lnTo>
                        <a:pt x="97420" y="154059"/>
                      </a:lnTo>
                      <a:lnTo>
                        <a:pt x="96988" y="154329"/>
                      </a:lnTo>
                      <a:lnTo>
                        <a:pt x="96557" y="154490"/>
                      </a:lnTo>
                      <a:lnTo>
                        <a:pt x="95586" y="153573"/>
                      </a:lnTo>
                      <a:lnTo>
                        <a:pt x="91378" y="148557"/>
                      </a:lnTo>
                      <a:lnTo>
                        <a:pt x="90030" y="147748"/>
                      </a:lnTo>
                      <a:lnTo>
                        <a:pt x="88411" y="147478"/>
                      </a:lnTo>
                      <a:lnTo>
                        <a:pt x="86631" y="146777"/>
                      </a:lnTo>
                      <a:lnTo>
                        <a:pt x="77353" y="136420"/>
                      </a:lnTo>
                      <a:lnTo>
                        <a:pt x="69585" y="128760"/>
                      </a:lnTo>
                      <a:lnTo>
                        <a:pt x="68992" y="127627"/>
                      </a:lnTo>
                      <a:lnTo>
                        <a:pt x="64785" y="124283"/>
                      </a:lnTo>
                      <a:lnTo>
                        <a:pt x="61926" y="120183"/>
                      </a:lnTo>
                      <a:lnTo>
                        <a:pt x="55884" y="115976"/>
                      </a:lnTo>
                      <a:lnTo>
                        <a:pt x="52432" y="111768"/>
                      </a:lnTo>
                      <a:lnTo>
                        <a:pt x="50921" y="111175"/>
                      </a:lnTo>
                      <a:lnTo>
                        <a:pt x="48926" y="111229"/>
                      </a:lnTo>
                      <a:lnTo>
                        <a:pt x="48009" y="110959"/>
                      </a:lnTo>
                      <a:lnTo>
                        <a:pt x="47631" y="110258"/>
                      </a:lnTo>
                      <a:lnTo>
                        <a:pt x="47847" y="109772"/>
                      </a:lnTo>
                      <a:lnTo>
                        <a:pt x="48710" y="108963"/>
                      </a:lnTo>
                      <a:lnTo>
                        <a:pt x="48926" y="108478"/>
                      </a:lnTo>
                      <a:lnTo>
                        <a:pt x="48602" y="107830"/>
                      </a:lnTo>
                      <a:lnTo>
                        <a:pt x="48116" y="107723"/>
                      </a:lnTo>
                      <a:lnTo>
                        <a:pt x="47523" y="107777"/>
                      </a:lnTo>
                      <a:lnTo>
                        <a:pt x="47038" y="107615"/>
                      </a:lnTo>
                      <a:lnTo>
                        <a:pt x="44664" y="105781"/>
                      </a:lnTo>
                      <a:lnTo>
                        <a:pt x="43639" y="104378"/>
                      </a:lnTo>
                      <a:lnTo>
                        <a:pt x="41374" y="100117"/>
                      </a:lnTo>
                      <a:lnTo>
                        <a:pt x="39594" y="97743"/>
                      </a:lnTo>
                      <a:lnTo>
                        <a:pt x="38838" y="97096"/>
                      </a:lnTo>
                      <a:lnTo>
                        <a:pt x="37220" y="95909"/>
                      </a:lnTo>
                      <a:lnTo>
                        <a:pt x="36627" y="95316"/>
                      </a:lnTo>
                      <a:lnTo>
                        <a:pt x="35925" y="94399"/>
                      </a:lnTo>
                      <a:lnTo>
                        <a:pt x="35764" y="93967"/>
                      </a:lnTo>
                      <a:lnTo>
                        <a:pt x="35818" y="93536"/>
                      </a:lnTo>
                      <a:lnTo>
                        <a:pt x="35710" y="92673"/>
                      </a:lnTo>
                      <a:lnTo>
                        <a:pt x="35224" y="91378"/>
                      </a:lnTo>
                      <a:lnTo>
                        <a:pt x="34145" y="89166"/>
                      </a:lnTo>
                      <a:lnTo>
                        <a:pt x="33660" y="87171"/>
                      </a:lnTo>
                      <a:lnTo>
                        <a:pt x="32419" y="85013"/>
                      </a:lnTo>
                      <a:lnTo>
                        <a:pt x="31880" y="82801"/>
                      </a:lnTo>
                      <a:lnTo>
                        <a:pt x="29183" y="76059"/>
                      </a:lnTo>
                      <a:lnTo>
                        <a:pt x="28320" y="74656"/>
                      </a:lnTo>
                      <a:lnTo>
                        <a:pt x="27079" y="73200"/>
                      </a:lnTo>
                      <a:lnTo>
                        <a:pt x="26054" y="71743"/>
                      </a:lnTo>
                      <a:lnTo>
                        <a:pt x="25461" y="70341"/>
                      </a:lnTo>
                      <a:lnTo>
                        <a:pt x="24706" y="69262"/>
                      </a:lnTo>
                      <a:lnTo>
                        <a:pt x="23195" y="68722"/>
                      </a:lnTo>
                      <a:lnTo>
                        <a:pt x="24867" y="66295"/>
                      </a:lnTo>
                      <a:lnTo>
                        <a:pt x="25083" y="64353"/>
                      </a:lnTo>
                      <a:lnTo>
                        <a:pt x="24166" y="62681"/>
                      </a:lnTo>
                      <a:lnTo>
                        <a:pt x="22602" y="60955"/>
                      </a:lnTo>
                      <a:lnTo>
                        <a:pt x="21145" y="59876"/>
                      </a:lnTo>
                      <a:lnTo>
                        <a:pt x="20498" y="59229"/>
                      </a:lnTo>
                      <a:lnTo>
                        <a:pt x="20228" y="58312"/>
                      </a:lnTo>
                      <a:lnTo>
                        <a:pt x="20066" y="57071"/>
                      </a:lnTo>
                      <a:lnTo>
                        <a:pt x="19689" y="55776"/>
                      </a:lnTo>
                      <a:lnTo>
                        <a:pt x="19042" y="54751"/>
                      </a:lnTo>
                      <a:lnTo>
                        <a:pt x="18125" y="54374"/>
                      </a:lnTo>
                      <a:lnTo>
                        <a:pt x="16183" y="53834"/>
                      </a:lnTo>
                      <a:lnTo>
                        <a:pt x="16722" y="52540"/>
                      </a:lnTo>
                      <a:lnTo>
                        <a:pt x="18179" y="50921"/>
                      </a:lnTo>
                      <a:lnTo>
                        <a:pt x="19042" y="49357"/>
                      </a:lnTo>
                      <a:lnTo>
                        <a:pt x="19203" y="48063"/>
                      </a:lnTo>
                      <a:lnTo>
                        <a:pt x="20174" y="46336"/>
                      </a:lnTo>
                      <a:lnTo>
                        <a:pt x="20714" y="44880"/>
                      </a:lnTo>
                      <a:lnTo>
                        <a:pt x="20876" y="43477"/>
                      </a:lnTo>
                      <a:lnTo>
                        <a:pt x="20606" y="42345"/>
                      </a:lnTo>
                      <a:lnTo>
                        <a:pt x="19042" y="40079"/>
                      </a:lnTo>
                      <a:lnTo>
                        <a:pt x="20228" y="39216"/>
                      </a:lnTo>
                      <a:lnTo>
                        <a:pt x="19473" y="38083"/>
                      </a:lnTo>
                      <a:lnTo>
                        <a:pt x="18340" y="36681"/>
                      </a:lnTo>
                      <a:lnTo>
                        <a:pt x="18448" y="35278"/>
                      </a:lnTo>
                      <a:lnTo>
                        <a:pt x="16560" y="32851"/>
                      </a:lnTo>
                      <a:lnTo>
                        <a:pt x="16021" y="31718"/>
                      </a:lnTo>
                      <a:lnTo>
                        <a:pt x="17369" y="29398"/>
                      </a:lnTo>
                      <a:lnTo>
                        <a:pt x="18340" y="28805"/>
                      </a:lnTo>
                      <a:lnTo>
                        <a:pt x="19635" y="29345"/>
                      </a:lnTo>
                      <a:lnTo>
                        <a:pt x="20660" y="28913"/>
                      </a:lnTo>
                      <a:lnTo>
                        <a:pt x="21523" y="29021"/>
                      </a:lnTo>
                      <a:lnTo>
                        <a:pt x="22332" y="29291"/>
                      </a:lnTo>
                      <a:lnTo>
                        <a:pt x="23195" y="29291"/>
                      </a:lnTo>
                      <a:lnTo>
                        <a:pt x="23950" y="28913"/>
                      </a:lnTo>
                      <a:lnTo>
                        <a:pt x="25407" y="27780"/>
                      </a:lnTo>
                      <a:lnTo>
                        <a:pt x="26324" y="27241"/>
                      </a:lnTo>
                      <a:lnTo>
                        <a:pt x="27996" y="26000"/>
                      </a:lnTo>
                      <a:lnTo>
                        <a:pt x="28859" y="25730"/>
                      </a:lnTo>
                      <a:lnTo>
                        <a:pt x="30046" y="25569"/>
                      </a:lnTo>
                      <a:lnTo>
                        <a:pt x="30963" y="25191"/>
                      </a:lnTo>
                      <a:lnTo>
                        <a:pt x="34739" y="22710"/>
                      </a:lnTo>
                      <a:lnTo>
                        <a:pt x="36411" y="22278"/>
                      </a:lnTo>
                      <a:lnTo>
                        <a:pt x="37975" y="22710"/>
                      </a:lnTo>
                      <a:lnTo>
                        <a:pt x="40349" y="25029"/>
                      </a:lnTo>
                      <a:lnTo>
                        <a:pt x="41859" y="26000"/>
                      </a:lnTo>
                      <a:lnTo>
                        <a:pt x="42560" y="26647"/>
                      </a:lnTo>
                      <a:lnTo>
                        <a:pt x="43316" y="26809"/>
                      </a:lnTo>
                      <a:lnTo>
                        <a:pt x="44179" y="26270"/>
                      </a:lnTo>
                      <a:lnTo>
                        <a:pt x="45258" y="25137"/>
                      </a:lnTo>
                      <a:lnTo>
                        <a:pt x="48926" y="24328"/>
                      </a:lnTo>
                      <a:lnTo>
                        <a:pt x="52000" y="24706"/>
                      </a:lnTo>
                      <a:lnTo>
                        <a:pt x="65108" y="29075"/>
                      </a:lnTo>
                      <a:lnTo>
                        <a:pt x="71851" y="33282"/>
                      </a:lnTo>
                      <a:lnTo>
                        <a:pt x="73253" y="33822"/>
                      </a:lnTo>
                      <a:lnTo>
                        <a:pt x="74764" y="34038"/>
                      </a:lnTo>
                      <a:lnTo>
                        <a:pt x="76058" y="34685"/>
                      </a:lnTo>
                      <a:lnTo>
                        <a:pt x="76598" y="36357"/>
                      </a:lnTo>
                      <a:lnTo>
                        <a:pt x="77407" y="40133"/>
                      </a:lnTo>
                      <a:lnTo>
                        <a:pt x="79727" y="43316"/>
                      </a:lnTo>
                      <a:lnTo>
                        <a:pt x="90515" y="52108"/>
                      </a:lnTo>
                      <a:lnTo>
                        <a:pt x="93374" y="53672"/>
                      </a:lnTo>
                      <a:lnTo>
                        <a:pt x="96664" y="54859"/>
                      </a:lnTo>
                      <a:lnTo>
                        <a:pt x="110959" y="56855"/>
                      </a:lnTo>
                      <a:lnTo>
                        <a:pt x="112146" y="57287"/>
                      </a:lnTo>
                      <a:lnTo>
                        <a:pt x="115652" y="59229"/>
                      </a:lnTo>
                      <a:lnTo>
                        <a:pt x="117216" y="59822"/>
                      </a:lnTo>
                      <a:lnTo>
                        <a:pt x="121100" y="60523"/>
                      </a:lnTo>
                      <a:lnTo>
                        <a:pt x="123096" y="60415"/>
                      </a:lnTo>
                      <a:lnTo>
                        <a:pt x="124768" y="59498"/>
                      </a:lnTo>
                      <a:lnTo>
                        <a:pt x="126333" y="58905"/>
                      </a:lnTo>
                      <a:lnTo>
                        <a:pt x="128059" y="59444"/>
                      </a:lnTo>
                      <a:lnTo>
                        <a:pt x="129839" y="60361"/>
                      </a:lnTo>
                      <a:lnTo>
                        <a:pt x="131619" y="61009"/>
                      </a:lnTo>
                      <a:lnTo>
                        <a:pt x="135125" y="61224"/>
                      </a:lnTo>
                      <a:lnTo>
                        <a:pt x="142353" y="60523"/>
                      </a:lnTo>
                      <a:lnTo>
                        <a:pt x="145320" y="59714"/>
                      </a:lnTo>
                      <a:lnTo>
                        <a:pt x="154005" y="56693"/>
                      </a:lnTo>
                      <a:lnTo>
                        <a:pt x="157781" y="54913"/>
                      </a:lnTo>
                      <a:lnTo>
                        <a:pt x="159561" y="55237"/>
                      </a:lnTo>
                      <a:lnTo>
                        <a:pt x="163553" y="56477"/>
                      </a:lnTo>
                      <a:lnTo>
                        <a:pt x="164686" y="56424"/>
                      </a:lnTo>
                      <a:lnTo>
                        <a:pt x="166034" y="55830"/>
                      </a:lnTo>
                      <a:lnTo>
                        <a:pt x="170403" y="55507"/>
                      </a:lnTo>
                      <a:lnTo>
                        <a:pt x="175312" y="57448"/>
                      </a:lnTo>
                      <a:lnTo>
                        <a:pt x="179142" y="58581"/>
                      </a:lnTo>
                      <a:lnTo>
                        <a:pt x="182217" y="60685"/>
                      </a:lnTo>
                      <a:lnTo>
                        <a:pt x="185669" y="62034"/>
                      </a:lnTo>
                      <a:lnTo>
                        <a:pt x="187125" y="64191"/>
                      </a:lnTo>
                      <a:lnTo>
                        <a:pt x="187989" y="65270"/>
                      </a:lnTo>
                      <a:lnTo>
                        <a:pt x="189661" y="65648"/>
                      </a:lnTo>
                      <a:lnTo>
                        <a:pt x="192412" y="66565"/>
                      </a:lnTo>
                      <a:lnTo>
                        <a:pt x="196026" y="65809"/>
                      </a:lnTo>
                      <a:lnTo>
                        <a:pt x="215877" y="57341"/>
                      </a:lnTo>
                      <a:lnTo>
                        <a:pt x="218412" y="58204"/>
                      </a:lnTo>
                      <a:lnTo>
                        <a:pt x="230387" y="72930"/>
                      </a:lnTo>
                      <a:lnTo>
                        <a:pt x="244790" y="84689"/>
                      </a:lnTo>
                      <a:lnTo>
                        <a:pt x="248566" y="86415"/>
                      </a:lnTo>
                      <a:lnTo>
                        <a:pt x="250292" y="87548"/>
                      </a:lnTo>
                      <a:lnTo>
                        <a:pt x="251640" y="88951"/>
                      </a:lnTo>
                      <a:lnTo>
                        <a:pt x="255686" y="96071"/>
                      </a:lnTo>
                      <a:lnTo>
                        <a:pt x="256333" y="97689"/>
                      </a:lnTo>
                      <a:lnTo>
                        <a:pt x="257412" y="104918"/>
                      </a:lnTo>
                      <a:lnTo>
                        <a:pt x="258167" y="107345"/>
                      </a:lnTo>
                      <a:lnTo>
                        <a:pt x="260163" y="111229"/>
                      </a:lnTo>
                      <a:lnTo>
                        <a:pt x="260325" y="112092"/>
                      </a:lnTo>
                      <a:lnTo>
                        <a:pt x="260163" y="114357"/>
                      </a:lnTo>
                      <a:lnTo>
                        <a:pt x="259246" y="116731"/>
                      </a:lnTo>
                      <a:lnTo>
                        <a:pt x="258869" y="118187"/>
                      </a:lnTo>
                      <a:lnTo>
                        <a:pt x="259246" y="118835"/>
                      </a:lnTo>
                      <a:lnTo>
                        <a:pt x="261781" y="118241"/>
                      </a:lnTo>
                      <a:lnTo>
                        <a:pt x="262860" y="118349"/>
                      </a:lnTo>
                      <a:lnTo>
                        <a:pt x="263669" y="119482"/>
                      </a:lnTo>
                      <a:lnTo>
                        <a:pt x="264209" y="118241"/>
                      </a:lnTo>
                      <a:lnTo>
                        <a:pt x="264856" y="118079"/>
                      </a:lnTo>
                      <a:lnTo>
                        <a:pt x="266151" y="118835"/>
                      </a:lnTo>
                      <a:lnTo>
                        <a:pt x="266420" y="119374"/>
                      </a:lnTo>
                      <a:lnTo>
                        <a:pt x="266744" y="119752"/>
                      </a:lnTo>
                      <a:lnTo>
                        <a:pt x="267337" y="120021"/>
                      </a:lnTo>
                      <a:lnTo>
                        <a:pt x="267715" y="119967"/>
                      </a:lnTo>
                      <a:lnTo>
                        <a:pt x="268740" y="119536"/>
                      </a:lnTo>
                      <a:lnTo>
                        <a:pt x="269441" y="119428"/>
                      </a:lnTo>
                      <a:lnTo>
                        <a:pt x="271599" y="119806"/>
                      </a:lnTo>
                      <a:lnTo>
                        <a:pt x="273487" y="120884"/>
                      </a:lnTo>
                      <a:lnTo>
                        <a:pt x="274889" y="122395"/>
                      </a:lnTo>
                      <a:lnTo>
                        <a:pt x="275752" y="124175"/>
                      </a:lnTo>
                      <a:lnTo>
                        <a:pt x="276292" y="124175"/>
                      </a:lnTo>
                      <a:lnTo>
                        <a:pt x="276562" y="123743"/>
                      </a:lnTo>
                      <a:lnTo>
                        <a:pt x="277155" y="123312"/>
                      </a:lnTo>
                      <a:lnTo>
                        <a:pt x="277479" y="122988"/>
                      </a:lnTo>
                      <a:lnTo>
                        <a:pt x="278611" y="124121"/>
                      </a:lnTo>
                      <a:lnTo>
                        <a:pt x="280499" y="126548"/>
                      </a:lnTo>
                      <a:lnTo>
                        <a:pt x="281686" y="127681"/>
                      </a:lnTo>
                      <a:lnTo>
                        <a:pt x="282927" y="128652"/>
                      </a:lnTo>
                      <a:lnTo>
                        <a:pt x="283574" y="129246"/>
                      </a:lnTo>
                      <a:lnTo>
                        <a:pt x="283844" y="130109"/>
                      </a:lnTo>
                      <a:lnTo>
                        <a:pt x="284167" y="134532"/>
                      </a:lnTo>
                      <a:lnTo>
                        <a:pt x="282873" y="140843"/>
                      </a:lnTo>
                      <a:lnTo>
                        <a:pt x="282873" y="141275"/>
                      </a:lnTo>
                      <a:lnTo>
                        <a:pt x="282549" y="141275"/>
                      </a:lnTo>
                      <a:lnTo>
                        <a:pt x="275968" y="140681"/>
                      </a:lnTo>
                      <a:lnTo>
                        <a:pt x="275105" y="140789"/>
                      </a:lnTo>
                      <a:lnTo>
                        <a:pt x="272408" y="141490"/>
                      </a:lnTo>
                      <a:lnTo>
                        <a:pt x="271653" y="141814"/>
                      </a:lnTo>
                      <a:lnTo>
                        <a:pt x="270682" y="143217"/>
                      </a:lnTo>
                      <a:lnTo>
                        <a:pt x="269603" y="143918"/>
                      </a:lnTo>
                      <a:lnTo>
                        <a:pt x="268470" y="144241"/>
                      </a:lnTo>
                      <a:lnTo>
                        <a:pt x="265989" y="144349"/>
                      </a:lnTo>
                      <a:lnTo>
                        <a:pt x="265180" y="144673"/>
                      </a:lnTo>
                      <a:lnTo>
                        <a:pt x="264910" y="145590"/>
                      </a:lnTo>
                      <a:lnTo>
                        <a:pt x="265827" y="147154"/>
                      </a:lnTo>
                      <a:lnTo>
                        <a:pt x="266043" y="147963"/>
                      </a:lnTo>
                      <a:lnTo>
                        <a:pt x="265773" y="148934"/>
                      </a:lnTo>
                      <a:lnTo>
                        <a:pt x="264964" y="149797"/>
                      </a:lnTo>
                      <a:lnTo>
                        <a:pt x="264371" y="150715"/>
                      </a:lnTo>
                      <a:lnTo>
                        <a:pt x="263454" y="154706"/>
                      </a:lnTo>
                      <a:lnTo>
                        <a:pt x="262375" y="157511"/>
                      </a:lnTo>
                      <a:lnTo>
                        <a:pt x="261620" y="161125"/>
                      </a:lnTo>
                      <a:lnTo>
                        <a:pt x="261566" y="162096"/>
                      </a:lnTo>
                      <a:lnTo>
                        <a:pt x="261242" y="163822"/>
                      </a:lnTo>
                      <a:lnTo>
                        <a:pt x="260649" y="165333"/>
                      </a:lnTo>
                      <a:lnTo>
                        <a:pt x="260271" y="166843"/>
                      </a:lnTo>
                      <a:lnTo>
                        <a:pt x="259732" y="168300"/>
                      </a:lnTo>
                      <a:lnTo>
                        <a:pt x="258437" y="169702"/>
                      </a:lnTo>
                      <a:lnTo>
                        <a:pt x="255848" y="171698"/>
                      </a:lnTo>
                      <a:lnTo>
                        <a:pt x="254877" y="172669"/>
                      </a:lnTo>
                      <a:lnTo>
                        <a:pt x="254337" y="173640"/>
                      </a:lnTo>
                      <a:lnTo>
                        <a:pt x="254068" y="174503"/>
                      </a:lnTo>
                      <a:lnTo>
                        <a:pt x="253690" y="175150"/>
                      </a:lnTo>
                      <a:lnTo>
                        <a:pt x="252827" y="175312"/>
                      </a:lnTo>
                      <a:lnTo>
                        <a:pt x="251964" y="175204"/>
                      </a:lnTo>
                      <a:lnTo>
                        <a:pt x="250130" y="173964"/>
                      </a:lnTo>
                      <a:lnTo>
                        <a:pt x="249644" y="176553"/>
                      </a:lnTo>
                      <a:lnTo>
                        <a:pt x="249968" y="178333"/>
                      </a:lnTo>
                      <a:lnTo>
                        <a:pt x="250238" y="179088"/>
                      </a:lnTo>
                      <a:lnTo>
                        <a:pt x="250400" y="179789"/>
                      </a:lnTo>
                      <a:lnTo>
                        <a:pt x="248943" y="182055"/>
                      </a:lnTo>
                      <a:lnTo>
                        <a:pt x="242146" y="187773"/>
                      </a:lnTo>
                      <a:lnTo>
                        <a:pt x="241176" y="188204"/>
                      </a:lnTo>
                      <a:lnTo>
                        <a:pt x="240636" y="188744"/>
                      </a:lnTo>
                      <a:lnTo>
                        <a:pt x="240097" y="189445"/>
                      </a:lnTo>
                      <a:lnTo>
                        <a:pt x="240097" y="190416"/>
                      </a:lnTo>
                      <a:lnTo>
                        <a:pt x="240582" y="191549"/>
                      </a:lnTo>
                      <a:lnTo>
                        <a:pt x="242902" y="195163"/>
                      </a:lnTo>
                      <a:lnTo>
                        <a:pt x="243819" y="197105"/>
                      </a:lnTo>
                      <a:lnTo>
                        <a:pt x="245275" y="201852"/>
                      </a:lnTo>
                      <a:lnTo>
                        <a:pt x="245869" y="203038"/>
                      </a:lnTo>
                      <a:lnTo>
                        <a:pt x="246893" y="203902"/>
                      </a:lnTo>
                      <a:lnTo>
                        <a:pt x="247595" y="204279"/>
                      </a:lnTo>
                      <a:lnTo>
                        <a:pt x="248188" y="204711"/>
                      </a:lnTo>
                      <a:lnTo>
                        <a:pt x="248673" y="205412"/>
                      </a:lnTo>
                      <a:lnTo>
                        <a:pt x="249159" y="206437"/>
                      </a:lnTo>
                      <a:lnTo>
                        <a:pt x="249752" y="208217"/>
                      </a:lnTo>
                      <a:lnTo>
                        <a:pt x="250292" y="209350"/>
                      </a:lnTo>
                      <a:lnTo>
                        <a:pt x="251748" y="210752"/>
                      </a:lnTo>
                      <a:lnTo>
                        <a:pt x="251964" y="211453"/>
                      </a:lnTo>
                      <a:lnTo>
                        <a:pt x="251694" y="212370"/>
                      </a:lnTo>
                      <a:lnTo>
                        <a:pt x="251047" y="213773"/>
                      </a:lnTo>
                      <a:lnTo>
                        <a:pt x="251047" y="214690"/>
                      </a:lnTo>
                      <a:lnTo>
                        <a:pt x="251317" y="215877"/>
                      </a:lnTo>
                      <a:lnTo>
                        <a:pt x="251910" y="217279"/>
                      </a:lnTo>
                      <a:lnTo>
                        <a:pt x="252503" y="218304"/>
                      </a:lnTo>
                      <a:lnTo>
                        <a:pt x="253313" y="219329"/>
                      </a:lnTo>
                      <a:lnTo>
                        <a:pt x="256711" y="221595"/>
                      </a:lnTo>
                      <a:lnTo>
                        <a:pt x="257358" y="222134"/>
                      </a:lnTo>
                      <a:lnTo>
                        <a:pt x="258491" y="224777"/>
                      </a:lnTo>
                      <a:lnTo>
                        <a:pt x="257035" y="227366"/>
                      </a:lnTo>
                      <a:lnTo>
                        <a:pt x="255200" y="228661"/>
                      </a:lnTo>
                      <a:lnTo>
                        <a:pt x="249483" y="230063"/>
                      </a:lnTo>
                      <a:lnTo>
                        <a:pt x="248404" y="230549"/>
                      </a:lnTo>
                      <a:lnTo>
                        <a:pt x="247649" y="231142"/>
                      </a:lnTo>
                      <a:lnTo>
                        <a:pt x="248242" y="232167"/>
                      </a:lnTo>
                      <a:lnTo>
                        <a:pt x="249698" y="233408"/>
                      </a:lnTo>
                      <a:lnTo>
                        <a:pt x="250292" y="234109"/>
                      </a:lnTo>
                      <a:lnTo>
                        <a:pt x="250777" y="234972"/>
                      </a:lnTo>
                      <a:lnTo>
                        <a:pt x="251101" y="235889"/>
                      </a:lnTo>
                      <a:lnTo>
                        <a:pt x="251425" y="237454"/>
                      </a:lnTo>
                      <a:lnTo>
                        <a:pt x="251802" y="238478"/>
                      </a:lnTo>
                      <a:lnTo>
                        <a:pt x="253960" y="241283"/>
                      </a:lnTo>
                      <a:lnTo>
                        <a:pt x="254337" y="242416"/>
                      </a:lnTo>
                      <a:lnTo>
                        <a:pt x="254445" y="243387"/>
                      </a:lnTo>
                      <a:lnTo>
                        <a:pt x="254122" y="246030"/>
                      </a:lnTo>
                      <a:lnTo>
                        <a:pt x="253205" y="246570"/>
                      </a:lnTo>
                      <a:lnTo>
                        <a:pt x="252503" y="246624"/>
                      </a:lnTo>
                      <a:lnTo>
                        <a:pt x="251101" y="246354"/>
                      </a:lnTo>
                      <a:lnTo>
                        <a:pt x="250508" y="246354"/>
                      </a:lnTo>
                      <a:lnTo>
                        <a:pt x="250292" y="246678"/>
                      </a:lnTo>
                      <a:lnTo>
                        <a:pt x="250292" y="247325"/>
                      </a:lnTo>
                      <a:lnTo>
                        <a:pt x="250723" y="248620"/>
                      </a:lnTo>
                      <a:lnTo>
                        <a:pt x="252126" y="255470"/>
                      </a:lnTo>
                      <a:lnTo>
                        <a:pt x="251640" y="259084"/>
                      </a:lnTo>
                      <a:lnTo>
                        <a:pt x="251748" y="260163"/>
                      </a:lnTo>
                      <a:lnTo>
                        <a:pt x="251964" y="260703"/>
                      </a:lnTo>
                      <a:lnTo>
                        <a:pt x="252719" y="261404"/>
                      </a:lnTo>
                      <a:lnTo>
                        <a:pt x="253798" y="261835"/>
                      </a:lnTo>
                      <a:lnTo>
                        <a:pt x="255740" y="262267"/>
                      </a:lnTo>
                      <a:lnTo>
                        <a:pt x="256549" y="262699"/>
                      </a:lnTo>
                      <a:lnTo>
                        <a:pt x="259030" y="266205"/>
                      </a:lnTo>
                      <a:lnTo>
                        <a:pt x="259840" y="267068"/>
                      </a:lnTo>
                      <a:lnTo>
                        <a:pt x="261134" y="267661"/>
                      </a:lnTo>
                      <a:lnTo>
                        <a:pt x="262591" y="268093"/>
                      </a:lnTo>
                      <a:lnTo>
                        <a:pt x="263562" y="268740"/>
                      </a:lnTo>
                      <a:lnTo>
                        <a:pt x="264371" y="269819"/>
                      </a:lnTo>
                      <a:lnTo>
                        <a:pt x="264586" y="271060"/>
                      </a:lnTo>
                      <a:lnTo>
                        <a:pt x="263993" y="271977"/>
                      </a:lnTo>
                      <a:lnTo>
                        <a:pt x="263508" y="272840"/>
                      </a:lnTo>
                      <a:lnTo>
                        <a:pt x="263292" y="274296"/>
                      </a:lnTo>
                      <a:lnTo>
                        <a:pt x="263508" y="275914"/>
                      </a:lnTo>
                      <a:lnTo>
                        <a:pt x="264371" y="278558"/>
                      </a:lnTo>
                      <a:lnTo>
                        <a:pt x="265503" y="280338"/>
                      </a:lnTo>
                      <a:lnTo>
                        <a:pt x="265665" y="280877"/>
                      </a:lnTo>
                      <a:lnTo>
                        <a:pt x="265450" y="281632"/>
                      </a:lnTo>
                      <a:lnTo>
                        <a:pt x="264533" y="282549"/>
                      </a:lnTo>
                      <a:lnTo>
                        <a:pt x="262806" y="283736"/>
                      </a:lnTo>
                      <a:lnTo>
                        <a:pt x="262591" y="284329"/>
                      </a:lnTo>
                      <a:lnTo>
                        <a:pt x="262645" y="285894"/>
                      </a:lnTo>
                      <a:lnTo>
                        <a:pt x="262483" y="286595"/>
                      </a:lnTo>
                      <a:lnTo>
                        <a:pt x="261835" y="288267"/>
                      </a:lnTo>
                      <a:lnTo>
                        <a:pt x="261674" y="289238"/>
                      </a:lnTo>
                      <a:lnTo>
                        <a:pt x="261620" y="290317"/>
                      </a:lnTo>
                      <a:lnTo>
                        <a:pt x="262375" y="294470"/>
                      </a:lnTo>
                      <a:lnTo>
                        <a:pt x="264263" y="300512"/>
                      </a:lnTo>
                      <a:lnTo>
                        <a:pt x="264856" y="301699"/>
                      </a:lnTo>
                      <a:lnTo>
                        <a:pt x="265611" y="302076"/>
                      </a:lnTo>
                      <a:lnTo>
                        <a:pt x="266420" y="302184"/>
                      </a:lnTo>
                      <a:lnTo>
                        <a:pt x="267176" y="302562"/>
                      </a:lnTo>
                      <a:lnTo>
                        <a:pt x="267823" y="303371"/>
                      </a:lnTo>
                      <a:lnTo>
                        <a:pt x="268416" y="305367"/>
                      </a:lnTo>
                      <a:lnTo>
                        <a:pt x="269765" y="308441"/>
                      </a:lnTo>
                      <a:lnTo>
                        <a:pt x="270466" y="311948"/>
                      </a:lnTo>
                      <a:lnTo>
                        <a:pt x="270304" y="313458"/>
                      </a:lnTo>
                      <a:lnTo>
                        <a:pt x="268255" y="324031"/>
                      </a:lnTo>
                      <a:lnTo>
                        <a:pt x="268255" y="324031"/>
                      </a:lnTo>
                      <a:close/>
                      <a:moveTo>
                        <a:pt x="185723" y="335413"/>
                      </a:moveTo>
                      <a:lnTo>
                        <a:pt x="185184" y="335952"/>
                      </a:lnTo>
                      <a:lnTo>
                        <a:pt x="183296" y="337031"/>
                      </a:lnTo>
                      <a:lnTo>
                        <a:pt x="183026" y="337408"/>
                      </a:lnTo>
                      <a:lnTo>
                        <a:pt x="183403" y="338541"/>
                      </a:lnTo>
                      <a:lnTo>
                        <a:pt x="182594" y="339135"/>
                      </a:lnTo>
                      <a:lnTo>
                        <a:pt x="181515" y="339027"/>
                      </a:lnTo>
                      <a:lnTo>
                        <a:pt x="178603" y="332823"/>
                      </a:lnTo>
                      <a:lnTo>
                        <a:pt x="179142" y="332931"/>
                      </a:lnTo>
                      <a:lnTo>
                        <a:pt x="180167" y="331960"/>
                      </a:lnTo>
                      <a:lnTo>
                        <a:pt x="180652" y="331205"/>
                      </a:lnTo>
                      <a:lnTo>
                        <a:pt x="181354" y="330720"/>
                      </a:lnTo>
                      <a:lnTo>
                        <a:pt x="183080" y="330558"/>
                      </a:lnTo>
                      <a:lnTo>
                        <a:pt x="184267" y="331097"/>
                      </a:lnTo>
                      <a:lnTo>
                        <a:pt x="185076" y="332392"/>
                      </a:lnTo>
                      <a:lnTo>
                        <a:pt x="185561" y="333956"/>
                      </a:lnTo>
                      <a:lnTo>
                        <a:pt x="185723" y="335413"/>
                      </a:lnTo>
                      <a:close/>
                      <a:moveTo>
                        <a:pt x="141652" y="329425"/>
                      </a:moveTo>
                      <a:lnTo>
                        <a:pt x="142839" y="329857"/>
                      </a:lnTo>
                      <a:lnTo>
                        <a:pt x="143756" y="330612"/>
                      </a:lnTo>
                      <a:lnTo>
                        <a:pt x="144080" y="331583"/>
                      </a:lnTo>
                      <a:lnTo>
                        <a:pt x="143540" y="332823"/>
                      </a:lnTo>
                      <a:lnTo>
                        <a:pt x="141652" y="334010"/>
                      </a:lnTo>
                      <a:lnTo>
                        <a:pt x="139872" y="334334"/>
                      </a:lnTo>
                      <a:lnTo>
                        <a:pt x="138685" y="333471"/>
                      </a:lnTo>
                      <a:lnTo>
                        <a:pt x="138685" y="331205"/>
                      </a:lnTo>
                      <a:lnTo>
                        <a:pt x="139009" y="330126"/>
                      </a:lnTo>
                      <a:lnTo>
                        <a:pt x="139441" y="329479"/>
                      </a:lnTo>
                      <a:lnTo>
                        <a:pt x="140250" y="329263"/>
                      </a:lnTo>
                      <a:lnTo>
                        <a:pt x="141652" y="329425"/>
                      </a:lnTo>
                      <a:close/>
                      <a:moveTo>
                        <a:pt x="201150" y="327645"/>
                      </a:moveTo>
                      <a:lnTo>
                        <a:pt x="201798" y="329479"/>
                      </a:lnTo>
                      <a:lnTo>
                        <a:pt x="202229" y="331313"/>
                      </a:lnTo>
                      <a:lnTo>
                        <a:pt x="202391" y="333255"/>
                      </a:lnTo>
                      <a:lnTo>
                        <a:pt x="202337" y="335467"/>
                      </a:lnTo>
                      <a:lnTo>
                        <a:pt x="202121" y="336222"/>
                      </a:lnTo>
                      <a:lnTo>
                        <a:pt x="201744" y="336869"/>
                      </a:lnTo>
                      <a:lnTo>
                        <a:pt x="201258" y="337355"/>
                      </a:lnTo>
                      <a:lnTo>
                        <a:pt x="200611" y="337786"/>
                      </a:lnTo>
                      <a:lnTo>
                        <a:pt x="200503" y="336168"/>
                      </a:lnTo>
                      <a:lnTo>
                        <a:pt x="200611" y="335467"/>
                      </a:lnTo>
                      <a:lnTo>
                        <a:pt x="199262" y="335520"/>
                      </a:lnTo>
                      <a:lnTo>
                        <a:pt x="198399" y="334442"/>
                      </a:lnTo>
                      <a:lnTo>
                        <a:pt x="197698" y="332877"/>
                      </a:lnTo>
                      <a:lnTo>
                        <a:pt x="196835" y="331529"/>
                      </a:lnTo>
                      <a:lnTo>
                        <a:pt x="192897" y="327645"/>
                      </a:lnTo>
                      <a:lnTo>
                        <a:pt x="192304" y="326674"/>
                      </a:lnTo>
                      <a:lnTo>
                        <a:pt x="190632" y="325164"/>
                      </a:lnTo>
                      <a:lnTo>
                        <a:pt x="181569" y="321927"/>
                      </a:lnTo>
                      <a:lnTo>
                        <a:pt x="182163" y="321280"/>
                      </a:lnTo>
                      <a:lnTo>
                        <a:pt x="183511" y="320794"/>
                      </a:lnTo>
                      <a:lnTo>
                        <a:pt x="187125" y="320147"/>
                      </a:lnTo>
                      <a:lnTo>
                        <a:pt x="187557" y="320147"/>
                      </a:lnTo>
                      <a:lnTo>
                        <a:pt x="188150" y="320363"/>
                      </a:lnTo>
                      <a:lnTo>
                        <a:pt x="188528" y="320740"/>
                      </a:lnTo>
                      <a:lnTo>
                        <a:pt x="189283" y="322251"/>
                      </a:lnTo>
                      <a:lnTo>
                        <a:pt x="190686" y="322359"/>
                      </a:lnTo>
                      <a:lnTo>
                        <a:pt x="191764" y="321765"/>
                      </a:lnTo>
                      <a:lnTo>
                        <a:pt x="192843" y="320956"/>
                      </a:lnTo>
                      <a:lnTo>
                        <a:pt x="194030" y="320363"/>
                      </a:lnTo>
                      <a:lnTo>
                        <a:pt x="195594" y="320201"/>
                      </a:lnTo>
                      <a:lnTo>
                        <a:pt x="197051" y="320471"/>
                      </a:lnTo>
                      <a:lnTo>
                        <a:pt x="197752" y="321172"/>
                      </a:lnTo>
                      <a:lnTo>
                        <a:pt x="197105" y="322251"/>
                      </a:lnTo>
                      <a:lnTo>
                        <a:pt x="199209" y="324301"/>
                      </a:lnTo>
                      <a:lnTo>
                        <a:pt x="200449" y="324894"/>
                      </a:lnTo>
                      <a:lnTo>
                        <a:pt x="200773" y="325703"/>
                      </a:lnTo>
                      <a:lnTo>
                        <a:pt x="201150" y="327645"/>
                      </a:lnTo>
                      <a:close/>
                      <a:moveTo>
                        <a:pt x="127411" y="304396"/>
                      </a:moveTo>
                      <a:lnTo>
                        <a:pt x="127034" y="305906"/>
                      </a:lnTo>
                      <a:lnTo>
                        <a:pt x="127573" y="307578"/>
                      </a:lnTo>
                      <a:lnTo>
                        <a:pt x="127573" y="308873"/>
                      </a:lnTo>
                      <a:lnTo>
                        <a:pt x="125577" y="309251"/>
                      </a:lnTo>
                      <a:lnTo>
                        <a:pt x="126225" y="309251"/>
                      </a:lnTo>
                      <a:lnTo>
                        <a:pt x="123150" y="310222"/>
                      </a:lnTo>
                      <a:lnTo>
                        <a:pt x="122287" y="310707"/>
                      </a:lnTo>
                      <a:lnTo>
                        <a:pt x="121478" y="310653"/>
                      </a:lnTo>
                      <a:lnTo>
                        <a:pt x="117864" y="308603"/>
                      </a:lnTo>
                      <a:lnTo>
                        <a:pt x="116245" y="309682"/>
                      </a:lnTo>
                      <a:lnTo>
                        <a:pt x="114843" y="309628"/>
                      </a:lnTo>
                      <a:lnTo>
                        <a:pt x="113602" y="308927"/>
                      </a:lnTo>
                      <a:lnTo>
                        <a:pt x="112469" y="308010"/>
                      </a:lnTo>
                      <a:lnTo>
                        <a:pt x="112901" y="307632"/>
                      </a:lnTo>
                      <a:lnTo>
                        <a:pt x="113764" y="306661"/>
                      </a:lnTo>
                      <a:lnTo>
                        <a:pt x="114250" y="306230"/>
                      </a:lnTo>
                      <a:lnTo>
                        <a:pt x="112362" y="305313"/>
                      </a:lnTo>
                      <a:lnTo>
                        <a:pt x="110528" y="302616"/>
                      </a:lnTo>
                      <a:lnTo>
                        <a:pt x="106590" y="301537"/>
                      </a:lnTo>
                      <a:lnTo>
                        <a:pt x="91432" y="290155"/>
                      </a:lnTo>
                      <a:lnTo>
                        <a:pt x="89436" y="289076"/>
                      </a:lnTo>
                      <a:lnTo>
                        <a:pt x="87494" y="288375"/>
                      </a:lnTo>
                      <a:lnTo>
                        <a:pt x="86685" y="288321"/>
                      </a:lnTo>
                      <a:lnTo>
                        <a:pt x="84527" y="288375"/>
                      </a:lnTo>
                      <a:lnTo>
                        <a:pt x="84042" y="288159"/>
                      </a:lnTo>
                      <a:lnTo>
                        <a:pt x="83287" y="287350"/>
                      </a:lnTo>
                      <a:lnTo>
                        <a:pt x="82693" y="287188"/>
                      </a:lnTo>
                      <a:lnTo>
                        <a:pt x="82370" y="287782"/>
                      </a:lnTo>
                      <a:lnTo>
                        <a:pt x="82100" y="288213"/>
                      </a:lnTo>
                      <a:lnTo>
                        <a:pt x="81830" y="288429"/>
                      </a:lnTo>
                      <a:lnTo>
                        <a:pt x="81183" y="288591"/>
                      </a:lnTo>
                      <a:lnTo>
                        <a:pt x="80536" y="288860"/>
                      </a:lnTo>
                      <a:lnTo>
                        <a:pt x="79781" y="288807"/>
                      </a:lnTo>
                      <a:lnTo>
                        <a:pt x="78054" y="287512"/>
                      </a:lnTo>
                      <a:lnTo>
                        <a:pt x="76382" y="287026"/>
                      </a:lnTo>
                      <a:lnTo>
                        <a:pt x="75573" y="286595"/>
                      </a:lnTo>
                      <a:lnTo>
                        <a:pt x="75141" y="285894"/>
                      </a:lnTo>
                      <a:lnTo>
                        <a:pt x="75088" y="285138"/>
                      </a:lnTo>
                      <a:lnTo>
                        <a:pt x="74818" y="284383"/>
                      </a:lnTo>
                      <a:lnTo>
                        <a:pt x="73739" y="283628"/>
                      </a:lnTo>
                      <a:lnTo>
                        <a:pt x="67482" y="283628"/>
                      </a:lnTo>
                      <a:lnTo>
                        <a:pt x="67050" y="283089"/>
                      </a:lnTo>
                      <a:lnTo>
                        <a:pt x="67212" y="281902"/>
                      </a:lnTo>
                      <a:lnTo>
                        <a:pt x="67805" y="279960"/>
                      </a:lnTo>
                      <a:lnTo>
                        <a:pt x="67320" y="279259"/>
                      </a:lnTo>
                      <a:lnTo>
                        <a:pt x="64731" y="277533"/>
                      </a:lnTo>
                      <a:lnTo>
                        <a:pt x="64946" y="276130"/>
                      </a:lnTo>
                      <a:lnTo>
                        <a:pt x="63814" y="275267"/>
                      </a:lnTo>
                      <a:lnTo>
                        <a:pt x="62627" y="274566"/>
                      </a:lnTo>
                      <a:lnTo>
                        <a:pt x="62789" y="273703"/>
                      </a:lnTo>
                      <a:lnTo>
                        <a:pt x="63166" y="272840"/>
                      </a:lnTo>
                      <a:lnTo>
                        <a:pt x="62087" y="272732"/>
                      </a:lnTo>
                      <a:lnTo>
                        <a:pt x="60577" y="272894"/>
                      </a:lnTo>
                      <a:lnTo>
                        <a:pt x="59498" y="272786"/>
                      </a:lnTo>
                      <a:lnTo>
                        <a:pt x="59013" y="271653"/>
                      </a:lnTo>
                      <a:lnTo>
                        <a:pt x="59013" y="269873"/>
                      </a:lnTo>
                      <a:lnTo>
                        <a:pt x="59606" y="268201"/>
                      </a:lnTo>
                      <a:lnTo>
                        <a:pt x="60955" y="267445"/>
                      </a:lnTo>
                      <a:lnTo>
                        <a:pt x="65648" y="267392"/>
                      </a:lnTo>
                      <a:lnTo>
                        <a:pt x="66619" y="266906"/>
                      </a:lnTo>
                      <a:lnTo>
                        <a:pt x="66726" y="266151"/>
                      </a:lnTo>
                      <a:lnTo>
                        <a:pt x="66295" y="265611"/>
                      </a:lnTo>
                      <a:lnTo>
                        <a:pt x="65702" y="265288"/>
                      </a:lnTo>
                      <a:lnTo>
                        <a:pt x="65378" y="265072"/>
                      </a:lnTo>
                      <a:lnTo>
                        <a:pt x="65432" y="264155"/>
                      </a:lnTo>
                      <a:lnTo>
                        <a:pt x="65863" y="262645"/>
                      </a:lnTo>
                      <a:lnTo>
                        <a:pt x="65971" y="261835"/>
                      </a:lnTo>
                      <a:lnTo>
                        <a:pt x="66942" y="260109"/>
                      </a:lnTo>
                      <a:lnTo>
                        <a:pt x="67158" y="259462"/>
                      </a:lnTo>
                      <a:lnTo>
                        <a:pt x="67536" y="258599"/>
                      </a:lnTo>
                      <a:lnTo>
                        <a:pt x="68399" y="259030"/>
                      </a:lnTo>
                      <a:lnTo>
                        <a:pt x="69208" y="259894"/>
                      </a:lnTo>
                      <a:lnTo>
                        <a:pt x="69478" y="260379"/>
                      </a:lnTo>
                      <a:lnTo>
                        <a:pt x="75573" y="260649"/>
                      </a:lnTo>
                      <a:lnTo>
                        <a:pt x="78000" y="261781"/>
                      </a:lnTo>
                      <a:lnTo>
                        <a:pt x="77893" y="264587"/>
                      </a:lnTo>
                      <a:lnTo>
                        <a:pt x="76166" y="263238"/>
                      </a:lnTo>
                      <a:lnTo>
                        <a:pt x="75465" y="263669"/>
                      </a:lnTo>
                      <a:lnTo>
                        <a:pt x="75465" y="266960"/>
                      </a:lnTo>
                      <a:lnTo>
                        <a:pt x="78432" y="265719"/>
                      </a:lnTo>
                      <a:lnTo>
                        <a:pt x="79349" y="267122"/>
                      </a:lnTo>
                      <a:lnTo>
                        <a:pt x="82532" y="268578"/>
                      </a:lnTo>
                      <a:lnTo>
                        <a:pt x="84042" y="271869"/>
                      </a:lnTo>
                      <a:lnTo>
                        <a:pt x="85930" y="273055"/>
                      </a:lnTo>
                      <a:lnTo>
                        <a:pt x="88088" y="273811"/>
                      </a:lnTo>
                      <a:lnTo>
                        <a:pt x="93482" y="274728"/>
                      </a:lnTo>
                      <a:lnTo>
                        <a:pt x="94884" y="275429"/>
                      </a:lnTo>
                      <a:lnTo>
                        <a:pt x="96557" y="276831"/>
                      </a:lnTo>
                      <a:lnTo>
                        <a:pt x="96934" y="278450"/>
                      </a:lnTo>
                      <a:lnTo>
                        <a:pt x="94399" y="281902"/>
                      </a:lnTo>
                      <a:lnTo>
                        <a:pt x="94507" y="283736"/>
                      </a:lnTo>
                      <a:lnTo>
                        <a:pt x="95909" y="282765"/>
                      </a:lnTo>
                      <a:lnTo>
                        <a:pt x="96880" y="282873"/>
                      </a:lnTo>
                      <a:lnTo>
                        <a:pt x="97635" y="283412"/>
                      </a:lnTo>
                      <a:lnTo>
                        <a:pt x="98391" y="283736"/>
                      </a:lnTo>
                      <a:lnTo>
                        <a:pt x="99200" y="284275"/>
                      </a:lnTo>
                      <a:lnTo>
                        <a:pt x="99685" y="284329"/>
                      </a:lnTo>
                      <a:lnTo>
                        <a:pt x="99901" y="283736"/>
                      </a:lnTo>
                      <a:lnTo>
                        <a:pt x="99631" y="283143"/>
                      </a:lnTo>
                      <a:lnTo>
                        <a:pt x="98445" y="282333"/>
                      </a:lnTo>
                      <a:lnTo>
                        <a:pt x="98175" y="281632"/>
                      </a:lnTo>
                      <a:lnTo>
                        <a:pt x="99415" y="281470"/>
                      </a:lnTo>
                      <a:lnTo>
                        <a:pt x="107075" y="288483"/>
                      </a:lnTo>
                      <a:lnTo>
                        <a:pt x="108100" y="289184"/>
                      </a:lnTo>
                      <a:lnTo>
                        <a:pt x="110959" y="290641"/>
                      </a:lnTo>
                      <a:lnTo>
                        <a:pt x="112146" y="290910"/>
                      </a:lnTo>
                      <a:lnTo>
                        <a:pt x="113656" y="291450"/>
                      </a:lnTo>
                      <a:lnTo>
                        <a:pt x="114951" y="292690"/>
                      </a:lnTo>
                      <a:lnTo>
                        <a:pt x="116947" y="295387"/>
                      </a:lnTo>
                      <a:lnTo>
                        <a:pt x="117378" y="296520"/>
                      </a:lnTo>
                      <a:lnTo>
                        <a:pt x="117702" y="298139"/>
                      </a:lnTo>
                      <a:lnTo>
                        <a:pt x="118349" y="299541"/>
                      </a:lnTo>
                      <a:lnTo>
                        <a:pt x="119644" y="299919"/>
                      </a:lnTo>
                      <a:lnTo>
                        <a:pt x="120075" y="299271"/>
                      </a:lnTo>
                      <a:lnTo>
                        <a:pt x="120237" y="297923"/>
                      </a:lnTo>
                      <a:lnTo>
                        <a:pt x="120183" y="295172"/>
                      </a:lnTo>
                      <a:lnTo>
                        <a:pt x="121424" y="296574"/>
                      </a:lnTo>
                      <a:lnTo>
                        <a:pt x="122017" y="296790"/>
                      </a:lnTo>
                      <a:lnTo>
                        <a:pt x="122611" y="296412"/>
                      </a:lnTo>
                      <a:lnTo>
                        <a:pt x="124337" y="298192"/>
                      </a:lnTo>
                      <a:lnTo>
                        <a:pt x="126171" y="302778"/>
                      </a:lnTo>
                      <a:lnTo>
                        <a:pt x="127411" y="304396"/>
                      </a:lnTo>
                      <a:close/>
                      <a:moveTo>
                        <a:pt x="14295" y="24598"/>
                      </a:moveTo>
                      <a:lnTo>
                        <a:pt x="15481" y="26324"/>
                      </a:lnTo>
                      <a:lnTo>
                        <a:pt x="14564" y="26270"/>
                      </a:lnTo>
                      <a:lnTo>
                        <a:pt x="13809" y="26432"/>
                      </a:lnTo>
                      <a:lnTo>
                        <a:pt x="13054" y="26863"/>
                      </a:lnTo>
                      <a:lnTo>
                        <a:pt x="12461" y="27511"/>
                      </a:lnTo>
                      <a:lnTo>
                        <a:pt x="11544" y="26701"/>
                      </a:lnTo>
                      <a:lnTo>
                        <a:pt x="10519" y="26540"/>
                      </a:lnTo>
                      <a:lnTo>
                        <a:pt x="9548" y="26486"/>
                      </a:lnTo>
                      <a:lnTo>
                        <a:pt x="8577" y="26054"/>
                      </a:lnTo>
                      <a:lnTo>
                        <a:pt x="8361" y="25137"/>
                      </a:lnTo>
                      <a:lnTo>
                        <a:pt x="9170" y="24274"/>
                      </a:lnTo>
                      <a:lnTo>
                        <a:pt x="10195" y="23519"/>
                      </a:lnTo>
                      <a:lnTo>
                        <a:pt x="10681" y="22979"/>
                      </a:lnTo>
                      <a:lnTo>
                        <a:pt x="11220" y="21415"/>
                      </a:lnTo>
                      <a:lnTo>
                        <a:pt x="12353" y="22062"/>
                      </a:lnTo>
                      <a:lnTo>
                        <a:pt x="14295" y="24598"/>
                      </a:lnTo>
                      <a:close/>
                      <a:moveTo>
                        <a:pt x="8900" y="17315"/>
                      </a:moveTo>
                      <a:lnTo>
                        <a:pt x="9925" y="18125"/>
                      </a:lnTo>
                      <a:lnTo>
                        <a:pt x="10465" y="19042"/>
                      </a:lnTo>
                      <a:lnTo>
                        <a:pt x="10411" y="20066"/>
                      </a:lnTo>
                      <a:lnTo>
                        <a:pt x="9494" y="21037"/>
                      </a:lnTo>
                      <a:lnTo>
                        <a:pt x="7120" y="19797"/>
                      </a:lnTo>
                      <a:lnTo>
                        <a:pt x="4154" y="22170"/>
                      </a:lnTo>
                      <a:lnTo>
                        <a:pt x="3830" y="21037"/>
                      </a:lnTo>
                      <a:lnTo>
                        <a:pt x="3830" y="20552"/>
                      </a:lnTo>
                      <a:lnTo>
                        <a:pt x="4154" y="19797"/>
                      </a:lnTo>
                      <a:lnTo>
                        <a:pt x="3290" y="19527"/>
                      </a:lnTo>
                      <a:lnTo>
                        <a:pt x="3075" y="19257"/>
                      </a:lnTo>
                      <a:lnTo>
                        <a:pt x="3344" y="18826"/>
                      </a:lnTo>
                      <a:lnTo>
                        <a:pt x="3884" y="18232"/>
                      </a:lnTo>
                      <a:lnTo>
                        <a:pt x="3884" y="17693"/>
                      </a:lnTo>
                      <a:lnTo>
                        <a:pt x="3344" y="17208"/>
                      </a:lnTo>
                      <a:lnTo>
                        <a:pt x="3129" y="16722"/>
                      </a:lnTo>
                      <a:lnTo>
                        <a:pt x="4154" y="16183"/>
                      </a:lnTo>
                      <a:lnTo>
                        <a:pt x="4154" y="15535"/>
                      </a:lnTo>
                      <a:lnTo>
                        <a:pt x="3129" y="15158"/>
                      </a:lnTo>
                      <a:lnTo>
                        <a:pt x="2427" y="15212"/>
                      </a:lnTo>
                      <a:lnTo>
                        <a:pt x="1726" y="15427"/>
                      </a:lnTo>
                      <a:lnTo>
                        <a:pt x="917" y="15535"/>
                      </a:lnTo>
                      <a:lnTo>
                        <a:pt x="0" y="15212"/>
                      </a:lnTo>
                      <a:lnTo>
                        <a:pt x="162" y="14457"/>
                      </a:lnTo>
                      <a:lnTo>
                        <a:pt x="971" y="13647"/>
                      </a:lnTo>
                      <a:lnTo>
                        <a:pt x="1888" y="13162"/>
                      </a:lnTo>
                      <a:lnTo>
                        <a:pt x="3992" y="13378"/>
                      </a:lnTo>
                      <a:lnTo>
                        <a:pt x="5934" y="14780"/>
                      </a:lnTo>
                      <a:lnTo>
                        <a:pt x="7768" y="16614"/>
                      </a:lnTo>
                      <a:lnTo>
                        <a:pt x="9494" y="17963"/>
                      </a:lnTo>
                      <a:lnTo>
                        <a:pt x="8900" y="17315"/>
                      </a:lnTo>
                      <a:close/>
                      <a:moveTo>
                        <a:pt x="28589" y="1187"/>
                      </a:moveTo>
                      <a:lnTo>
                        <a:pt x="29398" y="1996"/>
                      </a:lnTo>
                      <a:lnTo>
                        <a:pt x="32150" y="5934"/>
                      </a:lnTo>
                      <a:lnTo>
                        <a:pt x="32150" y="8954"/>
                      </a:lnTo>
                      <a:lnTo>
                        <a:pt x="31556" y="8954"/>
                      </a:lnTo>
                      <a:lnTo>
                        <a:pt x="31233" y="8415"/>
                      </a:lnTo>
                      <a:lnTo>
                        <a:pt x="30909" y="8037"/>
                      </a:lnTo>
                      <a:lnTo>
                        <a:pt x="29776" y="7228"/>
                      </a:lnTo>
                      <a:lnTo>
                        <a:pt x="29776" y="10033"/>
                      </a:lnTo>
                      <a:lnTo>
                        <a:pt x="29345" y="11058"/>
                      </a:lnTo>
                      <a:lnTo>
                        <a:pt x="28266" y="11436"/>
                      </a:lnTo>
                      <a:lnTo>
                        <a:pt x="26701" y="11274"/>
                      </a:lnTo>
                      <a:lnTo>
                        <a:pt x="25191" y="10842"/>
                      </a:lnTo>
                      <a:lnTo>
                        <a:pt x="23789" y="10087"/>
                      </a:lnTo>
                      <a:lnTo>
                        <a:pt x="22602" y="9008"/>
                      </a:lnTo>
                      <a:lnTo>
                        <a:pt x="22008" y="7768"/>
                      </a:lnTo>
                      <a:lnTo>
                        <a:pt x="21469" y="6203"/>
                      </a:lnTo>
                      <a:lnTo>
                        <a:pt x="20822" y="4801"/>
                      </a:lnTo>
                      <a:lnTo>
                        <a:pt x="18988" y="3560"/>
                      </a:lnTo>
                      <a:lnTo>
                        <a:pt x="18071" y="2104"/>
                      </a:lnTo>
                      <a:lnTo>
                        <a:pt x="17423" y="647"/>
                      </a:lnTo>
                      <a:lnTo>
                        <a:pt x="17531" y="0"/>
                      </a:lnTo>
                      <a:lnTo>
                        <a:pt x="19419" y="108"/>
                      </a:lnTo>
                      <a:lnTo>
                        <a:pt x="20444" y="432"/>
                      </a:lnTo>
                      <a:lnTo>
                        <a:pt x="21415" y="1187"/>
                      </a:lnTo>
                      <a:lnTo>
                        <a:pt x="22548" y="3452"/>
                      </a:lnTo>
                      <a:lnTo>
                        <a:pt x="23519" y="4585"/>
                      </a:lnTo>
                      <a:lnTo>
                        <a:pt x="24652" y="4477"/>
                      </a:lnTo>
                      <a:lnTo>
                        <a:pt x="25515" y="3290"/>
                      </a:lnTo>
                      <a:lnTo>
                        <a:pt x="26162" y="1942"/>
                      </a:lnTo>
                      <a:lnTo>
                        <a:pt x="27025" y="1025"/>
                      </a:lnTo>
                      <a:lnTo>
                        <a:pt x="28589" y="1187"/>
                      </a:lnTo>
                      <a:close/>
                    </a:path>
                  </a:pathLst>
                </a:custGeom>
                <a:grpFill/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D"/>
                </a:p>
              </p:txBody>
            </p:sp>
          </p:grpSp>
        </p:grpSp>
        <p:sp>
          <p:nvSpPr>
            <p:cNvPr id="89" name="Freeform: Shape 88">
              <a:extLst>
                <a:ext uri="{FF2B5EF4-FFF2-40B4-BE49-F238E27FC236}">
                  <a16:creationId xmlns="" xmlns:a16="http://schemas.microsoft.com/office/drawing/2014/main" id="{6A44B299-147D-66D0-A8B5-5D7B2E79070A}"/>
                </a:ext>
              </a:extLst>
            </p:cNvPr>
            <p:cNvSpPr/>
            <p:nvPr/>
          </p:nvSpPr>
          <p:spPr>
            <a:xfrm>
              <a:off x="4612854" y="2035388"/>
              <a:ext cx="414089" cy="359292"/>
            </a:xfrm>
            <a:custGeom>
              <a:avLst/>
              <a:gdLst>
                <a:gd name="connsiteX0" fmla="*/ 309035 w 439628"/>
                <a:gd name="connsiteY0" fmla="*/ 362761 h 374844"/>
                <a:gd name="connsiteX1" fmla="*/ 307147 w 439628"/>
                <a:gd name="connsiteY1" fmla="*/ 361952 h 374844"/>
                <a:gd name="connsiteX2" fmla="*/ 305690 w 439628"/>
                <a:gd name="connsiteY2" fmla="*/ 360981 h 374844"/>
                <a:gd name="connsiteX3" fmla="*/ 304935 w 439628"/>
                <a:gd name="connsiteY3" fmla="*/ 359633 h 374844"/>
                <a:gd name="connsiteX4" fmla="*/ 305097 w 439628"/>
                <a:gd name="connsiteY4" fmla="*/ 357960 h 374844"/>
                <a:gd name="connsiteX5" fmla="*/ 306014 w 439628"/>
                <a:gd name="connsiteY5" fmla="*/ 356558 h 374844"/>
                <a:gd name="connsiteX6" fmla="*/ 307524 w 439628"/>
                <a:gd name="connsiteY6" fmla="*/ 355965 h 374844"/>
                <a:gd name="connsiteX7" fmla="*/ 308280 w 439628"/>
                <a:gd name="connsiteY7" fmla="*/ 355102 h 374844"/>
                <a:gd name="connsiteX8" fmla="*/ 310168 w 439628"/>
                <a:gd name="connsiteY8" fmla="*/ 349384 h 374844"/>
                <a:gd name="connsiteX9" fmla="*/ 312541 w 439628"/>
                <a:gd name="connsiteY9" fmla="*/ 346687 h 374844"/>
                <a:gd name="connsiteX10" fmla="*/ 313296 w 439628"/>
                <a:gd name="connsiteY10" fmla="*/ 345446 h 374844"/>
                <a:gd name="connsiteX11" fmla="*/ 313728 w 439628"/>
                <a:gd name="connsiteY11" fmla="*/ 343450 h 374844"/>
                <a:gd name="connsiteX12" fmla="*/ 310168 w 439628"/>
                <a:gd name="connsiteY12" fmla="*/ 346633 h 374844"/>
                <a:gd name="connsiteX13" fmla="*/ 307147 w 439628"/>
                <a:gd name="connsiteY13" fmla="*/ 351703 h 374844"/>
                <a:gd name="connsiteX14" fmla="*/ 303533 w 439628"/>
                <a:gd name="connsiteY14" fmla="*/ 356396 h 374844"/>
                <a:gd name="connsiteX15" fmla="*/ 298192 w 439628"/>
                <a:gd name="connsiteY15" fmla="*/ 358284 h 374844"/>
                <a:gd name="connsiteX16" fmla="*/ 295280 w 439628"/>
                <a:gd name="connsiteY16" fmla="*/ 357960 h 374844"/>
                <a:gd name="connsiteX17" fmla="*/ 292906 w 439628"/>
                <a:gd name="connsiteY17" fmla="*/ 357043 h 374844"/>
                <a:gd name="connsiteX18" fmla="*/ 291396 w 439628"/>
                <a:gd name="connsiteY18" fmla="*/ 355263 h 374844"/>
                <a:gd name="connsiteX19" fmla="*/ 291018 w 439628"/>
                <a:gd name="connsiteY19" fmla="*/ 352350 h 374844"/>
                <a:gd name="connsiteX20" fmla="*/ 292636 w 439628"/>
                <a:gd name="connsiteY20" fmla="*/ 343828 h 374844"/>
                <a:gd name="connsiteX21" fmla="*/ 292205 w 439628"/>
                <a:gd name="connsiteY21" fmla="*/ 341616 h 374844"/>
                <a:gd name="connsiteX22" fmla="*/ 291719 w 439628"/>
                <a:gd name="connsiteY22" fmla="*/ 342371 h 374844"/>
                <a:gd name="connsiteX23" fmla="*/ 291396 w 439628"/>
                <a:gd name="connsiteY23" fmla="*/ 343180 h 374844"/>
                <a:gd name="connsiteX24" fmla="*/ 290587 w 439628"/>
                <a:gd name="connsiteY24" fmla="*/ 347064 h 374844"/>
                <a:gd name="connsiteX25" fmla="*/ 290425 w 439628"/>
                <a:gd name="connsiteY25" fmla="*/ 349060 h 374844"/>
                <a:gd name="connsiteX26" fmla="*/ 290155 w 439628"/>
                <a:gd name="connsiteY26" fmla="*/ 349491 h 374844"/>
                <a:gd name="connsiteX27" fmla="*/ 288968 w 439628"/>
                <a:gd name="connsiteY27" fmla="*/ 350355 h 374844"/>
                <a:gd name="connsiteX28" fmla="*/ 285624 w 439628"/>
                <a:gd name="connsiteY28" fmla="*/ 355965 h 374844"/>
                <a:gd name="connsiteX29" fmla="*/ 280284 w 439628"/>
                <a:gd name="connsiteY29" fmla="*/ 358554 h 374844"/>
                <a:gd name="connsiteX30" fmla="*/ 277425 w 439628"/>
                <a:gd name="connsiteY30" fmla="*/ 359417 h 374844"/>
                <a:gd name="connsiteX31" fmla="*/ 271977 w 439628"/>
                <a:gd name="connsiteY31" fmla="*/ 362546 h 374844"/>
                <a:gd name="connsiteX32" fmla="*/ 265827 w 439628"/>
                <a:gd name="connsiteY32" fmla="*/ 364703 h 374844"/>
                <a:gd name="connsiteX33" fmla="*/ 256981 w 439628"/>
                <a:gd name="connsiteY33" fmla="*/ 366214 h 374844"/>
                <a:gd name="connsiteX34" fmla="*/ 249968 w 439628"/>
                <a:gd name="connsiteY34" fmla="*/ 364865 h 374844"/>
                <a:gd name="connsiteX35" fmla="*/ 249321 w 439628"/>
                <a:gd name="connsiteY35" fmla="*/ 358392 h 374844"/>
                <a:gd name="connsiteX36" fmla="*/ 250454 w 439628"/>
                <a:gd name="connsiteY36" fmla="*/ 354886 h 374844"/>
                <a:gd name="connsiteX37" fmla="*/ 250993 w 439628"/>
                <a:gd name="connsiteY37" fmla="*/ 351110 h 374844"/>
                <a:gd name="connsiteX38" fmla="*/ 250831 w 439628"/>
                <a:gd name="connsiteY38" fmla="*/ 347442 h 374844"/>
                <a:gd name="connsiteX39" fmla="*/ 248943 w 439628"/>
                <a:gd name="connsiteY39" fmla="*/ 341292 h 374844"/>
                <a:gd name="connsiteX40" fmla="*/ 248188 w 439628"/>
                <a:gd name="connsiteY40" fmla="*/ 340321 h 374844"/>
                <a:gd name="connsiteX41" fmla="*/ 246624 w 439628"/>
                <a:gd name="connsiteY41" fmla="*/ 339944 h 374844"/>
                <a:gd name="connsiteX42" fmla="*/ 239180 w 439628"/>
                <a:gd name="connsiteY42" fmla="*/ 339944 h 374844"/>
                <a:gd name="connsiteX43" fmla="*/ 237292 w 439628"/>
                <a:gd name="connsiteY43" fmla="*/ 340375 h 374844"/>
                <a:gd name="connsiteX44" fmla="*/ 235566 w 439628"/>
                <a:gd name="connsiteY44" fmla="*/ 341184 h 374844"/>
                <a:gd name="connsiteX45" fmla="*/ 234325 w 439628"/>
                <a:gd name="connsiteY45" fmla="*/ 342479 h 374844"/>
                <a:gd name="connsiteX46" fmla="*/ 233839 w 439628"/>
                <a:gd name="connsiteY46" fmla="*/ 344367 h 374844"/>
                <a:gd name="connsiteX47" fmla="*/ 233246 w 439628"/>
                <a:gd name="connsiteY47" fmla="*/ 345877 h 374844"/>
                <a:gd name="connsiteX48" fmla="*/ 231790 w 439628"/>
                <a:gd name="connsiteY48" fmla="*/ 346633 h 374844"/>
                <a:gd name="connsiteX49" fmla="*/ 226827 w 439628"/>
                <a:gd name="connsiteY49" fmla="*/ 347118 h 374844"/>
                <a:gd name="connsiteX50" fmla="*/ 225694 w 439628"/>
                <a:gd name="connsiteY50" fmla="*/ 346794 h 374844"/>
                <a:gd name="connsiteX51" fmla="*/ 225101 w 439628"/>
                <a:gd name="connsiteY51" fmla="*/ 345823 h 374844"/>
                <a:gd name="connsiteX52" fmla="*/ 224885 w 439628"/>
                <a:gd name="connsiteY52" fmla="*/ 343774 h 374844"/>
                <a:gd name="connsiteX53" fmla="*/ 224561 w 439628"/>
                <a:gd name="connsiteY53" fmla="*/ 342533 h 374844"/>
                <a:gd name="connsiteX54" fmla="*/ 223644 w 439628"/>
                <a:gd name="connsiteY54" fmla="*/ 341023 h 374844"/>
                <a:gd name="connsiteX55" fmla="*/ 222458 w 439628"/>
                <a:gd name="connsiteY55" fmla="*/ 339728 h 374844"/>
                <a:gd name="connsiteX56" fmla="*/ 221325 w 439628"/>
                <a:gd name="connsiteY56" fmla="*/ 339242 h 374844"/>
                <a:gd name="connsiteX57" fmla="*/ 224993 w 439628"/>
                <a:gd name="connsiteY57" fmla="*/ 346525 h 374844"/>
                <a:gd name="connsiteX58" fmla="*/ 225478 w 439628"/>
                <a:gd name="connsiteY58" fmla="*/ 348790 h 374844"/>
                <a:gd name="connsiteX59" fmla="*/ 221001 w 439628"/>
                <a:gd name="connsiteY59" fmla="*/ 343774 h 374844"/>
                <a:gd name="connsiteX60" fmla="*/ 219761 w 439628"/>
                <a:gd name="connsiteY60" fmla="*/ 342857 h 374844"/>
                <a:gd name="connsiteX61" fmla="*/ 217117 w 439628"/>
                <a:gd name="connsiteY61" fmla="*/ 341346 h 374844"/>
                <a:gd name="connsiteX62" fmla="*/ 215931 w 439628"/>
                <a:gd name="connsiteY62" fmla="*/ 340483 h 374844"/>
                <a:gd name="connsiteX63" fmla="*/ 215014 w 439628"/>
                <a:gd name="connsiteY63" fmla="*/ 339404 h 374844"/>
                <a:gd name="connsiteX64" fmla="*/ 214258 w 439628"/>
                <a:gd name="connsiteY64" fmla="*/ 338164 h 374844"/>
                <a:gd name="connsiteX65" fmla="*/ 213719 w 439628"/>
                <a:gd name="connsiteY65" fmla="*/ 336815 h 374844"/>
                <a:gd name="connsiteX66" fmla="*/ 213233 w 439628"/>
                <a:gd name="connsiteY66" fmla="*/ 334172 h 374844"/>
                <a:gd name="connsiteX67" fmla="*/ 212532 w 439628"/>
                <a:gd name="connsiteY67" fmla="*/ 333255 h 374844"/>
                <a:gd name="connsiteX68" fmla="*/ 210860 w 439628"/>
                <a:gd name="connsiteY68" fmla="*/ 331852 h 374844"/>
                <a:gd name="connsiteX69" fmla="*/ 208810 w 439628"/>
                <a:gd name="connsiteY69" fmla="*/ 330774 h 374844"/>
                <a:gd name="connsiteX70" fmla="*/ 206113 w 439628"/>
                <a:gd name="connsiteY70" fmla="*/ 329911 h 374844"/>
                <a:gd name="connsiteX71" fmla="*/ 203794 w 439628"/>
                <a:gd name="connsiteY71" fmla="*/ 328832 h 374844"/>
                <a:gd name="connsiteX72" fmla="*/ 198022 w 439628"/>
                <a:gd name="connsiteY72" fmla="*/ 318421 h 374844"/>
                <a:gd name="connsiteX73" fmla="*/ 198184 w 439628"/>
                <a:gd name="connsiteY73" fmla="*/ 324516 h 374844"/>
                <a:gd name="connsiteX74" fmla="*/ 197698 w 439628"/>
                <a:gd name="connsiteY74" fmla="*/ 325865 h 374844"/>
                <a:gd name="connsiteX75" fmla="*/ 197159 w 439628"/>
                <a:gd name="connsiteY75" fmla="*/ 326620 h 374844"/>
                <a:gd name="connsiteX76" fmla="*/ 196458 w 439628"/>
                <a:gd name="connsiteY76" fmla="*/ 328292 h 374844"/>
                <a:gd name="connsiteX77" fmla="*/ 195648 w 439628"/>
                <a:gd name="connsiteY77" fmla="*/ 329155 h 374844"/>
                <a:gd name="connsiteX78" fmla="*/ 195271 w 439628"/>
                <a:gd name="connsiteY78" fmla="*/ 329263 h 374844"/>
                <a:gd name="connsiteX79" fmla="*/ 194300 w 439628"/>
                <a:gd name="connsiteY79" fmla="*/ 329101 h 374844"/>
                <a:gd name="connsiteX80" fmla="*/ 193922 w 439628"/>
                <a:gd name="connsiteY80" fmla="*/ 329155 h 374844"/>
                <a:gd name="connsiteX81" fmla="*/ 193545 w 439628"/>
                <a:gd name="connsiteY81" fmla="*/ 329425 h 374844"/>
                <a:gd name="connsiteX82" fmla="*/ 192951 w 439628"/>
                <a:gd name="connsiteY82" fmla="*/ 330126 h 374844"/>
                <a:gd name="connsiteX83" fmla="*/ 191818 w 439628"/>
                <a:gd name="connsiteY83" fmla="*/ 331097 h 374844"/>
                <a:gd name="connsiteX84" fmla="*/ 190578 w 439628"/>
                <a:gd name="connsiteY84" fmla="*/ 332554 h 374844"/>
                <a:gd name="connsiteX85" fmla="*/ 189877 w 439628"/>
                <a:gd name="connsiteY85" fmla="*/ 334334 h 374844"/>
                <a:gd name="connsiteX86" fmla="*/ 190578 w 439628"/>
                <a:gd name="connsiteY86" fmla="*/ 335952 h 374844"/>
                <a:gd name="connsiteX87" fmla="*/ 191657 w 439628"/>
                <a:gd name="connsiteY87" fmla="*/ 337085 h 374844"/>
                <a:gd name="connsiteX88" fmla="*/ 192196 w 439628"/>
                <a:gd name="connsiteY88" fmla="*/ 337570 h 374844"/>
                <a:gd name="connsiteX89" fmla="*/ 193167 w 439628"/>
                <a:gd name="connsiteY89" fmla="*/ 338056 h 374844"/>
                <a:gd name="connsiteX90" fmla="*/ 194084 w 439628"/>
                <a:gd name="connsiteY90" fmla="*/ 338272 h 374844"/>
                <a:gd name="connsiteX91" fmla="*/ 195918 w 439628"/>
                <a:gd name="connsiteY91" fmla="*/ 338379 h 374844"/>
                <a:gd name="connsiteX92" fmla="*/ 196781 w 439628"/>
                <a:gd name="connsiteY92" fmla="*/ 338649 h 374844"/>
                <a:gd name="connsiteX93" fmla="*/ 196781 w 439628"/>
                <a:gd name="connsiteY93" fmla="*/ 339189 h 374844"/>
                <a:gd name="connsiteX94" fmla="*/ 166250 w 439628"/>
                <a:gd name="connsiteY94" fmla="*/ 358877 h 374844"/>
                <a:gd name="connsiteX95" fmla="*/ 163499 w 439628"/>
                <a:gd name="connsiteY95" fmla="*/ 361305 h 374844"/>
                <a:gd name="connsiteX96" fmla="*/ 161773 w 439628"/>
                <a:gd name="connsiteY96" fmla="*/ 361898 h 374844"/>
                <a:gd name="connsiteX97" fmla="*/ 158590 w 439628"/>
                <a:gd name="connsiteY97" fmla="*/ 361197 h 374844"/>
                <a:gd name="connsiteX98" fmla="*/ 158105 w 439628"/>
                <a:gd name="connsiteY98" fmla="*/ 361575 h 374844"/>
                <a:gd name="connsiteX99" fmla="*/ 157835 w 439628"/>
                <a:gd name="connsiteY99" fmla="*/ 362492 h 374844"/>
                <a:gd name="connsiteX100" fmla="*/ 157188 w 439628"/>
                <a:gd name="connsiteY100" fmla="*/ 363139 h 374844"/>
                <a:gd name="connsiteX101" fmla="*/ 156325 w 439628"/>
                <a:gd name="connsiteY101" fmla="*/ 363570 h 374844"/>
                <a:gd name="connsiteX102" fmla="*/ 155407 w 439628"/>
                <a:gd name="connsiteY102" fmla="*/ 363732 h 374844"/>
                <a:gd name="connsiteX103" fmla="*/ 153627 w 439628"/>
                <a:gd name="connsiteY103" fmla="*/ 363193 h 374844"/>
                <a:gd name="connsiteX104" fmla="*/ 141976 w 439628"/>
                <a:gd name="connsiteY104" fmla="*/ 354670 h 374844"/>
                <a:gd name="connsiteX105" fmla="*/ 138362 w 439628"/>
                <a:gd name="connsiteY105" fmla="*/ 353160 h 374844"/>
                <a:gd name="connsiteX106" fmla="*/ 134370 w 439628"/>
                <a:gd name="connsiteY106" fmla="*/ 352404 h 374844"/>
                <a:gd name="connsiteX107" fmla="*/ 125685 w 439628"/>
                <a:gd name="connsiteY107" fmla="*/ 353753 h 374844"/>
                <a:gd name="connsiteX108" fmla="*/ 118241 w 439628"/>
                <a:gd name="connsiteY108" fmla="*/ 358338 h 374844"/>
                <a:gd name="connsiteX109" fmla="*/ 105781 w 439628"/>
                <a:gd name="connsiteY109" fmla="*/ 370799 h 374844"/>
                <a:gd name="connsiteX110" fmla="*/ 102113 w 439628"/>
                <a:gd name="connsiteY110" fmla="*/ 373712 h 374844"/>
                <a:gd name="connsiteX111" fmla="*/ 99901 w 439628"/>
                <a:gd name="connsiteY111" fmla="*/ 374844 h 374844"/>
                <a:gd name="connsiteX112" fmla="*/ 98337 w 439628"/>
                <a:gd name="connsiteY112" fmla="*/ 374683 h 374844"/>
                <a:gd name="connsiteX113" fmla="*/ 96772 w 439628"/>
                <a:gd name="connsiteY113" fmla="*/ 373819 h 374844"/>
                <a:gd name="connsiteX114" fmla="*/ 92673 w 439628"/>
                <a:gd name="connsiteY114" fmla="*/ 372525 h 374844"/>
                <a:gd name="connsiteX115" fmla="*/ 91540 w 439628"/>
                <a:gd name="connsiteY115" fmla="*/ 371446 h 374844"/>
                <a:gd name="connsiteX116" fmla="*/ 91486 w 439628"/>
                <a:gd name="connsiteY116" fmla="*/ 369612 h 374844"/>
                <a:gd name="connsiteX117" fmla="*/ 93320 w 439628"/>
                <a:gd name="connsiteY117" fmla="*/ 365836 h 374844"/>
                <a:gd name="connsiteX118" fmla="*/ 93806 w 439628"/>
                <a:gd name="connsiteY118" fmla="*/ 364056 h 374844"/>
                <a:gd name="connsiteX119" fmla="*/ 94453 w 439628"/>
                <a:gd name="connsiteY119" fmla="*/ 358554 h 374844"/>
                <a:gd name="connsiteX120" fmla="*/ 94453 w 439628"/>
                <a:gd name="connsiteY120" fmla="*/ 356558 h 374844"/>
                <a:gd name="connsiteX121" fmla="*/ 92025 w 439628"/>
                <a:gd name="connsiteY121" fmla="*/ 341670 h 374844"/>
                <a:gd name="connsiteX122" fmla="*/ 92241 w 439628"/>
                <a:gd name="connsiteY122" fmla="*/ 337678 h 374844"/>
                <a:gd name="connsiteX123" fmla="*/ 93536 w 439628"/>
                <a:gd name="connsiteY123" fmla="*/ 330450 h 374844"/>
                <a:gd name="connsiteX124" fmla="*/ 92673 w 439628"/>
                <a:gd name="connsiteY124" fmla="*/ 326674 h 374844"/>
                <a:gd name="connsiteX125" fmla="*/ 87278 w 439628"/>
                <a:gd name="connsiteY125" fmla="*/ 317018 h 374844"/>
                <a:gd name="connsiteX126" fmla="*/ 86739 w 439628"/>
                <a:gd name="connsiteY126" fmla="*/ 313674 h 374844"/>
                <a:gd name="connsiteX127" fmla="*/ 86739 w 439628"/>
                <a:gd name="connsiteY127" fmla="*/ 309736 h 374844"/>
                <a:gd name="connsiteX128" fmla="*/ 86469 w 439628"/>
                <a:gd name="connsiteY128" fmla="*/ 309412 h 374844"/>
                <a:gd name="connsiteX129" fmla="*/ 85822 w 439628"/>
                <a:gd name="connsiteY129" fmla="*/ 309143 h 374844"/>
                <a:gd name="connsiteX130" fmla="*/ 85229 w 439628"/>
                <a:gd name="connsiteY130" fmla="*/ 308711 h 374844"/>
                <a:gd name="connsiteX131" fmla="*/ 84959 w 439628"/>
                <a:gd name="connsiteY131" fmla="*/ 307902 h 374844"/>
                <a:gd name="connsiteX132" fmla="*/ 85283 w 439628"/>
                <a:gd name="connsiteY132" fmla="*/ 306176 h 374844"/>
                <a:gd name="connsiteX133" fmla="*/ 86631 w 439628"/>
                <a:gd name="connsiteY133" fmla="*/ 303803 h 374844"/>
                <a:gd name="connsiteX134" fmla="*/ 86739 w 439628"/>
                <a:gd name="connsiteY134" fmla="*/ 302238 h 374844"/>
                <a:gd name="connsiteX135" fmla="*/ 85444 w 439628"/>
                <a:gd name="connsiteY135" fmla="*/ 302885 h 374844"/>
                <a:gd name="connsiteX136" fmla="*/ 84042 w 439628"/>
                <a:gd name="connsiteY136" fmla="*/ 304018 h 374844"/>
                <a:gd name="connsiteX137" fmla="*/ 82963 w 439628"/>
                <a:gd name="connsiteY137" fmla="*/ 305367 h 374844"/>
                <a:gd name="connsiteX138" fmla="*/ 82532 w 439628"/>
                <a:gd name="connsiteY138" fmla="*/ 306661 h 374844"/>
                <a:gd name="connsiteX139" fmla="*/ 83125 w 439628"/>
                <a:gd name="connsiteY139" fmla="*/ 310599 h 374844"/>
                <a:gd name="connsiteX140" fmla="*/ 83179 w 439628"/>
                <a:gd name="connsiteY140" fmla="*/ 311786 h 374844"/>
                <a:gd name="connsiteX141" fmla="*/ 82747 w 439628"/>
                <a:gd name="connsiteY141" fmla="*/ 312757 h 374844"/>
                <a:gd name="connsiteX142" fmla="*/ 81938 w 439628"/>
                <a:gd name="connsiteY142" fmla="*/ 313512 h 374844"/>
                <a:gd name="connsiteX143" fmla="*/ 81183 w 439628"/>
                <a:gd name="connsiteY143" fmla="*/ 314051 h 374844"/>
                <a:gd name="connsiteX144" fmla="*/ 80859 w 439628"/>
                <a:gd name="connsiteY144" fmla="*/ 314429 h 374844"/>
                <a:gd name="connsiteX145" fmla="*/ 80644 w 439628"/>
                <a:gd name="connsiteY145" fmla="*/ 314807 h 374844"/>
                <a:gd name="connsiteX146" fmla="*/ 80158 w 439628"/>
                <a:gd name="connsiteY146" fmla="*/ 315238 h 374844"/>
                <a:gd name="connsiteX147" fmla="*/ 79727 w 439628"/>
                <a:gd name="connsiteY147" fmla="*/ 315832 h 374844"/>
                <a:gd name="connsiteX148" fmla="*/ 79619 w 439628"/>
                <a:gd name="connsiteY148" fmla="*/ 316587 h 374844"/>
                <a:gd name="connsiteX149" fmla="*/ 79942 w 439628"/>
                <a:gd name="connsiteY149" fmla="*/ 317288 h 374844"/>
                <a:gd name="connsiteX150" fmla="*/ 80428 w 439628"/>
                <a:gd name="connsiteY150" fmla="*/ 317612 h 374844"/>
                <a:gd name="connsiteX151" fmla="*/ 80913 w 439628"/>
                <a:gd name="connsiteY151" fmla="*/ 317827 h 374844"/>
                <a:gd name="connsiteX152" fmla="*/ 81669 w 439628"/>
                <a:gd name="connsiteY152" fmla="*/ 318637 h 374844"/>
                <a:gd name="connsiteX153" fmla="*/ 82046 w 439628"/>
                <a:gd name="connsiteY153" fmla="*/ 318798 h 374844"/>
                <a:gd name="connsiteX154" fmla="*/ 82370 w 439628"/>
                <a:gd name="connsiteY154" fmla="*/ 319122 h 374844"/>
                <a:gd name="connsiteX155" fmla="*/ 82532 w 439628"/>
                <a:gd name="connsiteY155" fmla="*/ 319823 h 374844"/>
                <a:gd name="connsiteX156" fmla="*/ 82316 w 439628"/>
                <a:gd name="connsiteY156" fmla="*/ 320147 h 374844"/>
                <a:gd name="connsiteX157" fmla="*/ 81507 w 439628"/>
                <a:gd name="connsiteY157" fmla="*/ 320093 h 374844"/>
                <a:gd name="connsiteX158" fmla="*/ 81345 w 439628"/>
                <a:gd name="connsiteY158" fmla="*/ 320417 h 374844"/>
                <a:gd name="connsiteX159" fmla="*/ 77623 w 439628"/>
                <a:gd name="connsiteY159" fmla="*/ 321711 h 374844"/>
                <a:gd name="connsiteX160" fmla="*/ 72013 w 439628"/>
                <a:gd name="connsiteY160" fmla="*/ 325811 h 374844"/>
                <a:gd name="connsiteX161" fmla="*/ 70772 w 439628"/>
                <a:gd name="connsiteY161" fmla="*/ 326404 h 374844"/>
                <a:gd name="connsiteX162" fmla="*/ 69208 w 439628"/>
                <a:gd name="connsiteY162" fmla="*/ 326620 h 374844"/>
                <a:gd name="connsiteX163" fmla="*/ 67698 w 439628"/>
                <a:gd name="connsiteY163" fmla="*/ 326081 h 374844"/>
                <a:gd name="connsiteX164" fmla="*/ 66942 w 439628"/>
                <a:gd name="connsiteY164" fmla="*/ 324732 h 374844"/>
                <a:gd name="connsiteX165" fmla="*/ 66511 w 439628"/>
                <a:gd name="connsiteY165" fmla="*/ 323168 h 374844"/>
                <a:gd name="connsiteX166" fmla="*/ 65971 w 439628"/>
                <a:gd name="connsiteY166" fmla="*/ 321873 h 374844"/>
                <a:gd name="connsiteX167" fmla="*/ 63490 w 439628"/>
                <a:gd name="connsiteY167" fmla="*/ 319931 h 374844"/>
                <a:gd name="connsiteX168" fmla="*/ 60200 w 439628"/>
                <a:gd name="connsiteY168" fmla="*/ 318906 h 374844"/>
                <a:gd name="connsiteX169" fmla="*/ 52863 w 439628"/>
                <a:gd name="connsiteY169" fmla="*/ 318313 h 374844"/>
                <a:gd name="connsiteX170" fmla="*/ 49519 w 439628"/>
                <a:gd name="connsiteY170" fmla="*/ 318583 h 374844"/>
                <a:gd name="connsiteX171" fmla="*/ 47092 w 439628"/>
                <a:gd name="connsiteY171" fmla="*/ 319500 h 374844"/>
                <a:gd name="connsiteX172" fmla="*/ 26647 w 439628"/>
                <a:gd name="connsiteY172" fmla="*/ 330342 h 374844"/>
                <a:gd name="connsiteX173" fmla="*/ 20174 w 439628"/>
                <a:gd name="connsiteY173" fmla="*/ 332662 h 374844"/>
                <a:gd name="connsiteX174" fmla="*/ 16398 w 439628"/>
                <a:gd name="connsiteY174" fmla="*/ 332985 h 374844"/>
                <a:gd name="connsiteX175" fmla="*/ 13270 w 439628"/>
                <a:gd name="connsiteY175" fmla="*/ 332284 h 374844"/>
                <a:gd name="connsiteX176" fmla="*/ 6095 w 439628"/>
                <a:gd name="connsiteY176" fmla="*/ 328292 h 374844"/>
                <a:gd name="connsiteX177" fmla="*/ 4585 w 439628"/>
                <a:gd name="connsiteY177" fmla="*/ 327915 h 374844"/>
                <a:gd name="connsiteX178" fmla="*/ 1403 w 439628"/>
                <a:gd name="connsiteY178" fmla="*/ 327861 h 374844"/>
                <a:gd name="connsiteX179" fmla="*/ 0 w 439628"/>
                <a:gd name="connsiteY179" fmla="*/ 327321 h 374844"/>
                <a:gd name="connsiteX180" fmla="*/ 108 w 439628"/>
                <a:gd name="connsiteY180" fmla="*/ 326081 h 374844"/>
                <a:gd name="connsiteX181" fmla="*/ 917 w 439628"/>
                <a:gd name="connsiteY181" fmla="*/ 324678 h 374844"/>
                <a:gd name="connsiteX182" fmla="*/ 1726 w 439628"/>
                <a:gd name="connsiteY182" fmla="*/ 323707 h 374844"/>
                <a:gd name="connsiteX183" fmla="*/ 4369 w 439628"/>
                <a:gd name="connsiteY183" fmla="*/ 321496 h 374844"/>
                <a:gd name="connsiteX184" fmla="*/ 7282 w 439628"/>
                <a:gd name="connsiteY184" fmla="*/ 320255 h 374844"/>
                <a:gd name="connsiteX185" fmla="*/ 10249 w 439628"/>
                <a:gd name="connsiteY185" fmla="*/ 319392 h 374844"/>
                <a:gd name="connsiteX186" fmla="*/ 17531 w 439628"/>
                <a:gd name="connsiteY186" fmla="*/ 316317 h 374844"/>
                <a:gd name="connsiteX187" fmla="*/ 18394 w 439628"/>
                <a:gd name="connsiteY187" fmla="*/ 316263 h 374844"/>
                <a:gd name="connsiteX188" fmla="*/ 17801 w 439628"/>
                <a:gd name="connsiteY188" fmla="*/ 315076 h 374844"/>
                <a:gd name="connsiteX189" fmla="*/ 17801 w 439628"/>
                <a:gd name="connsiteY189" fmla="*/ 315076 h 374844"/>
                <a:gd name="connsiteX190" fmla="*/ 20228 w 439628"/>
                <a:gd name="connsiteY190" fmla="*/ 314105 h 374844"/>
                <a:gd name="connsiteX191" fmla="*/ 21145 w 439628"/>
                <a:gd name="connsiteY191" fmla="*/ 313728 h 374844"/>
                <a:gd name="connsiteX192" fmla="*/ 21847 w 439628"/>
                <a:gd name="connsiteY192" fmla="*/ 313242 h 374844"/>
                <a:gd name="connsiteX193" fmla="*/ 22440 w 439628"/>
                <a:gd name="connsiteY193" fmla="*/ 312487 h 374844"/>
                <a:gd name="connsiteX194" fmla="*/ 23627 w 439628"/>
                <a:gd name="connsiteY194" fmla="*/ 310545 h 374844"/>
                <a:gd name="connsiteX195" fmla="*/ 25083 w 439628"/>
                <a:gd name="connsiteY195" fmla="*/ 306877 h 374844"/>
                <a:gd name="connsiteX196" fmla="*/ 26000 w 439628"/>
                <a:gd name="connsiteY196" fmla="*/ 305475 h 374844"/>
                <a:gd name="connsiteX197" fmla="*/ 27187 w 439628"/>
                <a:gd name="connsiteY197" fmla="*/ 304558 h 374844"/>
                <a:gd name="connsiteX198" fmla="*/ 32042 w 439628"/>
                <a:gd name="connsiteY198" fmla="*/ 302508 h 374844"/>
                <a:gd name="connsiteX199" fmla="*/ 33336 w 439628"/>
                <a:gd name="connsiteY199" fmla="*/ 301807 h 374844"/>
                <a:gd name="connsiteX200" fmla="*/ 34253 w 439628"/>
                <a:gd name="connsiteY200" fmla="*/ 300944 h 374844"/>
                <a:gd name="connsiteX201" fmla="*/ 34955 w 439628"/>
                <a:gd name="connsiteY201" fmla="*/ 299919 h 374844"/>
                <a:gd name="connsiteX202" fmla="*/ 35386 w 439628"/>
                <a:gd name="connsiteY202" fmla="*/ 298786 h 374844"/>
                <a:gd name="connsiteX203" fmla="*/ 35494 w 439628"/>
                <a:gd name="connsiteY203" fmla="*/ 297437 h 374844"/>
                <a:gd name="connsiteX204" fmla="*/ 35278 w 439628"/>
                <a:gd name="connsiteY204" fmla="*/ 296089 h 374844"/>
                <a:gd name="connsiteX205" fmla="*/ 34523 w 439628"/>
                <a:gd name="connsiteY205" fmla="*/ 294255 h 374844"/>
                <a:gd name="connsiteX206" fmla="*/ 33822 w 439628"/>
                <a:gd name="connsiteY206" fmla="*/ 293230 h 374844"/>
                <a:gd name="connsiteX207" fmla="*/ 33282 w 439628"/>
                <a:gd name="connsiteY207" fmla="*/ 292151 h 374844"/>
                <a:gd name="connsiteX208" fmla="*/ 32851 w 439628"/>
                <a:gd name="connsiteY208" fmla="*/ 290856 h 374844"/>
                <a:gd name="connsiteX209" fmla="*/ 32581 w 439628"/>
                <a:gd name="connsiteY209" fmla="*/ 288321 h 374844"/>
                <a:gd name="connsiteX210" fmla="*/ 32527 w 439628"/>
                <a:gd name="connsiteY210" fmla="*/ 280338 h 374844"/>
                <a:gd name="connsiteX211" fmla="*/ 32851 w 439628"/>
                <a:gd name="connsiteY211" fmla="*/ 278396 h 374844"/>
                <a:gd name="connsiteX212" fmla="*/ 33714 w 439628"/>
                <a:gd name="connsiteY212" fmla="*/ 275213 h 374844"/>
                <a:gd name="connsiteX213" fmla="*/ 33444 w 439628"/>
                <a:gd name="connsiteY213" fmla="*/ 273217 h 374844"/>
                <a:gd name="connsiteX214" fmla="*/ 22548 w 439628"/>
                <a:gd name="connsiteY214" fmla="*/ 249105 h 374844"/>
                <a:gd name="connsiteX215" fmla="*/ 21631 w 439628"/>
                <a:gd name="connsiteY215" fmla="*/ 246408 h 374844"/>
                <a:gd name="connsiteX216" fmla="*/ 21145 w 439628"/>
                <a:gd name="connsiteY216" fmla="*/ 244196 h 374844"/>
                <a:gd name="connsiteX217" fmla="*/ 20930 w 439628"/>
                <a:gd name="connsiteY217" fmla="*/ 238371 h 374844"/>
                <a:gd name="connsiteX218" fmla="*/ 21037 w 439628"/>
                <a:gd name="connsiteY218" fmla="*/ 236752 h 374844"/>
                <a:gd name="connsiteX219" fmla="*/ 23681 w 439628"/>
                <a:gd name="connsiteY219" fmla="*/ 226503 h 374844"/>
                <a:gd name="connsiteX220" fmla="*/ 23843 w 439628"/>
                <a:gd name="connsiteY220" fmla="*/ 223267 h 374844"/>
                <a:gd name="connsiteX221" fmla="*/ 23681 w 439628"/>
                <a:gd name="connsiteY221" fmla="*/ 221756 h 374844"/>
                <a:gd name="connsiteX222" fmla="*/ 23735 w 439628"/>
                <a:gd name="connsiteY222" fmla="*/ 220408 h 374844"/>
                <a:gd name="connsiteX223" fmla="*/ 24544 w 439628"/>
                <a:gd name="connsiteY223" fmla="*/ 217009 h 374844"/>
                <a:gd name="connsiteX224" fmla="*/ 24382 w 439628"/>
                <a:gd name="connsiteY224" fmla="*/ 215769 h 374844"/>
                <a:gd name="connsiteX225" fmla="*/ 23843 w 439628"/>
                <a:gd name="connsiteY225" fmla="*/ 214798 h 374844"/>
                <a:gd name="connsiteX226" fmla="*/ 23195 w 439628"/>
                <a:gd name="connsiteY226" fmla="*/ 214204 h 374844"/>
                <a:gd name="connsiteX227" fmla="*/ 22710 w 439628"/>
                <a:gd name="connsiteY227" fmla="*/ 213611 h 374844"/>
                <a:gd name="connsiteX228" fmla="*/ 22656 w 439628"/>
                <a:gd name="connsiteY228" fmla="*/ 212964 h 374844"/>
                <a:gd name="connsiteX229" fmla="*/ 23249 w 439628"/>
                <a:gd name="connsiteY229" fmla="*/ 210752 h 374844"/>
                <a:gd name="connsiteX230" fmla="*/ 23249 w 439628"/>
                <a:gd name="connsiteY230" fmla="*/ 209565 h 374844"/>
                <a:gd name="connsiteX231" fmla="*/ 22979 w 439628"/>
                <a:gd name="connsiteY231" fmla="*/ 208487 h 374844"/>
                <a:gd name="connsiteX232" fmla="*/ 22440 w 439628"/>
                <a:gd name="connsiteY232" fmla="*/ 207893 h 374844"/>
                <a:gd name="connsiteX233" fmla="*/ 21847 w 439628"/>
                <a:gd name="connsiteY233" fmla="*/ 207677 h 374844"/>
                <a:gd name="connsiteX234" fmla="*/ 21415 w 439628"/>
                <a:gd name="connsiteY234" fmla="*/ 207731 h 374844"/>
                <a:gd name="connsiteX235" fmla="*/ 20768 w 439628"/>
                <a:gd name="connsiteY235" fmla="*/ 207947 h 374844"/>
                <a:gd name="connsiteX236" fmla="*/ 19689 w 439628"/>
                <a:gd name="connsiteY236" fmla="*/ 208487 h 374844"/>
                <a:gd name="connsiteX237" fmla="*/ 18232 w 439628"/>
                <a:gd name="connsiteY237" fmla="*/ 208918 h 374844"/>
                <a:gd name="connsiteX238" fmla="*/ 17262 w 439628"/>
                <a:gd name="connsiteY238" fmla="*/ 208810 h 374844"/>
                <a:gd name="connsiteX239" fmla="*/ 16183 w 439628"/>
                <a:gd name="connsiteY239" fmla="*/ 208001 h 374844"/>
                <a:gd name="connsiteX240" fmla="*/ 15374 w 439628"/>
                <a:gd name="connsiteY240" fmla="*/ 206976 h 374844"/>
                <a:gd name="connsiteX241" fmla="*/ 14726 w 439628"/>
                <a:gd name="connsiteY241" fmla="*/ 205897 h 374844"/>
                <a:gd name="connsiteX242" fmla="*/ 14510 w 439628"/>
                <a:gd name="connsiteY242" fmla="*/ 204926 h 374844"/>
                <a:gd name="connsiteX243" fmla="*/ 14618 w 439628"/>
                <a:gd name="connsiteY243" fmla="*/ 204279 h 374844"/>
                <a:gd name="connsiteX244" fmla="*/ 15212 w 439628"/>
                <a:gd name="connsiteY244" fmla="*/ 203470 h 374844"/>
                <a:gd name="connsiteX245" fmla="*/ 15967 w 439628"/>
                <a:gd name="connsiteY245" fmla="*/ 202661 h 374844"/>
                <a:gd name="connsiteX246" fmla="*/ 17855 w 439628"/>
                <a:gd name="connsiteY246" fmla="*/ 200233 h 374844"/>
                <a:gd name="connsiteX247" fmla="*/ 19419 w 439628"/>
                <a:gd name="connsiteY247" fmla="*/ 198777 h 374844"/>
                <a:gd name="connsiteX248" fmla="*/ 22548 w 439628"/>
                <a:gd name="connsiteY248" fmla="*/ 196727 h 374844"/>
                <a:gd name="connsiteX249" fmla="*/ 24652 w 439628"/>
                <a:gd name="connsiteY249" fmla="*/ 196080 h 374844"/>
                <a:gd name="connsiteX250" fmla="*/ 26162 w 439628"/>
                <a:gd name="connsiteY250" fmla="*/ 196080 h 374844"/>
                <a:gd name="connsiteX251" fmla="*/ 27133 w 439628"/>
                <a:gd name="connsiteY251" fmla="*/ 196404 h 374844"/>
                <a:gd name="connsiteX252" fmla="*/ 28104 w 439628"/>
                <a:gd name="connsiteY252" fmla="*/ 196565 h 374844"/>
                <a:gd name="connsiteX253" fmla="*/ 29075 w 439628"/>
                <a:gd name="connsiteY253" fmla="*/ 196619 h 374844"/>
                <a:gd name="connsiteX254" fmla="*/ 29722 w 439628"/>
                <a:gd name="connsiteY254" fmla="*/ 196835 h 374844"/>
                <a:gd name="connsiteX255" fmla="*/ 30963 w 439628"/>
                <a:gd name="connsiteY255" fmla="*/ 197590 h 374844"/>
                <a:gd name="connsiteX256" fmla="*/ 31988 w 439628"/>
                <a:gd name="connsiteY256" fmla="*/ 197590 h 374844"/>
                <a:gd name="connsiteX257" fmla="*/ 33228 w 439628"/>
                <a:gd name="connsiteY257" fmla="*/ 197051 h 374844"/>
                <a:gd name="connsiteX258" fmla="*/ 36411 w 439628"/>
                <a:gd name="connsiteY258" fmla="*/ 193868 h 374844"/>
                <a:gd name="connsiteX259" fmla="*/ 37975 w 439628"/>
                <a:gd name="connsiteY259" fmla="*/ 192843 h 374844"/>
                <a:gd name="connsiteX260" fmla="*/ 40834 w 439628"/>
                <a:gd name="connsiteY260" fmla="*/ 189175 h 374844"/>
                <a:gd name="connsiteX261" fmla="*/ 42614 w 439628"/>
                <a:gd name="connsiteY261" fmla="*/ 187503 h 374844"/>
                <a:gd name="connsiteX262" fmla="*/ 44988 w 439628"/>
                <a:gd name="connsiteY262" fmla="*/ 186155 h 374844"/>
                <a:gd name="connsiteX263" fmla="*/ 47092 w 439628"/>
                <a:gd name="connsiteY263" fmla="*/ 185238 h 374844"/>
                <a:gd name="connsiteX264" fmla="*/ 50005 w 439628"/>
                <a:gd name="connsiteY264" fmla="*/ 183457 h 374844"/>
                <a:gd name="connsiteX265" fmla="*/ 51839 w 439628"/>
                <a:gd name="connsiteY265" fmla="*/ 179789 h 374844"/>
                <a:gd name="connsiteX266" fmla="*/ 52971 w 439628"/>
                <a:gd name="connsiteY266" fmla="*/ 178279 h 374844"/>
                <a:gd name="connsiteX267" fmla="*/ 53780 w 439628"/>
                <a:gd name="connsiteY267" fmla="*/ 177847 h 374844"/>
                <a:gd name="connsiteX268" fmla="*/ 55507 w 439628"/>
                <a:gd name="connsiteY268" fmla="*/ 176013 h 374844"/>
                <a:gd name="connsiteX269" fmla="*/ 57718 w 439628"/>
                <a:gd name="connsiteY269" fmla="*/ 174341 h 374844"/>
                <a:gd name="connsiteX270" fmla="*/ 62627 w 439628"/>
                <a:gd name="connsiteY270" fmla="*/ 172022 h 374844"/>
                <a:gd name="connsiteX271" fmla="*/ 64137 w 439628"/>
                <a:gd name="connsiteY271" fmla="*/ 170403 h 374844"/>
                <a:gd name="connsiteX272" fmla="*/ 68776 w 439628"/>
                <a:gd name="connsiteY272" fmla="*/ 168839 h 374844"/>
                <a:gd name="connsiteX273" fmla="*/ 71689 w 439628"/>
                <a:gd name="connsiteY273" fmla="*/ 167221 h 374844"/>
                <a:gd name="connsiteX274" fmla="*/ 72822 w 439628"/>
                <a:gd name="connsiteY274" fmla="*/ 166196 h 374844"/>
                <a:gd name="connsiteX275" fmla="*/ 73523 w 439628"/>
                <a:gd name="connsiteY275" fmla="*/ 164686 h 374844"/>
                <a:gd name="connsiteX276" fmla="*/ 73415 w 439628"/>
                <a:gd name="connsiteY276" fmla="*/ 163391 h 374844"/>
                <a:gd name="connsiteX277" fmla="*/ 72606 w 439628"/>
                <a:gd name="connsiteY277" fmla="*/ 161017 h 374844"/>
                <a:gd name="connsiteX278" fmla="*/ 72606 w 439628"/>
                <a:gd name="connsiteY278" fmla="*/ 159831 h 374844"/>
                <a:gd name="connsiteX279" fmla="*/ 72930 w 439628"/>
                <a:gd name="connsiteY279" fmla="*/ 158644 h 374844"/>
                <a:gd name="connsiteX280" fmla="*/ 73469 w 439628"/>
                <a:gd name="connsiteY280" fmla="*/ 157565 h 374844"/>
                <a:gd name="connsiteX281" fmla="*/ 76166 w 439628"/>
                <a:gd name="connsiteY281" fmla="*/ 154113 h 374844"/>
                <a:gd name="connsiteX282" fmla="*/ 78162 w 439628"/>
                <a:gd name="connsiteY282" fmla="*/ 152333 h 374844"/>
                <a:gd name="connsiteX283" fmla="*/ 86685 w 439628"/>
                <a:gd name="connsiteY283" fmla="*/ 146615 h 374844"/>
                <a:gd name="connsiteX284" fmla="*/ 91540 w 439628"/>
                <a:gd name="connsiteY284" fmla="*/ 144188 h 374844"/>
                <a:gd name="connsiteX285" fmla="*/ 92727 w 439628"/>
                <a:gd name="connsiteY285" fmla="*/ 143864 h 374844"/>
                <a:gd name="connsiteX286" fmla="*/ 96449 w 439628"/>
                <a:gd name="connsiteY286" fmla="*/ 141922 h 374844"/>
                <a:gd name="connsiteX287" fmla="*/ 105727 w 439628"/>
                <a:gd name="connsiteY287" fmla="*/ 135665 h 374844"/>
                <a:gd name="connsiteX288" fmla="*/ 113548 w 439628"/>
                <a:gd name="connsiteY288" fmla="*/ 133291 h 374844"/>
                <a:gd name="connsiteX289" fmla="*/ 115760 w 439628"/>
                <a:gd name="connsiteY289" fmla="*/ 131349 h 374844"/>
                <a:gd name="connsiteX290" fmla="*/ 116246 w 439628"/>
                <a:gd name="connsiteY290" fmla="*/ 129515 h 374844"/>
                <a:gd name="connsiteX291" fmla="*/ 116785 w 439628"/>
                <a:gd name="connsiteY291" fmla="*/ 128706 h 374844"/>
                <a:gd name="connsiteX292" fmla="*/ 117594 w 439628"/>
                <a:gd name="connsiteY292" fmla="*/ 128275 h 374844"/>
                <a:gd name="connsiteX293" fmla="*/ 118727 w 439628"/>
                <a:gd name="connsiteY293" fmla="*/ 128059 h 374844"/>
                <a:gd name="connsiteX294" fmla="*/ 129246 w 439628"/>
                <a:gd name="connsiteY294" fmla="*/ 128113 h 374844"/>
                <a:gd name="connsiteX295" fmla="*/ 133615 w 439628"/>
                <a:gd name="connsiteY295" fmla="*/ 128976 h 374844"/>
                <a:gd name="connsiteX296" fmla="*/ 135773 w 439628"/>
                <a:gd name="connsiteY296" fmla="*/ 129030 h 374844"/>
                <a:gd name="connsiteX297" fmla="*/ 137121 w 439628"/>
                <a:gd name="connsiteY297" fmla="*/ 129192 h 374844"/>
                <a:gd name="connsiteX298" fmla="*/ 139279 w 439628"/>
                <a:gd name="connsiteY298" fmla="*/ 129785 h 374844"/>
                <a:gd name="connsiteX299" fmla="*/ 140250 w 439628"/>
                <a:gd name="connsiteY299" fmla="*/ 129893 h 374844"/>
                <a:gd name="connsiteX300" fmla="*/ 141490 w 439628"/>
                <a:gd name="connsiteY300" fmla="*/ 129731 h 374844"/>
                <a:gd name="connsiteX301" fmla="*/ 149474 w 439628"/>
                <a:gd name="connsiteY301" fmla="*/ 126548 h 374844"/>
                <a:gd name="connsiteX302" fmla="*/ 151632 w 439628"/>
                <a:gd name="connsiteY302" fmla="*/ 125200 h 374844"/>
                <a:gd name="connsiteX303" fmla="*/ 152495 w 439628"/>
                <a:gd name="connsiteY303" fmla="*/ 124876 h 374844"/>
                <a:gd name="connsiteX304" fmla="*/ 153681 w 439628"/>
                <a:gd name="connsiteY304" fmla="*/ 124930 h 374844"/>
                <a:gd name="connsiteX305" fmla="*/ 156325 w 439628"/>
                <a:gd name="connsiteY305" fmla="*/ 125577 h 374844"/>
                <a:gd name="connsiteX306" fmla="*/ 157457 w 439628"/>
                <a:gd name="connsiteY306" fmla="*/ 125577 h 374844"/>
                <a:gd name="connsiteX307" fmla="*/ 158590 w 439628"/>
                <a:gd name="connsiteY307" fmla="*/ 125362 h 374844"/>
                <a:gd name="connsiteX308" fmla="*/ 173964 w 439628"/>
                <a:gd name="connsiteY308" fmla="*/ 119428 h 374844"/>
                <a:gd name="connsiteX309" fmla="*/ 174934 w 439628"/>
                <a:gd name="connsiteY309" fmla="*/ 118781 h 374844"/>
                <a:gd name="connsiteX310" fmla="*/ 175528 w 439628"/>
                <a:gd name="connsiteY310" fmla="*/ 118241 h 374844"/>
                <a:gd name="connsiteX311" fmla="*/ 177038 w 439628"/>
                <a:gd name="connsiteY311" fmla="*/ 117216 h 374844"/>
                <a:gd name="connsiteX312" fmla="*/ 185993 w 439628"/>
                <a:gd name="connsiteY312" fmla="*/ 114142 h 374844"/>
                <a:gd name="connsiteX313" fmla="*/ 188690 w 439628"/>
                <a:gd name="connsiteY313" fmla="*/ 112901 h 374844"/>
                <a:gd name="connsiteX314" fmla="*/ 190901 w 439628"/>
                <a:gd name="connsiteY314" fmla="*/ 111283 h 374844"/>
                <a:gd name="connsiteX315" fmla="*/ 195594 w 439628"/>
                <a:gd name="connsiteY315" fmla="*/ 109287 h 374844"/>
                <a:gd name="connsiteX316" fmla="*/ 196350 w 439628"/>
                <a:gd name="connsiteY316" fmla="*/ 109179 h 374844"/>
                <a:gd name="connsiteX317" fmla="*/ 197482 w 439628"/>
                <a:gd name="connsiteY317" fmla="*/ 109125 h 374844"/>
                <a:gd name="connsiteX318" fmla="*/ 199370 w 439628"/>
                <a:gd name="connsiteY318" fmla="*/ 109503 h 374844"/>
                <a:gd name="connsiteX319" fmla="*/ 200449 w 439628"/>
                <a:gd name="connsiteY319" fmla="*/ 109611 h 374844"/>
                <a:gd name="connsiteX320" fmla="*/ 202553 w 439628"/>
                <a:gd name="connsiteY320" fmla="*/ 109287 h 374844"/>
                <a:gd name="connsiteX321" fmla="*/ 203092 w 439628"/>
                <a:gd name="connsiteY321" fmla="*/ 108747 h 374844"/>
                <a:gd name="connsiteX322" fmla="*/ 203524 w 439628"/>
                <a:gd name="connsiteY322" fmla="*/ 108100 h 374844"/>
                <a:gd name="connsiteX323" fmla="*/ 204117 w 439628"/>
                <a:gd name="connsiteY323" fmla="*/ 106913 h 374844"/>
                <a:gd name="connsiteX324" fmla="*/ 204495 w 439628"/>
                <a:gd name="connsiteY324" fmla="*/ 106644 h 374844"/>
                <a:gd name="connsiteX325" fmla="*/ 205034 w 439628"/>
                <a:gd name="connsiteY325" fmla="*/ 106428 h 374844"/>
                <a:gd name="connsiteX326" fmla="*/ 205843 w 439628"/>
                <a:gd name="connsiteY326" fmla="*/ 106266 h 374844"/>
                <a:gd name="connsiteX327" fmla="*/ 206491 w 439628"/>
                <a:gd name="connsiteY327" fmla="*/ 105996 h 374844"/>
                <a:gd name="connsiteX328" fmla="*/ 207731 w 439628"/>
                <a:gd name="connsiteY328" fmla="*/ 105295 h 374844"/>
                <a:gd name="connsiteX329" fmla="*/ 208433 w 439628"/>
                <a:gd name="connsiteY329" fmla="*/ 105079 h 374844"/>
                <a:gd name="connsiteX330" fmla="*/ 209188 w 439628"/>
                <a:gd name="connsiteY330" fmla="*/ 105079 h 374844"/>
                <a:gd name="connsiteX331" fmla="*/ 209835 w 439628"/>
                <a:gd name="connsiteY331" fmla="*/ 105457 h 374844"/>
                <a:gd name="connsiteX332" fmla="*/ 210483 w 439628"/>
                <a:gd name="connsiteY332" fmla="*/ 106104 h 374844"/>
                <a:gd name="connsiteX333" fmla="*/ 212370 w 439628"/>
                <a:gd name="connsiteY333" fmla="*/ 109395 h 374844"/>
                <a:gd name="connsiteX334" fmla="*/ 213018 w 439628"/>
                <a:gd name="connsiteY334" fmla="*/ 110204 h 374844"/>
                <a:gd name="connsiteX335" fmla="*/ 213935 w 439628"/>
                <a:gd name="connsiteY335" fmla="*/ 111067 h 374844"/>
                <a:gd name="connsiteX336" fmla="*/ 214744 w 439628"/>
                <a:gd name="connsiteY336" fmla="*/ 111714 h 374844"/>
                <a:gd name="connsiteX337" fmla="*/ 215553 w 439628"/>
                <a:gd name="connsiteY337" fmla="*/ 112146 h 374844"/>
                <a:gd name="connsiteX338" fmla="*/ 217387 w 439628"/>
                <a:gd name="connsiteY338" fmla="*/ 112092 h 374844"/>
                <a:gd name="connsiteX339" fmla="*/ 217980 w 439628"/>
                <a:gd name="connsiteY339" fmla="*/ 111229 h 374844"/>
                <a:gd name="connsiteX340" fmla="*/ 219545 w 439628"/>
                <a:gd name="connsiteY340" fmla="*/ 106698 h 374844"/>
                <a:gd name="connsiteX341" fmla="*/ 221271 w 439628"/>
                <a:gd name="connsiteY341" fmla="*/ 103191 h 374844"/>
                <a:gd name="connsiteX342" fmla="*/ 221433 w 439628"/>
                <a:gd name="connsiteY342" fmla="*/ 102113 h 374844"/>
                <a:gd name="connsiteX343" fmla="*/ 221271 w 439628"/>
                <a:gd name="connsiteY343" fmla="*/ 100980 h 374844"/>
                <a:gd name="connsiteX344" fmla="*/ 220354 w 439628"/>
                <a:gd name="connsiteY344" fmla="*/ 99146 h 374844"/>
                <a:gd name="connsiteX345" fmla="*/ 219761 w 439628"/>
                <a:gd name="connsiteY345" fmla="*/ 98229 h 374844"/>
                <a:gd name="connsiteX346" fmla="*/ 219113 w 439628"/>
                <a:gd name="connsiteY346" fmla="*/ 97635 h 374844"/>
                <a:gd name="connsiteX347" fmla="*/ 218088 w 439628"/>
                <a:gd name="connsiteY347" fmla="*/ 97150 h 374844"/>
                <a:gd name="connsiteX348" fmla="*/ 217549 w 439628"/>
                <a:gd name="connsiteY348" fmla="*/ 96826 h 374844"/>
                <a:gd name="connsiteX349" fmla="*/ 217063 w 439628"/>
                <a:gd name="connsiteY349" fmla="*/ 96287 h 374844"/>
                <a:gd name="connsiteX350" fmla="*/ 216794 w 439628"/>
                <a:gd name="connsiteY350" fmla="*/ 95586 h 374844"/>
                <a:gd name="connsiteX351" fmla="*/ 216902 w 439628"/>
                <a:gd name="connsiteY351" fmla="*/ 94345 h 374844"/>
                <a:gd name="connsiteX352" fmla="*/ 217117 w 439628"/>
                <a:gd name="connsiteY352" fmla="*/ 93644 h 374844"/>
                <a:gd name="connsiteX353" fmla="*/ 218790 w 439628"/>
                <a:gd name="connsiteY353" fmla="*/ 91162 h 374844"/>
                <a:gd name="connsiteX354" fmla="*/ 223482 w 439628"/>
                <a:gd name="connsiteY354" fmla="*/ 86038 h 374844"/>
                <a:gd name="connsiteX355" fmla="*/ 223914 w 439628"/>
                <a:gd name="connsiteY355" fmla="*/ 85714 h 374844"/>
                <a:gd name="connsiteX356" fmla="*/ 224400 w 439628"/>
                <a:gd name="connsiteY356" fmla="*/ 85444 h 374844"/>
                <a:gd name="connsiteX357" fmla="*/ 224939 w 439628"/>
                <a:gd name="connsiteY357" fmla="*/ 85229 h 374844"/>
                <a:gd name="connsiteX358" fmla="*/ 226072 w 439628"/>
                <a:gd name="connsiteY358" fmla="*/ 84905 h 374844"/>
                <a:gd name="connsiteX359" fmla="*/ 226719 w 439628"/>
                <a:gd name="connsiteY359" fmla="*/ 84797 h 374844"/>
                <a:gd name="connsiteX360" fmla="*/ 227366 w 439628"/>
                <a:gd name="connsiteY360" fmla="*/ 84635 h 374844"/>
                <a:gd name="connsiteX361" fmla="*/ 228014 w 439628"/>
                <a:gd name="connsiteY361" fmla="*/ 84312 h 374844"/>
                <a:gd name="connsiteX362" fmla="*/ 228445 w 439628"/>
                <a:gd name="connsiteY362" fmla="*/ 83934 h 374844"/>
                <a:gd name="connsiteX363" fmla="*/ 229470 w 439628"/>
                <a:gd name="connsiteY363" fmla="*/ 82532 h 374844"/>
                <a:gd name="connsiteX364" fmla="*/ 230063 w 439628"/>
                <a:gd name="connsiteY364" fmla="*/ 82046 h 374844"/>
                <a:gd name="connsiteX365" fmla="*/ 230765 w 439628"/>
                <a:gd name="connsiteY365" fmla="*/ 81830 h 374844"/>
                <a:gd name="connsiteX366" fmla="*/ 231466 w 439628"/>
                <a:gd name="connsiteY366" fmla="*/ 81722 h 374844"/>
                <a:gd name="connsiteX367" fmla="*/ 232059 w 439628"/>
                <a:gd name="connsiteY367" fmla="*/ 81399 h 374844"/>
                <a:gd name="connsiteX368" fmla="*/ 232383 w 439628"/>
                <a:gd name="connsiteY368" fmla="*/ 80805 h 374844"/>
                <a:gd name="connsiteX369" fmla="*/ 232707 w 439628"/>
                <a:gd name="connsiteY369" fmla="*/ 78810 h 374844"/>
                <a:gd name="connsiteX370" fmla="*/ 234001 w 439628"/>
                <a:gd name="connsiteY370" fmla="*/ 75411 h 374844"/>
                <a:gd name="connsiteX371" fmla="*/ 236483 w 439628"/>
                <a:gd name="connsiteY371" fmla="*/ 71204 h 374844"/>
                <a:gd name="connsiteX372" fmla="*/ 236752 w 439628"/>
                <a:gd name="connsiteY372" fmla="*/ 70502 h 374844"/>
                <a:gd name="connsiteX373" fmla="*/ 236806 w 439628"/>
                <a:gd name="connsiteY373" fmla="*/ 69801 h 374844"/>
                <a:gd name="connsiteX374" fmla="*/ 236644 w 439628"/>
                <a:gd name="connsiteY374" fmla="*/ 68453 h 374844"/>
                <a:gd name="connsiteX375" fmla="*/ 234972 w 439628"/>
                <a:gd name="connsiteY375" fmla="*/ 62411 h 374844"/>
                <a:gd name="connsiteX376" fmla="*/ 234864 w 439628"/>
                <a:gd name="connsiteY376" fmla="*/ 61710 h 374844"/>
                <a:gd name="connsiteX377" fmla="*/ 234918 w 439628"/>
                <a:gd name="connsiteY377" fmla="*/ 60955 h 374844"/>
                <a:gd name="connsiteX378" fmla="*/ 234810 w 439628"/>
                <a:gd name="connsiteY378" fmla="*/ 59930 h 374844"/>
                <a:gd name="connsiteX379" fmla="*/ 234433 w 439628"/>
                <a:gd name="connsiteY379" fmla="*/ 58635 h 374844"/>
                <a:gd name="connsiteX380" fmla="*/ 232545 w 439628"/>
                <a:gd name="connsiteY380" fmla="*/ 54536 h 374844"/>
                <a:gd name="connsiteX381" fmla="*/ 231412 w 439628"/>
                <a:gd name="connsiteY381" fmla="*/ 52971 h 374844"/>
                <a:gd name="connsiteX382" fmla="*/ 228283 w 439628"/>
                <a:gd name="connsiteY382" fmla="*/ 50490 h 374844"/>
                <a:gd name="connsiteX383" fmla="*/ 227258 w 439628"/>
                <a:gd name="connsiteY383" fmla="*/ 49465 h 374844"/>
                <a:gd name="connsiteX384" fmla="*/ 225802 w 439628"/>
                <a:gd name="connsiteY384" fmla="*/ 46498 h 374844"/>
                <a:gd name="connsiteX385" fmla="*/ 223429 w 439628"/>
                <a:gd name="connsiteY385" fmla="*/ 43046 h 374844"/>
                <a:gd name="connsiteX386" fmla="*/ 226449 w 439628"/>
                <a:gd name="connsiteY386" fmla="*/ 41751 h 374844"/>
                <a:gd name="connsiteX387" fmla="*/ 229794 w 439628"/>
                <a:gd name="connsiteY387" fmla="*/ 41050 h 374844"/>
                <a:gd name="connsiteX388" fmla="*/ 231358 w 439628"/>
                <a:gd name="connsiteY388" fmla="*/ 40457 h 374844"/>
                <a:gd name="connsiteX389" fmla="*/ 232113 w 439628"/>
                <a:gd name="connsiteY389" fmla="*/ 40295 h 374844"/>
                <a:gd name="connsiteX390" fmla="*/ 232976 w 439628"/>
                <a:gd name="connsiteY390" fmla="*/ 40295 h 374844"/>
                <a:gd name="connsiteX391" fmla="*/ 233947 w 439628"/>
                <a:gd name="connsiteY391" fmla="*/ 40457 h 374844"/>
                <a:gd name="connsiteX392" fmla="*/ 236914 w 439628"/>
                <a:gd name="connsiteY392" fmla="*/ 41535 h 374844"/>
                <a:gd name="connsiteX393" fmla="*/ 237885 w 439628"/>
                <a:gd name="connsiteY393" fmla="*/ 41589 h 374844"/>
                <a:gd name="connsiteX394" fmla="*/ 239557 w 439628"/>
                <a:gd name="connsiteY394" fmla="*/ 41428 h 374844"/>
                <a:gd name="connsiteX395" fmla="*/ 241445 w 439628"/>
                <a:gd name="connsiteY395" fmla="*/ 41643 h 374844"/>
                <a:gd name="connsiteX396" fmla="*/ 242470 w 439628"/>
                <a:gd name="connsiteY396" fmla="*/ 41428 h 374844"/>
                <a:gd name="connsiteX397" fmla="*/ 243657 w 439628"/>
                <a:gd name="connsiteY397" fmla="*/ 40780 h 374844"/>
                <a:gd name="connsiteX398" fmla="*/ 246408 w 439628"/>
                <a:gd name="connsiteY398" fmla="*/ 38461 h 374844"/>
                <a:gd name="connsiteX399" fmla="*/ 247433 w 439628"/>
                <a:gd name="connsiteY399" fmla="*/ 37921 h 374844"/>
                <a:gd name="connsiteX400" fmla="*/ 248404 w 439628"/>
                <a:gd name="connsiteY400" fmla="*/ 37760 h 374844"/>
                <a:gd name="connsiteX401" fmla="*/ 249375 w 439628"/>
                <a:gd name="connsiteY401" fmla="*/ 37382 h 374844"/>
                <a:gd name="connsiteX402" fmla="*/ 250076 w 439628"/>
                <a:gd name="connsiteY402" fmla="*/ 36465 h 374844"/>
                <a:gd name="connsiteX403" fmla="*/ 250508 w 439628"/>
                <a:gd name="connsiteY403" fmla="*/ 34361 h 374844"/>
                <a:gd name="connsiteX404" fmla="*/ 250454 w 439628"/>
                <a:gd name="connsiteY404" fmla="*/ 31394 h 374844"/>
                <a:gd name="connsiteX405" fmla="*/ 250723 w 439628"/>
                <a:gd name="connsiteY405" fmla="*/ 30100 h 374844"/>
                <a:gd name="connsiteX406" fmla="*/ 251425 w 439628"/>
                <a:gd name="connsiteY406" fmla="*/ 28805 h 374844"/>
                <a:gd name="connsiteX407" fmla="*/ 252881 w 439628"/>
                <a:gd name="connsiteY407" fmla="*/ 27349 h 374844"/>
                <a:gd name="connsiteX408" fmla="*/ 253906 w 439628"/>
                <a:gd name="connsiteY408" fmla="*/ 26108 h 374844"/>
                <a:gd name="connsiteX409" fmla="*/ 254931 w 439628"/>
                <a:gd name="connsiteY409" fmla="*/ 24328 h 374844"/>
                <a:gd name="connsiteX410" fmla="*/ 256333 w 439628"/>
                <a:gd name="connsiteY410" fmla="*/ 21415 h 374844"/>
                <a:gd name="connsiteX411" fmla="*/ 257089 w 439628"/>
                <a:gd name="connsiteY411" fmla="*/ 20498 h 374844"/>
                <a:gd name="connsiteX412" fmla="*/ 258275 w 439628"/>
                <a:gd name="connsiteY412" fmla="*/ 19797 h 374844"/>
                <a:gd name="connsiteX413" fmla="*/ 259084 w 439628"/>
                <a:gd name="connsiteY413" fmla="*/ 19149 h 374844"/>
                <a:gd name="connsiteX414" fmla="*/ 260649 w 439628"/>
                <a:gd name="connsiteY414" fmla="*/ 17369 h 374844"/>
                <a:gd name="connsiteX415" fmla="*/ 262699 w 439628"/>
                <a:gd name="connsiteY415" fmla="*/ 15913 h 374844"/>
                <a:gd name="connsiteX416" fmla="*/ 265126 w 439628"/>
                <a:gd name="connsiteY416" fmla="*/ 15050 h 374844"/>
                <a:gd name="connsiteX417" fmla="*/ 269495 w 439628"/>
                <a:gd name="connsiteY417" fmla="*/ 14564 h 374844"/>
                <a:gd name="connsiteX418" fmla="*/ 270844 w 439628"/>
                <a:gd name="connsiteY418" fmla="*/ 14295 h 374844"/>
                <a:gd name="connsiteX419" fmla="*/ 274512 w 439628"/>
                <a:gd name="connsiteY419" fmla="*/ 12730 h 374844"/>
                <a:gd name="connsiteX420" fmla="*/ 275860 w 439628"/>
                <a:gd name="connsiteY420" fmla="*/ 12407 h 374844"/>
                <a:gd name="connsiteX421" fmla="*/ 279528 w 439628"/>
                <a:gd name="connsiteY421" fmla="*/ 12029 h 374844"/>
                <a:gd name="connsiteX422" fmla="*/ 280715 w 439628"/>
                <a:gd name="connsiteY422" fmla="*/ 11598 h 374844"/>
                <a:gd name="connsiteX423" fmla="*/ 281578 w 439628"/>
                <a:gd name="connsiteY423" fmla="*/ 11004 h 374844"/>
                <a:gd name="connsiteX424" fmla="*/ 282711 w 439628"/>
                <a:gd name="connsiteY424" fmla="*/ 9710 h 374844"/>
                <a:gd name="connsiteX425" fmla="*/ 283574 w 439628"/>
                <a:gd name="connsiteY425" fmla="*/ 9008 h 374844"/>
                <a:gd name="connsiteX426" fmla="*/ 285246 w 439628"/>
                <a:gd name="connsiteY426" fmla="*/ 8253 h 374844"/>
                <a:gd name="connsiteX427" fmla="*/ 286649 w 439628"/>
                <a:gd name="connsiteY427" fmla="*/ 8091 h 374844"/>
                <a:gd name="connsiteX428" fmla="*/ 290371 w 439628"/>
                <a:gd name="connsiteY428" fmla="*/ 8091 h 374844"/>
                <a:gd name="connsiteX429" fmla="*/ 293985 w 439628"/>
                <a:gd name="connsiteY429" fmla="*/ 7714 h 374844"/>
                <a:gd name="connsiteX430" fmla="*/ 298085 w 439628"/>
                <a:gd name="connsiteY430" fmla="*/ 7930 h 374844"/>
                <a:gd name="connsiteX431" fmla="*/ 299325 w 439628"/>
                <a:gd name="connsiteY431" fmla="*/ 8253 h 374844"/>
                <a:gd name="connsiteX432" fmla="*/ 300512 w 439628"/>
                <a:gd name="connsiteY432" fmla="*/ 8793 h 374844"/>
                <a:gd name="connsiteX433" fmla="*/ 302670 w 439628"/>
                <a:gd name="connsiteY433" fmla="*/ 10411 h 374844"/>
                <a:gd name="connsiteX434" fmla="*/ 303910 w 439628"/>
                <a:gd name="connsiteY434" fmla="*/ 11058 h 374844"/>
                <a:gd name="connsiteX435" fmla="*/ 305259 w 439628"/>
                <a:gd name="connsiteY435" fmla="*/ 11436 h 374844"/>
                <a:gd name="connsiteX436" fmla="*/ 311840 w 439628"/>
                <a:gd name="connsiteY436" fmla="*/ 12569 h 374844"/>
                <a:gd name="connsiteX437" fmla="*/ 313242 w 439628"/>
                <a:gd name="connsiteY437" fmla="*/ 13000 h 374844"/>
                <a:gd name="connsiteX438" fmla="*/ 314861 w 439628"/>
                <a:gd name="connsiteY438" fmla="*/ 13216 h 374844"/>
                <a:gd name="connsiteX439" fmla="*/ 339674 w 439628"/>
                <a:gd name="connsiteY439" fmla="*/ 10357 h 374844"/>
                <a:gd name="connsiteX440" fmla="*/ 341400 w 439628"/>
                <a:gd name="connsiteY440" fmla="*/ 9224 h 374844"/>
                <a:gd name="connsiteX441" fmla="*/ 343342 w 439628"/>
                <a:gd name="connsiteY441" fmla="*/ 7552 h 374844"/>
                <a:gd name="connsiteX442" fmla="*/ 345985 w 439628"/>
                <a:gd name="connsiteY442" fmla="*/ 5934 h 374844"/>
                <a:gd name="connsiteX443" fmla="*/ 350301 w 439628"/>
                <a:gd name="connsiteY443" fmla="*/ 4423 h 374844"/>
                <a:gd name="connsiteX444" fmla="*/ 354454 w 439628"/>
                <a:gd name="connsiteY444" fmla="*/ 3668 h 374844"/>
                <a:gd name="connsiteX445" fmla="*/ 356504 w 439628"/>
                <a:gd name="connsiteY445" fmla="*/ 2967 h 374844"/>
                <a:gd name="connsiteX446" fmla="*/ 357367 w 439628"/>
                <a:gd name="connsiteY446" fmla="*/ 2481 h 374844"/>
                <a:gd name="connsiteX447" fmla="*/ 358014 w 439628"/>
                <a:gd name="connsiteY447" fmla="*/ 1079 h 374844"/>
                <a:gd name="connsiteX448" fmla="*/ 358392 w 439628"/>
                <a:gd name="connsiteY448" fmla="*/ 539 h 374844"/>
                <a:gd name="connsiteX449" fmla="*/ 358770 w 439628"/>
                <a:gd name="connsiteY449" fmla="*/ 324 h 374844"/>
                <a:gd name="connsiteX450" fmla="*/ 359363 w 439628"/>
                <a:gd name="connsiteY450" fmla="*/ 216 h 374844"/>
                <a:gd name="connsiteX451" fmla="*/ 364326 w 439628"/>
                <a:gd name="connsiteY451" fmla="*/ 0 h 374844"/>
                <a:gd name="connsiteX452" fmla="*/ 365782 w 439628"/>
                <a:gd name="connsiteY452" fmla="*/ 108 h 374844"/>
                <a:gd name="connsiteX453" fmla="*/ 366861 w 439628"/>
                <a:gd name="connsiteY453" fmla="*/ 432 h 374844"/>
                <a:gd name="connsiteX454" fmla="*/ 367454 w 439628"/>
                <a:gd name="connsiteY454" fmla="*/ 1025 h 374844"/>
                <a:gd name="connsiteX455" fmla="*/ 368102 w 439628"/>
                <a:gd name="connsiteY455" fmla="*/ 2481 h 374844"/>
                <a:gd name="connsiteX456" fmla="*/ 368641 w 439628"/>
                <a:gd name="connsiteY456" fmla="*/ 2967 h 374844"/>
                <a:gd name="connsiteX457" fmla="*/ 369073 w 439628"/>
                <a:gd name="connsiteY457" fmla="*/ 3237 h 374844"/>
                <a:gd name="connsiteX458" fmla="*/ 369720 w 439628"/>
                <a:gd name="connsiteY458" fmla="*/ 3506 h 374844"/>
                <a:gd name="connsiteX459" fmla="*/ 370475 w 439628"/>
                <a:gd name="connsiteY459" fmla="*/ 3938 h 374844"/>
                <a:gd name="connsiteX460" fmla="*/ 371230 w 439628"/>
                <a:gd name="connsiteY460" fmla="*/ 4639 h 374844"/>
                <a:gd name="connsiteX461" fmla="*/ 371770 w 439628"/>
                <a:gd name="connsiteY461" fmla="*/ 5502 h 374844"/>
                <a:gd name="connsiteX462" fmla="*/ 372147 w 439628"/>
                <a:gd name="connsiteY462" fmla="*/ 6473 h 374844"/>
                <a:gd name="connsiteX463" fmla="*/ 372525 w 439628"/>
                <a:gd name="connsiteY463" fmla="*/ 7228 h 374844"/>
                <a:gd name="connsiteX464" fmla="*/ 373496 w 439628"/>
                <a:gd name="connsiteY464" fmla="*/ 8307 h 374844"/>
                <a:gd name="connsiteX465" fmla="*/ 373819 w 439628"/>
                <a:gd name="connsiteY465" fmla="*/ 9062 h 374844"/>
                <a:gd name="connsiteX466" fmla="*/ 374197 w 439628"/>
                <a:gd name="connsiteY466" fmla="*/ 12838 h 374844"/>
                <a:gd name="connsiteX467" fmla="*/ 374575 w 439628"/>
                <a:gd name="connsiteY467" fmla="*/ 13971 h 374844"/>
                <a:gd name="connsiteX468" fmla="*/ 375114 w 439628"/>
                <a:gd name="connsiteY468" fmla="*/ 14996 h 374844"/>
                <a:gd name="connsiteX469" fmla="*/ 375492 w 439628"/>
                <a:gd name="connsiteY469" fmla="*/ 15913 h 374844"/>
                <a:gd name="connsiteX470" fmla="*/ 375600 w 439628"/>
                <a:gd name="connsiteY470" fmla="*/ 16776 h 374844"/>
                <a:gd name="connsiteX471" fmla="*/ 375492 w 439628"/>
                <a:gd name="connsiteY471" fmla="*/ 18125 h 374844"/>
                <a:gd name="connsiteX472" fmla="*/ 374952 w 439628"/>
                <a:gd name="connsiteY472" fmla="*/ 19149 h 374844"/>
                <a:gd name="connsiteX473" fmla="*/ 373927 w 439628"/>
                <a:gd name="connsiteY473" fmla="*/ 20228 h 374844"/>
                <a:gd name="connsiteX474" fmla="*/ 371770 w 439628"/>
                <a:gd name="connsiteY474" fmla="*/ 22008 h 374844"/>
                <a:gd name="connsiteX475" fmla="*/ 371068 w 439628"/>
                <a:gd name="connsiteY475" fmla="*/ 22818 h 374844"/>
                <a:gd name="connsiteX476" fmla="*/ 366106 w 439628"/>
                <a:gd name="connsiteY476" fmla="*/ 32851 h 374844"/>
                <a:gd name="connsiteX477" fmla="*/ 365081 w 439628"/>
                <a:gd name="connsiteY477" fmla="*/ 35926 h 374844"/>
                <a:gd name="connsiteX478" fmla="*/ 364811 w 439628"/>
                <a:gd name="connsiteY478" fmla="*/ 37328 h 374844"/>
                <a:gd name="connsiteX479" fmla="*/ 364811 w 439628"/>
                <a:gd name="connsiteY479" fmla="*/ 39809 h 374844"/>
                <a:gd name="connsiteX480" fmla="*/ 364973 w 439628"/>
                <a:gd name="connsiteY480" fmla="*/ 40888 h 374844"/>
                <a:gd name="connsiteX481" fmla="*/ 365351 w 439628"/>
                <a:gd name="connsiteY481" fmla="*/ 42021 h 374844"/>
                <a:gd name="connsiteX482" fmla="*/ 366160 w 439628"/>
                <a:gd name="connsiteY482" fmla="*/ 43909 h 374844"/>
                <a:gd name="connsiteX483" fmla="*/ 366429 w 439628"/>
                <a:gd name="connsiteY483" fmla="*/ 44880 h 374844"/>
                <a:gd name="connsiteX484" fmla="*/ 366537 w 439628"/>
                <a:gd name="connsiteY484" fmla="*/ 46121 h 374844"/>
                <a:gd name="connsiteX485" fmla="*/ 366429 w 439628"/>
                <a:gd name="connsiteY485" fmla="*/ 48386 h 374844"/>
                <a:gd name="connsiteX486" fmla="*/ 366537 w 439628"/>
                <a:gd name="connsiteY486" fmla="*/ 49195 h 374844"/>
                <a:gd name="connsiteX487" fmla="*/ 366915 w 439628"/>
                <a:gd name="connsiteY487" fmla="*/ 50058 h 374844"/>
                <a:gd name="connsiteX488" fmla="*/ 368803 w 439628"/>
                <a:gd name="connsiteY488" fmla="*/ 53133 h 374844"/>
                <a:gd name="connsiteX489" fmla="*/ 369774 w 439628"/>
                <a:gd name="connsiteY489" fmla="*/ 55075 h 374844"/>
                <a:gd name="connsiteX490" fmla="*/ 370205 w 439628"/>
                <a:gd name="connsiteY490" fmla="*/ 56262 h 374844"/>
                <a:gd name="connsiteX491" fmla="*/ 370475 w 439628"/>
                <a:gd name="connsiteY491" fmla="*/ 57502 h 374844"/>
                <a:gd name="connsiteX492" fmla="*/ 370529 w 439628"/>
                <a:gd name="connsiteY492" fmla="*/ 58473 h 374844"/>
                <a:gd name="connsiteX493" fmla="*/ 370367 w 439628"/>
                <a:gd name="connsiteY493" fmla="*/ 59498 h 374844"/>
                <a:gd name="connsiteX494" fmla="*/ 367562 w 439628"/>
                <a:gd name="connsiteY494" fmla="*/ 66025 h 374844"/>
                <a:gd name="connsiteX495" fmla="*/ 366267 w 439628"/>
                <a:gd name="connsiteY495" fmla="*/ 70449 h 374844"/>
                <a:gd name="connsiteX496" fmla="*/ 365998 w 439628"/>
                <a:gd name="connsiteY496" fmla="*/ 72013 h 374844"/>
                <a:gd name="connsiteX497" fmla="*/ 365998 w 439628"/>
                <a:gd name="connsiteY497" fmla="*/ 72984 h 374844"/>
                <a:gd name="connsiteX498" fmla="*/ 366214 w 439628"/>
                <a:gd name="connsiteY498" fmla="*/ 73739 h 374844"/>
                <a:gd name="connsiteX499" fmla="*/ 366645 w 439628"/>
                <a:gd name="connsiteY499" fmla="*/ 74278 h 374844"/>
                <a:gd name="connsiteX500" fmla="*/ 366969 w 439628"/>
                <a:gd name="connsiteY500" fmla="*/ 74872 h 374844"/>
                <a:gd name="connsiteX501" fmla="*/ 367077 w 439628"/>
                <a:gd name="connsiteY501" fmla="*/ 75681 h 374844"/>
                <a:gd name="connsiteX502" fmla="*/ 366861 w 439628"/>
                <a:gd name="connsiteY502" fmla="*/ 76760 h 374844"/>
                <a:gd name="connsiteX503" fmla="*/ 366753 w 439628"/>
                <a:gd name="connsiteY503" fmla="*/ 77946 h 374844"/>
                <a:gd name="connsiteX504" fmla="*/ 366969 w 439628"/>
                <a:gd name="connsiteY504" fmla="*/ 78971 h 374844"/>
                <a:gd name="connsiteX505" fmla="*/ 367670 w 439628"/>
                <a:gd name="connsiteY505" fmla="*/ 80050 h 374844"/>
                <a:gd name="connsiteX506" fmla="*/ 368533 w 439628"/>
                <a:gd name="connsiteY506" fmla="*/ 80104 h 374844"/>
                <a:gd name="connsiteX507" fmla="*/ 369073 w 439628"/>
                <a:gd name="connsiteY507" fmla="*/ 79942 h 374844"/>
                <a:gd name="connsiteX508" fmla="*/ 372093 w 439628"/>
                <a:gd name="connsiteY508" fmla="*/ 76868 h 374844"/>
                <a:gd name="connsiteX509" fmla="*/ 372795 w 439628"/>
                <a:gd name="connsiteY509" fmla="*/ 76382 h 374844"/>
                <a:gd name="connsiteX510" fmla="*/ 375492 w 439628"/>
                <a:gd name="connsiteY510" fmla="*/ 75195 h 374844"/>
                <a:gd name="connsiteX511" fmla="*/ 376247 w 439628"/>
                <a:gd name="connsiteY511" fmla="*/ 74710 h 374844"/>
                <a:gd name="connsiteX512" fmla="*/ 376894 w 439628"/>
                <a:gd name="connsiteY512" fmla="*/ 74117 h 374844"/>
                <a:gd name="connsiteX513" fmla="*/ 377380 w 439628"/>
                <a:gd name="connsiteY513" fmla="*/ 73469 h 374844"/>
                <a:gd name="connsiteX514" fmla="*/ 378189 w 439628"/>
                <a:gd name="connsiteY514" fmla="*/ 72067 h 374844"/>
                <a:gd name="connsiteX515" fmla="*/ 385093 w 439628"/>
                <a:gd name="connsiteY515" fmla="*/ 64083 h 374844"/>
                <a:gd name="connsiteX516" fmla="*/ 387305 w 439628"/>
                <a:gd name="connsiteY516" fmla="*/ 62357 h 374844"/>
                <a:gd name="connsiteX517" fmla="*/ 388546 w 439628"/>
                <a:gd name="connsiteY517" fmla="*/ 62411 h 374844"/>
                <a:gd name="connsiteX518" fmla="*/ 390434 w 439628"/>
                <a:gd name="connsiteY518" fmla="*/ 62141 h 374844"/>
                <a:gd name="connsiteX519" fmla="*/ 391890 w 439628"/>
                <a:gd name="connsiteY519" fmla="*/ 61818 h 374844"/>
                <a:gd name="connsiteX520" fmla="*/ 392753 w 439628"/>
                <a:gd name="connsiteY520" fmla="*/ 61818 h 374844"/>
                <a:gd name="connsiteX521" fmla="*/ 395181 w 439628"/>
                <a:gd name="connsiteY521" fmla="*/ 62519 h 374844"/>
                <a:gd name="connsiteX522" fmla="*/ 398093 w 439628"/>
                <a:gd name="connsiteY522" fmla="*/ 63058 h 374844"/>
                <a:gd name="connsiteX523" fmla="*/ 398579 w 439628"/>
                <a:gd name="connsiteY523" fmla="*/ 63274 h 374844"/>
                <a:gd name="connsiteX524" fmla="*/ 398903 w 439628"/>
                <a:gd name="connsiteY524" fmla="*/ 63652 h 374844"/>
                <a:gd name="connsiteX525" fmla="*/ 399010 w 439628"/>
                <a:gd name="connsiteY525" fmla="*/ 64029 h 374844"/>
                <a:gd name="connsiteX526" fmla="*/ 398957 w 439628"/>
                <a:gd name="connsiteY526" fmla="*/ 64299 h 374844"/>
                <a:gd name="connsiteX527" fmla="*/ 398525 w 439628"/>
                <a:gd name="connsiteY527" fmla="*/ 65378 h 374844"/>
                <a:gd name="connsiteX528" fmla="*/ 398093 w 439628"/>
                <a:gd name="connsiteY528" fmla="*/ 66996 h 374844"/>
                <a:gd name="connsiteX529" fmla="*/ 397122 w 439628"/>
                <a:gd name="connsiteY529" fmla="*/ 72984 h 374844"/>
                <a:gd name="connsiteX530" fmla="*/ 396853 w 439628"/>
                <a:gd name="connsiteY530" fmla="*/ 74009 h 374844"/>
                <a:gd name="connsiteX531" fmla="*/ 396475 w 439628"/>
                <a:gd name="connsiteY531" fmla="*/ 74926 h 374844"/>
                <a:gd name="connsiteX532" fmla="*/ 394156 w 439628"/>
                <a:gd name="connsiteY532" fmla="*/ 79025 h 374844"/>
                <a:gd name="connsiteX533" fmla="*/ 393562 w 439628"/>
                <a:gd name="connsiteY533" fmla="*/ 80536 h 374844"/>
                <a:gd name="connsiteX534" fmla="*/ 392969 w 439628"/>
                <a:gd name="connsiteY534" fmla="*/ 83556 h 374844"/>
                <a:gd name="connsiteX535" fmla="*/ 392591 w 439628"/>
                <a:gd name="connsiteY535" fmla="*/ 89976 h 374844"/>
                <a:gd name="connsiteX536" fmla="*/ 392699 w 439628"/>
                <a:gd name="connsiteY536" fmla="*/ 91432 h 374844"/>
                <a:gd name="connsiteX537" fmla="*/ 393832 w 439628"/>
                <a:gd name="connsiteY537" fmla="*/ 94884 h 374844"/>
                <a:gd name="connsiteX538" fmla="*/ 394102 w 439628"/>
                <a:gd name="connsiteY538" fmla="*/ 96233 h 374844"/>
                <a:gd name="connsiteX539" fmla="*/ 394425 w 439628"/>
                <a:gd name="connsiteY539" fmla="*/ 100602 h 374844"/>
                <a:gd name="connsiteX540" fmla="*/ 394857 w 439628"/>
                <a:gd name="connsiteY540" fmla="*/ 102436 h 374844"/>
                <a:gd name="connsiteX541" fmla="*/ 395936 w 439628"/>
                <a:gd name="connsiteY541" fmla="*/ 105511 h 374844"/>
                <a:gd name="connsiteX542" fmla="*/ 397500 w 439628"/>
                <a:gd name="connsiteY542" fmla="*/ 108801 h 374844"/>
                <a:gd name="connsiteX543" fmla="*/ 401977 w 439628"/>
                <a:gd name="connsiteY543" fmla="*/ 114951 h 374844"/>
                <a:gd name="connsiteX544" fmla="*/ 402517 w 439628"/>
                <a:gd name="connsiteY544" fmla="*/ 116299 h 374844"/>
                <a:gd name="connsiteX545" fmla="*/ 402786 w 439628"/>
                <a:gd name="connsiteY545" fmla="*/ 117810 h 374844"/>
                <a:gd name="connsiteX546" fmla="*/ 402840 w 439628"/>
                <a:gd name="connsiteY546" fmla="*/ 121262 h 374844"/>
                <a:gd name="connsiteX547" fmla="*/ 404890 w 439628"/>
                <a:gd name="connsiteY547" fmla="*/ 131565 h 374844"/>
                <a:gd name="connsiteX548" fmla="*/ 405430 w 439628"/>
                <a:gd name="connsiteY548" fmla="*/ 132644 h 374844"/>
                <a:gd name="connsiteX549" fmla="*/ 408181 w 439628"/>
                <a:gd name="connsiteY549" fmla="*/ 136258 h 374844"/>
                <a:gd name="connsiteX550" fmla="*/ 408666 w 439628"/>
                <a:gd name="connsiteY550" fmla="*/ 137607 h 374844"/>
                <a:gd name="connsiteX551" fmla="*/ 408774 w 439628"/>
                <a:gd name="connsiteY551" fmla="*/ 138955 h 374844"/>
                <a:gd name="connsiteX552" fmla="*/ 408666 w 439628"/>
                <a:gd name="connsiteY552" fmla="*/ 140088 h 374844"/>
                <a:gd name="connsiteX553" fmla="*/ 408828 w 439628"/>
                <a:gd name="connsiteY553" fmla="*/ 141329 h 374844"/>
                <a:gd name="connsiteX554" fmla="*/ 409421 w 439628"/>
                <a:gd name="connsiteY554" fmla="*/ 142300 h 374844"/>
                <a:gd name="connsiteX555" fmla="*/ 413844 w 439628"/>
                <a:gd name="connsiteY555" fmla="*/ 145806 h 374844"/>
                <a:gd name="connsiteX556" fmla="*/ 414815 w 439628"/>
                <a:gd name="connsiteY556" fmla="*/ 146399 h 374844"/>
                <a:gd name="connsiteX557" fmla="*/ 415787 w 439628"/>
                <a:gd name="connsiteY557" fmla="*/ 146831 h 374844"/>
                <a:gd name="connsiteX558" fmla="*/ 418753 w 439628"/>
                <a:gd name="connsiteY558" fmla="*/ 147586 h 374844"/>
                <a:gd name="connsiteX559" fmla="*/ 421450 w 439628"/>
                <a:gd name="connsiteY559" fmla="*/ 148827 h 374844"/>
                <a:gd name="connsiteX560" fmla="*/ 421936 w 439628"/>
                <a:gd name="connsiteY560" fmla="*/ 148988 h 374844"/>
                <a:gd name="connsiteX561" fmla="*/ 422637 w 439628"/>
                <a:gd name="connsiteY561" fmla="*/ 149096 h 374844"/>
                <a:gd name="connsiteX562" fmla="*/ 423446 w 439628"/>
                <a:gd name="connsiteY562" fmla="*/ 149312 h 374844"/>
                <a:gd name="connsiteX563" fmla="*/ 424579 w 439628"/>
                <a:gd name="connsiteY563" fmla="*/ 149905 h 374844"/>
                <a:gd name="connsiteX564" fmla="*/ 425712 w 439628"/>
                <a:gd name="connsiteY564" fmla="*/ 150715 h 374844"/>
                <a:gd name="connsiteX565" fmla="*/ 427222 w 439628"/>
                <a:gd name="connsiteY565" fmla="*/ 152387 h 374844"/>
                <a:gd name="connsiteX566" fmla="*/ 427923 w 439628"/>
                <a:gd name="connsiteY566" fmla="*/ 153466 h 374844"/>
                <a:gd name="connsiteX567" fmla="*/ 428517 w 439628"/>
                <a:gd name="connsiteY567" fmla="*/ 155084 h 374844"/>
                <a:gd name="connsiteX568" fmla="*/ 428948 w 439628"/>
                <a:gd name="connsiteY568" fmla="*/ 155785 h 374844"/>
                <a:gd name="connsiteX569" fmla="*/ 431052 w 439628"/>
                <a:gd name="connsiteY569" fmla="*/ 157457 h 374844"/>
                <a:gd name="connsiteX570" fmla="*/ 431807 w 439628"/>
                <a:gd name="connsiteY570" fmla="*/ 158752 h 374844"/>
                <a:gd name="connsiteX571" fmla="*/ 432455 w 439628"/>
                <a:gd name="connsiteY571" fmla="*/ 159615 h 374844"/>
                <a:gd name="connsiteX572" fmla="*/ 432994 w 439628"/>
                <a:gd name="connsiteY572" fmla="*/ 160208 h 374844"/>
                <a:gd name="connsiteX573" fmla="*/ 433533 w 439628"/>
                <a:gd name="connsiteY573" fmla="*/ 160478 h 374844"/>
                <a:gd name="connsiteX574" fmla="*/ 434073 w 439628"/>
                <a:gd name="connsiteY574" fmla="*/ 160532 h 374844"/>
                <a:gd name="connsiteX575" fmla="*/ 434612 w 439628"/>
                <a:gd name="connsiteY575" fmla="*/ 160370 h 374844"/>
                <a:gd name="connsiteX576" fmla="*/ 435745 w 439628"/>
                <a:gd name="connsiteY576" fmla="*/ 159669 h 374844"/>
                <a:gd name="connsiteX577" fmla="*/ 436878 w 439628"/>
                <a:gd name="connsiteY577" fmla="*/ 159183 h 374844"/>
                <a:gd name="connsiteX578" fmla="*/ 438658 w 439628"/>
                <a:gd name="connsiteY578" fmla="*/ 158644 h 374844"/>
                <a:gd name="connsiteX579" fmla="*/ 439629 w 439628"/>
                <a:gd name="connsiteY579" fmla="*/ 169217 h 374844"/>
                <a:gd name="connsiteX580" fmla="*/ 439197 w 439628"/>
                <a:gd name="connsiteY580" fmla="*/ 170511 h 374844"/>
                <a:gd name="connsiteX581" fmla="*/ 438874 w 439628"/>
                <a:gd name="connsiteY581" fmla="*/ 174881 h 374844"/>
                <a:gd name="connsiteX582" fmla="*/ 438388 w 439628"/>
                <a:gd name="connsiteY582" fmla="*/ 176823 h 374844"/>
                <a:gd name="connsiteX583" fmla="*/ 433911 w 439628"/>
                <a:gd name="connsiteY583" fmla="*/ 184914 h 374844"/>
                <a:gd name="connsiteX584" fmla="*/ 432455 w 439628"/>
                <a:gd name="connsiteY584" fmla="*/ 187018 h 374844"/>
                <a:gd name="connsiteX585" fmla="*/ 431268 w 439628"/>
                <a:gd name="connsiteY585" fmla="*/ 188312 h 374844"/>
                <a:gd name="connsiteX586" fmla="*/ 430135 w 439628"/>
                <a:gd name="connsiteY586" fmla="*/ 188636 h 374844"/>
                <a:gd name="connsiteX587" fmla="*/ 429002 w 439628"/>
                <a:gd name="connsiteY587" fmla="*/ 188528 h 374844"/>
                <a:gd name="connsiteX588" fmla="*/ 427600 w 439628"/>
                <a:gd name="connsiteY588" fmla="*/ 188258 h 374844"/>
                <a:gd name="connsiteX589" fmla="*/ 428355 w 439628"/>
                <a:gd name="connsiteY589" fmla="*/ 184482 h 374844"/>
                <a:gd name="connsiteX590" fmla="*/ 428355 w 439628"/>
                <a:gd name="connsiteY590" fmla="*/ 183296 h 374844"/>
                <a:gd name="connsiteX591" fmla="*/ 427869 w 439628"/>
                <a:gd name="connsiteY591" fmla="*/ 182648 h 374844"/>
                <a:gd name="connsiteX592" fmla="*/ 426629 w 439628"/>
                <a:gd name="connsiteY592" fmla="*/ 182648 h 374844"/>
                <a:gd name="connsiteX593" fmla="*/ 424633 w 439628"/>
                <a:gd name="connsiteY593" fmla="*/ 183134 h 374844"/>
                <a:gd name="connsiteX594" fmla="*/ 416865 w 439628"/>
                <a:gd name="connsiteY594" fmla="*/ 186424 h 374844"/>
                <a:gd name="connsiteX595" fmla="*/ 413089 w 439628"/>
                <a:gd name="connsiteY595" fmla="*/ 187126 h 374844"/>
                <a:gd name="connsiteX596" fmla="*/ 410554 w 439628"/>
                <a:gd name="connsiteY596" fmla="*/ 187449 h 374844"/>
                <a:gd name="connsiteX597" fmla="*/ 410015 w 439628"/>
                <a:gd name="connsiteY597" fmla="*/ 187557 h 374844"/>
                <a:gd name="connsiteX598" fmla="*/ 405915 w 439628"/>
                <a:gd name="connsiteY598" fmla="*/ 189067 h 374844"/>
                <a:gd name="connsiteX599" fmla="*/ 405052 w 439628"/>
                <a:gd name="connsiteY599" fmla="*/ 189823 h 374844"/>
                <a:gd name="connsiteX600" fmla="*/ 404459 w 439628"/>
                <a:gd name="connsiteY600" fmla="*/ 190686 h 374844"/>
                <a:gd name="connsiteX601" fmla="*/ 403919 w 439628"/>
                <a:gd name="connsiteY601" fmla="*/ 192520 h 374844"/>
                <a:gd name="connsiteX602" fmla="*/ 398201 w 439628"/>
                <a:gd name="connsiteY602" fmla="*/ 217819 h 374844"/>
                <a:gd name="connsiteX603" fmla="*/ 397932 w 439628"/>
                <a:gd name="connsiteY603" fmla="*/ 220785 h 374844"/>
                <a:gd name="connsiteX604" fmla="*/ 398471 w 439628"/>
                <a:gd name="connsiteY604" fmla="*/ 223267 h 374844"/>
                <a:gd name="connsiteX605" fmla="*/ 399550 w 439628"/>
                <a:gd name="connsiteY605" fmla="*/ 225694 h 374844"/>
                <a:gd name="connsiteX606" fmla="*/ 400197 w 439628"/>
                <a:gd name="connsiteY606" fmla="*/ 227798 h 374844"/>
                <a:gd name="connsiteX607" fmla="*/ 399981 w 439628"/>
                <a:gd name="connsiteY607" fmla="*/ 229902 h 374844"/>
                <a:gd name="connsiteX608" fmla="*/ 398417 w 439628"/>
                <a:gd name="connsiteY608" fmla="*/ 232922 h 374844"/>
                <a:gd name="connsiteX609" fmla="*/ 396907 w 439628"/>
                <a:gd name="connsiteY609" fmla="*/ 234756 h 374844"/>
                <a:gd name="connsiteX610" fmla="*/ 395936 w 439628"/>
                <a:gd name="connsiteY610" fmla="*/ 236483 h 374844"/>
                <a:gd name="connsiteX611" fmla="*/ 395666 w 439628"/>
                <a:gd name="connsiteY611" fmla="*/ 237507 h 374844"/>
                <a:gd name="connsiteX612" fmla="*/ 397608 w 439628"/>
                <a:gd name="connsiteY612" fmla="*/ 241445 h 374844"/>
                <a:gd name="connsiteX613" fmla="*/ 385201 w 439628"/>
                <a:gd name="connsiteY613" fmla="*/ 253097 h 374844"/>
                <a:gd name="connsiteX614" fmla="*/ 382396 w 439628"/>
                <a:gd name="connsiteY614" fmla="*/ 255255 h 374844"/>
                <a:gd name="connsiteX615" fmla="*/ 380292 w 439628"/>
                <a:gd name="connsiteY615" fmla="*/ 256279 h 374844"/>
                <a:gd name="connsiteX616" fmla="*/ 376301 w 439628"/>
                <a:gd name="connsiteY616" fmla="*/ 257358 h 374844"/>
                <a:gd name="connsiteX617" fmla="*/ 371230 w 439628"/>
                <a:gd name="connsiteY617" fmla="*/ 258707 h 374844"/>
                <a:gd name="connsiteX618" fmla="*/ 360658 w 439628"/>
                <a:gd name="connsiteY618" fmla="*/ 261080 h 374844"/>
                <a:gd name="connsiteX619" fmla="*/ 359417 w 439628"/>
                <a:gd name="connsiteY619" fmla="*/ 261620 h 374844"/>
                <a:gd name="connsiteX620" fmla="*/ 358554 w 439628"/>
                <a:gd name="connsiteY620" fmla="*/ 262105 h 374844"/>
                <a:gd name="connsiteX621" fmla="*/ 358446 w 439628"/>
                <a:gd name="connsiteY621" fmla="*/ 262483 h 374844"/>
                <a:gd name="connsiteX622" fmla="*/ 358500 w 439628"/>
                <a:gd name="connsiteY622" fmla="*/ 263022 h 374844"/>
                <a:gd name="connsiteX623" fmla="*/ 358500 w 439628"/>
                <a:gd name="connsiteY623" fmla="*/ 263670 h 374844"/>
                <a:gd name="connsiteX624" fmla="*/ 358500 w 439628"/>
                <a:gd name="connsiteY624" fmla="*/ 266582 h 374844"/>
                <a:gd name="connsiteX625" fmla="*/ 358770 w 439628"/>
                <a:gd name="connsiteY625" fmla="*/ 267392 h 374844"/>
                <a:gd name="connsiteX626" fmla="*/ 359579 w 439628"/>
                <a:gd name="connsiteY626" fmla="*/ 268848 h 374844"/>
                <a:gd name="connsiteX627" fmla="*/ 359902 w 439628"/>
                <a:gd name="connsiteY627" fmla="*/ 269765 h 374844"/>
                <a:gd name="connsiteX628" fmla="*/ 360280 w 439628"/>
                <a:gd name="connsiteY628" fmla="*/ 270196 h 374844"/>
                <a:gd name="connsiteX629" fmla="*/ 360658 w 439628"/>
                <a:gd name="connsiteY629" fmla="*/ 270790 h 374844"/>
                <a:gd name="connsiteX630" fmla="*/ 360819 w 439628"/>
                <a:gd name="connsiteY630" fmla="*/ 271653 h 374844"/>
                <a:gd name="connsiteX631" fmla="*/ 360981 w 439628"/>
                <a:gd name="connsiteY631" fmla="*/ 274620 h 374844"/>
                <a:gd name="connsiteX632" fmla="*/ 360819 w 439628"/>
                <a:gd name="connsiteY632" fmla="*/ 275537 h 374844"/>
                <a:gd name="connsiteX633" fmla="*/ 360442 w 439628"/>
                <a:gd name="connsiteY633" fmla="*/ 276508 h 374844"/>
                <a:gd name="connsiteX634" fmla="*/ 359039 w 439628"/>
                <a:gd name="connsiteY634" fmla="*/ 279097 h 374844"/>
                <a:gd name="connsiteX635" fmla="*/ 357906 w 439628"/>
                <a:gd name="connsiteY635" fmla="*/ 282333 h 374844"/>
                <a:gd name="connsiteX636" fmla="*/ 357583 w 439628"/>
                <a:gd name="connsiteY636" fmla="*/ 282981 h 374844"/>
                <a:gd name="connsiteX637" fmla="*/ 353537 w 439628"/>
                <a:gd name="connsiteY637" fmla="*/ 287080 h 374844"/>
                <a:gd name="connsiteX638" fmla="*/ 352458 w 439628"/>
                <a:gd name="connsiteY638" fmla="*/ 288645 h 374844"/>
                <a:gd name="connsiteX639" fmla="*/ 351703 w 439628"/>
                <a:gd name="connsiteY639" fmla="*/ 290317 h 374844"/>
                <a:gd name="connsiteX640" fmla="*/ 351164 w 439628"/>
                <a:gd name="connsiteY640" fmla="*/ 292205 h 374844"/>
                <a:gd name="connsiteX641" fmla="*/ 350840 w 439628"/>
                <a:gd name="connsiteY641" fmla="*/ 294147 h 374844"/>
                <a:gd name="connsiteX642" fmla="*/ 350732 w 439628"/>
                <a:gd name="connsiteY642" fmla="*/ 296035 h 374844"/>
                <a:gd name="connsiteX643" fmla="*/ 350355 w 439628"/>
                <a:gd name="connsiteY643" fmla="*/ 298031 h 374844"/>
                <a:gd name="connsiteX644" fmla="*/ 349492 w 439628"/>
                <a:gd name="connsiteY644" fmla="*/ 299433 h 374844"/>
                <a:gd name="connsiteX645" fmla="*/ 347927 w 439628"/>
                <a:gd name="connsiteY645" fmla="*/ 300997 h 374844"/>
                <a:gd name="connsiteX646" fmla="*/ 347226 w 439628"/>
                <a:gd name="connsiteY646" fmla="*/ 301591 h 374844"/>
                <a:gd name="connsiteX647" fmla="*/ 346687 w 439628"/>
                <a:gd name="connsiteY647" fmla="*/ 301968 h 374844"/>
                <a:gd name="connsiteX648" fmla="*/ 340807 w 439628"/>
                <a:gd name="connsiteY648" fmla="*/ 304126 h 374844"/>
                <a:gd name="connsiteX649" fmla="*/ 339944 w 439628"/>
                <a:gd name="connsiteY649" fmla="*/ 304612 h 374844"/>
                <a:gd name="connsiteX650" fmla="*/ 339512 w 439628"/>
                <a:gd name="connsiteY650" fmla="*/ 305205 h 374844"/>
                <a:gd name="connsiteX651" fmla="*/ 339620 w 439628"/>
                <a:gd name="connsiteY651" fmla="*/ 306230 h 374844"/>
                <a:gd name="connsiteX652" fmla="*/ 339458 w 439628"/>
                <a:gd name="connsiteY652" fmla="*/ 306877 h 374844"/>
                <a:gd name="connsiteX653" fmla="*/ 339081 w 439628"/>
                <a:gd name="connsiteY653" fmla="*/ 307578 h 374844"/>
                <a:gd name="connsiteX654" fmla="*/ 338164 w 439628"/>
                <a:gd name="connsiteY654" fmla="*/ 308711 h 374844"/>
                <a:gd name="connsiteX655" fmla="*/ 337570 w 439628"/>
                <a:gd name="connsiteY655" fmla="*/ 309251 h 374844"/>
                <a:gd name="connsiteX656" fmla="*/ 337085 w 439628"/>
                <a:gd name="connsiteY656" fmla="*/ 309628 h 374844"/>
                <a:gd name="connsiteX657" fmla="*/ 335305 w 439628"/>
                <a:gd name="connsiteY657" fmla="*/ 310276 h 374844"/>
                <a:gd name="connsiteX658" fmla="*/ 329263 w 439628"/>
                <a:gd name="connsiteY658" fmla="*/ 311462 h 374844"/>
                <a:gd name="connsiteX659" fmla="*/ 328670 w 439628"/>
                <a:gd name="connsiteY659" fmla="*/ 311732 h 374844"/>
                <a:gd name="connsiteX660" fmla="*/ 328184 w 439628"/>
                <a:gd name="connsiteY660" fmla="*/ 312056 h 374844"/>
                <a:gd name="connsiteX661" fmla="*/ 326135 w 439628"/>
                <a:gd name="connsiteY661" fmla="*/ 314753 h 374844"/>
                <a:gd name="connsiteX662" fmla="*/ 325595 w 439628"/>
                <a:gd name="connsiteY662" fmla="*/ 315832 h 374844"/>
                <a:gd name="connsiteX663" fmla="*/ 325218 w 439628"/>
                <a:gd name="connsiteY663" fmla="*/ 316910 h 374844"/>
                <a:gd name="connsiteX664" fmla="*/ 323276 w 439628"/>
                <a:gd name="connsiteY664" fmla="*/ 325433 h 374844"/>
                <a:gd name="connsiteX665" fmla="*/ 309035 w 439628"/>
                <a:gd name="connsiteY665" fmla="*/ 362761 h 374844"/>
                <a:gd name="connsiteX666" fmla="*/ 309035 w 439628"/>
                <a:gd name="connsiteY666" fmla="*/ 362761 h 37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</a:cxnLst>
              <a:rect l="l" t="t" r="r" b="b"/>
              <a:pathLst>
                <a:path w="439628" h="374844">
                  <a:moveTo>
                    <a:pt x="309035" y="362761"/>
                  </a:moveTo>
                  <a:lnTo>
                    <a:pt x="307147" y="361952"/>
                  </a:lnTo>
                  <a:lnTo>
                    <a:pt x="305690" y="360981"/>
                  </a:lnTo>
                  <a:lnTo>
                    <a:pt x="304935" y="359633"/>
                  </a:lnTo>
                  <a:lnTo>
                    <a:pt x="305097" y="357960"/>
                  </a:lnTo>
                  <a:lnTo>
                    <a:pt x="306014" y="356558"/>
                  </a:lnTo>
                  <a:lnTo>
                    <a:pt x="307524" y="355965"/>
                  </a:lnTo>
                  <a:lnTo>
                    <a:pt x="308280" y="355102"/>
                  </a:lnTo>
                  <a:lnTo>
                    <a:pt x="310168" y="349384"/>
                  </a:lnTo>
                  <a:lnTo>
                    <a:pt x="312541" y="346687"/>
                  </a:lnTo>
                  <a:lnTo>
                    <a:pt x="313296" y="345446"/>
                  </a:lnTo>
                  <a:lnTo>
                    <a:pt x="313728" y="343450"/>
                  </a:lnTo>
                  <a:lnTo>
                    <a:pt x="310168" y="346633"/>
                  </a:lnTo>
                  <a:lnTo>
                    <a:pt x="307147" y="351703"/>
                  </a:lnTo>
                  <a:lnTo>
                    <a:pt x="303533" y="356396"/>
                  </a:lnTo>
                  <a:lnTo>
                    <a:pt x="298192" y="358284"/>
                  </a:lnTo>
                  <a:lnTo>
                    <a:pt x="295280" y="357960"/>
                  </a:lnTo>
                  <a:lnTo>
                    <a:pt x="292906" y="357043"/>
                  </a:lnTo>
                  <a:lnTo>
                    <a:pt x="291396" y="355263"/>
                  </a:lnTo>
                  <a:lnTo>
                    <a:pt x="291018" y="352350"/>
                  </a:lnTo>
                  <a:lnTo>
                    <a:pt x="292636" y="343828"/>
                  </a:lnTo>
                  <a:lnTo>
                    <a:pt x="292205" y="341616"/>
                  </a:lnTo>
                  <a:lnTo>
                    <a:pt x="291719" y="342371"/>
                  </a:lnTo>
                  <a:lnTo>
                    <a:pt x="291396" y="343180"/>
                  </a:lnTo>
                  <a:lnTo>
                    <a:pt x="290587" y="347064"/>
                  </a:lnTo>
                  <a:lnTo>
                    <a:pt x="290425" y="349060"/>
                  </a:lnTo>
                  <a:lnTo>
                    <a:pt x="290155" y="349491"/>
                  </a:lnTo>
                  <a:lnTo>
                    <a:pt x="288968" y="350355"/>
                  </a:lnTo>
                  <a:lnTo>
                    <a:pt x="285624" y="355965"/>
                  </a:lnTo>
                  <a:lnTo>
                    <a:pt x="280284" y="358554"/>
                  </a:lnTo>
                  <a:lnTo>
                    <a:pt x="277425" y="359417"/>
                  </a:lnTo>
                  <a:lnTo>
                    <a:pt x="271977" y="362546"/>
                  </a:lnTo>
                  <a:lnTo>
                    <a:pt x="265827" y="364703"/>
                  </a:lnTo>
                  <a:lnTo>
                    <a:pt x="256981" y="366214"/>
                  </a:lnTo>
                  <a:lnTo>
                    <a:pt x="249968" y="364865"/>
                  </a:lnTo>
                  <a:lnTo>
                    <a:pt x="249321" y="358392"/>
                  </a:lnTo>
                  <a:lnTo>
                    <a:pt x="250454" y="354886"/>
                  </a:lnTo>
                  <a:lnTo>
                    <a:pt x="250993" y="351110"/>
                  </a:lnTo>
                  <a:lnTo>
                    <a:pt x="250831" y="347442"/>
                  </a:lnTo>
                  <a:lnTo>
                    <a:pt x="248943" y="341292"/>
                  </a:lnTo>
                  <a:lnTo>
                    <a:pt x="248188" y="340321"/>
                  </a:lnTo>
                  <a:lnTo>
                    <a:pt x="246624" y="339944"/>
                  </a:lnTo>
                  <a:lnTo>
                    <a:pt x="239180" y="339944"/>
                  </a:lnTo>
                  <a:lnTo>
                    <a:pt x="237292" y="340375"/>
                  </a:lnTo>
                  <a:lnTo>
                    <a:pt x="235566" y="341184"/>
                  </a:lnTo>
                  <a:lnTo>
                    <a:pt x="234325" y="342479"/>
                  </a:lnTo>
                  <a:lnTo>
                    <a:pt x="233839" y="344367"/>
                  </a:lnTo>
                  <a:lnTo>
                    <a:pt x="233246" y="345877"/>
                  </a:lnTo>
                  <a:lnTo>
                    <a:pt x="231790" y="346633"/>
                  </a:lnTo>
                  <a:lnTo>
                    <a:pt x="226827" y="347118"/>
                  </a:lnTo>
                  <a:lnTo>
                    <a:pt x="225694" y="346794"/>
                  </a:lnTo>
                  <a:lnTo>
                    <a:pt x="225101" y="345823"/>
                  </a:lnTo>
                  <a:lnTo>
                    <a:pt x="224885" y="343774"/>
                  </a:lnTo>
                  <a:lnTo>
                    <a:pt x="224561" y="342533"/>
                  </a:lnTo>
                  <a:lnTo>
                    <a:pt x="223644" y="341023"/>
                  </a:lnTo>
                  <a:lnTo>
                    <a:pt x="222458" y="339728"/>
                  </a:lnTo>
                  <a:lnTo>
                    <a:pt x="221325" y="339242"/>
                  </a:lnTo>
                  <a:lnTo>
                    <a:pt x="224993" y="346525"/>
                  </a:lnTo>
                  <a:lnTo>
                    <a:pt x="225478" y="348790"/>
                  </a:lnTo>
                  <a:lnTo>
                    <a:pt x="221001" y="343774"/>
                  </a:lnTo>
                  <a:lnTo>
                    <a:pt x="219761" y="342857"/>
                  </a:lnTo>
                  <a:lnTo>
                    <a:pt x="217117" y="341346"/>
                  </a:lnTo>
                  <a:lnTo>
                    <a:pt x="215931" y="340483"/>
                  </a:lnTo>
                  <a:lnTo>
                    <a:pt x="215014" y="339404"/>
                  </a:lnTo>
                  <a:lnTo>
                    <a:pt x="214258" y="338164"/>
                  </a:lnTo>
                  <a:lnTo>
                    <a:pt x="213719" y="336815"/>
                  </a:lnTo>
                  <a:lnTo>
                    <a:pt x="213233" y="334172"/>
                  </a:lnTo>
                  <a:lnTo>
                    <a:pt x="212532" y="333255"/>
                  </a:lnTo>
                  <a:lnTo>
                    <a:pt x="210860" y="331852"/>
                  </a:lnTo>
                  <a:lnTo>
                    <a:pt x="208810" y="330774"/>
                  </a:lnTo>
                  <a:lnTo>
                    <a:pt x="206113" y="329911"/>
                  </a:lnTo>
                  <a:lnTo>
                    <a:pt x="203794" y="328832"/>
                  </a:lnTo>
                  <a:lnTo>
                    <a:pt x="198022" y="318421"/>
                  </a:lnTo>
                  <a:lnTo>
                    <a:pt x="198184" y="324516"/>
                  </a:lnTo>
                  <a:lnTo>
                    <a:pt x="197698" y="325865"/>
                  </a:lnTo>
                  <a:lnTo>
                    <a:pt x="197159" y="326620"/>
                  </a:lnTo>
                  <a:lnTo>
                    <a:pt x="196458" y="328292"/>
                  </a:lnTo>
                  <a:lnTo>
                    <a:pt x="195648" y="329155"/>
                  </a:lnTo>
                  <a:lnTo>
                    <a:pt x="195271" y="329263"/>
                  </a:lnTo>
                  <a:lnTo>
                    <a:pt x="194300" y="329101"/>
                  </a:lnTo>
                  <a:lnTo>
                    <a:pt x="193922" y="329155"/>
                  </a:lnTo>
                  <a:lnTo>
                    <a:pt x="193545" y="329425"/>
                  </a:lnTo>
                  <a:lnTo>
                    <a:pt x="192951" y="330126"/>
                  </a:lnTo>
                  <a:lnTo>
                    <a:pt x="191818" y="331097"/>
                  </a:lnTo>
                  <a:lnTo>
                    <a:pt x="190578" y="332554"/>
                  </a:lnTo>
                  <a:lnTo>
                    <a:pt x="189877" y="334334"/>
                  </a:lnTo>
                  <a:lnTo>
                    <a:pt x="190578" y="335952"/>
                  </a:lnTo>
                  <a:lnTo>
                    <a:pt x="191657" y="337085"/>
                  </a:lnTo>
                  <a:lnTo>
                    <a:pt x="192196" y="337570"/>
                  </a:lnTo>
                  <a:lnTo>
                    <a:pt x="193167" y="338056"/>
                  </a:lnTo>
                  <a:lnTo>
                    <a:pt x="194084" y="338272"/>
                  </a:lnTo>
                  <a:lnTo>
                    <a:pt x="195918" y="338379"/>
                  </a:lnTo>
                  <a:lnTo>
                    <a:pt x="196781" y="338649"/>
                  </a:lnTo>
                  <a:lnTo>
                    <a:pt x="196781" y="339189"/>
                  </a:lnTo>
                  <a:lnTo>
                    <a:pt x="166250" y="358877"/>
                  </a:lnTo>
                  <a:lnTo>
                    <a:pt x="163499" y="361305"/>
                  </a:lnTo>
                  <a:lnTo>
                    <a:pt x="161773" y="361898"/>
                  </a:lnTo>
                  <a:lnTo>
                    <a:pt x="158590" y="361197"/>
                  </a:lnTo>
                  <a:lnTo>
                    <a:pt x="158105" y="361575"/>
                  </a:lnTo>
                  <a:lnTo>
                    <a:pt x="157835" y="362492"/>
                  </a:lnTo>
                  <a:lnTo>
                    <a:pt x="157188" y="363139"/>
                  </a:lnTo>
                  <a:lnTo>
                    <a:pt x="156325" y="363570"/>
                  </a:lnTo>
                  <a:lnTo>
                    <a:pt x="155407" y="363732"/>
                  </a:lnTo>
                  <a:lnTo>
                    <a:pt x="153627" y="363193"/>
                  </a:lnTo>
                  <a:lnTo>
                    <a:pt x="141976" y="354670"/>
                  </a:lnTo>
                  <a:lnTo>
                    <a:pt x="138362" y="353160"/>
                  </a:lnTo>
                  <a:lnTo>
                    <a:pt x="134370" y="352404"/>
                  </a:lnTo>
                  <a:lnTo>
                    <a:pt x="125685" y="353753"/>
                  </a:lnTo>
                  <a:lnTo>
                    <a:pt x="118241" y="358338"/>
                  </a:lnTo>
                  <a:lnTo>
                    <a:pt x="105781" y="370799"/>
                  </a:lnTo>
                  <a:lnTo>
                    <a:pt x="102113" y="373712"/>
                  </a:lnTo>
                  <a:lnTo>
                    <a:pt x="99901" y="374844"/>
                  </a:lnTo>
                  <a:lnTo>
                    <a:pt x="98337" y="374683"/>
                  </a:lnTo>
                  <a:lnTo>
                    <a:pt x="96772" y="373819"/>
                  </a:lnTo>
                  <a:lnTo>
                    <a:pt x="92673" y="372525"/>
                  </a:lnTo>
                  <a:lnTo>
                    <a:pt x="91540" y="371446"/>
                  </a:lnTo>
                  <a:lnTo>
                    <a:pt x="91486" y="369612"/>
                  </a:lnTo>
                  <a:lnTo>
                    <a:pt x="93320" y="365836"/>
                  </a:lnTo>
                  <a:lnTo>
                    <a:pt x="93806" y="364056"/>
                  </a:lnTo>
                  <a:lnTo>
                    <a:pt x="94453" y="358554"/>
                  </a:lnTo>
                  <a:lnTo>
                    <a:pt x="94453" y="356558"/>
                  </a:lnTo>
                  <a:lnTo>
                    <a:pt x="92025" y="341670"/>
                  </a:lnTo>
                  <a:lnTo>
                    <a:pt x="92241" y="337678"/>
                  </a:lnTo>
                  <a:lnTo>
                    <a:pt x="93536" y="330450"/>
                  </a:lnTo>
                  <a:lnTo>
                    <a:pt x="92673" y="326674"/>
                  </a:lnTo>
                  <a:lnTo>
                    <a:pt x="87278" y="317018"/>
                  </a:lnTo>
                  <a:lnTo>
                    <a:pt x="86739" y="313674"/>
                  </a:lnTo>
                  <a:lnTo>
                    <a:pt x="86739" y="309736"/>
                  </a:lnTo>
                  <a:lnTo>
                    <a:pt x="86469" y="309412"/>
                  </a:lnTo>
                  <a:lnTo>
                    <a:pt x="85822" y="309143"/>
                  </a:lnTo>
                  <a:lnTo>
                    <a:pt x="85229" y="308711"/>
                  </a:lnTo>
                  <a:lnTo>
                    <a:pt x="84959" y="307902"/>
                  </a:lnTo>
                  <a:lnTo>
                    <a:pt x="85283" y="306176"/>
                  </a:lnTo>
                  <a:lnTo>
                    <a:pt x="86631" y="303803"/>
                  </a:lnTo>
                  <a:lnTo>
                    <a:pt x="86739" y="302238"/>
                  </a:lnTo>
                  <a:lnTo>
                    <a:pt x="85444" y="302885"/>
                  </a:lnTo>
                  <a:lnTo>
                    <a:pt x="84042" y="304018"/>
                  </a:lnTo>
                  <a:lnTo>
                    <a:pt x="82963" y="305367"/>
                  </a:lnTo>
                  <a:lnTo>
                    <a:pt x="82532" y="306661"/>
                  </a:lnTo>
                  <a:lnTo>
                    <a:pt x="83125" y="310599"/>
                  </a:lnTo>
                  <a:lnTo>
                    <a:pt x="83179" y="311786"/>
                  </a:lnTo>
                  <a:lnTo>
                    <a:pt x="82747" y="312757"/>
                  </a:lnTo>
                  <a:lnTo>
                    <a:pt x="81938" y="313512"/>
                  </a:lnTo>
                  <a:lnTo>
                    <a:pt x="81183" y="314051"/>
                  </a:lnTo>
                  <a:lnTo>
                    <a:pt x="80859" y="314429"/>
                  </a:lnTo>
                  <a:lnTo>
                    <a:pt x="80644" y="314807"/>
                  </a:lnTo>
                  <a:lnTo>
                    <a:pt x="80158" y="315238"/>
                  </a:lnTo>
                  <a:lnTo>
                    <a:pt x="79727" y="315832"/>
                  </a:lnTo>
                  <a:lnTo>
                    <a:pt x="79619" y="316587"/>
                  </a:lnTo>
                  <a:lnTo>
                    <a:pt x="79942" y="317288"/>
                  </a:lnTo>
                  <a:lnTo>
                    <a:pt x="80428" y="317612"/>
                  </a:lnTo>
                  <a:lnTo>
                    <a:pt x="80913" y="317827"/>
                  </a:lnTo>
                  <a:lnTo>
                    <a:pt x="81669" y="318637"/>
                  </a:lnTo>
                  <a:lnTo>
                    <a:pt x="82046" y="318798"/>
                  </a:lnTo>
                  <a:lnTo>
                    <a:pt x="82370" y="319122"/>
                  </a:lnTo>
                  <a:lnTo>
                    <a:pt x="82532" y="319823"/>
                  </a:lnTo>
                  <a:lnTo>
                    <a:pt x="82316" y="320147"/>
                  </a:lnTo>
                  <a:lnTo>
                    <a:pt x="81507" y="320093"/>
                  </a:lnTo>
                  <a:lnTo>
                    <a:pt x="81345" y="320417"/>
                  </a:lnTo>
                  <a:lnTo>
                    <a:pt x="77623" y="321711"/>
                  </a:lnTo>
                  <a:lnTo>
                    <a:pt x="72013" y="325811"/>
                  </a:lnTo>
                  <a:lnTo>
                    <a:pt x="70772" y="326404"/>
                  </a:lnTo>
                  <a:lnTo>
                    <a:pt x="69208" y="326620"/>
                  </a:lnTo>
                  <a:lnTo>
                    <a:pt x="67698" y="326081"/>
                  </a:lnTo>
                  <a:lnTo>
                    <a:pt x="66942" y="324732"/>
                  </a:lnTo>
                  <a:lnTo>
                    <a:pt x="66511" y="323168"/>
                  </a:lnTo>
                  <a:lnTo>
                    <a:pt x="65971" y="321873"/>
                  </a:lnTo>
                  <a:lnTo>
                    <a:pt x="63490" y="319931"/>
                  </a:lnTo>
                  <a:lnTo>
                    <a:pt x="60200" y="318906"/>
                  </a:lnTo>
                  <a:lnTo>
                    <a:pt x="52863" y="318313"/>
                  </a:lnTo>
                  <a:lnTo>
                    <a:pt x="49519" y="318583"/>
                  </a:lnTo>
                  <a:lnTo>
                    <a:pt x="47092" y="319500"/>
                  </a:lnTo>
                  <a:lnTo>
                    <a:pt x="26647" y="330342"/>
                  </a:lnTo>
                  <a:lnTo>
                    <a:pt x="20174" y="332662"/>
                  </a:lnTo>
                  <a:lnTo>
                    <a:pt x="16398" y="332985"/>
                  </a:lnTo>
                  <a:lnTo>
                    <a:pt x="13270" y="332284"/>
                  </a:lnTo>
                  <a:lnTo>
                    <a:pt x="6095" y="328292"/>
                  </a:lnTo>
                  <a:lnTo>
                    <a:pt x="4585" y="327915"/>
                  </a:lnTo>
                  <a:lnTo>
                    <a:pt x="1403" y="327861"/>
                  </a:lnTo>
                  <a:lnTo>
                    <a:pt x="0" y="327321"/>
                  </a:lnTo>
                  <a:lnTo>
                    <a:pt x="108" y="326081"/>
                  </a:lnTo>
                  <a:lnTo>
                    <a:pt x="917" y="324678"/>
                  </a:lnTo>
                  <a:lnTo>
                    <a:pt x="1726" y="323707"/>
                  </a:lnTo>
                  <a:lnTo>
                    <a:pt x="4369" y="321496"/>
                  </a:lnTo>
                  <a:lnTo>
                    <a:pt x="7282" y="320255"/>
                  </a:lnTo>
                  <a:lnTo>
                    <a:pt x="10249" y="319392"/>
                  </a:lnTo>
                  <a:lnTo>
                    <a:pt x="17531" y="316317"/>
                  </a:lnTo>
                  <a:lnTo>
                    <a:pt x="18394" y="316263"/>
                  </a:lnTo>
                  <a:lnTo>
                    <a:pt x="17801" y="315076"/>
                  </a:lnTo>
                  <a:lnTo>
                    <a:pt x="17801" y="315076"/>
                  </a:lnTo>
                  <a:lnTo>
                    <a:pt x="20228" y="314105"/>
                  </a:lnTo>
                  <a:lnTo>
                    <a:pt x="21145" y="313728"/>
                  </a:lnTo>
                  <a:lnTo>
                    <a:pt x="21847" y="313242"/>
                  </a:lnTo>
                  <a:lnTo>
                    <a:pt x="22440" y="312487"/>
                  </a:lnTo>
                  <a:lnTo>
                    <a:pt x="23627" y="310545"/>
                  </a:lnTo>
                  <a:lnTo>
                    <a:pt x="25083" y="306877"/>
                  </a:lnTo>
                  <a:lnTo>
                    <a:pt x="26000" y="305475"/>
                  </a:lnTo>
                  <a:lnTo>
                    <a:pt x="27187" y="304558"/>
                  </a:lnTo>
                  <a:lnTo>
                    <a:pt x="32042" y="302508"/>
                  </a:lnTo>
                  <a:lnTo>
                    <a:pt x="33336" y="301807"/>
                  </a:lnTo>
                  <a:lnTo>
                    <a:pt x="34253" y="300944"/>
                  </a:lnTo>
                  <a:lnTo>
                    <a:pt x="34955" y="299919"/>
                  </a:lnTo>
                  <a:lnTo>
                    <a:pt x="35386" y="298786"/>
                  </a:lnTo>
                  <a:lnTo>
                    <a:pt x="35494" y="297437"/>
                  </a:lnTo>
                  <a:lnTo>
                    <a:pt x="35278" y="296089"/>
                  </a:lnTo>
                  <a:lnTo>
                    <a:pt x="34523" y="294255"/>
                  </a:lnTo>
                  <a:lnTo>
                    <a:pt x="33822" y="293230"/>
                  </a:lnTo>
                  <a:lnTo>
                    <a:pt x="33282" y="292151"/>
                  </a:lnTo>
                  <a:lnTo>
                    <a:pt x="32851" y="290856"/>
                  </a:lnTo>
                  <a:lnTo>
                    <a:pt x="32581" y="288321"/>
                  </a:lnTo>
                  <a:lnTo>
                    <a:pt x="32527" y="280338"/>
                  </a:lnTo>
                  <a:lnTo>
                    <a:pt x="32851" y="278396"/>
                  </a:lnTo>
                  <a:lnTo>
                    <a:pt x="33714" y="275213"/>
                  </a:lnTo>
                  <a:lnTo>
                    <a:pt x="33444" y="273217"/>
                  </a:lnTo>
                  <a:lnTo>
                    <a:pt x="22548" y="249105"/>
                  </a:lnTo>
                  <a:lnTo>
                    <a:pt x="21631" y="246408"/>
                  </a:lnTo>
                  <a:lnTo>
                    <a:pt x="21145" y="244196"/>
                  </a:lnTo>
                  <a:lnTo>
                    <a:pt x="20930" y="238371"/>
                  </a:lnTo>
                  <a:lnTo>
                    <a:pt x="21037" y="236752"/>
                  </a:lnTo>
                  <a:lnTo>
                    <a:pt x="23681" y="226503"/>
                  </a:lnTo>
                  <a:lnTo>
                    <a:pt x="23843" y="223267"/>
                  </a:lnTo>
                  <a:lnTo>
                    <a:pt x="23681" y="221756"/>
                  </a:lnTo>
                  <a:lnTo>
                    <a:pt x="23735" y="220408"/>
                  </a:lnTo>
                  <a:lnTo>
                    <a:pt x="24544" y="217009"/>
                  </a:lnTo>
                  <a:lnTo>
                    <a:pt x="24382" y="215769"/>
                  </a:lnTo>
                  <a:lnTo>
                    <a:pt x="23843" y="214798"/>
                  </a:lnTo>
                  <a:lnTo>
                    <a:pt x="23195" y="214204"/>
                  </a:lnTo>
                  <a:lnTo>
                    <a:pt x="22710" y="213611"/>
                  </a:lnTo>
                  <a:lnTo>
                    <a:pt x="22656" y="212964"/>
                  </a:lnTo>
                  <a:lnTo>
                    <a:pt x="23249" y="210752"/>
                  </a:lnTo>
                  <a:lnTo>
                    <a:pt x="23249" y="209565"/>
                  </a:lnTo>
                  <a:lnTo>
                    <a:pt x="22979" y="208487"/>
                  </a:lnTo>
                  <a:lnTo>
                    <a:pt x="22440" y="207893"/>
                  </a:lnTo>
                  <a:lnTo>
                    <a:pt x="21847" y="207677"/>
                  </a:lnTo>
                  <a:lnTo>
                    <a:pt x="21415" y="207731"/>
                  </a:lnTo>
                  <a:lnTo>
                    <a:pt x="20768" y="207947"/>
                  </a:lnTo>
                  <a:lnTo>
                    <a:pt x="19689" y="208487"/>
                  </a:lnTo>
                  <a:lnTo>
                    <a:pt x="18232" y="208918"/>
                  </a:lnTo>
                  <a:lnTo>
                    <a:pt x="17262" y="208810"/>
                  </a:lnTo>
                  <a:lnTo>
                    <a:pt x="16183" y="208001"/>
                  </a:lnTo>
                  <a:lnTo>
                    <a:pt x="15374" y="206976"/>
                  </a:lnTo>
                  <a:lnTo>
                    <a:pt x="14726" y="205897"/>
                  </a:lnTo>
                  <a:lnTo>
                    <a:pt x="14510" y="204926"/>
                  </a:lnTo>
                  <a:lnTo>
                    <a:pt x="14618" y="204279"/>
                  </a:lnTo>
                  <a:lnTo>
                    <a:pt x="15212" y="203470"/>
                  </a:lnTo>
                  <a:lnTo>
                    <a:pt x="15967" y="202661"/>
                  </a:lnTo>
                  <a:lnTo>
                    <a:pt x="17855" y="200233"/>
                  </a:lnTo>
                  <a:lnTo>
                    <a:pt x="19419" y="198777"/>
                  </a:lnTo>
                  <a:lnTo>
                    <a:pt x="22548" y="196727"/>
                  </a:lnTo>
                  <a:lnTo>
                    <a:pt x="24652" y="196080"/>
                  </a:lnTo>
                  <a:lnTo>
                    <a:pt x="26162" y="196080"/>
                  </a:lnTo>
                  <a:lnTo>
                    <a:pt x="27133" y="196404"/>
                  </a:lnTo>
                  <a:lnTo>
                    <a:pt x="28104" y="196565"/>
                  </a:lnTo>
                  <a:lnTo>
                    <a:pt x="29075" y="196619"/>
                  </a:lnTo>
                  <a:lnTo>
                    <a:pt x="29722" y="196835"/>
                  </a:lnTo>
                  <a:lnTo>
                    <a:pt x="30963" y="197590"/>
                  </a:lnTo>
                  <a:lnTo>
                    <a:pt x="31988" y="197590"/>
                  </a:lnTo>
                  <a:lnTo>
                    <a:pt x="33228" y="197051"/>
                  </a:lnTo>
                  <a:lnTo>
                    <a:pt x="36411" y="193868"/>
                  </a:lnTo>
                  <a:lnTo>
                    <a:pt x="37975" y="192843"/>
                  </a:lnTo>
                  <a:lnTo>
                    <a:pt x="40834" y="189175"/>
                  </a:lnTo>
                  <a:lnTo>
                    <a:pt x="42614" y="187503"/>
                  </a:lnTo>
                  <a:lnTo>
                    <a:pt x="44988" y="186155"/>
                  </a:lnTo>
                  <a:lnTo>
                    <a:pt x="47092" y="185238"/>
                  </a:lnTo>
                  <a:lnTo>
                    <a:pt x="50005" y="183457"/>
                  </a:lnTo>
                  <a:lnTo>
                    <a:pt x="51839" y="179789"/>
                  </a:lnTo>
                  <a:lnTo>
                    <a:pt x="52971" y="178279"/>
                  </a:lnTo>
                  <a:lnTo>
                    <a:pt x="53780" y="177847"/>
                  </a:lnTo>
                  <a:lnTo>
                    <a:pt x="55507" y="176013"/>
                  </a:lnTo>
                  <a:lnTo>
                    <a:pt x="57718" y="174341"/>
                  </a:lnTo>
                  <a:lnTo>
                    <a:pt x="62627" y="172022"/>
                  </a:lnTo>
                  <a:lnTo>
                    <a:pt x="64137" y="170403"/>
                  </a:lnTo>
                  <a:lnTo>
                    <a:pt x="68776" y="168839"/>
                  </a:lnTo>
                  <a:lnTo>
                    <a:pt x="71689" y="167221"/>
                  </a:lnTo>
                  <a:lnTo>
                    <a:pt x="72822" y="166196"/>
                  </a:lnTo>
                  <a:lnTo>
                    <a:pt x="73523" y="164686"/>
                  </a:lnTo>
                  <a:lnTo>
                    <a:pt x="73415" y="163391"/>
                  </a:lnTo>
                  <a:lnTo>
                    <a:pt x="72606" y="161017"/>
                  </a:lnTo>
                  <a:lnTo>
                    <a:pt x="72606" y="159831"/>
                  </a:lnTo>
                  <a:lnTo>
                    <a:pt x="72930" y="158644"/>
                  </a:lnTo>
                  <a:lnTo>
                    <a:pt x="73469" y="157565"/>
                  </a:lnTo>
                  <a:lnTo>
                    <a:pt x="76166" y="154113"/>
                  </a:lnTo>
                  <a:lnTo>
                    <a:pt x="78162" y="152333"/>
                  </a:lnTo>
                  <a:lnTo>
                    <a:pt x="86685" y="146615"/>
                  </a:lnTo>
                  <a:lnTo>
                    <a:pt x="91540" y="144188"/>
                  </a:lnTo>
                  <a:lnTo>
                    <a:pt x="92727" y="143864"/>
                  </a:lnTo>
                  <a:lnTo>
                    <a:pt x="96449" y="141922"/>
                  </a:lnTo>
                  <a:lnTo>
                    <a:pt x="105727" y="135665"/>
                  </a:lnTo>
                  <a:lnTo>
                    <a:pt x="113548" y="133291"/>
                  </a:lnTo>
                  <a:lnTo>
                    <a:pt x="115760" y="131349"/>
                  </a:lnTo>
                  <a:lnTo>
                    <a:pt x="116246" y="129515"/>
                  </a:lnTo>
                  <a:lnTo>
                    <a:pt x="116785" y="128706"/>
                  </a:lnTo>
                  <a:lnTo>
                    <a:pt x="117594" y="128275"/>
                  </a:lnTo>
                  <a:lnTo>
                    <a:pt x="118727" y="128059"/>
                  </a:lnTo>
                  <a:lnTo>
                    <a:pt x="129246" y="128113"/>
                  </a:lnTo>
                  <a:lnTo>
                    <a:pt x="133615" y="128976"/>
                  </a:lnTo>
                  <a:lnTo>
                    <a:pt x="135773" y="129030"/>
                  </a:lnTo>
                  <a:lnTo>
                    <a:pt x="137121" y="129192"/>
                  </a:lnTo>
                  <a:lnTo>
                    <a:pt x="139279" y="129785"/>
                  </a:lnTo>
                  <a:lnTo>
                    <a:pt x="140250" y="129893"/>
                  </a:lnTo>
                  <a:lnTo>
                    <a:pt x="141490" y="129731"/>
                  </a:lnTo>
                  <a:lnTo>
                    <a:pt x="149474" y="126548"/>
                  </a:lnTo>
                  <a:lnTo>
                    <a:pt x="151632" y="125200"/>
                  </a:lnTo>
                  <a:lnTo>
                    <a:pt x="152495" y="124876"/>
                  </a:lnTo>
                  <a:lnTo>
                    <a:pt x="153681" y="124930"/>
                  </a:lnTo>
                  <a:lnTo>
                    <a:pt x="156325" y="125577"/>
                  </a:lnTo>
                  <a:lnTo>
                    <a:pt x="157457" y="125577"/>
                  </a:lnTo>
                  <a:lnTo>
                    <a:pt x="158590" y="125362"/>
                  </a:lnTo>
                  <a:lnTo>
                    <a:pt x="173964" y="119428"/>
                  </a:lnTo>
                  <a:lnTo>
                    <a:pt x="174934" y="118781"/>
                  </a:lnTo>
                  <a:lnTo>
                    <a:pt x="175528" y="118241"/>
                  </a:lnTo>
                  <a:lnTo>
                    <a:pt x="177038" y="117216"/>
                  </a:lnTo>
                  <a:lnTo>
                    <a:pt x="185993" y="114142"/>
                  </a:lnTo>
                  <a:lnTo>
                    <a:pt x="188690" y="112901"/>
                  </a:lnTo>
                  <a:lnTo>
                    <a:pt x="190901" y="111283"/>
                  </a:lnTo>
                  <a:lnTo>
                    <a:pt x="195594" y="109287"/>
                  </a:lnTo>
                  <a:lnTo>
                    <a:pt x="196350" y="109179"/>
                  </a:lnTo>
                  <a:lnTo>
                    <a:pt x="197482" y="109125"/>
                  </a:lnTo>
                  <a:lnTo>
                    <a:pt x="199370" y="109503"/>
                  </a:lnTo>
                  <a:lnTo>
                    <a:pt x="200449" y="109611"/>
                  </a:lnTo>
                  <a:lnTo>
                    <a:pt x="202553" y="109287"/>
                  </a:lnTo>
                  <a:lnTo>
                    <a:pt x="203092" y="108747"/>
                  </a:lnTo>
                  <a:lnTo>
                    <a:pt x="203524" y="108100"/>
                  </a:lnTo>
                  <a:lnTo>
                    <a:pt x="204117" y="106913"/>
                  </a:lnTo>
                  <a:lnTo>
                    <a:pt x="204495" y="106644"/>
                  </a:lnTo>
                  <a:lnTo>
                    <a:pt x="205034" y="106428"/>
                  </a:lnTo>
                  <a:lnTo>
                    <a:pt x="205843" y="106266"/>
                  </a:lnTo>
                  <a:lnTo>
                    <a:pt x="206491" y="105996"/>
                  </a:lnTo>
                  <a:lnTo>
                    <a:pt x="207731" y="105295"/>
                  </a:lnTo>
                  <a:lnTo>
                    <a:pt x="208433" y="105079"/>
                  </a:lnTo>
                  <a:lnTo>
                    <a:pt x="209188" y="105079"/>
                  </a:lnTo>
                  <a:lnTo>
                    <a:pt x="209835" y="105457"/>
                  </a:lnTo>
                  <a:lnTo>
                    <a:pt x="210483" y="106104"/>
                  </a:lnTo>
                  <a:lnTo>
                    <a:pt x="212370" y="109395"/>
                  </a:lnTo>
                  <a:lnTo>
                    <a:pt x="213018" y="110204"/>
                  </a:lnTo>
                  <a:lnTo>
                    <a:pt x="213935" y="111067"/>
                  </a:lnTo>
                  <a:lnTo>
                    <a:pt x="214744" y="111714"/>
                  </a:lnTo>
                  <a:lnTo>
                    <a:pt x="215553" y="112146"/>
                  </a:lnTo>
                  <a:lnTo>
                    <a:pt x="217387" y="112092"/>
                  </a:lnTo>
                  <a:lnTo>
                    <a:pt x="217980" y="111229"/>
                  </a:lnTo>
                  <a:lnTo>
                    <a:pt x="219545" y="106698"/>
                  </a:lnTo>
                  <a:lnTo>
                    <a:pt x="221271" y="103191"/>
                  </a:lnTo>
                  <a:lnTo>
                    <a:pt x="221433" y="102113"/>
                  </a:lnTo>
                  <a:lnTo>
                    <a:pt x="221271" y="100980"/>
                  </a:lnTo>
                  <a:lnTo>
                    <a:pt x="220354" y="99146"/>
                  </a:lnTo>
                  <a:lnTo>
                    <a:pt x="219761" y="98229"/>
                  </a:lnTo>
                  <a:lnTo>
                    <a:pt x="219113" y="97635"/>
                  </a:lnTo>
                  <a:lnTo>
                    <a:pt x="218088" y="97150"/>
                  </a:lnTo>
                  <a:lnTo>
                    <a:pt x="217549" y="96826"/>
                  </a:lnTo>
                  <a:lnTo>
                    <a:pt x="217063" y="96287"/>
                  </a:lnTo>
                  <a:lnTo>
                    <a:pt x="216794" y="95586"/>
                  </a:lnTo>
                  <a:lnTo>
                    <a:pt x="216902" y="94345"/>
                  </a:lnTo>
                  <a:lnTo>
                    <a:pt x="217117" y="93644"/>
                  </a:lnTo>
                  <a:lnTo>
                    <a:pt x="218790" y="91162"/>
                  </a:lnTo>
                  <a:lnTo>
                    <a:pt x="223482" y="86038"/>
                  </a:lnTo>
                  <a:lnTo>
                    <a:pt x="223914" y="85714"/>
                  </a:lnTo>
                  <a:lnTo>
                    <a:pt x="224400" y="85444"/>
                  </a:lnTo>
                  <a:lnTo>
                    <a:pt x="224939" y="85229"/>
                  </a:lnTo>
                  <a:lnTo>
                    <a:pt x="226072" y="84905"/>
                  </a:lnTo>
                  <a:lnTo>
                    <a:pt x="226719" y="84797"/>
                  </a:lnTo>
                  <a:lnTo>
                    <a:pt x="227366" y="84635"/>
                  </a:lnTo>
                  <a:lnTo>
                    <a:pt x="228014" y="84312"/>
                  </a:lnTo>
                  <a:lnTo>
                    <a:pt x="228445" y="83934"/>
                  </a:lnTo>
                  <a:lnTo>
                    <a:pt x="229470" y="82532"/>
                  </a:lnTo>
                  <a:lnTo>
                    <a:pt x="230063" y="82046"/>
                  </a:lnTo>
                  <a:lnTo>
                    <a:pt x="230765" y="81830"/>
                  </a:lnTo>
                  <a:lnTo>
                    <a:pt x="231466" y="81722"/>
                  </a:lnTo>
                  <a:lnTo>
                    <a:pt x="232059" y="81399"/>
                  </a:lnTo>
                  <a:lnTo>
                    <a:pt x="232383" y="80805"/>
                  </a:lnTo>
                  <a:lnTo>
                    <a:pt x="232707" y="78810"/>
                  </a:lnTo>
                  <a:lnTo>
                    <a:pt x="234001" y="75411"/>
                  </a:lnTo>
                  <a:lnTo>
                    <a:pt x="236483" y="71204"/>
                  </a:lnTo>
                  <a:lnTo>
                    <a:pt x="236752" y="70502"/>
                  </a:lnTo>
                  <a:lnTo>
                    <a:pt x="236806" y="69801"/>
                  </a:lnTo>
                  <a:lnTo>
                    <a:pt x="236644" y="68453"/>
                  </a:lnTo>
                  <a:lnTo>
                    <a:pt x="234972" y="62411"/>
                  </a:lnTo>
                  <a:lnTo>
                    <a:pt x="234864" y="61710"/>
                  </a:lnTo>
                  <a:lnTo>
                    <a:pt x="234918" y="60955"/>
                  </a:lnTo>
                  <a:lnTo>
                    <a:pt x="234810" y="59930"/>
                  </a:lnTo>
                  <a:lnTo>
                    <a:pt x="234433" y="58635"/>
                  </a:lnTo>
                  <a:lnTo>
                    <a:pt x="232545" y="54536"/>
                  </a:lnTo>
                  <a:lnTo>
                    <a:pt x="231412" y="52971"/>
                  </a:lnTo>
                  <a:lnTo>
                    <a:pt x="228283" y="50490"/>
                  </a:lnTo>
                  <a:lnTo>
                    <a:pt x="227258" y="49465"/>
                  </a:lnTo>
                  <a:lnTo>
                    <a:pt x="225802" y="46498"/>
                  </a:lnTo>
                  <a:lnTo>
                    <a:pt x="223429" y="43046"/>
                  </a:lnTo>
                  <a:lnTo>
                    <a:pt x="226449" y="41751"/>
                  </a:lnTo>
                  <a:lnTo>
                    <a:pt x="229794" y="41050"/>
                  </a:lnTo>
                  <a:lnTo>
                    <a:pt x="231358" y="40457"/>
                  </a:lnTo>
                  <a:lnTo>
                    <a:pt x="232113" y="40295"/>
                  </a:lnTo>
                  <a:lnTo>
                    <a:pt x="232976" y="40295"/>
                  </a:lnTo>
                  <a:lnTo>
                    <a:pt x="233947" y="40457"/>
                  </a:lnTo>
                  <a:lnTo>
                    <a:pt x="236914" y="41535"/>
                  </a:lnTo>
                  <a:lnTo>
                    <a:pt x="237885" y="41589"/>
                  </a:lnTo>
                  <a:lnTo>
                    <a:pt x="239557" y="41428"/>
                  </a:lnTo>
                  <a:lnTo>
                    <a:pt x="241445" y="41643"/>
                  </a:lnTo>
                  <a:lnTo>
                    <a:pt x="242470" y="41428"/>
                  </a:lnTo>
                  <a:lnTo>
                    <a:pt x="243657" y="40780"/>
                  </a:lnTo>
                  <a:lnTo>
                    <a:pt x="246408" y="38461"/>
                  </a:lnTo>
                  <a:lnTo>
                    <a:pt x="247433" y="37921"/>
                  </a:lnTo>
                  <a:lnTo>
                    <a:pt x="248404" y="37760"/>
                  </a:lnTo>
                  <a:lnTo>
                    <a:pt x="249375" y="37382"/>
                  </a:lnTo>
                  <a:lnTo>
                    <a:pt x="250076" y="36465"/>
                  </a:lnTo>
                  <a:lnTo>
                    <a:pt x="250508" y="34361"/>
                  </a:lnTo>
                  <a:lnTo>
                    <a:pt x="250454" y="31394"/>
                  </a:lnTo>
                  <a:lnTo>
                    <a:pt x="250723" y="30100"/>
                  </a:lnTo>
                  <a:lnTo>
                    <a:pt x="251425" y="28805"/>
                  </a:lnTo>
                  <a:lnTo>
                    <a:pt x="252881" y="27349"/>
                  </a:lnTo>
                  <a:lnTo>
                    <a:pt x="253906" y="26108"/>
                  </a:lnTo>
                  <a:lnTo>
                    <a:pt x="254931" y="24328"/>
                  </a:lnTo>
                  <a:lnTo>
                    <a:pt x="256333" y="21415"/>
                  </a:lnTo>
                  <a:lnTo>
                    <a:pt x="257089" y="20498"/>
                  </a:lnTo>
                  <a:lnTo>
                    <a:pt x="258275" y="19797"/>
                  </a:lnTo>
                  <a:lnTo>
                    <a:pt x="259084" y="19149"/>
                  </a:lnTo>
                  <a:lnTo>
                    <a:pt x="260649" y="17369"/>
                  </a:lnTo>
                  <a:lnTo>
                    <a:pt x="262699" y="15913"/>
                  </a:lnTo>
                  <a:lnTo>
                    <a:pt x="265126" y="15050"/>
                  </a:lnTo>
                  <a:lnTo>
                    <a:pt x="269495" y="14564"/>
                  </a:lnTo>
                  <a:lnTo>
                    <a:pt x="270844" y="14295"/>
                  </a:lnTo>
                  <a:lnTo>
                    <a:pt x="274512" y="12730"/>
                  </a:lnTo>
                  <a:lnTo>
                    <a:pt x="275860" y="12407"/>
                  </a:lnTo>
                  <a:lnTo>
                    <a:pt x="279528" y="12029"/>
                  </a:lnTo>
                  <a:lnTo>
                    <a:pt x="280715" y="11598"/>
                  </a:lnTo>
                  <a:lnTo>
                    <a:pt x="281578" y="11004"/>
                  </a:lnTo>
                  <a:lnTo>
                    <a:pt x="282711" y="9710"/>
                  </a:lnTo>
                  <a:lnTo>
                    <a:pt x="283574" y="9008"/>
                  </a:lnTo>
                  <a:lnTo>
                    <a:pt x="285246" y="8253"/>
                  </a:lnTo>
                  <a:lnTo>
                    <a:pt x="286649" y="8091"/>
                  </a:lnTo>
                  <a:lnTo>
                    <a:pt x="290371" y="8091"/>
                  </a:lnTo>
                  <a:lnTo>
                    <a:pt x="293985" y="7714"/>
                  </a:lnTo>
                  <a:lnTo>
                    <a:pt x="298085" y="7930"/>
                  </a:lnTo>
                  <a:lnTo>
                    <a:pt x="299325" y="8253"/>
                  </a:lnTo>
                  <a:lnTo>
                    <a:pt x="300512" y="8793"/>
                  </a:lnTo>
                  <a:lnTo>
                    <a:pt x="302670" y="10411"/>
                  </a:lnTo>
                  <a:lnTo>
                    <a:pt x="303910" y="11058"/>
                  </a:lnTo>
                  <a:lnTo>
                    <a:pt x="305259" y="11436"/>
                  </a:lnTo>
                  <a:lnTo>
                    <a:pt x="311840" y="12569"/>
                  </a:lnTo>
                  <a:lnTo>
                    <a:pt x="313242" y="13000"/>
                  </a:lnTo>
                  <a:lnTo>
                    <a:pt x="314861" y="13216"/>
                  </a:lnTo>
                  <a:lnTo>
                    <a:pt x="339674" y="10357"/>
                  </a:lnTo>
                  <a:lnTo>
                    <a:pt x="341400" y="9224"/>
                  </a:lnTo>
                  <a:lnTo>
                    <a:pt x="343342" y="7552"/>
                  </a:lnTo>
                  <a:lnTo>
                    <a:pt x="345985" y="5934"/>
                  </a:lnTo>
                  <a:lnTo>
                    <a:pt x="350301" y="4423"/>
                  </a:lnTo>
                  <a:lnTo>
                    <a:pt x="354454" y="3668"/>
                  </a:lnTo>
                  <a:lnTo>
                    <a:pt x="356504" y="2967"/>
                  </a:lnTo>
                  <a:lnTo>
                    <a:pt x="357367" y="2481"/>
                  </a:lnTo>
                  <a:lnTo>
                    <a:pt x="358014" y="1079"/>
                  </a:lnTo>
                  <a:lnTo>
                    <a:pt x="358392" y="539"/>
                  </a:lnTo>
                  <a:lnTo>
                    <a:pt x="358770" y="324"/>
                  </a:lnTo>
                  <a:lnTo>
                    <a:pt x="359363" y="216"/>
                  </a:lnTo>
                  <a:lnTo>
                    <a:pt x="364326" y="0"/>
                  </a:lnTo>
                  <a:lnTo>
                    <a:pt x="365782" y="108"/>
                  </a:lnTo>
                  <a:lnTo>
                    <a:pt x="366861" y="432"/>
                  </a:lnTo>
                  <a:lnTo>
                    <a:pt x="367454" y="1025"/>
                  </a:lnTo>
                  <a:lnTo>
                    <a:pt x="368102" y="2481"/>
                  </a:lnTo>
                  <a:lnTo>
                    <a:pt x="368641" y="2967"/>
                  </a:lnTo>
                  <a:lnTo>
                    <a:pt x="369073" y="3237"/>
                  </a:lnTo>
                  <a:lnTo>
                    <a:pt x="369720" y="3506"/>
                  </a:lnTo>
                  <a:lnTo>
                    <a:pt x="370475" y="3938"/>
                  </a:lnTo>
                  <a:lnTo>
                    <a:pt x="371230" y="4639"/>
                  </a:lnTo>
                  <a:lnTo>
                    <a:pt x="371770" y="5502"/>
                  </a:lnTo>
                  <a:lnTo>
                    <a:pt x="372147" y="6473"/>
                  </a:lnTo>
                  <a:lnTo>
                    <a:pt x="372525" y="7228"/>
                  </a:lnTo>
                  <a:lnTo>
                    <a:pt x="373496" y="8307"/>
                  </a:lnTo>
                  <a:lnTo>
                    <a:pt x="373819" y="9062"/>
                  </a:lnTo>
                  <a:lnTo>
                    <a:pt x="374197" y="12838"/>
                  </a:lnTo>
                  <a:lnTo>
                    <a:pt x="374575" y="13971"/>
                  </a:lnTo>
                  <a:lnTo>
                    <a:pt x="375114" y="14996"/>
                  </a:lnTo>
                  <a:lnTo>
                    <a:pt x="375492" y="15913"/>
                  </a:lnTo>
                  <a:lnTo>
                    <a:pt x="375600" y="16776"/>
                  </a:lnTo>
                  <a:lnTo>
                    <a:pt x="375492" y="18125"/>
                  </a:lnTo>
                  <a:lnTo>
                    <a:pt x="374952" y="19149"/>
                  </a:lnTo>
                  <a:lnTo>
                    <a:pt x="373927" y="20228"/>
                  </a:lnTo>
                  <a:lnTo>
                    <a:pt x="371770" y="22008"/>
                  </a:lnTo>
                  <a:lnTo>
                    <a:pt x="371068" y="22818"/>
                  </a:lnTo>
                  <a:lnTo>
                    <a:pt x="366106" y="32851"/>
                  </a:lnTo>
                  <a:lnTo>
                    <a:pt x="365081" y="35926"/>
                  </a:lnTo>
                  <a:lnTo>
                    <a:pt x="364811" y="37328"/>
                  </a:lnTo>
                  <a:lnTo>
                    <a:pt x="364811" y="39809"/>
                  </a:lnTo>
                  <a:lnTo>
                    <a:pt x="364973" y="40888"/>
                  </a:lnTo>
                  <a:lnTo>
                    <a:pt x="365351" y="42021"/>
                  </a:lnTo>
                  <a:lnTo>
                    <a:pt x="366160" y="43909"/>
                  </a:lnTo>
                  <a:lnTo>
                    <a:pt x="366429" y="44880"/>
                  </a:lnTo>
                  <a:lnTo>
                    <a:pt x="366537" y="46121"/>
                  </a:lnTo>
                  <a:lnTo>
                    <a:pt x="366429" y="48386"/>
                  </a:lnTo>
                  <a:lnTo>
                    <a:pt x="366537" y="49195"/>
                  </a:lnTo>
                  <a:lnTo>
                    <a:pt x="366915" y="50058"/>
                  </a:lnTo>
                  <a:lnTo>
                    <a:pt x="368803" y="53133"/>
                  </a:lnTo>
                  <a:lnTo>
                    <a:pt x="369774" y="55075"/>
                  </a:lnTo>
                  <a:lnTo>
                    <a:pt x="370205" y="56262"/>
                  </a:lnTo>
                  <a:lnTo>
                    <a:pt x="370475" y="57502"/>
                  </a:lnTo>
                  <a:lnTo>
                    <a:pt x="370529" y="58473"/>
                  </a:lnTo>
                  <a:lnTo>
                    <a:pt x="370367" y="59498"/>
                  </a:lnTo>
                  <a:lnTo>
                    <a:pt x="367562" y="66025"/>
                  </a:lnTo>
                  <a:lnTo>
                    <a:pt x="366267" y="70449"/>
                  </a:lnTo>
                  <a:lnTo>
                    <a:pt x="365998" y="72013"/>
                  </a:lnTo>
                  <a:lnTo>
                    <a:pt x="365998" y="72984"/>
                  </a:lnTo>
                  <a:lnTo>
                    <a:pt x="366214" y="73739"/>
                  </a:lnTo>
                  <a:lnTo>
                    <a:pt x="366645" y="74278"/>
                  </a:lnTo>
                  <a:lnTo>
                    <a:pt x="366969" y="74872"/>
                  </a:lnTo>
                  <a:lnTo>
                    <a:pt x="367077" y="75681"/>
                  </a:lnTo>
                  <a:lnTo>
                    <a:pt x="366861" y="76760"/>
                  </a:lnTo>
                  <a:lnTo>
                    <a:pt x="366753" y="77946"/>
                  </a:lnTo>
                  <a:lnTo>
                    <a:pt x="366969" y="78971"/>
                  </a:lnTo>
                  <a:lnTo>
                    <a:pt x="367670" y="80050"/>
                  </a:lnTo>
                  <a:lnTo>
                    <a:pt x="368533" y="80104"/>
                  </a:lnTo>
                  <a:lnTo>
                    <a:pt x="369073" y="79942"/>
                  </a:lnTo>
                  <a:lnTo>
                    <a:pt x="372093" y="76868"/>
                  </a:lnTo>
                  <a:lnTo>
                    <a:pt x="372795" y="76382"/>
                  </a:lnTo>
                  <a:lnTo>
                    <a:pt x="375492" y="75195"/>
                  </a:lnTo>
                  <a:lnTo>
                    <a:pt x="376247" y="74710"/>
                  </a:lnTo>
                  <a:lnTo>
                    <a:pt x="376894" y="74117"/>
                  </a:lnTo>
                  <a:lnTo>
                    <a:pt x="377380" y="73469"/>
                  </a:lnTo>
                  <a:lnTo>
                    <a:pt x="378189" y="72067"/>
                  </a:lnTo>
                  <a:lnTo>
                    <a:pt x="385093" y="64083"/>
                  </a:lnTo>
                  <a:lnTo>
                    <a:pt x="387305" y="62357"/>
                  </a:lnTo>
                  <a:lnTo>
                    <a:pt x="388546" y="62411"/>
                  </a:lnTo>
                  <a:lnTo>
                    <a:pt x="390434" y="62141"/>
                  </a:lnTo>
                  <a:lnTo>
                    <a:pt x="391890" y="61818"/>
                  </a:lnTo>
                  <a:lnTo>
                    <a:pt x="392753" y="61818"/>
                  </a:lnTo>
                  <a:lnTo>
                    <a:pt x="395181" y="62519"/>
                  </a:lnTo>
                  <a:lnTo>
                    <a:pt x="398093" y="63058"/>
                  </a:lnTo>
                  <a:lnTo>
                    <a:pt x="398579" y="63274"/>
                  </a:lnTo>
                  <a:lnTo>
                    <a:pt x="398903" y="63652"/>
                  </a:lnTo>
                  <a:lnTo>
                    <a:pt x="399010" y="64029"/>
                  </a:lnTo>
                  <a:lnTo>
                    <a:pt x="398957" y="64299"/>
                  </a:lnTo>
                  <a:lnTo>
                    <a:pt x="398525" y="65378"/>
                  </a:lnTo>
                  <a:lnTo>
                    <a:pt x="398093" y="66996"/>
                  </a:lnTo>
                  <a:lnTo>
                    <a:pt x="397122" y="72984"/>
                  </a:lnTo>
                  <a:lnTo>
                    <a:pt x="396853" y="74009"/>
                  </a:lnTo>
                  <a:lnTo>
                    <a:pt x="396475" y="74926"/>
                  </a:lnTo>
                  <a:lnTo>
                    <a:pt x="394156" y="79025"/>
                  </a:lnTo>
                  <a:lnTo>
                    <a:pt x="393562" y="80536"/>
                  </a:lnTo>
                  <a:lnTo>
                    <a:pt x="392969" y="83556"/>
                  </a:lnTo>
                  <a:lnTo>
                    <a:pt x="392591" y="89976"/>
                  </a:lnTo>
                  <a:lnTo>
                    <a:pt x="392699" y="91432"/>
                  </a:lnTo>
                  <a:lnTo>
                    <a:pt x="393832" y="94884"/>
                  </a:lnTo>
                  <a:lnTo>
                    <a:pt x="394102" y="96233"/>
                  </a:lnTo>
                  <a:lnTo>
                    <a:pt x="394425" y="100602"/>
                  </a:lnTo>
                  <a:lnTo>
                    <a:pt x="394857" y="102436"/>
                  </a:lnTo>
                  <a:lnTo>
                    <a:pt x="395936" y="105511"/>
                  </a:lnTo>
                  <a:lnTo>
                    <a:pt x="397500" y="108801"/>
                  </a:lnTo>
                  <a:lnTo>
                    <a:pt x="401977" y="114951"/>
                  </a:lnTo>
                  <a:lnTo>
                    <a:pt x="402517" y="116299"/>
                  </a:lnTo>
                  <a:lnTo>
                    <a:pt x="402786" y="117810"/>
                  </a:lnTo>
                  <a:lnTo>
                    <a:pt x="402840" y="121262"/>
                  </a:lnTo>
                  <a:lnTo>
                    <a:pt x="404890" y="131565"/>
                  </a:lnTo>
                  <a:lnTo>
                    <a:pt x="405430" y="132644"/>
                  </a:lnTo>
                  <a:lnTo>
                    <a:pt x="408181" y="136258"/>
                  </a:lnTo>
                  <a:lnTo>
                    <a:pt x="408666" y="137607"/>
                  </a:lnTo>
                  <a:lnTo>
                    <a:pt x="408774" y="138955"/>
                  </a:lnTo>
                  <a:lnTo>
                    <a:pt x="408666" y="140088"/>
                  </a:lnTo>
                  <a:lnTo>
                    <a:pt x="408828" y="141329"/>
                  </a:lnTo>
                  <a:lnTo>
                    <a:pt x="409421" y="142300"/>
                  </a:lnTo>
                  <a:lnTo>
                    <a:pt x="413844" y="145806"/>
                  </a:lnTo>
                  <a:lnTo>
                    <a:pt x="414815" y="146399"/>
                  </a:lnTo>
                  <a:lnTo>
                    <a:pt x="415787" y="146831"/>
                  </a:lnTo>
                  <a:lnTo>
                    <a:pt x="418753" y="147586"/>
                  </a:lnTo>
                  <a:lnTo>
                    <a:pt x="421450" y="148827"/>
                  </a:lnTo>
                  <a:lnTo>
                    <a:pt x="421936" y="148988"/>
                  </a:lnTo>
                  <a:lnTo>
                    <a:pt x="422637" y="149096"/>
                  </a:lnTo>
                  <a:lnTo>
                    <a:pt x="423446" y="149312"/>
                  </a:lnTo>
                  <a:lnTo>
                    <a:pt x="424579" y="149905"/>
                  </a:lnTo>
                  <a:lnTo>
                    <a:pt x="425712" y="150715"/>
                  </a:lnTo>
                  <a:lnTo>
                    <a:pt x="427222" y="152387"/>
                  </a:lnTo>
                  <a:lnTo>
                    <a:pt x="427923" y="153466"/>
                  </a:lnTo>
                  <a:lnTo>
                    <a:pt x="428517" y="155084"/>
                  </a:lnTo>
                  <a:lnTo>
                    <a:pt x="428948" y="155785"/>
                  </a:lnTo>
                  <a:lnTo>
                    <a:pt x="431052" y="157457"/>
                  </a:lnTo>
                  <a:lnTo>
                    <a:pt x="431807" y="158752"/>
                  </a:lnTo>
                  <a:lnTo>
                    <a:pt x="432455" y="159615"/>
                  </a:lnTo>
                  <a:lnTo>
                    <a:pt x="432994" y="160208"/>
                  </a:lnTo>
                  <a:lnTo>
                    <a:pt x="433533" y="160478"/>
                  </a:lnTo>
                  <a:lnTo>
                    <a:pt x="434073" y="160532"/>
                  </a:lnTo>
                  <a:lnTo>
                    <a:pt x="434612" y="160370"/>
                  </a:lnTo>
                  <a:lnTo>
                    <a:pt x="435745" y="159669"/>
                  </a:lnTo>
                  <a:lnTo>
                    <a:pt x="436878" y="159183"/>
                  </a:lnTo>
                  <a:lnTo>
                    <a:pt x="438658" y="158644"/>
                  </a:lnTo>
                  <a:lnTo>
                    <a:pt x="439629" y="169217"/>
                  </a:lnTo>
                  <a:lnTo>
                    <a:pt x="439197" y="170511"/>
                  </a:lnTo>
                  <a:lnTo>
                    <a:pt x="438874" y="174881"/>
                  </a:lnTo>
                  <a:lnTo>
                    <a:pt x="438388" y="176823"/>
                  </a:lnTo>
                  <a:lnTo>
                    <a:pt x="433911" y="184914"/>
                  </a:lnTo>
                  <a:lnTo>
                    <a:pt x="432455" y="187018"/>
                  </a:lnTo>
                  <a:lnTo>
                    <a:pt x="431268" y="188312"/>
                  </a:lnTo>
                  <a:lnTo>
                    <a:pt x="430135" y="188636"/>
                  </a:lnTo>
                  <a:lnTo>
                    <a:pt x="429002" y="188528"/>
                  </a:lnTo>
                  <a:lnTo>
                    <a:pt x="427600" y="188258"/>
                  </a:lnTo>
                  <a:lnTo>
                    <a:pt x="428355" y="184482"/>
                  </a:lnTo>
                  <a:lnTo>
                    <a:pt x="428355" y="183296"/>
                  </a:lnTo>
                  <a:lnTo>
                    <a:pt x="427869" y="182648"/>
                  </a:lnTo>
                  <a:lnTo>
                    <a:pt x="426629" y="182648"/>
                  </a:lnTo>
                  <a:lnTo>
                    <a:pt x="424633" y="183134"/>
                  </a:lnTo>
                  <a:lnTo>
                    <a:pt x="416865" y="186424"/>
                  </a:lnTo>
                  <a:lnTo>
                    <a:pt x="413089" y="187126"/>
                  </a:lnTo>
                  <a:lnTo>
                    <a:pt x="410554" y="187449"/>
                  </a:lnTo>
                  <a:lnTo>
                    <a:pt x="410015" y="187557"/>
                  </a:lnTo>
                  <a:lnTo>
                    <a:pt x="405915" y="189067"/>
                  </a:lnTo>
                  <a:lnTo>
                    <a:pt x="405052" y="189823"/>
                  </a:lnTo>
                  <a:lnTo>
                    <a:pt x="404459" y="190686"/>
                  </a:lnTo>
                  <a:lnTo>
                    <a:pt x="403919" y="192520"/>
                  </a:lnTo>
                  <a:lnTo>
                    <a:pt x="398201" y="217819"/>
                  </a:lnTo>
                  <a:lnTo>
                    <a:pt x="397932" y="220785"/>
                  </a:lnTo>
                  <a:lnTo>
                    <a:pt x="398471" y="223267"/>
                  </a:lnTo>
                  <a:lnTo>
                    <a:pt x="399550" y="225694"/>
                  </a:lnTo>
                  <a:lnTo>
                    <a:pt x="400197" y="227798"/>
                  </a:lnTo>
                  <a:lnTo>
                    <a:pt x="399981" y="229902"/>
                  </a:lnTo>
                  <a:lnTo>
                    <a:pt x="398417" y="232922"/>
                  </a:lnTo>
                  <a:lnTo>
                    <a:pt x="396907" y="234756"/>
                  </a:lnTo>
                  <a:lnTo>
                    <a:pt x="395936" y="236483"/>
                  </a:lnTo>
                  <a:lnTo>
                    <a:pt x="395666" y="237507"/>
                  </a:lnTo>
                  <a:lnTo>
                    <a:pt x="397608" y="241445"/>
                  </a:lnTo>
                  <a:lnTo>
                    <a:pt x="385201" y="253097"/>
                  </a:lnTo>
                  <a:lnTo>
                    <a:pt x="382396" y="255255"/>
                  </a:lnTo>
                  <a:lnTo>
                    <a:pt x="380292" y="256279"/>
                  </a:lnTo>
                  <a:lnTo>
                    <a:pt x="376301" y="257358"/>
                  </a:lnTo>
                  <a:lnTo>
                    <a:pt x="371230" y="258707"/>
                  </a:lnTo>
                  <a:lnTo>
                    <a:pt x="360658" y="261080"/>
                  </a:lnTo>
                  <a:lnTo>
                    <a:pt x="359417" y="261620"/>
                  </a:lnTo>
                  <a:lnTo>
                    <a:pt x="358554" y="262105"/>
                  </a:lnTo>
                  <a:lnTo>
                    <a:pt x="358446" y="262483"/>
                  </a:lnTo>
                  <a:lnTo>
                    <a:pt x="358500" y="263022"/>
                  </a:lnTo>
                  <a:lnTo>
                    <a:pt x="358500" y="263670"/>
                  </a:lnTo>
                  <a:lnTo>
                    <a:pt x="358500" y="266582"/>
                  </a:lnTo>
                  <a:lnTo>
                    <a:pt x="358770" y="267392"/>
                  </a:lnTo>
                  <a:lnTo>
                    <a:pt x="359579" y="268848"/>
                  </a:lnTo>
                  <a:lnTo>
                    <a:pt x="359902" y="269765"/>
                  </a:lnTo>
                  <a:lnTo>
                    <a:pt x="360280" y="270196"/>
                  </a:lnTo>
                  <a:lnTo>
                    <a:pt x="360658" y="270790"/>
                  </a:lnTo>
                  <a:lnTo>
                    <a:pt x="360819" y="271653"/>
                  </a:lnTo>
                  <a:lnTo>
                    <a:pt x="360981" y="274620"/>
                  </a:lnTo>
                  <a:lnTo>
                    <a:pt x="360819" y="275537"/>
                  </a:lnTo>
                  <a:lnTo>
                    <a:pt x="360442" y="276508"/>
                  </a:lnTo>
                  <a:lnTo>
                    <a:pt x="359039" y="279097"/>
                  </a:lnTo>
                  <a:lnTo>
                    <a:pt x="357906" y="282333"/>
                  </a:lnTo>
                  <a:lnTo>
                    <a:pt x="357583" y="282981"/>
                  </a:lnTo>
                  <a:lnTo>
                    <a:pt x="353537" y="287080"/>
                  </a:lnTo>
                  <a:lnTo>
                    <a:pt x="352458" y="288645"/>
                  </a:lnTo>
                  <a:lnTo>
                    <a:pt x="351703" y="290317"/>
                  </a:lnTo>
                  <a:lnTo>
                    <a:pt x="351164" y="292205"/>
                  </a:lnTo>
                  <a:lnTo>
                    <a:pt x="350840" y="294147"/>
                  </a:lnTo>
                  <a:lnTo>
                    <a:pt x="350732" y="296035"/>
                  </a:lnTo>
                  <a:lnTo>
                    <a:pt x="350355" y="298031"/>
                  </a:lnTo>
                  <a:lnTo>
                    <a:pt x="349492" y="299433"/>
                  </a:lnTo>
                  <a:lnTo>
                    <a:pt x="347927" y="300997"/>
                  </a:lnTo>
                  <a:lnTo>
                    <a:pt x="347226" y="301591"/>
                  </a:lnTo>
                  <a:lnTo>
                    <a:pt x="346687" y="301968"/>
                  </a:lnTo>
                  <a:lnTo>
                    <a:pt x="340807" y="304126"/>
                  </a:lnTo>
                  <a:lnTo>
                    <a:pt x="339944" y="304612"/>
                  </a:lnTo>
                  <a:lnTo>
                    <a:pt x="339512" y="305205"/>
                  </a:lnTo>
                  <a:lnTo>
                    <a:pt x="339620" y="306230"/>
                  </a:lnTo>
                  <a:lnTo>
                    <a:pt x="339458" y="306877"/>
                  </a:lnTo>
                  <a:lnTo>
                    <a:pt x="339081" y="307578"/>
                  </a:lnTo>
                  <a:lnTo>
                    <a:pt x="338164" y="308711"/>
                  </a:lnTo>
                  <a:lnTo>
                    <a:pt x="337570" y="309251"/>
                  </a:lnTo>
                  <a:lnTo>
                    <a:pt x="337085" y="309628"/>
                  </a:lnTo>
                  <a:lnTo>
                    <a:pt x="335305" y="310276"/>
                  </a:lnTo>
                  <a:lnTo>
                    <a:pt x="329263" y="311462"/>
                  </a:lnTo>
                  <a:lnTo>
                    <a:pt x="328670" y="311732"/>
                  </a:lnTo>
                  <a:lnTo>
                    <a:pt x="328184" y="312056"/>
                  </a:lnTo>
                  <a:lnTo>
                    <a:pt x="326135" y="314753"/>
                  </a:lnTo>
                  <a:lnTo>
                    <a:pt x="325595" y="315832"/>
                  </a:lnTo>
                  <a:lnTo>
                    <a:pt x="325218" y="316910"/>
                  </a:lnTo>
                  <a:lnTo>
                    <a:pt x="323276" y="325433"/>
                  </a:lnTo>
                  <a:lnTo>
                    <a:pt x="309035" y="362761"/>
                  </a:lnTo>
                  <a:lnTo>
                    <a:pt x="309035" y="362761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="" xmlns:a16="http://schemas.microsoft.com/office/drawing/2014/main" id="{8B174500-B489-80D3-3D61-AF601A0F73AD}"/>
                </a:ext>
              </a:extLst>
            </p:cNvPr>
            <p:cNvSpPr/>
            <p:nvPr/>
          </p:nvSpPr>
          <p:spPr>
            <a:xfrm>
              <a:off x="4903834" y="2210561"/>
              <a:ext cx="185145" cy="288922"/>
            </a:xfrm>
            <a:custGeom>
              <a:avLst/>
              <a:gdLst>
                <a:gd name="connsiteX0" fmla="*/ 196565 w 196565"/>
                <a:gd name="connsiteY0" fmla="*/ 86901 h 301428"/>
                <a:gd name="connsiteX1" fmla="*/ 193706 w 196565"/>
                <a:gd name="connsiteY1" fmla="*/ 99955 h 301428"/>
                <a:gd name="connsiteX2" fmla="*/ 191764 w 196565"/>
                <a:gd name="connsiteY2" fmla="*/ 103515 h 301428"/>
                <a:gd name="connsiteX3" fmla="*/ 188690 w 196565"/>
                <a:gd name="connsiteY3" fmla="*/ 104055 h 301428"/>
                <a:gd name="connsiteX4" fmla="*/ 187881 w 196565"/>
                <a:gd name="connsiteY4" fmla="*/ 102922 h 301428"/>
                <a:gd name="connsiteX5" fmla="*/ 187449 w 196565"/>
                <a:gd name="connsiteY5" fmla="*/ 101088 h 301428"/>
                <a:gd name="connsiteX6" fmla="*/ 186802 w 196565"/>
                <a:gd name="connsiteY6" fmla="*/ 99415 h 301428"/>
                <a:gd name="connsiteX7" fmla="*/ 185399 w 196565"/>
                <a:gd name="connsiteY7" fmla="*/ 98660 h 301428"/>
                <a:gd name="connsiteX8" fmla="*/ 183188 w 196565"/>
                <a:gd name="connsiteY8" fmla="*/ 98498 h 301428"/>
                <a:gd name="connsiteX9" fmla="*/ 182109 w 196565"/>
                <a:gd name="connsiteY9" fmla="*/ 98660 h 301428"/>
                <a:gd name="connsiteX10" fmla="*/ 181677 w 196565"/>
                <a:gd name="connsiteY10" fmla="*/ 98876 h 301428"/>
                <a:gd name="connsiteX11" fmla="*/ 180814 w 196565"/>
                <a:gd name="connsiteY11" fmla="*/ 99631 h 301428"/>
                <a:gd name="connsiteX12" fmla="*/ 180329 w 196565"/>
                <a:gd name="connsiteY12" fmla="*/ 99847 h 301428"/>
                <a:gd name="connsiteX13" fmla="*/ 179789 w 196565"/>
                <a:gd name="connsiteY13" fmla="*/ 99847 h 301428"/>
                <a:gd name="connsiteX14" fmla="*/ 179304 w 196565"/>
                <a:gd name="connsiteY14" fmla="*/ 99631 h 301428"/>
                <a:gd name="connsiteX15" fmla="*/ 178926 w 196565"/>
                <a:gd name="connsiteY15" fmla="*/ 99362 h 301428"/>
                <a:gd name="connsiteX16" fmla="*/ 178603 w 196565"/>
                <a:gd name="connsiteY16" fmla="*/ 99254 h 301428"/>
                <a:gd name="connsiteX17" fmla="*/ 175798 w 196565"/>
                <a:gd name="connsiteY17" fmla="*/ 99793 h 301428"/>
                <a:gd name="connsiteX18" fmla="*/ 174719 w 196565"/>
                <a:gd name="connsiteY18" fmla="*/ 99847 h 301428"/>
                <a:gd name="connsiteX19" fmla="*/ 173748 w 196565"/>
                <a:gd name="connsiteY19" fmla="*/ 100225 h 301428"/>
                <a:gd name="connsiteX20" fmla="*/ 173262 w 196565"/>
                <a:gd name="connsiteY20" fmla="*/ 101034 h 301428"/>
                <a:gd name="connsiteX21" fmla="*/ 173154 w 196565"/>
                <a:gd name="connsiteY21" fmla="*/ 101843 h 301428"/>
                <a:gd name="connsiteX22" fmla="*/ 173532 w 196565"/>
                <a:gd name="connsiteY22" fmla="*/ 102220 h 301428"/>
                <a:gd name="connsiteX23" fmla="*/ 174988 w 196565"/>
                <a:gd name="connsiteY23" fmla="*/ 102922 h 301428"/>
                <a:gd name="connsiteX24" fmla="*/ 174719 w 196565"/>
                <a:gd name="connsiteY24" fmla="*/ 104594 h 301428"/>
                <a:gd name="connsiteX25" fmla="*/ 172615 w 196565"/>
                <a:gd name="connsiteY25" fmla="*/ 108154 h 301428"/>
                <a:gd name="connsiteX26" fmla="*/ 173802 w 196565"/>
                <a:gd name="connsiteY26" fmla="*/ 108747 h 301428"/>
                <a:gd name="connsiteX27" fmla="*/ 176499 w 196565"/>
                <a:gd name="connsiteY27" fmla="*/ 104540 h 301428"/>
                <a:gd name="connsiteX28" fmla="*/ 178657 w 196565"/>
                <a:gd name="connsiteY28" fmla="*/ 103677 h 301428"/>
                <a:gd name="connsiteX29" fmla="*/ 180005 w 196565"/>
                <a:gd name="connsiteY29" fmla="*/ 103785 h 301428"/>
                <a:gd name="connsiteX30" fmla="*/ 180976 w 196565"/>
                <a:gd name="connsiteY30" fmla="*/ 105187 h 301428"/>
                <a:gd name="connsiteX31" fmla="*/ 180760 w 196565"/>
                <a:gd name="connsiteY31" fmla="*/ 106482 h 301428"/>
                <a:gd name="connsiteX32" fmla="*/ 179034 w 196565"/>
                <a:gd name="connsiteY32" fmla="*/ 110312 h 301428"/>
                <a:gd name="connsiteX33" fmla="*/ 178603 w 196565"/>
                <a:gd name="connsiteY33" fmla="*/ 112038 h 301428"/>
                <a:gd name="connsiteX34" fmla="*/ 178980 w 196565"/>
                <a:gd name="connsiteY34" fmla="*/ 126926 h 301428"/>
                <a:gd name="connsiteX35" fmla="*/ 178549 w 196565"/>
                <a:gd name="connsiteY35" fmla="*/ 130163 h 301428"/>
                <a:gd name="connsiteX36" fmla="*/ 177416 w 196565"/>
                <a:gd name="connsiteY36" fmla="*/ 133183 h 301428"/>
                <a:gd name="connsiteX37" fmla="*/ 175905 w 196565"/>
                <a:gd name="connsiteY37" fmla="*/ 135719 h 301428"/>
                <a:gd name="connsiteX38" fmla="*/ 171860 w 196565"/>
                <a:gd name="connsiteY38" fmla="*/ 141059 h 301428"/>
                <a:gd name="connsiteX39" fmla="*/ 169756 w 196565"/>
                <a:gd name="connsiteY39" fmla="*/ 142677 h 301428"/>
                <a:gd name="connsiteX40" fmla="*/ 168084 w 196565"/>
                <a:gd name="connsiteY40" fmla="*/ 143001 h 301428"/>
                <a:gd name="connsiteX41" fmla="*/ 166789 w 196565"/>
                <a:gd name="connsiteY41" fmla="*/ 142354 h 301428"/>
                <a:gd name="connsiteX42" fmla="*/ 165926 w 196565"/>
                <a:gd name="connsiteY42" fmla="*/ 140897 h 301428"/>
                <a:gd name="connsiteX43" fmla="*/ 165549 w 196565"/>
                <a:gd name="connsiteY43" fmla="*/ 136851 h 301428"/>
                <a:gd name="connsiteX44" fmla="*/ 165333 w 196565"/>
                <a:gd name="connsiteY44" fmla="*/ 136150 h 301428"/>
                <a:gd name="connsiteX45" fmla="*/ 164955 w 196565"/>
                <a:gd name="connsiteY45" fmla="*/ 135503 h 301428"/>
                <a:gd name="connsiteX46" fmla="*/ 164254 w 196565"/>
                <a:gd name="connsiteY46" fmla="*/ 134856 h 301428"/>
                <a:gd name="connsiteX47" fmla="*/ 162851 w 196565"/>
                <a:gd name="connsiteY47" fmla="*/ 134370 h 301428"/>
                <a:gd name="connsiteX48" fmla="*/ 162042 w 196565"/>
                <a:gd name="connsiteY48" fmla="*/ 133831 h 301428"/>
                <a:gd name="connsiteX49" fmla="*/ 161287 w 196565"/>
                <a:gd name="connsiteY49" fmla="*/ 132644 h 301428"/>
                <a:gd name="connsiteX50" fmla="*/ 160748 w 196565"/>
                <a:gd name="connsiteY50" fmla="*/ 130756 h 301428"/>
                <a:gd name="connsiteX51" fmla="*/ 160370 w 196565"/>
                <a:gd name="connsiteY51" fmla="*/ 128706 h 301428"/>
                <a:gd name="connsiteX52" fmla="*/ 160262 w 196565"/>
                <a:gd name="connsiteY52" fmla="*/ 126980 h 301428"/>
                <a:gd name="connsiteX53" fmla="*/ 159992 w 196565"/>
                <a:gd name="connsiteY53" fmla="*/ 126333 h 301428"/>
                <a:gd name="connsiteX54" fmla="*/ 159453 w 196565"/>
                <a:gd name="connsiteY54" fmla="*/ 126387 h 301428"/>
                <a:gd name="connsiteX55" fmla="*/ 158860 w 196565"/>
                <a:gd name="connsiteY55" fmla="*/ 126980 h 301428"/>
                <a:gd name="connsiteX56" fmla="*/ 158482 w 196565"/>
                <a:gd name="connsiteY56" fmla="*/ 127897 h 301428"/>
                <a:gd name="connsiteX57" fmla="*/ 158536 w 196565"/>
                <a:gd name="connsiteY57" fmla="*/ 128382 h 301428"/>
                <a:gd name="connsiteX58" fmla="*/ 159021 w 196565"/>
                <a:gd name="connsiteY58" fmla="*/ 129947 h 301428"/>
                <a:gd name="connsiteX59" fmla="*/ 159021 w 196565"/>
                <a:gd name="connsiteY59" fmla="*/ 130918 h 301428"/>
                <a:gd name="connsiteX60" fmla="*/ 158212 w 196565"/>
                <a:gd name="connsiteY60" fmla="*/ 132752 h 301428"/>
                <a:gd name="connsiteX61" fmla="*/ 157080 w 196565"/>
                <a:gd name="connsiteY61" fmla="*/ 134478 h 301428"/>
                <a:gd name="connsiteX62" fmla="*/ 156540 w 196565"/>
                <a:gd name="connsiteY62" fmla="*/ 136258 h 301428"/>
                <a:gd name="connsiteX63" fmla="*/ 157511 w 196565"/>
                <a:gd name="connsiteY63" fmla="*/ 138308 h 301428"/>
                <a:gd name="connsiteX64" fmla="*/ 157835 w 196565"/>
                <a:gd name="connsiteY64" fmla="*/ 139387 h 301428"/>
                <a:gd name="connsiteX65" fmla="*/ 157241 w 196565"/>
                <a:gd name="connsiteY65" fmla="*/ 140304 h 301428"/>
                <a:gd name="connsiteX66" fmla="*/ 156378 w 196565"/>
                <a:gd name="connsiteY66" fmla="*/ 141167 h 301428"/>
                <a:gd name="connsiteX67" fmla="*/ 156001 w 196565"/>
                <a:gd name="connsiteY67" fmla="*/ 142138 h 301428"/>
                <a:gd name="connsiteX68" fmla="*/ 156378 w 196565"/>
                <a:gd name="connsiteY68" fmla="*/ 142839 h 301428"/>
                <a:gd name="connsiteX69" fmla="*/ 157080 w 196565"/>
                <a:gd name="connsiteY69" fmla="*/ 142731 h 301428"/>
                <a:gd name="connsiteX70" fmla="*/ 158374 w 196565"/>
                <a:gd name="connsiteY70" fmla="*/ 142084 h 301428"/>
                <a:gd name="connsiteX71" fmla="*/ 160855 w 196565"/>
                <a:gd name="connsiteY71" fmla="*/ 142569 h 301428"/>
                <a:gd name="connsiteX72" fmla="*/ 161395 w 196565"/>
                <a:gd name="connsiteY72" fmla="*/ 143540 h 301428"/>
                <a:gd name="connsiteX73" fmla="*/ 161395 w 196565"/>
                <a:gd name="connsiteY73" fmla="*/ 144943 h 301428"/>
                <a:gd name="connsiteX74" fmla="*/ 162258 w 196565"/>
                <a:gd name="connsiteY74" fmla="*/ 146615 h 301428"/>
                <a:gd name="connsiteX75" fmla="*/ 163499 w 196565"/>
                <a:gd name="connsiteY75" fmla="*/ 147802 h 301428"/>
                <a:gd name="connsiteX76" fmla="*/ 168947 w 196565"/>
                <a:gd name="connsiteY76" fmla="*/ 151739 h 301428"/>
                <a:gd name="connsiteX77" fmla="*/ 170026 w 196565"/>
                <a:gd name="connsiteY77" fmla="*/ 153088 h 301428"/>
                <a:gd name="connsiteX78" fmla="*/ 169810 w 196565"/>
                <a:gd name="connsiteY78" fmla="*/ 154167 h 301428"/>
                <a:gd name="connsiteX79" fmla="*/ 165818 w 196565"/>
                <a:gd name="connsiteY79" fmla="*/ 155030 h 301428"/>
                <a:gd name="connsiteX80" fmla="*/ 162420 w 196565"/>
                <a:gd name="connsiteY80" fmla="*/ 156325 h 301428"/>
                <a:gd name="connsiteX81" fmla="*/ 161287 w 196565"/>
                <a:gd name="connsiteY81" fmla="*/ 155893 h 301428"/>
                <a:gd name="connsiteX82" fmla="*/ 160963 w 196565"/>
                <a:gd name="connsiteY82" fmla="*/ 157349 h 301428"/>
                <a:gd name="connsiteX83" fmla="*/ 162690 w 196565"/>
                <a:gd name="connsiteY83" fmla="*/ 160424 h 301428"/>
                <a:gd name="connsiteX84" fmla="*/ 163067 w 196565"/>
                <a:gd name="connsiteY84" fmla="*/ 162474 h 301428"/>
                <a:gd name="connsiteX85" fmla="*/ 162528 w 196565"/>
                <a:gd name="connsiteY85" fmla="*/ 164578 h 301428"/>
                <a:gd name="connsiteX86" fmla="*/ 161395 w 196565"/>
                <a:gd name="connsiteY86" fmla="*/ 165441 h 301428"/>
                <a:gd name="connsiteX87" fmla="*/ 159777 w 196565"/>
                <a:gd name="connsiteY87" fmla="*/ 165872 h 301428"/>
                <a:gd name="connsiteX88" fmla="*/ 157727 w 196565"/>
                <a:gd name="connsiteY88" fmla="*/ 166681 h 301428"/>
                <a:gd name="connsiteX89" fmla="*/ 157835 w 196565"/>
                <a:gd name="connsiteY89" fmla="*/ 165387 h 301428"/>
                <a:gd name="connsiteX90" fmla="*/ 158428 w 196565"/>
                <a:gd name="connsiteY90" fmla="*/ 164470 h 301428"/>
                <a:gd name="connsiteX91" fmla="*/ 159237 w 196565"/>
                <a:gd name="connsiteY91" fmla="*/ 164254 h 301428"/>
                <a:gd name="connsiteX92" fmla="*/ 160100 w 196565"/>
                <a:gd name="connsiteY92" fmla="*/ 164955 h 301428"/>
                <a:gd name="connsiteX93" fmla="*/ 160694 w 196565"/>
                <a:gd name="connsiteY93" fmla="*/ 164416 h 301428"/>
                <a:gd name="connsiteX94" fmla="*/ 161287 w 196565"/>
                <a:gd name="connsiteY94" fmla="*/ 163769 h 301428"/>
                <a:gd name="connsiteX95" fmla="*/ 161719 w 196565"/>
                <a:gd name="connsiteY95" fmla="*/ 162042 h 301428"/>
                <a:gd name="connsiteX96" fmla="*/ 160316 w 196565"/>
                <a:gd name="connsiteY96" fmla="*/ 161988 h 301428"/>
                <a:gd name="connsiteX97" fmla="*/ 157457 w 196565"/>
                <a:gd name="connsiteY97" fmla="*/ 163067 h 301428"/>
                <a:gd name="connsiteX98" fmla="*/ 156378 w 196565"/>
                <a:gd name="connsiteY98" fmla="*/ 163769 h 301428"/>
                <a:gd name="connsiteX99" fmla="*/ 155461 w 196565"/>
                <a:gd name="connsiteY99" fmla="*/ 165387 h 301428"/>
                <a:gd name="connsiteX100" fmla="*/ 154167 w 196565"/>
                <a:gd name="connsiteY100" fmla="*/ 169055 h 301428"/>
                <a:gd name="connsiteX101" fmla="*/ 148826 w 196565"/>
                <a:gd name="connsiteY101" fmla="*/ 178171 h 301428"/>
                <a:gd name="connsiteX102" fmla="*/ 147640 w 196565"/>
                <a:gd name="connsiteY102" fmla="*/ 181569 h 301428"/>
                <a:gd name="connsiteX103" fmla="*/ 146777 w 196565"/>
                <a:gd name="connsiteY103" fmla="*/ 189337 h 301428"/>
                <a:gd name="connsiteX104" fmla="*/ 145860 w 196565"/>
                <a:gd name="connsiteY104" fmla="*/ 193059 h 301428"/>
                <a:gd name="connsiteX105" fmla="*/ 143972 w 196565"/>
                <a:gd name="connsiteY105" fmla="*/ 195325 h 301428"/>
                <a:gd name="connsiteX106" fmla="*/ 142299 w 196565"/>
                <a:gd name="connsiteY106" fmla="*/ 195810 h 301428"/>
                <a:gd name="connsiteX107" fmla="*/ 136528 w 196565"/>
                <a:gd name="connsiteY107" fmla="*/ 195864 h 301428"/>
                <a:gd name="connsiteX108" fmla="*/ 134424 w 196565"/>
                <a:gd name="connsiteY108" fmla="*/ 196350 h 301428"/>
                <a:gd name="connsiteX109" fmla="*/ 132536 w 196565"/>
                <a:gd name="connsiteY109" fmla="*/ 197482 h 301428"/>
                <a:gd name="connsiteX110" fmla="*/ 129084 w 196565"/>
                <a:gd name="connsiteY110" fmla="*/ 200665 h 301428"/>
                <a:gd name="connsiteX111" fmla="*/ 125793 w 196565"/>
                <a:gd name="connsiteY111" fmla="*/ 203038 h 301428"/>
                <a:gd name="connsiteX112" fmla="*/ 110581 w 196565"/>
                <a:gd name="connsiteY112" fmla="*/ 210321 h 301428"/>
                <a:gd name="connsiteX113" fmla="*/ 87170 w 196565"/>
                <a:gd name="connsiteY113" fmla="*/ 219221 h 301428"/>
                <a:gd name="connsiteX114" fmla="*/ 65162 w 196565"/>
                <a:gd name="connsiteY114" fmla="*/ 228176 h 301428"/>
                <a:gd name="connsiteX115" fmla="*/ 49141 w 196565"/>
                <a:gd name="connsiteY115" fmla="*/ 235620 h 301428"/>
                <a:gd name="connsiteX116" fmla="*/ 34954 w 196565"/>
                <a:gd name="connsiteY116" fmla="*/ 244304 h 301428"/>
                <a:gd name="connsiteX117" fmla="*/ 30747 w 196565"/>
                <a:gd name="connsiteY117" fmla="*/ 245491 h 301428"/>
                <a:gd name="connsiteX118" fmla="*/ 27295 w 196565"/>
                <a:gd name="connsiteY118" fmla="*/ 244304 h 301428"/>
                <a:gd name="connsiteX119" fmla="*/ 25730 w 196565"/>
                <a:gd name="connsiteY119" fmla="*/ 240960 h 301428"/>
                <a:gd name="connsiteX120" fmla="*/ 26054 w 196565"/>
                <a:gd name="connsiteY120" fmla="*/ 237184 h 301428"/>
                <a:gd name="connsiteX121" fmla="*/ 27888 w 196565"/>
                <a:gd name="connsiteY121" fmla="*/ 230549 h 301428"/>
                <a:gd name="connsiteX122" fmla="*/ 26108 w 196565"/>
                <a:gd name="connsiteY122" fmla="*/ 222997 h 301428"/>
                <a:gd name="connsiteX123" fmla="*/ 25515 w 196565"/>
                <a:gd name="connsiteY123" fmla="*/ 216794 h 301428"/>
                <a:gd name="connsiteX124" fmla="*/ 26108 w 196565"/>
                <a:gd name="connsiteY124" fmla="*/ 201906 h 301428"/>
                <a:gd name="connsiteX125" fmla="*/ 24813 w 196565"/>
                <a:gd name="connsiteY125" fmla="*/ 197914 h 301428"/>
                <a:gd name="connsiteX126" fmla="*/ 19635 w 196565"/>
                <a:gd name="connsiteY126" fmla="*/ 191441 h 301428"/>
                <a:gd name="connsiteX127" fmla="*/ 18394 w 196565"/>
                <a:gd name="connsiteY127" fmla="*/ 187611 h 301428"/>
                <a:gd name="connsiteX128" fmla="*/ 18556 w 196565"/>
                <a:gd name="connsiteY128" fmla="*/ 183835 h 301428"/>
                <a:gd name="connsiteX129" fmla="*/ 20822 w 196565"/>
                <a:gd name="connsiteY129" fmla="*/ 172723 h 301428"/>
                <a:gd name="connsiteX130" fmla="*/ 18988 w 196565"/>
                <a:gd name="connsiteY130" fmla="*/ 173532 h 301428"/>
                <a:gd name="connsiteX131" fmla="*/ 17477 w 196565"/>
                <a:gd name="connsiteY131" fmla="*/ 174449 h 301428"/>
                <a:gd name="connsiteX132" fmla="*/ 16452 w 196565"/>
                <a:gd name="connsiteY132" fmla="*/ 175744 h 301428"/>
                <a:gd name="connsiteX133" fmla="*/ 15427 w 196565"/>
                <a:gd name="connsiteY133" fmla="*/ 184914 h 301428"/>
                <a:gd name="connsiteX134" fmla="*/ 14456 w 196565"/>
                <a:gd name="connsiteY134" fmla="*/ 185993 h 301428"/>
                <a:gd name="connsiteX135" fmla="*/ 12245 w 196565"/>
                <a:gd name="connsiteY135" fmla="*/ 185831 h 301428"/>
                <a:gd name="connsiteX136" fmla="*/ 8846 w 196565"/>
                <a:gd name="connsiteY136" fmla="*/ 184644 h 301428"/>
                <a:gd name="connsiteX137" fmla="*/ 4963 w 196565"/>
                <a:gd name="connsiteY137" fmla="*/ 182325 h 301428"/>
                <a:gd name="connsiteX138" fmla="*/ 0 w 196565"/>
                <a:gd name="connsiteY138" fmla="*/ 180167 h 301428"/>
                <a:gd name="connsiteX139" fmla="*/ 0 w 196565"/>
                <a:gd name="connsiteY139" fmla="*/ 180167 h 301428"/>
                <a:gd name="connsiteX140" fmla="*/ 13917 w 196565"/>
                <a:gd name="connsiteY140" fmla="*/ 142785 h 301428"/>
                <a:gd name="connsiteX141" fmla="*/ 15859 w 196565"/>
                <a:gd name="connsiteY141" fmla="*/ 134262 h 301428"/>
                <a:gd name="connsiteX142" fmla="*/ 16236 w 196565"/>
                <a:gd name="connsiteY142" fmla="*/ 133183 h 301428"/>
                <a:gd name="connsiteX143" fmla="*/ 16776 w 196565"/>
                <a:gd name="connsiteY143" fmla="*/ 132104 h 301428"/>
                <a:gd name="connsiteX144" fmla="*/ 18826 w 196565"/>
                <a:gd name="connsiteY144" fmla="*/ 129407 h 301428"/>
                <a:gd name="connsiteX145" fmla="*/ 19311 w 196565"/>
                <a:gd name="connsiteY145" fmla="*/ 129084 h 301428"/>
                <a:gd name="connsiteX146" fmla="*/ 19905 w 196565"/>
                <a:gd name="connsiteY146" fmla="*/ 128814 h 301428"/>
                <a:gd name="connsiteX147" fmla="*/ 25946 w 196565"/>
                <a:gd name="connsiteY147" fmla="*/ 127627 h 301428"/>
                <a:gd name="connsiteX148" fmla="*/ 27726 w 196565"/>
                <a:gd name="connsiteY148" fmla="*/ 126980 h 301428"/>
                <a:gd name="connsiteX149" fmla="*/ 28212 w 196565"/>
                <a:gd name="connsiteY149" fmla="*/ 126602 h 301428"/>
                <a:gd name="connsiteX150" fmla="*/ 28805 w 196565"/>
                <a:gd name="connsiteY150" fmla="*/ 126063 h 301428"/>
                <a:gd name="connsiteX151" fmla="*/ 29722 w 196565"/>
                <a:gd name="connsiteY151" fmla="*/ 124930 h 301428"/>
                <a:gd name="connsiteX152" fmla="*/ 30100 w 196565"/>
                <a:gd name="connsiteY152" fmla="*/ 124229 h 301428"/>
                <a:gd name="connsiteX153" fmla="*/ 30261 w 196565"/>
                <a:gd name="connsiteY153" fmla="*/ 123582 h 301428"/>
                <a:gd name="connsiteX154" fmla="*/ 30154 w 196565"/>
                <a:gd name="connsiteY154" fmla="*/ 122557 h 301428"/>
                <a:gd name="connsiteX155" fmla="*/ 30585 w 196565"/>
                <a:gd name="connsiteY155" fmla="*/ 121963 h 301428"/>
                <a:gd name="connsiteX156" fmla="*/ 31448 w 196565"/>
                <a:gd name="connsiteY156" fmla="*/ 121478 h 301428"/>
                <a:gd name="connsiteX157" fmla="*/ 37328 w 196565"/>
                <a:gd name="connsiteY157" fmla="*/ 119320 h 301428"/>
                <a:gd name="connsiteX158" fmla="*/ 37867 w 196565"/>
                <a:gd name="connsiteY158" fmla="*/ 118943 h 301428"/>
                <a:gd name="connsiteX159" fmla="*/ 38569 w 196565"/>
                <a:gd name="connsiteY159" fmla="*/ 118349 h 301428"/>
                <a:gd name="connsiteX160" fmla="*/ 40133 w 196565"/>
                <a:gd name="connsiteY160" fmla="*/ 116785 h 301428"/>
                <a:gd name="connsiteX161" fmla="*/ 40996 w 196565"/>
                <a:gd name="connsiteY161" fmla="*/ 115382 h 301428"/>
                <a:gd name="connsiteX162" fmla="*/ 41374 w 196565"/>
                <a:gd name="connsiteY162" fmla="*/ 113386 h 301428"/>
                <a:gd name="connsiteX163" fmla="*/ 41482 w 196565"/>
                <a:gd name="connsiteY163" fmla="*/ 111499 h 301428"/>
                <a:gd name="connsiteX164" fmla="*/ 41805 w 196565"/>
                <a:gd name="connsiteY164" fmla="*/ 109557 h 301428"/>
                <a:gd name="connsiteX165" fmla="*/ 42344 w 196565"/>
                <a:gd name="connsiteY165" fmla="*/ 107669 h 301428"/>
                <a:gd name="connsiteX166" fmla="*/ 43100 w 196565"/>
                <a:gd name="connsiteY166" fmla="*/ 105996 h 301428"/>
                <a:gd name="connsiteX167" fmla="*/ 44179 w 196565"/>
                <a:gd name="connsiteY167" fmla="*/ 104432 h 301428"/>
                <a:gd name="connsiteX168" fmla="*/ 48224 w 196565"/>
                <a:gd name="connsiteY168" fmla="*/ 100332 h 301428"/>
                <a:gd name="connsiteX169" fmla="*/ 48548 w 196565"/>
                <a:gd name="connsiteY169" fmla="*/ 99685 h 301428"/>
                <a:gd name="connsiteX170" fmla="*/ 49681 w 196565"/>
                <a:gd name="connsiteY170" fmla="*/ 96449 h 301428"/>
                <a:gd name="connsiteX171" fmla="*/ 51083 w 196565"/>
                <a:gd name="connsiteY171" fmla="*/ 93859 h 301428"/>
                <a:gd name="connsiteX172" fmla="*/ 51461 w 196565"/>
                <a:gd name="connsiteY172" fmla="*/ 92889 h 301428"/>
                <a:gd name="connsiteX173" fmla="*/ 51623 w 196565"/>
                <a:gd name="connsiteY173" fmla="*/ 91972 h 301428"/>
                <a:gd name="connsiteX174" fmla="*/ 51461 w 196565"/>
                <a:gd name="connsiteY174" fmla="*/ 89005 h 301428"/>
                <a:gd name="connsiteX175" fmla="*/ 51299 w 196565"/>
                <a:gd name="connsiteY175" fmla="*/ 88142 h 301428"/>
                <a:gd name="connsiteX176" fmla="*/ 50921 w 196565"/>
                <a:gd name="connsiteY176" fmla="*/ 87548 h 301428"/>
                <a:gd name="connsiteX177" fmla="*/ 50544 w 196565"/>
                <a:gd name="connsiteY177" fmla="*/ 87117 h 301428"/>
                <a:gd name="connsiteX178" fmla="*/ 50220 w 196565"/>
                <a:gd name="connsiteY178" fmla="*/ 86200 h 301428"/>
                <a:gd name="connsiteX179" fmla="*/ 49411 w 196565"/>
                <a:gd name="connsiteY179" fmla="*/ 84743 h 301428"/>
                <a:gd name="connsiteX180" fmla="*/ 49141 w 196565"/>
                <a:gd name="connsiteY180" fmla="*/ 83934 h 301428"/>
                <a:gd name="connsiteX181" fmla="*/ 49141 w 196565"/>
                <a:gd name="connsiteY181" fmla="*/ 81021 h 301428"/>
                <a:gd name="connsiteX182" fmla="*/ 49141 w 196565"/>
                <a:gd name="connsiteY182" fmla="*/ 80374 h 301428"/>
                <a:gd name="connsiteX183" fmla="*/ 49087 w 196565"/>
                <a:gd name="connsiteY183" fmla="*/ 79835 h 301428"/>
                <a:gd name="connsiteX184" fmla="*/ 49195 w 196565"/>
                <a:gd name="connsiteY184" fmla="*/ 79457 h 301428"/>
                <a:gd name="connsiteX185" fmla="*/ 50058 w 196565"/>
                <a:gd name="connsiteY185" fmla="*/ 78971 h 301428"/>
                <a:gd name="connsiteX186" fmla="*/ 51299 w 196565"/>
                <a:gd name="connsiteY186" fmla="*/ 78432 h 301428"/>
                <a:gd name="connsiteX187" fmla="*/ 61872 w 196565"/>
                <a:gd name="connsiteY187" fmla="*/ 76058 h 301428"/>
                <a:gd name="connsiteX188" fmla="*/ 66942 w 196565"/>
                <a:gd name="connsiteY188" fmla="*/ 74710 h 301428"/>
                <a:gd name="connsiteX189" fmla="*/ 70934 w 196565"/>
                <a:gd name="connsiteY189" fmla="*/ 73631 h 301428"/>
                <a:gd name="connsiteX190" fmla="*/ 73038 w 196565"/>
                <a:gd name="connsiteY190" fmla="*/ 72606 h 301428"/>
                <a:gd name="connsiteX191" fmla="*/ 75843 w 196565"/>
                <a:gd name="connsiteY191" fmla="*/ 70449 h 301428"/>
                <a:gd name="connsiteX192" fmla="*/ 88249 w 196565"/>
                <a:gd name="connsiteY192" fmla="*/ 58797 h 301428"/>
                <a:gd name="connsiteX193" fmla="*/ 86308 w 196565"/>
                <a:gd name="connsiteY193" fmla="*/ 54859 h 301428"/>
                <a:gd name="connsiteX194" fmla="*/ 86577 w 196565"/>
                <a:gd name="connsiteY194" fmla="*/ 53834 h 301428"/>
                <a:gd name="connsiteX195" fmla="*/ 87548 w 196565"/>
                <a:gd name="connsiteY195" fmla="*/ 52108 h 301428"/>
                <a:gd name="connsiteX196" fmla="*/ 89058 w 196565"/>
                <a:gd name="connsiteY196" fmla="*/ 50274 h 301428"/>
                <a:gd name="connsiteX197" fmla="*/ 90623 w 196565"/>
                <a:gd name="connsiteY197" fmla="*/ 47253 h 301428"/>
                <a:gd name="connsiteX198" fmla="*/ 90839 w 196565"/>
                <a:gd name="connsiteY198" fmla="*/ 45150 h 301428"/>
                <a:gd name="connsiteX199" fmla="*/ 90191 w 196565"/>
                <a:gd name="connsiteY199" fmla="*/ 43046 h 301428"/>
                <a:gd name="connsiteX200" fmla="*/ 89112 w 196565"/>
                <a:gd name="connsiteY200" fmla="*/ 40619 h 301428"/>
                <a:gd name="connsiteX201" fmla="*/ 88573 w 196565"/>
                <a:gd name="connsiteY201" fmla="*/ 38137 h 301428"/>
                <a:gd name="connsiteX202" fmla="*/ 88843 w 196565"/>
                <a:gd name="connsiteY202" fmla="*/ 35170 h 301428"/>
                <a:gd name="connsiteX203" fmla="*/ 94561 w 196565"/>
                <a:gd name="connsiteY203" fmla="*/ 9871 h 301428"/>
                <a:gd name="connsiteX204" fmla="*/ 95100 w 196565"/>
                <a:gd name="connsiteY204" fmla="*/ 8037 h 301428"/>
                <a:gd name="connsiteX205" fmla="*/ 95693 w 196565"/>
                <a:gd name="connsiteY205" fmla="*/ 7174 h 301428"/>
                <a:gd name="connsiteX206" fmla="*/ 96556 w 196565"/>
                <a:gd name="connsiteY206" fmla="*/ 6419 h 301428"/>
                <a:gd name="connsiteX207" fmla="*/ 100656 w 196565"/>
                <a:gd name="connsiteY207" fmla="*/ 4909 h 301428"/>
                <a:gd name="connsiteX208" fmla="*/ 101195 w 196565"/>
                <a:gd name="connsiteY208" fmla="*/ 4801 h 301428"/>
                <a:gd name="connsiteX209" fmla="*/ 103731 w 196565"/>
                <a:gd name="connsiteY209" fmla="*/ 4477 h 301428"/>
                <a:gd name="connsiteX210" fmla="*/ 107507 w 196565"/>
                <a:gd name="connsiteY210" fmla="*/ 3776 h 301428"/>
                <a:gd name="connsiteX211" fmla="*/ 115274 w 196565"/>
                <a:gd name="connsiteY211" fmla="*/ 486 h 301428"/>
                <a:gd name="connsiteX212" fmla="*/ 117270 w 196565"/>
                <a:gd name="connsiteY212" fmla="*/ 0 h 301428"/>
                <a:gd name="connsiteX213" fmla="*/ 118511 w 196565"/>
                <a:gd name="connsiteY213" fmla="*/ 0 h 301428"/>
                <a:gd name="connsiteX214" fmla="*/ 118996 w 196565"/>
                <a:gd name="connsiteY214" fmla="*/ 647 h 301428"/>
                <a:gd name="connsiteX215" fmla="*/ 118996 w 196565"/>
                <a:gd name="connsiteY215" fmla="*/ 1834 h 301428"/>
                <a:gd name="connsiteX216" fmla="*/ 118241 w 196565"/>
                <a:gd name="connsiteY216" fmla="*/ 5610 h 301428"/>
                <a:gd name="connsiteX217" fmla="*/ 116030 w 196565"/>
                <a:gd name="connsiteY217" fmla="*/ 5826 h 301428"/>
                <a:gd name="connsiteX218" fmla="*/ 115005 w 196565"/>
                <a:gd name="connsiteY218" fmla="*/ 6365 h 301428"/>
                <a:gd name="connsiteX219" fmla="*/ 113980 w 196565"/>
                <a:gd name="connsiteY219" fmla="*/ 7120 h 301428"/>
                <a:gd name="connsiteX220" fmla="*/ 112092 w 196565"/>
                <a:gd name="connsiteY220" fmla="*/ 9116 h 301428"/>
                <a:gd name="connsiteX221" fmla="*/ 108855 w 196565"/>
                <a:gd name="connsiteY221" fmla="*/ 13593 h 301428"/>
                <a:gd name="connsiteX222" fmla="*/ 112793 w 196565"/>
                <a:gd name="connsiteY222" fmla="*/ 13917 h 301428"/>
                <a:gd name="connsiteX223" fmla="*/ 114196 w 196565"/>
                <a:gd name="connsiteY223" fmla="*/ 14187 h 301428"/>
                <a:gd name="connsiteX224" fmla="*/ 115220 w 196565"/>
                <a:gd name="connsiteY224" fmla="*/ 14888 h 301428"/>
                <a:gd name="connsiteX225" fmla="*/ 115868 w 196565"/>
                <a:gd name="connsiteY225" fmla="*/ 15859 h 301428"/>
                <a:gd name="connsiteX226" fmla="*/ 116084 w 196565"/>
                <a:gd name="connsiteY226" fmla="*/ 18664 h 301428"/>
                <a:gd name="connsiteX227" fmla="*/ 116353 w 196565"/>
                <a:gd name="connsiteY227" fmla="*/ 20120 h 301428"/>
                <a:gd name="connsiteX228" fmla="*/ 117001 w 196565"/>
                <a:gd name="connsiteY228" fmla="*/ 21199 h 301428"/>
                <a:gd name="connsiteX229" fmla="*/ 118619 w 196565"/>
                <a:gd name="connsiteY229" fmla="*/ 22764 h 301428"/>
                <a:gd name="connsiteX230" fmla="*/ 119104 w 196565"/>
                <a:gd name="connsiteY230" fmla="*/ 23735 h 301428"/>
                <a:gd name="connsiteX231" fmla="*/ 119374 w 196565"/>
                <a:gd name="connsiteY231" fmla="*/ 25676 h 301428"/>
                <a:gd name="connsiteX232" fmla="*/ 119913 w 196565"/>
                <a:gd name="connsiteY232" fmla="*/ 27672 h 301428"/>
                <a:gd name="connsiteX233" fmla="*/ 123581 w 196565"/>
                <a:gd name="connsiteY233" fmla="*/ 36627 h 301428"/>
                <a:gd name="connsiteX234" fmla="*/ 123959 w 196565"/>
                <a:gd name="connsiteY234" fmla="*/ 47146 h 301428"/>
                <a:gd name="connsiteX235" fmla="*/ 123635 w 196565"/>
                <a:gd name="connsiteY235" fmla="*/ 48764 h 301428"/>
                <a:gd name="connsiteX236" fmla="*/ 123312 w 196565"/>
                <a:gd name="connsiteY236" fmla="*/ 49789 h 301428"/>
                <a:gd name="connsiteX237" fmla="*/ 123258 w 196565"/>
                <a:gd name="connsiteY237" fmla="*/ 51299 h 301428"/>
                <a:gd name="connsiteX238" fmla="*/ 123528 w 196565"/>
                <a:gd name="connsiteY238" fmla="*/ 52917 h 301428"/>
                <a:gd name="connsiteX239" fmla="*/ 124337 w 196565"/>
                <a:gd name="connsiteY239" fmla="*/ 55399 h 301428"/>
                <a:gd name="connsiteX240" fmla="*/ 125577 w 196565"/>
                <a:gd name="connsiteY240" fmla="*/ 56855 h 301428"/>
                <a:gd name="connsiteX241" fmla="*/ 126926 w 196565"/>
                <a:gd name="connsiteY241" fmla="*/ 57556 h 301428"/>
                <a:gd name="connsiteX242" fmla="*/ 129623 w 196565"/>
                <a:gd name="connsiteY242" fmla="*/ 57880 h 301428"/>
                <a:gd name="connsiteX243" fmla="*/ 130756 w 196565"/>
                <a:gd name="connsiteY243" fmla="*/ 58419 h 301428"/>
                <a:gd name="connsiteX244" fmla="*/ 131241 w 196565"/>
                <a:gd name="connsiteY244" fmla="*/ 59390 h 301428"/>
                <a:gd name="connsiteX245" fmla="*/ 130378 w 196565"/>
                <a:gd name="connsiteY245" fmla="*/ 63112 h 301428"/>
                <a:gd name="connsiteX246" fmla="*/ 129785 w 196565"/>
                <a:gd name="connsiteY246" fmla="*/ 69424 h 301428"/>
                <a:gd name="connsiteX247" fmla="*/ 130001 w 196565"/>
                <a:gd name="connsiteY247" fmla="*/ 71312 h 301428"/>
                <a:gd name="connsiteX248" fmla="*/ 132266 w 196565"/>
                <a:gd name="connsiteY248" fmla="*/ 77569 h 301428"/>
                <a:gd name="connsiteX249" fmla="*/ 133075 w 196565"/>
                <a:gd name="connsiteY249" fmla="*/ 82478 h 301428"/>
                <a:gd name="connsiteX250" fmla="*/ 133183 w 196565"/>
                <a:gd name="connsiteY250" fmla="*/ 83179 h 301428"/>
                <a:gd name="connsiteX251" fmla="*/ 133399 w 196565"/>
                <a:gd name="connsiteY251" fmla="*/ 83826 h 301428"/>
                <a:gd name="connsiteX252" fmla="*/ 134046 w 196565"/>
                <a:gd name="connsiteY252" fmla="*/ 85229 h 301428"/>
                <a:gd name="connsiteX253" fmla="*/ 134532 w 196565"/>
                <a:gd name="connsiteY253" fmla="*/ 85660 h 301428"/>
                <a:gd name="connsiteX254" fmla="*/ 135179 w 196565"/>
                <a:gd name="connsiteY254" fmla="*/ 85876 h 301428"/>
                <a:gd name="connsiteX255" fmla="*/ 137121 w 196565"/>
                <a:gd name="connsiteY255" fmla="*/ 85337 h 301428"/>
                <a:gd name="connsiteX256" fmla="*/ 138038 w 196565"/>
                <a:gd name="connsiteY256" fmla="*/ 84743 h 301428"/>
                <a:gd name="connsiteX257" fmla="*/ 138470 w 196565"/>
                <a:gd name="connsiteY257" fmla="*/ 83880 h 301428"/>
                <a:gd name="connsiteX258" fmla="*/ 138793 w 196565"/>
                <a:gd name="connsiteY258" fmla="*/ 82855 h 301428"/>
                <a:gd name="connsiteX259" fmla="*/ 139333 w 196565"/>
                <a:gd name="connsiteY259" fmla="*/ 82208 h 301428"/>
                <a:gd name="connsiteX260" fmla="*/ 141167 w 196565"/>
                <a:gd name="connsiteY260" fmla="*/ 81561 h 301428"/>
                <a:gd name="connsiteX261" fmla="*/ 142192 w 196565"/>
                <a:gd name="connsiteY261" fmla="*/ 80967 h 301428"/>
                <a:gd name="connsiteX262" fmla="*/ 143972 w 196565"/>
                <a:gd name="connsiteY262" fmla="*/ 79457 h 301428"/>
                <a:gd name="connsiteX263" fmla="*/ 144781 w 196565"/>
                <a:gd name="connsiteY263" fmla="*/ 79025 h 301428"/>
                <a:gd name="connsiteX264" fmla="*/ 145644 w 196565"/>
                <a:gd name="connsiteY264" fmla="*/ 78971 h 301428"/>
                <a:gd name="connsiteX265" fmla="*/ 148017 w 196565"/>
                <a:gd name="connsiteY265" fmla="*/ 80050 h 301428"/>
                <a:gd name="connsiteX266" fmla="*/ 149797 w 196565"/>
                <a:gd name="connsiteY266" fmla="*/ 80482 h 301428"/>
                <a:gd name="connsiteX267" fmla="*/ 157187 w 196565"/>
                <a:gd name="connsiteY267" fmla="*/ 80913 h 301428"/>
                <a:gd name="connsiteX268" fmla="*/ 159723 w 196565"/>
                <a:gd name="connsiteY268" fmla="*/ 81399 h 301428"/>
                <a:gd name="connsiteX269" fmla="*/ 179951 w 196565"/>
                <a:gd name="connsiteY269" fmla="*/ 82747 h 301428"/>
                <a:gd name="connsiteX270" fmla="*/ 186640 w 196565"/>
                <a:gd name="connsiteY270" fmla="*/ 83880 h 301428"/>
                <a:gd name="connsiteX271" fmla="*/ 195325 w 196565"/>
                <a:gd name="connsiteY271" fmla="*/ 86901 h 301428"/>
                <a:gd name="connsiteX272" fmla="*/ 196565 w 196565"/>
                <a:gd name="connsiteY272" fmla="*/ 86901 h 301428"/>
                <a:gd name="connsiteX273" fmla="*/ 133453 w 196565"/>
                <a:gd name="connsiteY273" fmla="*/ 295819 h 301428"/>
                <a:gd name="connsiteX274" fmla="*/ 133507 w 196565"/>
                <a:gd name="connsiteY274" fmla="*/ 296197 h 301428"/>
                <a:gd name="connsiteX275" fmla="*/ 133723 w 196565"/>
                <a:gd name="connsiteY275" fmla="*/ 296736 h 301428"/>
                <a:gd name="connsiteX276" fmla="*/ 134046 w 196565"/>
                <a:gd name="connsiteY276" fmla="*/ 297168 h 301428"/>
                <a:gd name="connsiteX277" fmla="*/ 134478 w 196565"/>
                <a:gd name="connsiteY277" fmla="*/ 297222 h 301428"/>
                <a:gd name="connsiteX278" fmla="*/ 130001 w 196565"/>
                <a:gd name="connsiteY278" fmla="*/ 300890 h 301428"/>
                <a:gd name="connsiteX279" fmla="*/ 128221 w 196565"/>
                <a:gd name="connsiteY279" fmla="*/ 301429 h 301428"/>
                <a:gd name="connsiteX280" fmla="*/ 127088 w 196565"/>
                <a:gd name="connsiteY280" fmla="*/ 300296 h 301428"/>
                <a:gd name="connsiteX281" fmla="*/ 128976 w 196565"/>
                <a:gd name="connsiteY281" fmla="*/ 297761 h 301428"/>
                <a:gd name="connsiteX282" fmla="*/ 133884 w 196565"/>
                <a:gd name="connsiteY282" fmla="*/ 293661 h 301428"/>
                <a:gd name="connsiteX283" fmla="*/ 133884 w 196565"/>
                <a:gd name="connsiteY283" fmla="*/ 294255 h 301428"/>
                <a:gd name="connsiteX284" fmla="*/ 133453 w 196565"/>
                <a:gd name="connsiteY284" fmla="*/ 295334 h 301428"/>
                <a:gd name="connsiteX285" fmla="*/ 133453 w 196565"/>
                <a:gd name="connsiteY285" fmla="*/ 295819 h 301428"/>
                <a:gd name="connsiteX286" fmla="*/ 181515 w 196565"/>
                <a:gd name="connsiteY286" fmla="*/ 176445 h 301428"/>
                <a:gd name="connsiteX287" fmla="*/ 181947 w 196565"/>
                <a:gd name="connsiteY287" fmla="*/ 174881 h 301428"/>
                <a:gd name="connsiteX288" fmla="*/ 182918 w 196565"/>
                <a:gd name="connsiteY288" fmla="*/ 175528 h 301428"/>
                <a:gd name="connsiteX289" fmla="*/ 184536 w 196565"/>
                <a:gd name="connsiteY289" fmla="*/ 177955 h 301428"/>
                <a:gd name="connsiteX290" fmla="*/ 184266 w 196565"/>
                <a:gd name="connsiteY290" fmla="*/ 181246 h 301428"/>
                <a:gd name="connsiteX291" fmla="*/ 182540 w 196565"/>
                <a:gd name="connsiteY291" fmla="*/ 187611 h 301428"/>
                <a:gd name="connsiteX292" fmla="*/ 181947 w 196565"/>
                <a:gd name="connsiteY292" fmla="*/ 192466 h 301428"/>
                <a:gd name="connsiteX293" fmla="*/ 181138 w 196565"/>
                <a:gd name="connsiteY293" fmla="*/ 195648 h 301428"/>
                <a:gd name="connsiteX294" fmla="*/ 180922 w 196565"/>
                <a:gd name="connsiteY294" fmla="*/ 197321 h 301428"/>
                <a:gd name="connsiteX295" fmla="*/ 180329 w 196565"/>
                <a:gd name="connsiteY295" fmla="*/ 197968 h 301428"/>
                <a:gd name="connsiteX296" fmla="*/ 178926 w 196565"/>
                <a:gd name="connsiteY296" fmla="*/ 196404 h 301428"/>
                <a:gd name="connsiteX297" fmla="*/ 175636 w 196565"/>
                <a:gd name="connsiteY297" fmla="*/ 191225 h 301428"/>
                <a:gd name="connsiteX298" fmla="*/ 175042 w 196565"/>
                <a:gd name="connsiteY298" fmla="*/ 189984 h 301428"/>
                <a:gd name="connsiteX299" fmla="*/ 174988 w 196565"/>
                <a:gd name="connsiteY299" fmla="*/ 188690 h 301428"/>
                <a:gd name="connsiteX300" fmla="*/ 175528 w 196565"/>
                <a:gd name="connsiteY300" fmla="*/ 186856 h 301428"/>
                <a:gd name="connsiteX301" fmla="*/ 177686 w 196565"/>
                <a:gd name="connsiteY301" fmla="*/ 182325 h 301428"/>
                <a:gd name="connsiteX302" fmla="*/ 177955 w 196565"/>
                <a:gd name="connsiteY302" fmla="*/ 180706 h 301428"/>
                <a:gd name="connsiteX303" fmla="*/ 178495 w 196565"/>
                <a:gd name="connsiteY303" fmla="*/ 179681 h 301428"/>
                <a:gd name="connsiteX304" fmla="*/ 180922 w 196565"/>
                <a:gd name="connsiteY304" fmla="*/ 177632 h 301428"/>
                <a:gd name="connsiteX305" fmla="*/ 181515 w 196565"/>
                <a:gd name="connsiteY305" fmla="*/ 176445 h 301428"/>
                <a:gd name="connsiteX306" fmla="*/ 173208 w 196565"/>
                <a:gd name="connsiteY306" fmla="*/ 204765 h 301428"/>
                <a:gd name="connsiteX307" fmla="*/ 173748 w 196565"/>
                <a:gd name="connsiteY307" fmla="*/ 205304 h 301428"/>
                <a:gd name="connsiteX308" fmla="*/ 175042 w 196565"/>
                <a:gd name="connsiteY308" fmla="*/ 205951 h 301428"/>
                <a:gd name="connsiteX309" fmla="*/ 175582 w 196565"/>
                <a:gd name="connsiteY309" fmla="*/ 206545 h 301428"/>
                <a:gd name="connsiteX310" fmla="*/ 175798 w 196565"/>
                <a:gd name="connsiteY310" fmla="*/ 207462 h 301428"/>
                <a:gd name="connsiteX311" fmla="*/ 174719 w 196565"/>
                <a:gd name="connsiteY311" fmla="*/ 208109 h 301428"/>
                <a:gd name="connsiteX312" fmla="*/ 173910 w 196565"/>
                <a:gd name="connsiteY312" fmla="*/ 210590 h 301428"/>
                <a:gd name="connsiteX313" fmla="*/ 172831 w 196565"/>
                <a:gd name="connsiteY313" fmla="*/ 211777 h 301428"/>
                <a:gd name="connsiteX314" fmla="*/ 171968 w 196565"/>
                <a:gd name="connsiteY314" fmla="*/ 213234 h 301428"/>
                <a:gd name="connsiteX315" fmla="*/ 171968 w 196565"/>
                <a:gd name="connsiteY315" fmla="*/ 215445 h 301428"/>
                <a:gd name="connsiteX316" fmla="*/ 172453 w 196565"/>
                <a:gd name="connsiteY316" fmla="*/ 216632 h 301428"/>
                <a:gd name="connsiteX317" fmla="*/ 173586 w 196565"/>
                <a:gd name="connsiteY317" fmla="*/ 218736 h 301428"/>
                <a:gd name="connsiteX318" fmla="*/ 173802 w 196565"/>
                <a:gd name="connsiteY318" fmla="*/ 220030 h 301428"/>
                <a:gd name="connsiteX319" fmla="*/ 173424 w 196565"/>
                <a:gd name="connsiteY319" fmla="*/ 221001 h 301428"/>
                <a:gd name="connsiteX320" fmla="*/ 172615 w 196565"/>
                <a:gd name="connsiteY320" fmla="*/ 221325 h 301428"/>
                <a:gd name="connsiteX321" fmla="*/ 171644 w 196565"/>
                <a:gd name="connsiteY321" fmla="*/ 221379 h 301428"/>
                <a:gd name="connsiteX322" fmla="*/ 170835 w 196565"/>
                <a:gd name="connsiteY322" fmla="*/ 221487 h 301428"/>
                <a:gd name="connsiteX323" fmla="*/ 170080 w 196565"/>
                <a:gd name="connsiteY323" fmla="*/ 222188 h 301428"/>
                <a:gd name="connsiteX324" fmla="*/ 169648 w 196565"/>
                <a:gd name="connsiteY324" fmla="*/ 222997 h 301428"/>
                <a:gd name="connsiteX325" fmla="*/ 169163 w 196565"/>
                <a:gd name="connsiteY325" fmla="*/ 223644 h 301428"/>
                <a:gd name="connsiteX326" fmla="*/ 168192 w 196565"/>
                <a:gd name="connsiteY326" fmla="*/ 223914 h 301428"/>
                <a:gd name="connsiteX327" fmla="*/ 166897 w 196565"/>
                <a:gd name="connsiteY327" fmla="*/ 223968 h 301428"/>
                <a:gd name="connsiteX328" fmla="*/ 166088 w 196565"/>
                <a:gd name="connsiteY328" fmla="*/ 224076 h 301428"/>
                <a:gd name="connsiteX329" fmla="*/ 165495 w 196565"/>
                <a:gd name="connsiteY329" fmla="*/ 224454 h 301428"/>
                <a:gd name="connsiteX330" fmla="*/ 164901 w 196565"/>
                <a:gd name="connsiteY330" fmla="*/ 225101 h 301428"/>
                <a:gd name="connsiteX331" fmla="*/ 164739 w 196565"/>
                <a:gd name="connsiteY331" fmla="*/ 225586 h 301428"/>
                <a:gd name="connsiteX332" fmla="*/ 164847 w 196565"/>
                <a:gd name="connsiteY332" fmla="*/ 226719 h 301428"/>
                <a:gd name="connsiteX333" fmla="*/ 164632 w 196565"/>
                <a:gd name="connsiteY333" fmla="*/ 227205 h 301428"/>
                <a:gd name="connsiteX334" fmla="*/ 164146 w 196565"/>
                <a:gd name="connsiteY334" fmla="*/ 227528 h 301428"/>
                <a:gd name="connsiteX335" fmla="*/ 162851 w 196565"/>
                <a:gd name="connsiteY335" fmla="*/ 228229 h 301428"/>
                <a:gd name="connsiteX336" fmla="*/ 162582 w 196565"/>
                <a:gd name="connsiteY336" fmla="*/ 228445 h 301428"/>
                <a:gd name="connsiteX337" fmla="*/ 162312 w 196565"/>
                <a:gd name="connsiteY337" fmla="*/ 228985 h 301428"/>
                <a:gd name="connsiteX338" fmla="*/ 161665 w 196565"/>
                <a:gd name="connsiteY338" fmla="*/ 229740 h 301428"/>
                <a:gd name="connsiteX339" fmla="*/ 160208 w 196565"/>
                <a:gd name="connsiteY339" fmla="*/ 231088 h 301428"/>
                <a:gd name="connsiteX340" fmla="*/ 159399 w 196565"/>
                <a:gd name="connsiteY340" fmla="*/ 231466 h 301428"/>
                <a:gd name="connsiteX341" fmla="*/ 157673 w 196565"/>
                <a:gd name="connsiteY341" fmla="*/ 232005 h 301428"/>
                <a:gd name="connsiteX342" fmla="*/ 156864 w 196565"/>
                <a:gd name="connsiteY342" fmla="*/ 232545 h 301428"/>
                <a:gd name="connsiteX343" fmla="*/ 155515 w 196565"/>
                <a:gd name="connsiteY343" fmla="*/ 234649 h 301428"/>
                <a:gd name="connsiteX344" fmla="*/ 154814 w 196565"/>
                <a:gd name="connsiteY344" fmla="*/ 235188 h 301428"/>
                <a:gd name="connsiteX345" fmla="*/ 154706 w 196565"/>
                <a:gd name="connsiteY345" fmla="*/ 233786 h 301428"/>
                <a:gd name="connsiteX346" fmla="*/ 154059 w 196565"/>
                <a:gd name="connsiteY346" fmla="*/ 232653 h 301428"/>
                <a:gd name="connsiteX347" fmla="*/ 153034 w 196565"/>
                <a:gd name="connsiteY347" fmla="*/ 232221 h 301428"/>
                <a:gd name="connsiteX348" fmla="*/ 151847 w 196565"/>
                <a:gd name="connsiteY348" fmla="*/ 232922 h 301428"/>
                <a:gd name="connsiteX349" fmla="*/ 151200 w 196565"/>
                <a:gd name="connsiteY349" fmla="*/ 231142 h 301428"/>
                <a:gd name="connsiteX350" fmla="*/ 151470 w 196565"/>
                <a:gd name="connsiteY350" fmla="*/ 229200 h 301428"/>
                <a:gd name="connsiteX351" fmla="*/ 152063 w 196565"/>
                <a:gd name="connsiteY351" fmla="*/ 227258 h 301428"/>
                <a:gd name="connsiteX352" fmla="*/ 152387 w 196565"/>
                <a:gd name="connsiteY352" fmla="*/ 225424 h 301428"/>
                <a:gd name="connsiteX353" fmla="*/ 152764 w 196565"/>
                <a:gd name="connsiteY353" fmla="*/ 225101 h 301428"/>
                <a:gd name="connsiteX354" fmla="*/ 153573 w 196565"/>
                <a:gd name="connsiteY354" fmla="*/ 224885 h 301428"/>
                <a:gd name="connsiteX355" fmla="*/ 154383 w 196565"/>
                <a:gd name="connsiteY355" fmla="*/ 224454 h 301428"/>
                <a:gd name="connsiteX356" fmla="*/ 154760 w 196565"/>
                <a:gd name="connsiteY356" fmla="*/ 223644 h 301428"/>
                <a:gd name="connsiteX357" fmla="*/ 154544 w 196565"/>
                <a:gd name="connsiteY357" fmla="*/ 222835 h 301428"/>
                <a:gd name="connsiteX358" fmla="*/ 153465 w 196565"/>
                <a:gd name="connsiteY358" fmla="*/ 221541 h 301428"/>
                <a:gd name="connsiteX359" fmla="*/ 153088 w 196565"/>
                <a:gd name="connsiteY359" fmla="*/ 220947 h 301428"/>
                <a:gd name="connsiteX360" fmla="*/ 152872 w 196565"/>
                <a:gd name="connsiteY360" fmla="*/ 219437 h 301428"/>
                <a:gd name="connsiteX361" fmla="*/ 153627 w 196565"/>
                <a:gd name="connsiteY361" fmla="*/ 214151 h 301428"/>
                <a:gd name="connsiteX362" fmla="*/ 153358 w 196565"/>
                <a:gd name="connsiteY362" fmla="*/ 212101 h 301428"/>
                <a:gd name="connsiteX363" fmla="*/ 152656 w 196565"/>
                <a:gd name="connsiteY363" fmla="*/ 210914 h 301428"/>
                <a:gd name="connsiteX364" fmla="*/ 150714 w 196565"/>
                <a:gd name="connsiteY364" fmla="*/ 209080 h 301428"/>
                <a:gd name="connsiteX365" fmla="*/ 149150 w 196565"/>
                <a:gd name="connsiteY365" fmla="*/ 206868 h 301428"/>
                <a:gd name="connsiteX366" fmla="*/ 148557 w 196565"/>
                <a:gd name="connsiteY366" fmla="*/ 205520 h 301428"/>
                <a:gd name="connsiteX367" fmla="*/ 148017 w 196565"/>
                <a:gd name="connsiteY367" fmla="*/ 199047 h 301428"/>
                <a:gd name="connsiteX368" fmla="*/ 148287 w 196565"/>
                <a:gd name="connsiteY368" fmla="*/ 197213 h 301428"/>
                <a:gd name="connsiteX369" fmla="*/ 150391 w 196565"/>
                <a:gd name="connsiteY369" fmla="*/ 191765 h 301428"/>
                <a:gd name="connsiteX370" fmla="*/ 150876 w 196565"/>
                <a:gd name="connsiteY370" fmla="*/ 185777 h 301428"/>
                <a:gd name="connsiteX371" fmla="*/ 151416 w 196565"/>
                <a:gd name="connsiteY371" fmla="*/ 184159 h 301428"/>
                <a:gd name="connsiteX372" fmla="*/ 155246 w 196565"/>
                <a:gd name="connsiteY372" fmla="*/ 177308 h 301428"/>
                <a:gd name="connsiteX373" fmla="*/ 157080 w 196565"/>
                <a:gd name="connsiteY373" fmla="*/ 171806 h 301428"/>
                <a:gd name="connsiteX374" fmla="*/ 157187 w 196565"/>
                <a:gd name="connsiteY374" fmla="*/ 170781 h 301428"/>
                <a:gd name="connsiteX375" fmla="*/ 157781 w 196565"/>
                <a:gd name="connsiteY375" fmla="*/ 170296 h 301428"/>
                <a:gd name="connsiteX376" fmla="*/ 160640 w 196565"/>
                <a:gd name="connsiteY376" fmla="*/ 169001 h 301428"/>
                <a:gd name="connsiteX377" fmla="*/ 161611 w 196565"/>
                <a:gd name="connsiteY377" fmla="*/ 168408 h 301428"/>
                <a:gd name="connsiteX378" fmla="*/ 166681 w 196565"/>
                <a:gd name="connsiteY378" fmla="*/ 163930 h 301428"/>
                <a:gd name="connsiteX379" fmla="*/ 168138 w 196565"/>
                <a:gd name="connsiteY379" fmla="*/ 163283 h 301428"/>
                <a:gd name="connsiteX380" fmla="*/ 168893 w 196565"/>
                <a:gd name="connsiteY380" fmla="*/ 162798 h 301428"/>
                <a:gd name="connsiteX381" fmla="*/ 169486 w 196565"/>
                <a:gd name="connsiteY381" fmla="*/ 161934 h 301428"/>
                <a:gd name="connsiteX382" fmla="*/ 170026 w 196565"/>
                <a:gd name="connsiteY382" fmla="*/ 161611 h 301428"/>
                <a:gd name="connsiteX383" fmla="*/ 170781 w 196565"/>
                <a:gd name="connsiteY383" fmla="*/ 162744 h 301428"/>
                <a:gd name="connsiteX384" fmla="*/ 170997 w 196565"/>
                <a:gd name="connsiteY384" fmla="*/ 163822 h 301428"/>
                <a:gd name="connsiteX385" fmla="*/ 170781 w 196565"/>
                <a:gd name="connsiteY385" fmla="*/ 164847 h 301428"/>
                <a:gd name="connsiteX386" fmla="*/ 170457 w 196565"/>
                <a:gd name="connsiteY386" fmla="*/ 165872 h 301428"/>
                <a:gd name="connsiteX387" fmla="*/ 169324 w 196565"/>
                <a:gd name="connsiteY387" fmla="*/ 174449 h 301428"/>
                <a:gd name="connsiteX388" fmla="*/ 169702 w 196565"/>
                <a:gd name="connsiteY388" fmla="*/ 177847 h 301428"/>
                <a:gd name="connsiteX389" fmla="*/ 171968 w 196565"/>
                <a:gd name="connsiteY389" fmla="*/ 181192 h 301428"/>
                <a:gd name="connsiteX390" fmla="*/ 173316 w 196565"/>
                <a:gd name="connsiteY390" fmla="*/ 182594 h 301428"/>
                <a:gd name="connsiteX391" fmla="*/ 174557 w 196565"/>
                <a:gd name="connsiteY391" fmla="*/ 184374 h 301428"/>
                <a:gd name="connsiteX392" fmla="*/ 174773 w 196565"/>
                <a:gd name="connsiteY392" fmla="*/ 185885 h 301428"/>
                <a:gd name="connsiteX393" fmla="*/ 170889 w 196565"/>
                <a:gd name="connsiteY393" fmla="*/ 187287 h 301428"/>
                <a:gd name="connsiteX394" fmla="*/ 170673 w 196565"/>
                <a:gd name="connsiteY394" fmla="*/ 188960 h 301428"/>
                <a:gd name="connsiteX395" fmla="*/ 171374 w 196565"/>
                <a:gd name="connsiteY395" fmla="*/ 190740 h 301428"/>
                <a:gd name="connsiteX396" fmla="*/ 172022 w 196565"/>
                <a:gd name="connsiteY396" fmla="*/ 191872 h 301428"/>
                <a:gd name="connsiteX397" fmla="*/ 172669 w 196565"/>
                <a:gd name="connsiteY397" fmla="*/ 193437 h 301428"/>
                <a:gd name="connsiteX398" fmla="*/ 172831 w 196565"/>
                <a:gd name="connsiteY398" fmla="*/ 194947 h 301428"/>
                <a:gd name="connsiteX399" fmla="*/ 172669 w 196565"/>
                <a:gd name="connsiteY399" fmla="*/ 198777 h 301428"/>
                <a:gd name="connsiteX400" fmla="*/ 173154 w 196565"/>
                <a:gd name="connsiteY400" fmla="*/ 200827 h 301428"/>
                <a:gd name="connsiteX401" fmla="*/ 173262 w 196565"/>
                <a:gd name="connsiteY401" fmla="*/ 201744 h 301428"/>
                <a:gd name="connsiteX402" fmla="*/ 173262 w 196565"/>
                <a:gd name="connsiteY402" fmla="*/ 204765 h 30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</a:cxnLst>
              <a:rect l="l" t="t" r="r" b="b"/>
              <a:pathLst>
                <a:path w="196565" h="301428">
                  <a:moveTo>
                    <a:pt x="196565" y="86901"/>
                  </a:moveTo>
                  <a:lnTo>
                    <a:pt x="193706" y="99955"/>
                  </a:lnTo>
                  <a:lnTo>
                    <a:pt x="191764" y="103515"/>
                  </a:lnTo>
                  <a:lnTo>
                    <a:pt x="188690" y="104055"/>
                  </a:lnTo>
                  <a:lnTo>
                    <a:pt x="187881" y="102922"/>
                  </a:lnTo>
                  <a:lnTo>
                    <a:pt x="187449" y="101088"/>
                  </a:lnTo>
                  <a:lnTo>
                    <a:pt x="186802" y="99415"/>
                  </a:lnTo>
                  <a:lnTo>
                    <a:pt x="185399" y="98660"/>
                  </a:lnTo>
                  <a:lnTo>
                    <a:pt x="183188" y="98498"/>
                  </a:lnTo>
                  <a:lnTo>
                    <a:pt x="182109" y="98660"/>
                  </a:lnTo>
                  <a:lnTo>
                    <a:pt x="181677" y="98876"/>
                  </a:lnTo>
                  <a:lnTo>
                    <a:pt x="180814" y="99631"/>
                  </a:lnTo>
                  <a:lnTo>
                    <a:pt x="180329" y="99847"/>
                  </a:lnTo>
                  <a:lnTo>
                    <a:pt x="179789" y="99847"/>
                  </a:lnTo>
                  <a:lnTo>
                    <a:pt x="179304" y="99631"/>
                  </a:lnTo>
                  <a:lnTo>
                    <a:pt x="178926" y="99362"/>
                  </a:lnTo>
                  <a:lnTo>
                    <a:pt x="178603" y="99254"/>
                  </a:lnTo>
                  <a:lnTo>
                    <a:pt x="175798" y="99793"/>
                  </a:lnTo>
                  <a:lnTo>
                    <a:pt x="174719" y="99847"/>
                  </a:lnTo>
                  <a:lnTo>
                    <a:pt x="173748" y="100225"/>
                  </a:lnTo>
                  <a:lnTo>
                    <a:pt x="173262" y="101034"/>
                  </a:lnTo>
                  <a:lnTo>
                    <a:pt x="173154" y="101843"/>
                  </a:lnTo>
                  <a:lnTo>
                    <a:pt x="173532" y="102220"/>
                  </a:lnTo>
                  <a:lnTo>
                    <a:pt x="174988" y="102922"/>
                  </a:lnTo>
                  <a:lnTo>
                    <a:pt x="174719" y="104594"/>
                  </a:lnTo>
                  <a:lnTo>
                    <a:pt x="172615" y="108154"/>
                  </a:lnTo>
                  <a:lnTo>
                    <a:pt x="173802" y="108747"/>
                  </a:lnTo>
                  <a:lnTo>
                    <a:pt x="176499" y="104540"/>
                  </a:lnTo>
                  <a:lnTo>
                    <a:pt x="178657" y="103677"/>
                  </a:lnTo>
                  <a:lnTo>
                    <a:pt x="180005" y="103785"/>
                  </a:lnTo>
                  <a:lnTo>
                    <a:pt x="180976" y="105187"/>
                  </a:lnTo>
                  <a:lnTo>
                    <a:pt x="180760" y="106482"/>
                  </a:lnTo>
                  <a:lnTo>
                    <a:pt x="179034" y="110312"/>
                  </a:lnTo>
                  <a:lnTo>
                    <a:pt x="178603" y="112038"/>
                  </a:lnTo>
                  <a:lnTo>
                    <a:pt x="178980" y="126926"/>
                  </a:lnTo>
                  <a:lnTo>
                    <a:pt x="178549" y="130163"/>
                  </a:lnTo>
                  <a:lnTo>
                    <a:pt x="177416" y="133183"/>
                  </a:lnTo>
                  <a:lnTo>
                    <a:pt x="175905" y="135719"/>
                  </a:lnTo>
                  <a:lnTo>
                    <a:pt x="171860" y="141059"/>
                  </a:lnTo>
                  <a:lnTo>
                    <a:pt x="169756" y="142677"/>
                  </a:lnTo>
                  <a:lnTo>
                    <a:pt x="168084" y="143001"/>
                  </a:lnTo>
                  <a:lnTo>
                    <a:pt x="166789" y="142354"/>
                  </a:lnTo>
                  <a:lnTo>
                    <a:pt x="165926" y="140897"/>
                  </a:lnTo>
                  <a:lnTo>
                    <a:pt x="165549" y="136851"/>
                  </a:lnTo>
                  <a:lnTo>
                    <a:pt x="165333" y="136150"/>
                  </a:lnTo>
                  <a:lnTo>
                    <a:pt x="164955" y="135503"/>
                  </a:lnTo>
                  <a:lnTo>
                    <a:pt x="164254" y="134856"/>
                  </a:lnTo>
                  <a:lnTo>
                    <a:pt x="162851" y="134370"/>
                  </a:lnTo>
                  <a:lnTo>
                    <a:pt x="162042" y="133831"/>
                  </a:lnTo>
                  <a:lnTo>
                    <a:pt x="161287" y="132644"/>
                  </a:lnTo>
                  <a:lnTo>
                    <a:pt x="160748" y="130756"/>
                  </a:lnTo>
                  <a:lnTo>
                    <a:pt x="160370" y="128706"/>
                  </a:lnTo>
                  <a:lnTo>
                    <a:pt x="160262" y="126980"/>
                  </a:lnTo>
                  <a:lnTo>
                    <a:pt x="159992" y="126333"/>
                  </a:lnTo>
                  <a:lnTo>
                    <a:pt x="159453" y="126387"/>
                  </a:lnTo>
                  <a:lnTo>
                    <a:pt x="158860" y="126980"/>
                  </a:lnTo>
                  <a:lnTo>
                    <a:pt x="158482" y="127897"/>
                  </a:lnTo>
                  <a:lnTo>
                    <a:pt x="158536" y="128382"/>
                  </a:lnTo>
                  <a:lnTo>
                    <a:pt x="159021" y="129947"/>
                  </a:lnTo>
                  <a:lnTo>
                    <a:pt x="159021" y="130918"/>
                  </a:lnTo>
                  <a:lnTo>
                    <a:pt x="158212" y="132752"/>
                  </a:lnTo>
                  <a:lnTo>
                    <a:pt x="157080" y="134478"/>
                  </a:lnTo>
                  <a:lnTo>
                    <a:pt x="156540" y="136258"/>
                  </a:lnTo>
                  <a:lnTo>
                    <a:pt x="157511" y="138308"/>
                  </a:lnTo>
                  <a:lnTo>
                    <a:pt x="157835" y="139387"/>
                  </a:lnTo>
                  <a:lnTo>
                    <a:pt x="157241" y="140304"/>
                  </a:lnTo>
                  <a:lnTo>
                    <a:pt x="156378" y="141167"/>
                  </a:lnTo>
                  <a:lnTo>
                    <a:pt x="156001" y="142138"/>
                  </a:lnTo>
                  <a:lnTo>
                    <a:pt x="156378" y="142839"/>
                  </a:lnTo>
                  <a:lnTo>
                    <a:pt x="157080" y="142731"/>
                  </a:lnTo>
                  <a:lnTo>
                    <a:pt x="158374" y="142084"/>
                  </a:lnTo>
                  <a:lnTo>
                    <a:pt x="160855" y="142569"/>
                  </a:lnTo>
                  <a:lnTo>
                    <a:pt x="161395" y="143540"/>
                  </a:lnTo>
                  <a:lnTo>
                    <a:pt x="161395" y="144943"/>
                  </a:lnTo>
                  <a:lnTo>
                    <a:pt x="162258" y="146615"/>
                  </a:lnTo>
                  <a:lnTo>
                    <a:pt x="163499" y="147802"/>
                  </a:lnTo>
                  <a:lnTo>
                    <a:pt x="168947" y="151739"/>
                  </a:lnTo>
                  <a:lnTo>
                    <a:pt x="170026" y="153088"/>
                  </a:lnTo>
                  <a:lnTo>
                    <a:pt x="169810" y="154167"/>
                  </a:lnTo>
                  <a:lnTo>
                    <a:pt x="165818" y="155030"/>
                  </a:lnTo>
                  <a:lnTo>
                    <a:pt x="162420" y="156325"/>
                  </a:lnTo>
                  <a:lnTo>
                    <a:pt x="161287" y="155893"/>
                  </a:lnTo>
                  <a:lnTo>
                    <a:pt x="160963" y="157349"/>
                  </a:lnTo>
                  <a:lnTo>
                    <a:pt x="162690" y="160424"/>
                  </a:lnTo>
                  <a:lnTo>
                    <a:pt x="163067" y="162474"/>
                  </a:lnTo>
                  <a:lnTo>
                    <a:pt x="162528" y="164578"/>
                  </a:lnTo>
                  <a:lnTo>
                    <a:pt x="161395" y="165441"/>
                  </a:lnTo>
                  <a:lnTo>
                    <a:pt x="159777" y="165872"/>
                  </a:lnTo>
                  <a:lnTo>
                    <a:pt x="157727" y="166681"/>
                  </a:lnTo>
                  <a:lnTo>
                    <a:pt x="157835" y="165387"/>
                  </a:lnTo>
                  <a:lnTo>
                    <a:pt x="158428" y="164470"/>
                  </a:lnTo>
                  <a:lnTo>
                    <a:pt x="159237" y="164254"/>
                  </a:lnTo>
                  <a:lnTo>
                    <a:pt x="160100" y="164955"/>
                  </a:lnTo>
                  <a:lnTo>
                    <a:pt x="160694" y="164416"/>
                  </a:lnTo>
                  <a:lnTo>
                    <a:pt x="161287" y="163769"/>
                  </a:lnTo>
                  <a:lnTo>
                    <a:pt x="161719" y="162042"/>
                  </a:lnTo>
                  <a:lnTo>
                    <a:pt x="160316" y="161988"/>
                  </a:lnTo>
                  <a:lnTo>
                    <a:pt x="157457" y="163067"/>
                  </a:lnTo>
                  <a:lnTo>
                    <a:pt x="156378" y="163769"/>
                  </a:lnTo>
                  <a:lnTo>
                    <a:pt x="155461" y="165387"/>
                  </a:lnTo>
                  <a:lnTo>
                    <a:pt x="154167" y="169055"/>
                  </a:lnTo>
                  <a:lnTo>
                    <a:pt x="148826" y="178171"/>
                  </a:lnTo>
                  <a:lnTo>
                    <a:pt x="147640" y="181569"/>
                  </a:lnTo>
                  <a:lnTo>
                    <a:pt x="146777" y="189337"/>
                  </a:lnTo>
                  <a:lnTo>
                    <a:pt x="145860" y="193059"/>
                  </a:lnTo>
                  <a:lnTo>
                    <a:pt x="143972" y="195325"/>
                  </a:lnTo>
                  <a:lnTo>
                    <a:pt x="142299" y="195810"/>
                  </a:lnTo>
                  <a:lnTo>
                    <a:pt x="136528" y="195864"/>
                  </a:lnTo>
                  <a:lnTo>
                    <a:pt x="134424" y="196350"/>
                  </a:lnTo>
                  <a:lnTo>
                    <a:pt x="132536" y="197482"/>
                  </a:lnTo>
                  <a:lnTo>
                    <a:pt x="129084" y="200665"/>
                  </a:lnTo>
                  <a:lnTo>
                    <a:pt x="125793" y="203038"/>
                  </a:lnTo>
                  <a:lnTo>
                    <a:pt x="110581" y="210321"/>
                  </a:lnTo>
                  <a:lnTo>
                    <a:pt x="87170" y="219221"/>
                  </a:lnTo>
                  <a:lnTo>
                    <a:pt x="65162" y="228176"/>
                  </a:lnTo>
                  <a:lnTo>
                    <a:pt x="49141" y="235620"/>
                  </a:lnTo>
                  <a:lnTo>
                    <a:pt x="34954" y="244304"/>
                  </a:lnTo>
                  <a:lnTo>
                    <a:pt x="30747" y="245491"/>
                  </a:lnTo>
                  <a:lnTo>
                    <a:pt x="27295" y="244304"/>
                  </a:lnTo>
                  <a:lnTo>
                    <a:pt x="25730" y="240960"/>
                  </a:lnTo>
                  <a:lnTo>
                    <a:pt x="26054" y="237184"/>
                  </a:lnTo>
                  <a:lnTo>
                    <a:pt x="27888" y="230549"/>
                  </a:lnTo>
                  <a:lnTo>
                    <a:pt x="26108" y="222997"/>
                  </a:lnTo>
                  <a:lnTo>
                    <a:pt x="25515" y="216794"/>
                  </a:lnTo>
                  <a:lnTo>
                    <a:pt x="26108" y="201906"/>
                  </a:lnTo>
                  <a:lnTo>
                    <a:pt x="24813" y="197914"/>
                  </a:lnTo>
                  <a:lnTo>
                    <a:pt x="19635" y="191441"/>
                  </a:lnTo>
                  <a:lnTo>
                    <a:pt x="18394" y="187611"/>
                  </a:lnTo>
                  <a:lnTo>
                    <a:pt x="18556" y="183835"/>
                  </a:lnTo>
                  <a:lnTo>
                    <a:pt x="20822" y="172723"/>
                  </a:lnTo>
                  <a:lnTo>
                    <a:pt x="18988" y="173532"/>
                  </a:lnTo>
                  <a:lnTo>
                    <a:pt x="17477" y="174449"/>
                  </a:lnTo>
                  <a:lnTo>
                    <a:pt x="16452" y="175744"/>
                  </a:lnTo>
                  <a:lnTo>
                    <a:pt x="15427" y="184914"/>
                  </a:lnTo>
                  <a:lnTo>
                    <a:pt x="14456" y="185993"/>
                  </a:lnTo>
                  <a:lnTo>
                    <a:pt x="12245" y="185831"/>
                  </a:lnTo>
                  <a:lnTo>
                    <a:pt x="8846" y="184644"/>
                  </a:lnTo>
                  <a:lnTo>
                    <a:pt x="4963" y="182325"/>
                  </a:lnTo>
                  <a:lnTo>
                    <a:pt x="0" y="180167"/>
                  </a:lnTo>
                  <a:lnTo>
                    <a:pt x="0" y="180167"/>
                  </a:lnTo>
                  <a:lnTo>
                    <a:pt x="13917" y="142785"/>
                  </a:lnTo>
                  <a:lnTo>
                    <a:pt x="15859" y="134262"/>
                  </a:lnTo>
                  <a:lnTo>
                    <a:pt x="16236" y="133183"/>
                  </a:lnTo>
                  <a:lnTo>
                    <a:pt x="16776" y="132104"/>
                  </a:lnTo>
                  <a:lnTo>
                    <a:pt x="18826" y="129407"/>
                  </a:lnTo>
                  <a:lnTo>
                    <a:pt x="19311" y="129084"/>
                  </a:lnTo>
                  <a:lnTo>
                    <a:pt x="19905" y="128814"/>
                  </a:lnTo>
                  <a:lnTo>
                    <a:pt x="25946" y="127627"/>
                  </a:lnTo>
                  <a:lnTo>
                    <a:pt x="27726" y="126980"/>
                  </a:lnTo>
                  <a:lnTo>
                    <a:pt x="28212" y="126602"/>
                  </a:lnTo>
                  <a:lnTo>
                    <a:pt x="28805" y="126063"/>
                  </a:lnTo>
                  <a:lnTo>
                    <a:pt x="29722" y="124930"/>
                  </a:lnTo>
                  <a:lnTo>
                    <a:pt x="30100" y="124229"/>
                  </a:lnTo>
                  <a:lnTo>
                    <a:pt x="30261" y="123582"/>
                  </a:lnTo>
                  <a:lnTo>
                    <a:pt x="30154" y="122557"/>
                  </a:lnTo>
                  <a:lnTo>
                    <a:pt x="30585" y="121963"/>
                  </a:lnTo>
                  <a:lnTo>
                    <a:pt x="31448" y="121478"/>
                  </a:lnTo>
                  <a:lnTo>
                    <a:pt x="37328" y="119320"/>
                  </a:lnTo>
                  <a:lnTo>
                    <a:pt x="37867" y="118943"/>
                  </a:lnTo>
                  <a:lnTo>
                    <a:pt x="38569" y="118349"/>
                  </a:lnTo>
                  <a:lnTo>
                    <a:pt x="40133" y="116785"/>
                  </a:lnTo>
                  <a:lnTo>
                    <a:pt x="40996" y="115382"/>
                  </a:lnTo>
                  <a:lnTo>
                    <a:pt x="41374" y="113386"/>
                  </a:lnTo>
                  <a:lnTo>
                    <a:pt x="41482" y="111499"/>
                  </a:lnTo>
                  <a:lnTo>
                    <a:pt x="41805" y="109557"/>
                  </a:lnTo>
                  <a:lnTo>
                    <a:pt x="42344" y="107669"/>
                  </a:lnTo>
                  <a:lnTo>
                    <a:pt x="43100" y="105996"/>
                  </a:lnTo>
                  <a:lnTo>
                    <a:pt x="44179" y="104432"/>
                  </a:lnTo>
                  <a:lnTo>
                    <a:pt x="48224" y="100332"/>
                  </a:lnTo>
                  <a:lnTo>
                    <a:pt x="48548" y="99685"/>
                  </a:lnTo>
                  <a:lnTo>
                    <a:pt x="49681" y="96449"/>
                  </a:lnTo>
                  <a:lnTo>
                    <a:pt x="51083" y="93859"/>
                  </a:lnTo>
                  <a:lnTo>
                    <a:pt x="51461" y="92889"/>
                  </a:lnTo>
                  <a:lnTo>
                    <a:pt x="51623" y="91972"/>
                  </a:lnTo>
                  <a:lnTo>
                    <a:pt x="51461" y="89005"/>
                  </a:lnTo>
                  <a:lnTo>
                    <a:pt x="51299" y="88142"/>
                  </a:lnTo>
                  <a:lnTo>
                    <a:pt x="50921" y="87548"/>
                  </a:lnTo>
                  <a:lnTo>
                    <a:pt x="50544" y="87117"/>
                  </a:lnTo>
                  <a:lnTo>
                    <a:pt x="50220" y="86200"/>
                  </a:lnTo>
                  <a:lnTo>
                    <a:pt x="49411" y="84743"/>
                  </a:lnTo>
                  <a:lnTo>
                    <a:pt x="49141" y="83934"/>
                  </a:lnTo>
                  <a:lnTo>
                    <a:pt x="49141" y="81021"/>
                  </a:lnTo>
                  <a:lnTo>
                    <a:pt x="49141" y="80374"/>
                  </a:lnTo>
                  <a:lnTo>
                    <a:pt x="49087" y="79835"/>
                  </a:lnTo>
                  <a:lnTo>
                    <a:pt x="49195" y="79457"/>
                  </a:lnTo>
                  <a:lnTo>
                    <a:pt x="50058" y="78971"/>
                  </a:lnTo>
                  <a:lnTo>
                    <a:pt x="51299" y="78432"/>
                  </a:lnTo>
                  <a:lnTo>
                    <a:pt x="61872" y="76058"/>
                  </a:lnTo>
                  <a:lnTo>
                    <a:pt x="66942" y="74710"/>
                  </a:lnTo>
                  <a:lnTo>
                    <a:pt x="70934" y="73631"/>
                  </a:lnTo>
                  <a:lnTo>
                    <a:pt x="73038" y="72606"/>
                  </a:lnTo>
                  <a:lnTo>
                    <a:pt x="75843" y="70449"/>
                  </a:lnTo>
                  <a:lnTo>
                    <a:pt x="88249" y="58797"/>
                  </a:lnTo>
                  <a:lnTo>
                    <a:pt x="86308" y="54859"/>
                  </a:lnTo>
                  <a:lnTo>
                    <a:pt x="86577" y="53834"/>
                  </a:lnTo>
                  <a:lnTo>
                    <a:pt x="87548" y="52108"/>
                  </a:lnTo>
                  <a:lnTo>
                    <a:pt x="89058" y="50274"/>
                  </a:lnTo>
                  <a:lnTo>
                    <a:pt x="90623" y="47253"/>
                  </a:lnTo>
                  <a:lnTo>
                    <a:pt x="90839" y="45150"/>
                  </a:lnTo>
                  <a:lnTo>
                    <a:pt x="90191" y="43046"/>
                  </a:lnTo>
                  <a:lnTo>
                    <a:pt x="89112" y="40619"/>
                  </a:lnTo>
                  <a:lnTo>
                    <a:pt x="88573" y="38137"/>
                  </a:lnTo>
                  <a:lnTo>
                    <a:pt x="88843" y="35170"/>
                  </a:lnTo>
                  <a:lnTo>
                    <a:pt x="94561" y="9871"/>
                  </a:lnTo>
                  <a:lnTo>
                    <a:pt x="95100" y="8037"/>
                  </a:lnTo>
                  <a:lnTo>
                    <a:pt x="95693" y="7174"/>
                  </a:lnTo>
                  <a:lnTo>
                    <a:pt x="96556" y="6419"/>
                  </a:lnTo>
                  <a:lnTo>
                    <a:pt x="100656" y="4909"/>
                  </a:lnTo>
                  <a:lnTo>
                    <a:pt x="101195" y="4801"/>
                  </a:lnTo>
                  <a:lnTo>
                    <a:pt x="103731" y="4477"/>
                  </a:lnTo>
                  <a:lnTo>
                    <a:pt x="107507" y="3776"/>
                  </a:lnTo>
                  <a:lnTo>
                    <a:pt x="115274" y="486"/>
                  </a:lnTo>
                  <a:lnTo>
                    <a:pt x="117270" y="0"/>
                  </a:lnTo>
                  <a:lnTo>
                    <a:pt x="118511" y="0"/>
                  </a:lnTo>
                  <a:lnTo>
                    <a:pt x="118996" y="647"/>
                  </a:lnTo>
                  <a:lnTo>
                    <a:pt x="118996" y="1834"/>
                  </a:lnTo>
                  <a:lnTo>
                    <a:pt x="118241" y="5610"/>
                  </a:lnTo>
                  <a:lnTo>
                    <a:pt x="116030" y="5826"/>
                  </a:lnTo>
                  <a:lnTo>
                    <a:pt x="115005" y="6365"/>
                  </a:lnTo>
                  <a:lnTo>
                    <a:pt x="113980" y="7120"/>
                  </a:lnTo>
                  <a:lnTo>
                    <a:pt x="112092" y="9116"/>
                  </a:lnTo>
                  <a:lnTo>
                    <a:pt x="108855" y="13593"/>
                  </a:lnTo>
                  <a:lnTo>
                    <a:pt x="112793" y="13917"/>
                  </a:lnTo>
                  <a:lnTo>
                    <a:pt x="114196" y="14187"/>
                  </a:lnTo>
                  <a:lnTo>
                    <a:pt x="115220" y="14888"/>
                  </a:lnTo>
                  <a:lnTo>
                    <a:pt x="115868" y="15859"/>
                  </a:lnTo>
                  <a:lnTo>
                    <a:pt x="116084" y="18664"/>
                  </a:lnTo>
                  <a:lnTo>
                    <a:pt x="116353" y="20120"/>
                  </a:lnTo>
                  <a:lnTo>
                    <a:pt x="117001" y="21199"/>
                  </a:lnTo>
                  <a:lnTo>
                    <a:pt x="118619" y="22764"/>
                  </a:lnTo>
                  <a:lnTo>
                    <a:pt x="119104" y="23735"/>
                  </a:lnTo>
                  <a:lnTo>
                    <a:pt x="119374" y="25676"/>
                  </a:lnTo>
                  <a:lnTo>
                    <a:pt x="119913" y="27672"/>
                  </a:lnTo>
                  <a:lnTo>
                    <a:pt x="123581" y="36627"/>
                  </a:lnTo>
                  <a:lnTo>
                    <a:pt x="123959" y="47146"/>
                  </a:lnTo>
                  <a:lnTo>
                    <a:pt x="123635" y="48764"/>
                  </a:lnTo>
                  <a:lnTo>
                    <a:pt x="123312" y="49789"/>
                  </a:lnTo>
                  <a:lnTo>
                    <a:pt x="123258" y="51299"/>
                  </a:lnTo>
                  <a:lnTo>
                    <a:pt x="123528" y="52917"/>
                  </a:lnTo>
                  <a:lnTo>
                    <a:pt x="124337" y="55399"/>
                  </a:lnTo>
                  <a:lnTo>
                    <a:pt x="125577" y="56855"/>
                  </a:lnTo>
                  <a:lnTo>
                    <a:pt x="126926" y="57556"/>
                  </a:lnTo>
                  <a:lnTo>
                    <a:pt x="129623" y="57880"/>
                  </a:lnTo>
                  <a:lnTo>
                    <a:pt x="130756" y="58419"/>
                  </a:lnTo>
                  <a:lnTo>
                    <a:pt x="131241" y="59390"/>
                  </a:lnTo>
                  <a:lnTo>
                    <a:pt x="130378" y="63112"/>
                  </a:lnTo>
                  <a:lnTo>
                    <a:pt x="129785" y="69424"/>
                  </a:lnTo>
                  <a:lnTo>
                    <a:pt x="130001" y="71312"/>
                  </a:lnTo>
                  <a:lnTo>
                    <a:pt x="132266" y="77569"/>
                  </a:lnTo>
                  <a:lnTo>
                    <a:pt x="133075" y="82478"/>
                  </a:lnTo>
                  <a:lnTo>
                    <a:pt x="133183" y="83179"/>
                  </a:lnTo>
                  <a:lnTo>
                    <a:pt x="133399" y="83826"/>
                  </a:lnTo>
                  <a:lnTo>
                    <a:pt x="134046" y="85229"/>
                  </a:lnTo>
                  <a:lnTo>
                    <a:pt x="134532" y="85660"/>
                  </a:lnTo>
                  <a:lnTo>
                    <a:pt x="135179" y="85876"/>
                  </a:lnTo>
                  <a:lnTo>
                    <a:pt x="137121" y="85337"/>
                  </a:lnTo>
                  <a:lnTo>
                    <a:pt x="138038" y="84743"/>
                  </a:lnTo>
                  <a:lnTo>
                    <a:pt x="138470" y="83880"/>
                  </a:lnTo>
                  <a:lnTo>
                    <a:pt x="138793" y="82855"/>
                  </a:lnTo>
                  <a:lnTo>
                    <a:pt x="139333" y="82208"/>
                  </a:lnTo>
                  <a:lnTo>
                    <a:pt x="141167" y="81561"/>
                  </a:lnTo>
                  <a:lnTo>
                    <a:pt x="142192" y="80967"/>
                  </a:lnTo>
                  <a:lnTo>
                    <a:pt x="143972" y="79457"/>
                  </a:lnTo>
                  <a:lnTo>
                    <a:pt x="144781" y="79025"/>
                  </a:lnTo>
                  <a:lnTo>
                    <a:pt x="145644" y="78971"/>
                  </a:lnTo>
                  <a:lnTo>
                    <a:pt x="148017" y="80050"/>
                  </a:lnTo>
                  <a:lnTo>
                    <a:pt x="149797" y="80482"/>
                  </a:lnTo>
                  <a:lnTo>
                    <a:pt x="157187" y="80913"/>
                  </a:lnTo>
                  <a:lnTo>
                    <a:pt x="159723" y="81399"/>
                  </a:lnTo>
                  <a:lnTo>
                    <a:pt x="179951" y="82747"/>
                  </a:lnTo>
                  <a:lnTo>
                    <a:pt x="186640" y="83880"/>
                  </a:lnTo>
                  <a:lnTo>
                    <a:pt x="195325" y="86901"/>
                  </a:lnTo>
                  <a:lnTo>
                    <a:pt x="196565" y="86901"/>
                  </a:lnTo>
                  <a:close/>
                  <a:moveTo>
                    <a:pt x="133453" y="295819"/>
                  </a:moveTo>
                  <a:lnTo>
                    <a:pt x="133507" y="296197"/>
                  </a:lnTo>
                  <a:lnTo>
                    <a:pt x="133723" y="296736"/>
                  </a:lnTo>
                  <a:lnTo>
                    <a:pt x="134046" y="297168"/>
                  </a:lnTo>
                  <a:lnTo>
                    <a:pt x="134478" y="297222"/>
                  </a:lnTo>
                  <a:lnTo>
                    <a:pt x="130001" y="300890"/>
                  </a:lnTo>
                  <a:lnTo>
                    <a:pt x="128221" y="301429"/>
                  </a:lnTo>
                  <a:lnTo>
                    <a:pt x="127088" y="300296"/>
                  </a:lnTo>
                  <a:lnTo>
                    <a:pt x="128976" y="297761"/>
                  </a:lnTo>
                  <a:lnTo>
                    <a:pt x="133884" y="293661"/>
                  </a:lnTo>
                  <a:lnTo>
                    <a:pt x="133884" y="294255"/>
                  </a:lnTo>
                  <a:lnTo>
                    <a:pt x="133453" y="295334"/>
                  </a:lnTo>
                  <a:lnTo>
                    <a:pt x="133453" y="295819"/>
                  </a:lnTo>
                  <a:close/>
                  <a:moveTo>
                    <a:pt x="181515" y="176445"/>
                  </a:moveTo>
                  <a:lnTo>
                    <a:pt x="181947" y="174881"/>
                  </a:lnTo>
                  <a:lnTo>
                    <a:pt x="182918" y="175528"/>
                  </a:lnTo>
                  <a:lnTo>
                    <a:pt x="184536" y="177955"/>
                  </a:lnTo>
                  <a:lnTo>
                    <a:pt x="184266" y="181246"/>
                  </a:lnTo>
                  <a:lnTo>
                    <a:pt x="182540" y="187611"/>
                  </a:lnTo>
                  <a:lnTo>
                    <a:pt x="181947" y="192466"/>
                  </a:lnTo>
                  <a:lnTo>
                    <a:pt x="181138" y="195648"/>
                  </a:lnTo>
                  <a:lnTo>
                    <a:pt x="180922" y="197321"/>
                  </a:lnTo>
                  <a:lnTo>
                    <a:pt x="180329" y="197968"/>
                  </a:lnTo>
                  <a:lnTo>
                    <a:pt x="178926" y="196404"/>
                  </a:lnTo>
                  <a:lnTo>
                    <a:pt x="175636" y="191225"/>
                  </a:lnTo>
                  <a:lnTo>
                    <a:pt x="175042" y="189984"/>
                  </a:lnTo>
                  <a:lnTo>
                    <a:pt x="174988" y="188690"/>
                  </a:lnTo>
                  <a:lnTo>
                    <a:pt x="175528" y="186856"/>
                  </a:lnTo>
                  <a:lnTo>
                    <a:pt x="177686" y="182325"/>
                  </a:lnTo>
                  <a:lnTo>
                    <a:pt x="177955" y="180706"/>
                  </a:lnTo>
                  <a:lnTo>
                    <a:pt x="178495" y="179681"/>
                  </a:lnTo>
                  <a:lnTo>
                    <a:pt x="180922" y="177632"/>
                  </a:lnTo>
                  <a:lnTo>
                    <a:pt x="181515" y="176445"/>
                  </a:lnTo>
                  <a:close/>
                  <a:moveTo>
                    <a:pt x="173208" y="204765"/>
                  </a:moveTo>
                  <a:lnTo>
                    <a:pt x="173748" y="205304"/>
                  </a:lnTo>
                  <a:lnTo>
                    <a:pt x="175042" y="205951"/>
                  </a:lnTo>
                  <a:lnTo>
                    <a:pt x="175582" y="206545"/>
                  </a:lnTo>
                  <a:lnTo>
                    <a:pt x="175798" y="207462"/>
                  </a:lnTo>
                  <a:lnTo>
                    <a:pt x="174719" y="208109"/>
                  </a:lnTo>
                  <a:lnTo>
                    <a:pt x="173910" y="210590"/>
                  </a:lnTo>
                  <a:lnTo>
                    <a:pt x="172831" y="211777"/>
                  </a:lnTo>
                  <a:lnTo>
                    <a:pt x="171968" y="213234"/>
                  </a:lnTo>
                  <a:lnTo>
                    <a:pt x="171968" y="215445"/>
                  </a:lnTo>
                  <a:lnTo>
                    <a:pt x="172453" y="216632"/>
                  </a:lnTo>
                  <a:lnTo>
                    <a:pt x="173586" y="218736"/>
                  </a:lnTo>
                  <a:lnTo>
                    <a:pt x="173802" y="220030"/>
                  </a:lnTo>
                  <a:lnTo>
                    <a:pt x="173424" y="221001"/>
                  </a:lnTo>
                  <a:lnTo>
                    <a:pt x="172615" y="221325"/>
                  </a:lnTo>
                  <a:lnTo>
                    <a:pt x="171644" y="221379"/>
                  </a:lnTo>
                  <a:lnTo>
                    <a:pt x="170835" y="221487"/>
                  </a:lnTo>
                  <a:lnTo>
                    <a:pt x="170080" y="222188"/>
                  </a:lnTo>
                  <a:lnTo>
                    <a:pt x="169648" y="222997"/>
                  </a:lnTo>
                  <a:lnTo>
                    <a:pt x="169163" y="223644"/>
                  </a:lnTo>
                  <a:lnTo>
                    <a:pt x="168192" y="223914"/>
                  </a:lnTo>
                  <a:lnTo>
                    <a:pt x="166897" y="223968"/>
                  </a:lnTo>
                  <a:lnTo>
                    <a:pt x="166088" y="224076"/>
                  </a:lnTo>
                  <a:lnTo>
                    <a:pt x="165495" y="224454"/>
                  </a:lnTo>
                  <a:lnTo>
                    <a:pt x="164901" y="225101"/>
                  </a:lnTo>
                  <a:lnTo>
                    <a:pt x="164739" y="225586"/>
                  </a:lnTo>
                  <a:lnTo>
                    <a:pt x="164847" y="226719"/>
                  </a:lnTo>
                  <a:lnTo>
                    <a:pt x="164632" y="227205"/>
                  </a:lnTo>
                  <a:lnTo>
                    <a:pt x="164146" y="227528"/>
                  </a:lnTo>
                  <a:lnTo>
                    <a:pt x="162851" y="228229"/>
                  </a:lnTo>
                  <a:lnTo>
                    <a:pt x="162582" y="228445"/>
                  </a:lnTo>
                  <a:lnTo>
                    <a:pt x="162312" y="228985"/>
                  </a:lnTo>
                  <a:lnTo>
                    <a:pt x="161665" y="229740"/>
                  </a:lnTo>
                  <a:lnTo>
                    <a:pt x="160208" y="231088"/>
                  </a:lnTo>
                  <a:lnTo>
                    <a:pt x="159399" y="231466"/>
                  </a:lnTo>
                  <a:lnTo>
                    <a:pt x="157673" y="232005"/>
                  </a:lnTo>
                  <a:lnTo>
                    <a:pt x="156864" y="232545"/>
                  </a:lnTo>
                  <a:lnTo>
                    <a:pt x="155515" y="234649"/>
                  </a:lnTo>
                  <a:lnTo>
                    <a:pt x="154814" y="235188"/>
                  </a:lnTo>
                  <a:lnTo>
                    <a:pt x="154706" y="233786"/>
                  </a:lnTo>
                  <a:lnTo>
                    <a:pt x="154059" y="232653"/>
                  </a:lnTo>
                  <a:lnTo>
                    <a:pt x="153034" y="232221"/>
                  </a:lnTo>
                  <a:lnTo>
                    <a:pt x="151847" y="232922"/>
                  </a:lnTo>
                  <a:lnTo>
                    <a:pt x="151200" y="231142"/>
                  </a:lnTo>
                  <a:lnTo>
                    <a:pt x="151470" y="229200"/>
                  </a:lnTo>
                  <a:lnTo>
                    <a:pt x="152063" y="227258"/>
                  </a:lnTo>
                  <a:lnTo>
                    <a:pt x="152387" y="225424"/>
                  </a:lnTo>
                  <a:lnTo>
                    <a:pt x="152764" y="225101"/>
                  </a:lnTo>
                  <a:lnTo>
                    <a:pt x="153573" y="224885"/>
                  </a:lnTo>
                  <a:lnTo>
                    <a:pt x="154383" y="224454"/>
                  </a:lnTo>
                  <a:lnTo>
                    <a:pt x="154760" y="223644"/>
                  </a:lnTo>
                  <a:lnTo>
                    <a:pt x="154544" y="222835"/>
                  </a:lnTo>
                  <a:lnTo>
                    <a:pt x="153465" y="221541"/>
                  </a:lnTo>
                  <a:lnTo>
                    <a:pt x="153088" y="220947"/>
                  </a:lnTo>
                  <a:lnTo>
                    <a:pt x="152872" y="219437"/>
                  </a:lnTo>
                  <a:lnTo>
                    <a:pt x="153627" y="214151"/>
                  </a:lnTo>
                  <a:lnTo>
                    <a:pt x="153358" y="212101"/>
                  </a:lnTo>
                  <a:lnTo>
                    <a:pt x="152656" y="210914"/>
                  </a:lnTo>
                  <a:lnTo>
                    <a:pt x="150714" y="209080"/>
                  </a:lnTo>
                  <a:lnTo>
                    <a:pt x="149150" y="206868"/>
                  </a:lnTo>
                  <a:lnTo>
                    <a:pt x="148557" y="205520"/>
                  </a:lnTo>
                  <a:lnTo>
                    <a:pt x="148017" y="199047"/>
                  </a:lnTo>
                  <a:lnTo>
                    <a:pt x="148287" y="197213"/>
                  </a:lnTo>
                  <a:lnTo>
                    <a:pt x="150391" y="191765"/>
                  </a:lnTo>
                  <a:lnTo>
                    <a:pt x="150876" y="185777"/>
                  </a:lnTo>
                  <a:lnTo>
                    <a:pt x="151416" y="184159"/>
                  </a:lnTo>
                  <a:lnTo>
                    <a:pt x="155246" y="177308"/>
                  </a:lnTo>
                  <a:lnTo>
                    <a:pt x="157080" y="171806"/>
                  </a:lnTo>
                  <a:lnTo>
                    <a:pt x="157187" y="170781"/>
                  </a:lnTo>
                  <a:lnTo>
                    <a:pt x="157781" y="170296"/>
                  </a:lnTo>
                  <a:lnTo>
                    <a:pt x="160640" y="169001"/>
                  </a:lnTo>
                  <a:lnTo>
                    <a:pt x="161611" y="168408"/>
                  </a:lnTo>
                  <a:lnTo>
                    <a:pt x="166681" y="163930"/>
                  </a:lnTo>
                  <a:lnTo>
                    <a:pt x="168138" y="163283"/>
                  </a:lnTo>
                  <a:lnTo>
                    <a:pt x="168893" y="162798"/>
                  </a:lnTo>
                  <a:lnTo>
                    <a:pt x="169486" y="161934"/>
                  </a:lnTo>
                  <a:lnTo>
                    <a:pt x="170026" y="161611"/>
                  </a:lnTo>
                  <a:lnTo>
                    <a:pt x="170781" y="162744"/>
                  </a:lnTo>
                  <a:lnTo>
                    <a:pt x="170997" y="163822"/>
                  </a:lnTo>
                  <a:lnTo>
                    <a:pt x="170781" y="164847"/>
                  </a:lnTo>
                  <a:lnTo>
                    <a:pt x="170457" y="165872"/>
                  </a:lnTo>
                  <a:lnTo>
                    <a:pt x="169324" y="174449"/>
                  </a:lnTo>
                  <a:lnTo>
                    <a:pt x="169702" y="177847"/>
                  </a:lnTo>
                  <a:lnTo>
                    <a:pt x="171968" y="181192"/>
                  </a:lnTo>
                  <a:lnTo>
                    <a:pt x="173316" y="182594"/>
                  </a:lnTo>
                  <a:lnTo>
                    <a:pt x="174557" y="184374"/>
                  </a:lnTo>
                  <a:lnTo>
                    <a:pt x="174773" y="185885"/>
                  </a:lnTo>
                  <a:lnTo>
                    <a:pt x="170889" y="187287"/>
                  </a:lnTo>
                  <a:lnTo>
                    <a:pt x="170673" y="188960"/>
                  </a:lnTo>
                  <a:lnTo>
                    <a:pt x="171374" y="190740"/>
                  </a:lnTo>
                  <a:lnTo>
                    <a:pt x="172022" y="191872"/>
                  </a:lnTo>
                  <a:lnTo>
                    <a:pt x="172669" y="193437"/>
                  </a:lnTo>
                  <a:lnTo>
                    <a:pt x="172831" y="194947"/>
                  </a:lnTo>
                  <a:lnTo>
                    <a:pt x="172669" y="198777"/>
                  </a:lnTo>
                  <a:lnTo>
                    <a:pt x="173154" y="200827"/>
                  </a:lnTo>
                  <a:lnTo>
                    <a:pt x="173262" y="201744"/>
                  </a:lnTo>
                  <a:lnTo>
                    <a:pt x="173262" y="204765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="" xmlns:a16="http://schemas.microsoft.com/office/drawing/2014/main" id="{2E867252-AAE5-59B5-F621-B2427109E442}"/>
                </a:ext>
              </a:extLst>
            </p:cNvPr>
            <p:cNvSpPr/>
            <p:nvPr/>
          </p:nvSpPr>
          <p:spPr>
            <a:xfrm>
              <a:off x="4915164" y="2769742"/>
              <a:ext cx="103599" cy="67163"/>
            </a:xfrm>
            <a:custGeom>
              <a:avLst/>
              <a:gdLst>
                <a:gd name="connsiteX0" fmla="*/ 95747 w 109988"/>
                <a:gd name="connsiteY0" fmla="*/ 53726 h 70070"/>
                <a:gd name="connsiteX1" fmla="*/ 97743 w 109988"/>
                <a:gd name="connsiteY1" fmla="*/ 54212 h 70070"/>
                <a:gd name="connsiteX2" fmla="*/ 99146 w 109988"/>
                <a:gd name="connsiteY2" fmla="*/ 56316 h 70070"/>
                <a:gd name="connsiteX3" fmla="*/ 99901 w 109988"/>
                <a:gd name="connsiteY3" fmla="*/ 58365 h 70070"/>
                <a:gd name="connsiteX4" fmla="*/ 101465 w 109988"/>
                <a:gd name="connsiteY4" fmla="*/ 60200 h 70070"/>
                <a:gd name="connsiteX5" fmla="*/ 102221 w 109988"/>
                <a:gd name="connsiteY5" fmla="*/ 62789 h 70070"/>
                <a:gd name="connsiteX6" fmla="*/ 100710 w 109988"/>
                <a:gd name="connsiteY6" fmla="*/ 64353 h 70070"/>
                <a:gd name="connsiteX7" fmla="*/ 99146 w 109988"/>
                <a:gd name="connsiteY7" fmla="*/ 66187 h 70070"/>
                <a:gd name="connsiteX8" fmla="*/ 96718 w 109988"/>
                <a:gd name="connsiteY8" fmla="*/ 65432 h 70070"/>
                <a:gd name="connsiteX9" fmla="*/ 91918 w 109988"/>
                <a:gd name="connsiteY9" fmla="*/ 62087 h 70070"/>
                <a:gd name="connsiteX10" fmla="*/ 90461 w 109988"/>
                <a:gd name="connsiteY10" fmla="*/ 60307 h 70070"/>
                <a:gd name="connsiteX11" fmla="*/ 89220 w 109988"/>
                <a:gd name="connsiteY11" fmla="*/ 59930 h 70070"/>
                <a:gd name="connsiteX12" fmla="*/ 88681 w 109988"/>
                <a:gd name="connsiteY12" fmla="*/ 59498 h 70070"/>
                <a:gd name="connsiteX13" fmla="*/ 88951 w 109988"/>
                <a:gd name="connsiteY13" fmla="*/ 58797 h 70070"/>
                <a:gd name="connsiteX14" fmla="*/ 92025 w 109988"/>
                <a:gd name="connsiteY14" fmla="*/ 54859 h 70070"/>
                <a:gd name="connsiteX15" fmla="*/ 92942 w 109988"/>
                <a:gd name="connsiteY15" fmla="*/ 54104 h 70070"/>
                <a:gd name="connsiteX16" fmla="*/ 94453 w 109988"/>
                <a:gd name="connsiteY16" fmla="*/ 54428 h 70070"/>
                <a:gd name="connsiteX17" fmla="*/ 95747 w 109988"/>
                <a:gd name="connsiteY17" fmla="*/ 53726 h 70070"/>
                <a:gd name="connsiteX18" fmla="*/ 101735 w 109988"/>
                <a:gd name="connsiteY18" fmla="*/ 20606 h 70070"/>
                <a:gd name="connsiteX19" fmla="*/ 104648 w 109988"/>
                <a:gd name="connsiteY19" fmla="*/ 23195 h 70070"/>
                <a:gd name="connsiteX20" fmla="*/ 107992 w 109988"/>
                <a:gd name="connsiteY20" fmla="*/ 25461 h 70070"/>
                <a:gd name="connsiteX21" fmla="*/ 109988 w 109988"/>
                <a:gd name="connsiteY21" fmla="*/ 28158 h 70070"/>
                <a:gd name="connsiteX22" fmla="*/ 108855 w 109988"/>
                <a:gd name="connsiteY22" fmla="*/ 32042 h 70070"/>
                <a:gd name="connsiteX23" fmla="*/ 107938 w 109988"/>
                <a:gd name="connsiteY23" fmla="*/ 32959 h 70070"/>
                <a:gd name="connsiteX24" fmla="*/ 105133 w 109988"/>
                <a:gd name="connsiteY24" fmla="*/ 35224 h 70070"/>
                <a:gd name="connsiteX25" fmla="*/ 103515 w 109988"/>
                <a:gd name="connsiteY25" fmla="*/ 36141 h 70070"/>
                <a:gd name="connsiteX26" fmla="*/ 101411 w 109988"/>
                <a:gd name="connsiteY26" fmla="*/ 38461 h 70070"/>
                <a:gd name="connsiteX27" fmla="*/ 100494 w 109988"/>
                <a:gd name="connsiteY27" fmla="*/ 39216 h 70070"/>
                <a:gd name="connsiteX28" fmla="*/ 94291 w 109988"/>
                <a:gd name="connsiteY28" fmla="*/ 39701 h 70070"/>
                <a:gd name="connsiteX29" fmla="*/ 93374 w 109988"/>
                <a:gd name="connsiteY29" fmla="*/ 40133 h 70070"/>
                <a:gd name="connsiteX30" fmla="*/ 92781 w 109988"/>
                <a:gd name="connsiteY30" fmla="*/ 42129 h 70070"/>
                <a:gd name="connsiteX31" fmla="*/ 91270 w 109988"/>
                <a:gd name="connsiteY31" fmla="*/ 43370 h 70070"/>
                <a:gd name="connsiteX32" fmla="*/ 79565 w 109988"/>
                <a:gd name="connsiteY32" fmla="*/ 47631 h 70070"/>
                <a:gd name="connsiteX33" fmla="*/ 75951 w 109988"/>
                <a:gd name="connsiteY33" fmla="*/ 50004 h 70070"/>
                <a:gd name="connsiteX34" fmla="*/ 73200 w 109988"/>
                <a:gd name="connsiteY34" fmla="*/ 53079 h 70070"/>
                <a:gd name="connsiteX35" fmla="*/ 71312 w 109988"/>
                <a:gd name="connsiteY35" fmla="*/ 56639 h 70070"/>
                <a:gd name="connsiteX36" fmla="*/ 70017 w 109988"/>
                <a:gd name="connsiteY36" fmla="*/ 57988 h 70070"/>
                <a:gd name="connsiteX37" fmla="*/ 68075 w 109988"/>
                <a:gd name="connsiteY37" fmla="*/ 58527 h 70070"/>
                <a:gd name="connsiteX38" fmla="*/ 66403 w 109988"/>
                <a:gd name="connsiteY38" fmla="*/ 59175 h 70070"/>
                <a:gd name="connsiteX39" fmla="*/ 65594 w 109988"/>
                <a:gd name="connsiteY39" fmla="*/ 60793 h 70070"/>
                <a:gd name="connsiteX40" fmla="*/ 65810 w 109988"/>
                <a:gd name="connsiteY40" fmla="*/ 62789 h 70070"/>
                <a:gd name="connsiteX41" fmla="*/ 67158 w 109988"/>
                <a:gd name="connsiteY41" fmla="*/ 64515 h 70070"/>
                <a:gd name="connsiteX42" fmla="*/ 67805 w 109988"/>
                <a:gd name="connsiteY42" fmla="*/ 63922 h 70070"/>
                <a:gd name="connsiteX43" fmla="*/ 67428 w 109988"/>
                <a:gd name="connsiteY43" fmla="*/ 63544 h 70070"/>
                <a:gd name="connsiteX44" fmla="*/ 66619 w 109988"/>
                <a:gd name="connsiteY44" fmla="*/ 62141 h 70070"/>
                <a:gd name="connsiteX45" fmla="*/ 68183 w 109988"/>
                <a:gd name="connsiteY45" fmla="*/ 61440 h 70070"/>
                <a:gd name="connsiteX46" fmla="*/ 68668 w 109988"/>
                <a:gd name="connsiteY46" fmla="*/ 63058 h 70070"/>
                <a:gd name="connsiteX47" fmla="*/ 68453 w 109988"/>
                <a:gd name="connsiteY47" fmla="*/ 67212 h 70070"/>
                <a:gd name="connsiteX48" fmla="*/ 67913 w 109988"/>
                <a:gd name="connsiteY48" fmla="*/ 68129 h 70070"/>
                <a:gd name="connsiteX49" fmla="*/ 66565 w 109988"/>
                <a:gd name="connsiteY49" fmla="*/ 68992 h 70070"/>
                <a:gd name="connsiteX50" fmla="*/ 65000 w 109988"/>
                <a:gd name="connsiteY50" fmla="*/ 69639 h 70070"/>
                <a:gd name="connsiteX51" fmla="*/ 63760 w 109988"/>
                <a:gd name="connsiteY51" fmla="*/ 69963 h 70070"/>
                <a:gd name="connsiteX52" fmla="*/ 61710 w 109988"/>
                <a:gd name="connsiteY52" fmla="*/ 70071 h 70070"/>
                <a:gd name="connsiteX53" fmla="*/ 59714 w 109988"/>
                <a:gd name="connsiteY53" fmla="*/ 69963 h 70070"/>
                <a:gd name="connsiteX54" fmla="*/ 57880 w 109988"/>
                <a:gd name="connsiteY54" fmla="*/ 69478 h 70070"/>
                <a:gd name="connsiteX55" fmla="*/ 56262 w 109988"/>
                <a:gd name="connsiteY55" fmla="*/ 68453 h 70070"/>
                <a:gd name="connsiteX56" fmla="*/ 56208 w 109988"/>
                <a:gd name="connsiteY56" fmla="*/ 67104 h 70070"/>
                <a:gd name="connsiteX57" fmla="*/ 57988 w 109988"/>
                <a:gd name="connsiteY57" fmla="*/ 65756 h 70070"/>
                <a:gd name="connsiteX58" fmla="*/ 61818 w 109988"/>
                <a:gd name="connsiteY58" fmla="*/ 63868 h 70070"/>
                <a:gd name="connsiteX59" fmla="*/ 62789 w 109988"/>
                <a:gd name="connsiteY59" fmla="*/ 62681 h 70070"/>
                <a:gd name="connsiteX60" fmla="*/ 63760 w 109988"/>
                <a:gd name="connsiteY60" fmla="*/ 60739 h 70070"/>
                <a:gd name="connsiteX61" fmla="*/ 64137 w 109988"/>
                <a:gd name="connsiteY61" fmla="*/ 58635 h 70070"/>
                <a:gd name="connsiteX62" fmla="*/ 63328 w 109988"/>
                <a:gd name="connsiteY62" fmla="*/ 56963 h 70070"/>
                <a:gd name="connsiteX63" fmla="*/ 62951 w 109988"/>
                <a:gd name="connsiteY63" fmla="*/ 56370 h 70070"/>
                <a:gd name="connsiteX64" fmla="*/ 61548 w 109988"/>
                <a:gd name="connsiteY64" fmla="*/ 53349 h 70070"/>
                <a:gd name="connsiteX65" fmla="*/ 60901 w 109988"/>
                <a:gd name="connsiteY65" fmla="*/ 53025 h 70070"/>
                <a:gd name="connsiteX66" fmla="*/ 60146 w 109988"/>
                <a:gd name="connsiteY66" fmla="*/ 52755 h 70070"/>
                <a:gd name="connsiteX67" fmla="*/ 59444 w 109988"/>
                <a:gd name="connsiteY67" fmla="*/ 52432 h 70070"/>
                <a:gd name="connsiteX68" fmla="*/ 56963 w 109988"/>
                <a:gd name="connsiteY68" fmla="*/ 50490 h 70070"/>
                <a:gd name="connsiteX69" fmla="*/ 55830 w 109988"/>
                <a:gd name="connsiteY69" fmla="*/ 49195 h 70070"/>
                <a:gd name="connsiteX70" fmla="*/ 55345 w 109988"/>
                <a:gd name="connsiteY70" fmla="*/ 47901 h 70070"/>
                <a:gd name="connsiteX71" fmla="*/ 54643 w 109988"/>
                <a:gd name="connsiteY71" fmla="*/ 46552 h 70070"/>
                <a:gd name="connsiteX72" fmla="*/ 53025 w 109988"/>
                <a:gd name="connsiteY72" fmla="*/ 45311 h 70070"/>
                <a:gd name="connsiteX73" fmla="*/ 49951 w 109988"/>
                <a:gd name="connsiteY73" fmla="*/ 43370 h 70070"/>
                <a:gd name="connsiteX74" fmla="*/ 43909 w 109988"/>
                <a:gd name="connsiteY74" fmla="*/ 37760 h 70070"/>
                <a:gd name="connsiteX75" fmla="*/ 41643 w 109988"/>
                <a:gd name="connsiteY75" fmla="*/ 36195 h 70070"/>
                <a:gd name="connsiteX76" fmla="*/ 30315 w 109988"/>
                <a:gd name="connsiteY76" fmla="*/ 30747 h 70070"/>
                <a:gd name="connsiteX77" fmla="*/ 26755 w 109988"/>
                <a:gd name="connsiteY77" fmla="*/ 30046 h 70070"/>
                <a:gd name="connsiteX78" fmla="*/ 16614 w 109988"/>
                <a:gd name="connsiteY78" fmla="*/ 30100 h 70070"/>
                <a:gd name="connsiteX79" fmla="*/ 13594 w 109988"/>
                <a:gd name="connsiteY79" fmla="*/ 29021 h 70070"/>
                <a:gd name="connsiteX80" fmla="*/ 10950 w 109988"/>
                <a:gd name="connsiteY80" fmla="*/ 26917 h 70070"/>
                <a:gd name="connsiteX81" fmla="*/ 8793 w 109988"/>
                <a:gd name="connsiteY81" fmla="*/ 24436 h 70070"/>
                <a:gd name="connsiteX82" fmla="*/ 1780 w 109988"/>
                <a:gd name="connsiteY82" fmla="*/ 14295 h 70070"/>
                <a:gd name="connsiteX83" fmla="*/ 0 w 109988"/>
                <a:gd name="connsiteY83" fmla="*/ 5826 h 70070"/>
                <a:gd name="connsiteX84" fmla="*/ 378 w 109988"/>
                <a:gd name="connsiteY84" fmla="*/ 3506 h 70070"/>
                <a:gd name="connsiteX85" fmla="*/ 2913 w 109988"/>
                <a:gd name="connsiteY85" fmla="*/ 3021 h 70070"/>
                <a:gd name="connsiteX86" fmla="*/ 4909 w 109988"/>
                <a:gd name="connsiteY86" fmla="*/ 3075 h 70070"/>
                <a:gd name="connsiteX87" fmla="*/ 6041 w 109988"/>
                <a:gd name="connsiteY87" fmla="*/ 3884 h 70070"/>
                <a:gd name="connsiteX88" fmla="*/ 6851 w 109988"/>
                <a:gd name="connsiteY88" fmla="*/ 5071 h 70070"/>
                <a:gd name="connsiteX89" fmla="*/ 7930 w 109988"/>
                <a:gd name="connsiteY89" fmla="*/ 6365 h 70070"/>
                <a:gd name="connsiteX90" fmla="*/ 9278 w 109988"/>
                <a:gd name="connsiteY90" fmla="*/ 6905 h 70070"/>
                <a:gd name="connsiteX91" fmla="*/ 10627 w 109988"/>
                <a:gd name="connsiteY91" fmla="*/ 6527 h 70070"/>
                <a:gd name="connsiteX92" fmla="*/ 12946 w 109988"/>
                <a:gd name="connsiteY92" fmla="*/ 4855 h 70070"/>
                <a:gd name="connsiteX93" fmla="*/ 14241 w 109988"/>
                <a:gd name="connsiteY93" fmla="*/ 5826 h 70070"/>
                <a:gd name="connsiteX94" fmla="*/ 16129 w 109988"/>
                <a:gd name="connsiteY94" fmla="*/ 6311 h 70070"/>
                <a:gd name="connsiteX95" fmla="*/ 19527 w 109988"/>
                <a:gd name="connsiteY95" fmla="*/ 6635 h 70070"/>
                <a:gd name="connsiteX96" fmla="*/ 21091 w 109988"/>
                <a:gd name="connsiteY96" fmla="*/ 6959 h 70070"/>
                <a:gd name="connsiteX97" fmla="*/ 35548 w 109988"/>
                <a:gd name="connsiteY97" fmla="*/ 12083 h 70070"/>
                <a:gd name="connsiteX98" fmla="*/ 38623 w 109988"/>
                <a:gd name="connsiteY98" fmla="*/ 10950 h 70070"/>
                <a:gd name="connsiteX99" fmla="*/ 46552 w 109988"/>
                <a:gd name="connsiteY99" fmla="*/ 10950 h 70070"/>
                <a:gd name="connsiteX100" fmla="*/ 49897 w 109988"/>
                <a:gd name="connsiteY100" fmla="*/ 10249 h 70070"/>
                <a:gd name="connsiteX101" fmla="*/ 53403 w 109988"/>
                <a:gd name="connsiteY101" fmla="*/ 7660 h 70070"/>
                <a:gd name="connsiteX102" fmla="*/ 59714 w 109988"/>
                <a:gd name="connsiteY102" fmla="*/ 1510 h 70070"/>
                <a:gd name="connsiteX103" fmla="*/ 62897 w 109988"/>
                <a:gd name="connsiteY103" fmla="*/ 0 h 70070"/>
                <a:gd name="connsiteX104" fmla="*/ 64677 w 109988"/>
                <a:gd name="connsiteY104" fmla="*/ 0 h 70070"/>
                <a:gd name="connsiteX105" fmla="*/ 66619 w 109988"/>
                <a:gd name="connsiteY105" fmla="*/ 378 h 70070"/>
                <a:gd name="connsiteX106" fmla="*/ 68399 w 109988"/>
                <a:gd name="connsiteY106" fmla="*/ 1133 h 70070"/>
                <a:gd name="connsiteX107" fmla="*/ 69747 w 109988"/>
                <a:gd name="connsiteY107" fmla="*/ 2158 h 70070"/>
                <a:gd name="connsiteX108" fmla="*/ 71204 w 109988"/>
                <a:gd name="connsiteY108" fmla="*/ 3021 h 70070"/>
                <a:gd name="connsiteX109" fmla="*/ 77191 w 109988"/>
                <a:gd name="connsiteY109" fmla="*/ 4261 h 70070"/>
                <a:gd name="connsiteX110" fmla="*/ 91486 w 109988"/>
                <a:gd name="connsiteY110" fmla="*/ 10303 h 70070"/>
                <a:gd name="connsiteX111" fmla="*/ 94345 w 109988"/>
                <a:gd name="connsiteY111" fmla="*/ 12245 h 70070"/>
                <a:gd name="connsiteX112" fmla="*/ 96934 w 109988"/>
                <a:gd name="connsiteY112" fmla="*/ 14618 h 70070"/>
                <a:gd name="connsiteX113" fmla="*/ 101735 w 109988"/>
                <a:gd name="connsiteY113" fmla="*/ 20606 h 7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09988" h="70070">
                  <a:moveTo>
                    <a:pt x="95747" y="53726"/>
                  </a:moveTo>
                  <a:lnTo>
                    <a:pt x="97743" y="54212"/>
                  </a:lnTo>
                  <a:lnTo>
                    <a:pt x="99146" y="56316"/>
                  </a:lnTo>
                  <a:lnTo>
                    <a:pt x="99901" y="58365"/>
                  </a:lnTo>
                  <a:lnTo>
                    <a:pt x="101465" y="60200"/>
                  </a:lnTo>
                  <a:lnTo>
                    <a:pt x="102221" y="62789"/>
                  </a:lnTo>
                  <a:lnTo>
                    <a:pt x="100710" y="64353"/>
                  </a:lnTo>
                  <a:lnTo>
                    <a:pt x="99146" y="66187"/>
                  </a:lnTo>
                  <a:lnTo>
                    <a:pt x="96718" y="65432"/>
                  </a:lnTo>
                  <a:lnTo>
                    <a:pt x="91918" y="62087"/>
                  </a:lnTo>
                  <a:lnTo>
                    <a:pt x="90461" y="60307"/>
                  </a:lnTo>
                  <a:lnTo>
                    <a:pt x="89220" y="59930"/>
                  </a:lnTo>
                  <a:lnTo>
                    <a:pt x="88681" y="59498"/>
                  </a:lnTo>
                  <a:lnTo>
                    <a:pt x="88951" y="58797"/>
                  </a:lnTo>
                  <a:lnTo>
                    <a:pt x="92025" y="54859"/>
                  </a:lnTo>
                  <a:lnTo>
                    <a:pt x="92942" y="54104"/>
                  </a:lnTo>
                  <a:lnTo>
                    <a:pt x="94453" y="54428"/>
                  </a:lnTo>
                  <a:lnTo>
                    <a:pt x="95747" y="53726"/>
                  </a:lnTo>
                  <a:close/>
                  <a:moveTo>
                    <a:pt x="101735" y="20606"/>
                  </a:moveTo>
                  <a:lnTo>
                    <a:pt x="104648" y="23195"/>
                  </a:lnTo>
                  <a:lnTo>
                    <a:pt x="107992" y="25461"/>
                  </a:lnTo>
                  <a:lnTo>
                    <a:pt x="109988" y="28158"/>
                  </a:lnTo>
                  <a:lnTo>
                    <a:pt x="108855" y="32042"/>
                  </a:lnTo>
                  <a:lnTo>
                    <a:pt x="107938" y="32959"/>
                  </a:lnTo>
                  <a:lnTo>
                    <a:pt x="105133" y="35224"/>
                  </a:lnTo>
                  <a:lnTo>
                    <a:pt x="103515" y="36141"/>
                  </a:lnTo>
                  <a:lnTo>
                    <a:pt x="101411" y="38461"/>
                  </a:lnTo>
                  <a:lnTo>
                    <a:pt x="100494" y="39216"/>
                  </a:lnTo>
                  <a:lnTo>
                    <a:pt x="94291" y="39701"/>
                  </a:lnTo>
                  <a:lnTo>
                    <a:pt x="93374" y="40133"/>
                  </a:lnTo>
                  <a:lnTo>
                    <a:pt x="92781" y="42129"/>
                  </a:lnTo>
                  <a:lnTo>
                    <a:pt x="91270" y="43370"/>
                  </a:lnTo>
                  <a:lnTo>
                    <a:pt x="79565" y="47631"/>
                  </a:lnTo>
                  <a:lnTo>
                    <a:pt x="75951" y="50004"/>
                  </a:lnTo>
                  <a:lnTo>
                    <a:pt x="73200" y="53079"/>
                  </a:lnTo>
                  <a:lnTo>
                    <a:pt x="71312" y="56639"/>
                  </a:lnTo>
                  <a:lnTo>
                    <a:pt x="70017" y="57988"/>
                  </a:lnTo>
                  <a:lnTo>
                    <a:pt x="68075" y="58527"/>
                  </a:lnTo>
                  <a:lnTo>
                    <a:pt x="66403" y="59175"/>
                  </a:lnTo>
                  <a:lnTo>
                    <a:pt x="65594" y="60793"/>
                  </a:lnTo>
                  <a:lnTo>
                    <a:pt x="65810" y="62789"/>
                  </a:lnTo>
                  <a:lnTo>
                    <a:pt x="67158" y="64515"/>
                  </a:lnTo>
                  <a:lnTo>
                    <a:pt x="67805" y="63922"/>
                  </a:lnTo>
                  <a:lnTo>
                    <a:pt x="67428" y="63544"/>
                  </a:lnTo>
                  <a:lnTo>
                    <a:pt x="66619" y="62141"/>
                  </a:lnTo>
                  <a:lnTo>
                    <a:pt x="68183" y="61440"/>
                  </a:lnTo>
                  <a:lnTo>
                    <a:pt x="68668" y="63058"/>
                  </a:lnTo>
                  <a:lnTo>
                    <a:pt x="68453" y="67212"/>
                  </a:lnTo>
                  <a:lnTo>
                    <a:pt x="67913" y="68129"/>
                  </a:lnTo>
                  <a:lnTo>
                    <a:pt x="66565" y="68992"/>
                  </a:lnTo>
                  <a:lnTo>
                    <a:pt x="65000" y="69639"/>
                  </a:lnTo>
                  <a:lnTo>
                    <a:pt x="63760" y="69963"/>
                  </a:lnTo>
                  <a:lnTo>
                    <a:pt x="61710" y="70071"/>
                  </a:lnTo>
                  <a:lnTo>
                    <a:pt x="59714" y="69963"/>
                  </a:lnTo>
                  <a:lnTo>
                    <a:pt x="57880" y="69478"/>
                  </a:lnTo>
                  <a:lnTo>
                    <a:pt x="56262" y="68453"/>
                  </a:lnTo>
                  <a:lnTo>
                    <a:pt x="56208" y="67104"/>
                  </a:lnTo>
                  <a:lnTo>
                    <a:pt x="57988" y="65756"/>
                  </a:lnTo>
                  <a:lnTo>
                    <a:pt x="61818" y="63868"/>
                  </a:lnTo>
                  <a:lnTo>
                    <a:pt x="62789" y="62681"/>
                  </a:lnTo>
                  <a:lnTo>
                    <a:pt x="63760" y="60739"/>
                  </a:lnTo>
                  <a:lnTo>
                    <a:pt x="64137" y="58635"/>
                  </a:lnTo>
                  <a:lnTo>
                    <a:pt x="63328" y="56963"/>
                  </a:lnTo>
                  <a:lnTo>
                    <a:pt x="62951" y="56370"/>
                  </a:lnTo>
                  <a:lnTo>
                    <a:pt x="61548" y="53349"/>
                  </a:lnTo>
                  <a:lnTo>
                    <a:pt x="60901" y="53025"/>
                  </a:lnTo>
                  <a:lnTo>
                    <a:pt x="60146" y="52755"/>
                  </a:lnTo>
                  <a:lnTo>
                    <a:pt x="59444" y="52432"/>
                  </a:lnTo>
                  <a:lnTo>
                    <a:pt x="56963" y="50490"/>
                  </a:lnTo>
                  <a:lnTo>
                    <a:pt x="55830" y="49195"/>
                  </a:lnTo>
                  <a:lnTo>
                    <a:pt x="55345" y="47901"/>
                  </a:lnTo>
                  <a:lnTo>
                    <a:pt x="54643" y="46552"/>
                  </a:lnTo>
                  <a:lnTo>
                    <a:pt x="53025" y="45311"/>
                  </a:lnTo>
                  <a:lnTo>
                    <a:pt x="49951" y="43370"/>
                  </a:lnTo>
                  <a:lnTo>
                    <a:pt x="43909" y="37760"/>
                  </a:lnTo>
                  <a:lnTo>
                    <a:pt x="41643" y="36195"/>
                  </a:lnTo>
                  <a:lnTo>
                    <a:pt x="30315" y="30747"/>
                  </a:lnTo>
                  <a:lnTo>
                    <a:pt x="26755" y="30046"/>
                  </a:lnTo>
                  <a:lnTo>
                    <a:pt x="16614" y="30100"/>
                  </a:lnTo>
                  <a:lnTo>
                    <a:pt x="13594" y="29021"/>
                  </a:lnTo>
                  <a:lnTo>
                    <a:pt x="10950" y="26917"/>
                  </a:lnTo>
                  <a:lnTo>
                    <a:pt x="8793" y="24436"/>
                  </a:lnTo>
                  <a:lnTo>
                    <a:pt x="1780" y="14295"/>
                  </a:lnTo>
                  <a:lnTo>
                    <a:pt x="0" y="5826"/>
                  </a:lnTo>
                  <a:lnTo>
                    <a:pt x="378" y="3506"/>
                  </a:lnTo>
                  <a:lnTo>
                    <a:pt x="2913" y="3021"/>
                  </a:lnTo>
                  <a:lnTo>
                    <a:pt x="4909" y="3075"/>
                  </a:lnTo>
                  <a:lnTo>
                    <a:pt x="6041" y="3884"/>
                  </a:lnTo>
                  <a:lnTo>
                    <a:pt x="6851" y="5071"/>
                  </a:lnTo>
                  <a:lnTo>
                    <a:pt x="7930" y="6365"/>
                  </a:lnTo>
                  <a:lnTo>
                    <a:pt x="9278" y="6905"/>
                  </a:lnTo>
                  <a:lnTo>
                    <a:pt x="10627" y="6527"/>
                  </a:lnTo>
                  <a:lnTo>
                    <a:pt x="12946" y="4855"/>
                  </a:lnTo>
                  <a:lnTo>
                    <a:pt x="14241" y="5826"/>
                  </a:lnTo>
                  <a:lnTo>
                    <a:pt x="16129" y="6311"/>
                  </a:lnTo>
                  <a:lnTo>
                    <a:pt x="19527" y="6635"/>
                  </a:lnTo>
                  <a:lnTo>
                    <a:pt x="21091" y="6959"/>
                  </a:lnTo>
                  <a:lnTo>
                    <a:pt x="35548" y="12083"/>
                  </a:lnTo>
                  <a:lnTo>
                    <a:pt x="38623" y="10950"/>
                  </a:lnTo>
                  <a:lnTo>
                    <a:pt x="46552" y="10950"/>
                  </a:lnTo>
                  <a:lnTo>
                    <a:pt x="49897" y="10249"/>
                  </a:lnTo>
                  <a:lnTo>
                    <a:pt x="53403" y="7660"/>
                  </a:lnTo>
                  <a:lnTo>
                    <a:pt x="59714" y="1510"/>
                  </a:lnTo>
                  <a:lnTo>
                    <a:pt x="62897" y="0"/>
                  </a:lnTo>
                  <a:lnTo>
                    <a:pt x="64677" y="0"/>
                  </a:lnTo>
                  <a:lnTo>
                    <a:pt x="66619" y="378"/>
                  </a:lnTo>
                  <a:lnTo>
                    <a:pt x="68399" y="1133"/>
                  </a:lnTo>
                  <a:lnTo>
                    <a:pt x="69747" y="2158"/>
                  </a:lnTo>
                  <a:lnTo>
                    <a:pt x="71204" y="3021"/>
                  </a:lnTo>
                  <a:lnTo>
                    <a:pt x="77191" y="4261"/>
                  </a:lnTo>
                  <a:lnTo>
                    <a:pt x="91486" y="10303"/>
                  </a:lnTo>
                  <a:lnTo>
                    <a:pt x="94345" y="12245"/>
                  </a:lnTo>
                  <a:lnTo>
                    <a:pt x="96934" y="14618"/>
                  </a:lnTo>
                  <a:lnTo>
                    <a:pt x="101735" y="20606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="" xmlns:a16="http://schemas.microsoft.com/office/drawing/2014/main" id="{A3528E54-5852-05F7-F3FC-1111502A673B}"/>
                </a:ext>
              </a:extLst>
            </p:cNvPr>
            <p:cNvSpPr/>
            <p:nvPr/>
          </p:nvSpPr>
          <p:spPr>
            <a:xfrm>
              <a:off x="4152681" y="2221159"/>
              <a:ext cx="259123" cy="146063"/>
            </a:xfrm>
            <a:custGeom>
              <a:avLst/>
              <a:gdLst>
                <a:gd name="connsiteX0" fmla="*/ 154814 w 275105"/>
                <a:gd name="connsiteY0" fmla="*/ 125146 h 152386"/>
                <a:gd name="connsiteX1" fmla="*/ 155407 w 275105"/>
                <a:gd name="connsiteY1" fmla="*/ 126980 h 152386"/>
                <a:gd name="connsiteX2" fmla="*/ 153250 w 275105"/>
                <a:gd name="connsiteY2" fmla="*/ 130810 h 152386"/>
                <a:gd name="connsiteX3" fmla="*/ 153627 w 275105"/>
                <a:gd name="connsiteY3" fmla="*/ 132860 h 152386"/>
                <a:gd name="connsiteX4" fmla="*/ 151092 w 275105"/>
                <a:gd name="connsiteY4" fmla="*/ 133561 h 152386"/>
                <a:gd name="connsiteX5" fmla="*/ 150661 w 275105"/>
                <a:gd name="connsiteY5" fmla="*/ 133777 h 152386"/>
                <a:gd name="connsiteX6" fmla="*/ 146723 w 275105"/>
                <a:gd name="connsiteY6" fmla="*/ 132860 h 152386"/>
                <a:gd name="connsiteX7" fmla="*/ 145212 w 275105"/>
                <a:gd name="connsiteY7" fmla="*/ 132212 h 152386"/>
                <a:gd name="connsiteX8" fmla="*/ 141706 w 275105"/>
                <a:gd name="connsiteY8" fmla="*/ 129353 h 152386"/>
                <a:gd name="connsiteX9" fmla="*/ 138631 w 275105"/>
                <a:gd name="connsiteY9" fmla="*/ 128275 h 152386"/>
                <a:gd name="connsiteX10" fmla="*/ 138901 w 275105"/>
                <a:gd name="connsiteY10" fmla="*/ 127411 h 152386"/>
                <a:gd name="connsiteX11" fmla="*/ 139656 w 275105"/>
                <a:gd name="connsiteY11" fmla="*/ 126548 h 152386"/>
                <a:gd name="connsiteX12" fmla="*/ 140034 w 275105"/>
                <a:gd name="connsiteY12" fmla="*/ 126279 h 152386"/>
                <a:gd name="connsiteX13" fmla="*/ 140681 w 275105"/>
                <a:gd name="connsiteY13" fmla="*/ 124822 h 152386"/>
                <a:gd name="connsiteX14" fmla="*/ 141005 w 275105"/>
                <a:gd name="connsiteY14" fmla="*/ 124499 h 152386"/>
                <a:gd name="connsiteX15" fmla="*/ 143001 w 275105"/>
                <a:gd name="connsiteY15" fmla="*/ 123150 h 152386"/>
                <a:gd name="connsiteX16" fmla="*/ 144727 w 275105"/>
                <a:gd name="connsiteY16" fmla="*/ 122179 h 152386"/>
                <a:gd name="connsiteX17" fmla="*/ 146453 w 275105"/>
                <a:gd name="connsiteY17" fmla="*/ 121801 h 152386"/>
                <a:gd name="connsiteX18" fmla="*/ 147640 w 275105"/>
                <a:gd name="connsiteY18" fmla="*/ 122719 h 152386"/>
                <a:gd name="connsiteX19" fmla="*/ 149150 w 275105"/>
                <a:gd name="connsiteY19" fmla="*/ 123474 h 152386"/>
                <a:gd name="connsiteX20" fmla="*/ 153196 w 275105"/>
                <a:gd name="connsiteY20" fmla="*/ 124175 h 152386"/>
                <a:gd name="connsiteX21" fmla="*/ 154814 w 275105"/>
                <a:gd name="connsiteY21" fmla="*/ 125146 h 152386"/>
                <a:gd name="connsiteX22" fmla="*/ 171320 w 275105"/>
                <a:gd name="connsiteY22" fmla="*/ 118997 h 152386"/>
                <a:gd name="connsiteX23" fmla="*/ 171105 w 275105"/>
                <a:gd name="connsiteY23" fmla="*/ 121262 h 152386"/>
                <a:gd name="connsiteX24" fmla="*/ 170565 w 275105"/>
                <a:gd name="connsiteY24" fmla="*/ 122826 h 152386"/>
                <a:gd name="connsiteX25" fmla="*/ 169972 w 275105"/>
                <a:gd name="connsiteY25" fmla="*/ 123420 h 152386"/>
                <a:gd name="connsiteX26" fmla="*/ 168785 w 275105"/>
                <a:gd name="connsiteY26" fmla="*/ 123204 h 152386"/>
                <a:gd name="connsiteX27" fmla="*/ 167868 w 275105"/>
                <a:gd name="connsiteY27" fmla="*/ 122665 h 152386"/>
                <a:gd name="connsiteX28" fmla="*/ 166574 w 275105"/>
                <a:gd name="connsiteY28" fmla="*/ 122287 h 152386"/>
                <a:gd name="connsiteX29" fmla="*/ 165657 w 275105"/>
                <a:gd name="connsiteY29" fmla="*/ 121586 h 152386"/>
                <a:gd name="connsiteX30" fmla="*/ 164200 w 275105"/>
                <a:gd name="connsiteY30" fmla="*/ 120884 h 152386"/>
                <a:gd name="connsiteX31" fmla="*/ 165549 w 275105"/>
                <a:gd name="connsiteY31" fmla="*/ 119050 h 152386"/>
                <a:gd name="connsiteX32" fmla="*/ 166681 w 275105"/>
                <a:gd name="connsiteY32" fmla="*/ 117486 h 152386"/>
                <a:gd name="connsiteX33" fmla="*/ 167868 w 275105"/>
                <a:gd name="connsiteY33" fmla="*/ 116731 h 152386"/>
                <a:gd name="connsiteX34" fmla="*/ 168030 w 275105"/>
                <a:gd name="connsiteY34" fmla="*/ 116299 h 152386"/>
                <a:gd name="connsiteX35" fmla="*/ 168354 w 275105"/>
                <a:gd name="connsiteY35" fmla="*/ 115868 h 152386"/>
                <a:gd name="connsiteX36" fmla="*/ 169109 w 275105"/>
                <a:gd name="connsiteY36" fmla="*/ 115706 h 152386"/>
                <a:gd name="connsiteX37" fmla="*/ 169486 w 275105"/>
                <a:gd name="connsiteY37" fmla="*/ 115976 h 152386"/>
                <a:gd name="connsiteX38" fmla="*/ 170188 w 275105"/>
                <a:gd name="connsiteY38" fmla="*/ 117432 h 152386"/>
                <a:gd name="connsiteX39" fmla="*/ 171320 w 275105"/>
                <a:gd name="connsiteY39" fmla="*/ 118997 h 152386"/>
                <a:gd name="connsiteX40" fmla="*/ 197051 w 275105"/>
                <a:gd name="connsiteY40" fmla="*/ 119806 h 152386"/>
                <a:gd name="connsiteX41" fmla="*/ 197482 w 275105"/>
                <a:gd name="connsiteY41" fmla="*/ 118241 h 152386"/>
                <a:gd name="connsiteX42" fmla="*/ 199694 w 275105"/>
                <a:gd name="connsiteY42" fmla="*/ 116893 h 152386"/>
                <a:gd name="connsiteX43" fmla="*/ 202499 w 275105"/>
                <a:gd name="connsiteY43" fmla="*/ 115976 h 152386"/>
                <a:gd name="connsiteX44" fmla="*/ 204765 w 275105"/>
                <a:gd name="connsiteY44" fmla="*/ 115652 h 152386"/>
                <a:gd name="connsiteX45" fmla="*/ 205682 w 275105"/>
                <a:gd name="connsiteY45" fmla="*/ 115922 h 152386"/>
                <a:gd name="connsiteX46" fmla="*/ 205574 w 275105"/>
                <a:gd name="connsiteY46" fmla="*/ 117162 h 152386"/>
                <a:gd name="connsiteX47" fmla="*/ 205897 w 275105"/>
                <a:gd name="connsiteY47" fmla="*/ 117810 h 152386"/>
                <a:gd name="connsiteX48" fmla="*/ 206491 w 275105"/>
                <a:gd name="connsiteY48" fmla="*/ 118619 h 152386"/>
                <a:gd name="connsiteX49" fmla="*/ 205628 w 275105"/>
                <a:gd name="connsiteY49" fmla="*/ 120507 h 152386"/>
                <a:gd name="connsiteX50" fmla="*/ 204441 w 275105"/>
                <a:gd name="connsiteY50" fmla="*/ 122449 h 152386"/>
                <a:gd name="connsiteX51" fmla="*/ 202877 w 275105"/>
                <a:gd name="connsiteY51" fmla="*/ 123959 h 152386"/>
                <a:gd name="connsiteX52" fmla="*/ 199856 w 275105"/>
                <a:gd name="connsiteY52" fmla="*/ 124822 h 152386"/>
                <a:gd name="connsiteX53" fmla="*/ 198291 w 275105"/>
                <a:gd name="connsiteY53" fmla="*/ 126710 h 152386"/>
                <a:gd name="connsiteX54" fmla="*/ 197267 w 275105"/>
                <a:gd name="connsiteY54" fmla="*/ 125901 h 152386"/>
                <a:gd name="connsiteX55" fmla="*/ 194731 w 275105"/>
                <a:gd name="connsiteY55" fmla="*/ 122988 h 152386"/>
                <a:gd name="connsiteX56" fmla="*/ 192304 w 275105"/>
                <a:gd name="connsiteY56" fmla="*/ 121370 h 152386"/>
                <a:gd name="connsiteX57" fmla="*/ 192951 w 275105"/>
                <a:gd name="connsiteY57" fmla="*/ 120345 h 152386"/>
                <a:gd name="connsiteX58" fmla="*/ 194462 w 275105"/>
                <a:gd name="connsiteY58" fmla="*/ 120992 h 152386"/>
                <a:gd name="connsiteX59" fmla="*/ 195756 w 275105"/>
                <a:gd name="connsiteY59" fmla="*/ 120399 h 152386"/>
                <a:gd name="connsiteX60" fmla="*/ 197051 w 275105"/>
                <a:gd name="connsiteY60" fmla="*/ 119806 h 152386"/>
                <a:gd name="connsiteX61" fmla="*/ 275105 w 275105"/>
                <a:gd name="connsiteY61" fmla="*/ 118026 h 152386"/>
                <a:gd name="connsiteX62" fmla="*/ 274674 w 275105"/>
                <a:gd name="connsiteY62" fmla="*/ 119590 h 152386"/>
                <a:gd name="connsiteX63" fmla="*/ 273865 w 275105"/>
                <a:gd name="connsiteY63" fmla="*/ 120777 h 152386"/>
                <a:gd name="connsiteX64" fmla="*/ 273055 w 275105"/>
                <a:gd name="connsiteY64" fmla="*/ 121694 h 152386"/>
                <a:gd name="connsiteX65" fmla="*/ 272678 w 275105"/>
                <a:gd name="connsiteY65" fmla="*/ 122449 h 152386"/>
                <a:gd name="connsiteX66" fmla="*/ 271869 w 275105"/>
                <a:gd name="connsiteY66" fmla="*/ 124768 h 152386"/>
                <a:gd name="connsiteX67" fmla="*/ 268308 w 275105"/>
                <a:gd name="connsiteY67" fmla="*/ 129353 h 152386"/>
                <a:gd name="connsiteX68" fmla="*/ 267337 w 275105"/>
                <a:gd name="connsiteY68" fmla="*/ 131673 h 152386"/>
                <a:gd name="connsiteX69" fmla="*/ 267391 w 275105"/>
                <a:gd name="connsiteY69" fmla="*/ 132482 h 152386"/>
                <a:gd name="connsiteX70" fmla="*/ 267877 w 275105"/>
                <a:gd name="connsiteY70" fmla="*/ 133885 h 152386"/>
                <a:gd name="connsiteX71" fmla="*/ 267931 w 275105"/>
                <a:gd name="connsiteY71" fmla="*/ 134694 h 152386"/>
                <a:gd name="connsiteX72" fmla="*/ 267661 w 275105"/>
                <a:gd name="connsiteY72" fmla="*/ 135557 h 152386"/>
                <a:gd name="connsiteX73" fmla="*/ 266960 w 275105"/>
                <a:gd name="connsiteY73" fmla="*/ 137229 h 152386"/>
                <a:gd name="connsiteX74" fmla="*/ 266798 w 275105"/>
                <a:gd name="connsiteY74" fmla="*/ 137984 h 152386"/>
                <a:gd name="connsiteX75" fmla="*/ 266582 w 275105"/>
                <a:gd name="connsiteY75" fmla="*/ 138362 h 152386"/>
                <a:gd name="connsiteX76" fmla="*/ 266205 w 275105"/>
                <a:gd name="connsiteY76" fmla="*/ 138901 h 152386"/>
                <a:gd name="connsiteX77" fmla="*/ 265827 w 275105"/>
                <a:gd name="connsiteY77" fmla="*/ 139602 h 152386"/>
                <a:gd name="connsiteX78" fmla="*/ 265611 w 275105"/>
                <a:gd name="connsiteY78" fmla="*/ 140412 h 152386"/>
                <a:gd name="connsiteX79" fmla="*/ 265935 w 275105"/>
                <a:gd name="connsiteY79" fmla="*/ 141059 h 152386"/>
                <a:gd name="connsiteX80" fmla="*/ 267445 w 275105"/>
                <a:gd name="connsiteY80" fmla="*/ 142246 h 152386"/>
                <a:gd name="connsiteX81" fmla="*/ 267931 w 275105"/>
                <a:gd name="connsiteY81" fmla="*/ 143109 h 152386"/>
                <a:gd name="connsiteX82" fmla="*/ 265935 w 275105"/>
                <a:gd name="connsiteY82" fmla="*/ 143217 h 152386"/>
                <a:gd name="connsiteX83" fmla="*/ 262860 w 275105"/>
                <a:gd name="connsiteY83" fmla="*/ 144565 h 152386"/>
                <a:gd name="connsiteX84" fmla="*/ 261134 w 275105"/>
                <a:gd name="connsiteY84" fmla="*/ 144889 h 152386"/>
                <a:gd name="connsiteX85" fmla="*/ 259084 w 275105"/>
                <a:gd name="connsiteY85" fmla="*/ 144943 h 152386"/>
                <a:gd name="connsiteX86" fmla="*/ 257520 w 275105"/>
                <a:gd name="connsiteY86" fmla="*/ 145320 h 152386"/>
                <a:gd name="connsiteX87" fmla="*/ 256495 w 275105"/>
                <a:gd name="connsiteY87" fmla="*/ 146237 h 152386"/>
                <a:gd name="connsiteX88" fmla="*/ 256064 w 275105"/>
                <a:gd name="connsiteY88" fmla="*/ 147856 h 152386"/>
                <a:gd name="connsiteX89" fmla="*/ 256064 w 275105"/>
                <a:gd name="connsiteY89" fmla="*/ 150930 h 152386"/>
                <a:gd name="connsiteX90" fmla="*/ 255200 w 275105"/>
                <a:gd name="connsiteY90" fmla="*/ 151362 h 152386"/>
                <a:gd name="connsiteX91" fmla="*/ 252773 w 275105"/>
                <a:gd name="connsiteY91" fmla="*/ 151470 h 152386"/>
                <a:gd name="connsiteX92" fmla="*/ 250669 w 275105"/>
                <a:gd name="connsiteY92" fmla="*/ 151847 h 152386"/>
                <a:gd name="connsiteX93" fmla="*/ 249105 w 275105"/>
                <a:gd name="connsiteY93" fmla="*/ 152387 h 152386"/>
                <a:gd name="connsiteX94" fmla="*/ 247972 w 275105"/>
                <a:gd name="connsiteY94" fmla="*/ 152171 h 152386"/>
                <a:gd name="connsiteX95" fmla="*/ 247109 w 275105"/>
                <a:gd name="connsiteY95" fmla="*/ 150229 h 152386"/>
                <a:gd name="connsiteX96" fmla="*/ 247001 w 275105"/>
                <a:gd name="connsiteY96" fmla="*/ 146291 h 152386"/>
                <a:gd name="connsiteX97" fmla="*/ 246678 w 275105"/>
                <a:gd name="connsiteY97" fmla="*/ 144457 h 152386"/>
                <a:gd name="connsiteX98" fmla="*/ 244520 w 275105"/>
                <a:gd name="connsiteY98" fmla="*/ 143001 h 152386"/>
                <a:gd name="connsiteX99" fmla="*/ 239935 w 275105"/>
                <a:gd name="connsiteY99" fmla="*/ 138901 h 152386"/>
                <a:gd name="connsiteX100" fmla="*/ 240097 w 275105"/>
                <a:gd name="connsiteY100" fmla="*/ 138793 h 152386"/>
                <a:gd name="connsiteX101" fmla="*/ 240151 w 275105"/>
                <a:gd name="connsiteY101" fmla="*/ 138200 h 152386"/>
                <a:gd name="connsiteX102" fmla="*/ 239935 w 275105"/>
                <a:gd name="connsiteY102" fmla="*/ 137337 h 152386"/>
                <a:gd name="connsiteX103" fmla="*/ 239341 w 275105"/>
                <a:gd name="connsiteY103" fmla="*/ 136528 h 152386"/>
                <a:gd name="connsiteX104" fmla="*/ 238317 w 275105"/>
                <a:gd name="connsiteY104" fmla="*/ 135773 h 152386"/>
                <a:gd name="connsiteX105" fmla="*/ 237831 w 275105"/>
                <a:gd name="connsiteY105" fmla="*/ 135880 h 152386"/>
                <a:gd name="connsiteX106" fmla="*/ 237292 w 275105"/>
                <a:gd name="connsiteY106" fmla="*/ 136258 h 152386"/>
                <a:gd name="connsiteX107" fmla="*/ 236051 w 275105"/>
                <a:gd name="connsiteY107" fmla="*/ 136528 h 152386"/>
                <a:gd name="connsiteX108" fmla="*/ 234379 w 275105"/>
                <a:gd name="connsiteY108" fmla="*/ 137067 h 152386"/>
                <a:gd name="connsiteX109" fmla="*/ 234379 w 275105"/>
                <a:gd name="connsiteY109" fmla="*/ 138308 h 152386"/>
                <a:gd name="connsiteX110" fmla="*/ 235727 w 275105"/>
                <a:gd name="connsiteY110" fmla="*/ 140681 h 152386"/>
                <a:gd name="connsiteX111" fmla="*/ 235781 w 275105"/>
                <a:gd name="connsiteY111" fmla="*/ 143972 h 152386"/>
                <a:gd name="connsiteX112" fmla="*/ 233462 w 275105"/>
                <a:gd name="connsiteY112" fmla="*/ 145860 h 152386"/>
                <a:gd name="connsiteX113" fmla="*/ 228068 w 275105"/>
                <a:gd name="connsiteY113" fmla="*/ 148557 h 152386"/>
                <a:gd name="connsiteX114" fmla="*/ 222242 w 275105"/>
                <a:gd name="connsiteY114" fmla="*/ 148557 h 152386"/>
                <a:gd name="connsiteX115" fmla="*/ 219868 w 275105"/>
                <a:gd name="connsiteY115" fmla="*/ 151578 h 152386"/>
                <a:gd name="connsiteX116" fmla="*/ 217495 w 275105"/>
                <a:gd name="connsiteY116" fmla="*/ 152279 h 152386"/>
                <a:gd name="connsiteX117" fmla="*/ 215014 w 275105"/>
                <a:gd name="connsiteY117" fmla="*/ 151254 h 152386"/>
                <a:gd name="connsiteX118" fmla="*/ 214312 w 275105"/>
                <a:gd name="connsiteY118" fmla="*/ 149312 h 152386"/>
                <a:gd name="connsiteX119" fmla="*/ 215229 w 275105"/>
                <a:gd name="connsiteY119" fmla="*/ 146723 h 152386"/>
                <a:gd name="connsiteX120" fmla="*/ 218304 w 275105"/>
                <a:gd name="connsiteY120" fmla="*/ 142893 h 152386"/>
                <a:gd name="connsiteX121" fmla="*/ 218466 w 275105"/>
                <a:gd name="connsiteY121" fmla="*/ 142515 h 152386"/>
                <a:gd name="connsiteX122" fmla="*/ 218250 w 275105"/>
                <a:gd name="connsiteY122" fmla="*/ 141922 h 152386"/>
                <a:gd name="connsiteX123" fmla="*/ 217819 w 275105"/>
                <a:gd name="connsiteY123" fmla="*/ 141544 h 152386"/>
                <a:gd name="connsiteX124" fmla="*/ 217441 w 275105"/>
                <a:gd name="connsiteY124" fmla="*/ 141275 h 152386"/>
                <a:gd name="connsiteX125" fmla="*/ 216902 w 275105"/>
                <a:gd name="connsiteY125" fmla="*/ 140465 h 152386"/>
                <a:gd name="connsiteX126" fmla="*/ 214582 w 275105"/>
                <a:gd name="connsiteY126" fmla="*/ 138577 h 152386"/>
                <a:gd name="connsiteX127" fmla="*/ 214204 w 275105"/>
                <a:gd name="connsiteY127" fmla="*/ 137822 h 152386"/>
                <a:gd name="connsiteX128" fmla="*/ 214204 w 275105"/>
                <a:gd name="connsiteY128" fmla="*/ 136797 h 152386"/>
                <a:gd name="connsiteX129" fmla="*/ 214312 w 275105"/>
                <a:gd name="connsiteY129" fmla="*/ 135719 h 152386"/>
                <a:gd name="connsiteX130" fmla="*/ 214312 w 275105"/>
                <a:gd name="connsiteY130" fmla="*/ 134802 h 152386"/>
                <a:gd name="connsiteX131" fmla="*/ 213989 w 275105"/>
                <a:gd name="connsiteY131" fmla="*/ 133885 h 152386"/>
                <a:gd name="connsiteX132" fmla="*/ 213557 w 275105"/>
                <a:gd name="connsiteY132" fmla="*/ 133129 h 152386"/>
                <a:gd name="connsiteX133" fmla="*/ 213180 w 275105"/>
                <a:gd name="connsiteY133" fmla="*/ 132320 h 152386"/>
                <a:gd name="connsiteX134" fmla="*/ 213126 w 275105"/>
                <a:gd name="connsiteY134" fmla="*/ 131241 h 152386"/>
                <a:gd name="connsiteX135" fmla="*/ 213611 w 275105"/>
                <a:gd name="connsiteY135" fmla="*/ 130163 h 152386"/>
                <a:gd name="connsiteX136" fmla="*/ 215229 w 275105"/>
                <a:gd name="connsiteY136" fmla="*/ 128275 h 152386"/>
                <a:gd name="connsiteX137" fmla="*/ 215607 w 275105"/>
                <a:gd name="connsiteY137" fmla="*/ 127411 h 152386"/>
                <a:gd name="connsiteX138" fmla="*/ 215823 w 275105"/>
                <a:gd name="connsiteY138" fmla="*/ 124283 h 152386"/>
                <a:gd name="connsiteX139" fmla="*/ 215337 w 275105"/>
                <a:gd name="connsiteY139" fmla="*/ 123905 h 152386"/>
                <a:gd name="connsiteX140" fmla="*/ 213773 w 275105"/>
                <a:gd name="connsiteY140" fmla="*/ 124175 h 152386"/>
                <a:gd name="connsiteX141" fmla="*/ 211615 w 275105"/>
                <a:gd name="connsiteY141" fmla="*/ 125146 h 152386"/>
                <a:gd name="connsiteX142" fmla="*/ 210752 w 275105"/>
                <a:gd name="connsiteY142" fmla="*/ 125200 h 152386"/>
                <a:gd name="connsiteX143" fmla="*/ 210267 w 275105"/>
                <a:gd name="connsiteY143" fmla="*/ 124229 h 152386"/>
                <a:gd name="connsiteX144" fmla="*/ 210428 w 275105"/>
                <a:gd name="connsiteY144" fmla="*/ 123204 h 152386"/>
                <a:gd name="connsiteX145" fmla="*/ 211184 w 275105"/>
                <a:gd name="connsiteY145" fmla="*/ 122233 h 152386"/>
                <a:gd name="connsiteX146" fmla="*/ 212263 w 275105"/>
                <a:gd name="connsiteY146" fmla="*/ 121532 h 152386"/>
                <a:gd name="connsiteX147" fmla="*/ 213449 w 275105"/>
                <a:gd name="connsiteY147" fmla="*/ 121262 h 152386"/>
                <a:gd name="connsiteX148" fmla="*/ 215121 w 275105"/>
                <a:gd name="connsiteY148" fmla="*/ 120291 h 152386"/>
                <a:gd name="connsiteX149" fmla="*/ 215661 w 275105"/>
                <a:gd name="connsiteY149" fmla="*/ 117918 h 152386"/>
                <a:gd name="connsiteX150" fmla="*/ 215337 w 275105"/>
                <a:gd name="connsiteY150" fmla="*/ 115167 h 152386"/>
                <a:gd name="connsiteX151" fmla="*/ 214366 w 275105"/>
                <a:gd name="connsiteY151" fmla="*/ 112955 h 152386"/>
                <a:gd name="connsiteX152" fmla="*/ 215499 w 275105"/>
                <a:gd name="connsiteY152" fmla="*/ 112469 h 152386"/>
                <a:gd name="connsiteX153" fmla="*/ 216902 w 275105"/>
                <a:gd name="connsiteY153" fmla="*/ 111552 h 152386"/>
                <a:gd name="connsiteX154" fmla="*/ 218088 w 275105"/>
                <a:gd name="connsiteY154" fmla="*/ 110528 h 152386"/>
                <a:gd name="connsiteX155" fmla="*/ 218574 w 275105"/>
                <a:gd name="connsiteY155" fmla="*/ 109664 h 152386"/>
                <a:gd name="connsiteX156" fmla="*/ 218250 w 275105"/>
                <a:gd name="connsiteY156" fmla="*/ 104162 h 152386"/>
                <a:gd name="connsiteX157" fmla="*/ 219653 w 275105"/>
                <a:gd name="connsiteY157" fmla="*/ 95478 h 152386"/>
                <a:gd name="connsiteX158" fmla="*/ 221001 w 275105"/>
                <a:gd name="connsiteY158" fmla="*/ 93428 h 152386"/>
                <a:gd name="connsiteX159" fmla="*/ 224561 w 275105"/>
                <a:gd name="connsiteY159" fmla="*/ 92673 h 152386"/>
                <a:gd name="connsiteX160" fmla="*/ 225964 w 275105"/>
                <a:gd name="connsiteY160" fmla="*/ 92673 h 152386"/>
                <a:gd name="connsiteX161" fmla="*/ 228445 w 275105"/>
                <a:gd name="connsiteY161" fmla="*/ 93320 h 152386"/>
                <a:gd name="connsiteX162" fmla="*/ 229848 w 275105"/>
                <a:gd name="connsiteY162" fmla="*/ 93266 h 152386"/>
                <a:gd name="connsiteX163" fmla="*/ 231250 w 275105"/>
                <a:gd name="connsiteY163" fmla="*/ 92727 h 152386"/>
                <a:gd name="connsiteX164" fmla="*/ 233785 w 275105"/>
                <a:gd name="connsiteY164" fmla="*/ 90839 h 152386"/>
                <a:gd name="connsiteX165" fmla="*/ 235188 w 275105"/>
                <a:gd name="connsiteY165" fmla="*/ 90245 h 152386"/>
                <a:gd name="connsiteX166" fmla="*/ 236375 w 275105"/>
                <a:gd name="connsiteY166" fmla="*/ 92403 h 152386"/>
                <a:gd name="connsiteX167" fmla="*/ 239449 w 275105"/>
                <a:gd name="connsiteY167" fmla="*/ 93644 h 152386"/>
                <a:gd name="connsiteX168" fmla="*/ 242578 w 275105"/>
                <a:gd name="connsiteY168" fmla="*/ 94021 h 152386"/>
                <a:gd name="connsiteX169" fmla="*/ 244035 w 275105"/>
                <a:gd name="connsiteY169" fmla="*/ 93590 h 152386"/>
                <a:gd name="connsiteX170" fmla="*/ 248566 w 275105"/>
                <a:gd name="connsiteY170" fmla="*/ 94507 h 152386"/>
                <a:gd name="connsiteX171" fmla="*/ 250022 w 275105"/>
                <a:gd name="connsiteY171" fmla="*/ 95046 h 152386"/>
                <a:gd name="connsiteX172" fmla="*/ 250777 w 275105"/>
                <a:gd name="connsiteY172" fmla="*/ 95963 h 152386"/>
                <a:gd name="connsiteX173" fmla="*/ 252395 w 275105"/>
                <a:gd name="connsiteY173" fmla="*/ 100440 h 152386"/>
                <a:gd name="connsiteX174" fmla="*/ 253043 w 275105"/>
                <a:gd name="connsiteY174" fmla="*/ 100440 h 152386"/>
                <a:gd name="connsiteX175" fmla="*/ 253582 w 275105"/>
                <a:gd name="connsiteY175" fmla="*/ 98067 h 152386"/>
                <a:gd name="connsiteX176" fmla="*/ 254176 w 275105"/>
                <a:gd name="connsiteY176" fmla="*/ 96988 h 152386"/>
                <a:gd name="connsiteX177" fmla="*/ 255362 w 275105"/>
                <a:gd name="connsiteY177" fmla="*/ 96287 h 152386"/>
                <a:gd name="connsiteX178" fmla="*/ 258059 w 275105"/>
                <a:gd name="connsiteY178" fmla="*/ 97474 h 152386"/>
                <a:gd name="connsiteX179" fmla="*/ 258599 w 275105"/>
                <a:gd name="connsiteY179" fmla="*/ 97851 h 152386"/>
                <a:gd name="connsiteX180" fmla="*/ 259516 w 275105"/>
                <a:gd name="connsiteY180" fmla="*/ 99415 h 152386"/>
                <a:gd name="connsiteX181" fmla="*/ 259840 w 275105"/>
                <a:gd name="connsiteY181" fmla="*/ 99793 h 152386"/>
                <a:gd name="connsiteX182" fmla="*/ 261350 w 275105"/>
                <a:gd name="connsiteY182" fmla="*/ 100171 h 152386"/>
                <a:gd name="connsiteX183" fmla="*/ 262591 w 275105"/>
                <a:gd name="connsiteY183" fmla="*/ 101142 h 152386"/>
                <a:gd name="connsiteX184" fmla="*/ 263400 w 275105"/>
                <a:gd name="connsiteY184" fmla="*/ 102490 h 152386"/>
                <a:gd name="connsiteX185" fmla="*/ 263723 w 275105"/>
                <a:gd name="connsiteY185" fmla="*/ 104001 h 152386"/>
                <a:gd name="connsiteX186" fmla="*/ 265450 w 275105"/>
                <a:gd name="connsiteY186" fmla="*/ 103138 h 152386"/>
                <a:gd name="connsiteX187" fmla="*/ 266744 w 275105"/>
                <a:gd name="connsiteY187" fmla="*/ 103515 h 152386"/>
                <a:gd name="connsiteX188" fmla="*/ 272786 w 275105"/>
                <a:gd name="connsiteY188" fmla="*/ 110420 h 152386"/>
                <a:gd name="connsiteX189" fmla="*/ 273541 w 275105"/>
                <a:gd name="connsiteY189" fmla="*/ 113602 h 152386"/>
                <a:gd name="connsiteX190" fmla="*/ 274835 w 275105"/>
                <a:gd name="connsiteY190" fmla="*/ 116623 h 152386"/>
                <a:gd name="connsiteX191" fmla="*/ 275105 w 275105"/>
                <a:gd name="connsiteY191" fmla="*/ 118026 h 152386"/>
                <a:gd name="connsiteX192" fmla="*/ 142677 w 275105"/>
                <a:gd name="connsiteY192" fmla="*/ 92996 h 152386"/>
                <a:gd name="connsiteX193" fmla="*/ 146723 w 275105"/>
                <a:gd name="connsiteY193" fmla="*/ 93050 h 152386"/>
                <a:gd name="connsiteX194" fmla="*/ 148287 w 275105"/>
                <a:gd name="connsiteY194" fmla="*/ 93536 h 152386"/>
                <a:gd name="connsiteX195" fmla="*/ 148287 w 275105"/>
                <a:gd name="connsiteY195" fmla="*/ 94723 h 152386"/>
                <a:gd name="connsiteX196" fmla="*/ 147694 w 275105"/>
                <a:gd name="connsiteY196" fmla="*/ 95208 h 152386"/>
                <a:gd name="connsiteX197" fmla="*/ 147046 w 275105"/>
                <a:gd name="connsiteY197" fmla="*/ 95208 h 152386"/>
                <a:gd name="connsiteX198" fmla="*/ 146291 w 275105"/>
                <a:gd name="connsiteY198" fmla="*/ 95100 h 152386"/>
                <a:gd name="connsiteX199" fmla="*/ 145374 w 275105"/>
                <a:gd name="connsiteY199" fmla="*/ 95262 h 152386"/>
                <a:gd name="connsiteX200" fmla="*/ 142515 w 275105"/>
                <a:gd name="connsiteY200" fmla="*/ 96880 h 152386"/>
                <a:gd name="connsiteX201" fmla="*/ 141598 w 275105"/>
                <a:gd name="connsiteY201" fmla="*/ 97096 h 152386"/>
                <a:gd name="connsiteX202" fmla="*/ 140088 w 275105"/>
                <a:gd name="connsiteY202" fmla="*/ 97635 h 152386"/>
                <a:gd name="connsiteX203" fmla="*/ 138685 w 275105"/>
                <a:gd name="connsiteY203" fmla="*/ 98930 h 152386"/>
                <a:gd name="connsiteX204" fmla="*/ 134586 w 275105"/>
                <a:gd name="connsiteY204" fmla="*/ 105079 h 152386"/>
                <a:gd name="connsiteX205" fmla="*/ 129138 w 275105"/>
                <a:gd name="connsiteY205" fmla="*/ 119914 h 152386"/>
                <a:gd name="connsiteX206" fmla="*/ 128436 w 275105"/>
                <a:gd name="connsiteY206" fmla="*/ 123366 h 152386"/>
                <a:gd name="connsiteX207" fmla="*/ 129246 w 275105"/>
                <a:gd name="connsiteY207" fmla="*/ 126171 h 152386"/>
                <a:gd name="connsiteX208" fmla="*/ 132374 w 275105"/>
                <a:gd name="connsiteY208" fmla="*/ 128005 h 152386"/>
                <a:gd name="connsiteX209" fmla="*/ 133345 w 275105"/>
                <a:gd name="connsiteY209" fmla="*/ 128167 h 152386"/>
                <a:gd name="connsiteX210" fmla="*/ 134586 w 275105"/>
                <a:gd name="connsiteY210" fmla="*/ 128275 h 152386"/>
                <a:gd name="connsiteX211" fmla="*/ 135341 w 275105"/>
                <a:gd name="connsiteY211" fmla="*/ 128598 h 152386"/>
                <a:gd name="connsiteX212" fmla="*/ 136150 w 275105"/>
                <a:gd name="connsiteY212" fmla="*/ 129353 h 152386"/>
                <a:gd name="connsiteX213" fmla="*/ 136636 w 275105"/>
                <a:gd name="connsiteY213" fmla="*/ 130109 h 152386"/>
                <a:gd name="connsiteX214" fmla="*/ 137283 w 275105"/>
                <a:gd name="connsiteY214" fmla="*/ 130702 h 152386"/>
                <a:gd name="connsiteX215" fmla="*/ 138578 w 275105"/>
                <a:gd name="connsiteY215" fmla="*/ 130918 h 152386"/>
                <a:gd name="connsiteX216" fmla="*/ 140088 w 275105"/>
                <a:gd name="connsiteY216" fmla="*/ 131511 h 152386"/>
                <a:gd name="connsiteX217" fmla="*/ 140735 w 275105"/>
                <a:gd name="connsiteY217" fmla="*/ 132860 h 152386"/>
                <a:gd name="connsiteX218" fmla="*/ 140681 w 275105"/>
                <a:gd name="connsiteY218" fmla="*/ 134424 h 152386"/>
                <a:gd name="connsiteX219" fmla="*/ 140088 w 275105"/>
                <a:gd name="connsiteY219" fmla="*/ 135719 h 152386"/>
                <a:gd name="connsiteX220" fmla="*/ 140897 w 275105"/>
                <a:gd name="connsiteY220" fmla="*/ 137067 h 152386"/>
                <a:gd name="connsiteX221" fmla="*/ 141275 w 275105"/>
                <a:gd name="connsiteY221" fmla="*/ 137499 h 152386"/>
                <a:gd name="connsiteX222" fmla="*/ 140627 w 275105"/>
                <a:gd name="connsiteY222" fmla="*/ 138092 h 152386"/>
                <a:gd name="connsiteX223" fmla="*/ 139872 w 275105"/>
                <a:gd name="connsiteY223" fmla="*/ 137768 h 152386"/>
                <a:gd name="connsiteX224" fmla="*/ 139225 w 275105"/>
                <a:gd name="connsiteY224" fmla="*/ 138254 h 152386"/>
                <a:gd name="connsiteX225" fmla="*/ 138470 w 275105"/>
                <a:gd name="connsiteY225" fmla="*/ 138955 h 152386"/>
                <a:gd name="connsiteX226" fmla="*/ 137391 w 275105"/>
                <a:gd name="connsiteY226" fmla="*/ 139333 h 152386"/>
                <a:gd name="connsiteX227" fmla="*/ 136797 w 275105"/>
                <a:gd name="connsiteY227" fmla="*/ 139171 h 152386"/>
                <a:gd name="connsiteX228" fmla="*/ 136204 w 275105"/>
                <a:gd name="connsiteY228" fmla="*/ 138847 h 152386"/>
                <a:gd name="connsiteX229" fmla="*/ 135611 w 275105"/>
                <a:gd name="connsiteY229" fmla="*/ 138685 h 152386"/>
                <a:gd name="connsiteX230" fmla="*/ 134208 w 275105"/>
                <a:gd name="connsiteY230" fmla="*/ 139494 h 152386"/>
                <a:gd name="connsiteX231" fmla="*/ 133723 w 275105"/>
                <a:gd name="connsiteY231" fmla="*/ 139171 h 152386"/>
                <a:gd name="connsiteX232" fmla="*/ 133399 w 275105"/>
                <a:gd name="connsiteY232" fmla="*/ 138577 h 152386"/>
                <a:gd name="connsiteX233" fmla="*/ 132914 w 275105"/>
                <a:gd name="connsiteY233" fmla="*/ 138146 h 152386"/>
                <a:gd name="connsiteX234" fmla="*/ 128167 w 275105"/>
                <a:gd name="connsiteY234" fmla="*/ 137337 h 152386"/>
                <a:gd name="connsiteX235" fmla="*/ 125793 w 275105"/>
                <a:gd name="connsiteY235" fmla="*/ 137822 h 152386"/>
                <a:gd name="connsiteX236" fmla="*/ 125146 w 275105"/>
                <a:gd name="connsiteY236" fmla="*/ 139980 h 152386"/>
                <a:gd name="connsiteX237" fmla="*/ 124283 w 275105"/>
                <a:gd name="connsiteY237" fmla="*/ 139548 h 152386"/>
                <a:gd name="connsiteX238" fmla="*/ 123959 w 275105"/>
                <a:gd name="connsiteY238" fmla="*/ 139333 h 152386"/>
                <a:gd name="connsiteX239" fmla="*/ 122179 w 275105"/>
                <a:gd name="connsiteY239" fmla="*/ 140358 h 152386"/>
                <a:gd name="connsiteX240" fmla="*/ 120884 w 275105"/>
                <a:gd name="connsiteY240" fmla="*/ 139441 h 152386"/>
                <a:gd name="connsiteX241" fmla="*/ 120075 w 275105"/>
                <a:gd name="connsiteY241" fmla="*/ 137499 h 152386"/>
                <a:gd name="connsiteX242" fmla="*/ 119806 w 275105"/>
                <a:gd name="connsiteY242" fmla="*/ 135557 h 152386"/>
                <a:gd name="connsiteX243" fmla="*/ 119374 w 275105"/>
                <a:gd name="connsiteY243" fmla="*/ 134586 h 152386"/>
                <a:gd name="connsiteX244" fmla="*/ 118457 w 275105"/>
                <a:gd name="connsiteY244" fmla="*/ 133831 h 152386"/>
                <a:gd name="connsiteX245" fmla="*/ 116569 w 275105"/>
                <a:gd name="connsiteY245" fmla="*/ 132536 h 152386"/>
                <a:gd name="connsiteX246" fmla="*/ 115868 w 275105"/>
                <a:gd name="connsiteY246" fmla="*/ 131565 h 152386"/>
                <a:gd name="connsiteX247" fmla="*/ 114843 w 275105"/>
                <a:gd name="connsiteY247" fmla="*/ 129569 h 152386"/>
                <a:gd name="connsiteX248" fmla="*/ 113872 w 275105"/>
                <a:gd name="connsiteY248" fmla="*/ 128652 h 152386"/>
                <a:gd name="connsiteX249" fmla="*/ 112200 w 275105"/>
                <a:gd name="connsiteY249" fmla="*/ 128221 h 152386"/>
                <a:gd name="connsiteX250" fmla="*/ 108046 w 275105"/>
                <a:gd name="connsiteY250" fmla="*/ 128328 h 152386"/>
                <a:gd name="connsiteX251" fmla="*/ 106482 w 275105"/>
                <a:gd name="connsiteY251" fmla="*/ 127789 h 152386"/>
                <a:gd name="connsiteX252" fmla="*/ 102274 w 275105"/>
                <a:gd name="connsiteY252" fmla="*/ 123689 h 152386"/>
                <a:gd name="connsiteX253" fmla="*/ 84204 w 275105"/>
                <a:gd name="connsiteY253" fmla="*/ 117378 h 152386"/>
                <a:gd name="connsiteX254" fmla="*/ 82478 w 275105"/>
                <a:gd name="connsiteY254" fmla="*/ 117001 h 152386"/>
                <a:gd name="connsiteX255" fmla="*/ 76274 w 275105"/>
                <a:gd name="connsiteY255" fmla="*/ 116515 h 152386"/>
                <a:gd name="connsiteX256" fmla="*/ 74872 w 275105"/>
                <a:gd name="connsiteY256" fmla="*/ 115706 h 152386"/>
                <a:gd name="connsiteX257" fmla="*/ 69316 w 275105"/>
                <a:gd name="connsiteY257" fmla="*/ 106536 h 152386"/>
                <a:gd name="connsiteX258" fmla="*/ 68021 w 275105"/>
                <a:gd name="connsiteY258" fmla="*/ 102922 h 152386"/>
                <a:gd name="connsiteX259" fmla="*/ 67482 w 275105"/>
                <a:gd name="connsiteY259" fmla="*/ 98930 h 152386"/>
                <a:gd name="connsiteX260" fmla="*/ 68399 w 275105"/>
                <a:gd name="connsiteY260" fmla="*/ 95208 h 152386"/>
                <a:gd name="connsiteX261" fmla="*/ 70179 w 275105"/>
                <a:gd name="connsiteY261" fmla="*/ 91432 h 152386"/>
                <a:gd name="connsiteX262" fmla="*/ 71204 w 275105"/>
                <a:gd name="connsiteY262" fmla="*/ 87656 h 152386"/>
                <a:gd name="connsiteX263" fmla="*/ 69855 w 275105"/>
                <a:gd name="connsiteY263" fmla="*/ 83988 h 152386"/>
                <a:gd name="connsiteX264" fmla="*/ 67104 w 275105"/>
                <a:gd name="connsiteY264" fmla="*/ 82208 h 152386"/>
                <a:gd name="connsiteX265" fmla="*/ 63814 w 275105"/>
                <a:gd name="connsiteY265" fmla="*/ 80805 h 152386"/>
                <a:gd name="connsiteX266" fmla="*/ 61170 w 275105"/>
                <a:gd name="connsiteY266" fmla="*/ 78648 h 152386"/>
                <a:gd name="connsiteX267" fmla="*/ 60307 w 275105"/>
                <a:gd name="connsiteY267" fmla="*/ 74494 h 152386"/>
                <a:gd name="connsiteX268" fmla="*/ 60847 w 275105"/>
                <a:gd name="connsiteY268" fmla="*/ 71959 h 152386"/>
                <a:gd name="connsiteX269" fmla="*/ 60901 w 275105"/>
                <a:gd name="connsiteY269" fmla="*/ 70988 h 152386"/>
                <a:gd name="connsiteX270" fmla="*/ 60685 w 275105"/>
                <a:gd name="connsiteY270" fmla="*/ 70125 h 152386"/>
                <a:gd name="connsiteX271" fmla="*/ 59930 w 275105"/>
                <a:gd name="connsiteY271" fmla="*/ 68776 h 152386"/>
                <a:gd name="connsiteX272" fmla="*/ 59552 w 275105"/>
                <a:gd name="connsiteY272" fmla="*/ 67374 h 152386"/>
                <a:gd name="connsiteX273" fmla="*/ 58689 w 275105"/>
                <a:gd name="connsiteY273" fmla="*/ 65594 h 152386"/>
                <a:gd name="connsiteX274" fmla="*/ 58473 w 275105"/>
                <a:gd name="connsiteY274" fmla="*/ 64623 h 152386"/>
                <a:gd name="connsiteX275" fmla="*/ 58527 w 275105"/>
                <a:gd name="connsiteY275" fmla="*/ 61710 h 152386"/>
                <a:gd name="connsiteX276" fmla="*/ 58258 w 275105"/>
                <a:gd name="connsiteY276" fmla="*/ 59175 h 152386"/>
                <a:gd name="connsiteX277" fmla="*/ 57772 w 275105"/>
                <a:gd name="connsiteY277" fmla="*/ 58150 h 152386"/>
                <a:gd name="connsiteX278" fmla="*/ 56909 w 275105"/>
                <a:gd name="connsiteY278" fmla="*/ 57395 h 152386"/>
                <a:gd name="connsiteX279" fmla="*/ 55506 w 275105"/>
                <a:gd name="connsiteY279" fmla="*/ 56639 h 152386"/>
                <a:gd name="connsiteX280" fmla="*/ 54050 w 275105"/>
                <a:gd name="connsiteY280" fmla="*/ 56100 h 152386"/>
                <a:gd name="connsiteX281" fmla="*/ 48926 w 275105"/>
                <a:gd name="connsiteY281" fmla="*/ 55399 h 152386"/>
                <a:gd name="connsiteX282" fmla="*/ 48494 w 275105"/>
                <a:gd name="connsiteY282" fmla="*/ 55183 h 152386"/>
                <a:gd name="connsiteX283" fmla="*/ 47631 w 275105"/>
                <a:gd name="connsiteY283" fmla="*/ 54428 h 152386"/>
                <a:gd name="connsiteX284" fmla="*/ 47253 w 275105"/>
                <a:gd name="connsiteY284" fmla="*/ 54266 h 152386"/>
                <a:gd name="connsiteX285" fmla="*/ 46714 w 275105"/>
                <a:gd name="connsiteY285" fmla="*/ 54320 h 152386"/>
                <a:gd name="connsiteX286" fmla="*/ 45743 w 275105"/>
                <a:gd name="connsiteY286" fmla="*/ 54751 h 152386"/>
                <a:gd name="connsiteX287" fmla="*/ 45419 w 275105"/>
                <a:gd name="connsiteY287" fmla="*/ 54859 h 152386"/>
                <a:gd name="connsiteX288" fmla="*/ 42614 w 275105"/>
                <a:gd name="connsiteY288" fmla="*/ 54536 h 152386"/>
                <a:gd name="connsiteX289" fmla="*/ 41859 w 275105"/>
                <a:gd name="connsiteY289" fmla="*/ 54320 h 152386"/>
                <a:gd name="connsiteX290" fmla="*/ 40672 w 275105"/>
                <a:gd name="connsiteY290" fmla="*/ 53349 h 152386"/>
                <a:gd name="connsiteX291" fmla="*/ 39270 w 275105"/>
                <a:gd name="connsiteY291" fmla="*/ 51029 h 152386"/>
                <a:gd name="connsiteX292" fmla="*/ 38245 w 275105"/>
                <a:gd name="connsiteY292" fmla="*/ 50166 h 152386"/>
                <a:gd name="connsiteX293" fmla="*/ 36195 w 275105"/>
                <a:gd name="connsiteY293" fmla="*/ 51461 h 152386"/>
                <a:gd name="connsiteX294" fmla="*/ 31772 w 275105"/>
                <a:gd name="connsiteY294" fmla="*/ 52917 h 152386"/>
                <a:gd name="connsiteX295" fmla="*/ 29938 w 275105"/>
                <a:gd name="connsiteY295" fmla="*/ 53726 h 152386"/>
                <a:gd name="connsiteX296" fmla="*/ 28212 w 275105"/>
                <a:gd name="connsiteY296" fmla="*/ 55021 h 152386"/>
                <a:gd name="connsiteX297" fmla="*/ 27403 w 275105"/>
                <a:gd name="connsiteY297" fmla="*/ 55129 h 152386"/>
                <a:gd name="connsiteX298" fmla="*/ 25730 w 275105"/>
                <a:gd name="connsiteY298" fmla="*/ 54913 h 152386"/>
                <a:gd name="connsiteX299" fmla="*/ 20067 w 275105"/>
                <a:gd name="connsiteY299" fmla="*/ 54913 h 152386"/>
                <a:gd name="connsiteX300" fmla="*/ 15697 w 275105"/>
                <a:gd name="connsiteY300" fmla="*/ 56100 h 152386"/>
                <a:gd name="connsiteX301" fmla="*/ 14996 w 275105"/>
                <a:gd name="connsiteY301" fmla="*/ 55776 h 152386"/>
                <a:gd name="connsiteX302" fmla="*/ 14564 w 275105"/>
                <a:gd name="connsiteY302" fmla="*/ 55291 h 152386"/>
                <a:gd name="connsiteX303" fmla="*/ 12676 w 275105"/>
                <a:gd name="connsiteY303" fmla="*/ 52594 h 152386"/>
                <a:gd name="connsiteX304" fmla="*/ 12353 w 275105"/>
                <a:gd name="connsiteY304" fmla="*/ 51946 h 152386"/>
                <a:gd name="connsiteX305" fmla="*/ 9062 w 275105"/>
                <a:gd name="connsiteY305" fmla="*/ 50436 h 152386"/>
                <a:gd name="connsiteX306" fmla="*/ 7606 w 275105"/>
                <a:gd name="connsiteY306" fmla="*/ 50166 h 152386"/>
                <a:gd name="connsiteX307" fmla="*/ 4639 w 275105"/>
                <a:gd name="connsiteY307" fmla="*/ 50436 h 152386"/>
                <a:gd name="connsiteX308" fmla="*/ 3075 w 275105"/>
                <a:gd name="connsiteY308" fmla="*/ 50760 h 152386"/>
                <a:gd name="connsiteX309" fmla="*/ 1888 w 275105"/>
                <a:gd name="connsiteY309" fmla="*/ 51299 h 152386"/>
                <a:gd name="connsiteX310" fmla="*/ 216 w 275105"/>
                <a:gd name="connsiteY310" fmla="*/ 48224 h 152386"/>
                <a:gd name="connsiteX311" fmla="*/ 0 w 275105"/>
                <a:gd name="connsiteY311" fmla="*/ 44718 h 152386"/>
                <a:gd name="connsiteX312" fmla="*/ 917 w 275105"/>
                <a:gd name="connsiteY312" fmla="*/ 41374 h 152386"/>
                <a:gd name="connsiteX313" fmla="*/ 2535 w 275105"/>
                <a:gd name="connsiteY313" fmla="*/ 38784 h 152386"/>
                <a:gd name="connsiteX314" fmla="*/ 5071 w 275105"/>
                <a:gd name="connsiteY314" fmla="*/ 37112 h 152386"/>
                <a:gd name="connsiteX315" fmla="*/ 15050 w 275105"/>
                <a:gd name="connsiteY315" fmla="*/ 33390 h 152386"/>
                <a:gd name="connsiteX316" fmla="*/ 21739 w 275105"/>
                <a:gd name="connsiteY316" fmla="*/ 28859 h 152386"/>
                <a:gd name="connsiteX317" fmla="*/ 24058 w 275105"/>
                <a:gd name="connsiteY317" fmla="*/ 25515 h 152386"/>
                <a:gd name="connsiteX318" fmla="*/ 23357 w 275105"/>
                <a:gd name="connsiteY318" fmla="*/ 21577 h 152386"/>
                <a:gd name="connsiteX319" fmla="*/ 19959 w 275105"/>
                <a:gd name="connsiteY319" fmla="*/ 19581 h 152386"/>
                <a:gd name="connsiteX320" fmla="*/ 18232 w 275105"/>
                <a:gd name="connsiteY320" fmla="*/ 18071 h 152386"/>
                <a:gd name="connsiteX321" fmla="*/ 18880 w 275105"/>
                <a:gd name="connsiteY321" fmla="*/ 17423 h 152386"/>
                <a:gd name="connsiteX322" fmla="*/ 19581 w 275105"/>
                <a:gd name="connsiteY322" fmla="*/ 17100 h 152386"/>
                <a:gd name="connsiteX323" fmla="*/ 19581 w 275105"/>
                <a:gd name="connsiteY323" fmla="*/ 16398 h 152386"/>
                <a:gd name="connsiteX324" fmla="*/ 19095 w 275105"/>
                <a:gd name="connsiteY324" fmla="*/ 14672 h 152386"/>
                <a:gd name="connsiteX325" fmla="*/ 19419 w 275105"/>
                <a:gd name="connsiteY325" fmla="*/ 13809 h 152386"/>
                <a:gd name="connsiteX326" fmla="*/ 20228 w 275105"/>
                <a:gd name="connsiteY326" fmla="*/ 13378 h 152386"/>
                <a:gd name="connsiteX327" fmla="*/ 21199 w 275105"/>
                <a:gd name="connsiteY327" fmla="*/ 13108 h 152386"/>
                <a:gd name="connsiteX328" fmla="*/ 22062 w 275105"/>
                <a:gd name="connsiteY328" fmla="*/ 12622 h 152386"/>
                <a:gd name="connsiteX329" fmla="*/ 22386 w 275105"/>
                <a:gd name="connsiteY329" fmla="*/ 12137 h 152386"/>
                <a:gd name="connsiteX330" fmla="*/ 22872 w 275105"/>
                <a:gd name="connsiteY330" fmla="*/ 10788 h 152386"/>
                <a:gd name="connsiteX331" fmla="*/ 23303 w 275105"/>
                <a:gd name="connsiteY331" fmla="*/ 10249 h 152386"/>
                <a:gd name="connsiteX332" fmla="*/ 23789 w 275105"/>
                <a:gd name="connsiteY332" fmla="*/ 10141 h 152386"/>
                <a:gd name="connsiteX333" fmla="*/ 24867 w 275105"/>
                <a:gd name="connsiteY333" fmla="*/ 10249 h 152386"/>
                <a:gd name="connsiteX334" fmla="*/ 25353 w 275105"/>
                <a:gd name="connsiteY334" fmla="*/ 9979 h 152386"/>
                <a:gd name="connsiteX335" fmla="*/ 28913 w 275105"/>
                <a:gd name="connsiteY335" fmla="*/ 6419 h 152386"/>
                <a:gd name="connsiteX336" fmla="*/ 29938 w 275105"/>
                <a:gd name="connsiteY336" fmla="*/ 6042 h 152386"/>
                <a:gd name="connsiteX337" fmla="*/ 33984 w 275105"/>
                <a:gd name="connsiteY337" fmla="*/ 6149 h 152386"/>
                <a:gd name="connsiteX338" fmla="*/ 35602 w 275105"/>
                <a:gd name="connsiteY338" fmla="*/ 5772 h 152386"/>
                <a:gd name="connsiteX339" fmla="*/ 36411 w 275105"/>
                <a:gd name="connsiteY339" fmla="*/ 5232 h 152386"/>
                <a:gd name="connsiteX340" fmla="*/ 37058 w 275105"/>
                <a:gd name="connsiteY340" fmla="*/ 4531 h 152386"/>
                <a:gd name="connsiteX341" fmla="*/ 38083 w 275105"/>
                <a:gd name="connsiteY341" fmla="*/ 3722 h 152386"/>
                <a:gd name="connsiteX342" fmla="*/ 40565 w 275105"/>
                <a:gd name="connsiteY342" fmla="*/ 3183 h 152386"/>
                <a:gd name="connsiteX343" fmla="*/ 42021 w 275105"/>
                <a:gd name="connsiteY343" fmla="*/ 4477 h 152386"/>
                <a:gd name="connsiteX344" fmla="*/ 42722 w 275105"/>
                <a:gd name="connsiteY344" fmla="*/ 6635 h 152386"/>
                <a:gd name="connsiteX345" fmla="*/ 42938 w 275105"/>
                <a:gd name="connsiteY345" fmla="*/ 8793 h 152386"/>
                <a:gd name="connsiteX346" fmla="*/ 43585 w 275105"/>
                <a:gd name="connsiteY346" fmla="*/ 10842 h 152386"/>
                <a:gd name="connsiteX347" fmla="*/ 45311 w 275105"/>
                <a:gd name="connsiteY347" fmla="*/ 12515 h 152386"/>
                <a:gd name="connsiteX348" fmla="*/ 47631 w 275105"/>
                <a:gd name="connsiteY348" fmla="*/ 13755 h 152386"/>
                <a:gd name="connsiteX349" fmla="*/ 50058 w 275105"/>
                <a:gd name="connsiteY349" fmla="*/ 14457 h 152386"/>
                <a:gd name="connsiteX350" fmla="*/ 49087 w 275105"/>
                <a:gd name="connsiteY350" fmla="*/ 15859 h 152386"/>
                <a:gd name="connsiteX351" fmla="*/ 45635 w 275105"/>
                <a:gd name="connsiteY351" fmla="*/ 18934 h 152386"/>
                <a:gd name="connsiteX352" fmla="*/ 45473 w 275105"/>
                <a:gd name="connsiteY352" fmla="*/ 20228 h 152386"/>
                <a:gd name="connsiteX353" fmla="*/ 46606 w 275105"/>
                <a:gd name="connsiteY353" fmla="*/ 21793 h 152386"/>
                <a:gd name="connsiteX354" fmla="*/ 48224 w 275105"/>
                <a:gd name="connsiteY354" fmla="*/ 23195 h 152386"/>
                <a:gd name="connsiteX355" fmla="*/ 49411 w 275105"/>
                <a:gd name="connsiteY355" fmla="*/ 24004 h 152386"/>
                <a:gd name="connsiteX356" fmla="*/ 51083 w 275105"/>
                <a:gd name="connsiteY356" fmla="*/ 24706 h 152386"/>
                <a:gd name="connsiteX357" fmla="*/ 52216 w 275105"/>
                <a:gd name="connsiteY357" fmla="*/ 24598 h 152386"/>
                <a:gd name="connsiteX358" fmla="*/ 53349 w 275105"/>
                <a:gd name="connsiteY358" fmla="*/ 24220 h 152386"/>
                <a:gd name="connsiteX359" fmla="*/ 55075 w 275105"/>
                <a:gd name="connsiteY359" fmla="*/ 24004 h 152386"/>
                <a:gd name="connsiteX360" fmla="*/ 55453 w 275105"/>
                <a:gd name="connsiteY360" fmla="*/ 24328 h 152386"/>
                <a:gd name="connsiteX361" fmla="*/ 56046 w 275105"/>
                <a:gd name="connsiteY361" fmla="*/ 25892 h 152386"/>
                <a:gd name="connsiteX362" fmla="*/ 56531 w 275105"/>
                <a:gd name="connsiteY362" fmla="*/ 26378 h 152386"/>
                <a:gd name="connsiteX363" fmla="*/ 57179 w 275105"/>
                <a:gd name="connsiteY363" fmla="*/ 26486 h 152386"/>
                <a:gd name="connsiteX364" fmla="*/ 59552 w 275105"/>
                <a:gd name="connsiteY364" fmla="*/ 26378 h 152386"/>
                <a:gd name="connsiteX365" fmla="*/ 58851 w 275105"/>
                <a:gd name="connsiteY365" fmla="*/ 24652 h 152386"/>
                <a:gd name="connsiteX366" fmla="*/ 57718 w 275105"/>
                <a:gd name="connsiteY366" fmla="*/ 22979 h 152386"/>
                <a:gd name="connsiteX367" fmla="*/ 55075 w 275105"/>
                <a:gd name="connsiteY367" fmla="*/ 20120 h 152386"/>
                <a:gd name="connsiteX368" fmla="*/ 54212 w 275105"/>
                <a:gd name="connsiteY368" fmla="*/ 18556 h 152386"/>
                <a:gd name="connsiteX369" fmla="*/ 54212 w 275105"/>
                <a:gd name="connsiteY369" fmla="*/ 16884 h 152386"/>
                <a:gd name="connsiteX370" fmla="*/ 54805 w 275105"/>
                <a:gd name="connsiteY370" fmla="*/ 13540 h 152386"/>
                <a:gd name="connsiteX371" fmla="*/ 54536 w 275105"/>
                <a:gd name="connsiteY371" fmla="*/ 13324 h 152386"/>
                <a:gd name="connsiteX372" fmla="*/ 53025 w 275105"/>
                <a:gd name="connsiteY372" fmla="*/ 10896 h 152386"/>
                <a:gd name="connsiteX373" fmla="*/ 52755 w 275105"/>
                <a:gd name="connsiteY373" fmla="*/ 10087 h 152386"/>
                <a:gd name="connsiteX374" fmla="*/ 52540 w 275105"/>
                <a:gd name="connsiteY374" fmla="*/ 8685 h 152386"/>
                <a:gd name="connsiteX375" fmla="*/ 52378 w 275105"/>
                <a:gd name="connsiteY375" fmla="*/ 7930 h 152386"/>
                <a:gd name="connsiteX376" fmla="*/ 51892 w 275105"/>
                <a:gd name="connsiteY376" fmla="*/ 6689 h 152386"/>
                <a:gd name="connsiteX377" fmla="*/ 51245 w 275105"/>
                <a:gd name="connsiteY377" fmla="*/ 5502 h 152386"/>
                <a:gd name="connsiteX378" fmla="*/ 50436 w 275105"/>
                <a:gd name="connsiteY378" fmla="*/ 4477 h 152386"/>
                <a:gd name="connsiteX379" fmla="*/ 49411 w 275105"/>
                <a:gd name="connsiteY379" fmla="*/ 3722 h 152386"/>
                <a:gd name="connsiteX380" fmla="*/ 51515 w 275105"/>
                <a:gd name="connsiteY380" fmla="*/ 3075 h 152386"/>
                <a:gd name="connsiteX381" fmla="*/ 59229 w 275105"/>
                <a:gd name="connsiteY381" fmla="*/ 3183 h 152386"/>
                <a:gd name="connsiteX382" fmla="*/ 61440 w 275105"/>
                <a:gd name="connsiteY382" fmla="*/ 2481 h 152386"/>
                <a:gd name="connsiteX383" fmla="*/ 65054 w 275105"/>
                <a:gd name="connsiteY383" fmla="*/ 0 h 152386"/>
                <a:gd name="connsiteX384" fmla="*/ 66673 w 275105"/>
                <a:gd name="connsiteY384" fmla="*/ 162 h 152386"/>
                <a:gd name="connsiteX385" fmla="*/ 66673 w 275105"/>
                <a:gd name="connsiteY385" fmla="*/ 162 h 152386"/>
                <a:gd name="connsiteX386" fmla="*/ 68345 w 275105"/>
                <a:gd name="connsiteY386" fmla="*/ 486 h 152386"/>
                <a:gd name="connsiteX387" fmla="*/ 69046 w 275105"/>
                <a:gd name="connsiteY387" fmla="*/ 1403 h 152386"/>
                <a:gd name="connsiteX388" fmla="*/ 69531 w 275105"/>
                <a:gd name="connsiteY388" fmla="*/ 2643 h 152386"/>
                <a:gd name="connsiteX389" fmla="*/ 70556 w 275105"/>
                <a:gd name="connsiteY389" fmla="*/ 4046 h 152386"/>
                <a:gd name="connsiteX390" fmla="*/ 71258 w 275105"/>
                <a:gd name="connsiteY390" fmla="*/ 4369 h 152386"/>
                <a:gd name="connsiteX391" fmla="*/ 72229 w 275105"/>
                <a:gd name="connsiteY391" fmla="*/ 4423 h 152386"/>
                <a:gd name="connsiteX392" fmla="*/ 74117 w 275105"/>
                <a:gd name="connsiteY392" fmla="*/ 4315 h 152386"/>
                <a:gd name="connsiteX393" fmla="*/ 74710 w 275105"/>
                <a:gd name="connsiteY393" fmla="*/ 4585 h 152386"/>
                <a:gd name="connsiteX394" fmla="*/ 78756 w 275105"/>
                <a:gd name="connsiteY394" fmla="*/ 7498 h 152386"/>
                <a:gd name="connsiteX395" fmla="*/ 79403 w 275105"/>
                <a:gd name="connsiteY395" fmla="*/ 8145 h 152386"/>
                <a:gd name="connsiteX396" fmla="*/ 79780 w 275105"/>
                <a:gd name="connsiteY396" fmla="*/ 9062 h 152386"/>
                <a:gd name="connsiteX397" fmla="*/ 79673 w 275105"/>
                <a:gd name="connsiteY397" fmla="*/ 9925 h 152386"/>
                <a:gd name="connsiteX398" fmla="*/ 78810 w 275105"/>
                <a:gd name="connsiteY398" fmla="*/ 10681 h 152386"/>
                <a:gd name="connsiteX399" fmla="*/ 78594 w 275105"/>
                <a:gd name="connsiteY399" fmla="*/ 11705 h 152386"/>
                <a:gd name="connsiteX400" fmla="*/ 78594 w 275105"/>
                <a:gd name="connsiteY400" fmla="*/ 15266 h 152386"/>
                <a:gd name="connsiteX401" fmla="*/ 78917 w 275105"/>
                <a:gd name="connsiteY401" fmla="*/ 16344 h 152386"/>
                <a:gd name="connsiteX402" fmla="*/ 79619 w 275105"/>
                <a:gd name="connsiteY402" fmla="*/ 17046 h 152386"/>
                <a:gd name="connsiteX403" fmla="*/ 80428 w 275105"/>
                <a:gd name="connsiteY403" fmla="*/ 17531 h 152386"/>
                <a:gd name="connsiteX404" fmla="*/ 80967 w 275105"/>
                <a:gd name="connsiteY404" fmla="*/ 17963 h 152386"/>
                <a:gd name="connsiteX405" fmla="*/ 81345 w 275105"/>
                <a:gd name="connsiteY405" fmla="*/ 18718 h 152386"/>
                <a:gd name="connsiteX406" fmla="*/ 81830 w 275105"/>
                <a:gd name="connsiteY406" fmla="*/ 20282 h 152386"/>
                <a:gd name="connsiteX407" fmla="*/ 82154 w 275105"/>
                <a:gd name="connsiteY407" fmla="*/ 20930 h 152386"/>
                <a:gd name="connsiteX408" fmla="*/ 82693 w 275105"/>
                <a:gd name="connsiteY408" fmla="*/ 21415 h 152386"/>
                <a:gd name="connsiteX409" fmla="*/ 83287 w 275105"/>
                <a:gd name="connsiteY409" fmla="*/ 21793 h 152386"/>
                <a:gd name="connsiteX410" fmla="*/ 83772 w 275105"/>
                <a:gd name="connsiteY410" fmla="*/ 22278 h 152386"/>
                <a:gd name="connsiteX411" fmla="*/ 83988 w 275105"/>
                <a:gd name="connsiteY411" fmla="*/ 23087 h 152386"/>
                <a:gd name="connsiteX412" fmla="*/ 84096 w 275105"/>
                <a:gd name="connsiteY412" fmla="*/ 24166 h 152386"/>
                <a:gd name="connsiteX413" fmla="*/ 84419 w 275105"/>
                <a:gd name="connsiteY413" fmla="*/ 25029 h 152386"/>
                <a:gd name="connsiteX414" fmla="*/ 85067 w 275105"/>
                <a:gd name="connsiteY414" fmla="*/ 25569 h 152386"/>
                <a:gd name="connsiteX415" fmla="*/ 86146 w 275105"/>
                <a:gd name="connsiteY415" fmla="*/ 25784 h 152386"/>
                <a:gd name="connsiteX416" fmla="*/ 86955 w 275105"/>
                <a:gd name="connsiteY416" fmla="*/ 26162 h 152386"/>
                <a:gd name="connsiteX417" fmla="*/ 86901 w 275105"/>
                <a:gd name="connsiteY417" fmla="*/ 27025 h 152386"/>
                <a:gd name="connsiteX418" fmla="*/ 86577 w 275105"/>
                <a:gd name="connsiteY418" fmla="*/ 27996 h 152386"/>
                <a:gd name="connsiteX419" fmla="*/ 86469 w 275105"/>
                <a:gd name="connsiteY419" fmla="*/ 28697 h 152386"/>
                <a:gd name="connsiteX420" fmla="*/ 91108 w 275105"/>
                <a:gd name="connsiteY420" fmla="*/ 33876 h 152386"/>
                <a:gd name="connsiteX421" fmla="*/ 91540 w 275105"/>
                <a:gd name="connsiteY421" fmla="*/ 34685 h 152386"/>
                <a:gd name="connsiteX422" fmla="*/ 91162 w 275105"/>
                <a:gd name="connsiteY422" fmla="*/ 35548 h 152386"/>
                <a:gd name="connsiteX423" fmla="*/ 90083 w 275105"/>
                <a:gd name="connsiteY423" fmla="*/ 41212 h 152386"/>
                <a:gd name="connsiteX424" fmla="*/ 90083 w 275105"/>
                <a:gd name="connsiteY424" fmla="*/ 44988 h 152386"/>
                <a:gd name="connsiteX425" fmla="*/ 93374 w 275105"/>
                <a:gd name="connsiteY425" fmla="*/ 59876 h 152386"/>
                <a:gd name="connsiteX426" fmla="*/ 98876 w 275105"/>
                <a:gd name="connsiteY426" fmla="*/ 74926 h 152386"/>
                <a:gd name="connsiteX427" fmla="*/ 101034 w 275105"/>
                <a:gd name="connsiteY427" fmla="*/ 78594 h 152386"/>
                <a:gd name="connsiteX428" fmla="*/ 103623 w 275105"/>
                <a:gd name="connsiteY428" fmla="*/ 81884 h 152386"/>
                <a:gd name="connsiteX429" fmla="*/ 106698 w 275105"/>
                <a:gd name="connsiteY429" fmla="*/ 84635 h 152386"/>
                <a:gd name="connsiteX430" fmla="*/ 108154 w 275105"/>
                <a:gd name="connsiteY430" fmla="*/ 85444 h 152386"/>
                <a:gd name="connsiteX431" fmla="*/ 110366 w 275105"/>
                <a:gd name="connsiteY431" fmla="*/ 86308 h 152386"/>
                <a:gd name="connsiteX432" fmla="*/ 112362 w 275105"/>
                <a:gd name="connsiteY432" fmla="*/ 86577 h 152386"/>
                <a:gd name="connsiteX433" fmla="*/ 113225 w 275105"/>
                <a:gd name="connsiteY433" fmla="*/ 85606 h 152386"/>
                <a:gd name="connsiteX434" fmla="*/ 114250 w 275105"/>
                <a:gd name="connsiteY434" fmla="*/ 85390 h 152386"/>
                <a:gd name="connsiteX435" fmla="*/ 124013 w 275105"/>
                <a:gd name="connsiteY435" fmla="*/ 88789 h 152386"/>
                <a:gd name="connsiteX436" fmla="*/ 135287 w 275105"/>
                <a:gd name="connsiteY436" fmla="*/ 90731 h 152386"/>
                <a:gd name="connsiteX437" fmla="*/ 140951 w 275105"/>
                <a:gd name="connsiteY437" fmla="*/ 92888 h 152386"/>
                <a:gd name="connsiteX438" fmla="*/ 142677 w 275105"/>
                <a:gd name="connsiteY438" fmla="*/ 92996 h 152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</a:cxnLst>
              <a:rect l="l" t="t" r="r" b="b"/>
              <a:pathLst>
                <a:path w="275105" h="152386">
                  <a:moveTo>
                    <a:pt x="154814" y="125146"/>
                  </a:moveTo>
                  <a:lnTo>
                    <a:pt x="155407" y="126980"/>
                  </a:lnTo>
                  <a:lnTo>
                    <a:pt x="153250" y="130810"/>
                  </a:lnTo>
                  <a:lnTo>
                    <a:pt x="153627" y="132860"/>
                  </a:lnTo>
                  <a:lnTo>
                    <a:pt x="151092" y="133561"/>
                  </a:lnTo>
                  <a:lnTo>
                    <a:pt x="150661" y="133777"/>
                  </a:lnTo>
                  <a:lnTo>
                    <a:pt x="146723" y="132860"/>
                  </a:lnTo>
                  <a:lnTo>
                    <a:pt x="145212" y="132212"/>
                  </a:lnTo>
                  <a:lnTo>
                    <a:pt x="141706" y="129353"/>
                  </a:lnTo>
                  <a:lnTo>
                    <a:pt x="138631" y="128275"/>
                  </a:lnTo>
                  <a:lnTo>
                    <a:pt x="138901" y="127411"/>
                  </a:lnTo>
                  <a:lnTo>
                    <a:pt x="139656" y="126548"/>
                  </a:lnTo>
                  <a:lnTo>
                    <a:pt x="140034" y="126279"/>
                  </a:lnTo>
                  <a:lnTo>
                    <a:pt x="140681" y="124822"/>
                  </a:lnTo>
                  <a:lnTo>
                    <a:pt x="141005" y="124499"/>
                  </a:lnTo>
                  <a:lnTo>
                    <a:pt x="143001" y="123150"/>
                  </a:lnTo>
                  <a:lnTo>
                    <a:pt x="144727" y="122179"/>
                  </a:lnTo>
                  <a:lnTo>
                    <a:pt x="146453" y="121801"/>
                  </a:lnTo>
                  <a:lnTo>
                    <a:pt x="147640" y="122719"/>
                  </a:lnTo>
                  <a:lnTo>
                    <a:pt x="149150" y="123474"/>
                  </a:lnTo>
                  <a:lnTo>
                    <a:pt x="153196" y="124175"/>
                  </a:lnTo>
                  <a:lnTo>
                    <a:pt x="154814" y="125146"/>
                  </a:lnTo>
                  <a:close/>
                  <a:moveTo>
                    <a:pt x="171320" y="118997"/>
                  </a:moveTo>
                  <a:lnTo>
                    <a:pt x="171105" y="121262"/>
                  </a:lnTo>
                  <a:lnTo>
                    <a:pt x="170565" y="122826"/>
                  </a:lnTo>
                  <a:lnTo>
                    <a:pt x="169972" y="123420"/>
                  </a:lnTo>
                  <a:lnTo>
                    <a:pt x="168785" y="123204"/>
                  </a:lnTo>
                  <a:lnTo>
                    <a:pt x="167868" y="122665"/>
                  </a:lnTo>
                  <a:lnTo>
                    <a:pt x="166574" y="122287"/>
                  </a:lnTo>
                  <a:lnTo>
                    <a:pt x="165657" y="121586"/>
                  </a:lnTo>
                  <a:lnTo>
                    <a:pt x="164200" y="120884"/>
                  </a:lnTo>
                  <a:lnTo>
                    <a:pt x="165549" y="119050"/>
                  </a:lnTo>
                  <a:lnTo>
                    <a:pt x="166681" y="117486"/>
                  </a:lnTo>
                  <a:lnTo>
                    <a:pt x="167868" y="116731"/>
                  </a:lnTo>
                  <a:lnTo>
                    <a:pt x="168030" y="116299"/>
                  </a:lnTo>
                  <a:lnTo>
                    <a:pt x="168354" y="115868"/>
                  </a:lnTo>
                  <a:lnTo>
                    <a:pt x="169109" y="115706"/>
                  </a:lnTo>
                  <a:lnTo>
                    <a:pt x="169486" y="115976"/>
                  </a:lnTo>
                  <a:lnTo>
                    <a:pt x="170188" y="117432"/>
                  </a:lnTo>
                  <a:lnTo>
                    <a:pt x="171320" y="118997"/>
                  </a:lnTo>
                  <a:close/>
                  <a:moveTo>
                    <a:pt x="197051" y="119806"/>
                  </a:moveTo>
                  <a:lnTo>
                    <a:pt x="197482" y="118241"/>
                  </a:lnTo>
                  <a:lnTo>
                    <a:pt x="199694" y="116893"/>
                  </a:lnTo>
                  <a:lnTo>
                    <a:pt x="202499" y="115976"/>
                  </a:lnTo>
                  <a:lnTo>
                    <a:pt x="204765" y="115652"/>
                  </a:lnTo>
                  <a:lnTo>
                    <a:pt x="205682" y="115922"/>
                  </a:lnTo>
                  <a:lnTo>
                    <a:pt x="205574" y="117162"/>
                  </a:lnTo>
                  <a:lnTo>
                    <a:pt x="205897" y="117810"/>
                  </a:lnTo>
                  <a:lnTo>
                    <a:pt x="206491" y="118619"/>
                  </a:lnTo>
                  <a:lnTo>
                    <a:pt x="205628" y="120507"/>
                  </a:lnTo>
                  <a:lnTo>
                    <a:pt x="204441" y="122449"/>
                  </a:lnTo>
                  <a:lnTo>
                    <a:pt x="202877" y="123959"/>
                  </a:lnTo>
                  <a:lnTo>
                    <a:pt x="199856" y="124822"/>
                  </a:lnTo>
                  <a:lnTo>
                    <a:pt x="198291" y="126710"/>
                  </a:lnTo>
                  <a:lnTo>
                    <a:pt x="197267" y="125901"/>
                  </a:lnTo>
                  <a:lnTo>
                    <a:pt x="194731" y="122988"/>
                  </a:lnTo>
                  <a:lnTo>
                    <a:pt x="192304" y="121370"/>
                  </a:lnTo>
                  <a:lnTo>
                    <a:pt x="192951" y="120345"/>
                  </a:lnTo>
                  <a:lnTo>
                    <a:pt x="194462" y="120992"/>
                  </a:lnTo>
                  <a:lnTo>
                    <a:pt x="195756" y="120399"/>
                  </a:lnTo>
                  <a:lnTo>
                    <a:pt x="197051" y="119806"/>
                  </a:lnTo>
                  <a:close/>
                  <a:moveTo>
                    <a:pt x="275105" y="118026"/>
                  </a:moveTo>
                  <a:lnTo>
                    <a:pt x="274674" y="119590"/>
                  </a:lnTo>
                  <a:lnTo>
                    <a:pt x="273865" y="120777"/>
                  </a:lnTo>
                  <a:lnTo>
                    <a:pt x="273055" y="121694"/>
                  </a:lnTo>
                  <a:lnTo>
                    <a:pt x="272678" y="122449"/>
                  </a:lnTo>
                  <a:lnTo>
                    <a:pt x="271869" y="124768"/>
                  </a:lnTo>
                  <a:lnTo>
                    <a:pt x="268308" y="129353"/>
                  </a:lnTo>
                  <a:lnTo>
                    <a:pt x="267337" y="131673"/>
                  </a:lnTo>
                  <a:lnTo>
                    <a:pt x="267391" y="132482"/>
                  </a:lnTo>
                  <a:lnTo>
                    <a:pt x="267877" y="133885"/>
                  </a:lnTo>
                  <a:lnTo>
                    <a:pt x="267931" y="134694"/>
                  </a:lnTo>
                  <a:lnTo>
                    <a:pt x="267661" y="135557"/>
                  </a:lnTo>
                  <a:lnTo>
                    <a:pt x="266960" y="137229"/>
                  </a:lnTo>
                  <a:lnTo>
                    <a:pt x="266798" y="137984"/>
                  </a:lnTo>
                  <a:lnTo>
                    <a:pt x="266582" y="138362"/>
                  </a:lnTo>
                  <a:lnTo>
                    <a:pt x="266205" y="138901"/>
                  </a:lnTo>
                  <a:lnTo>
                    <a:pt x="265827" y="139602"/>
                  </a:lnTo>
                  <a:lnTo>
                    <a:pt x="265611" y="140412"/>
                  </a:lnTo>
                  <a:lnTo>
                    <a:pt x="265935" y="141059"/>
                  </a:lnTo>
                  <a:lnTo>
                    <a:pt x="267445" y="142246"/>
                  </a:lnTo>
                  <a:lnTo>
                    <a:pt x="267931" y="143109"/>
                  </a:lnTo>
                  <a:lnTo>
                    <a:pt x="265935" y="143217"/>
                  </a:lnTo>
                  <a:lnTo>
                    <a:pt x="262860" y="144565"/>
                  </a:lnTo>
                  <a:lnTo>
                    <a:pt x="261134" y="144889"/>
                  </a:lnTo>
                  <a:lnTo>
                    <a:pt x="259084" y="144943"/>
                  </a:lnTo>
                  <a:lnTo>
                    <a:pt x="257520" y="145320"/>
                  </a:lnTo>
                  <a:lnTo>
                    <a:pt x="256495" y="146237"/>
                  </a:lnTo>
                  <a:lnTo>
                    <a:pt x="256064" y="147856"/>
                  </a:lnTo>
                  <a:lnTo>
                    <a:pt x="256064" y="150930"/>
                  </a:lnTo>
                  <a:lnTo>
                    <a:pt x="255200" y="151362"/>
                  </a:lnTo>
                  <a:lnTo>
                    <a:pt x="252773" y="151470"/>
                  </a:lnTo>
                  <a:lnTo>
                    <a:pt x="250669" y="151847"/>
                  </a:lnTo>
                  <a:lnTo>
                    <a:pt x="249105" y="152387"/>
                  </a:lnTo>
                  <a:lnTo>
                    <a:pt x="247972" y="152171"/>
                  </a:lnTo>
                  <a:lnTo>
                    <a:pt x="247109" y="150229"/>
                  </a:lnTo>
                  <a:lnTo>
                    <a:pt x="247001" y="146291"/>
                  </a:lnTo>
                  <a:lnTo>
                    <a:pt x="246678" y="144457"/>
                  </a:lnTo>
                  <a:lnTo>
                    <a:pt x="244520" y="143001"/>
                  </a:lnTo>
                  <a:lnTo>
                    <a:pt x="239935" y="138901"/>
                  </a:lnTo>
                  <a:lnTo>
                    <a:pt x="240097" y="138793"/>
                  </a:lnTo>
                  <a:lnTo>
                    <a:pt x="240151" y="138200"/>
                  </a:lnTo>
                  <a:lnTo>
                    <a:pt x="239935" y="137337"/>
                  </a:lnTo>
                  <a:lnTo>
                    <a:pt x="239341" y="136528"/>
                  </a:lnTo>
                  <a:lnTo>
                    <a:pt x="238317" y="135773"/>
                  </a:lnTo>
                  <a:lnTo>
                    <a:pt x="237831" y="135880"/>
                  </a:lnTo>
                  <a:lnTo>
                    <a:pt x="237292" y="136258"/>
                  </a:lnTo>
                  <a:lnTo>
                    <a:pt x="236051" y="136528"/>
                  </a:lnTo>
                  <a:lnTo>
                    <a:pt x="234379" y="137067"/>
                  </a:lnTo>
                  <a:lnTo>
                    <a:pt x="234379" y="138308"/>
                  </a:lnTo>
                  <a:lnTo>
                    <a:pt x="235727" y="140681"/>
                  </a:lnTo>
                  <a:lnTo>
                    <a:pt x="235781" y="143972"/>
                  </a:lnTo>
                  <a:lnTo>
                    <a:pt x="233462" y="145860"/>
                  </a:lnTo>
                  <a:lnTo>
                    <a:pt x="228068" y="148557"/>
                  </a:lnTo>
                  <a:lnTo>
                    <a:pt x="222242" y="148557"/>
                  </a:lnTo>
                  <a:lnTo>
                    <a:pt x="219868" y="151578"/>
                  </a:lnTo>
                  <a:lnTo>
                    <a:pt x="217495" y="152279"/>
                  </a:lnTo>
                  <a:lnTo>
                    <a:pt x="215014" y="151254"/>
                  </a:lnTo>
                  <a:lnTo>
                    <a:pt x="214312" y="149312"/>
                  </a:lnTo>
                  <a:lnTo>
                    <a:pt x="215229" y="146723"/>
                  </a:lnTo>
                  <a:lnTo>
                    <a:pt x="218304" y="142893"/>
                  </a:lnTo>
                  <a:lnTo>
                    <a:pt x="218466" y="142515"/>
                  </a:lnTo>
                  <a:lnTo>
                    <a:pt x="218250" y="141922"/>
                  </a:lnTo>
                  <a:lnTo>
                    <a:pt x="217819" y="141544"/>
                  </a:lnTo>
                  <a:lnTo>
                    <a:pt x="217441" y="141275"/>
                  </a:lnTo>
                  <a:lnTo>
                    <a:pt x="216902" y="140465"/>
                  </a:lnTo>
                  <a:lnTo>
                    <a:pt x="214582" y="138577"/>
                  </a:lnTo>
                  <a:lnTo>
                    <a:pt x="214204" y="137822"/>
                  </a:lnTo>
                  <a:lnTo>
                    <a:pt x="214204" y="136797"/>
                  </a:lnTo>
                  <a:lnTo>
                    <a:pt x="214312" y="135719"/>
                  </a:lnTo>
                  <a:lnTo>
                    <a:pt x="214312" y="134802"/>
                  </a:lnTo>
                  <a:lnTo>
                    <a:pt x="213989" y="133885"/>
                  </a:lnTo>
                  <a:lnTo>
                    <a:pt x="213557" y="133129"/>
                  </a:lnTo>
                  <a:lnTo>
                    <a:pt x="213180" y="132320"/>
                  </a:lnTo>
                  <a:lnTo>
                    <a:pt x="213126" y="131241"/>
                  </a:lnTo>
                  <a:lnTo>
                    <a:pt x="213611" y="130163"/>
                  </a:lnTo>
                  <a:lnTo>
                    <a:pt x="215229" y="128275"/>
                  </a:lnTo>
                  <a:lnTo>
                    <a:pt x="215607" y="127411"/>
                  </a:lnTo>
                  <a:lnTo>
                    <a:pt x="215823" y="124283"/>
                  </a:lnTo>
                  <a:lnTo>
                    <a:pt x="215337" y="123905"/>
                  </a:lnTo>
                  <a:lnTo>
                    <a:pt x="213773" y="124175"/>
                  </a:lnTo>
                  <a:lnTo>
                    <a:pt x="211615" y="125146"/>
                  </a:lnTo>
                  <a:lnTo>
                    <a:pt x="210752" y="125200"/>
                  </a:lnTo>
                  <a:lnTo>
                    <a:pt x="210267" y="124229"/>
                  </a:lnTo>
                  <a:lnTo>
                    <a:pt x="210428" y="123204"/>
                  </a:lnTo>
                  <a:lnTo>
                    <a:pt x="211184" y="122233"/>
                  </a:lnTo>
                  <a:lnTo>
                    <a:pt x="212263" y="121532"/>
                  </a:lnTo>
                  <a:lnTo>
                    <a:pt x="213449" y="121262"/>
                  </a:lnTo>
                  <a:lnTo>
                    <a:pt x="215121" y="120291"/>
                  </a:lnTo>
                  <a:lnTo>
                    <a:pt x="215661" y="117918"/>
                  </a:lnTo>
                  <a:lnTo>
                    <a:pt x="215337" y="115167"/>
                  </a:lnTo>
                  <a:lnTo>
                    <a:pt x="214366" y="112955"/>
                  </a:lnTo>
                  <a:lnTo>
                    <a:pt x="215499" y="112469"/>
                  </a:lnTo>
                  <a:lnTo>
                    <a:pt x="216902" y="111552"/>
                  </a:lnTo>
                  <a:lnTo>
                    <a:pt x="218088" y="110528"/>
                  </a:lnTo>
                  <a:lnTo>
                    <a:pt x="218574" y="109664"/>
                  </a:lnTo>
                  <a:lnTo>
                    <a:pt x="218250" y="104162"/>
                  </a:lnTo>
                  <a:lnTo>
                    <a:pt x="219653" y="95478"/>
                  </a:lnTo>
                  <a:lnTo>
                    <a:pt x="221001" y="93428"/>
                  </a:lnTo>
                  <a:lnTo>
                    <a:pt x="224561" y="92673"/>
                  </a:lnTo>
                  <a:lnTo>
                    <a:pt x="225964" y="92673"/>
                  </a:lnTo>
                  <a:lnTo>
                    <a:pt x="228445" y="93320"/>
                  </a:lnTo>
                  <a:lnTo>
                    <a:pt x="229848" y="93266"/>
                  </a:lnTo>
                  <a:lnTo>
                    <a:pt x="231250" y="92727"/>
                  </a:lnTo>
                  <a:lnTo>
                    <a:pt x="233785" y="90839"/>
                  </a:lnTo>
                  <a:lnTo>
                    <a:pt x="235188" y="90245"/>
                  </a:lnTo>
                  <a:lnTo>
                    <a:pt x="236375" y="92403"/>
                  </a:lnTo>
                  <a:lnTo>
                    <a:pt x="239449" y="93644"/>
                  </a:lnTo>
                  <a:lnTo>
                    <a:pt x="242578" y="94021"/>
                  </a:lnTo>
                  <a:lnTo>
                    <a:pt x="244035" y="93590"/>
                  </a:lnTo>
                  <a:lnTo>
                    <a:pt x="248566" y="94507"/>
                  </a:lnTo>
                  <a:lnTo>
                    <a:pt x="250022" y="95046"/>
                  </a:lnTo>
                  <a:lnTo>
                    <a:pt x="250777" y="95963"/>
                  </a:lnTo>
                  <a:lnTo>
                    <a:pt x="252395" y="100440"/>
                  </a:lnTo>
                  <a:lnTo>
                    <a:pt x="253043" y="100440"/>
                  </a:lnTo>
                  <a:lnTo>
                    <a:pt x="253582" y="98067"/>
                  </a:lnTo>
                  <a:lnTo>
                    <a:pt x="254176" y="96988"/>
                  </a:lnTo>
                  <a:lnTo>
                    <a:pt x="255362" y="96287"/>
                  </a:lnTo>
                  <a:lnTo>
                    <a:pt x="258059" y="97474"/>
                  </a:lnTo>
                  <a:lnTo>
                    <a:pt x="258599" y="97851"/>
                  </a:lnTo>
                  <a:lnTo>
                    <a:pt x="259516" y="99415"/>
                  </a:lnTo>
                  <a:lnTo>
                    <a:pt x="259840" y="99793"/>
                  </a:lnTo>
                  <a:lnTo>
                    <a:pt x="261350" y="100171"/>
                  </a:lnTo>
                  <a:lnTo>
                    <a:pt x="262591" y="101142"/>
                  </a:lnTo>
                  <a:lnTo>
                    <a:pt x="263400" y="102490"/>
                  </a:lnTo>
                  <a:lnTo>
                    <a:pt x="263723" y="104001"/>
                  </a:lnTo>
                  <a:lnTo>
                    <a:pt x="265450" y="103138"/>
                  </a:lnTo>
                  <a:lnTo>
                    <a:pt x="266744" y="103515"/>
                  </a:lnTo>
                  <a:lnTo>
                    <a:pt x="272786" y="110420"/>
                  </a:lnTo>
                  <a:lnTo>
                    <a:pt x="273541" y="113602"/>
                  </a:lnTo>
                  <a:lnTo>
                    <a:pt x="274835" y="116623"/>
                  </a:lnTo>
                  <a:lnTo>
                    <a:pt x="275105" y="118026"/>
                  </a:lnTo>
                  <a:close/>
                  <a:moveTo>
                    <a:pt x="142677" y="92996"/>
                  </a:moveTo>
                  <a:lnTo>
                    <a:pt x="146723" y="93050"/>
                  </a:lnTo>
                  <a:lnTo>
                    <a:pt x="148287" y="93536"/>
                  </a:lnTo>
                  <a:lnTo>
                    <a:pt x="148287" y="94723"/>
                  </a:lnTo>
                  <a:lnTo>
                    <a:pt x="147694" y="95208"/>
                  </a:lnTo>
                  <a:lnTo>
                    <a:pt x="147046" y="95208"/>
                  </a:lnTo>
                  <a:lnTo>
                    <a:pt x="146291" y="95100"/>
                  </a:lnTo>
                  <a:lnTo>
                    <a:pt x="145374" y="95262"/>
                  </a:lnTo>
                  <a:lnTo>
                    <a:pt x="142515" y="96880"/>
                  </a:lnTo>
                  <a:lnTo>
                    <a:pt x="141598" y="97096"/>
                  </a:lnTo>
                  <a:lnTo>
                    <a:pt x="140088" y="97635"/>
                  </a:lnTo>
                  <a:lnTo>
                    <a:pt x="138685" y="98930"/>
                  </a:lnTo>
                  <a:lnTo>
                    <a:pt x="134586" y="105079"/>
                  </a:lnTo>
                  <a:lnTo>
                    <a:pt x="129138" y="119914"/>
                  </a:lnTo>
                  <a:lnTo>
                    <a:pt x="128436" y="123366"/>
                  </a:lnTo>
                  <a:lnTo>
                    <a:pt x="129246" y="126171"/>
                  </a:lnTo>
                  <a:lnTo>
                    <a:pt x="132374" y="128005"/>
                  </a:lnTo>
                  <a:lnTo>
                    <a:pt x="133345" y="128167"/>
                  </a:lnTo>
                  <a:lnTo>
                    <a:pt x="134586" y="128275"/>
                  </a:lnTo>
                  <a:lnTo>
                    <a:pt x="135341" y="128598"/>
                  </a:lnTo>
                  <a:lnTo>
                    <a:pt x="136150" y="129353"/>
                  </a:lnTo>
                  <a:lnTo>
                    <a:pt x="136636" y="130109"/>
                  </a:lnTo>
                  <a:lnTo>
                    <a:pt x="137283" y="130702"/>
                  </a:lnTo>
                  <a:lnTo>
                    <a:pt x="138578" y="130918"/>
                  </a:lnTo>
                  <a:lnTo>
                    <a:pt x="140088" y="131511"/>
                  </a:lnTo>
                  <a:lnTo>
                    <a:pt x="140735" y="132860"/>
                  </a:lnTo>
                  <a:lnTo>
                    <a:pt x="140681" y="134424"/>
                  </a:lnTo>
                  <a:lnTo>
                    <a:pt x="140088" y="135719"/>
                  </a:lnTo>
                  <a:lnTo>
                    <a:pt x="140897" y="137067"/>
                  </a:lnTo>
                  <a:lnTo>
                    <a:pt x="141275" y="137499"/>
                  </a:lnTo>
                  <a:lnTo>
                    <a:pt x="140627" y="138092"/>
                  </a:lnTo>
                  <a:lnTo>
                    <a:pt x="139872" y="137768"/>
                  </a:lnTo>
                  <a:lnTo>
                    <a:pt x="139225" y="138254"/>
                  </a:lnTo>
                  <a:lnTo>
                    <a:pt x="138470" y="138955"/>
                  </a:lnTo>
                  <a:lnTo>
                    <a:pt x="137391" y="139333"/>
                  </a:lnTo>
                  <a:lnTo>
                    <a:pt x="136797" y="139171"/>
                  </a:lnTo>
                  <a:lnTo>
                    <a:pt x="136204" y="138847"/>
                  </a:lnTo>
                  <a:lnTo>
                    <a:pt x="135611" y="138685"/>
                  </a:lnTo>
                  <a:lnTo>
                    <a:pt x="134208" y="139494"/>
                  </a:lnTo>
                  <a:lnTo>
                    <a:pt x="133723" y="139171"/>
                  </a:lnTo>
                  <a:lnTo>
                    <a:pt x="133399" y="138577"/>
                  </a:lnTo>
                  <a:lnTo>
                    <a:pt x="132914" y="138146"/>
                  </a:lnTo>
                  <a:lnTo>
                    <a:pt x="128167" y="137337"/>
                  </a:lnTo>
                  <a:lnTo>
                    <a:pt x="125793" y="137822"/>
                  </a:lnTo>
                  <a:lnTo>
                    <a:pt x="125146" y="139980"/>
                  </a:lnTo>
                  <a:lnTo>
                    <a:pt x="124283" y="139548"/>
                  </a:lnTo>
                  <a:lnTo>
                    <a:pt x="123959" y="139333"/>
                  </a:lnTo>
                  <a:lnTo>
                    <a:pt x="122179" y="140358"/>
                  </a:lnTo>
                  <a:lnTo>
                    <a:pt x="120884" y="139441"/>
                  </a:lnTo>
                  <a:lnTo>
                    <a:pt x="120075" y="137499"/>
                  </a:lnTo>
                  <a:lnTo>
                    <a:pt x="119806" y="135557"/>
                  </a:lnTo>
                  <a:lnTo>
                    <a:pt x="119374" y="134586"/>
                  </a:lnTo>
                  <a:lnTo>
                    <a:pt x="118457" y="133831"/>
                  </a:lnTo>
                  <a:lnTo>
                    <a:pt x="116569" y="132536"/>
                  </a:lnTo>
                  <a:lnTo>
                    <a:pt x="115868" y="131565"/>
                  </a:lnTo>
                  <a:lnTo>
                    <a:pt x="114843" y="129569"/>
                  </a:lnTo>
                  <a:lnTo>
                    <a:pt x="113872" y="128652"/>
                  </a:lnTo>
                  <a:lnTo>
                    <a:pt x="112200" y="128221"/>
                  </a:lnTo>
                  <a:lnTo>
                    <a:pt x="108046" y="128328"/>
                  </a:lnTo>
                  <a:lnTo>
                    <a:pt x="106482" y="127789"/>
                  </a:lnTo>
                  <a:lnTo>
                    <a:pt x="102274" y="123689"/>
                  </a:lnTo>
                  <a:lnTo>
                    <a:pt x="84204" y="117378"/>
                  </a:lnTo>
                  <a:lnTo>
                    <a:pt x="82478" y="117001"/>
                  </a:lnTo>
                  <a:lnTo>
                    <a:pt x="76274" y="116515"/>
                  </a:lnTo>
                  <a:lnTo>
                    <a:pt x="74872" y="115706"/>
                  </a:lnTo>
                  <a:lnTo>
                    <a:pt x="69316" y="106536"/>
                  </a:lnTo>
                  <a:lnTo>
                    <a:pt x="68021" y="102922"/>
                  </a:lnTo>
                  <a:lnTo>
                    <a:pt x="67482" y="98930"/>
                  </a:lnTo>
                  <a:lnTo>
                    <a:pt x="68399" y="95208"/>
                  </a:lnTo>
                  <a:lnTo>
                    <a:pt x="70179" y="91432"/>
                  </a:lnTo>
                  <a:lnTo>
                    <a:pt x="71204" y="87656"/>
                  </a:lnTo>
                  <a:lnTo>
                    <a:pt x="69855" y="83988"/>
                  </a:lnTo>
                  <a:lnTo>
                    <a:pt x="67104" y="82208"/>
                  </a:lnTo>
                  <a:lnTo>
                    <a:pt x="63814" y="80805"/>
                  </a:lnTo>
                  <a:lnTo>
                    <a:pt x="61170" y="78648"/>
                  </a:lnTo>
                  <a:lnTo>
                    <a:pt x="60307" y="74494"/>
                  </a:lnTo>
                  <a:lnTo>
                    <a:pt x="60847" y="71959"/>
                  </a:lnTo>
                  <a:lnTo>
                    <a:pt x="60901" y="70988"/>
                  </a:lnTo>
                  <a:lnTo>
                    <a:pt x="60685" y="70125"/>
                  </a:lnTo>
                  <a:lnTo>
                    <a:pt x="59930" y="68776"/>
                  </a:lnTo>
                  <a:lnTo>
                    <a:pt x="59552" y="67374"/>
                  </a:lnTo>
                  <a:lnTo>
                    <a:pt x="58689" y="65594"/>
                  </a:lnTo>
                  <a:lnTo>
                    <a:pt x="58473" y="64623"/>
                  </a:lnTo>
                  <a:lnTo>
                    <a:pt x="58527" y="61710"/>
                  </a:lnTo>
                  <a:lnTo>
                    <a:pt x="58258" y="59175"/>
                  </a:lnTo>
                  <a:lnTo>
                    <a:pt x="57772" y="58150"/>
                  </a:lnTo>
                  <a:lnTo>
                    <a:pt x="56909" y="57395"/>
                  </a:lnTo>
                  <a:lnTo>
                    <a:pt x="55506" y="56639"/>
                  </a:lnTo>
                  <a:lnTo>
                    <a:pt x="54050" y="56100"/>
                  </a:lnTo>
                  <a:lnTo>
                    <a:pt x="48926" y="55399"/>
                  </a:lnTo>
                  <a:lnTo>
                    <a:pt x="48494" y="55183"/>
                  </a:lnTo>
                  <a:lnTo>
                    <a:pt x="47631" y="54428"/>
                  </a:lnTo>
                  <a:lnTo>
                    <a:pt x="47253" y="54266"/>
                  </a:lnTo>
                  <a:lnTo>
                    <a:pt x="46714" y="54320"/>
                  </a:lnTo>
                  <a:lnTo>
                    <a:pt x="45743" y="54751"/>
                  </a:lnTo>
                  <a:lnTo>
                    <a:pt x="45419" y="54859"/>
                  </a:lnTo>
                  <a:lnTo>
                    <a:pt x="42614" y="54536"/>
                  </a:lnTo>
                  <a:lnTo>
                    <a:pt x="41859" y="54320"/>
                  </a:lnTo>
                  <a:lnTo>
                    <a:pt x="40672" y="53349"/>
                  </a:lnTo>
                  <a:lnTo>
                    <a:pt x="39270" y="51029"/>
                  </a:lnTo>
                  <a:lnTo>
                    <a:pt x="38245" y="50166"/>
                  </a:lnTo>
                  <a:lnTo>
                    <a:pt x="36195" y="51461"/>
                  </a:lnTo>
                  <a:lnTo>
                    <a:pt x="31772" y="52917"/>
                  </a:lnTo>
                  <a:lnTo>
                    <a:pt x="29938" y="53726"/>
                  </a:lnTo>
                  <a:lnTo>
                    <a:pt x="28212" y="55021"/>
                  </a:lnTo>
                  <a:lnTo>
                    <a:pt x="27403" y="55129"/>
                  </a:lnTo>
                  <a:lnTo>
                    <a:pt x="25730" y="54913"/>
                  </a:lnTo>
                  <a:lnTo>
                    <a:pt x="20067" y="54913"/>
                  </a:lnTo>
                  <a:lnTo>
                    <a:pt x="15697" y="56100"/>
                  </a:lnTo>
                  <a:lnTo>
                    <a:pt x="14996" y="55776"/>
                  </a:lnTo>
                  <a:lnTo>
                    <a:pt x="14564" y="55291"/>
                  </a:lnTo>
                  <a:lnTo>
                    <a:pt x="12676" y="52594"/>
                  </a:lnTo>
                  <a:lnTo>
                    <a:pt x="12353" y="51946"/>
                  </a:lnTo>
                  <a:lnTo>
                    <a:pt x="9062" y="50436"/>
                  </a:lnTo>
                  <a:lnTo>
                    <a:pt x="7606" y="50166"/>
                  </a:lnTo>
                  <a:lnTo>
                    <a:pt x="4639" y="50436"/>
                  </a:lnTo>
                  <a:lnTo>
                    <a:pt x="3075" y="50760"/>
                  </a:lnTo>
                  <a:lnTo>
                    <a:pt x="1888" y="51299"/>
                  </a:lnTo>
                  <a:lnTo>
                    <a:pt x="216" y="48224"/>
                  </a:lnTo>
                  <a:lnTo>
                    <a:pt x="0" y="44718"/>
                  </a:lnTo>
                  <a:lnTo>
                    <a:pt x="917" y="41374"/>
                  </a:lnTo>
                  <a:lnTo>
                    <a:pt x="2535" y="38784"/>
                  </a:lnTo>
                  <a:lnTo>
                    <a:pt x="5071" y="37112"/>
                  </a:lnTo>
                  <a:lnTo>
                    <a:pt x="15050" y="33390"/>
                  </a:lnTo>
                  <a:lnTo>
                    <a:pt x="21739" y="28859"/>
                  </a:lnTo>
                  <a:lnTo>
                    <a:pt x="24058" y="25515"/>
                  </a:lnTo>
                  <a:lnTo>
                    <a:pt x="23357" y="21577"/>
                  </a:lnTo>
                  <a:lnTo>
                    <a:pt x="19959" y="19581"/>
                  </a:lnTo>
                  <a:lnTo>
                    <a:pt x="18232" y="18071"/>
                  </a:lnTo>
                  <a:lnTo>
                    <a:pt x="18880" y="17423"/>
                  </a:lnTo>
                  <a:lnTo>
                    <a:pt x="19581" y="17100"/>
                  </a:lnTo>
                  <a:lnTo>
                    <a:pt x="19581" y="16398"/>
                  </a:lnTo>
                  <a:lnTo>
                    <a:pt x="19095" y="14672"/>
                  </a:lnTo>
                  <a:lnTo>
                    <a:pt x="19419" y="13809"/>
                  </a:lnTo>
                  <a:lnTo>
                    <a:pt x="20228" y="13378"/>
                  </a:lnTo>
                  <a:lnTo>
                    <a:pt x="21199" y="13108"/>
                  </a:lnTo>
                  <a:lnTo>
                    <a:pt x="22062" y="12622"/>
                  </a:lnTo>
                  <a:lnTo>
                    <a:pt x="22386" y="12137"/>
                  </a:lnTo>
                  <a:lnTo>
                    <a:pt x="22872" y="10788"/>
                  </a:lnTo>
                  <a:lnTo>
                    <a:pt x="23303" y="10249"/>
                  </a:lnTo>
                  <a:lnTo>
                    <a:pt x="23789" y="10141"/>
                  </a:lnTo>
                  <a:lnTo>
                    <a:pt x="24867" y="10249"/>
                  </a:lnTo>
                  <a:lnTo>
                    <a:pt x="25353" y="9979"/>
                  </a:lnTo>
                  <a:lnTo>
                    <a:pt x="28913" y="6419"/>
                  </a:lnTo>
                  <a:lnTo>
                    <a:pt x="29938" y="6042"/>
                  </a:lnTo>
                  <a:lnTo>
                    <a:pt x="33984" y="6149"/>
                  </a:lnTo>
                  <a:lnTo>
                    <a:pt x="35602" y="5772"/>
                  </a:lnTo>
                  <a:lnTo>
                    <a:pt x="36411" y="5232"/>
                  </a:lnTo>
                  <a:lnTo>
                    <a:pt x="37058" y="4531"/>
                  </a:lnTo>
                  <a:lnTo>
                    <a:pt x="38083" y="3722"/>
                  </a:lnTo>
                  <a:lnTo>
                    <a:pt x="40565" y="3183"/>
                  </a:lnTo>
                  <a:lnTo>
                    <a:pt x="42021" y="4477"/>
                  </a:lnTo>
                  <a:lnTo>
                    <a:pt x="42722" y="6635"/>
                  </a:lnTo>
                  <a:lnTo>
                    <a:pt x="42938" y="8793"/>
                  </a:lnTo>
                  <a:lnTo>
                    <a:pt x="43585" y="10842"/>
                  </a:lnTo>
                  <a:lnTo>
                    <a:pt x="45311" y="12515"/>
                  </a:lnTo>
                  <a:lnTo>
                    <a:pt x="47631" y="13755"/>
                  </a:lnTo>
                  <a:lnTo>
                    <a:pt x="50058" y="14457"/>
                  </a:lnTo>
                  <a:lnTo>
                    <a:pt x="49087" y="15859"/>
                  </a:lnTo>
                  <a:lnTo>
                    <a:pt x="45635" y="18934"/>
                  </a:lnTo>
                  <a:lnTo>
                    <a:pt x="45473" y="20228"/>
                  </a:lnTo>
                  <a:lnTo>
                    <a:pt x="46606" y="21793"/>
                  </a:lnTo>
                  <a:lnTo>
                    <a:pt x="48224" y="23195"/>
                  </a:lnTo>
                  <a:lnTo>
                    <a:pt x="49411" y="24004"/>
                  </a:lnTo>
                  <a:lnTo>
                    <a:pt x="51083" y="24706"/>
                  </a:lnTo>
                  <a:lnTo>
                    <a:pt x="52216" y="24598"/>
                  </a:lnTo>
                  <a:lnTo>
                    <a:pt x="53349" y="24220"/>
                  </a:lnTo>
                  <a:lnTo>
                    <a:pt x="55075" y="24004"/>
                  </a:lnTo>
                  <a:lnTo>
                    <a:pt x="55453" y="24328"/>
                  </a:lnTo>
                  <a:lnTo>
                    <a:pt x="56046" y="25892"/>
                  </a:lnTo>
                  <a:lnTo>
                    <a:pt x="56531" y="26378"/>
                  </a:lnTo>
                  <a:lnTo>
                    <a:pt x="57179" y="26486"/>
                  </a:lnTo>
                  <a:lnTo>
                    <a:pt x="59552" y="26378"/>
                  </a:lnTo>
                  <a:lnTo>
                    <a:pt x="58851" y="24652"/>
                  </a:lnTo>
                  <a:lnTo>
                    <a:pt x="57718" y="22979"/>
                  </a:lnTo>
                  <a:lnTo>
                    <a:pt x="55075" y="20120"/>
                  </a:lnTo>
                  <a:lnTo>
                    <a:pt x="54212" y="18556"/>
                  </a:lnTo>
                  <a:lnTo>
                    <a:pt x="54212" y="16884"/>
                  </a:lnTo>
                  <a:lnTo>
                    <a:pt x="54805" y="13540"/>
                  </a:lnTo>
                  <a:lnTo>
                    <a:pt x="54536" y="13324"/>
                  </a:lnTo>
                  <a:lnTo>
                    <a:pt x="53025" y="10896"/>
                  </a:lnTo>
                  <a:lnTo>
                    <a:pt x="52755" y="10087"/>
                  </a:lnTo>
                  <a:lnTo>
                    <a:pt x="52540" y="8685"/>
                  </a:lnTo>
                  <a:lnTo>
                    <a:pt x="52378" y="7930"/>
                  </a:lnTo>
                  <a:lnTo>
                    <a:pt x="51892" y="6689"/>
                  </a:lnTo>
                  <a:lnTo>
                    <a:pt x="51245" y="5502"/>
                  </a:lnTo>
                  <a:lnTo>
                    <a:pt x="50436" y="4477"/>
                  </a:lnTo>
                  <a:lnTo>
                    <a:pt x="49411" y="3722"/>
                  </a:lnTo>
                  <a:lnTo>
                    <a:pt x="51515" y="3075"/>
                  </a:lnTo>
                  <a:lnTo>
                    <a:pt x="59229" y="3183"/>
                  </a:lnTo>
                  <a:lnTo>
                    <a:pt x="61440" y="2481"/>
                  </a:lnTo>
                  <a:lnTo>
                    <a:pt x="65054" y="0"/>
                  </a:lnTo>
                  <a:lnTo>
                    <a:pt x="66673" y="162"/>
                  </a:lnTo>
                  <a:lnTo>
                    <a:pt x="66673" y="162"/>
                  </a:lnTo>
                  <a:lnTo>
                    <a:pt x="68345" y="486"/>
                  </a:lnTo>
                  <a:lnTo>
                    <a:pt x="69046" y="1403"/>
                  </a:lnTo>
                  <a:lnTo>
                    <a:pt x="69531" y="2643"/>
                  </a:lnTo>
                  <a:lnTo>
                    <a:pt x="70556" y="4046"/>
                  </a:lnTo>
                  <a:lnTo>
                    <a:pt x="71258" y="4369"/>
                  </a:lnTo>
                  <a:lnTo>
                    <a:pt x="72229" y="4423"/>
                  </a:lnTo>
                  <a:lnTo>
                    <a:pt x="74117" y="4315"/>
                  </a:lnTo>
                  <a:lnTo>
                    <a:pt x="74710" y="4585"/>
                  </a:lnTo>
                  <a:lnTo>
                    <a:pt x="78756" y="7498"/>
                  </a:lnTo>
                  <a:lnTo>
                    <a:pt x="79403" y="8145"/>
                  </a:lnTo>
                  <a:lnTo>
                    <a:pt x="79780" y="9062"/>
                  </a:lnTo>
                  <a:lnTo>
                    <a:pt x="79673" y="9925"/>
                  </a:lnTo>
                  <a:lnTo>
                    <a:pt x="78810" y="10681"/>
                  </a:lnTo>
                  <a:lnTo>
                    <a:pt x="78594" y="11705"/>
                  </a:lnTo>
                  <a:lnTo>
                    <a:pt x="78594" y="15266"/>
                  </a:lnTo>
                  <a:lnTo>
                    <a:pt x="78917" y="16344"/>
                  </a:lnTo>
                  <a:lnTo>
                    <a:pt x="79619" y="17046"/>
                  </a:lnTo>
                  <a:lnTo>
                    <a:pt x="80428" y="17531"/>
                  </a:lnTo>
                  <a:lnTo>
                    <a:pt x="80967" y="17963"/>
                  </a:lnTo>
                  <a:lnTo>
                    <a:pt x="81345" y="18718"/>
                  </a:lnTo>
                  <a:lnTo>
                    <a:pt x="81830" y="20282"/>
                  </a:lnTo>
                  <a:lnTo>
                    <a:pt x="82154" y="20930"/>
                  </a:lnTo>
                  <a:lnTo>
                    <a:pt x="82693" y="21415"/>
                  </a:lnTo>
                  <a:lnTo>
                    <a:pt x="83287" y="21793"/>
                  </a:lnTo>
                  <a:lnTo>
                    <a:pt x="83772" y="22278"/>
                  </a:lnTo>
                  <a:lnTo>
                    <a:pt x="83988" y="23087"/>
                  </a:lnTo>
                  <a:lnTo>
                    <a:pt x="84096" y="24166"/>
                  </a:lnTo>
                  <a:lnTo>
                    <a:pt x="84419" y="25029"/>
                  </a:lnTo>
                  <a:lnTo>
                    <a:pt x="85067" y="25569"/>
                  </a:lnTo>
                  <a:lnTo>
                    <a:pt x="86146" y="25784"/>
                  </a:lnTo>
                  <a:lnTo>
                    <a:pt x="86955" y="26162"/>
                  </a:lnTo>
                  <a:lnTo>
                    <a:pt x="86901" y="27025"/>
                  </a:lnTo>
                  <a:lnTo>
                    <a:pt x="86577" y="27996"/>
                  </a:lnTo>
                  <a:lnTo>
                    <a:pt x="86469" y="28697"/>
                  </a:lnTo>
                  <a:lnTo>
                    <a:pt x="91108" y="33876"/>
                  </a:lnTo>
                  <a:lnTo>
                    <a:pt x="91540" y="34685"/>
                  </a:lnTo>
                  <a:lnTo>
                    <a:pt x="91162" y="35548"/>
                  </a:lnTo>
                  <a:lnTo>
                    <a:pt x="90083" y="41212"/>
                  </a:lnTo>
                  <a:lnTo>
                    <a:pt x="90083" y="44988"/>
                  </a:lnTo>
                  <a:lnTo>
                    <a:pt x="93374" y="59876"/>
                  </a:lnTo>
                  <a:lnTo>
                    <a:pt x="98876" y="74926"/>
                  </a:lnTo>
                  <a:lnTo>
                    <a:pt x="101034" y="78594"/>
                  </a:lnTo>
                  <a:lnTo>
                    <a:pt x="103623" y="81884"/>
                  </a:lnTo>
                  <a:lnTo>
                    <a:pt x="106698" y="84635"/>
                  </a:lnTo>
                  <a:lnTo>
                    <a:pt x="108154" y="85444"/>
                  </a:lnTo>
                  <a:lnTo>
                    <a:pt x="110366" y="86308"/>
                  </a:lnTo>
                  <a:lnTo>
                    <a:pt x="112362" y="86577"/>
                  </a:lnTo>
                  <a:lnTo>
                    <a:pt x="113225" y="85606"/>
                  </a:lnTo>
                  <a:lnTo>
                    <a:pt x="114250" y="85390"/>
                  </a:lnTo>
                  <a:lnTo>
                    <a:pt x="124013" y="88789"/>
                  </a:lnTo>
                  <a:lnTo>
                    <a:pt x="135287" y="90731"/>
                  </a:lnTo>
                  <a:lnTo>
                    <a:pt x="140951" y="92888"/>
                  </a:lnTo>
                  <a:lnTo>
                    <a:pt x="142677" y="92996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="" xmlns:a16="http://schemas.microsoft.com/office/drawing/2014/main" id="{746230F9-37D7-8677-D684-AEB024ACC2FC}"/>
                </a:ext>
              </a:extLst>
            </p:cNvPr>
            <p:cNvSpPr/>
            <p:nvPr/>
          </p:nvSpPr>
          <p:spPr>
            <a:xfrm>
              <a:off x="5141719" y="1797859"/>
              <a:ext cx="24540" cy="11426"/>
            </a:xfrm>
            <a:custGeom>
              <a:avLst/>
              <a:gdLst>
                <a:gd name="connsiteX0" fmla="*/ 24274 w 26054"/>
                <a:gd name="connsiteY0" fmla="*/ 11921 h 11921"/>
                <a:gd name="connsiteX1" fmla="*/ 20714 w 26054"/>
                <a:gd name="connsiteY1" fmla="*/ 11166 h 11921"/>
                <a:gd name="connsiteX2" fmla="*/ 13486 w 26054"/>
                <a:gd name="connsiteY2" fmla="*/ 8307 h 11921"/>
                <a:gd name="connsiteX3" fmla="*/ 6095 w 26054"/>
                <a:gd name="connsiteY3" fmla="*/ 8307 h 11921"/>
                <a:gd name="connsiteX4" fmla="*/ 4639 w 26054"/>
                <a:gd name="connsiteY4" fmla="*/ 8037 h 11921"/>
                <a:gd name="connsiteX5" fmla="*/ 3237 w 26054"/>
                <a:gd name="connsiteY5" fmla="*/ 7444 h 11921"/>
                <a:gd name="connsiteX6" fmla="*/ 2050 w 26054"/>
                <a:gd name="connsiteY6" fmla="*/ 6635 h 11921"/>
                <a:gd name="connsiteX7" fmla="*/ 1079 w 26054"/>
                <a:gd name="connsiteY7" fmla="*/ 5880 h 11921"/>
                <a:gd name="connsiteX8" fmla="*/ 378 w 26054"/>
                <a:gd name="connsiteY8" fmla="*/ 4963 h 11921"/>
                <a:gd name="connsiteX9" fmla="*/ 0 w 26054"/>
                <a:gd name="connsiteY9" fmla="*/ 3884 h 11921"/>
                <a:gd name="connsiteX10" fmla="*/ 54 w 26054"/>
                <a:gd name="connsiteY10" fmla="*/ 2805 h 11921"/>
                <a:gd name="connsiteX11" fmla="*/ 593 w 26054"/>
                <a:gd name="connsiteY11" fmla="*/ 1888 h 11921"/>
                <a:gd name="connsiteX12" fmla="*/ 1349 w 26054"/>
                <a:gd name="connsiteY12" fmla="*/ 1241 h 11921"/>
                <a:gd name="connsiteX13" fmla="*/ 2320 w 26054"/>
                <a:gd name="connsiteY13" fmla="*/ 539 h 11921"/>
                <a:gd name="connsiteX14" fmla="*/ 3452 w 26054"/>
                <a:gd name="connsiteY14" fmla="*/ 54 h 11921"/>
                <a:gd name="connsiteX15" fmla="*/ 4423 w 26054"/>
                <a:gd name="connsiteY15" fmla="*/ 0 h 11921"/>
                <a:gd name="connsiteX16" fmla="*/ 5286 w 26054"/>
                <a:gd name="connsiteY16" fmla="*/ 378 h 11921"/>
                <a:gd name="connsiteX17" fmla="*/ 6905 w 26054"/>
                <a:gd name="connsiteY17" fmla="*/ 1456 h 11921"/>
                <a:gd name="connsiteX18" fmla="*/ 7876 w 26054"/>
                <a:gd name="connsiteY18" fmla="*/ 1726 h 11921"/>
                <a:gd name="connsiteX19" fmla="*/ 15320 w 26054"/>
                <a:gd name="connsiteY19" fmla="*/ 2266 h 11921"/>
                <a:gd name="connsiteX20" fmla="*/ 16560 w 26054"/>
                <a:gd name="connsiteY20" fmla="*/ 3183 h 11921"/>
                <a:gd name="connsiteX21" fmla="*/ 18934 w 26054"/>
                <a:gd name="connsiteY21" fmla="*/ 5934 h 11921"/>
                <a:gd name="connsiteX22" fmla="*/ 20336 w 26054"/>
                <a:gd name="connsiteY22" fmla="*/ 6527 h 11921"/>
                <a:gd name="connsiteX23" fmla="*/ 21199 w 26054"/>
                <a:gd name="connsiteY23" fmla="*/ 6689 h 11921"/>
                <a:gd name="connsiteX24" fmla="*/ 22979 w 26054"/>
                <a:gd name="connsiteY24" fmla="*/ 7444 h 11921"/>
                <a:gd name="connsiteX25" fmla="*/ 25083 w 26054"/>
                <a:gd name="connsiteY25" fmla="*/ 7876 h 11921"/>
                <a:gd name="connsiteX26" fmla="*/ 25731 w 26054"/>
                <a:gd name="connsiteY26" fmla="*/ 8469 h 11921"/>
                <a:gd name="connsiteX27" fmla="*/ 26000 w 26054"/>
                <a:gd name="connsiteY27" fmla="*/ 9278 h 11921"/>
                <a:gd name="connsiteX28" fmla="*/ 26054 w 26054"/>
                <a:gd name="connsiteY28" fmla="*/ 10087 h 1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6054" h="11921">
                  <a:moveTo>
                    <a:pt x="24274" y="11921"/>
                  </a:moveTo>
                  <a:lnTo>
                    <a:pt x="20714" y="11166"/>
                  </a:lnTo>
                  <a:lnTo>
                    <a:pt x="13486" y="8307"/>
                  </a:lnTo>
                  <a:lnTo>
                    <a:pt x="6095" y="8307"/>
                  </a:lnTo>
                  <a:lnTo>
                    <a:pt x="4639" y="8037"/>
                  </a:lnTo>
                  <a:lnTo>
                    <a:pt x="3237" y="7444"/>
                  </a:lnTo>
                  <a:lnTo>
                    <a:pt x="2050" y="6635"/>
                  </a:lnTo>
                  <a:lnTo>
                    <a:pt x="1079" y="5880"/>
                  </a:lnTo>
                  <a:lnTo>
                    <a:pt x="378" y="4963"/>
                  </a:lnTo>
                  <a:lnTo>
                    <a:pt x="0" y="3884"/>
                  </a:lnTo>
                  <a:lnTo>
                    <a:pt x="54" y="2805"/>
                  </a:lnTo>
                  <a:lnTo>
                    <a:pt x="593" y="1888"/>
                  </a:lnTo>
                  <a:lnTo>
                    <a:pt x="1349" y="1241"/>
                  </a:lnTo>
                  <a:lnTo>
                    <a:pt x="2320" y="539"/>
                  </a:lnTo>
                  <a:lnTo>
                    <a:pt x="3452" y="54"/>
                  </a:lnTo>
                  <a:lnTo>
                    <a:pt x="4423" y="0"/>
                  </a:lnTo>
                  <a:lnTo>
                    <a:pt x="5286" y="378"/>
                  </a:lnTo>
                  <a:lnTo>
                    <a:pt x="6905" y="1456"/>
                  </a:lnTo>
                  <a:lnTo>
                    <a:pt x="7876" y="1726"/>
                  </a:lnTo>
                  <a:lnTo>
                    <a:pt x="15320" y="2266"/>
                  </a:lnTo>
                  <a:lnTo>
                    <a:pt x="16560" y="3183"/>
                  </a:lnTo>
                  <a:lnTo>
                    <a:pt x="18934" y="5934"/>
                  </a:lnTo>
                  <a:lnTo>
                    <a:pt x="20336" y="6527"/>
                  </a:lnTo>
                  <a:lnTo>
                    <a:pt x="21199" y="6689"/>
                  </a:lnTo>
                  <a:lnTo>
                    <a:pt x="22979" y="7444"/>
                  </a:lnTo>
                  <a:lnTo>
                    <a:pt x="25083" y="7876"/>
                  </a:lnTo>
                  <a:lnTo>
                    <a:pt x="25731" y="8469"/>
                  </a:lnTo>
                  <a:lnTo>
                    <a:pt x="26000" y="9278"/>
                  </a:lnTo>
                  <a:lnTo>
                    <a:pt x="26054" y="10087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="" xmlns:a16="http://schemas.microsoft.com/office/drawing/2014/main" id="{6948B501-D029-9317-BF2B-6B8FC0AE2289}"/>
                </a:ext>
              </a:extLst>
            </p:cNvPr>
            <p:cNvSpPr/>
            <p:nvPr/>
          </p:nvSpPr>
          <p:spPr>
            <a:xfrm>
              <a:off x="5157775" y="1818489"/>
              <a:ext cx="9551" cy="5531"/>
            </a:xfrm>
            <a:custGeom>
              <a:avLst/>
              <a:gdLst>
                <a:gd name="connsiteX0" fmla="*/ 1726 w 10141"/>
                <a:gd name="connsiteY0" fmla="*/ 755 h 5771"/>
                <a:gd name="connsiteX1" fmla="*/ 3129 w 10141"/>
                <a:gd name="connsiteY1" fmla="*/ 108 h 5771"/>
                <a:gd name="connsiteX2" fmla="*/ 4747 w 10141"/>
                <a:gd name="connsiteY2" fmla="*/ 0 h 5771"/>
                <a:gd name="connsiteX3" fmla="*/ 6365 w 10141"/>
                <a:gd name="connsiteY3" fmla="*/ 324 h 5771"/>
                <a:gd name="connsiteX4" fmla="*/ 7822 w 10141"/>
                <a:gd name="connsiteY4" fmla="*/ 1025 h 5771"/>
                <a:gd name="connsiteX5" fmla="*/ 9278 w 10141"/>
                <a:gd name="connsiteY5" fmla="*/ 1834 h 5771"/>
                <a:gd name="connsiteX6" fmla="*/ 9925 w 10141"/>
                <a:gd name="connsiteY6" fmla="*/ 2427 h 5771"/>
                <a:gd name="connsiteX7" fmla="*/ 10141 w 10141"/>
                <a:gd name="connsiteY7" fmla="*/ 3452 h 5771"/>
                <a:gd name="connsiteX8" fmla="*/ 9872 w 10141"/>
                <a:gd name="connsiteY8" fmla="*/ 4747 h 5771"/>
                <a:gd name="connsiteX9" fmla="*/ 9332 w 10141"/>
                <a:gd name="connsiteY9" fmla="*/ 4963 h 5771"/>
                <a:gd name="connsiteX10" fmla="*/ 8631 w 10141"/>
                <a:gd name="connsiteY10" fmla="*/ 4747 h 5771"/>
                <a:gd name="connsiteX11" fmla="*/ 7822 w 10141"/>
                <a:gd name="connsiteY11" fmla="*/ 4585 h 5771"/>
                <a:gd name="connsiteX12" fmla="*/ 5071 w 10141"/>
                <a:gd name="connsiteY12" fmla="*/ 4477 h 5771"/>
                <a:gd name="connsiteX13" fmla="*/ 4207 w 10141"/>
                <a:gd name="connsiteY13" fmla="*/ 4585 h 5771"/>
                <a:gd name="connsiteX14" fmla="*/ 3452 w 10141"/>
                <a:gd name="connsiteY14" fmla="*/ 4855 h 5771"/>
                <a:gd name="connsiteX15" fmla="*/ 2319 w 10141"/>
                <a:gd name="connsiteY15" fmla="*/ 5664 h 5771"/>
                <a:gd name="connsiteX16" fmla="*/ 1726 w 10141"/>
                <a:gd name="connsiteY16" fmla="*/ 5772 h 5771"/>
                <a:gd name="connsiteX17" fmla="*/ 270 w 10141"/>
                <a:gd name="connsiteY17" fmla="*/ 4909 h 5771"/>
                <a:gd name="connsiteX18" fmla="*/ 0 w 10141"/>
                <a:gd name="connsiteY18" fmla="*/ 3506 h 5771"/>
                <a:gd name="connsiteX19" fmla="*/ 593 w 10141"/>
                <a:gd name="connsiteY19" fmla="*/ 1996 h 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141" h="5771">
                  <a:moveTo>
                    <a:pt x="1726" y="755"/>
                  </a:moveTo>
                  <a:lnTo>
                    <a:pt x="3129" y="108"/>
                  </a:lnTo>
                  <a:lnTo>
                    <a:pt x="4747" y="0"/>
                  </a:lnTo>
                  <a:lnTo>
                    <a:pt x="6365" y="324"/>
                  </a:lnTo>
                  <a:lnTo>
                    <a:pt x="7822" y="1025"/>
                  </a:lnTo>
                  <a:lnTo>
                    <a:pt x="9278" y="1834"/>
                  </a:lnTo>
                  <a:lnTo>
                    <a:pt x="9925" y="2427"/>
                  </a:lnTo>
                  <a:lnTo>
                    <a:pt x="10141" y="3452"/>
                  </a:lnTo>
                  <a:lnTo>
                    <a:pt x="9872" y="4747"/>
                  </a:lnTo>
                  <a:lnTo>
                    <a:pt x="9332" y="4963"/>
                  </a:lnTo>
                  <a:lnTo>
                    <a:pt x="8631" y="4747"/>
                  </a:lnTo>
                  <a:lnTo>
                    <a:pt x="7822" y="4585"/>
                  </a:lnTo>
                  <a:lnTo>
                    <a:pt x="5071" y="4477"/>
                  </a:lnTo>
                  <a:lnTo>
                    <a:pt x="4207" y="4585"/>
                  </a:lnTo>
                  <a:lnTo>
                    <a:pt x="3452" y="4855"/>
                  </a:lnTo>
                  <a:lnTo>
                    <a:pt x="2319" y="5664"/>
                  </a:lnTo>
                  <a:lnTo>
                    <a:pt x="1726" y="5772"/>
                  </a:lnTo>
                  <a:lnTo>
                    <a:pt x="270" y="4909"/>
                  </a:lnTo>
                  <a:lnTo>
                    <a:pt x="0" y="3506"/>
                  </a:lnTo>
                  <a:lnTo>
                    <a:pt x="593" y="1996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="" xmlns:a16="http://schemas.microsoft.com/office/drawing/2014/main" id="{B67BF6CE-6538-E041-6F8A-CC8380457E19}"/>
                </a:ext>
              </a:extLst>
            </p:cNvPr>
            <p:cNvSpPr/>
            <p:nvPr/>
          </p:nvSpPr>
          <p:spPr>
            <a:xfrm>
              <a:off x="5167379" y="1810733"/>
              <a:ext cx="12498" cy="16028"/>
            </a:xfrm>
            <a:custGeom>
              <a:avLst/>
              <a:gdLst>
                <a:gd name="connsiteX0" fmla="*/ 12676 w 13269"/>
                <a:gd name="connsiteY0" fmla="*/ 7120 h 16722"/>
                <a:gd name="connsiteX1" fmla="*/ 11652 w 13269"/>
                <a:gd name="connsiteY1" fmla="*/ 9494 h 16722"/>
                <a:gd name="connsiteX2" fmla="*/ 11813 w 13269"/>
                <a:gd name="connsiteY2" fmla="*/ 14510 h 16722"/>
                <a:gd name="connsiteX3" fmla="*/ 11166 w 13269"/>
                <a:gd name="connsiteY3" fmla="*/ 15913 h 16722"/>
                <a:gd name="connsiteX4" fmla="*/ 10195 w 13269"/>
                <a:gd name="connsiteY4" fmla="*/ 16722 h 16722"/>
                <a:gd name="connsiteX5" fmla="*/ 9278 w 13269"/>
                <a:gd name="connsiteY5" fmla="*/ 16506 h 16722"/>
                <a:gd name="connsiteX6" fmla="*/ 8846 w 13269"/>
                <a:gd name="connsiteY6" fmla="*/ 14780 h 16722"/>
                <a:gd name="connsiteX7" fmla="*/ 8145 w 13269"/>
                <a:gd name="connsiteY7" fmla="*/ 13486 h 16722"/>
                <a:gd name="connsiteX8" fmla="*/ 3506 w 13269"/>
                <a:gd name="connsiteY8" fmla="*/ 10896 h 16722"/>
                <a:gd name="connsiteX9" fmla="*/ 2212 w 13269"/>
                <a:gd name="connsiteY9" fmla="*/ 9278 h 16722"/>
                <a:gd name="connsiteX10" fmla="*/ 1079 w 13269"/>
                <a:gd name="connsiteY10" fmla="*/ 7282 h 16722"/>
                <a:gd name="connsiteX11" fmla="*/ 324 w 13269"/>
                <a:gd name="connsiteY11" fmla="*/ 5125 h 16722"/>
                <a:gd name="connsiteX12" fmla="*/ 0 w 13269"/>
                <a:gd name="connsiteY12" fmla="*/ 3075 h 16722"/>
                <a:gd name="connsiteX13" fmla="*/ 917 w 13269"/>
                <a:gd name="connsiteY13" fmla="*/ 863 h 16722"/>
                <a:gd name="connsiteX14" fmla="*/ 3075 w 13269"/>
                <a:gd name="connsiteY14" fmla="*/ 0 h 16722"/>
                <a:gd name="connsiteX15" fmla="*/ 8145 w 13269"/>
                <a:gd name="connsiteY15" fmla="*/ 54 h 16722"/>
                <a:gd name="connsiteX16" fmla="*/ 9494 w 13269"/>
                <a:gd name="connsiteY16" fmla="*/ 162 h 16722"/>
                <a:gd name="connsiteX17" fmla="*/ 10950 w 13269"/>
                <a:gd name="connsiteY17" fmla="*/ 432 h 16722"/>
                <a:gd name="connsiteX18" fmla="*/ 12191 w 13269"/>
                <a:gd name="connsiteY18" fmla="*/ 971 h 16722"/>
                <a:gd name="connsiteX19" fmla="*/ 13054 w 13269"/>
                <a:gd name="connsiteY19" fmla="*/ 1996 h 16722"/>
                <a:gd name="connsiteX20" fmla="*/ 13270 w 13269"/>
                <a:gd name="connsiteY20" fmla="*/ 3398 h 16722"/>
                <a:gd name="connsiteX21" fmla="*/ 13108 w 13269"/>
                <a:gd name="connsiteY21" fmla="*/ 5286 h 1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269" h="16722">
                  <a:moveTo>
                    <a:pt x="12676" y="7120"/>
                  </a:moveTo>
                  <a:lnTo>
                    <a:pt x="11652" y="9494"/>
                  </a:lnTo>
                  <a:lnTo>
                    <a:pt x="11813" y="14510"/>
                  </a:lnTo>
                  <a:lnTo>
                    <a:pt x="11166" y="15913"/>
                  </a:lnTo>
                  <a:lnTo>
                    <a:pt x="10195" y="16722"/>
                  </a:lnTo>
                  <a:lnTo>
                    <a:pt x="9278" y="16506"/>
                  </a:lnTo>
                  <a:lnTo>
                    <a:pt x="8846" y="14780"/>
                  </a:lnTo>
                  <a:lnTo>
                    <a:pt x="8145" y="13486"/>
                  </a:lnTo>
                  <a:lnTo>
                    <a:pt x="3506" y="10896"/>
                  </a:lnTo>
                  <a:lnTo>
                    <a:pt x="2212" y="9278"/>
                  </a:lnTo>
                  <a:lnTo>
                    <a:pt x="1079" y="7282"/>
                  </a:lnTo>
                  <a:lnTo>
                    <a:pt x="324" y="5125"/>
                  </a:lnTo>
                  <a:lnTo>
                    <a:pt x="0" y="3075"/>
                  </a:lnTo>
                  <a:lnTo>
                    <a:pt x="917" y="863"/>
                  </a:lnTo>
                  <a:lnTo>
                    <a:pt x="3075" y="0"/>
                  </a:lnTo>
                  <a:lnTo>
                    <a:pt x="8145" y="54"/>
                  </a:lnTo>
                  <a:lnTo>
                    <a:pt x="9494" y="162"/>
                  </a:lnTo>
                  <a:lnTo>
                    <a:pt x="10950" y="432"/>
                  </a:lnTo>
                  <a:lnTo>
                    <a:pt x="12191" y="971"/>
                  </a:lnTo>
                  <a:lnTo>
                    <a:pt x="13054" y="1996"/>
                  </a:lnTo>
                  <a:lnTo>
                    <a:pt x="13270" y="3398"/>
                  </a:lnTo>
                  <a:lnTo>
                    <a:pt x="13108" y="5286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="" xmlns:a16="http://schemas.microsoft.com/office/drawing/2014/main" id="{5A691C9A-18D7-8116-A508-B417D6BFA837}"/>
                </a:ext>
              </a:extLst>
            </p:cNvPr>
            <p:cNvSpPr/>
            <p:nvPr/>
          </p:nvSpPr>
          <p:spPr>
            <a:xfrm>
              <a:off x="5172562" y="1751427"/>
              <a:ext cx="12956" cy="13856"/>
            </a:xfrm>
            <a:custGeom>
              <a:avLst/>
              <a:gdLst>
                <a:gd name="connsiteX0" fmla="*/ 2212 w 13755"/>
                <a:gd name="connsiteY0" fmla="*/ 11652 h 14456"/>
                <a:gd name="connsiteX1" fmla="*/ 0 w 13755"/>
                <a:gd name="connsiteY1" fmla="*/ 7444 h 14456"/>
                <a:gd name="connsiteX2" fmla="*/ 1564 w 13755"/>
                <a:gd name="connsiteY2" fmla="*/ 3560 h 14456"/>
                <a:gd name="connsiteX3" fmla="*/ 4477 w 13755"/>
                <a:gd name="connsiteY3" fmla="*/ 755 h 14456"/>
                <a:gd name="connsiteX4" fmla="*/ 5772 w 13755"/>
                <a:gd name="connsiteY4" fmla="*/ 0 h 14456"/>
                <a:gd name="connsiteX5" fmla="*/ 6851 w 13755"/>
                <a:gd name="connsiteY5" fmla="*/ 755 h 14456"/>
                <a:gd name="connsiteX6" fmla="*/ 9062 w 13755"/>
                <a:gd name="connsiteY6" fmla="*/ 3290 h 14456"/>
                <a:gd name="connsiteX7" fmla="*/ 12730 w 13755"/>
                <a:gd name="connsiteY7" fmla="*/ 5286 h 14456"/>
                <a:gd name="connsiteX8" fmla="*/ 13486 w 13755"/>
                <a:gd name="connsiteY8" fmla="*/ 5988 h 14456"/>
                <a:gd name="connsiteX9" fmla="*/ 13755 w 13755"/>
                <a:gd name="connsiteY9" fmla="*/ 8469 h 14456"/>
                <a:gd name="connsiteX10" fmla="*/ 12730 w 13755"/>
                <a:gd name="connsiteY10" fmla="*/ 10788 h 14456"/>
                <a:gd name="connsiteX11" fmla="*/ 9656 w 13755"/>
                <a:gd name="connsiteY11" fmla="*/ 14079 h 14456"/>
                <a:gd name="connsiteX12" fmla="*/ 6149 w 13755"/>
                <a:gd name="connsiteY12" fmla="*/ 14457 h 1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55" h="14456">
                  <a:moveTo>
                    <a:pt x="2212" y="11652"/>
                  </a:moveTo>
                  <a:lnTo>
                    <a:pt x="0" y="7444"/>
                  </a:lnTo>
                  <a:lnTo>
                    <a:pt x="1564" y="3560"/>
                  </a:lnTo>
                  <a:lnTo>
                    <a:pt x="4477" y="755"/>
                  </a:lnTo>
                  <a:lnTo>
                    <a:pt x="5772" y="0"/>
                  </a:lnTo>
                  <a:lnTo>
                    <a:pt x="6851" y="755"/>
                  </a:lnTo>
                  <a:lnTo>
                    <a:pt x="9062" y="3290"/>
                  </a:lnTo>
                  <a:lnTo>
                    <a:pt x="12730" y="5286"/>
                  </a:lnTo>
                  <a:lnTo>
                    <a:pt x="13486" y="5988"/>
                  </a:lnTo>
                  <a:lnTo>
                    <a:pt x="13755" y="8469"/>
                  </a:lnTo>
                  <a:lnTo>
                    <a:pt x="12730" y="10788"/>
                  </a:lnTo>
                  <a:lnTo>
                    <a:pt x="9656" y="14079"/>
                  </a:lnTo>
                  <a:lnTo>
                    <a:pt x="6149" y="14457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="" xmlns:a16="http://schemas.microsoft.com/office/drawing/2014/main" id="{753A617B-3DA7-7982-F157-21A74101C64B}"/>
                </a:ext>
              </a:extLst>
            </p:cNvPr>
            <p:cNvSpPr/>
            <p:nvPr/>
          </p:nvSpPr>
          <p:spPr>
            <a:xfrm>
              <a:off x="5183587" y="1774334"/>
              <a:ext cx="10110" cy="6410"/>
            </a:xfrm>
            <a:custGeom>
              <a:avLst/>
              <a:gdLst>
                <a:gd name="connsiteX0" fmla="*/ 10734 w 10734"/>
                <a:gd name="connsiteY0" fmla="*/ 5448 h 6688"/>
                <a:gd name="connsiteX1" fmla="*/ 10141 w 10734"/>
                <a:gd name="connsiteY1" fmla="*/ 6581 h 6688"/>
                <a:gd name="connsiteX2" fmla="*/ 8900 w 10734"/>
                <a:gd name="connsiteY2" fmla="*/ 6689 h 6688"/>
                <a:gd name="connsiteX3" fmla="*/ 7228 w 10734"/>
                <a:gd name="connsiteY3" fmla="*/ 6095 h 6688"/>
                <a:gd name="connsiteX4" fmla="*/ 4747 w 10734"/>
                <a:gd name="connsiteY4" fmla="*/ 4801 h 6688"/>
                <a:gd name="connsiteX5" fmla="*/ 3506 w 10734"/>
                <a:gd name="connsiteY5" fmla="*/ 3776 h 6688"/>
                <a:gd name="connsiteX6" fmla="*/ 1349 w 10734"/>
                <a:gd name="connsiteY6" fmla="*/ 1456 h 6688"/>
                <a:gd name="connsiteX7" fmla="*/ 0 w 10734"/>
                <a:gd name="connsiteY7" fmla="*/ 593 h 6688"/>
                <a:gd name="connsiteX8" fmla="*/ 593 w 10734"/>
                <a:gd name="connsiteY8" fmla="*/ 593 h 6688"/>
                <a:gd name="connsiteX9" fmla="*/ 2265 w 10734"/>
                <a:gd name="connsiteY9" fmla="*/ 108 h 6688"/>
                <a:gd name="connsiteX10" fmla="*/ 2913 w 10734"/>
                <a:gd name="connsiteY10" fmla="*/ 0 h 6688"/>
                <a:gd name="connsiteX11" fmla="*/ 3236 w 10734"/>
                <a:gd name="connsiteY11" fmla="*/ 54 h 6688"/>
                <a:gd name="connsiteX12" fmla="*/ 5071 w 10734"/>
                <a:gd name="connsiteY12" fmla="*/ 701 h 6688"/>
                <a:gd name="connsiteX13" fmla="*/ 6797 w 10734"/>
                <a:gd name="connsiteY13" fmla="*/ 1618 h 6688"/>
                <a:gd name="connsiteX14" fmla="*/ 8685 w 10734"/>
                <a:gd name="connsiteY14" fmla="*/ 2913 h 6688"/>
                <a:gd name="connsiteX15" fmla="*/ 9979 w 10734"/>
                <a:gd name="connsiteY15" fmla="*/ 4100 h 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34" h="6688">
                  <a:moveTo>
                    <a:pt x="10734" y="5448"/>
                  </a:moveTo>
                  <a:lnTo>
                    <a:pt x="10141" y="6581"/>
                  </a:lnTo>
                  <a:lnTo>
                    <a:pt x="8900" y="6689"/>
                  </a:lnTo>
                  <a:lnTo>
                    <a:pt x="7228" y="6095"/>
                  </a:lnTo>
                  <a:lnTo>
                    <a:pt x="4747" y="4801"/>
                  </a:lnTo>
                  <a:lnTo>
                    <a:pt x="3506" y="3776"/>
                  </a:lnTo>
                  <a:lnTo>
                    <a:pt x="1349" y="1456"/>
                  </a:lnTo>
                  <a:lnTo>
                    <a:pt x="0" y="593"/>
                  </a:lnTo>
                  <a:lnTo>
                    <a:pt x="593" y="593"/>
                  </a:lnTo>
                  <a:lnTo>
                    <a:pt x="2265" y="108"/>
                  </a:lnTo>
                  <a:lnTo>
                    <a:pt x="2913" y="0"/>
                  </a:lnTo>
                  <a:lnTo>
                    <a:pt x="3236" y="54"/>
                  </a:lnTo>
                  <a:lnTo>
                    <a:pt x="5071" y="701"/>
                  </a:lnTo>
                  <a:lnTo>
                    <a:pt x="6797" y="1618"/>
                  </a:lnTo>
                  <a:lnTo>
                    <a:pt x="8685" y="2913"/>
                  </a:lnTo>
                  <a:lnTo>
                    <a:pt x="9979" y="410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="" xmlns:a16="http://schemas.microsoft.com/office/drawing/2014/main" id="{4AC32136-6D90-3D9B-7C05-4B2445BD13DB}"/>
                </a:ext>
              </a:extLst>
            </p:cNvPr>
            <p:cNvSpPr/>
            <p:nvPr/>
          </p:nvSpPr>
          <p:spPr>
            <a:xfrm>
              <a:off x="5187549" y="1798013"/>
              <a:ext cx="9653" cy="11270"/>
            </a:xfrm>
            <a:custGeom>
              <a:avLst/>
              <a:gdLst>
                <a:gd name="connsiteX0" fmla="*/ 4261 w 10248"/>
                <a:gd name="connsiteY0" fmla="*/ 270 h 11759"/>
                <a:gd name="connsiteX1" fmla="*/ 6095 w 10248"/>
                <a:gd name="connsiteY1" fmla="*/ 1349 h 11759"/>
                <a:gd name="connsiteX2" fmla="*/ 7390 w 10248"/>
                <a:gd name="connsiteY2" fmla="*/ 2751 h 11759"/>
                <a:gd name="connsiteX3" fmla="*/ 8577 w 10248"/>
                <a:gd name="connsiteY3" fmla="*/ 4423 h 11759"/>
                <a:gd name="connsiteX4" fmla="*/ 9494 w 10248"/>
                <a:gd name="connsiteY4" fmla="*/ 6257 h 11759"/>
                <a:gd name="connsiteX5" fmla="*/ 10087 w 10248"/>
                <a:gd name="connsiteY5" fmla="*/ 8145 h 11759"/>
                <a:gd name="connsiteX6" fmla="*/ 10249 w 10248"/>
                <a:gd name="connsiteY6" fmla="*/ 9116 h 11759"/>
                <a:gd name="connsiteX7" fmla="*/ 10249 w 10248"/>
                <a:gd name="connsiteY7" fmla="*/ 10681 h 11759"/>
                <a:gd name="connsiteX8" fmla="*/ 9871 w 10248"/>
                <a:gd name="connsiteY8" fmla="*/ 11759 h 11759"/>
                <a:gd name="connsiteX9" fmla="*/ 8631 w 10248"/>
                <a:gd name="connsiteY9" fmla="*/ 11382 h 11759"/>
                <a:gd name="connsiteX10" fmla="*/ 4207 w 10248"/>
                <a:gd name="connsiteY10" fmla="*/ 8415 h 11759"/>
                <a:gd name="connsiteX11" fmla="*/ 3560 w 10248"/>
                <a:gd name="connsiteY11" fmla="*/ 6905 h 11759"/>
                <a:gd name="connsiteX12" fmla="*/ 647 w 10248"/>
                <a:gd name="connsiteY12" fmla="*/ 4585 h 11759"/>
                <a:gd name="connsiteX13" fmla="*/ 0 w 10248"/>
                <a:gd name="connsiteY13" fmla="*/ 2805 h 11759"/>
                <a:gd name="connsiteX14" fmla="*/ 647 w 10248"/>
                <a:gd name="connsiteY14" fmla="*/ 755 h 11759"/>
                <a:gd name="connsiteX15" fmla="*/ 2265 w 10248"/>
                <a:gd name="connsiteY15" fmla="*/ 0 h 1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48" h="11759">
                  <a:moveTo>
                    <a:pt x="4261" y="270"/>
                  </a:moveTo>
                  <a:lnTo>
                    <a:pt x="6095" y="1349"/>
                  </a:lnTo>
                  <a:lnTo>
                    <a:pt x="7390" y="2751"/>
                  </a:lnTo>
                  <a:lnTo>
                    <a:pt x="8577" y="4423"/>
                  </a:lnTo>
                  <a:lnTo>
                    <a:pt x="9494" y="6257"/>
                  </a:lnTo>
                  <a:lnTo>
                    <a:pt x="10087" y="8145"/>
                  </a:lnTo>
                  <a:lnTo>
                    <a:pt x="10249" y="9116"/>
                  </a:lnTo>
                  <a:lnTo>
                    <a:pt x="10249" y="10681"/>
                  </a:lnTo>
                  <a:lnTo>
                    <a:pt x="9871" y="11759"/>
                  </a:lnTo>
                  <a:lnTo>
                    <a:pt x="8631" y="11382"/>
                  </a:lnTo>
                  <a:lnTo>
                    <a:pt x="4207" y="8415"/>
                  </a:lnTo>
                  <a:lnTo>
                    <a:pt x="3560" y="6905"/>
                  </a:lnTo>
                  <a:lnTo>
                    <a:pt x="647" y="4585"/>
                  </a:lnTo>
                  <a:lnTo>
                    <a:pt x="0" y="2805"/>
                  </a:lnTo>
                  <a:lnTo>
                    <a:pt x="647" y="755"/>
                  </a:lnTo>
                  <a:lnTo>
                    <a:pt x="2265" y="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="" xmlns:a16="http://schemas.microsoft.com/office/drawing/2014/main" id="{815F3438-05EE-2BDE-E2C9-C13563570053}"/>
                </a:ext>
              </a:extLst>
            </p:cNvPr>
            <p:cNvSpPr/>
            <p:nvPr/>
          </p:nvSpPr>
          <p:spPr>
            <a:xfrm>
              <a:off x="4936047" y="1730751"/>
              <a:ext cx="263696" cy="216447"/>
            </a:xfrm>
            <a:custGeom>
              <a:avLst/>
              <a:gdLst>
                <a:gd name="connsiteX0" fmla="*/ 279960 w 279959"/>
                <a:gd name="connsiteY0" fmla="*/ 164038 h 225816"/>
                <a:gd name="connsiteX1" fmla="*/ 259246 w 279959"/>
                <a:gd name="connsiteY1" fmla="*/ 181677 h 225816"/>
                <a:gd name="connsiteX2" fmla="*/ 200395 w 279959"/>
                <a:gd name="connsiteY2" fmla="*/ 145806 h 225816"/>
                <a:gd name="connsiteX3" fmla="*/ 198669 w 279959"/>
                <a:gd name="connsiteY3" fmla="*/ 145860 h 225816"/>
                <a:gd name="connsiteX4" fmla="*/ 160100 w 279959"/>
                <a:gd name="connsiteY4" fmla="*/ 156918 h 225816"/>
                <a:gd name="connsiteX5" fmla="*/ 138092 w 279959"/>
                <a:gd name="connsiteY5" fmla="*/ 137607 h 225816"/>
                <a:gd name="connsiteX6" fmla="*/ 124552 w 279959"/>
                <a:gd name="connsiteY6" fmla="*/ 153897 h 225816"/>
                <a:gd name="connsiteX7" fmla="*/ 121532 w 279959"/>
                <a:gd name="connsiteY7" fmla="*/ 195433 h 225816"/>
                <a:gd name="connsiteX8" fmla="*/ 38892 w 279959"/>
                <a:gd name="connsiteY8" fmla="*/ 225748 h 225816"/>
                <a:gd name="connsiteX9" fmla="*/ 0 w 279959"/>
                <a:gd name="connsiteY9" fmla="*/ 220731 h 225816"/>
                <a:gd name="connsiteX10" fmla="*/ 539 w 279959"/>
                <a:gd name="connsiteY10" fmla="*/ 220516 h 225816"/>
                <a:gd name="connsiteX11" fmla="*/ 5232 w 279959"/>
                <a:gd name="connsiteY11" fmla="*/ 219922 h 225816"/>
                <a:gd name="connsiteX12" fmla="*/ 10087 w 279959"/>
                <a:gd name="connsiteY12" fmla="*/ 218034 h 225816"/>
                <a:gd name="connsiteX13" fmla="*/ 11220 w 279959"/>
                <a:gd name="connsiteY13" fmla="*/ 216956 h 225816"/>
                <a:gd name="connsiteX14" fmla="*/ 11328 w 279959"/>
                <a:gd name="connsiteY14" fmla="*/ 215337 h 225816"/>
                <a:gd name="connsiteX15" fmla="*/ 10950 w 279959"/>
                <a:gd name="connsiteY15" fmla="*/ 213503 h 225816"/>
                <a:gd name="connsiteX16" fmla="*/ 10950 w 279959"/>
                <a:gd name="connsiteY16" fmla="*/ 211993 h 225816"/>
                <a:gd name="connsiteX17" fmla="*/ 11382 w 279959"/>
                <a:gd name="connsiteY17" fmla="*/ 210536 h 225816"/>
                <a:gd name="connsiteX18" fmla="*/ 12083 w 279959"/>
                <a:gd name="connsiteY18" fmla="*/ 208756 h 225816"/>
                <a:gd name="connsiteX19" fmla="*/ 12353 w 279959"/>
                <a:gd name="connsiteY19" fmla="*/ 207677 h 225816"/>
                <a:gd name="connsiteX20" fmla="*/ 12353 w 279959"/>
                <a:gd name="connsiteY20" fmla="*/ 206329 h 225816"/>
                <a:gd name="connsiteX21" fmla="*/ 11975 w 279959"/>
                <a:gd name="connsiteY21" fmla="*/ 205196 h 225816"/>
                <a:gd name="connsiteX22" fmla="*/ 11166 w 279959"/>
                <a:gd name="connsiteY22" fmla="*/ 204603 h 225816"/>
                <a:gd name="connsiteX23" fmla="*/ 9116 w 279959"/>
                <a:gd name="connsiteY23" fmla="*/ 204872 h 225816"/>
                <a:gd name="connsiteX24" fmla="*/ 7714 w 279959"/>
                <a:gd name="connsiteY24" fmla="*/ 205466 h 225816"/>
                <a:gd name="connsiteX25" fmla="*/ 6743 w 279959"/>
                <a:gd name="connsiteY25" fmla="*/ 205358 h 225816"/>
                <a:gd name="connsiteX26" fmla="*/ 5826 w 279959"/>
                <a:gd name="connsiteY26" fmla="*/ 203470 h 225816"/>
                <a:gd name="connsiteX27" fmla="*/ 5772 w 279959"/>
                <a:gd name="connsiteY27" fmla="*/ 202715 h 225816"/>
                <a:gd name="connsiteX28" fmla="*/ 5826 w 279959"/>
                <a:gd name="connsiteY28" fmla="*/ 199802 h 225816"/>
                <a:gd name="connsiteX29" fmla="*/ 5664 w 279959"/>
                <a:gd name="connsiteY29" fmla="*/ 198939 h 225816"/>
                <a:gd name="connsiteX30" fmla="*/ 4639 w 279959"/>
                <a:gd name="connsiteY30" fmla="*/ 197536 h 225816"/>
                <a:gd name="connsiteX31" fmla="*/ 4315 w 279959"/>
                <a:gd name="connsiteY31" fmla="*/ 196781 h 225816"/>
                <a:gd name="connsiteX32" fmla="*/ 4261 w 279959"/>
                <a:gd name="connsiteY32" fmla="*/ 195163 h 225816"/>
                <a:gd name="connsiteX33" fmla="*/ 5232 w 279959"/>
                <a:gd name="connsiteY33" fmla="*/ 190416 h 225816"/>
                <a:gd name="connsiteX34" fmla="*/ 6581 w 279959"/>
                <a:gd name="connsiteY34" fmla="*/ 187018 h 225816"/>
                <a:gd name="connsiteX35" fmla="*/ 9224 w 279959"/>
                <a:gd name="connsiteY35" fmla="*/ 185507 h 225816"/>
                <a:gd name="connsiteX36" fmla="*/ 15913 w 279959"/>
                <a:gd name="connsiteY36" fmla="*/ 184590 h 225816"/>
                <a:gd name="connsiteX37" fmla="*/ 18232 w 279959"/>
                <a:gd name="connsiteY37" fmla="*/ 183835 h 225816"/>
                <a:gd name="connsiteX38" fmla="*/ 18826 w 279959"/>
                <a:gd name="connsiteY38" fmla="*/ 182810 h 225816"/>
                <a:gd name="connsiteX39" fmla="*/ 18556 w 279959"/>
                <a:gd name="connsiteY39" fmla="*/ 181462 h 225816"/>
                <a:gd name="connsiteX40" fmla="*/ 18448 w 279959"/>
                <a:gd name="connsiteY40" fmla="*/ 179628 h 225816"/>
                <a:gd name="connsiteX41" fmla="*/ 19042 w 279959"/>
                <a:gd name="connsiteY41" fmla="*/ 177740 h 225816"/>
                <a:gd name="connsiteX42" fmla="*/ 20120 w 279959"/>
                <a:gd name="connsiteY42" fmla="*/ 177146 h 225816"/>
                <a:gd name="connsiteX43" fmla="*/ 23411 w 279959"/>
                <a:gd name="connsiteY43" fmla="*/ 177416 h 225816"/>
                <a:gd name="connsiteX44" fmla="*/ 25083 w 279959"/>
                <a:gd name="connsiteY44" fmla="*/ 176337 h 225816"/>
                <a:gd name="connsiteX45" fmla="*/ 28805 w 279959"/>
                <a:gd name="connsiteY45" fmla="*/ 173208 h 225816"/>
                <a:gd name="connsiteX46" fmla="*/ 30315 w 279959"/>
                <a:gd name="connsiteY46" fmla="*/ 172507 h 225816"/>
                <a:gd name="connsiteX47" fmla="*/ 31664 w 279959"/>
                <a:gd name="connsiteY47" fmla="*/ 171752 h 225816"/>
                <a:gd name="connsiteX48" fmla="*/ 34901 w 279959"/>
                <a:gd name="connsiteY48" fmla="*/ 168030 h 225816"/>
                <a:gd name="connsiteX49" fmla="*/ 36788 w 279959"/>
                <a:gd name="connsiteY49" fmla="*/ 166843 h 225816"/>
                <a:gd name="connsiteX50" fmla="*/ 40726 w 279959"/>
                <a:gd name="connsiteY50" fmla="*/ 166520 h 225816"/>
                <a:gd name="connsiteX51" fmla="*/ 42506 w 279959"/>
                <a:gd name="connsiteY51" fmla="*/ 165872 h 225816"/>
                <a:gd name="connsiteX52" fmla="*/ 43693 w 279959"/>
                <a:gd name="connsiteY52" fmla="*/ 164200 h 225816"/>
                <a:gd name="connsiteX53" fmla="*/ 43477 w 279959"/>
                <a:gd name="connsiteY53" fmla="*/ 162636 h 225816"/>
                <a:gd name="connsiteX54" fmla="*/ 42506 w 279959"/>
                <a:gd name="connsiteY54" fmla="*/ 160586 h 225816"/>
                <a:gd name="connsiteX55" fmla="*/ 41158 w 279959"/>
                <a:gd name="connsiteY55" fmla="*/ 158590 h 225816"/>
                <a:gd name="connsiteX56" fmla="*/ 39863 w 279959"/>
                <a:gd name="connsiteY56" fmla="*/ 157188 h 225816"/>
                <a:gd name="connsiteX57" fmla="*/ 39000 w 279959"/>
                <a:gd name="connsiteY57" fmla="*/ 156594 h 225816"/>
                <a:gd name="connsiteX58" fmla="*/ 37921 w 279959"/>
                <a:gd name="connsiteY58" fmla="*/ 156109 h 225816"/>
                <a:gd name="connsiteX59" fmla="*/ 36788 w 279959"/>
                <a:gd name="connsiteY59" fmla="*/ 155785 h 225816"/>
                <a:gd name="connsiteX60" fmla="*/ 35764 w 279959"/>
                <a:gd name="connsiteY60" fmla="*/ 155677 h 225816"/>
                <a:gd name="connsiteX61" fmla="*/ 34847 w 279959"/>
                <a:gd name="connsiteY61" fmla="*/ 155947 h 225816"/>
                <a:gd name="connsiteX62" fmla="*/ 32959 w 279959"/>
                <a:gd name="connsiteY62" fmla="*/ 156864 h 225816"/>
                <a:gd name="connsiteX63" fmla="*/ 31988 w 279959"/>
                <a:gd name="connsiteY63" fmla="*/ 156810 h 225816"/>
                <a:gd name="connsiteX64" fmla="*/ 30693 w 279959"/>
                <a:gd name="connsiteY64" fmla="*/ 155623 h 225816"/>
                <a:gd name="connsiteX65" fmla="*/ 30855 w 279959"/>
                <a:gd name="connsiteY65" fmla="*/ 153843 h 225816"/>
                <a:gd name="connsiteX66" fmla="*/ 31664 w 279959"/>
                <a:gd name="connsiteY66" fmla="*/ 151901 h 225816"/>
                <a:gd name="connsiteX67" fmla="*/ 32042 w 279959"/>
                <a:gd name="connsiteY67" fmla="*/ 150121 h 225816"/>
                <a:gd name="connsiteX68" fmla="*/ 31772 w 279959"/>
                <a:gd name="connsiteY68" fmla="*/ 149258 h 225816"/>
                <a:gd name="connsiteX69" fmla="*/ 30801 w 279959"/>
                <a:gd name="connsiteY69" fmla="*/ 147532 h 225816"/>
                <a:gd name="connsiteX70" fmla="*/ 30747 w 279959"/>
                <a:gd name="connsiteY70" fmla="*/ 146669 h 225816"/>
                <a:gd name="connsiteX71" fmla="*/ 31286 w 279959"/>
                <a:gd name="connsiteY71" fmla="*/ 145590 h 225816"/>
                <a:gd name="connsiteX72" fmla="*/ 32042 w 279959"/>
                <a:gd name="connsiteY72" fmla="*/ 145266 h 225816"/>
                <a:gd name="connsiteX73" fmla="*/ 32959 w 279959"/>
                <a:gd name="connsiteY73" fmla="*/ 145105 h 225816"/>
                <a:gd name="connsiteX74" fmla="*/ 33930 w 279959"/>
                <a:gd name="connsiteY74" fmla="*/ 144457 h 225816"/>
                <a:gd name="connsiteX75" fmla="*/ 34847 w 279959"/>
                <a:gd name="connsiteY75" fmla="*/ 142300 h 225816"/>
                <a:gd name="connsiteX76" fmla="*/ 34307 w 279959"/>
                <a:gd name="connsiteY76" fmla="*/ 140627 h 225816"/>
                <a:gd name="connsiteX77" fmla="*/ 32042 w 279959"/>
                <a:gd name="connsiteY77" fmla="*/ 137661 h 225816"/>
                <a:gd name="connsiteX78" fmla="*/ 31610 w 279959"/>
                <a:gd name="connsiteY78" fmla="*/ 136528 h 225816"/>
                <a:gd name="connsiteX79" fmla="*/ 31772 w 279959"/>
                <a:gd name="connsiteY79" fmla="*/ 136150 h 225816"/>
                <a:gd name="connsiteX80" fmla="*/ 32527 w 279959"/>
                <a:gd name="connsiteY80" fmla="*/ 135773 h 225816"/>
                <a:gd name="connsiteX81" fmla="*/ 33714 w 279959"/>
                <a:gd name="connsiteY81" fmla="*/ 134802 h 225816"/>
                <a:gd name="connsiteX82" fmla="*/ 34361 w 279959"/>
                <a:gd name="connsiteY82" fmla="*/ 133777 h 225816"/>
                <a:gd name="connsiteX83" fmla="*/ 34685 w 279959"/>
                <a:gd name="connsiteY83" fmla="*/ 132860 h 225816"/>
                <a:gd name="connsiteX84" fmla="*/ 34901 w 279959"/>
                <a:gd name="connsiteY84" fmla="*/ 131997 h 225816"/>
                <a:gd name="connsiteX85" fmla="*/ 35278 w 279959"/>
                <a:gd name="connsiteY85" fmla="*/ 130972 h 225816"/>
                <a:gd name="connsiteX86" fmla="*/ 36465 w 279959"/>
                <a:gd name="connsiteY86" fmla="*/ 129138 h 225816"/>
                <a:gd name="connsiteX87" fmla="*/ 37867 w 279959"/>
                <a:gd name="connsiteY87" fmla="*/ 127789 h 225816"/>
                <a:gd name="connsiteX88" fmla="*/ 42830 w 279959"/>
                <a:gd name="connsiteY88" fmla="*/ 124391 h 225816"/>
                <a:gd name="connsiteX89" fmla="*/ 43855 w 279959"/>
                <a:gd name="connsiteY89" fmla="*/ 123258 h 225816"/>
                <a:gd name="connsiteX90" fmla="*/ 45311 w 279959"/>
                <a:gd name="connsiteY90" fmla="*/ 120183 h 225816"/>
                <a:gd name="connsiteX91" fmla="*/ 46822 w 279959"/>
                <a:gd name="connsiteY91" fmla="*/ 117972 h 225816"/>
                <a:gd name="connsiteX92" fmla="*/ 48009 w 279959"/>
                <a:gd name="connsiteY92" fmla="*/ 118295 h 225816"/>
                <a:gd name="connsiteX93" fmla="*/ 50220 w 279959"/>
                <a:gd name="connsiteY93" fmla="*/ 121640 h 225816"/>
                <a:gd name="connsiteX94" fmla="*/ 52701 w 279959"/>
                <a:gd name="connsiteY94" fmla="*/ 122826 h 225816"/>
                <a:gd name="connsiteX95" fmla="*/ 55453 w 279959"/>
                <a:gd name="connsiteY95" fmla="*/ 122341 h 225816"/>
                <a:gd name="connsiteX96" fmla="*/ 61116 w 279959"/>
                <a:gd name="connsiteY96" fmla="*/ 119860 h 225816"/>
                <a:gd name="connsiteX97" fmla="*/ 64677 w 279959"/>
                <a:gd name="connsiteY97" fmla="*/ 119482 h 225816"/>
                <a:gd name="connsiteX98" fmla="*/ 66079 w 279959"/>
                <a:gd name="connsiteY98" fmla="*/ 118889 h 225816"/>
                <a:gd name="connsiteX99" fmla="*/ 66780 w 279959"/>
                <a:gd name="connsiteY99" fmla="*/ 117162 h 225816"/>
                <a:gd name="connsiteX100" fmla="*/ 67104 w 279959"/>
                <a:gd name="connsiteY100" fmla="*/ 113494 h 225816"/>
                <a:gd name="connsiteX101" fmla="*/ 67643 w 279959"/>
                <a:gd name="connsiteY101" fmla="*/ 111930 h 225816"/>
                <a:gd name="connsiteX102" fmla="*/ 70664 w 279959"/>
                <a:gd name="connsiteY102" fmla="*/ 107884 h 225816"/>
                <a:gd name="connsiteX103" fmla="*/ 70448 w 279959"/>
                <a:gd name="connsiteY103" fmla="*/ 107237 h 225816"/>
                <a:gd name="connsiteX104" fmla="*/ 69154 w 279959"/>
                <a:gd name="connsiteY104" fmla="*/ 106806 h 225816"/>
                <a:gd name="connsiteX105" fmla="*/ 67751 w 279959"/>
                <a:gd name="connsiteY105" fmla="*/ 105133 h 225816"/>
                <a:gd name="connsiteX106" fmla="*/ 67697 w 279959"/>
                <a:gd name="connsiteY106" fmla="*/ 103623 h 225816"/>
                <a:gd name="connsiteX107" fmla="*/ 70718 w 279959"/>
                <a:gd name="connsiteY107" fmla="*/ 90515 h 225816"/>
                <a:gd name="connsiteX108" fmla="*/ 72336 w 279959"/>
                <a:gd name="connsiteY108" fmla="*/ 86469 h 225816"/>
                <a:gd name="connsiteX109" fmla="*/ 74171 w 279959"/>
                <a:gd name="connsiteY109" fmla="*/ 84581 h 225816"/>
                <a:gd name="connsiteX110" fmla="*/ 75034 w 279959"/>
                <a:gd name="connsiteY110" fmla="*/ 84689 h 225816"/>
                <a:gd name="connsiteX111" fmla="*/ 75789 w 279959"/>
                <a:gd name="connsiteY111" fmla="*/ 85121 h 225816"/>
                <a:gd name="connsiteX112" fmla="*/ 76598 w 279959"/>
                <a:gd name="connsiteY112" fmla="*/ 85337 h 225816"/>
                <a:gd name="connsiteX113" fmla="*/ 77515 w 279959"/>
                <a:gd name="connsiteY113" fmla="*/ 84959 h 225816"/>
                <a:gd name="connsiteX114" fmla="*/ 78000 w 279959"/>
                <a:gd name="connsiteY114" fmla="*/ 84150 h 225816"/>
                <a:gd name="connsiteX115" fmla="*/ 77946 w 279959"/>
                <a:gd name="connsiteY115" fmla="*/ 83179 h 225816"/>
                <a:gd name="connsiteX116" fmla="*/ 77245 w 279959"/>
                <a:gd name="connsiteY116" fmla="*/ 81399 h 225816"/>
                <a:gd name="connsiteX117" fmla="*/ 75843 w 279959"/>
                <a:gd name="connsiteY117" fmla="*/ 78810 h 225816"/>
                <a:gd name="connsiteX118" fmla="*/ 75519 w 279959"/>
                <a:gd name="connsiteY118" fmla="*/ 77731 h 225816"/>
                <a:gd name="connsiteX119" fmla="*/ 75519 w 279959"/>
                <a:gd name="connsiteY119" fmla="*/ 76868 h 225816"/>
                <a:gd name="connsiteX120" fmla="*/ 75681 w 279959"/>
                <a:gd name="connsiteY120" fmla="*/ 75088 h 225816"/>
                <a:gd name="connsiteX121" fmla="*/ 75573 w 279959"/>
                <a:gd name="connsiteY121" fmla="*/ 74171 h 225816"/>
                <a:gd name="connsiteX122" fmla="*/ 73415 w 279959"/>
                <a:gd name="connsiteY122" fmla="*/ 68938 h 225816"/>
                <a:gd name="connsiteX123" fmla="*/ 73038 w 279959"/>
                <a:gd name="connsiteY123" fmla="*/ 66834 h 225816"/>
                <a:gd name="connsiteX124" fmla="*/ 73092 w 279959"/>
                <a:gd name="connsiteY124" fmla="*/ 63382 h 225816"/>
                <a:gd name="connsiteX125" fmla="*/ 73577 w 279959"/>
                <a:gd name="connsiteY125" fmla="*/ 59984 h 225816"/>
                <a:gd name="connsiteX126" fmla="*/ 76975 w 279959"/>
                <a:gd name="connsiteY126" fmla="*/ 49843 h 225816"/>
                <a:gd name="connsiteX127" fmla="*/ 76921 w 279959"/>
                <a:gd name="connsiteY127" fmla="*/ 46984 h 225816"/>
                <a:gd name="connsiteX128" fmla="*/ 75681 w 279959"/>
                <a:gd name="connsiteY128" fmla="*/ 45689 h 225816"/>
                <a:gd name="connsiteX129" fmla="*/ 73901 w 279959"/>
                <a:gd name="connsiteY129" fmla="*/ 44718 h 225816"/>
                <a:gd name="connsiteX130" fmla="*/ 72552 w 279959"/>
                <a:gd name="connsiteY130" fmla="*/ 43477 h 225816"/>
                <a:gd name="connsiteX131" fmla="*/ 72552 w 279959"/>
                <a:gd name="connsiteY131" fmla="*/ 41482 h 225816"/>
                <a:gd name="connsiteX132" fmla="*/ 73199 w 279959"/>
                <a:gd name="connsiteY132" fmla="*/ 40888 h 225816"/>
                <a:gd name="connsiteX133" fmla="*/ 76220 w 279959"/>
                <a:gd name="connsiteY133" fmla="*/ 39216 h 225816"/>
                <a:gd name="connsiteX134" fmla="*/ 77029 w 279959"/>
                <a:gd name="connsiteY134" fmla="*/ 38245 h 225816"/>
                <a:gd name="connsiteX135" fmla="*/ 78702 w 279959"/>
                <a:gd name="connsiteY135" fmla="*/ 34847 h 225816"/>
                <a:gd name="connsiteX136" fmla="*/ 79834 w 279959"/>
                <a:gd name="connsiteY136" fmla="*/ 31071 h 225816"/>
                <a:gd name="connsiteX137" fmla="*/ 80805 w 279959"/>
                <a:gd name="connsiteY137" fmla="*/ 23357 h 225816"/>
                <a:gd name="connsiteX138" fmla="*/ 81291 w 279959"/>
                <a:gd name="connsiteY138" fmla="*/ 21847 h 225816"/>
                <a:gd name="connsiteX139" fmla="*/ 81992 w 279959"/>
                <a:gd name="connsiteY139" fmla="*/ 19851 h 225816"/>
                <a:gd name="connsiteX140" fmla="*/ 82747 w 279959"/>
                <a:gd name="connsiteY140" fmla="*/ 19042 h 225816"/>
                <a:gd name="connsiteX141" fmla="*/ 84473 w 279959"/>
                <a:gd name="connsiteY141" fmla="*/ 18556 h 225816"/>
                <a:gd name="connsiteX142" fmla="*/ 85067 w 279959"/>
                <a:gd name="connsiteY142" fmla="*/ 17963 h 225816"/>
                <a:gd name="connsiteX143" fmla="*/ 85714 w 279959"/>
                <a:gd name="connsiteY143" fmla="*/ 17154 h 225816"/>
                <a:gd name="connsiteX144" fmla="*/ 89382 w 279959"/>
                <a:gd name="connsiteY144" fmla="*/ 13755 h 225816"/>
                <a:gd name="connsiteX145" fmla="*/ 90083 w 279959"/>
                <a:gd name="connsiteY145" fmla="*/ 14025 h 225816"/>
                <a:gd name="connsiteX146" fmla="*/ 90677 w 279959"/>
                <a:gd name="connsiteY146" fmla="*/ 14726 h 225816"/>
                <a:gd name="connsiteX147" fmla="*/ 91540 w 279959"/>
                <a:gd name="connsiteY147" fmla="*/ 15212 h 225816"/>
                <a:gd name="connsiteX148" fmla="*/ 92727 w 279959"/>
                <a:gd name="connsiteY148" fmla="*/ 14942 h 225816"/>
                <a:gd name="connsiteX149" fmla="*/ 93104 w 279959"/>
                <a:gd name="connsiteY149" fmla="*/ 14025 h 225816"/>
                <a:gd name="connsiteX150" fmla="*/ 93482 w 279959"/>
                <a:gd name="connsiteY150" fmla="*/ 12892 h 225816"/>
                <a:gd name="connsiteX151" fmla="*/ 96772 w 279959"/>
                <a:gd name="connsiteY151" fmla="*/ 10087 h 225816"/>
                <a:gd name="connsiteX152" fmla="*/ 97150 w 279959"/>
                <a:gd name="connsiteY152" fmla="*/ 7498 h 225816"/>
                <a:gd name="connsiteX153" fmla="*/ 97096 w 279959"/>
                <a:gd name="connsiteY153" fmla="*/ 4585 h 225816"/>
                <a:gd name="connsiteX154" fmla="*/ 97959 w 279959"/>
                <a:gd name="connsiteY154" fmla="*/ 1834 h 225816"/>
                <a:gd name="connsiteX155" fmla="*/ 99092 w 279959"/>
                <a:gd name="connsiteY155" fmla="*/ 701 h 225816"/>
                <a:gd name="connsiteX156" fmla="*/ 100117 w 279959"/>
                <a:gd name="connsiteY156" fmla="*/ 539 h 225816"/>
                <a:gd name="connsiteX157" fmla="*/ 100872 w 279959"/>
                <a:gd name="connsiteY157" fmla="*/ 1241 h 225816"/>
                <a:gd name="connsiteX158" fmla="*/ 101303 w 279959"/>
                <a:gd name="connsiteY158" fmla="*/ 2643 h 225816"/>
                <a:gd name="connsiteX159" fmla="*/ 102113 w 279959"/>
                <a:gd name="connsiteY159" fmla="*/ 3884 h 225816"/>
                <a:gd name="connsiteX160" fmla="*/ 103839 w 279959"/>
                <a:gd name="connsiteY160" fmla="*/ 4369 h 225816"/>
                <a:gd name="connsiteX161" fmla="*/ 107507 w 279959"/>
                <a:gd name="connsiteY161" fmla="*/ 4585 h 225816"/>
                <a:gd name="connsiteX162" fmla="*/ 109557 w 279959"/>
                <a:gd name="connsiteY162" fmla="*/ 5340 h 225816"/>
                <a:gd name="connsiteX163" fmla="*/ 110635 w 279959"/>
                <a:gd name="connsiteY163" fmla="*/ 5934 h 225816"/>
                <a:gd name="connsiteX164" fmla="*/ 111175 w 279959"/>
                <a:gd name="connsiteY164" fmla="*/ 6581 h 225816"/>
                <a:gd name="connsiteX165" fmla="*/ 111552 w 279959"/>
                <a:gd name="connsiteY165" fmla="*/ 8037 h 225816"/>
                <a:gd name="connsiteX166" fmla="*/ 112092 w 279959"/>
                <a:gd name="connsiteY166" fmla="*/ 9440 h 225816"/>
                <a:gd name="connsiteX167" fmla="*/ 112955 w 279959"/>
                <a:gd name="connsiteY167" fmla="*/ 10465 h 225816"/>
                <a:gd name="connsiteX168" fmla="*/ 114411 w 279959"/>
                <a:gd name="connsiteY168" fmla="*/ 11004 h 225816"/>
                <a:gd name="connsiteX169" fmla="*/ 115490 w 279959"/>
                <a:gd name="connsiteY169" fmla="*/ 10411 h 225816"/>
                <a:gd name="connsiteX170" fmla="*/ 119698 w 279959"/>
                <a:gd name="connsiteY170" fmla="*/ 6257 h 225816"/>
                <a:gd name="connsiteX171" fmla="*/ 121262 w 279959"/>
                <a:gd name="connsiteY171" fmla="*/ 5286 h 225816"/>
                <a:gd name="connsiteX172" fmla="*/ 122179 w 279959"/>
                <a:gd name="connsiteY172" fmla="*/ 4531 h 225816"/>
                <a:gd name="connsiteX173" fmla="*/ 122826 w 279959"/>
                <a:gd name="connsiteY173" fmla="*/ 3452 h 225816"/>
                <a:gd name="connsiteX174" fmla="*/ 123528 w 279959"/>
                <a:gd name="connsiteY174" fmla="*/ 1564 h 225816"/>
                <a:gd name="connsiteX175" fmla="*/ 124499 w 279959"/>
                <a:gd name="connsiteY175" fmla="*/ 2104 h 225816"/>
                <a:gd name="connsiteX176" fmla="*/ 125362 w 279959"/>
                <a:gd name="connsiteY176" fmla="*/ 2266 h 225816"/>
                <a:gd name="connsiteX177" fmla="*/ 127411 w 279959"/>
                <a:gd name="connsiteY177" fmla="*/ 2373 h 225816"/>
                <a:gd name="connsiteX178" fmla="*/ 131295 w 279959"/>
                <a:gd name="connsiteY178" fmla="*/ 3398 h 225816"/>
                <a:gd name="connsiteX179" fmla="*/ 132482 w 279959"/>
                <a:gd name="connsiteY179" fmla="*/ 3560 h 225816"/>
                <a:gd name="connsiteX180" fmla="*/ 134963 w 279959"/>
                <a:gd name="connsiteY180" fmla="*/ 2859 h 225816"/>
                <a:gd name="connsiteX181" fmla="*/ 137391 w 279959"/>
                <a:gd name="connsiteY181" fmla="*/ 1618 h 225816"/>
                <a:gd name="connsiteX182" fmla="*/ 139602 w 279959"/>
                <a:gd name="connsiteY182" fmla="*/ 1187 h 225816"/>
                <a:gd name="connsiteX183" fmla="*/ 141922 w 279959"/>
                <a:gd name="connsiteY183" fmla="*/ 3452 h 225816"/>
                <a:gd name="connsiteX184" fmla="*/ 142515 w 279959"/>
                <a:gd name="connsiteY184" fmla="*/ 3506 h 225816"/>
                <a:gd name="connsiteX185" fmla="*/ 143109 w 279959"/>
                <a:gd name="connsiteY185" fmla="*/ 3398 h 225816"/>
                <a:gd name="connsiteX186" fmla="*/ 143756 w 279959"/>
                <a:gd name="connsiteY186" fmla="*/ 3614 h 225816"/>
                <a:gd name="connsiteX187" fmla="*/ 144026 w 279959"/>
                <a:gd name="connsiteY187" fmla="*/ 4046 h 225816"/>
                <a:gd name="connsiteX188" fmla="*/ 144349 w 279959"/>
                <a:gd name="connsiteY188" fmla="*/ 5178 h 225816"/>
                <a:gd name="connsiteX189" fmla="*/ 146615 w 279959"/>
                <a:gd name="connsiteY189" fmla="*/ 8900 h 225816"/>
                <a:gd name="connsiteX190" fmla="*/ 147424 w 279959"/>
                <a:gd name="connsiteY190" fmla="*/ 9332 h 225816"/>
                <a:gd name="connsiteX191" fmla="*/ 148341 w 279959"/>
                <a:gd name="connsiteY191" fmla="*/ 9440 h 225816"/>
                <a:gd name="connsiteX192" fmla="*/ 149258 w 279959"/>
                <a:gd name="connsiteY192" fmla="*/ 9170 h 225816"/>
                <a:gd name="connsiteX193" fmla="*/ 151416 w 279959"/>
                <a:gd name="connsiteY193" fmla="*/ 6959 h 225816"/>
                <a:gd name="connsiteX194" fmla="*/ 152333 w 279959"/>
                <a:gd name="connsiteY194" fmla="*/ 7012 h 225816"/>
                <a:gd name="connsiteX195" fmla="*/ 153304 w 279959"/>
                <a:gd name="connsiteY195" fmla="*/ 7390 h 225816"/>
                <a:gd name="connsiteX196" fmla="*/ 154814 w 279959"/>
                <a:gd name="connsiteY196" fmla="*/ 6959 h 225816"/>
                <a:gd name="connsiteX197" fmla="*/ 155515 w 279959"/>
                <a:gd name="connsiteY197" fmla="*/ 6311 h 225816"/>
                <a:gd name="connsiteX198" fmla="*/ 155353 w 279959"/>
                <a:gd name="connsiteY198" fmla="*/ 5718 h 225816"/>
                <a:gd name="connsiteX199" fmla="*/ 154922 w 279959"/>
                <a:gd name="connsiteY199" fmla="*/ 5071 h 225816"/>
                <a:gd name="connsiteX200" fmla="*/ 154868 w 279959"/>
                <a:gd name="connsiteY200" fmla="*/ 4207 h 225816"/>
                <a:gd name="connsiteX201" fmla="*/ 155569 w 279959"/>
                <a:gd name="connsiteY201" fmla="*/ 2967 h 225816"/>
                <a:gd name="connsiteX202" fmla="*/ 157403 w 279959"/>
                <a:gd name="connsiteY202" fmla="*/ 1133 h 225816"/>
                <a:gd name="connsiteX203" fmla="*/ 157997 w 279959"/>
                <a:gd name="connsiteY203" fmla="*/ 0 h 225816"/>
                <a:gd name="connsiteX204" fmla="*/ 158914 w 279959"/>
                <a:gd name="connsiteY204" fmla="*/ 162 h 225816"/>
                <a:gd name="connsiteX205" fmla="*/ 162744 w 279959"/>
                <a:gd name="connsiteY205" fmla="*/ 5664 h 225816"/>
                <a:gd name="connsiteX206" fmla="*/ 163876 w 279959"/>
                <a:gd name="connsiteY206" fmla="*/ 5718 h 225816"/>
                <a:gd name="connsiteX207" fmla="*/ 166088 w 279959"/>
                <a:gd name="connsiteY207" fmla="*/ 4585 h 225816"/>
                <a:gd name="connsiteX208" fmla="*/ 168354 w 279959"/>
                <a:gd name="connsiteY208" fmla="*/ 5502 h 225816"/>
                <a:gd name="connsiteX209" fmla="*/ 170026 w 279959"/>
                <a:gd name="connsiteY209" fmla="*/ 5448 h 225816"/>
                <a:gd name="connsiteX210" fmla="*/ 171698 w 279959"/>
                <a:gd name="connsiteY210" fmla="*/ 4963 h 225816"/>
                <a:gd name="connsiteX211" fmla="*/ 174449 w 279959"/>
                <a:gd name="connsiteY211" fmla="*/ 2643 h 225816"/>
                <a:gd name="connsiteX212" fmla="*/ 175959 w 279959"/>
                <a:gd name="connsiteY212" fmla="*/ 2859 h 225816"/>
                <a:gd name="connsiteX213" fmla="*/ 179142 w 279959"/>
                <a:gd name="connsiteY213" fmla="*/ 5071 h 225816"/>
                <a:gd name="connsiteX214" fmla="*/ 182486 w 279959"/>
                <a:gd name="connsiteY214" fmla="*/ 5826 h 225816"/>
                <a:gd name="connsiteX215" fmla="*/ 189337 w 279959"/>
                <a:gd name="connsiteY215" fmla="*/ 4531 h 225816"/>
                <a:gd name="connsiteX216" fmla="*/ 192897 w 279959"/>
                <a:gd name="connsiteY216" fmla="*/ 4531 h 225816"/>
                <a:gd name="connsiteX217" fmla="*/ 197806 w 279959"/>
                <a:gd name="connsiteY217" fmla="*/ 5880 h 225816"/>
                <a:gd name="connsiteX218" fmla="*/ 213773 w 279959"/>
                <a:gd name="connsiteY218" fmla="*/ 5556 h 225816"/>
                <a:gd name="connsiteX219" fmla="*/ 214636 w 279959"/>
                <a:gd name="connsiteY219" fmla="*/ 5125 h 225816"/>
                <a:gd name="connsiteX220" fmla="*/ 215984 w 279959"/>
                <a:gd name="connsiteY220" fmla="*/ 3830 h 225816"/>
                <a:gd name="connsiteX221" fmla="*/ 217063 w 279959"/>
                <a:gd name="connsiteY221" fmla="*/ 3560 h 225816"/>
                <a:gd name="connsiteX222" fmla="*/ 218304 w 279959"/>
                <a:gd name="connsiteY222" fmla="*/ 3776 h 225816"/>
                <a:gd name="connsiteX223" fmla="*/ 219005 w 279959"/>
                <a:gd name="connsiteY223" fmla="*/ 4369 h 225816"/>
                <a:gd name="connsiteX224" fmla="*/ 219491 w 279959"/>
                <a:gd name="connsiteY224" fmla="*/ 5232 h 225816"/>
                <a:gd name="connsiteX225" fmla="*/ 220192 w 279959"/>
                <a:gd name="connsiteY225" fmla="*/ 6095 h 225816"/>
                <a:gd name="connsiteX226" fmla="*/ 223375 w 279959"/>
                <a:gd name="connsiteY226" fmla="*/ 8361 h 225816"/>
                <a:gd name="connsiteX227" fmla="*/ 230441 w 279959"/>
                <a:gd name="connsiteY227" fmla="*/ 11975 h 225816"/>
                <a:gd name="connsiteX228" fmla="*/ 235350 w 279959"/>
                <a:gd name="connsiteY228" fmla="*/ 17154 h 225816"/>
                <a:gd name="connsiteX229" fmla="*/ 237399 w 279959"/>
                <a:gd name="connsiteY229" fmla="*/ 18394 h 225816"/>
                <a:gd name="connsiteX230" fmla="*/ 239773 w 279959"/>
                <a:gd name="connsiteY230" fmla="*/ 19096 h 225816"/>
                <a:gd name="connsiteX231" fmla="*/ 242740 w 279959"/>
                <a:gd name="connsiteY231" fmla="*/ 19527 h 225816"/>
                <a:gd name="connsiteX232" fmla="*/ 244142 w 279959"/>
                <a:gd name="connsiteY232" fmla="*/ 19581 h 225816"/>
                <a:gd name="connsiteX233" fmla="*/ 246570 w 279959"/>
                <a:gd name="connsiteY233" fmla="*/ 19419 h 225816"/>
                <a:gd name="connsiteX234" fmla="*/ 247972 w 279959"/>
                <a:gd name="connsiteY234" fmla="*/ 19959 h 225816"/>
                <a:gd name="connsiteX235" fmla="*/ 248727 w 279959"/>
                <a:gd name="connsiteY235" fmla="*/ 20660 h 225816"/>
                <a:gd name="connsiteX236" fmla="*/ 247702 w 279959"/>
                <a:gd name="connsiteY236" fmla="*/ 21361 h 225816"/>
                <a:gd name="connsiteX237" fmla="*/ 245329 w 279959"/>
                <a:gd name="connsiteY237" fmla="*/ 23465 h 225816"/>
                <a:gd name="connsiteX238" fmla="*/ 244520 w 279959"/>
                <a:gd name="connsiteY238" fmla="*/ 23950 h 225816"/>
                <a:gd name="connsiteX239" fmla="*/ 243549 w 279959"/>
                <a:gd name="connsiteY239" fmla="*/ 23842 h 225816"/>
                <a:gd name="connsiteX240" fmla="*/ 231843 w 279959"/>
                <a:gd name="connsiteY240" fmla="*/ 19797 h 225816"/>
                <a:gd name="connsiteX241" fmla="*/ 231951 w 279959"/>
                <a:gd name="connsiteY241" fmla="*/ 20174 h 225816"/>
                <a:gd name="connsiteX242" fmla="*/ 232221 w 279959"/>
                <a:gd name="connsiteY242" fmla="*/ 21145 h 225816"/>
                <a:gd name="connsiteX243" fmla="*/ 232383 w 279959"/>
                <a:gd name="connsiteY243" fmla="*/ 21577 h 225816"/>
                <a:gd name="connsiteX244" fmla="*/ 233084 w 279959"/>
                <a:gd name="connsiteY244" fmla="*/ 22170 h 225816"/>
                <a:gd name="connsiteX245" fmla="*/ 233893 w 279959"/>
                <a:gd name="connsiteY245" fmla="*/ 22440 h 225816"/>
                <a:gd name="connsiteX246" fmla="*/ 234541 w 279959"/>
                <a:gd name="connsiteY246" fmla="*/ 22764 h 225816"/>
                <a:gd name="connsiteX247" fmla="*/ 234864 w 279959"/>
                <a:gd name="connsiteY247" fmla="*/ 23681 h 225816"/>
                <a:gd name="connsiteX248" fmla="*/ 234487 w 279959"/>
                <a:gd name="connsiteY248" fmla="*/ 24112 h 225816"/>
                <a:gd name="connsiteX249" fmla="*/ 233893 w 279959"/>
                <a:gd name="connsiteY249" fmla="*/ 25029 h 225816"/>
                <a:gd name="connsiteX250" fmla="*/ 233839 w 279959"/>
                <a:gd name="connsiteY250" fmla="*/ 25946 h 225816"/>
                <a:gd name="connsiteX251" fmla="*/ 235134 w 279959"/>
                <a:gd name="connsiteY251" fmla="*/ 26378 h 225816"/>
                <a:gd name="connsiteX252" fmla="*/ 236914 w 279959"/>
                <a:gd name="connsiteY252" fmla="*/ 26486 h 225816"/>
                <a:gd name="connsiteX253" fmla="*/ 238586 w 279959"/>
                <a:gd name="connsiteY253" fmla="*/ 26917 h 225816"/>
                <a:gd name="connsiteX254" fmla="*/ 239989 w 279959"/>
                <a:gd name="connsiteY254" fmla="*/ 27618 h 225816"/>
                <a:gd name="connsiteX255" fmla="*/ 240798 w 279959"/>
                <a:gd name="connsiteY255" fmla="*/ 28697 h 225816"/>
                <a:gd name="connsiteX256" fmla="*/ 240151 w 279959"/>
                <a:gd name="connsiteY256" fmla="*/ 29938 h 225816"/>
                <a:gd name="connsiteX257" fmla="*/ 240151 w 279959"/>
                <a:gd name="connsiteY257" fmla="*/ 30801 h 225816"/>
                <a:gd name="connsiteX258" fmla="*/ 241068 w 279959"/>
                <a:gd name="connsiteY258" fmla="*/ 31125 h 225816"/>
                <a:gd name="connsiteX259" fmla="*/ 241931 w 279959"/>
                <a:gd name="connsiteY259" fmla="*/ 30855 h 225816"/>
                <a:gd name="connsiteX260" fmla="*/ 242848 w 279959"/>
                <a:gd name="connsiteY260" fmla="*/ 30262 h 225816"/>
                <a:gd name="connsiteX261" fmla="*/ 243819 w 279959"/>
                <a:gd name="connsiteY261" fmla="*/ 29884 h 225816"/>
                <a:gd name="connsiteX262" fmla="*/ 244628 w 279959"/>
                <a:gd name="connsiteY262" fmla="*/ 30262 h 225816"/>
                <a:gd name="connsiteX263" fmla="*/ 252773 w 279959"/>
                <a:gd name="connsiteY263" fmla="*/ 38299 h 225816"/>
                <a:gd name="connsiteX264" fmla="*/ 254014 w 279959"/>
                <a:gd name="connsiteY264" fmla="*/ 39162 h 225816"/>
                <a:gd name="connsiteX265" fmla="*/ 256927 w 279959"/>
                <a:gd name="connsiteY265" fmla="*/ 39755 h 225816"/>
                <a:gd name="connsiteX266" fmla="*/ 258383 w 279959"/>
                <a:gd name="connsiteY266" fmla="*/ 40457 h 225816"/>
                <a:gd name="connsiteX267" fmla="*/ 259354 w 279959"/>
                <a:gd name="connsiteY267" fmla="*/ 41428 h 225816"/>
                <a:gd name="connsiteX268" fmla="*/ 259246 w 279959"/>
                <a:gd name="connsiteY268" fmla="*/ 42506 h 225816"/>
                <a:gd name="connsiteX269" fmla="*/ 257898 w 279959"/>
                <a:gd name="connsiteY269" fmla="*/ 43477 h 225816"/>
                <a:gd name="connsiteX270" fmla="*/ 256010 w 279959"/>
                <a:gd name="connsiteY270" fmla="*/ 43693 h 225816"/>
                <a:gd name="connsiteX271" fmla="*/ 254014 w 279959"/>
                <a:gd name="connsiteY271" fmla="*/ 43262 h 225816"/>
                <a:gd name="connsiteX272" fmla="*/ 250777 w 279959"/>
                <a:gd name="connsiteY272" fmla="*/ 40996 h 225816"/>
                <a:gd name="connsiteX273" fmla="*/ 248997 w 279959"/>
                <a:gd name="connsiteY273" fmla="*/ 40403 h 225816"/>
                <a:gd name="connsiteX274" fmla="*/ 244952 w 279959"/>
                <a:gd name="connsiteY274" fmla="*/ 40133 h 225816"/>
                <a:gd name="connsiteX275" fmla="*/ 244952 w 279959"/>
                <a:gd name="connsiteY275" fmla="*/ 40726 h 225816"/>
                <a:gd name="connsiteX276" fmla="*/ 247433 w 279959"/>
                <a:gd name="connsiteY276" fmla="*/ 40888 h 225816"/>
                <a:gd name="connsiteX277" fmla="*/ 249806 w 279959"/>
                <a:gd name="connsiteY277" fmla="*/ 42021 h 225816"/>
                <a:gd name="connsiteX278" fmla="*/ 251910 w 279959"/>
                <a:gd name="connsiteY278" fmla="*/ 43585 h 225816"/>
                <a:gd name="connsiteX279" fmla="*/ 253582 w 279959"/>
                <a:gd name="connsiteY279" fmla="*/ 45150 h 225816"/>
                <a:gd name="connsiteX280" fmla="*/ 254769 w 279959"/>
                <a:gd name="connsiteY280" fmla="*/ 45635 h 225816"/>
                <a:gd name="connsiteX281" fmla="*/ 256117 w 279959"/>
                <a:gd name="connsiteY281" fmla="*/ 45419 h 225816"/>
                <a:gd name="connsiteX282" fmla="*/ 257520 w 279959"/>
                <a:gd name="connsiteY282" fmla="*/ 44988 h 225816"/>
                <a:gd name="connsiteX283" fmla="*/ 258653 w 279959"/>
                <a:gd name="connsiteY283" fmla="*/ 44826 h 225816"/>
                <a:gd name="connsiteX284" fmla="*/ 259354 w 279959"/>
                <a:gd name="connsiteY284" fmla="*/ 45096 h 225816"/>
                <a:gd name="connsiteX285" fmla="*/ 261943 w 279959"/>
                <a:gd name="connsiteY285" fmla="*/ 46714 h 225816"/>
                <a:gd name="connsiteX286" fmla="*/ 262429 w 279959"/>
                <a:gd name="connsiteY286" fmla="*/ 47577 h 225816"/>
                <a:gd name="connsiteX287" fmla="*/ 266960 w 279959"/>
                <a:gd name="connsiteY287" fmla="*/ 52054 h 225816"/>
                <a:gd name="connsiteX288" fmla="*/ 267391 w 279959"/>
                <a:gd name="connsiteY288" fmla="*/ 53079 h 225816"/>
                <a:gd name="connsiteX289" fmla="*/ 267445 w 279959"/>
                <a:gd name="connsiteY289" fmla="*/ 53780 h 225816"/>
                <a:gd name="connsiteX290" fmla="*/ 266906 w 279959"/>
                <a:gd name="connsiteY290" fmla="*/ 54212 h 225816"/>
                <a:gd name="connsiteX291" fmla="*/ 265503 w 279959"/>
                <a:gd name="connsiteY291" fmla="*/ 54374 h 225816"/>
                <a:gd name="connsiteX292" fmla="*/ 260433 w 279959"/>
                <a:gd name="connsiteY292" fmla="*/ 53834 h 225816"/>
                <a:gd name="connsiteX293" fmla="*/ 261566 w 279959"/>
                <a:gd name="connsiteY293" fmla="*/ 55129 h 225816"/>
                <a:gd name="connsiteX294" fmla="*/ 263238 w 279959"/>
                <a:gd name="connsiteY294" fmla="*/ 56154 h 225816"/>
                <a:gd name="connsiteX295" fmla="*/ 266960 w 279959"/>
                <a:gd name="connsiteY295" fmla="*/ 57395 h 225816"/>
                <a:gd name="connsiteX296" fmla="*/ 270520 w 279959"/>
                <a:gd name="connsiteY296" fmla="*/ 58042 h 225816"/>
                <a:gd name="connsiteX297" fmla="*/ 271491 w 279959"/>
                <a:gd name="connsiteY297" fmla="*/ 58797 h 225816"/>
                <a:gd name="connsiteX298" fmla="*/ 271221 w 279959"/>
                <a:gd name="connsiteY298" fmla="*/ 60361 h 225816"/>
                <a:gd name="connsiteX299" fmla="*/ 270466 w 279959"/>
                <a:gd name="connsiteY299" fmla="*/ 61117 h 225816"/>
                <a:gd name="connsiteX300" fmla="*/ 267877 w 279959"/>
                <a:gd name="connsiteY300" fmla="*/ 62519 h 225816"/>
                <a:gd name="connsiteX301" fmla="*/ 266960 w 279959"/>
                <a:gd name="connsiteY301" fmla="*/ 63382 h 225816"/>
                <a:gd name="connsiteX302" fmla="*/ 265557 w 279959"/>
                <a:gd name="connsiteY302" fmla="*/ 65594 h 225816"/>
                <a:gd name="connsiteX303" fmla="*/ 264479 w 279959"/>
                <a:gd name="connsiteY303" fmla="*/ 66187 h 225816"/>
                <a:gd name="connsiteX304" fmla="*/ 255956 w 279959"/>
                <a:gd name="connsiteY304" fmla="*/ 66942 h 225816"/>
                <a:gd name="connsiteX305" fmla="*/ 254068 w 279959"/>
                <a:gd name="connsiteY305" fmla="*/ 66619 h 225816"/>
                <a:gd name="connsiteX306" fmla="*/ 250508 w 279959"/>
                <a:gd name="connsiteY306" fmla="*/ 64946 h 225816"/>
                <a:gd name="connsiteX307" fmla="*/ 248835 w 279959"/>
                <a:gd name="connsiteY307" fmla="*/ 64569 h 225816"/>
                <a:gd name="connsiteX308" fmla="*/ 246947 w 279959"/>
                <a:gd name="connsiteY308" fmla="*/ 63814 h 225816"/>
                <a:gd name="connsiteX309" fmla="*/ 245814 w 279959"/>
                <a:gd name="connsiteY309" fmla="*/ 62034 h 225816"/>
                <a:gd name="connsiteX310" fmla="*/ 245005 w 279959"/>
                <a:gd name="connsiteY310" fmla="*/ 59930 h 225816"/>
                <a:gd name="connsiteX311" fmla="*/ 243657 w 279959"/>
                <a:gd name="connsiteY311" fmla="*/ 57556 h 225816"/>
                <a:gd name="connsiteX312" fmla="*/ 243333 w 279959"/>
                <a:gd name="connsiteY312" fmla="*/ 56639 h 225816"/>
                <a:gd name="connsiteX313" fmla="*/ 243225 w 279959"/>
                <a:gd name="connsiteY313" fmla="*/ 54697 h 225816"/>
                <a:gd name="connsiteX314" fmla="*/ 242848 w 279959"/>
                <a:gd name="connsiteY314" fmla="*/ 54104 h 225816"/>
                <a:gd name="connsiteX315" fmla="*/ 241931 w 279959"/>
                <a:gd name="connsiteY315" fmla="*/ 53511 h 225816"/>
                <a:gd name="connsiteX316" fmla="*/ 240205 w 279959"/>
                <a:gd name="connsiteY316" fmla="*/ 52648 h 225816"/>
                <a:gd name="connsiteX317" fmla="*/ 241175 w 279959"/>
                <a:gd name="connsiteY317" fmla="*/ 54482 h 225816"/>
                <a:gd name="connsiteX318" fmla="*/ 241391 w 279959"/>
                <a:gd name="connsiteY318" fmla="*/ 55021 h 225816"/>
                <a:gd name="connsiteX319" fmla="*/ 242200 w 279959"/>
                <a:gd name="connsiteY319" fmla="*/ 60092 h 225816"/>
                <a:gd name="connsiteX320" fmla="*/ 242848 w 279959"/>
                <a:gd name="connsiteY320" fmla="*/ 61332 h 225816"/>
                <a:gd name="connsiteX321" fmla="*/ 244034 w 279959"/>
                <a:gd name="connsiteY321" fmla="*/ 62897 h 225816"/>
                <a:gd name="connsiteX322" fmla="*/ 244952 w 279959"/>
                <a:gd name="connsiteY322" fmla="*/ 65000 h 225816"/>
                <a:gd name="connsiteX323" fmla="*/ 245005 w 279959"/>
                <a:gd name="connsiteY323" fmla="*/ 67158 h 225816"/>
                <a:gd name="connsiteX324" fmla="*/ 243765 w 279959"/>
                <a:gd name="connsiteY324" fmla="*/ 68722 h 225816"/>
                <a:gd name="connsiteX325" fmla="*/ 242416 w 279959"/>
                <a:gd name="connsiteY325" fmla="*/ 68668 h 225816"/>
                <a:gd name="connsiteX326" fmla="*/ 238640 w 279959"/>
                <a:gd name="connsiteY326" fmla="*/ 66834 h 225816"/>
                <a:gd name="connsiteX327" fmla="*/ 236914 w 279959"/>
                <a:gd name="connsiteY327" fmla="*/ 66349 h 225816"/>
                <a:gd name="connsiteX328" fmla="*/ 225694 w 279959"/>
                <a:gd name="connsiteY328" fmla="*/ 66511 h 225816"/>
                <a:gd name="connsiteX329" fmla="*/ 218520 w 279959"/>
                <a:gd name="connsiteY329" fmla="*/ 65270 h 225816"/>
                <a:gd name="connsiteX330" fmla="*/ 207354 w 279959"/>
                <a:gd name="connsiteY330" fmla="*/ 65378 h 225816"/>
                <a:gd name="connsiteX331" fmla="*/ 204279 w 279959"/>
                <a:gd name="connsiteY331" fmla="*/ 66619 h 225816"/>
                <a:gd name="connsiteX332" fmla="*/ 202121 w 279959"/>
                <a:gd name="connsiteY332" fmla="*/ 69855 h 225816"/>
                <a:gd name="connsiteX333" fmla="*/ 204171 w 279959"/>
                <a:gd name="connsiteY333" fmla="*/ 68668 h 225816"/>
                <a:gd name="connsiteX334" fmla="*/ 206706 w 279959"/>
                <a:gd name="connsiteY334" fmla="*/ 67913 h 225816"/>
                <a:gd name="connsiteX335" fmla="*/ 209403 w 279959"/>
                <a:gd name="connsiteY335" fmla="*/ 67590 h 225816"/>
                <a:gd name="connsiteX336" fmla="*/ 214150 w 279959"/>
                <a:gd name="connsiteY336" fmla="*/ 67536 h 225816"/>
                <a:gd name="connsiteX337" fmla="*/ 216794 w 279959"/>
                <a:gd name="connsiteY337" fmla="*/ 67967 h 225816"/>
                <a:gd name="connsiteX338" fmla="*/ 218304 w 279959"/>
                <a:gd name="connsiteY338" fmla="*/ 69100 h 225816"/>
                <a:gd name="connsiteX339" fmla="*/ 217279 w 279959"/>
                <a:gd name="connsiteY339" fmla="*/ 71366 h 225816"/>
                <a:gd name="connsiteX340" fmla="*/ 216848 w 279959"/>
                <a:gd name="connsiteY340" fmla="*/ 73307 h 225816"/>
                <a:gd name="connsiteX341" fmla="*/ 217711 w 279959"/>
                <a:gd name="connsiteY341" fmla="*/ 75573 h 225816"/>
                <a:gd name="connsiteX342" fmla="*/ 219221 w 279959"/>
                <a:gd name="connsiteY342" fmla="*/ 77623 h 225816"/>
                <a:gd name="connsiteX343" fmla="*/ 220570 w 279959"/>
                <a:gd name="connsiteY343" fmla="*/ 78917 h 225816"/>
                <a:gd name="connsiteX344" fmla="*/ 221433 w 279959"/>
                <a:gd name="connsiteY344" fmla="*/ 79295 h 225816"/>
                <a:gd name="connsiteX345" fmla="*/ 224723 w 279959"/>
                <a:gd name="connsiteY345" fmla="*/ 80104 h 225816"/>
                <a:gd name="connsiteX346" fmla="*/ 225910 w 279959"/>
                <a:gd name="connsiteY346" fmla="*/ 80751 h 225816"/>
                <a:gd name="connsiteX347" fmla="*/ 226557 w 279959"/>
                <a:gd name="connsiteY347" fmla="*/ 81453 h 225816"/>
                <a:gd name="connsiteX348" fmla="*/ 227744 w 279959"/>
                <a:gd name="connsiteY348" fmla="*/ 83664 h 225816"/>
                <a:gd name="connsiteX349" fmla="*/ 229416 w 279959"/>
                <a:gd name="connsiteY349" fmla="*/ 82747 h 225816"/>
                <a:gd name="connsiteX350" fmla="*/ 232005 w 279959"/>
                <a:gd name="connsiteY350" fmla="*/ 82532 h 225816"/>
                <a:gd name="connsiteX351" fmla="*/ 234649 w 279959"/>
                <a:gd name="connsiteY351" fmla="*/ 82909 h 225816"/>
                <a:gd name="connsiteX352" fmla="*/ 236590 w 279959"/>
                <a:gd name="connsiteY352" fmla="*/ 83664 h 225816"/>
                <a:gd name="connsiteX353" fmla="*/ 237292 w 279959"/>
                <a:gd name="connsiteY353" fmla="*/ 83826 h 225816"/>
                <a:gd name="connsiteX354" fmla="*/ 237885 w 279959"/>
                <a:gd name="connsiteY354" fmla="*/ 83664 h 225816"/>
                <a:gd name="connsiteX355" fmla="*/ 238263 w 279959"/>
                <a:gd name="connsiteY355" fmla="*/ 83772 h 225816"/>
                <a:gd name="connsiteX356" fmla="*/ 238424 w 279959"/>
                <a:gd name="connsiteY356" fmla="*/ 84527 h 225816"/>
                <a:gd name="connsiteX357" fmla="*/ 238424 w 279959"/>
                <a:gd name="connsiteY357" fmla="*/ 86901 h 225816"/>
                <a:gd name="connsiteX358" fmla="*/ 238263 w 279959"/>
                <a:gd name="connsiteY358" fmla="*/ 88088 h 225816"/>
                <a:gd name="connsiteX359" fmla="*/ 237831 w 279959"/>
                <a:gd name="connsiteY359" fmla="*/ 89113 h 225816"/>
                <a:gd name="connsiteX360" fmla="*/ 237184 w 279959"/>
                <a:gd name="connsiteY360" fmla="*/ 89868 h 225816"/>
                <a:gd name="connsiteX361" fmla="*/ 236321 w 279959"/>
                <a:gd name="connsiteY361" fmla="*/ 90191 h 225816"/>
                <a:gd name="connsiteX362" fmla="*/ 235458 w 279959"/>
                <a:gd name="connsiteY362" fmla="*/ 90623 h 225816"/>
                <a:gd name="connsiteX363" fmla="*/ 234702 w 279959"/>
                <a:gd name="connsiteY363" fmla="*/ 91540 h 225816"/>
                <a:gd name="connsiteX364" fmla="*/ 233677 w 279959"/>
                <a:gd name="connsiteY364" fmla="*/ 93212 h 225816"/>
                <a:gd name="connsiteX365" fmla="*/ 233084 w 279959"/>
                <a:gd name="connsiteY365" fmla="*/ 93752 h 225816"/>
                <a:gd name="connsiteX366" fmla="*/ 232275 w 279959"/>
                <a:gd name="connsiteY366" fmla="*/ 94345 h 225816"/>
                <a:gd name="connsiteX367" fmla="*/ 231574 w 279959"/>
                <a:gd name="connsiteY367" fmla="*/ 95046 h 225816"/>
                <a:gd name="connsiteX368" fmla="*/ 231304 w 279959"/>
                <a:gd name="connsiteY368" fmla="*/ 95855 h 225816"/>
                <a:gd name="connsiteX369" fmla="*/ 230980 w 279959"/>
                <a:gd name="connsiteY369" fmla="*/ 99415 h 225816"/>
                <a:gd name="connsiteX370" fmla="*/ 230711 w 279959"/>
                <a:gd name="connsiteY370" fmla="*/ 100332 h 225816"/>
                <a:gd name="connsiteX371" fmla="*/ 229416 w 279959"/>
                <a:gd name="connsiteY371" fmla="*/ 101519 h 225816"/>
                <a:gd name="connsiteX372" fmla="*/ 228445 w 279959"/>
                <a:gd name="connsiteY372" fmla="*/ 101411 h 225816"/>
                <a:gd name="connsiteX373" fmla="*/ 226557 w 279959"/>
                <a:gd name="connsiteY373" fmla="*/ 99685 h 225816"/>
                <a:gd name="connsiteX374" fmla="*/ 223914 w 279959"/>
                <a:gd name="connsiteY374" fmla="*/ 98660 h 225816"/>
                <a:gd name="connsiteX375" fmla="*/ 223267 w 279959"/>
                <a:gd name="connsiteY375" fmla="*/ 98552 h 225816"/>
                <a:gd name="connsiteX376" fmla="*/ 222458 w 279959"/>
                <a:gd name="connsiteY376" fmla="*/ 98822 h 225816"/>
                <a:gd name="connsiteX377" fmla="*/ 222458 w 279959"/>
                <a:gd name="connsiteY377" fmla="*/ 99469 h 225816"/>
                <a:gd name="connsiteX378" fmla="*/ 222727 w 279959"/>
                <a:gd name="connsiteY378" fmla="*/ 100332 h 225816"/>
                <a:gd name="connsiteX379" fmla="*/ 222943 w 279959"/>
                <a:gd name="connsiteY379" fmla="*/ 101196 h 225816"/>
                <a:gd name="connsiteX380" fmla="*/ 223914 w 279959"/>
                <a:gd name="connsiteY380" fmla="*/ 102167 h 225816"/>
                <a:gd name="connsiteX381" fmla="*/ 230117 w 279959"/>
                <a:gd name="connsiteY381" fmla="*/ 105673 h 225816"/>
                <a:gd name="connsiteX382" fmla="*/ 231628 w 279959"/>
                <a:gd name="connsiteY382" fmla="*/ 106158 h 225816"/>
                <a:gd name="connsiteX383" fmla="*/ 233354 w 279959"/>
                <a:gd name="connsiteY383" fmla="*/ 106320 h 225816"/>
                <a:gd name="connsiteX384" fmla="*/ 236914 w 279959"/>
                <a:gd name="connsiteY384" fmla="*/ 106320 h 225816"/>
                <a:gd name="connsiteX385" fmla="*/ 238910 w 279959"/>
                <a:gd name="connsiteY385" fmla="*/ 106698 h 225816"/>
                <a:gd name="connsiteX386" fmla="*/ 239234 w 279959"/>
                <a:gd name="connsiteY386" fmla="*/ 107615 h 225816"/>
                <a:gd name="connsiteX387" fmla="*/ 238910 w 279959"/>
                <a:gd name="connsiteY387" fmla="*/ 108963 h 225816"/>
                <a:gd name="connsiteX388" fmla="*/ 239018 w 279959"/>
                <a:gd name="connsiteY388" fmla="*/ 110420 h 225816"/>
                <a:gd name="connsiteX389" fmla="*/ 241283 w 279959"/>
                <a:gd name="connsiteY389" fmla="*/ 112793 h 225816"/>
                <a:gd name="connsiteX390" fmla="*/ 244628 w 279959"/>
                <a:gd name="connsiteY390" fmla="*/ 113009 h 225816"/>
                <a:gd name="connsiteX391" fmla="*/ 248404 w 279959"/>
                <a:gd name="connsiteY391" fmla="*/ 112739 h 225816"/>
                <a:gd name="connsiteX392" fmla="*/ 252072 w 279959"/>
                <a:gd name="connsiteY392" fmla="*/ 113440 h 225816"/>
                <a:gd name="connsiteX393" fmla="*/ 253097 w 279959"/>
                <a:gd name="connsiteY393" fmla="*/ 114088 h 225816"/>
                <a:gd name="connsiteX394" fmla="*/ 253366 w 279959"/>
                <a:gd name="connsiteY394" fmla="*/ 114681 h 225816"/>
                <a:gd name="connsiteX395" fmla="*/ 253582 w 279959"/>
                <a:gd name="connsiteY395" fmla="*/ 115274 h 225816"/>
                <a:gd name="connsiteX396" fmla="*/ 254176 w 279959"/>
                <a:gd name="connsiteY396" fmla="*/ 116084 h 225816"/>
                <a:gd name="connsiteX397" fmla="*/ 254553 w 279959"/>
                <a:gd name="connsiteY397" fmla="*/ 117001 h 225816"/>
                <a:gd name="connsiteX398" fmla="*/ 254122 w 279959"/>
                <a:gd name="connsiteY398" fmla="*/ 117918 h 225816"/>
                <a:gd name="connsiteX399" fmla="*/ 253258 w 279959"/>
                <a:gd name="connsiteY399" fmla="*/ 118565 h 225816"/>
                <a:gd name="connsiteX400" fmla="*/ 252395 w 279959"/>
                <a:gd name="connsiteY400" fmla="*/ 118781 h 225816"/>
                <a:gd name="connsiteX401" fmla="*/ 251640 w 279959"/>
                <a:gd name="connsiteY401" fmla="*/ 119428 h 225816"/>
                <a:gd name="connsiteX402" fmla="*/ 249429 w 279959"/>
                <a:gd name="connsiteY402" fmla="*/ 122179 h 225816"/>
                <a:gd name="connsiteX403" fmla="*/ 248512 w 279959"/>
                <a:gd name="connsiteY403" fmla="*/ 122988 h 225816"/>
                <a:gd name="connsiteX404" fmla="*/ 249860 w 279959"/>
                <a:gd name="connsiteY404" fmla="*/ 123420 h 225816"/>
                <a:gd name="connsiteX405" fmla="*/ 251694 w 279959"/>
                <a:gd name="connsiteY405" fmla="*/ 123258 h 225816"/>
                <a:gd name="connsiteX406" fmla="*/ 253528 w 279959"/>
                <a:gd name="connsiteY406" fmla="*/ 122772 h 225816"/>
                <a:gd name="connsiteX407" fmla="*/ 254769 w 279959"/>
                <a:gd name="connsiteY407" fmla="*/ 122071 h 225816"/>
                <a:gd name="connsiteX408" fmla="*/ 256387 w 279959"/>
                <a:gd name="connsiteY408" fmla="*/ 121801 h 225816"/>
                <a:gd name="connsiteX409" fmla="*/ 258113 w 279959"/>
                <a:gd name="connsiteY409" fmla="*/ 122826 h 225816"/>
                <a:gd name="connsiteX410" fmla="*/ 259192 w 279959"/>
                <a:gd name="connsiteY410" fmla="*/ 124121 h 225816"/>
                <a:gd name="connsiteX411" fmla="*/ 258976 w 279959"/>
                <a:gd name="connsiteY411" fmla="*/ 124768 h 225816"/>
                <a:gd name="connsiteX412" fmla="*/ 257412 w 279959"/>
                <a:gd name="connsiteY412" fmla="*/ 125092 h 225816"/>
                <a:gd name="connsiteX413" fmla="*/ 254230 w 279959"/>
                <a:gd name="connsiteY413" fmla="*/ 126602 h 225816"/>
                <a:gd name="connsiteX414" fmla="*/ 252665 w 279959"/>
                <a:gd name="connsiteY414" fmla="*/ 127088 h 225816"/>
                <a:gd name="connsiteX415" fmla="*/ 246678 w 279959"/>
                <a:gd name="connsiteY415" fmla="*/ 127735 h 225816"/>
                <a:gd name="connsiteX416" fmla="*/ 246678 w 279959"/>
                <a:gd name="connsiteY416" fmla="*/ 128328 h 225816"/>
                <a:gd name="connsiteX417" fmla="*/ 248727 w 279959"/>
                <a:gd name="connsiteY417" fmla="*/ 128328 h 225816"/>
                <a:gd name="connsiteX418" fmla="*/ 255039 w 279959"/>
                <a:gd name="connsiteY418" fmla="*/ 129515 h 225816"/>
                <a:gd name="connsiteX419" fmla="*/ 263400 w 279959"/>
                <a:gd name="connsiteY419" fmla="*/ 130109 h 225816"/>
                <a:gd name="connsiteX420" fmla="*/ 262429 w 279959"/>
                <a:gd name="connsiteY420" fmla="*/ 131457 h 225816"/>
                <a:gd name="connsiteX421" fmla="*/ 260649 w 279959"/>
                <a:gd name="connsiteY421" fmla="*/ 132104 h 225816"/>
                <a:gd name="connsiteX422" fmla="*/ 258653 w 279959"/>
                <a:gd name="connsiteY422" fmla="*/ 132590 h 225816"/>
                <a:gd name="connsiteX423" fmla="*/ 257142 w 279959"/>
                <a:gd name="connsiteY423" fmla="*/ 133399 h 225816"/>
                <a:gd name="connsiteX424" fmla="*/ 253906 w 279959"/>
                <a:gd name="connsiteY424" fmla="*/ 135773 h 225816"/>
                <a:gd name="connsiteX425" fmla="*/ 253258 w 279959"/>
                <a:gd name="connsiteY425" fmla="*/ 136743 h 225816"/>
                <a:gd name="connsiteX426" fmla="*/ 254445 w 279959"/>
                <a:gd name="connsiteY426" fmla="*/ 137930 h 225816"/>
                <a:gd name="connsiteX427" fmla="*/ 257951 w 279959"/>
                <a:gd name="connsiteY427" fmla="*/ 139009 h 225816"/>
                <a:gd name="connsiteX428" fmla="*/ 261512 w 279959"/>
                <a:gd name="connsiteY428" fmla="*/ 139495 h 225816"/>
                <a:gd name="connsiteX429" fmla="*/ 264802 w 279959"/>
                <a:gd name="connsiteY429" fmla="*/ 140304 h 225816"/>
                <a:gd name="connsiteX430" fmla="*/ 267553 w 279959"/>
                <a:gd name="connsiteY430" fmla="*/ 142623 h 225816"/>
                <a:gd name="connsiteX431" fmla="*/ 268254 w 279959"/>
                <a:gd name="connsiteY431" fmla="*/ 143972 h 225816"/>
                <a:gd name="connsiteX432" fmla="*/ 268632 w 279959"/>
                <a:gd name="connsiteY432" fmla="*/ 145644 h 225816"/>
                <a:gd name="connsiteX433" fmla="*/ 269010 w 279959"/>
                <a:gd name="connsiteY433" fmla="*/ 151362 h 225816"/>
                <a:gd name="connsiteX434" fmla="*/ 269603 w 279959"/>
                <a:gd name="connsiteY434" fmla="*/ 153034 h 225816"/>
                <a:gd name="connsiteX435" fmla="*/ 270358 w 279959"/>
                <a:gd name="connsiteY435" fmla="*/ 154490 h 225816"/>
                <a:gd name="connsiteX436" fmla="*/ 271221 w 279959"/>
                <a:gd name="connsiteY436" fmla="*/ 155731 h 225816"/>
                <a:gd name="connsiteX437" fmla="*/ 274782 w 279959"/>
                <a:gd name="connsiteY437" fmla="*/ 158752 h 225816"/>
                <a:gd name="connsiteX438" fmla="*/ 276022 w 279959"/>
                <a:gd name="connsiteY438" fmla="*/ 160586 h 225816"/>
                <a:gd name="connsiteX439" fmla="*/ 279960 w 279959"/>
                <a:gd name="connsiteY439" fmla="*/ 164038 h 22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</a:cxnLst>
              <a:rect l="l" t="t" r="r" b="b"/>
              <a:pathLst>
                <a:path w="279959" h="225816">
                  <a:moveTo>
                    <a:pt x="279960" y="164038"/>
                  </a:moveTo>
                  <a:cubicBezTo>
                    <a:pt x="269765" y="172777"/>
                    <a:pt x="259246" y="181677"/>
                    <a:pt x="259246" y="181677"/>
                  </a:cubicBezTo>
                  <a:cubicBezTo>
                    <a:pt x="259246" y="181677"/>
                    <a:pt x="229956" y="145806"/>
                    <a:pt x="200395" y="145806"/>
                  </a:cubicBezTo>
                  <a:cubicBezTo>
                    <a:pt x="199802" y="145806"/>
                    <a:pt x="199262" y="145806"/>
                    <a:pt x="198669" y="145860"/>
                  </a:cubicBezTo>
                  <a:cubicBezTo>
                    <a:pt x="180059" y="146777"/>
                    <a:pt x="173316" y="161827"/>
                    <a:pt x="160100" y="156918"/>
                  </a:cubicBezTo>
                  <a:cubicBezTo>
                    <a:pt x="148395" y="152495"/>
                    <a:pt x="148071" y="138578"/>
                    <a:pt x="138092" y="137607"/>
                  </a:cubicBezTo>
                  <a:cubicBezTo>
                    <a:pt x="129677" y="136797"/>
                    <a:pt x="128059" y="144781"/>
                    <a:pt x="124552" y="153897"/>
                  </a:cubicBezTo>
                  <a:cubicBezTo>
                    <a:pt x="117486" y="171968"/>
                    <a:pt x="124391" y="194084"/>
                    <a:pt x="121532" y="195433"/>
                  </a:cubicBezTo>
                  <a:cubicBezTo>
                    <a:pt x="120183" y="196080"/>
                    <a:pt x="55075" y="227474"/>
                    <a:pt x="38892" y="225748"/>
                  </a:cubicBezTo>
                  <a:cubicBezTo>
                    <a:pt x="21631" y="223860"/>
                    <a:pt x="9062" y="222566"/>
                    <a:pt x="0" y="220731"/>
                  </a:cubicBezTo>
                  <a:lnTo>
                    <a:pt x="539" y="220516"/>
                  </a:lnTo>
                  <a:lnTo>
                    <a:pt x="5232" y="219922"/>
                  </a:lnTo>
                  <a:lnTo>
                    <a:pt x="10087" y="218034"/>
                  </a:lnTo>
                  <a:lnTo>
                    <a:pt x="11220" y="216956"/>
                  </a:lnTo>
                  <a:lnTo>
                    <a:pt x="11328" y="215337"/>
                  </a:lnTo>
                  <a:lnTo>
                    <a:pt x="10950" y="213503"/>
                  </a:lnTo>
                  <a:lnTo>
                    <a:pt x="10950" y="211993"/>
                  </a:lnTo>
                  <a:lnTo>
                    <a:pt x="11382" y="210536"/>
                  </a:lnTo>
                  <a:lnTo>
                    <a:pt x="12083" y="208756"/>
                  </a:lnTo>
                  <a:lnTo>
                    <a:pt x="12353" y="207677"/>
                  </a:lnTo>
                  <a:lnTo>
                    <a:pt x="12353" y="206329"/>
                  </a:lnTo>
                  <a:lnTo>
                    <a:pt x="11975" y="205196"/>
                  </a:lnTo>
                  <a:lnTo>
                    <a:pt x="11166" y="204603"/>
                  </a:lnTo>
                  <a:lnTo>
                    <a:pt x="9116" y="204872"/>
                  </a:lnTo>
                  <a:lnTo>
                    <a:pt x="7714" y="205466"/>
                  </a:lnTo>
                  <a:lnTo>
                    <a:pt x="6743" y="205358"/>
                  </a:lnTo>
                  <a:lnTo>
                    <a:pt x="5826" y="203470"/>
                  </a:lnTo>
                  <a:lnTo>
                    <a:pt x="5772" y="202715"/>
                  </a:lnTo>
                  <a:lnTo>
                    <a:pt x="5826" y="199802"/>
                  </a:lnTo>
                  <a:lnTo>
                    <a:pt x="5664" y="198939"/>
                  </a:lnTo>
                  <a:lnTo>
                    <a:pt x="4639" y="197536"/>
                  </a:lnTo>
                  <a:lnTo>
                    <a:pt x="4315" y="196781"/>
                  </a:lnTo>
                  <a:lnTo>
                    <a:pt x="4261" y="195163"/>
                  </a:lnTo>
                  <a:lnTo>
                    <a:pt x="5232" y="190416"/>
                  </a:lnTo>
                  <a:lnTo>
                    <a:pt x="6581" y="187018"/>
                  </a:lnTo>
                  <a:lnTo>
                    <a:pt x="9224" y="185507"/>
                  </a:lnTo>
                  <a:lnTo>
                    <a:pt x="15913" y="184590"/>
                  </a:lnTo>
                  <a:lnTo>
                    <a:pt x="18232" y="183835"/>
                  </a:lnTo>
                  <a:lnTo>
                    <a:pt x="18826" y="182810"/>
                  </a:lnTo>
                  <a:lnTo>
                    <a:pt x="18556" y="181462"/>
                  </a:lnTo>
                  <a:lnTo>
                    <a:pt x="18448" y="179628"/>
                  </a:lnTo>
                  <a:lnTo>
                    <a:pt x="19042" y="177740"/>
                  </a:lnTo>
                  <a:lnTo>
                    <a:pt x="20120" y="177146"/>
                  </a:lnTo>
                  <a:lnTo>
                    <a:pt x="23411" y="177416"/>
                  </a:lnTo>
                  <a:lnTo>
                    <a:pt x="25083" y="176337"/>
                  </a:lnTo>
                  <a:lnTo>
                    <a:pt x="28805" y="173208"/>
                  </a:lnTo>
                  <a:lnTo>
                    <a:pt x="30315" y="172507"/>
                  </a:lnTo>
                  <a:lnTo>
                    <a:pt x="31664" y="171752"/>
                  </a:lnTo>
                  <a:lnTo>
                    <a:pt x="34901" y="168030"/>
                  </a:lnTo>
                  <a:lnTo>
                    <a:pt x="36788" y="166843"/>
                  </a:lnTo>
                  <a:lnTo>
                    <a:pt x="40726" y="166520"/>
                  </a:lnTo>
                  <a:lnTo>
                    <a:pt x="42506" y="165872"/>
                  </a:lnTo>
                  <a:lnTo>
                    <a:pt x="43693" y="164200"/>
                  </a:lnTo>
                  <a:lnTo>
                    <a:pt x="43477" y="162636"/>
                  </a:lnTo>
                  <a:lnTo>
                    <a:pt x="42506" y="160586"/>
                  </a:lnTo>
                  <a:lnTo>
                    <a:pt x="41158" y="158590"/>
                  </a:lnTo>
                  <a:lnTo>
                    <a:pt x="39863" y="157188"/>
                  </a:lnTo>
                  <a:lnTo>
                    <a:pt x="39000" y="156594"/>
                  </a:lnTo>
                  <a:lnTo>
                    <a:pt x="37921" y="156109"/>
                  </a:lnTo>
                  <a:lnTo>
                    <a:pt x="36788" y="155785"/>
                  </a:lnTo>
                  <a:lnTo>
                    <a:pt x="35764" y="155677"/>
                  </a:lnTo>
                  <a:lnTo>
                    <a:pt x="34847" y="155947"/>
                  </a:lnTo>
                  <a:lnTo>
                    <a:pt x="32959" y="156864"/>
                  </a:lnTo>
                  <a:lnTo>
                    <a:pt x="31988" y="156810"/>
                  </a:lnTo>
                  <a:lnTo>
                    <a:pt x="30693" y="155623"/>
                  </a:lnTo>
                  <a:lnTo>
                    <a:pt x="30855" y="153843"/>
                  </a:lnTo>
                  <a:lnTo>
                    <a:pt x="31664" y="151901"/>
                  </a:lnTo>
                  <a:lnTo>
                    <a:pt x="32042" y="150121"/>
                  </a:lnTo>
                  <a:lnTo>
                    <a:pt x="31772" y="149258"/>
                  </a:lnTo>
                  <a:lnTo>
                    <a:pt x="30801" y="147532"/>
                  </a:lnTo>
                  <a:lnTo>
                    <a:pt x="30747" y="146669"/>
                  </a:lnTo>
                  <a:lnTo>
                    <a:pt x="31286" y="145590"/>
                  </a:lnTo>
                  <a:lnTo>
                    <a:pt x="32042" y="145266"/>
                  </a:lnTo>
                  <a:lnTo>
                    <a:pt x="32959" y="145105"/>
                  </a:lnTo>
                  <a:lnTo>
                    <a:pt x="33930" y="144457"/>
                  </a:lnTo>
                  <a:lnTo>
                    <a:pt x="34847" y="142300"/>
                  </a:lnTo>
                  <a:lnTo>
                    <a:pt x="34307" y="140627"/>
                  </a:lnTo>
                  <a:lnTo>
                    <a:pt x="32042" y="137661"/>
                  </a:lnTo>
                  <a:lnTo>
                    <a:pt x="31610" y="136528"/>
                  </a:lnTo>
                  <a:lnTo>
                    <a:pt x="31772" y="136150"/>
                  </a:lnTo>
                  <a:lnTo>
                    <a:pt x="32527" y="135773"/>
                  </a:lnTo>
                  <a:lnTo>
                    <a:pt x="33714" y="134802"/>
                  </a:lnTo>
                  <a:lnTo>
                    <a:pt x="34361" y="133777"/>
                  </a:lnTo>
                  <a:lnTo>
                    <a:pt x="34685" y="132860"/>
                  </a:lnTo>
                  <a:lnTo>
                    <a:pt x="34901" y="131997"/>
                  </a:lnTo>
                  <a:lnTo>
                    <a:pt x="35278" y="130972"/>
                  </a:lnTo>
                  <a:lnTo>
                    <a:pt x="36465" y="129138"/>
                  </a:lnTo>
                  <a:lnTo>
                    <a:pt x="37867" y="127789"/>
                  </a:lnTo>
                  <a:lnTo>
                    <a:pt x="42830" y="124391"/>
                  </a:lnTo>
                  <a:lnTo>
                    <a:pt x="43855" y="123258"/>
                  </a:lnTo>
                  <a:lnTo>
                    <a:pt x="45311" y="120183"/>
                  </a:lnTo>
                  <a:lnTo>
                    <a:pt x="46822" y="117972"/>
                  </a:lnTo>
                  <a:lnTo>
                    <a:pt x="48009" y="118295"/>
                  </a:lnTo>
                  <a:lnTo>
                    <a:pt x="50220" y="121640"/>
                  </a:lnTo>
                  <a:lnTo>
                    <a:pt x="52701" y="122826"/>
                  </a:lnTo>
                  <a:lnTo>
                    <a:pt x="55453" y="122341"/>
                  </a:lnTo>
                  <a:lnTo>
                    <a:pt x="61116" y="119860"/>
                  </a:lnTo>
                  <a:lnTo>
                    <a:pt x="64677" y="119482"/>
                  </a:lnTo>
                  <a:lnTo>
                    <a:pt x="66079" y="118889"/>
                  </a:lnTo>
                  <a:lnTo>
                    <a:pt x="66780" y="117162"/>
                  </a:lnTo>
                  <a:lnTo>
                    <a:pt x="67104" y="113494"/>
                  </a:lnTo>
                  <a:lnTo>
                    <a:pt x="67643" y="111930"/>
                  </a:lnTo>
                  <a:lnTo>
                    <a:pt x="70664" y="107884"/>
                  </a:lnTo>
                  <a:lnTo>
                    <a:pt x="70448" y="107237"/>
                  </a:lnTo>
                  <a:lnTo>
                    <a:pt x="69154" y="106806"/>
                  </a:lnTo>
                  <a:lnTo>
                    <a:pt x="67751" y="105133"/>
                  </a:lnTo>
                  <a:lnTo>
                    <a:pt x="67697" y="103623"/>
                  </a:lnTo>
                  <a:lnTo>
                    <a:pt x="70718" y="90515"/>
                  </a:lnTo>
                  <a:lnTo>
                    <a:pt x="72336" y="86469"/>
                  </a:lnTo>
                  <a:lnTo>
                    <a:pt x="74171" y="84581"/>
                  </a:lnTo>
                  <a:lnTo>
                    <a:pt x="75034" y="84689"/>
                  </a:lnTo>
                  <a:lnTo>
                    <a:pt x="75789" y="85121"/>
                  </a:lnTo>
                  <a:lnTo>
                    <a:pt x="76598" y="85337"/>
                  </a:lnTo>
                  <a:lnTo>
                    <a:pt x="77515" y="84959"/>
                  </a:lnTo>
                  <a:lnTo>
                    <a:pt x="78000" y="84150"/>
                  </a:lnTo>
                  <a:lnTo>
                    <a:pt x="77946" y="83179"/>
                  </a:lnTo>
                  <a:lnTo>
                    <a:pt x="77245" y="81399"/>
                  </a:lnTo>
                  <a:lnTo>
                    <a:pt x="75843" y="78810"/>
                  </a:lnTo>
                  <a:lnTo>
                    <a:pt x="75519" y="77731"/>
                  </a:lnTo>
                  <a:lnTo>
                    <a:pt x="75519" y="76868"/>
                  </a:lnTo>
                  <a:lnTo>
                    <a:pt x="75681" y="75088"/>
                  </a:lnTo>
                  <a:lnTo>
                    <a:pt x="75573" y="74171"/>
                  </a:lnTo>
                  <a:lnTo>
                    <a:pt x="73415" y="68938"/>
                  </a:lnTo>
                  <a:lnTo>
                    <a:pt x="73038" y="66834"/>
                  </a:lnTo>
                  <a:lnTo>
                    <a:pt x="73092" y="63382"/>
                  </a:lnTo>
                  <a:lnTo>
                    <a:pt x="73577" y="59984"/>
                  </a:lnTo>
                  <a:lnTo>
                    <a:pt x="76975" y="49843"/>
                  </a:lnTo>
                  <a:lnTo>
                    <a:pt x="76921" y="46984"/>
                  </a:lnTo>
                  <a:lnTo>
                    <a:pt x="75681" y="45689"/>
                  </a:lnTo>
                  <a:lnTo>
                    <a:pt x="73901" y="44718"/>
                  </a:lnTo>
                  <a:lnTo>
                    <a:pt x="72552" y="43477"/>
                  </a:lnTo>
                  <a:lnTo>
                    <a:pt x="72552" y="41482"/>
                  </a:lnTo>
                  <a:lnTo>
                    <a:pt x="73199" y="40888"/>
                  </a:lnTo>
                  <a:lnTo>
                    <a:pt x="76220" y="39216"/>
                  </a:lnTo>
                  <a:lnTo>
                    <a:pt x="77029" y="38245"/>
                  </a:lnTo>
                  <a:lnTo>
                    <a:pt x="78702" y="34847"/>
                  </a:lnTo>
                  <a:lnTo>
                    <a:pt x="79834" y="31071"/>
                  </a:lnTo>
                  <a:lnTo>
                    <a:pt x="80805" y="23357"/>
                  </a:lnTo>
                  <a:lnTo>
                    <a:pt x="81291" y="21847"/>
                  </a:lnTo>
                  <a:lnTo>
                    <a:pt x="81992" y="19851"/>
                  </a:lnTo>
                  <a:lnTo>
                    <a:pt x="82747" y="19042"/>
                  </a:lnTo>
                  <a:lnTo>
                    <a:pt x="84473" y="18556"/>
                  </a:lnTo>
                  <a:lnTo>
                    <a:pt x="85067" y="17963"/>
                  </a:lnTo>
                  <a:lnTo>
                    <a:pt x="85714" y="17154"/>
                  </a:lnTo>
                  <a:lnTo>
                    <a:pt x="89382" y="13755"/>
                  </a:lnTo>
                  <a:lnTo>
                    <a:pt x="90083" y="14025"/>
                  </a:lnTo>
                  <a:lnTo>
                    <a:pt x="90677" y="14726"/>
                  </a:lnTo>
                  <a:lnTo>
                    <a:pt x="91540" y="15212"/>
                  </a:lnTo>
                  <a:lnTo>
                    <a:pt x="92727" y="14942"/>
                  </a:lnTo>
                  <a:lnTo>
                    <a:pt x="93104" y="14025"/>
                  </a:lnTo>
                  <a:lnTo>
                    <a:pt x="93482" y="12892"/>
                  </a:lnTo>
                  <a:lnTo>
                    <a:pt x="96772" y="10087"/>
                  </a:lnTo>
                  <a:lnTo>
                    <a:pt x="97150" y="7498"/>
                  </a:lnTo>
                  <a:lnTo>
                    <a:pt x="97096" y="4585"/>
                  </a:lnTo>
                  <a:lnTo>
                    <a:pt x="97959" y="1834"/>
                  </a:lnTo>
                  <a:lnTo>
                    <a:pt x="99092" y="701"/>
                  </a:lnTo>
                  <a:lnTo>
                    <a:pt x="100117" y="539"/>
                  </a:lnTo>
                  <a:lnTo>
                    <a:pt x="100872" y="1241"/>
                  </a:lnTo>
                  <a:lnTo>
                    <a:pt x="101303" y="2643"/>
                  </a:lnTo>
                  <a:lnTo>
                    <a:pt x="102113" y="3884"/>
                  </a:lnTo>
                  <a:lnTo>
                    <a:pt x="103839" y="4369"/>
                  </a:lnTo>
                  <a:lnTo>
                    <a:pt x="107507" y="4585"/>
                  </a:lnTo>
                  <a:lnTo>
                    <a:pt x="109557" y="5340"/>
                  </a:lnTo>
                  <a:lnTo>
                    <a:pt x="110635" y="5934"/>
                  </a:lnTo>
                  <a:lnTo>
                    <a:pt x="111175" y="6581"/>
                  </a:lnTo>
                  <a:lnTo>
                    <a:pt x="111552" y="8037"/>
                  </a:lnTo>
                  <a:lnTo>
                    <a:pt x="112092" y="9440"/>
                  </a:lnTo>
                  <a:lnTo>
                    <a:pt x="112955" y="10465"/>
                  </a:lnTo>
                  <a:lnTo>
                    <a:pt x="114411" y="11004"/>
                  </a:lnTo>
                  <a:lnTo>
                    <a:pt x="115490" y="10411"/>
                  </a:lnTo>
                  <a:lnTo>
                    <a:pt x="119698" y="6257"/>
                  </a:lnTo>
                  <a:lnTo>
                    <a:pt x="121262" y="5286"/>
                  </a:lnTo>
                  <a:lnTo>
                    <a:pt x="122179" y="4531"/>
                  </a:lnTo>
                  <a:lnTo>
                    <a:pt x="122826" y="3452"/>
                  </a:lnTo>
                  <a:lnTo>
                    <a:pt x="123528" y="1564"/>
                  </a:lnTo>
                  <a:lnTo>
                    <a:pt x="124499" y="2104"/>
                  </a:lnTo>
                  <a:lnTo>
                    <a:pt x="125362" y="2266"/>
                  </a:lnTo>
                  <a:lnTo>
                    <a:pt x="127411" y="2373"/>
                  </a:lnTo>
                  <a:lnTo>
                    <a:pt x="131295" y="3398"/>
                  </a:lnTo>
                  <a:lnTo>
                    <a:pt x="132482" y="3560"/>
                  </a:lnTo>
                  <a:lnTo>
                    <a:pt x="134963" y="2859"/>
                  </a:lnTo>
                  <a:lnTo>
                    <a:pt x="137391" y="1618"/>
                  </a:lnTo>
                  <a:lnTo>
                    <a:pt x="139602" y="1187"/>
                  </a:lnTo>
                  <a:lnTo>
                    <a:pt x="141922" y="3452"/>
                  </a:lnTo>
                  <a:lnTo>
                    <a:pt x="142515" y="3506"/>
                  </a:lnTo>
                  <a:lnTo>
                    <a:pt x="143109" y="3398"/>
                  </a:lnTo>
                  <a:lnTo>
                    <a:pt x="143756" y="3614"/>
                  </a:lnTo>
                  <a:lnTo>
                    <a:pt x="144026" y="4046"/>
                  </a:lnTo>
                  <a:lnTo>
                    <a:pt x="144349" y="5178"/>
                  </a:lnTo>
                  <a:lnTo>
                    <a:pt x="146615" y="8900"/>
                  </a:lnTo>
                  <a:lnTo>
                    <a:pt x="147424" y="9332"/>
                  </a:lnTo>
                  <a:lnTo>
                    <a:pt x="148341" y="9440"/>
                  </a:lnTo>
                  <a:lnTo>
                    <a:pt x="149258" y="9170"/>
                  </a:lnTo>
                  <a:lnTo>
                    <a:pt x="151416" y="6959"/>
                  </a:lnTo>
                  <a:lnTo>
                    <a:pt x="152333" y="7012"/>
                  </a:lnTo>
                  <a:lnTo>
                    <a:pt x="153304" y="7390"/>
                  </a:lnTo>
                  <a:lnTo>
                    <a:pt x="154814" y="6959"/>
                  </a:lnTo>
                  <a:lnTo>
                    <a:pt x="155515" y="6311"/>
                  </a:lnTo>
                  <a:lnTo>
                    <a:pt x="155353" y="5718"/>
                  </a:lnTo>
                  <a:lnTo>
                    <a:pt x="154922" y="5071"/>
                  </a:lnTo>
                  <a:lnTo>
                    <a:pt x="154868" y="4207"/>
                  </a:lnTo>
                  <a:lnTo>
                    <a:pt x="155569" y="2967"/>
                  </a:lnTo>
                  <a:lnTo>
                    <a:pt x="157403" y="1133"/>
                  </a:lnTo>
                  <a:lnTo>
                    <a:pt x="157997" y="0"/>
                  </a:lnTo>
                  <a:lnTo>
                    <a:pt x="158914" y="162"/>
                  </a:lnTo>
                  <a:lnTo>
                    <a:pt x="162744" y="5664"/>
                  </a:lnTo>
                  <a:lnTo>
                    <a:pt x="163876" y="5718"/>
                  </a:lnTo>
                  <a:lnTo>
                    <a:pt x="166088" y="4585"/>
                  </a:lnTo>
                  <a:lnTo>
                    <a:pt x="168354" y="5502"/>
                  </a:lnTo>
                  <a:lnTo>
                    <a:pt x="170026" y="5448"/>
                  </a:lnTo>
                  <a:lnTo>
                    <a:pt x="171698" y="4963"/>
                  </a:lnTo>
                  <a:lnTo>
                    <a:pt x="174449" y="2643"/>
                  </a:lnTo>
                  <a:lnTo>
                    <a:pt x="175959" y="2859"/>
                  </a:lnTo>
                  <a:lnTo>
                    <a:pt x="179142" y="5071"/>
                  </a:lnTo>
                  <a:lnTo>
                    <a:pt x="182486" y="5826"/>
                  </a:lnTo>
                  <a:lnTo>
                    <a:pt x="189337" y="4531"/>
                  </a:lnTo>
                  <a:lnTo>
                    <a:pt x="192897" y="4531"/>
                  </a:lnTo>
                  <a:lnTo>
                    <a:pt x="197806" y="5880"/>
                  </a:lnTo>
                  <a:lnTo>
                    <a:pt x="213773" y="5556"/>
                  </a:lnTo>
                  <a:lnTo>
                    <a:pt x="214636" y="5125"/>
                  </a:lnTo>
                  <a:lnTo>
                    <a:pt x="215984" y="3830"/>
                  </a:lnTo>
                  <a:lnTo>
                    <a:pt x="217063" y="3560"/>
                  </a:lnTo>
                  <a:lnTo>
                    <a:pt x="218304" y="3776"/>
                  </a:lnTo>
                  <a:lnTo>
                    <a:pt x="219005" y="4369"/>
                  </a:lnTo>
                  <a:lnTo>
                    <a:pt x="219491" y="5232"/>
                  </a:lnTo>
                  <a:lnTo>
                    <a:pt x="220192" y="6095"/>
                  </a:lnTo>
                  <a:lnTo>
                    <a:pt x="223375" y="8361"/>
                  </a:lnTo>
                  <a:lnTo>
                    <a:pt x="230441" y="11975"/>
                  </a:lnTo>
                  <a:lnTo>
                    <a:pt x="235350" y="17154"/>
                  </a:lnTo>
                  <a:lnTo>
                    <a:pt x="237399" y="18394"/>
                  </a:lnTo>
                  <a:lnTo>
                    <a:pt x="239773" y="19096"/>
                  </a:lnTo>
                  <a:lnTo>
                    <a:pt x="242740" y="19527"/>
                  </a:lnTo>
                  <a:lnTo>
                    <a:pt x="244142" y="19581"/>
                  </a:lnTo>
                  <a:lnTo>
                    <a:pt x="246570" y="19419"/>
                  </a:lnTo>
                  <a:lnTo>
                    <a:pt x="247972" y="19959"/>
                  </a:lnTo>
                  <a:lnTo>
                    <a:pt x="248727" y="20660"/>
                  </a:lnTo>
                  <a:lnTo>
                    <a:pt x="247702" y="21361"/>
                  </a:lnTo>
                  <a:lnTo>
                    <a:pt x="245329" y="23465"/>
                  </a:lnTo>
                  <a:lnTo>
                    <a:pt x="244520" y="23950"/>
                  </a:lnTo>
                  <a:lnTo>
                    <a:pt x="243549" y="23842"/>
                  </a:lnTo>
                  <a:lnTo>
                    <a:pt x="231843" y="19797"/>
                  </a:lnTo>
                  <a:lnTo>
                    <a:pt x="231951" y="20174"/>
                  </a:lnTo>
                  <a:lnTo>
                    <a:pt x="232221" y="21145"/>
                  </a:lnTo>
                  <a:lnTo>
                    <a:pt x="232383" y="21577"/>
                  </a:lnTo>
                  <a:lnTo>
                    <a:pt x="233084" y="22170"/>
                  </a:lnTo>
                  <a:lnTo>
                    <a:pt x="233893" y="22440"/>
                  </a:lnTo>
                  <a:lnTo>
                    <a:pt x="234541" y="22764"/>
                  </a:lnTo>
                  <a:lnTo>
                    <a:pt x="234864" y="23681"/>
                  </a:lnTo>
                  <a:lnTo>
                    <a:pt x="234487" y="24112"/>
                  </a:lnTo>
                  <a:lnTo>
                    <a:pt x="233893" y="25029"/>
                  </a:lnTo>
                  <a:lnTo>
                    <a:pt x="233839" y="25946"/>
                  </a:lnTo>
                  <a:lnTo>
                    <a:pt x="235134" y="26378"/>
                  </a:lnTo>
                  <a:lnTo>
                    <a:pt x="236914" y="26486"/>
                  </a:lnTo>
                  <a:lnTo>
                    <a:pt x="238586" y="26917"/>
                  </a:lnTo>
                  <a:lnTo>
                    <a:pt x="239989" y="27618"/>
                  </a:lnTo>
                  <a:lnTo>
                    <a:pt x="240798" y="28697"/>
                  </a:lnTo>
                  <a:lnTo>
                    <a:pt x="240151" y="29938"/>
                  </a:lnTo>
                  <a:lnTo>
                    <a:pt x="240151" y="30801"/>
                  </a:lnTo>
                  <a:lnTo>
                    <a:pt x="241068" y="31125"/>
                  </a:lnTo>
                  <a:lnTo>
                    <a:pt x="241931" y="30855"/>
                  </a:lnTo>
                  <a:lnTo>
                    <a:pt x="242848" y="30262"/>
                  </a:lnTo>
                  <a:lnTo>
                    <a:pt x="243819" y="29884"/>
                  </a:lnTo>
                  <a:lnTo>
                    <a:pt x="244628" y="30262"/>
                  </a:lnTo>
                  <a:lnTo>
                    <a:pt x="252773" y="38299"/>
                  </a:lnTo>
                  <a:lnTo>
                    <a:pt x="254014" y="39162"/>
                  </a:lnTo>
                  <a:lnTo>
                    <a:pt x="256927" y="39755"/>
                  </a:lnTo>
                  <a:lnTo>
                    <a:pt x="258383" y="40457"/>
                  </a:lnTo>
                  <a:lnTo>
                    <a:pt x="259354" y="41428"/>
                  </a:lnTo>
                  <a:lnTo>
                    <a:pt x="259246" y="42506"/>
                  </a:lnTo>
                  <a:lnTo>
                    <a:pt x="257898" y="43477"/>
                  </a:lnTo>
                  <a:lnTo>
                    <a:pt x="256010" y="43693"/>
                  </a:lnTo>
                  <a:lnTo>
                    <a:pt x="254014" y="43262"/>
                  </a:lnTo>
                  <a:lnTo>
                    <a:pt x="250777" y="40996"/>
                  </a:lnTo>
                  <a:lnTo>
                    <a:pt x="248997" y="40403"/>
                  </a:lnTo>
                  <a:lnTo>
                    <a:pt x="244952" y="40133"/>
                  </a:lnTo>
                  <a:lnTo>
                    <a:pt x="244952" y="40726"/>
                  </a:lnTo>
                  <a:lnTo>
                    <a:pt x="247433" y="40888"/>
                  </a:lnTo>
                  <a:lnTo>
                    <a:pt x="249806" y="42021"/>
                  </a:lnTo>
                  <a:lnTo>
                    <a:pt x="251910" y="43585"/>
                  </a:lnTo>
                  <a:lnTo>
                    <a:pt x="253582" y="45150"/>
                  </a:lnTo>
                  <a:lnTo>
                    <a:pt x="254769" y="45635"/>
                  </a:lnTo>
                  <a:lnTo>
                    <a:pt x="256117" y="45419"/>
                  </a:lnTo>
                  <a:lnTo>
                    <a:pt x="257520" y="44988"/>
                  </a:lnTo>
                  <a:lnTo>
                    <a:pt x="258653" y="44826"/>
                  </a:lnTo>
                  <a:lnTo>
                    <a:pt x="259354" y="45096"/>
                  </a:lnTo>
                  <a:lnTo>
                    <a:pt x="261943" y="46714"/>
                  </a:lnTo>
                  <a:lnTo>
                    <a:pt x="262429" y="47577"/>
                  </a:lnTo>
                  <a:lnTo>
                    <a:pt x="266960" y="52054"/>
                  </a:lnTo>
                  <a:lnTo>
                    <a:pt x="267391" y="53079"/>
                  </a:lnTo>
                  <a:lnTo>
                    <a:pt x="267445" y="53780"/>
                  </a:lnTo>
                  <a:lnTo>
                    <a:pt x="266906" y="54212"/>
                  </a:lnTo>
                  <a:lnTo>
                    <a:pt x="265503" y="54374"/>
                  </a:lnTo>
                  <a:lnTo>
                    <a:pt x="260433" y="53834"/>
                  </a:lnTo>
                  <a:lnTo>
                    <a:pt x="261566" y="55129"/>
                  </a:lnTo>
                  <a:lnTo>
                    <a:pt x="263238" y="56154"/>
                  </a:lnTo>
                  <a:lnTo>
                    <a:pt x="266960" y="57395"/>
                  </a:lnTo>
                  <a:lnTo>
                    <a:pt x="270520" y="58042"/>
                  </a:lnTo>
                  <a:lnTo>
                    <a:pt x="271491" y="58797"/>
                  </a:lnTo>
                  <a:lnTo>
                    <a:pt x="271221" y="60361"/>
                  </a:lnTo>
                  <a:lnTo>
                    <a:pt x="270466" y="61117"/>
                  </a:lnTo>
                  <a:lnTo>
                    <a:pt x="267877" y="62519"/>
                  </a:lnTo>
                  <a:lnTo>
                    <a:pt x="266960" y="63382"/>
                  </a:lnTo>
                  <a:lnTo>
                    <a:pt x="265557" y="65594"/>
                  </a:lnTo>
                  <a:lnTo>
                    <a:pt x="264479" y="66187"/>
                  </a:lnTo>
                  <a:lnTo>
                    <a:pt x="255956" y="66942"/>
                  </a:lnTo>
                  <a:lnTo>
                    <a:pt x="254068" y="66619"/>
                  </a:lnTo>
                  <a:lnTo>
                    <a:pt x="250508" y="64946"/>
                  </a:lnTo>
                  <a:lnTo>
                    <a:pt x="248835" y="64569"/>
                  </a:lnTo>
                  <a:lnTo>
                    <a:pt x="246947" y="63814"/>
                  </a:lnTo>
                  <a:lnTo>
                    <a:pt x="245814" y="62034"/>
                  </a:lnTo>
                  <a:lnTo>
                    <a:pt x="245005" y="59930"/>
                  </a:lnTo>
                  <a:lnTo>
                    <a:pt x="243657" y="57556"/>
                  </a:lnTo>
                  <a:lnTo>
                    <a:pt x="243333" y="56639"/>
                  </a:lnTo>
                  <a:lnTo>
                    <a:pt x="243225" y="54697"/>
                  </a:lnTo>
                  <a:lnTo>
                    <a:pt x="242848" y="54104"/>
                  </a:lnTo>
                  <a:lnTo>
                    <a:pt x="241931" y="53511"/>
                  </a:lnTo>
                  <a:lnTo>
                    <a:pt x="240205" y="52648"/>
                  </a:lnTo>
                  <a:lnTo>
                    <a:pt x="241175" y="54482"/>
                  </a:lnTo>
                  <a:lnTo>
                    <a:pt x="241391" y="55021"/>
                  </a:lnTo>
                  <a:lnTo>
                    <a:pt x="242200" y="60092"/>
                  </a:lnTo>
                  <a:lnTo>
                    <a:pt x="242848" y="61332"/>
                  </a:lnTo>
                  <a:lnTo>
                    <a:pt x="244034" y="62897"/>
                  </a:lnTo>
                  <a:lnTo>
                    <a:pt x="244952" y="65000"/>
                  </a:lnTo>
                  <a:lnTo>
                    <a:pt x="245005" y="67158"/>
                  </a:lnTo>
                  <a:lnTo>
                    <a:pt x="243765" y="68722"/>
                  </a:lnTo>
                  <a:lnTo>
                    <a:pt x="242416" y="68668"/>
                  </a:lnTo>
                  <a:lnTo>
                    <a:pt x="238640" y="66834"/>
                  </a:lnTo>
                  <a:lnTo>
                    <a:pt x="236914" y="66349"/>
                  </a:lnTo>
                  <a:lnTo>
                    <a:pt x="225694" y="66511"/>
                  </a:lnTo>
                  <a:lnTo>
                    <a:pt x="218520" y="65270"/>
                  </a:lnTo>
                  <a:lnTo>
                    <a:pt x="207354" y="65378"/>
                  </a:lnTo>
                  <a:lnTo>
                    <a:pt x="204279" y="66619"/>
                  </a:lnTo>
                  <a:lnTo>
                    <a:pt x="202121" y="69855"/>
                  </a:lnTo>
                  <a:lnTo>
                    <a:pt x="204171" y="68668"/>
                  </a:lnTo>
                  <a:lnTo>
                    <a:pt x="206706" y="67913"/>
                  </a:lnTo>
                  <a:lnTo>
                    <a:pt x="209403" y="67590"/>
                  </a:lnTo>
                  <a:lnTo>
                    <a:pt x="214150" y="67536"/>
                  </a:lnTo>
                  <a:lnTo>
                    <a:pt x="216794" y="67967"/>
                  </a:lnTo>
                  <a:lnTo>
                    <a:pt x="218304" y="69100"/>
                  </a:lnTo>
                  <a:lnTo>
                    <a:pt x="217279" y="71366"/>
                  </a:lnTo>
                  <a:lnTo>
                    <a:pt x="216848" y="73307"/>
                  </a:lnTo>
                  <a:lnTo>
                    <a:pt x="217711" y="75573"/>
                  </a:lnTo>
                  <a:lnTo>
                    <a:pt x="219221" y="77623"/>
                  </a:lnTo>
                  <a:lnTo>
                    <a:pt x="220570" y="78917"/>
                  </a:lnTo>
                  <a:lnTo>
                    <a:pt x="221433" y="79295"/>
                  </a:lnTo>
                  <a:lnTo>
                    <a:pt x="224723" y="80104"/>
                  </a:lnTo>
                  <a:lnTo>
                    <a:pt x="225910" y="80751"/>
                  </a:lnTo>
                  <a:lnTo>
                    <a:pt x="226557" y="81453"/>
                  </a:lnTo>
                  <a:lnTo>
                    <a:pt x="227744" y="83664"/>
                  </a:lnTo>
                  <a:lnTo>
                    <a:pt x="229416" y="82747"/>
                  </a:lnTo>
                  <a:lnTo>
                    <a:pt x="232005" y="82532"/>
                  </a:lnTo>
                  <a:lnTo>
                    <a:pt x="234649" y="82909"/>
                  </a:lnTo>
                  <a:lnTo>
                    <a:pt x="236590" y="83664"/>
                  </a:lnTo>
                  <a:lnTo>
                    <a:pt x="237292" y="83826"/>
                  </a:lnTo>
                  <a:lnTo>
                    <a:pt x="237885" y="83664"/>
                  </a:lnTo>
                  <a:lnTo>
                    <a:pt x="238263" y="83772"/>
                  </a:lnTo>
                  <a:lnTo>
                    <a:pt x="238424" y="84527"/>
                  </a:lnTo>
                  <a:lnTo>
                    <a:pt x="238424" y="86901"/>
                  </a:lnTo>
                  <a:lnTo>
                    <a:pt x="238263" y="88088"/>
                  </a:lnTo>
                  <a:lnTo>
                    <a:pt x="237831" y="89113"/>
                  </a:lnTo>
                  <a:lnTo>
                    <a:pt x="237184" y="89868"/>
                  </a:lnTo>
                  <a:lnTo>
                    <a:pt x="236321" y="90191"/>
                  </a:lnTo>
                  <a:lnTo>
                    <a:pt x="235458" y="90623"/>
                  </a:lnTo>
                  <a:lnTo>
                    <a:pt x="234702" y="91540"/>
                  </a:lnTo>
                  <a:lnTo>
                    <a:pt x="233677" y="93212"/>
                  </a:lnTo>
                  <a:lnTo>
                    <a:pt x="233084" y="93752"/>
                  </a:lnTo>
                  <a:lnTo>
                    <a:pt x="232275" y="94345"/>
                  </a:lnTo>
                  <a:lnTo>
                    <a:pt x="231574" y="95046"/>
                  </a:lnTo>
                  <a:lnTo>
                    <a:pt x="231304" y="95855"/>
                  </a:lnTo>
                  <a:lnTo>
                    <a:pt x="230980" y="99415"/>
                  </a:lnTo>
                  <a:lnTo>
                    <a:pt x="230711" y="100332"/>
                  </a:lnTo>
                  <a:lnTo>
                    <a:pt x="229416" y="101519"/>
                  </a:lnTo>
                  <a:lnTo>
                    <a:pt x="228445" y="101411"/>
                  </a:lnTo>
                  <a:lnTo>
                    <a:pt x="226557" y="99685"/>
                  </a:lnTo>
                  <a:lnTo>
                    <a:pt x="223914" y="98660"/>
                  </a:lnTo>
                  <a:lnTo>
                    <a:pt x="223267" y="98552"/>
                  </a:lnTo>
                  <a:lnTo>
                    <a:pt x="222458" y="98822"/>
                  </a:lnTo>
                  <a:lnTo>
                    <a:pt x="222458" y="99469"/>
                  </a:lnTo>
                  <a:lnTo>
                    <a:pt x="222727" y="100332"/>
                  </a:lnTo>
                  <a:lnTo>
                    <a:pt x="222943" y="101196"/>
                  </a:lnTo>
                  <a:lnTo>
                    <a:pt x="223914" y="102167"/>
                  </a:lnTo>
                  <a:lnTo>
                    <a:pt x="230117" y="105673"/>
                  </a:lnTo>
                  <a:lnTo>
                    <a:pt x="231628" y="106158"/>
                  </a:lnTo>
                  <a:lnTo>
                    <a:pt x="233354" y="106320"/>
                  </a:lnTo>
                  <a:lnTo>
                    <a:pt x="236914" y="106320"/>
                  </a:lnTo>
                  <a:lnTo>
                    <a:pt x="238910" y="106698"/>
                  </a:lnTo>
                  <a:lnTo>
                    <a:pt x="239234" y="107615"/>
                  </a:lnTo>
                  <a:lnTo>
                    <a:pt x="238910" y="108963"/>
                  </a:lnTo>
                  <a:lnTo>
                    <a:pt x="239018" y="110420"/>
                  </a:lnTo>
                  <a:lnTo>
                    <a:pt x="241283" y="112793"/>
                  </a:lnTo>
                  <a:lnTo>
                    <a:pt x="244628" y="113009"/>
                  </a:lnTo>
                  <a:lnTo>
                    <a:pt x="248404" y="112739"/>
                  </a:lnTo>
                  <a:lnTo>
                    <a:pt x="252072" y="113440"/>
                  </a:lnTo>
                  <a:lnTo>
                    <a:pt x="253097" y="114088"/>
                  </a:lnTo>
                  <a:lnTo>
                    <a:pt x="253366" y="114681"/>
                  </a:lnTo>
                  <a:lnTo>
                    <a:pt x="253582" y="115274"/>
                  </a:lnTo>
                  <a:lnTo>
                    <a:pt x="254176" y="116084"/>
                  </a:lnTo>
                  <a:lnTo>
                    <a:pt x="254553" y="117001"/>
                  </a:lnTo>
                  <a:lnTo>
                    <a:pt x="254122" y="117918"/>
                  </a:lnTo>
                  <a:lnTo>
                    <a:pt x="253258" y="118565"/>
                  </a:lnTo>
                  <a:lnTo>
                    <a:pt x="252395" y="118781"/>
                  </a:lnTo>
                  <a:lnTo>
                    <a:pt x="251640" y="119428"/>
                  </a:lnTo>
                  <a:lnTo>
                    <a:pt x="249429" y="122179"/>
                  </a:lnTo>
                  <a:lnTo>
                    <a:pt x="248512" y="122988"/>
                  </a:lnTo>
                  <a:lnTo>
                    <a:pt x="249860" y="123420"/>
                  </a:lnTo>
                  <a:lnTo>
                    <a:pt x="251694" y="123258"/>
                  </a:lnTo>
                  <a:lnTo>
                    <a:pt x="253528" y="122772"/>
                  </a:lnTo>
                  <a:lnTo>
                    <a:pt x="254769" y="122071"/>
                  </a:lnTo>
                  <a:lnTo>
                    <a:pt x="256387" y="121801"/>
                  </a:lnTo>
                  <a:lnTo>
                    <a:pt x="258113" y="122826"/>
                  </a:lnTo>
                  <a:lnTo>
                    <a:pt x="259192" y="124121"/>
                  </a:lnTo>
                  <a:lnTo>
                    <a:pt x="258976" y="124768"/>
                  </a:lnTo>
                  <a:lnTo>
                    <a:pt x="257412" y="125092"/>
                  </a:lnTo>
                  <a:lnTo>
                    <a:pt x="254230" y="126602"/>
                  </a:lnTo>
                  <a:lnTo>
                    <a:pt x="252665" y="127088"/>
                  </a:lnTo>
                  <a:lnTo>
                    <a:pt x="246678" y="127735"/>
                  </a:lnTo>
                  <a:lnTo>
                    <a:pt x="246678" y="128328"/>
                  </a:lnTo>
                  <a:lnTo>
                    <a:pt x="248727" y="128328"/>
                  </a:lnTo>
                  <a:lnTo>
                    <a:pt x="255039" y="129515"/>
                  </a:lnTo>
                  <a:lnTo>
                    <a:pt x="263400" y="130109"/>
                  </a:lnTo>
                  <a:lnTo>
                    <a:pt x="262429" y="131457"/>
                  </a:lnTo>
                  <a:lnTo>
                    <a:pt x="260649" y="132104"/>
                  </a:lnTo>
                  <a:lnTo>
                    <a:pt x="258653" y="132590"/>
                  </a:lnTo>
                  <a:lnTo>
                    <a:pt x="257142" y="133399"/>
                  </a:lnTo>
                  <a:lnTo>
                    <a:pt x="253906" y="135773"/>
                  </a:lnTo>
                  <a:lnTo>
                    <a:pt x="253258" y="136743"/>
                  </a:lnTo>
                  <a:lnTo>
                    <a:pt x="254445" y="137930"/>
                  </a:lnTo>
                  <a:lnTo>
                    <a:pt x="257951" y="139009"/>
                  </a:lnTo>
                  <a:lnTo>
                    <a:pt x="261512" y="139495"/>
                  </a:lnTo>
                  <a:lnTo>
                    <a:pt x="264802" y="140304"/>
                  </a:lnTo>
                  <a:lnTo>
                    <a:pt x="267553" y="142623"/>
                  </a:lnTo>
                  <a:lnTo>
                    <a:pt x="268254" y="143972"/>
                  </a:lnTo>
                  <a:lnTo>
                    <a:pt x="268632" y="145644"/>
                  </a:lnTo>
                  <a:lnTo>
                    <a:pt x="269010" y="151362"/>
                  </a:lnTo>
                  <a:lnTo>
                    <a:pt x="269603" y="153034"/>
                  </a:lnTo>
                  <a:lnTo>
                    <a:pt x="270358" y="154490"/>
                  </a:lnTo>
                  <a:lnTo>
                    <a:pt x="271221" y="155731"/>
                  </a:lnTo>
                  <a:lnTo>
                    <a:pt x="274782" y="158752"/>
                  </a:lnTo>
                  <a:lnTo>
                    <a:pt x="276022" y="160586"/>
                  </a:lnTo>
                  <a:lnTo>
                    <a:pt x="279960" y="164038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="" xmlns:a16="http://schemas.microsoft.com/office/drawing/2014/main" id="{4652BD45-6BF0-E7BD-6B15-A8253C57F2DF}"/>
                </a:ext>
              </a:extLst>
            </p:cNvPr>
            <p:cNvSpPr/>
            <p:nvPr/>
          </p:nvSpPr>
          <p:spPr>
            <a:xfrm>
              <a:off x="5181475" y="1750205"/>
              <a:ext cx="18900" cy="11012"/>
            </a:xfrm>
            <a:custGeom>
              <a:avLst/>
              <a:gdLst>
                <a:gd name="connsiteX0" fmla="*/ 3075 w 20066"/>
                <a:gd name="connsiteY0" fmla="*/ 2697 h 11489"/>
                <a:gd name="connsiteX1" fmla="*/ 0 w 20066"/>
                <a:gd name="connsiteY1" fmla="*/ 0 h 11489"/>
                <a:gd name="connsiteX2" fmla="*/ 2967 w 20066"/>
                <a:gd name="connsiteY2" fmla="*/ 539 h 11489"/>
                <a:gd name="connsiteX3" fmla="*/ 12892 w 20066"/>
                <a:gd name="connsiteY3" fmla="*/ 539 h 11489"/>
                <a:gd name="connsiteX4" fmla="*/ 17639 w 20066"/>
                <a:gd name="connsiteY4" fmla="*/ 593 h 11489"/>
                <a:gd name="connsiteX5" fmla="*/ 18071 w 20066"/>
                <a:gd name="connsiteY5" fmla="*/ 1618 h 11489"/>
                <a:gd name="connsiteX6" fmla="*/ 18610 w 20066"/>
                <a:gd name="connsiteY6" fmla="*/ 5502 h 11489"/>
                <a:gd name="connsiteX7" fmla="*/ 20067 w 20066"/>
                <a:gd name="connsiteY7" fmla="*/ 9008 h 11489"/>
                <a:gd name="connsiteX8" fmla="*/ 17154 w 20066"/>
                <a:gd name="connsiteY8" fmla="*/ 11058 h 11489"/>
                <a:gd name="connsiteX9" fmla="*/ 15913 w 20066"/>
                <a:gd name="connsiteY9" fmla="*/ 11436 h 11489"/>
                <a:gd name="connsiteX10" fmla="*/ 14672 w 20066"/>
                <a:gd name="connsiteY10" fmla="*/ 11490 h 11489"/>
                <a:gd name="connsiteX11" fmla="*/ 11705 w 20066"/>
                <a:gd name="connsiteY11" fmla="*/ 10734 h 11489"/>
                <a:gd name="connsiteX12" fmla="*/ 10033 w 20066"/>
                <a:gd name="connsiteY12" fmla="*/ 8253 h 11489"/>
                <a:gd name="connsiteX13" fmla="*/ 5124 w 20066"/>
                <a:gd name="connsiteY13" fmla="*/ 5448 h 1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066" h="11489">
                  <a:moveTo>
                    <a:pt x="3075" y="2697"/>
                  </a:moveTo>
                  <a:lnTo>
                    <a:pt x="0" y="0"/>
                  </a:lnTo>
                  <a:lnTo>
                    <a:pt x="2967" y="539"/>
                  </a:lnTo>
                  <a:lnTo>
                    <a:pt x="12892" y="539"/>
                  </a:lnTo>
                  <a:lnTo>
                    <a:pt x="17639" y="593"/>
                  </a:lnTo>
                  <a:lnTo>
                    <a:pt x="18071" y="1618"/>
                  </a:lnTo>
                  <a:lnTo>
                    <a:pt x="18610" y="5502"/>
                  </a:lnTo>
                  <a:lnTo>
                    <a:pt x="20067" y="9008"/>
                  </a:lnTo>
                  <a:lnTo>
                    <a:pt x="17154" y="11058"/>
                  </a:lnTo>
                  <a:lnTo>
                    <a:pt x="15913" y="11436"/>
                  </a:lnTo>
                  <a:lnTo>
                    <a:pt x="14672" y="11490"/>
                  </a:lnTo>
                  <a:lnTo>
                    <a:pt x="11705" y="10734"/>
                  </a:lnTo>
                  <a:lnTo>
                    <a:pt x="10033" y="8253"/>
                  </a:lnTo>
                  <a:lnTo>
                    <a:pt x="5124" y="5448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sp>
        <p:nvSpPr>
          <p:cNvPr id="4" name="Rounded Rectangle 3"/>
          <p:cNvSpPr/>
          <p:nvPr/>
        </p:nvSpPr>
        <p:spPr>
          <a:xfrm>
            <a:off x="540882" y="808860"/>
            <a:ext cx="2625705" cy="4138901"/>
          </a:xfrm>
          <a:prstGeom prst="roundRect">
            <a:avLst>
              <a:gd name="adj" fmla="val 4652"/>
            </a:avLst>
          </a:prstGeom>
          <a:solidFill>
            <a:srgbClr val="004F91"/>
          </a:solidFill>
          <a:ln w="6350"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667344" y="915173"/>
            <a:ext cx="89639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500</a:t>
            </a:r>
            <a:endParaRPr lang="en-US" sz="28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708681" y="1334548"/>
            <a:ext cx="121058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spc="300" dirty="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r</a:t>
            </a:r>
            <a:r>
              <a:rPr lang="en-US" sz="1100" spc="30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esponden</a:t>
            </a:r>
            <a:endParaRPr lang="en-US" sz="11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2114186" y="3213088"/>
            <a:ext cx="93006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>
                <a:solidFill>
                  <a:schemeClr val="bg1">
                    <a:alpha val="50000"/>
                  </a:schemeClr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(Moe ±xx %)</a:t>
            </a:r>
            <a:endParaRPr lang="en-US" sz="1000" dirty="0">
              <a:solidFill>
                <a:schemeClr val="bg1">
                  <a:alpha val="50000"/>
                </a:schemeClr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pic>
        <p:nvPicPr>
          <p:cNvPr id="112" name="Graphic 111">
            <a:extLst>
              <a:ext uri="{FF2B5EF4-FFF2-40B4-BE49-F238E27FC236}">
                <a16:creationId xmlns="" xmlns:a16="http://schemas.microsoft.com/office/drawing/2014/main" id="{EAC11EC1-8A00-DD05-12E2-31C9CEB20FA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rcRect l="-693" r="-3"/>
          <a:stretch/>
        </p:blipFill>
        <p:spPr>
          <a:xfrm>
            <a:off x="667344" y="1860884"/>
            <a:ext cx="2270900" cy="1407338"/>
          </a:xfrm>
          <a:prstGeom prst="rect">
            <a:avLst/>
          </a:prstGeom>
        </p:spPr>
      </p:pic>
      <p:sp>
        <p:nvSpPr>
          <p:cNvPr id="123" name="TextBox 122">
            <a:extLst>
              <a:ext uri="{FF2B5EF4-FFF2-40B4-BE49-F238E27FC236}">
                <a16:creationId xmlns="" xmlns:a16="http://schemas.microsoft.com/office/drawing/2014/main" id="{27469F2D-CC2A-6761-411A-88603780C240}"/>
              </a:ext>
            </a:extLst>
          </p:cNvPr>
          <p:cNvSpPr txBox="1"/>
          <p:nvPr/>
        </p:nvSpPr>
        <p:spPr>
          <a:xfrm>
            <a:off x="3419034" y="915173"/>
            <a:ext cx="4219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5</a:t>
            </a:r>
            <a:endParaRPr lang="en-US" sz="28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="" xmlns:a16="http://schemas.microsoft.com/office/drawing/2014/main" id="{9D5209BB-61EC-1955-B060-EFD419BC6A0A}"/>
              </a:ext>
            </a:extLst>
          </p:cNvPr>
          <p:cNvSpPr txBox="1"/>
          <p:nvPr/>
        </p:nvSpPr>
        <p:spPr>
          <a:xfrm>
            <a:off x="3438571" y="1334548"/>
            <a:ext cx="99418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spc="30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provinsi</a:t>
            </a:r>
            <a:endParaRPr lang="en-US" sz="11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cxnSp>
        <p:nvCxnSpPr>
          <p:cNvPr id="126" name="Straight Connector 125">
            <a:extLst>
              <a:ext uri="{FF2B5EF4-FFF2-40B4-BE49-F238E27FC236}">
                <a16:creationId xmlns="" xmlns:a16="http://schemas.microsoft.com/office/drawing/2014/main" id="{DB35DADC-2930-DF47-0E21-CA3A17E42138}"/>
              </a:ext>
            </a:extLst>
          </p:cNvPr>
          <p:cNvCxnSpPr>
            <a:cxnSpLocks/>
          </p:cNvCxnSpPr>
          <p:nvPr/>
        </p:nvCxnSpPr>
        <p:spPr>
          <a:xfrm>
            <a:off x="2596005" y="276177"/>
            <a:ext cx="0" cy="389108"/>
          </a:xfrm>
          <a:prstGeom prst="line">
            <a:avLst/>
          </a:prstGeom>
          <a:ln w="12700">
            <a:solidFill>
              <a:schemeClr val="bg1"/>
            </a:solidFill>
            <a:prstDash val="soli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Rounded Rectangle 55">
            <a:extLst>
              <a:ext uri="{FF2B5EF4-FFF2-40B4-BE49-F238E27FC236}">
                <a16:creationId xmlns="" xmlns:a16="http://schemas.microsoft.com/office/drawing/2014/main" id="{B0AE7A1E-D409-D977-564D-B652077859AD}"/>
              </a:ext>
            </a:extLst>
          </p:cNvPr>
          <p:cNvSpPr/>
          <p:nvPr/>
        </p:nvSpPr>
        <p:spPr>
          <a:xfrm>
            <a:off x="2643419" y="272535"/>
            <a:ext cx="6068782" cy="388364"/>
          </a:xfrm>
          <a:prstGeom prst="roundRect">
            <a:avLst>
              <a:gd name="adj" fmla="val 0"/>
            </a:avLst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100" dirty="0" err="1">
                <a:solidFill>
                  <a:srgbClr val="F2F2F2"/>
                </a:solidFill>
              </a:rPr>
              <a:t>Penelitian</a:t>
            </a:r>
            <a:r>
              <a:rPr lang="en-US" sz="1100" dirty="0">
                <a:solidFill>
                  <a:srgbClr val="F2F2F2"/>
                </a:solidFill>
              </a:rPr>
              <a:t> </a:t>
            </a:r>
            <a:r>
              <a:rPr lang="en-US" sz="1100" dirty="0" err="1">
                <a:solidFill>
                  <a:srgbClr val="F2F2F2"/>
                </a:solidFill>
              </a:rPr>
              <a:t>dilakukan</a:t>
            </a:r>
            <a:r>
              <a:rPr lang="en-US" sz="1100" dirty="0">
                <a:solidFill>
                  <a:srgbClr val="F2F2F2"/>
                </a:solidFill>
              </a:rPr>
              <a:t> </a:t>
            </a:r>
            <a:r>
              <a:rPr lang="en-US" sz="1100" dirty="0" err="1">
                <a:solidFill>
                  <a:srgbClr val="F2F2F2"/>
                </a:solidFill>
              </a:rPr>
              <a:t>secara</a:t>
            </a:r>
            <a:r>
              <a:rPr lang="en-US" sz="1100" dirty="0">
                <a:solidFill>
                  <a:srgbClr val="F2F2F2"/>
                </a:solidFill>
              </a:rPr>
              <a:t> </a:t>
            </a:r>
            <a:r>
              <a:rPr lang="en-US" sz="1100" dirty="0" err="1">
                <a:solidFill>
                  <a:srgbClr val="F2F2F2"/>
                </a:solidFill>
              </a:rPr>
              <a:t>kuantitatif</a:t>
            </a:r>
            <a:r>
              <a:rPr lang="en-US" sz="1100" dirty="0">
                <a:solidFill>
                  <a:srgbClr val="F2F2F2"/>
                </a:solidFill>
              </a:rPr>
              <a:t> </a:t>
            </a:r>
            <a:r>
              <a:rPr lang="en-US" sz="1100" dirty="0" err="1">
                <a:solidFill>
                  <a:srgbClr val="F2F2F2"/>
                </a:solidFill>
              </a:rPr>
              <a:t>melalui</a:t>
            </a:r>
            <a:r>
              <a:rPr lang="en-US" sz="1100" dirty="0">
                <a:solidFill>
                  <a:srgbClr val="F2F2F2"/>
                </a:solidFill>
              </a:rPr>
              <a:t> </a:t>
            </a:r>
            <a:r>
              <a:rPr lang="en-US" sz="1100" b="1" dirty="0" err="1">
                <a:solidFill>
                  <a:srgbClr val="F2F2F2"/>
                </a:solidFill>
              </a:rPr>
              <a:t>survei</a:t>
            </a:r>
            <a:r>
              <a:rPr lang="en-US" sz="1100" b="1" dirty="0">
                <a:solidFill>
                  <a:srgbClr val="F2F2F2"/>
                </a:solidFill>
              </a:rPr>
              <a:t> </a:t>
            </a:r>
            <a:r>
              <a:rPr lang="en-US" sz="1100" b="1" dirty="0" err="1">
                <a:solidFill>
                  <a:srgbClr val="F2F2F2"/>
                </a:solidFill>
              </a:rPr>
              <a:t>tatap</a:t>
            </a:r>
            <a:r>
              <a:rPr lang="en-US" sz="1100" b="1" dirty="0">
                <a:solidFill>
                  <a:srgbClr val="F2F2F2"/>
                </a:solidFill>
              </a:rPr>
              <a:t> </a:t>
            </a:r>
            <a:r>
              <a:rPr lang="en-US" sz="1100" b="1" dirty="0" err="1" smtClean="0">
                <a:solidFill>
                  <a:srgbClr val="F2F2F2"/>
                </a:solidFill>
              </a:rPr>
              <a:t>muka</a:t>
            </a:r>
            <a:endParaRPr lang="en-US" sz="1100" dirty="0">
              <a:solidFill>
                <a:srgbClr val="F2F2F2"/>
              </a:solidFill>
            </a:endParaRPr>
          </a:p>
        </p:txBody>
      </p:sp>
      <p:pic>
        <p:nvPicPr>
          <p:cNvPr id="133" name="Graphic 132">
            <a:extLst>
              <a:ext uri="{FF2B5EF4-FFF2-40B4-BE49-F238E27FC236}">
                <a16:creationId xmlns="" xmlns:a16="http://schemas.microsoft.com/office/drawing/2014/main" id="{B26471B4-CA43-0902-A5E9-C221FE201CAC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="" xmlns:asvg="http://schemas.microsoft.com/office/drawing/2016/SVG/main" r:embed="rId6"/>
              </a:ext>
            </a:extLst>
          </a:blip>
          <a:srcRect t="1" b="6352"/>
          <a:stretch/>
        </p:blipFill>
        <p:spPr>
          <a:xfrm>
            <a:off x="7564016" y="1542667"/>
            <a:ext cx="912640" cy="592479"/>
          </a:xfrm>
          <a:prstGeom prst="rect">
            <a:avLst/>
          </a:prstGeom>
        </p:spPr>
      </p:pic>
      <p:pic>
        <p:nvPicPr>
          <p:cNvPr id="134" name="Graphic 133">
            <a:extLst>
              <a:ext uri="{FF2B5EF4-FFF2-40B4-BE49-F238E27FC236}">
                <a16:creationId xmlns="" xmlns:a16="http://schemas.microsoft.com/office/drawing/2014/main" id="{3D0382A9-5296-F6A3-E81A-1EAE92E5FE9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6200000" flipV="1">
            <a:off x="-1367600" y="-950482"/>
            <a:ext cx="1949905" cy="1949905"/>
          </a:xfrm>
          <a:prstGeom prst="rect">
            <a:avLst/>
          </a:prstGeom>
        </p:spPr>
      </p:pic>
      <p:pic>
        <p:nvPicPr>
          <p:cNvPr id="144" name="Graphic 143">
            <a:extLst>
              <a:ext uri="{FF2B5EF4-FFF2-40B4-BE49-F238E27FC236}">
                <a16:creationId xmlns="" xmlns:a16="http://schemas.microsoft.com/office/drawing/2014/main" id="{47BA7C9E-4105-A849-12DE-26C31F83921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=""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271255" y="3018951"/>
            <a:ext cx="1205401" cy="553998"/>
          </a:xfrm>
          <a:prstGeom prst="rect">
            <a:avLst/>
          </a:prstGeom>
        </p:spPr>
      </p:pic>
      <p:pic>
        <p:nvPicPr>
          <p:cNvPr id="13" name="Graphic 12">
            <a:extLst>
              <a:ext uri="{FF2B5EF4-FFF2-40B4-BE49-F238E27FC236}">
                <a16:creationId xmlns="" xmlns:a16="http://schemas.microsoft.com/office/drawing/2014/main" id="{DD9B81A5-4DCD-E003-B619-7C3F8EC36F8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=""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7475840" y="3906941"/>
            <a:ext cx="757008" cy="75857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="" xmlns:a16="http://schemas.microsoft.com/office/drawing/2014/main" id="{BA5F4854-5AD8-E32C-97ED-88A2D8BF294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2" name="Group 11">
              <a:extLst>
                <a:ext uri="{FF2B5EF4-FFF2-40B4-BE49-F238E27FC236}">
                  <a16:creationId xmlns="" xmlns:a16="http://schemas.microsoft.com/office/drawing/2014/main" id="{6DC0239E-AD23-9091-72D1-7563AEDC1A96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="" xmlns:a16="http://schemas.microsoft.com/office/drawing/2014/main" id="{4DD7100D-1EFC-41EA-6381-1C7C0C871334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="" xmlns:a16="http://schemas.microsoft.com/office/drawing/2014/main" id="{DAE0C0C1-7280-0DC1-94BC-D5F42ACF447B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="" xmlns:a16="http://schemas.microsoft.com/office/drawing/2014/main" id="{14438212-C123-3C6D-6F38-DC52C7F99F5E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8" name="Rectangle 157">
                <a:extLst>
                  <a:ext uri="{FF2B5EF4-FFF2-40B4-BE49-F238E27FC236}">
                    <a16:creationId xmlns="" xmlns:a16="http://schemas.microsoft.com/office/drawing/2014/main" id="{B8FBAA25-DBF2-0B71-61E5-670F9502476C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24" name="Rectangle 23">
              <a:extLst>
                <a:ext uri="{FF2B5EF4-FFF2-40B4-BE49-F238E27FC236}">
                  <a16:creationId xmlns="" xmlns:a16="http://schemas.microsoft.com/office/drawing/2014/main" id="{7D906268-28C0-153A-0B2A-C17F46BB59CE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="" xmlns:a16="http://schemas.microsoft.com/office/drawing/2014/main" id="{2ED7BDC7-5FB8-8E1C-1610-6F273492ED7C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90DC835B-C8B0-F392-0C99-82A56D9B4FEC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F3A95568-0F8A-F16C-848C-978608ECA339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="" xmlns:a16="http://schemas.microsoft.com/office/drawing/2014/main" id="{856EC9C6-FA3B-97E4-9D30-540B68D4ED06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1E7E0123-4901-8A45-6A6D-C665E0413C1C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152491F0-7039-92E9-3233-28E495C7D006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80637F6C-97A5-7457-F91A-F703BA2A177A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58428A54-78F3-760C-3DE2-E2B139D68565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C0E098E0-A138-6115-7D5C-38D5812AB6BE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5F77DACD-F73F-C662-795B-CD7750925285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0AB8A60F-BE19-B4C2-C384-48020823D2C8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="" xmlns:a16="http://schemas.microsoft.com/office/drawing/2014/main" id="{E0FF55AF-EDB8-4EA9-6218-D70F67E7931C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="" xmlns:a16="http://schemas.microsoft.com/office/drawing/2014/main" id="{00CEA3A6-7918-E8A7-DF44-860C8AB4D852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E6C672F6-B495-7233-9E0C-2DBA95C8C6D3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="" xmlns:a16="http://schemas.microsoft.com/office/drawing/2014/main" id="{495006DC-E020-4796-BD48-0B13A9C30C0B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147" name="Rectangle 146">
                <a:extLst>
                  <a:ext uri="{FF2B5EF4-FFF2-40B4-BE49-F238E27FC236}">
                    <a16:creationId xmlns="" xmlns:a16="http://schemas.microsoft.com/office/drawing/2014/main" id="{D3DE8F79-04F6-09A6-5930-4E1F165BE8C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="" xmlns:a16="http://schemas.microsoft.com/office/drawing/2014/main" id="{67CEAA91-FEC0-9C77-1B6A-3D811360C69D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="" xmlns:a16="http://schemas.microsoft.com/office/drawing/2014/main" id="{92BD3D82-2497-0D43-92E8-872B4E7FAF69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="" xmlns:a16="http://schemas.microsoft.com/office/drawing/2014/main" id="{33A3DAD7-AE3F-17C4-2363-4E016E0E83FC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="" xmlns:a16="http://schemas.microsoft.com/office/drawing/2014/main" id="{1B16E66F-D91D-F7F3-443D-A7AE8BB1C576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="" xmlns:a16="http://schemas.microsoft.com/office/drawing/2014/main" id="{9D1709ED-2750-FC6C-8E7D-6C98EFCB45A3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="" xmlns:a16="http://schemas.microsoft.com/office/drawing/2014/main" id="{7D41A6D4-1584-7467-EA7B-8F8953A73013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="" xmlns:a16="http://schemas.microsoft.com/office/drawing/2014/main" id="{92345847-6503-99EF-4CA8-E7D1007CF940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4" name="Group 43">
              <a:extLst>
                <a:ext uri="{FF2B5EF4-FFF2-40B4-BE49-F238E27FC236}">
                  <a16:creationId xmlns="" xmlns:a16="http://schemas.microsoft.com/office/drawing/2014/main" id="{D6FBA538-65B4-5CB1-C32A-49F9237DC634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145" name="Rectangle 144">
                <a:extLst>
                  <a:ext uri="{FF2B5EF4-FFF2-40B4-BE49-F238E27FC236}">
                    <a16:creationId xmlns="" xmlns:a16="http://schemas.microsoft.com/office/drawing/2014/main" id="{369D3375-06F8-4DB6-72C9-E7206040297C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="" xmlns:a16="http://schemas.microsoft.com/office/drawing/2014/main" id="{358D52C1-D0B0-2258-24F2-65E2563BE585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="" xmlns:a16="http://schemas.microsoft.com/office/drawing/2014/main" id="{5E04818A-AA2F-A191-F831-CFC38C810620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="" xmlns:a16="http://schemas.microsoft.com/office/drawing/2014/main" id="{A64249D4-E58A-D3EE-9ED6-435ED038B5D7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="" xmlns:a16="http://schemas.microsoft.com/office/drawing/2014/main" id="{A34547A6-E1AF-3B7D-CC67-202EB6BB0842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="" xmlns:a16="http://schemas.microsoft.com/office/drawing/2014/main" id="{3BED2AD3-DCA1-9384-FA93-53B872E8ECB2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="" xmlns:a16="http://schemas.microsoft.com/office/drawing/2014/main" id="{0EDBBF6C-47B6-8B29-3671-8B438349F10D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="" xmlns:a16="http://schemas.microsoft.com/office/drawing/2014/main" id="{9C670B1B-5A56-35F3-812C-BCA1216FCCF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6" name="Group 45">
              <a:extLst>
                <a:ext uri="{FF2B5EF4-FFF2-40B4-BE49-F238E27FC236}">
                  <a16:creationId xmlns="" xmlns:a16="http://schemas.microsoft.com/office/drawing/2014/main" id="{04F12B2E-898F-1EDE-A4FD-A73795EAA747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="" xmlns:a16="http://schemas.microsoft.com/office/drawing/2014/main" id="{565F11B3-8D2F-98F3-E89E-BDF23177B909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="" xmlns:a16="http://schemas.microsoft.com/office/drawing/2014/main" id="{AD74F665-2C8B-1697-D7BD-0D703C9A1A0D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="" xmlns:a16="http://schemas.microsoft.com/office/drawing/2014/main" id="{1825A3BA-BC63-E31E-86DA-C1FECC985C4A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sp>
        <p:nvSpPr>
          <p:cNvPr id="159" name="Slide Number Placeholder 73">
            <a:extLst>
              <a:ext uri="{FF2B5EF4-FFF2-40B4-BE49-F238E27FC236}">
                <a16:creationId xmlns="" xmlns:a16="http://schemas.microsoft.com/office/drawing/2014/main" id="{FE841B14-A30E-4798-3E23-6BDBF4BC8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chemeClr val="bg1"/>
                </a:solidFill>
              </a:rPr>
              <a:t>5</a:t>
            </a:fld>
            <a:endParaRPr lang="en-US">
              <a:solidFill>
                <a:schemeClr val="bg1"/>
              </a:solidFill>
            </a:endParaRPr>
          </a:p>
        </p:txBody>
      </p:sp>
      <p:pic>
        <p:nvPicPr>
          <p:cNvPr id="6" name="Graphic 5">
            <a:extLst>
              <a:ext uri="{FF2B5EF4-FFF2-40B4-BE49-F238E27FC236}">
                <a16:creationId xmlns="" xmlns:a16="http://schemas.microsoft.com/office/drawing/2014/main" id="{A8A5999B-4F60-488E-CC73-02613707AEA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=""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3304596" y="2768561"/>
            <a:ext cx="1545616" cy="73353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lnSpc>
                <a:spcPts val="1000"/>
              </a:lnSpc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DKI Jakarta</a:t>
            </a:r>
          </a:p>
          <a:p>
            <a:pPr marL="285750" indent="-285750">
              <a:lnSpc>
                <a:spcPts val="1000"/>
              </a:lnSpc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Jawa Barat</a:t>
            </a:r>
          </a:p>
          <a:p>
            <a:pPr marL="285750" indent="-285750">
              <a:lnSpc>
                <a:spcPts val="1000"/>
              </a:lnSpc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Jawa Timur</a:t>
            </a:r>
          </a:p>
          <a:p>
            <a:pPr marL="285750" indent="-285750">
              <a:lnSpc>
                <a:spcPts val="1000"/>
              </a:lnSpc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Sumatera Utara</a:t>
            </a:r>
          </a:p>
          <a:p>
            <a:pPr marL="285750" indent="-285750">
              <a:lnSpc>
                <a:spcPts val="1000"/>
              </a:lnSpc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Sumatera Selatan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3228447" y="3587095"/>
            <a:ext cx="2694951" cy="1360666"/>
            <a:chOff x="534752" y="3587095"/>
            <a:chExt cx="2694951" cy="1360666"/>
          </a:xfrm>
        </p:grpSpPr>
        <p:sp>
          <p:nvSpPr>
            <p:cNvPr id="129" name="Rounded Rectangle 3">
              <a:extLst>
                <a:ext uri="{FF2B5EF4-FFF2-40B4-BE49-F238E27FC236}">
                  <a16:creationId xmlns="" xmlns:a16="http://schemas.microsoft.com/office/drawing/2014/main" id="{FE5BF428-F87B-2E95-D740-26A2003CFEE2}"/>
                </a:ext>
              </a:extLst>
            </p:cNvPr>
            <p:cNvSpPr/>
            <p:nvPr/>
          </p:nvSpPr>
          <p:spPr>
            <a:xfrm>
              <a:off x="545754" y="4429932"/>
              <a:ext cx="2625705" cy="516158"/>
            </a:xfrm>
            <a:prstGeom prst="roundRect">
              <a:avLst>
                <a:gd name="adj" fmla="val 18272"/>
              </a:avLst>
            </a:prstGeom>
            <a:solidFill>
              <a:srgbClr val="F2F2F2"/>
            </a:solidFill>
            <a:ln w="6350">
              <a:noFill/>
            </a:ln>
            <a:effectLst>
              <a:outerShdw blurRad="63500" sx="102000" sy="102000" algn="ctr" rotWithShape="0">
                <a:prstClr val="black">
                  <a:alpha val="12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="" xmlns:a16="http://schemas.microsoft.com/office/drawing/2014/main" id="{DB382DC3-64DB-475F-246A-91569DC355E6}"/>
                </a:ext>
              </a:extLst>
            </p:cNvPr>
            <p:cNvSpPr txBox="1"/>
            <p:nvPr/>
          </p:nvSpPr>
          <p:spPr>
            <a:xfrm>
              <a:off x="611329" y="4453143"/>
              <a:ext cx="261837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sz="1400" b="1">
                  <a:solidFill>
                    <a:srgbClr val="004F91"/>
                  </a:solidFill>
                  <a:ea typeface="Cambria" panose="02040503050406030204" pitchFamily="18" charset="0"/>
                  <a:cs typeface="Arial" panose="020B0604020202020204" pitchFamily="34" charset="0"/>
                </a:rPr>
                <a:t>27 Jan - 3 Feb 2026</a:t>
              </a:r>
            </a:p>
          </p:txBody>
        </p:sp>
        <p:pic>
          <p:nvPicPr>
            <p:cNvPr id="132" name="Graphic 118">
              <a:extLst>
                <a:ext uri="{FF2B5EF4-FFF2-40B4-BE49-F238E27FC236}">
                  <a16:creationId xmlns="" xmlns:a16="http://schemas.microsoft.com/office/drawing/2014/main" id="{1BAE97B1-D0EA-AEDA-4828-B19B81247FF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16">
                      <a14:imgEffect>
                        <a14:brightnessContrast bright="-100000"/>
                      </a14:imgEffect>
                    </a14:imgLayer>
                  </a14:imgProps>
                </a:ext>
              </a:extLst>
            </a:blip>
            <a:srcRect t="1" b="17564"/>
            <a:stretch/>
          </p:blipFill>
          <p:spPr>
            <a:xfrm>
              <a:off x="2607579" y="4549488"/>
              <a:ext cx="483135" cy="398273"/>
            </a:xfrm>
            <a:prstGeom prst="rect">
              <a:avLst/>
            </a:prstGeom>
          </p:spPr>
        </p:pic>
        <p:sp>
          <p:nvSpPr>
            <p:cNvPr id="135" name="TextBox 134">
              <a:extLst>
                <a:ext uri="{FF2B5EF4-FFF2-40B4-BE49-F238E27FC236}">
                  <a16:creationId xmlns="" xmlns:a16="http://schemas.microsoft.com/office/drawing/2014/main" id="{BA3147B7-8FA9-E2A4-14D1-DB27972E0889}"/>
                </a:ext>
              </a:extLst>
            </p:cNvPr>
            <p:cNvSpPr txBox="1"/>
            <p:nvPr/>
          </p:nvSpPr>
          <p:spPr>
            <a:xfrm>
              <a:off x="618741" y="4665789"/>
              <a:ext cx="161454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spc="3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turun lapangan</a:t>
              </a:r>
              <a:endParaRPr lang="en-US" sz="10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endParaRPr>
            </a:p>
          </p:txBody>
        </p:sp>
        <p:sp>
          <p:nvSpPr>
            <p:cNvPr id="136" name="Rounded Rectangle 3">
              <a:extLst>
                <a:ext uri="{FF2B5EF4-FFF2-40B4-BE49-F238E27FC236}">
                  <a16:creationId xmlns="" xmlns:a16="http://schemas.microsoft.com/office/drawing/2014/main" id="{B372C3E5-65CD-F893-92C8-1F53AF801EB4}"/>
                </a:ext>
              </a:extLst>
            </p:cNvPr>
            <p:cNvSpPr/>
            <p:nvPr/>
          </p:nvSpPr>
          <p:spPr>
            <a:xfrm>
              <a:off x="534752" y="3587095"/>
              <a:ext cx="2625705" cy="807061"/>
            </a:xfrm>
            <a:prstGeom prst="roundRect">
              <a:avLst>
                <a:gd name="adj" fmla="val 14944"/>
              </a:avLst>
            </a:prstGeom>
            <a:solidFill>
              <a:srgbClr val="F2F2F2"/>
            </a:solidFill>
            <a:ln w="6350">
              <a:noFill/>
            </a:ln>
            <a:effectLst>
              <a:outerShdw blurRad="63500" sx="102000" sy="102000" algn="ctr" rotWithShape="0">
                <a:prstClr val="black">
                  <a:alpha val="12000"/>
                </a:prstClr>
              </a:outerShd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TextBox 136">
              <a:extLst>
                <a:ext uri="{FF2B5EF4-FFF2-40B4-BE49-F238E27FC236}">
                  <a16:creationId xmlns="" xmlns:a16="http://schemas.microsoft.com/office/drawing/2014/main" id="{0383CCB4-795A-7E80-13BA-8C89BFAA00C2}"/>
                </a:ext>
              </a:extLst>
            </p:cNvPr>
            <p:cNvSpPr txBox="1"/>
            <p:nvPr/>
          </p:nvSpPr>
          <p:spPr>
            <a:xfrm>
              <a:off x="605199" y="3908694"/>
              <a:ext cx="188352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>
                  <a:solidFill>
                    <a:srgbClr val="004F91"/>
                  </a:solidFill>
                  <a:ea typeface="Cambria" panose="02040503050406030204" pitchFamily="18" charset="0"/>
                  <a:cs typeface="Arial" panose="020B0604020202020204" pitchFamily="34" charset="0"/>
                </a:rPr>
                <a:t>Purposive Sampling</a:t>
              </a:r>
              <a:endParaRPr lang="en-US" sz="1400" b="1" dirty="0">
                <a:solidFill>
                  <a:srgbClr val="004F91"/>
                </a:solidFill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38" name="TextBox 137">
              <a:extLst>
                <a:ext uri="{FF2B5EF4-FFF2-40B4-BE49-F238E27FC236}">
                  <a16:creationId xmlns="" xmlns:a16="http://schemas.microsoft.com/office/drawing/2014/main" id="{51155021-13A4-0D22-8FC2-8562BAA3ED1B}"/>
                </a:ext>
              </a:extLst>
            </p:cNvPr>
            <p:cNvSpPr txBox="1"/>
            <p:nvPr/>
          </p:nvSpPr>
          <p:spPr>
            <a:xfrm>
              <a:off x="612611" y="3753439"/>
              <a:ext cx="17828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spc="300">
                  <a:solidFill>
                    <a:schemeClr val="tx1">
                      <a:lumMod val="85000"/>
                      <a:lumOff val="15000"/>
                    </a:schemeClr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metode sampling</a:t>
              </a:r>
              <a:endParaRPr lang="en-US" sz="10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endParaRPr>
            </a:p>
          </p:txBody>
        </p:sp>
        <p:pic>
          <p:nvPicPr>
            <p:cNvPr id="142" name="Graphic 17" descr="Magnifying glass">
              <a:extLst>
                <a:ext uri="{FF2B5EF4-FFF2-40B4-BE49-F238E27FC236}">
                  <a16:creationId xmlns="" xmlns:a16="http://schemas.microsoft.com/office/drawing/2014/main" id="{BDF6D230-B56A-AEF0-B78D-07E3720E96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7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rightnessContrast bright="-100000"/>
                      </a14:imgEffect>
                    </a14:imgLayer>
                  </a14:imgProps>
                </a:ext>
              </a:extLst>
            </a:blip>
            <a:srcRect l="-704" t="-6815" r="704" b="18938"/>
            <a:stretch/>
          </p:blipFill>
          <p:spPr>
            <a:xfrm>
              <a:off x="2469736" y="3847906"/>
              <a:ext cx="617457" cy="542602"/>
            </a:xfrm>
            <a:prstGeom prst="rect">
              <a:avLst/>
            </a:prstGeom>
          </p:spPr>
        </p:pic>
      </p:grpSp>
      <p:sp>
        <p:nvSpPr>
          <p:cNvPr id="143" name="TextBox 142">
            <a:extLst>
              <a:ext uri="{FF2B5EF4-FFF2-40B4-BE49-F238E27FC236}">
                <a16:creationId xmlns="" xmlns:a16="http://schemas.microsoft.com/office/drawing/2014/main" id="{E2D39FF4-BCFF-89BD-25E5-C627A56EF429}"/>
              </a:ext>
            </a:extLst>
          </p:cNvPr>
          <p:cNvSpPr txBox="1"/>
          <p:nvPr/>
        </p:nvSpPr>
        <p:spPr>
          <a:xfrm>
            <a:off x="661006" y="3828482"/>
            <a:ext cx="2516525" cy="4257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300"/>
              </a:lnSpc>
            </a:pPr>
            <a:r>
              <a:rPr lang="en-US" sz="100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Masyarakat umum yang mengetahui/ menggunakan kendaraan listrik</a:t>
            </a:r>
            <a:endParaRPr lang="en-US" sz="1000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="" xmlns:a16="http://schemas.microsoft.com/office/drawing/2014/main" id="{0AA26E08-9D57-E73A-61D9-D99B96E25602}"/>
              </a:ext>
            </a:extLst>
          </p:cNvPr>
          <p:cNvSpPr txBox="1"/>
          <p:nvPr/>
        </p:nvSpPr>
        <p:spPr>
          <a:xfrm>
            <a:off x="683579" y="3616890"/>
            <a:ext cx="96853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spc="30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kategori</a:t>
            </a:r>
            <a:endParaRPr lang="en-US" sz="10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19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290302" y="4136857"/>
            <a:ext cx="777061" cy="777061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21"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967092" y="4335616"/>
            <a:ext cx="431845" cy="431845"/>
          </a:xfrm>
          <a:prstGeom prst="rect">
            <a:avLst/>
          </a:prstGeom>
        </p:spPr>
      </p:pic>
      <p:sp>
        <p:nvSpPr>
          <p:cNvPr id="14" name="Rectangle: Rounded Corners 13">
            <a:extLst>
              <a:ext uri="{FF2B5EF4-FFF2-40B4-BE49-F238E27FC236}">
                <a16:creationId xmlns="" xmlns:a16="http://schemas.microsoft.com/office/drawing/2014/main" id="{F448C8E7-123F-A07D-B08B-507DED5AE271}"/>
              </a:ext>
            </a:extLst>
          </p:cNvPr>
          <p:cNvSpPr/>
          <p:nvPr/>
        </p:nvSpPr>
        <p:spPr>
          <a:xfrm>
            <a:off x="582306" y="3570461"/>
            <a:ext cx="2516525" cy="1296862"/>
          </a:xfrm>
          <a:prstGeom prst="roundRect">
            <a:avLst>
              <a:gd name="adj" fmla="val 8441"/>
            </a:avLst>
          </a:prstGeom>
          <a:noFill/>
          <a:ln>
            <a:solidFill>
              <a:srgbClr val="F2F2F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03878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Rectangle 112">
            <a:extLst>
              <a:ext uri="{FF2B5EF4-FFF2-40B4-BE49-F238E27FC236}">
                <a16:creationId xmlns="" xmlns:a16="http://schemas.microsoft.com/office/drawing/2014/main" id="{FEA4C02B-9A6A-E510-745C-7B4AA47F32A2}"/>
              </a:ext>
            </a:extLst>
          </p:cNvPr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216000" rIns="216000" bIns="288000" rtlCol="0" anchor="b"/>
          <a:lstStyle/>
          <a:p>
            <a:pPr>
              <a:lnSpc>
                <a:spcPts val="1500"/>
              </a:lnSpc>
            </a:pP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434202" y="253113"/>
            <a:ext cx="2114391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Metode Penelitian</a:t>
            </a:r>
            <a:endParaRPr lang="en-US" sz="1900" dirty="0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57" name="Rounded Rectangle 56"/>
          <p:cNvSpPr/>
          <p:nvPr/>
        </p:nvSpPr>
        <p:spPr>
          <a:xfrm>
            <a:off x="534752" y="3624778"/>
            <a:ext cx="5336677" cy="1321313"/>
          </a:xfrm>
          <a:prstGeom prst="roundRect">
            <a:avLst>
              <a:gd name="adj" fmla="val 11180"/>
            </a:avLst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err="1" smtClean="0"/>
              <a:t>menye</a:t>
            </a:r>
            <a:endParaRPr lang="en-US" dirty="0"/>
          </a:p>
        </p:txBody>
      </p:sp>
      <p:sp>
        <p:nvSpPr>
          <p:cNvPr id="65" name="TextBox 64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653624" y="3933419"/>
            <a:ext cx="36566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004F91"/>
                </a:solidFill>
                <a:ea typeface="Cambria" panose="02040503050406030204" pitchFamily="18" charset="0"/>
                <a:cs typeface="Arial" panose="020B0604020202020204" pitchFamily="34" charset="0"/>
              </a:rPr>
              <a:t>Januari-Maret</a:t>
            </a:r>
            <a:r>
              <a:rPr lang="en-US" sz="2000" b="1" dirty="0" smtClean="0">
                <a:solidFill>
                  <a:srgbClr val="004F91"/>
                </a:solidFill>
                <a:ea typeface="Cambria" panose="02040503050406030204" pitchFamily="18" charset="0"/>
                <a:cs typeface="Arial" panose="020B0604020202020204" pitchFamily="34" charset="0"/>
              </a:rPr>
              <a:t> 2026</a:t>
            </a:r>
            <a:endParaRPr lang="en-US" b="1" dirty="0">
              <a:solidFill>
                <a:srgbClr val="004F91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="" xmlns:a16="http://schemas.microsoft.com/office/drawing/2014/main" id="{6A72BEE0-1EB1-E2E1-243B-4EC6491ABB59}"/>
              </a:ext>
            </a:extLst>
          </p:cNvPr>
          <p:cNvSpPr txBox="1"/>
          <p:nvPr/>
        </p:nvSpPr>
        <p:spPr>
          <a:xfrm>
            <a:off x="675542" y="4378713"/>
            <a:ext cx="344838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spc="300" dirty="0" err="1" smtClean="0">
                <a:solidFill>
                  <a:srgbClr val="262626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Pelaksanaan</a:t>
            </a:r>
            <a:r>
              <a:rPr lang="en-US" sz="1100" spc="300" dirty="0" smtClean="0">
                <a:solidFill>
                  <a:srgbClr val="262626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 In-depth Interview*</a:t>
            </a:r>
            <a:endParaRPr lang="en-US" sz="1100" spc="300" dirty="0">
              <a:solidFill>
                <a:srgbClr val="262626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cxnSp>
        <p:nvCxnSpPr>
          <p:cNvPr id="126" name="Straight Connector 125">
            <a:extLst>
              <a:ext uri="{FF2B5EF4-FFF2-40B4-BE49-F238E27FC236}">
                <a16:creationId xmlns="" xmlns:a16="http://schemas.microsoft.com/office/drawing/2014/main" id="{DB35DADC-2930-DF47-0E21-CA3A17E42138}"/>
              </a:ext>
            </a:extLst>
          </p:cNvPr>
          <p:cNvCxnSpPr>
            <a:cxnSpLocks/>
          </p:cNvCxnSpPr>
          <p:nvPr/>
        </p:nvCxnSpPr>
        <p:spPr>
          <a:xfrm>
            <a:off x="2596005" y="276177"/>
            <a:ext cx="0" cy="389108"/>
          </a:xfrm>
          <a:prstGeom prst="line">
            <a:avLst/>
          </a:prstGeom>
          <a:ln w="12700">
            <a:solidFill>
              <a:schemeClr val="bg1"/>
            </a:solidFill>
            <a:prstDash val="soli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1" name="Rounded Rectangle 55">
            <a:extLst>
              <a:ext uri="{FF2B5EF4-FFF2-40B4-BE49-F238E27FC236}">
                <a16:creationId xmlns="" xmlns:a16="http://schemas.microsoft.com/office/drawing/2014/main" id="{B0AE7A1E-D409-D977-564D-B652077859AD}"/>
              </a:ext>
            </a:extLst>
          </p:cNvPr>
          <p:cNvSpPr/>
          <p:nvPr/>
        </p:nvSpPr>
        <p:spPr>
          <a:xfrm>
            <a:off x="2643419" y="258247"/>
            <a:ext cx="6068782" cy="388364"/>
          </a:xfrm>
          <a:prstGeom prst="roundRect">
            <a:avLst>
              <a:gd name="adj" fmla="val 0"/>
            </a:avLst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900" dirty="0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In-Depth Interview</a:t>
            </a:r>
            <a:endParaRPr lang="en-US" sz="1900" dirty="0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pic>
        <p:nvPicPr>
          <p:cNvPr id="134" name="Graphic 133">
            <a:extLst>
              <a:ext uri="{FF2B5EF4-FFF2-40B4-BE49-F238E27FC236}">
                <a16:creationId xmlns="" xmlns:a16="http://schemas.microsoft.com/office/drawing/2014/main" id="{3D0382A9-5296-F6A3-E81A-1EAE92E5FE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6200000" flipV="1">
            <a:off x="-1367600" y="-950482"/>
            <a:ext cx="1949905" cy="1949905"/>
          </a:xfrm>
          <a:prstGeom prst="rect">
            <a:avLst/>
          </a:prstGeom>
        </p:spPr>
      </p:pic>
      <p:pic>
        <p:nvPicPr>
          <p:cNvPr id="14" name="Graphic 13">
            <a:extLst>
              <a:ext uri="{FF2B5EF4-FFF2-40B4-BE49-F238E27FC236}">
                <a16:creationId xmlns="" xmlns:a16="http://schemas.microsoft.com/office/drawing/2014/main" id="{2B2273AA-666D-02F3-90A8-C09DF6CC2C75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96DAC541-7B7A-43D3-8B79-37D633B846F1}">
                <asvg:svgBlip xmlns="" xmlns:asvg="http://schemas.microsoft.com/office/drawing/2016/SVG/main" r:embed="rId14"/>
              </a:ext>
            </a:extLst>
          </a:blip>
          <a:srcRect t="1" b="17564"/>
          <a:stretch/>
        </p:blipFill>
        <p:spPr>
          <a:xfrm>
            <a:off x="4454310" y="3936618"/>
            <a:ext cx="1232860" cy="1016309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="" xmlns:a16="http://schemas.microsoft.com/office/drawing/2014/main" id="{BA5F4854-5AD8-E32C-97ED-88A2D8BF294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2" name="Group 11">
              <a:extLst>
                <a:ext uri="{FF2B5EF4-FFF2-40B4-BE49-F238E27FC236}">
                  <a16:creationId xmlns="" xmlns:a16="http://schemas.microsoft.com/office/drawing/2014/main" id="{6DC0239E-AD23-9091-72D1-7563AEDC1A96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155" name="Rectangle 154">
                <a:extLst>
                  <a:ext uri="{FF2B5EF4-FFF2-40B4-BE49-F238E27FC236}">
                    <a16:creationId xmlns="" xmlns:a16="http://schemas.microsoft.com/office/drawing/2014/main" id="{4DD7100D-1EFC-41EA-6381-1C7C0C871334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="" xmlns:a16="http://schemas.microsoft.com/office/drawing/2014/main" id="{DAE0C0C1-7280-0DC1-94BC-D5F42ACF447B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7" name="Rectangle 156">
                <a:extLst>
                  <a:ext uri="{FF2B5EF4-FFF2-40B4-BE49-F238E27FC236}">
                    <a16:creationId xmlns="" xmlns:a16="http://schemas.microsoft.com/office/drawing/2014/main" id="{14438212-C123-3C6D-6F38-DC52C7F99F5E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8" name="Rectangle 157">
                <a:extLst>
                  <a:ext uri="{FF2B5EF4-FFF2-40B4-BE49-F238E27FC236}">
                    <a16:creationId xmlns="" xmlns:a16="http://schemas.microsoft.com/office/drawing/2014/main" id="{B8FBAA25-DBF2-0B71-61E5-670F9502476C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24" name="Rectangle 23">
              <a:extLst>
                <a:ext uri="{FF2B5EF4-FFF2-40B4-BE49-F238E27FC236}">
                  <a16:creationId xmlns="" xmlns:a16="http://schemas.microsoft.com/office/drawing/2014/main" id="{7D906268-28C0-153A-0B2A-C17F46BB59CE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="" xmlns:a16="http://schemas.microsoft.com/office/drawing/2014/main" id="{2ED7BDC7-5FB8-8E1C-1610-6F273492ED7C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90DC835B-C8B0-F392-0C99-82A56D9B4FEC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F3A95568-0F8A-F16C-848C-978608ECA339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="" xmlns:a16="http://schemas.microsoft.com/office/drawing/2014/main" id="{856EC9C6-FA3B-97E4-9D30-540B68D4ED06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1E7E0123-4901-8A45-6A6D-C665E0413C1C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152491F0-7039-92E9-3233-28E495C7D006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80637F6C-97A5-7457-F91A-F703BA2A177A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58428A54-78F3-760C-3DE2-E2B139D68565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C0E098E0-A138-6115-7D5C-38D5812AB6BE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5F77DACD-F73F-C662-795B-CD7750925285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0AB8A60F-BE19-B4C2-C384-48020823D2C8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="" xmlns:a16="http://schemas.microsoft.com/office/drawing/2014/main" id="{E0FF55AF-EDB8-4EA9-6218-D70F67E7931C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="" xmlns:a16="http://schemas.microsoft.com/office/drawing/2014/main" id="{00CEA3A6-7918-E8A7-DF44-860C8AB4D852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E6C672F6-B495-7233-9E0C-2DBA95C8C6D3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="" xmlns:a16="http://schemas.microsoft.com/office/drawing/2014/main" id="{495006DC-E020-4796-BD48-0B13A9C30C0B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147" name="Rectangle 146">
                <a:extLst>
                  <a:ext uri="{FF2B5EF4-FFF2-40B4-BE49-F238E27FC236}">
                    <a16:creationId xmlns="" xmlns:a16="http://schemas.microsoft.com/office/drawing/2014/main" id="{D3DE8F79-04F6-09A6-5930-4E1F165BE8C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="" xmlns:a16="http://schemas.microsoft.com/office/drawing/2014/main" id="{67CEAA91-FEC0-9C77-1B6A-3D811360C69D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="" xmlns:a16="http://schemas.microsoft.com/office/drawing/2014/main" id="{92BD3D82-2497-0D43-92E8-872B4E7FAF69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="" xmlns:a16="http://schemas.microsoft.com/office/drawing/2014/main" id="{33A3DAD7-AE3F-17C4-2363-4E016E0E83FC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="" xmlns:a16="http://schemas.microsoft.com/office/drawing/2014/main" id="{1B16E66F-D91D-F7F3-443D-A7AE8BB1C576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="" xmlns:a16="http://schemas.microsoft.com/office/drawing/2014/main" id="{9D1709ED-2750-FC6C-8E7D-6C98EFCB45A3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="" xmlns:a16="http://schemas.microsoft.com/office/drawing/2014/main" id="{7D41A6D4-1584-7467-EA7B-8F8953A73013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="" xmlns:a16="http://schemas.microsoft.com/office/drawing/2014/main" id="{92345847-6503-99EF-4CA8-E7D1007CF940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4" name="Group 43">
              <a:extLst>
                <a:ext uri="{FF2B5EF4-FFF2-40B4-BE49-F238E27FC236}">
                  <a16:creationId xmlns="" xmlns:a16="http://schemas.microsoft.com/office/drawing/2014/main" id="{D6FBA538-65B4-5CB1-C32A-49F9237DC634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145" name="Rectangle 144">
                <a:extLst>
                  <a:ext uri="{FF2B5EF4-FFF2-40B4-BE49-F238E27FC236}">
                    <a16:creationId xmlns="" xmlns:a16="http://schemas.microsoft.com/office/drawing/2014/main" id="{369D3375-06F8-4DB6-72C9-E7206040297C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="" xmlns:a16="http://schemas.microsoft.com/office/drawing/2014/main" id="{358D52C1-D0B0-2258-24F2-65E2563BE585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="" xmlns:a16="http://schemas.microsoft.com/office/drawing/2014/main" id="{5E04818A-AA2F-A191-F831-CFC38C810620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50" name="Rectangle 49">
                <a:extLst>
                  <a:ext uri="{FF2B5EF4-FFF2-40B4-BE49-F238E27FC236}">
                    <a16:creationId xmlns="" xmlns:a16="http://schemas.microsoft.com/office/drawing/2014/main" id="{A64249D4-E58A-D3EE-9ED6-435ED038B5D7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="" xmlns:a16="http://schemas.microsoft.com/office/drawing/2014/main" id="{A34547A6-E1AF-3B7D-CC67-202EB6BB0842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2" name="Rectangle 51">
                <a:extLst>
                  <a:ext uri="{FF2B5EF4-FFF2-40B4-BE49-F238E27FC236}">
                    <a16:creationId xmlns="" xmlns:a16="http://schemas.microsoft.com/office/drawing/2014/main" id="{3BED2AD3-DCA1-9384-FA93-53B872E8ECB2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="" xmlns:a16="http://schemas.microsoft.com/office/drawing/2014/main" id="{0EDBBF6C-47B6-8B29-3671-8B438349F10D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="" xmlns:a16="http://schemas.microsoft.com/office/drawing/2014/main" id="{9C670B1B-5A56-35F3-812C-BCA1216FCCF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46" name="Group 45">
              <a:extLst>
                <a:ext uri="{FF2B5EF4-FFF2-40B4-BE49-F238E27FC236}">
                  <a16:creationId xmlns="" xmlns:a16="http://schemas.microsoft.com/office/drawing/2014/main" id="{04F12B2E-898F-1EDE-A4FD-A73795EAA747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="" xmlns:a16="http://schemas.microsoft.com/office/drawing/2014/main" id="{565F11B3-8D2F-98F3-E89E-BDF23177B909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="" xmlns:a16="http://schemas.microsoft.com/office/drawing/2014/main" id="{AD74F665-2C8B-1697-D7BD-0D703C9A1A0D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="" xmlns:a16="http://schemas.microsoft.com/office/drawing/2014/main" id="{1825A3BA-BC63-E31E-86DA-C1FECC985C4A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sp>
        <p:nvSpPr>
          <p:cNvPr id="159" name="Slide Number Placeholder 73">
            <a:extLst>
              <a:ext uri="{FF2B5EF4-FFF2-40B4-BE49-F238E27FC236}">
                <a16:creationId xmlns="" xmlns:a16="http://schemas.microsoft.com/office/drawing/2014/main" id="{FE841B14-A30E-4798-3E23-6BDBF4BC8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chemeClr val="bg1"/>
                </a:solidFill>
              </a:rPr>
              <a:t>6</a:t>
            </a:fld>
            <a:endParaRPr lang="en-US">
              <a:solidFill>
                <a:schemeClr val="bg1"/>
              </a:solidFill>
            </a:endParaRPr>
          </a:p>
        </p:txBody>
      </p:sp>
      <p:pic>
        <p:nvPicPr>
          <p:cNvPr id="6" name="Graphic 5">
            <a:extLst>
              <a:ext uri="{FF2B5EF4-FFF2-40B4-BE49-F238E27FC236}">
                <a16:creationId xmlns="" xmlns:a16="http://schemas.microsoft.com/office/drawing/2014/main" id="{A8A5999B-4F60-488E-CC73-02613707AEA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=""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64" name="Rounded Rectangle 3">
            <a:extLst>
              <a:ext uri="{FF2B5EF4-FFF2-40B4-BE49-F238E27FC236}">
                <a16:creationId xmlns="" xmlns:a16="http://schemas.microsoft.com/office/drawing/2014/main" id="{BDB40A89-3731-B554-A356-17703DA574E8}"/>
              </a:ext>
            </a:extLst>
          </p:cNvPr>
          <p:cNvSpPr/>
          <p:nvPr/>
        </p:nvSpPr>
        <p:spPr>
          <a:xfrm>
            <a:off x="3971621" y="999423"/>
            <a:ext cx="3911392" cy="2212450"/>
          </a:xfrm>
          <a:prstGeom prst="roundRect">
            <a:avLst>
              <a:gd name="adj" fmla="val 4652"/>
            </a:avLst>
          </a:prstGeom>
          <a:solidFill>
            <a:srgbClr val="004F91"/>
          </a:solidFill>
          <a:ln w="6350"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Rounded Rectangle 164"/>
          <p:cNvSpPr/>
          <p:nvPr/>
        </p:nvSpPr>
        <p:spPr>
          <a:xfrm>
            <a:off x="512181" y="999424"/>
            <a:ext cx="3401849" cy="1437620"/>
          </a:xfrm>
          <a:prstGeom prst="roundRect">
            <a:avLst>
              <a:gd name="adj" fmla="val 4652"/>
            </a:avLst>
          </a:prstGeom>
          <a:solidFill>
            <a:srgbClr val="004F91"/>
          </a:solidFill>
          <a:ln w="6350"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TextBox 168">
            <a:extLst>
              <a:ext uri="{FF2B5EF4-FFF2-40B4-BE49-F238E27FC236}">
                <a16:creationId xmlns="" xmlns:a16="http://schemas.microsoft.com/office/drawing/2014/main" id="{4DC9A6EF-72BB-1DCA-02BE-EA0DC9BC8869}"/>
              </a:ext>
            </a:extLst>
          </p:cNvPr>
          <p:cNvSpPr txBox="1"/>
          <p:nvPr/>
        </p:nvSpPr>
        <p:spPr>
          <a:xfrm>
            <a:off x="667344" y="965181"/>
            <a:ext cx="3930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6</a:t>
            </a:r>
            <a:endParaRPr lang="en-US" sz="28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="" xmlns:a16="http://schemas.microsoft.com/office/drawing/2014/main" id="{E6D77866-E546-6BD4-FCAA-D98DAB7118D1}"/>
              </a:ext>
            </a:extLst>
          </p:cNvPr>
          <p:cNvSpPr txBox="1"/>
          <p:nvPr/>
        </p:nvSpPr>
        <p:spPr>
          <a:xfrm>
            <a:off x="708681" y="1332308"/>
            <a:ext cx="1324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spc="300" dirty="0" err="1" smtClean="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narasumber</a:t>
            </a:r>
            <a:endParaRPr lang="en-US" sz="11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801342" y="1522011"/>
            <a:ext cx="3112687" cy="1107996"/>
            <a:chOff x="801343" y="2305904"/>
            <a:chExt cx="2907578" cy="1107996"/>
          </a:xfrm>
        </p:grpSpPr>
        <p:sp>
          <p:nvSpPr>
            <p:cNvPr id="174" name="Rectangle 173"/>
            <p:cNvSpPr/>
            <p:nvPr/>
          </p:nvSpPr>
          <p:spPr>
            <a:xfrm>
              <a:off x="801343" y="2503129"/>
              <a:ext cx="502920" cy="48753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="" xmlns:a16="http://schemas.microsoft.com/office/drawing/2014/main" id="{6A72BEE0-1EB1-E2E1-243B-4EC6491ABB59}"/>
                </a:ext>
              </a:extLst>
            </p:cNvPr>
            <p:cNvSpPr txBox="1"/>
            <p:nvPr/>
          </p:nvSpPr>
          <p:spPr>
            <a:xfrm>
              <a:off x="1417689" y="2305904"/>
              <a:ext cx="2291232" cy="1107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Narasumber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berasal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dari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berbagai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perspektif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: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pengguna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kendaraan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listrik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,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akademisi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/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pengamat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industri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,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industri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/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pelaku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usaha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,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dan</a:t>
              </a:r>
              <a:r>
                <a:rPr lang="en-US" sz="1100" b="1" dirty="0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 </a:t>
              </a:r>
              <a:r>
                <a:rPr lang="en-US" sz="1100" b="1" dirty="0" err="1" smtClean="0">
                  <a:solidFill>
                    <a:schemeClr val="bg1"/>
                  </a:solidFill>
                  <a:latin typeface="+mj-lt"/>
                  <a:ea typeface="Malgun Gothic" panose="020B0503020000020004" pitchFamily="34" charset="-127"/>
                  <a:cs typeface="Arial" panose="020B0604020202020204" pitchFamily="34" charset="0"/>
                </a:rPr>
                <a:t>pemerintah</a:t>
              </a:r>
              <a:endParaRPr lang="en-US" sz="1050" b="1" dirty="0">
                <a:solidFill>
                  <a:schemeClr val="bg1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endParaRPr>
            </a:p>
          </p:txBody>
        </p:sp>
      </p:grpSp>
      <p:sp>
        <p:nvSpPr>
          <p:cNvPr id="180" name="Rectangle 179">
            <a:extLst>
              <a:ext uri="{FF2B5EF4-FFF2-40B4-BE49-F238E27FC236}">
                <a16:creationId xmlns="" xmlns:a16="http://schemas.microsoft.com/office/drawing/2014/main" id="{E62C0083-B678-0FA1-89FD-D6A740C94B99}"/>
              </a:ext>
            </a:extLst>
          </p:cNvPr>
          <p:cNvSpPr/>
          <p:nvPr/>
        </p:nvSpPr>
        <p:spPr>
          <a:xfrm>
            <a:off x="4048731" y="1295269"/>
            <a:ext cx="3767914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90195" lvl="1" indent="-171450">
              <a:buClr>
                <a:schemeClr val="bg1"/>
              </a:buClr>
              <a:buSzPct val="100000"/>
              <a:buFont typeface="Wingdings" panose="05000000000000000000" pitchFamily="2" charset="2"/>
              <a:buChar char="q"/>
              <a:defRPr/>
            </a:pPr>
            <a:r>
              <a:rPr lang="en-US" sz="1100" dirty="0" err="1">
                <a:solidFill>
                  <a:schemeClr val="bg1"/>
                </a:solidFill>
                <a:sym typeface="Montserrat"/>
              </a:rPr>
              <a:t>Menggunakan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panduan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smtClean="0">
                <a:solidFill>
                  <a:schemeClr val="bg1"/>
                </a:solidFill>
                <a:sym typeface="Montserrat"/>
              </a:rPr>
              <a:t>In-Depth Interview 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agar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diskusi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terarah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dan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tersistematis</a:t>
            </a:r>
            <a:endParaRPr lang="en-US" sz="1100" dirty="0">
              <a:solidFill>
                <a:schemeClr val="bg1"/>
              </a:solidFill>
            </a:endParaRPr>
          </a:p>
          <a:p>
            <a:pPr marL="290195" lvl="1" indent="-171450">
              <a:spcBef>
                <a:spcPts val="600"/>
              </a:spcBef>
              <a:buClr>
                <a:schemeClr val="bg1"/>
              </a:buClr>
              <a:buSzPct val="100000"/>
              <a:buFont typeface="Wingdings" panose="05000000000000000000" pitchFamily="2" charset="2"/>
              <a:buChar char="q"/>
              <a:defRPr/>
            </a:pPr>
            <a:r>
              <a:rPr lang="en-US" sz="1100" dirty="0" err="1" smtClean="0">
                <a:solidFill>
                  <a:schemeClr val="bg1"/>
                </a:solidFill>
                <a:sym typeface="Montserrat"/>
              </a:rPr>
              <a:t>Dilakukan</a:t>
            </a:r>
            <a:r>
              <a:rPr lang="en-US" sz="1100" dirty="0" smtClean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 smtClean="0">
                <a:solidFill>
                  <a:schemeClr val="bg1"/>
                </a:solidFill>
                <a:sym typeface="Montserrat"/>
              </a:rPr>
              <a:t>oleh</a:t>
            </a:r>
            <a:r>
              <a:rPr lang="en-US" sz="1100" dirty="0" smtClean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peneliti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Litbang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Kompas</a:t>
            </a:r>
            <a:endParaRPr lang="en-US" sz="1100" dirty="0">
              <a:solidFill>
                <a:schemeClr val="bg1"/>
              </a:solidFill>
            </a:endParaRPr>
          </a:p>
          <a:p>
            <a:pPr marL="290195" lvl="1" indent="-171450">
              <a:spcBef>
                <a:spcPts val="600"/>
              </a:spcBef>
              <a:buClr>
                <a:schemeClr val="bg1"/>
              </a:buClr>
              <a:buSzPct val="100000"/>
              <a:buFont typeface="Wingdings" panose="05000000000000000000" pitchFamily="2" charset="2"/>
              <a:buChar char="q"/>
              <a:defRPr/>
            </a:pPr>
            <a:r>
              <a:rPr lang="en-US" sz="1100" dirty="0" err="1">
                <a:solidFill>
                  <a:schemeClr val="bg1"/>
                </a:solidFill>
                <a:sym typeface="Montserrat"/>
              </a:rPr>
              <a:t>Bertujuan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untuk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menggali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temuan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penelitian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dan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jawaban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atas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pertanyaan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mengapa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dan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bagaimana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dari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tema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penelitian</a:t>
            </a:r>
            <a:endParaRPr lang="en-US" sz="1100" dirty="0">
              <a:solidFill>
                <a:schemeClr val="bg1"/>
              </a:solidFill>
              <a:sym typeface="Montserrat"/>
            </a:endParaRPr>
          </a:p>
          <a:p>
            <a:pPr marL="290195" lvl="1" indent="-171450">
              <a:spcBef>
                <a:spcPts val="600"/>
              </a:spcBef>
              <a:buClr>
                <a:schemeClr val="bg1"/>
              </a:buClr>
              <a:buSzPct val="100000"/>
              <a:buFont typeface="Wingdings" panose="05000000000000000000" pitchFamily="2" charset="2"/>
              <a:buChar char="q"/>
              <a:defRPr/>
            </a:pPr>
            <a:r>
              <a:rPr lang="en-US" sz="1100" dirty="0" err="1">
                <a:solidFill>
                  <a:schemeClr val="bg1"/>
                </a:solidFill>
                <a:sym typeface="Montserrat"/>
              </a:rPr>
              <a:t>Diskusi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berlangsung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</a:t>
            </a:r>
            <a:r>
              <a:rPr lang="en-US" sz="1100" dirty="0" err="1">
                <a:solidFill>
                  <a:schemeClr val="bg1"/>
                </a:solidFill>
                <a:sym typeface="Montserrat"/>
              </a:rPr>
              <a:t>selama</a:t>
            </a:r>
            <a:r>
              <a:rPr lang="en-US" sz="1100" dirty="0">
                <a:solidFill>
                  <a:schemeClr val="bg1"/>
                </a:solidFill>
                <a:sym typeface="Montserrat"/>
              </a:rPr>
              <a:t> ± 120 </a:t>
            </a:r>
            <a:r>
              <a:rPr lang="en-US" sz="1100" dirty="0" err="1" smtClean="0">
                <a:solidFill>
                  <a:schemeClr val="bg1"/>
                </a:solidFill>
                <a:sym typeface="Montserrat"/>
              </a:rPr>
              <a:t>menit</a:t>
            </a:r>
            <a:endParaRPr lang="en-US" sz="1100" dirty="0" smtClean="0">
              <a:solidFill>
                <a:schemeClr val="bg1"/>
              </a:solidFill>
              <a:sym typeface="Montserrat"/>
            </a:endParaRPr>
          </a:p>
          <a:p>
            <a:pPr marL="290195" lvl="1" indent="-171450">
              <a:spcBef>
                <a:spcPts val="600"/>
              </a:spcBef>
              <a:buClr>
                <a:schemeClr val="bg1"/>
              </a:buClr>
              <a:buSzPct val="100000"/>
              <a:buFont typeface="Wingdings" panose="05000000000000000000" pitchFamily="2" charset="2"/>
              <a:buChar char="q"/>
              <a:defRPr/>
            </a:pPr>
            <a:r>
              <a:rPr lang="en-US" sz="1100" dirty="0" err="1" smtClean="0">
                <a:solidFill>
                  <a:schemeClr val="bg1"/>
                </a:solidFill>
                <a:sym typeface="Montserrat"/>
              </a:rPr>
              <a:t>Dilakukan</a:t>
            </a:r>
            <a:r>
              <a:rPr lang="en-US" sz="1100" dirty="0" smtClean="0">
                <a:solidFill>
                  <a:schemeClr val="bg1"/>
                </a:solidFill>
                <a:sym typeface="Montserrat"/>
              </a:rPr>
              <a:t> baik </a:t>
            </a:r>
            <a:r>
              <a:rPr lang="en-US" sz="1100" dirty="0" err="1" smtClean="0">
                <a:solidFill>
                  <a:schemeClr val="bg1"/>
                </a:solidFill>
                <a:sym typeface="Montserrat"/>
              </a:rPr>
              <a:t>secara</a:t>
            </a:r>
            <a:r>
              <a:rPr lang="en-US" sz="1100" dirty="0" smtClean="0">
                <a:solidFill>
                  <a:schemeClr val="bg1"/>
                </a:solidFill>
                <a:sym typeface="Montserrat"/>
              </a:rPr>
              <a:t> offline atau online</a:t>
            </a:r>
            <a:endParaRPr lang="en-US" sz="1100" dirty="0">
              <a:solidFill>
                <a:schemeClr val="bg1"/>
              </a:solidFill>
              <a:sym typeface="Montserrat"/>
            </a:endParaRPr>
          </a:p>
        </p:txBody>
      </p:sp>
      <p:sp>
        <p:nvSpPr>
          <p:cNvPr id="91" name="Rounded Rectangle 55">
            <a:extLst>
              <a:ext uri="{FF2B5EF4-FFF2-40B4-BE49-F238E27FC236}">
                <a16:creationId xmlns="" xmlns:a16="http://schemas.microsoft.com/office/drawing/2014/main" id="{B0AE7A1E-D409-D977-564D-B652077859AD}"/>
              </a:ext>
            </a:extLst>
          </p:cNvPr>
          <p:cNvSpPr/>
          <p:nvPr/>
        </p:nvSpPr>
        <p:spPr>
          <a:xfrm>
            <a:off x="484443" y="565187"/>
            <a:ext cx="6068782" cy="388364"/>
          </a:xfrm>
          <a:prstGeom prst="roundRect">
            <a:avLst>
              <a:gd name="adj" fmla="val 0"/>
            </a:avLst>
          </a:prstGeom>
          <a:noFill/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100" dirty="0" err="1" smtClean="0">
                <a:solidFill>
                  <a:srgbClr val="F2F2F2"/>
                </a:solidFill>
              </a:rPr>
              <a:t>Berikut</a:t>
            </a:r>
            <a:r>
              <a:rPr lang="en-US" sz="1100" dirty="0" smtClean="0">
                <a:solidFill>
                  <a:srgbClr val="F2F2F2"/>
                </a:solidFill>
              </a:rPr>
              <a:t> </a:t>
            </a:r>
            <a:r>
              <a:rPr lang="en-US" sz="1100" dirty="0" err="1" smtClean="0">
                <a:solidFill>
                  <a:srgbClr val="F2F2F2"/>
                </a:solidFill>
              </a:rPr>
              <a:t>merupakan</a:t>
            </a:r>
            <a:r>
              <a:rPr lang="en-US" sz="1100" dirty="0" smtClean="0">
                <a:solidFill>
                  <a:srgbClr val="F2F2F2"/>
                </a:solidFill>
              </a:rPr>
              <a:t> </a:t>
            </a:r>
            <a:r>
              <a:rPr lang="en-US" sz="1100" dirty="0" err="1" smtClean="0">
                <a:solidFill>
                  <a:srgbClr val="F2F2F2"/>
                </a:solidFill>
              </a:rPr>
              <a:t>kriteria</a:t>
            </a:r>
            <a:r>
              <a:rPr lang="en-US" sz="1100" dirty="0" smtClean="0">
                <a:solidFill>
                  <a:srgbClr val="F2F2F2"/>
                </a:solidFill>
              </a:rPr>
              <a:t> </a:t>
            </a:r>
            <a:r>
              <a:rPr lang="en-US" sz="1100" dirty="0" err="1" smtClean="0">
                <a:solidFill>
                  <a:srgbClr val="F2F2F2"/>
                </a:solidFill>
              </a:rPr>
              <a:t>responden</a:t>
            </a:r>
            <a:r>
              <a:rPr lang="en-US" sz="1100" dirty="0" smtClean="0">
                <a:solidFill>
                  <a:srgbClr val="F2F2F2"/>
                </a:solidFill>
              </a:rPr>
              <a:t> </a:t>
            </a:r>
            <a:r>
              <a:rPr lang="en-US" sz="1100" dirty="0" err="1" smtClean="0">
                <a:solidFill>
                  <a:srgbClr val="F2F2F2"/>
                </a:solidFill>
              </a:rPr>
              <a:t>pada</a:t>
            </a:r>
            <a:r>
              <a:rPr lang="en-US" sz="1100" dirty="0" smtClean="0">
                <a:solidFill>
                  <a:srgbClr val="F2F2F2"/>
                </a:solidFill>
              </a:rPr>
              <a:t> IDI</a:t>
            </a:r>
            <a:endParaRPr lang="en-US" sz="1100" dirty="0">
              <a:solidFill>
                <a:srgbClr val="F2F2F2"/>
              </a:solidFill>
            </a:endParaRPr>
          </a:p>
        </p:txBody>
      </p:sp>
      <p:sp>
        <p:nvSpPr>
          <p:cNvPr id="93" name="Rounded Rectangle 55">
            <a:extLst>
              <a:ext uri="{FF2B5EF4-FFF2-40B4-BE49-F238E27FC236}">
                <a16:creationId xmlns="" xmlns:a16="http://schemas.microsoft.com/office/drawing/2014/main" id="{19B61FA5-6C5C-BAFC-1227-1C4FCC5FDDD1}"/>
              </a:ext>
            </a:extLst>
          </p:cNvPr>
          <p:cNvSpPr/>
          <p:nvPr/>
        </p:nvSpPr>
        <p:spPr>
          <a:xfrm>
            <a:off x="484443" y="2589166"/>
            <a:ext cx="3420810" cy="622707"/>
          </a:xfrm>
          <a:prstGeom prst="roundRect">
            <a:avLst>
              <a:gd name="adj" fmla="val 7703"/>
            </a:avLst>
          </a:prstGeom>
          <a:solidFill>
            <a:srgbClr val="004F91"/>
          </a:solidFill>
          <a:ln>
            <a:noFill/>
          </a:ln>
          <a:effectLst>
            <a:outerShdw blurRad="63500" sx="102000" sy="102000" algn="ctr" rotWithShape="0">
              <a:prstClr val="black">
                <a:alpha val="12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TextBox 93">
            <a:extLst>
              <a:ext uri="{FF2B5EF4-FFF2-40B4-BE49-F238E27FC236}">
                <a16:creationId xmlns="" xmlns:a16="http://schemas.microsoft.com/office/drawing/2014/main" id="{96BA837B-14E0-643F-C00E-F7F10442ED38}"/>
              </a:ext>
            </a:extLst>
          </p:cNvPr>
          <p:cNvSpPr txBox="1"/>
          <p:nvPr/>
        </p:nvSpPr>
        <p:spPr>
          <a:xfrm>
            <a:off x="782618" y="2860993"/>
            <a:ext cx="24493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Guideline In-Depth Interview</a:t>
            </a:r>
            <a:endParaRPr lang="en-US" sz="1200" b="1" dirty="0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="" xmlns:a16="http://schemas.microsoft.com/office/drawing/2014/main" id="{A296BAF2-552A-5AC3-6C49-83FCEE381967}"/>
              </a:ext>
            </a:extLst>
          </p:cNvPr>
          <p:cNvSpPr txBox="1"/>
          <p:nvPr/>
        </p:nvSpPr>
        <p:spPr>
          <a:xfrm>
            <a:off x="589403" y="2668802"/>
            <a:ext cx="179484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spc="300" smtClean="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Instrumen</a:t>
            </a:r>
            <a:endParaRPr lang="en-US" sz="10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="" xmlns:a16="http://schemas.microsoft.com/office/drawing/2014/main" id="{A296BAF2-552A-5AC3-6C49-83FCEE381967}"/>
              </a:ext>
            </a:extLst>
          </p:cNvPr>
          <p:cNvSpPr txBox="1"/>
          <p:nvPr/>
        </p:nvSpPr>
        <p:spPr>
          <a:xfrm>
            <a:off x="4048731" y="1036294"/>
            <a:ext cx="179484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spc="300" smtClean="0">
                <a:solidFill>
                  <a:srgbClr val="F3C727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Pelaksanaan</a:t>
            </a:r>
            <a:endParaRPr lang="en-US" sz="1000" spc="300" dirty="0">
              <a:solidFill>
                <a:srgbClr val="F3C727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17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6057" y="1747902"/>
            <a:ext cx="413753" cy="413753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="" xmlns:a16="http://schemas.microsoft.com/office/drawing/2014/main" id="{96BA837B-14E0-643F-C00E-F7F10442ED38}"/>
              </a:ext>
            </a:extLst>
          </p:cNvPr>
          <p:cNvSpPr txBox="1"/>
          <p:nvPr/>
        </p:nvSpPr>
        <p:spPr>
          <a:xfrm>
            <a:off x="654508" y="4697759"/>
            <a:ext cx="3383948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00" dirty="0" smtClean="0">
                <a:ea typeface="Cambria" panose="02040503050406030204" pitchFamily="18" charset="0"/>
                <a:cs typeface="Arial" panose="020B0604020202020204" pitchFamily="34" charset="0"/>
              </a:rPr>
              <a:t>*</a:t>
            </a:r>
            <a:r>
              <a:rPr lang="en-US" sz="600" dirty="0" err="1" smtClean="0">
                <a:ea typeface="Cambria" panose="02040503050406030204" pitchFamily="18" charset="0"/>
                <a:cs typeface="Arial" panose="020B0604020202020204" pitchFamily="34" charset="0"/>
              </a:rPr>
              <a:t>Menyesuaikan</a:t>
            </a:r>
            <a:r>
              <a:rPr lang="en-US" sz="600" dirty="0" smtClean="0"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600" dirty="0" err="1" smtClean="0">
                <a:ea typeface="Cambria" panose="02040503050406030204" pitchFamily="18" charset="0"/>
                <a:cs typeface="Arial" panose="020B0604020202020204" pitchFamily="34" charset="0"/>
              </a:rPr>
              <a:t>jadwal</a:t>
            </a:r>
            <a:r>
              <a:rPr lang="en-US" sz="600" dirty="0" smtClean="0"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600" dirty="0" err="1" smtClean="0">
                <a:ea typeface="Cambria" panose="02040503050406030204" pitchFamily="18" charset="0"/>
                <a:cs typeface="Arial" panose="020B0604020202020204" pitchFamily="34" charset="0"/>
              </a:rPr>
              <a:t>narasumber</a:t>
            </a:r>
            <a:endParaRPr lang="en-US" sz="600" dirty="0"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18278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="" xmlns:a16="http://schemas.microsoft.com/office/drawing/2014/main" id="{51A2193A-E838-44E4-035E-E0B5EB6676B4}"/>
              </a:ext>
            </a:extLst>
          </p:cNvPr>
          <p:cNvGrpSpPr/>
          <p:nvPr/>
        </p:nvGrpSpPr>
        <p:grpSpPr>
          <a:xfrm>
            <a:off x="-1325138" y="703030"/>
            <a:ext cx="6131058" cy="5618420"/>
            <a:chOff x="5409414" y="1359670"/>
            <a:chExt cx="2212229" cy="2027257"/>
          </a:xfrm>
          <a:solidFill>
            <a:srgbClr val="004F91"/>
          </a:solidFill>
        </p:grpSpPr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B237F3D0-1BE2-3FFD-5B35-833C2A88BE1A}"/>
                </a:ext>
              </a:extLst>
            </p:cNvPr>
            <p:cNvSpPr/>
            <p:nvPr/>
          </p:nvSpPr>
          <p:spPr>
            <a:xfrm>
              <a:off x="6516271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="" xmlns:a16="http://schemas.microsoft.com/office/drawing/2014/main" id="{EE401D88-F30E-0606-ABB7-975DBA3A75A4}"/>
                </a:ext>
              </a:extLst>
            </p:cNvPr>
            <p:cNvSpPr/>
            <p:nvPr/>
          </p:nvSpPr>
          <p:spPr>
            <a:xfrm>
              <a:off x="65541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="" xmlns:a16="http://schemas.microsoft.com/office/drawing/2014/main" id="{1FEC7122-3039-75FD-07BF-63B8BC5B6410}"/>
                </a:ext>
              </a:extLst>
            </p:cNvPr>
            <p:cNvSpPr/>
            <p:nvPr/>
          </p:nvSpPr>
          <p:spPr>
            <a:xfrm>
              <a:off x="6539300" y="2491042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="" xmlns:a16="http://schemas.microsoft.com/office/drawing/2014/main" id="{055E1536-0861-6A9A-5CE6-BE84E65E5276}"/>
                </a:ext>
              </a:extLst>
            </p:cNvPr>
            <p:cNvSpPr/>
            <p:nvPr/>
          </p:nvSpPr>
          <p:spPr>
            <a:xfrm>
              <a:off x="6507357" y="2502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="" xmlns:a16="http://schemas.microsoft.com/office/drawing/2014/main" id="{DFBF1809-8DA1-2E2B-61C4-90BDE48E35B9}"/>
                </a:ext>
              </a:extLst>
            </p:cNvPr>
            <p:cNvSpPr/>
            <p:nvPr/>
          </p:nvSpPr>
          <p:spPr>
            <a:xfrm>
              <a:off x="6479129" y="24843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="" xmlns:a16="http://schemas.microsoft.com/office/drawing/2014/main" id="{8EB0CD4B-545B-36A9-439A-48553D8AAE2F}"/>
                </a:ext>
              </a:extLst>
            </p:cNvPr>
            <p:cNvSpPr/>
            <p:nvPr/>
          </p:nvSpPr>
          <p:spPr>
            <a:xfrm>
              <a:off x="6485071" y="2450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="" xmlns:a16="http://schemas.microsoft.com/office/drawing/2014/main" id="{8377BD7E-714E-6733-B87E-626964AAA86B}"/>
                </a:ext>
              </a:extLst>
            </p:cNvPr>
            <p:cNvSpPr/>
            <p:nvPr/>
          </p:nvSpPr>
          <p:spPr>
            <a:xfrm>
              <a:off x="6511071" y="24301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3EFA2357-A501-A4FF-E9C1-26D905C04ED8}"/>
                </a:ext>
              </a:extLst>
            </p:cNvPr>
            <p:cNvSpPr/>
            <p:nvPr/>
          </p:nvSpPr>
          <p:spPr>
            <a:xfrm>
              <a:off x="6537814" y="24382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41623CAB-2EBD-6209-DFED-7A880BE15C65}"/>
                </a:ext>
              </a:extLst>
            </p:cNvPr>
            <p:cNvSpPr/>
            <p:nvPr/>
          </p:nvSpPr>
          <p:spPr>
            <a:xfrm>
              <a:off x="6593529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854C19-48D1-E517-33C0-AD67C5B78126}"/>
                </a:ext>
              </a:extLst>
            </p:cNvPr>
            <p:cNvSpPr/>
            <p:nvPr/>
          </p:nvSpPr>
          <p:spPr>
            <a:xfrm>
              <a:off x="6584614" y="2494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0E9CAA49-EEF2-F5D0-622C-21AF7C91A169}"/>
                </a:ext>
              </a:extLst>
            </p:cNvPr>
            <p:cNvSpPr/>
            <p:nvPr/>
          </p:nvSpPr>
          <p:spPr>
            <a:xfrm>
              <a:off x="6563814" y="2521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D6EA89A9-C425-07A0-2AE9-BAF2288A0CA6}"/>
                </a:ext>
              </a:extLst>
            </p:cNvPr>
            <p:cNvSpPr/>
            <p:nvPr/>
          </p:nvSpPr>
          <p:spPr>
            <a:xfrm>
              <a:off x="6533357" y="253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84E114AF-B1AA-397B-4934-333A9A3D65C0}"/>
                </a:ext>
              </a:extLst>
            </p:cNvPr>
            <p:cNvSpPr/>
            <p:nvPr/>
          </p:nvSpPr>
          <p:spPr>
            <a:xfrm>
              <a:off x="6501497" y="2537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B8D26E5F-2F67-CD44-1D75-918358FAF0AE}"/>
                </a:ext>
              </a:extLst>
            </p:cNvPr>
            <p:cNvSpPr/>
            <p:nvPr/>
          </p:nvSpPr>
          <p:spPr>
            <a:xfrm>
              <a:off x="6471700" y="2528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="" xmlns:a16="http://schemas.microsoft.com/office/drawing/2014/main" id="{854684F2-EAFD-8B19-D593-A2FA735BF872}"/>
                </a:ext>
              </a:extLst>
            </p:cNvPr>
            <p:cNvSpPr/>
            <p:nvPr/>
          </p:nvSpPr>
          <p:spPr>
            <a:xfrm>
              <a:off x="6447929" y="2496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="" xmlns:a16="http://schemas.microsoft.com/office/drawing/2014/main" id="{E7168476-9776-E2E5-5937-DA0C3918F040}"/>
                </a:ext>
              </a:extLst>
            </p:cNvPr>
            <p:cNvSpPr/>
            <p:nvPr/>
          </p:nvSpPr>
          <p:spPr>
            <a:xfrm>
              <a:off x="6442729" y="24680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="" xmlns:a16="http://schemas.microsoft.com/office/drawing/2014/main" id="{1BCBBEB9-07E9-AC51-56CC-D6194276D426}"/>
                </a:ext>
              </a:extLst>
            </p:cNvPr>
            <p:cNvSpPr/>
            <p:nvPr/>
          </p:nvSpPr>
          <p:spPr>
            <a:xfrm>
              <a:off x="6449414" y="2428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="" xmlns:a16="http://schemas.microsoft.com/office/drawing/2014/main" id="{C03EE76C-87BA-87B7-A417-C17E08080758}"/>
                </a:ext>
              </a:extLst>
            </p:cNvPr>
            <p:cNvSpPr/>
            <p:nvPr/>
          </p:nvSpPr>
          <p:spPr>
            <a:xfrm>
              <a:off x="6471700" y="2407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="" xmlns:a16="http://schemas.microsoft.com/office/drawing/2014/main" id="{80DAFF11-BBA4-A20D-E0A1-260716C0ECCC}"/>
                </a:ext>
              </a:extLst>
            </p:cNvPr>
            <p:cNvSpPr/>
            <p:nvPr/>
          </p:nvSpPr>
          <p:spPr>
            <a:xfrm>
              <a:off x="6502157" y="239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="" xmlns:a16="http://schemas.microsoft.com/office/drawing/2014/main" id="{3B444C03-CDB6-DCE6-FE73-272B4C6DB13B}"/>
                </a:ext>
              </a:extLst>
            </p:cNvPr>
            <p:cNvSpPr/>
            <p:nvPr/>
          </p:nvSpPr>
          <p:spPr>
            <a:xfrm>
              <a:off x="6533357" y="2386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="" xmlns:a16="http://schemas.microsoft.com/office/drawing/2014/main" id="{43480786-B4E1-D337-3E02-201D1C150584}"/>
                </a:ext>
              </a:extLst>
            </p:cNvPr>
            <p:cNvSpPr/>
            <p:nvPr/>
          </p:nvSpPr>
          <p:spPr>
            <a:xfrm>
              <a:off x="6567529" y="2404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="" xmlns:a16="http://schemas.microsoft.com/office/drawing/2014/main" id="{424E5C24-C352-7EBF-965A-17471089646A}"/>
                </a:ext>
              </a:extLst>
            </p:cNvPr>
            <p:cNvSpPr/>
            <p:nvPr/>
          </p:nvSpPr>
          <p:spPr>
            <a:xfrm>
              <a:off x="6585357" y="242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FEDA53FA-7B65-E73A-0C31-72680C7AF989}"/>
                </a:ext>
              </a:extLst>
            </p:cNvPr>
            <p:cNvSpPr/>
            <p:nvPr/>
          </p:nvSpPr>
          <p:spPr>
            <a:xfrm>
              <a:off x="66321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297601F3-B579-9104-2875-2DD1DE515B5A}"/>
                </a:ext>
              </a:extLst>
            </p:cNvPr>
            <p:cNvSpPr/>
            <p:nvPr/>
          </p:nvSpPr>
          <p:spPr>
            <a:xfrm>
              <a:off x="6626957" y="2495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="" xmlns:a16="http://schemas.microsoft.com/office/drawing/2014/main" id="{ACB0FBC9-5936-D851-D410-CCAA9859A064}"/>
                </a:ext>
              </a:extLst>
            </p:cNvPr>
            <p:cNvSpPr/>
            <p:nvPr/>
          </p:nvSpPr>
          <p:spPr>
            <a:xfrm>
              <a:off x="6611357" y="2526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="" xmlns:a16="http://schemas.microsoft.com/office/drawing/2014/main" id="{C7C8279A-F1CB-6710-CBAD-B6149C934F12}"/>
                </a:ext>
              </a:extLst>
            </p:cNvPr>
            <p:cNvSpPr/>
            <p:nvPr/>
          </p:nvSpPr>
          <p:spPr>
            <a:xfrm>
              <a:off x="6592043" y="25526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="" xmlns:a16="http://schemas.microsoft.com/office/drawing/2014/main" id="{ED63A55D-C704-72C3-A7EF-9F13A0E26FCC}"/>
                </a:ext>
              </a:extLst>
            </p:cNvPr>
            <p:cNvSpPr/>
            <p:nvPr/>
          </p:nvSpPr>
          <p:spPr>
            <a:xfrm>
              <a:off x="6562329" y="2575728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="" xmlns:a16="http://schemas.microsoft.com/office/drawing/2014/main" id="{18EE3714-3FDF-BD16-B7AE-D9ABC6091720}"/>
                </a:ext>
              </a:extLst>
            </p:cNvPr>
            <p:cNvSpPr/>
            <p:nvPr/>
          </p:nvSpPr>
          <p:spPr>
            <a:xfrm>
              <a:off x="6526176" y="2583156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="" xmlns:a16="http://schemas.microsoft.com/office/drawing/2014/main" id="{7253CF27-C4BB-F2CF-3DB8-835BAECA780E}"/>
                </a:ext>
              </a:extLst>
            </p:cNvPr>
            <p:cNvSpPr/>
            <p:nvPr/>
          </p:nvSpPr>
          <p:spPr>
            <a:xfrm>
              <a:off x="6493986" y="2574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="" xmlns:a16="http://schemas.microsoft.com/office/drawing/2014/main" id="{90DC3667-1459-044C-8E4D-13C8656E7CB8}"/>
                </a:ext>
              </a:extLst>
            </p:cNvPr>
            <p:cNvSpPr/>
            <p:nvPr/>
          </p:nvSpPr>
          <p:spPr>
            <a:xfrm>
              <a:off x="6462043" y="25682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="" xmlns:a16="http://schemas.microsoft.com/office/drawing/2014/main" id="{553A0AF2-5F75-F063-E39A-03CCB04922BC}"/>
                </a:ext>
              </a:extLst>
            </p:cNvPr>
            <p:cNvSpPr/>
            <p:nvPr/>
          </p:nvSpPr>
          <p:spPr>
            <a:xfrm>
              <a:off x="6434557" y="2548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="" xmlns:a16="http://schemas.microsoft.com/office/drawing/2014/main" id="{04AACCF1-8787-DC69-C0DE-56C80A5CF5AC}"/>
                </a:ext>
              </a:extLst>
            </p:cNvPr>
            <p:cNvSpPr/>
            <p:nvPr/>
          </p:nvSpPr>
          <p:spPr>
            <a:xfrm>
              <a:off x="6415243" y="2517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="" xmlns:a16="http://schemas.microsoft.com/office/drawing/2014/main" id="{3A446BBA-7B3F-A515-6FBE-60ACF94DAAB0}"/>
                </a:ext>
              </a:extLst>
            </p:cNvPr>
            <p:cNvSpPr/>
            <p:nvPr/>
          </p:nvSpPr>
          <p:spPr>
            <a:xfrm>
              <a:off x="6404182" y="2485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="" xmlns:a16="http://schemas.microsoft.com/office/drawing/2014/main" id="{0BC6BDBF-EBEC-CF89-6106-ED2546781138}"/>
                </a:ext>
              </a:extLst>
            </p:cNvPr>
            <p:cNvSpPr/>
            <p:nvPr/>
          </p:nvSpPr>
          <p:spPr>
            <a:xfrm>
              <a:off x="6404182" y="24449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="" xmlns:a16="http://schemas.microsoft.com/office/drawing/2014/main" id="{92375F84-FBEC-D54B-4B31-339357A3E305}"/>
                </a:ext>
              </a:extLst>
            </p:cNvPr>
            <p:cNvSpPr/>
            <p:nvPr/>
          </p:nvSpPr>
          <p:spPr>
            <a:xfrm>
              <a:off x="6412271" y="24115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="" xmlns:a16="http://schemas.microsoft.com/office/drawing/2014/main" id="{48D80614-BA4E-A2D0-BE57-11476C921704}"/>
                </a:ext>
              </a:extLst>
            </p:cNvPr>
            <p:cNvSpPr/>
            <p:nvPr/>
          </p:nvSpPr>
          <p:spPr>
            <a:xfrm>
              <a:off x="6434557" y="23855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="" xmlns:a16="http://schemas.microsoft.com/office/drawing/2014/main" id="{D29D54DF-C5A6-85CE-D171-4C504FF60230}"/>
                </a:ext>
              </a:extLst>
            </p:cNvPr>
            <p:cNvSpPr/>
            <p:nvPr/>
          </p:nvSpPr>
          <p:spPr>
            <a:xfrm>
              <a:off x="6457586" y="23602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="" xmlns:a16="http://schemas.microsoft.com/office/drawing/2014/main" id="{4A21FE39-8823-FC06-4AD8-82781DC37538}"/>
                </a:ext>
              </a:extLst>
            </p:cNvPr>
            <p:cNvSpPr/>
            <p:nvPr/>
          </p:nvSpPr>
          <p:spPr>
            <a:xfrm>
              <a:off x="6489529" y="2347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="" xmlns:a16="http://schemas.microsoft.com/office/drawing/2014/main" id="{C54B4283-3C32-B7E7-2DA9-14DF55F1D2CD}"/>
                </a:ext>
              </a:extLst>
            </p:cNvPr>
            <p:cNvSpPr/>
            <p:nvPr/>
          </p:nvSpPr>
          <p:spPr>
            <a:xfrm>
              <a:off x="6524443" y="2345442"/>
              <a:ext cx="8171" cy="8171"/>
            </a:xfrm>
            <a:custGeom>
              <a:avLst/>
              <a:gdLst>
                <a:gd name="connsiteX0" fmla="*/ 3714 w 8171"/>
                <a:gd name="connsiteY0" fmla="*/ 8171 h 8171"/>
                <a:gd name="connsiteX1" fmla="*/ 8171 w 8171"/>
                <a:gd name="connsiteY1" fmla="*/ 4457 h 8171"/>
                <a:gd name="connsiteX2" fmla="*/ 3714 w 8171"/>
                <a:gd name="connsiteY2" fmla="*/ 0 h 8171"/>
                <a:gd name="connsiteX3" fmla="*/ 0 w 8171"/>
                <a:gd name="connsiteY3" fmla="*/ 4457 h 8171"/>
                <a:gd name="connsiteX4" fmla="*/ 3714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4" y="8171"/>
                  </a:moveTo>
                  <a:cubicBezTo>
                    <a:pt x="5913" y="8202"/>
                    <a:pt x="7805" y="6625"/>
                    <a:pt x="8171" y="4457"/>
                  </a:cubicBezTo>
                  <a:cubicBezTo>
                    <a:pt x="8171" y="1996"/>
                    <a:pt x="6176" y="0"/>
                    <a:pt x="3714" y="0"/>
                  </a:cubicBezTo>
                  <a:cubicBezTo>
                    <a:pt x="3714" y="0"/>
                    <a:pt x="0" y="0"/>
                    <a:pt x="0" y="4457"/>
                  </a:cubicBezTo>
                  <a:lnTo>
                    <a:pt x="3714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="" xmlns:a16="http://schemas.microsoft.com/office/drawing/2014/main" id="{AA8F1F27-BF5D-B272-C702-6F0160968964}"/>
                </a:ext>
              </a:extLst>
            </p:cNvPr>
            <p:cNvSpPr/>
            <p:nvPr/>
          </p:nvSpPr>
          <p:spPr>
            <a:xfrm>
              <a:off x="6559357" y="2354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="" xmlns:a16="http://schemas.microsoft.com/office/drawing/2014/main" id="{AADED21B-32AD-CF14-ABBA-77AE52992D80}"/>
                </a:ext>
              </a:extLst>
            </p:cNvPr>
            <p:cNvSpPr/>
            <p:nvPr/>
          </p:nvSpPr>
          <p:spPr>
            <a:xfrm>
              <a:off x="6592043" y="23714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="" xmlns:a16="http://schemas.microsoft.com/office/drawing/2014/main" id="{4112D85F-8EEB-34CA-4361-D801A1B811EE}"/>
                </a:ext>
              </a:extLst>
            </p:cNvPr>
            <p:cNvSpPr/>
            <p:nvPr/>
          </p:nvSpPr>
          <p:spPr>
            <a:xfrm>
              <a:off x="6615071" y="23996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="" xmlns:a16="http://schemas.microsoft.com/office/drawing/2014/main" id="{F623118D-8DBE-3F56-1F4B-E2429184AD9C}"/>
                </a:ext>
              </a:extLst>
            </p:cNvPr>
            <p:cNvSpPr/>
            <p:nvPr/>
          </p:nvSpPr>
          <p:spPr>
            <a:xfrm>
              <a:off x="6626957" y="24271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="" xmlns:a16="http://schemas.microsoft.com/office/drawing/2014/main" id="{D86EB21F-3F65-ECAE-C004-ECE11EC290A4}"/>
                </a:ext>
              </a:extLst>
            </p:cNvPr>
            <p:cNvSpPr/>
            <p:nvPr/>
          </p:nvSpPr>
          <p:spPr>
            <a:xfrm>
              <a:off x="6670043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="" xmlns:a16="http://schemas.microsoft.com/office/drawing/2014/main" id="{9D0350F0-43C4-06A9-CEA7-1E14E0D2D990}"/>
                </a:ext>
              </a:extLst>
            </p:cNvPr>
            <p:cNvSpPr/>
            <p:nvPr/>
          </p:nvSpPr>
          <p:spPr>
            <a:xfrm>
              <a:off x="6672272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="" xmlns:a16="http://schemas.microsoft.com/office/drawing/2014/main" id="{60AD22C0-3B57-131A-EDD5-A0F7E56CC688}"/>
                </a:ext>
              </a:extLst>
            </p:cNvPr>
            <p:cNvSpPr/>
            <p:nvPr/>
          </p:nvSpPr>
          <p:spPr>
            <a:xfrm>
              <a:off x="6655929" y="25289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="" xmlns:a16="http://schemas.microsoft.com/office/drawing/2014/main" id="{0E277E6D-3748-387C-BA20-CA6C6E6F3D0E}"/>
                </a:ext>
              </a:extLst>
            </p:cNvPr>
            <p:cNvSpPr/>
            <p:nvPr/>
          </p:nvSpPr>
          <p:spPr>
            <a:xfrm>
              <a:off x="6640329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="" xmlns:a16="http://schemas.microsoft.com/office/drawing/2014/main" id="{EB9EDE89-9F14-5A1F-3A1B-06E37FF079E9}"/>
                </a:ext>
              </a:extLst>
            </p:cNvPr>
            <p:cNvSpPr/>
            <p:nvPr/>
          </p:nvSpPr>
          <p:spPr>
            <a:xfrm>
              <a:off x="6615814" y="2588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="" xmlns:a16="http://schemas.microsoft.com/office/drawing/2014/main" id="{CDC059D3-A790-BA11-B4DC-522095DD84BD}"/>
                </a:ext>
              </a:extLst>
            </p:cNvPr>
            <p:cNvSpPr/>
            <p:nvPr/>
          </p:nvSpPr>
          <p:spPr>
            <a:xfrm>
              <a:off x="6584614" y="2601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="" xmlns:a16="http://schemas.microsoft.com/office/drawing/2014/main" id="{312410CE-27AF-1969-018C-0938992E6346}"/>
                </a:ext>
              </a:extLst>
            </p:cNvPr>
            <p:cNvSpPr/>
            <p:nvPr/>
          </p:nvSpPr>
          <p:spPr>
            <a:xfrm>
              <a:off x="6549700" y="2618070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="" xmlns:a16="http://schemas.microsoft.com/office/drawing/2014/main" id="{C8B68401-32D6-E1EA-0A6D-29EF202FD80F}"/>
                </a:ext>
              </a:extLst>
            </p:cNvPr>
            <p:cNvSpPr/>
            <p:nvPr/>
          </p:nvSpPr>
          <p:spPr>
            <a:xfrm>
              <a:off x="6523700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="" xmlns:a16="http://schemas.microsoft.com/office/drawing/2014/main" id="{0B26F343-6B1B-555C-CF59-D541709F6222}"/>
                </a:ext>
              </a:extLst>
            </p:cNvPr>
            <p:cNvSpPr/>
            <p:nvPr/>
          </p:nvSpPr>
          <p:spPr>
            <a:xfrm>
              <a:off x="6482843" y="2613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="" xmlns:a16="http://schemas.microsoft.com/office/drawing/2014/main" id="{A7943947-9D0C-0976-81F5-C6EFFD7F95C4}"/>
                </a:ext>
              </a:extLst>
            </p:cNvPr>
            <p:cNvSpPr/>
            <p:nvPr/>
          </p:nvSpPr>
          <p:spPr>
            <a:xfrm>
              <a:off x="6449414" y="260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="" xmlns:a16="http://schemas.microsoft.com/office/drawing/2014/main" id="{A25965FA-039B-5D41-8E6C-7B5C33603944}"/>
                </a:ext>
              </a:extLst>
            </p:cNvPr>
            <p:cNvSpPr/>
            <p:nvPr/>
          </p:nvSpPr>
          <p:spPr>
            <a:xfrm>
              <a:off x="6421186" y="258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="" xmlns:a16="http://schemas.microsoft.com/office/drawing/2014/main" id="{7FF914FC-F253-9A72-FFE4-EAEAACEB13BC}"/>
                </a:ext>
              </a:extLst>
            </p:cNvPr>
            <p:cNvSpPr/>
            <p:nvPr/>
          </p:nvSpPr>
          <p:spPr>
            <a:xfrm>
              <a:off x="6398900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="" xmlns:a16="http://schemas.microsoft.com/office/drawing/2014/main" id="{11A4A01C-1FEA-FE56-6FEC-025B8A569D0B}"/>
                </a:ext>
              </a:extLst>
            </p:cNvPr>
            <p:cNvSpPr/>
            <p:nvPr/>
          </p:nvSpPr>
          <p:spPr>
            <a:xfrm>
              <a:off x="6378100" y="25296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="" xmlns:a16="http://schemas.microsoft.com/office/drawing/2014/main" id="{E27BEBF7-7E5E-E440-5C76-F5E0EED585BB}"/>
                </a:ext>
              </a:extLst>
            </p:cNvPr>
            <p:cNvSpPr/>
            <p:nvPr/>
          </p:nvSpPr>
          <p:spPr>
            <a:xfrm>
              <a:off x="6366957" y="249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="" xmlns:a16="http://schemas.microsoft.com/office/drawing/2014/main" id="{F9989B81-BB05-E5D5-2397-ED4B627431E0}"/>
                </a:ext>
              </a:extLst>
            </p:cNvPr>
            <p:cNvSpPr/>
            <p:nvPr/>
          </p:nvSpPr>
          <p:spPr>
            <a:xfrm>
              <a:off x="6365471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="" xmlns:a16="http://schemas.microsoft.com/office/drawing/2014/main" id="{890E143B-9B5D-CA31-AB6A-57FC59C85BBC}"/>
                </a:ext>
              </a:extLst>
            </p:cNvPr>
            <p:cNvSpPr/>
            <p:nvPr/>
          </p:nvSpPr>
          <p:spPr>
            <a:xfrm>
              <a:off x="6365471" y="24301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="" xmlns:a16="http://schemas.microsoft.com/office/drawing/2014/main" id="{77465158-E984-AA8C-4C85-23A6A5F9BC7D}"/>
                </a:ext>
              </a:extLst>
            </p:cNvPr>
            <p:cNvSpPr/>
            <p:nvPr/>
          </p:nvSpPr>
          <p:spPr>
            <a:xfrm>
              <a:off x="6376614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="" xmlns:a16="http://schemas.microsoft.com/office/drawing/2014/main" id="{26E1F63F-B93C-AC89-AF7C-7862CDE24CC3}"/>
                </a:ext>
              </a:extLst>
            </p:cNvPr>
            <p:cNvSpPr/>
            <p:nvPr/>
          </p:nvSpPr>
          <p:spPr>
            <a:xfrm>
              <a:off x="6395186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="" xmlns:a16="http://schemas.microsoft.com/office/drawing/2014/main" id="{FCB38E61-D167-B56D-EE3C-EA17FD183626}"/>
                </a:ext>
              </a:extLst>
            </p:cNvPr>
            <p:cNvSpPr/>
            <p:nvPr/>
          </p:nvSpPr>
          <p:spPr>
            <a:xfrm>
              <a:off x="6415986" y="2340242"/>
              <a:ext cx="7428" cy="7428"/>
            </a:xfrm>
            <a:custGeom>
              <a:avLst/>
              <a:gdLst>
                <a:gd name="connsiteX0" fmla="*/ 7429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9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="" xmlns:a16="http://schemas.microsoft.com/office/drawing/2014/main" id="{6BA2B661-BF6C-9055-D9C7-496E1568BB82}"/>
                </a:ext>
              </a:extLst>
            </p:cNvPr>
            <p:cNvSpPr/>
            <p:nvPr/>
          </p:nvSpPr>
          <p:spPr>
            <a:xfrm>
              <a:off x="6449414" y="2323391"/>
              <a:ext cx="7630" cy="7778"/>
            </a:xfrm>
            <a:custGeom>
              <a:avLst/>
              <a:gdLst>
                <a:gd name="connsiteX0" fmla="*/ 0 w 7630"/>
                <a:gd name="connsiteY0" fmla="*/ 6451 h 7778"/>
                <a:gd name="connsiteX1" fmla="*/ 6303 w 7630"/>
                <a:gd name="connsiteY1" fmla="*/ 6495 h 7778"/>
                <a:gd name="connsiteX2" fmla="*/ 7429 w 7630"/>
                <a:gd name="connsiteY2" fmla="*/ 1994 h 7778"/>
                <a:gd name="connsiteX3" fmla="*/ 1250 w 7630"/>
                <a:gd name="connsiteY3" fmla="*/ 743 h 7778"/>
                <a:gd name="connsiteX4" fmla="*/ 0 w 7630"/>
                <a:gd name="connsiteY4" fmla="*/ 1994 h 7778"/>
                <a:gd name="connsiteX5" fmla="*/ 0 w 7630"/>
                <a:gd name="connsiteY5" fmla="*/ 6451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0" h="7778">
                  <a:moveTo>
                    <a:pt x="0" y="6451"/>
                  </a:moveTo>
                  <a:cubicBezTo>
                    <a:pt x="1728" y="8204"/>
                    <a:pt x="4550" y="8224"/>
                    <a:pt x="6303" y="6495"/>
                  </a:cubicBezTo>
                  <a:cubicBezTo>
                    <a:pt x="7491" y="5324"/>
                    <a:pt x="7926" y="3587"/>
                    <a:pt x="7429" y="1994"/>
                  </a:cubicBezTo>
                  <a:cubicBezTo>
                    <a:pt x="6068" y="-58"/>
                    <a:pt x="3302" y="-617"/>
                    <a:pt x="1250" y="743"/>
                  </a:cubicBezTo>
                  <a:cubicBezTo>
                    <a:pt x="754" y="1073"/>
                    <a:pt x="329" y="1498"/>
                    <a:pt x="0" y="1994"/>
                  </a:cubicBezTo>
                  <a:lnTo>
                    <a:pt x="0" y="645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="" xmlns:a16="http://schemas.microsoft.com/office/drawing/2014/main" id="{D520019E-A970-6255-0C42-1CE1708B550D}"/>
                </a:ext>
              </a:extLst>
            </p:cNvPr>
            <p:cNvSpPr/>
            <p:nvPr/>
          </p:nvSpPr>
          <p:spPr>
            <a:xfrm>
              <a:off x="6481357" y="2313644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="" xmlns:a16="http://schemas.microsoft.com/office/drawing/2014/main" id="{8460611C-E39B-617F-6120-0868CB25360C}"/>
                </a:ext>
              </a:extLst>
            </p:cNvPr>
            <p:cNvSpPr/>
            <p:nvPr/>
          </p:nvSpPr>
          <p:spPr>
            <a:xfrm>
              <a:off x="6523700" y="2306813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="" xmlns:a16="http://schemas.microsoft.com/office/drawing/2014/main" id="{67EA65BB-71BC-4421-0C7E-498319243B68}"/>
                </a:ext>
              </a:extLst>
            </p:cNvPr>
            <p:cNvSpPr/>
            <p:nvPr/>
          </p:nvSpPr>
          <p:spPr>
            <a:xfrm>
              <a:off x="6551186" y="231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="" xmlns:a16="http://schemas.microsoft.com/office/drawing/2014/main" id="{D9D5B825-C0F8-CB97-02E0-3B11BB8BFB6C}"/>
                </a:ext>
              </a:extLst>
            </p:cNvPr>
            <p:cNvSpPr/>
            <p:nvPr/>
          </p:nvSpPr>
          <p:spPr>
            <a:xfrm>
              <a:off x="6580900" y="2329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="" xmlns:a16="http://schemas.microsoft.com/office/drawing/2014/main" id="{393431C7-D92D-0391-CFA1-C78B0B267F1B}"/>
                </a:ext>
              </a:extLst>
            </p:cNvPr>
            <p:cNvSpPr/>
            <p:nvPr/>
          </p:nvSpPr>
          <p:spPr>
            <a:xfrm>
              <a:off x="6615814" y="2343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="" xmlns:a16="http://schemas.microsoft.com/office/drawing/2014/main" id="{19E15AF0-1F82-5936-514D-D8570EA6E719}"/>
                </a:ext>
              </a:extLst>
            </p:cNvPr>
            <p:cNvSpPr/>
            <p:nvPr/>
          </p:nvSpPr>
          <p:spPr>
            <a:xfrm>
              <a:off x="6636614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="" xmlns:a16="http://schemas.microsoft.com/office/drawing/2014/main" id="{110982F1-8546-BC32-C8D1-ABD33A06DCAD}"/>
                </a:ext>
              </a:extLst>
            </p:cNvPr>
            <p:cNvSpPr/>
            <p:nvPr/>
          </p:nvSpPr>
          <p:spPr>
            <a:xfrm>
              <a:off x="6655186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="" xmlns:a16="http://schemas.microsoft.com/office/drawing/2014/main" id="{FB412E7B-B588-7A32-E308-B7EAF2E8FD95}"/>
                </a:ext>
              </a:extLst>
            </p:cNvPr>
            <p:cNvSpPr/>
            <p:nvPr/>
          </p:nvSpPr>
          <p:spPr>
            <a:xfrm>
              <a:off x="6672272" y="2430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="" xmlns:a16="http://schemas.microsoft.com/office/drawing/2014/main" id="{7AF8513E-C1DC-2D89-7368-211C4718AA2E}"/>
                </a:ext>
              </a:extLst>
            </p:cNvPr>
            <p:cNvSpPr/>
            <p:nvPr/>
          </p:nvSpPr>
          <p:spPr>
            <a:xfrm>
              <a:off x="6712386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="" xmlns:a16="http://schemas.microsoft.com/office/drawing/2014/main" id="{F2F8A813-B6AA-6AC6-4C61-515C2130F983}"/>
                </a:ext>
              </a:extLst>
            </p:cNvPr>
            <p:cNvSpPr/>
            <p:nvPr/>
          </p:nvSpPr>
          <p:spPr>
            <a:xfrm>
              <a:off x="6705700" y="24954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="" xmlns:a16="http://schemas.microsoft.com/office/drawing/2014/main" id="{AA8101E6-2957-A4B5-3A9A-64AA6246D7CE}"/>
                </a:ext>
              </a:extLst>
            </p:cNvPr>
            <p:cNvSpPr/>
            <p:nvPr/>
          </p:nvSpPr>
          <p:spPr>
            <a:xfrm>
              <a:off x="6694557" y="25356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="" xmlns:a16="http://schemas.microsoft.com/office/drawing/2014/main" id="{EFE498A6-19F1-E985-E856-B261766A34DA}"/>
                </a:ext>
              </a:extLst>
            </p:cNvPr>
            <p:cNvSpPr/>
            <p:nvPr/>
          </p:nvSpPr>
          <p:spPr>
            <a:xfrm>
              <a:off x="6684652" y="2566813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="" xmlns:a16="http://schemas.microsoft.com/office/drawing/2014/main" id="{E88CF3DC-E063-8921-6427-B2CE6DCE5352}"/>
                </a:ext>
              </a:extLst>
            </p:cNvPr>
            <p:cNvSpPr/>
            <p:nvPr/>
          </p:nvSpPr>
          <p:spPr>
            <a:xfrm>
              <a:off x="6664183" y="2589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="" xmlns:a16="http://schemas.microsoft.com/office/drawing/2014/main" id="{6B26B2E7-B5FB-0725-EA9E-5C65DEE2DB9E}"/>
                </a:ext>
              </a:extLst>
            </p:cNvPr>
            <p:cNvSpPr/>
            <p:nvPr/>
          </p:nvSpPr>
          <p:spPr>
            <a:xfrm>
              <a:off x="6639668" y="2613613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="" xmlns:a16="http://schemas.microsoft.com/office/drawing/2014/main" id="{FBB51E78-BEA8-AB08-BD94-66A0AB71FCA4}"/>
                </a:ext>
              </a:extLst>
            </p:cNvPr>
            <p:cNvSpPr/>
            <p:nvPr/>
          </p:nvSpPr>
          <p:spPr>
            <a:xfrm>
              <a:off x="6609129" y="2632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="" xmlns:a16="http://schemas.microsoft.com/office/drawing/2014/main" id="{23214949-0AEB-7F8A-B4F0-92F42D8179F6}"/>
                </a:ext>
              </a:extLst>
            </p:cNvPr>
            <p:cNvSpPr/>
            <p:nvPr/>
          </p:nvSpPr>
          <p:spPr>
            <a:xfrm>
              <a:off x="6579414" y="26462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="" xmlns:a16="http://schemas.microsoft.com/office/drawing/2014/main" id="{CC2DFBDC-E2A3-A0D7-8E88-81C51A55F5CF}"/>
                </a:ext>
              </a:extLst>
            </p:cNvPr>
            <p:cNvSpPr/>
            <p:nvPr/>
          </p:nvSpPr>
          <p:spPr>
            <a:xfrm>
              <a:off x="6543014" y="26544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="" xmlns:a16="http://schemas.microsoft.com/office/drawing/2014/main" id="{6C0B2EAA-BE65-AADD-6860-FA1A55907AC7}"/>
                </a:ext>
              </a:extLst>
            </p:cNvPr>
            <p:cNvSpPr/>
            <p:nvPr/>
          </p:nvSpPr>
          <p:spPr>
            <a:xfrm>
              <a:off x="6508843" y="265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="" xmlns:a16="http://schemas.microsoft.com/office/drawing/2014/main" id="{FF114881-E720-B60B-0A5C-982F3F33D83A}"/>
                </a:ext>
              </a:extLst>
            </p:cNvPr>
            <p:cNvSpPr/>
            <p:nvPr/>
          </p:nvSpPr>
          <p:spPr>
            <a:xfrm>
              <a:off x="6476900" y="2655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="" xmlns:a16="http://schemas.microsoft.com/office/drawing/2014/main" id="{DBF2CB45-F99B-FFF3-F02A-F20595B77967}"/>
                </a:ext>
              </a:extLst>
            </p:cNvPr>
            <p:cNvSpPr/>
            <p:nvPr/>
          </p:nvSpPr>
          <p:spPr>
            <a:xfrm>
              <a:off x="6443141" y="2640356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="" xmlns:a16="http://schemas.microsoft.com/office/drawing/2014/main" id="{ED65D14D-9CB9-9E41-8B40-A2CAB6DCCEC0}"/>
                </a:ext>
              </a:extLst>
            </p:cNvPr>
            <p:cNvSpPr/>
            <p:nvPr/>
          </p:nvSpPr>
          <p:spPr>
            <a:xfrm>
              <a:off x="6410786" y="262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="" xmlns:a16="http://schemas.microsoft.com/office/drawing/2014/main" id="{79D987FD-C358-B1AB-44E4-6C359F3EB213}"/>
                </a:ext>
              </a:extLst>
            </p:cNvPr>
            <p:cNvSpPr/>
            <p:nvPr/>
          </p:nvSpPr>
          <p:spPr>
            <a:xfrm>
              <a:off x="6386271" y="26024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="" xmlns:a16="http://schemas.microsoft.com/office/drawing/2014/main" id="{E8D5D5C7-A79D-8FDE-9734-E855472EC3FA}"/>
                </a:ext>
              </a:extLst>
            </p:cNvPr>
            <p:cNvSpPr/>
            <p:nvPr/>
          </p:nvSpPr>
          <p:spPr>
            <a:xfrm>
              <a:off x="6363243" y="258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="" xmlns:a16="http://schemas.microsoft.com/office/drawing/2014/main" id="{91B06680-D44B-8ABD-F7AB-D60B064B2BE0}"/>
                </a:ext>
              </a:extLst>
            </p:cNvPr>
            <p:cNvSpPr/>
            <p:nvPr/>
          </p:nvSpPr>
          <p:spPr>
            <a:xfrm>
              <a:off x="6345414" y="254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="" xmlns:a16="http://schemas.microsoft.com/office/drawing/2014/main" id="{7B0136D7-D810-963B-AC4B-F0098ED8920D}"/>
                </a:ext>
              </a:extLst>
            </p:cNvPr>
            <p:cNvSpPr/>
            <p:nvPr/>
          </p:nvSpPr>
          <p:spPr>
            <a:xfrm>
              <a:off x="6333528" y="2513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="" xmlns:a16="http://schemas.microsoft.com/office/drawing/2014/main" id="{F368B0EC-A11C-0CF8-04FE-7AAA6F0996BC}"/>
                </a:ext>
              </a:extLst>
            </p:cNvPr>
            <p:cNvSpPr/>
            <p:nvPr/>
          </p:nvSpPr>
          <p:spPr>
            <a:xfrm>
              <a:off x="6327586" y="2482127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="" xmlns:a16="http://schemas.microsoft.com/office/drawing/2014/main" id="{8412E5DE-2A3E-096C-03EA-9248A14CB342}"/>
                </a:ext>
              </a:extLst>
            </p:cNvPr>
            <p:cNvSpPr/>
            <p:nvPr/>
          </p:nvSpPr>
          <p:spPr>
            <a:xfrm>
              <a:off x="6323128" y="2447213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="" xmlns:a16="http://schemas.microsoft.com/office/drawing/2014/main" id="{47F1E699-7ACA-61ED-35FC-B5920E488109}"/>
                </a:ext>
              </a:extLst>
            </p:cNvPr>
            <p:cNvSpPr/>
            <p:nvPr/>
          </p:nvSpPr>
          <p:spPr>
            <a:xfrm>
              <a:off x="6332931" y="2409327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="" xmlns:a16="http://schemas.microsoft.com/office/drawing/2014/main" id="{11D4DBB5-2939-00BF-C0CB-C22718A864D0}"/>
                </a:ext>
              </a:extLst>
            </p:cNvPr>
            <p:cNvSpPr/>
            <p:nvPr/>
          </p:nvSpPr>
          <p:spPr>
            <a:xfrm>
              <a:off x="6342443" y="2378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="" xmlns:a16="http://schemas.microsoft.com/office/drawing/2014/main" id="{593FAFB5-E7F4-63CC-84B6-1960C487CC3D}"/>
                </a:ext>
              </a:extLst>
            </p:cNvPr>
            <p:cNvSpPr/>
            <p:nvPr/>
          </p:nvSpPr>
          <p:spPr>
            <a:xfrm>
              <a:off x="6363243" y="2350887"/>
              <a:ext cx="3714" cy="4211"/>
            </a:xfrm>
            <a:custGeom>
              <a:avLst/>
              <a:gdLst>
                <a:gd name="connsiteX0" fmla="*/ 0 w 3714"/>
                <a:gd name="connsiteY0" fmla="*/ 4212 h 4211"/>
                <a:gd name="connsiteX1" fmla="*/ 3714 w 3714"/>
                <a:gd name="connsiteY1" fmla="*/ 498 h 4211"/>
                <a:gd name="connsiteX2" fmla="*/ 0 w 3714"/>
                <a:gd name="connsiteY2" fmla="*/ 498 h 4211"/>
                <a:gd name="connsiteX3" fmla="*/ 0 w 3714"/>
                <a:gd name="connsiteY3" fmla="*/ 498 h 4211"/>
                <a:gd name="connsiteX4" fmla="*/ 0 w 3714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4211">
                  <a:moveTo>
                    <a:pt x="0" y="4212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lnTo>
                    <a:pt x="0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="" xmlns:a16="http://schemas.microsoft.com/office/drawing/2014/main" id="{F9C639D9-3785-D815-02FC-E16356C40219}"/>
                </a:ext>
              </a:extLst>
            </p:cNvPr>
            <p:cNvSpPr/>
            <p:nvPr/>
          </p:nvSpPr>
          <p:spPr>
            <a:xfrm>
              <a:off x="6383300" y="2322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="" xmlns:a16="http://schemas.microsoft.com/office/drawing/2014/main" id="{7F9A1139-D422-6ADB-E05E-695B4654AA70}"/>
                </a:ext>
              </a:extLst>
            </p:cNvPr>
            <p:cNvSpPr/>
            <p:nvPr/>
          </p:nvSpPr>
          <p:spPr>
            <a:xfrm>
              <a:off x="6409300" y="23001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="" xmlns:a16="http://schemas.microsoft.com/office/drawing/2014/main" id="{0EEE60C8-A14D-CE3C-687F-639E255DDB9C}"/>
                </a:ext>
              </a:extLst>
            </p:cNvPr>
            <p:cNvSpPr/>
            <p:nvPr/>
          </p:nvSpPr>
          <p:spPr>
            <a:xfrm>
              <a:off x="6440500" y="2284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="" xmlns:a16="http://schemas.microsoft.com/office/drawing/2014/main" id="{F1F109C6-564B-6045-909C-FAA825D67206}"/>
                </a:ext>
              </a:extLst>
            </p:cNvPr>
            <p:cNvSpPr/>
            <p:nvPr/>
          </p:nvSpPr>
          <p:spPr>
            <a:xfrm>
              <a:off x="6473929" y="2274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="" xmlns:a16="http://schemas.microsoft.com/office/drawing/2014/main" id="{91225536-D6E0-F906-EF9B-B78551B48018}"/>
                </a:ext>
              </a:extLst>
            </p:cNvPr>
            <p:cNvSpPr/>
            <p:nvPr/>
          </p:nvSpPr>
          <p:spPr>
            <a:xfrm>
              <a:off x="6511071" y="227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="" xmlns:a16="http://schemas.microsoft.com/office/drawing/2014/main" id="{F3A3F07F-B173-2659-1830-EFEA1FD55C73}"/>
                </a:ext>
              </a:extLst>
            </p:cNvPr>
            <p:cNvSpPr/>
            <p:nvPr/>
          </p:nvSpPr>
          <p:spPr>
            <a:xfrm>
              <a:off x="6544583" y="22763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="" xmlns:a16="http://schemas.microsoft.com/office/drawing/2014/main" id="{88D6576A-8EB7-08DA-256B-82B611B64861}"/>
                </a:ext>
              </a:extLst>
            </p:cNvPr>
            <p:cNvSpPr/>
            <p:nvPr/>
          </p:nvSpPr>
          <p:spPr>
            <a:xfrm>
              <a:off x="6578754" y="2283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="" xmlns:a16="http://schemas.microsoft.com/office/drawing/2014/main" id="{81E5D78C-2C47-C8B7-A184-4A9CCD66DDD0}"/>
                </a:ext>
              </a:extLst>
            </p:cNvPr>
            <p:cNvSpPr/>
            <p:nvPr/>
          </p:nvSpPr>
          <p:spPr>
            <a:xfrm>
              <a:off x="6608386" y="2291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="" xmlns:a16="http://schemas.microsoft.com/office/drawing/2014/main" id="{3BC45664-E170-3FE9-D6E7-AB4482AF12E4}"/>
                </a:ext>
              </a:extLst>
            </p:cNvPr>
            <p:cNvSpPr/>
            <p:nvPr/>
          </p:nvSpPr>
          <p:spPr>
            <a:xfrm>
              <a:off x="6636614" y="2310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="" xmlns:a16="http://schemas.microsoft.com/office/drawing/2014/main" id="{61C93B11-CB5C-90DA-CDF5-582FDDAA7794}"/>
                </a:ext>
              </a:extLst>
            </p:cNvPr>
            <p:cNvSpPr/>
            <p:nvPr/>
          </p:nvSpPr>
          <p:spPr>
            <a:xfrm>
              <a:off x="6661129" y="2334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="" xmlns:a16="http://schemas.microsoft.com/office/drawing/2014/main" id="{8EC3FE01-0478-D8CA-1268-E15CA1E4344D}"/>
                </a:ext>
              </a:extLst>
            </p:cNvPr>
            <p:cNvSpPr/>
            <p:nvPr/>
          </p:nvSpPr>
          <p:spPr>
            <a:xfrm>
              <a:off x="6681929" y="23654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="" xmlns:a16="http://schemas.microsoft.com/office/drawing/2014/main" id="{A67D1C5D-A6DB-AD3C-055C-DB76432D3C93}"/>
                </a:ext>
              </a:extLst>
            </p:cNvPr>
            <p:cNvSpPr/>
            <p:nvPr/>
          </p:nvSpPr>
          <p:spPr>
            <a:xfrm>
              <a:off x="6696786" y="2393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="" xmlns:a16="http://schemas.microsoft.com/office/drawing/2014/main" id="{4E6A2BF8-1F47-09B4-3ABB-A8C7215B0ECF}"/>
                </a:ext>
              </a:extLst>
            </p:cNvPr>
            <p:cNvSpPr/>
            <p:nvPr/>
          </p:nvSpPr>
          <p:spPr>
            <a:xfrm>
              <a:off x="6706443" y="24278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="" xmlns:a16="http://schemas.microsoft.com/office/drawing/2014/main" id="{27CCD27A-E2FA-D2A8-4EE0-E57FF4027B5A}"/>
                </a:ext>
              </a:extLst>
            </p:cNvPr>
            <p:cNvSpPr/>
            <p:nvPr/>
          </p:nvSpPr>
          <p:spPr>
            <a:xfrm>
              <a:off x="67465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="" xmlns:a16="http://schemas.microsoft.com/office/drawing/2014/main" id="{2D9B53B4-9CE6-A543-4263-70B9FC4A144A}"/>
                </a:ext>
              </a:extLst>
            </p:cNvPr>
            <p:cNvSpPr/>
            <p:nvPr/>
          </p:nvSpPr>
          <p:spPr>
            <a:xfrm>
              <a:off x="6742100" y="2494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="" xmlns:a16="http://schemas.microsoft.com/office/drawing/2014/main" id="{052782ED-42B6-137A-83F9-BD287E5D0369}"/>
                </a:ext>
              </a:extLst>
            </p:cNvPr>
            <p:cNvSpPr/>
            <p:nvPr/>
          </p:nvSpPr>
          <p:spPr>
            <a:xfrm>
              <a:off x="6741357" y="252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="" xmlns:a16="http://schemas.microsoft.com/office/drawing/2014/main" id="{3B0ACF6E-DD9B-7FB9-4514-E4EFF3FFF314}"/>
                </a:ext>
              </a:extLst>
            </p:cNvPr>
            <p:cNvSpPr/>
            <p:nvPr/>
          </p:nvSpPr>
          <p:spPr>
            <a:xfrm>
              <a:off x="6725014" y="25653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="" xmlns:a16="http://schemas.microsoft.com/office/drawing/2014/main" id="{7FCB9EAD-00CC-9FD5-0B67-5E168FA75428}"/>
                </a:ext>
              </a:extLst>
            </p:cNvPr>
            <p:cNvSpPr/>
            <p:nvPr/>
          </p:nvSpPr>
          <p:spPr>
            <a:xfrm>
              <a:off x="6710900" y="25950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="" xmlns:a16="http://schemas.microsoft.com/office/drawing/2014/main" id="{0D2986B3-AAA0-9EAC-87DE-1A7EB1A1AEF9}"/>
                </a:ext>
              </a:extLst>
            </p:cNvPr>
            <p:cNvSpPr/>
            <p:nvPr/>
          </p:nvSpPr>
          <p:spPr>
            <a:xfrm>
              <a:off x="6688697" y="26165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="" xmlns:a16="http://schemas.microsoft.com/office/drawing/2014/main" id="{82288DFA-E895-485B-07D3-355A4E2587E9}"/>
                </a:ext>
              </a:extLst>
            </p:cNvPr>
            <p:cNvSpPr/>
            <p:nvPr/>
          </p:nvSpPr>
          <p:spPr>
            <a:xfrm>
              <a:off x="6664100" y="2648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="" xmlns:a16="http://schemas.microsoft.com/office/drawing/2014/main" id="{56D9BA70-473E-4DC6-612E-0F21C384F1C7}"/>
                </a:ext>
              </a:extLst>
            </p:cNvPr>
            <p:cNvSpPr/>
            <p:nvPr/>
          </p:nvSpPr>
          <p:spPr>
            <a:xfrm>
              <a:off x="6635872" y="2667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="" xmlns:a16="http://schemas.microsoft.com/office/drawing/2014/main" id="{63D21452-B97D-6460-892A-1D8D29E80989}"/>
                </a:ext>
              </a:extLst>
            </p:cNvPr>
            <p:cNvSpPr/>
            <p:nvPr/>
          </p:nvSpPr>
          <p:spPr>
            <a:xfrm>
              <a:off x="6602443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="" xmlns:a16="http://schemas.microsoft.com/office/drawing/2014/main" id="{DD873DD5-D4FD-1886-A119-BDA5A1A791FD}"/>
                </a:ext>
              </a:extLst>
            </p:cNvPr>
            <p:cNvSpPr/>
            <p:nvPr/>
          </p:nvSpPr>
          <p:spPr>
            <a:xfrm>
              <a:off x="65712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="" xmlns:a16="http://schemas.microsoft.com/office/drawing/2014/main" id="{656997AD-D03E-85DF-E3CC-34D6C18663A8}"/>
                </a:ext>
              </a:extLst>
            </p:cNvPr>
            <p:cNvSpPr/>
            <p:nvPr/>
          </p:nvSpPr>
          <p:spPr>
            <a:xfrm>
              <a:off x="6537071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="" xmlns:a16="http://schemas.microsoft.com/office/drawing/2014/main" id="{8C5A74F0-025C-ACED-8309-06AA5638B254}"/>
                </a:ext>
              </a:extLst>
            </p:cNvPr>
            <p:cNvSpPr/>
            <p:nvPr/>
          </p:nvSpPr>
          <p:spPr>
            <a:xfrm>
              <a:off x="6499929" y="269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="" xmlns:a16="http://schemas.microsoft.com/office/drawing/2014/main" id="{E6D379F7-FF6E-3068-CCC3-692664CB0BE1}"/>
                </a:ext>
              </a:extLst>
            </p:cNvPr>
            <p:cNvSpPr/>
            <p:nvPr/>
          </p:nvSpPr>
          <p:spPr>
            <a:xfrm>
              <a:off x="6465757" y="2688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="" xmlns:a16="http://schemas.microsoft.com/office/drawing/2014/main" id="{8FC7981C-CC28-4A77-02D8-45DE8EEB6305}"/>
                </a:ext>
              </a:extLst>
            </p:cNvPr>
            <p:cNvSpPr/>
            <p:nvPr/>
          </p:nvSpPr>
          <p:spPr>
            <a:xfrm>
              <a:off x="6433071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="" xmlns:a16="http://schemas.microsoft.com/office/drawing/2014/main" id="{E01087F3-B015-4516-CBE1-FC24451D7933}"/>
                </a:ext>
              </a:extLst>
            </p:cNvPr>
            <p:cNvSpPr/>
            <p:nvPr/>
          </p:nvSpPr>
          <p:spPr>
            <a:xfrm>
              <a:off x="6401871" y="2663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="" xmlns:a16="http://schemas.microsoft.com/office/drawing/2014/main" id="{EB016395-3FF8-02FF-4DAD-E4238E7A2331}"/>
                </a:ext>
              </a:extLst>
            </p:cNvPr>
            <p:cNvSpPr/>
            <p:nvPr/>
          </p:nvSpPr>
          <p:spPr>
            <a:xfrm>
              <a:off x="6372900" y="2644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="" xmlns:a16="http://schemas.microsoft.com/office/drawing/2014/main" id="{87B761F9-05A2-B396-25DD-97FB0F185709}"/>
                </a:ext>
              </a:extLst>
            </p:cNvPr>
            <p:cNvSpPr/>
            <p:nvPr/>
          </p:nvSpPr>
          <p:spPr>
            <a:xfrm>
              <a:off x="6349871" y="26165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="" xmlns:a16="http://schemas.microsoft.com/office/drawing/2014/main" id="{D15C287A-73BE-A4D1-B967-39D83CBE466D}"/>
                </a:ext>
              </a:extLst>
            </p:cNvPr>
            <p:cNvSpPr/>
            <p:nvPr/>
          </p:nvSpPr>
          <p:spPr>
            <a:xfrm>
              <a:off x="6328328" y="2592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="" xmlns:a16="http://schemas.microsoft.com/office/drawing/2014/main" id="{B965459A-E817-C410-C523-04D05808618B}"/>
                </a:ext>
              </a:extLst>
            </p:cNvPr>
            <p:cNvSpPr/>
            <p:nvPr/>
          </p:nvSpPr>
          <p:spPr>
            <a:xfrm>
              <a:off x="6310252" y="25682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="" xmlns:a16="http://schemas.microsoft.com/office/drawing/2014/main" id="{02C92F29-9E40-758B-DC16-D665E9ACA37C}"/>
                </a:ext>
              </a:extLst>
            </p:cNvPr>
            <p:cNvSpPr/>
            <p:nvPr/>
          </p:nvSpPr>
          <p:spPr>
            <a:xfrm>
              <a:off x="6300843" y="2530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="" xmlns:a16="http://schemas.microsoft.com/office/drawing/2014/main" id="{4121E8DD-27A0-BC5B-E76D-87492E027AC1}"/>
                </a:ext>
              </a:extLst>
            </p:cNvPr>
            <p:cNvSpPr/>
            <p:nvPr/>
          </p:nvSpPr>
          <p:spPr>
            <a:xfrm>
              <a:off x="6290443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="" xmlns:a16="http://schemas.microsoft.com/office/drawing/2014/main" id="{8A091C6B-E285-14F1-AA1F-6F29D8036E71}"/>
                </a:ext>
              </a:extLst>
            </p:cNvPr>
            <p:cNvSpPr/>
            <p:nvPr/>
          </p:nvSpPr>
          <p:spPr>
            <a:xfrm>
              <a:off x="6283014" y="2460584"/>
              <a:ext cx="9657" cy="8914"/>
            </a:xfrm>
            <a:custGeom>
              <a:avLst/>
              <a:gdLst>
                <a:gd name="connsiteX0" fmla="*/ 5200 w 9657"/>
                <a:gd name="connsiteY0" fmla="*/ 8914 h 8914"/>
                <a:gd name="connsiteX1" fmla="*/ 9657 w 9657"/>
                <a:gd name="connsiteY1" fmla="*/ 4457 h 8914"/>
                <a:gd name="connsiteX2" fmla="*/ 5200 w 9657"/>
                <a:gd name="connsiteY2" fmla="*/ 0 h 8914"/>
                <a:gd name="connsiteX3" fmla="*/ 0 w 9657"/>
                <a:gd name="connsiteY3" fmla="*/ 4457 h 8914"/>
                <a:gd name="connsiteX4" fmla="*/ 5200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5200" y="8914"/>
                  </a:moveTo>
                  <a:cubicBezTo>
                    <a:pt x="7662" y="8914"/>
                    <a:pt x="9657" y="6919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8914"/>
                    <a:pt x="2229" y="8914"/>
                    <a:pt x="5200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="" xmlns:a16="http://schemas.microsoft.com/office/drawing/2014/main" id="{E1D0C1E7-1AD9-E632-E5C2-A1AA031092F8}"/>
                </a:ext>
              </a:extLst>
            </p:cNvPr>
            <p:cNvSpPr/>
            <p:nvPr/>
          </p:nvSpPr>
          <p:spPr>
            <a:xfrm>
              <a:off x="6285189" y="2424927"/>
              <a:ext cx="11196" cy="11143"/>
            </a:xfrm>
            <a:custGeom>
              <a:avLst/>
              <a:gdLst>
                <a:gd name="connsiteX0" fmla="*/ 5253 w 11196"/>
                <a:gd name="connsiteY0" fmla="*/ 11143 h 11143"/>
                <a:gd name="connsiteX1" fmla="*/ 11196 w 11196"/>
                <a:gd name="connsiteY1" fmla="*/ 5943 h 11143"/>
                <a:gd name="connsiteX2" fmla="*/ 5253 w 11196"/>
                <a:gd name="connsiteY2" fmla="*/ 0 h 11143"/>
                <a:gd name="connsiteX3" fmla="*/ 0 w 11196"/>
                <a:gd name="connsiteY3" fmla="*/ 5147 h 11143"/>
                <a:gd name="connsiteX4" fmla="*/ 53 w 11196"/>
                <a:gd name="connsiteY4" fmla="*/ 5943 h 11143"/>
                <a:gd name="connsiteX5" fmla="*/ 5253 w 11196"/>
                <a:gd name="connsiteY5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6" h="11143">
                  <a:moveTo>
                    <a:pt x="5253" y="11143"/>
                  </a:moveTo>
                  <a:cubicBezTo>
                    <a:pt x="8266" y="11167"/>
                    <a:pt x="10820" y="8932"/>
                    <a:pt x="11196" y="5943"/>
                  </a:cubicBezTo>
                  <a:cubicBezTo>
                    <a:pt x="11196" y="2661"/>
                    <a:pt x="8536" y="0"/>
                    <a:pt x="5253" y="0"/>
                  </a:cubicBezTo>
                  <a:cubicBezTo>
                    <a:pt x="2382" y="-29"/>
                    <a:pt x="30" y="2275"/>
                    <a:pt x="0" y="5147"/>
                  </a:cubicBezTo>
                  <a:cubicBezTo>
                    <a:pt x="-2" y="5413"/>
                    <a:pt x="15" y="5679"/>
                    <a:pt x="53" y="5943"/>
                  </a:cubicBezTo>
                  <a:cubicBezTo>
                    <a:pt x="53" y="8815"/>
                    <a:pt x="2382" y="11143"/>
                    <a:pt x="525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="" xmlns:a16="http://schemas.microsoft.com/office/drawing/2014/main" id="{AB9A4592-94F3-9B79-5D15-8139910B4DA8}"/>
                </a:ext>
              </a:extLst>
            </p:cNvPr>
            <p:cNvSpPr/>
            <p:nvPr/>
          </p:nvSpPr>
          <p:spPr>
            <a:xfrm>
              <a:off x="6294900" y="2387785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="" xmlns:a16="http://schemas.microsoft.com/office/drawing/2014/main" id="{FBD1BA80-8C9D-E536-A9DC-2480C3D3AD74}"/>
                </a:ext>
              </a:extLst>
            </p:cNvPr>
            <p:cNvSpPr/>
            <p:nvPr/>
          </p:nvSpPr>
          <p:spPr>
            <a:xfrm>
              <a:off x="6307528" y="2364756"/>
              <a:ext cx="4119" cy="3714"/>
            </a:xfrm>
            <a:custGeom>
              <a:avLst/>
              <a:gdLst>
                <a:gd name="connsiteX0" fmla="*/ 3714 w 4119"/>
                <a:gd name="connsiteY0" fmla="*/ 3714 h 3714"/>
                <a:gd name="connsiteX1" fmla="*/ 3714 w 4119"/>
                <a:gd name="connsiteY1" fmla="*/ 0 h 3714"/>
                <a:gd name="connsiteX2" fmla="*/ 0 w 4119"/>
                <a:gd name="connsiteY2" fmla="*/ 0 h 3714"/>
                <a:gd name="connsiteX3" fmla="*/ 3714 w 4119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9" h="3714">
                  <a:moveTo>
                    <a:pt x="3714" y="3714"/>
                  </a:moveTo>
                  <a:cubicBezTo>
                    <a:pt x="4255" y="2535"/>
                    <a:pt x="4255" y="1179"/>
                    <a:pt x="3714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="" xmlns:a16="http://schemas.microsoft.com/office/drawing/2014/main" id="{7E9448B7-3CE2-B7C8-96B5-0F5B99FB1BC2}"/>
                </a:ext>
              </a:extLst>
            </p:cNvPr>
            <p:cNvSpPr/>
            <p:nvPr/>
          </p:nvSpPr>
          <p:spPr>
            <a:xfrm>
              <a:off x="6324614" y="23305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="" xmlns:a16="http://schemas.microsoft.com/office/drawing/2014/main" id="{FF71D615-996A-9354-DF20-7135629E54D1}"/>
                </a:ext>
              </a:extLst>
            </p:cNvPr>
            <p:cNvSpPr/>
            <p:nvPr/>
          </p:nvSpPr>
          <p:spPr>
            <a:xfrm>
              <a:off x="6346157" y="230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="" xmlns:a16="http://schemas.microsoft.com/office/drawing/2014/main" id="{C853B6F5-500C-A382-547B-DFB9CDA32E1D}"/>
                </a:ext>
              </a:extLst>
            </p:cNvPr>
            <p:cNvSpPr/>
            <p:nvPr/>
          </p:nvSpPr>
          <p:spPr>
            <a:xfrm>
              <a:off x="6371414" y="2280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="" xmlns:a16="http://schemas.microsoft.com/office/drawing/2014/main" id="{7787AE48-957A-7441-F93B-81FC815AC4D5}"/>
                </a:ext>
              </a:extLst>
            </p:cNvPr>
            <p:cNvSpPr/>
            <p:nvPr/>
          </p:nvSpPr>
          <p:spPr>
            <a:xfrm>
              <a:off x="6400386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="" xmlns:a16="http://schemas.microsoft.com/office/drawing/2014/main" id="{19E420F0-7547-4844-A986-0613EE5EAEB4}"/>
                </a:ext>
              </a:extLst>
            </p:cNvPr>
            <p:cNvSpPr/>
            <p:nvPr/>
          </p:nvSpPr>
          <p:spPr>
            <a:xfrm>
              <a:off x="6435300" y="225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="" xmlns:a16="http://schemas.microsoft.com/office/drawing/2014/main" id="{D587C462-A5BB-1ED6-58DC-232CC3997103}"/>
                </a:ext>
              </a:extLst>
            </p:cNvPr>
            <p:cNvSpPr/>
            <p:nvPr/>
          </p:nvSpPr>
          <p:spPr>
            <a:xfrm>
              <a:off x="6467986" y="22362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="" xmlns:a16="http://schemas.microsoft.com/office/drawing/2014/main" id="{E4C4DA23-C0F9-8AAB-2564-8525CF5CE0ED}"/>
                </a:ext>
              </a:extLst>
            </p:cNvPr>
            <p:cNvSpPr/>
            <p:nvPr/>
          </p:nvSpPr>
          <p:spPr>
            <a:xfrm>
              <a:off x="6499929" y="2231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="" xmlns:a16="http://schemas.microsoft.com/office/drawing/2014/main" id="{2BA79376-C34D-F72A-CF50-3E6BB38CFE3C}"/>
                </a:ext>
              </a:extLst>
            </p:cNvPr>
            <p:cNvSpPr/>
            <p:nvPr/>
          </p:nvSpPr>
          <p:spPr>
            <a:xfrm>
              <a:off x="6537071" y="22317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="" xmlns:a16="http://schemas.microsoft.com/office/drawing/2014/main" id="{4A91EDC8-C6E6-70E9-BC2D-A0B792C2EBA0}"/>
                </a:ext>
              </a:extLst>
            </p:cNvPr>
            <p:cNvSpPr/>
            <p:nvPr/>
          </p:nvSpPr>
          <p:spPr>
            <a:xfrm>
              <a:off x="6571243" y="22369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="" xmlns:a16="http://schemas.microsoft.com/office/drawing/2014/main" id="{11BDC5F4-FFFE-DD02-12AD-029FD3DC56F8}"/>
                </a:ext>
              </a:extLst>
            </p:cNvPr>
            <p:cNvSpPr/>
            <p:nvPr/>
          </p:nvSpPr>
          <p:spPr>
            <a:xfrm>
              <a:off x="6603681" y="225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="" xmlns:a16="http://schemas.microsoft.com/office/drawing/2014/main" id="{4C805970-FF9B-5A39-ECBA-D664D4D5C781}"/>
                </a:ext>
              </a:extLst>
            </p:cNvPr>
            <p:cNvSpPr/>
            <p:nvPr/>
          </p:nvSpPr>
          <p:spPr>
            <a:xfrm>
              <a:off x="6632157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="" xmlns:a16="http://schemas.microsoft.com/office/drawing/2014/main" id="{163873E9-D742-1FAD-9729-0AAF825096E7}"/>
                </a:ext>
              </a:extLst>
            </p:cNvPr>
            <p:cNvSpPr/>
            <p:nvPr/>
          </p:nvSpPr>
          <p:spPr>
            <a:xfrm>
              <a:off x="6659643" y="22793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4457" y="9657"/>
                    <a:pt x="8914" y="9657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="" xmlns:a16="http://schemas.microsoft.com/office/drawing/2014/main" id="{65DFC619-26B0-90A2-08AC-49FA9FFE9FCD}"/>
                </a:ext>
              </a:extLst>
            </p:cNvPr>
            <p:cNvSpPr/>
            <p:nvPr/>
          </p:nvSpPr>
          <p:spPr>
            <a:xfrm>
              <a:off x="6684900" y="2303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="" xmlns:a16="http://schemas.microsoft.com/office/drawing/2014/main" id="{C8B2B677-58D7-00EC-F9DC-ABA1570D88F1}"/>
                </a:ext>
              </a:extLst>
            </p:cNvPr>
            <p:cNvSpPr/>
            <p:nvPr/>
          </p:nvSpPr>
          <p:spPr>
            <a:xfrm>
              <a:off x="6707186" y="2334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3714 w 7428"/>
                <a:gd name="connsiteY2" fmla="*/ 0 h 3714"/>
                <a:gd name="connsiteX3" fmla="*/ 0 w 7428"/>
                <a:gd name="connsiteY3" fmla="*/ 0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="" xmlns:a16="http://schemas.microsoft.com/office/drawing/2014/main" id="{51699443-5CAB-633C-AD93-AEC1BE184E2A}"/>
                </a:ext>
              </a:extLst>
            </p:cNvPr>
            <p:cNvSpPr/>
            <p:nvPr/>
          </p:nvSpPr>
          <p:spPr>
            <a:xfrm>
              <a:off x="6725014" y="23677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="" xmlns:a16="http://schemas.microsoft.com/office/drawing/2014/main" id="{BA6175E5-20F6-DBE3-4C6A-219DAF8E424A}"/>
                </a:ext>
              </a:extLst>
            </p:cNvPr>
            <p:cNvSpPr/>
            <p:nvPr/>
          </p:nvSpPr>
          <p:spPr>
            <a:xfrm>
              <a:off x="6741357" y="2392242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="" xmlns:a16="http://schemas.microsoft.com/office/drawing/2014/main" id="{1CF6F670-0A2E-13D4-18D1-A537C5684368}"/>
                </a:ext>
              </a:extLst>
            </p:cNvPr>
            <p:cNvSpPr/>
            <p:nvPr/>
          </p:nvSpPr>
          <p:spPr>
            <a:xfrm>
              <a:off x="6738689" y="2427156"/>
              <a:ext cx="8365" cy="9725"/>
            </a:xfrm>
            <a:custGeom>
              <a:avLst/>
              <a:gdLst>
                <a:gd name="connsiteX0" fmla="*/ 7868 w 8365"/>
                <a:gd name="connsiteY0" fmla="*/ 7429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9"/>
                  </a:moveTo>
                  <a:cubicBezTo>
                    <a:pt x="8531" y="6279"/>
                    <a:pt x="8531" y="4864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="" xmlns:a16="http://schemas.microsoft.com/office/drawing/2014/main" id="{75103B38-B4F4-9D45-36A3-57370BA88307}"/>
                </a:ext>
              </a:extLst>
            </p:cNvPr>
            <p:cNvSpPr/>
            <p:nvPr/>
          </p:nvSpPr>
          <p:spPr>
            <a:xfrm>
              <a:off x="6784443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="" xmlns:a16="http://schemas.microsoft.com/office/drawing/2014/main" id="{65757E0E-0FBC-4486-6C72-D7CD0CB59180}"/>
                </a:ext>
              </a:extLst>
            </p:cNvPr>
            <p:cNvSpPr/>
            <p:nvPr/>
          </p:nvSpPr>
          <p:spPr>
            <a:xfrm>
              <a:off x="6783700" y="2495403"/>
              <a:ext cx="8268" cy="8267"/>
            </a:xfrm>
            <a:custGeom>
              <a:avLst/>
              <a:gdLst>
                <a:gd name="connsiteX0" fmla="*/ 3714 w 8268"/>
                <a:gd name="connsiteY0" fmla="*/ 8267 h 8267"/>
                <a:gd name="connsiteX1" fmla="*/ 8171 w 8268"/>
                <a:gd name="connsiteY1" fmla="*/ 4553 h 8267"/>
                <a:gd name="connsiteX2" fmla="*/ 5392 w 8268"/>
                <a:gd name="connsiteY2" fmla="*/ 96 h 8267"/>
                <a:gd name="connsiteX3" fmla="*/ 3714 w 8268"/>
                <a:gd name="connsiteY3" fmla="*/ 96 h 8267"/>
                <a:gd name="connsiteX4" fmla="*/ 0 w 8268"/>
                <a:gd name="connsiteY4" fmla="*/ 4553 h 8267"/>
                <a:gd name="connsiteX5" fmla="*/ 3714 w 8268"/>
                <a:gd name="connsiteY5" fmla="*/ 8267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3714" y="8267"/>
                  </a:moveTo>
                  <a:cubicBezTo>
                    <a:pt x="3714" y="8267"/>
                    <a:pt x="8171" y="8267"/>
                    <a:pt x="8171" y="4553"/>
                  </a:cubicBezTo>
                  <a:cubicBezTo>
                    <a:pt x="8635" y="2555"/>
                    <a:pt x="7390" y="559"/>
                    <a:pt x="5392" y="96"/>
                  </a:cubicBezTo>
                  <a:cubicBezTo>
                    <a:pt x="4840" y="-32"/>
                    <a:pt x="4266" y="-32"/>
                    <a:pt x="3714" y="96"/>
                  </a:cubicBezTo>
                  <a:cubicBezTo>
                    <a:pt x="3714" y="96"/>
                    <a:pt x="0" y="96"/>
                    <a:pt x="0" y="4553"/>
                  </a:cubicBezTo>
                  <a:lnTo>
                    <a:pt x="3714" y="826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="" xmlns:a16="http://schemas.microsoft.com/office/drawing/2014/main" id="{C9779285-7978-D527-2F88-9A79FF311773}"/>
                </a:ext>
              </a:extLst>
            </p:cNvPr>
            <p:cNvSpPr/>
            <p:nvPr/>
          </p:nvSpPr>
          <p:spPr>
            <a:xfrm>
              <a:off x="6776272" y="25289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="" xmlns:a16="http://schemas.microsoft.com/office/drawing/2014/main" id="{D03ABD3F-314F-171B-5E4F-13EE9CAE06A9}"/>
                </a:ext>
              </a:extLst>
            </p:cNvPr>
            <p:cNvSpPr/>
            <p:nvPr/>
          </p:nvSpPr>
          <p:spPr>
            <a:xfrm>
              <a:off x="6765872" y="25623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="" xmlns:a16="http://schemas.microsoft.com/office/drawing/2014/main" id="{31BABC26-EEA0-8792-8FDC-85B39B93EBFA}"/>
                </a:ext>
              </a:extLst>
            </p:cNvPr>
            <p:cNvSpPr/>
            <p:nvPr/>
          </p:nvSpPr>
          <p:spPr>
            <a:xfrm>
              <a:off x="6749232" y="2596898"/>
              <a:ext cx="9954" cy="8915"/>
            </a:xfrm>
            <a:custGeom>
              <a:avLst/>
              <a:gdLst>
                <a:gd name="connsiteX0" fmla="*/ 6240 w 9954"/>
                <a:gd name="connsiteY0" fmla="*/ 4830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4830"/>
                  </a:moveTo>
                  <a:cubicBezTo>
                    <a:pt x="7389" y="5493"/>
                    <a:pt x="8805" y="5493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="" xmlns:a16="http://schemas.microsoft.com/office/drawing/2014/main" id="{AAC4159D-0C6F-CFB0-B569-8644F6AD70A6}"/>
                </a:ext>
              </a:extLst>
            </p:cNvPr>
            <p:cNvSpPr/>
            <p:nvPr/>
          </p:nvSpPr>
          <p:spPr>
            <a:xfrm>
              <a:off x="6732443" y="2623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="" xmlns:a16="http://schemas.microsoft.com/office/drawing/2014/main" id="{5C122AD8-817C-B849-D308-AF7A083298DF}"/>
                </a:ext>
              </a:extLst>
            </p:cNvPr>
            <p:cNvSpPr/>
            <p:nvPr/>
          </p:nvSpPr>
          <p:spPr>
            <a:xfrm>
              <a:off x="6713872" y="265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="" xmlns:a16="http://schemas.microsoft.com/office/drawing/2014/main" id="{458CB063-5353-5971-B48E-B312ABA7869E}"/>
                </a:ext>
              </a:extLst>
            </p:cNvPr>
            <p:cNvSpPr/>
            <p:nvPr/>
          </p:nvSpPr>
          <p:spPr>
            <a:xfrm>
              <a:off x="6687211" y="26789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="" xmlns:a16="http://schemas.microsoft.com/office/drawing/2014/main" id="{038A84BE-E31F-4072-4089-04247CD47DC5}"/>
                </a:ext>
              </a:extLst>
            </p:cNvPr>
            <p:cNvSpPr/>
            <p:nvPr/>
          </p:nvSpPr>
          <p:spPr>
            <a:xfrm>
              <a:off x="66596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="" xmlns:a16="http://schemas.microsoft.com/office/drawing/2014/main" id="{63EA783F-E97B-633E-1CB3-47549502D9CE}"/>
                </a:ext>
              </a:extLst>
            </p:cNvPr>
            <p:cNvSpPr/>
            <p:nvPr/>
          </p:nvSpPr>
          <p:spPr>
            <a:xfrm>
              <a:off x="6629186" y="2714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="" xmlns:a16="http://schemas.microsoft.com/office/drawing/2014/main" id="{86397F66-9581-F47C-BCB2-DFCB959C6EDD}"/>
                </a:ext>
              </a:extLst>
            </p:cNvPr>
            <p:cNvSpPr/>
            <p:nvPr/>
          </p:nvSpPr>
          <p:spPr>
            <a:xfrm>
              <a:off x="6593529" y="27265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="" xmlns:a16="http://schemas.microsoft.com/office/drawing/2014/main" id="{4C36DF92-C2CC-8E5E-4AD9-7718F532E3D0}"/>
                </a:ext>
              </a:extLst>
            </p:cNvPr>
            <p:cNvSpPr/>
            <p:nvPr/>
          </p:nvSpPr>
          <p:spPr>
            <a:xfrm>
              <a:off x="6563071" y="273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="" xmlns:a16="http://schemas.microsoft.com/office/drawing/2014/main" id="{04ABE5AF-82D3-E36D-1F73-4AD096F33D11}"/>
                </a:ext>
              </a:extLst>
            </p:cNvPr>
            <p:cNvSpPr/>
            <p:nvPr/>
          </p:nvSpPr>
          <p:spPr>
            <a:xfrm>
              <a:off x="6528157" y="273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="" xmlns:a16="http://schemas.microsoft.com/office/drawing/2014/main" id="{B4F1138D-7164-FEE1-96A5-3E1057FA6BF6}"/>
                </a:ext>
              </a:extLst>
            </p:cNvPr>
            <p:cNvSpPr/>
            <p:nvPr/>
          </p:nvSpPr>
          <p:spPr>
            <a:xfrm>
              <a:off x="6493986" y="273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="" xmlns:a16="http://schemas.microsoft.com/office/drawing/2014/main" id="{BFF87F6C-177E-E83B-89D2-EBDBEE557389}"/>
                </a:ext>
              </a:extLst>
            </p:cNvPr>
            <p:cNvSpPr/>
            <p:nvPr/>
          </p:nvSpPr>
          <p:spPr>
            <a:xfrm>
              <a:off x="6457586" y="272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="" xmlns:a16="http://schemas.microsoft.com/office/drawing/2014/main" id="{19466EB2-098C-C4F2-D760-00EE5C086E4C}"/>
                </a:ext>
              </a:extLst>
            </p:cNvPr>
            <p:cNvSpPr/>
            <p:nvPr/>
          </p:nvSpPr>
          <p:spPr>
            <a:xfrm>
              <a:off x="6421929" y="2721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="" xmlns:a16="http://schemas.microsoft.com/office/drawing/2014/main" id="{B6C2F4E3-8189-4528-E701-5150E687B8DC}"/>
                </a:ext>
              </a:extLst>
            </p:cNvPr>
            <p:cNvSpPr/>
            <p:nvPr/>
          </p:nvSpPr>
          <p:spPr>
            <a:xfrm>
              <a:off x="6394443" y="270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="" xmlns:a16="http://schemas.microsoft.com/office/drawing/2014/main" id="{73BCDEEC-72B0-5BDF-9D8E-2A4E2812586A}"/>
                </a:ext>
              </a:extLst>
            </p:cNvPr>
            <p:cNvSpPr/>
            <p:nvPr/>
          </p:nvSpPr>
          <p:spPr>
            <a:xfrm>
              <a:off x="6364068" y="26893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="" xmlns:a16="http://schemas.microsoft.com/office/drawing/2014/main" id="{3DAE37E9-D2D4-7FE5-D93C-8826F20283AB}"/>
                </a:ext>
              </a:extLst>
            </p:cNvPr>
            <p:cNvSpPr/>
            <p:nvPr/>
          </p:nvSpPr>
          <p:spPr>
            <a:xfrm>
              <a:off x="6337986" y="2661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="" xmlns:a16="http://schemas.microsoft.com/office/drawing/2014/main" id="{91188A4D-149B-352C-A5EA-1DBB960C6D4B}"/>
                </a:ext>
              </a:extLst>
            </p:cNvPr>
            <p:cNvSpPr/>
            <p:nvPr/>
          </p:nvSpPr>
          <p:spPr>
            <a:xfrm>
              <a:off x="6314214" y="2637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="" xmlns:a16="http://schemas.microsoft.com/office/drawing/2014/main" id="{3F211FAC-6EFD-BDF0-F768-A98B8C725554}"/>
                </a:ext>
              </a:extLst>
            </p:cNvPr>
            <p:cNvSpPr/>
            <p:nvPr/>
          </p:nvSpPr>
          <p:spPr>
            <a:xfrm>
              <a:off x="6289700" y="261212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="" xmlns:a16="http://schemas.microsoft.com/office/drawing/2014/main" id="{63831D0A-ABFE-F353-57D7-6553EA23DE89}"/>
                </a:ext>
              </a:extLst>
            </p:cNvPr>
            <p:cNvSpPr/>
            <p:nvPr/>
          </p:nvSpPr>
          <p:spPr>
            <a:xfrm>
              <a:off x="6272614" y="258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="" xmlns:a16="http://schemas.microsoft.com/office/drawing/2014/main" id="{AD80E9BF-9970-494C-2ADF-C854F0F93D11}"/>
                </a:ext>
              </a:extLst>
            </p:cNvPr>
            <p:cNvSpPr/>
            <p:nvPr/>
          </p:nvSpPr>
          <p:spPr>
            <a:xfrm>
              <a:off x="6259243" y="2550470"/>
              <a:ext cx="3714" cy="4119"/>
            </a:xfrm>
            <a:custGeom>
              <a:avLst/>
              <a:gdLst>
                <a:gd name="connsiteX0" fmla="*/ 3714 w 3714"/>
                <a:gd name="connsiteY0" fmla="*/ 3714 h 4119"/>
                <a:gd name="connsiteX1" fmla="*/ 3714 w 3714"/>
                <a:gd name="connsiteY1" fmla="*/ 0 h 4119"/>
                <a:gd name="connsiteX2" fmla="*/ 0 w 3714"/>
                <a:gd name="connsiteY2" fmla="*/ 3714 h 4119"/>
                <a:gd name="connsiteX3" fmla="*/ 3714 w 3714"/>
                <a:gd name="connsiteY3" fmla="*/ 3714 h 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4119">
                  <a:moveTo>
                    <a:pt x="3714" y="3714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1179" y="4255"/>
                    <a:pt x="2535" y="4255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="" xmlns:a16="http://schemas.microsoft.com/office/drawing/2014/main" id="{861EB4C0-04A6-1EB7-A457-A3411AE69C87}"/>
                </a:ext>
              </a:extLst>
            </p:cNvPr>
            <p:cNvSpPr/>
            <p:nvPr/>
          </p:nvSpPr>
          <p:spPr>
            <a:xfrm>
              <a:off x="6250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="" xmlns:a16="http://schemas.microsoft.com/office/drawing/2014/main" id="{831ABAFB-596D-8AFE-401C-24FF212130CF}"/>
                </a:ext>
              </a:extLst>
            </p:cNvPr>
            <p:cNvSpPr/>
            <p:nvPr/>
          </p:nvSpPr>
          <p:spPr>
            <a:xfrm>
              <a:off x="6246614" y="2478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="" xmlns:a16="http://schemas.microsoft.com/office/drawing/2014/main" id="{81CE5A4C-060C-B2EF-268E-0A97D9AB7BBA}"/>
                </a:ext>
              </a:extLst>
            </p:cNvPr>
            <p:cNvSpPr/>
            <p:nvPr/>
          </p:nvSpPr>
          <p:spPr>
            <a:xfrm>
              <a:off x="6245128" y="2442756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="" xmlns:a16="http://schemas.microsoft.com/office/drawing/2014/main" id="{FA352B10-2871-55E8-18C7-1946B882E793}"/>
                </a:ext>
              </a:extLst>
            </p:cNvPr>
            <p:cNvSpPr/>
            <p:nvPr/>
          </p:nvSpPr>
          <p:spPr>
            <a:xfrm>
              <a:off x="6248100" y="2407099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5943 h 12628"/>
                <a:gd name="connsiteX2" fmla="*/ 6686 w 12628"/>
                <a:gd name="connsiteY2" fmla="*/ 0 h 12628"/>
                <a:gd name="connsiteX3" fmla="*/ 0 w 12628"/>
                <a:gd name="connsiteY3" fmla="*/ 5943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10085" y="12249"/>
                    <a:pt x="12650" y="9364"/>
                    <a:pt x="12629" y="5943"/>
                  </a:cubicBezTo>
                  <a:cubicBezTo>
                    <a:pt x="12296" y="2809"/>
                    <a:pt x="9820" y="333"/>
                    <a:pt x="6686" y="0"/>
                  </a:cubicBezTo>
                  <a:cubicBezTo>
                    <a:pt x="3265" y="-21"/>
                    <a:pt x="380" y="2543"/>
                    <a:pt x="0" y="5943"/>
                  </a:cubicBezTo>
                  <a:cubicBezTo>
                    <a:pt x="0" y="9635"/>
                    <a:pt x="2993" y="12629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="" xmlns:a16="http://schemas.microsoft.com/office/drawing/2014/main" id="{5E1AECF2-B4EA-6BE9-F725-9F312F1D3592}"/>
                </a:ext>
              </a:extLst>
            </p:cNvPr>
            <p:cNvSpPr/>
            <p:nvPr/>
          </p:nvSpPr>
          <p:spPr>
            <a:xfrm>
              <a:off x="6255528" y="2372184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="" xmlns:a16="http://schemas.microsoft.com/office/drawing/2014/main" id="{D5082852-1FFC-365F-1EE7-07699A54EF17}"/>
                </a:ext>
              </a:extLst>
            </p:cNvPr>
            <p:cNvSpPr/>
            <p:nvPr/>
          </p:nvSpPr>
          <p:spPr>
            <a:xfrm>
              <a:off x="6270386" y="2342470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="" xmlns:a16="http://schemas.microsoft.com/office/drawing/2014/main" id="{EEED42AC-C1AF-1B62-78D4-B5D01D53F69D}"/>
                </a:ext>
              </a:extLst>
            </p:cNvPr>
            <p:cNvSpPr/>
            <p:nvPr/>
          </p:nvSpPr>
          <p:spPr>
            <a:xfrm>
              <a:off x="6289699" y="2317213"/>
              <a:ext cx="6391" cy="8171"/>
            </a:xfrm>
            <a:custGeom>
              <a:avLst/>
              <a:gdLst>
                <a:gd name="connsiteX0" fmla="*/ 3715 w 6391"/>
                <a:gd name="connsiteY0" fmla="*/ 8171 h 8171"/>
                <a:gd name="connsiteX1" fmla="*/ 6019 w 6391"/>
                <a:gd name="connsiteY1" fmla="*/ 2304 h 8171"/>
                <a:gd name="connsiteX2" fmla="*/ 3715 w 6391"/>
                <a:gd name="connsiteY2" fmla="*/ 0 h 8171"/>
                <a:gd name="connsiteX3" fmla="*/ 0 w 6391"/>
                <a:gd name="connsiteY3" fmla="*/ 4457 h 8171"/>
                <a:gd name="connsiteX4" fmla="*/ 3715 w 639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" h="8171">
                  <a:moveTo>
                    <a:pt x="3715" y="8171"/>
                  </a:moveTo>
                  <a:cubicBezTo>
                    <a:pt x="5971" y="7188"/>
                    <a:pt x="7003" y="4561"/>
                    <a:pt x="6019" y="2304"/>
                  </a:cubicBezTo>
                  <a:cubicBezTo>
                    <a:pt x="5569" y="1273"/>
                    <a:pt x="4746" y="45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cubicBezTo>
                    <a:pt x="0" y="6509"/>
                    <a:pt x="1663" y="8171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="" xmlns:a16="http://schemas.microsoft.com/office/drawing/2014/main" id="{EC156937-D428-D9B3-B152-8B73ADC2279E}"/>
                </a:ext>
              </a:extLst>
            </p:cNvPr>
            <p:cNvSpPr/>
            <p:nvPr/>
          </p:nvSpPr>
          <p:spPr>
            <a:xfrm>
              <a:off x="6309757" y="2289727"/>
              <a:ext cx="8171" cy="4457"/>
            </a:xfrm>
            <a:custGeom>
              <a:avLst/>
              <a:gdLst>
                <a:gd name="connsiteX0" fmla="*/ 4457 w 8171"/>
                <a:gd name="connsiteY0" fmla="*/ 4457 h 4457"/>
                <a:gd name="connsiteX1" fmla="*/ 8171 w 8171"/>
                <a:gd name="connsiteY1" fmla="*/ 0 h 4457"/>
                <a:gd name="connsiteX2" fmla="*/ 4457 w 8171"/>
                <a:gd name="connsiteY2" fmla="*/ 0 h 4457"/>
                <a:gd name="connsiteX3" fmla="*/ 0 w 8171"/>
                <a:gd name="connsiteY3" fmla="*/ 0 h 4457"/>
                <a:gd name="connsiteX4" fmla="*/ 4457 w 8171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4457">
                  <a:moveTo>
                    <a:pt x="4457" y="4457"/>
                  </a:moveTo>
                  <a:cubicBezTo>
                    <a:pt x="6625" y="4091"/>
                    <a:pt x="8202" y="2199"/>
                    <a:pt x="8171" y="0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0"/>
                  </a:cubicBezTo>
                  <a:cubicBezTo>
                    <a:pt x="0" y="2462"/>
                    <a:pt x="1996" y="4457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="" xmlns:a16="http://schemas.microsoft.com/office/drawing/2014/main" id="{D9BC10F3-0F28-79DF-4CC4-5933545C3E4D}"/>
                </a:ext>
              </a:extLst>
            </p:cNvPr>
            <p:cNvSpPr/>
            <p:nvPr/>
          </p:nvSpPr>
          <p:spPr>
            <a:xfrm>
              <a:off x="6332786" y="22600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="" xmlns:a16="http://schemas.microsoft.com/office/drawing/2014/main" id="{19BA5D2C-0084-F014-B7C4-1F61AAB6AD7C}"/>
                </a:ext>
              </a:extLst>
            </p:cNvPr>
            <p:cNvSpPr/>
            <p:nvPr/>
          </p:nvSpPr>
          <p:spPr>
            <a:xfrm>
              <a:off x="6362051" y="2242556"/>
              <a:ext cx="8916" cy="8915"/>
            </a:xfrm>
            <a:custGeom>
              <a:avLst/>
              <a:gdLst>
                <a:gd name="connsiteX0" fmla="*/ 2677 w 8916"/>
                <a:gd name="connsiteY0" fmla="*/ 8543 h 8915"/>
                <a:gd name="connsiteX1" fmla="*/ 8544 w 8916"/>
                <a:gd name="connsiteY1" fmla="*/ 6239 h 8915"/>
                <a:gd name="connsiteX2" fmla="*/ 6240 w 8916"/>
                <a:gd name="connsiteY2" fmla="*/ 371 h 8915"/>
                <a:gd name="connsiteX3" fmla="*/ 2677 w 8916"/>
                <a:gd name="connsiteY3" fmla="*/ 371 h 8915"/>
                <a:gd name="connsiteX4" fmla="*/ 373 w 8916"/>
                <a:gd name="connsiteY4" fmla="*/ 6239 h 8915"/>
                <a:gd name="connsiteX5" fmla="*/ 2677 w 8916"/>
                <a:gd name="connsiteY5" fmla="*/ 8543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6" h="8915">
                  <a:moveTo>
                    <a:pt x="2677" y="8543"/>
                  </a:moveTo>
                  <a:cubicBezTo>
                    <a:pt x="4933" y="9527"/>
                    <a:pt x="7560" y="8495"/>
                    <a:pt x="8544" y="6239"/>
                  </a:cubicBezTo>
                  <a:cubicBezTo>
                    <a:pt x="9528" y="3982"/>
                    <a:pt x="8496" y="1355"/>
                    <a:pt x="6240" y="371"/>
                  </a:cubicBezTo>
                  <a:cubicBezTo>
                    <a:pt x="5104" y="-124"/>
                    <a:pt x="3813" y="-124"/>
                    <a:pt x="2677" y="371"/>
                  </a:cubicBezTo>
                  <a:cubicBezTo>
                    <a:pt x="420" y="1355"/>
                    <a:pt x="-611" y="3982"/>
                    <a:pt x="373" y="6239"/>
                  </a:cubicBezTo>
                  <a:cubicBezTo>
                    <a:pt x="822" y="7270"/>
                    <a:pt x="1645" y="8093"/>
                    <a:pt x="267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="" xmlns:a16="http://schemas.microsoft.com/office/drawing/2014/main" id="{0F8A8D24-82C9-BA87-00C8-7352634F1D9A}"/>
                </a:ext>
              </a:extLst>
            </p:cNvPr>
            <p:cNvSpPr/>
            <p:nvPr/>
          </p:nvSpPr>
          <p:spPr>
            <a:xfrm>
              <a:off x="6394443" y="2228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="" xmlns:a16="http://schemas.microsoft.com/office/drawing/2014/main" id="{A8FDB5D1-5D6D-BA00-3E70-1D3FBA35027C}"/>
                </a:ext>
              </a:extLst>
            </p:cNvPr>
            <p:cNvSpPr/>
            <p:nvPr/>
          </p:nvSpPr>
          <p:spPr>
            <a:xfrm>
              <a:off x="6420443" y="22146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="" xmlns:a16="http://schemas.microsoft.com/office/drawing/2014/main" id="{5358EED5-98AB-34D2-75F9-F44AF16492C3}"/>
                </a:ext>
              </a:extLst>
            </p:cNvPr>
            <p:cNvSpPr/>
            <p:nvPr/>
          </p:nvSpPr>
          <p:spPr>
            <a:xfrm>
              <a:off x="6459814" y="220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="" xmlns:a16="http://schemas.microsoft.com/office/drawing/2014/main" id="{269C7582-2190-1E04-24DE-60EBAF410FD2}"/>
                </a:ext>
              </a:extLst>
            </p:cNvPr>
            <p:cNvSpPr/>
            <p:nvPr/>
          </p:nvSpPr>
          <p:spPr>
            <a:xfrm>
              <a:off x="6491757" y="219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="" xmlns:a16="http://schemas.microsoft.com/office/drawing/2014/main" id="{155EDCD5-7C3D-4DFA-D98F-C3AAC016AFEF}"/>
                </a:ext>
              </a:extLst>
            </p:cNvPr>
            <p:cNvSpPr/>
            <p:nvPr/>
          </p:nvSpPr>
          <p:spPr>
            <a:xfrm>
              <a:off x="6525929" y="2192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="" xmlns:a16="http://schemas.microsoft.com/office/drawing/2014/main" id="{8A169CDC-4EAD-C109-012B-B363C5B858E8}"/>
                </a:ext>
              </a:extLst>
            </p:cNvPr>
            <p:cNvSpPr/>
            <p:nvPr/>
          </p:nvSpPr>
          <p:spPr>
            <a:xfrm>
              <a:off x="6562411" y="22005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="" xmlns:a16="http://schemas.microsoft.com/office/drawing/2014/main" id="{BD832648-5EAB-1411-E7BF-6E025C9EB3E7}"/>
                </a:ext>
              </a:extLst>
            </p:cNvPr>
            <p:cNvSpPr/>
            <p:nvPr/>
          </p:nvSpPr>
          <p:spPr>
            <a:xfrm>
              <a:off x="6597986" y="220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="" xmlns:a16="http://schemas.microsoft.com/office/drawing/2014/main" id="{AC8BD25D-A7C8-7DFA-6C84-A1318B21628B}"/>
                </a:ext>
              </a:extLst>
            </p:cNvPr>
            <p:cNvSpPr/>
            <p:nvPr/>
          </p:nvSpPr>
          <p:spPr>
            <a:xfrm>
              <a:off x="6623243" y="22206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="" xmlns:a16="http://schemas.microsoft.com/office/drawing/2014/main" id="{42D9127E-A3D2-7D06-DFA0-F01C89633861}"/>
                </a:ext>
              </a:extLst>
            </p:cNvPr>
            <p:cNvSpPr/>
            <p:nvPr/>
          </p:nvSpPr>
          <p:spPr>
            <a:xfrm>
              <a:off x="6659046" y="2229556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="" xmlns:a16="http://schemas.microsoft.com/office/drawing/2014/main" id="{7970F738-8086-8179-D1DD-72F0DDAB6745}"/>
                </a:ext>
              </a:extLst>
            </p:cNvPr>
            <p:cNvSpPr/>
            <p:nvPr/>
          </p:nvSpPr>
          <p:spPr>
            <a:xfrm>
              <a:off x="6682618" y="2248064"/>
              <a:ext cx="11259" cy="11259"/>
            </a:xfrm>
            <a:custGeom>
              <a:avLst/>
              <a:gdLst>
                <a:gd name="connsiteX0" fmla="*/ 5253 w 11259"/>
                <a:gd name="connsiteY0" fmla="*/ 11206 h 11259"/>
                <a:gd name="connsiteX1" fmla="*/ 11143 w 11259"/>
                <a:gd name="connsiteY1" fmla="*/ 6802 h 11259"/>
                <a:gd name="connsiteX2" fmla="*/ 11196 w 11259"/>
                <a:gd name="connsiteY2" fmla="*/ 6006 h 11259"/>
                <a:gd name="connsiteX3" fmla="*/ 6865 w 11259"/>
                <a:gd name="connsiteY3" fmla="*/ 63 h 11259"/>
                <a:gd name="connsiteX4" fmla="*/ 5253 w 11259"/>
                <a:gd name="connsiteY4" fmla="*/ 63 h 11259"/>
                <a:gd name="connsiteX5" fmla="*/ 0 w 11259"/>
                <a:gd name="connsiteY5" fmla="*/ 5209 h 11259"/>
                <a:gd name="connsiteX6" fmla="*/ 53 w 11259"/>
                <a:gd name="connsiteY6" fmla="*/ 6006 h 11259"/>
                <a:gd name="connsiteX7" fmla="*/ 5253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3" y="11206"/>
                  </a:moveTo>
                  <a:cubicBezTo>
                    <a:pt x="8096" y="11616"/>
                    <a:pt x="10733" y="9645"/>
                    <a:pt x="11143" y="6802"/>
                  </a:cubicBezTo>
                  <a:cubicBezTo>
                    <a:pt x="11181" y="6538"/>
                    <a:pt x="11199" y="6272"/>
                    <a:pt x="11196" y="6006"/>
                  </a:cubicBezTo>
                  <a:cubicBezTo>
                    <a:pt x="11641" y="3168"/>
                    <a:pt x="9702" y="508"/>
                    <a:pt x="6865" y="63"/>
                  </a:cubicBezTo>
                  <a:cubicBezTo>
                    <a:pt x="6331" y="-21"/>
                    <a:pt x="5787" y="-21"/>
                    <a:pt x="5253" y="63"/>
                  </a:cubicBezTo>
                  <a:cubicBezTo>
                    <a:pt x="2382" y="33"/>
                    <a:pt x="30" y="2337"/>
                    <a:pt x="0" y="5209"/>
                  </a:cubicBezTo>
                  <a:cubicBezTo>
                    <a:pt x="-2" y="5476"/>
                    <a:pt x="15" y="5742"/>
                    <a:pt x="53" y="6006"/>
                  </a:cubicBezTo>
                  <a:cubicBezTo>
                    <a:pt x="53" y="8878"/>
                    <a:pt x="2381" y="11206"/>
                    <a:pt x="5253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="" xmlns:a16="http://schemas.microsoft.com/office/drawing/2014/main" id="{4D84A874-3224-DFAC-28EA-6E548F46E864}"/>
                </a:ext>
              </a:extLst>
            </p:cNvPr>
            <p:cNvSpPr/>
            <p:nvPr/>
          </p:nvSpPr>
          <p:spPr>
            <a:xfrm>
              <a:off x="6707929" y="22711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="" xmlns:a16="http://schemas.microsoft.com/office/drawing/2014/main" id="{C1D20862-8869-B508-ACF0-70D84D4B298D}"/>
                </a:ext>
              </a:extLst>
            </p:cNvPr>
            <p:cNvSpPr/>
            <p:nvPr/>
          </p:nvSpPr>
          <p:spPr>
            <a:xfrm>
              <a:off x="6728729" y="2296372"/>
              <a:ext cx="14903" cy="14203"/>
            </a:xfrm>
            <a:custGeom>
              <a:avLst/>
              <a:gdLst>
                <a:gd name="connsiteX0" fmla="*/ 7429 w 14903"/>
                <a:gd name="connsiteY0" fmla="*/ 14156 h 14203"/>
                <a:gd name="connsiteX1" fmla="*/ 14857 w 14903"/>
                <a:gd name="connsiteY1" fmla="*/ 8306 h 14203"/>
                <a:gd name="connsiteX2" fmla="*/ 14857 w 14903"/>
                <a:gd name="connsiteY2" fmla="*/ 6727 h 14203"/>
                <a:gd name="connsiteX3" fmla="*/ 8213 w 14903"/>
                <a:gd name="connsiteY3" fmla="*/ 0 h 14203"/>
                <a:gd name="connsiteX4" fmla="*/ 7429 w 14903"/>
                <a:gd name="connsiteY4" fmla="*/ 41 h 14203"/>
                <a:gd name="connsiteX5" fmla="*/ 0 w 14903"/>
                <a:gd name="connsiteY5" fmla="*/ 6727 h 14203"/>
                <a:gd name="connsiteX6" fmla="*/ 7429 w 14903"/>
                <a:gd name="connsiteY6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3" h="14203">
                  <a:moveTo>
                    <a:pt x="7429" y="14156"/>
                  </a:moveTo>
                  <a:cubicBezTo>
                    <a:pt x="11095" y="14592"/>
                    <a:pt x="14421" y="11973"/>
                    <a:pt x="14857" y="8306"/>
                  </a:cubicBezTo>
                  <a:cubicBezTo>
                    <a:pt x="14920" y="7782"/>
                    <a:pt x="14920" y="7252"/>
                    <a:pt x="14857" y="6727"/>
                  </a:cubicBezTo>
                  <a:cubicBezTo>
                    <a:pt x="14880" y="3035"/>
                    <a:pt x="11905" y="23"/>
                    <a:pt x="8213" y="0"/>
                  </a:cubicBezTo>
                  <a:cubicBezTo>
                    <a:pt x="7951" y="-2"/>
                    <a:pt x="7689" y="12"/>
                    <a:pt x="7429" y="41"/>
                  </a:cubicBezTo>
                  <a:cubicBezTo>
                    <a:pt x="3599" y="22"/>
                    <a:pt x="383" y="2917"/>
                    <a:pt x="0" y="6727"/>
                  </a:cubicBezTo>
                  <a:cubicBezTo>
                    <a:pt x="0" y="10830"/>
                    <a:pt x="3326" y="14156"/>
                    <a:pt x="7429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="" xmlns:a16="http://schemas.microsoft.com/office/drawing/2014/main" id="{0FC21CAC-EBD8-446D-05E7-AEDB3FB3FCA1}"/>
                </a:ext>
              </a:extLst>
            </p:cNvPr>
            <p:cNvSpPr/>
            <p:nvPr/>
          </p:nvSpPr>
          <p:spPr>
            <a:xfrm>
              <a:off x="6750272" y="2327613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="" xmlns:a16="http://schemas.microsoft.com/office/drawing/2014/main" id="{43A774F8-A133-073E-3CA6-E40672355C97}"/>
                </a:ext>
              </a:extLst>
            </p:cNvPr>
            <p:cNvSpPr/>
            <p:nvPr/>
          </p:nvSpPr>
          <p:spPr>
            <a:xfrm>
              <a:off x="6766614" y="2359556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="" xmlns:a16="http://schemas.microsoft.com/office/drawing/2014/main" id="{2443C3F4-4C6C-A2EB-8306-1C1169BBC8FC}"/>
                </a:ext>
              </a:extLst>
            </p:cNvPr>
            <p:cNvSpPr/>
            <p:nvPr/>
          </p:nvSpPr>
          <p:spPr>
            <a:xfrm>
              <a:off x="6776643" y="2393431"/>
              <a:ext cx="8915" cy="6836"/>
            </a:xfrm>
            <a:custGeom>
              <a:avLst/>
              <a:gdLst>
                <a:gd name="connsiteX0" fmla="*/ 4086 w 8915"/>
                <a:gd name="connsiteY0" fmla="*/ 6240 h 6836"/>
                <a:gd name="connsiteX1" fmla="*/ 8543 w 8915"/>
                <a:gd name="connsiteY1" fmla="*/ 6240 h 6836"/>
                <a:gd name="connsiteX2" fmla="*/ 6238 w 8915"/>
                <a:gd name="connsiteY2" fmla="*/ 373 h 6836"/>
                <a:gd name="connsiteX3" fmla="*/ 371 w 8915"/>
                <a:gd name="connsiteY3" fmla="*/ 2677 h 6836"/>
                <a:gd name="connsiteX4" fmla="*/ 371 w 8915"/>
                <a:gd name="connsiteY4" fmla="*/ 6240 h 6836"/>
                <a:gd name="connsiteX5" fmla="*/ 4086 w 8915"/>
                <a:gd name="connsiteY5" fmla="*/ 6240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6836">
                  <a:moveTo>
                    <a:pt x="4086" y="6240"/>
                  </a:moveTo>
                  <a:cubicBezTo>
                    <a:pt x="5465" y="7036"/>
                    <a:pt x="7164" y="7036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1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1521" y="6903"/>
                    <a:pt x="2937" y="6903"/>
                    <a:pt x="4086" y="624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="" xmlns:a16="http://schemas.microsoft.com/office/drawing/2014/main" id="{08349E2F-4795-0E93-E412-69F92ED140B7}"/>
                </a:ext>
              </a:extLst>
            </p:cNvPr>
            <p:cNvSpPr/>
            <p:nvPr/>
          </p:nvSpPr>
          <p:spPr>
            <a:xfrm>
              <a:off x="6782214" y="24249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="" xmlns:a16="http://schemas.microsoft.com/office/drawing/2014/main" id="{179C2BD1-6A8A-9A82-CE75-2F285BEFFB96}"/>
                </a:ext>
              </a:extLst>
            </p:cNvPr>
            <p:cNvSpPr/>
            <p:nvPr/>
          </p:nvSpPr>
          <p:spPr>
            <a:xfrm>
              <a:off x="68245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="" xmlns:a16="http://schemas.microsoft.com/office/drawing/2014/main" id="{2CCE94E7-653E-14DE-4C19-A5239593A5BB}"/>
                </a:ext>
              </a:extLst>
            </p:cNvPr>
            <p:cNvSpPr/>
            <p:nvPr/>
          </p:nvSpPr>
          <p:spPr>
            <a:xfrm>
              <a:off x="6822329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="" xmlns:a16="http://schemas.microsoft.com/office/drawing/2014/main" id="{5C9A4E3F-1C5F-693E-A303-EEB4889B215C}"/>
                </a:ext>
              </a:extLst>
            </p:cNvPr>
            <p:cNvSpPr/>
            <p:nvPr/>
          </p:nvSpPr>
          <p:spPr>
            <a:xfrm>
              <a:off x="6816386" y="2533385"/>
              <a:ext cx="8914" cy="5054"/>
            </a:xfrm>
            <a:custGeom>
              <a:avLst/>
              <a:gdLst>
                <a:gd name="connsiteX0" fmla="*/ 4457 w 8914"/>
                <a:gd name="connsiteY0" fmla="*/ 4457 h 5054"/>
                <a:gd name="connsiteX1" fmla="*/ 8914 w 8914"/>
                <a:gd name="connsiteY1" fmla="*/ 4457 h 5054"/>
                <a:gd name="connsiteX2" fmla="*/ 4457 w 8914"/>
                <a:gd name="connsiteY2" fmla="*/ 0 h 5054"/>
                <a:gd name="connsiteX3" fmla="*/ 0 w 8914"/>
                <a:gd name="connsiteY3" fmla="*/ 4457 h 5054"/>
                <a:gd name="connsiteX4" fmla="*/ 4457 w 891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5054">
                  <a:moveTo>
                    <a:pt x="4457" y="4457"/>
                  </a:moveTo>
                  <a:cubicBezTo>
                    <a:pt x="5836" y="5253"/>
                    <a:pt x="7535" y="5253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="" xmlns:a16="http://schemas.microsoft.com/office/drawing/2014/main" id="{D3ED59F4-3D28-43E0-1DEF-3B076873D91A}"/>
                </a:ext>
              </a:extLst>
            </p:cNvPr>
            <p:cNvSpPr/>
            <p:nvPr/>
          </p:nvSpPr>
          <p:spPr>
            <a:xfrm>
              <a:off x="6806729" y="2562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="" xmlns:a16="http://schemas.microsoft.com/office/drawing/2014/main" id="{BBFA2706-D202-93C1-D191-9E93179C8425}"/>
                </a:ext>
              </a:extLst>
            </p:cNvPr>
            <p:cNvSpPr/>
            <p:nvPr/>
          </p:nvSpPr>
          <p:spPr>
            <a:xfrm>
              <a:off x="6793357" y="25942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="" xmlns:a16="http://schemas.microsoft.com/office/drawing/2014/main" id="{860CABAC-F3DA-6B68-A724-2E6318A92809}"/>
                </a:ext>
              </a:extLst>
            </p:cNvPr>
            <p:cNvSpPr/>
            <p:nvPr/>
          </p:nvSpPr>
          <p:spPr>
            <a:xfrm>
              <a:off x="6777014" y="2625499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="" xmlns:a16="http://schemas.microsoft.com/office/drawing/2014/main" id="{527D485E-FDC3-B957-6A5A-ECD3FBC781EB}"/>
                </a:ext>
              </a:extLst>
            </p:cNvPr>
            <p:cNvSpPr/>
            <p:nvPr/>
          </p:nvSpPr>
          <p:spPr>
            <a:xfrm>
              <a:off x="6757700" y="2653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="" xmlns:a16="http://schemas.microsoft.com/office/drawing/2014/main" id="{AE0B8B3F-14CA-E542-58E5-F2498F01AC74}"/>
                </a:ext>
              </a:extLst>
            </p:cNvPr>
            <p:cNvSpPr/>
            <p:nvPr/>
          </p:nvSpPr>
          <p:spPr>
            <a:xfrm>
              <a:off x="6738386" y="26864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="" xmlns:a16="http://schemas.microsoft.com/office/drawing/2014/main" id="{F960D794-3E4B-8F13-6836-01E59BB12DCE}"/>
                </a:ext>
              </a:extLst>
            </p:cNvPr>
            <p:cNvSpPr/>
            <p:nvPr/>
          </p:nvSpPr>
          <p:spPr>
            <a:xfrm>
              <a:off x="6712386" y="2709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="" xmlns:a16="http://schemas.microsoft.com/office/drawing/2014/main" id="{74BE359E-0B97-9FC2-D73A-828CF9ABD8ED}"/>
                </a:ext>
              </a:extLst>
            </p:cNvPr>
            <p:cNvSpPr/>
            <p:nvPr/>
          </p:nvSpPr>
          <p:spPr>
            <a:xfrm>
              <a:off x="6681929" y="2724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="" xmlns:a16="http://schemas.microsoft.com/office/drawing/2014/main" id="{7B7D82F0-4D7B-39B6-5B64-43CE9C42B812}"/>
                </a:ext>
              </a:extLst>
            </p:cNvPr>
            <p:cNvSpPr/>
            <p:nvPr/>
          </p:nvSpPr>
          <p:spPr>
            <a:xfrm>
              <a:off x="6651472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="" xmlns:a16="http://schemas.microsoft.com/office/drawing/2014/main" id="{011318FA-2C4A-57CC-5867-9AD34F36837F}"/>
                </a:ext>
              </a:extLst>
            </p:cNvPr>
            <p:cNvSpPr/>
            <p:nvPr/>
          </p:nvSpPr>
          <p:spPr>
            <a:xfrm>
              <a:off x="6621757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="" xmlns:a16="http://schemas.microsoft.com/office/drawing/2014/main" id="{A89E63D7-74CE-3469-B416-77010935B1FF}"/>
                </a:ext>
              </a:extLst>
            </p:cNvPr>
            <p:cNvSpPr/>
            <p:nvPr/>
          </p:nvSpPr>
          <p:spPr>
            <a:xfrm>
              <a:off x="6583872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="" xmlns:a16="http://schemas.microsoft.com/office/drawing/2014/main" id="{C4E48FA4-7D04-6618-B3B8-33DC026D12C4}"/>
                </a:ext>
              </a:extLst>
            </p:cNvPr>
            <p:cNvSpPr/>
            <p:nvPr/>
          </p:nvSpPr>
          <p:spPr>
            <a:xfrm>
              <a:off x="6554157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="" xmlns:a16="http://schemas.microsoft.com/office/drawing/2014/main" id="{DED7A324-829D-FDFE-E77E-815FD8BE4DB0}"/>
                </a:ext>
              </a:extLst>
            </p:cNvPr>
            <p:cNvSpPr/>
            <p:nvPr/>
          </p:nvSpPr>
          <p:spPr>
            <a:xfrm>
              <a:off x="6523700" y="277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="" xmlns:a16="http://schemas.microsoft.com/office/drawing/2014/main" id="{F7FB67B0-875D-EB14-0E78-C63E3D926CF0}"/>
                </a:ext>
              </a:extLst>
            </p:cNvPr>
            <p:cNvSpPr/>
            <p:nvPr/>
          </p:nvSpPr>
          <p:spPr>
            <a:xfrm>
              <a:off x="6485071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="" xmlns:a16="http://schemas.microsoft.com/office/drawing/2014/main" id="{0993D6D2-DCC0-366A-57B9-844FF7B3DC67}"/>
                </a:ext>
              </a:extLst>
            </p:cNvPr>
            <p:cNvSpPr/>
            <p:nvPr/>
          </p:nvSpPr>
          <p:spPr>
            <a:xfrm>
              <a:off x="6444957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="" xmlns:a16="http://schemas.microsoft.com/office/drawing/2014/main" id="{B3D87205-1440-19AB-2143-080E1DA3E0E1}"/>
                </a:ext>
              </a:extLst>
            </p:cNvPr>
            <p:cNvSpPr/>
            <p:nvPr/>
          </p:nvSpPr>
          <p:spPr>
            <a:xfrm>
              <a:off x="6417471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="" xmlns:a16="http://schemas.microsoft.com/office/drawing/2014/main" id="{325B8048-3F3D-301E-22AF-318E3735E0CE}"/>
                </a:ext>
              </a:extLst>
            </p:cNvPr>
            <p:cNvSpPr/>
            <p:nvPr/>
          </p:nvSpPr>
          <p:spPr>
            <a:xfrm>
              <a:off x="6383300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="" xmlns:a16="http://schemas.microsoft.com/office/drawing/2014/main" id="{BB3C7FE3-AA2E-91F1-08A2-F1A1609C643E}"/>
                </a:ext>
              </a:extLst>
            </p:cNvPr>
            <p:cNvSpPr/>
            <p:nvPr/>
          </p:nvSpPr>
          <p:spPr>
            <a:xfrm>
              <a:off x="6354411" y="27235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="" xmlns:a16="http://schemas.microsoft.com/office/drawing/2014/main" id="{3998F05A-50A2-9CA3-1B51-A2B5A3A8B0DB}"/>
                </a:ext>
              </a:extLst>
            </p:cNvPr>
            <p:cNvSpPr/>
            <p:nvPr/>
          </p:nvSpPr>
          <p:spPr>
            <a:xfrm>
              <a:off x="6326843" y="27064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="" xmlns:a16="http://schemas.microsoft.com/office/drawing/2014/main" id="{DE2DE4B1-8EF3-319C-8949-775789FCE9EF}"/>
                </a:ext>
              </a:extLst>
            </p:cNvPr>
            <p:cNvSpPr/>
            <p:nvPr/>
          </p:nvSpPr>
          <p:spPr>
            <a:xfrm>
              <a:off x="6297871" y="2679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="" xmlns:a16="http://schemas.microsoft.com/office/drawing/2014/main" id="{32B6CD68-0757-3FA3-9741-0126F3015D6C}"/>
                </a:ext>
              </a:extLst>
            </p:cNvPr>
            <p:cNvSpPr/>
            <p:nvPr/>
          </p:nvSpPr>
          <p:spPr>
            <a:xfrm>
              <a:off x="6278557" y="2657442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="" xmlns:a16="http://schemas.microsoft.com/office/drawing/2014/main" id="{E5E61283-83F3-ACC2-65C7-4AA431162849}"/>
                </a:ext>
              </a:extLst>
            </p:cNvPr>
            <p:cNvSpPr/>
            <p:nvPr/>
          </p:nvSpPr>
          <p:spPr>
            <a:xfrm>
              <a:off x="6254786" y="2625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="" xmlns:a16="http://schemas.microsoft.com/office/drawing/2014/main" id="{D8FE48CD-4FEA-0BB3-E952-AA3C55861B3E}"/>
                </a:ext>
              </a:extLst>
            </p:cNvPr>
            <p:cNvSpPr/>
            <p:nvPr/>
          </p:nvSpPr>
          <p:spPr>
            <a:xfrm>
              <a:off x="6237700" y="2598756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="" xmlns:a16="http://schemas.microsoft.com/office/drawing/2014/main" id="{813219A6-CCE7-5AE4-952A-0EE977E525A6}"/>
                </a:ext>
              </a:extLst>
            </p:cNvPr>
            <p:cNvSpPr/>
            <p:nvPr/>
          </p:nvSpPr>
          <p:spPr>
            <a:xfrm>
              <a:off x="6225960" y="2563099"/>
              <a:ext cx="5054" cy="8171"/>
            </a:xfrm>
            <a:custGeom>
              <a:avLst/>
              <a:gdLst>
                <a:gd name="connsiteX0" fmla="*/ 597 w 5054"/>
                <a:gd name="connsiteY0" fmla="*/ 8172 h 8171"/>
                <a:gd name="connsiteX1" fmla="*/ 5054 w 5054"/>
                <a:gd name="connsiteY1" fmla="*/ 3715 h 8171"/>
                <a:gd name="connsiteX2" fmla="*/ 597 w 5054"/>
                <a:gd name="connsiteY2" fmla="*/ 0 h 8171"/>
                <a:gd name="connsiteX3" fmla="*/ 597 w 5054"/>
                <a:gd name="connsiteY3" fmla="*/ 3715 h 8171"/>
                <a:gd name="connsiteX4" fmla="*/ 59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2"/>
                  </a:moveTo>
                  <a:cubicBezTo>
                    <a:pt x="3059" y="8172"/>
                    <a:pt x="5054" y="6176"/>
                    <a:pt x="5054" y="3715"/>
                  </a:cubicBezTo>
                  <a:cubicBezTo>
                    <a:pt x="4688" y="1547"/>
                    <a:pt x="2796" y="-30"/>
                    <a:pt x="597" y="0"/>
                  </a:cubicBezTo>
                  <a:lnTo>
                    <a:pt x="597" y="3715"/>
                  </a:lnTo>
                  <a:cubicBezTo>
                    <a:pt x="-199" y="5094"/>
                    <a:pt x="-199" y="6793"/>
                    <a:pt x="59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="" xmlns:a16="http://schemas.microsoft.com/office/drawing/2014/main" id="{C069B942-DF6F-FF72-83DD-D989FA261DF6}"/>
                </a:ext>
              </a:extLst>
            </p:cNvPr>
            <p:cNvSpPr/>
            <p:nvPr/>
          </p:nvSpPr>
          <p:spPr>
            <a:xfrm>
              <a:off x="6213928" y="25289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5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5" y="7662"/>
                    <a:pt x="8915" y="5200"/>
                  </a:cubicBezTo>
                  <a:cubicBezTo>
                    <a:pt x="8915" y="5200"/>
                    <a:pt x="8915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="" xmlns:a16="http://schemas.microsoft.com/office/drawing/2014/main" id="{8B539B14-F35B-133B-89DC-04AEE17E6DEE}"/>
                </a:ext>
              </a:extLst>
            </p:cNvPr>
            <p:cNvSpPr/>
            <p:nvPr/>
          </p:nvSpPr>
          <p:spPr>
            <a:xfrm>
              <a:off x="6208728" y="2495499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="" xmlns:a16="http://schemas.microsoft.com/office/drawing/2014/main" id="{D0F46B96-4131-437E-FCC8-D66AD516F855}"/>
                </a:ext>
              </a:extLst>
            </p:cNvPr>
            <p:cNvSpPr/>
            <p:nvPr/>
          </p:nvSpPr>
          <p:spPr>
            <a:xfrm>
              <a:off x="6210957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="" xmlns:a16="http://schemas.microsoft.com/office/drawing/2014/main" id="{D21882D6-0467-B645-B3C1-B484FF4466A0}"/>
                </a:ext>
              </a:extLst>
            </p:cNvPr>
            <p:cNvSpPr/>
            <p:nvPr/>
          </p:nvSpPr>
          <p:spPr>
            <a:xfrm>
              <a:off x="6207985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="" xmlns:a16="http://schemas.microsoft.com/office/drawing/2014/main" id="{96C27C91-74DD-5AC4-D9A9-F07212DD3D31}"/>
                </a:ext>
              </a:extLst>
            </p:cNvPr>
            <p:cNvSpPr/>
            <p:nvPr/>
          </p:nvSpPr>
          <p:spPr>
            <a:xfrm>
              <a:off x="6214671" y="2393727"/>
              <a:ext cx="11885" cy="7570"/>
            </a:xfrm>
            <a:custGeom>
              <a:avLst/>
              <a:gdLst>
                <a:gd name="connsiteX0" fmla="*/ 3714 w 11885"/>
                <a:gd name="connsiteY0" fmla="*/ 5943 h 7570"/>
                <a:gd name="connsiteX1" fmla="*/ 11886 w 11885"/>
                <a:gd name="connsiteY1" fmla="*/ 5943 h 7570"/>
                <a:gd name="connsiteX2" fmla="*/ 5943 w 11885"/>
                <a:gd name="connsiteY2" fmla="*/ 0 h 7570"/>
                <a:gd name="connsiteX3" fmla="*/ 0 w 11885"/>
                <a:gd name="connsiteY3" fmla="*/ 5943 h 7570"/>
                <a:gd name="connsiteX4" fmla="*/ 3714 w 11885"/>
                <a:gd name="connsiteY4" fmla="*/ 5943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7570">
                  <a:moveTo>
                    <a:pt x="3714" y="5943"/>
                  </a:moveTo>
                  <a:cubicBezTo>
                    <a:pt x="6006" y="8113"/>
                    <a:pt x="9594" y="8113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1213" y="6294"/>
                    <a:pt x="2501" y="6294"/>
                    <a:pt x="3714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="" xmlns:a16="http://schemas.microsoft.com/office/drawing/2014/main" id="{4B10D83E-7F1B-2EF9-F8D5-D366E41CC2CD}"/>
                </a:ext>
              </a:extLst>
            </p:cNvPr>
            <p:cNvSpPr/>
            <p:nvPr/>
          </p:nvSpPr>
          <p:spPr>
            <a:xfrm>
              <a:off x="6216900" y="2353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="" xmlns:a16="http://schemas.microsoft.com/office/drawing/2014/main" id="{BE1351A3-CB1C-8525-0CAB-8F32BEBDBA00}"/>
                </a:ext>
              </a:extLst>
            </p:cNvPr>
            <p:cNvSpPr/>
            <p:nvPr/>
          </p:nvSpPr>
          <p:spPr>
            <a:xfrm>
              <a:off x="6231757" y="2321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="" xmlns:a16="http://schemas.microsoft.com/office/drawing/2014/main" id="{3E77C13A-3A33-4B8E-69C8-DF8E5FDE0B0B}"/>
                </a:ext>
              </a:extLst>
            </p:cNvPr>
            <p:cNvSpPr/>
            <p:nvPr/>
          </p:nvSpPr>
          <p:spPr>
            <a:xfrm>
              <a:off x="6251024" y="22933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="" xmlns:a16="http://schemas.microsoft.com/office/drawing/2014/main" id="{BBE04D96-00EA-AEBB-D546-08472883DF12}"/>
                </a:ext>
              </a:extLst>
            </p:cNvPr>
            <p:cNvSpPr/>
            <p:nvPr/>
          </p:nvSpPr>
          <p:spPr>
            <a:xfrm>
              <a:off x="6271871" y="22659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="" xmlns:a16="http://schemas.microsoft.com/office/drawing/2014/main" id="{833577B6-D58C-8986-DC4A-619914CC7419}"/>
                </a:ext>
              </a:extLst>
            </p:cNvPr>
            <p:cNvSpPr/>
            <p:nvPr/>
          </p:nvSpPr>
          <p:spPr>
            <a:xfrm>
              <a:off x="6295643" y="2240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="" xmlns:a16="http://schemas.microsoft.com/office/drawing/2014/main" id="{D2E2514A-605D-F1CF-1CB4-6DD4D82DF20D}"/>
                </a:ext>
              </a:extLst>
            </p:cNvPr>
            <p:cNvSpPr/>
            <p:nvPr/>
          </p:nvSpPr>
          <p:spPr>
            <a:xfrm>
              <a:off x="6322386" y="2219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="" xmlns:a16="http://schemas.microsoft.com/office/drawing/2014/main" id="{6CCD6018-3178-6D0C-2925-BEFDF1A51552}"/>
                </a:ext>
              </a:extLst>
            </p:cNvPr>
            <p:cNvSpPr/>
            <p:nvPr/>
          </p:nvSpPr>
          <p:spPr>
            <a:xfrm>
              <a:off x="6355071" y="2199842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="" xmlns:a16="http://schemas.microsoft.com/office/drawing/2014/main" id="{53493453-85E3-70AC-AC32-0C5D2A7A1BB6}"/>
                </a:ext>
              </a:extLst>
            </p:cNvPr>
            <p:cNvSpPr/>
            <p:nvPr/>
          </p:nvSpPr>
          <p:spPr>
            <a:xfrm>
              <a:off x="6385528" y="219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="" xmlns:a16="http://schemas.microsoft.com/office/drawing/2014/main" id="{E259EEF7-B518-E4A3-6ECB-12CB0B955344}"/>
                </a:ext>
              </a:extLst>
            </p:cNvPr>
            <p:cNvSpPr/>
            <p:nvPr/>
          </p:nvSpPr>
          <p:spPr>
            <a:xfrm>
              <a:off x="6417471" y="2176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="" xmlns:a16="http://schemas.microsoft.com/office/drawing/2014/main" id="{4396D2BE-F915-9A99-B88B-7FDA67D06B0C}"/>
                </a:ext>
              </a:extLst>
            </p:cNvPr>
            <p:cNvSpPr/>
            <p:nvPr/>
          </p:nvSpPr>
          <p:spPr>
            <a:xfrm>
              <a:off x="6448671" y="2161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="" xmlns:a16="http://schemas.microsoft.com/office/drawing/2014/main" id="{EE1B7F81-2A77-6312-C2F0-A977A34FFC27}"/>
                </a:ext>
              </a:extLst>
            </p:cNvPr>
            <p:cNvSpPr/>
            <p:nvPr/>
          </p:nvSpPr>
          <p:spPr>
            <a:xfrm>
              <a:off x="6485071" y="21560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="" xmlns:a16="http://schemas.microsoft.com/office/drawing/2014/main" id="{73C2C416-5FB4-5008-3FB6-DBB7B2777414}"/>
                </a:ext>
              </a:extLst>
            </p:cNvPr>
            <p:cNvSpPr/>
            <p:nvPr/>
          </p:nvSpPr>
          <p:spPr>
            <a:xfrm>
              <a:off x="6517757" y="2153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="" xmlns:a16="http://schemas.microsoft.com/office/drawing/2014/main" id="{7B3AEE8F-01EE-4800-7C72-141DBEA9631C}"/>
                </a:ext>
              </a:extLst>
            </p:cNvPr>
            <p:cNvSpPr/>
            <p:nvPr/>
          </p:nvSpPr>
          <p:spPr>
            <a:xfrm>
              <a:off x="6554157" y="2160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="" xmlns:a16="http://schemas.microsoft.com/office/drawing/2014/main" id="{1C626206-E776-F8C6-1E9B-58D042EBC1CE}"/>
                </a:ext>
              </a:extLst>
            </p:cNvPr>
            <p:cNvSpPr/>
            <p:nvPr/>
          </p:nvSpPr>
          <p:spPr>
            <a:xfrm>
              <a:off x="6588329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="" xmlns:a16="http://schemas.microsoft.com/office/drawing/2014/main" id="{1E338314-7DC3-25D2-A4C6-D9678090E336}"/>
                </a:ext>
              </a:extLst>
            </p:cNvPr>
            <p:cNvSpPr/>
            <p:nvPr/>
          </p:nvSpPr>
          <p:spPr>
            <a:xfrm>
              <a:off x="6615814" y="2176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="" xmlns:a16="http://schemas.microsoft.com/office/drawing/2014/main" id="{896A1CE8-DAAA-A367-3011-4727A1DEDF92}"/>
                </a:ext>
              </a:extLst>
            </p:cNvPr>
            <p:cNvSpPr/>
            <p:nvPr/>
          </p:nvSpPr>
          <p:spPr>
            <a:xfrm>
              <a:off x="6650729" y="21834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="" xmlns:a16="http://schemas.microsoft.com/office/drawing/2014/main" id="{CE8086C3-6DF5-C5CF-CF97-7741DD83C0A7}"/>
                </a:ext>
              </a:extLst>
            </p:cNvPr>
            <p:cNvSpPr/>
            <p:nvPr/>
          </p:nvSpPr>
          <p:spPr>
            <a:xfrm>
              <a:off x="6680443" y="2199841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="" xmlns:a16="http://schemas.microsoft.com/office/drawing/2014/main" id="{DBC30851-9F19-ABEA-307E-34FAC668AC57}"/>
                </a:ext>
              </a:extLst>
            </p:cNvPr>
            <p:cNvSpPr/>
            <p:nvPr/>
          </p:nvSpPr>
          <p:spPr>
            <a:xfrm>
              <a:off x="6707929" y="22191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="" xmlns:a16="http://schemas.microsoft.com/office/drawing/2014/main" id="{3737EBCC-087E-AF80-D443-B4336DF71499}"/>
                </a:ext>
              </a:extLst>
            </p:cNvPr>
            <p:cNvSpPr/>
            <p:nvPr/>
          </p:nvSpPr>
          <p:spPr>
            <a:xfrm>
              <a:off x="6732443" y="22406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="" xmlns:a16="http://schemas.microsoft.com/office/drawing/2014/main" id="{D50B40C8-1356-8F18-88AE-B9BB1A25FDF7}"/>
                </a:ext>
              </a:extLst>
            </p:cNvPr>
            <p:cNvSpPr/>
            <p:nvPr/>
          </p:nvSpPr>
          <p:spPr>
            <a:xfrm>
              <a:off x="6753986" y="22652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="" xmlns:a16="http://schemas.microsoft.com/office/drawing/2014/main" id="{833800DC-51B0-B830-7190-F647BCC93EC2}"/>
                </a:ext>
              </a:extLst>
            </p:cNvPr>
            <p:cNvSpPr/>
            <p:nvPr/>
          </p:nvSpPr>
          <p:spPr>
            <a:xfrm>
              <a:off x="6772557" y="2291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="" xmlns:a16="http://schemas.microsoft.com/office/drawing/2014/main" id="{1FAAB73F-78B1-A8C0-779C-3B264DD15A1B}"/>
                </a:ext>
              </a:extLst>
            </p:cNvPr>
            <p:cNvSpPr/>
            <p:nvPr/>
          </p:nvSpPr>
          <p:spPr>
            <a:xfrm>
              <a:off x="6789643" y="2323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="" xmlns:a16="http://schemas.microsoft.com/office/drawing/2014/main" id="{B9CF018E-8FAA-5CC6-8036-8C1FE8267C05}"/>
                </a:ext>
              </a:extLst>
            </p:cNvPr>
            <p:cNvSpPr/>
            <p:nvPr/>
          </p:nvSpPr>
          <p:spPr>
            <a:xfrm>
              <a:off x="6804500" y="2356584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="" xmlns:a16="http://schemas.microsoft.com/office/drawing/2014/main" id="{E820B980-E72A-08AE-34D0-47998397D72E}"/>
                </a:ext>
              </a:extLst>
            </p:cNvPr>
            <p:cNvSpPr/>
            <p:nvPr/>
          </p:nvSpPr>
          <p:spPr>
            <a:xfrm>
              <a:off x="6813414" y="23885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="" xmlns:a16="http://schemas.microsoft.com/office/drawing/2014/main" id="{071BC3C6-813B-8959-D986-EAEAA03DBFD5}"/>
                </a:ext>
              </a:extLst>
            </p:cNvPr>
            <p:cNvSpPr/>
            <p:nvPr/>
          </p:nvSpPr>
          <p:spPr>
            <a:xfrm>
              <a:off x="6820843" y="2424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="" xmlns:a16="http://schemas.microsoft.com/office/drawing/2014/main" id="{3180DFC0-D5B5-E287-4D43-478239A0F232}"/>
                </a:ext>
              </a:extLst>
            </p:cNvPr>
            <p:cNvSpPr/>
            <p:nvPr/>
          </p:nvSpPr>
          <p:spPr>
            <a:xfrm>
              <a:off x="6863186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="" xmlns:a16="http://schemas.microsoft.com/office/drawing/2014/main" id="{09DDC22B-4B94-4652-FA14-0C96D327C06A}"/>
                </a:ext>
              </a:extLst>
            </p:cNvPr>
            <p:cNvSpPr/>
            <p:nvPr/>
          </p:nvSpPr>
          <p:spPr>
            <a:xfrm>
              <a:off x="6857986" y="2496242"/>
              <a:ext cx="7428" cy="7428"/>
            </a:xfrm>
            <a:custGeom>
              <a:avLst/>
              <a:gdLst>
                <a:gd name="connsiteX0" fmla="*/ 7428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8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8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8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="" xmlns:a16="http://schemas.microsoft.com/office/drawing/2014/main" id="{DA321A9B-2CF1-E548-355E-144D757D57C8}"/>
                </a:ext>
              </a:extLst>
            </p:cNvPr>
            <p:cNvSpPr/>
            <p:nvPr/>
          </p:nvSpPr>
          <p:spPr>
            <a:xfrm>
              <a:off x="6856500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="" xmlns:a16="http://schemas.microsoft.com/office/drawing/2014/main" id="{07D32390-C9A8-92EC-38D8-0DD923BCF435}"/>
                </a:ext>
              </a:extLst>
            </p:cNvPr>
            <p:cNvSpPr/>
            <p:nvPr/>
          </p:nvSpPr>
          <p:spPr>
            <a:xfrm>
              <a:off x="6847586" y="25630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="" xmlns:a16="http://schemas.microsoft.com/office/drawing/2014/main" id="{BA6BA50B-A6D6-FC97-7EFA-634997F8C689}"/>
                </a:ext>
              </a:extLst>
            </p:cNvPr>
            <p:cNvSpPr/>
            <p:nvPr/>
          </p:nvSpPr>
          <p:spPr>
            <a:xfrm>
              <a:off x="6834957" y="25950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="" xmlns:a16="http://schemas.microsoft.com/office/drawing/2014/main" id="{EB5345B7-A2A0-1B2F-AE00-9D6E0EDDCE22}"/>
                </a:ext>
              </a:extLst>
            </p:cNvPr>
            <p:cNvSpPr/>
            <p:nvPr/>
          </p:nvSpPr>
          <p:spPr>
            <a:xfrm>
              <a:off x="6820100" y="26262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="" xmlns:a16="http://schemas.microsoft.com/office/drawing/2014/main" id="{832B2C6A-ED7B-F930-800E-D26A3E396EE1}"/>
                </a:ext>
              </a:extLst>
            </p:cNvPr>
            <p:cNvSpPr/>
            <p:nvPr/>
          </p:nvSpPr>
          <p:spPr>
            <a:xfrm>
              <a:off x="6803014" y="2660413"/>
              <a:ext cx="7429" cy="4457"/>
            </a:xfrm>
            <a:custGeom>
              <a:avLst/>
              <a:gdLst>
                <a:gd name="connsiteX0" fmla="*/ 3715 w 7429"/>
                <a:gd name="connsiteY0" fmla="*/ 4457 h 4457"/>
                <a:gd name="connsiteX1" fmla="*/ 7429 w 7429"/>
                <a:gd name="connsiteY1" fmla="*/ 0 h 4457"/>
                <a:gd name="connsiteX2" fmla="*/ 0 w 7429"/>
                <a:gd name="connsiteY2" fmla="*/ 0 h 4457"/>
                <a:gd name="connsiteX3" fmla="*/ 3715 w 7429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9" h="4457">
                  <a:moveTo>
                    <a:pt x="3715" y="4457"/>
                  </a:moveTo>
                  <a:cubicBezTo>
                    <a:pt x="5883" y="4091"/>
                    <a:pt x="7460" y="2198"/>
                    <a:pt x="7429" y="0"/>
                  </a:cubicBezTo>
                  <a:lnTo>
                    <a:pt x="0" y="0"/>
                  </a:lnTo>
                  <a:cubicBezTo>
                    <a:pt x="-30" y="2198"/>
                    <a:pt x="1547" y="4091"/>
                    <a:pt x="3715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="" xmlns:a16="http://schemas.microsoft.com/office/drawing/2014/main" id="{5BA16F86-EB8E-F482-6750-7E9903E8802D}"/>
                </a:ext>
              </a:extLst>
            </p:cNvPr>
            <p:cNvSpPr/>
            <p:nvPr/>
          </p:nvSpPr>
          <p:spPr>
            <a:xfrm>
              <a:off x="6782957" y="2685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="" xmlns:a16="http://schemas.microsoft.com/office/drawing/2014/main" id="{62A8A752-56A9-610E-01C4-CB23854CCA96}"/>
                </a:ext>
              </a:extLst>
            </p:cNvPr>
            <p:cNvSpPr/>
            <p:nvPr/>
          </p:nvSpPr>
          <p:spPr>
            <a:xfrm>
              <a:off x="6759186" y="271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="" xmlns:a16="http://schemas.microsoft.com/office/drawing/2014/main" id="{E3C7757B-B604-7B1D-E42D-A9208394DA2A}"/>
                </a:ext>
              </a:extLst>
            </p:cNvPr>
            <p:cNvSpPr/>
            <p:nvPr/>
          </p:nvSpPr>
          <p:spPr>
            <a:xfrm>
              <a:off x="6733929" y="2734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="" xmlns:a16="http://schemas.microsoft.com/office/drawing/2014/main" id="{B9F839F2-FADA-5170-E51E-6F89E9A8C53C}"/>
                </a:ext>
              </a:extLst>
            </p:cNvPr>
            <p:cNvSpPr/>
            <p:nvPr/>
          </p:nvSpPr>
          <p:spPr>
            <a:xfrm>
              <a:off x="6707599" y="2759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="" xmlns:a16="http://schemas.microsoft.com/office/drawing/2014/main" id="{F8428469-FEF6-19C0-EB87-36F15F97038A}"/>
                </a:ext>
              </a:extLst>
            </p:cNvPr>
            <p:cNvSpPr/>
            <p:nvPr/>
          </p:nvSpPr>
          <p:spPr>
            <a:xfrm>
              <a:off x="6673757" y="27762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="" xmlns:a16="http://schemas.microsoft.com/office/drawing/2014/main" id="{F68BD237-5DD2-A6D2-C940-574CB30A1440}"/>
                </a:ext>
              </a:extLst>
            </p:cNvPr>
            <p:cNvSpPr/>
            <p:nvPr/>
          </p:nvSpPr>
          <p:spPr>
            <a:xfrm>
              <a:off x="6644043" y="278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="" xmlns:a16="http://schemas.microsoft.com/office/drawing/2014/main" id="{5373B948-0BEE-376F-6722-026DB62DC6DC}"/>
                </a:ext>
              </a:extLst>
            </p:cNvPr>
            <p:cNvSpPr/>
            <p:nvPr/>
          </p:nvSpPr>
          <p:spPr>
            <a:xfrm>
              <a:off x="6611357" y="279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="" xmlns:a16="http://schemas.microsoft.com/office/drawing/2014/main" id="{24B6B5EB-1589-8844-D67F-03BC11BCD95A}"/>
                </a:ext>
              </a:extLst>
            </p:cNvPr>
            <p:cNvSpPr/>
            <p:nvPr/>
          </p:nvSpPr>
          <p:spPr>
            <a:xfrm>
              <a:off x="6577929" y="280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="" xmlns:a16="http://schemas.microsoft.com/office/drawing/2014/main" id="{58666F5E-38BC-AC55-DADE-8B47E4008687}"/>
                </a:ext>
              </a:extLst>
            </p:cNvPr>
            <p:cNvSpPr/>
            <p:nvPr/>
          </p:nvSpPr>
          <p:spPr>
            <a:xfrm>
              <a:off x="6543757" y="2808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="" xmlns:a16="http://schemas.microsoft.com/office/drawing/2014/main" id="{F5F38142-2676-FC6B-FDA1-2686C0897BBB}"/>
                </a:ext>
              </a:extLst>
            </p:cNvPr>
            <p:cNvSpPr/>
            <p:nvPr/>
          </p:nvSpPr>
          <p:spPr>
            <a:xfrm>
              <a:off x="6506614" y="2814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="" xmlns:a16="http://schemas.microsoft.com/office/drawing/2014/main" id="{A8456273-FF6F-E327-31B5-F2118CC26C81}"/>
                </a:ext>
              </a:extLst>
            </p:cNvPr>
            <p:cNvSpPr/>
            <p:nvPr/>
          </p:nvSpPr>
          <p:spPr>
            <a:xfrm>
              <a:off x="6476157" y="2807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="" xmlns:a16="http://schemas.microsoft.com/office/drawing/2014/main" id="{7C55094D-D9C0-D729-82E3-96061D9189DB}"/>
                </a:ext>
              </a:extLst>
            </p:cNvPr>
            <p:cNvSpPr/>
            <p:nvPr/>
          </p:nvSpPr>
          <p:spPr>
            <a:xfrm>
              <a:off x="6440500" y="2801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="" xmlns:a16="http://schemas.microsoft.com/office/drawing/2014/main" id="{AAEB5C19-E1CF-796C-1D14-D2743839E5D0}"/>
                </a:ext>
              </a:extLst>
            </p:cNvPr>
            <p:cNvSpPr/>
            <p:nvPr/>
          </p:nvSpPr>
          <p:spPr>
            <a:xfrm>
              <a:off x="6407071" y="279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="" xmlns:a16="http://schemas.microsoft.com/office/drawing/2014/main" id="{DAF7F316-74C9-C9DB-3F1F-2D86DD9F7596}"/>
                </a:ext>
              </a:extLst>
            </p:cNvPr>
            <p:cNvSpPr/>
            <p:nvPr/>
          </p:nvSpPr>
          <p:spPr>
            <a:xfrm>
              <a:off x="6375128" y="278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="" xmlns:a16="http://schemas.microsoft.com/office/drawing/2014/main" id="{043956E5-44F3-0649-0F07-EE10091B664A}"/>
                </a:ext>
              </a:extLst>
            </p:cNvPr>
            <p:cNvSpPr/>
            <p:nvPr/>
          </p:nvSpPr>
          <p:spPr>
            <a:xfrm>
              <a:off x="6346157" y="2766642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="" xmlns:a16="http://schemas.microsoft.com/office/drawing/2014/main" id="{74377DF6-3B92-A733-9C07-DEA8451BADC9}"/>
                </a:ext>
              </a:extLst>
            </p:cNvPr>
            <p:cNvSpPr/>
            <p:nvPr/>
          </p:nvSpPr>
          <p:spPr>
            <a:xfrm>
              <a:off x="6316525" y="2749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="" xmlns:a16="http://schemas.microsoft.com/office/drawing/2014/main" id="{94B168D5-5B80-39E5-4D93-C0A3F6DD57AC}"/>
                </a:ext>
              </a:extLst>
            </p:cNvPr>
            <p:cNvSpPr/>
            <p:nvPr/>
          </p:nvSpPr>
          <p:spPr>
            <a:xfrm>
              <a:off x="6286728" y="27228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="" xmlns:a16="http://schemas.microsoft.com/office/drawing/2014/main" id="{6D3D9E7B-77F8-E30E-2AE4-C880695322EE}"/>
                </a:ext>
              </a:extLst>
            </p:cNvPr>
            <p:cNvSpPr/>
            <p:nvPr/>
          </p:nvSpPr>
          <p:spPr>
            <a:xfrm>
              <a:off x="6261471" y="2697556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="" xmlns:a16="http://schemas.microsoft.com/office/drawing/2014/main" id="{BDB319D9-85DF-5FB0-0311-B164103E9714}"/>
                </a:ext>
              </a:extLst>
            </p:cNvPr>
            <p:cNvSpPr/>
            <p:nvPr/>
          </p:nvSpPr>
          <p:spPr>
            <a:xfrm>
              <a:off x="6235268" y="2670813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="" xmlns:a16="http://schemas.microsoft.com/office/drawing/2014/main" id="{617544AE-8687-30C2-FFB6-C59921B92479}"/>
                </a:ext>
              </a:extLst>
            </p:cNvPr>
            <p:cNvSpPr/>
            <p:nvPr/>
          </p:nvSpPr>
          <p:spPr>
            <a:xfrm>
              <a:off x="6222843" y="2642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="" xmlns:a16="http://schemas.microsoft.com/office/drawing/2014/main" id="{9387AA7A-40B5-8BFB-1F4D-FBCD719F0732}"/>
                </a:ext>
              </a:extLst>
            </p:cNvPr>
            <p:cNvSpPr/>
            <p:nvPr/>
          </p:nvSpPr>
          <p:spPr>
            <a:xfrm>
              <a:off x="6202043" y="261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="" xmlns:a16="http://schemas.microsoft.com/office/drawing/2014/main" id="{5695FAFE-055F-CCA2-01BC-8A900A84FE02}"/>
                </a:ext>
              </a:extLst>
            </p:cNvPr>
            <p:cNvSpPr/>
            <p:nvPr/>
          </p:nvSpPr>
          <p:spPr>
            <a:xfrm>
              <a:off x="6188671" y="2579346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="" xmlns:a16="http://schemas.microsoft.com/office/drawing/2014/main" id="{92C54133-A9C0-B843-E6F6-D72FCBC2BA0C}"/>
                </a:ext>
              </a:extLst>
            </p:cNvPr>
            <p:cNvSpPr/>
            <p:nvPr/>
          </p:nvSpPr>
          <p:spPr>
            <a:xfrm>
              <a:off x="6178271" y="2546013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="" xmlns:a16="http://schemas.microsoft.com/office/drawing/2014/main" id="{D92897DB-FF4C-E1C2-2581-852759D75E3D}"/>
                </a:ext>
              </a:extLst>
            </p:cNvPr>
            <p:cNvSpPr/>
            <p:nvPr/>
          </p:nvSpPr>
          <p:spPr>
            <a:xfrm>
              <a:off x="6171585" y="25125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="" xmlns:a16="http://schemas.microsoft.com/office/drawing/2014/main" id="{33F774C1-C490-BDCA-E7FA-E8425E5015E1}"/>
                </a:ext>
              </a:extLst>
            </p:cNvPr>
            <p:cNvSpPr/>
            <p:nvPr/>
          </p:nvSpPr>
          <p:spPr>
            <a:xfrm>
              <a:off x="6171731" y="2482127"/>
              <a:ext cx="5054" cy="4457"/>
            </a:xfrm>
            <a:custGeom>
              <a:avLst/>
              <a:gdLst>
                <a:gd name="connsiteX0" fmla="*/ 597 w 5054"/>
                <a:gd name="connsiteY0" fmla="*/ 4457 h 4457"/>
                <a:gd name="connsiteX1" fmla="*/ 5054 w 5054"/>
                <a:gd name="connsiteY1" fmla="*/ 0 h 4457"/>
                <a:gd name="connsiteX2" fmla="*/ 597 w 5054"/>
                <a:gd name="connsiteY2" fmla="*/ 0 h 4457"/>
                <a:gd name="connsiteX3" fmla="*/ 597 w 5054"/>
                <a:gd name="connsiteY3" fmla="*/ 0 h 4457"/>
                <a:gd name="connsiteX4" fmla="*/ 597 w 5054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4457">
                  <a:moveTo>
                    <a:pt x="597" y="4457"/>
                  </a:moveTo>
                  <a:cubicBezTo>
                    <a:pt x="3059" y="4457"/>
                    <a:pt x="5054" y="2462"/>
                    <a:pt x="5054" y="0"/>
                  </a:cubicBezTo>
                  <a:cubicBezTo>
                    <a:pt x="5054" y="0"/>
                    <a:pt x="5054" y="0"/>
                    <a:pt x="597" y="0"/>
                  </a:cubicBezTo>
                  <a:lnTo>
                    <a:pt x="597" y="0"/>
                  </a:lnTo>
                  <a:cubicBezTo>
                    <a:pt x="-199" y="1379"/>
                    <a:pt x="-199" y="3078"/>
                    <a:pt x="59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="" xmlns:a16="http://schemas.microsoft.com/office/drawing/2014/main" id="{2433A07D-193A-8F3B-DD2E-4A6102DEE186}"/>
                </a:ext>
              </a:extLst>
            </p:cNvPr>
            <p:cNvSpPr/>
            <p:nvPr/>
          </p:nvSpPr>
          <p:spPr>
            <a:xfrm>
              <a:off x="6171731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="" xmlns:a16="http://schemas.microsoft.com/office/drawing/2014/main" id="{61A75DB0-9BC7-0753-0844-4AA4A4FD8617}"/>
                </a:ext>
              </a:extLst>
            </p:cNvPr>
            <p:cNvSpPr/>
            <p:nvPr/>
          </p:nvSpPr>
          <p:spPr>
            <a:xfrm>
              <a:off x="6171585" y="2408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="" xmlns:a16="http://schemas.microsoft.com/office/drawing/2014/main" id="{3911C29D-DCE1-0022-D79F-C81B6F383238}"/>
                </a:ext>
              </a:extLst>
            </p:cNvPr>
            <p:cNvSpPr/>
            <p:nvPr/>
          </p:nvSpPr>
          <p:spPr>
            <a:xfrm>
              <a:off x="6176001" y="2372138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="" xmlns:a16="http://schemas.microsoft.com/office/drawing/2014/main" id="{F6191B37-57A7-6D42-6E41-E6CE16126A5D}"/>
                </a:ext>
              </a:extLst>
            </p:cNvPr>
            <p:cNvSpPr/>
            <p:nvPr/>
          </p:nvSpPr>
          <p:spPr>
            <a:xfrm>
              <a:off x="6181243" y="23342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="" xmlns:a16="http://schemas.microsoft.com/office/drawing/2014/main" id="{85D35F55-8D38-61EA-9414-DE1440D26D30}"/>
                </a:ext>
              </a:extLst>
            </p:cNvPr>
            <p:cNvSpPr/>
            <p:nvPr/>
          </p:nvSpPr>
          <p:spPr>
            <a:xfrm>
              <a:off x="6193871" y="23016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="" xmlns:a16="http://schemas.microsoft.com/office/drawing/2014/main" id="{ABF8A59F-EFF3-663F-2450-9376C8924DCB}"/>
                </a:ext>
              </a:extLst>
            </p:cNvPr>
            <p:cNvSpPr/>
            <p:nvPr/>
          </p:nvSpPr>
          <p:spPr>
            <a:xfrm>
              <a:off x="6213185" y="2274127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="" xmlns:a16="http://schemas.microsoft.com/office/drawing/2014/main" id="{41754956-C2F3-F657-B72E-6B3E6895CC19}"/>
                </a:ext>
              </a:extLst>
            </p:cNvPr>
            <p:cNvSpPr/>
            <p:nvPr/>
          </p:nvSpPr>
          <p:spPr>
            <a:xfrm>
              <a:off x="6233243" y="2245899"/>
              <a:ext cx="18602" cy="18571"/>
            </a:xfrm>
            <a:custGeom>
              <a:avLst/>
              <a:gdLst>
                <a:gd name="connsiteX0" fmla="*/ 9657 w 18602"/>
                <a:gd name="connsiteY0" fmla="*/ 18571 h 18571"/>
                <a:gd name="connsiteX1" fmla="*/ 18571 w 18602"/>
                <a:gd name="connsiteY1" fmla="*/ 9657 h 18571"/>
                <a:gd name="connsiteX2" fmla="*/ 10431 w 18602"/>
                <a:gd name="connsiteY2" fmla="*/ 31 h 18571"/>
                <a:gd name="connsiteX3" fmla="*/ 9657 w 18602"/>
                <a:gd name="connsiteY3" fmla="*/ 0 h 18571"/>
                <a:gd name="connsiteX4" fmla="*/ 0 w 18602"/>
                <a:gd name="connsiteY4" fmla="*/ 9657 h 18571"/>
                <a:gd name="connsiteX5" fmla="*/ 9657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9657" y="18571"/>
                  </a:moveTo>
                  <a:cubicBezTo>
                    <a:pt x="14580" y="18571"/>
                    <a:pt x="18571" y="14580"/>
                    <a:pt x="18571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5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7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="" xmlns:a16="http://schemas.microsoft.com/office/drawing/2014/main" id="{252B6DB6-BCF4-89C6-9AE5-3EBE8C2AEC07}"/>
                </a:ext>
              </a:extLst>
            </p:cNvPr>
            <p:cNvSpPr/>
            <p:nvPr/>
          </p:nvSpPr>
          <p:spPr>
            <a:xfrm>
              <a:off x="6259986" y="22236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="" xmlns:a16="http://schemas.microsoft.com/office/drawing/2014/main" id="{47344FF4-F629-EF36-3EDB-40F916DA11CE}"/>
                </a:ext>
              </a:extLst>
            </p:cNvPr>
            <p:cNvSpPr/>
            <p:nvPr/>
          </p:nvSpPr>
          <p:spPr>
            <a:xfrm>
              <a:off x="6285985" y="22005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="" xmlns:a16="http://schemas.microsoft.com/office/drawing/2014/main" id="{03FBFB82-1DE4-3D6E-B2B5-100172A563D0}"/>
                </a:ext>
              </a:extLst>
            </p:cNvPr>
            <p:cNvSpPr/>
            <p:nvPr/>
          </p:nvSpPr>
          <p:spPr>
            <a:xfrm>
              <a:off x="6313471" y="217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="" xmlns:a16="http://schemas.microsoft.com/office/drawing/2014/main" id="{FC0B6EA5-90AB-0F7E-A487-A144BAE622AE}"/>
                </a:ext>
              </a:extLst>
            </p:cNvPr>
            <p:cNvSpPr/>
            <p:nvPr/>
          </p:nvSpPr>
          <p:spPr>
            <a:xfrm>
              <a:off x="6346157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="" xmlns:a16="http://schemas.microsoft.com/office/drawing/2014/main" id="{49DBD36A-C838-96E5-2607-D86CB4E43F4B}"/>
                </a:ext>
              </a:extLst>
            </p:cNvPr>
            <p:cNvSpPr/>
            <p:nvPr/>
          </p:nvSpPr>
          <p:spPr>
            <a:xfrm>
              <a:off x="6369186" y="2150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="" xmlns:a16="http://schemas.microsoft.com/office/drawing/2014/main" id="{08C3A753-E490-8F08-5243-EB3C0717A70D}"/>
                </a:ext>
              </a:extLst>
            </p:cNvPr>
            <p:cNvSpPr/>
            <p:nvPr/>
          </p:nvSpPr>
          <p:spPr>
            <a:xfrm>
              <a:off x="6407071" y="2133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="" xmlns:a16="http://schemas.microsoft.com/office/drawing/2014/main" id="{FCD790A3-DA31-3346-3B61-C1737CE2479B}"/>
                </a:ext>
              </a:extLst>
            </p:cNvPr>
            <p:cNvSpPr/>
            <p:nvPr/>
          </p:nvSpPr>
          <p:spPr>
            <a:xfrm>
              <a:off x="6442068" y="2124070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="" xmlns:a16="http://schemas.microsoft.com/office/drawing/2014/main" id="{645B164B-4377-4571-CCCF-7C7BF36EF7C2}"/>
                </a:ext>
              </a:extLst>
            </p:cNvPr>
            <p:cNvSpPr/>
            <p:nvPr/>
          </p:nvSpPr>
          <p:spPr>
            <a:xfrm>
              <a:off x="6476157" y="21225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="" xmlns:a16="http://schemas.microsoft.com/office/drawing/2014/main" id="{E57F7766-803C-E018-C6DD-13165F25B36B}"/>
                </a:ext>
              </a:extLst>
            </p:cNvPr>
            <p:cNvSpPr/>
            <p:nvPr/>
          </p:nvSpPr>
          <p:spPr>
            <a:xfrm>
              <a:off x="6508100" y="2114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="" xmlns:a16="http://schemas.microsoft.com/office/drawing/2014/main" id="{CE322758-2C39-4510-4BCB-2406A19C6A17}"/>
                </a:ext>
              </a:extLst>
            </p:cNvPr>
            <p:cNvSpPr/>
            <p:nvPr/>
          </p:nvSpPr>
          <p:spPr>
            <a:xfrm>
              <a:off x="6544995" y="212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="" xmlns:a16="http://schemas.microsoft.com/office/drawing/2014/main" id="{461EDA63-6AD5-8AE9-DD67-76A0954D8F6B}"/>
                </a:ext>
              </a:extLst>
            </p:cNvPr>
            <p:cNvSpPr/>
            <p:nvPr/>
          </p:nvSpPr>
          <p:spPr>
            <a:xfrm>
              <a:off x="6574214" y="2122584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="" xmlns:a16="http://schemas.microsoft.com/office/drawing/2014/main" id="{91B67CE4-C1C1-415F-A573-2F928230FE5D}"/>
                </a:ext>
              </a:extLst>
            </p:cNvPr>
            <p:cNvSpPr/>
            <p:nvPr/>
          </p:nvSpPr>
          <p:spPr>
            <a:xfrm>
              <a:off x="6610614" y="21277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="" xmlns:a16="http://schemas.microsoft.com/office/drawing/2014/main" id="{3C294AEE-4CC9-D82C-A9AA-570F3CE1C418}"/>
                </a:ext>
              </a:extLst>
            </p:cNvPr>
            <p:cNvSpPr/>
            <p:nvPr/>
          </p:nvSpPr>
          <p:spPr>
            <a:xfrm>
              <a:off x="6642557" y="2138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="" xmlns:a16="http://schemas.microsoft.com/office/drawing/2014/main" id="{0008A3EB-6858-B220-D341-236635EECDA0}"/>
                </a:ext>
              </a:extLst>
            </p:cNvPr>
            <p:cNvSpPr/>
            <p:nvPr/>
          </p:nvSpPr>
          <p:spPr>
            <a:xfrm>
              <a:off x="6678214" y="2152299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="" xmlns:a16="http://schemas.microsoft.com/office/drawing/2014/main" id="{12A0EDD6-461E-44EB-E742-90235DF2AD32}"/>
                </a:ext>
              </a:extLst>
            </p:cNvPr>
            <p:cNvSpPr/>
            <p:nvPr/>
          </p:nvSpPr>
          <p:spPr>
            <a:xfrm>
              <a:off x="6704214" y="21693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="" xmlns:a16="http://schemas.microsoft.com/office/drawing/2014/main" id="{A3EC2CC0-177A-D3E6-7639-EFC2F7DDA221}"/>
                </a:ext>
              </a:extLst>
            </p:cNvPr>
            <p:cNvSpPr/>
            <p:nvPr/>
          </p:nvSpPr>
          <p:spPr>
            <a:xfrm>
              <a:off x="6732443" y="2189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="" xmlns:a16="http://schemas.microsoft.com/office/drawing/2014/main" id="{018AEA3D-8059-2F95-5D4E-D658F65B6008}"/>
                </a:ext>
              </a:extLst>
            </p:cNvPr>
            <p:cNvSpPr/>
            <p:nvPr/>
          </p:nvSpPr>
          <p:spPr>
            <a:xfrm>
              <a:off x="6757700" y="22117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="" xmlns:a16="http://schemas.microsoft.com/office/drawing/2014/main" id="{0B70F7F4-64F4-8F99-2F6F-5701A80E1BC9}"/>
                </a:ext>
              </a:extLst>
            </p:cNvPr>
            <p:cNvSpPr/>
            <p:nvPr/>
          </p:nvSpPr>
          <p:spPr>
            <a:xfrm>
              <a:off x="6780729" y="22362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="" xmlns:a16="http://schemas.microsoft.com/office/drawing/2014/main" id="{42BCC67E-381D-0406-E511-01B0CDAC40E3}"/>
                </a:ext>
              </a:extLst>
            </p:cNvPr>
            <p:cNvSpPr/>
            <p:nvPr/>
          </p:nvSpPr>
          <p:spPr>
            <a:xfrm>
              <a:off x="6798523" y="2260756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9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="" xmlns:a16="http://schemas.microsoft.com/office/drawing/2014/main" id="{B9B855D9-DC2D-19C8-98E6-0C525F874464}"/>
                </a:ext>
              </a:extLst>
            </p:cNvPr>
            <p:cNvSpPr/>
            <p:nvPr/>
          </p:nvSpPr>
          <p:spPr>
            <a:xfrm>
              <a:off x="6813414" y="2287499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="" xmlns:a16="http://schemas.microsoft.com/office/drawing/2014/main" id="{5411A138-9BA4-01F7-3EDE-F0F32DCA59EA}"/>
                </a:ext>
              </a:extLst>
            </p:cNvPr>
            <p:cNvSpPr/>
            <p:nvPr/>
          </p:nvSpPr>
          <p:spPr>
            <a:xfrm>
              <a:off x="6828272" y="2318699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143 h 23028"/>
                <a:gd name="connsiteX2" fmla="*/ 11886 w 23028"/>
                <a:gd name="connsiteY2" fmla="*/ 0 h 23028"/>
                <a:gd name="connsiteX3" fmla="*/ 0 w 23028"/>
                <a:gd name="connsiteY3" fmla="*/ 11143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158" y="22636"/>
                    <a:pt x="23041" y="17428"/>
                    <a:pt x="23029" y="11143"/>
                  </a:cubicBezTo>
                  <a:cubicBezTo>
                    <a:pt x="23029" y="4989"/>
                    <a:pt x="18040" y="0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="" xmlns:a16="http://schemas.microsoft.com/office/drawing/2014/main" id="{C5845018-F902-02E2-40D7-F3244FDDF66F}"/>
                </a:ext>
              </a:extLst>
            </p:cNvPr>
            <p:cNvSpPr/>
            <p:nvPr/>
          </p:nvSpPr>
          <p:spPr>
            <a:xfrm>
              <a:off x="6842386" y="2352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="" xmlns:a16="http://schemas.microsoft.com/office/drawing/2014/main" id="{6D4C807B-893E-16B3-BEA8-0A81127323D2}"/>
                </a:ext>
              </a:extLst>
            </p:cNvPr>
            <p:cNvSpPr/>
            <p:nvPr/>
          </p:nvSpPr>
          <p:spPr>
            <a:xfrm>
              <a:off x="6851269" y="2387042"/>
              <a:ext cx="17891" cy="18571"/>
            </a:xfrm>
            <a:custGeom>
              <a:avLst/>
              <a:gdLst>
                <a:gd name="connsiteX0" fmla="*/ 8946 w 17891"/>
                <a:gd name="connsiteY0" fmla="*/ 18571 h 18571"/>
                <a:gd name="connsiteX1" fmla="*/ 17891 w 17891"/>
                <a:gd name="connsiteY1" fmla="*/ 9688 h 18571"/>
                <a:gd name="connsiteX2" fmla="*/ 17860 w 17891"/>
                <a:gd name="connsiteY2" fmla="*/ 8914 h 18571"/>
                <a:gd name="connsiteX3" fmla="*/ 8946 w 17891"/>
                <a:gd name="connsiteY3" fmla="*/ 0 h 18571"/>
                <a:gd name="connsiteX4" fmla="*/ 32 w 17891"/>
                <a:gd name="connsiteY4" fmla="*/ 8914 h 18571"/>
                <a:gd name="connsiteX5" fmla="*/ 8172 w 17891"/>
                <a:gd name="connsiteY5" fmla="*/ 18540 h 18571"/>
                <a:gd name="connsiteX6" fmla="*/ 8946 w 17891"/>
                <a:gd name="connsiteY6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91" h="18571">
                  <a:moveTo>
                    <a:pt x="8946" y="18571"/>
                  </a:moveTo>
                  <a:cubicBezTo>
                    <a:pt x="13869" y="18589"/>
                    <a:pt x="17874" y="14611"/>
                    <a:pt x="17891" y="9688"/>
                  </a:cubicBezTo>
                  <a:cubicBezTo>
                    <a:pt x="17892" y="9430"/>
                    <a:pt x="17882" y="9172"/>
                    <a:pt x="17860" y="8914"/>
                  </a:cubicBezTo>
                  <a:cubicBezTo>
                    <a:pt x="17860" y="3991"/>
                    <a:pt x="13869" y="0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="" xmlns:a16="http://schemas.microsoft.com/office/drawing/2014/main" id="{56EF5C72-2E75-A40B-71BD-85CD8E961C3E}"/>
                </a:ext>
              </a:extLst>
            </p:cNvPr>
            <p:cNvSpPr/>
            <p:nvPr/>
          </p:nvSpPr>
          <p:spPr>
            <a:xfrm>
              <a:off x="6859424" y="2424185"/>
              <a:ext cx="11979" cy="12628"/>
            </a:xfrm>
            <a:custGeom>
              <a:avLst/>
              <a:gdLst>
                <a:gd name="connsiteX0" fmla="*/ 5990 w 11979"/>
                <a:gd name="connsiteY0" fmla="*/ 12629 h 12628"/>
                <a:gd name="connsiteX1" fmla="*/ 11979 w 11979"/>
                <a:gd name="connsiteY1" fmla="*/ 6733 h 12628"/>
                <a:gd name="connsiteX2" fmla="*/ 11933 w 11979"/>
                <a:gd name="connsiteY2" fmla="*/ 5943 h 12628"/>
                <a:gd name="connsiteX3" fmla="*/ 5990 w 11979"/>
                <a:gd name="connsiteY3" fmla="*/ 0 h 12628"/>
                <a:gd name="connsiteX4" fmla="*/ 47 w 11979"/>
                <a:gd name="connsiteY4" fmla="*/ 5943 h 12628"/>
                <a:gd name="connsiteX5" fmla="*/ 5200 w 11979"/>
                <a:gd name="connsiteY5" fmla="*/ 12582 h 12628"/>
                <a:gd name="connsiteX6" fmla="*/ 5990 w 11979"/>
                <a:gd name="connsiteY6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9" h="12628">
                  <a:moveTo>
                    <a:pt x="5990" y="12629"/>
                  </a:moveTo>
                  <a:cubicBezTo>
                    <a:pt x="9272" y="12654"/>
                    <a:pt x="11954" y="10015"/>
                    <a:pt x="11979" y="6733"/>
                  </a:cubicBezTo>
                  <a:cubicBezTo>
                    <a:pt x="11982" y="6469"/>
                    <a:pt x="11966" y="6205"/>
                    <a:pt x="11933" y="5943"/>
                  </a:cubicBezTo>
                  <a:cubicBezTo>
                    <a:pt x="11933" y="2661"/>
                    <a:pt x="9272" y="0"/>
                    <a:pt x="5990" y="0"/>
                  </a:cubicBezTo>
                  <a:cubicBezTo>
                    <a:pt x="2708" y="0"/>
                    <a:pt x="47" y="2661"/>
                    <a:pt x="47" y="5943"/>
                  </a:cubicBezTo>
                  <a:cubicBezTo>
                    <a:pt x="-363" y="9199"/>
                    <a:pt x="1944" y="12172"/>
                    <a:pt x="5200" y="12582"/>
                  </a:cubicBezTo>
                  <a:cubicBezTo>
                    <a:pt x="5462" y="12615"/>
                    <a:pt x="5726" y="12631"/>
                    <a:pt x="5990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="" xmlns:a16="http://schemas.microsoft.com/office/drawing/2014/main" id="{E50FDD3B-E79A-128F-EFC7-9BB11AFE3EE6}"/>
                </a:ext>
              </a:extLst>
            </p:cNvPr>
            <p:cNvSpPr/>
            <p:nvPr/>
          </p:nvSpPr>
          <p:spPr>
            <a:xfrm>
              <a:off x="6901072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="" xmlns:a16="http://schemas.microsoft.com/office/drawing/2014/main" id="{3473DC3B-4E92-586D-EE5C-58D856C264C1}"/>
                </a:ext>
              </a:extLst>
            </p:cNvPr>
            <p:cNvSpPr/>
            <p:nvPr/>
          </p:nvSpPr>
          <p:spPr>
            <a:xfrm>
              <a:off x="6900329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8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8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8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="" xmlns:a16="http://schemas.microsoft.com/office/drawing/2014/main" id="{3DBBD5A8-45A2-1B63-9834-DBEFAEC1FCF6}"/>
                </a:ext>
              </a:extLst>
            </p:cNvPr>
            <p:cNvSpPr/>
            <p:nvPr/>
          </p:nvSpPr>
          <p:spPr>
            <a:xfrm>
              <a:off x="6895872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="" xmlns:a16="http://schemas.microsoft.com/office/drawing/2014/main" id="{188C0969-DF23-E1CC-CA43-07C8CE1878E5}"/>
                </a:ext>
              </a:extLst>
            </p:cNvPr>
            <p:cNvSpPr/>
            <p:nvPr/>
          </p:nvSpPr>
          <p:spPr>
            <a:xfrm>
              <a:off x="6888443" y="2563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="" xmlns:a16="http://schemas.microsoft.com/office/drawing/2014/main" id="{4D7AB0E8-BC00-F648-4685-2A31E978D676}"/>
                </a:ext>
              </a:extLst>
            </p:cNvPr>
            <p:cNvSpPr/>
            <p:nvPr/>
          </p:nvSpPr>
          <p:spPr>
            <a:xfrm>
              <a:off x="6880417" y="2596528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="" xmlns:a16="http://schemas.microsoft.com/office/drawing/2014/main" id="{ACB84955-F25B-E498-25F9-1D15403CAD54}"/>
                </a:ext>
              </a:extLst>
            </p:cNvPr>
            <p:cNvSpPr/>
            <p:nvPr/>
          </p:nvSpPr>
          <p:spPr>
            <a:xfrm>
              <a:off x="6863186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="" xmlns:a16="http://schemas.microsoft.com/office/drawing/2014/main" id="{D825300C-1860-CD13-8948-E1305CC7A9A9}"/>
                </a:ext>
              </a:extLst>
            </p:cNvPr>
            <p:cNvSpPr/>
            <p:nvPr/>
          </p:nvSpPr>
          <p:spPr>
            <a:xfrm>
              <a:off x="6845061" y="2658555"/>
              <a:ext cx="9954" cy="8915"/>
            </a:xfrm>
            <a:custGeom>
              <a:avLst/>
              <a:gdLst>
                <a:gd name="connsiteX0" fmla="*/ 6240 w 9954"/>
                <a:gd name="connsiteY0" fmla="*/ 8544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8544"/>
                  </a:moveTo>
                  <a:cubicBezTo>
                    <a:pt x="8291" y="8544"/>
                    <a:pt x="9954" y="6881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="" xmlns:a16="http://schemas.microsoft.com/office/drawing/2014/main" id="{801E1F22-2CB9-65A6-07E0-1D5EBA5D8FAD}"/>
                </a:ext>
              </a:extLst>
            </p:cNvPr>
            <p:cNvSpPr/>
            <p:nvPr/>
          </p:nvSpPr>
          <p:spPr>
            <a:xfrm>
              <a:off x="6828272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="" xmlns:a16="http://schemas.microsoft.com/office/drawing/2014/main" id="{1F2219E4-9509-EB0C-5B19-B415946F92F6}"/>
                </a:ext>
              </a:extLst>
            </p:cNvPr>
            <p:cNvSpPr/>
            <p:nvPr/>
          </p:nvSpPr>
          <p:spPr>
            <a:xfrm>
              <a:off x="6810443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="" xmlns:a16="http://schemas.microsoft.com/office/drawing/2014/main" id="{EE17183A-FF14-22F5-6B6C-43F18E20DBE9}"/>
                </a:ext>
              </a:extLst>
            </p:cNvPr>
            <p:cNvSpPr/>
            <p:nvPr/>
          </p:nvSpPr>
          <p:spPr>
            <a:xfrm>
              <a:off x="6786011" y="2746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="" xmlns:a16="http://schemas.microsoft.com/office/drawing/2014/main" id="{E3236EA3-C4FB-3C6F-E025-9FE1BB6479AE}"/>
                </a:ext>
              </a:extLst>
            </p:cNvPr>
            <p:cNvSpPr/>
            <p:nvPr/>
          </p:nvSpPr>
          <p:spPr>
            <a:xfrm>
              <a:off x="6758443" y="276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="" xmlns:a16="http://schemas.microsoft.com/office/drawing/2014/main" id="{89FE3805-C67A-3D83-EE26-66A3E5B12C82}"/>
                </a:ext>
              </a:extLst>
            </p:cNvPr>
            <p:cNvSpPr/>
            <p:nvPr/>
          </p:nvSpPr>
          <p:spPr>
            <a:xfrm>
              <a:off x="6731783" y="27889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="" xmlns:a16="http://schemas.microsoft.com/office/drawing/2014/main" id="{BBE89D36-A406-E499-2B64-4B5EDC183809}"/>
                </a:ext>
              </a:extLst>
            </p:cNvPr>
            <p:cNvSpPr/>
            <p:nvPr/>
          </p:nvSpPr>
          <p:spPr>
            <a:xfrm>
              <a:off x="6702729" y="2807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="" xmlns:a16="http://schemas.microsoft.com/office/drawing/2014/main" id="{469342E4-7E5A-754B-9B74-9CBB74BF3F15}"/>
                </a:ext>
              </a:extLst>
            </p:cNvPr>
            <p:cNvSpPr/>
            <p:nvPr/>
          </p:nvSpPr>
          <p:spPr>
            <a:xfrm>
              <a:off x="6669300" y="281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="" xmlns:a16="http://schemas.microsoft.com/office/drawing/2014/main" id="{FCFAAFF9-1490-D3EF-F41D-D8D1A6F4931D}"/>
                </a:ext>
              </a:extLst>
            </p:cNvPr>
            <p:cNvSpPr/>
            <p:nvPr/>
          </p:nvSpPr>
          <p:spPr>
            <a:xfrm>
              <a:off x="6636614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="" xmlns:a16="http://schemas.microsoft.com/office/drawing/2014/main" id="{61E54B5D-BF34-56B0-CE1B-A9F7EA57507C}"/>
                </a:ext>
              </a:extLst>
            </p:cNvPr>
            <p:cNvSpPr/>
            <p:nvPr/>
          </p:nvSpPr>
          <p:spPr>
            <a:xfrm>
              <a:off x="6605414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="" xmlns:a16="http://schemas.microsoft.com/office/drawing/2014/main" id="{184CCD9F-337E-738B-3AA8-7ABF09DBA1B2}"/>
                </a:ext>
              </a:extLst>
            </p:cNvPr>
            <p:cNvSpPr/>
            <p:nvPr/>
          </p:nvSpPr>
          <p:spPr>
            <a:xfrm>
              <a:off x="6571243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="" xmlns:a16="http://schemas.microsoft.com/office/drawing/2014/main" id="{49AB2767-AD94-4DEB-93D4-725A8E2387FA}"/>
                </a:ext>
              </a:extLst>
            </p:cNvPr>
            <p:cNvSpPr/>
            <p:nvPr/>
          </p:nvSpPr>
          <p:spPr>
            <a:xfrm>
              <a:off x="6532614" y="28528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="" xmlns:a16="http://schemas.microsoft.com/office/drawing/2014/main" id="{21DF3E1D-D3AE-747A-411A-50F05DF006C3}"/>
                </a:ext>
              </a:extLst>
            </p:cNvPr>
            <p:cNvSpPr/>
            <p:nvPr/>
          </p:nvSpPr>
          <p:spPr>
            <a:xfrm>
              <a:off x="6502157" y="2852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="" xmlns:a16="http://schemas.microsoft.com/office/drawing/2014/main" id="{86235E9E-7966-8794-A919-BC07E8375A2F}"/>
                </a:ext>
              </a:extLst>
            </p:cNvPr>
            <p:cNvSpPr/>
            <p:nvPr/>
          </p:nvSpPr>
          <p:spPr>
            <a:xfrm>
              <a:off x="6465757" y="2845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="" xmlns:a16="http://schemas.microsoft.com/office/drawing/2014/main" id="{5993BD4B-B237-1535-EC52-57AF1279EB60}"/>
                </a:ext>
              </a:extLst>
            </p:cNvPr>
            <p:cNvSpPr/>
            <p:nvPr/>
          </p:nvSpPr>
          <p:spPr>
            <a:xfrm>
              <a:off x="6429357" y="28453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="" xmlns:a16="http://schemas.microsoft.com/office/drawing/2014/main" id="{3522CF47-E1D9-FCC8-EA6F-F01ECAF5FC51}"/>
                </a:ext>
              </a:extLst>
            </p:cNvPr>
            <p:cNvSpPr/>
            <p:nvPr/>
          </p:nvSpPr>
          <p:spPr>
            <a:xfrm>
              <a:off x="6398157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="" xmlns:a16="http://schemas.microsoft.com/office/drawing/2014/main" id="{B494C6F7-1B67-12B4-FA43-180E86ED68BE}"/>
                </a:ext>
              </a:extLst>
            </p:cNvPr>
            <p:cNvSpPr/>
            <p:nvPr/>
          </p:nvSpPr>
          <p:spPr>
            <a:xfrm>
              <a:off x="6367370" y="28223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="" xmlns:a16="http://schemas.microsoft.com/office/drawing/2014/main" id="{CC7C6B4E-B715-A775-5908-FE09D3FDCB21}"/>
                </a:ext>
              </a:extLst>
            </p:cNvPr>
            <p:cNvSpPr/>
            <p:nvPr/>
          </p:nvSpPr>
          <p:spPr>
            <a:xfrm>
              <a:off x="6336500" y="2806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="" xmlns:a16="http://schemas.microsoft.com/office/drawing/2014/main" id="{E6641C7F-6C6E-5582-8B56-4280E9322606}"/>
                </a:ext>
              </a:extLst>
            </p:cNvPr>
            <p:cNvSpPr/>
            <p:nvPr/>
          </p:nvSpPr>
          <p:spPr>
            <a:xfrm>
              <a:off x="6306786" y="2788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="" xmlns:a16="http://schemas.microsoft.com/office/drawing/2014/main" id="{ED99C118-AFE7-FF78-ED7F-C0E0EDBEEBF1}"/>
                </a:ext>
              </a:extLst>
            </p:cNvPr>
            <p:cNvSpPr/>
            <p:nvPr/>
          </p:nvSpPr>
          <p:spPr>
            <a:xfrm>
              <a:off x="6279300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="" xmlns:a16="http://schemas.microsoft.com/office/drawing/2014/main" id="{97F68577-6AE0-FEE7-974C-1CF0D3D631B3}"/>
                </a:ext>
              </a:extLst>
            </p:cNvPr>
            <p:cNvSpPr/>
            <p:nvPr/>
          </p:nvSpPr>
          <p:spPr>
            <a:xfrm>
              <a:off x="6252557" y="274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="" xmlns:a16="http://schemas.microsoft.com/office/drawing/2014/main" id="{E1EED609-F045-14E4-614E-205752DFAEE9}"/>
                </a:ext>
              </a:extLst>
            </p:cNvPr>
            <p:cNvSpPr/>
            <p:nvPr/>
          </p:nvSpPr>
          <p:spPr>
            <a:xfrm>
              <a:off x="6226557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="" xmlns:a16="http://schemas.microsoft.com/office/drawing/2014/main" id="{362B91D9-E55E-79E5-8584-B8E1DF15601C}"/>
                </a:ext>
              </a:extLst>
            </p:cNvPr>
            <p:cNvSpPr/>
            <p:nvPr/>
          </p:nvSpPr>
          <p:spPr>
            <a:xfrm>
              <a:off x="6203528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="" xmlns:a16="http://schemas.microsoft.com/office/drawing/2014/main" id="{231EE4E2-7EA9-DD4C-E078-E23C1EC8CDFA}"/>
                </a:ext>
              </a:extLst>
            </p:cNvPr>
            <p:cNvSpPr/>
            <p:nvPr/>
          </p:nvSpPr>
          <p:spPr>
            <a:xfrm>
              <a:off x="6184160" y="2658238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="" xmlns:a16="http://schemas.microsoft.com/office/drawing/2014/main" id="{F3890E24-EEF4-F1F7-DD8C-1F97D762D958}"/>
                </a:ext>
              </a:extLst>
            </p:cNvPr>
            <p:cNvSpPr/>
            <p:nvPr/>
          </p:nvSpPr>
          <p:spPr>
            <a:xfrm>
              <a:off x="6167128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="" xmlns:a16="http://schemas.microsoft.com/office/drawing/2014/main" id="{C3E3B61F-0176-2DCC-5FF8-A8DCBD21A50E}"/>
                </a:ext>
              </a:extLst>
            </p:cNvPr>
            <p:cNvSpPr/>
            <p:nvPr/>
          </p:nvSpPr>
          <p:spPr>
            <a:xfrm>
              <a:off x="6153014" y="25957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="" xmlns:a16="http://schemas.microsoft.com/office/drawing/2014/main" id="{4A0742CC-6468-8267-8E37-63834A0ED30F}"/>
                </a:ext>
              </a:extLst>
            </p:cNvPr>
            <p:cNvSpPr/>
            <p:nvPr/>
          </p:nvSpPr>
          <p:spPr>
            <a:xfrm>
              <a:off x="6143357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3714 h 8171"/>
                <a:gd name="connsiteX2" fmla="*/ 4457 w 8171"/>
                <a:gd name="connsiteY2" fmla="*/ 0 h 8171"/>
                <a:gd name="connsiteX3" fmla="*/ 0 w 8171"/>
                <a:gd name="connsiteY3" fmla="*/ 3714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cubicBezTo>
                    <a:pt x="6625" y="7805"/>
                    <a:pt x="8202" y="5913"/>
                    <a:pt x="8171" y="3714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3714"/>
                  </a:cubicBezTo>
                  <a:cubicBezTo>
                    <a:pt x="0" y="6176"/>
                    <a:pt x="199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="" xmlns:a16="http://schemas.microsoft.com/office/drawing/2014/main" id="{6FBB40F4-6566-920D-0663-77971E4F2C40}"/>
                </a:ext>
              </a:extLst>
            </p:cNvPr>
            <p:cNvSpPr/>
            <p:nvPr/>
          </p:nvSpPr>
          <p:spPr>
            <a:xfrm>
              <a:off x="6135185" y="2529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="" xmlns:a16="http://schemas.microsoft.com/office/drawing/2014/main" id="{737C6061-D7AC-B0C0-8B0B-637D94B267CA}"/>
                </a:ext>
              </a:extLst>
            </p:cNvPr>
            <p:cNvSpPr/>
            <p:nvPr/>
          </p:nvSpPr>
          <p:spPr>
            <a:xfrm>
              <a:off x="6130728" y="24954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="" xmlns:a16="http://schemas.microsoft.com/office/drawing/2014/main" id="{096886FB-47EB-6085-3F25-7C73A8834D87}"/>
                </a:ext>
              </a:extLst>
            </p:cNvPr>
            <p:cNvSpPr/>
            <p:nvPr/>
          </p:nvSpPr>
          <p:spPr>
            <a:xfrm>
              <a:off x="6129243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="" xmlns:a16="http://schemas.microsoft.com/office/drawing/2014/main" id="{144C8FD3-43F5-C3D7-7897-107D04ECBE70}"/>
                </a:ext>
              </a:extLst>
            </p:cNvPr>
            <p:cNvSpPr/>
            <p:nvPr/>
          </p:nvSpPr>
          <p:spPr>
            <a:xfrm>
              <a:off x="6130728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="" xmlns:a16="http://schemas.microsoft.com/office/drawing/2014/main" id="{EEC871FF-0383-5F06-04A4-7B6B64F02AD9}"/>
                </a:ext>
              </a:extLst>
            </p:cNvPr>
            <p:cNvSpPr/>
            <p:nvPr/>
          </p:nvSpPr>
          <p:spPr>
            <a:xfrm>
              <a:off x="6131842" y="2389966"/>
              <a:ext cx="10401" cy="10400"/>
            </a:xfrm>
            <a:custGeom>
              <a:avLst/>
              <a:gdLst>
                <a:gd name="connsiteX0" fmla="*/ 7801 w 10401"/>
                <a:gd name="connsiteY0" fmla="*/ 9704 h 10400"/>
                <a:gd name="connsiteX1" fmla="*/ 9704 w 10401"/>
                <a:gd name="connsiteY1" fmla="*/ 2601 h 10400"/>
                <a:gd name="connsiteX2" fmla="*/ 2601 w 10401"/>
                <a:gd name="connsiteY2" fmla="*/ 698 h 10400"/>
                <a:gd name="connsiteX3" fmla="*/ 698 w 10401"/>
                <a:gd name="connsiteY3" fmla="*/ 7801 h 10400"/>
                <a:gd name="connsiteX4" fmla="*/ 2601 w 10401"/>
                <a:gd name="connsiteY4" fmla="*/ 9704 h 10400"/>
                <a:gd name="connsiteX5" fmla="*/ 7801 w 10401"/>
                <a:gd name="connsiteY5" fmla="*/ 9704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1" h="10400">
                  <a:moveTo>
                    <a:pt x="7801" y="9704"/>
                  </a:moveTo>
                  <a:cubicBezTo>
                    <a:pt x="10288" y="8268"/>
                    <a:pt x="11140" y="5088"/>
                    <a:pt x="9704" y="2601"/>
                  </a:cubicBezTo>
                  <a:cubicBezTo>
                    <a:pt x="8268" y="114"/>
                    <a:pt x="5088" y="-738"/>
                    <a:pt x="2601" y="698"/>
                  </a:cubicBezTo>
                  <a:cubicBezTo>
                    <a:pt x="114" y="2133"/>
                    <a:pt x="-738" y="5314"/>
                    <a:pt x="698" y="7801"/>
                  </a:cubicBezTo>
                  <a:cubicBezTo>
                    <a:pt x="1154" y="8591"/>
                    <a:pt x="1810" y="9248"/>
                    <a:pt x="2601" y="9704"/>
                  </a:cubicBezTo>
                  <a:cubicBezTo>
                    <a:pt x="4210" y="10633"/>
                    <a:pt x="6192" y="10633"/>
                    <a:pt x="7801" y="970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="" xmlns:a16="http://schemas.microsoft.com/office/drawing/2014/main" id="{C239E315-EF2C-91F0-E007-D0877B477563}"/>
                </a:ext>
              </a:extLst>
            </p:cNvPr>
            <p:cNvSpPr/>
            <p:nvPr/>
          </p:nvSpPr>
          <p:spPr>
            <a:xfrm>
              <a:off x="6139642" y="2354356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2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="" xmlns:a16="http://schemas.microsoft.com/office/drawing/2014/main" id="{9A06C8C9-760D-9101-18FE-E663F1BFF135}"/>
                </a:ext>
              </a:extLst>
            </p:cNvPr>
            <p:cNvSpPr/>
            <p:nvPr/>
          </p:nvSpPr>
          <p:spPr>
            <a:xfrm>
              <a:off x="6144843" y="2315727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="" xmlns:a16="http://schemas.microsoft.com/office/drawing/2014/main" id="{317529D2-FF25-2335-F4AF-0328607B888C}"/>
                </a:ext>
              </a:extLst>
            </p:cNvPr>
            <p:cNvSpPr/>
            <p:nvPr/>
          </p:nvSpPr>
          <p:spPr>
            <a:xfrm>
              <a:off x="6158957" y="2284527"/>
              <a:ext cx="26000" cy="26000"/>
            </a:xfrm>
            <a:custGeom>
              <a:avLst/>
              <a:gdLst>
                <a:gd name="connsiteX0" fmla="*/ 12629 w 26000"/>
                <a:gd name="connsiteY0" fmla="*/ 26000 h 26000"/>
                <a:gd name="connsiteX1" fmla="*/ 26000 w 26000"/>
                <a:gd name="connsiteY1" fmla="*/ 12629 h 26000"/>
                <a:gd name="connsiteX2" fmla="*/ 12629 w 26000"/>
                <a:gd name="connsiteY2" fmla="*/ 0 h 26000"/>
                <a:gd name="connsiteX3" fmla="*/ 0 w 26000"/>
                <a:gd name="connsiteY3" fmla="*/ 12629 h 26000"/>
                <a:gd name="connsiteX4" fmla="*/ 12629 w 26000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6000">
                  <a:moveTo>
                    <a:pt x="12629" y="26000"/>
                  </a:moveTo>
                  <a:cubicBezTo>
                    <a:pt x="20013" y="26000"/>
                    <a:pt x="26000" y="20013"/>
                    <a:pt x="26000" y="12629"/>
                  </a:cubicBezTo>
                  <a:cubicBezTo>
                    <a:pt x="25605" y="5535"/>
                    <a:pt x="19733" y="-11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-11" y="19733"/>
                    <a:pt x="5535" y="25605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="" xmlns:a16="http://schemas.microsoft.com/office/drawing/2014/main" id="{370E8865-5617-345E-F067-D68577CA8A57}"/>
                </a:ext>
              </a:extLst>
            </p:cNvPr>
            <p:cNvSpPr/>
            <p:nvPr/>
          </p:nvSpPr>
          <p:spPr>
            <a:xfrm>
              <a:off x="6177528" y="2256299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="" xmlns:a16="http://schemas.microsoft.com/office/drawing/2014/main" id="{723C1E02-AD9B-9C1F-8EC1-63AF1B325366}"/>
                </a:ext>
              </a:extLst>
            </p:cNvPr>
            <p:cNvSpPr/>
            <p:nvPr/>
          </p:nvSpPr>
          <p:spPr>
            <a:xfrm>
              <a:off x="6198328" y="2229556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5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7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="" xmlns:a16="http://schemas.microsoft.com/office/drawing/2014/main" id="{A8A2A081-EE52-D85B-F9C6-F4832B3E05AA}"/>
                </a:ext>
              </a:extLst>
            </p:cNvPr>
            <p:cNvSpPr/>
            <p:nvPr/>
          </p:nvSpPr>
          <p:spPr>
            <a:xfrm>
              <a:off x="6219128" y="2203556"/>
              <a:ext cx="14904" cy="14904"/>
            </a:xfrm>
            <a:custGeom>
              <a:avLst/>
              <a:gdLst>
                <a:gd name="connsiteX0" fmla="*/ 7429 w 14904"/>
                <a:gd name="connsiteY0" fmla="*/ 14857 h 14904"/>
                <a:gd name="connsiteX1" fmla="*/ 14857 w 14904"/>
                <a:gd name="connsiteY1" fmla="*/ 9008 h 14904"/>
                <a:gd name="connsiteX2" fmla="*/ 14857 w 14904"/>
                <a:gd name="connsiteY2" fmla="*/ 7429 h 14904"/>
                <a:gd name="connsiteX3" fmla="*/ 7429 w 14904"/>
                <a:gd name="connsiteY3" fmla="*/ 0 h 14904"/>
                <a:gd name="connsiteX4" fmla="*/ 0 w 14904"/>
                <a:gd name="connsiteY4" fmla="*/ 7429 h 14904"/>
                <a:gd name="connsiteX5" fmla="*/ 7429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="" xmlns:a16="http://schemas.microsoft.com/office/drawing/2014/main" id="{AA3D0CB0-F5F6-DC05-B337-88EE8932C847}"/>
                </a:ext>
              </a:extLst>
            </p:cNvPr>
            <p:cNvSpPr/>
            <p:nvPr/>
          </p:nvSpPr>
          <p:spPr>
            <a:xfrm>
              <a:off x="6248100" y="2181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="" xmlns:a16="http://schemas.microsoft.com/office/drawing/2014/main" id="{44063EA0-78EE-9B5D-F20C-82B7A7CEB0D3}"/>
                </a:ext>
              </a:extLst>
            </p:cNvPr>
            <p:cNvSpPr/>
            <p:nvPr/>
          </p:nvSpPr>
          <p:spPr>
            <a:xfrm>
              <a:off x="6275586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="" xmlns:a16="http://schemas.microsoft.com/office/drawing/2014/main" id="{AEAACAA4-A126-E531-F81C-A7B134ACE8CB}"/>
                </a:ext>
              </a:extLst>
            </p:cNvPr>
            <p:cNvSpPr/>
            <p:nvPr/>
          </p:nvSpPr>
          <p:spPr>
            <a:xfrm>
              <a:off x="6306125" y="214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="" xmlns:a16="http://schemas.microsoft.com/office/drawing/2014/main" id="{132045B9-D18C-DC97-9F95-5E550E0790A6}"/>
                </a:ext>
              </a:extLst>
            </p:cNvPr>
            <p:cNvSpPr/>
            <p:nvPr/>
          </p:nvSpPr>
          <p:spPr>
            <a:xfrm>
              <a:off x="6334271" y="21225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="" xmlns:a16="http://schemas.microsoft.com/office/drawing/2014/main" id="{6848AA53-68C9-8053-89A2-3CFF6E3EA28F}"/>
                </a:ext>
              </a:extLst>
            </p:cNvPr>
            <p:cNvSpPr/>
            <p:nvPr/>
          </p:nvSpPr>
          <p:spPr>
            <a:xfrm>
              <a:off x="6367700" y="211218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="" xmlns:a16="http://schemas.microsoft.com/office/drawing/2014/main" id="{DC6444EA-4088-9831-E4C2-BD7255A62F29}"/>
                </a:ext>
              </a:extLst>
            </p:cNvPr>
            <p:cNvSpPr/>
            <p:nvPr/>
          </p:nvSpPr>
          <p:spPr>
            <a:xfrm>
              <a:off x="6400386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="" xmlns:a16="http://schemas.microsoft.com/office/drawing/2014/main" id="{FD20645F-470E-6008-F1FE-22F8F8845344}"/>
                </a:ext>
              </a:extLst>
            </p:cNvPr>
            <p:cNvSpPr/>
            <p:nvPr/>
          </p:nvSpPr>
          <p:spPr>
            <a:xfrm>
              <a:off x="6433814" y="2091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="" xmlns:a16="http://schemas.microsoft.com/office/drawing/2014/main" id="{E5B5D1E5-10C2-9327-FA49-5A4B1FBD8EC8}"/>
                </a:ext>
              </a:extLst>
            </p:cNvPr>
            <p:cNvSpPr/>
            <p:nvPr/>
          </p:nvSpPr>
          <p:spPr>
            <a:xfrm>
              <a:off x="6467986" y="2079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="" xmlns:a16="http://schemas.microsoft.com/office/drawing/2014/main" id="{368D96DA-7112-C1ED-1D9B-0E0887440195}"/>
                </a:ext>
              </a:extLst>
            </p:cNvPr>
            <p:cNvSpPr/>
            <p:nvPr/>
          </p:nvSpPr>
          <p:spPr>
            <a:xfrm>
              <a:off x="6502157" y="2082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="" xmlns:a16="http://schemas.microsoft.com/office/drawing/2014/main" id="{17E91624-4E4B-EBBE-B295-D321D15563C3}"/>
                </a:ext>
              </a:extLst>
            </p:cNvPr>
            <p:cNvSpPr/>
            <p:nvPr/>
          </p:nvSpPr>
          <p:spPr>
            <a:xfrm>
              <a:off x="6534100" y="2076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="" xmlns:a16="http://schemas.microsoft.com/office/drawing/2014/main" id="{A323F2E4-0EA3-0BC3-2583-E72B35F0AE33}"/>
                </a:ext>
              </a:extLst>
            </p:cNvPr>
            <p:cNvSpPr/>
            <p:nvPr/>
          </p:nvSpPr>
          <p:spPr>
            <a:xfrm>
              <a:off x="6567529" y="20787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="" xmlns:a16="http://schemas.microsoft.com/office/drawing/2014/main" id="{5F5BADDB-447D-DE32-08FD-88EE329F3B94}"/>
                </a:ext>
              </a:extLst>
            </p:cNvPr>
            <p:cNvSpPr/>
            <p:nvPr/>
          </p:nvSpPr>
          <p:spPr>
            <a:xfrm>
              <a:off x="6601700" y="2084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="" xmlns:a16="http://schemas.microsoft.com/office/drawing/2014/main" id="{C9F0E730-6B74-FA56-2417-5EA834A5C50F}"/>
                </a:ext>
              </a:extLst>
            </p:cNvPr>
            <p:cNvSpPr/>
            <p:nvPr/>
          </p:nvSpPr>
          <p:spPr>
            <a:xfrm>
              <a:off x="6635129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="" xmlns:a16="http://schemas.microsoft.com/office/drawing/2014/main" id="{D4EA2F63-0474-0757-463B-A81201C9515A}"/>
                </a:ext>
              </a:extLst>
            </p:cNvPr>
            <p:cNvSpPr/>
            <p:nvPr/>
          </p:nvSpPr>
          <p:spPr>
            <a:xfrm>
              <a:off x="6667814" y="2105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="" xmlns:a16="http://schemas.microsoft.com/office/drawing/2014/main" id="{46068D7F-5D3A-CE29-7E0C-9DB6175CABE5}"/>
                </a:ext>
              </a:extLst>
            </p:cNvPr>
            <p:cNvSpPr/>
            <p:nvPr/>
          </p:nvSpPr>
          <p:spPr>
            <a:xfrm>
              <a:off x="6698272" y="21210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="" xmlns:a16="http://schemas.microsoft.com/office/drawing/2014/main" id="{1F164224-EA96-CC3B-3C46-6A28A28CD236}"/>
                </a:ext>
              </a:extLst>
            </p:cNvPr>
            <p:cNvSpPr/>
            <p:nvPr/>
          </p:nvSpPr>
          <p:spPr>
            <a:xfrm>
              <a:off x="6732443" y="2140784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="" xmlns:a16="http://schemas.microsoft.com/office/drawing/2014/main" id="{B66FB7FE-4EF9-0CDF-F00D-549C07281468}"/>
                </a:ext>
              </a:extLst>
            </p:cNvPr>
            <p:cNvSpPr/>
            <p:nvPr/>
          </p:nvSpPr>
          <p:spPr>
            <a:xfrm>
              <a:off x="6756957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="" xmlns:a16="http://schemas.microsoft.com/office/drawing/2014/main" id="{410F1CF6-298E-5E93-A51F-DBA5CF1667A9}"/>
                </a:ext>
              </a:extLst>
            </p:cNvPr>
            <p:cNvSpPr/>
            <p:nvPr/>
          </p:nvSpPr>
          <p:spPr>
            <a:xfrm>
              <a:off x="6782957" y="2182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="" xmlns:a16="http://schemas.microsoft.com/office/drawing/2014/main" id="{E3C24474-5B32-1CF6-8477-1C7DA9D80157}"/>
                </a:ext>
              </a:extLst>
            </p:cNvPr>
            <p:cNvSpPr/>
            <p:nvPr/>
          </p:nvSpPr>
          <p:spPr>
            <a:xfrm>
              <a:off x="6805986" y="2206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="" xmlns:a16="http://schemas.microsoft.com/office/drawing/2014/main" id="{E8783207-A2BE-858C-1AF4-2F2D8B33A19D}"/>
                </a:ext>
              </a:extLst>
            </p:cNvPr>
            <p:cNvSpPr/>
            <p:nvPr/>
          </p:nvSpPr>
          <p:spPr>
            <a:xfrm>
              <a:off x="6825300" y="2231784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="" xmlns:a16="http://schemas.microsoft.com/office/drawing/2014/main" id="{91AF1AF7-C5B6-7835-5375-A043150EE7D2}"/>
                </a:ext>
              </a:extLst>
            </p:cNvPr>
            <p:cNvSpPr/>
            <p:nvPr/>
          </p:nvSpPr>
          <p:spPr>
            <a:xfrm>
              <a:off x="6840158" y="2256299"/>
              <a:ext cx="21569" cy="21542"/>
            </a:xfrm>
            <a:custGeom>
              <a:avLst/>
              <a:gdLst>
                <a:gd name="connsiteX0" fmla="*/ 11143 w 21569"/>
                <a:gd name="connsiteY0" fmla="*/ 21543 h 21542"/>
                <a:gd name="connsiteX1" fmla="*/ 21569 w 21569"/>
                <a:gd name="connsiteY1" fmla="*/ 11170 h 21542"/>
                <a:gd name="connsiteX2" fmla="*/ 21543 w 21569"/>
                <a:gd name="connsiteY2" fmla="*/ 10400 h 21542"/>
                <a:gd name="connsiteX3" fmla="*/ 11143 w 21569"/>
                <a:gd name="connsiteY3" fmla="*/ 0 h 21542"/>
                <a:gd name="connsiteX4" fmla="*/ 0 w 21569"/>
                <a:gd name="connsiteY4" fmla="*/ 10400 h 21542"/>
                <a:gd name="connsiteX5" fmla="*/ 11143 w 21569"/>
                <a:gd name="connsiteY5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69" h="21542">
                  <a:moveTo>
                    <a:pt x="11143" y="21543"/>
                  </a:moveTo>
                  <a:cubicBezTo>
                    <a:pt x="16886" y="21558"/>
                    <a:pt x="21555" y="16913"/>
                    <a:pt x="21569" y="11170"/>
                  </a:cubicBezTo>
                  <a:cubicBezTo>
                    <a:pt x="21570" y="10913"/>
                    <a:pt x="21561" y="10656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="" xmlns:a16="http://schemas.microsoft.com/office/drawing/2014/main" id="{6BC6FD98-F084-4984-209E-1034AAA53672}"/>
                </a:ext>
              </a:extLst>
            </p:cNvPr>
            <p:cNvSpPr/>
            <p:nvPr/>
          </p:nvSpPr>
          <p:spPr>
            <a:xfrm>
              <a:off x="6854250" y="2283784"/>
              <a:ext cx="26784" cy="27485"/>
            </a:xfrm>
            <a:custGeom>
              <a:avLst/>
              <a:gdLst>
                <a:gd name="connsiteX0" fmla="*/ 13393 w 26784"/>
                <a:gd name="connsiteY0" fmla="*/ 27486 h 27485"/>
                <a:gd name="connsiteX1" fmla="*/ 26785 w 26784"/>
                <a:gd name="connsiteY1" fmla="*/ 14135 h 27485"/>
                <a:gd name="connsiteX2" fmla="*/ 26764 w 26784"/>
                <a:gd name="connsiteY2" fmla="*/ 13371 h 27485"/>
                <a:gd name="connsiteX3" fmla="*/ 13392 w 26784"/>
                <a:gd name="connsiteY3" fmla="*/ 0 h 27485"/>
                <a:gd name="connsiteX4" fmla="*/ 21 w 26784"/>
                <a:gd name="connsiteY4" fmla="*/ 13371 h 27485"/>
                <a:gd name="connsiteX5" fmla="*/ 12629 w 26784"/>
                <a:gd name="connsiteY5" fmla="*/ 27465 h 27485"/>
                <a:gd name="connsiteX6" fmla="*/ 13392 w 26784"/>
                <a:gd name="connsiteY6" fmla="*/ 27486 h 2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84" h="27485">
                  <a:moveTo>
                    <a:pt x="13393" y="27486"/>
                  </a:moveTo>
                  <a:cubicBezTo>
                    <a:pt x="20777" y="27497"/>
                    <a:pt x="26773" y="21520"/>
                    <a:pt x="26785" y="14135"/>
                  </a:cubicBezTo>
                  <a:cubicBezTo>
                    <a:pt x="26785" y="13880"/>
                    <a:pt x="26778" y="13626"/>
                    <a:pt x="26764" y="13371"/>
                  </a:cubicBezTo>
                  <a:cubicBezTo>
                    <a:pt x="26764" y="5987"/>
                    <a:pt x="20777" y="0"/>
                    <a:pt x="13392" y="0"/>
                  </a:cubicBezTo>
                  <a:cubicBezTo>
                    <a:pt x="6008" y="0"/>
                    <a:pt x="21" y="5987"/>
                    <a:pt x="21" y="13371"/>
                  </a:cubicBezTo>
                  <a:cubicBezTo>
                    <a:pt x="-389" y="20745"/>
                    <a:pt x="5255" y="27055"/>
                    <a:pt x="12629" y="27465"/>
                  </a:cubicBezTo>
                  <a:cubicBezTo>
                    <a:pt x="12883" y="27479"/>
                    <a:pt x="13138" y="27486"/>
                    <a:pt x="13392" y="27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="" xmlns:a16="http://schemas.microsoft.com/office/drawing/2014/main" id="{DFE55CA6-34AE-321A-4048-A666DE7FDDA6}"/>
                </a:ext>
              </a:extLst>
            </p:cNvPr>
            <p:cNvSpPr/>
            <p:nvPr/>
          </p:nvSpPr>
          <p:spPr>
            <a:xfrm>
              <a:off x="6869129" y="231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="" xmlns:a16="http://schemas.microsoft.com/office/drawing/2014/main" id="{F92D1AD9-86CF-F93F-1453-D66278A23314}"/>
                </a:ext>
              </a:extLst>
            </p:cNvPr>
            <p:cNvSpPr/>
            <p:nvPr/>
          </p:nvSpPr>
          <p:spPr>
            <a:xfrm>
              <a:off x="6886214" y="2353613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="" xmlns:a16="http://schemas.microsoft.com/office/drawing/2014/main" id="{A52AF0BB-A0DE-BE44-293C-0DCA082B1518}"/>
                </a:ext>
              </a:extLst>
            </p:cNvPr>
            <p:cNvSpPr/>
            <p:nvPr/>
          </p:nvSpPr>
          <p:spPr>
            <a:xfrm>
              <a:off x="6890672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="" xmlns:a16="http://schemas.microsoft.com/office/drawing/2014/main" id="{84A3C2F4-D88A-DF22-FD21-5488EB9A91ED}"/>
                </a:ext>
              </a:extLst>
            </p:cNvPr>
            <p:cNvSpPr/>
            <p:nvPr/>
          </p:nvSpPr>
          <p:spPr>
            <a:xfrm>
              <a:off x="6897357" y="2423442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="" xmlns:a16="http://schemas.microsoft.com/office/drawing/2014/main" id="{C690E907-79B6-8224-C953-4B0CF4C6E171}"/>
                </a:ext>
              </a:extLst>
            </p:cNvPr>
            <p:cNvSpPr/>
            <p:nvPr/>
          </p:nvSpPr>
          <p:spPr>
            <a:xfrm>
              <a:off x="6938957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="" xmlns:a16="http://schemas.microsoft.com/office/drawing/2014/main" id="{7149E963-D4AD-1961-DFA9-0D066EA08F87}"/>
                </a:ext>
              </a:extLst>
            </p:cNvPr>
            <p:cNvSpPr/>
            <p:nvPr/>
          </p:nvSpPr>
          <p:spPr>
            <a:xfrm>
              <a:off x="6938957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9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9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9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="" xmlns:a16="http://schemas.microsoft.com/office/drawing/2014/main" id="{E1DD67DB-11A4-3303-9B29-EBEE59F6A022}"/>
                </a:ext>
              </a:extLst>
            </p:cNvPr>
            <p:cNvSpPr/>
            <p:nvPr/>
          </p:nvSpPr>
          <p:spPr>
            <a:xfrm>
              <a:off x="6935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="" xmlns:a16="http://schemas.microsoft.com/office/drawing/2014/main" id="{D98E7E8B-CFF3-E40E-7DEE-D0BB8C4ABA21}"/>
                </a:ext>
              </a:extLst>
            </p:cNvPr>
            <p:cNvSpPr/>
            <p:nvPr/>
          </p:nvSpPr>
          <p:spPr>
            <a:xfrm>
              <a:off x="6927815" y="2568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cubicBezTo>
                    <a:pt x="5766" y="3714"/>
                    <a:pt x="7428" y="2051"/>
                    <a:pt x="7428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="" xmlns:a16="http://schemas.microsoft.com/office/drawing/2014/main" id="{340EC915-1C0A-AD3E-2047-2C8E412AC0F0}"/>
                </a:ext>
              </a:extLst>
            </p:cNvPr>
            <p:cNvSpPr/>
            <p:nvPr/>
          </p:nvSpPr>
          <p:spPr>
            <a:xfrm>
              <a:off x="6918158" y="2597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="" xmlns:a16="http://schemas.microsoft.com/office/drawing/2014/main" id="{C8F001B9-B61A-7F9A-9120-171DD7B73FED}"/>
                </a:ext>
              </a:extLst>
            </p:cNvPr>
            <p:cNvSpPr/>
            <p:nvPr/>
          </p:nvSpPr>
          <p:spPr>
            <a:xfrm>
              <a:off x="6905528" y="2629213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="" xmlns:a16="http://schemas.microsoft.com/office/drawing/2014/main" id="{D5362375-19B7-D1B3-FD96-19ED568FDA54}"/>
                </a:ext>
              </a:extLst>
            </p:cNvPr>
            <p:cNvSpPr/>
            <p:nvPr/>
          </p:nvSpPr>
          <p:spPr>
            <a:xfrm>
              <a:off x="6890672" y="26604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="" xmlns:a16="http://schemas.microsoft.com/office/drawing/2014/main" id="{D96A0BF2-FF14-DBAF-54C8-08C08FAA2F49}"/>
                </a:ext>
              </a:extLst>
            </p:cNvPr>
            <p:cNvSpPr/>
            <p:nvPr/>
          </p:nvSpPr>
          <p:spPr>
            <a:xfrm>
              <a:off x="6873586" y="2689385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="" xmlns:a16="http://schemas.microsoft.com/office/drawing/2014/main" id="{CE7F36F3-77DB-D400-4E58-6C858E481C48}"/>
                </a:ext>
              </a:extLst>
            </p:cNvPr>
            <p:cNvSpPr/>
            <p:nvPr/>
          </p:nvSpPr>
          <p:spPr>
            <a:xfrm>
              <a:off x="6857243" y="2726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="" xmlns:a16="http://schemas.microsoft.com/office/drawing/2014/main" id="{4BB03645-5E0C-6143-F323-20AAB50E2513}"/>
                </a:ext>
              </a:extLst>
            </p:cNvPr>
            <p:cNvSpPr/>
            <p:nvPr/>
          </p:nvSpPr>
          <p:spPr>
            <a:xfrm>
              <a:off x="6831986" y="27465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="" xmlns:a16="http://schemas.microsoft.com/office/drawing/2014/main" id="{2C19341E-7246-1F9F-F34E-5F455AAF0B82}"/>
                </a:ext>
              </a:extLst>
            </p:cNvPr>
            <p:cNvSpPr/>
            <p:nvPr/>
          </p:nvSpPr>
          <p:spPr>
            <a:xfrm>
              <a:off x="6808214" y="2771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="" xmlns:a16="http://schemas.microsoft.com/office/drawing/2014/main" id="{6F974987-8F4A-FD33-6AB9-AD0E09C8C813}"/>
                </a:ext>
              </a:extLst>
            </p:cNvPr>
            <p:cNvSpPr/>
            <p:nvPr/>
          </p:nvSpPr>
          <p:spPr>
            <a:xfrm>
              <a:off x="6784443" y="27948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="" xmlns:a16="http://schemas.microsoft.com/office/drawing/2014/main" id="{B8FB00D4-DE22-FF32-82B6-FE1BF61576AE}"/>
                </a:ext>
              </a:extLst>
            </p:cNvPr>
            <p:cNvSpPr/>
            <p:nvPr/>
          </p:nvSpPr>
          <p:spPr>
            <a:xfrm>
              <a:off x="6753986" y="28156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="" xmlns:a16="http://schemas.microsoft.com/office/drawing/2014/main" id="{353A9000-033B-DABB-9636-99D0AA7F651C}"/>
                </a:ext>
              </a:extLst>
            </p:cNvPr>
            <p:cNvSpPr/>
            <p:nvPr/>
          </p:nvSpPr>
          <p:spPr>
            <a:xfrm>
              <a:off x="6725014" y="2833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="" xmlns:a16="http://schemas.microsoft.com/office/drawing/2014/main" id="{00B1BF2E-8511-CE0A-4E9B-6C65D715710A}"/>
                </a:ext>
              </a:extLst>
            </p:cNvPr>
            <p:cNvSpPr/>
            <p:nvPr/>
          </p:nvSpPr>
          <p:spPr>
            <a:xfrm>
              <a:off x="6693814" y="2849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="" xmlns:a16="http://schemas.microsoft.com/office/drawing/2014/main" id="{9E6082C8-4F76-D796-D471-57878C070040}"/>
                </a:ext>
              </a:extLst>
            </p:cNvPr>
            <p:cNvSpPr/>
            <p:nvPr/>
          </p:nvSpPr>
          <p:spPr>
            <a:xfrm>
              <a:off x="6661872" y="28624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="" xmlns:a16="http://schemas.microsoft.com/office/drawing/2014/main" id="{894C13D7-BBCE-AD20-C44D-FB6C665BA91D}"/>
                </a:ext>
              </a:extLst>
            </p:cNvPr>
            <p:cNvSpPr/>
            <p:nvPr/>
          </p:nvSpPr>
          <p:spPr>
            <a:xfrm>
              <a:off x="6630672" y="287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="" xmlns:a16="http://schemas.microsoft.com/office/drawing/2014/main" id="{C92E5D28-354C-5A77-FE7F-B48DD42F6E54}"/>
                </a:ext>
              </a:extLst>
            </p:cNvPr>
            <p:cNvSpPr/>
            <p:nvPr/>
          </p:nvSpPr>
          <p:spPr>
            <a:xfrm>
              <a:off x="6597986" y="2879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="" xmlns:a16="http://schemas.microsoft.com/office/drawing/2014/main" id="{C30F3B5A-BAFD-478A-6138-7BFDBF220507}"/>
                </a:ext>
              </a:extLst>
            </p:cNvPr>
            <p:cNvSpPr/>
            <p:nvPr/>
          </p:nvSpPr>
          <p:spPr>
            <a:xfrm>
              <a:off x="6560843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="" xmlns:a16="http://schemas.microsoft.com/office/drawing/2014/main" id="{D40405E7-963D-61CE-7745-123971C0E511}"/>
                </a:ext>
              </a:extLst>
            </p:cNvPr>
            <p:cNvSpPr/>
            <p:nvPr/>
          </p:nvSpPr>
          <p:spPr>
            <a:xfrm>
              <a:off x="6525929" y="2887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="" xmlns:a16="http://schemas.microsoft.com/office/drawing/2014/main" id="{E2C40280-1584-6726-68B3-5966EBCDC24B}"/>
                </a:ext>
              </a:extLst>
            </p:cNvPr>
            <p:cNvSpPr/>
            <p:nvPr/>
          </p:nvSpPr>
          <p:spPr>
            <a:xfrm>
              <a:off x="6493325" y="28906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="" xmlns:a16="http://schemas.microsoft.com/office/drawing/2014/main" id="{FD71CCE9-0A0B-5CA7-4D6B-337357B97B05}"/>
                </a:ext>
              </a:extLst>
            </p:cNvPr>
            <p:cNvSpPr/>
            <p:nvPr/>
          </p:nvSpPr>
          <p:spPr>
            <a:xfrm>
              <a:off x="6456843" y="2883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="" xmlns:a16="http://schemas.microsoft.com/office/drawing/2014/main" id="{75097664-FF8C-5F66-19F6-3FEC44E81576}"/>
                </a:ext>
              </a:extLst>
            </p:cNvPr>
            <p:cNvSpPr/>
            <p:nvPr/>
          </p:nvSpPr>
          <p:spPr>
            <a:xfrm>
              <a:off x="6424570" y="28810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="" xmlns:a16="http://schemas.microsoft.com/office/drawing/2014/main" id="{64CD5A95-3B3B-6DFC-B330-2946E01C37A0}"/>
                </a:ext>
              </a:extLst>
            </p:cNvPr>
            <p:cNvSpPr/>
            <p:nvPr/>
          </p:nvSpPr>
          <p:spPr>
            <a:xfrm>
              <a:off x="6391141" y="2872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="" xmlns:a16="http://schemas.microsoft.com/office/drawing/2014/main" id="{89D866BD-3B0F-6ECE-A50F-B97988F23DDE}"/>
                </a:ext>
              </a:extLst>
            </p:cNvPr>
            <p:cNvSpPr/>
            <p:nvPr/>
          </p:nvSpPr>
          <p:spPr>
            <a:xfrm>
              <a:off x="6359528" y="286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="" xmlns:a16="http://schemas.microsoft.com/office/drawing/2014/main" id="{12D6EDCE-55CB-0896-EE3E-61479F3DFF6F}"/>
                </a:ext>
              </a:extLst>
            </p:cNvPr>
            <p:cNvSpPr/>
            <p:nvPr/>
          </p:nvSpPr>
          <p:spPr>
            <a:xfrm>
              <a:off x="6327586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="" xmlns:a16="http://schemas.microsoft.com/office/drawing/2014/main" id="{9E3A13CD-34FF-986A-074E-568BD20A0F6C}"/>
                </a:ext>
              </a:extLst>
            </p:cNvPr>
            <p:cNvSpPr/>
            <p:nvPr/>
          </p:nvSpPr>
          <p:spPr>
            <a:xfrm>
              <a:off x="6298862" y="2829042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="" xmlns:a16="http://schemas.microsoft.com/office/drawing/2014/main" id="{18F80F30-A89D-7ADE-4988-0A35FEA217B4}"/>
                </a:ext>
              </a:extLst>
            </p:cNvPr>
            <p:cNvSpPr/>
            <p:nvPr/>
          </p:nvSpPr>
          <p:spPr>
            <a:xfrm>
              <a:off x="6268900" y="2809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="" xmlns:a16="http://schemas.microsoft.com/office/drawing/2014/main" id="{D33C57C4-DFCB-F171-4139-A575D1018FC8}"/>
                </a:ext>
              </a:extLst>
            </p:cNvPr>
            <p:cNvSpPr/>
            <p:nvPr/>
          </p:nvSpPr>
          <p:spPr>
            <a:xfrm>
              <a:off x="6239186" y="2783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="" xmlns:a16="http://schemas.microsoft.com/office/drawing/2014/main" id="{29536A97-70FC-68F6-5AB8-C4948E597CAA}"/>
                </a:ext>
              </a:extLst>
            </p:cNvPr>
            <p:cNvSpPr/>
            <p:nvPr/>
          </p:nvSpPr>
          <p:spPr>
            <a:xfrm>
              <a:off x="6213928" y="2759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="" xmlns:a16="http://schemas.microsoft.com/office/drawing/2014/main" id="{9D4AF0C4-EE25-ED0D-9A00-DE582E640E2F}"/>
                </a:ext>
              </a:extLst>
            </p:cNvPr>
            <p:cNvSpPr/>
            <p:nvPr/>
          </p:nvSpPr>
          <p:spPr>
            <a:xfrm>
              <a:off x="6193128" y="273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="" xmlns:a16="http://schemas.microsoft.com/office/drawing/2014/main" id="{C28CF3BB-9C30-1955-ABE4-69D1BC536FD4}"/>
                </a:ext>
              </a:extLst>
            </p:cNvPr>
            <p:cNvSpPr/>
            <p:nvPr/>
          </p:nvSpPr>
          <p:spPr>
            <a:xfrm>
              <a:off x="6172328" y="2708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="" xmlns:a16="http://schemas.microsoft.com/office/drawing/2014/main" id="{1E213C8E-FEA8-5E9E-BA65-461DD51E76F1}"/>
                </a:ext>
              </a:extLst>
            </p:cNvPr>
            <p:cNvSpPr/>
            <p:nvPr/>
          </p:nvSpPr>
          <p:spPr>
            <a:xfrm>
              <a:off x="6148557" y="2676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="" xmlns:a16="http://schemas.microsoft.com/office/drawing/2014/main" id="{1E448C40-D425-FF8A-D712-BA1857A88CBE}"/>
                </a:ext>
              </a:extLst>
            </p:cNvPr>
            <p:cNvSpPr/>
            <p:nvPr/>
          </p:nvSpPr>
          <p:spPr>
            <a:xfrm>
              <a:off x="6132957" y="26448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="" xmlns:a16="http://schemas.microsoft.com/office/drawing/2014/main" id="{6A4232D6-2D69-46CC-4B46-EBA5919DD0E3}"/>
                </a:ext>
              </a:extLst>
            </p:cNvPr>
            <p:cNvSpPr/>
            <p:nvPr/>
          </p:nvSpPr>
          <p:spPr>
            <a:xfrm>
              <a:off x="6118100" y="26121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="" xmlns:a16="http://schemas.microsoft.com/office/drawing/2014/main" id="{FCB0FDDA-7AFC-1F6C-F37B-930D08B81AEB}"/>
                </a:ext>
              </a:extLst>
            </p:cNvPr>
            <p:cNvSpPr/>
            <p:nvPr/>
          </p:nvSpPr>
          <p:spPr>
            <a:xfrm>
              <a:off x="6108443" y="2584642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="" xmlns:a16="http://schemas.microsoft.com/office/drawing/2014/main" id="{41E5D4B7-B024-D400-B0AC-9E34361ED41D}"/>
                </a:ext>
              </a:extLst>
            </p:cNvPr>
            <p:cNvSpPr/>
            <p:nvPr/>
          </p:nvSpPr>
          <p:spPr>
            <a:xfrm>
              <a:off x="6103985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="" xmlns:a16="http://schemas.microsoft.com/office/drawing/2014/main" id="{D4BA4932-E5D5-BF34-FE6B-9996A73A13BF}"/>
                </a:ext>
              </a:extLst>
            </p:cNvPr>
            <p:cNvSpPr/>
            <p:nvPr/>
          </p:nvSpPr>
          <p:spPr>
            <a:xfrm>
              <a:off x="6093585" y="2512489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="" xmlns:a16="http://schemas.microsoft.com/office/drawing/2014/main" id="{66F808CA-035E-71BA-3360-989A0E826179}"/>
                </a:ext>
              </a:extLst>
            </p:cNvPr>
            <p:cNvSpPr/>
            <p:nvPr/>
          </p:nvSpPr>
          <p:spPr>
            <a:xfrm>
              <a:off x="6090614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="" xmlns:a16="http://schemas.microsoft.com/office/drawing/2014/main" id="{33DA57B3-7664-1C6E-C54C-25F4785DDDA5}"/>
                </a:ext>
              </a:extLst>
            </p:cNvPr>
            <p:cNvSpPr/>
            <p:nvPr/>
          </p:nvSpPr>
          <p:spPr>
            <a:xfrm>
              <a:off x="6090614" y="2443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5"/>
                    <a:pt x="1995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="" xmlns:a16="http://schemas.microsoft.com/office/drawing/2014/main" id="{83C5F7CA-E762-5EED-2D94-370218D1FF94}"/>
                </a:ext>
              </a:extLst>
            </p:cNvPr>
            <p:cNvSpPr/>
            <p:nvPr/>
          </p:nvSpPr>
          <p:spPr>
            <a:xfrm>
              <a:off x="6093585" y="2408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="" xmlns:a16="http://schemas.microsoft.com/office/drawing/2014/main" id="{52B42B23-3A69-A4CF-F6EE-B7958AD3DCE6}"/>
                </a:ext>
              </a:extLst>
            </p:cNvPr>
            <p:cNvSpPr/>
            <p:nvPr/>
          </p:nvSpPr>
          <p:spPr>
            <a:xfrm>
              <a:off x="6097300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="" xmlns:a16="http://schemas.microsoft.com/office/drawing/2014/main" id="{67696A19-1587-05F9-D0CC-CF91848D14A9}"/>
                </a:ext>
              </a:extLst>
            </p:cNvPr>
            <p:cNvSpPr/>
            <p:nvPr/>
          </p:nvSpPr>
          <p:spPr>
            <a:xfrm>
              <a:off x="6101757" y="2334299"/>
              <a:ext cx="21542" cy="21542"/>
            </a:xfrm>
            <a:custGeom>
              <a:avLst/>
              <a:gdLst>
                <a:gd name="connsiteX0" fmla="*/ 10400 w 21542"/>
                <a:gd name="connsiteY0" fmla="*/ 21543 h 21542"/>
                <a:gd name="connsiteX1" fmla="*/ 21543 w 21542"/>
                <a:gd name="connsiteY1" fmla="*/ 11143 h 21542"/>
                <a:gd name="connsiteX2" fmla="*/ 10400 w 21542"/>
                <a:gd name="connsiteY2" fmla="*/ 0 h 21542"/>
                <a:gd name="connsiteX3" fmla="*/ 0 w 21542"/>
                <a:gd name="connsiteY3" fmla="*/ 11143 h 21542"/>
                <a:gd name="connsiteX4" fmla="*/ 10400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0400" y="21543"/>
                  </a:moveTo>
                  <a:cubicBezTo>
                    <a:pt x="16275" y="21556"/>
                    <a:pt x="21151" y="17005"/>
                    <a:pt x="21543" y="11143"/>
                  </a:cubicBezTo>
                  <a:cubicBezTo>
                    <a:pt x="21543" y="4989"/>
                    <a:pt x="16554" y="0"/>
                    <a:pt x="10400" y="0"/>
                  </a:cubicBezTo>
                  <a:cubicBezTo>
                    <a:pt x="4538" y="392"/>
                    <a:pt x="-13" y="5268"/>
                    <a:pt x="0" y="11143"/>
                  </a:cubicBezTo>
                  <a:cubicBezTo>
                    <a:pt x="0" y="16887"/>
                    <a:pt x="4656" y="21543"/>
                    <a:pt x="10400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="" xmlns:a16="http://schemas.microsoft.com/office/drawing/2014/main" id="{138BA365-3B0A-CEF1-29D3-91F2CE17FB96}"/>
                </a:ext>
              </a:extLst>
            </p:cNvPr>
            <p:cNvSpPr/>
            <p:nvPr/>
          </p:nvSpPr>
          <p:spPr>
            <a:xfrm>
              <a:off x="6110671" y="23001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="" xmlns:a16="http://schemas.microsoft.com/office/drawing/2014/main" id="{FD19460A-64B3-190F-FAAC-1AADD927D74A}"/>
                </a:ext>
              </a:extLst>
            </p:cNvPr>
            <p:cNvSpPr/>
            <p:nvPr/>
          </p:nvSpPr>
          <p:spPr>
            <a:xfrm>
              <a:off x="6127014" y="22704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="" xmlns:a16="http://schemas.microsoft.com/office/drawing/2014/main" id="{30A87E75-C829-85FD-839F-C67D0B0D788F}"/>
                </a:ext>
              </a:extLst>
            </p:cNvPr>
            <p:cNvSpPr/>
            <p:nvPr/>
          </p:nvSpPr>
          <p:spPr>
            <a:xfrm>
              <a:off x="6142614" y="2240699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="" xmlns:a16="http://schemas.microsoft.com/office/drawing/2014/main" id="{CE8D086C-D663-FEFC-9E32-18072C4A92C3}"/>
                </a:ext>
              </a:extLst>
            </p:cNvPr>
            <p:cNvSpPr/>
            <p:nvPr/>
          </p:nvSpPr>
          <p:spPr>
            <a:xfrm>
              <a:off x="6163414" y="2212470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="" xmlns:a16="http://schemas.microsoft.com/office/drawing/2014/main" id="{AA1585C0-FC90-3DDF-E940-3E460276ABE4}"/>
                </a:ext>
              </a:extLst>
            </p:cNvPr>
            <p:cNvSpPr/>
            <p:nvPr/>
          </p:nvSpPr>
          <p:spPr>
            <a:xfrm>
              <a:off x="6186443" y="2187213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6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="" xmlns:a16="http://schemas.microsoft.com/office/drawing/2014/main" id="{487CB957-4144-7D86-6477-79374F62CFF6}"/>
                </a:ext>
              </a:extLst>
            </p:cNvPr>
            <p:cNvSpPr/>
            <p:nvPr/>
          </p:nvSpPr>
          <p:spPr>
            <a:xfrm>
              <a:off x="6210214" y="21619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="" xmlns:a16="http://schemas.microsoft.com/office/drawing/2014/main" id="{7E5257E6-10DD-7AC0-3EE7-48B80E77B66B}"/>
                </a:ext>
              </a:extLst>
            </p:cNvPr>
            <p:cNvSpPr/>
            <p:nvPr/>
          </p:nvSpPr>
          <p:spPr>
            <a:xfrm>
              <a:off x="6241414" y="21411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="" xmlns:a16="http://schemas.microsoft.com/office/drawing/2014/main" id="{69CB9617-659B-5624-28CC-51C6AA9ABD30}"/>
                </a:ext>
              </a:extLst>
            </p:cNvPr>
            <p:cNvSpPr/>
            <p:nvPr/>
          </p:nvSpPr>
          <p:spPr>
            <a:xfrm>
              <a:off x="6266671" y="21203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="" xmlns:a16="http://schemas.microsoft.com/office/drawing/2014/main" id="{D478446B-8000-9A0B-C7A8-6B2426533778}"/>
                </a:ext>
              </a:extLst>
            </p:cNvPr>
            <p:cNvSpPr/>
            <p:nvPr/>
          </p:nvSpPr>
          <p:spPr>
            <a:xfrm>
              <a:off x="6294900" y="21010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="" xmlns:a16="http://schemas.microsoft.com/office/drawing/2014/main" id="{0F962BF5-CF66-CAE0-602E-69CB47829496}"/>
                </a:ext>
              </a:extLst>
            </p:cNvPr>
            <p:cNvSpPr/>
            <p:nvPr/>
          </p:nvSpPr>
          <p:spPr>
            <a:xfrm>
              <a:off x="6325357" y="2083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="" xmlns:a16="http://schemas.microsoft.com/office/drawing/2014/main" id="{58C7F02D-BDCE-12BE-C72C-0FCB607BBCAB}"/>
                </a:ext>
              </a:extLst>
            </p:cNvPr>
            <p:cNvSpPr/>
            <p:nvPr/>
          </p:nvSpPr>
          <p:spPr>
            <a:xfrm>
              <a:off x="6359528" y="207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="" xmlns:a16="http://schemas.microsoft.com/office/drawing/2014/main" id="{12505820-5233-C0FB-75A3-8417619B8DF0}"/>
                </a:ext>
              </a:extLst>
            </p:cNvPr>
            <p:cNvSpPr/>
            <p:nvPr/>
          </p:nvSpPr>
          <p:spPr>
            <a:xfrm>
              <a:off x="6389243" y="2057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="" xmlns:a16="http://schemas.microsoft.com/office/drawing/2014/main" id="{8F7857AC-F1E2-CFC0-7285-38942B92F9B8}"/>
                </a:ext>
              </a:extLst>
            </p:cNvPr>
            <p:cNvSpPr/>
            <p:nvPr/>
          </p:nvSpPr>
          <p:spPr>
            <a:xfrm>
              <a:off x="6424900" y="2053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="" xmlns:a16="http://schemas.microsoft.com/office/drawing/2014/main" id="{74D9293C-EB3E-8111-D4D0-0C1F6D3AD1FC}"/>
                </a:ext>
              </a:extLst>
            </p:cNvPr>
            <p:cNvSpPr/>
            <p:nvPr/>
          </p:nvSpPr>
          <p:spPr>
            <a:xfrm>
              <a:off x="6459071" y="20416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="" xmlns:a16="http://schemas.microsoft.com/office/drawing/2014/main" id="{DF2FAEE2-4D2D-EA76-37C0-379BCF6CF9EF}"/>
                </a:ext>
              </a:extLst>
            </p:cNvPr>
            <p:cNvSpPr/>
            <p:nvPr/>
          </p:nvSpPr>
          <p:spPr>
            <a:xfrm>
              <a:off x="6490271" y="20371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="" xmlns:a16="http://schemas.microsoft.com/office/drawing/2014/main" id="{A6A8DB14-50BD-73ED-19CB-04917C815CF7}"/>
                </a:ext>
              </a:extLst>
            </p:cNvPr>
            <p:cNvSpPr/>
            <p:nvPr/>
          </p:nvSpPr>
          <p:spPr>
            <a:xfrm>
              <a:off x="6524443" y="203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="" xmlns:a16="http://schemas.microsoft.com/office/drawing/2014/main" id="{C9F5E799-DB48-B24D-B133-D86C20399D85}"/>
                </a:ext>
              </a:extLst>
            </p:cNvPr>
            <p:cNvSpPr/>
            <p:nvPr/>
          </p:nvSpPr>
          <p:spPr>
            <a:xfrm>
              <a:off x="6563071" y="20423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="" xmlns:a16="http://schemas.microsoft.com/office/drawing/2014/main" id="{AC4F6C96-CFA8-3B76-8E9A-BA6CA3DBBDD0}"/>
                </a:ext>
              </a:extLst>
            </p:cNvPr>
            <p:cNvSpPr/>
            <p:nvPr/>
          </p:nvSpPr>
          <p:spPr>
            <a:xfrm>
              <a:off x="6594271" y="204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="" xmlns:a16="http://schemas.microsoft.com/office/drawing/2014/main" id="{A09BB6C7-FBC4-7114-9A4C-503C1DD2BEB4}"/>
                </a:ext>
              </a:extLst>
            </p:cNvPr>
            <p:cNvSpPr/>
            <p:nvPr/>
          </p:nvSpPr>
          <p:spPr>
            <a:xfrm>
              <a:off x="6626957" y="2051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="" xmlns:a16="http://schemas.microsoft.com/office/drawing/2014/main" id="{83FBDC1A-C9FE-F744-FDD6-4DA4BD96495E}"/>
                </a:ext>
              </a:extLst>
            </p:cNvPr>
            <p:cNvSpPr/>
            <p:nvPr/>
          </p:nvSpPr>
          <p:spPr>
            <a:xfrm>
              <a:off x="6663061" y="2060927"/>
              <a:ext cx="9779" cy="11340"/>
            </a:xfrm>
            <a:custGeom>
              <a:avLst/>
              <a:gdLst>
                <a:gd name="connsiteX0" fmla="*/ 1039 w 9779"/>
                <a:gd name="connsiteY0" fmla="*/ 8914 h 11340"/>
                <a:gd name="connsiteX1" fmla="*/ 7353 w 9779"/>
                <a:gd name="connsiteY1" fmla="*/ 10771 h 11340"/>
                <a:gd name="connsiteX2" fmla="*/ 9210 w 9779"/>
                <a:gd name="connsiteY2" fmla="*/ 4457 h 11340"/>
                <a:gd name="connsiteX3" fmla="*/ 4753 w 9779"/>
                <a:gd name="connsiteY3" fmla="*/ 0 h 11340"/>
                <a:gd name="connsiteX4" fmla="*/ 296 w 9779"/>
                <a:gd name="connsiteY4" fmla="*/ 4457 h 11340"/>
                <a:gd name="connsiteX5" fmla="*/ 1039 w 9779"/>
                <a:gd name="connsiteY5" fmla="*/ 8914 h 1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9" h="11340">
                  <a:moveTo>
                    <a:pt x="1039" y="8914"/>
                  </a:moveTo>
                  <a:cubicBezTo>
                    <a:pt x="2270" y="11171"/>
                    <a:pt x="5097" y="12002"/>
                    <a:pt x="7353" y="10771"/>
                  </a:cubicBezTo>
                  <a:cubicBezTo>
                    <a:pt x="9610" y="9541"/>
                    <a:pt x="10441" y="6714"/>
                    <a:pt x="9210" y="4457"/>
                  </a:cubicBezTo>
                  <a:cubicBezTo>
                    <a:pt x="9210" y="1996"/>
                    <a:pt x="7215" y="0"/>
                    <a:pt x="4753" y="0"/>
                  </a:cubicBezTo>
                  <a:cubicBezTo>
                    <a:pt x="2292" y="0"/>
                    <a:pt x="296" y="1996"/>
                    <a:pt x="296" y="4457"/>
                  </a:cubicBezTo>
                  <a:cubicBezTo>
                    <a:pt x="-284" y="5968"/>
                    <a:pt x="1" y="7674"/>
                    <a:pt x="103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="" xmlns:a16="http://schemas.microsoft.com/office/drawing/2014/main" id="{3D02C45D-89D0-0705-8095-AA31777E368F}"/>
                </a:ext>
              </a:extLst>
            </p:cNvPr>
            <p:cNvSpPr/>
            <p:nvPr/>
          </p:nvSpPr>
          <p:spPr>
            <a:xfrm>
              <a:off x="6691586" y="20742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="" xmlns:a16="http://schemas.microsoft.com/office/drawing/2014/main" id="{F0E6AFB0-CAF3-ABB9-65CD-E4E499E01ECC}"/>
                </a:ext>
              </a:extLst>
            </p:cNvPr>
            <p:cNvSpPr/>
            <p:nvPr/>
          </p:nvSpPr>
          <p:spPr>
            <a:xfrm>
              <a:off x="6727243" y="2090641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="" xmlns:a16="http://schemas.microsoft.com/office/drawing/2014/main" id="{009D65AA-D11F-2B22-999F-7CD5EE2044AD}"/>
                </a:ext>
              </a:extLst>
            </p:cNvPr>
            <p:cNvSpPr/>
            <p:nvPr/>
          </p:nvSpPr>
          <p:spPr>
            <a:xfrm>
              <a:off x="6752500" y="2108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="" xmlns:a16="http://schemas.microsoft.com/office/drawing/2014/main" id="{9C3E20E4-BFC0-5731-73B0-89C5E095FF5B}"/>
                </a:ext>
              </a:extLst>
            </p:cNvPr>
            <p:cNvSpPr/>
            <p:nvPr/>
          </p:nvSpPr>
          <p:spPr>
            <a:xfrm>
              <a:off x="6780729" y="212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="" xmlns:a16="http://schemas.microsoft.com/office/drawing/2014/main" id="{80DAAB45-61ED-56B5-406C-46DA46B2F529}"/>
                </a:ext>
              </a:extLst>
            </p:cNvPr>
            <p:cNvSpPr/>
            <p:nvPr/>
          </p:nvSpPr>
          <p:spPr>
            <a:xfrm>
              <a:off x="6806729" y="2156013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="" xmlns:a16="http://schemas.microsoft.com/office/drawing/2014/main" id="{F79D1BDF-1E51-F0B6-C47A-4658B63EC80C}"/>
                </a:ext>
              </a:extLst>
            </p:cNvPr>
            <p:cNvSpPr/>
            <p:nvPr/>
          </p:nvSpPr>
          <p:spPr>
            <a:xfrm>
              <a:off x="6830500" y="21760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="" xmlns:a16="http://schemas.microsoft.com/office/drawing/2014/main" id="{16C68692-7A0D-BB03-DCE2-91EB8D9BD445}"/>
                </a:ext>
              </a:extLst>
            </p:cNvPr>
            <p:cNvSpPr/>
            <p:nvPr/>
          </p:nvSpPr>
          <p:spPr>
            <a:xfrm>
              <a:off x="6851300" y="22013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="" xmlns:a16="http://schemas.microsoft.com/office/drawing/2014/main" id="{134CAE1F-4C5A-553E-94EE-1908A976C933}"/>
                </a:ext>
              </a:extLst>
            </p:cNvPr>
            <p:cNvSpPr/>
            <p:nvPr/>
          </p:nvSpPr>
          <p:spPr>
            <a:xfrm>
              <a:off x="6869129" y="22273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="" xmlns:a16="http://schemas.microsoft.com/office/drawing/2014/main" id="{ABBAAB73-43BC-1FC7-4864-49E1966A0F7C}"/>
                </a:ext>
              </a:extLst>
            </p:cNvPr>
            <p:cNvSpPr/>
            <p:nvPr/>
          </p:nvSpPr>
          <p:spPr>
            <a:xfrm>
              <a:off x="6881757" y="2251842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="" xmlns:a16="http://schemas.microsoft.com/office/drawing/2014/main" id="{2297A914-BF02-007D-5F38-4B19BC8506C1}"/>
                </a:ext>
              </a:extLst>
            </p:cNvPr>
            <p:cNvSpPr/>
            <p:nvPr/>
          </p:nvSpPr>
          <p:spPr>
            <a:xfrm>
              <a:off x="6896615" y="22837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="" xmlns:a16="http://schemas.microsoft.com/office/drawing/2014/main" id="{1FE26874-E873-A9F1-D494-C59E9CFB180E}"/>
                </a:ext>
              </a:extLst>
            </p:cNvPr>
            <p:cNvSpPr/>
            <p:nvPr/>
          </p:nvSpPr>
          <p:spPr>
            <a:xfrm>
              <a:off x="6909986" y="2316470"/>
              <a:ext cx="24514" cy="24514"/>
            </a:xfrm>
            <a:custGeom>
              <a:avLst/>
              <a:gdLst>
                <a:gd name="connsiteX0" fmla="*/ 11886 w 24514"/>
                <a:gd name="connsiteY0" fmla="*/ 24514 h 24514"/>
                <a:gd name="connsiteX1" fmla="*/ 24514 w 24514"/>
                <a:gd name="connsiteY1" fmla="*/ 12629 h 24514"/>
                <a:gd name="connsiteX2" fmla="*/ 11886 w 24514"/>
                <a:gd name="connsiteY2" fmla="*/ 0 h 24514"/>
                <a:gd name="connsiteX3" fmla="*/ 0 w 24514"/>
                <a:gd name="connsiteY3" fmla="*/ 12629 h 24514"/>
                <a:gd name="connsiteX4" fmla="*/ 11886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1886" y="24514"/>
                  </a:moveTo>
                  <a:cubicBezTo>
                    <a:pt x="18580" y="24526"/>
                    <a:pt x="24121" y="19311"/>
                    <a:pt x="24514" y="12629"/>
                  </a:cubicBezTo>
                  <a:cubicBezTo>
                    <a:pt x="24145" y="5813"/>
                    <a:pt x="18702" y="369"/>
                    <a:pt x="11886" y="0"/>
                  </a:cubicBezTo>
                  <a:cubicBezTo>
                    <a:pt x="5203" y="394"/>
                    <a:pt x="-12" y="5934"/>
                    <a:pt x="0" y="12629"/>
                  </a:cubicBezTo>
                  <a:cubicBezTo>
                    <a:pt x="0" y="19193"/>
                    <a:pt x="5321" y="24514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="" xmlns:a16="http://schemas.microsoft.com/office/drawing/2014/main" id="{FC608CDE-943D-AA06-9760-1335C743C635}"/>
                </a:ext>
              </a:extLst>
            </p:cNvPr>
            <p:cNvSpPr/>
            <p:nvPr/>
          </p:nvSpPr>
          <p:spPr>
            <a:xfrm>
              <a:off x="6922583" y="2352870"/>
              <a:ext cx="18602" cy="18571"/>
            </a:xfrm>
            <a:custGeom>
              <a:avLst/>
              <a:gdLst>
                <a:gd name="connsiteX0" fmla="*/ 8946 w 18602"/>
                <a:gd name="connsiteY0" fmla="*/ 18571 h 18571"/>
                <a:gd name="connsiteX1" fmla="*/ 18603 w 18602"/>
                <a:gd name="connsiteY1" fmla="*/ 8914 h 18571"/>
                <a:gd name="connsiteX2" fmla="*/ 8946 w 18602"/>
                <a:gd name="connsiteY2" fmla="*/ 0 h 18571"/>
                <a:gd name="connsiteX3" fmla="*/ 32 w 18602"/>
                <a:gd name="connsiteY3" fmla="*/ 8914 h 18571"/>
                <a:gd name="connsiteX4" fmla="*/ 8172 w 18602"/>
                <a:gd name="connsiteY4" fmla="*/ 18541 h 18571"/>
                <a:gd name="connsiteX5" fmla="*/ 8946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6" y="18571"/>
                  </a:moveTo>
                  <a:cubicBezTo>
                    <a:pt x="14279" y="18571"/>
                    <a:pt x="18603" y="14248"/>
                    <a:pt x="18603" y="8914"/>
                  </a:cubicBezTo>
                  <a:cubicBezTo>
                    <a:pt x="18214" y="3873"/>
                    <a:pt x="14002" y="-1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1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="" xmlns:a16="http://schemas.microsoft.com/office/drawing/2014/main" id="{D7E417CB-31AF-1167-7A0D-538A68F45C7C}"/>
                </a:ext>
              </a:extLst>
            </p:cNvPr>
            <p:cNvSpPr/>
            <p:nvPr/>
          </p:nvSpPr>
          <p:spPr>
            <a:xfrm>
              <a:off x="6931529" y="23885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="" xmlns:a16="http://schemas.microsoft.com/office/drawing/2014/main" id="{397567A6-3A20-868E-9668-FAB416EDBE53}"/>
                </a:ext>
              </a:extLst>
            </p:cNvPr>
            <p:cNvSpPr/>
            <p:nvPr/>
          </p:nvSpPr>
          <p:spPr>
            <a:xfrm>
              <a:off x="6935986" y="2423442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6686 h 14114"/>
                <a:gd name="connsiteX2" fmla="*/ 6686 w 14114"/>
                <a:gd name="connsiteY2" fmla="*/ 0 h 14114"/>
                <a:gd name="connsiteX3" fmla="*/ 0 w 14114"/>
                <a:gd name="connsiteY3" fmla="*/ 6686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637" y="13769"/>
                    <a:pt x="13769" y="10637"/>
                    <a:pt x="14114" y="6686"/>
                  </a:cubicBezTo>
                  <a:cubicBezTo>
                    <a:pt x="13732" y="2876"/>
                    <a:pt x="10515" y="-19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-19" y="10515"/>
                    <a:pt x="2876" y="13732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="" xmlns:a16="http://schemas.microsoft.com/office/drawing/2014/main" id="{AEDAA098-8ECE-209B-5F90-B9215C055E8E}"/>
                </a:ext>
              </a:extLst>
            </p:cNvPr>
            <p:cNvSpPr/>
            <p:nvPr/>
          </p:nvSpPr>
          <p:spPr>
            <a:xfrm>
              <a:off x="6977214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="" xmlns:a16="http://schemas.microsoft.com/office/drawing/2014/main" id="{57F65453-047D-9D68-C5BC-D423CDC455FA}"/>
                </a:ext>
              </a:extLst>
            </p:cNvPr>
            <p:cNvSpPr/>
            <p:nvPr/>
          </p:nvSpPr>
          <p:spPr>
            <a:xfrm>
              <a:off x="6973468" y="2493716"/>
              <a:ext cx="9072" cy="12585"/>
            </a:xfrm>
            <a:custGeom>
              <a:avLst/>
              <a:gdLst>
                <a:gd name="connsiteX0" fmla="*/ 8575 w 9072"/>
                <a:gd name="connsiteY0" fmla="*/ 9954 h 12585"/>
                <a:gd name="connsiteX1" fmla="*/ 8575 w 9072"/>
                <a:gd name="connsiteY1" fmla="*/ 6240 h 12585"/>
                <a:gd name="connsiteX2" fmla="*/ 6270 w 9072"/>
                <a:gd name="connsiteY2" fmla="*/ 373 h 12585"/>
                <a:gd name="connsiteX3" fmla="*/ 403 w 9072"/>
                <a:gd name="connsiteY3" fmla="*/ 2677 h 12585"/>
                <a:gd name="connsiteX4" fmla="*/ 403 w 9072"/>
                <a:gd name="connsiteY4" fmla="*/ 6240 h 12585"/>
                <a:gd name="connsiteX5" fmla="*/ 2632 w 9072"/>
                <a:gd name="connsiteY5" fmla="*/ 12182 h 12585"/>
                <a:gd name="connsiteX6" fmla="*/ 8575 w 9072"/>
                <a:gd name="connsiteY6" fmla="*/ 9954 h 1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2" h="12585">
                  <a:moveTo>
                    <a:pt x="8575" y="9954"/>
                  </a:moveTo>
                  <a:cubicBezTo>
                    <a:pt x="9238" y="8805"/>
                    <a:pt x="9238" y="7389"/>
                    <a:pt x="8575" y="6240"/>
                  </a:cubicBezTo>
                  <a:cubicBezTo>
                    <a:pt x="9559" y="3983"/>
                    <a:pt x="8527" y="1356"/>
                    <a:pt x="6270" y="373"/>
                  </a:cubicBezTo>
                  <a:cubicBezTo>
                    <a:pt x="4014" y="-611"/>
                    <a:pt x="1387" y="421"/>
                    <a:pt x="403" y="2677"/>
                  </a:cubicBezTo>
                  <a:cubicBezTo>
                    <a:pt x="-92" y="3813"/>
                    <a:pt x="-92" y="5104"/>
                    <a:pt x="403" y="6240"/>
                  </a:cubicBezTo>
                  <a:cubicBezTo>
                    <a:pt x="-622" y="8496"/>
                    <a:pt x="375" y="11157"/>
                    <a:pt x="2632" y="12182"/>
                  </a:cubicBezTo>
                  <a:cubicBezTo>
                    <a:pt x="4889" y="13208"/>
                    <a:pt x="7549" y="12210"/>
                    <a:pt x="8575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="" xmlns:a16="http://schemas.microsoft.com/office/drawing/2014/main" id="{6B736A97-AE08-65C0-FB61-A5DFF120A39D}"/>
                </a:ext>
              </a:extLst>
            </p:cNvPr>
            <p:cNvSpPr/>
            <p:nvPr/>
          </p:nvSpPr>
          <p:spPr>
            <a:xfrm>
              <a:off x="6972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="" xmlns:a16="http://schemas.microsoft.com/office/drawing/2014/main" id="{1C77074C-BCC3-10C3-C1C3-C16478ECF57D}"/>
                </a:ext>
              </a:extLst>
            </p:cNvPr>
            <p:cNvSpPr/>
            <p:nvPr/>
          </p:nvSpPr>
          <p:spPr>
            <a:xfrm>
              <a:off x="6965700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="" xmlns:a16="http://schemas.microsoft.com/office/drawing/2014/main" id="{11F87D80-F08C-1593-8FE9-988742978D7F}"/>
                </a:ext>
              </a:extLst>
            </p:cNvPr>
            <p:cNvSpPr/>
            <p:nvPr/>
          </p:nvSpPr>
          <p:spPr>
            <a:xfrm>
              <a:off x="6959015" y="259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="" xmlns:a16="http://schemas.microsoft.com/office/drawing/2014/main" id="{4C762FC0-C1D5-049F-0D81-B4E395088517}"/>
                </a:ext>
              </a:extLst>
            </p:cNvPr>
            <p:cNvSpPr/>
            <p:nvPr/>
          </p:nvSpPr>
          <p:spPr>
            <a:xfrm>
              <a:off x="6946386" y="26299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="" xmlns:a16="http://schemas.microsoft.com/office/drawing/2014/main" id="{418DE2AA-C193-2B1D-A39B-E17F3EF6733D}"/>
                </a:ext>
              </a:extLst>
            </p:cNvPr>
            <p:cNvSpPr/>
            <p:nvPr/>
          </p:nvSpPr>
          <p:spPr>
            <a:xfrm>
              <a:off x="6932272" y="26618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="" xmlns:a16="http://schemas.microsoft.com/office/drawing/2014/main" id="{28A77CCA-61E9-B26D-CC0E-A60C27C4C807}"/>
                </a:ext>
              </a:extLst>
            </p:cNvPr>
            <p:cNvSpPr/>
            <p:nvPr/>
          </p:nvSpPr>
          <p:spPr>
            <a:xfrm>
              <a:off x="6916672" y="26923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="" xmlns:a16="http://schemas.microsoft.com/office/drawing/2014/main" id="{BBE43E74-EAAB-7032-0142-A24297D027C2}"/>
                </a:ext>
              </a:extLst>
            </p:cNvPr>
            <p:cNvSpPr/>
            <p:nvPr/>
          </p:nvSpPr>
          <p:spPr>
            <a:xfrm>
              <a:off x="6898843" y="272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="" xmlns:a16="http://schemas.microsoft.com/office/drawing/2014/main" id="{36F67C0A-5A0B-BD35-D7C7-954D3015F2F1}"/>
                </a:ext>
              </a:extLst>
            </p:cNvPr>
            <p:cNvSpPr/>
            <p:nvPr/>
          </p:nvSpPr>
          <p:spPr>
            <a:xfrm>
              <a:off x="6881757" y="275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="" xmlns:a16="http://schemas.microsoft.com/office/drawing/2014/main" id="{51E2021D-47BD-0EFE-D973-6CDCCE8C9722}"/>
                </a:ext>
              </a:extLst>
            </p:cNvPr>
            <p:cNvSpPr/>
            <p:nvPr/>
          </p:nvSpPr>
          <p:spPr>
            <a:xfrm>
              <a:off x="6857243" y="2777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="" xmlns:a16="http://schemas.microsoft.com/office/drawing/2014/main" id="{90FAAD9F-54B6-309B-99A1-AC747342105F}"/>
                </a:ext>
              </a:extLst>
            </p:cNvPr>
            <p:cNvSpPr/>
            <p:nvPr/>
          </p:nvSpPr>
          <p:spPr>
            <a:xfrm>
              <a:off x="6834297" y="2802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="" xmlns:a16="http://schemas.microsoft.com/office/drawing/2014/main" id="{AFE9BFBD-E8C5-E31D-FB77-AFB9ED59C718}"/>
                </a:ext>
              </a:extLst>
            </p:cNvPr>
            <p:cNvSpPr/>
            <p:nvPr/>
          </p:nvSpPr>
          <p:spPr>
            <a:xfrm>
              <a:off x="6808214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="" xmlns:a16="http://schemas.microsoft.com/office/drawing/2014/main" id="{F312CEBD-939B-AE08-91D3-DFCD260F74B0}"/>
                </a:ext>
              </a:extLst>
            </p:cNvPr>
            <p:cNvSpPr/>
            <p:nvPr/>
          </p:nvSpPr>
          <p:spPr>
            <a:xfrm>
              <a:off x="6776272" y="284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="" xmlns:a16="http://schemas.microsoft.com/office/drawing/2014/main" id="{1E976F16-E69C-4516-7BE8-0ED57CBE8F52}"/>
                </a:ext>
              </a:extLst>
            </p:cNvPr>
            <p:cNvSpPr/>
            <p:nvPr/>
          </p:nvSpPr>
          <p:spPr>
            <a:xfrm>
              <a:off x="6751014" y="2863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="" xmlns:a16="http://schemas.microsoft.com/office/drawing/2014/main" id="{51701F9F-C284-5F2A-D37A-9385B380D11B}"/>
                </a:ext>
              </a:extLst>
            </p:cNvPr>
            <p:cNvSpPr/>
            <p:nvPr/>
          </p:nvSpPr>
          <p:spPr>
            <a:xfrm>
              <a:off x="6718329" y="2880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="" xmlns:a16="http://schemas.microsoft.com/office/drawing/2014/main" id="{8A06FB92-C70E-70BB-718C-652D78471A6D}"/>
                </a:ext>
              </a:extLst>
            </p:cNvPr>
            <p:cNvSpPr/>
            <p:nvPr/>
          </p:nvSpPr>
          <p:spPr>
            <a:xfrm>
              <a:off x="6686386" y="289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="" xmlns:a16="http://schemas.microsoft.com/office/drawing/2014/main" id="{AF1343EF-199D-6110-F6BD-FFF0E158A346}"/>
                </a:ext>
              </a:extLst>
            </p:cNvPr>
            <p:cNvSpPr/>
            <p:nvPr/>
          </p:nvSpPr>
          <p:spPr>
            <a:xfrm>
              <a:off x="6655929" y="291001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="" xmlns:a16="http://schemas.microsoft.com/office/drawing/2014/main" id="{321BDA39-CEF9-F9B9-B0C4-96A93B4DAA30}"/>
                </a:ext>
              </a:extLst>
            </p:cNvPr>
            <p:cNvSpPr/>
            <p:nvPr/>
          </p:nvSpPr>
          <p:spPr>
            <a:xfrm>
              <a:off x="6622500" y="291967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="" xmlns:a16="http://schemas.microsoft.com/office/drawing/2014/main" id="{285D609A-7067-380A-1D58-6103FF20B0B8}"/>
                </a:ext>
              </a:extLst>
            </p:cNvPr>
            <p:cNvSpPr/>
            <p:nvPr/>
          </p:nvSpPr>
          <p:spPr>
            <a:xfrm>
              <a:off x="6588411" y="292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="" xmlns:a16="http://schemas.microsoft.com/office/drawing/2014/main" id="{D3AB551A-DC62-9756-1DFB-CDEAF464937E}"/>
                </a:ext>
              </a:extLst>
            </p:cNvPr>
            <p:cNvSpPr/>
            <p:nvPr/>
          </p:nvSpPr>
          <p:spPr>
            <a:xfrm>
              <a:off x="6554157" y="2924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="" xmlns:a16="http://schemas.microsoft.com/office/drawing/2014/main" id="{F55DD769-FC3D-4E49-D79D-D8D88EE651FD}"/>
                </a:ext>
              </a:extLst>
            </p:cNvPr>
            <p:cNvSpPr/>
            <p:nvPr/>
          </p:nvSpPr>
          <p:spPr>
            <a:xfrm>
              <a:off x="6523700" y="2930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="" xmlns:a16="http://schemas.microsoft.com/office/drawing/2014/main" id="{38EB50C1-7EC4-B47F-B412-7D9211E316DB}"/>
                </a:ext>
              </a:extLst>
            </p:cNvPr>
            <p:cNvSpPr/>
            <p:nvPr/>
          </p:nvSpPr>
          <p:spPr>
            <a:xfrm>
              <a:off x="6480614" y="2929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="" xmlns:a16="http://schemas.microsoft.com/office/drawing/2014/main" id="{F5E19F8A-6475-53F6-7C08-FD4C952A8B58}"/>
                </a:ext>
              </a:extLst>
            </p:cNvPr>
            <p:cNvSpPr/>
            <p:nvPr/>
          </p:nvSpPr>
          <p:spPr>
            <a:xfrm>
              <a:off x="6449414" y="2924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="" xmlns:a16="http://schemas.microsoft.com/office/drawing/2014/main" id="{16F3AE67-4365-C107-BC27-F1A2F754320B}"/>
                </a:ext>
              </a:extLst>
            </p:cNvPr>
            <p:cNvSpPr/>
            <p:nvPr/>
          </p:nvSpPr>
          <p:spPr>
            <a:xfrm>
              <a:off x="6416729" y="29152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="" xmlns:a16="http://schemas.microsoft.com/office/drawing/2014/main" id="{E57B908C-10F0-B674-519D-0D1520FF5189}"/>
                </a:ext>
              </a:extLst>
            </p:cNvPr>
            <p:cNvSpPr/>
            <p:nvPr/>
          </p:nvSpPr>
          <p:spPr>
            <a:xfrm>
              <a:off x="6382640" y="2909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="" xmlns:a16="http://schemas.microsoft.com/office/drawing/2014/main" id="{29078CC7-9798-7B8F-4041-D5B478B55E13}"/>
                </a:ext>
              </a:extLst>
            </p:cNvPr>
            <p:cNvSpPr/>
            <p:nvPr/>
          </p:nvSpPr>
          <p:spPr>
            <a:xfrm>
              <a:off x="6349954" y="28981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="" xmlns:a16="http://schemas.microsoft.com/office/drawing/2014/main" id="{D42492E5-B744-03DE-FCD7-636485B81BDD}"/>
                </a:ext>
              </a:extLst>
            </p:cNvPr>
            <p:cNvSpPr/>
            <p:nvPr/>
          </p:nvSpPr>
          <p:spPr>
            <a:xfrm>
              <a:off x="6318671" y="2884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="" xmlns:a16="http://schemas.microsoft.com/office/drawing/2014/main" id="{2277F309-4F9A-81E4-E02F-CEA4269ECA70}"/>
                </a:ext>
              </a:extLst>
            </p:cNvPr>
            <p:cNvSpPr/>
            <p:nvPr/>
          </p:nvSpPr>
          <p:spPr>
            <a:xfrm>
              <a:off x="6288214" y="286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="" xmlns:a16="http://schemas.microsoft.com/office/drawing/2014/main" id="{238F8493-7CE1-BA6B-30CB-490770029D5E}"/>
                </a:ext>
              </a:extLst>
            </p:cNvPr>
            <p:cNvSpPr/>
            <p:nvPr/>
          </p:nvSpPr>
          <p:spPr>
            <a:xfrm>
              <a:off x="6258170" y="28498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="" xmlns:a16="http://schemas.microsoft.com/office/drawing/2014/main" id="{F50BFF62-BDB3-6923-0F96-8C50728E4609}"/>
                </a:ext>
              </a:extLst>
            </p:cNvPr>
            <p:cNvSpPr/>
            <p:nvPr/>
          </p:nvSpPr>
          <p:spPr>
            <a:xfrm>
              <a:off x="6228786" y="282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="" xmlns:a16="http://schemas.microsoft.com/office/drawing/2014/main" id="{8596FFCD-89A0-6A3E-A2F8-517765A98934}"/>
                </a:ext>
              </a:extLst>
            </p:cNvPr>
            <p:cNvSpPr/>
            <p:nvPr/>
          </p:nvSpPr>
          <p:spPr>
            <a:xfrm>
              <a:off x="6202043" y="2802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="" xmlns:a16="http://schemas.microsoft.com/office/drawing/2014/main" id="{DADD0872-9A8A-CEA8-E41E-DA2648AB2901}"/>
                </a:ext>
              </a:extLst>
            </p:cNvPr>
            <p:cNvSpPr/>
            <p:nvPr/>
          </p:nvSpPr>
          <p:spPr>
            <a:xfrm>
              <a:off x="6179757" y="2782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="" xmlns:a16="http://schemas.microsoft.com/office/drawing/2014/main" id="{6270625A-C696-1008-F142-AE1D4B167646}"/>
                </a:ext>
              </a:extLst>
            </p:cNvPr>
            <p:cNvSpPr/>
            <p:nvPr/>
          </p:nvSpPr>
          <p:spPr>
            <a:xfrm>
              <a:off x="6151528" y="27562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="" xmlns:a16="http://schemas.microsoft.com/office/drawing/2014/main" id="{BEC554E1-FB98-E50D-4713-627EA64D8220}"/>
                </a:ext>
              </a:extLst>
            </p:cNvPr>
            <p:cNvSpPr/>
            <p:nvPr/>
          </p:nvSpPr>
          <p:spPr>
            <a:xfrm>
              <a:off x="6136671" y="272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="" xmlns:a16="http://schemas.microsoft.com/office/drawing/2014/main" id="{766DA38F-25D3-DFD2-34FA-62EC5EFB050C}"/>
                </a:ext>
              </a:extLst>
            </p:cNvPr>
            <p:cNvSpPr/>
            <p:nvPr/>
          </p:nvSpPr>
          <p:spPr>
            <a:xfrm>
              <a:off x="6118100" y="2696813"/>
              <a:ext cx="3714" cy="3714"/>
            </a:xfrm>
            <a:custGeom>
              <a:avLst/>
              <a:gdLst>
                <a:gd name="connsiteX0" fmla="*/ 0 w 3714"/>
                <a:gd name="connsiteY0" fmla="*/ 0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0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="" xmlns:a16="http://schemas.microsoft.com/office/drawing/2014/main" id="{E689D0A5-26F7-BB9F-F5EF-04324183BF80}"/>
                </a:ext>
              </a:extLst>
            </p:cNvPr>
            <p:cNvSpPr/>
            <p:nvPr/>
          </p:nvSpPr>
          <p:spPr>
            <a:xfrm>
              <a:off x="6098043" y="26618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="" xmlns:a16="http://schemas.microsoft.com/office/drawing/2014/main" id="{6BF706B1-F51B-4D9F-3594-71D3A25FDA0B}"/>
                </a:ext>
              </a:extLst>
            </p:cNvPr>
            <p:cNvSpPr/>
            <p:nvPr/>
          </p:nvSpPr>
          <p:spPr>
            <a:xfrm>
              <a:off x="6083185" y="26292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="" xmlns:a16="http://schemas.microsoft.com/office/drawing/2014/main" id="{013B8BAC-E085-5D1C-05BF-5DA4AAB07622}"/>
                </a:ext>
              </a:extLst>
            </p:cNvPr>
            <p:cNvSpPr/>
            <p:nvPr/>
          </p:nvSpPr>
          <p:spPr>
            <a:xfrm>
              <a:off x="6072785" y="2597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="" xmlns:a16="http://schemas.microsoft.com/office/drawing/2014/main" id="{0A0E440F-B6AB-6EAF-D6F7-4BE613D52FF7}"/>
                </a:ext>
              </a:extLst>
            </p:cNvPr>
            <p:cNvSpPr/>
            <p:nvPr/>
          </p:nvSpPr>
          <p:spPr>
            <a:xfrm>
              <a:off x="6064614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="" xmlns:a16="http://schemas.microsoft.com/office/drawing/2014/main" id="{038882AD-4FA9-4F04-AAD7-DABBC5E8F6DE}"/>
                </a:ext>
              </a:extLst>
            </p:cNvPr>
            <p:cNvSpPr/>
            <p:nvPr/>
          </p:nvSpPr>
          <p:spPr>
            <a:xfrm>
              <a:off x="6061643" y="2530413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="" xmlns:a16="http://schemas.microsoft.com/office/drawing/2014/main" id="{926C8AD0-12D5-F440-6564-BC0CF5F5C8C8}"/>
                </a:ext>
              </a:extLst>
            </p:cNvPr>
            <p:cNvSpPr/>
            <p:nvPr/>
          </p:nvSpPr>
          <p:spPr>
            <a:xfrm>
              <a:off x="6053471" y="2495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="" xmlns:a16="http://schemas.microsoft.com/office/drawing/2014/main" id="{0DBD9105-E579-890E-D66A-A950B4F012B6}"/>
                </a:ext>
              </a:extLst>
            </p:cNvPr>
            <p:cNvSpPr/>
            <p:nvPr/>
          </p:nvSpPr>
          <p:spPr>
            <a:xfrm>
              <a:off x="6051985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="" xmlns:a16="http://schemas.microsoft.com/office/drawing/2014/main" id="{927262B7-B7EB-5C79-91DB-DDC3442C7487}"/>
                </a:ext>
              </a:extLst>
            </p:cNvPr>
            <p:cNvSpPr/>
            <p:nvPr/>
          </p:nvSpPr>
          <p:spPr>
            <a:xfrm>
              <a:off x="6053471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="" xmlns:a16="http://schemas.microsoft.com/office/drawing/2014/main" id="{ACE1EFDD-B898-C82A-55B9-A63BAAB36CD6}"/>
                </a:ext>
              </a:extLst>
            </p:cNvPr>
            <p:cNvSpPr/>
            <p:nvPr/>
          </p:nvSpPr>
          <p:spPr>
            <a:xfrm>
              <a:off x="6055700" y="2394470"/>
              <a:ext cx="11142" cy="5896"/>
            </a:xfrm>
            <a:custGeom>
              <a:avLst/>
              <a:gdLst>
                <a:gd name="connsiteX0" fmla="*/ 5943 w 11142"/>
                <a:gd name="connsiteY0" fmla="*/ 5200 h 5896"/>
                <a:gd name="connsiteX1" fmla="*/ 11143 w 11142"/>
                <a:gd name="connsiteY1" fmla="*/ 5200 h 5896"/>
                <a:gd name="connsiteX2" fmla="*/ 5943 w 11142"/>
                <a:gd name="connsiteY2" fmla="*/ 0 h 5896"/>
                <a:gd name="connsiteX3" fmla="*/ 0 w 11142"/>
                <a:gd name="connsiteY3" fmla="*/ 5200 h 5896"/>
                <a:gd name="connsiteX4" fmla="*/ 5943 w 11142"/>
                <a:gd name="connsiteY4" fmla="*/ 5200 h 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2" h="5896">
                  <a:moveTo>
                    <a:pt x="5943" y="5200"/>
                  </a:moveTo>
                  <a:cubicBezTo>
                    <a:pt x="7584" y="5999"/>
                    <a:pt x="9502" y="5999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1872" y="6129"/>
                    <a:pt x="4071" y="6129"/>
                    <a:pt x="5943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="" xmlns:a16="http://schemas.microsoft.com/office/drawing/2014/main" id="{ABFA8A6B-BCCE-686A-A4A0-70137614E7C4}"/>
                </a:ext>
              </a:extLst>
            </p:cNvPr>
            <p:cNvSpPr/>
            <p:nvPr/>
          </p:nvSpPr>
          <p:spPr>
            <a:xfrm>
              <a:off x="6060157" y="2352870"/>
              <a:ext cx="17828" cy="17860"/>
            </a:xfrm>
            <a:custGeom>
              <a:avLst/>
              <a:gdLst>
                <a:gd name="connsiteX0" fmla="*/ 8171 w 17828"/>
                <a:gd name="connsiteY0" fmla="*/ 17829 h 17860"/>
                <a:gd name="connsiteX1" fmla="*/ 17798 w 17828"/>
                <a:gd name="connsiteY1" fmla="*/ 9688 h 17860"/>
                <a:gd name="connsiteX2" fmla="*/ 17829 w 17828"/>
                <a:gd name="connsiteY2" fmla="*/ 8914 h 17860"/>
                <a:gd name="connsiteX3" fmla="*/ 8914 w 17828"/>
                <a:gd name="connsiteY3" fmla="*/ 0 h 17860"/>
                <a:gd name="connsiteX4" fmla="*/ 0 w 17828"/>
                <a:gd name="connsiteY4" fmla="*/ 8914 h 17860"/>
                <a:gd name="connsiteX5" fmla="*/ 8171 w 17828"/>
                <a:gd name="connsiteY5" fmla="*/ 17829 h 1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860">
                  <a:moveTo>
                    <a:pt x="8171" y="17829"/>
                  </a:moveTo>
                  <a:cubicBezTo>
                    <a:pt x="13078" y="18239"/>
                    <a:pt x="17387" y="14594"/>
                    <a:pt x="17798" y="9688"/>
                  </a:cubicBezTo>
                  <a:cubicBezTo>
                    <a:pt x="17819" y="9431"/>
                    <a:pt x="17830" y="9173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6" y="13561"/>
                    <a:pt x="3541" y="17441"/>
                    <a:pt x="8171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="" xmlns:a16="http://schemas.microsoft.com/office/drawing/2014/main" id="{1BFBE0CA-0A90-DC67-2B4E-62D94C4F08EC}"/>
                </a:ext>
              </a:extLst>
            </p:cNvPr>
            <p:cNvSpPr/>
            <p:nvPr/>
          </p:nvSpPr>
          <p:spPr>
            <a:xfrm>
              <a:off x="6066100" y="2317213"/>
              <a:ext cx="22677" cy="23028"/>
            </a:xfrm>
            <a:custGeom>
              <a:avLst/>
              <a:gdLst>
                <a:gd name="connsiteX0" fmla="*/ 11886 w 22677"/>
                <a:gd name="connsiteY0" fmla="*/ 23029 h 23028"/>
                <a:gd name="connsiteX1" fmla="*/ 22626 w 22677"/>
                <a:gd name="connsiteY1" fmla="*/ 10098 h 23028"/>
                <a:gd name="connsiteX2" fmla="*/ 22286 w 22677"/>
                <a:gd name="connsiteY2" fmla="*/ 8171 h 23028"/>
                <a:gd name="connsiteX3" fmla="*/ 11886 w 22677"/>
                <a:gd name="connsiteY3" fmla="*/ 0 h 23028"/>
                <a:gd name="connsiteX4" fmla="*/ 0 w 22677"/>
                <a:gd name="connsiteY4" fmla="*/ 11143 h 23028"/>
                <a:gd name="connsiteX5" fmla="*/ 11886 w 22677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77" h="23028">
                  <a:moveTo>
                    <a:pt x="11886" y="23029"/>
                  </a:moveTo>
                  <a:cubicBezTo>
                    <a:pt x="18422" y="22424"/>
                    <a:pt x="23231" y="16635"/>
                    <a:pt x="22626" y="10098"/>
                  </a:cubicBezTo>
                  <a:cubicBezTo>
                    <a:pt x="22566" y="9448"/>
                    <a:pt x="22452" y="8803"/>
                    <a:pt x="22286" y="8171"/>
                  </a:cubicBezTo>
                  <a:cubicBezTo>
                    <a:pt x="20985" y="3462"/>
                    <a:pt x="16769" y="149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="" xmlns:a16="http://schemas.microsoft.com/office/drawing/2014/main" id="{C506894A-F119-7C70-34D1-A948E80D2FFB}"/>
                </a:ext>
              </a:extLst>
            </p:cNvPr>
            <p:cNvSpPr/>
            <p:nvPr/>
          </p:nvSpPr>
          <p:spPr>
            <a:xfrm>
              <a:off x="6076500" y="22837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="" xmlns:a16="http://schemas.microsoft.com/office/drawing/2014/main" id="{3931E6BF-2AD9-5C93-3043-2DAC1D499366}"/>
                </a:ext>
              </a:extLst>
            </p:cNvPr>
            <p:cNvSpPr/>
            <p:nvPr/>
          </p:nvSpPr>
          <p:spPr>
            <a:xfrm>
              <a:off x="6092842" y="2254781"/>
              <a:ext cx="18602" cy="18603"/>
            </a:xfrm>
            <a:custGeom>
              <a:avLst/>
              <a:gdLst>
                <a:gd name="connsiteX0" fmla="*/ 9657 w 18602"/>
                <a:gd name="connsiteY0" fmla="*/ 18603 h 18603"/>
                <a:gd name="connsiteX1" fmla="*/ 18602 w 18602"/>
                <a:gd name="connsiteY1" fmla="*/ 9720 h 18603"/>
                <a:gd name="connsiteX2" fmla="*/ 18571 w 18602"/>
                <a:gd name="connsiteY2" fmla="*/ 8946 h 18603"/>
                <a:gd name="connsiteX3" fmla="*/ 9657 w 18602"/>
                <a:gd name="connsiteY3" fmla="*/ 32 h 18603"/>
                <a:gd name="connsiteX4" fmla="*/ 31 w 18602"/>
                <a:gd name="connsiteY4" fmla="*/ 8172 h 18603"/>
                <a:gd name="connsiteX5" fmla="*/ 0 w 18602"/>
                <a:gd name="connsiteY5" fmla="*/ 8946 h 18603"/>
                <a:gd name="connsiteX6" fmla="*/ 9657 w 18602"/>
                <a:gd name="connsiteY6" fmla="*/ 18603 h 1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3">
                  <a:moveTo>
                    <a:pt x="9657" y="18603"/>
                  </a:moveTo>
                  <a:cubicBezTo>
                    <a:pt x="14580" y="18620"/>
                    <a:pt x="18585" y="14643"/>
                    <a:pt x="18602" y="9720"/>
                  </a:cubicBezTo>
                  <a:cubicBezTo>
                    <a:pt x="18603" y="9461"/>
                    <a:pt x="18593" y="9203"/>
                    <a:pt x="18571" y="8946"/>
                  </a:cubicBezTo>
                  <a:cubicBezTo>
                    <a:pt x="18571" y="4023"/>
                    <a:pt x="14580" y="32"/>
                    <a:pt x="9657" y="32"/>
                  </a:cubicBezTo>
                  <a:cubicBezTo>
                    <a:pt x="4751" y="-379"/>
                    <a:pt x="441" y="3266"/>
                    <a:pt x="31" y="8172"/>
                  </a:cubicBezTo>
                  <a:cubicBezTo>
                    <a:pt x="9" y="8429"/>
                    <a:pt x="-1" y="8687"/>
                    <a:pt x="0" y="8946"/>
                  </a:cubicBezTo>
                  <a:cubicBezTo>
                    <a:pt x="0" y="14279"/>
                    <a:pt x="4324" y="18603"/>
                    <a:pt x="9657" y="1860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="" xmlns:a16="http://schemas.microsoft.com/office/drawing/2014/main" id="{F31A5FB4-8B8E-1246-DD2C-C980ED10E5F0}"/>
                </a:ext>
              </a:extLst>
            </p:cNvPr>
            <p:cNvSpPr/>
            <p:nvPr/>
          </p:nvSpPr>
          <p:spPr>
            <a:xfrm>
              <a:off x="6109928" y="2225099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="" xmlns:a16="http://schemas.microsoft.com/office/drawing/2014/main" id="{3C644384-D5B1-9D99-3677-806600AAAD04}"/>
                </a:ext>
              </a:extLst>
            </p:cNvPr>
            <p:cNvSpPr/>
            <p:nvPr/>
          </p:nvSpPr>
          <p:spPr>
            <a:xfrm>
              <a:off x="6130728" y="2197613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="" xmlns:a16="http://schemas.microsoft.com/office/drawing/2014/main" id="{C27FBA9C-D1FF-AC58-F384-EA45FA2F14F4}"/>
                </a:ext>
              </a:extLst>
            </p:cNvPr>
            <p:cNvSpPr/>
            <p:nvPr/>
          </p:nvSpPr>
          <p:spPr>
            <a:xfrm>
              <a:off x="6152257" y="2171598"/>
              <a:ext cx="9671" cy="9000"/>
            </a:xfrm>
            <a:custGeom>
              <a:avLst/>
              <a:gdLst>
                <a:gd name="connsiteX0" fmla="*/ 5214 w 9671"/>
                <a:gd name="connsiteY0" fmla="*/ 8929 h 9000"/>
                <a:gd name="connsiteX1" fmla="*/ 9672 w 9671"/>
                <a:gd name="connsiteY1" fmla="*/ 4472 h 9000"/>
                <a:gd name="connsiteX2" fmla="*/ 4472 w 9671"/>
                <a:gd name="connsiteY2" fmla="*/ 14 h 9000"/>
                <a:gd name="connsiteX3" fmla="*/ 14 w 9671"/>
                <a:gd name="connsiteY3" fmla="*/ 5214 h 9000"/>
                <a:gd name="connsiteX4" fmla="*/ 5092 w 9671"/>
                <a:gd name="connsiteY4" fmla="*/ 8949 h 9000"/>
                <a:gd name="connsiteX5" fmla="*/ 5214 w 9671"/>
                <a:gd name="connsiteY5" fmla="*/ 8929 h 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1" h="9000">
                  <a:moveTo>
                    <a:pt x="5214" y="8929"/>
                  </a:moveTo>
                  <a:cubicBezTo>
                    <a:pt x="7676" y="8929"/>
                    <a:pt x="9672" y="6933"/>
                    <a:pt x="9672" y="4472"/>
                  </a:cubicBezTo>
                  <a:cubicBezTo>
                    <a:pt x="9466" y="1805"/>
                    <a:pt x="7138" y="-191"/>
                    <a:pt x="4472" y="14"/>
                  </a:cubicBezTo>
                  <a:cubicBezTo>
                    <a:pt x="1805" y="220"/>
                    <a:pt x="-191" y="2548"/>
                    <a:pt x="14" y="5214"/>
                  </a:cubicBezTo>
                  <a:cubicBezTo>
                    <a:pt x="385" y="7648"/>
                    <a:pt x="2659" y="9320"/>
                    <a:pt x="5092" y="8949"/>
                  </a:cubicBezTo>
                  <a:cubicBezTo>
                    <a:pt x="5133" y="8943"/>
                    <a:pt x="5174" y="8936"/>
                    <a:pt x="5214" y="89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="" xmlns:a16="http://schemas.microsoft.com/office/drawing/2014/main" id="{5B86A7B0-76EB-5AB6-7461-B624F35AD19B}"/>
                </a:ext>
              </a:extLst>
            </p:cNvPr>
            <p:cNvSpPr/>
            <p:nvPr/>
          </p:nvSpPr>
          <p:spPr>
            <a:xfrm>
              <a:off x="6179757" y="21493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="" xmlns:a16="http://schemas.microsoft.com/office/drawing/2014/main" id="{D648DE4B-C92F-C35A-DAC8-396E781454B9}"/>
                </a:ext>
              </a:extLst>
            </p:cNvPr>
            <p:cNvSpPr/>
            <p:nvPr/>
          </p:nvSpPr>
          <p:spPr>
            <a:xfrm>
              <a:off x="6204271" y="21277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="" xmlns:a16="http://schemas.microsoft.com/office/drawing/2014/main" id="{AE15E3E1-92AA-AD06-319E-D6702E991837}"/>
                </a:ext>
              </a:extLst>
            </p:cNvPr>
            <p:cNvSpPr/>
            <p:nvPr/>
          </p:nvSpPr>
          <p:spPr>
            <a:xfrm>
              <a:off x="6231014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="" xmlns:a16="http://schemas.microsoft.com/office/drawing/2014/main" id="{823FD160-90A9-7187-6511-218C93B54DEE}"/>
                </a:ext>
              </a:extLst>
            </p:cNvPr>
            <p:cNvSpPr/>
            <p:nvPr/>
          </p:nvSpPr>
          <p:spPr>
            <a:xfrm>
              <a:off x="6256271" y="208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="" xmlns:a16="http://schemas.microsoft.com/office/drawing/2014/main" id="{53FBEE43-DDE3-6BCA-B276-1F86D9BAAD76}"/>
                </a:ext>
              </a:extLst>
            </p:cNvPr>
            <p:cNvSpPr/>
            <p:nvPr/>
          </p:nvSpPr>
          <p:spPr>
            <a:xfrm>
              <a:off x="6287554" y="2066127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="" xmlns:a16="http://schemas.microsoft.com/office/drawing/2014/main" id="{38D1F0F6-62CE-22B1-472B-ACBF5D04DC83}"/>
                </a:ext>
              </a:extLst>
            </p:cNvPr>
            <p:cNvSpPr/>
            <p:nvPr/>
          </p:nvSpPr>
          <p:spPr>
            <a:xfrm>
              <a:off x="6314214" y="2050527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="" xmlns:a16="http://schemas.microsoft.com/office/drawing/2014/main" id="{843DB187-9DD2-B5C8-BFB9-3F4FEF0C39FA}"/>
                </a:ext>
              </a:extLst>
            </p:cNvPr>
            <p:cNvSpPr/>
            <p:nvPr/>
          </p:nvSpPr>
          <p:spPr>
            <a:xfrm>
              <a:off x="6349954" y="20364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="" xmlns:a16="http://schemas.microsoft.com/office/drawing/2014/main" id="{5E4EBD53-EECB-F443-B3A0-C45CB5F60729}"/>
                </a:ext>
              </a:extLst>
            </p:cNvPr>
            <p:cNvSpPr/>
            <p:nvPr/>
          </p:nvSpPr>
          <p:spPr>
            <a:xfrm>
              <a:off x="6381071" y="2020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="" xmlns:a16="http://schemas.microsoft.com/office/drawing/2014/main" id="{335C6AA8-F65C-EF69-5FAD-EBC56811150D}"/>
                </a:ext>
              </a:extLst>
            </p:cNvPr>
            <p:cNvSpPr/>
            <p:nvPr/>
          </p:nvSpPr>
          <p:spPr>
            <a:xfrm>
              <a:off x="6416729" y="20111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="" xmlns:a16="http://schemas.microsoft.com/office/drawing/2014/main" id="{E88B38CF-677A-0451-C6A3-BB31AC21D4E5}"/>
                </a:ext>
              </a:extLst>
            </p:cNvPr>
            <p:cNvSpPr/>
            <p:nvPr/>
          </p:nvSpPr>
          <p:spPr>
            <a:xfrm>
              <a:off x="6449414" y="200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="" xmlns:a16="http://schemas.microsoft.com/office/drawing/2014/main" id="{95609CA8-B57B-EBBD-E4BA-B3542DC106E7}"/>
                </a:ext>
              </a:extLst>
            </p:cNvPr>
            <p:cNvSpPr/>
            <p:nvPr/>
          </p:nvSpPr>
          <p:spPr>
            <a:xfrm>
              <a:off x="6485071" y="200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="" xmlns:a16="http://schemas.microsoft.com/office/drawing/2014/main" id="{AA30A37D-C6FD-7B1E-9BCA-CEC9DE99672C}"/>
                </a:ext>
              </a:extLst>
            </p:cNvPr>
            <p:cNvSpPr/>
            <p:nvPr/>
          </p:nvSpPr>
          <p:spPr>
            <a:xfrm>
              <a:off x="6516271" y="199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="" xmlns:a16="http://schemas.microsoft.com/office/drawing/2014/main" id="{F9A61099-2678-5373-3F78-23A00055E1F1}"/>
                </a:ext>
              </a:extLst>
            </p:cNvPr>
            <p:cNvSpPr/>
            <p:nvPr/>
          </p:nvSpPr>
          <p:spPr>
            <a:xfrm>
              <a:off x="6550443" y="199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="" xmlns:a16="http://schemas.microsoft.com/office/drawing/2014/main" id="{10F92B21-BFF5-6807-500D-B3B4DA7ABDBF}"/>
                </a:ext>
              </a:extLst>
            </p:cNvPr>
            <p:cNvSpPr/>
            <p:nvPr/>
          </p:nvSpPr>
          <p:spPr>
            <a:xfrm>
              <a:off x="6585357" y="20029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="" xmlns:a16="http://schemas.microsoft.com/office/drawing/2014/main" id="{E89C01CE-4A5D-780C-8CE4-19B67CD83A8A}"/>
                </a:ext>
              </a:extLst>
            </p:cNvPr>
            <p:cNvSpPr/>
            <p:nvPr/>
          </p:nvSpPr>
          <p:spPr>
            <a:xfrm>
              <a:off x="6622500" y="200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="" xmlns:a16="http://schemas.microsoft.com/office/drawing/2014/main" id="{01FCE6D0-2F1F-17AB-4581-1E72770C64D2}"/>
                </a:ext>
              </a:extLst>
            </p:cNvPr>
            <p:cNvSpPr/>
            <p:nvPr/>
          </p:nvSpPr>
          <p:spPr>
            <a:xfrm>
              <a:off x="6651472" y="20193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="" xmlns:a16="http://schemas.microsoft.com/office/drawing/2014/main" id="{53B787E0-A456-F902-7D60-4BC6AB2D0342}"/>
                </a:ext>
              </a:extLst>
            </p:cNvPr>
            <p:cNvSpPr/>
            <p:nvPr/>
          </p:nvSpPr>
          <p:spPr>
            <a:xfrm>
              <a:off x="6683414" y="2028241"/>
              <a:ext cx="10400" cy="11142"/>
            </a:xfrm>
            <a:custGeom>
              <a:avLst/>
              <a:gdLst>
                <a:gd name="connsiteX0" fmla="*/ 5200 w 10400"/>
                <a:gd name="connsiteY0" fmla="*/ 11143 h 11142"/>
                <a:gd name="connsiteX1" fmla="*/ 10400 w 10400"/>
                <a:gd name="connsiteY1" fmla="*/ 5200 h 11142"/>
                <a:gd name="connsiteX2" fmla="*/ 5200 w 10400"/>
                <a:gd name="connsiteY2" fmla="*/ 0 h 11142"/>
                <a:gd name="connsiteX3" fmla="*/ 0 w 10400"/>
                <a:gd name="connsiteY3" fmla="*/ 5200 h 11142"/>
                <a:gd name="connsiteX4" fmla="*/ 5200 w 10400"/>
                <a:gd name="connsiteY4" fmla="*/ 11143 h 1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1142">
                  <a:moveTo>
                    <a:pt x="5200" y="11143"/>
                  </a:moveTo>
                  <a:cubicBezTo>
                    <a:pt x="8189" y="10766"/>
                    <a:pt x="10424" y="8213"/>
                    <a:pt x="10400" y="5200"/>
                  </a:cubicBezTo>
                  <a:cubicBezTo>
                    <a:pt x="10076" y="2474"/>
                    <a:pt x="7926" y="324"/>
                    <a:pt x="5200" y="0"/>
                  </a:cubicBezTo>
                  <a:cubicBezTo>
                    <a:pt x="2474" y="324"/>
                    <a:pt x="324" y="2474"/>
                    <a:pt x="0" y="5200"/>
                  </a:cubicBezTo>
                  <a:cubicBezTo>
                    <a:pt x="253" y="8102"/>
                    <a:pt x="2357" y="10506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="" xmlns:a16="http://schemas.microsoft.com/office/drawing/2014/main" id="{E998F1A1-8A7B-A879-23B2-3D8B9972DFEC}"/>
                </a:ext>
              </a:extLst>
            </p:cNvPr>
            <p:cNvSpPr/>
            <p:nvPr/>
          </p:nvSpPr>
          <p:spPr>
            <a:xfrm>
              <a:off x="6716100" y="2043099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="" xmlns:a16="http://schemas.microsoft.com/office/drawing/2014/main" id="{F4E52079-A31D-8103-85BD-E952A75EED47}"/>
                </a:ext>
              </a:extLst>
            </p:cNvPr>
            <p:cNvSpPr/>
            <p:nvPr/>
          </p:nvSpPr>
          <p:spPr>
            <a:xfrm>
              <a:off x="6747300" y="2060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="" xmlns:a16="http://schemas.microsoft.com/office/drawing/2014/main" id="{480D957F-098C-47AE-B592-E51B8BF5D67D}"/>
                </a:ext>
              </a:extLst>
            </p:cNvPr>
            <p:cNvSpPr/>
            <p:nvPr/>
          </p:nvSpPr>
          <p:spPr>
            <a:xfrm>
              <a:off x="6777014" y="20817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="" xmlns:a16="http://schemas.microsoft.com/office/drawing/2014/main" id="{FA0B7D54-3C60-1E53-CB17-3D4D8E999360}"/>
                </a:ext>
              </a:extLst>
            </p:cNvPr>
            <p:cNvSpPr/>
            <p:nvPr/>
          </p:nvSpPr>
          <p:spPr>
            <a:xfrm>
              <a:off x="6804500" y="209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="" xmlns:a16="http://schemas.microsoft.com/office/drawing/2014/main" id="{07C61692-5751-1601-ABD0-1DF8BE60A87E}"/>
                </a:ext>
              </a:extLst>
            </p:cNvPr>
            <p:cNvSpPr/>
            <p:nvPr/>
          </p:nvSpPr>
          <p:spPr>
            <a:xfrm>
              <a:off x="6830500" y="2121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="" xmlns:a16="http://schemas.microsoft.com/office/drawing/2014/main" id="{992DCD6F-1B08-8E26-8C9F-4651269CC9C7}"/>
                </a:ext>
              </a:extLst>
            </p:cNvPr>
            <p:cNvSpPr/>
            <p:nvPr/>
          </p:nvSpPr>
          <p:spPr>
            <a:xfrm>
              <a:off x="6855015" y="2149327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="" xmlns:a16="http://schemas.microsoft.com/office/drawing/2014/main" id="{CBE52E36-7304-80A6-4BEC-4778D28E915E}"/>
                </a:ext>
              </a:extLst>
            </p:cNvPr>
            <p:cNvSpPr/>
            <p:nvPr/>
          </p:nvSpPr>
          <p:spPr>
            <a:xfrm>
              <a:off x="6877300" y="21716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="" xmlns:a16="http://schemas.microsoft.com/office/drawing/2014/main" id="{8C6526DD-119C-E67F-3EEE-36A66AAD2EBA}"/>
                </a:ext>
              </a:extLst>
            </p:cNvPr>
            <p:cNvSpPr/>
            <p:nvPr/>
          </p:nvSpPr>
          <p:spPr>
            <a:xfrm>
              <a:off x="6894386" y="2196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="" xmlns:a16="http://schemas.microsoft.com/office/drawing/2014/main" id="{E94D17FD-156D-26A0-B04F-59F811E1DBD9}"/>
                </a:ext>
              </a:extLst>
            </p:cNvPr>
            <p:cNvSpPr/>
            <p:nvPr/>
          </p:nvSpPr>
          <p:spPr>
            <a:xfrm>
              <a:off x="6909243" y="22213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="" xmlns:a16="http://schemas.microsoft.com/office/drawing/2014/main" id="{05DEEB25-6B39-5B19-6E94-9053C35DDB6E}"/>
                </a:ext>
              </a:extLst>
            </p:cNvPr>
            <p:cNvSpPr/>
            <p:nvPr/>
          </p:nvSpPr>
          <p:spPr>
            <a:xfrm>
              <a:off x="6924819" y="2251818"/>
              <a:ext cx="24562" cy="24562"/>
            </a:xfrm>
            <a:custGeom>
              <a:avLst/>
              <a:gdLst>
                <a:gd name="connsiteX0" fmla="*/ 11909 w 24562"/>
                <a:gd name="connsiteY0" fmla="*/ 24538 h 24562"/>
                <a:gd name="connsiteX1" fmla="*/ 24538 w 24562"/>
                <a:gd name="connsiteY1" fmla="*/ 13444 h 24562"/>
                <a:gd name="connsiteX2" fmla="*/ 24538 w 24562"/>
                <a:gd name="connsiteY2" fmla="*/ 11909 h 24562"/>
                <a:gd name="connsiteX3" fmla="*/ 12675 w 24562"/>
                <a:gd name="connsiteY3" fmla="*/ 0 h 24562"/>
                <a:gd name="connsiteX4" fmla="*/ 11909 w 24562"/>
                <a:gd name="connsiteY4" fmla="*/ 23 h 24562"/>
                <a:gd name="connsiteX5" fmla="*/ 24 w 24562"/>
                <a:gd name="connsiteY5" fmla="*/ 11909 h 24562"/>
                <a:gd name="connsiteX6" fmla="*/ 11143 w 24562"/>
                <a:gd name="connsiteY6" fmla="*/ 24514 h 24562"/>
                <a:gd name="connsiteX7" fmla="*/ 11909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1909" y="24538"/>
                  </a:moveTo>
                  <a:cubicBezTo>
                    <a:pt x="18460" y="24962"/>
                    <a:pt x="24114" y="19995"/>
                    <a:pt x="24538" y="13444"/>
                  </a:cubicBezTo>
                  <a:cubicBezTo>
                    <a:pt x="24571" y="12933"/>
                    <a:pt x="24571" y="12420"/>
                    <a:pt x="24538" y="11909"/>
                  </a:cubicBezTo>
                  <a:cubicBezTo>
                    <a:pt x="24551" y="5345"/>
                    <a:pt x="19240" y="13"/>
                    <a:pt x="12675" y="0"/>
                  </a:cubicBezTo>
                  <a:cubicBezTo>
                    <a:pt x="12420" y="0"/>
                    <a:pt x="12164" y="7"/>
                    <a:pt x="11909" y="23"/>
                  </a:cubicBezTo>
                  <a:cubicBezTo>
                    <a:pt x="5345" y="23"/>
                    <a:pt x="24" y="5345"/>
                    <a:pt x="24" y="11909"/>
                  </a:cubicBezTo>
                  <a:cubicBezTo>
                    <a:pt x="-387" y="18460"/>
                    <a:pt x="4592" y="24104"/>
                    <a:pt x="11143" y="24514"/>
                  </a:cubicBezTo>
                  <a:cubicBezTo>
                    <a:pt x="11398" y="24530"/>
                    <a:pt x="11654" y="24538"/>
                    <a:pt x="1190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="" xmlns:a16="http://schemas.microsoft.com/office/drawing/2014/main" id="{FC5B2784-7A77-7C07-6710-246A2B1A8EE6}"/>
                </a:ext>
              </a:extLst>
            </p:cNvPr>
            <p:cNvSpPr/>
            <p:nvPr/>
          </p:nvSpPr>
          <p:spPr>
            <a:xfrm>
              <a:off x="6941186" y="2286013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="" xmlns:a16="http://schemas.microsoft.com/office/drawing/2014/main" id="{81BA98AA-9469-8D65-4262-81971F6E6BB0}"/>
                </a:ext>
              </a:extLst>
            </p:cNvPr>
            <p:cNvSpPr/>
            <p:nvPr/>
          </p:nvSpPr>
          <p:spPr>
            <a:xfrm>
              <a:off x="6953815" y="23194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="" xmlns:a16="http://schemas.microsoft.com/office/drawing/2014/main" id="{A00942A3-E48E-596E-19B6-81BE6B7E1EAB}"/>
                </a:ext>
              </a:extLst>
            </p:cNvPr>
            <p:cNvSpPr/>
            <p:nvPr/>
          </p:nvSpPr>
          <p:spPr>
            <a:xfrm>
              <a:off x="6963472" y="23536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="" xmlns:a16="http://schemas.microsoft.com/office/drawing/2014/main" id="{319A18D4-4F37-3F62-9F94-AC247205D7C3}"/>
                </a:ext>
              </a:extLst>
            </p:cNvPr>
            <p:cNvSpPr/>
            <p:nvPr/>
          </p:nvSpPr>
          <p:spPr>
            <a:xfrm>
              <a:off x="6966814" y="2387692"/>
              <a:ext cx="13372" cy="13371"/>
            </a:xfrm>
            <a:custGeom>
              <a:avLst/>
              <a:gdLst>
                <a:gd name="connsiteX0" fmla="*/ 10772 w 13372"/>
                <a:gd name="connsiteY0" fmla="*/ 11978 h 13371"/>
                <a:gd name="connsiteX1" fmla="*/ 11978 w 13372"/>
                <a:gd name="connsiteY1" fmla="*/ 2600 h 13371"/>
                <a:gd name="connsiteX2" fmla="*/ 2600 w 13372"/>
                <a:gd name="connsiteY2" fmla="*/ 1394 h 13371"/>
                <a:gd name="connsiteX3" fmla="*/ 1394 w 13372"/>
                <a:gd name="connsiteY3" fmla="*/ 10772 h 13371"/>
                <a:gd name="connsiteX4" fmla="*/ 2600 w 13372"/>
                <a:gd name="connsiteY4" fmla="*/ 11978 h 13371"/>
                <a:gd name="connsiteX5" fmla="*/ 10772 w 13372"/>
                <a:gd name="connsiteY5" fmla="*/ 11978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2" h="13371">
                  <a:moveTo>
                    <a:pt x="10772" y="11978"/>
                  </a:moveTo>
                  <a:cubicBezTo>
                    <a:pt x="13695" y="9722"/>
                    <a:pt x="14235" y="5523"/>
                    <a:pt x="11978" y="2600"/>
                  </a:cubicBezTo>
                  <a:cubicBezTo>
                    <a:pt x="9722" y="-322"/>
                    <a:pt x="5523" y="-862"/>
                    <a:pt x="2600" y="1394"/>
                  </a:cubicBezTo>
                  <a:cubicBezTo>
                    <a:pt x="-322" y="3650"/>
                    <a:pt x="-863" y="7849"/>
                    <a:pt x="1394" y="10772"/>
                  </a:cubicBezTo>
                  <a:cubicBezTo>
                    <a:pt x="1743" y="11224"/>
                    <a:pt x="2148" y="11629"/>
                    <a:pt x="2600" y="11978"/>
                  </a:cubicBezTo>
                  <a:cubicBezTo>
                    <a:pt x="5007" y="13836"/>
                    <a:pt x="8365" y="13836"/>
                    <a:pt x="10772" y="119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="" xmlns:a16="http://schemas.microsoft.com/office/drawing/2014/main" id="{30EDEA35-C6A3-A3D3-F473-76CECC8C8340}"/>
                </a:ext>
              </a:extLst>
            </p:cNvPr>
            <p:cNvSpPr/>
            <p:nvPr/>
          </p:nvSpPr>
          <p:spPr>
            <a:xfrm>
              <a:off x="6977586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="" xmlns:a16="http://schemas.microsoft.com/office/drawing/2014/main" id="{341D59AD-4E41-6D2A-BF86-9A1DBEA321B2}"/>
                </a:ext>
              </a:extLst>
            </p:cNvPr>
            <p:cNvSpPr/>
            <p:nvPr/>
          </p:nvSpPr>
          <p:spPr>
            <a:xfrm>
              <a:off x="7015843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="" xmlns:a16="http://schemas.microsoft.com/office/drawing/2014/main" id="{DD27B5E4-AFCF-D520-4CA6-B7800414C226}"/>
                </a:ext>
              </a:extLst>
            </p:cNvPr>
            <p:cNvSpPr/>
            <p:nvPr/>
          </p:nvSpPr>
          <p:spPr>
            <a:xfrm>
              <a:off x="7016215" y="2495499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="" xmlns:a16="http://schemas.microsoft.com/office/drawing/2014/main" id="{C10D6C6C-D95C-02DE-F237-20BD7EB7F4C2}"/>
                </a:ext>
              </a:extLst>
            </p:cNvPr>
            <p:cNvSpPr/>
            <p:nvPr/>
          </p:nvSpPr>
          <p:spPr>
            <a:xfrm>
              <a:off x="7013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="" xmlns:a16="http://schemas.microsoft.com/office/drawing/2014/main" id="{7B1F4929-F09F-A5B3-B1ED-27E3B12BF25B}"/>
                </a:ext>
              </a:extLst>
            </p:cNvPr>
            <p:cNvSpPr/>
            <p:nvPr/>
          </p:nvSpPr>
          <p:spPr>
            <a:xfrm>
              <a:off x="7006558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="" xmlns:a16="http://schemas.microsoft.com/office/drawing/2014/main" id="{91A3887D-355B-6705-AE77-293BBC83AB44}"/>
                </a:ext>
              </a:extLst>
            </p:cNvPr>
            <p:cNvSpPr/>
            <p:nvPr/>
          </p:nvSpPr>
          <p:spPr>
            <a:xfrm>
              <a:off x="6998386" y="26011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="" xmlns:a16="http://schemas.microsoft.com/office/drawing/2014/main" id="{C2B75C24-5659-84C4-7774-C01791E4495E}"/>
                </a:ext>
              </a:extLst>
            </p:cNvPr>
            <p:cNvSpPr/>
            <p:nvPr/>
          </p:nvSpPr>
          <p:spPr>
            <a:xfrm>
              <a:off x="6987986" y="26344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="" xmlns:a16="http://schemas.microsoft.com/office/drawing/2014/main" id="{2632D053-9D03-A9C0-3243-55EB8E68DF08}"/>
                </a:ext>
              </a:extLst>
            </p:cNvPr>
            <p:cNvSpPr/>
            <p:nvPr/>
          </p:nvSpPr>
          <p:spPr>
            <a:xfrm>
              <a:off x="6974615" y="26626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="" xmlns:a16="http://schemas.microsoft.com/office/drawing/2014/main" id="{2C1EA4B5-1126-EA86-FFBE-F7BC95D82869}"/>
                </a:ext>
              </a:extLst>
            </p:cNvPr>
            <p:cNvSpPr/>
            <p:nvPr/>
          </p:nvSpPr>
          <p:spPr>
            <a:xfrm>
              <a:off x="6960500" y="269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="" xmlns:a16="http://schemas.microsoft.com/office/drawing/2014/main" id="{6122FAB2-0255-D963-0810-5DF55533DBF6}"/>
                </a:ext>
              </a:extLst>
            </p:cNvPr>
            <p:cNvSpPr/>
            <p:nvPr/>
          </p:nvSpPr>
          <p:spPr>
            <a:xfrm>
              <a:off x="6947129" y="2730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="" xmlns:a16="http://schemas.microsoft.com/office/drawing/2014/main" id="{824E69CF-F0F6-FB9E-4C81-486EDE1A39C6}"/>
                </a:ext>
              </a:extLst>
            </p:cNvPr>
            <p:cNvSpPr/>
            <p:nvPr/>
          </p:nvSpPr>
          <p:spPr>
            <a:xfrm>
              <a:off x="6921872" y="27599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="" xmlns:a16="http://schemas.microsoft.com/office/drawing/2014/main" id="{10B2A87A-5EFE-269A-3209-8879FD849DC1}"/>
                </a:ext>
              </a:extLst>
            </p:cNvPr>
            <p:cNvSpPr/>
            <p:nvPr/>
          </p:nvSpPr>
          <p:spPr>
            <a:xfrm>
              <a:off x="6906272" y="2787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="" xmlns:a16="http://schemas.microsoft.com/office/drawing/2014/main" id="{D0DC2F23-92C3-A3F0-DD81-3CA36ABDE6C7}"/>
                </a:ext>
              </a:extLst>
            </p:cNvPr>
            <p:cNvSpPr/>
            <p:nvPr/>
          </p:nvSpPr>
          <p:spPr>
            <a:xfrm>
              <a:off x="6881757" y="280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="" xmlns:a16="http://schemas.microsoft.com/office/drawing/2014/main" id="{9E37B9D8-4829-2E19-32E5-27A57A3C20E9}"/>
                </a:ext>
              </a:extLst>
            </p:cNvPr>
            <p:cNvSpPr/>
            <p:nvPr/>
          </p:nvSpPr>
          <p:spPr>
            <a:xfrm>
              <a:off x="6856500" y="2832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="" xmlns:a16="http://schemas.microsoft.com/office/drawing/2014/main" id="{AA6636A4-2466-D174-5B23-B2D1E3BD7BF0}"/>
                </a:ext>
              </a:extLst>
            </p:cNvPr>
            <p:cNvSpPr/>
            <p:nvPr/>
          </p:nvSpPr>
          <p:spPr>
            <a:xfrm>
              <a:off x="6830500" y="2855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="" xmlns:a16="http://schemas.microsoft.com/office/drawing/2014/main" id="{D96734C1-9620-C436-7D3B-2D4AA7857B9F}"/>
                </a:ext>
              </a:extLst>
            </p:cNvPr>
            <p:cNvSpPr/>
            <p:nvPr/>
          </p:nvSpPr>
          <p:spPr>
            <a:xfrm>
              <a:off x="6802272" y="2875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="" xmlns:a16="http://schemas.microsoft.com/office/drawing/2014/main" id="{7D269C8B-CFA1-D892-F4DA-D8AC479723C4}"/>
                </a:ext>
              </a:extLst>
            </p:cNvPr>
            <p:cNvSpPr/>
            <p:nvPr/>
          </p:nvSpPr>
          <p:spPr>
            <a:xfrm>
              <a:off x="6775529" y="289367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="" xmlns:a16="http://schemas.microsoft.com/office/drawing/2014/main" id="{85B3ED59-E6AF-3C60-0AFA-957AEC156A0E}"/>
                </a:ext>
              </a:extLst>
            </p:cNvPr>
            <p:cNvSpPr/>
            <p:nvPr/>
          </p:nvSpPr>
          <p:spPr>
            <a:xfrm>
              <a:off x="6740614" y="2919671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="" xmlns:a16="http://schemas.microsoft.com/office/drawing/2014/main" id="{08FAB915-D577-F80C-5FC1-93BC0FB374F9}"/>
                </a:ext>
              </a:extLst>
            </p:cNvPr>
            <p:cNvSpPr/>
            <p:nvPr/>
          </p:nvSpPr>
          <p:spPr>
            <a:xfrm>
              <a:off x="6711643" y="2925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="" xmlns:a16="http://schemas.microsoft.com/office/drawing/2014/main" id="{E98CC62E-2024-A5F1-A994-326565E4B824}"/>
                </a:ext>
              </a:extLst>
            </p:cNvPr>
            <p:cNvSpPr/>
            <p:nvPr/>
          </p:nvSpPr>
          <p:spPr>
            <a:xfrm>
              <a:off x="6681186" y="294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="" xmlns:a16="http://schemas.microsoft.com/office/drawing/2014/main" id="{E2490582-C2B0-56CE-5B8E-53B355D3AA44}"/>
                </a:ext>
              </a:extLst>
            </p:cNvPr>
            <p:cNvSpPr/>
            <p:nvPr/>
          </p:nvSpPr>
          <p:spPr>
            <a:xfrm>
              <a:off x="6648500" y="29530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="" xmlns:a16="http://schemas.microsoft.com/office/drawing/2014/main" id="{BAFB3B77-60EC-DAF6-4BA6-3FE3D8076AC7}"/>
                </a:ext>
              </a:extLst>
            </p:cNvPr>
            <p:cNvSpPr/>
            <p:nvPr/>
          </p:nvSpPr>
          <p:spPr>
            <a:xfrm>
              <a:off x="6614329" y="296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="" xmlns:a16="http://schemas.microsoft.com/office/drawing/2014/main" id="{84C23A0E-294B-334C-0EC0-FB0F3D5D0123}"/>
                </a:ext>
              </a:extLst>
            </p:cNvPr>
            <p:cNvSpPr/>
            <p:nvPr/>
          </p:nvSpPr>
          <p:spPr>
            <a:xfrm>
              <a:off x="6580157" y="2965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="" xmlns:a16="http://schemas.microsoft.com/office/drawing/2014/main" id="{E2F4D30B-9AE1-508F-4A02-6D14CAAB6C0E}"/>
                </a:ext>
              </a:extLst>
            </p:cNvPr>
            <p:cNvSpPr/>
            <p:nvPr/>
          </p:nvSpPr>
          <p:spPr>
            <a:xfrm>
              <a:off x="6545986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="" xmlns:a16="http://schemas.microsoft.com/office/drawing/2014/main" id="{86F0911C-D1D0-AD15-67E3-E0153A904900}"/>
                </a:ext>
              </a:extLst>
            </p:cNvPr>
            <p:cNvSpPr/>
            <p:nvPr/>
          </p:nvSpPr>
          <p:spPr>
            <a:xfrm>
              <a:off x="6511071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="" xmlns:a16="http://schemas.microsoft.com/office/drawing/2014/main" id="{8C2BA537-30F4-7E16-4599-A2D7DDAC9439}"/>
                </a:ext>
              </a:extLst>
            </p:cNvPr>
            <p:cNvSpPr/>
            <p:nvPr/>
          </p:nvSpPr>
          <p:spPr>
            <a:xfrm>
              <a:off x="6475827" y="2967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="" xmlns:a16="http://schemas.microsoft.com/office/drawing/2014/main" id="{B7B87159-AB7F-7F95-48D7-D9F23E2F111B}"/>
                </a:ext>
              </a:extLst>
            </p:cNvPr>
            <p:cNvSpPr/>
            <p:nvPr/>
          </p:nvSpPr>
          <p:spPr>
            <a:xfrm>
              <a:off x="6441986" y="2962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="" xmlns:a16="http://schemas.microsoft.com/office/drawing/2014/main" id="{9AE2B1CE-9A86-D854-2AC0-F76124E3374C}"/>
                </a:ext>
              </a:extLst>
            </p:cNvPr>
            <p:cNvSpPr/>
            <p:nvPr/>
          </p:nvSpPr>
          <p:spPr>
            <a:xfrm>
              <a:off x="6407814" y="2956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="" xmlns:a16="http://schemas.microsoft.com/office/drawing/2014/main" id="{350D9449-5FFC-65E0-9E20-C8DFE06D0882}"/>
                </a:ext>
              </a:extLst>
            </p:cNvPr>
            <p:cNvSpPr/>
            <p:nvPr/>
          </p:nvSpPr>
          <p:spPr>
            <a:xfrm>
              <a:off x="6375128" y="294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="" xmlns:a16="http://schemas.microsoft.com/office/drawing/2014/main" id="{E14B50B5-9D04-AAC5-E129-0A03F3800ACB}"/>
                </a:ext>
              </a:extLst>
            </p:cNvPr>
            <p:cNvSpPr/>
            <p:nvPr/>
          </p:nvSpPr>
          <p:spPr>
            <a:xfrm>
              <a:off x="6337243" y="29360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="" xmlns:a16="http://schemas.microsoft.com/office/drawing/2014/main" id="{4CD635D3-D306-8189-3AD4-F3C9C7E9B922}"/>
                </a:ext>
              </a:extLst>
            </p:cNvPr>
            <p:cNvSpPr/>
            <p:nvPr/>
          </p:nvSpPr>
          <p:spPr>
            <a:xfrm>
              <a:off x="6309757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="" xmlns:a16="http://schemas.microsoft.com/office/drawing/2014/main" id="{56ECB26A-6A30-C2FB-D90F-97B52DD09670}"/>
                </a:ext>
              </a:extLst>
            </p:cNvPr>
            <p:cNvSpPr/>
            <p:nvPr/>
          </p:nvSpPr>
          <p:spPr>
            <a:xfrm>
              <a:off x="6278557" y="290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="" xmlns:a16="http://schemas.microsoft.com/office/drawing/2014/main" id="{5C051B33-F755-D5D5-1A8C-39EE744B6981}"/>
                </a:ext>
              </a:extLst>
            </p:cNvPr>
            <p:cNvSpPr/>
            <p:nvPr/>
          </p:nvSpPr>
          <p:spPr>
            <a:xfrm>
              <a:off x="6246614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="" xmlns:a16="http://schemas.microsoft.com/office/drawing/2014/main" id="{4DA10320-F7AC-C488-EFB1-061C0DC14DC0}"/>
                </a:ext>
              </a:extLst>
            </p:cNvPr>
            <p:cNvSpPr/>
            <p:nvPr/>
          </p:nvSpPr>
          <p:spPr>
            <a:xfrm>
              <a:off x="6220614" y="286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="" xmlns:a16="http://schemas.microsoft.com/office/drawing/2014/main" id="{CBBAADEB-7EA4-52D0-60BB-C18B9607CBBE}"/>
                </a:ext>
              </a:extLst>
            </p:cNvPr>
            <p:cNvSpPr/>
            <p:nvPr/>
          </p:nvSpPr>
          <p:spPr>
            <a:xfrm>
              <a:off x="6190900" y="284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="" xmlns:a16="http://schemas.microsoft.com/office/drawing/2014/main" id="{9F650A9A-F120-43FE-9144-63D9F5FFE475}"/>
                </a:ext>
              </a:extLst>
            </p:cNvPr>
            <p:cNvSpPr/>
            <p:nvPr/>
          </p:nvSpPr>
          <p:spPr>
            <a:xfrm>
              <a:off x="6167871" y="2820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="" xmlns:a16="http://schemas.microsoft.com/office/drawing/2014/main" id="{B57162A0-1F7A-F916-30F3-87066A0A961F}"/>
                </a:ext>
              </a:extLst>
            </p:cNvPr>
            <p:cNvSpPr/>
            <p:nvPr/>
          </p:nvSpPr>
          <p:spPr>
            <a:xfrm>
              <a:off x="6144100" y="27956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="" xmlns:a16="http://schemas.microsoft.com/office/drawing/2014/main" id="{C391B72A-5D3E-A943-ED21-993621B2D44B}"/>
                </a:ext>
              </a:extLst>
            </p:cNvPr>
            <p:cNvSpPr/>
            <p:nvPr/>
          </p:nvSpPr>
          <p:spPr>
            <a:xfrm>
              <a:off x="6121154" y="27651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="" xmlns:a16="http://schemas.microsoft.com/office/drawing/2014/main" id="{3FA03A9B-670A-49CE-F7CD-A40DAAC06011}"/>
                </a:ext>
              </a:extLst>
            </p:cNvPr>
            <p:cNvSpPr/>
            <p:nvPr/>
          </p:nvSpPr>
          <p:spPr>
            <a:xfrm>
              <a:off x="6101757" y="2739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="" xmlns:a16="http://schemas.microsoft.com/office/drawing/2014/main" id="{7C9E7407-8C6F-4C87-3883-350F27C0AA90}"/>
                </a:ext>
              </a:extLst>
            </p:cNvPr>
            <p:cNvSpPr/>
            <p:nvPr/>
          </p:nvSpPr>
          <p:spPr>
            <a:xfrm>
              <a:off x="6080214" y="27131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="" xmlns:a16="http://schemas.microsoft.com/office/drawing/2014/main" id="{D0C0A1F8-0600-6CD5-B886-BFBBED59AFD6}"/>
                </a:ext>
              </a:extLst>
            </p:cNvPr>
            <p:cNvSpPr/>
            <p:nvPr/>
          </p:nvSpPr>
          <p:spPr>
            <a:xfrm>
              <a:off x="6067585" y="2682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="" xmlns:a16="http://schemas.microsoft.com/office/drawing/2014/main" id="{1F95FA5F-2BBA-77C0-97B1-47B455A54A3C}"/>
                </a:ext>
              </a:extLst>
            </p:cNvPr>
            <p:cNvSpPr/>
            <p:nvPr/>
          </p:nvSpPr>
          <p:spPr>
            <a:xfrm>
              <a:off x="6048271" y="2645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="" xmlns:a16="http://schemas.microsoft.com/office/drawing/2014/main" id="{355DFC41-68D7-72A0-536A-C4C4877FC8F2}"/>
                </a:ext>
              </a:extLst>
            </p:cNvPr>
            <p:cNvSpPr/>
            <p:nvPr/>
          </p:nvSpPr>
          <p:spPr>
            <a:xfrm>
              <a:off x="6036385" y="2616585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="" xmlns:a16="http://schemas.microsoft.com/office/drawing/2014/main" id="{B131F018-808A-D163-837A-5B6999B21CBA}"/>
                </a:ext>
              </a:extLst>
            </p:cNvPr>
            <p:cNvSpPr/>
            <p:nvPr/>
          </p:nvSpPr>
          <p:spPr>
            <a:xfrm>
              <a:off x="6028214" y="2580928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="" xmlns:a16="http://schemas.microsoft.com/office/drawing/2014/main" id="{48CBE70B-F279-F806-B19D-A6CB29A237B9}"/>
                </a:ext>
              </a:extLst>
            </p:cNvPr>
            <p:cNvSpPr/>
            <p:nvPr/>
          </p:nvSpPr>
          <p:spPr>
            <a:xfrm>
              <a:off x="6025243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="" xmlns:a16="http://schemas.microsoft.com/office/drawing/2014/main" id="{1B4A23A7-8210-F8C6-4A45-833D5700DA5F}"/>
                </a:ext>
              </a:extLst>
            </p:cNvPr>
            <p:cNvSpPr/>
            <p:nvPr/>
          </p:nvSpPr>
          <p:spPr>
            <a:xfrm>
              <a:off x="6016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="" xmlns:a16="http://schemas.microsoft.com/office/drawing/2014/main" id="{41B8E823-BE99-4E12-7D24-BD4B80D9A2AE}"/>
                </a:ext>
              </a:extLst>
            </p:cNvPr>
            <p:cNvSpPr/>
            <p:nvPr/>
          </p:nvSpPr>
          <p:spPr>
            <a:xfrm>
              <a:off x="6013357" y="2477670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="" xmlns:a16="http://schemas.microsoft.com/office/drawing/2014/main" id="{055E9696-C8CB-45BC-E1F4-BF89D6695D09}"/>
                </a:ext>
              </a:extLst>
            </p:cNvPr>
            <p:cNvSpPr/>
            <p:nvPr/>
          </p:nvSpPr>
          <p:spPr>
            <a:xfrm>
              <a:off x="6017217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="" xmlns:a16="http://schemas.microsoft.com/office/drawing/2014/main" id="{C8505AC8-7419-D9DD-992E-77A634BAB040}"/>
                </a:ext>
              </a:extLst>
            </p:cNvPr>
            <p:cNvSpPr/>
            <p:nvPr/>
          </p:nvSpPr>
          <p:spPr>
            <a:xfrm>
              <a:off x="6015585" y="2407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="" xmlns:a16="http://schemas.microsoft.com/office/drawing/2014/main" id="{52442768-9AEA-7D47-E394-BB39D7002EC0}"/>
                </a:ext>
              </a:extLst>
            </p:cNvPr>
            <p:cNvSpPr/>
            <p:nvPr/>
          </p:nvSpPr>
          <p:spPr>
            <a:xfrm>
              <a:off x="6018557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="" xmlns:a16="http://schemas.microsoft.com/office/drawing/2014/main" id="{3242783F-D1F6-EC65-3D73-4AAB28EF9D27}"/>
                </a:ext>
              </a:extLst>
            </p:cNvPr>
            <p:cNvSpPr/>
            <p:nvPr/>
          </p:nvSpPr>
          <p:spPr>
            <a:xfrm>
              <a:off x="6023757" y="2335784"/>
              <a:ext cx="17119" cy="17828"/>
            </a:xfrm>
            <a:custGeom>
              <a:avLst/>
              <a:gdLst>
                <a:gd name="connsiteX0" fmla="*/ 8914 w 17119"/>
                <a:gd name="connsiteY0" fmla="*/ 17829 h 17828"/>
                <a:gd name="connsiteX1" fmla="*/ 17119 w 17119"/>
                <a:gd name="connsiteY1" fmla="*/ 9691 h 17828"/>
                <a:gd name="connsiteX2" fmla="*/ 17086 w 17119"/>
                <a:gd name="connsiteY2" fmla="*/ 8914 h 17828"/>
                <a:gd name="connsiteX3" fmla="*/ 8914 w 17119"/>
                <a:gd name="connsiteY3" fmla="*/ 0 h 17828"/>
                <a:gd name="connsiteX4" fmla="*/ 0 w 17119"/>
                <a:gd name="connsiteY4" fmla="*/ 8914 h 17828"/>
                <a:gd name="connsiteX5" fmla="*/ 8914 w 17119"/>
                <a:gd name="connsiteY5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828">
                  <a:moveTo>
                    <a:pt x="8914" y="17829"/>
                  </a:moveTo>
                  <a:cubicBezTo>
                    <a:pt x="13427" y="17847"/>
                    <a:pt x="17101" y="14204"/>
                    <a:pt x="17119" y="9691"/>
                  </a:cubicBezTo>
                  <a:cubicBezTo>
                    <a:pt x="17121" y="9432"/>
                    <a:pt x="17109" y="9173"/>
                    <a:pt x="17086" y="8914"/>
                  </a:cubicBezTo>
                  <a:cubicBezTo>
                    <a:pt x="17102" y="4267"/>
                    <a:pt x="13545" y="387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="" xmlns:a16="http://schemas.microsoft.com/office/drawing/2014/main" id="{66A1864F-67C7-9283-3959-B148B29BEE5A}"/>
                </a:ext>
              </a:extLst>
            </p:cNvPr>
            <p:cNvSpPr/>
            <p:nvPr/>
          </p:nvSpPr>
          <p:spPr>
            <a:xfrm>
              <a:off x="6030443" y="2302356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="" xmlns:a16="http://schemas.microsoft.com/office/drawing/2014/main" id="{5871C786-BEAD-65F4-F150-C3A959E41B9C}"/>
                </a:ext>
              </a:extLst>
            </p:cNvPr>
            <p:cNvSpPr/>
            <p:nvPr/>
          </p:nvSpPr>
          <p:spPr>
            <a:xfrm>
              <a:off x="6042328" y="2268184"/>
              <a:ext cx="22285" cy="21542"/>
            </a:xfrm>
            <a:custGeom>
              <a:avLst/>
              <a:gdLst>
                <a:gd name="connsiteX0" fmla="*/ 11143 w 22285"/>
                <a:gd name="connsiteY0" fmla="*/ 21543 h 21542"/>
                <a:gd name="connsiteX1" fmla="*/ 22286 w 22285"/>
                <a:gd name="connsiteY1" fmla="*/ 11143 h 21542"/>
                <a:gd name="connsiteX2" fmla="*/ 11143 w 22285"/>
                <a:gd name="connsiteY2" fmla="*/ 0 h 21542"/>
                <a:gd name="connsiteX3" fmla="*/ 0 w 22285"/>
                <a:gd name="connsiteY3" fmla="*/ 11143 h 21542"/>
                <a:gd name="connsiteX4" fmla="*/ 11143 w 22285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1542">
                  <a:moveTo>
                    <a:pt x="11143" y="21543"/>
                  </a:moveTo>
                  <a:cubicBezTo>
                    <a:pt x="17018" y="21556"/>
                    <a:pt x="21894" y="17005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="" xmlns:a16="http://schemas.microsoft.com/office/drawing/2014/main" id="{10424288-1F32-0E21-1A68-9804B4B4CE09}"/>
                </a:ext>
              </a:extLst>
            </p:cNvPr>
            <p:cNvSpPr/>
            <p:nvPr/>
          </p:nvSpPr>
          <p:spPr>
            <a:xfrm>
              <a:off x="6056507" y="2237006"/>
              <a:ext cx="20800" cy="20800"/>
            </a:xfrm>
            <a:custGeom>
              <a:avLst/>
              <a:gdLst>
                <a:gd name="connsiteX0" fmla="*/ 11078 w 20800"/>
                <a:gd name="connsiteY0" fmla="*/ 20778 h 20800"/>
                <a:gd name="connsiteX1" fmla="*/ 20778 w 20800"/>
                <a:gd name="connsiteY1" fmla="*/ 9723 h 20800"/>
                <a:gd name="connsiteX2" fmla="*/ 9723 w 20800"/>
                <a:gd name="connsiteY2" fmla="*/ 22 h 20800"/>
                <a:gd name="connsiteX3" fmla="*/ 22 w 20800"/>
                <a:gd name="connsiteY3" fmla="*/ 11078 h 20800"/>
                <a:gd name="connsiteX4" fmla="*/ 678 w 20800"/>
                <a:gd name="connsiteY4" fmla="*/ 14093 h 20800"/>
                <a:gd name="connsiteX5" fmla="*/ 11078 w 20800"/>
                <a:gd name="connsiteY5" fmla="*/ 20778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800">
                  <a:moveTo>
                    <a:pt x="11078" y="20778"/>
                  </a:moveTo>
                  <a:cubicBezTo>
                    <a:pt x="16809" y="20404"/>
                    <a:pt x="21152" y="15455"/>
                    <a:pt x="20778" y="9723"/>
                  </a:cubicBezTo>
                  <a:cubicBezTo>
                    <a:pt x="20404" y="3991"/>
                    <a:pt x="15455" y="-352"/>
                    <a:pt x="9723" y="22"/>
                  </a:cubicBezTo>
                  <a:cubicBezTo>
                    <a:pt x="3991" y="397"/>
                    <a:pt x="-352" y="5346"/>
                    <a:pt x="22" y="11078"/>
                  </a:cubicBezTo>
                  <a:cubicBezTo>
                    <a:pt x="90" y="12110"/>
                    <a:pt x="311" y="13126"/>
                    <a:pt x="678" y="14093"/>
                  </a:cubicBezTo>
                  <a:cubicBezTo>
                    <a:pt x="2300" y="18364"/>
                    <a:pt x="6519" y="21076"/>
                    <a:pt x="11078" y="207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="" xmlns:a16="http://schemas.microsoft.com/office/drawing/2014/main" id="{9A5FA77A-06EA-EF62-E801-7E0AFAF2FEB7}"/>
                </a:ext>
              </a:extLst>
            </p:cNvPr>
            <p:cNvSpPr/>
            <p:nvPr/>
          </p:nvSpPr>
          <p:spPr>
            <a:xfrm>
              <a:off x="6075014" y="2208013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="" xmlns:a16="http://schemas.microsoft.com/office/drawing/2014/main" id="{6F04AAC6-C301-98E7-203D-A4BFF896A620}"/>
                </a:ext>
              </a:extLst>
            </p:cNvPr>
            <p:cNvSpPr/>
            <p:nvPr/>
          </p:nvSpPr>
          <p:spPr>
            <a:xfrm>
              <a:off x="6096557" y="21820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="" xmlns:a16="http://schemas.microsoft.com/office/drawing/2014/main" id="{C11D0F93-1AF5-52AA-609A-1DC0CF51CD96}"/>
                </a:ext>
              </a:extLst>
            </p:cNvPr>
            <p:cNvSpPr/>
            <p:nvPr/>
          </p:nvSpPr>
          <p:spPr>
            <a:xfrm>
              <a:off x="6117357" y="2154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="" xmlns:a16="http://schemas.microsoft.com/office/drawing/2014/main" id="{14AB938A-995E-EFA3-1F52-8B973086D8A3}"/>
                </a:ext>
              </a:extLst>
            </p:cNvPr>
            <p:cNvSpPr/>
            <p:nvPr/>
          </p:nvSpPr>
          <p:spPr>
            <a:xfrm>
              <a:off x="6140385" y="2128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="" xmlns:a16="http://schemas.microsoft.com/office/drawing/2014/main" id="{7371CA07-8709-9C08-0B3C-F1829BA6601E}"/>
                </a:ext>
              </a:extLst>
            </p:cNvPr>
            <p:cNvSpPr/>
            <p:nvPr/>
          </p:nvSpPr>
          <p:spPr>
            <a:xfrm>
              <a:off x="6167871" y="2104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="" xmlns:a16="http://schemas.microsoft.com/office/drawing/2014/main" id="{12776646-805F-A010-D07A-27B99987D69A}"/>
                </a:ext>
              </a:extLst>
            </p:cNvPr>
            <p:cNvSpPr/>
            <p:nvPr/>
          </p:nvSpPr>
          <p:spPr>
            <a:xfrm>
              <a:off x="6190900" y="208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="" xmlns:a16="http://schemas.microsoft.com/office/drawing/2014/main" id="{C63069A1-CCF1-D873-D585-E4E72CAA641A}"/>
                </a:ext>
              </a:extLst>
            </p:cNvPr>
            <p:cNvSpPr/>
            <p:nvPr/>
          </p:nvSpPr>
          <p:spPr>
            <a:xfrm>
              <a:off x="6220614" y="2064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="" xmlns:a16="http://schemas.microsoft.com/office/drawing/2014/main" id="{AEFACDE9-FB54-56D5-23C7-0D0004476F14}"/>
                </a:ext>
              </a:extLst>
            </p:cNvPr>
            <p:cNvSpPr/>
            <p:nvPr/>
          </p:nvSpPr>
          <p:spPr>
            <a:xfrm>
              <a:off x="6248843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="" xmlns:a16="http://schemas.microsoft.com/office/drawing/2014/main" id="{D9F46AE7-73A0-4AD8-1784-A1A33C8AC97E}"/>
                </a:ext>
              </a:extLst>
            </p:cNvPr>
            <p:cNvSpPr/>
            <p:nvPr/>
          </p:nvSpPr>
          <p:spPr>
            <a:xfrm>
              <a:off x="6277897" y="20282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="" xmlns:a16="http://schemas.microsoft.com/office/drawing/2014/main" id="{E55EA787-0190-A89E-6BD8-FD4216463214}"/>
                </a:ext>
              </a:extLst>
            </p:cNvPr>
            <p:cNvSpPr/>
            <p:nvPr/>
          </p:nvSpPr>
          <p:spPr>
            <a:xfrm>
              <a:off x="6309757" y="2011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="" xmlns:a16="http://schemas.microsoft.com/office/drawing/2014/main" id="{390367D9-091B-59BA-7FA0-7C1823C44E67}"/>
                </a:ext>
              </a:extLst>
            </p:cNvPr>
            <p:cNvSpPr/>
            <p:nvPr/>
          </p:nvSpPr>
          <p:spPr>
            <a:xfrm>
              <a:off x="6341700" y="199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="" xmlns:a16="http://schemas.microsoft.com/office/drawing/2014/main" id="{5E7B12DE-99D6-B0E4-3555-822FC0276FC6}"/>
                </a:ext>
              </a:extLst>
            </p:cNvPr>
            <p:cNvSpPr/>
            <p:nvPr/>
          </p:nvSpPr>
          <p:spPr>
            <a:xfrm>
              <a:off x="6375128" y="1987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="" xmlns:a16="http://schemas.microsoft.com/office/drawing/2014/main" id="{DE801296-5FC7-DF04-CDE5-2165AF67D4F2}"/>
                </a:ext>
              </a:extLst>
            </p:cNvPr>
            <p:cNvSpPr/>
            <p:nvPr/>
          </p:nvSpPr>
          <p:spPr>
            <a:xfrm>
              <a:off x="6407154" y="1978470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="" xmlns:a16="http://schemas.microsoft.com/office/drawing/2014/main" id="{4AA88B99-4BCF-128B-F0F5-67BEE26299D8}"/>
                </a:ext>
              </a:extLst>
            </p:cNvPr>
            <p:cNvSpPr/>
            <p:nvPr/>
          </p:nvSpPr>
          <p:spPr>
            <a:xfrm>
              <a:off x="6439757" y="19673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="" xmlns:a16="http://schemas.microsoft.com/office/drawing/2014/main" id="{3AC3DB4E-ECD9-DEC8-F68A-109193081124}"/>
                </a:ext>
              </a:extLst>
            </p:cNvPr>
            <p:cNvSpPr/>
            <p:nvPr/>
          </p:nvSpPr>
          <p:spPr>
            <a:xfrm>
              <a:off x="6476157" y="1967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="" xmlns:a16="http://schemas.microsoft.com/office/drawing/2014/main" id="{CE1B3FB2-38B4-B9A3-CB8E-9F6EA73D4DE9}"/>
                </a:ext>
              </a:extLst>
            </p:cNvPr>
            <p:cNvSpPr/>
            <p:nvPr/>
          </p:nvSpPr>
          <p:spPr>
            <a:xfrm>
              <a:off x="6511071" y="196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="" xmlns:a16="http://schemas.microsoft.com/office/drawing/2014/main" id="{A85DF78C-47E3-B19C-D1E1-0A5EE22FD4B8}"/>
                </a:ext>
              </a:extLst>
            </p:cNvPr>
            <p:cNvSpPr/>
            <p:nvPr/>
          </p:nvSpPr>
          <p:spPr>
            <a:xfrm>
              <a:off x="6545986" y="1966584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="" xmlns:a16="http://schemas.microsoft.com/office/drawing/2014/main" id="{257E5009-8A57-805A-B769-85726DB96C9A}"/>
                </a:ext>
              </a:extLst>
            </p:cNvPr>
            <p:cNvSpPr/>
            <p:nvPr/>
          </p:nvSpPr>
          <p:spPr>
            <a:xfrm>
              <a:off x="6574214" y="19695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="" xmlns:a16="http://schemas.microsoft.com/office/drawing/2014/main" id="{A90328B3-3847-96CB-639A-178465859300}"/>
                </a:ext>
              </a:extLst>
            </p:cNvPr>
            <p:cNvSpPr/>
            <p:nvPr/>
          </p:nvSpPr>
          <p:spPr>
            <a:xfrm>
              <a:off x="6610614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="" xmlns:a16="http://schemas.microsoft.com/office/drawing/2014/main" id="{04399877-BEF2-28A3-FFFA-CA0B76F230E5}"/>
                </a:ext>
              </a:extLst>
            </p:cNvPr>
            <p:cNvSpPr/>
            <p:nvPr/>
          </p:nvSpPr>
          <p:spPr>
            <a:xfrm>
              <a:off x="6644043" y="197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="" xmlns:a16="http://schemas.microsoft.com/office/drawing/2014/main" id="{86C96ABF-0365-6D2D-6789-79C4410F413E}"/>
                </a:ext>
              </a:extLst>
            </p:cNvPr>
            <p:cNvSpPr/>
            <p:nvPr/>
          </p:nvSpPr>
          <p:spPr>
            <a:xfrm>
              <a:off x="6676729" y="1985155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="" xmlns:a16="http://schemas.microsoft.com/office/drawing/2014/main" id="{55B89939-857E-2C43-C126-65BD01C9D2BA}"/>
                </a:ext>
              </a:extLst>
            </p:cNvPr>
            <p:cNvSpPr/>
            <p:nvPr/>
          </p:nvSpPr>
          <p:spPr>
            <a:xfrm>
              <a:off x="6708672" y="199704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="" xmlns:a16="http://schemas.microsoft.com/office/drawing/2014/main" id="{70685978-8533-75F1-823C-3312D0B26F90}"/>
                </a:ext>
              </a:extLst>
            </p:cNvPr>
            <p:cNvSpPr/>
            <p:nvPr/>
          </p:nvSpPr>
          <p:spPr>
            <a:xfrm>
              <a:off x="6741357" y="2012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="" xmlns:a16="http://schemas.microsoft.com/office/drawing/2014/main" id="{A572DA73-388A-558C-1EA6-6E134EE4E7A6}"/>
                </a:ext>
              </a:extLst>
            </p:cNvPr>
            <p:cNvSpPr/>
            <p:nvPr/>
          </p:nvSpPr>
          <p:spPr>
            <a:xfrm>
              <a:off x="6775529" y="20304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="" xmlns:a16="http://schemas.microsoft.com/office/drawing/2014/main" id="{F9F95513-BBCF-7DF9-AE91-A59D5BA58286}"/>
                </a:ext>
              </a:extLst>
            </p:cNvPr>
            <p:cNvSpPr/>
            <p:nvPr/>
          </p:nvSpPr>
          <p:spPr>
            <a:xfrm>
              <a:off x="6804500" y="2049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="" xmlns:a16="http://schemas.microsoft.com/office/drawing/2014/main" id="{7B748101-4F45-582F-5422-BAAE142E8DA4}"/>
                </a:ext>
              </a:extLst>
            </p:cNvPr>
            <p:cNvSpPr/>
            <p:nvPr/>
          </p:nvSpPr>
          <p:spPr>
            <a:xfrm>
              <a:off x="6828272" y="2068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="" xmlns:a16="http://schemas.microsoft.com/office/drawing/2014/main" id="{4AE67BBD-F796-361D-FFD7-5752FBE5CAAB}"/>
                </a:ext>
              </a:extLst>
            </p:cNvPr>
            <p:cNvSpPr/>
            <p:nvPr/>
          </p:nvSpPr>
          <p:spPr>
            <a:xfrm>
              <a:off x="6854272" y="209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="" xmlns:a16="http://schemas.microsoft.com/office/drawing/2014/main" id="{1222EA41-9D02-59F2-F0E7-64AA3BCB4990}"/>
                </a:ext>
              </a:extLst>
            </p:cNvPr>
            <p:cNvSpPr/>
            <p:nvPr/>
          </p:nvSpPr>
          <p:spPr>
            <a:xfrm>
              <a:off x="6879529" y="2115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="" xmlns:a16="http://schemas.microsoft.com/office/drawing/2014/main" id="{4BA5FEEA-F793-3F23-76BA-98DB047E80CE}"/>
                </a:ext>
              </a:extLst>
            </p:cNvPr>
            <p:cNvSpPr/>
            <p:nvPr/>
          </p:nvSpPr>
          <p:spPr>
            <a:xfrm>
              <a:off x="6901815" y="2141156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="" xmlns:a16="http://schemas.microsoft.com/office/drawing/2014/main" id="{DEC9E0D1-1B01-2FEA-BE86-9DBFD1FC250B}"/>
                </a:ext>
              </a:extLst>
            </p:cNvPr>
            <p:cNvSpPr/>
            <p:nvPr/>
          </p:nvSpPr>
          <p:spPr>
            <a:xfrm>
              <a:off x="6921129" y="21634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="" xmlns:a16="http://schemas.microsoft.com/office/drawing/2014/main" id="{A99656E8-6F96-26FE-C6C0-1273AD2A6E1E}"/>
                </a:ext>
              </a:extLst>
            </p:cNvPr>
            <p:cNvSpPr/>
            <p:nvPr/>
          </p:nvSpPr>
          <p:spPr>
            <a:xfrm>
              <a:off x="6933130" y="2190553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399" y="5030"/>
                    <a:pt x="19742" y="374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2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="" xmlns:a16="http://schemas.microsoft.com/office/drawing/2014/main" id="{34DEBA06-AD8C-AB1C-4157-5772D5CAE637}"/>
                </a:ext>
              </a:extLst>
            </p:cNvPr>
            <p:cNvSpPr/>
            <p:nvPr/>
          </p:nvSpPr>
          <p:spPr>
            <a:xfrm>
              <a:off x="6952329" y="22198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="" xmlns:a16="http://schemas.microsoft.com/office/drawing/2014/main" id="{E0B96009-D9AB-02B2-EFFB-55A9F4C1CF5D}"/>
                </a:ext>
              </a:extLst>
            </p:cNvPr>
            <p:cNvSpPr/>
            <p:nvPr/>
          </p:nvSpPr>
          <p:spPr>
            <a:xfrm>
              <a:off x="6967929" y="2251842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="" xmlns:a16="http://schemas.microsoft.com/office/drawing/2014/main" id="{02373625-2EC8-6C70-3C16-D7C28D5A598B}"/>
                </a:ext>
              </a:extLst>
            </p:cNvPr>
            <p:cNvSpPr/>
            <p:nvPr/>
          </p:nvSpPr>
          <p:spPr>
            <a:xfrm>
              <a:off x="6982754" y="2285982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="" xmlns:a16="http://schemas.microsoft.com/office/drawing/2014/main" id="{64971ADE-00C6-FBA8-05AB-0C47D4B918A0}"/>
                </a:ext>
              </a:extLst>
            </p:cNvPr>
            <p:cNvSpPr/>
            <p:nvPr/>
          </p:nvSpPr>
          <p:spPr>
            <a:xfrm>
              <a:off x="6995415" y="23209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="" xmlns:a16="http://schemas.microsoft.com/office/drawing/2014/main" id="{67C50F04-0231-CB39-EFCD-750363B304AF}"/>
                </a:ext>
              </a:extLst>
            </p:cNvPr>
            <p:cNvSpPr/>
            <p:nvPr/>
          </p:nvSpPr>
          <p:spPr>
            <a:xfrm>
              <a:off x="7005815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="" xmlns:a16="http://schemas.microsoft.com/office/drawing/2014/main" id="{FEB16BBC-B12C-CE51-8396-1D8B65C5F36D}"/>
                </a:ext>
              </a:extLst>
            </p:cNvPr>
            <p:cNvSpPr/>
            <p:nvPr/>
          </p:nvSpPr>
          <p:spPr>
            <a:xfrm>
              <a:off x="7013243" y="2392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="" xmlns:a16="http://schemas.microsoft.com/office/drawing/2014/main" id="{75C258E7-BBBF-5759-0DE4-5C8C2C080C3F}"/>
                </a:ext>
              </a:extLst>
            </p:cNvPr>
            <p:cNvSpPr/>
            <p:nvPr/>
          </p:nvSpPr>
          <p:spPr>
            <a:xfrm>
              <a:off x="7016957" y="242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="" xmlns:a16="http://schemas.microsoft.com/office/drawing/2014/main" id="{A9C95785-17E2-451F-36C6-D50178BA757B}"/>
                </a:ext>
              </a:extLst>
            </p:cNvPr>
            <p:cNvSpPr/>
            <p:nvPr/>
          </p:nvSpPr>
          <p:spPr>
            <a:xfrm>
              <a:off x="7060043" y="24613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="" xmlns:a16="http://schemas.microsoft.com/office/drawing/2014/main" id="{C44B6754-22E6-54CD-F0AE-AC7A23662329}"/>
                </a:ext>
              </a:extLst>
            </p:cNvPr>
            <p:cNvSpPr/>
            <p:nvPr/>
          </p:nvSpPr>
          <p:spPr>
            <a:xfrm>
              <a:off x="7055586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="" xmlns:a16="http://schemas.microsoft.com/office/drawing/2014/main" id="{44209BC9-CC6A-1F2C-4083-F68630008083}"/>
                </a:ext>
              </a:extLst>
            </p:cNvPr>
            <p:cNvSpPr/>
            <p:nvPr/>
          </p:nvSpPr>
          <p:spPr>
            <a:xfrm>
              <a:off x="7051871" y="25304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="" xmlns:a16="http://schemas.microsoft.com/office/drawing/2014/main" id="{C683DF80-8AB5-A48B-0A2E-45B8B38B8834}"/>
                </a:ext>
              </a:extLst>
            </p:cNvPr>
            <p:cNvSpPr/>
            <p:nvPr/>
          </p:nvSpPr>
          <p:spPr>
            <a:xfrm>
              <a:off x="7046672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="" xmlns:a16="http://schemas.microsoft.com/office/drawing/2014/main" id="{02BF941A-4BA9-F855-E7B6-2F1E6DB61B53}"/>
                </a:ext>
              </a:extLst>
            </p:cNvPr>
            <p:cNvSpPr/>
            <p:nvPr/>
          </p:nvSpPr>
          <p:spPr>
            <a:xfrm>
              <a:off x="7039932" y="2597323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="" xmlns:a16="http://schemas.microsoft.com/office/drawing/2014/main" id="{D16E8D15-24B3-B356-EDF9-5FF835CFF969}"/>
                </a:ext>
              </a:extLst>
            </p:cNvPr>
            <p:cNvSpPr/>
            <p:nvPr/>
          </p:nvSpPr>
          <p:spPr>
            <a:xfrm>
              <a:off x="7024926" y="2631442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="" xmlns:a16="http://schemas.microsoft.com/office/drawing/2014/main" id="{0EF11D2D-DFD0-28EC-3F3C-0662437EB496}"/>
                </a:ext>
              </a:extLst>
            </p:cNvPr>
            <p:cNvSpPr/>
            <p:nvPr/>
          </p:nvSpPr>
          <p:spPr>
            <a:xfrm>
              <a:off x="7016215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="" xmlns:a16="http://schemas.microsoft.com/office/drawing/2014/main" id="{FBB8D76A-E985-0356-9B8E-39DB82A85BAB}"/>
                </a:ext>
              </a:extLst>
            </p:cNvPr>
            <p:cNvSpPr/>
            <p:nvPr/>
          </p:nvSpPr>
          <p:spPr>
            <a:xfrm>
              <a:off x="7002843" y="26960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="" xmlns:a16="http://schemas.microsoft.com/office/drawing/2014/main" id="{0040AFF5-81B4-60FA-6A49-7FB2A6D33BE3}"/>
                </a:ext>
              </a:extLst>
            </p:cNvPr>
            <p:cNvSpPr/>
            <p:nvPr/>
          </p:nvSpPr>
          <p:spPr>
            <a:xfrm>
              <a:off x="6987243" y="2726528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="" xmlns:a16="http://schemas.microsoft.com/office/drawing/2014/main" id="{6309DACF-EBA0-F9A7-FA87-1EB88517A7ED}"/>
                </a:ext>
              </a:extLst>
            </p:cNvPr>
            <p:cNvSpPr/>
            <p:nvPr/>
          </p:nvSpPr>
          <p:spPr>
            <a:xfrm>
              <a:off x="6969415" y="2756242"/>
              <a:ext cx="3714" cy="6685"/>
            </a:xfrm>
            <a:custGeom>
              <a:avLst/>
              <a:gdLst>
                <a:gd name="connsiteX0" fmla="*/ 0 w 3714"/>
                <a:gd name="connsiteY0" fmla="*/ 6686 h 6685"/>
                <a:gd name="connsiteX1" fmla="*/ 3714 w 3714"/>
                <a:gd name="connsiteY1" fmla="*/ 6686 h 6685"/>
                <a:gd name="connsiteX2" fmla="*/ 0 w 3714"/>
                <a:gd name="connsiteY2" fmla="*/ 0 h 6685"/>
                <a:gd name="connsiteX3" fmla="*/ 0 w 3714"/>
                <a:gd name="connsiteY3" fmla="*/ 3714 h 6685"/>
                <a:gd name="connsiteX4" fmla="*/ 0 w 3714"/>
                <a:gd name="connsiteY4" fmla="*/ 6686 h 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6685">
                  <a:moveTo>
                    <a:pt x="0" y="6686"/>
                  </a:moveTo>
                  <a:lnTo>
                    <a:pt x="3714" y="6686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66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="" xmlns:a16="http://schemas.microsoft.com/office/drawing/2014/main" id="{EAB00C24-7F27-572B-D888-667FD03784E9}"/>
                </a:ext>
              </a:extLst>
            </p:cNvPr>
            <p:cNvSpPr/>
            <p:nvPr/>
          </p:nvSpPr>
          <p:spPr>
            <a:xfrm>
              <a:off x="6949358" y="2784471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3714 h 7428"/>
                <a:gd name="connsiteX2" fmla="*/ 3714 w 3714"/>
                <a:gd name="connsiteY2" fmla="*/ 0 h 7428"/>
                <a:gd name="connsiteX3" fmla="*/ 0 w 3714"/>
                <a:gd name="connsiteY3" fmla="*/ 3714 h 7428"/>
                <a:gd name="connsiteX4" fmla="*/ 3714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3714"/>
                  </a:lnTo>
                  <a:cubicBezTo>
                    <a:pt x="3714" y="3714"/>
                    <a:pt x="3714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="" xmlns:a16="http://schemas.microsoft.com/office/drawing/2014/main" id="{7E1F675E-4C18-3631-83E2-AD2E488379B6}"/>
                </a:ext>
              </a:extLst>
            </p:cNvPr>
            <p:cNvSpPr/>
            <p:nvPr/>
          </p:nvSpPr>
          <p:spPr>
            <a:xfrm>
              <a:off x="6931529" y="2814928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="" xmlns:a16="http://schemas.microsoft.com/office/drawing/2014/main" id="{6E89F0BA-2354-527A-DA7F-0BE935820117}"/>
                </a:ext>
              </a:extLst>
            </p:cNvPr>
            <p:cNvSpPr/>
            <p:nvPr/>
          </p:nvSpPr>
          <p:spPr>
            <a:xfrm>
              <a:off x="6904786" y="2837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="" xmlns:a16="http://schemas.microsoft.com/office/drawing/2014/main" id="{4ADD12D7-A614-C822-09C2-B3906604512B}"/>
                </a:ext>
              </a:extLst>
            </p:cNvPr>
            <p:cNvSpPr/>
            <p:nvPr/>
          </p:nvSpPr>
          <p:spPr>
            <a:xfrm>
              <a:off x="6881015" y="2863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="" xmlns:a16="http://schemas.microsoft.com/office/drawing/2014/main" id="{E305457D-38E4-3B91-73D8-97135C703C1C}"/>
                </a:ext>
              </a:extLst>
            </p:cNvPr>
            <p:cNvSpPr/>
            <p:nvPr/>
          </p:nvSpPr>
          <p:spPr>
            <a:xfrm>
              <a:off x="6854272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="" xmlns:a16="http://schemas.microsoft.com/office/drawing/2014/main" id="{71A08120-1CC9-8EBC-1A10-2490E9418424}"/>
                </a:ext>
              </a:extLst>
            </p:cNvPr>
            <p:cNvSpPr/>
            <p:nvPr/>
          </p:nvSpPr>
          <p:spPr>
            <a:xfrm>
              <a:off x="6828354" y="29107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="" xmlns:a16="http://schemas.microsoft.com/office/drawing/2014/main" id="{1393FFD4-E110-6C87-9580-6F8B87F2E2D6}"/>
                </a:ext>
              </a:extLst>
            </p:cNvPr>
            <p:cNvSpPr/>
            <p:nvPr/>
          </p:nvSpPr>
          <p:spPr>
            <a:xfrm>
              <a:off x="6796329" y="292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="" xmlns:a16="http://schemas.microsoft.com/office/drawing/2014/main" id="{FD8FDB3E-4A0E-3EB4-9002-EC4BDBDF9A7A}"/>
                </a:ext>
              </a:extLst>
            </p:cNvPr>
            <p:cNvSpPr/>
            <p:nvPr/>
          </p:nvSpPr>
          <p:spPr>
            <a:xfrm>
              <a:off x="6769586" y="29423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="" xmlns:a16="http://schemas.microsoft.com/office/drawing/2014/main" id="{BAB53BD8-E9FA-BEB1-4BFD-13616B09E1F6}"/>
                </a:ext>
              </a:extLst>
            </p:cNvPr>
            <p:cNvSpPr/>
            <p:nvPr/>
          </p:nvSpPr>
          <p:spPr>
            <a:xfrm>
              <a:off x="6738386" y="2962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="" xmlns:a16="http://schemas.microsoft.com/office/drawing/2014/main" id="{E2331E8F-59EB-9412-BEC3-3799E8A0913A}"/>
                </a:ext>
              </a:extLst>
            </p:cNvPr>
            <p:cNvSpPr/>
            <p:nvPr/>
          </p:nvSpPr>
          <p:spPr>
            <a:xfrm>
              <a:off x="6703472" y="29694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="" xmlns:a16="http://schemas.microsoft.com/office/drawing/2014/main" id="{880857E9-72DB-5EA1-4BC1-51ADE9EED56D}"/>
                </a:ext>
              </a:extLst>
            </p:cNvPr>
            <p:cNvSpPr/>
            <p:nvPr/>
          </p:nvSpPr>
          <p:spPr>
            <a:xfrm>
              <a:off x="6668557" y="2982814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="" xmlns:a16="http://schemas.microsoft.com/office/drawing/2014/main" id="{ACCC8E4D-CD8B-5F2F-2B97-F835375C7813}"/>
                </a:ext>
              </a:extLst>
            </p:cNvPr>
            <p:cNvSpPr/>
            <p:nvPr/>
          </p:nvSpPr>
          <p:spPr>
            <a:xfrm>
              <a:off x="6638100" y="2989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="" xmlns:a16="http://schemas.microsoft.com/office/drawing/2014/main" id="{FADC8CCA-A7D0-7129-D462-72BC808C7B49}"/>
                </a:ext>
              </a:extLst>
            </p:cNvPr>
            <p:cNvSpPr/>
            <p:nvPr/>
          </p:nvSpPr>
          <p:spPr>
            <a:xfrm>
              <a:off x="6605167" y="3001385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="" xmlns:a16="http://schemas.microsoft.com/office/drawing/2014/main" id="{4F5FEE0F-42F9-E16B-559D-32E92B0E5F11}"/>
                </a:ext>
              </a:extLst>
            </p:cNvPr>
            <p:cNvSpPr/>
            <p:nvPr/>
          </p:nvSpPr>
          <p:spPr>
            <a:xfrm>
              <a:off x="6571243" y="3005099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="" xmlns:a16="http://schemas.microsoft.com/office/drawing/2014/main" id="{46D6DC43-B08B-DB78-E3A6-68E213BA5802}"/>
                </a:ext>
              </a:extLst>
            </p:cNvPr>
            <p:cNvSpPr/>
            <p:nvPr/>
          </p:nvSpPr>
          <p:spPr>
            <a:xfrm>
              <a:off x="6536741" y="3007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="" xmlns:a16="http://schemas.microsoft.com/office/drawing/2014/main" id="{5104A0EA-445F-47D7-1579-52D1AF161C59}"/>
                </a:ext>
              </a:extLst>
            </p:cNvPr>
            <p:cNvSpPr/>
            <p:nvPr/>
          </p:nvSpPr>
          <p:spPr>
            <a:xfrm>
              <a:off x="6502157" y="30036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="" xmlns:a16="http://schemas.microsoft.com/office/drawing/2014/main" id="{E9F43A8E-8DDA-6349-3666-12DD0AF76BF6}"/>
                </a:ext>
              </a:extLst>
            </p:cNvPr>
            <p:cNvSpPr/>
            <p:nvPr/>
          </p:nvSpPr>
          <p:spPr>
            <a:xfrm>
              <a:off x="6467986" y="300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="" xmlns:a16="http://schemas.microsoft.com/office/drawing/2014/main" id="{E5A8B949-4831-C130-68C8-090B28461ED8}"/>
                </a:ext>
              </a:extLst>
            </p:cNvPr>
            <p:cNvSpPr/>
            <p:nvPr/>
          </p:nvSpPr>
          <p:spPr>
            <a:xfrm>
              <a:off x="6432741" y="3000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="" xmlns:a16="http://schemas.microsoft.com/office/drawing/2014/main" id="{4AF7A831-A868-AEF8-8C72-0F353D70FD55}"/>
                </a:ext>
              </a:extLst>
            </p:cNvPr>
            <p:cNvSpPr/>
            <p:nvPr/>
          </p:nvSpPr>
          <p:spPr>
            <a:xfrm>
              <a:off x="6399643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="" xmlns:a16="http://schemas.microsoft.com/office/drawing/2014/main" id="{EFD13684-9A6E-4B41-BCDC-D0CCC3867EB0}"/>
                </a:ext>
              </a:extLst>
            </p:cNvPr>
            <p:cNvSpPr/>
            <p:nvPr/>
          </p:nvSpPr>
          <p:spPr>
            <a:xfrm>
              <a:off x="6365554" y="29850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="" xmlns:a16="http://schemas.microsoft.com/office/drawing/2014/main" id="{458650E6-FC24-478F-28C1-E5B8BC5A7EEF}"/>
                </a:ext>
              </a:extLst>
            </p:cNvPr>
            <p:cNvSpPr/>
            <p:nvPr/>
          </p:nvSpPr>
          <p:spPr>
            <a:xfrm>
              <a:off x="6332786" y="2973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="" xmlns:a16="http://schemas.microsoft.com/office/drawing/2014/main" id="{112A2B91-03FA-1632-B74B-B6D0C7943DB0}"/>
                </a:ext>
              </a:extLst>
            </p:cNvPr>
            <p:cNvSpPr/>
            <p:nvPr/>
          </p:nvSpPr>
          <p:spPr>
            <a:xfrm>
              <a:off x="6300843" y="2961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="" xmlns:a16="http://schemas.microsoft.com/office/drawing/2014/main" id="{5F017C2F-1DFC-53AC-C1E2-3C70EDE31442}"/>
                </a:ext>
              </a:extLst>
            </p:cNvPr>
            <p:cNvSpPr/>
            <p:nvPr/>
          </p:nvSpPr>
          <p:spPr>
            <a:xfrm>
              <a:off x="6269643" y="29426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="" xmlns:a16="http://schemas.microsoft.com/office/drawing/2014/main" id="{912B8EE5-E786-CAC9-7386-8A8F2BDA0B23}"/>
                </a:ext>
              </a:extLst>
            </p:cNvPr>
            <p:cNvSpPr/>
            <p:nvPr/>
          </p:nvSpPr>
          <p:spPr>
            <a:xfrm>
              <a:off x="6238855" y="2929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="" xmlns:a16="http://schemas.microsoft.com/office/drawing/2014/main" id="{1B89E368-91D5-6E52-E673-BDF1DC0F5167}"/>
                </a:ext>
              </a:extLst>
            </p:cNvPr>
            <p:cNvSpPr/>
            <p:nvPr/>
          </p:nvSpPr>
          <p:spPr>
            <a:xfrm>
              <a:off x="6210214" y="29100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="" xmlns:a16="http://schemas.microsoft.com/office/drawing/2014/main" id="{431F7908-5DAC-4E6C-9D9D-0414DA9EBE54}"/>
                </a:ext>
              </a:extLst>
            </p:cNvPr>
            <p:cNvSpPr/>
            <p:nvPr/>
          </p:nvSpPr>
          <p:spPr>
            <a:xfrm>
              <a:off x="6182728" y="2889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="" xmlns:a16="http://schemas.microsoft.com/office/drawing/2014/main" id="{79DFDDEE-B4DE-8DA4-749A-1EE64FE3599E}"/>
                </a:ext>
              </a:extLst>
            </p:cNvPr>
            <p:cNvSpPr/>
            <p:nvPr/>
          </p:nvSpPr>
          <p:spPr>
            <a:xfrm>
              <a:off x="6154335" y="2867671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="" xmlns:a16="http://schemas.microsoft.com/office/drawing/2014/main" id="{2BCF51C5-47A2-510E-D939-7D45A78DAF15}"/>
                </a:ext>
              </a:extLst>
            </p:cNvPr>
            <p:cNvSpPr/>
            <p:nvPr/>
          </p:nvSpPr>
          <p:spPr>
            <a:xfrm>
              <a:off x="6129243" y="2838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="" xmlns:a16="http://schemas.microsoft.com/office/drawing/2014/main" id="{F0DBC65E-2642-7056-6C0C-055C1D3FD7AB}"/>
                </a:ext>
              </a:extLst>
            </p:cNvPr>
            <p:cNvSpPr/>
            <p:nvPr/>
          </p:nvSpPr>
          <p:spPr>
            <a:xfrm>
              <a:off x="6108443" y="2817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="" xmlns:a16="http://schemas.microsoft.com/office/drawing/2014/main" id="{40811A4B-C172-DFA7-45AD-B1A7E5561E8E}"/>
                </a:ext>
              </a:extLst>
            </p:cNvPr>
            <p:cNvSpPr/>
            <p:nvPr/>
          </p:nvSpPr>
          <p:spPr>
            <a:xfrm>
              <a:off x="6085497" y="2785213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="" xmlns:a16="http://schemas.microsoft.com/office/drawing/2014/main" id="{9B632379-8DA4-6369-A638-7DC11CAE6E26}"/>
                </a:ext>
              </a:extLst>
            </p:cNvPr>
            <p:cNvSpPr/>
            <p:nvPr/>
          </p:nvSpPr>
          <p:spPr>
            <a:xfrm>
              <a:off x="6066843" y="2756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="" xmlns:a16="http://schemas.microsoft.com/office/drawing/2014/main" id="{6E41C207-BE45-1D1B-B07E-C2FC89335427}"/>
                </a:ext>
              </a:extLst>
            </p:cNvPr>
            <p:cNvSpPr/>
            <p:nvPr/>
          </p:nvSpPr>
          <p:spPr>
            <a:xfrm>
              <a:off x="6045300" y="27265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="" xmlns:a16="http://schemas.microsoft.com/office/drawing/2014/main" id="{130C8813-3A65-687C-6590-9CAD7EE9E1D6}"/>
                </a:ext>
              </a:extLst>
            </p:cNvPr>
            <p:cNvSpPr/>
            <p:nvPr/>
          </p:nvSpPr>
          <p:spPr>
            <a:xfrm>
              <a:off x="6024803" y="2699785"/>
              <a:ext cx="8365" cy="6010"/>
            </a:xfrm>
            <a:custGeom>
              <a:avLst/>
              <a:gdLst>
                <a:gd name="connsiteX0" fmla="*/ 7868 w 8365"/>
                <a:gd name="connsiteY0" fmla="*/ 3714 h 6010"/>
                <a:gd name="connsiteX1" fmla="*/ 7868 w 8365"/>
                <a:gd name="connsiteY1" fmla="*/ 0 h 6010"/>
                <a:gd name="connsiteX2" fmla="*/ 439 w 8365"/>
                <a:gd name="connsiteY2" fmla="*/ 0 h 6010"/>
                <a:gd name="connsiteX3" fmla="*/ 2296 w 8365"/>
                <a:gd name="connsiteY3" fmla="*/ 5571 h 6010"/>
                <a:gd name="connsiteX4" fmla="*/ 7868 w 8365"/>
                <a:gd name="connsiteY4" fmla="*/ 3714 h 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5" h="6010">
                  <a:moveTo>
                    <a:pt x="7868" y="3714"/>
                  </a:moveTo>
                  <a:cubicBezTo>
                    <a:pt x="8531" y="2565"/>
                    <a:pt x="8531" y="1149"/>
                    <a:pt x="7868" y="0"/>
                  </a:cubicBezTo>
                  <a:lnTo>
                    <a:pt x="439" y="0"/>
                  </a:lnTo>
                  <a:cubicBezTo>
                    <a:pt x="-586" y="2051"/>
                    <a:pt x="245" y="4546"/>
                    <a:pt x="2296" y="5571"/>
                  </a:cubicBezTo>
                  <a:cubicBezTo>
                    <a:pt x="4348" y="6597"/>
                    <a:pt x="6842" y="5766"/>
                    <a:pt x="7868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="" xmlns:a16="http://schemas.microsoft.com/office/drawing/2014/main" id="{17D311E6-3087-8911-1C3A-481096ECFCD6}"/>
                </a:ext>
              </a:extLst>
            </p:cNvPr>
            <p:cNvSpPr/>
            <p:nvPr/>
          </p:nvSpPr>
          <p:spPr>
            <a:xfrm>
              <a:off x="6014100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="" xmlns:a16="http://schemas.microsoft.com/office/drawing/2014/main" id="{17042253-1D37-BBBC-AA62-0CCDCC6A5163}"/>
                </a:ext>
              </a:extLst>
            </p:cNvPr>
            <p:cNvSpPr/>
            <p:nvPr/>
          </p:nvSpPr>
          <p:spPr>
            <a:xfrm>
              <a:off x="5998499" y="2629956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="" xmlns:a16="http://schemas.microsoft.com/office/drawing/2014/main" id="{00F5D617-354B-2D97-EC5D-FFB87C3BD3B7}"/>
                </a:ext>
              </a:extLst>
            </p:cNvPr>
            <p:cNvSpPr/>
            <p:nvPr/>
          </p:nvSpPr>
          <p:spPr>
            <a:xfrm>
              <a:off x="5992557" y="2596527"/>
              <a:ext cx="11196" cy="11362"/>
            </a:xfrm>
            <a:custGeom>
              <a:avLst/>
              <a:gdLst>
                <a:gd name="connsiteX0" fmla="*/ 4457 w 11196"/>
                <a:gd name="connsiteY0" fmla="*/ 11143 h 11362"/>
                <a:gd name="connsiteX1" fmla="*/ 10929 w 11196"/>
                <a:gd name="connsiteY1" fmla="*/ 7652 h 11362"/>
                <a:gd name="connsiteX2" fmla="*/ 11143 w 11196"/>
                <a:gd name="connsiteY2" fmla="*/ 5943 h 11362"/>
                <a:gd name="connsiteX3" fmla="*/ 6739 w 11196"/>
                <a:gd name="connsiteY3" fmla="*/ 53 h 11362"/>
                <a:gd name="connsiteX4" fmla="*/ 5943 w 11196"/>
                <a:gd name="connsiteY4" fmla="*/ 0 h 11362"/>
                <a:gd name="connsiteX5" fmla="*/ 0 w 11196"/>
                <a:gd name="connsiteY5" fmla="*/ 5943 h 11362"/>
                <a:gd name="connsiteX6" fmla="*/ 4457 w 11196"/>
                <a:gd name="connsiteY6" fmla="*/ 11143 h 1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96" h="11362">
                  <a:moveTo>
                    <a:pt x="4457" y="11143"/>
                  </a:moveTo>
                  <a:cubicBezTo>
                    <a:pt x="7209" y="11966"/>
                    <a:pt x="10106" y="10403"/>
                    <a:pt x="10929" y="7652"/>
                  </a:cubicBezTo>
                  <a:cubicBezTo>
                    <a:pt x="11095" y="7098"/>
                    <a:pt x="11167" y="6521"/>
                    <a:pt x="11143" y="5943"/>
                  </a:cubicBezTo>
                  <a:cubicBezTo>
                    <a:pt x="11553" y="3101"/>
                    <a:pt x="9582" y="464"/>
                    <a:pt x="6739" y="53"/>
                  </a:cubicBezTo>
                  <a:cubicBezTo>
                    <a:pt x="6476" y="15"/>
                    <a:pt x="6209" y="-2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237" y="8444"/>
                    <a:pt x="2022" y="10526"/>
                    <a:pt x="4457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="" xmlns:a16="http://schemas.microsoft.com/office/drawing/2014/main" id="{84AEA95F-5268-7FFE-EBDD-02C79E143F48}"/>
                </a:ext>
              </a:extLst>
            </p:cNvPr>
            <p:cNvSpPr/>
            <p:nvPr/>
          </p:nvSpPr>
          <p:spPr>
            <a:xfrm>
              <a:off x="5985128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="" xmlns:a16="http://schemas.microsoft.com/office/drawing/2014/main" id="{D4BA1858-A643-29E6-1A8A-043F9727A343}"/>
                </a:ext>
              </a:extLst>
            </p:cNvPr>
            <p:cNvSpPr/>
            <p:nvPr/>
          </p:nvSpPr>
          <p:spPr>
            <a:xfrm>
              <a:off x="5979185" y="2530413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="" xmlns:a16="http://schemas.microsoft.com/office/drawing/2014/main" id="{98067AA7-3633-638D-093B-E4562DCA3A28}"/>
                </a:ext>
              </a:extLst>
            </p:cNvPr>
            <p:cNvSpPr/>
            <p:nvPr/>
          </p:nvSpPr>
          <p:spPr>
            <a:xfrm>
              <a:off x="5975471" y="2495499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="" xmlns:a16="http://schemas.microsoft.com/office/drawing/2014/main" id="{FFB7E02C-1075-7AE9-9D0B-B3513A061BE0}"/>
                </a:ext>
              </a:extLst>
            </p:cNvPr>
            <p:cNvSpPr/>
            <p:nvPr/>
          </p:nvSpPr>
          <p:spPr>
            <a:xfrm>
              <a:off x="5974728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="" xmlns:a16="http://schemas.microsoft.com/office/drawing/2014/main" id="{82C178CE-ABE1-BA41-9548-124D2717982B}"/>
                </a:ext>
              </a:extLst>
            </p:cNvPr>
            <p:cNvSpPr/>
            <p:nvPr/>
          </p:nvSpPr>
          <p:spPr>
            <a:xfrm>
              <a:off x="5975471" y="2425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="" xmlns:a16="http://schemas.microsoft.com/office/drawing/2014/main" id="{6128708B-6398-BC01-1CE3-577E23D2E0AC}"/>
                </a:ext>
              </a:extLst>
            </p:cNvPr>
            <p:cNvSpPr/>
            <p:nvPr/>
          </p:nvSpPr>
          <p:spPr>
            <a:xfrm>
              <a:off x="5977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="" xmlns:a16="http://schemas.microsoft.com/office/drawing/2014/main" id="{36794438-23A8-923A-93B9-069D1369A94D}"/>
                </a:ext>
              </a:extLst>
            </p:cNvPr>
            <p:cNvSpPr/>
            <p:nvPr/>
          </p:nvSpPr>
          <p:spPr>
            <a:xfrm>
              <a:off x="5982900" y="2355842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="" xmlns:a16="http://schemas.microsoft.com/office/drawing/2014/main" id="{93FB25AE-1BD9-830E-678A-EE58BDD762FC}"/>
                </a:ext>
              </a:extLst>
            </p:cNvPr>
            <p:cNvSpPr/>
            <p:nvPr/>
          </p:nvSpPr>
          <p:spPr>
            <a:xfrm>
              <a:off x="5990328" y="2320927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="" xmlns:a16="http://schemas.microsoft.com/office/drawing/2014/main" id="{A0E33A4C-329D-F2D8-5A4A-1F295F5E8DD2}"/>
                </a:ext>
              </a:extLst>
            </p:cNvPr>
            <p:cNvSpPr/>
            <p:nvPr/>
          </p:nvSpPr>
          <p:spPr>
            <a:xfrm>
              <a:off x="5992532" y="2283042"/>
              <a:ext cx="23053" cy="23028"/>
            </a:xfrm>
            <a:custGeom>
              <a:avLst/>
              <a:gdLst>
                <a:gd name="connsiteX0" fmla="*/ 11168 w 23053"/>
                <a:gd name="connsiteY0" fmla="*/ 23029 h 23028"/>
                <a:gd name="connsiteX1" fmla="*/ 23053 w 23053"/>
                <a:gd name="connsiteY1" fmla="*/ 11886 h 23028"/>
                <a:gd name="connsiteX2" fmla="*/ 11168 w 23053"/>
                <a:gd name="connsiteY2" fmla="*/ 0 h 23028"/>
                <a:gd name="connsiteX3" fmla="*/ 0 w 23053"/>
                <a:gd name="connsiteY3" fmla="*/ 11118 h 23028"/>
                <a:gd name="connsiteX4" fmla="*/ 25 w 23053"/>
                <a:gd name="connsiteY4" fmla="*/ 11886 h 23028"/>
                <a:gd name="connsiteX5" fmla="*/ 11168 w 23053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53" h="23028">
                  <a:moveTo>
                    <a:pt x="11168" y="23029"/>
                  </a:moveTo>
                  <a:cubicBezTo>
                    <a:pt x="17452" y="23041"/>
                    <a:pt x="22661" y="18158"/>
                    <a:pt x="23053" y="11886"/>
                  </a:cubicBezTo>
                  <a:cubicBezTo>
                    <a:pt x="23053" y="5321"/>
                    <a:pt x="17732" y="0"/>
                    <a:pt x="11168" y="0"/>
                  </a:cubicBezTo>
                  <a:cubicBezTo>
                    <a:pt x="5014" y="-14"/>
                    <a:pt x="14" y="4964"/>
                    <a:pt x="0" y="11118"/>
                  </a:cubicBezTo>
                  <a:cubicBezTo>
                    <a:pt x="-1" y="11374"/>
                    <a:pt x="8" y="11630"/>
                    <a:pt x="25" y="11886"/>
                  </a:cubicBezTo>
                  <a:cubicBezTo>
                    <a:pt x="25" y="18040"/>
                    <a:pt x="5014" y="23029"/>
                    <a:pt x="11168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="" xmlns:a16="http://schemas.microsoft.com/office/drawing/2014/main" id="{95E24ACB-34D4-80D7-FE9D-B2803A7D4CDA}"/>
                </a:ext>
              </a:extLst>
            </p:cNvPr>
            <p:cNvSpPr/>
            <p:nvPr/>
          </p:nvSpPr>
          <p:spPr>
            <a:xfrm>
              <a:off x="6007414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="" xmlns:a16="http://schemas.microsoft.com/office/drawing/2014/main" id="{71DCFE0D-DCA4-5A93-74D3-EB984D5BD2F1}"/>
                </a:ext>
              </a:extLst>
            </p:cNvPr>
            <p:cNvSpPr/>
            <p:nvPr/>
          </p:nvSpPr>
          <p:spPr>
            <a:xfrm>
              <a:off x="6024500" y="2222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9" y="16343"/>
                    <a:pt x="0" y="12684"/>
                    <a:pt x="0" y="8171"/>
                  </a:cubicBezTo>
                  <a:cubicBezTo>
                    <a:pt x="0" y="3659"/>
                    <a:pt x="3659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="" xmlns:a16="http://schemas.microsoft.com/office/drawing/2014/main" id="{6A6D59A2-F3A7-E652-5C3E-B84E02A33A1D}"/>
                </a:ext>
              </a:extLst>
            </p:cNvPr>
            <p:cNvSpPr/>
            <p:nvPr/>
          </p:nvSpPr>
          <p:spPr>
            <a:xfrm>
              <a:off x="6042328" y="2193851"/>
              <a:ext cx="12628" cy="11933"/>
            </a:xfrm>
            <a:custGeom>
              <a:avLst/>
              <a:gdLst>
                <a:gd name="connsiteX0" fmla="*/ 6686 w 12628"/>
                <a:gd name="connsiteY0" fmla="*/ 11933 h 11933"/>
                <a:gd name="connsiteX1" fmla="*/ 12629 w 12628"/>
                <a:gd name="connsiteY1" fmla="*/ 5990 h 11933"/>
                <a:gd name="connsiteX2" fmla="*/ 6686 w 12628"/>
                <a:gd name="connsiteY2" fmla="*/ 47 h 11933"/>
                <a:gd name="connsiteX3" fmla="*/ 47 w 12628"/>
                <a:gd name="connsiteY3" fmla="*/ 5200 h 11933"/>
                <a:gd name="connsiteX4" fmla="*/ 0 w 12628"/>
                <a:gd name="connsiteY4" fmla="*/ 5990 h 11933"/>
                <a:gd name="connsiteX5" fmla="*/ 6686 w 12628"/>
                <a:gd name="connsiteY5" fmla="*/ 11933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6686" y="11933"/>
                  </a:moveTo>
                  <a:cubicBezTo>
                    <a:pt x="9820" y="11600"/>
                    <a:pt x="12296" y="9124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30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380" y="9390"/>
                    <a:pt x="3265" y="11954"/>
                    <a:pt x="6686" y="119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="" xmlns:a16="http://schemas.microsoft.com/office/drawing/2014/main" id="{7C92E673-FEA3-8611-F8EF-3237E19E8B9A}"/>
                </a:ext>
              </a:extLst>
            </p:cNvPr>
            <p:cNvSpPr/>
            <p:nvPr/>
          </p:nvSpPr>
          <p:spPr>
            <a:xfrm>
              <a:off x="6060900" y="21641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="" xmlns:a16="http://schemas.microsoft.com/office/drawing/2014/main" id="{7288F1CD-B049-AFE1-6EF8-791FC3E21769}"/>
                </a:ext>
              </a:extLst>
            </p:cNvPr>
            <p:cNvSpPr/>
            <p:nvPr/>
          </p:nvSpPr>
          <p:spPr>
            <a:xfrm>
              <a:off x="6080957" y="2136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="" xmlns:a16="http://schemas.microsoft.com/office/drawing/2014/main" id="{B67A9549-73F6-4BB7-D79C-134938900636}"/>
                </a:ext>
              </a:extLst>
            </p:cNvPr>
            <p:cNvSpPr/>
            <p:nvPr/>
          </p:nvSpPr>
          <p:spPr>
            <a:xfrm>
              <a:off x="6103985" y="21106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cubicBezTo>
                    <a:pt x="8171" y="1663"/>
                    <a:pt x="6509" y="0"/>
                    <a:pt x="4457" y="0"/>
                  </a:cubicBez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="" xmlns:a16="http://schemas.microsoft.com/office/drawing/2014/main" id="{4ABD5A66-4EA7-71FE-F769-00853D4B8790}"/>
                </a:ext>
              </a:extLst>
            </p:cNvPr>
            <p:cNvSpPr/>
            <p:nvPr/>
          </p:nvSpPr>
          <p:spPr>
            <a:xfrm>
              <a:off x="6125528" y="20921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="" xmlns:a16="http://schemas.microsoft.com/office/drawing/2014/main" id="{B3386043-A9B5-E3D3-0610-BBD8D1DF5C33}"/>
                </a:ext>
              </a:extLst>
            </p:cNvPr>
            <p:cNvSpPr/>
            <p:nvPr/>
          </p:nvSpPr>
          <p:spPr>
            <a:xfrm>
              <a:off x="6154335" y="2067613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="" xmlns:a16="http://schemas.microsoft.com/office/drawing/2014/main" id="{1EF99184-9BA4-D125-CAF8-053B59CE5177}"/>
                </a:ext>
              </a:extLst>
            </p:cNvPr>
            <p:cNvSpPr/>
            <p:nvPr/>
          </p:nvSpPr>
          <p:spPr>
            <a:xfrm>
              <a:off x="6182728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="" xmlns:a16="http://schemas.microsoft.com/office/drawing/2014/main" id="{B839C52D-0E77-7EFC-779B-3A3034DB58B7}"/>
                </a:ext>
              </a:extLst>
            </p:cNvPr>
            <p:cNvSpPr/>
            <p:nvPr/>
          </p:nvSpPr>
          <p:spPr>
            <a:xfrm>
              <a:off x="6210214" y="202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="" xmlns:a16="http://schemas.microsoft.com/office/drawing/2014/main" id="{9EBA6F3B-84B0-476C-6240-4979B08E7591}"/>
                </a:ext>
              </a:extLst>
            </p:cNvPr>
            <p:cNvSpPr/>
            <p:nvPr/>
          </p:nvSpPr>
          <p:spPr>
            <a:xfrm>
              <a:off x="6235471" y="1999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="" xmlns:a16="http://schemas.microsoft.com/office/drawing/2014/main" id="{3516C818-FA44-A6BE-5BBC-CC61F44A2C84}"/>
                </a:ext>
              </a:extLst>
            </p:cNvPr>
            <p:cNvSpPr/>
            <p:nvPr/>
          </p:nvSpPr>
          <p:spPr>
            <a:xfrm>
              <a:off x="6265928" y="19821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="" xmlns:a16="http://schemas.microsoft.com/office/drawing/2014/main" id="{7CA29D92-4387-64E5-2951-76C969ABC72E}"/>
                </a:ext>
              </a:extLst>
            </p:cNvPr>
            <p:cNvSpPr/>
            <p:nvPr/>
          </p:nvSpPr>
          <p:spPr>
            <a:xfrm>
              <a:off x="6297128" y="196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="" xmlns:a16="http://schemas.microsoft.com/office/drawing/2014/main" id="{59A87D5E-31D0-4F04-29AA-F60E484952E3}"/>
                </a:ext>
              </a:extLst>
            </p:cNvPr>
            <p:cNvSpPr/>
            <p:nvPr/>
          </p:nvSpPr>
          <p:spPr>
            <a:xfrm>
              <a:off x="6332786" y="1953516"/>
              <a:ext cx="6010" cy="7867"/>
            </a:xfrm>
            <a:custGeom>
              <a:avLst/>
              <a:gdLst>
                <a:gd name="connsiteX0" fmla="*/ 0 w 6010"/>
                <a:gd name="connsiteY0" fmla="*/ 7868 h 7867"/>
                <a:gd name="connsiteX1" fmla="*/ 3714 w 6010"/>
                <a:gd name="connsiteY1" fmla="*/ 7868 h 7867"/>
                <a:gd name="connsiteX2" fmla="*/ 5571 w 6010"/>
                <a:gd name="connsiteY2" fmla="*/ 2296 h 7867"/>
                <a:gd name="connsiteX3" fmla="*/ 0 w 6010"/>
                <a:gd name="connsiteY3" fmla="*/ 439 h 7867"/>
                <a:gd name="connsiteX4" fmla="*/ 0 w 6010"/>
                <a:gd name="connsiteY4" fmla="*/ 4154 h 7867"/>
                <a:gd name="connsiteX5" fmla="*/ 0 w 6010"/>
                <a:gd name="connsiteY5" fmla="*/ 7868 h 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0" h="7867">
                  <a:moveTo>
                    <a:pt x="0" y="7868"/>
                  </a:moveTo>
                  <a:lnTo>
                    <a:pt x="3714" y="7868"/>
                  </a:lnTo>
                  <a:cubicBezTo>
                    <a:pt x="5766" y="6842"/>
                    <a:pt x="6597" y="4348"/>
                    <a:pt x="5571" y="2296"/>
                  </a:cubicBezTo>
                  <a:cubicBezTo>
                    <a:pt x="4546" y="245"/>
                    <a:pt x="2051" y="-586"/>
                    <a:pt x="0" y="439"/>
                  </a:cubicBezTo>
                  <a:cubicBezTo>
                    <a:pt x="0" y="439"/>
                    <a:pt x="0" y="439"/>
                    <a:pt x="0" y="4154"/>
                  </a:cubicBezTo>
                  <a:lnTo>
                    <a:pt x="0" y="786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="" xmlns:a16="http://schemas.microsoft.com/office/drawing/2014/main" id="{435207B1-AFCD-E647-228F-BB3C721B869C}"/>
                </a:ext>
              </a:extLst>
            </p:cNvPr>
            <p:cNvSpPr/>
            <p:nvPr/>
          </p:nvSpPr>
          <p:spPr>
            <a:xfrm>
              <a:off x="6362500" y="195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="" xmlns:a16="http://schemas.microsoft.com/office/drawing/2014/main" id="{D3BC656C-F1FF-577B-7A79-03F6221A9DD9}"/>
                </a:ext>
              </a:extLst>
            </p:cNvPr>
            <p:cNvSpPr/>
            <p:nvPr/>
          </p:nvSpPr>
          <p:spPr>
            <a:xfrm>
              <a:off x="6395928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="" xmlns:a16="http://schemas.microsoft.com/office/drawing/2014/main" id="{94A69699-8DB2-D294-EFEE-BE283F308B81}"/>
                </a:ext>
              </a:extLst>
            </p:cNvPr>
            <p:cNvSpPr/>
            <p:nvPr/>
          </p:nvSpPr>
          <p:spPr>
            <a:xfrm>
              <a:off x="6433071" y="19346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="" xmlns:a16="http://schemas.microsoft.com/office/drawing/2014/main" id="{1C4DBB50-5D97-71A4-9D7F-AE355972F095}"/>
                </a:ext>
              </a:extLst>
            </p:cNvPr>
            <p:cNvSpPr/>
            <p:nvPr/>
          </p:nvSpPr>
          <p:spPr>
            <a:xfrm>
              <a:off x="6467325" y="1929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="" xmlns:a16="http://schemas.microsoft.com/office/drawing/2014/main" id="{F5963980-4781-9A99-580C-BFDDD2604944}"/>
                </a:ext>
              </a:extLst>
            </p:cNvPr>
            <p:cNvSpPr/>
            <p:nvPr/>
          </p:nvSpPr>
          <p:spPr>
            <a:xfrm>
              <a:off x="6502157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="" xmlns:a16="http://schemas.microsoft.com/office/drawing/2014/main" id="{9B2B8266-1E76-FAB3-77FD-D998E4FF9403}"/>
                </a:ext>
              </a:extLst>
            </p:cNvPr>
            <p:cNvSpPr/>
            <p:nvPr/>
          </p:nvSpPr>
          <p:spPr>
            <a:xfrm>
              <a:off x="6537071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="" xmlns:a16="http://schemas.microsoft.com/office/drawing/2014/main" id="{BA8F27AF-12A3-6180-6846-4675BE8FBEE8}"/>
                </a:ext>
              </a:extLst>
            </p:cNvPr>
            <p:cNvSpPr/>
            <p:nvPr/>
          </p:nvSpPr>
          <p:spPr>
            <a:xfrm>
              <a:off x="6571243" y="193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="" xmlns:a16="http://schemas.microsoft.com/office/drawing/2014/main" id="{2FBFA0F3-25C5-5E0D-0FD1-5F64D66077E7}"/>
                </a:ext>
              </a:extLst>
            </p:cNvPr>
            <p:cNvSpPr/>
            <p:nvPr/>
          </p:nvSpPr>
          <p:spPr>
            <a:xfrm>
              <a:off x="6602443" y="19279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="" xmlns:a16="http://schemas.microsoft.com/office/drawing/2014/main" id="{6160A644-4F51-F9B2-89C2-694ADE749E2A}"/>
                </a:ext>
              </a:extLst>
            </p:cNvPr>
            <p:cNvSpPr/>
            <p:nvPr/>
          </p:nvSpPr>
          <p:spPr>
            <a:xfrm>
              <a:off x="6636614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="" xmlns:a16="http://schemas.microsoft.com/office/drawing/2014/main" id="{8F9A0D5B-CF1D-3B7A-AD64-24D0DCD8CEC5}"/>
                </a:ext>
              </a:extLst>
            </p:cNvPr>
            <p:cNvSpPr/>
            <p:nvPr/>
          </p:nvSpPr>
          <p:spPr>
            <a:xfrm>
              <a:off x="6666700" y="1942331"/>
              <a:ext cx="11253" cy="11624"/>
            </a:xfrm>
            <a:custGeom>
              <a:avLst/>
              <a:gdLst>
                <a:gd name="connsiteX0" fmla="*/ 5571 w 11253"/>
                <a:gd name="connsiteY0" fmla="*/ 11625 h 11624"/>
                <a:gd name="connsiteX1" fmla="*/ 9286 w 11253"/>
                <a:gd name="connsiteY1" fmla="*/ 7168 h 11624"/>
                <a:gd name="connsiteX2" fmla="*/ 10771 w 11253"/>
                <a:gd name="connsiteY2" fmla="*/ 1968 h 11624"/>
                <a:gd name="connsiteX3" fmla="*/ 5571 w 11253"/>
                <a:gd name="connsiteY3" fmla="*/ 482 h 11624"/>
                <a:gd name="connsiteX4" fmla="*/ 0 w 11253"/>
                <a:gd name="connsiteY4" fmla="*/ 6053 h 11624"/>
                <a:gd name="connsiteX5" fmla="*/ 5571 w 11253"/>
                <a:gd name="connsiteY5" fmla="*/ 11625 h 1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53" h="11624">
                  <a:moveTo>
                    <a:pt x="5571" y="11625"/>
                  </a:moveTo>
                  <a:cubicBezTo>
                    <a:pt x="7739" y="11259"/>
                    <a:pt x="9316" y="9366"/>
                    <a:pt x="9286" y="7168"/>
                  </a:cubicBezTo>
                  <a:cubicBezTo>
                    <a:pt x="11132" y="6142"/>
                    <a:pt x="11797" y="3814"/>
                    <a:pt x="10771" y="1968"/>
                  </a:cubicBezTo>
                  <a:cubicBezTo>
                    <a:pt x="9746" y="121"/>
                    <a:pt x="7418" y="-544"/>
                    <a:pt x="5571" y="482"/>
                  </a:cubicBezTo>
                  <a:cubicBezTo>
                    <a:pt x="2494" y="482"/>
                    <a:pt x="0" y="2976"/>
                    <a:pt x="0" y="6053"/>
                  </a:cubicBezTo>
                  <a:cubicBezTo>
                    <a:pt x="0" y="9130"/>
                    <a:pt x="2494" y="11625"/>
                    <a:pt x="5571" y="1162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="" xmlns:a16="http://schemas.microsoft.com/office/drawing/2014/main" id="{44322912-9B06-ECA9-44E9-806B930DC7F6}"/>
                </a:ext>
              </a:extLst>
            </p:cNvPr>
            <p:cNvSpPr/>
            <p:nvPr/>
          </p:nvSpPr>
          <p:spPr>
            <a:xfrm>
              <a:off x="6701243" y="1952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="" xmlns:a16="http://schemas.microsoft.com/office/drawing/2014/main" id="{9D5FC935-F9F4-FF7D-2480-1AAF37AF89A2}"/>
                </a:ext>
              </a:extLst>
            </p:cNvPr>
            <p:cNvSpPr/>
            <p:nvPr/>
          </p:nvSpPr>
          <p:spPr>
            <a:xfrm>
              <a:off x="6736082" y="1965841"/>
              <a:ext cx="10572" cy="11402"/>
            </a:xfrm>
            <a:custGeom>
              <a:avLst/>
              <a:gdLst>
                <a:gd name="connsiteX0" fmla="*/ 2304 w 10572"/>
                <a:gd name="connsiteY0" fmla="*/ 10400 h 11402"/>
                <a:gd name="connsiteX1" fmla="*/ 9571 w 10572"/>
                <a:gd name="connsiteY1" fmla="*/ 9271 h 11402"/>
                <a:gd name="connsiteX2" fmla="*/ 10475 w 10572"/>
                <a:gd name="connsiteY2" fmla="*/ 5200 h 11402"/>
                <a:gd name="connsiteX3" fmla="*/ 5275 w 10572"/>
                <a:gd name="connsiteY3" fmla="*/ 0 h 11402"/>
                <a:gd name="connsiteX4" fmla="*/ 75 w 10572"/>
                <a:gd name="connsiteY4" fmla="*/ 5200 h 11402"/>
                <a:gd name="connsiteX5" fmla="*/ 2304 w 10572"/>
                <a:gd name="connsiteY5" fmla="*/ 10400 h 1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72" h="11402">
                  <a:moveTo>
                    <a:pt x="2304" y="10400"/>
                  </a:moveTo>
                  <a:cubicBezTo>
                    <a:pt x="4622" y="12095"/>
                    <a:pt x="7876" y="11589"/>
                    <a:pt x="9571" y="9271"/>
                  </a:cubicBezTo>
                  <a:cubicBezTo>
                    <a:pt x="10427" y="8100"/>
                    <a:pt x="10755" y="6624"/>
                    <a:pt x="10475" y="5200"/>
                  </a:cubicBezTo>
                  <a:cubicBezTo>
                    <a:pt x="10475" y="2328"/>
                    <a:pt x="8147" y="0"/>
                    <a:pt x="5275" y="0"/>
                  </a:cubicBezTo>
                  <a:cubicBezTo>
                    <a:pt x="2403" y="0"/>
                    <a:pt x="75" y="2328"/>
                    <a:pt x="75" y="5200"/>
                  </a:cubicBezTo>
                  <a:cubicBezTo>
                    <a:pt x="-272" y="7221"/>
                    <a:pt x="601" y="9258"/>
                    <a:pt x="2304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="" xmlns:a16="http://schemas.microsoft.com/office/drawing/2014/main" id="{DB020364-A212-07F3-3B5F-C3867BE7AEF2}"/>
                </a:ext>
              </a:extLst>
            </p:cNvPr>
            <p:cNvSpPr/>
            <p:nvPr/>
          </p:nvSpPr>
          <p:spPr>
            <a:xfrm>
              <a:off x="6765129" y="19814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="" xmlns:a16="http://schemas.microsoft.com/office/drawing/2014/main" id="{C7F3E490-F32A-5081-CBEA-09CFA100EC91}"/>
                </a:ext>
              </a:extLst>
            </p:cNvPr>
            <p:cNvSpPr/>
            <p:nvPr/>
          </p:nvSpPr>
          <p:spPr>
            <a:xfrm>
              <a:off x="6800043" y="2002241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="" xmlns:a16="http://schemas.microsoft.com/office/drawing/2014/main" id="{EE0D2014-5904-AB59-7224-A0DC23FEED2C}"/>
                </a:ext>
              </a:extLst>
            </p:cNvPr>
            <p:cNvSpPr/>
            <p:nvPr/>
          </p:nvSpPr>
          <p:spPr>
            <a:xfrm>
              <a:off x="6826043" y="20185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="" xmlns:a16="http://schemas.microsoft.com/office/drawing/2014/main" id="{55702795-E2B2-5429-DA5A-0945F336BAE4}"/>
                </a:ext>
              </a:extLst>
            </p:cNvPr>
            <p:cNvSpPr/>
            <p:nvPr/>
          </p:nvSpPr>
          <p:spPr>
            <a:xfrm>
              <a:off x="6852786" y="2038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="" xmlns:a16="http://schemas.microsoft.com/office/drawing/2014/main" id="{56AB07A7-E696-284E-A054-255623B77346}"/>
                </a:ext>
              </a:extLst>
            </p:cNvPr>
            <p:cNvSpPr/>
            <p:nvPr/>
          </p:nvSpPr>
          <p:spPr>
            <a:xfrm>
              <a:off x="6879529" y="20646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129" y="1801"/>
                    <a:pt x="5628" y="30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="" xmlns:a16="http://schemas.microsoft.com/office/drawing/2014/main" id="{E2F9A242-5C64-BBED-CF94-81281A987F3C}"/>
                </a:ext>
              </a:extLst>
            </p:cNvPr>
            <p:cNvSpPr/>
            <p:nvPr/>
          </p:nvSpPr>
          <p:spPr>
            <a:xfrm>
              <a:off x="6904043" y="2092870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="" xmlns:a16="http://schemas.microsoft.com/office/drawing/2014/main" id="{7F8E8BE4-48D8-18A2-2E51-B1DD021B4534}"/>
                </a:ext>
              </a:extLst>
            </p:cNvPr>
            <p:cNvSpPr/>
            <p:nvPr/>
          </p:nvSpPr>
          <p:spPr>
            <a:xfrm>
              <a:off x="6926329" y="2109955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="" xmlns:a16="http://schemas.microsoft.com/office/drawing/2014/main" id="{EF57E0AD-36D5-1C9C-B598-55D08331BAC9}"/>
                </a:ext>
              </a:extLst>
            </p:cNvPr>
            <p:cNvSpPr/>
            <p:nvPr/>
          </p:nvSpPr>
          <p:spPr>
            <a:xfrm>
              <a:off x="6946386" y="2135213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="" xmlns:a16="http://schemas.microsoft.com/office/drawing/2014/main" id="{A85A7825-8E3A-C03E-7DF4-E663CE8E06A6}"/>
                </a:ext>
              </a:extLst>
            </p:cNvPr>
            <p:cNvSpPr/>
            <p:nvPr/>
          </p:nvSpPr>
          <p:spPr>
            <a:xfrm>
              <a:off x="6960469" y="2158210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="" xmlns:a16="http://schemas.microsoft.com/office/drawing/2014/main" id="{E196C59E-EBC9-998C-D33D-F291CE24131E}"/>
                </a:ext>
              </a:extLst>
            </p:cNvPr>
            <p:cNvSpPr/>
            <p:nvPr/>
          </p:nvSpPr>
          <p:spPr>
            <a:xfrm>
              <a:off x="6980558" y="2189441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="" xmlns:a16="http://schemas.microsoft.com/office/drawing/2014/main" id="{0D1D1D9C-B599-8E15-06DC-E0C0C7AE9A04}"/>
                </a:ext>
              </a:extLst>
            </p:cNvPr>
            <p:cNvSpPr/>
            <p:nvPr/>
          </p:nvSpPr>
          <p:spPr>
            <a:xfrm>
              <a:off x="6995415" y="2219156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="" xmlns:a16="http://schemas.microsoft.com/office/drawing/2014/main" id="{A3CCE3F6-26A1-B840-0DFA-6813AA6DF900}"/>
                </a:ext>
              </a:extLst>
            </p:cNvPr>
            <p:cNvSpPr/>
            <p:nvPr/>
          </p:nvSpPr>
          <p:spPr>
            <a:xfrm>
              <a:off x="7009529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="" xmlns:a16="http://schemas.microsoft.com/office/drawing/2014/main" id="{CAB241B8-D135-A359-BB50-77C546834BFA}"/>
                </a:ext>
              </a:extLst>
            </p:cNvPr>
            <p:cNvSpPr/>
            <p:nvPr/>
          </p:nvSpPr>
          <p:spPr>
            <a:xfrm>
              <a:off x="7022900" y="22852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="" xmlns:a16="http://schemas.microsoft.com/office/drawing/2014/main" id="{30C703A9-3B94-5A8B-1559-FD5454701A84}"/>
                </a:ext>
              </a:extLst>
            </p:cNvPr>
            <p:cNvSpPr/>
            <p:nvPr/>
          </p:nvSpPr>
          <p:spPr>
            <a:xfrm>
              <a:off x="7034043" y="2319442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="" xmlns:a16="http://schemas.microsoft.com/office/drawing/2014/main" id="{910191ED-EB79-1CD5-EFAC-93D5BD18333A}"/>
                </a:ext>
              </a:extLst>
            </p:cNvPr>
            <p:cNvSpPr/>
            <p:nvPr/>
          </p:nvSpPr>
          <p:spPr>
            <a:xfrm>
              <a:off x="7043700" y="2355099"/>
              <a:ext cx="12628" cy="12675"/>
            </a:xfrm>
            <a:custGeom>
              <a:avLst/>
              <a:gdLst>
                <a:gd name="connsiteX0" fmla="*/ 6686 w 12628"/>
                <a:gd name="connsiteY0" fmla="*/ 12629 h 12675"/>
                <a:gd name="connsiteX1" fmla="*/ 12629 w 12628"/>
                <a:gd name="connsiteY1" fmla="*/ 6686 h 12675"/>
                <a:gd name="connsiteX2" fmla="*/ 6686 w 12628"/>
                <a:gd name="connsiteY2" fmla="*/ 0 h 12675"/>
                <a:gd name="connsiteX3" fmla="*/ 0 w 12628"/>
                <a:gd name="connsiteY3" fmla="*/ 6686 h 12675"/>
                <a:gd name="connsiteX4" fmla="*/ 5896 w 12628"/>
                <a:gd name="connsiteY4" fmla="*/ 12675 h 12675"/>
                <a:gd name="connsiteX5" fmla="*/ 6686 w 12628"/>
                <a:gd name="connsiteY5" fmla="*/ 12629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2650" y="3265"/>
                    <a:pt x="10086" y="380"/>
                    <a:pt x="6686" y="0"/>
                  </a:cubicBezTo>
                  <a:cubicBezTo>
                    <a:pt x="2994" y="0"/>
                    <a:pt x="0" y="2993"/>
                    <a:pt x="0" y="6686"/>
                  </a:cubicBezTo>
                  <a:cubicBezTo>
                    <a:pt x="-26" y="9968"/>
                    <a:pt x="2614" y="12649"/>
                    <a:pt x="5896" y="12675"/>
                  </a:cubicBezTo>
                  <a:cubicBezTo>
                    <a:pt x="6160" y="12677"/>
                    <a:pt x="6424" y="12662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="" xmlns:a16="http://schemas.microsoft.com/office/drawing/2014/main" id="{F16A2DBB-DE1F-3083-0235-8D45AC995003}"/>
                </a:ext>
              </a:extLst>
            </p:cNvPr>
            <p:cNvSpPr/>
            <p:nvPr/>
          </p:nvSpPr>
          <p:spPr>
            <a:xfrm>
              <a:off x="7049643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="" xmlns:a16="http://schemas.microsoft.com/office/drawing/2014/main" id="{8FCE26BB-2F5B-8E51-4035-DE4182E09918}"/>
                </a:ext>
              </a:extLst>
            </p:cNvPr>
            <p:cNvSpPr/>
            <p:nvPr/>
          </p:nvSpPr>
          <p:spPr>
            <a:xfrm>
              <a:off x="7054843" y="2426413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="" xmlns:a16="http://schemas.microsoft.com/office/drawing/2014/main" id="{89D6003C-70E3-FBA8-91AA-389D671D4E73}"/>
                </a:ext>
              </a:extLst>
            </p:cNvPr>
            <p:cNvSpPr/>
            <p:nvPr/>
          </p:nvSpPr>
          <p:spPr>
            <a:xfrm>
              <a:off x="7098672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="" xmlns:a16="http://schemas.microsoft.com/office/drawing/2014/main" id="{19379A78-366A-4657-7370-70EC84398D85}"/>
                </a:ext>
              </a:extLst>
            </p:cNvPr>
            <p:cNvSpPr/>
            <p:nvPr/>
          </p:nvSpPr>
          <p:spPr>
            <a:xfrm>
              <a:off x="7093472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="" xmlns:a16="http://schemas.microsoft.com/office/drawing/2014/main" id="{DB779874-C80C-2715-285A-21D61DA65B75}"/>
                </a:ext>
              </a:extLst>
            </p:cNvPr>
            <p:cNvSpPr/>
            <p:nvPr/>
          </p:nvSpPr>
          <p:spPr>
            <a:xfrm>
              <a:off x="7091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="" xmlns:a16="http://schemas.microsoft.com/office/drawing/2014/main" id="{5019D8F8-AB34-CF6C-172E-B9660EC1C755}"/>
                </a:ext>
              </a:extLst>
            </p:cNvPr>
            <p:cNvSpPr/>
            <p:nvPr/>
          </p:nvSpPr>
          <p:spPr>
            <a:xfrm>
              <a:off x="7086043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="" xmlns:a16="http://schemas.microsoft.com/office/drawing/2014/main" id="{3EC2B1F9-E98A-44C5-D285-EAA455155C89}"/>
                </a:ext>
              </a:extLst>
            </p:cNvPr>
            <p:cNvSpPr/>
            <p:nvPr/>
          </p:nvSpPr>
          <p:spPr>
            <a:xfrm>
              <a:off x="7078615" y="2598756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="" xmlns:a16="http://schemas.microsoft.com/office/drawing/2014/main" id="{FC6704EE-7CD7-36DB-1C52-A60A43C7D2A8}"/>
                </a:ext>
              </a:extLst>
            </p:cNvPr>
            <p:cNvSpPr/>
            <p:nvPr/>
          </p:nvSpPr>
          <p:spPr>
            <a:xfrm>
              <a:off x="7068586" y="2629659"/>
              <a:ext cx="8915" cy="9954"/>
            </a:xfrm>
            <a:custGeom>
              <a:avLst/>
              <a:gdLst>
                <a:gd name="connsiteX0" fmla="*/ 4829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829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829" y="9954"/>
                  </a:moveTo>
                  <a:cubicBezTo>
                    <a:pt x="6880" y="9954"/>
                    <a:pt x="8543" y="8291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738" y="8408"/>
                    <a:pt x="2630" y="9985"/>
                    <a:pt x="4829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="" xmlns:a16="http://schemas.microsoft.com/office/drawing/2014/main" id="{A715B375-C2FE-4793-24A0-3F371D3A4678}"/>
                </a:ext>
              </a:extLst>
            </p:cNvPr>
            <p:cNvSpPr/>
            <p:nvPr/>
          </p:nvSpPr>
          <p:spPr>
            <a:xfrm>
              <a:off x="7057072" y="266412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="" xmlns:a16="http://schemas.microsoft.com/office/drawing/2014/main" id="{BABA07E4-FCE1-ED40-CA29-1BBC3799D9DC}"/>
                </a:ext>
              </a:extLst>
            </p:cNvPr>
            <p:cNvSpPr/>
            <p:nvPr/>
          </p:nvSpPr>
          <p:spPr>
            <a:xfrm>
              <a:off x="7045186" y="26968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="" xmlns:a16="http://schemas.microsoft.com/office/drawing/2014/main" id="{35E5F92C-FAFA-2A2B-2B64-9E12E5C0784C}"/>
                </a:ext>
              </a:extLst>
            </p:cNvPr>
            <p:cNvSpPr/>
            <p:nvPr/>
          </p:nvSpPr>
          <p:spPr>
            <a:xfrm>
              <a:off x="7030329" y="2728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="" xmlns:a16="http://schemas.microsoft.com/office/drawing/2014/main" id="{558C64CC-5639-5384-61E7-DD23320D36DD}"/>
                </a:ext>
              </a:extLst>
            </p:cNvPr>
            <p:cNvSpPr/>
            <p:nvPr/>
          </p:nvSpPr>
          <p:spPr>
            <a:xfrm>
              <a:off x="7013243" y="27584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628" y="7129"/>
                    <a:pt x="7129" y="562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lnTo>
                    <a:pt x="0" y="3714"/>
                  </a:lnTo>
                  <a:cubicBezTo>
                    <a:pt x="0" y="5765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="" xmlns:a16="http://schemas.microsoft.com/office/drawing/2014/main" id="{7C9BE42C-93BB-8D63-194C-210EED0A7934}"/>
                </a:ext>
              </a:extLst>
            </p:cNvPr>
            <p:cNvSpPr/>
            <p:nvPr/>
          </p:nvSpPr>
          <p:spPr>
            <a:xfrm>
              <a:off x="6994672" y="2787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="" xmlns:a16="http://schemas.microsoft.com/office/drawing/2014/main" id="{7732D563-FC48-0319-E003-5E8C868F730D}"/>
                </a:ext>
              </a:extLst>
            </p:cNvPr>
            <p:cNvSpPr/>
            <p:nvPr/>
          </p:nvSpPr>
          <p:spPr>
            <a:xfrm>
              <a:off x="6973872" y="2815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="" xmlns:a16="http://schemas.microsoft.com/office/drawing/2014/main" id="{91AD252E-A9EE-E798-68E4-0278C9D9D845}"/>
                </a:ext>
              </a:extLst>
            </p:cNvPr>
            <p:cNvSpPr/>
            <p:nvPr/>
          </p:nvSpPr>
          <p:spPr>
            <a:xfrm>
              <a:off x="6953072" y="28431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="" xmlns:a16="http://schemas.microsoft.com/office/drawing/2014/main" id="{4C97A18D-7268-A52E-D5BF-432BBC81B6A6}"/>
                </a:ext>
              </a:extLst>
            </p:cNvPr>
            <p:cNvSpPr/>
            <p:nvPr/>
          </p:nvSpPr>
          <p:spPr>
            <a:xfrm>
              <a:off x="6932272" y="2868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="" xmlns:a16="http://schemas.microsoft.com/office/drawing/2014/main" id="{7A98F4BC-28C9-3A4C-E5C9-954B8937C303}"/>
                </a:ext>
              </a:extLst>
            </p:cNvPr>
            <p:cNvSpPr/>
            <p:nvPr/>
          </p:nvSpPr>
          <p:spPr>
            <a:xfrm>
              <a:off x="6902557" y="28981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="" xmlns:a16="http://schemas.microsoft.com/office/drawing/2014/main" id="{6A928F68-8C82-BFF1-7B71-C72F5A9C60E3}"/>
                </a:ext>
              </a:extLst>
            </p:cNvPr>
            <p:cNvSpPr/>
            <p:nvPr/>
          </p:nvSpPr>
          <p:spPr>
            <a:xfrm>
              <a:off x="6878786" y="2915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="" xmlns:a16="http://schemas.microsoft.com/office/drawing/2014/main" id="{47514084-7EDD-1BAD-2F62-25DACE070AE5}"/>
                </a:ext>
              </a:extLst>
            </p:cNvPr>
            <p:cNvSpPr/>
            <p:nvPr/>
          </p:nvSpPr>
          <p:spPr>
            <a:xfrm>
              <a:off x="6850557" y="2936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="" xmlns:a16="http://schemas.microsoft.com/office/drawing/2014/main" id="{C17DCF80-6FDF-A090-0325-BF5EC65EB5F3}"/>
                </a:ext>
              </a:extLst>
            </p:cNvPr>
            <p:cNvSpPr/>
            <p:nvPr/>
          </p:nvSpPr>
          <p:spPr>
            <a:xfrm>
              <a:off x="6820843" y="2953842"/>
              <a:ext cx="3714" cy="7428"/>
            </a:xfrm>
            <a:custGeom>
              <a:avLst/>
              <a:gdLst>
                <a:gd name="connsiteX0" fmla="*/ 0 w 3714"/>
                <a:gd name="connsiteY0" fmla="*/ 7428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8"/>
                  </a:moveTo>
                  <a:cubicBezTo>
                    <a:pt x="2051" y="7428"/>
                    <a:pt x="3714" y="5765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="" xmlns:a16="http://schemas.microsoft.com/office/drawing/2014/main" id="{F8229220-48C3-B0E3-45A3-13FEBF898369}"/>
                </a:ext>
              </a:extLst>
            </p:cNvPr>
            <p:cNvSpPr/>
            <p:nvPr/>
          </p:nvSpPr>
          <p:spPr>
            <a:xfrm>
              <a:off x="6790386" y="297092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="" xmlns:a16="http://schemas.microsoft.com/office/drawing/2014/main" id="{0121DC02-B32C-5AB7-F5C8-F11E2397E54C}"/>
                </a:ext>
              </a:extLst>
            </p:cNvPr>
            <p:cNvSpPr/>
            <p:nvPr/>
          </p:nvSpPr>
          <p:spPr>
            <a:xfrm>
              <a:off x="6759929" y="2987271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="" xmlns:a16="http://schemas.microsoft.com/office/drawing/2014/main" id="{9479DFE3-0F24-FF18-ACA4-96A332FFABC3}"/>
                </a:ext>
              </a:extLst>
            </p:cNvPr>
            <p:cNvSpPr/>
            <p:nvPr/>
          </p:nvSpPr>
          <p:spPr>
            <a:xfrm>
              <a:off x="6727243" y="3000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="" xmlns:a16="http://schemas.microsoft.com/office/drawing/2014/main" id="{DFA5E946-21C4-D8C6-2721-D1654D12E320}"/>
                </a:ext>
              </a:extLst>
            </p:cNvPr>
            <p:cNvSpPr/>
            <p:nvPr/>
          </p:nvSpPr>
          <p:spPr>
            <a:xfrm>
              <a:off x="6694557" y="3012822"/>
              <a:ext cx="8171" cy="6391"/>
            </a:xfrm>
            <a:custGeom>
              <a:avLst/>
              <a:gdLst>
                <a:gd name="connsiteX0" fmla="*/ 4457 w 8171"/>
                <a:gd name="connsiteY0" fmla="*/ 6391 h 6391"/>
                <a:gd name="connsiteX1" fmla="*/ 8171 w 8171"/>
                <a:gd name="connsiteY1" fmla="*/ 2677 h 6391"/>
                <a:gd name="connsiteX2" fmla="*/ 2304 w 8171"/>
                <a:gd name="connsiteY2" fmla="*/ 373 h 6391"/>
                <a:gd name="connsiteX3" fmla="*/ 0 w 8171"/>
                <a:gd name="connsiteY3" fmla="*/ 2677 h 6391"/>
                <a:gd name="connsiteX4" fmla="*/ 4457 w 8171"/>
                <a:gd name="connsiteY4" fmla="*/ 6391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6391">
                  <a:moveTo>
                    <a:pt x="4457" y="6391"/>
                  </a:moveTo>
                  <a:cubicBezTo>
                    <a:pt x="6509" y="6391"/>
                    <a:pt x="8171" y="4728"/>
                    <a:pt x="8171" y="2677"/>
                  </a:cubicBezTo>
                  <a:cubicBezTo>
                    <a:pt x="7188" y="420"/>
                    <a:pt x="4561" y="-611"/>
                    <a:pt x="2304" y="373"/>
                  </a:cubicBezTo>
                  <a:cubicBezTo>
                    <a:pt x="1273" y="822"/>
                    <a:pt x="450" y="1645"/>
                    <a:pt x="0" y="2677"/>
                  </a:cubicBezTo>
                  <a:cubicBezTo>
                    <a:pt x="366" y="4845"/>
                    <a:pt x="2259" y="6422"/>
                    <a:pt x="4457" y="63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="" xmlns:a16="http://schemas.microsoft.com/office/drawing/2014/main" id="{B12769E2-C591-7490-31CA-9A0016328401}"/>
                </a:ext>
              </a:extLst>
            </p:cNvPr>
            <p:cNvSpPr/>
            <p:nvPr/>
          </p:nvSpPr>
          <p:spPr>
            <a:xfrm>
              <a:off x="6662614" y="30221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="" xmlns:a16="http://schemas.microsoft.com/office/drawing/2014/main" id="{C1ED5E4B-125C-E8B8-A4C5-69F4CFC5F536}"/>
                </a:ext>
              </a:extLst>
            </p:cNvPr>
            <p:cNvSpPr/>
            <p:nvPr/>
          </p:nvSpPr>
          <p:spPr>
            <a:xfrm>
              <a:off x="6628443" y="3030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="" xmlns:a16="http://schemas.microsoft.com/office/drawing/2014/main" id="{4F516CCB-9330-8C2B-0621-914C49B889C0}"/>
                </a:ext>
              </a:extLst>
            </p:cNvPr>
            <p:cNvSpPr/>
            <p:nvPr/>
          </p:nvSpPr>
          <p:spPr>
            <a:xfrm>
              <a:off x="6592043" y="30414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="" xmlns:a16="http://schemas.microsoft.com/office/drawing/2014/main" id="{C90B86D0-DB04-B21E-1AAA-E1867CD0C04C}"/>
                </a:ext>
              </a:extLst>
            </p:cNvPr>
            <p:cNvSpPr/>
            <p:nvPr/>
          </p:nvSpPr>
          <p:spPr>
            <a:xfrm>
              <a:off x="6563071" y="3044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="" xmlns:a16="http://schemas.microsoft.com/office/drawing/2014/main" id="{61261E21-F708-0036-AC03-84A3D28B9288}"/>
                </a:ext>
              </a:extLst>
            </p:cNvPr>
            <p:cNvSpPr/>
            <p:nvPr/>
          </p:nvSpPr>
          <p:spPr>
            <a:xfrm>
              <a:off x="6525929" y="3041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="" xmlns:a16="http://schemas.microsoft.com/office/drawing/2014/main" id="{19832F80-7378-968A-42B9-94FD6354DDF1}"/>
                </a:ext>
              </a:extLst>
            </p:cNvPr>
            <p:cNvSpPr/>
            <p:nvPr/>
          </p:nvSpPr>
          <p:spPr>
            <a:xfrm>
              <a:off x="6493325" y="30452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="" xmlns:a16="http://schemas.microsoft.com/office/drawing/2014/main" id="{F0F0CC28-5706-5E55-AEEF-D0F86AFE5C64}"/>
                </a:ext>
              </a:extLst>
            </p:cNvPr>
            <p:cNvSpPr/>
            <p:nvPr/>
          </p:nvSpPr>
          <p:spPr>
            <a:xfrm>
              <a:off x="6456843" y="3038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="" xmlns:a16="http://schemas.microsoft.com/office/drawing/2014/main" id="{DE4394F7-1B4D-B753-C09F-85A836D486F7}"/>
                </a:ext>
              </a:extLst>
            </p:cNvPr>
            <p:cNvSpPr/>
            <p:nvPr/>
          </p:nvSpPr>
          <p:spPr>
            <a:xfrm>
              <a:off x="6424900" y="30340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="" xmlns:a16="http://schemas.microsoft.com/office/drawing/2014/main" id="{1C688003-2762-E567-00B5-06DB5AC0BEFC}"/>
                </a:ext>
              </a:extLst>
            </p:cNvPr>
            <p:cNvSpPr/>
            <p:nvPr/>
          </p:nvSpPr>
          <p:spPr>
            <a:xfrm>
              <a:off x="6390728" y="30273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="" xmlns:a16="http://schemas.microsoft.com/office/drawing/2014/main" id="{3ADE6243-6E63-061E-0099-EBC0EC0E786D}"/>
                </a:ext>
              </a:extLst>
            </p:cNvPr>
            <p:cNvSpPr/>
            <p:nvPr/>
          </p:nvSpPr>
          <p:spPr>
            <a:xfrm>
              <a:off x="6356970" y="3022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="" xmlns:a16="http://schemas.microsoft.com/office/drawing/2014/main" id="{A02836E6-9F97-FB33-1020-6CC4B3644199}"/>
                </a:ext>
              </a:extLst>
            </p:cNvPr>
            <p:cNvSpPr/>
            <p:nvPr/>
          </p:nvSpPr>
          <p:spPr>
            <a:xfrm>
              <a:off x="6323954" y="30117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="" xmlns:a16="http://schemas.microsoft.com/office/drawing/2014/main" id="{E4F4685B-B0C8-93DC-B2D6-C673A809313C}"/>
                </a:ext>
              </a:extLst>
            </p:cNvPr>
            <p:cNvSpPr/>
            <p:nvPr/>
          </p:nvSpPr>
          <p:spPr>
            <a:xfrm>
              <a:off x="6291928" y="299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="" xmlns:a16="http://schemas.microsoft.com/office/drawing/2014/main" id="{B30F9F5C-A795-C607-6579-CCB663763536}"/>
                </a:ext>
              </a:extLst>
            </p:cNvPr>
            <p:cNvSpPr/>
            <p:nvPr/>
          </p:nvSpPr>
          <p:spPr>
            <a:xfrm>
              <a:off x="6260728" y="2985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="" xmlns:a16="http://schemas.microsoft.com/office/drawing/2014/main" id="{3BAA7DEE-8208-D31A-CF18-DDBE2D585C12}"/>
                </a:ext>
              </a:extLst>
            </p:cNvPr>
            <p:cNvSpPr/>
            <p:nvPr/>
          </p:nvSpPr>
          <p:spPr>
            <a:xfrm>
              <a:off x="6230271" y="2964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="" xmlns:a16="http://schemas.microsoft.com/office/drawing/2014/main" id="{713CE8E4-EF07-3614-C6B7-8EC623BBE61A}"/>
                </a:ext>
              </a:extLst>
            </p:cNvPr>
            <p:cNvSpPr/>
            <p:nvPr/>
          </p:nvSpPr>
          <p:spPr>
            <a:xfrm>
              <a:off x="6200557" y="2950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="" xmlns:a16="http://schemas.microsoft.com/office/drawing/2014/main" id="{9E768322-E8BC-68FB-6734-74FD1B291DA8}"/>
                </a:ext>
              </a:extLst>
            </p:cNvPr>
            <p:cNvSpPr/>
            <p:nvPr/>
          </p:nvSpPr>
          <p:spPr>
            <a:xfrm>
              <a:off x="6167871" y="29300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="" xmlns:a16="http://schemas.microsoft.com/office/drawing/2014/main" id="{0D8F55DB-1FA5-41C7-611A-AAFA0C0252F9}"/>
                </a:ext>
              </a:extLst>
            </p:cNvPr>
            <p:cNvSpPr/>
            <p:nvPr/>
          </p:nvSpPr>
          <p:spPr>
            <a:xfrm>
              <a:off x="6144925" y="29085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="" xmlns:a16="http://schemas.microsoft.com/office/drawing/2014/main" id="{6189FE59-4F0F-9AC1-9F48-65A58F665040}"/>
                </a:ext>
              </a:extLst>
            </p:cNvPr>
            <p:cNvSpPr/>
            <p:nvPr/>
          </p:nvSpPr>
          <p:spPr>
            <a:xfrm>
              <a:off x="6115128" y="28854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="" xmlns:a16="http://schemas.microsoft.com/office/drawing/2014/main" id="{805AC43F-2E83-2F11-CC67-D661A94D1D24}"/>
                </a:ext>
              </a:extLst>
            </p:cNvPr>
            <p:cNvSpPr/>
            <p:nvPr/>
          </p:nvSpPr>
          <p:spPr>
            <a:xfrm>
              <a:off x="6090614" y="28617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="" xmlns:a16="http://schemas.microsoft.com/office/drawing/2014/main" id="{8E1486A4-7866-FFEB-16A5-90B7FDBCAD36}"/>
                </a:ext>
              </a:extLst>
            </p:cNvPr>
            <p:cNvSpPr/>
            <p:nvPr/>
          </p:nvSpPr>
          <p:spPr>
            <a:xfrm>
              <a:off x="6071382" y="28357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="" xmlns:a16="http://schemas.microsoft.com/office/drawing/2014/main" id="{48EF01AD-F173-FAEA-EAB4-925320A26ABC}"/>
                </a:ext>
              </a:extLst>
            </p:cNvPr>
            <p:cNvSpPr/>
            <p:nvPr/>
          </p:nvSpPr>
          <p:spPr>
            <a:xfrm>
              <a:off x="6051243" y="280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="" xmlns:a16="http://schemas.microsoft.com/office/drawing/2014/main" id="{6CD721B6-713D-00D8-66C4-D8DB8AB5A0E1}"/>
                </a:ext>
              </a:extLst>
            </p:cNvPr>
            <p:cNvSpPr/>
            <p:nvPr/>
          </p:nvSpPr>
          <p:spPr>
            <a:xfrm>
              <a:off x="6028957" y="27740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="" xmlns:a16="http://schemas.microsoft.com/office/drawing/2014/main" id="{60AFC0A1-FC06-D61A-4A33-C12333F6C091}"/>
                </a:ext>
              </a:extLst>
            </p:cNvPr>
            <p:cNvSpPr/>
            <p:nvPr/>
          </p:nvSpPr>
          <p:spPr>
            <a:xfrm>
              <a:off x="6010385" y="2743613"/>
              <a:ext cx="4211" cy="7428"/>
            </a:xfrm>
            <a:custGeom>
              <a:avLst/>
              <a:gdLst>
                <a:gd name="connsiteX0" fmla="*/ 3714 w 4211"/>
                <a:gd name="connsiteY0" fmla="*/ 7428 h 7428"/>
                <a:gd name="connsiteX1" fmla="*/ 3714 w 4211"/>
                <a:gd name="connsiteY1" fmla="*/ 3714 h 7428"/>
                <a:gd name="connsiteX2" fmla="*/ 3714 w 4211"/>
                <a:gd name="connsiteY2" fmla="*/ 0 h 7428"/>
                <a:gd name="connsiteX3" fmla="*/ 0 w 4211"/>
                <a:gd name="connsiteY3" fmla="*/ 3714 h 7428"/>
                <a:gd name="connsiteX4" fmla="*/ 3714 w 4211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1" h="7428">
                  <a:moveTo>
                    <a:pt x="3714" y="7428"/>
                  </a:moveTo>
                  <a:cubicBezTo>
                    <a:pt x="4255" y="6249"/>
                    <a:pt x="4255" y="4893"/>
                    <a:pt x="3714" y="3714"/>
                  </a:cubicBezTo>
                  <a:cubicBezTo>
                    <a:pt x="4378" y="2565"/>
                    <a:pt x="4378" y="1149"/>
                    <a:pt x="3714" y="0"/>
                  </a:cubicBezTo>
                  <a:lnTo>
                    <a:pt x="0" y="3714"/>
                  </a:ln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="" xmlns:a16="http://schemas.microsoft.com/office/drawing/2014/main" id="{A22B5F24-3CCF-ED82-EB67-64429FB7080B}"/>
                </a:ext>
              </a:extLst>
            </p:cNvPr>
            <p:cNvSpPr/>
            <p:nvPr/>
          </p:nvSpPr>
          <p:spPr>
            <a:xfrm>
              <a:off x="5997636" y="2712413"/>
              <a:ext cx="6071" cy="8430"/>
            </a:xfrm>
            <a:custGeom>
              <a:avLst/>
              <a:gdLst>
                <a:gd name="connsiteX0" fmla="*/ 121 w 6071"/>
                <a:gd name="connsiteY0" fmla="*/ 8172 h 8430"/>
                <a:gd name="connsiteX1" fmla="*/ 5814 w 6071"/>
                <a:gd name="connsiteY1" fmla="*/ 5465 h 8430"/>
                <a:gd name="connsiteX2" fmla="*/ 6064 w 6071"/>
                <a:gd name="connsiteY2" fmla="*/ 3715 h 8430"/>
                <a:gd name="connsiteX3" fmla="*/ 1607 w 6071"/>
                <a:gd name="connsiteY3" fmla="*/ 0 h 8430"/>
                <a:gd name="connsiteX4" fmla="*/ 1607 w 6071"/>
                <a:gd name="connsiteY4" fmla="*/ 3715 h 8430"/>
                <a:gd name="connsiteX5" fmla="*/ 121 w 6071"/>
                <a:gd name="connsiteY5" fmla="*/ 8172 h 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1" h="8430">
                  <a:moveTo>
                    <a:pt x="121" y="8172"/>
                  </a:moveTo>
                  <a:cubicBezTo>
                    <a:pt x="2440" y="8996"/>
                    <a:pt x="4989" y="7785"/>
                    <a:pt x="5814" y="5465"/>
                  </a:cubicBezTo>
                  <a:cubicBezTo>
                    <a:pt x="6013" y="4904"/>
                    <a:pt x="6098" y="4309"/>
                    <a:pt x="6064" y="3715"/>
                  </a:cubicBezTo>
                  <a:cubicBezTo>
                    <a:pt x="5698" y="1547"/>
                    <a:pt x="3805" y="-30"/>
                    <a:pt x="1607" y="0"/>
                  </a:cubicBezTo>
                  <a:lnTo>
                    <a:pt x="1607" y="3715"/>
                  </a:lnTo>
                  <a:cubicBezTo>
                    <a:pt x="305" y="4798"/>
                    <a:pt x="-271" y="6525"/>
                    <a:pt x="121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="" xmlns:a16="http://schemas.microsoft.com/office/drawing/2014/main" id="{3E87DD88-F03B-F8C2-B876-CA7D6EAC67AD}"/>
                </a:ext>
              </a:extLst>
            </p:cNvPr>
            <p:cNvSpPr/>
            <p:nvPr/>
          </p:nvSpPr>
          <p:spPr>
            <a:xfrm>
              <a:off x="5979928" y="26804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="" xmlns:a16="http://schemas.microsoft.com/office/drawing/2014/main" id="{E1D56D06-5CB6-5BB1-EEB4-164594D2EC6D}"/>
                </a:ext>
              </a:extLst>
            </p:cNvPr>
            <p:cNvSpPr/>
            <p:nvPr/>
          </p:nvSpPr>
          <p:spPr>
            <a:xfrm>
              <a:off x="5967300" y="26477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="" xmlns:a16="http://schemas.microsoft.com/office/drawing/2014/main" id="{3800F997-154F-6BEF-D30D-C94D9DB5E348}"/>
                </a:ext>
              </a:extLst>
            </p:cNvPr>
            <p:cNvSpPr/>
            <p:nvPr/>
          </p:nvSpPr>
          <p:spPr>
            <a:xfrm>
              <a:off x="5956157" y="2617328"/>
              <a:ext cx="10400" cy="5798"/>
            </a:xfrm>
            <a:custGeom>
              <a:avLst/>
              <a:gdLst>
                <a:gd name="connsiteX0" fmla="*/ 5200 w 10400"/>
                <a:gd name="connsiteY0" fmla="*/ 5200 h 5798"/>
                <a:gd name="connsiteX1" fmla="*/ 10400 w 10400"/>
                <a:gd name="connsiteY1" fmla="*/ 5200 h 5798"/>
                <a:gd name="connsiteX2" fmla="*/ 5200 w 10400"/>
                <a:gd name="connsiteY2" fmla="*/ 0 h 5798"/>
                <a:gd name="connsiteX3" fmla="*/ 0 w 10400"/>
                <a:gd name="connsiteY3" fmla="*/ 5200 h 5798"/>
                <a:gd name="connsiteX4" fmla="*/ 5200 w 10400"/>
                <a:gd name="connsiteY4" fmla="*/ 5200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5798">
                  <a:moveTo>
                    <a:pt x="5200" y="5200"/>
                  </a:moveTo>
                  <a:cubicBezTo>
                    <a:pt x="6841" y="5999"/>
                    <a:pt x="8759" y="599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1641" y="5999"/>
                    <a:pt x="3559" y="5999"/>
                    <a:pt x="52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="" xmlns:a16="http://schemas.microsoft.com/office/drawing/2014/main" id="{355A2FEB-D2A8-6779-CEE7-1721184C3305}"/>
                </a:ext>
              </a:extLst>
            </p:cNvPr>
            <p:cNvSpPr/>
            <p:nvPr/>
          </p:nvSpPr>
          <p:spPr>
            <a:xfrm>
              <a:off x="5948728" y="2580928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="" xmlns:a16="http://schemas.microsoft.com/office/drawing/2014/main" id="{B3129804-FA4F-9A22-1254-4278D5BA31CF}"/>
                </a:ext>
              </a:extLst>
            </p:cNvPr>
            <p:cNvSpPr/>
            <p:nvPr/>
          </p:nvSpPr>
          <p:spPr>
            <a:xfrm>
              <a:off x="5942785" y="25467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="" xmlns:a16="http://schemas.microsoft.com/office/drawing/2014/main" id="{547B1D0F-4A86-6BEA-1B71-052E10F99FE8}"/>
                </a:ext>
              </a:extLst>
            </p:cNvPr>
            <p:cNvSpPr/>
            <p:nvPr/>
          </p:nvSpPr>
          <p:spPr>
            <a:xfrm>
              <a:off x="5938328" y="2512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="" xmlns:a16="http://schemas.microsoft.com/office/drawing/2014/main" id="{F8A3831D-2F2D-C330-C714-666762310110}"/>
                </a:ext>
              </a:extLst>
            </p:cNvPr>
            <p:cNvSpPr/>
            <p:nvPr/>
          </p:nvSpPr>
          <p:spPr>
            <a:xfrm>
              <a:off x="5936842" y="2481530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="" xmlns:a16="http://schemas.microsoft.com/office/drawing/2014/main" id="{88001A2D-6715-6ABF-7EB5-06185439009A}"/>
                </a:ext>
              </a:extLst>
            </p:cNvPr>
            <p:cNvSpPr/>
            <p:nvPr/>
          </p:nvSpPr>
          <p:spPr>
            <a:xfrm>
              <a:off x="5936842" y="24472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="" xmlns:a16="http://schemas.microsoft.com/office/drawing/2014/main" id="{64AC5F58-7C5E-F0F9-E744-26EEAE416478}"/>
                </a:ext>
              </a:extLst>
            </p:cNvPr>
            <p:cNvSpPr/>
            <p:nvPr/>
          </p:nvSpPr>
          <p:spPr>
            <a:xfrm>
              <a:off x="5942188" y="2412444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="" xmlns:a16="http://schemas.microsoft.com/office/drawing/2014/main" id="{DEC83A8E-B6F4-25C9-2B30-BD2DE72140DC}"/>
                </a:ext>
              </a:extLst>
            </p:cNvPr>
            <p:cNvSpPr/>
            <p:nvPr/>
          </p:nvSpPr>
          <p:spPr>
            <a:xfrm>
              <a:off x="5941300" y="2372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7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="" xmlns:a16="http://schemas.microsoft.com/office/drawing/2014/main" id="{2B562EA3-0BFA-8B12-0603-689BB199D97B}"/>
                </a:ext>
              </a:extLst>
            </p:cNvPr>
            <p:cNvSpPr/>
            <p:nvPr/>
          </p:nvSpPr>
          <p:spPr>
            <a:xfrm>
              <a:off x="5945709" y="2337270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="" xmlns:a16="http://schemas.microsoft.com/office/drawing/2014/main" id="{433ABB29-268E-B32E-1694-E3D0F55D802C}"/>
                </a:ext>
              </a:extLst>
            </p:cNvPr>
            <p:cNvSpPr/>
            <p:nvPr/>
          </p:nvSpPr>
          <p:spPr>
            <a:xfrm>
              <a:off x="5951700" y="2301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="" xmlns:a16="http://schemas.microsoft.com/office/drawing/2014/main" id="{C9A3D2A5-8572-EA46-8278-724F86E96BF3}"/>
                </a:ext>
              </a:extLst>
            </p:cNvPr>
            <p:cNvSpPr/>
            <p:nvPr/>
          </p:nvSpPr>
          <p:spPr>
            <a:xfrm>
              <a:off x="5958385" y="22644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="" xmlns:a16="http://schemas.microsoft.com/office/drawing/2014/main" id="{88FF49F9-6F3B-12D4-7BB1-5F55914AC745}"/>
                </a:ext>
              </a:extLst>
            </p:cNvPr>
            <p:cNvSpPr/>
            <p:nvPr/>
          </p:nvSpPr>
          <p:spPr>
            <a:xfrm>
              <a:off x="5970992" y="2232527"/>
              <a:ext cx="26022" cy="26000"/>
            </a:xfrm>
            <a:custGeom>
              <a:avLst/>
              <a:gdLst>
                <a:gd name="connsiteX0" fmla="*/ 12651 w 26022"/>
                <a:gd name="connsiteY0" fmla="*/ 26000 h 26000"/>
                <a:gd name="connsiteX1" fmla="*/ 26022 w 26022"/>
                <a:gd name="connsiteY1" fmla="*/ 12629 h 26000"/>
                <a:gd name="connsiteX2" fmla="*/ 12651 w 26022"/>
                <a:gd name="connsiteY2" fmla="*/ 0 h 26000"/>
                <a:gd name="connsiteX3" fmla="*/ 22 w 26022"/>
                <a:gd name="connsiteY3" fmla="*/ 12629 h 26000"/>
                <a:gd name="connsiteX4" fmla="*/ 11886 w 26022"/>
                <a:gd name="connsiteY4" fmla="*/ 25978 h 26000"/>
                <a:gd name="connsiteX5" fmla="*/ 12651 w 26022"/>
                <a:gd name="connsiteY5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22" h="26000">
                  <a:moveTo>
                    <a:pt x="12651" y="26000"/>
                  </a:moveTo>
                  <a:cubicBezTo>
                    <a:pt x="20036" y="26000"/>
                    <a:pt x="26022" y="20013"/>
                    <a:pt x="26022" y="12629"/>
                  </a:cubicBezTo>
                  <a:cubicBezTo>
                    <a:pt x="25628" y="5535"/>
                    <a:pt x="19755" y="-11"/>
                    <a:pt x="12651" y="0"/>
                  </a:cubicBezTo>
                  <a:cubicBezTo>
                    <a:pt x="5676" y="0"/>
                    <a:pt x="22" y="5654"/>
                    <a:pt x="22" y="12629"/>
                  </a:cubicBezTo>
                  <a:cubicBezTo>
                    <a:pt x="-388" y="19591"/>
                    <a:pt x="4924" y="25568"/>
                    <a:pt x="11886" y="25978"/>
                  </a:cubicBezTo>
                  <a:cubicBezTo>
                    <a:pt x="12141" y="25993"/>
                    <a:pt x="12396" y="26000"/>
                    <a:pt x="1265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="" xmlns:a16="http://schemas.microsoft.com/office/drawing/2014/main" id="{B02082BC-6027-CE29-2A32-290D28C28CBC}"/>
                </a:ext>
              </a:extLst>
            </p:cNvPr>
            <p:cNvSpPr/>
            <p:nvPr/>
          </p:nvSpPr>
          <p:spPr>
            <a:xfrm>
              <a:off x="5987357" y="2203556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="" xmlns:a16="http://schemas.microsoft.com/office/drawing/2014/main" id="{9C469BC3-EDEC-3578-2CB3-924C72D22D3B}"/>
                </a:ext>
              </a:extLst>
            </p:cNvPr>
            <p:cNvSpPr/>
            <p:nvPr/>
          </p:nvSpPr>
          <p:spPr>
            <a:xfrm>
              <a:off x="6005928" y="2175327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="" xmlns:a16="http://schemas.microsoft.com/office/drawing/2014/main" id="{3A7A34AF-788F-E04D-4EE6-B054DFA9D612}"/>
                </a:ext>
              </a:extLst>
            </p:cNvPr>
            <p:cNvSpPr/>
            <p:nvPr/>
          </p:nvSpPr>
          <p:spPr>
            <a:xfrm>
              <a:off x="6025985" y="2147787"/>
              <a:ext cx="11143" cy="11196"/>
            </a:xfrm>
            <a:custGeom>
              <a:avLst/>
              <a:gdLst>
                <a:gd name="connsiteX0" fmla="*/ 5943 w 11143"/>
                <a:gd name="connsiteY0" fmla="*/ 11197 h 11196"/>
                <a:gd name="connsiteX1" fmla="*/ 11143 w 11143"/>
                <a:gd name="connsiteY1" fmla="*/ 5254 h 11196"/>
                <a:gd name="connsiteX2" fmla="*/ 5943 w 11143"/>
                <a:gd name="connsiteY2" fmla="*/ 54 h 11196"/>
                <a:gd name="connsiteX3" fmla="*/ 53 w 11143"/>
                <a:gd name="connsiteY3" fmla="*/ 4458 h 11196"/>
                <a:gd name="connsiteX4" fmla="*/ 0 w 11143"/>
                <a:gd name="connsiteY4" fmla="*/ 5254 h 11196"/>
                <a:gd name="connsiteX5" fmla="*/ 5943 w 11143"/>
                <a:gd name="connsiteY5" fmla="*/ 11197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943" y="11197"/>
                  </a:moveTo>
                  <a:cubicBezTo>
                    <a:pt x="8932" y="10820"/>
                    <a:pt x="11167" y="8267"/>
                    <a:pt x="11143" y="5254"/>
                  </a:cubicBezTo>
                  <a:cubicBezTo>
                    <a:pt x="11143" y="2382"/>
                    <a:pt x="8815" y="54"/>
                    <a:pt x="5943" y="54"/>
                  </a:cubicBezTo>
                  <a:cubicBezTo>
                    <a:pt x="3101" y="-356"/>
                    <a:pt x="464" y="1615"/>
                    <a:pt x="53" y="4458"/>
                  </a:cubicBezTo>
                  <a:cubicBezTo>
                    <a:pt x="15" y="4721"/>
                    <a:pt x="-2" y="4988"/>
                    <a:pt x="0" y="5254"/>
                  </a:cubicBezTo>
                  <a:cubicBezTo>
                    <a:pt x="0" y="8536"/>
                    <a:pt x="2661" y="11197"/>
                    <a:pt x="5943" y="1119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="" xmlns:a16="http://schemas.microsoft.com/office/drawing/2014/main" id="{29F0A87A-7F58-44F5-8510-4ED28EC9A764}"/>
                </a:ext>
              </a:extLst>
            </p:cNvPr>
            <p:cNvSpPr/>
            <p:nvPr/>
          </p:nvSpPr>
          <p:spPr>
            <a:xfrm>
              <a:off x="6046785" y="2120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="" xmlns:a16="http://schemas.microsoft.com/office/drawing/2014/main" id="{2D25519E-9424-4E57-1AAF-EE65FB19E82A}"/>
                </a:ext>
              </a:extLst>
            </p:cNvPr>
            <p:cNvSpPr/>
            <p:nvPr/>
          </p:nvSpPr>
          <p:spPr>
            <a:xfrm>
              <a:off x="6068328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="" xmlns:a16="http://schemas.microsoft.com/office/drawing/2014/main" id="{3FC9350E-F904-7F68-5D3A-BC4ACBA9F7A7}"/>
                </a:ext>
              </a:extLst>
            </p:cNvPr>
            <p:cNvSpPr/>
            <p:nvPr/>
          </p:nvSpPr>
          <p:spPr>
            <a:xfrm>
              <a:off x="6095071" y="2070584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cubicBezTo>
                    <a:pt x="0" y="3714"/>
                    <a:pt x="0" y="0"/>
                    <a:pt x="0" y="0"/>
                  </a:cubicBez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="" xmlns:a16="http://schemas.microsoft.com/office/drawing/2014/main" id="{CB3C39E4-F211-9B59-DE78-396896611DD4}"/>
                </a:ext>
              </a:extLst>
            </p:cNvPr>
            <p:cNvSpPr/>
            <p:nvPr/>
          </p:nvSpPr>
          <p:spPr>
            <a:xfrm>
              <a:off x="6112157" y="2049784"/>
              <a:ext cx="7428" cy="74285"/>
            </a:xfrm>
            <a:custGeom>
              <a:avLst/>
              <a:gdLst>
                <a:gd name="connsiteX0" fmla="*/ 7429 w 7428"/>
                <a:gd name="connsiteY0" fmla="*/ 0 h 74285"/>
                <a:gd name="connsiteX1" fmla="*/ 7429 w 7428"/>
                <a:gd name="connsiteY1" fmla="*/ 0 h 74285"/>
                <a:gd name="connsiteX2" fmla="*/ 0 w 7428"/>
                <a:gd name="connsiteY2" fmla="*/ 0 h 74285"/>
                <a:gd name="connsiteX3" fmla="*/ 7429 w 7428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74285">
                  <a:moveTo>
                    <a:pt x="7429" y="0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7429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="" xmlns:a16="http://schemas.microsoft.com/office/drawing/2014/main" id="{B3EA99A8-C34E-0820-987E-B19DD8B29DA2}"/>
                </a:ext>
              </a:extLst>
            </p:cNvPr>
            <p:cNvSpPr/>
            <p:nvPr/>
          </p:nvSpPr>
          <p:spPr>
            <a:xfrm>
              <a:off x="6141871" y="2019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="" xmlns:a16="http://schemas.microsoft.com/office/drawing/2014/main" id="{FAC37381-32EF-9FCF-3F6A-6CD517735178}"/>
                </a:ext>
              </a:extLst>
            </p:cNvPr>
            <p:cNvSpPr/>
            <p:nvPr/>
          </p:nvSpPr>
          <p:spPr>
            <a:xfrm>
              <a:off x="6166385" y="20052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="" xmlns:a16="http://schemas.microsoft.com/office/drawing/2014/main" id="{317B7D74-A0F5-6DAD-2300-C855E64ABAD0}"/>
                </a:ext>
              </a:extLst>
            </p:cNvPr>
            <p:cNvSpPr/>
            <p:nvPr/>
          </p:nvSpPr>
          <p:spPr>
            <a:xfrm>
              <a:off x="6196843" y="197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="" xmlns:a16="http://schemas.microsoft.com/office/drawing/2014/main" id="{F952EC59-2363-8ED6-4E06-27C679D02563}"/>
                </a:ext>
              </a:extLst>
            </p:cNvPr>
            <p:cNvSpPr/>
            <p:nvPr/>
          </p:nvSpPr>
          <p:spPr>
            <a:xfrm>
              <a:off x="6226557" y="19598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="" xmlns:a16="http://schemas.microsoft.com/office/drawing/2014/main" id="{0B61D8EC-053A-FB88-619C-6DC6843AE5F6}"/>
                </a:ext>
              </a:extLst>
            </p:cNvPr>
            <p:cNvSpPr/>
            <p:nvPr/>
          </p:nvSpPr>
          <p:spPr>
            <a:xfrm>
              <a:off x="6256271" y="1949498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="" xmlns:a16="http://schemas.microsoft.com/office/drawing/2014/main" id="{70E76A35-CB48-9734-EE38-90281F7703DA}"/>
                </a:ext>
              </a:extLst>
            </p:cNvPr>
            <p:cNvSpPr/>
            <p:nvPr/>
          </p:nvSpPr>
          <p:spPr>
            <a:xfrm>
              <a:off x="6288214" y="19286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="" xmlns:a16="http://schemas.microsoft.com/office/drawing/2014/main" id="{BB011B54-2FF1-69DC-8C4D-AD435B1237E8}"/>
                </a:ext>
              </a:extLst>
            </p:cNvPr>
            <p:cNvSpPr/>
            <p:nvPr/>
          </p:nvSpPr>
          <p:spPr>
            <a:xfrm>
              <a:off x="6324614" y="19160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="" xmlns:a16="http://schemas.microsoft.com/office/drawing/2014/main" id="{6C902AC8-3C5A-8343-7015-449EAAC04736}"/>
                </a:ext>
              </a:extLst>
            </p:cNvPr>
            <p:cNvSpPr/>
            <p:nvPr/>
          </p:nvSpPr>
          <p:spPr>
            <a:xfrm>
              <a:off x="6353586" y="1905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="" xmlns:a16="http://schemas.microsoft.com/office/drawing/2014/main" id="{96761C40-61D6-39C8-C9AA-BEC67D191D65}"/>
                </a:ext>
              </a:extLst>
            </p:cNvPr>
            <p:cNvSpPr/>
            <p:nvPr/>
          </p:nvSpPr>
          <p:spPr>
            <a:xfrm>
              <a:off x="6387014" y="189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="" xmlns:a16="http://schemas.microsoft.com/office/drawing/2014/main" id="{893BC364-02D1-3BEC-4C66-B3C479A52047}"/>
                </a:ext>
              </a:extLst>
            </p:cNvPr>
            <p:cNvSpPr/>
            <p:nvPr/>
          </p:nvSpPr>
          <p:spPr>
            <a:xfrm>
              <a:off x="6424900" y="1890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="" xmlns:a16="http://schemas.microsoft.com/office/drawing/2014/main" id="{AF64B651-F128-FB10-30E9-BF8B5446CA70}"/>
                </a:ext>
              </a:extLst>
            </p:cNvPr>
            <p:cNvSpPr/>
            <p:nvPr/>
          </p:nvSpPr>
          <p:spPr>
            <a:xfrm>
              <a:off x="6459071" y="18863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="" xmlns:a16="http://schemas.microsoft.com/office/drawing/2014/main" id="{80563A89-0DDC-DE54-97A5-E52714AE655F}"/>
                </a:ext>
              </a:extLst>
            </p:cNvPr>
            <p:cNvSpPr/>
            <p:nvPr/>
          </p:nvSpPr>
          <p:spPr>
            <a:xfrm>
              <a:off x="6491757" y="18841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="" xmlns:a16="http://schemas.microsoft.com/office/drawing/2014/main" id="{87E02BE5-844D-A370-CF0E-C5EC0B6E5034}"/>
                </a:ext>
              </a:extLst>
            </p:cNvPr>
            <p:cNvSpPr/>
            <p:nvPr/>
          </p:nvSpPr>
          <p:spPr>
            <a:xfrm>
              <a:off x="6528157" y="1887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="" xmlns:a16="http://schemas.microsoft.com/office/drawing/2014/main" id="{169FE316-0CBF-1C99-0827-FA411F3F300B}"/>
                </a:ext>
              </a:extLst>
            </p:cNvPr>
            <p:cNvSpPr/>
            <p:nvPr/>
          </p:nvSpPr>
          <p:spPr>
            <a:xfrm>
              <a:off x="6559357" y="18878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="" xmlns:a16="http://schemas.microsoft.com/office/drawing/2014/main" id="{5DAD7296-64B7-D353-72BE-E3162B1658E1}"/>
                </a:ext>
              </a:extLst>
            </p:cNvPr>
            <p:cNvSpPr/>
            <p:nvPr/>
          </p:nvSpPr>
          <p:spPr>
            <a:xfrm>
              <a:off x="6590354" y="1890813"/>
              <a:ext cx="8229" cy="5784"/>
            </a:xfrm>
            <a:custGeom>
              <a:avLst/>
              <a:gdLst>
                <a:gd name="connsiteX0" fmla="*/ 7632 w 8229"/>
                <a:gd name="connsiteY0" fmla="*/ 4457 h 5784"/>
                <a:gd name="connsiteX1" fmla="*/ 7632 w 8229"/>
                <a:gd name="connsiteY1" fmla="*/ 0 h 5784"/>
                <a:gd name="connsiteX2" fmla="*/ 204 w 8229"/>
                <a:gd name="connsiteY2" fmla="*/ 0 h 5784"/>
                <a:gd name="connsiteX3" fmla="*/ 3131 w 8229"/>
                <a:gd name="connsiteY3" fmla="*/ 5583 h 5784"/>
                <a:gd name="connsiteX4" fmla="*/ 7632 w 8229"/>
                <a:gd name="connsiteY4" fmla="*/ 4457 h 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29" h="5784">
                  <a:moveTo>
                    <a:pt x="7632" y="4457"/>
                  </a:moveTo>
                  <a:cubicBezTo>
                    <a:pt x="8428" y="3078"/>
                    <a:pt x="8428" y="1379"/>
                    <a:pt x="7632" y="0"/>
                  </a:cubicBezTo>
                  <a:lnTo>
                    <a:pt x="204" y="0"/>
                  </a:lnTo>
                  <a:cubicBezTo>
                    <a:pt x="-530" y="2350"/>
                    <a:pt x="781" y="4849"/>
                    <a:pt x="3131" y="5583"/>
                  </a:cubicBezTo>
                  <a:cubicBezTo>
                    <a:pt x="4723" y="6080"/>
                    <a:pt x="6461" y="5645"/>
                    <a:pt x="7632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="" xmlns:a16="http://schemas.microsoft.com/office/drawing/2014/main" id="{849AA032-4532-31AA-4B62-99BF0BE9CCD5}"/>
                </a:ext>
              </a:extLst>
            </p:cNvPr>
            <p:cNvSpPr/>
            <p:nvPr/>
          </p:nvSpPr>
          <p:spPr>
            <a:xfrm>
              <a:off x="6627700" y="18930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="" xmlns:a16="http://schemas.microsoft.com/office/drawing/2014/main" id="{D815C51B-8BFD-D964-5AA0-E27362F17835}"/>
                </a:ext>
              </a:extLst>
            </p:cNvPr>
            <p:cNvSpPr/>
            <p:nvPr/>
          </p:nvSpPr>
          <p:spPr>
            <a:xfrm>
              <a:off x="6661872" y="1904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="" xmlns:a16="http://schemas.microsoft.com/office/drawing/2014/main" id="{45C37BF0-B8BA-842B-24DD-BD5FC83FB921}"/>
                </a:ext>
              </a:extLst>
            </p:cNvPr>
            <p:cNvSpPr/>
            <p:nvPr/>
          </p:nvSpPr>
          <p:spPr>
            <a:xfrm>
              <a:off x="6695300" y="19175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="" xmlns:a16="http://schemas.microsoft.com/office/drawing/2014/main" id="{59C05843-EC44-890E-B475-42540E94706B}"/>
                </a:ext>
              </a:extLst>
            </p:cNvPr>
            <p:cNvSpPr/>
            <p:nvPr/>
          </p:nvSpPr>
          <p:spPr>
            <a:xfrm>
              <a:off x="6725757" y="19205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="" xmlns:a16="http://schemas.microsoft.com/office/drawing/2014/main" id="{BB520837-6872-B476-F5B0-FE0820194072}"/>
                </a:ext>
              </a:extLst>
            </p:cNvPr>
            <p:cNvSpPr/>
            <p:nvPr/>
          </p:nvSpPr>
          <p:spPr>
            <a:xfrm>
              <a:off x="6757700" y="1933898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="" xmlns:a16="http://schemas.microsoft.com/office/drawing/2014/main" id="{FEF2826A-9A9A-B6C7-8469-EA75ACADD1C9}"/>
                </a:ext>
              </a:extLst>
            </p:cNvPr>
            <p:cNvSpPr/>
            <p:nvPr/>
          </p:nvSpPr>
          <p:spPr>
            <a:xfrm>
              <a:off x="6789643" y="19509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="" xmlns:a16="http://schemas.microsoft.com/office/drawing/2014/main" id="{CF61F9C5-96E6-44F8-52C1-C011068D162D}"/>
                </a:ext>
              </a:extLst>
            </p:cNvPr>
            <p:cNvSpPr/>
            <p:nvPr/>
          </p:nvSpPr>
          <p:spPr>
            <a:xfrm>
              <a:off x="6820100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="" xmlns:a16="http://schemas.microsoft.com/office/drawing/2014/main" id="{13D68B19-1455-E4E3-EE06-EE532F456256}"/>
                </a:ext>
              </a:extLst>
            </p:cNvPr>
            <p:cNvSpPr/>
            <p:nvPr/>
          </p:nvSpPr>
          <p:spPr>
            <a:xfrm>
              <a:off x="6852786" y="1994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="" xmlns:a16="http://schemas.microsoft.com/office/drawing/2014/main" id="{EA04E23E-1409-E3EB-DB2F-34F532536797}"/>
                </a:ext>
              </a:extLst>
            </p:cNvPr>
            <p:cNvSpPr/>
            <p:nvPr/>
          </p:nvSpPr>
          <p:spPr>
            <a:xfrm>
              <a:off x="6878043" y="2009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="" xmlns:a16="http://schemas.microsoft.com/office/drawing/2014/main" id="{6EF4DA8A-60B9-5750-B2C5-AB5DDB01FD42}"/>
                </a:ext>
              </a:extLst>
            </p:cNvPr>
            <p:cNvSpPr/>
            <p:nvPr/>
          </p:nvSpPr>
          <p:spPr>
            <a:xfrm>
              <a:off x="6903300" y="2028241"/>
              <a:ext cx="7428" cy="9657"/>
            </a:xfrm>
            <a:custGeom>
              <a:avLst/>
              <a:gdLst>
                <a:gd name="connsiteX0" fmla="*/ 3714 w 7428"/>
                <a:gd name="connsiteY0" fmla="*/ 9657 h 9657"/>
                <a:gd name="connsiteX1" fmla="*/ 7428 w 7428"/>
                <a:gd name="connsiteY1" fmla="*/ 9657 h 9657"/>
                <a:gd name="connsiteX2" fmla="*/ 3714 w 7428"/>
                <a:gd name="connsiteY2" fmla="*/ 0 h 9657"/>
                <a:gd name="connsiteX3" fmla="*/ 0 w 7428"/>
                <a:gd name="connsiteY3" fmla="*/ 3714 h 9657"/>
                <a:gd name="connsiteX4" fmla="*/ 3714 w 7428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9657">
                  <a:moveTo>
                    <a:pt x="3714" y="9657"/>
                  </a:moveTo>
                  <a:lnTo>
                    <a:pt x="7428" y="9657"/>
                  </a:ln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3714"/>
                    <a:pt x="2228" y="9657"/>
                    <a:pt x="37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="" xmlns:a16="http://schemas.microsoft.com/office/drawing/2014/main" id="{1CB433BB-0BA4-C9E7-24A9-E6DE67647D92}"/>
                </a:ext>
              </a:extLst>
            </p:cNvPr>
            <p:cNvSpPr/>
            <p:nvPr/>
          </p:nvSpPr>
          <p:spPr>
            <a:xfrm>
              <a:off x="6928557" y="20549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="" xmlns:a16="http://schemas.microsoft.com/office/drawing/2014/main" id="{32AC6E6B-F328-B2BE-28AD-8F7986F7F202}"/>
                </a:ext>
              </a:extLst>
            </p:cNvPr>
            <p:cNvSpPr/>
            <p:nvPr/>
          </p:nvSpPr>
          <p:spPr>
            <a:xfrm>
              <a:off x="6951586" y="2079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="" xmlns:a16="http://schemas.microsoft.com/office/drawing/2014/main" id="{B2E90146-ADE7-1EA9-2600-2335BAEF5864}"/>
                </a:ext>
              </a:extLst>
            </p:cNvPr>
            <p:cNvSpPr/>
            <p:nvPr/>
          </p:nvSpPr>
          <p:spPr>
            <a:xfrm>
              <a:off x="6971643" y="2104756"/>
              <a:ext cx="12628" cy="11933"/>
            </a:xfrm>
            <a:custGeom>
              <a:avLst/>
              <a:gdLst>
                <a:gd name="connsiteX0" fmla="*/ 5943 w 12628"/>
                <a:gd name="connsiteY0" fmla="*/ 11886 h 11933"/>
                <a:gd name="connsiteX1" fmla="*/ 12582 w 12628"/>
                <a:gd name="connsiteY1" fmla="*/ 6733 h 11933"/>
                <a:gd name="connsiteX2" fmla="*/ 12629 w 12628"/>
                <a:gd name="connsiteY2" fmla="*/ 5943 h 11933"/>
                <a:gd name="connsiteX3" fmla="*/ 5943 w 12628"/>
                <a:gd name="connsiteY3" fmla="*/ 0 h 11933"/>
                <a:gd name="connsiteX4" fmla="*/ 0 w 12628"/>
                <a:gd name="connsiteY4" fmla="*/ 5943 h 11933"/>
                <a:gd name="connsiteX5" fmla="*/ 5943 w 12628"/>
                <a:gd name="connsiteY5" fmla="*/ 11886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5943" y="11886"/>
                  </a:moveTo>
                  <a:cubicBezTo>
                    <a:pt x="9199" y="12296"/>
                    <a:pt x="12172" y="9989"/>
                    <a:pt x="12582" y="6733"/>
                  </a:cubicBezTo>
                  <a:cubicBezTo>
                    <a:pt x="12615" y="6471"/>
                    <a:pt x="12631" y="6207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="" xmlns:a16="http://schemas.microsoft.com/office/drawing/2014/main" id="{231D074A-EDE4-C072-3D81-ADAE3B8A9E7F}"/>
                </a:ext>
              </a:extLst>
            </p:cNvPr>
            <p:cNvSpPr/>
            <p:nvPr/>
          </p:nvSpPr>
          <p:spPr>
            <a:xfrm>
              <a:off x="6991700" y="21322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="" xmlns:a16="http://schemas.microsoft.com/office/drawing/2014/main" id="{A08B42E2-D480-2F3C-B2E7-EE368232E977}"/>
                </a:ext>
              </a:extLst>
            </p:cNvPr>
            <p:cNvSpPr/>
            <p:nvPr/>
          </p:nvSpPr>
          <p:spPr>
            <a:xfrm>
              <a:off x="7009481" y="2161956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="" xmlns:a16="http://schemas.microsoft.com/office/drawing/2014/main" id="{5B758D33-78D5-E36D-8185-24F3387911EB}"/>
                </a:ext>
              </a:extLst>
            </p:cNvPr>
            <p:cNvSpPr/>
            <p:nvPr/>
          </p:nvSpPr>
          <p:spPr>
            <a:xfrm>
              <a:off x="7022157" y="21864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="" xmlns:a16="http://schemas.microsoft.com/office/drawing/2014/main" id="{8C6BD794-1B46-EC01-2739-EC392CDFE205}"/>
                </a:ext>
              </a:extLst>
            </p:cNvPr>
            <p:cNvSpPr/>
            <p:nvPr/>
          </p:nvSpPr>
          <p:spPr>
            <a:xfrm>
              <a:off x="7037758" y="2218413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="" xmlns:a16="http://schemas.microsoft.com/office/drawing/2014/main" id="{94DC9A38-5B88-A805-CAC3-89F597D6B48A}"/>
                </a:ext>
              </a:extLst>
            </p:cNvPr>
            <p:cNvSpPr/>
            <p:nvPr/>
          </p:nvSpPr>
          <p:spPr>
            <a:xfrm>
              <a:off x="7051872" y="2251842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="" xmlns:a16="http://schemas.microsoft.com/office/drawing/2014/main" id="{40B90010-9E13-0E73-2447-1503956E29E2}"/>
                </a:ext>
              </a:extLst>
            </p:cNvPr>
            <p:cNvSpPr/>
            <p:nvPr/>
          </p:nvSpPr>
          <p:spPr>
            <a:xfrm>
              <a:off x="7066729" y="2288194"/>
              <a:ext cx="12628" cy="12675"/>
            </a:xfrm>
            <a:custGeom>
              <a:avLst/>
              <a:gdLst>
                <a:gd name="connsiteX0" fmla="*/ 6686 w 12628"/>
                <a:gd name="connsiteY0" fmla="*/ 12676 h 12675"/>
                <a:gd name="connsiteX1" fmla="*/ 12629 w 12628"/>
                <a:gd name="connsiteY1" fmla="*/ 5990 h 12675"/>
                <a:gd name="connsiteX2" fmla="*/ 6686 w 12628"/>
                <a:gd name="connsiteY2" fmla="*/ 47 h 12675"/>
                <a:gd name="connsiteX3" fmla="*/ 47 w 12628"/>
                <a:gd name="connsiteY3" fmla="*/ 5200 h 12675"/>
                <a:gd name="connsiteX4" fmla="*/ 0 w 12628"/>
                <a:gd name="connsiteY4" fmla="*/ 5990 h 12675"/>
                <a:gd name="connsiteX5" fmla="*/ 6686 w 12628"/>
                <a:gd name="connsiteY5" fmla="*/ 12676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76"/>
                  </a:moveTo>
                  <a:cubicBezTo>
                    <a:pt x="10086" y="12296"/>
                    <a:pt x="12650" y="9411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29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0" y="9683"/>
                    <a:pt x="2993" y="12676"/>
                    <a:pt x="6686" y="1267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="" xmlns:a16="http://schemas.microsoft.com/office/drawing/2014/main" id="{9C681A65-888F-5E91-D114-A55A323C01F9}"/>
                </a:ext>
              </a:extLst>
            </p:cNvPr>
            <p:cNvSpPr/>
            <p:nvPr/>
          </p:nvSpPr>
          <p:spPr>
            <a:xfrm>
              <a:off x="7077129" y="23224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="" xmlns:a16="http://schemas.microsoft.com/office/drawing/2014/main" id="{BBA663B8-CE19-1AE3-CB5F-42EA79256400}"/>
                </a:ext>
              </a:extLst>
            </p:cNvPr>
            <p:cNvSpPr/>
            <p:nvPr/>
          </p:nvSpPr>
          <p:spPr>
            <a:xfrm>
              <a:off x="7084558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="" xmlns:a16="http://schemas.microsoft.com/office/drawing/2014/main" id="{74417CE9-F8B3-F56E-C231-B8912730AD10}"/>
                </a:ext>
              </a:extLst>
            </p:cNvPr>
            <p:cNvSpPr/>
            <p:nvPr/>
          </p:nvSpPr>
          <p:spPr>
            <a:xfrm>
              <a:off x="7090500" y="2390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="" xmlns:a16="http://schemas.microsoft.com/office/drawing/2014/main" id="{B329F45D-5415-AB03-1FD2-A6227488D3F5}"/>
                </a:ext>
              </a:extLst>
            </p:cNvPr>
            <p:cNvSpPr/>
            <p:nvPr/>
          </p:nvSpPr>
          <p:spPr>
            <a:xfrm>
              <a:off x="7094215" y="24264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="" xmlns:a16="http://schemas.microsoft.com/office/drawing/2014/main" id="{8F6DF21A-06B0-B323-3BB3-1A56A6D6BACD}"/>
                </a:ext>
              </a:extLst>
            </p:cNvPr>
            <p:cNvSpPr/>
            <p:nvPr/>
          </p:nvSpPr>
          <p:spPr>
            <a:xfrm>
              <a:off x="7131728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="" xmlns:a16="http://schemas.microsoft.com/office/drawing/2014/main" id="{36F8FB98-BF42-5CB1-711F-AC3CE6235715}"/>
                </a:ext>
              </a:extLst>
            </p:cNvPr>
            <p:cNvSpPr/>
            <p:nvPr/>
          </p:nvSpPr>
          <p:spPr>
            <a:xfrm>
              <a:off x="7132100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="" xmlns:a16="http://schemas.microsoft.com/office/drawing/2014/main" id="{E2F91AED-51F6-68C6-56B8-369E0FB72031}"/>
                </a:ext>
              </a:extLst>
            </p:cNvPr>
            <p:cNvSpPr/>
            <p:nvPr/>
          </p:nvSpPr>
          <p:spPr>
            <a:xfrm>
              <a:off x="7128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="" xmlns:a16="http://schemas.microsoft.com/office/drawing/2014/main" id="{BD6B32D0-B9E6-2A16-DF41-50B1EC1328E0}"/>
                </a:ext>
              </a:extLst>
            </p:cNvPr>
            <p:cNvSpPr/>
            <p:nvPr/>
          </p:nvSpPr>
          <p:spPr>
            <a:xfrm>
              <a:off x="7124672" y="2564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="" xmlns:a16="http://schemas.microsoft.com/office/drawing/2014/main" id="{D43E474E-4B2C-83DC-2F41-6744FF9A9665}"/>
                </a:ext>
              </a:extLst>
            </p:cNvPr>
            <p:cNvSpPr/>
            <p:nvPr/>
          </p:nvSpPr>
          <p:spPr>
            <a:xfrm>
              <a:off x="7117986" y="2598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="" xmlns:a16="http://schemas.microsoft.com/office/drawing/2014/main" id="{C1C399B1-EA99-254C-4FCA-09B199609759}"/>
                </a:ext>
              </a:extLst>
            </p:cNvPr>
            <p:cNvSpPr/>
            <p:nvPr/>
          </p:nvSpPr>
          <p:spPr>
            <a:xfrm>
              <a:off x="7109072" y="2632184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="" xmlns:a16="http://schemas.microsoft.com/office/drawing/2014/main" id="{3950F4C9-7494-5472-F74D-2803DB985E89}"/>
                </a:ext>
              </a:extLst>
            </p:cNvPr>
            <p:cNvSpPr/>
            <p:nvPr/>
          </p:nvSpPr>
          <p:spPr>
            <a:xfrm>
              <a:off x="7098672" y="26648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3715" y="8171"/>
                    <a:pt x="8172" y="8171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="" xmlns:a16="http://schemas.microsoft.com/office/drawing/2014/main" id="{7DC5897E-6453-C808-8AF7-4279C902C8C3}"/>
                </a:ext>
              </a:extLst>
            </p:cNvPr>
            <p:cNvSpPr/>
            <p:nvPr/>
          </p:nvSpPr>
          <p:spPr>
            <a:xfrm>
              <a:off x="7086043" y="2700673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="" xmlns:a16="http://schemas.microsoft.com/office/drawing/2014/main" id="{B8CCE81C-CEB2-A7E8-F21D-887610BEAC77}"/>
                </a:ext>
              </a:extLst>
            </p:cNvPr>
            <p:cNvSpPr/>
            <p:nvPr/>
          </p:nvSpPr>
          <p:spPr>
            <a:xfrm>
              <a:off x="7071929" y="27287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="" xmlns:a16="http://schemas.microsoft.com/office/drawing/2014/main" id="{55D066D9-1BF3-7BE3-8D97-27FA7298B801}"/>
                </a:ext>
              </a:extLst>
            </p:cNvPr>
            <p:cNvSpPr/>
            <p:nvPr/>
          </p:nvSpPr>
          <p:spPr>
            <a:xfrm>
              <a:off x="7059446" y="2766045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="" xmlns:a16="http://schemas.microsoft.com/office/drawing/2014/main" id="{9A316BFA-4530-D5C7-D05F-E3A96A9D982A}"/>
                </a:ext>
              </a:extLst>
            </p:cNvPr>
            <p:cNvSpPr/>
            <p:nvPr/>
          </p:nvSpPr>
          <p:spPr>
            <a:xfrm>
              <a:off x="7039243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="" xmlns:a16="http://schemas.microsoft.com/office/drawing/2014/main" id="{5E7A2CC1-F4D6-766F-3100-0ACEF5589767}"/>
                </a:ext>
              </a:extLst>
            </p:cNvPr>
            <p:cNvSpPr/>
            <p:nvPr/>
          </p:nvSpPr>
          <p:spPr>
            <a:xfrm>
              <a:off x="7023643" y="2819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="" xmlns:a16="http://schemas.microsoft.com/office/drawing/2014/main" id="{4005EFDC-850F-1C48-05DF-AC0F22B1ECA0}"/>
                </a:ext>
              </a:extLst>
            </p:cNvPr>
            <p:cNvSpPr/>
            <p:nvPr/>
          </p:nvSpPr>
          <p:spPr>
            <a:xfrm>
              <a:off x="7000615" y="2847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="" xmlns:a16="http://schemas.microsoft.com/office/drawing/2014/main" id="{3CFADEE9-3DAA-D0BB-428B-B3859A1211B2}"/>
                </a:ext>
              </a:extLst>
            </p:cNvPr>
            <p:cNvSpPr/>
            <p:nvPr/>
          </p:nvSpPr>
          <p:spPr>
            <a:xfrm>
              <a:off x="6980557" y="2874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="" xmlns:a16="http://schemas.microsoft.com/office/drawing/2014/main" id="{DE952E0A-9FFE-C5BC-D29A-51B55F0AD05D}"/>
                </a:ext>
              </a:extLst>
            </p:cNvPr>
            <p:cNvSpPr/>
            <p:nvPr/>
          </p:nvSpPr>
          <p:spPr>
            <a:xfrm>
              <a:off x="6956786" y="29048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="" xmlns:a16="http://schemas.microsoft.com/office/drawing/2014/main" id="{BD183278-F571-0D00-DABD-2E5A9849FE3F}"/>
                </a:ext>
              </a:extLst>
            </p:cNvPr>
            <p:cNvSpPr/>
            <p:nvPr/>
          </p:nvSpPr>
          <p:spPr>
            <a:xfrm>
              <a:off x="6931529" y="2928585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="" xmlns:a16="http://schemas.microsoft.com/office/drawing/2014/main" id="{57BEB69F-1931-C976-1A9A-0A33209CFD55}"/>
                </a:ext>
              </a:extLst>
            </p:cNvPr>
            <p:cNvSpPr/>
            <p:nvPr/>
          </p:nvSpPr>
          <p:spPr>
            <a:xfrm>
              <a:off x="6904126" y="29508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="" xmlns:a16="http://schemas.microsoft.com/office/drawing/2014/main" id="{34F942A4-70AE-5D38-3C14-EAC0491253C0}"/>
                </a:ext>
              </a:extLst>
            </p:cNvPr>
            <p:cNvSpPr/>
            <p:nvPr/>
          </p:nvSpPr>
          <p:spPr>
            <a:xfrm>
              <a:off x="6877300" y="2965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="" xmlns:a16="http://schemas.microsoft.com/office/drawing/2014/main" id="{CA8E65C0-7A08-CAB8-1229-159F9DA64584}"/>
                </a:ext>
              </a:extLst>
            </p:cNvPr>
            <p:cNvSpPr/>
            <p:nvPr/>
          </p:nvSpPr>
          <p:spPr>
            <a:xfrm>
              <a:off x="6844614" y="299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="" xmlns:a16="http://schemas.microsoft.com/office/drawing/2014/main" id="{B6A07A3E-F1B7-24D0-28EF-84AE4A851C91}"/>
                </a:ext>
              </a:extLst>
            </p:cNvPr>
            <p:cNvSpPr/>
            <p:nvPr/>
          </p:nvSpPr>
          <p:spPr>
            <a:xfrm>
              <a:off x="6820843" y="30050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="" xmlns:a16="http://schemas.microsoft.com/office/drawing/2014/main" id="{7E7DEF3F-7DFE-AFC8-04B7-74352E557EC4}"/>
                </a:ext>
              </a:extLst>
            </p:cNvPr>
            <p:cNvSpPr/>
            <p:nvPr/>
          </p:nvSpPr>
          <p:spPr>
            <a:xfrm>
              <a:off x="6787414" y="30214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="" xmlns:a16="http://schemas.microsoft.com/office/drawing/2014/main" id="{057646B5-9332-7DC5-38F0-FBD7A56B5B2E}"/>
                </a:ext>
              </a:extLst>
            </p:cNvPr>
            <p:cNvSpPr/>
            <p:nvPr/>
          </p:nvSpPr>
          <p:spPr>
            <a:xfrm>
              <a:off x="6752500" y="3031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="" xmlns:a16="http://schemas.microsoft.com/office/drawing/2014/main" id="{63E575B3-2158-AB63-6D53-D26E75DD93EA}"/>
                </a:ext>
              </a:extLst>
            </p:cNvPr>
            <p:cNvSpPr/>
            <p:nvPr/>
          </p:nvSpPr>
          <p:spPr>
            <a:xfrm>
              <a:off x="6719814" y="30444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="" xmlns:a16="http://schemas.microsoft.com/office/drawing/2014/main" id="{43098411-2E45-F556-07F0-5AD90936F61D}"/>
                </a:ext>
              </a:extLst>
            </p:cNvPr>
            <p:cNvSpPr/>
            <p:nvPr/>
          </p:nvSpPr>
          <p:spPr>
            <a:xfrm>
              <a:off x="6687129" y="30548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="" xmlns:a16="http://schemas.microsoft.com/office/drawing/2014/main" id="{75E6F4B9-6046-EF79-35F6-CFFF82B26CFB}"/>
                </a:ext>
              </a:extLst>
            </p:cNvPr>
            <p:cNvSpPr/>
            <p:nvPr/>
          </p:nvSpPr>
          <p:spPr>
            <a:xfrm>
              <a:off x="6653700" y="30637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="" xmlns:a16="http://schemas.microsoft.com/office/drawing/2014/main" id="{79B021A0-E45E-E6E4-8881-E9097CBF6A9C}"/>
                </a:ext>
              </a:extLst>
            </p:cNvPr>
            <p:cNvSpPr/>
            <p:nvPr/>
          </p:nvSpPr>
          <p:spPr>
            <a:xfrm>
              <a:off x="6623243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="" xmlns:a16="http://schemas.microsoft.com/office/drawing/2014/main" id="{CE1BFF20-0D14-DB42-8633-A4DA077D729B}"/>
                </a:ext>
              </a:extLst>
            </p:cNvPr>
            <p:cNvSpPr/>
            <p:nvPr/>
          </p:nvSpPr>
          <p:spPr>
            <a:xfrm>
              <a:off x="6586843" y="30764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="" xmlns:a16="http://schemas.microsoft.com/office/drawing/2014/main" id="{60E978B3-5B0D-DD79-F032-473512197128}"/>
                </a:ext>
              </a:extLst>
            </p:cNvPr>
            <p:cNvSpPr/>
            <p:nvPr/>
          </p:nvSpPr>
          <p:spPr>
            <a:xfrm>
              <a:off x="6551929" y="3079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="" xmlns:a16="http://schemas.microsoft.com/office/drawing/2014/main" id="{C22A65AE-9606-49C2-8091-BD972CBD9A7E}"/>
                </a:ext>
              </a:extLst>
            </p:cNvPr>
            <p:cNvSpPr/>
            <p:nvPr/>
          </p:nvSpPr>
          <p:spPr>
            <a:xfrm>
              <a:off x="6521389" y="3084585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="" xmlns:a16="http://schemas.microsoft.com/office/drawing/2014/main" id="{0C46DC47-4C0A-D070-4288-357C030DC214}"/>
                </a:ext>
              </a:extLst>
            </p:cNvPr>
            <p:cNvSpPr/>
            <p:nvPr/>
          </p:nvSpPr>
          <p:spPr>
            <a:xfrm>
              <a:off x="6480614" y="3083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="" xmlns:a16="http://schemas.microsoft.com/office/drawing/2014/main" id="{1504BD8D-68F0-D13E-9D57-86EEB5A63A4E}"/>
                </a:ext>
              </a:extLst>
            </p:cNvPr>
            <p:cNvSpPr/>
            <p:nvPr/>
          </p:nvSpPr>
          <p:spPr>
            <a:xfrm>
              <a:off x="6449414" y="308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="" xmlns:a16="http://schemas.microsoft.com/office/drawing/2014/main" id="{B33659CD-1980-F233-C101-0172ECBEBD25}"/>
                </a:ext>
              </a:extLst>
            </p:cNvPr>
            <p:cNvSpPr/>
            <p:nvPr/>
          </p:nvSpPr>
          <p:spPr>
            <a:xfrm>
              <a:off x="6415986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="" xmlns:a16="http://schemas.microsoft.com/office/drawing/2014/main" id="{87F177FD-13A0-A23C-4859-ACD8315CF048}"/>
                </a:ext>
              </a:extLst>
            </p:cNvPr>
            <p:cNvSpPr/>
            <p:nvPr/>
          </p:nvSpPr>
          <p:spPr>
            <a:xfrm>
              <a:off x="6380328" y="306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="" xmlns:a16="http://schemas.microsoft.com/office/drawing/2014/main" id="{AEC97B90-E3B7-8757-55CC-8C58B7221A43}"/>
                </a:ext>
              </a:extLst>
            </p:cNvPr>
            <p:cNvSpPr/>
            <p:nvPr/>
          </p:nvSpPr>
          <p:spPr>
            <a:xfrm>
              <a:off x="6348055" y="3060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="" xmlns:a16="http://schemas.microsoft.com/office/drawing/2014/main" id="{DE796BD1-7F0C-B4CC-9D3C-ACAAE34418C4}"/>
                </a:ext>
              </a:extLst>
            </p:cNvPr>
            <p:cNvSpPr/>
            <p:nvPr/>
          </p:nvSpPr>
          <p:spPr>
            <a:xfrm>
              <a:off x="6315700" y="304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="" xmlns:a16="http://schemas.microsoft.com/office/drawing/2014/main" id="{D3CF4C13-DA32-7724-6108-1FCD5E7FE900}"/>
                </a:ext>
              </a:extLst>
            </p:cNvPr>
            <p:cNvSpPr/>
            <p:nvPr/>
          </p:nvSpPr>
          <p:spPr>
            <a:xfrm>
              <a:off x="6283014" y="303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="" xmlns:a16="http://schemas.microsoft.com/office/drawing/2014/main" id="{B48132EB-E8E9-2629-CC00-BD1CB67EB94E}"/>
                </a:ext>
              </a:extLst>
            </p:cNvPr>
            <p:cNvSpPr/>
            <p:nvPr/>
          </p:nvSpPr>
          <p:spPr>
            <a:xfrm>
              <a:off x="6251814" y="302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="" xmlns:a16="http://schemas.microsoft.com/office/drawing/2014/main" id="{DB5CA7EA-E93C-5E1A-AEC7-23768D76F078}"/>
                </a:ext>
              </a:extLst>
            </p:cNvPr>
            <p:cNvSpPr/>
            <p:nvPr/>
          </p:nvSpPr>
          <p:spPr>
            <a:xfrm>
              <a:off x="6220614" y="300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="" xmlns:a16="http://schemas.microsoft.com/office/drawing/2014/main" id="{AE094CAA-5E24-FA2C-1B62-2B8D7591B329}"/>
                </a:ext>
              </a:extLst>
            </p:cNvPr>
            <p:cNvSpPr/>
            <p:nvPr/>
          </p:nvSpPr>
          <p:spPr>
            <a:xfrm>
              <a:off x="6190900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="" xmlns:a16="http://schemas.microsoft.com/office/drawing/2014/main" id="{02A09747-8E12-9CC2-FAC5-D4BDA2BBC517}"/>
                </a:ext>
              </a:extLst>
            </p:cNvPr>
            <p:cNvSpPr/>
            <p:nvPr/>
          </p:nvSpPr>
          <p:spPr>
            <a:xfrm>
              <a:off x="6161598" y="2970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="" xmlns:a16="http://schemas.microsoft.com/office/drawing/2014/main" id="{3DE780EC-1DC0-AF91-4E2A-51DA4D37AF63}"/>
                </a:ext>
              </a:extLst>
            </p:cNvPr>
            <p:cNvSpPr/>
            <p:nvPr/>
          </p:nvSpPr>
          <p:spPr>
            <a:xfrm>
              <a:off x="6134112" y="2950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="" xmlns:a16="http://schemas.microsoft.com/office/drawing/2014/main" id="{FFCC5A16-8505-9414-E79C-5A6BD49995CA}"/>
                </a:ext>
              </a:extLst>
            </p:cNvPr>
            <p:cNvSpPr/>
            <p:nvPr/>
          </p:nvSpPr>
          <p:spPr>
            <a:xfrm>
              <a:off x="6107370" y="2923385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="" xmlns:a16="http://schemas.microsoft.com/office/drawing/2014/main" id="{4AA0E567-10F5-19A0-56BC-B85424E0D3FC}"/>
                </a:ext>
              </a:extLst>
            </p:cNvPr>
            <p:cNvSpPr/>
            <p:nvPr/>
          </p:nvSpPr>
          <p:spPr>
            <a:xfrm>
              <a:off x="6080957" y="2899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="" xmlns:a16="http://schemas.microsoft.com/office/drawing/2014/main" id="{4DC9EA43-F9C2-8892-FF65-D2A474ACC763}"/>
                </a:ext>
              </a:extLst>
            </p:cNvPr>
            <p:cNvSpPr/>
            <p:nvPr/>
          </p:nvSpPr>
          <p:spPr>
            <a:xfrm>
              <a:off x="6059414" y="2879556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="" xmlns:a16="http://schemas.microsoft.com/office/drawing/2014/main" id="{49B46F4A-B721-FB95-87A3-E35BEC4FCD05}"/>
                </a:ext>
              </a:extLst>
            </p:cNvPr>
            <p:cNvSpPr/>
            <p:nvPr/>
          </p:nvSpPr>
          <p:spPr>
            <a:xfrm>
              <a:off x="6035725" y="28528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="" xmlns:a16="http://schemas.microsoft.com/office/drawing/2014/main" id="{84437D44-01AD-CB5F-A1ED-FABB248EA39B}"/>
                </a:ext>
              </a:extLst>
            </p:cNvPr>
            <p:cNvSpPr/>
            <p:nvPr/>
          </p:nvSpPr>
          <p:spPr>
            <a:xfrm>
              <a:off x="6011871" y="2818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="" xmlns:a16="http://schemas.microsoft.com/office/drawing/2014/main" id="{EF73D5F8-7B6C-803C-CA1F-0F8FC57A709F}"/>
                </a:ext>
              </a:extLst>
            </p:cNvPr>
            <p:cNvSpPr/>
            <p:nvPr/>
          </p:nvSpPr>
          <p:spPr>
            <a:xfrm>
              <a:off x="5993300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="" xmlns:a16="http://schemas.microsoft.com/office/drawing/2014/main" id="{488A1CF2-8AE2-3884-E2D6-F233A6F0B393}"/>
                </a:ext>
              </a:extLst>
            </p:cNvPr>
            <p:cNvSpPr/>
            <p:nvPr/>
          </p:nvSpPr>
          <p:spPr>
            <a:xfrm>
              <a:off x="5979185" y="27655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="" xmlns:a16="http://schemas.microsoft.com/office/drawing/2014/main" id="{F9EDA2D6-0C8F-CD39-11DE-EE57E8E99CB2}"/>
                </a:ext>
              </a:extLst>
            </p:cNvPr>
            <p:cNvSpPr/>
            <p:nvPr/>
          </p:nvSpPr>
          <p:spPr>
            <a:xfrm>
              <a:off x="5959128" y="2729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="" xmlns:a16="http://schemas.microsoft.com/office/drawing/2014/main" id="{70B167FA-A646-0A2D-2022-3EBA6A96FC79}"/>
                </a:ext>
              </a:extLst>
            </p:cNvPr>
            <p:cNvSpPr/>
            <p:nvPr/>
          </p:nvSpPr>
          <p:spPr>
            <a:xfrm>
              <a:off x="5948131" y="2700673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="" xmlns:a16="http://schemas.microsoft.com/office/drawing/2014/main" id="{A859D4DB-5121-736F-24A0-D12BB9B5EF00}"/>
                </a:ext>
              </a:extLst>
            </p:cNvPr>
            <p:cNvSpPr/>
            <p:nvPr/>
          </p:nvSpPr>
          <p:spPr>
            <a:xfrm>
              <a:off x="5932385" y="2664870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="" xmlns:a16="http://schemas.microsoft.com/office/drawing/2014/main" id="{FB17A883-B8AD-5217-EF9F-BED4C11C6FFE}"/>
                </a:ext>
              </a:extLst>
            </p:cNvPr>
            <p:cNvSpPr/>
            <p:nvPr/>
          </p:nvSpPr>
          <p:spPr>
            <a:xfrm>
              <a:off x="5921242" y="263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="" xmlns:a16="http://schemas.microsoft.com/office/drawing/2014/main" id="{1ADEAEA2-1AB3-1D13-1489-3D6D41D75BD7}"/>
                </a:ext>
              </a:extLst>
            </p:cNvPr>
            <p:cNvSpPr/>
            <p:nvPr/>
          </p:nvSpPr>
          <p:spPr>
            <a:xfrm>
              <a:off x="5911585" y="2596528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="" xmlns:a16="http://schemas.microsoft.com/office/drawing/2014/main" id="{FD0E540E-17E0-9CB3-A529-C2DF105B0867}"/>
                </a:ext>
              </a:extLst>
            </p:cNvPr>
            <p:cNvSpPr/>
            <p:nvPr/>
          </p:nvSpPr>
          <p:spPr>
            <a:xfrm>
              <a:off x="5904900" y="25623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="" xmlns:a16="http://schemas.microsoft.com/office/drawing/2014/main" id="{591F6EFC-5C6B-F851-72DB-81179EFFEEC8}"/>
                </a:ext>
              </a:extLst>
            </p:cNvPr>
            <p:cNvSpPr/>
            <p:nvPr/>
          </p:nvSpPr>
          <p:spPr>
            <a:xfrm>
              <a:off x="5900442" y="2528928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="" xmlns:a16="http://schemas.microsoft.com/office/drawing/2014/main" id="{EDE086EF-1CD9-6ADA-A0FF-BC1E84D083DD}"/>
                </a:ext>
              </a:extLst>
            </p:cNvPr>
            <p:cNvSpPr/>
            <p:nvPr/>
          </p:nvSpPr>
          <p:spPr>
            <a:xfrm>
              <a:off x="5898214" y="2495403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="" xmlns:a16="http://schemas.microsoft.com/office/drawing/2014/main" id="{0A4F0109-818F-0D29-452B-C08057B851B9}"/>
                </a:ext>
              </a:extLst>
            </p:cNvPr>
            <p:cNvSpPr/>
            <p:nvPr/>
          </p:nvSpPr>
          <p:spPr>
            <a:xfrm>
              <a:off x="5901928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="" xmlns:a16="http://schemas.microsoft.com/office/drawing/2014/main" id="{0F0832D4-01C9-7715-8303-2F4A8F86CFFA}"/>
                </a:ext>
              </a:extLst>
            </p:cNvPr>
            <p:cNvSpPr/>
            <p:nvPr/>
          </p:nvSpPr>
          <p:spPr>
            <a:xfrm>
              <a:off x="5898214" y="2425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="" xmlns:a16="http://schemas.microsoft.com/office/drawing/2014/main" id="{6725D67E-C612-747B-8FC6-0AFBDC8207E2}"/>
                </a:ext>
              </a:extLst>
            </p:cNvPr>
            <p:cNvSpPr/>
            <p:nvPr/>
          </p:nvSpPr>
          <p:spPr>
            <a:xfrm>
              <a:off x="5899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="" xmlns:a16="http://schemas.microsoft.com/office/drawing/2014/main" id="{5C86DCFF-52CF-29BF-2817-1CD40717A2FB}"/>
                </a:ext>
              </a:extLst>
            </p:cNvPr>
            <p:cNvSpPr/>
            <p:nvPr/>
          </p:nvSpPr>
          <p:spPr>
            <a:xfrm>
              <a:off x="5903367" y="2354308"/>
              <a:ext cx="14203" cy="14203"/>
            </a:xfrm>
            <a:custGeom>
              <a:avLst/>
              <a:gdLst>
                <a:gd name="connsiteX0" fmla="*/ 7475 w 14203"/>
                <a:gd name="connsiteY0" fmla="*/ 14162 h 14203"/>
                <a:gd name="connsiteX1" fmla="*/ 14161 w 14203"/>
                <a:gd name="connsiteY1" fmla="*/ 7476 h 14203"/>
                <a:gd name="connsiteX2" fmla="*/ 8260 w 14203"/>
                <a:gd name="connsiteY2" fmla="*/ 89 h 14203"/>
                <a:gd name="connsiteX3" fmla="*/ 7475 w 14203"/>
                <a:gd name="connsiteY3" fmla="*/ 47 h 14203"/>
                <a:gd name="connsiteX4" fmla="*/ 47 w 14203"/>
                <a:gd name="connsiteY4" fmla="*/ 5897 h 14203"/>
                <a:gd name="connsiteX5" fmla="*/ 47 w 14203"/>
                <a:gd name="connsiteY5" fmla="*/ 7476 h 14203"/>
                <a:gd name="connsiteX6" fmla="*/ 6691 w 14203"/>
                <a:gd name="connsiteY6" fmla="*/ 14203 h 14203"/>
                <a:gd name="connsiteX7" fmla="*/ 7475 w 14203"/>
                <a:gd name="connsiteY7" fmla="*/ 14162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5" y="14162"/>
                  </a:moveTo>
                  <a:cubicBezTo>
                    <a:pt x="11168" y="14162"/>
                    <a:pt x="14161" y="11168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24" y="11168"/>
                    <a:pt x="2999" y="14180"/>
                    <a:pt x="6691" y="14203"/>
                  </a:cubicBezTo>
                  <a:cubicBezTo>
                    <a:pt x="6953" y="14205"/>
                    <a:pt x="7215" y="14191"/>
                    <a:pt x="7475" y="1416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="" xmlns:a16="http://schemas.microsoft.com/office/drawing/2014/main" id="{C47D397A-9778-E4FF-44DD-29CE7A0E2FFB}"/>
                </a:ext>
              </a:extLst>
            </p:cNvPr>
            <p:cNvSpPr/>
            <p:nvPr/>
          </p:nvSpPr>
          <p:spPr>
            <a:xfrm>
              <a:off x="5908327" y="2318703"/>
              <a:ext cx="17830" cy="17828"/>
            </a:xfrm>
            <a:custGeom>
              <a:avLst/>
              <a:gdLst>
                <a:gd name="connsiteX0" fmla="*/ 9201 w 17830"/>
                <a:gd name="connsiteY0" fmla="*/ 17824 h 17828"/>
                <a:gd name="connsiteX1" fmla="*/ 17826 w 17830"/>
                <a:gd name="connsiteY1" fmla="*/ 8630 h 17828"/>
                <a:gd name="connsiteX2" fmla="*/ 8632 w 17830"/>
                <a:gd name="connsiteY2" fmla="*/ 5 h 17828"/>
                <a:gd name="connsiteX3" fmla="*/ 286 w 17830"/>
                <a:gd name="connsiteY3" fmla="*/ 6681 h 17828"/>
                <a:gd name="connsiteX4" fmla="*/ 6683 w 17830"/>
                <a:gd name="connsiteY4" fmla="*/ 17544 h 17828"/>
                <a:gd name="connsiteX5" fmla="*/ 9201 w 17830"/>
                <a:gd name="connsiteY5" fmla="*/ 1782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30" h="17828">
                  <a:moveTo>
                    <a:pt x="9201" y="17824"/>
                  </a:moveTo>
                  <a:cubicBezTo>
                    <a:pt x="14121" y="17667"/>
                    <a:pt x="17983" y="13551"/>
                    <a:pt x="17826" y="8630"/>
                  </a:cubicBezTo>
                  <a:cubicBezTo>
                    <a:pt x="17669" y="3709"/>
                    <a:pt x="13553" y="-152"/>
                    <a:pt x="8632" y="5"/>
                  </a:cubicBezTo>
                  <a:cubicBezTo>
                    <a:pt x="4677" y="131"/>
                    <a:pt x="1278" y="2850"/>
                    <a:pt x="286" y="6681"/>
                  </a:cubicBezTo>
                  <a:cubicBezTo>
                    <a:pt x="-947" y="11448"/>
                    <a:pt x="1917" y="16311"/>
                    <a:pt x="6683" y="17544"/>
                  </a:cubicBezTo>
                  <a:cubicBezTo>
                    <a:pt x="7505" y="17757"/>
                    <a:pt x="8353" y="17851"/>
                    <a:pt x="9201" y="1782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="" xmlns:a16="http://schemas.microsoft.com/office/drawing/2014/main" id="{6DB3B79F-AD73-9DA9-2F98-F2EDF37CF5AE}"/>
                </a:ext>
              </a:extLst>
            </p:cNvPr>
            <p:cNvSpPr/>
            <p:nvPr/>
          </p:nvSpPr>
          <p:spPr>
            <a:xfrm>
              <a:off x="5916042" y="22837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="" xmlns:a16="http://schemas.microsoft.com/office/drawing/2014/main" id="{FE9CFEA2-CC1A-1078-E300-4AF0FD3B2975}"/>
                </a:ext>
              </a:extLst>
            </p:cNvPr>
            <p:cNvSpPr/>
            <p:nvPr/>
          </p:nvSpPr>
          <p:spPr>
            <a:xfrm>
              <a:off x="5924957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="" xmlns:a16="http://schemas.microsoft.com/office/drawing/2014/main" id="{75EF7FBE-4F88-4729-38CA-CF41799FD9BD}"/>
                </a:ext>
              </a:extLst>
            </p:cNvPr>
            <p:cNvSpPr/>
            <p:nvPr/>
          </p:nvSpPr>
          <p:spPr>
            <a:xfrm>
              <a:off x="5937585" y="2217670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="" xmlns:a16="http://schemas.microsoft.com/office/drawing/2014/main" id="{A3CF64AC-8BC3-F33C-7A8E-78D20A584BA7}"/>
                </a:ext>
              </a:extLst>
            </p:cNvPr>
            <p:cNvSpPr/>
            <p:nvPr/>
          </p:nvSpPr>
          <p:spPr>
            <a:xfrm>
              <a:off x="5951700" y="2185727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="" xmlns:a16="http://schemas.microsoft.com/office/drawing/2014/main" id="{964F84C6-92CF-3B7B-D11F-4FF600F8BD56}"/>
                </a:ext>
              </a:extLst>
            </p:cNvPr>
            <p:cNvSpPr/>
            <p:nvPr/>
          </p:nvSpPr>
          <p:spPr>
            <a:xfrm>
              <a:off x="5969528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="" xmlns:a16="http://schemas.microsoft.com/office/drawing/2014/main" id="{BB30EC17-0915-5D14-ED3A-9EED1EC3E3D9}"/>
                </a:ext>
              </a:extLst>
            </p:cNvPr>
            <p:cNvSpPr/>
            <p:nvPr/>
          </p:nvSpPr>
          <p:spPr>
            <a:xfrm>
              <a:off x="5991071" y="2130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="" xmlns:a16="http://schemas.microsoft.com/office/drawing/2014/main" id="{1DA26545-E514-C0B5-1C7C-3E765FEC7EBA}"/>
                </a:ext>
              </a:extLst>
            </p:cNvPr>
            <p:cNvSpPr/>
            <p:nvPr/>
          </p:nvSpPr>
          <p:spPr>
            <a:xfrm>
              <a:off x="6011128" y="2102527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3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="" xmlns:a16="http://schemas.microsoft.com/office/drawing/2014/main" id="{D2052371-F265-BB55-E5AE-568D67188FE3}"/>
                </a:ext>
              </a:extLst>
            </p:cNvPr>
            <p:cNvSpPr/>
            <p:nvPr/>
          </p:nvSpPr>
          <p:spPr>
            <a:xfrm>
              <a:off x="6031928" y="2075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="" xmlns:a16="http://schemas.microsoft.com/office/drawing/2014/main" id="{2E5E5E4C-77AB-C25C-23B3-9A52C6B33610}"/>
                </a:ext>
              </a:extLst>
            </p:cNvPr>
            <p:cNvSpPr/>
            <p:nvPr/>
          </p:nvSpPr>
          <p:spPr>
            <a:xfrm>
              <a:off x="6054957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="" xmlns:a16="http://schemas.microsoft.com/office/drawing/2014/main" id="{372B3D2D-FD2E-52DD-5F7F-B8E572DDEF11}"/>
                </a:ext>
              </a:extLst>
            </p:cNvPr>
            <p:cNvSpPr/>
            <p:nvPr/>
          </p:nvSpPr>
          <p:spPr>
            <a:xfrm>
              <a:off x="6078728" y="2023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="" xmlns:a16="http://schemas.microsoft.com/office/drawing/2014/main" id="{4EBAF15E-B503-B11D-881B-6EC2EDEA2553}"/>
                </a:ext>
              </a:extLst>
            </p:cNvPr>
            <p:cNvSpPr/>
            <p:nvPr/>
          </p:nvSpPr>
          <p:spPr>
            <a:xfrm>
              <a:off x="6103243" y="2000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="" xmlns:a16="http://schemas.microsoft.com/office/drawing/2014/main" id="{BADFAF97-946D-BF59-F5E2-91999F187551}"/>
                </a:ext>
              </a:extLst>
            </p:cNvPr>
            <p:cNvSpPr/>
            <p:nvPr/>
          </p:nvSpPr>
          <p:spPr>
            <a:xfrm>
              <a:off x="6134443" y="19784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="" xmlns:a16="http://schemas.microsoft.com/office/drawing/2014/main" id="{4AFB3FEF-31D0-25EC-D27E-93C56F845E2A}"/>
                </a:ext>
              </a:extLst>
            </p:cNvPr>
            <p:cNvSpPr/>
            <p:nvPr/>
          </p:nvSpPr>
          <p:spPr>
            <a:xfrm>
              <a:off x="6161928" y="1957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="" xmlns:a16="http://schemas.microsoft.com/office/drawing/2014/main" id="{BC73504F-CE15-8BE6-F9C9-75096C74C293}"/>
                </a:ext>
              </a:extLst>
            </p:cNvPr>
            <p:cNvSpPr/>
            <p:nvPr/>
          </p:nvSpPr>
          <p:spPr>
            <a:xfrm>
              <a:off x="6190900" y="1938356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="" xmlns:a16="http://schemas.microsoft.com/office/drawing/2014/main" id="{4FB20418-0037-9A3C-2C18-1CCEBC629638}"/>
                </a:ext>
              </a:extLst>
            </p:cNvPr>
            <p:cNvSpPr/>
            <p:nvPr/>
          </p:nvSpPr>
          <p:spPr>
            <a:xfrm>
              <a:off x="6218348" y="1923644"/>
              <a:ext cx="8216" cy="5313"/>
            </a:xfrm>
            <a:custGeom>
              <a:avLst/>
              <a:gdLst>
                <a:gd name="connsiteX0" fmla="*/ 2266 w 8216"/>
                <a:gd name="connsiteY0" fmla="*/ 5054 h 5313"/>
                <a:gd name="connsiteX1" fmla="*/ 7959 w 8216"/>
                <a:gd name="connsiteY1" fmla="*/ 2348 h 5313"/>
                <a:gd name="connsiteX2" fmla="*/ 8209 w 8216"/>
                <a:gd name="connsiteY2" fmla="*/ 597 h 5313"/>
                <a:gd name="connsiteX3" fmla="*/ 3752 w 8216"/>
                <a:gd name="connsiteY3" fmla="*/ 597 h 5313"/>
                <a:gd name="connsiteX4" fmla="*/ 37 w 8216"/>
                <a:gd name="connsiteY4" fmla="*/ 597 h 5313"/>
                <a:gd name="connsiteX5" fmla="*/ 2266 w 8216"/>
                <a:gd name="connsiteY5" fmla="*/ 5054 h 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16" h="5313">
                  <a:moveTo>
                    <a:pt x="2266" y="5054"/>
                  </a:moveTo>
                  <a:cubicBezTo>
                    <a:pt x="4585" y="5879"/>
                    <a:pt x="7134" y="4667"/>
                    <a:pt x="7959" y="2348"/>
                  </a:cubicBezTo>
                  <a:cubicBezTo>
                    <a:pt x="8158" y="1787"/>
                    <a:pt x="8243" y="1192"/>
                    <a:pt x="8209" y="597"/>
                  </a:cubicBezTo>
                  <a:cubicBezTo>
                    <a:pt x="6830" y="-199"/>
                    <a:pt x="5131" y="-199"/>
                    <a:pt x="3752" y="597"/>
                  </a:cubicBezTo>
                  <a:lnTo>
                    <a:pt x="37" y="597"/>
                  </a:lnTo>
                  <a:cubicBezTo>
                    <a:pt x="-197" y="2398"/>
                    <a:pt x="684" y="4161"/>
                    <a:pt x="2266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="" xmlns:a16="http://schemas.microsoft.com/office/drawing/2014/main" id="{C833B2E0-B35D-7312-43AD-A6C66B7D716F}"/>
                </a:ext>
              </a:extLst>
            </p:cNvPr>
            <p:cNvSpPr/>
            <p:nvPr/>
          </p:nvSpPr>
          <p:spPr>
            <a:xfrm>
              <a:off x="6247357" y="19041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="" xmlns:a16="http://schemas.microsoft.com/office/drawing/2014/main" id="{CD34DA51-6B55-32EA-07A7-76AB631A2D22}"/>
                </a:ext>
              </a:extLst>
            </p:cNvPr>
            <p:cNvSpPr/>
            <p:nvPr/>
          </p:nvSpPr>
          <p:spPr>
            <a:xfrm>
              <a:off x="62785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="" xmlns:a16="http://schemas.microsoft.com/office/drawing/2014/main" id="{AC71329A-7DD6-D785-9954-CACCD6D3773E}"/>
                </a:ext>
              </a:extLst>
            </p:cNvPr>
            <p:cNvSpPr/>
            <p:nvPr/>
          </p:nvSpPr>
          <p:spPr>
            <a:xfrm>
              <a:off x="6315700" y="1878184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="" xmlns:a16="http://schemas.microsoft.com/office/drawing/2014/main" id="{2B6A1961-10E9-979B-A010-44F84043EF7A}"/>
                </a:ext>
              </a:extLst>
            </p:cNvPr>
            <p:cNvSpPr/>
            <p:nvPr/>
          </p:nvSpPr>
          <p:spPr>
            <a:xfrm>
              <a:off x="6344671" y="186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="" xmlns:a16="http://schemas.microsoft.com/office/drawing/2014/main" id="{13C115FA-BA29-D399-8D2D-C42C47B264FC}"/>
                </a:ext>
              </a:extLst>
            </p:cNvPr>
            <p:cNvSpPr/>
            <p:nvPr/>
          </p:nvSpPr>
          <p:spPr>
            <a:xfrm>
              <a:off x="6382557" y="1865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="" xmlns:a16="http://schemas.microsoft.com/office/drawing/2014/main" id="{EADC01DC-4E37-D5A0-BC15-EBFA6E536232}"/>
                </a:ext>
              </a:extLst>
            </p:cNvPr>
            <p:cNvSpPr/>
            <p:nvPr/>
          </p:nvSpPr>
          <p:spPr>
            <a:xfrm>
              <a:off x="6415986" y="18536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="" xmlns:a16="http://schemas.microsoft.com/office/drawing/2014/main" id="{82868689-2AAD-0D19-6CD9-F362F2AEAE4F}"/>
                </a:ext>
              </a:extLst>
            </p:cNvPr>
            <p:cNvSpPr/>
            <p:nvPr/>
          </p:nvSpPr>
          <p:spPr>
            <a:xfrm>
              <a:off x="6449414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="" xmlns:a16="http://schemas.microsoft.com/office/drawing/2014/main" id="{3ED199B1-5643-B38D-3F57-D490E7FAE274}"/>
                </a:ext>
              </a:extLst>
            </p:cNvPr>
            <p:cNvSpPr/>
            <p:nvPr/>
          </p:nvSpPr>
          <p:spPr>
            <a:xfrm>
              <a:off x="6485071" y="18454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="" xmlns:a16="http://schemas.microsoft.com/office/drawing/2014/main" id="{54982D29-3332-05F1-7E1B-D37F6AE95D1A}"/>
                </a:ext>
              </a:extLst>
            </p:cNvPr>
            <p:cNvSpPr/>
            <p:nvPr/>
          </p:nvSpPr>
          <p:spPr>
            <a:xfrm>
              <a:off x="6523700" y="1844756"/>
              <a:ext cx="74285" cy="5199"/>
            </a:xfrm>
            <a:custGeom>
              <a:avLst/>
              <a:gdLst>
                <a:gd name="connsiteX0" fmla="*/ 0 w 74285"/>
                <a:gd name="connsiteY0" fmla="*/ 5200 h 5199"/>
                <a:gd name="connsiteX1" fmla="*/ 0 w 74285"/>
                <a:gd name="connsiteY1" fmla="*/ 0 h 5199"/>
                <a:gd name="connsiteX2" fmla="*/ 0 w 74285"/>
                <a:gd name="connsiteY2" fmla="*/ 5200 h 5199"/>
                <a:gd name="connsiteX3" fmla="*/ 0 w 74285"/>
                <a:gd name="connsiteY3" fmla="*/ 5200 h 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199">
                  <a:moveTo>
                    <a:pt x="0" y="5200"/>
                  </a:moveTo>
                  <a:lnTo>
                    <a:pt x="0" y="0"/>
                  </a:lnTo>
                  <a:lnTo>
                    <a:pt x="0" y="520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="" xmlns:a16="http://schemas.microsoft.com/office/drawing/2014/main" id="{BDD0BC92-928B-9030-9845-7CE3F4C49EEA}"/>
                </a:ext>
              </a:extLst>
            </p:cNvPr>
            <p:cNvSpPr/>
            <p:nvPr/>
          </p:nvSpPr>
          <p:spPr>
            <a:xfrm>
              <a:off x="6554157" y="18514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="" xmlns:a16="http://schemas.microsoft.com/office/drawing/2014/main" id="{4FD2178C-E91B-3A75-0D00-B6813FDDA75C}"/>
                </a:ext>
              </a:extLst>
            </p:cNvPr>
            <p:cNvSpPr/>
            <p:nvPr/>
          </p:nvSpPr>
          <p:spPr>
            <a:xfrm>
              <a:off x="6581643" y="1851441"/>
              <a:ext cx="7428" cy="3714"/>
            </a:xfrm>
            <a:custGeom>
              <a:avLst/>
              <a:gdLst>
                <a:gd name="connsiteX0" fmla="*/ 7429 w 7428"/>
                <a:gd name="connsiteY0" fmla="*/ 3714 h 3714"/>
                <a:gd name="connsiteX1" fmla="*/ 7429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7429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7429" y="3714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="" xmlns:a16="http://schemas.microsoft.com/office/drawing/2014/main" id="{C609ABC3-EBE8-E23D-BB9C-995CBD3045B7}"/>
                </a:ext>
              </a:extLst>
            </p:cNvPr>
            <p:cNvSpPr/>
            <p:nvPr/>
          </p:nvSpPr>
          <p:spPr>
            <a:xfrm>
              <a:off x="6622252" y="1855898"/>
              <a:ext cx="990" cy="3714"/>
            </a:xfrm>
            <a:custGeom>
              <a:avLst/>
              <a:gdLst>
                <a:gd name="connsiteX0" fmla="*/ 990 w 990"/>
                <a:gd name="connsiteY0" fmla="*/ 3714 h 3714"/>
                <a:gd name="connsiteX1" fmla="*/ 990 w 990"/>
                <a:gd name="connsiteY1" fmla="*/ 0 h 3714"/>
                <a:gd name="connsiteX2" fmla="*/ 990 w 990"/>
                <a:gd name="connsiteY2" fmla="*/ 0 h 3714"/>
                <a:gd name="connsiteX3" fmla="*/ 990 w 990"/>
                <a:gd name="connsiteY3" fmla="*/ 0 h 3714"/>
                <a:gd name="connsiteX4" fmla="*/ 990 w 990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3714">
                  <a:moveTo>
                    <a:pt x="990" y="3714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3714"/>
                    <a:pt x="990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="" xmlns:a16="http://schemas.microsoft.com/office/drawing/2014/main" id="{1F5245C5-B7E0-436B-7106-5EF6341CA6F8}"/>
                </a:ext>
              </a:extLst>
            </p:cNvPr>
            <p:cNvSpPr/>
            <p:nvPr/>
          </p:nvSpPr>
          <p:spPr>
            <a:xfrm>
              <a:off x="6653700" y="1862087"/>
              <a:ext cx="7428" cy="4211"/>
            </a:xfrm>
            <a:custGeom>
              <a:avLst/>
              <a:gdLst>
                <a:gd name="connsiteX0" fmla="*/ 3714 w 7428"/>
                <a:gd name="connsiteY0" fmla="*/ 4212 h 4211"/>
                <a:gd name="connsiteX1" fmla="*/ 7428 w 7428"/>
                <a:gd name="connsiteY1" fmla="*/ 498 h 4211"/>
                <a:gd name="connsiteX2" fmla="*/ 3714 w 7428"/>
                <a:gd name="connsiteY2" fmla="*/ 498 h 4211"/>
                <a:gd name="connsiteX3" fmla="*/ 0 w 7428"/>
                <a:gd name="connsiteY3" fmla="*/ 498 h 4211"/>
                <a:gd name="connsiteX4" fmla="*/ 3714 w 7428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4212"/>
                  </a:moveTo>
                  <a:cubicBezTo>
                    <a:pt x="5766" y="4212"/>
                    <a:pt x="7428" y="2549"/>
                    <a:pt x="7428" y="498"/>
                  </a:cubicBezTo>
                  <a:cubicBezTo>
                    <a:pt x="6249" y="-43"/>
                    <a:pt x="4893" y="-43"/>
                    <a:pt x="3714" y="498"/>
                  </a:cubicBezTo>
                  <a:cubicBezTo>
                    <a:pt x="2565" y="-166"/>
                    <a:pt x="1149" y="-166"/>
                    <a:pt x="0" y="498"/>
                  </a:cubicBezTo>
                  <a:lnTo>
                    <a:pt x="3714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="" xmlns:a16="http://schemas.microsoft.com/office/drawing/2014/main" id="{384E962D-2303-03D3-214E-A0808DCA901D}"/>
                </a:ext>
              </a:extLst>
            </p:cNvPr>
            <p:cNvSpPr/>
            <p:nvPr/>
          </p:nvSpPr>
          <p:spPr>
            <a:xfrm>
              <a:off x="6687129" y="18677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="" xmlns:a16="http://schemas.microsoft.com/office/drawing/2014/main" id="{97726EA5-906B-7489-E21A-B4D75594E706}"/>
                </a:ext>
              </a:extLst>
            </p:cNvPr>
            <p:cNvSpPr/>
            <p:nvPr/>
          </p:nvSpPr>
          <p:spPr>
            <a:xfrm>
              <a:off x="6723529" y="1878184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="" xmlns:a16="http://schemas.microsoft.com/office/drawing/2014/main" id="{08B48AF1-0CC7-1DAD-107E-B44018857075}"/>
                </a:ext>
              </a:extLst>
            </p:cNvPr>
            <p:cNvSpPr/>
            <p:nvPr/>
          </p:nvSpPr>
          <p:spPr>
            <a:xfrm>
              <a:off x="67517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="" xmlns:a16="http://schemas.microsoft.com/office/drawing/2014/main" id="{DC8FDF17-270D-1AB3-EDC5-39CA1DEC58DC}"/>
                </a:ext>
              </a:extLst>
            </p:cNvPr>
            <p:cNvSpPr/>
            <p:nvPr/>
          </p:nvSpPr>
          <p:spPr>
            <a:xfrm>
              <a:off x="6782214" y="19034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="" xmlns:a16="http://schemas.microsoft.com/office/drawing/2014/main" id="{2F4E36A6-348C-A704-8896-079FB586DFAD}"/>
                </a:ext>
              </a:extLst>
            </p:cNvPr>
            <p:cNvSpPr/>
            <p:nvPr/>
          </p:nvSpPr>
          <p:spPr>
            <a:xfrm>
              <a:off x="6814900" y="1919041"/>
              <a:ext cx="6739" cy="11143"/>
            </a:xfrm>
            <a:custGeom>
              <a:avLst/>
              <a:gdLst>
                <a:gd name="connsiteX0" fmla="*/ 5943 w 6739"/>
                <a:gd name="connsiteY0" fmla="*/ 11143 h 11143"/>
                <a:gd name="connsiteX1" fmla="*/ 5943 w 6739"/>
                <a:gd name="connsiteY1" fmla="*/ 5200 h 11143"/>
                <a:gd name="connsiteX2" fmla="*/ 5943 w 6739"/>
                <a:gd name="connsiteY2" fmla="*/ 0 h 11143"/>
                <a:gd name="connsiteX3" fmla="*/ 0 w 6739"/>
                <a:gd name="connsiteY3" fmla="*/ 5200 h 11143"/>
                <a:gd name="connsiteX4" fmla="*/ 5943 w 6739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9" h="11143">
                  <a:moveTo>
                    <a:pt x="5943" y="11143"/>
                  </a:moveTo>
                  <a:cubicBezTo>
                    <a:pt x="7004" y="9304"/>
                    <a:pt x="7004" y="7039"/>
                    <a:pt x="5943" y="5200"/>
                  </a:cubicBezTo>
                  <a:cubicBezTo>
                    <a:pt x="6872" y="3591"/>
                    <a:pt x="6872" y="1609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="" xmlns:a16="http://schemas.microsoft.com/office/drawing/2014/main" id="{B4D85EF7-4974-21EA-E032-D74FB9A5DEA5}"/>
                </a:ext>
              </a:extLst>
            </p:cNvPr>
            <p:cNvSpPr/>
            <p:nvPr/>
          </p:nvSpPr>
          <p:spPr>
            <a:xfrm>
              <a:off x="6844614" y="1945784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="" xmlns:a16="http://schemas.microsoft.com/office/drawing/2014/main" id="{5CB5126D-A3A4-DC6C-7509-032501D2A916}"/>
                </a:ext>
              </a:extLst>
            </p:cNvPr>
            <p:cNvSpPr/>
            <p:nvPr/>
          </p:nvSpPr>
          <p:spPr>
            <a:xfrm>
              <a:off x="6873586" y="19643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="" xmlns:a16="http://schemas.microsoft.com/office/drawing/2014/main" id="{BEDF8CCA-0EB9-6965-159B-3B974C97839D}"/>
                </a:ext>
              </a:extLst>
            </p:cNvPr>
            <p:cNvSpPr/>
            <p:nvPr/>
          </p:nvSpPr>
          <p:spPr>
            <a:xfrm>
              <a:off x="6904786" y="1981441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="" xmlns:a16="http://schemas.microsoft.com/office/drawing/2014/main" id="{1A4E8265-2352-13D4-5168-A8F2D222B9A1}"/>
                </a:ext>
              </a:extLst>
            </p:cNvPr>
            <p:cNvSpPr/>
            <p:nvPr/>
          </p:nvSpPr>
          <p:spPr>
            <a:xfrm>
              <a:off x="6931529" y="2000756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="" xmlns:a16="http://schemas.microsoft.com/office/drawing/2014/main" id="{B5889C94-8D70-9FE5-DF5B-BC6162344007}"/>
                </a:ext>
              </a:extLst>
            </p:cNvPr>
            <p:cNvSpPr/>
            <p:nvPr/>
          </p:nvSpPr>
          <p:spPr>
            <a:xfrm>
              <a:off x="6956786" y="20245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="" xmlns:a16="http://schemas.microsoft.com/office/drawing/2014/main" id="{C156169E-B728-E416-BD60-788812BD21B5}"/>
                </a:ext>
              </a:extLst>
            </p:cNvPr>
            <p:cNvSpPr/>
            <p:nvPr/>
          </p:nvSpPr>
          <p:spPr>
            <a:xfrm>
              <a:off x="6976100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="" xmlns:a16="http://schemas.microsoft.com/office/drawing/2014/main" id="{7922C037-C3ED-18C1-C923-C6A4631E301E}"/>
                </a:ext>
              </a:extLst>
            </p:cNvPr>
            <p:cNvSpPr/>
            <p:nvPr/>
          </p:nvSpPr>
          <p:spPr>
            <a:xfrm>
              <a:off x="6997643" y="20750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="" xmlns:a16="http://schemas.microsoft.com/office/drawing/2014/main" id="{230AA7F0-DA4A-57BB-5FBF-E00661607576}"/>
                </a:ext>
              </a:extLst>
            </p:cNvPr>
            <p:cNvSpPr/>
            <p:nvPr/>
          </p:nvSpPr>
          <p:spPr>
            <a:xfrm>
              <a:off x="7016957" y="21010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="" xmlns:a16="http://schemas.microsoft.com/office/drawing/2014/main" id="{0920CD81-0577-C9E8-AA55-D37207A669CA}"/>
                </a:ext>
              </a:extLst>
            </p:cNvPr>
            <p:cNvSpPr/>
            <p:nvPr/>
          </p:nvSpPr>
          <p:spPr>
            <a:xfrm>
              <a:off x="7037015" y="2130013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="" xmlns:a16="http://schemas.microsoft.com/office/drawing/2014/main" id="{D5F13010-B8AC-114F-A7FC-6F715232FFAB}"/>
                </a:ext>
              </a:extLst>
            </p:cNvPr>
            <p:cNvSpPr/>
            <p:nvPr/>
          </p:nvSpPr>
          <p:spPr>
            <a:xfrm>
              <a:off x="7050386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="" xmlns:a16="http://schemas.microsoft.com/office/drawing/2014/main" id="{85478851-5AE7-4528-3694-D46E40F0DE31}"/>
                </a:ext>
              </a:extLst>
            </p:cNvPr>
            <p:cNvSpPr/>
            <p:nvPr/>
          </p:nvSpPr>
          <p:spPr>
            <a:xfrm>
              <a:off x="7063758" y="21842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369" y="19444"/>
                    <a:pt x="5813" y="24888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="" xmlns:a16="http://schemas.microsoft.com/office/drawing/2014/main" id="{23A5A148-500A-20EC-B71A-7DCD35FB677A}"/>
                </a:ext>
              </a:extLst>
            </p:cNvPr>
            <p:cNvSpPr/>
            <p:nvPr/>
          </p:nvSpPr>
          <p:spPr>
            <a:xfrm>
              <a:off x="7077872" y="22161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="" xmlns:a16="http://schemas.microsoft.com/office/drawing/2014/main" id="{DAFDF54D-B74A-372B-519F-21A3A97A9A77}"/>
                </a:ext>
              </a:extLst>
            </p:cNvPr>
            <p:cNvSpPr/>
            <p:nvPr/>
          </p:nvSpPr>
          <p:spPr>
            <a:xfrm>
              <a:off x="7091986" y="2250356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="" xmlns:a16="http://schemas.microsoft.com/office/drawing/2014/main" id="{2C550883-FB96-49D3-EA43-1544F2D8B637}"/>
                </a:ext>
              </a:extLst>
            </p:cNvPr>
            <p:cNvSpPr/>
            <p:nvPr/>
          </p:nvSpPr>
          <p:spPr>
            <a:xfrm>
              <a:off x="7105358" y="2286718"/>
              <a:ext cx="15600" cy="14895"/>
            </a:xfrm>
            <a:custGeom>
              <a:avLst/>
              <a:gdLst>
                <a:gd name="connsiteX0" fmla="*/ 8171 w 15600"/>
                <a:gd name="connsiteY0" fmla="*/ 14895 h 14895"/>
                <a:gd name="connsiteX1" fmla="*/ 15600 w 15600"/>
                <a:gd name="connsiteY1" fmla="*/ 7466 h 14895"/>
                <a:gd name="connsiteX2" fmla="*/ 8171 w 15600"/>
                <a:gd name="connsiteY2" fmla="*/ 38 h 14895"/>
                <a:gd name="connsiteX3" fmla="*/ 37 w 15600"/>
                <a:gd name="connsiteY3" fmla="*/ 6686 h 14895"/>
                <a:gd name="connsiteX4" fmla="*/ 0 w 15600"/>
                <a:gd name="connsiteY4" fmla="*/ 7466 h 14895"/>
                <a:gd name="connsiteX5" fmla="*/ 8172 w 15600"/>
                <a:gd name="connsiteY5" fmla="*/ 14895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8171" y="14895"/>
                  </a:moveTo>
                  <a:cubicBezTo>
                    <a:pt x="12122" y="14550"/>
                    <a:pt x="15255" y="11417"/>
                    <a:pt x="15600" y="7466"/>
                  </a:cubicBezTo>
                  <a:cubicBezTo>
                    <a:pt x="15600" y="3364"/>
                    <a:pt x="12274" y="38"/>
                    <a:pt x="8171" y="38"/>
                  </a:cubicBezTo>
                  <a:cubicBezTo>
                    <a:pt x="4089" y="-373"/>
                    <a:pt x="447" y="2604"/>
                    <a:pt x="37" y="6686"/>
                  </a:cubicBezTo>
                  <a:cubicBezTo>
                    <a:pt x="11" y="6945"/>
                    <a:pt x="-1" y="7206"/>
                    <a:pt x="0" y="7466"/>
                  </a:cubicBezTo>
                  <a:cubicBezTo>
                    <a:pt x="385" y="11687"/>
                    <a:pt x="3933" y="14913"/>
                    <a:pt x="8172" y="1489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="" xmlns:a16="http://schemas.microsoft.com/office/drawing/2014/main" id="{DE6607A1-50ED-CA2D-AC02-420180A33E58}"/>
                </a:ext>
              </a:extLst>
            </p:cNvPr>
            <p:cNvSpPr/>
            <p:nvPr/>
          </p:nvSpPr>
          <p:spPr>
            <a:xfrm>
              <a:off x="7117424" y="2321376"/>
              <a:ext cx="13374" cy="13374"/>
            </a:xfrm>
            <a:custGeom>
              <a:avLst/>
              <a:gdLst>
                <a:gd name="connsiteX0" fmla="*/ 4276 w 13374"/>
                <a:gd name="connsiteY0" fmla="*/ 12923 h 13374"/>
                <a:gd name="connsiteX1" fmla="*/ 12923 w 13374"/>
                <a:gd name="connsiteY1" fmla="*/ 9099 h 13374"/>
                <a:gd name="connsiteX2" fmla="*/ 9099 w 13374"/>
                <a:gd name="connsiteY2" fmla="*/ 452 h 13374"/>
                <a:gd name="connsiteX3" fmla="*/ 562 w 13374"/>
                <a:gd name="connsiteY3" fmla="*/ 4009 h 13374"/>
                <a:gd name="connsiteX4" fmla="*/ 4009 w 13374"/>
                <a:gd name="connsiteY4" fmla="*/ 12813 h 13374"/>
                <a:gd name="connsiteX5" fmla="*/ 4276 w 13374"/>
                <a:gd name="connsiteY5" fmla="*/ 12923 h 13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4" h="13374">
                  <a:moveTo>
                    <a:pt x="4276" y="12923"/>
                  </a:moveTo>
                  <a:cubicBezTo>
                    <a:pt x="7720" y="14255"/>
                    <a:pt x="11591" y="12543"/>
                    <a:pt x="12923" y="9099"/>
                  </a:cubicBezTo>
                  <a:cubicBezTo>
                    <a:pt x="14255" y="5655"/>
                    <a:pt x="12543" y="1783"/>
                    <a:pt x="9099" y="452"/>
                  </a:cubicBezTo>
                  <a:cubicBezTo>
                    <a:pt x="5760" y="-840"/>
                    <a:pt x="1996" y="728"/>
                    <a:pt x="562" y="4009"/>
                  </a:cubicBezTo>
                  <a:cubicBezTo>
                    <a:pt x="-918" y="7392"/>
                    <a:pt x="626" y="11334"/>
                    <a:pt x="4009" y="12813"/>
                  </a:cubicBezTo>
                  <a:cubicBezTo>
                    <a:pt x="4097" y="12852"/>
                    <a:pt x="4186" y="12888"/>
                    <a:pt x="4276" y="1292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="" xmlns:a16="http://schemas.microsoft.com/office/drawing/2014/main" id="{6B95B210-E8A6-FB09-DE9E-458B6B190BCE}"/>
                </a:ext>
              </a:extLst>
            </p:cNvPr>
            <p:cNvSpPr/>
            <p:nvPr/>
          </p:nvSpPr>
          <p:spPr>
            <a:xfrm>
              <a:off x="7123929" y="23573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5"/>
                    <a:pt x="1996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="" xmlns:a16="http://schemas.microsoft.com/office/drawing/2014/main" id="{3C800E25-E43E-B6BA-C872-0BF9C54FD1F4}"/>
                </a:ext>
              </a:extLst>
            </p:cNvPr>
            <p:cNvSpPr/>
            <p:nvPr/>
          </p:nvSpPr>
          <p:spPr>
            <a:xfrm>
              <a:off x="7129129" y="2391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="" xmlns:a16="http://schemas.microsoft.com/office/drawing/2014/main" id="{F49C9790-6860-D0F2-E114-A1252B0D5FF3}"/>
                </a:ext>
              </a:extLst>
            </p:cNvPr>
            <p:cNvSpPr/>
            <p:nvPr/>
          </p:nvSpPr>
          <p:spPr>
            <a:xfrm>
              <a:off x="7132843" y="2426413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="" xmlns:a16="http://schemas.microsoft.com/office/drawing/2014/main" id="{F355EE16-057F-E466-C792-4DC4B0D2927A}"/>
                </a:ext>
              </a:extLst>
            </p:cNvPr>
            <p:cNvSpPr/>
            <p:nvPr/>
          </p:nvSpPr>
          <p:spPr>
            <a:xfrm>
              <a:off x="7171472" y="2460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="" xmlns:a16="http://schemas.microsoft.com/office/drawing/2014/main" id="{B86C894D-CD33-1B59-BF4B-A632D16F1B74}"/>
                </a:ext>
              </a:extLst>
            </p:cNvPr>
            <p:cNvSpPr/>
            <p:nvPr/>
          </p:nvSpPr>
          <p:spPr>
            <a:xfrm>
              <a:off x="7169986" y="2494756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="" xmlns:a16="http://schemas.microsoft.com/office/drawing/2014/main" id="{41804A31-80D5-3C46-8FCD-04C5493D32C3}"/>
                </a:ext>
              </a:extLst>
            </p:cNvPr>
            <p:cNvSpPr/>
            <p:nvPr/>
          </p:nvSpPr>
          <p:spPr>
            <a:xfrm>
              <a:off x="7167758" y="2529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="" xmlns:a16="http://schemas.microsoft.com/office/drawing/2014/main" id="{CA93C341-0952-5BCA-DA8D-C9E8554E5D3E}"/>
                </a:ext>
              </a:extLst>
            </p:cNvPr>
            <p:cNvSpPr/>
            <p:nvPr/>
          </p:nvSpPr>
          <p:spPr>
            <a:xfrm>
              <a:off x="7164043" y="2564584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="" xmlns:a16="http://schemas.microsoft.com/office/drawing/2014/main" id="{5507E1DC-D823-A993-9BA1-56E2E4263D98}"/>
                </a:ext>
              </a:extLst>
            </p:cNvPr>
            <p:cNvSpPr/>
            <p:nvPr/>
          </p:nvSpPr>
          <p:spPr>
            <a:xfrm>
              <a:off x="7156615" y="2598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="" xmlns:a16="http://schemas.microsoft.com/office/drawing/2014/main" id="{B5D4F4DF-EE75-42FD-EF75-89F7894E1920}"/>
                </a:ext>
              </a:extLst>
            </p:cNvPr>
            <p:cNvSpPr/>
            <p:nvPr/>
          </p:nvSpPr>
          <p:spPr>
            <a:xfrm>
              <a:off x="7149090" y="2635802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7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="" xmlns:a16="http://schemas.microsoft.com/office/drawing/2014/main" id="{670A0463-1218-ED01-2E1B-42DE54B0F211}"/>
                </a:ext>
              </a:extLst>
            </p:cNvPr>
            <p:cNvSpPr/>
            <p:nvPr/>
          </p:nvSpPr>
          <p:spPr>
            <a:xfrm>
              <a:off x="7139529" y="26656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="" xmlns:a16="http://schemas.microsoft.com/office/drawing/2014/main" id="{B9A42655-0F7A-9BF9-663A-F65DFF05AAD0}"/>
                </a:ext>
              </a:extLst>
            </p:cNvPr>
            <p:cNvSpPr/>
            <p:nvPr/>
          </p:nvSpPr>
          <p:spPr>
            <a:xfrm>
              <a:off x="7126900" y="2697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="" xmlns:a16="http://schemas.microsoft.com/office/drawing/2014/main" id="{C0B56A85-7530-C217-4D99-4CB30D1D4F26}"/>
                </a:ext>
              </a:extLst>
            </p:cNvPr>
            <p:cNvSpPr/>
            <p:nvPr/>
          </p:nvSpPr>
          <p:spPr>
            <a:xfrm>
              <a:off x="7113529" y="2729499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="" xmlns:a16="http://schemas.microsoft.com/office/drawing/2014/main" id="{196F2911-3AE5-8F75-3F73-8A554CE69066}"/>
                </a:ext>
              </a:extLst>
            </p:cNvPr>
            <p:cNvSpPr/>
            <p:nvPr/>
          </p:nvSpPr>
          <p:spPr>
            <a:xfrm>
              <a:off x="7098672" y="276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="" xmlns:a16="http://schemas.microsoft.com/office/drawing/2014/main" id="{CC2841F6-B152-D35D-C39C-5DA5C0AF7B80}"/>
                </a:ext>
              </a:extLst>
            </p:cNvPr>
            <p:cNvSpPr/>
            <p:nvPr/>
          </p:nvSpPr>
          <p:spPr>
            <a:xfrm>
              <a:off x="7086786" y="27937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="" xmlns:a16="http://schemas.microsoft.com/office/drawing/2014/main" id="{2E7D473D-AEAD-D491-A1F0-858D1D88E81E}"/>
                </a:ext>
              </a:extLst>
            </p:cNvPr>
            <p:cNvSpPr/>
            <p:nvPr/>
          </p:nvSpPr>
          <p:spPr>
            <a:xfrm>
              <a:off x="7065243" y="2822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="" xmlns:a16="http://schemas.microsoft.com/office/drawing/2014/main" id="{798E7BBF-5AE2-76B2-1457-E02D0FC5A37C}"/>
                </a:ext>
              </a:extLst>
            </p:cNvPr>
            <p:cNvSpPr/>
            <p:nvPr/>
          </p:nvSpPr>
          <p:spPr>
            <a:xfrm>
              <a:off x="7048158" y="2852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="" xmlns:a16="http://schemas.microsoft.com/office/drawing/2014/main" id="{651985DA-D9D5-0D36-6A7B-9277595A938A}"/>
                </a:ext>
              </a:extLst>
            </p:cNvPr>
            <p:cNvSpPr/>
            <p:nvPr/>
          </p:nvSpPr>
          <p:spPr>
            <a:xfrm>
              <a:off x="7027358" y="288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="" xmlns:a16="http://schemas.microsoft.com/office/drawing/2014/main" id="{F673C951-DE67-AF85-81A9-A3295BCABBAF}"/>
                </a:ext>
              </a:extLst>
            </p:cNvPr>
            <p:cNvSpPr/>
            <p:nvPr/>
          </p:nvSpPr>
          <p:spPr>
            <a:xfrm>
              <a:off x="7005072" y="2909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="" xmlns:a16="http://schemas.microsoft.com/office/drawing/2014/main" id="{692C7570-C58A-0646-87D1-AD50D48928F4}"/>
                </a:ext>
              </a:extLst>
            </p:cNvPr>
            <p:cNvSpPr/>
            <p:nvPr/>
          </p:nvSpPr>
          <p:spPr>
            <a:xfrm>
              <a:off x="6980557" y="2934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="" xmlns:a16="http://schemas.microsoft.com/office/drawing/2014/main" id="{AD5055FC-5AD1-ABE3-91A7-9CB1D8969ABC}"/>
                </a:ext>
              </a:extLst>
            </p:cNvPr>
            <p:cNvSpPr/>
            <p:nvPr/>
          </p:nvSpPr>
          <p:spPr>
            <a:xfrm>
              <a:off x="6954970" y="2957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="" xmlns:a16="http://schemas.microsoft.com/office/drawing/2014/main" id="{4986963D-5AD6-6FD9-3DA2-651399404846}"/>
                </a:ext>
              </a:extLst>
            </p:cNvPr>
            <p:cNvSpPr/>
            <p:nvPr/>
          </p:nvSpPr>
          <p:spPr>
            <a:xfrm>
              <a:off x="6928557" y="2979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="" xmlns:a16="http://schemas.microsoft.com/office/drawing/2014/main" id="{3CA0EBB0-3817-97AC-A002-A6E474332361}"/>
                </a:ext>
              </a:extLst>
            </p:cNvPr>
            <p:cNvSpPr/>
            <p:nvPr/>
          </p:nvSpPr>
          <p:spPr>
            <a:xfrm>
              <a:off x="6898843" y="2996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="" xmlns:a16="http://schemas.microsoft.com/office/drawing/2014/main" id="{15200921-F196-283E-0F5B-A5F4EB2D64C7}"/>
                </a:ext>
              </a:extLst>
            </p:cNvPr>
            <p:cNvSpPr/>
            <p:nvPr/>
          </p:nvSpPr>
          <p:spPr>
            <a:xfrm>
              <a:off x="6872843" y="3021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="" xmlns:a16="http://schemas.microsoft.com/office/drawing/2014/main" id="{A36DC12E-C28B-AB8F-FF48-75EEED779B2C}"/>
                </a:ext>
              </a:extLst>
            </p:cNvPr>
            <p:cNvSpPr/>
            <p:nvPr/>
          </p:nvSpPr>
          <p:spPr>
            <a:xfrm>
              <a:off x="6839415" y="3032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="" xmlns:a16="http://schemas.microsoft.com/office/drawing/2014/main" id="{262A0C85-864B-90C2-3866-4BBD39D2E9EA}"/>
                </a:ext>
              </a:extLst>
            </p:cNvPr>
            <p:cNvSpPr/>
            <p:nvPr/>
          </p:nvSpPr>
          <p:spPr>
            <a:xfrm>
              <a:off x="6808214" y="30489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="" xmlns:a16="http://schemas.microsoft.com/office/drawing/2014/main" id="{5BE9C98C-3EF6-BAC0-D5EA-C459D70D4998}"/>
                </a:ext>
              </a:extLst>
            </p:cNvPr>
            <p:cNvSpPr/>
            <p:nvPr/>
          </p:nvSpPr>
          <p:spPr>
            <a:xfrm>
              <a:off x="6775529" y="30622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="" xmlns:a16="http://schemas.microsoft.com/office/drawing/2014/main" id="{05B32C62-04D8-C7B2-5D45-E5C1D4E848FC}"/>
                </a:ext>
              </a:extLst>
            </p:cNvPr>
            <p:cNvSpPr/>
            <p:nvPr/>
          </p:nvSpPr>
          <p:spPr>
            <a:xfrm>
              <a:off x="6741357" y="3074928"/>
              <a:ext cx="9657" cy="10399"/>
            </a:xfrm>
            <a:custGeom>
              <a:avLst/>
              <a:gdLst>
                <a:gd name="connsiteX0" fmla="*/ 5200 w 9657"/>
                <a:gd name="connsiteY0" fmla="*/ 10400 h 10399"/>
                <a:gd name="connsiteX1" fmla="*/ 9657 w 9657"/>
                <a:gd name="connsiteY1" fmla="*/ 5200 h 10399"/>
                <a:gd name="connsiteX2" fmla="*/ 5200 w 9657"/>
                <a:gd name="connsiteY2" fmla="*/ 0 h 10399"/>
                <a:gd name="connsiteX3" fmla="*/ 0 w 9657"/>
                <a:gd name="connsiteY3" fmla="*/ 5200 h 10399"/>
                <a:gd name="connsiteX4" fmla="*/ 5200 w 9657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10399">
                  <a:moveTo>
                    <a:pt x="5200" y="10400"/>
                  </a:moveTo>
                  <a:cubicBezTo>
                    <a:pt x="5200" y="10400"/>
                    <a:pt x="9657" y="10400"/>
                    <a:pt x="9657" y="5200"/>
                  </a:cubicBezTo>
                  <a:cubicBezTo>
                    <a:pt x="9657" y="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="" xmlns:a16="http://schemas.microsoft.com/office/drawing/2014/main" id="{0E86E369-8227-9C82-D6DD-84C3BA0A572C}"/>
                </a:ext>
              </a:extLst>
            </p:cNvPr>
            <p:cNvSpPr/>
            <p:nvPr/>
          </p:nvSpPr>
          <p:spPr>
            <a:xfrm>
              <a:off x="6712386" y="3087557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="" xmlns:a16="http://schemas.microsoft.com/office/drawing/2014/main" id="{0555A085-FBFA-A846-85D9-C6CCFB07D5A0}"/>
                </a:ext>
              </a:extLst>
            </p:cNvPr>
            <p:cNvSpPr/>
            <p:nvPr/>
          </p:nvSpPr>
          <p:spPr>
            <a:xfrm>
              <a:off x="6677099" y="3097711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5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="" xmlns:a16="http://schemas.microsoft.com/office/drawing/2014/main" id="{14F06C4E-8D5D-D194-C2C6-1833D74EEE4B}"/>
                </a:ext>
              </a:extLst>
            </p:cNvPr>
            <p:cNvSpPr/>
            <p:nvPr/>
          </p:nvSpPr>
          <p:spPr>
            <a:xfrm>
              <a:off x="6648500" y="3111328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="" xmlns:a16="http://schemas.microsoft.com/office/drawing/2014/main" id="{98028FAC-E908-3F23-5172-1FAC4A10B8DE}"/>
                </a:ext>
              </a:extLst>
            </p:cNvPr>
            <p:cNvSpPr/>
            <p:nvPr/>
          </p:nvSpPr>
          <p:spPr>
            <a:xfrm>
              <a:off x="6613668" y="3117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="" xmlns:a16="http://schemas.microsoft.com/office/drawing/2014/main" id="{72A06885-E0E9-465D-4D24-2AAAED5FBA84}"/>
                </a:ext>
              </a:extLst>
            </p:cNvPr>
            <p:cNvSpPr/>
            <p:nvPr/>
          </p:nvSpPr>
          <p:spPr>
            <a:xfrm>
              <a:off x="6577929" y="311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="" xmlns:a16="http://schemas.microsoft.com/office/drawing/2014/main" id="{22555D84-EBB3-DD0E-1472-5C3191ADD364}"/>
                </a:ext>
              </a:extLst>
            </p:cNvPr>
            <p:cNvSpPr/>
            <p:nvPr/>
          </p:nvSpPr>
          <p:spPr>
            <a:xfrm>
              <a:off x="6545986" y="312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="" xmlns:a16="http://schemas.microsoft.com/office/drawing/2014/main" id="{56EF54AC-782E-86CD-4760-22FA4A220F65}"/>
                </a:ext>
              </a:extLst>
            </p:cNvPr>
            <p:cNvSpPr/>
            <p:nvPr/>
          </p:nvSpPr>
          <p:spPr>
            <a:xfrm>
              <a:off x="6508843" y="3118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="" xmlns:a16="http://schemas.microsoft.com/office/drawing/2014/main" id="{0E7144C0-0565-F7F4-977E-AFF16411B279}"/>
                </a:ext>
              </a:extLst>
            </p:cNvPr>
            <p:cNvSpPr/>
            <p:nvPr/>
          </p:nvSpPr>
          <p:spPr>
            <a:xfrm>
              <a:off x="6473929" y="31180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="" xmlns:a16="http://schemas.microsoft.com/office/drawing/2014/main" id="{D4B73C59-6A22-6B3B-E9EF-9225C0E4D682}"/>
                </a:ext>
              </a:extLst>
            </p:cNvPr>
            <p:cNvSpPr/>
            <p:nvPr/>
          </p:nvSpPr>
          <p:spPr>
            <a:xfrm>
              <a:off x="6437529" y="31187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="" xmlns:a16="http://schemas.microsoft.com/office/drawing/2014/main" id="{A9B6B18A-46D2-1996-3F78-48AE5B386CE5}"/>
                </a:ext>
              </a:extLst>
            </p:cNvPr>
            <p:cNvSpPr/>
            <p:nvPr/>
          </p:nvSpPr>
          <p:spPr>
            <a:xfrm>
              <a:off x="6405586" y="3109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="" xmlns:a16="http://schemas.microsoft.com/office/drawing/2014/main" id="{845DBD57-087A-1608-73D3-7964C0738F33}"/>
                </a:ext>
              </a:extLst>
            </p:cNvPr>
            <p:cNvSpPr/>
            <p:nvPr/>
          </p:nvSpPr>
          <p:spPr>
            <a:xfrm>
              <a:off x="6370671" y="310761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="" xmlns:a16="http://schemas.microsoft.com/office/drawing/2014/main" id="{0E6607AF-33EA-6B3C-BC31-9AD9DEBA5A1A}"/>
                </a:ext>
              </a:extLst>
            </p:cNvPr>
            <p:cNvSpPr/>
            <p:nvPr/>
          </p:nvSpPr>
          <p:spPr>
            <a:xfrm>
              <a:off x="6340214" y="3093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="" xmlns:a16="http://schemas.microsoft.com/office/drawing/2014/main" id="{FE7A3C56-37CD-6128-D39E-B801EA169E14}"/>
                </a:ext>
              </a:extLst>
            </p:cNvPr>
            <p:cNvSpPr/>
            <p:nvPr/>
          </p:nvSpPr>
          <p:spPr>
            <a:xfrm>
              <a:off x="6304557" y="308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="" xmlns:a16="http://schemas.microsoft.com/office/drawing/2014/main" id="{ABE4217B-0343-308C-72BD-569827F398EE}"/>
                </a:ext>
              </a:extLst>
            </p:cNvPr>
            <p:cNvSpPr/>
            <p:nvPr/>
          </p:nvSpPr>
          <p:spPr>
            <a:xfrm>
              <a:off x="6274182" y="30756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="" xmlns:a16="http://schemas.microsoft.com/office/drawing/2014/main" id="{7CA2850D-E6AF-9080-DE23-B2719E443391}"/>
                </a:ext>
              </a:extLst>
            </p:cNvPr>
            <p:cNvSpPr/>
            <p:nvPr/>
          </p:nvSpPr>
          <p:spPr>
            <a:xfrm>
              <a:off x="6242900" y="3061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="" xmlns:a16="http://schemas.microsoft.com/office/drawing/2014/main" id="{930567A5-37F3-FEC0-9A44-D05302EFCA34}"/>
                </a:ext>
              </a:extLst>
            </p:cNvPr>
            <p:cNvSpPr/>
            <p:nvPr/>
          </p:nvSpPr>
          <p:spPr>
            <a:xfrm>
              <a:off x="6211370" y="30466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="" xmlns:a16="http://schemas.microsoft.com/office/drawing/2014/main" id="{370C5FD4-9FF2-D80E-7583-804AC0A08443}"/>
                </a:ext>
              </a:extLst>
            </p:cNvPr>
            <p:cNvSpPr/>
            <p:nvPr/>
          </p:nvSpPr>
          <p:spPr>
            <a:xfrm>
              <a:off x="6180912" y="30296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="" xmlns:a16="http://schemas.microsoft.com/office/drawing/2014/main" id="{8FD63E92-5D37-125A-6674-C31BA1F8A294}"/>
                </a:ext>
              </a:extLst>
            </p:cNvPr>
            <p:cNvSpPr/>
            <p:nvPr/>
          </p:nvSpPr>
          <p:spPr>
            <a:xfrm>
              <a:off x="6152271" y="301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="" xmlns:a16="http://schemas.microsoft.com/office/drawing/2014/main" id="{35A3627B-4D7F-393B-6B85-04810B47610F}"/>
                </a:ext>
              </a:extLst>
            </p:cNvPr>
            <p:cNvSpPr/>
            <p:nvPr/>
          </p:nvSpPr>
          <p:spPr>
            <a:xfrm>
              <a:off x="6124043" y="2989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="" xmlns:a16="http://schemas.microsoft.com/office/drawing/2014/main" id="{3DED94DC-612D-155B-6C8F-EA6C03B8B148}"/>
                </a:ext>
              </a:extLst>
            </p:cNvPr>
            <p:cNvSpPr/>
            <p:nvPr/>
          </p:nvSpPr>
          <p:spPr>
            <a:xfrm>
              <a:off x="6097300" y="2969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="" xmlns:a16="http://schemas.microsoft.com/office/drawing/2014/main" id="{E92EB836-C9AC-130E-E7D8-A4D13B81E1CD}"/>
                </a:ext>
              </a:extLst>
            </p:cNvPr>
            <p:cNvSpPr/>
            <p:nvPr/>
          </p:nvSpPr>
          <p:spPr>
            <a:xfrm>
              <a:off x="6071300" y="2941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="" xmlns:a16="http://schemas.microsoft.com/office/drawing/2014/main" id="{99FF7488-9EA6-E322-B142-5D9C0DAE5F74}"/>
                </a:ext>
              </a:extLst>
            </p:cNvPr>
            <p:cNvSpPr/>
            <p:nvPr/>
          </p:nvSpPr>
          <p:spPr>
            <a:xfrm>
              <a:off x="6044557" y="29174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="" xmlns:a16="http://schemas.microsoft.com/office/drawing/2014/main" id="{D219DF7A-1ECA-7A2E-73C3-33C732449F7F}"/>
                </a:ext>
              </a:extLst>
            </p:cNvPr>
            <p:cNvSpPr/>
            <p:nvPr/>
          </p:nvSpPr>
          <p:spPr>
            <a:xfrm>
              <a:off x="6023014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="" xmlns:a16="http://schemas.microsoft.com/office/drawing/2014/main" id="{A7D16229-3C7E-130A-46CA-2CECC7708270}"/>
                </a:ext>
              </a:extLst>
            </p:cNvPr>
            <p:cNvSpPr/>
            <p:nvPr/>
          </p:nvSpPr>
          <p:spPr>
            <a:xfrm>
              <a:off x="6003700" y="287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="" xmlns:a16="http://schemas.microsoft.com/office/drawing/2014/main" id="{54F6D09A-62F1-D41F-27F3-49BA73F103FF}"/>
                </a:ext>
              </a:extLst>
            </p:cNvPr>
            <p:cNvSpPr/>
            <p:nvPr/>
          </p:nvSpPr>
          <p:spPr>
            <a:xfrm>
              <a:off x="5974728" y="2845385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="" xmlns:a16="http://schemas.microsoft.com/office/drawing/2014/main" id="{FAD97D2D-912F-D1E1-BA4A-A4954AFD5396}"/>
                </a:ext>
              </a:extLst>
            </p:cNvPr>
            <p:cNvSpPr/>
            <p:nvPr/>
          </p:nvSpPr>
          <p:spPr>
            <a:xfrm>
              <a:off x="5957642" y="280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="" xmlns:a16="http://schemas.microsoft.com/office/drawing/2014/main" id="{8269226F-A2FC-746F-1EA9-D4079BEB1CEB}"/>
                </a:ext>
              </a:extLst>
            </p:cNvPr>
            <p:cNvSpPr/>
            <p:nvPr/>
          </p:nvSpPr>
          <p:spPr>
            <a:xfrm>
              <a:off x="5944271" y="27788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="" xmlns:a16="http://schemas.microsoft.com/office/drawing/2014/main" id="{020F6223-9E65-606D-9D0E-FC83CB3E29CB}"/>
                </a:ext>
              </a:extLst>
            </p:cNvPr>
            <p:cNvSpPr/>
            <p:nvPr/>
          </p:nvSpPr>
          <p:spPr>
            <a:xfrm>
              <a:off x="5924957" y="2745841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="" xmlns:a16="http://schemas.microsoft.com/office/drawing/2014/main" id="{0DB6131C-6561-DB57-C7F5-7AB0A59F6146}"/>
                </a:ext>
              </a:extLst>
            </p:cNvPr>
            <p:cNvSpPr/>
            <p:nvPr/>
          </p:nvSpPr>
          <p:spPr>
            <a:xfrm>
              <a:off x="5909728" y="2712117"/>
              <a:ext cx="8915" cy="9954"/>
            </a:xfrm>
            <a:custGeom>
              <a:avLst/>
              <a:gdLst>
                <a:gd name="connsiteX0" fmla="*/ 4086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086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086" y="9954"/>
                  </a:moveTo>
                  <a:cubicBezTo>
                    <a:pt x="6284" y="9985"/>
                    <a:pt x="8177" y="8408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371" y="8291"/>
                    <a:pt x="2034" y="9954"/>
                    <a:pt x="4086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="" xmlns:a16="http://schemas.microsoft.com/office/drawing/2014/main" id="{FB109334-2588-EE5C-7C02-1DE1AC3824AC}"/>
                </a:ext>
              </a:extLst>
            </p:cNvPr>
            <p:cNvSpPr/>
            <p:nvPr/>
          </p:nvSpPr>
          <p:spPr>
            <a:xfrm>
              <a:off x="5901431" y="2685670"/>
              <a:ext cx="902" cy="3714"/>
            </a:xfrm>
            <a:custGeom>
              <a:avLst/>
              <a:gdLst>
                <a:gd name="connsiteX0" fmla="*/ 498 w 902"/>
                <a:gd name="connsiteY0" fmla="*/ 3714 h 3714"/>
                <a:gd name="connsiteX1" fmla="*/ 498 w 902"/>
                <a:gd name="connsiteY1" fmla="*/ 0 h 3714"/>
                <a:gd name="connsiteX2" fmla="*/ 498 w 902"/>
                <a:gd name="connsiteY2" fmla="*/ 3714 h 3714"/>
                <a:gd name="connsiteX3" fmla="*/ 498 w 90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" h="3714">
                  <a:moveTo>
                    <a:pt x="498" y="3714"/>
                  </a:moveTo>
                  <a:cubicBezTo>
                    <a:pt x="1038" y="2535"/>
                    <a:pt x="1038" y="1179"/>
                    <a:pt x="498" y="0"/>
                  </a:cubicBezTo>
                  <a:cubicBezTo>
                    <a:pt x="-166" y="1149"/>
                    <a:pt x="-166" y="2565"/>
                    <a:pt x="498" y="3714"/>
                  </a:cubicBezTo>
                  <a:lnTo>
                    <a:pt x="498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="" xmlns:a16="http://schemas.microsoft.com/office/drawing/2014/main" id="{57BCB3F0-F7E7-6E6B-54FE-7B64034BCC41}"/>
                </a:ext>
              </a:extLst>
            </p:cNvPr>
            <p:cNvSpPr/>
            <p:nvPr/>
          </p:nvSpPr>
          <p:spPr>
            <a:xfrm>
              <a:off x="5887071" y="26485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="" xmlns:a16="http://schemas.microsoft.com/office/drawing/2014/main" id="{D19340FB-E8B4-E85C-7264-144C01A6F134}"/>
                </a:ext>
              </a:extLst>
            </p:cNvPr>
            <p:cNvSpPr/>
            <p:nvPr/>
          </p:nvSpPr>
          <p:spPr>
            <a:xfrm>
              <a:off x="5875928" y="26136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="" xmlns:a16="http://schemas.microsoft.com/office/drawing/2014/main" id="{7DA721D1-DEA5-442F-BA54-4F8B20C0CA0D}"/>
                </a:ext>
              </a:extLst>
            </p:cNvPr>
            <p:cNvSpPr/>
            <p:nvPr/>
          </p:nvSpPr>
          <p:spPr>
            <a:xfrm>
              <a:off x="5866976" y="2577956"/>
              <a:ext cx="15637" cy="15600"/>
            </a:xfrm>
            <a:custGeom>
              <a:avLst/>
              <a:gdLst>
                <a:gd name="connsiteX0" fmla="*/ 7466 w 15637"/>
                <a:gd name="connsiteY0" fmla="*/ 15600 h 15600"/>
                <a:gd name="connsiteX1" fmla="*/ 15638 w 15637"/>
                <a:gd name="connsiteY1" fmla="*/ 7429 h 15600"/>
                <a:gd name="connsiteX2" fmla="*/ 7466 w 15637"/>
                <a:gd name="connsiteY2" fmla="*/ 0 h 15600"/>
                <a:gd name="connsiteX3" fmla="*/ 38 w 15637"/>
                <a:gd name="connsiteY3" fmla="*/ 7429 h 15600"/>
                <a:gd name="connsiteX4" fmla="*/ 6686 w 15637"/>
                <a:gd name="connsiteY4" fmla="*/ 15563 h 15600"/>
                <a:gd name="connsiteX5" fmla="*/ 7466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7466" y="15600"/>
                  </a:moveTo>
                  <a:cubicBezTo>
                    <a:pt x="11979" y="15600"/>
                    <a:pt x="15638" y="11942"/>
                    <a:pt x="15638" y="7429"/>
                  </a:cubicBezTo>
                  <a:cubicBezTo>
                    <a:pt x="15253" y="3208"/>
                    <a:pt x="11704" y="-17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="" xmlns:a16="http://schemas.microsoft.com/office/drawing/2014/main" id="{4F7934A4-1639-E07C-D527-6CAF00D1ECBB}"/>
                </a:ext>
              </a:extLst>
            </p:cNvPr>
            <p:cNvSpPr/>
            <p:nvPr/>
          </p:nvSpPr>
          <p:spPr>
            <a:xfrm>
              <a:off x="5861814" y="2543785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="" xmlns:a16="http://schemas.microsoft.com/office/drawing/2014/main" id="{1BA4E38C-D515-B285-C7A1-878437CF5EE3}"/>
                </a:ext>
              </a:extLst>
            </p:cNvPr>
            <p:cNvSpPr/>
            <p:nvPr/>
          </p:nvSpPr>
          <p:spPr>
            <a:xfrm>
              <a:off x="5858842" y="2510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="" xmlns:a16="http://schemas.microsoft.com/office/drawing/2014/main" id="{63877245-DB52-327F-25D6-59E5E9F549E0}"/>
                </a:ext>
              </a:extLst>
            </p:cNvPr>
            <p:cNvSpPr/>
            <p:nvPr/>
          </p:nvSpPr>
          <p:spPr>
            <a:xfrm>
              <a:off x="5858842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="" xmlns:a16="http://schemas.microsoft.com/office/drawing/2014/main" id="{6D8AC764-3A05-D115-D0F1-901A2CB6EA1E}"/>
                </a:ext>
              </a:extLst>
            </p:cNvPr>
            <p:cNvSpPr/>
            <p:nvPr/>
          </p:nvSpPr>
          <p:spPr>
            <a:xfrm>
              <a:off x="5857357" y="2441270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="" xmlns:a16="http://schemas.microsoft.com/office/drawing/2014/main" id="{8D90DCB1-CC6F-2D4B-E845-0433348D7375}"/>
                </a:ext>
              </a:extLst>
            </p:cNvPr>
            <p:cNvSpPr/>
            <p:nvPr/>
          </p:nvSpPr>
          <p:spPr>
            <a:xfrm>
              <a:off x="5858842" y="24063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="" xmlns:a16="http://schemas.microsoft.com/office/drawing/2014/main" id="{5A5AE12A-AB7E-E3EA-5D93-21AA391F1476}"/>
                </a:ext>
              </a:extLst>
            </p:cNvPr>
            <p:cNvSpPr/>
            <p:nvPr/>
          </p:nvSpPr>
          <p:spPr>
            <a:xfrm>
              <a:off x="5861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="" xmlns:a16="http://schemas.microsoft.com/office/drawing/2014/main" id="{BF916807-DFE7-ED12-1130-A149C3B54E86}"/>
                </a:ext>
              </a:extLst>
            </p:cNvPr>
            <p:cNvSpPr/>
            <p:nvPr/>
          </p:nvSpPr>
          <p:spPr>
            <a:xfrm>
              <a:off x="5865528" y="23357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="" xmlns:a16="http://schemas.microsoft.com/office/drawing/2014/main" id="{3C4E6C2F-C170-6819-892B-43F4E8AAE3D0}"/>
                </a:ext>
              </a:extLst>
            </p:cNvPr>
            <p:cNvSpPr/>
            <p:nvPr/>
          </p:nvSpPr>
          <p:spPr>
            <a:xfrm>
              <a:off x="5872214" y="2300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="" xmlns:a16="http://schemas.microsoft.com/office/drawing/2014/main" id="{5ACCD332-CE80-7CE4-8A02-94141B078432}"/>
                </a:ext>
              </a:extLst>
            </p:cNvPr>
            <p:cNvSpPr/>
            <p:nvPr/>
          </p:nvSpPr>
          <p:spPr>
            <a:xfrm>
              <a:off x="5878900" y="2265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="" xmlns:a16="http://schemas.microsoft.com/office/drawing/2014/main" id="{436BCE39-A2C7-2933-971C-90CD99477EC8}"/>
                </a:ext>
              </a:extLst>
            </p:cNvPr>
            <p:cNvSpPr/>
            <p:nvPr/>
          </p:nvSpPr>
          <p:spPr>
            <a:xfrm>
              <a:off x="5891528" y="22340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="" xmlns:a16="http://schemas.microsoft.com/office/drawing/2014/main" id="{311F7A66-E47D-A942-7D3C-2EA8CC607F6A}"/>
                </a:ext>
              </a:extLst>
            </p:cNvPr>
            <p:cNvSpPr/>
            <p:nvPr/>
          </p:nvSpPr>
          <p:spPr>
            <a:xfrm>
              <a:off x="5903414" y="22013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="" xmlns:a16="http://schemas.microsoft.com/office/drawing/2014/main" id="{96736172-23BE-3227-6197-BE92E9F89D3D}"/>
                </a:ext>
              </a:extLst>
            </p:cNvPr>
            <p:cNvSpPr/>
            <p:nvPr/>
          </p:nvSpPr>
          <p:spPr>
            <a:xfrm>
              <a:off x="5918271" y="21701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="" xmlns:a16="http://schemas.microsoft.com/office/drawing/2014/main" id="{2C8D195A-BBB8-0940-D37E-0AD1B4713D11}"/>
                </a:ext>
              </a:extLst>
            </p:cNvPr>
            <p:cNvSpPr/>
            <p:nvPr/>
          </p:nvSpPr>
          <p:spPr>
            <a:xfrm>
              <a:off x="5936100" y="2141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="" xmlns:a16="http://schemas.microsoft.com/office/drawing/2014/main" id="{59953EE5-A0F7-AB56-4A83-544F9F75AE77}"/>
                </a:ext>
              </a:extLst>
            </p:cNvPr>
            <p:cNvSpPr/>
            <p:nvPr/>
          </p:nvSpPr>
          <p:spPr>
            <a:xfrm>
              <a:off x="5953928" y="21121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="" xmlns:a16="http://schemas.microsoft.com/office/drawing/2014/main" id="{A994037A-881D-1D1C-B173-4F1D4666BD0E}"/>
                </a:ext>
              </a:extLst>
            </p:cNvPr>
            <p:cNvSpPr/>
            <p:nvPr/>
          </p:nvSpPr>
          <p:spPr>
            <a:xfrm>
              <a:off x="5975471" y="2085441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="" xmlns:a16="http://schemas.microsoft.com/office/drawing/2014/main" id="{17E38696-9DB5-FEAA-F107-4F9884FDB06B}"/>
                </a:ext>
              </a:extLst>
            </p:cNvPr>
            <p:cNvSpPr/>
            <p:nvPr/>
          </p:nvSpPr>
          <p:spPr>
            <a:xfrm>
              <a:off x="5996271" y="20572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="" xmlns:a16="http://schemas.microsoft.com/office/drawing/2014/main" id="{33C13353-41BA-4C99-CE58-9862A6AAF5A3}"/>
                </a:ext>
              </a:extLst>
            </p:cNvPr>
            <p:cNvSpPr/>
            <p:nvPr/>
          </p:nvSpPr>
          <p:spPr>
            <a:xfrm>
              <a:off x="6017814" y="2030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="" xmlns:a16="http://schemas.microsoft.com/office/drawing/2014/main" id="{ECFA5038-1105-EE19-4BCC-6CE76AF1754C}"/>
                </a:ext>
              </a:extLst>
            </p:cNvPr>
            <p:cNvSpPr/>
            <p:nvPr/>
          </p:nvSpPr>
          <p:spPr>
            <a:xfrm>
              <a:off x="6040780" y="2004406"/>
              <a:ext cx="11259" cy="11949"/>
            </a:xfrm>
            <a:custGeom>
              <a:avLst/>
              <a:gdLst>
                <a:gd name="connsiteX0" fmla="*/ 6006 w 11259"/>
                <a:gd name="connsiteY0" fmla="*/ 11949 h 11949"/>
                <a:gd name="connsiteX1" fmla="*/ 11206 w 11259"/>
                <a:gd name="connsiteY1" fmla="*/ 6006 h 11949"/>
                <a:gd name="connsiteX2" fmla="*/ 6802 w 11259"/>
                <a:gd name="connsiteY2" fmla="*/ 117 h 11949"/>
                <a:gd name="connsiteX3" fmla="*/ 6006 w 11259"/>
                <a:gd name="connsiteY3" fmla="*/ 64 h 11949"/>
                <a:gd name="connsiteX4" fmla="*/ 63 w 11259"/>
                <a:gd name="connsiteY4" fmla="*/ 4395 h 11949"/>
                <a:gd name="connsiteX5" fmla="*/ 63 w 11259"/>
                <a:gd name="connsiteY5" fmla="*/ 6006 h 11949"/>
                <a:gd name="connsiteX6" fmla="*/ 6006 w 11259"/>
                <a:gd name="connsiteY6" fmla="*/ 11949 h 1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9" h="11949">
                  <a:moveTo>
                    <a:pt x="6006" y="11949"/>
                  </a:moveTo>
                  <a:cubicBezTo>
                    <a:pt x="8995" y="11573"/>
                    <a:pt x="11229" y="9019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8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63" y="9289"/>
                    <a:pt x="2724" y="11949"/>
                    <a:pt x="6006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="" xmlns:a16="http://schemas.microsoft.com/office/drawing/2014/main" id="{4281A8C6-1057-08CD-6EC4-8135209C9488}"/>
                </a:ext>
              </a:extLst>
            </p:cNvPr>
            <p:cNvSpPr/>
            <p:nvPr/>
          </p:nvSpPr>
          <p:spPr>
            <a:xfrm>
              <a:off x="6066100" y="198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="" xmlns:a16="http://schemas.microsoft.com/office/drawing/2014/main" id="{72E55B89-1D7A-9885-7D02-E3574A26C960}"/>
                </a:ext>
              </a:extLst>
            </p:cNvPr>
            <p:cNvSpPr/>
            <p:nvPr/>
          </p:nvSpPr>
          <p:spPr>
            <a:xfrm>
              <a:off x="6092843" y="1958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="" xmlns:a16="http://schemas.microsoft.com/office/drawing/2014/main" id="{157B16EA-1D42-6FF9-5638-3124BF3B8D15}"/>
                </a:ext>
              </a:extLst>
            </p:cNvPr>
            <p:cNvSpPr/>
            <p:nvPr/>
          </p:nvSpPr>
          <p:spPr>
            <a:xfrm>
              <a:off x="6119585" y="19368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="" xmlns:a16="http://schemas.microsoft.com/office/drawing/2014/main" id="{5C655A4B-CD91-EBF0-8C1D-41AD16D5CE97}"/>
                </a:ext>
              </a:extLst>
            </p:cNvPr>
            <p:cNvSpPr/>
            <p:nvPr/>
          </p:nvSpPr>
          <p:spPr>
            <a:xfrm>
              <a:off x="6147814" y="19168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="" xmlns:a16="http://schemas.microsoft.com/office/drawing/2014/main" id="{27B253E5-0ACC-B6EE-6D78-E80B792D0E08}"/>
                </a:ext>
              </a:extLst>
            </p:cNvPr>
            <p:cNvSpPr/>
            <p:nvPr/>
          </p:nvSpPr>
          <p:spPr>
            <a:xfrm>
              <a:off x="6176785" y="18982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="" xmlns:a16="http://schemas.microsoft.com/office/drawing/2014/main" id="{9C5343A8-4A80-F309-046E-BCB5B22AB5BB}"/>
                </a:ext>
              </a:extLst>
            </p:cNvPr>
            <p:cNvSpPr/>
            <p:nvPr/>
          </p:nvSpPr>
          <p:spPr>
            <a:xfrm>
              <a:off x="6207179" y="1879670"/>
              <a:ext cx="9774" cy="10400"/>
            </a:xfrm>
            <a:custGeom>
              <a:avLst/>
              <a:gdLst>
                <a:gd name="connsiteX0" fmla="*/ 4520 w 9774"/>
                <a:gd name="connsiteY0" fmla="*/ 10400 h 10400"/>
                <a:gd name="connsiteX1" fmla="*/ 9720 w 9774"/>
                <a:gd name="connsiteY1" fmla="*/ 5943 h 10400"/>
                <a:gd name="connsiteX2" fmla="*/ 5317 w 9774"/>
                <a:gd name="connsiteY2" fmla="*/ 53 h 10400"/>
                <a:gd name="connsiteX3" fmla="*/ 4520 w 9774"/>
                <a:gd name="connsiteY3" fmla="*/ 0 h 10400"/>
                <a:gd name="connsiteX4" fmla="*/ 63 w 9774"/>
                <a:gd name="connsiteY4" fmla="*/ 5200 h 10400"/>
                <a:gd name="connsiteX5" fmla="*/ 3715 w 9774"/>
                <a:gd name="connsiteY5" fmla="*/ 10338 h 10400"/>
                <a:gd name="connsiteX6" fmla="*/ 4520 w 9774"/>
                <a:gd name="connsiteY6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4" h="10400">
                  <a:moveTo>
                    <a:pt x="4520" y="10400"/>
                  </a:moveTo>
                  <a:cubicBezTo>
                    <a:pt x="7125" y="10427"/>
                    <a:pt x="9348" y="8522"/>
                    <a:pt x="9720" y="5943"/>
                  </a:cubicBezTo>
                  <a:cubicBezTo>
                    <a:pt x="10131" y="3101"/>
                    <a:pt x="8159" y="464"/>
                    <a:pt x="5317" y="53"/>
                  </a:cubicBezTo>
                  <a:cubicBezTo>
                    <a:pt x="5053" y="15"/>
                    <a:pt x="4787" y="-2"/>
                    <a:pt x="4520" y="0"/>
                  </a:cubicBezTo>
                  <a:cubicBezTo>
                    <a:pt x="4520" y="0"/>
                    <a:pt x="63" y="0"/>
                    <a:pt x="63" y="5200"/>
                  </a:cubicBezTo>
                  <a:cubicBezTo>
                    <a:pt x="-347" y="7627"/>
                    <a:pt x="1287" y="9928"/>
                    <a:pt x="3715" y="10338"/>
                  </a:cubicBezTo>
                  <a:cubicBezTo>
                    <a:pt x="3981" y="10383"/>
                    <a:pt x="4250" y="10404"/>
                    <a:pt x="452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="" xmlns:a16="http://schemas.microsoft.com/office/drawing/2014/main" id="{E35FFEB6-70EA-D22F-F8C4-96A52F255321}"/>
                </a:ext>
              </a:extLst>
            </p:cNvPr>
            <p:cNvSpPr/>
            <p:nvPr/>
          </p:nvSpPr>
          <p:spPr>
            <a:xfrm>
              <a:off x="6238443" y="1865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="" xmlns:a16="http://schemas.microsoft.com/office/drawing/2014/main" id="{1B9B89A5-6867-1E7B-1293-488678BCBBEB}"/>
                </a:ext>
              </a:extLst>
            </p:cNvPr>
            <p:cNvSpPr/>
            <p:nvPr/>
          </p:nvSpPr>
          <p:spPr>
            <a:xfrm>
              <a:off x="6270289" y="1855898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="" xmlns:a16="http://schemas.microsoft.com/office/drawing/2014/main" id="{CD4E82D9-BEA1-DFAE-361C-225C69F30553}"/>
                </a:ext>
              </a:extLst>
            </p:cNvPr>
            <p:cNvSpPr/>
            <p:nvPr/>
          </p:nvSpPr>
          <p:spPr>
            <a:xfrm>
              <a:off x="6303071" y="1840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="" xmlns:a16="http://schemas.microsoft.com/office/drawing/2014/main" id="{A0E12749-A0B9-1CF0-B637-ED7A49D296CD}"/>
                </a:ext>
              </a:extLst>
            </p:cNvPr>
            <p:cNvSpPr/>
            <p:nvPr/>
          </p:nvSpPr>
          <p:spPr>
            <a:xfrm>
              <a:off x="6340214" y="183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="" xmlns:a16="http://schemas.microsoft.com/office/drawing/2014/main" id="{31836A7A-60D4-8638-9804-4346064CBE81}"/>
                </a:ext>
              </a:extLst>
            </p:cNvPr>
            <p:cNvSpPr/>
            <p:nvPr/>
          </p:nvSpPr>
          <p:spPr>
            <a:xfrm>
              <a:off x="6372157" y="18239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="" xmlns:a16="http://schemas.microsoft.com/office/drawing/2014/main" id="{CA33C8FD-408D-C61A-50BF-EB3156260691}"/>
                </a:ext>
              </a:extLst>
            </p:cNvPr>
            <p:cNvSpPr/>
            <p:nvPr/>
          </p:nvSpPr>
          <p:spPr>
            <a:xfrm>
              <a:off x="6407814" y="1820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="" xmlns:a16="http://schemas.microsoft.com/office/drawing/2014/main" id="{D2C939DB-670E-68C3-B0CA-F7DD0DE845F8}"/>
                </a:ext>
              </a:extLst>
            </p:cNvPr>
            <p:cNvSpPr/>
            <p:nvPr/>
          </p:nvSpPr>
          <p:spPr>
            <a:xfrm>
              <a:off x="6441325" y="1815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="" xmlns:a16="http://schemas.microsoft.com/office/drawing/2014/main" id="{42C1814A-BAB0-FF98-8218-BDCECF4D51E7}"/>
                </a:ext>
              </a:extLst>
            </p:cNvPr>
            <p:cNvSpPr/>
            <p:nvPr/>
          </p:nvSpPr>
          <p:spPr>
            <a:xfrm>
              <a:off x="6476157" y="1812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="" xmlns:a16="http://schemas.microsoft.com/office/drawing/2014/main" id="{9DC547AF-C3CC-D15D-29BE-3152611E1A76}"/>
                </a:ext>
              </a:extLst>
            </p:cNvPr>
            <p:cNvSpPr/>
            <p:nvPr/>
          </p:nvSpPr>
          <p:spPr>
            <a:xfrm>
              <a:off x="6508843" y="18068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="" xmlns:a16="http://schemas.microsoft.com/office/drawing/2014/main" id="{D5F3C78A-3CBA-B73F-BEA1-58F53E3EAB36}"/>
                </a:ext>
              </a:extLst>
            </p:cNvPr>
            <p:cNvSpPr/>
            <p:nvPr/>
          </p:nvSpPr>
          <p:spPr>
            <a:xfrm>
              <a:off x="6545986" y="1812070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="" xmlns:a16="http://schemas.microsoft.com/office/drawing/2014/main" id="{2C7385C1-8371-D079-E0D2-C8C23B320C16}"/>
                </a:ext>
              </a:extLst>
            </p:cNvPr>
            <p:cNvSpPr/>
            <p:nvPr/>
          </p:nvSpPr>
          <p:spPr>
            <a:xfrm>
              <a:off x="6576443" y="18076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="" xmlns:a16="http://schemas.microsoft.com/office/drawing/2014/main" id="{53F1B3BE-ACF0-1890-622A-6400BD7C32EA}"/>
                </a:ext>
              </a:extLst>
            </p:cNvPr>
            <p:cNvSpPr/>
            <p:nvPr/>
          </p:nvSpPr>
          <p:spPr>
            <a:xfrm>
              <a:off x="6614329" y="1818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="" xmlns:a16="http://schemas.microsoft.com/office/drawing/2014/main" id="{AE73FE54-9276-CAB6-3886-D442DA1519BB}"/>
                </a:ext>
              </a:extLst>
            </p:cNvPr>
            <p:cNvSpPr/>
            <p:nvPr/>
          </p:nvSpPr>
          <p:spPr>
            <a:xfrm>
              <a:off x="6644043" y="1817270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="" xmlns:a16="http://schemas.microsoft.com/office/drawing/2014/main" id="{8283CA86-8C96-A8F4-49B6-ED2D93FE181B}"/>
                </a:ext>
              </a:extLst>
            </p:cNvPr>
            <p:cNvSpPr/>
            <p:nvPr/>
          </p:nvSpPr>
          <p:spPr>
            <a:xfrm>
              <a:off x="6677472" y="1823956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="" xmlns:a16="http://schemas.microsoft.com/office/drawing/2014/main" id="{438B8FB1-8F33-F908-8624-F870BC1566F9}"/>
                </a:ext>
              </a:extLst>
            </p:cNvPr>
            <p:cNvSpPr/>
            <p:nvPr/>
          </p:nvSpPr>
          <p:spPr>
            <a:xfrm>
              <a:off x="6712386" y="183509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="" xmlns:a16="http://schemas.microsoft.com/office/drawing/2014/main" id="{B0C57048-D145-C561-995F-6E31C4892B7D}"/>
                </a:ext>
              </a:extLst>
            </p:cNvPr>
            <p:cNvSpPr/>
            <p:nvPr/>
          </p:nvSpPr>
          <p:spPr>
            <a:xfrm>
              <a:off x="6746557" y="18480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="" xmlns:a16="http://schemas.microsoft.com/office/drawing/2014/main" id="{F57BB3F7-A6A8-F979-6C96-3C1653CE3D0D}"/>
                </a:ext>
              </a:extLst>
            </p:cNvPr>
            <p:cNvSpPr/>
            <p:nvPr/>
          </p:nvSpPr>
          <p:spPr>
            <a:xfrm>
              <a:off x="6777757" y="18596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="" xmlns:a16="http://schemas.microsoft.com/office/drawing/2014/main" id="{9CB32CBE-C0C7-FC74-9C29-4C3A6B99A8C9}"/>
                </a:ext>
              </a:extLst>
            </p:cNvPr>
            <p:cNvSpPr/>
            <p:nvPr/>
          </p:nvSpPr>
          <p:spPr>
            <a:xfrm>
              <a:off x="6806729" y="1869270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="" xmlns:a16="http://schemas.microsoft.com/office/drawing/2014/main" id="{937EA9E7-40FC-D333-DA6E-A6943691A6A3}"/>
                </a:ext>
              </a:extLst>
            </p:cNvPr>
            <p:cNvSpPr/>
            <p:nvPr/>
          </p:nvSpPr>
          <p:spPr>
            <a:xfrm>
              <a:off x="6837186" y="1887841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="" xmlns:a16="http://schemas.microsoft.com/office/drawing/2014/main" id="{49B2F903-C7B1-4918-830C-4271BA97ABE5}"/>
                </a:ext>
              </a:extLst>
            </p:cNvPr>
            <p:cNvSpPr/>
            <p:nvPr/>
          </p:nvSpPr>
          <p:spPr>
            <a:xfrm>
              <a:off x="6867643" y="19071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="" xmlns:a16="http://schemas.microsoft.com/office/drawing/2014/main" id="{B1FDEEDD-9155-FDAD-F8AF-7AC90B7CB164}"/>
                </a:ext>
              </a:extLst>
            </p:cNvPr>
            <p:cNvSpPr/>
            <p:nvPr/>
          </p:nvSpPr>
          <p:spPr>
            <a:xfrm>
              <a:off x="6897357" y="19272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="" xmlns:a16="http://schemas.microsoft.com/office/drawing/2014/main" id="{6578DAE9-191B-A439-8D63-546055AC1212}"/>
                </a:ext>
              </a:extLst>
            </p:cNvPr>
            <p:cNvSpPr/>
            <p:nvPr/>
          </p:nvSpPr>
          <p:spPr>
            <a:xfrm>
              <a:off x="6924843" y="194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="" xmlns:a16="http://schemas.microsoft.com/office/drawing/2014/main" id="{68C3395D-BC7D-A045-21BD-C79D420A50F7}"/>
                </a:ext>
              </a:extLst>
            </p:cNvPr>
            <p:cNvSpPr/>
            <p:nvPr/>
          </p:nvSpPr>
          <p:spPr>
            <a:xfrm>
              <a:off x="6955300" y="19721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="" xmlns:a16="http://schemas.microsoft.com/office/drawing/2014/main" id="{AF8432A9-926C-4D75-3E93-1E4F88672794}"/>
                </a:ext>
              </a:extLst>
            </p:cNvPr>
            <p:cNvSpPr/>
            <p:nvPr/>
          </p:nvSpPr>
          <p:spPr>
            <a:xfrm>
              <a:off x="6980557" y="1995926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="" xmlns:a16="http://schemas.microsoft.com/office/drawing/2014/main" id="{0D4A5A48-7D2A-74F8-D574-5D414FF1AF56}"/>
                </a:ext>
              </a:extLst>
            </p:cNvPr>
            <p:cNvSpPr/>
            <p:nvPr/>
          </p:nvSpPr>
          <p:spPr>
            <a:xfrm>
              <a:off x="7001358" y="20208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="" xmlns:a16="http://schemas.microsoft.com/office/drawing/2014/main" id="{D2F46D99-2C20-5B34-333A-C7E1E8E678E5}"/>
                </a:ext>
              </a:extLst>
            </p:cNvPr>
            <p:cNvSpPr/>
            <p:nvPr/>
          </p:nvSpPr>
          <p:spPr>
            <a:xfrm>
              <a:off x="7023643" y="2049041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="" xmlns:a16="http://schemas.microsoft.com/office/drawing/2014/main" id="{6D50DE0D-4B2D-E122-BB2E-5CCD9B8845E6}"/>
                </a:ext>
              </a:extLst>
            </p:cNvPr>
            <p:cNvSpPr/>
            <p:nvPr/>
          </p:nvSpPr>
          <p:spPr>
            <a:xfrm>
              <a:off x="7043700" y="20713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="" xmlns:a16="http://schemas.microsoft.com/office/drawing/2014/main" id="{CABEE2CE-782C-515E-2726-B57E57E1A0CA}"/>
                </a:ext>
              </a:extLst>
            </p:cNvPr>
            <p:cNvSpPr/>
            <p:nvPr/>
          </p:nvSpPr>
          <p:spPr>
            <a:xfrm>
              <a:off x="7060739" y="2097280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="" xmlns:a16="http://schemas.microsoft.com/office/drawing/2014/main" id="{6B782C6B-67F9-8B88-D1EB-69E71E37A7B3}"/>
                </a:ext>
              </a:extLst>
            </p:cNvPr>
            <p:cNvSpPr/>
            <p:nvPr/>
          </p:nvSpPr>
          <p:spPr>
            <a:xfrm>
              <a:off x="7077872" y="21255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="" xmlns:a16="http://schemas.microsoft.com/office/drawing/2014/main" id="{D81F3A0D-702B-F618-F978-AB1822D9883A}"/>
                </a:ext>
              </a:extLst>
            </p:cNvPr>
            <p:cNvSpPr/>
            <p:nvPr/>
          </p:nvSpPr>
          <p:spPr>
            <a:xfrm>
              <a:off x="7091243" y="2153041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="" xmlns:a16="http://schemas.microsoft.com/office/drawing/2014/main" id="{CF48E62F-F1CB-1207-5FA6-DEC17DC4496D}"/>
                </a:ext>
              </a:extLst>
            </p:cNvPr>
            <p:cNvSpPr/>
            <p:nvPr/>
          </p:nvSpPr>
          <p:spPr>
            <a:xfrm>
              <a:off x="7105358" y="2183499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="" xmlns:a16="http://schemas.microsoft.com/office/drawing/2014/main" id="{1EF1DD9B-333A-5F42-F933-045C7DB669DF}"/>
                </a:ext>
              </a:extLst>
            </p:cNvPr>
            <p:cNvSpPr/>
            <p:nvPr/>
          </p:nvSpPr>
          <p:spPr>
            <a:xfrm>
              <a:off x="7118729" y="22154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="" xmlns:a16="http://schemas.microsoft.com/office/drawing/2014/main" id="{70328493-5AED-D949-9608-EA515C59913F}"/>
                </a:ext>
              </a:extLst>
            </p:cNvPr>
            <p:cNvSpPr/>
            <p:nvPr/>
          </p:nvSpPr>
          <p:spPr>
            <a:xfrm>
              <a:off x="7131358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="" xmlns:a16="http://schemas.microsoft.com/office/drawing/2014/main" id="{C673BF8B-BD71-339A-89DA-CC303E5039EC}"/>
                </a:ext>
              </a:extLst>
            </p:cNvPr>
            <p:cNvSpPr/>
            <p:nvPr/>
          </p:nvSpPr>
          <p:spPr>
            <a:xfrm>
              <a:off x="7143243" y="2283755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="" xmlns:a16="http://schemas.microsoft.com/office/drawing/2014/main" id="{FA552F32-AE99-3B2D-E160-37B70E46ACC0}"/>
                </a:ext>
              </a:extLst>
            </p:cNvPr>
            <p:cNvSpPr/>
            <p:nvPr/>
          </p:nvSpPr>
          <p:spPr>
            <a:xfrm>
              <a:off x="7155129" y="2320927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="" xmlns:a16="http://schemas.microsoft.com/office/drawing/2014/main" id="{88138834-5AFC-E788-CDF5-1D0E843D95B2}"/>
                </a:ext>
              </a:extLst>
            </p:cNvPr>
            <p:cNvSpPr/>
            <p:nvPr/>
          </p:nvSpPr>
          <p:spPr>
            <a:xfrm>
              <a:off x="7162558" y="2356584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="" xmlns:a16="http://schemas.microsoft.com/office/drawing/2014/main" id="{82DD8B6C-EF1B-1438-3F10-B1E88EA44DE9}"/>
                </a:ext>
              </a:extLst>
            </p:cNvPr>
            <p:cNvSpPr/>
            <p:nvPr/>
          </p:nvSpPr>
          <p:spPr>
            <a:xfrm>
              <a:off x="7167758" y="2395213"/>
              <a:ext cx="9657" cy="5153"/>
            </a:xfrm>
            <a:custGeom>
              <a:avLst/>
              <a:gdLst>
                <a:gd name="connsiteX0" fmla="*/ 4457 w 9657"/>
                <a:gd name="connsiteY0" fmla="*/ 4457 h 5153"/>
                <a:gd name="connsiteX1" fmla="*/ 9657 w 9657"/>
                <a:gd name="connsiteY1" fmla="*/ 4457 h 5153"/>
                <a:gd name="connsiteX2" fmla="*/ 4457 w 9657"/>
                <a:gd name="connsiteY2" fmla="*/ 0 h 5153"/>
                <a:gd name="connsiteX3" fmla="*/ 0 w 9657"/>
                <a:gd name="connsiteY3" fmla="*/ 4457 h 5153"/>
                <a:gd name="connsiteX4" fmla="*/ 4457 w 9657"/>
                <a:gd name="connsiteY4" fmla="*/ 4457 h 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5153">
                  <a:moveTo>
                    <a:pt x="4457" y="4457"/>
                  </a:moveTo>
                  <a:cubicBezTo>
                    <a:pt x="6066" y="5386"/>
                    <a:pt x="8048" y="538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="" xmlns:a16="http://schemas.microsoft.com/office/drawing/2014/main" id="{55DC01F1-414B-15E8-8A95-D4C023E42CFE}"/>
                </a:ext>
              </a:extLst>
            </p:cNvPr>
            <p:cNvSpPr/>
            <p:nvPr/>
          </p:nvSpPr>
          <p:spPr>
            <a:xfrm>
              <a:off x="7170729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="" xmlns:a16="http://schemas.microsoft.com/office/drawing/2014/main" id="{28E0814D-9A34-AB45-E596-4CC11F2602F0}"/>
                </a:ext>
              </a:extLst>
            </p:cNvPr>
            <p:cNvSpPr/>
            <p:nvPr/>
          </p:nvSpPr>
          <p:spPr>
            <a:xfrm>
              <a:off x="7208615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="" xmlns:a16="http://schemas.microsoft.com/office/drawing/2014/main" id="{DD9761E4-CC88-69B3-EC2F-6E2E90FE4B0C}"/>
                </a:ext>
              </a:extLst>
            </p:cNvPr>
            <p:cNvSpPr/>
            <p:nvPr/>
          </p:nvSpPr>
          <p:spPr>
            <a:xfrm>
              <a:off x="7207872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="" xmlns:a16="http://schemas.microsoft.com/office/drawing/2014/main" id="{49922814-A260-A0D6-021A-E4C538FCB7AD}"/>
                </a:ext>
              </a:extLst>
            </p:cNvPr>
            <p:cNvSpPr/>
            <p:nvPr/>
          </p:nvSpPr>
          <p:spPr>
            <a:xfrm>
              <a:off x="7206386" y="2529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="" xmlns:a16="http://schemas.microsoft.com/office/drawing/2014/main" id="{B5887210-589E-0065-4818-C3F6B8E55485}"/>
                </a:ext>
              </a:extLst>
            </p:cNvPr>
            <p:cNvSpPr/>
            <p:nvPr/>
          </p:nvSpPr>
          <p:spPr>
            <a:xfrm>
              <a:off x="7201929" y="25638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="" xmlns:a16="http://schemas.microsoft.com/office/drawing/2014/main" id="{A6692A15-1A02-EF92-E517-2085DFCF163C}"/>
                </a:ext>
              </a:extLst>
            </p:cNvPr>
            <p:cNvSpPr/>
            <p:nvPr/>
          </p:nvSpPr>
          <p:spPr>
            <a:xfrm>
              <a:off x="7196632" y="2598013"/>
              <a:ext cx="8268" cy="9010"/>
            </a:xfrm>
            <a:custGeom>
              <a:avLst/>
              <a:gdLst>
                <a:gd name="connsiteX0" fmla="*/ 4554 w 8268"/>
                <a:gd name="connsiteY0" fmla="*/ 8914 h 9010"/>
                <a:gd name="connsiteX1" fmla="*/ 8268 w 8268"/>
                <a:gd name="connsiteY1" fmla="*/ 4457 h 9010"/>
                <a:gd name="connsiteX2" fmla="*/ 4554 w 8268"/>
                <a:gd name="connsiteY2" fmla="*/ 0 h 9010"/>
                <a:gd name="connsiteX3" fmla="*/ 97 w 8268"/>
                <a:gd name="connsiteY3" fmla="*/ 4457 h 9010"/>
                <a:gd name="connsiteX4" fmla="*/ 2876 w 8268"/>
                <a:gd name="connsiteY4" fmla="*/ 8914 h 9010"/>
                <a:gd name="connsiteX5" fmla="*/ 4554 w 8268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9010">
                  <a:moveTo>
                    <a:pt x="4554" y="8914"/>
                  </a:moveTo>
                  <a:cubicBezTo>
                    <a:pt x="4554" y="8914"/>
                    <a:pt x="8268" y="8914"/>
                    <a:pt x="8268" y="4457"/>
                  </a:cubicBezTo>
                  <a:cubicBezTo>
                    <a:pt x="8299" y="2259"/>
                    <a:pt x="6722" y="366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7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="" xmlns:a16="http://schemas.microsoft.com/office/drawing/2014/main" id="{696BD688-7FC6-AFDC-9E8E-286043930B1B}"/>
                </a:ext>
              </a:extLst>
            </p:cNvPr>
            <p:cNvSpPr/>
            <p:nvPr/>
          </p:nvSpPr>
          <p:spPr>
            <a:xfrm>
              <a:off x="7187815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="" xmlns:a16="http://schemas.microsoft.com/office/drawing/2014/main" id="{328EFCB9-4F52-0986-FAE4-48DE05C623A9}"/>
                </a:ext>
              </a:extLst>
            </p:cNvPr>
            <p:cNvSpPr/>
            <p:nvPr/>
          </p:nvSpPr>
          <p:spPr>
            <a:xfrm>
              <a:off x="7178900" y="2664871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="" xmlns:a16="http://schemas.microsoft.com/office/drawing/2014/main" id="{ED9A481C-6D25-191E-E3FB-ECD87FB5DD88}"/>
                </a:ext>
              </a:extLst>
            </p:cNvPr>
            <p:cNvSpPr/>
            <p:nvPr/>
          </p:nvSpPr>
          <p:spPr>
            <a:xfrm>
              <a:off x="7167758" y="2697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="" xmlns:a16="http://schemas.microsoft.com/office/drawing/2014/main" id="{B4491E71-7B18-2FC6-8C96-6EDC2BEF5DF1}"/>
                </a:ext>
              </a:extLst>
            </p:cNvPr>
            <p:cNvSpPr/>
            <p:nvPr/>
          </p:nvSpPr>
          <p:spPr>
            <a:xfrm>
              <a:off x="7155129" y="27302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="" xmlns:a16="http://schemas.microsoft.com/office/drawing/2014/main" id="{9E5737EF-841E-CD0F-23FC-B2F206F18A3A}"/>
                </a:ext>
              </a:extLst>
            </p:cNvPr>
            <p:cNvSpPr/>
            <p:nvPr/>
          </p:nvSpPr>
          <p:spPr>
            <a:xfrm>
              <a:off x="7141758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="" xmlns:a16="http://schemas.microsoft.com/office/drawing/2014/main" id="{70E2A0A4-4813-3E1F-FAE2-377E58708B24}"/>
                </a:ext>
              </a:extLst>
            </p:cNvPr>
            <p:cNvSpPr/>
            <p:nvPr/>
          </p:nvSpPr>
          <p:spPr>
            <a:xfrm>
              <a:off x="7126158" y="2800813"/>
              <a:ext cx="7428" cy="497"/>
            </a:xfrm>
            <a:custGeom>
              <a:avLst/>
              <a:gdLst>
                <a:gd name="connsiteX0" fmla="*/ 3714 w 7428"/>
                <a:gd name="connsiteY0" fmla="*/ 0 h 497"/>
                <a:gd name="connsiteX1" fmla="*/ 7428 w 7428"/>
                <a:gd name="connsiteY1" fmla="*/ 0 h 497"/>
                <a:gd name="connsiteX2" fmla="*/ 3714 w 7428"/>
                <a:gd name="connsiteY2" fmla="*/ 0 h 497"/>
                <a:gd name="connsiteX3" fmla="*/ 0 w 7428"/>
                <a:gd name="connsiteY3" fmla="*/ 0 h 497"/>
                <a:gd name="connsiteX4" fmla="*/ 3714 w 7428"/>
                <a:gd name="connsiteY4" fmla="*/ 0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0"/>
                  </a:moveTo>
                  <a:lnTo>
                    <a:pt x="7428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1149" y="664"/>
                    <a:pt x="2565" y="664"/>
                    <a:pt x="3714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="" xmlns:a16="http://schemas.microsoft.com/office/drawing/2014/main" id="{F0A20541-D8C5-2514-6327-C2349517EE9A}"/>
                </a:ext>
              </a:extLst>
            </p:cNvPr>
            <p:cNvSpPr/>
            <p:nvPr/>
          </p:nvSpPr>
          <p:spPr>
            <a:xfrm>
              <a:off x="7112786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="" xmlns:a16="http://schemas.microsoft.com/office/drawing/2014/main" id="{1E1FBA5A-9472-CB33-17E0-DF594BD662CA}"/>
                </a:ext>
              </a:extLst>
            </p:cNvPr>
            <p:cNvSpPr/>
            <p:nvPr/>
          </p:nvSpPr>
          <p:spPr>
            <a:xfrm>
              <a:off x="7093472" y="28557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2"/>
                    <a:pt x="333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="" xmlns:a16="http://schemas.microsoft.com/office/drawing/2014/main" id="{2204A025-3613-6981-24E1-91F181EDC9C8}"/>
                </a:ext>
              </a:extLst>
            </p:cNvPr>
            <p:cNvSpPr/>
            <p:nvPr/>
          </p:nvSpPr>
          <p:spPr>
            <a:xfrm>
              <a:off x="7073415" y="28847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="" xmlns:a16="http://schemas.microsoft.com/office/drawing/2014/main" id="{CB652C47-C8B5-979A-B013-3B2721AED93E}"/>
                </a:ext>
              </a:extLst>
            </p:cNvPr>
            <p:cNvSpPr/>
            <p:nvPr/>
          </p:nvSpPr>
          <p:spPr>
            <a:xfrm>
              <a:off x="7051872" y="291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="" xmlns:a16="http://schemas.microsoft.com/office/drawing/2014/main" id="{1512114F-BE94-50F6-CA11-6E9BEC9D5706}"/>
                </a:ext>
              </a:extLst>
            </p:cNvPr>
            <p:cNvSpPr/>
            <p:nvPr/>
          </p:nvSpPr>
          <p:spPr>
            <a:xfrm>
              <a:off x="7028843" y="29360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="" xmlns:a16="http://schemas.microsoft.com/office/drawing/2014/main" id="{289474D8-BFE3-2EC3-81D9-01715BB7823F}"/>
                </a:ext>
              </a:extLst>
            </p:cNvPr>
            <p:cNvSpPr/>
            <p:nvPr/>
          </p:nvSpPr>
          <p:spPr>
            <a:xfrm>
              <a:off x="7004742" y="29634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="" xmlns:a16="http://schemas.microsoft.com/office/drawing/2014/main" id="{F9149317-39ED-3043-6296-AFB1A787B560}"/>
                </a:ext>
              </a:extLst>
            </p:cNvPr>
            <p:cNvSpPr/>
            <p:nvPr/>
          </p:nvSpPr>
          <p:spPr>
            <a:xfrm>
              <a:off x="6979072" y="2985785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="" xmlns:a16="http://schemas.microsoft.com/office/drawing/2014/main" id="{917174E7-10E7-4451-F910-04381BDCE54C}"/>
                </a:ext>
              </a:extLst>
            </p:cNvPr>
            <p:cNvSpPr/>
            <p:nvPr/>
          </p:nvSpPr>
          <p:spPr>
            <a:xfrm>
              <a:off x="6953072" y="300807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="" xmlns:a16="http://schemas.microsoft.com/office/drawing/2014/main" id="{BB1E03ED-B145-22DF-03A8-A1C131BF2FAD}"/>
                </a:ext>
              </a:extLst>
            </p:cNvPr>
            <p:cNvSpPr/>
            <p:nvPr/>
          </p:nvSpPr>
          <p:spPr>
            <a:xfrm>
              <a:off x="6923357" y="3027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="" xmlns:a16="http://schemas.microsoft.com/office/drawing/2014/main" id="{E21D6895-27C3-AC79-E6E8-C8B7FCFAC987}"/>
                </a:ext>
              </a:extLst>
            </p:cNvPr>
            <p:cNvSpPr/>
            <p:nvPr/>
          </p:nvSpPr>
          <p:spPr>
            <a:xfrm>
              <a:off x="6895129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="" xmlns:a16="http://schemas.microsoft.com/office/drawing/2014/main" id="{349D7EF6-24E1-70C7-F31E-1FA6BD71B75E}"/>
                </a:ext>
              </a:extLst>
            </p:cNvPr>
            <p:cNvSpPr/>
            <p:nvPr/>
          </p:nvSpPr>
          <p:spPr>
            <a:xfrm>
              <a:off x="6866240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="" xmlns:a16="http://schemas.microsoft.com/office/drawing/2014/main" id="{46BB3D10-C6D6-1B3F-3066-AB68BB747829}"/>
                </a:ext>
              </a:extLst>
            </p:cNvPr>
            <p:cNvSpPr/>
            <p:nvPr/>
          </p:nvSpPr>
          <p:spPr>
            <a:xfrm>
              <a:off x="6834957" y="30816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="" xmlns:a16="http://schemas.microsoft.com/office/drawing/2014/main" id="{64C550BA-62A1-F491-E806-4C2FE80ECCC8}"/>
                </a:ext>
              </a:extLst>
            </p:cNvPr>
            <p:cNvSpPr/>
            <p:nvPr/>
          </p:nvSpPr>
          <p:spPr>
            <a:xfrm>
              <a:off x="6802272" y="30957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="" xmlns:a16="http://schemas.microsoft.com/office/drawing/2014/main" id="{2AECE21B-3F32-35F4-CE07-FBB57D32D349}"/>
                </a:ext>
              </a:extLst>
            </p:cNvPr>
            <p:cNvSpPr/>
            <p:nvPr/>
          </p:nvSpPr>
          <p:spPr>
            <a:xfrm>
              <a:off x="6768100" y="310687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="" xmlns:a16="http://schemas.microsoft.com/office/drawing/2014/main" id="{9B92F094-477D-3C68-06FB-E42F345E3587}"/>
                </a:ext>
              </a:extLst>
            </p:cNvPr>
            <p:cNvSpPr/>
            <p:nvPr/>
          </p:nvSpPr>
          <p:spPr>
            <a:xfrm>
              <a:off x="6736157" y="3118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="" xmlns:a16="http://schemas.microsoft.com/office/drawing/2014/main" id="{4A3166B0-0D06-66C5-05B4-2EABDAC5A017}"/>
                </a:ext>
              </a:extLst>
            </p:cNvPr>
            <p:cNvSpPr/>
            <p:nvPr/>
          </p:nvSpPr>
          <p:spPr>
            <a:xfrm>
              <a:off x="6703472" y="31298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="" xmlns:a16="http://schemas.microsoft.com/office/drawing/2014/main" id="{0ECBF3E3-957B-784D-21B1-A489E2D55013}"/>
                </a:ext>
              </a:extLst>
            </p:cNvPr>
            <p:cNvSpPr/>
            <p:nvPr/>
          </p:nvSpPr>
          <p:spPr>
            <a:xfrm>
              <a:off x="6670786" y="31388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="" xmlns:a16="http://schemas.microsoft.com/office/drawing/2014/main" id="{7FF6FB68-2C94-493E-0A6D-7BCA59D88403}"/>
                </a:ext>
              </a:extLst>
            </p:cNvPr>
            <p:cNvSpPr/>
            <p:nvPr/>
          </p:nvSpPr>
          <p:spPr>
            <a:xfrm>
              <a:off x="6637357" y="31462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="" xmlns:a16="http://schemas.microsoft.com/office/drawing/2014/main" id="{FDAD5A13-88DA-1F52-5B89-0A1B2AA776EE}"/>
                </a:ext>
              </a:extLst>
            </p:cNvPr>
            <p:cNvSpPr/>
            <p:nvPr/>
          </p:nvSpPr>
          <p:spPr>
            <a:xfrm>
              <a:off x="6606157" y="315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="" xmlns:a16="http://schemas.microsoft.com/office/drawing/2014/main" id="{905FFA14-AA8D-455D-FFB4-A7D192799BCB}"/>
                </a:ext>
              </a:extLst>
            </p:cNvPr>
            <p:cNvSpPr/>
            <p:nvPr/>
          </p:nvSpPr>
          <p:spPr>
            <a:xfrm>
              <a:off x="6571325" y="31558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="" xmlns:a16="http://schemas.microsoft.com/office/drawing/2014/main" id="{5C100A59-B69F-7B0E-2BE0-A0B19611104E}"/>
                </a:ext>
              </a:extLst>
            </p:cNvPr>
            <p:cNvSpPr/>
            <p:nvPr/>
          </p:nvSpPr>
          <p:spPr>
            <a:xfrm>
              <a:off x="6532614" y="3161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="" xmlns:a16="http://schemas.microsoft.com/office/drawing/2014/main" id="{F3FFFFFA-9FCB-50E0-EAAE-49060BF10C78}"/>
                </a:ext>
              </a:extLst>
            </p:cNvPr>
            <p:cNvSpPr/>
            <p:nvPr/>
          </p:nvSpPr>
          <p:spPr>
            <a:xfrm>
              <a:off x="65014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="" xmlns:a16="http://schemas.microsoft.com/office/drawing/2014/main" id="{67440685-4DF2-8A94-9F80-0E7B056D33DE}"/>
                </a:ext>
              </a:extLst>
            </p:cNvPr>
            <p:cNvSpPr/>
            <p:nvPr/>
          </p:nvSpPr>
          <p:spPr>
            <a:xfrm>
              <a:off x="6467986" y="31558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="" xmlns:a16="http://schemas.microsoft.com/office/drawing/2014/main" id="{378EE0DF-F0F9-0F6D-BFE2-45435745D4FE}"/>
                </a:ext>
              </a:extLst>
            </p:cNvPr>
            <p:cNvSpPr/>
            <p:nvPr/>
          </p:nvSpPr>
          <p:spPr>
            <a:xfrm>
              <a:off x="6433071" y="3152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="" xmlns:a16="http://schemas.microsoft.com/office/drawing/2014/main" id="{98BB4C61-B2E8-2365-B780-AB5BA2FBACEF}"/>
                </a:ext>
              </a:extLst>
            </p:cNvPr>
            <p:cNvSpPr/>
            <p:nvPr/>
          </p:nvSpPr>
          <p:spPr>
            <a:xfrm>
              <a:off x="6396671" y="314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="" xmlns:a16="http://schemas.microsoft.com/office/drawing/2014/main" id="{DFB98BDD-6BB0-9305-C365-70BAD7B16B86}"/>
                </a:ext>
              </a:extLst>
            </p:cNvPr>
            <p:cNvSpPr/>
            <p:nvPr/>
          </p:nvSpPr>
          <p:spPr>
            <a:xfrm>
              <a:off x="6364728" y="31425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="" xmlns:a16="http://schemas.microsoft.com/office/drawing/2014/main" id="{1F2DCF42-16E1-AF80-B506-4FCBED4444A1}"/>
                </a:ext>
              </a:extLst>
            </p:cNvPr>
            <p:cNvSpPr/>
            <p:nvPr/>
          </p:nvSpPr>
          <p:spPr>
            <a:xfrm>
              <a:off x="6331300" y="313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="" xmlns:a16="http://schemas.microsoft.com/office/drawing/2014/main" id="{E19D36C2-E794-33E3-040E-2F8557D6FE6B}"/>
                </a:ext>
              </a:extLst>
            </p:cNvPr>
            <p:cNvSpPr/>
            <p:nvPr/>
          </p:nvSpPr>
          <p:spPr>
            <a:xfrm>
              <a:off x="6300843" y="312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="" xmlns:a16="http://schemas.microsoft.com/office/drawing/2014/main" id="{0F06B62C-E1FD-633B-3542-5B7F98B93779}"/>
                </a:ext>
              </a:extLst>
            </p:cNvPr>
            <p:cNvSpPr/>
            <p:nvPr/>
          </p:nvSpPr>
          <p:spPr>
            <a:xfrm>
              <a:off x="6265268" y="311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="" xmlns:a16="http://schemas.microsoft.com/office/drawing/2014/main" id="{DC4A5700-C111-252E-5257-E0F897760EB9}"/>
                </a:ext>
              </a:extLst>
            </p:cNvPr>
            <p:cNvSpPr/>
            <p:nvPr/>
          </p:nvSpPr>
          <p:spPr>
            <a:xfrm>
              <a:off x="6233986" y="30972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="" xmlns:a16="http://schemas.microsoft.com/office/drawing/2014/main" id="{89D20A6F-5885-B9B5-297F-22E366AB0657}"/>
                </a:ext>
              </a:extLst>
            </p:cNvPr>
            <p:cNvSpPr/>
            <p:nvPr/>
          </p:nvSpPr>
          <p:spPr>
            <a:xfrm>
              <a:off x="6202455" y="3085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="" xmlns:a16="http://schemas.microsoft.com/office/drawing/2014/main" id="{9D32F574-257D-75FE-9CB8-3947B26E4C93}"/>
                </a:ext>
              </a:extLst>
            </p:cNvPr>
            <p:cNvSpPr/>
            <p:nvPr/>
          </p:nvSpPr>
          <p:spPr>
            <a:xfrm>
              <a:off x="6172328" y="306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="" xmlns:a16="http://schemas.microsoft.com/office/drawing/2014/main" id="{E7F883E3-9B37-2944-4419-1E82D3754198}"/>
                </a:ext>
              </a:extLst>
            </p:cNvPr>
            <p:cNvSpPr/>
            <p:nvPr/>
          </p:nvSpPr>
          <p:spPr>
            <a:xfrm>
              <a:off x="6142614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="" xmlns:a16="http://schemas.microsoft.com/office/drawing/2014/main" id="{A7B58500-E05A-6B33-A3DE-06775812D9C5}"/>
                </a:ext>
              </a:extLst>
            </p:cNvPr>
            <p:cNvSpPr/>
            <p:nvPr/>
          </p:nvSpPr>
          <p:spPr>
            <a:xfrm>
              <a:off x="6113725" y="303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="" xmlns:a16="http://schemas.microsoft.com/office/drawing/2014/main" id="{CA7CAF5E-A33F-D38A-46A6-56D9580F4916}"/>
                </a:ext>
              </a:extLst>
            </p:cNvPr>
            <p:cNvSpPr/>
            <p:nvPr/>
          </p:nvSpPr>
          <p:spPr>
            <a:xfrm>
              <a:off x="6085827" y="30102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="" xmlns:a16="http://schemas.microsoft.com/office/drawing/2014/main" id="{F4B29E44-6458-0788-D9E1-8E33D1FA29DF}"/>
                </a:ext>
              </a:extLst>
            </p:cNvPr>
            <p:cNvSpPr/>
            <p:nvPr/>
          </p:nvSpPr>
          <p:spPr>
            <a:xfrm>
              <a:off x="6057928" y="2983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="" xmlns:a16="http://schemas.microsoft.com/office/drawing/2014/main" id="{2776B4A4-F1B6-51B0-D488-AE11BB7158EE}"/>
                </a:ext>
              </a:extLst>
            </p:cNvPr>
            <p:cNvSpPr/>
            <p:nvPr/>
          </p:nvSpPr>
          <p:spPr>
            <a:xfrm>
              <a:off x="6033827" y="29649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="" xmlns:a16="http://schemas.microsoft.com/office/drawing/2014/main" id="{E50565F6-B802-5502-0768-C77F92B72765}"/>
                </a:ext>
              </a:extLst>
            </p:cNvPr>
            <p:cNvSpPr/>
            <p:nvPr/>
          </p:nvSpPr>
          <p:spPr>
            <a:xfrm>
              <a:off x="6008157" y="293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="" xmlns:a16="http://schemas.microsoft.com/office/drawing/2014/main" id="{E4CB0B97-1642-A229-B8D3-6925829A2328}"/>
                </a:ext>
              </a:extLst>
            </p:cNvPr>
            <p:cNvSpPr/>
            <p:nvPr/>
          </p:nvSpPr>
          <p:spPr>
            <a:xfrm>
              <a:off x="5982900" y="29144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="" xmlns:a16="http://schemas.microsoft.com/office/drawing/2014/main" id="{BFA303EE-AAB3-57BB-338A-FA3E340EA270}"/>
                </a:ext>
              </a:extLst>
            </p:cNvPr>
            <p:cNvSpPr/>
            <p:nvPr/>
          </p:nvSpPr>
          <p:spPr>
            <a:xfrm>
              <a:off x="5965814" y="28817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="" xmlns:a16="http://schemas.microsoft.com/office/drawing/2014/main" id="{C5CBD58B-7044-308D-87DF-79D6D06CB70F}"/>
                </a:ext>
              </a:extLst>
            </p:cNvPr>
            <p:cNvSpPr/>
            <p:nvPr/>
          </p:nvSpPr>
          <p:spPr>
            <a:xfrm>
              <a:off x="5945096" y="2854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="" xmlns:a16="http://schemas.microsoft.com/office/drawing/2014/main" id="{22C2DE4C-1766-0A25-100E-CBDCEAB992F1}"/>
                </a:ext>
              </a:extLst>
            </p:cNvPr>
            <p:cNvSpPr/>
            <p:nvPr/>
          </p:nvSpPr>
          <p:spPr>
            <a:xfrm>
              <a:off x="5929414" y="283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="" xmlns:a16="http://schemas.microsoft.com/office/drawing/2014/main" id="{20D37436-A969-335E-DA9B-E155B95BDB39}"/>
                </a:ext>
              </a:extLst>
            </p:cNvPr>
            <p:cNvSpPr/>
            <p:nvPr/>
          </p:nvSpPr>
          <p:spPr>
            <a:xfrm>
              <a:off x="5905642" y="279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="" xmlns:a16="http://schemas.microsoft.com/office/drawing/2014/main" id="{2D95E060-422D-B8F8-4BB5-0AB8144DFEDC}"/>
                </a:ext>
              </a:extLst>
            </p:cNvPr>
            <p:cNvSpPr/>
            <p:nvPr/>
          </p:nvSpPr>
          <p:spPr>
            <a:xfrm>
              <a:off x="5893757" y="27636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="" xmlns:a16="http://schemas.microsoft.com/office/drawing/2014/main" id="{1A89D973-49B3-D597-500A-FD2955D536D4}"/>
                </a:ext>
              </a:extLst>
            </p:cNvPr>
            <p:cNvSpPr/>
            <p:nvPr/>
          </p:nvSpPr>
          <p:spPr>
            <a:xfrm>
              <a:off x="5879642" y="273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="" xmlns:a16="http://schemas.microsoft.com/office/drawing/2014/main" id="{04C6F4C3-A3A6-3548-F111-7BAA362B1ED3}"/>
                </a:ext>
              </a:extLst>
            </p:cNvPr>
            <p:cNvSpPr/>
            <p:nvPr/>
          </p:nvSpPr>
          <p:spPr>
            <a:xfrm>
              <a:off x="5863300" y="269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="" xmlns:a16="http://schemas.microsoft.com/office/drawing/2014/main" id="{B1E17C7A-5C56-8AD5-CB61-5891703EC9B0}"/>
                </a:ext>
              </a:extLst>
            </p:cNvPr>
            <p:cNvSpPr/>
            <p:nvPr/>
          </p:nvSpPr>
          <p:spPr>
            <a:xfrm>
              <a:off x="5852157" y="266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="" xmlns:a16="http://schemas.microsoft.com/office/drawing/2014/main" id="{F78986AC-44CD-AE6B-08DE-0F307B72AF97}"/>
                </a:ext>
              </a:extLst>
            </p:cNvPr>
            <p:cNvSpPr/>
            <p:nvPr/>
          </p:nvSpPr>
          <p:spPr>
            <a:xfrm>
              <a:off x="5841014" y="2631442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="" xmlns:a16="http://schemas.microsoft.com/office/drawing/2014/main" id="{039A4E50-31E9-ED7E-C968-6ADCF59FD92E}"/>
                </a:ext>
              </a:extLst>
            </p:cNvPr>
            <p:cNvSpPr/>
            <p:nvPr/>
          </p:nvSpPr>
          <p:spPr>
            <a:xfrm>
              <a:off x="5830614" y="2595042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="" xmlns:a16="http://schemas.microsoft.com/office/drawing/2014/main" id="{E1603DEB-832C-C9A6-7736-01F6549D2181}"/>
                </a:ext>
              </a:extLst>
            </p:cNvPr>
            <p:cNvSpPr/>
            <p:nvPr/>
          </p:nvSpPr>
          <p:spPr>
            <a:xfrm>
              <a:off x="5821699" y="2557899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0400 h 21542"/>
                <a:gd name="connsiteX2" fmla="*/ 11143 w 21542"/>
                <a:gd name="connsiteY2" fmla="*/ 0 h 21542"/>
                <a:gd name="connsiteX3" fmla="*/ 0 w 21542"/>
                <a:gd name="connsiteY3" fmla="*/ 10400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7005" y="21151"/>
                    <a:pt x="21556" y="16275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="" xmlns:a16="http://schemas.microsoft.com/office/drawing/2014/main" id="{F6582CBB-68D7-991B-744E-9CAD9D1A5F7F}"/>
                </a:ext>
              </a:extLst>
            </p:cNvPr>
            <p:cNvSpPr/>
            <p:nvPr/>
          </p:nvSpPr>
          <p:spPr>
            <a:xfrm>
              <a:off x="5816500" y="2522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="" xmlns:a16="http://schemas.microsoft.com/office/drawing/2014/main" id="{8E39F623-888C-3658-7E93-84CAB69772A0}"/>
                </a:ext>
              </a:extLst>
            </p:cNvPr>
            <p:cNvSpPr/>
            <p:nvPr/>
          </p:nvSpPr>
          <p:spPr>
            <a:xfrm>
              <a:off x="5813528" y="2488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="" xmlns:a16="http://schemas.microsoft.com/office/drawing/2014/main" id="{0801F9DD-E1E7-77E4-8D9B-90015A8A1C5E}"/>
                </a:ext>
              </a:extLst>
            </p:cNvPr>
            <p:cNvSpPr/>
            <p:nvPr/>
          </p:nvSpPr>
          <p:spPr>
            <a:xfrm>
              <a:off x="5812785" y="2450185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="" xmlns:a16="http://schemas.microsoft.com/office/drawing/2014/main" id="{F418390E-7102-7E12-B275-D868E19C4991}"/>
                </a:ext>
              </a:extLst>
            </p:cNvPr>
            <p:cNvSpPr/>
            <p:nvPr/>
          </p:nvSpPr>
          <p:spPr>
            <a:xfrm>
              <a:off x="5813528" y="2418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="" xmlns:a16="http://schemas.microsoft.com/office/drawing/2014/main" id="{B6882EEA-58A1-9E66-32E6-6BE7158A13B6}"/>
                </a:ext>
              </a:extLst>
            </p:cNvPr>
            <p:cNvSpPr/>
            <p:nvPr/>
          </p:nvSpPr>
          <p:spPr>
            <a:xfrm>
              <a:off x="5819471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="" xmlns:a16="http://schemas.microsoft.com/office/drawing/2014/main" id="{77B374D8-755D-5C4A-6463-5DC782BB2722}"/>
                </a:ext>
              </a:extLst>
            </p:cNvPr>
            <p:cNvSpPr/>
            <p:nvPr/>
          </p:nvSpPr>
          <p:spPr>
            <a:xfrm>
              <a:off x="5822442" y="23513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="" xmlns:a16="http://schemas.microsoft.com/office/drawing/2014/main" id="{7837A4A2-4EC6-CBB5-E39A-44CB6ACCC149}"/>
                </a:ext>
              </a:extLst>
            </p:cNvPr>
            <p:cNvSpPr/>
            <p:nvPr/>
          </p:nvSpPr>
          <p:spPr>
            <a:xfrm>
              <a:off x="5826068" y="2312756"/>
              <a:ext cx="24814" cy="26744"/>
            </a:xfrm>
            <a:custGeom>
              <a:avLst/>
              <a:gdLst>
                <a:gd name="connsiteX0" fmla="*/ 12718 w 24814"/>
                <a:gd name="connsiteY0" fmla="*/ 26743 h 26744"/>
                <a:gd name="connsiteX1" fmla="*/ 24813 w 24814"/>
                <a:gd name="connsiteY1" fmla="*/ 15070 h 26744"/>
                <a:gd name="connsiteX2" fmla="*/ 24603 w 24814"/>
                <a:gd name="connsiteY2" fmla="*/ 12629 h 26744"/>
                <a:gd name="connsiteX3" fmla="*/ 13484 w 24814"/>
                <a:gd name="connsiteY3" fmla="*/ 23 h 26744"/>
                <a:gd name="connsiteX4" fmla="*/ 12718 w 24814"/>
                <a:gd name="connsiteY4" fmla="*/ 0 h 26744"/>
                <a:gd name="connsiteX5" fmla="*/ 89 w 24814"/>
                <a:gd name="connsiteY5" fmla="*/ 12629 h 26744"/>
                <a:gd name="connsiteX6" fmla="*/ 11144 w 24814"/>
                <a:gd name="connsiteY6" fmla="*/ 26655 h 26744"/>
                <a:gd name="connsiteX7" fmla="*/ 12718 w 24814"/>
                <a:gd name="connsiteY7" fmla="*/ 26743 h 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14" h="26744">
                  <a:moveTo>
                    <a:pt x="12718" y="26743"/>
                  </a:moveTo>
                  <a:cubicBezTo>
                    <a:pt x="19281" y="26859"/>
                    <a:pt x="24696" y="21633"/>
                    <a:pt x="24813" y="15070"/>
                  </a:cubicBezTo>
                  <a:cubicBezTo>
                    <a:pt x="24827" y="14251"/>
                    <a:pt x="24757" y="13433"/>
                    <a:pt x="24603" y="12629"/>
                  </a:cubicBezTo>
                  <a:cubicBezTo>
                    <a:pt x="25014" y="6077"/>
                    <a:pt x="20035" y="434"/>
                    <a:pt x="13484" y="23"/>
                  </a:cubicBezTo>
                  <a:cubicBezTo>
                    <a:pt x="13229" y="7"/>
                    <a:pt x="12973" y="0"/>
                    <a:pt x="12718" y="0"/>
                  </a:cubicBezTo>
                  <a:cubicBezTo>
                    <a:pt x="5743" y="0"/>
                    <a:pt x="89" y="5654"/>
                    <a:pt x="89" y="12629"/>
                  </a:cubicBezTo>
                  <a:cubicBezTo>
                    <a:pt x="-732" y="19555"/>
                    <a:pt x="4218" y="25835"/>
                    <a:pt x="11144" y="26655"/>
                  </a:cubicBezTo>
                  <a:cubicBezTo>
                    <a:pt x="11666" y="26717"/>
                    <a:pt x="12192" y="26747"/>
                    <a:pt x="12718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="" xmlns:a16="http://schemas.microsoft.com/office/drawing/2014/main" id="{7E76F053-7C55-19FE-E6AB-E3D89BF0108C}"/>
                </a:ext>
              </a:extLst>
            </p:cNvPr>
            <p:cNvSpPr/>
            <p:nvPr/>
          </p:nvSpPr>
          <p:spPr>
            <a:xfrm>
              <a:off x="5832840" y="2282299"/>
              <a:ext cx="22290" cy="22511"/>
            </a:xfrm>
            <a:custGeom>
              <a:avLst/>
              <a:gdLst>
                <a:gd name="connsiteX0" fmla="*/ 13374 w 22290"/>
                <a:gd name="connsiteY0" fmla="*/ 22286 h 22511"/>
                <a:gd name="connsiteX1" fmla="*/ 22288 w 22290"/>
                <a:gd name="connsiteY1" fmla="*/ 11143 h 22511"/>
                <a:gd name="connsiteX2" fmla="*/ 11145 w 22290"/>
                <a:gd name="connsiteY2" fmla="*/ 0 h 22511"/>
                <a:gd name="connsiteX3" fmla="*/ 2 w 22290"/>
                <a:gd name="connsiteY3" fmla="*/ 11143 h 22511"/>
                <a:gd name="connsiteX4" fmla="*/ 10917 w 22290"/>
                <a:gd name="connsiteY4" fmla="*/ 22509 h 22511"/>
                <a:gd name="connsiteX5" fmla="*/ 13374 w 22290"/>
                <a:gd name="connsiteY5" fmla="*/ 22286 h 2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90" h="22511">
                  <a:moveTo>
                    <a:pt x="13374" y="22286"/>
                  </a:moveTo>
                  <a:cubicBezTo>
                    <a:pt x="18646" y="21211"/>
                    <a:pt x="22397" y="16522"/>
                    <a:pt x="22288" y="11143"/>
                  </a:cubicBezTo>
                  <a:cubicBezTo>
                    <a:pt x="22288" y="4989"/>
                    <a:pt x="17299" y="0"/>
                    <a:pt x="11145" y="0"/>
                  </a:cubicBezTo>
                  <a:cubicBezTo>
                    <a:pt x="4991" y="0"/>
                    <a:pt x="2" y="4989"/>
                    <a:pt x="2" y="11143"/>
                  </a:cubicBezTo>
                  <a:cubicBezTo>
                    <a:pt x="-122" y="17296"/>
                    <a:pt x="4765" y="22384"/>
                    <a:pt x="10917" y="22509"/>
                  </a:cubicBezTo>
                  <a:cubicBezTo>
                    <a:pt x="11742" y="22526"/>
                    <a:pt x="12566" y="22451"/>
                    <a:pt x="13374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="" xmlns:a16="http://schemas.microsoft.com/office/drawing/2014/main" id="{7440A4B8-EDFF-2053-F98E-46007809F3F7}"/>
                </a:ext>
              </a:extLst>
            </p:cNvPr>
            <p:cNvSpPr/>
            <p:nvPr/>
          </p:nvSpPr>
          <p:spPr>
            <a:xfrm>
              <a:off x="5843242" y="2248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="" xmlns:a16="http://schemas.microsoft.com/office/drawing/2014/main" id="{88E762A9-AA12-4202-9783-D312BB7174D4}"/>
                </a:ext>
              </a:extLst>
            </p:cNvPr>
            <p:cNvSpPr/>
            <p:nvPr/>
          </p:nvSpPr>
          <p:spPr>
            <a:xfrm>
              <a:off x="5857357" y="2217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="" xmlns:a16="http://schemas.microsoft.com/office/drawing/2014/main" id="{FA075985-9002-F50C-00B0-E167E68C20A3}"/>
                </a:ext>
              </a:extLst>
            </p:cNvPr>
            <p:cNvSpPr/>
            <p:nvPr/>
          </p:nvSpPr>
          <p:spPr>
            <a:xfrm>
              <a:off x="5869985" y="2185727"/>
              <a:ext cx="18603" cy="18602"/>
            </a:xfrm>
            <a:custGeom>
              <a:avLst/>
              <a:gdLst>
                <a:gd name="connsiteX0" fmla="*/ 9657 w 18603"/>
                <a:gd name="connsiteY0" fmla="*/ 18571 h 18602"/>
                <a:gd name="connsiteX1" fmla="*/ 18572 w 18603"/>
                <a:gd name="connsiteY1" fmla="*/ 9657 h 18602"/>
                <a:gd name="connsiteX2" fmla="*/ 10431 w 18603"/>
                <a:gd name="connsiteY2" fmla="*/ 31 h 18602"/>
                <a:gd name="connsiteX3" fmla="*/ 9657 w 18603"/>
                <a:gd name="connsiteY3" fmla="*/ 0 h 18602"/>
                <a:gd name="connsiteX4" fmla="*/ 0 w 18603"/>
                <a:gd name="connsiteY4" fmla="*/ 9657 h 18602"/>
                <a:gd name="connsiteX5" fmla="*/ 8883 w 18603"/>
                <a:gd name="connsiteY5" fmla="*/ 18602 h 18602"/>
                <a:gd name="connsiteX6" fmla="*/ 9657 w 18603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9657" y="18571"/>
                  </a:moveTo>
                  <a:cubicBezTo>
                    <a:pt x="14580" y="18571"/>
                    <a:pt x="18572" y="14580"/>
                    <a:pt x="18572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6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-17" y="14580"/>
                    <a:pt x="3960" y="18585"/>
                    <a:pt x="8883" y="18602"/>
                  </a:cubicBezTo>
                  <a:cubicBezTo>
                    <a:pt x="9142" y="18603"/>
                    <a:pt x="9400" y="18593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="" xmlns:a16="http://schemas.microsoft.com/office/drawing/2014/main" id="{8FAB87FB-4DEC-985B-C68E-D1F802758160}"/>
                </a:ext>
              </a:extLst>
            </p:cNvPr>
            <p:cNvSpPr/>
            <p:nvPr/>
          </p:nvSpPr>
          <p:spPr>
            <a:xfrm>
              <a:off x="5884842" y="21545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="" xmlns:a16="http://schemas.microsoft.com/office/drawing/2014/main" id="{E21851F5-736A-89FB-7DAF-2F079804510B}"/>
                </a:ext>
              </a:extLst>
            </p:cNvPr>
            <p:cNvSpPr/>
            <p:nvPr/>
          </p:nvSpPr>
          <p:spPr>
            <a:xfrm>
              <a:off x="5900442" y="21240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="" xmlns:a16="http://schemas.microsoft.com/office/drawing/2014/main" id="{40B21E78-C9A9-984B-9F74-AC545F81E028}"/>
                </a:ext>
              </a:extLst>
            </p:cNvPr>
            <p:cNvSpPr/>
            <p:nvPr/>
          </p:nvSpPr>
          <p:spPr>
            <a:xfrm>
              <a:off x="5921985" y="2095099"/>
              <a:ext cx="12647" cy="15600"/>
            </a:xfrm>
            <a:custGeom>
              <a:avLst/>
              <a:gdLst>
                <a:gd name="connsiteX0" fmla="*/ 7429 w 12647"/>
                <a:gd name="connsiteY0" fmla="*/ 15600 h 15600"/>
                <a:gd name="connsiteX1" fmla="*/ 12629 w 12647"/>
                <a:gd name="connsiteY1" fmla="*/ 7429 h 15600"/>
                <a:gd name="connsiteX2" fmla="*/ 7429 w 12647"/>
                <a:gd name="connsiteY2" fmla="*/ 0 h 15600"/>
                <a:gd name="connsiteX3" fmla="*/ 0 w 12647"/>
                <a:gd name="connsiteY3" fmla="*/ 7429 h 15600"/>
                <a:gd name="connsiteX4" fmla="*/ 7429 w 12647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7" h="15600">
                  <a:moveTo>
                    <a:pt x="7429" y="15600"/>
                  </a:moveTo>
                  <a:cubicBezTo>
                    <a:pt x="10763" y="14308"/>
                    <a:pt x="12870" y="10997"/>
                    <a:pt x="12629" y="7429"/>
                  </a:cubicBezTo>
                  <a:cubicBezTo>
                    <a:pt x="12783" y="4059"/>
                    <a:pt x="10648" y="1008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="" xmlns:a16="http://schemas.microsoft.com/office/drawing/2014/main" id="{0F190721-78FE-1DE4-0722-DCDBF4D7099B}"/>
                </a:ext>
              </a:extLst>
            </p:cNvPr>
            <p:cNvSpPr/>
            <p:nvPr/>
          </p:nvSpPr>
          <p:spPr>
            <a:xfrm>
              <a:off x="5939071" y="20668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="" xmlns:a16="http://schemas.microsoft.com/office/drawing/2014/main" id="{FAD99CC7-356A-EA1B-C1FA-0164F87ED7FF}"/>
                </a:ext>
              </a:extLst>
            </p:cNvPr>
            <p:cNvSpPr/>
            <p:nvPr/>
          </p:nvSpPr>
          <p:spPr>
            <a:xfrm>
              <a:off x="5959871" y="20393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="" xmlns:a16="http://schemas.microsoft.com/office/drawing/2014/main" id="{EEF81681-0F4D-F2D3-ED49-E787F6778FB4}"/>
                </a:ext>
              </a:extLst>
            </p:cNvPr>
            <p:cNvSpPr/>
            <p:nvPr/>
          </p:nvSpPr>
          <p:spPr>
            <a:xfrm>
              <a:off x="5982157" y="2013384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="" xmlns:a16="http://schemas.microsoft.com/office/drawing/2014/main" id="{D16F25ED-4BF6-A34D-51C7-F39E79A70D5D}"/>
                </a:ext>
              </a:extLst>
            </p:cNvPr>
            <p:cNvSpPr/>
            <p:nvPr/>
          </p:nvSpPr>
          <p:spPr>
            <a:xfrm>
              <a:off x="6003605" y="1986394"/>
              <a:ext cx="12723" cy="12179"/>
            </a:xfrm>
            <a:custGeom>
              <a:avLst/>
              <a:gdLst>
                <a:gd name="connsiteX0" fmla="*/ 6781 w 12723"/>
                <a:gd name="connsiteY0" fmla="*/ 12133 h 12179"/>
                <a:gd name="connsiteX1" fmla="*/ 12723 w 12723"/>
                <a:gd name="connsiteY1" fmla="*/ 6190 h 12179"/>
                <a:gd name="connsiteX2" fmla="*/ 6781 w 12723"/>
                <a:gd name="connsiteY2" fmla="*/ 247 h 12179"/>
                <a:gd name="connsiteX3" fmla="*/ 246 w 12723"/>
                <a:gd name="connsiteY3" fmla="*/ 3621 h 12179"/>
                <a:gd name="connsiteX4" fmla="*/ 95 w 12723"/>
                <a:gd name="connsiteY4" fmla="*/ 6190 h 12179"/>
                <a:gd name="connsiteX5" fmla="*/ 5991 w 12723"/>
                <a:gd name="connsiteY5" fmla="*/ 12180 h 12179"/>
                <a:gd name="connsiteX6" fmla="*/ 6781 w 12723"/>
                <a:gd name="connsiteY6" fmla="*/ 12133 h 1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3" h="12179">
                  <a:moveTo>
                    <a:pt x="6781" y="12133"/>
                  </a:moveTo>
                  <a:cubicBezTo>
                    <a:pt x="9915" y="11801"/>
                    <a:pt x="12391" y="9324"/>
                    <a:pt x="12723" y="6190"/>
                  </a:cubicBezTo>
                  <a:cubicBezTo>
                    <a:pt x="12723" y="2908"/>
                    <a:pt x="10063" y="247"/>
                    <a:pt x="6781" y="247"/>
                  </a:cubicBezTo>
                  <a:cubicBezTo>
                    <a:pt x="4045" y="-625"/>
                    <a:pt x="1119" y="885"/>
                    <a:pt x="246" y="3621"/>
                  </a:cubicBezTo>
                  <a:cubicBezTo>
                    <a:pt x="-19" y="4451"/>
                    <a:pt x="-71" y="5335"/>
                    <a:pt x="95" y="6190"/>
                  </a:cubicBezTo>
                  <a:cubicBezTo>
                    <a:pt x="69" y="9472"/>
                    <a:pt x="2709" y="12154"/>
                    <a:pt x="5991" y="12180"/>
                  </a:cubicBezTo>
                  <a:cubicBezTo>
                    <a:pt x="6255" y="12182"/>
                    <a:pt x="6519" y="12166"/>
                    <a:pt x="6781" y="121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="" xmlns:a16="http://schemas.microsoft.com/office/drawing/2014/main" id="{4CFAE0C9-CC4E-DAF7-1089-574271C2952A}"/>
                </a:ext>
              </a:extLst>
            </p:cNvPr>
            <p:cNvSpPr/>
            <p:nvPr/>
          </p:nvSpPr>
          <p:spPr>
            <a:xfrm>
              <a:off x="6028214" y="1961384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="" xmlns:a16="http://schemas.microsoft.com/office/drawing/2014/main" id="{5501F3B8-D85C-1F8C-20FA-632F2E3E2EDC}"/>
                </a:ext>
              </a:extLst>
            </p:cNvPr>
            <p:cNvSpPr/>
            <p:nvPr/>
          </p:nvSpPr>
          <p:spPr>
            <a:xfrm>
              <a:off x="6054957" y="1939098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="" xmlns:a16="http://schemas.microsoft.com/office/drawing/2014/main" id="{E5410C11-FC65-7D81-66C9-9704DE143BDF}"/>
                </a:ext>
              </a:extLst>
            </p:cNvPr>
            <p:cNvSpPr/>
            <p:nvPr/>
          </p:nvSpPr>
          <p:spPr>
            <a:xfrm>
              <a:off x="6086157" y="1921174"/>
              <a:ext cx="4553" cy="4553"/>
            </a:xfrm>
            <a:custGeom>
              <a:avLst/>
              <a:gdLst>
                <a:gd name="connsiteX0" fmla="*/ 0 w 4553"/>
                <a:gd name="connsiteY0" fmla="*/ 4553 h 4553"/>
                <a:gd name="connsiteX1" fmla="*/ 4457 w 4553"/>
                <a:gd name="connsiteY1" fmla="*/ 4553 h 4553"/>
                <a:gd name="connsiteX2" fmla="*/ 1678 w 4553"/>
                <a:gd name="connsiteY2" fmla="*/ 96 h 4553"/>
                <a:gd name="connsiteX3" fmla="*/ 0 w 4553"/>
                <a:gd name="connsiteY3" fmla="*/ 96 h 4553"/>
                <a:gd name="connsiteX4" fmla="*/ 0 w 4553"/>
                <a:gd name="connsiteY4" fmla="*/ 4553 h 4553"/>
                <a:gd name="connsiteX5" fmla="*/ 0 w 4553"/>
                <a:gd name="connsiteY5" fmla="*/ 4553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0" y="4553"/>
                  </a:moveTo>
                  <a:cubicBezTo>
                    <a:pt x="0" y="4553"/>
                    <a:pt x="4457" y="4553"/>
                    <a:pt x="4457" y="4553"/>
                  </a:cubicBezTo>
                  <a:cubicBezTo>
                    <a:pt x="4920" y="2555"/>
                    <a:pt x="3676" y="559"/>
                    <a:pt x="1678" y="96"/>
                  </a:cubicBezTo>
                  <a:cubicBezTo>
                    <a:pt x="1126" y="-32"/>
                    <a:pt x="552" y="-32"/>
                    <a:pt x="0" y="96"/>
                  </a:cubicBezTo>
                  <a:cubicBezTo>
                    <a:pt x="0" y="96"/>
                    <a:pt x="0" y="96"/>
                    <a:pt x="0" y="4553"/>
                  </a:cubicBezTo>
                  <a:lnTo>
                    <a:pt x="0" y="455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="" xmlns:a16="http://schemas.microsoft.com/office/drawing/2014/main" id="{8F2B2E80-9D0C-4D8C-BA2C-2A961D795832}"/>
                </a:ext>
              </a:extLst>
            </p:cNvPr>
            <p:cNvSpPr/>
            <p:nvPr/>
          </p:nvSpPr>
          <p:spPr>
            <a:xfrm>
              <a:off x="6109928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="" xmlns:a16="http://schemas.microsoft.com/office/drawing/2014/main" id="{DA2D184A-1A8F-C1DC-5B76-D97DC700BAB8}"/>
                </a:ext>
              </a:extLst>
            </p:cNvPr>
            <p:cNvSpPr/>
            <p:nvPr/>
          </p:nvSpPr>
          <p:spPr>
            <a:xfrm>
              <a:off x="6138157" y="18766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="" xmlns:a16="http://schemas.microsoft.com/office/drawing/2014/main" id="{A9C771D2-9734-A6B8-604F-80D5BAEB4354}"/>
                </a:ext>
              </a:extLst>
            </p:cNvPr>
            <p:cNvSpPr/>
            <p:nvPr/>
          </p:nvSpPr>
          <p:spPr>
            <a:xfrm>
              <a:off x="6167128" y="1858127"/>
              <a:ext cx="9753" cy="9753"/>
            </a:xfrm>
            <a:custGeom>
              <a:avLst/>
              <a:gdLst>
                <a:gd name="connsiteX0" fmla="*/ 5200 w 9753"/>
                <a:gd name="connsiteY0" fmla="*/ 9657 h 9753"/>
                <a:gd name="connsiteX1" fmla="*/ 9657 w 9753"/>
                <a:gd name="connsiteY1" fmla="*/ 6878 h 9753"/>
                <a:gd name="connsiteX2" fmla="*/ 9657 w 9753"/>
                <a:gd name="connsiteY2" fmla="*/ 5200 h 9753"/>
                <a:gd name="connsiteX3" fmla="*/ 5200 w 9753"/>
                <a:gd name="connsiteY3" fmla="*/ 0 h 9753"/>
                <a:gd name="connsiteX4" fmla="*/ 0 w 9753"/>
                <a:gd name="connsiteY4" fmla="*/ 5200 h 9753"/>
                <a:gd name="connsiteX5" fmla="*/ 5200 w 9753"/>
                <a:gd name="connsiteY5" fmla="*/ 9657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3" h="9753">
                  <a:moveTo>
                    <a:pt x="5200" y="9657"/>
                  </a:moveTo>
                  <a:cubicBezTo>
                    <a:pt x="7198" y="10120"/>
                    <a:pt x="9194" y="8876"/>
                    <a:pt x="9657" y="6878"/>
                  </a:cubicBezTo>
                  <a:cubicBezTo>
                    <a:pt x="9785" y="6326"/>
                    <a:pt x="9785" y="5752"/>
                    <a:pt x="9657" y="5200"/>
                  </a:cubicBezTo>
                  <a:cubicBezTo>
                    <a:pt x="9657" y="520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="" xmlns:a16="http://schemas.microsoft.com/office/drawing/2014/main" id="{33E07820-0D6F-DD9E-4224-7B368F8C754D}"/>
                </a:ext>
              </a:extLst>
            </p:cNvPr>
            <p:cNvSpPr/>
            <p:nvPr/>
          </p:nvSpPr>
          <p:spPr>
            <a:xfrm>
              <a:off x="6198328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="" xmlns:a16="http://schemas.microsoft.com/office/drawing/2014/main" id="{F465B6B6-BE8F-D3B9-0A5A-B11C549B5D71}"/>
                </a:ext>
              </a:extLst>
            </p:cNvPr>
            <p:cNvSpPr/>
            <p:nvPr/>
          </p:nvSpPr>
          <p:spPr>
            <a:xfrm>
              <a:off x="6230271" y="18276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="" xmlns:a16="http://schemas.microsoft.com/office/drawing/2014/main" id="{9D910CDC-8E96-09F4-99BA-AD5C5E82990D}"/>
                </a:ext>
              </a:extLst>
            </p:cNvPr>
            <p:cNvSpPr/>
            <p:nvPr/>
          </p:nvSpPr>
          <p:spPr>
            <a:xfrm>
              <a:off x="6265928" y="1815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="" xmlns:a16="http://schemas.microsoft.com/office/drawing/2014/main" id="{54ABE67B-A083-8B6A-B943-B2D26CCFA598}"/>
                </a:ext>
              </a:extLst>
            </p:cNvPr>
            <p:cNvSpPr/>
            <p:nvPr/>
          </p:nvSpPr>
          <p:spPr>
            <a:xfrm>
              <a:off x="6300843" y="1805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="" xmlns:a16="http://schemas.microsoft.com/office/drawing/2014/main" id="{D9FBD8E1-D1B8-AC96-46C5-791C8E2CB1A5}"/>
                </a:ext>
              </a:extLst>
            </p:cNvPr>
            <p:cNvSpPr/>
            <p:nvPr/>
          </p:nvSpPr>
          <p:spPr>
            <a:xfrm>
              <a:off x="6330557" y="17949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="" xmlns:a16="http://schemas.microsoft.com/office/drawing/2014/main" id="{5430EE02-0FA3-A546-8E37-2F32DD1D1EA4}"/>
                </a:ext>
              </a:extLst>
            </p:cNvPr>
            <p:cNvSpPr/>
            <p:nvPr/>
          </p:nvSpPr>
          <p:spPr>
            <a:xfrm>
              <a:off x="6363986" y="1786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="" xmlns:a16="http://schemas.microsoft.com/office/drawing/2014/main" id="{3D948B75-B277-7F2A-5033-F9D1B490FC74}"/>
                </a:ext>
              </a:extLst>
            </p:cNvPr>
            <p:cNvSpPr/>
            <p:nvPr/>
          </p:nvSpPr>
          <p:spPr>
            <a:xfrm>
              <a:off x="6398900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="" xmlns:a16="http://schemas.microsoft.com/office/drawing/2014/main" id="{142C024C-56E9-DF62-43DD-7AE0FA3F046E}"/>
                </a:ext>
              </a:extLst>
            </p:cNvPr>
            <p:cNvSpPr/>
            <p:nvPr/>
          </p:nvSpPr>
          <p:spPr>
            <a:xfrm>
              <a:off x="6433071" y="177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="" xmlns:a16="http://schemas.microsoft.com/office/drawing/2014/main" id="{F8EB85A2-138E-A4DF-3F29-2C6112C56220}"/>
                </a:ext>
              </a:extLst>
            </p:cNvPr>
            <p:cNvSpPr/>
            <p:nvPr/>
          </p:nvSpPr>
          <p:spPr>
            <a:xfrm>
              <a:off x="6467986" y="17726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="" xmlns:a16="http://schemas.microsoft.com/office/drawing/2014/main" id="{01907E4A-00FD-D5C0-9F4F-F87B5CE188CE}"/>
                </a:ext>
              </a:extLst>
            </p:cNvPr>
            <p:cNvSpPr/>
            <p:nvPr/>
          </p:nvSpPr>
          <p:spPr>
            <a:xfrm>
              <a:off x="6502157" y="1771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="" xmlns:a16="http://schemas.microsoft.com/office/drawing/2014/main" id="{B78F6C38-1282-0751-EAE1-4A37D5D7DABC}"/>
                </a:ext>
              </a:extLst>
            </p:cNvPr>
            <p:cNvSpPr/>
            <p:nvPr/>
          </p:nvSpPr>
          <p:spPr>
            <a:xfrm>
              <a:off x="6537071" y="177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="" xmlns:a16="http://schemas.microsoft.com/office/drawing/2014/main" id="{07B514DD-2146-60E8-F150-A00208BE3E4F}"/>
                </a:ext>
              </a:extLst>
            </p:cNvPr>
            <p:cNvSpPr/>
            <p:nvPr/>
          </p:nvSpPr>
          <p:spPr>
            <a:xfrm>
              <a:off x="6571325" y="1773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="" xmlns:a16="http://schemas.microsoft.com/office/drawing/2014/main" id="{2918640E-C230-A896-32B8-7DC411BA7F3B}"/>
                </a:ext>
              </a:extLst>
            </p:cNvPr>
            <p:cNvSpPr/>
            <p:nvPr/>
          </p:nvSpPr>
          <p:spPr>
            <a:xfrm>
              <a:off x="6601700" y="177789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="" xmlns:a16="http://schemas.microsoft.com/office/drawing/2014/main" id="{932F5ADA-6248-17AB-51C0-39EFD1B9DEE0}"/>
                </a:ext>
              </a:extLst>
            </p:cNvPr>
            <p:cNvSpPr/>
            <p:nvPr/>
          </p:nvSpPr>
          <p:spPr>
            <a:xfrm>
              <a:off x="6640329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="" xmlns:a16="http://schemas.microsoft.com/office/drawing/2014/main" id="{8D9AC017-1E16-A45F-7990-62EAC2D5E9AD}"/>
                </a:ext>
              </a:extLst>
            </p:cNvPr>
            <p:cNvSpPr/>
            <p:nvPr/>
          </p:nvSpPr>
          <p:spPr>
            <a:xfrm>
              <a:off x="6670043" y="17830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="" xmlns:a16="http://schemas.microsoft.com/office/drawing/2014/main" id="{95621793-22B4-E248-4668-C34EA4B10014}"/>
                </a:ext>
              </a:extLst>
            </p:cNvPr>
            <p:cNvSpPr/>
            <p:nvPr/>
          </p:nvSpPr>
          <p:spPr>
            <a:xfrm>
              <a:off x="6702729" y="17905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="" xmlns:a16="http://schemas.microsoft.com/office/drawing/2014/main" id="{DA31E3C2-0288-1E49-D7F3-0AD9A8AC1096}"/>
                </a:ext>
              </a:extLst>
            </p:cNvPr>
            <p:cNvSpPr/>
            <p:nvPr/>
          </p:nvSpPr>
          <p:spPr>
            <a:xfrm>
              <a:off x="6736157" y="1804547"/>
              <a:ext cx="10453" cy="6966"/>
            </a:xfrm>
            <a:custGeom>
              <a:avLst/>
              <a:gdLst>
                <a:gd name="connsiteX0" fmla="*/ 5200 w 10453"/>
                <a:gd name="connsiteY0" fmla="*/ 6780 h 6966"/>
                <a:gd name="connsiteX1" fmla="*/ 10453 w 10453"/>
                <a:gd name="connsiteY1" fmla="*/ 1633 h 6966"/>
                <a:gd name="connsiteX2" fmla="*/ 10400 w 10453"/>
                <a:gd name="connsiteY2" fmla="*/ 837 h 6966"/>
                <a:gd name="connsiteX3" fmla="*/ 5200 w 10453"/>
                <a:gd name="connsiteY3" fmla="*/ 837 h 6966"/>
                <a:gd name="connsiteX4" fmla="*/ 0 w 10453"/>
                <a:gd name="connsiteY4" fmla="*/ 5294 h 6966"/>
                <a:gd name="connsiteX5" fmla="*/ 5200 w 10453"/>
                <a:gd name="connsiteY5" fmla="*/ 6780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3" h="6966">
                  <a:moveTo>
                    <a:pt x="5200" y="6780"/>
                  </a:moveTo>
                  <a:cubicBezTo>
                    <a:pt x="8072" y="6809"/>
                    <a:pt x="10424" y="4505"/>
                    <a:pt x="10453" y="1633"/>
                  </a:cubicBezTo>
                  <a:cubicBezTo>
                    <a:pt x="10456" y="1367"/>
                    <a:pt x="10438" y="1101"/>
                    <a:pt x="10400" y="837"/>
                  </a:cubicBezTo>
                  <a:cubicBezTo>
                    <a:pt x="8846" y="-279"/>
                    <a:pt x="6754" y="-279"/>
                    <a:pt x="5200" y="837"/>
                  </a:cubicBezTo>
                  <a:cubicBezTo>
                    <a:pt x="2595" y="810"/>
                    <a:pt x="372" y="2715"/>
                    <a:pt x="0" y="5294"/>
                  </a:cubicBezTo>
                  <a:cubicBezTo>
                    <a:pt x="1319" y="6723"/>
                    <a:pt x="3325" y="7296"/>
                    <a:pt x="5200" y="678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="" xmlns:a16="http://schemas.microsoft.com/office/drawing/2014/main" id="{F5EB14EB-D81E-6CB5-3875-B3C46D6D45F4}"/>
                </a:ext>
              </a:extLst>
            </p:cNvPr>
            <p:cNvSpPr/>
            <p:nvPr/>
          </p:nvSpPr>
          <p:spPr>
            <a:xfrm>
              <a:off x="6769586" y="1814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="" xmlns:a16="http://schemas.microsoft.com/office/drawing/2014/main" id="{E0D8139B-EAAB-71ED-69DE-F44A2957A9EC}"/>
                </a:ext>
              </a:extLst>
            </p:cNvPr>
            <p:cNvSpPr/>
            <p:nvPr/>
          </p:nvSpPr>
          <p:spPr>
            <a:xfrm>
              <a:off x="6801529" y="1827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="" xmlns:a16="http://schemas.microsoft.com/office/drawing/2014/main" id="{9E90AC4F-5B09-2123-B73A-4504C35819D0}"/>
                </a:ext>
              </a:extLst>
            </p:cNvPr>
            <p:cNvSpPr/>
            <p:nvPr/>
          </p:nvSpPr>
          <p:spPr>
            <a:xfrm>
              <a:off x="6831986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="" xmlns:a16="http://schemas.microsoft.com/office/drawing/2014/main" id="{DBE0D5E0-EAC1-D50B-1A50-AC1874B13CD1}"/>
                </a:ext>
              </a:extLst>
            </p:cNvPr>
            <p:cNvSpPr/>
            <p:nvPr/>
          </p:nvSpPr>
          <p:spPr>
            <a:xfrm>
              <a:off x="6861700" y="18581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="" xmlns:a16="http://schemas.microsoft.com/office/drawing/2014/main" id="{FD425313-89F7-22D3-A2FF-1F7B8F18B444}"/>
                </a:ext>
              </a:extLst>
            </p:cNvPr>
            <p:cNvSpPr/>
            <p:nvPr/>
          </p:nvSpPr>
          <p:spPr>
            <a:xfrm>
              <a:off x="6893912" y="1877813"/>
              <a:ext cx="10400" cy="10400"/>
            </a:xfrm>
            <a:custGeom>
              <a:avLst/>
              <a:gdLst>
                <a:gd name="connsiteX0" fmla="*/ 1217 w 10400"/>
                <a:gd name="connsiteY0" fmla="*/ 8543 h 10400"/>
                <a:gd name="connsiteX1" fmla="*/ 8543 w 10400"/>
                <a:gd name="connsiteY1" fmla="*/ 9183 h 10400"/>
                <a:gd name="connsiteX2" fmla="*/ 9183 w 10400"/>
                <a:gd name="connsiteY2" fmla="*/ 1857 h 10400"/>
                <a:gd name="connsiteX3" fmla="*/ 1857 w 10400"/>
                <a:gd name="connsiteY3" fmla="*/ 1217 h 10400"/>
                <a:gd name="connsiteX4" fmla="*/ 1217 w 10400"/>
                <a:gd name="connsiteY4" fmla="*/ 1857 h 10400"/>
                <a:gd name="connsiteX5" fmla="*/ 1217 w 10400"/>
                <a:gd name="connsiteY5" fmla="*/ 8543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0" h="10400">
                  <a:moveTo>
                    <a:pt x="1217" y="8543"/>
                  </a:moveTo>
                  <a:cubicBezTo>
                    <a:pt x="3063" y="10743"/>
                    <a:pt x="6343" y="11029"/>
                    <a:pt x="8543" y="9183"/>
                  </a:cubicBezTo>
                  <a:cubicBezTo>
                    <a:pt x="10743" y="7337"/>
                    <a:pt x="11029" y="4057"/>
                    <a:pt x="9183" y="1857"/>
                  </a:cubicBezTo>
                  <a:cubicBezTo>
                    <a:pt x="7337" y="-343"/>
                    <a:pt x="4057" y="-629"/>
                    <a:pt x="1857" y="1217"/>
                  </a:cubicBezTo>
                  <a:cubicBezTo>
                    <a:pt x="1625" y="1411"/>
                    <a:pt x="1411" y="1626"/>
                    <a:pt x="1217" y="1857"/>
                  </a:cubicBezTo>
                  <a:cubicBezTo>
                    <a:pt x="-406" y="3791"/>
                    <a:pt x="-406" y="6610"/>
                    <a:pt x="121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="" xmlns:a16="http://schemas.microsoft.com/office/drawing/2014/main" id="{227E067C-02C7-9CB7-6713-325EBC0AE4D9}"/>
                </a:ext>
              </a:extLst>
            </p:cNvPr>
            <p:cNvSpPr/>
            <p:nvPr/>
          </p:nvSpPr>
          <p:spPr>
            <a:xfrm>
              <a:off x="6921129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="" xmlns:a16="http://schemas.microsoft.com/office/drawing/2014/main" id="{BE8C7CFE-45E9-DBA9-84C1-DC92E40FCDF7}"/>
                </a:ext>
              </a:extLst>
            </p:cNvPr>
            <p:cNvSpPr/>
            <p:nvPr/>
          </p:nvSpPr>
          <p:spPr>
            <a:xfrm>
              <a:off x="6948615" y="1916813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41" y="2595"/>
                    <a:pt x="7036" y="372"/>
                    <a:pt x="4457" y="0"/>
                  </a:cubicBezTo>
                  <a:cubicBezTo>
                    <a:pt x="4457" y="0"/>
                    <a:pt x="0" y="0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="" xmlns:a16="http://schemas.microsoft.com/office/drawing/2014/main" id="{80CA8573-CC5C-33F1-A35C-EE5F21CC9EFE}"/>
                </a:ext>
              </a:extLst>
            </p:cNvPr>
            <p:cNvSpPr/>
            <p:nvPr/>
          </p:nvSpPr>
          <p:spPr>
            <a:xfrm>
              <a:off x="6975261" y="1943459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="" xmlns:a16="http://schemas.microsoft.com/office/drawing/2014/main" id="{3ED72A41-4A64-CF8F-EAF5-1FAB4258878E}"/>
                </a:ext>
              </a:extLst>
            </p:cNvPr>
            <p:cNvSpPr/>
            <p:nvPr/>
          </p:nvSpPr>
          <p:spPr>
            <a:xfrm>
              <a:off x="7001358" y="19636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="" xmlns:a16="http://schemas.microsoft.com/office/drawing/2014/main" id="{B1621808-D593-3257-83BB-1E7A2DA0EABE}"/>
                </a:ext>
              </a:extLst>
            </p:cNvPr>
            <p:cNvSpPr/>
            <p:nvPr/>
          </p:nvSpPr>
          <p:spPr>
            <a:xfrm>
              <a:off x="7025128" y="1988127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="" xmlns:a16="http://schemas.microsoft.com/office/drawing/2014/main" id="{AC54060D-EA26-6BFF-5094-3931BC213EC3}"/>
                </a:ext>
              </a:extLst>
            </p:cNvPr>
            <p:cNvSpPr/>
            <p:nvPr/>
          </p:nvSpPr>
          <p:spPr>
            <a:xfrm>
              <a:off x="7046672" y="2012641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="" xmlns:a16="http://schemas.microsoft.com/office/drawing/2014/main" id="{60DF6EAA-4BE0-17DD-F86D-85187B3BAB54}"/>
                </a:ext>
              </a:extLst>
            </p:cNvPr>
            <p:cNvSpPr/>
            <p:nvPr/>
          </p:nvSpPr>
          <p:spPr>
            <a:xfrm>
              <a:off x="7067472" y="2039384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="" xmlns:a16="http://schemas.microsoft.com/office/drawing/2014/main" id="{B2C3D459-E915-4A0F-CB8B-2734C426389C}"/>
                </a:ext>
              </a:extLst>
            </p:cNvPr>
            <p:cNvSpPr/>
            <p:nvPr/>
          </p:nvSpPr>
          <p:spPr>
            <a:xfrm>
              <a:off x="7086786" y="20661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="" xmlns:a16="http://schemas.microsoft.com/office/drawing/2014/main" id="{FB872CFF-7876-5480-5D42-1FD90B91EA1D}"/>
                </a:ext>
              </a:extLst>
            </p:cNvPr>
            <p:cNvSpPr/>
            <p:nvPr/>
          </p:nvSpPr>
          <p:spPr>
            <a:xfrm>
              <a:off x="7103872" y="2094321"/>
              <a:ext cx="17828" cy="17120"/>
            </a:xfrm>
            <a:custGeom>
              <a:avLst/>
              <a:gdLst>
                <a:gd name="connsiteX0" fmla="*/ 8914 w 17828"/>
                <a:gd name="connsiteY0" fmla="*/ 17120 h 17120"/>
                <a:gd name="connsiteX1" fmla="*/ 17829 w 17828"/>
                <a:gd name="connsiteY1" fmla="*/ 8206 h 17120"/>
                <a:gd name="connsiteX2" fmla="*/ 8914 w 17828"/>
                <a:gd name="connsiteY2" fmla="*/ 34 h 17120"/>
                <a:gd name="connsiteX3" fmla="*/ 34 w 17828"/>
                <a:gd name="connsiteY3" fmla="*/ 7429 h 17120"/>
                <a:gd name="connsiteX4" fmla="*/ 0 w 17828"/>
                <a:gd name="connsiteY4" fmla="*/ 8206 h 17120"/>
                <a:gd name="connsiteX5" fmla="*/ 8914 w 17828"/>
                <a:gd name="connsiteY5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120"/>
                  </a:moveTo>
                  <a:cubicBezTo>
                    <a:pt x="13838" y="17120"/>
                    <a:pt x="17829" y="13129"/>
                    <a:pt x="17829" y="8206"/>
                  </a:cubicBezTo>
                  <a:cubicBezTo>
                    <a:pt x="17441" y="3575"/>
                    <a:pt x="13562" y="18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="" xmlns:a16="http://schemas.microsoft.com/office/drawing/2014/main" id="{D0AAE35A-425B-AB74-3AD1-8577A2E38396}"/>
                </a:ext>
              </a:extLst>
            </p:cNvPr>
            <p:cNvSpPr/>
            <p:nvPr/>
          </p:nvSpPr>
          <p:spPr>
            <a:xfrm>
              <a:off x="7119472" y="2122584"/>
              <a:ext cx="20799" cy="20086"/>
            </a:xfrm>
            <a:custGeom>
              <a:avLst/>
              <a:gdLst>
                <a:gd name="connsiteX0" fmla="*/ 10400 w 20799"/>
                <a:gd name="connsiteY0" fmla="*/ 20057 h 20086"/>
                <a:gd name="connsiteX1" fmla="*/ 20771 w 20799"/>
                <a:gd name="connsiteY1" fmla="*/ 11172 h 20086"/>
                <a:gd name="connsiteX2" fmla="*/ 20800 w 20799"/>
                <a:gd name="connsiteY2" fmla="*/ 10400 h 20086"/>
                <a:gd name="connsiteX3" fmla="*/ 10400 w 20799"/>
                <a:gd name="connsiteY3" fmla="*/ 0 h 20086"/>
                <a:gd name="connsiteX4" fmla="*/ 0 w 20799"/>
                <a:gd name="connsiteY4" fmla="*/ 10400 h 20086"/>
                <a:gd name="connsiteX5" fmla="*/ 10400 w 20799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="" xmlns:a16="http://schemas.microsoft.com/office/drawing/2014/main" id="{15879565-60EA-C61F-DA68-63D982D842D1}"/>
                </a:ext>
              </a:extLst>
            </p:cNvPr>
            <p:cNvSpPr/>
            <p:nvPr/>
          </p:nvSpPr>
          <p:spPr>
            <a:xfrm>
              <a:off x="7133586" y="2151556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="" xmlns:a16="http://schemas.microsoft.com/office/drawing/2014/main" id="{67DE7AF8-D471-3CAB-A4EC-BBC213E74192}"/>
                </a:ext>
              </a:extLst>
            </p:cNvPr>
            <p:cNvSpPr/>
            <p:nvPr/>
          </p:nvSpPr>
          <p:spPr>
            <a:xfrm>
              <a:off x="7149186" y="2184242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1143 h 21542"/>
                <a:gd name="connsiteX2" fmla="*/ 11143 w 21542"/>
                <a:gd name="connsiteY2" fmla="*/ 0 h 21542"/>
                <a:gd name="connsiteX3" fmla="*/ 0 w 21542"/>
                <a:gd name="connsiteY3" fmla="*/ 11143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6887" y="21543"/>
                    <a:pt x="21543" y="16887"/>
                    <a:pt x="21543" y="11143"/>
                  </a:cubicBezTo>
                  <a:cubicBezTo>
                    <a:pt x="21556" y="5268"/>
                    <a:pt x="17005" y="39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="" xmlns:a16="http://schemas.microsoft.com/office/drawing/2014/main" id="{83BEDD86-9115-806A-2467-2F93D9F0E112}"/>
                </a:ext>
              </a:extLst>
            </p:cNvPr>
            <p:cNvSpPr/>
            <p:nvPr/>
          </p:nvSpPr>
          <p:spPr>
            <a:xfrm>
              <a:off x="7162558" y="2216927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="" xmlns:a16="http://schemas.microsoft.com/office/drawing/2014/main" id="{57DAC957-92D3-4327-CD88-BA3F423B5346}"/>
                </a:ext>
              </a:extLst>
            </p:cNvPr>
            <p:cNvSpPr/>
            <p:nvPr/>
          </p:nvSpPr>
          <p:spPr>
            <a:xfrm>
              <a:off x="7173700" y="22496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438" y="4813"/>
                    <a:pt x="15987" y="362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="" xmlns:a16="http://schemas.microsoft.com/office/drawing/2014/main" id="{8F2C625C-71CB-6EA7-BC50-70569479B925}"/>
                </a:ext>
              </a:extLst>
            </p:cNvPr>
            <p:cNvSpPr/>
            <p:nvPr/>
          </p:nvSpPr>
          <p:spPr>
            <a:xfrm>
              <a:off x="7184100" y="2285270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="" xmlns:a16="http://schemas.microsoft.com/office/drawing/2014/main" id="{17046D92-22FF-33DF-9550-63F5AA497440}"/>
                </a:ext>
              </a:extLst>
            </p:cNvPr>
            <p:cNvSpPr/>
            <p:nvPr/>
          </p:nvSpPr>
          <p:spPr>
            <a:xfrm>
              <a:off x="7194501" y="2320927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="" xmlns:a16="http://schemas.microsoft.com/office/drawing/2014/main" id="{82EA90EB-1ABB-49C4-4B1C-42503CBF7FFB}"/>
                </a:ext>
              </a:extLst>
            </p:cNvPr>
            <p:cNvSpPr/>
            <p:nvPr/>
          </p:nvSpPr>
          <p:spPr>
            <a:xfrm>
              <a:off x="7201123" y="2355778"/>
              <a:ext cx="11259" cy="11259"/>
            </a:xfrm>
            <a:custGeom>
              <a:avLst/>
              <a:gdLst>
                <a:gd name="connsiteX0" fmla="*/ 6006 w 11259"/>
                <a:gd name="connsiteY0" fmla="*/ 11206 h 11259"/>
                <a:gd name="connsiteX1" fmla="*/ 11206 w 11259"/>
                <a:gd name="connsiteY1" fmla="*/ 6006 h 11259"/>
                <a:gd name="connsiteX2" fmla="*/ 6802 w 11259"/>
                <a:gd name="connsiteY2" fmla="*/ 117 h 11259"/>
                <a:gd name="connsiteX3" fmla="*/ 6006 w 11259"/>
                <a:gd name="connsiteY3" fmla="*/ 64 h 11259"/>
                <a:gd name="connsiteX4" fmla="*/ 63 w 11259"/>
                <a:gd name="connsiteY4" fmla="*/ 4395 h 11259"/>
                <a:gd name="connsiteX5" fmla="*/ 63 w 11259"/>
                <a:gd name="connsiteY5" fmla="*/ 6006 h 11259"/>
                <a:gd name="connsiteX6" fmla="*/ 5209 w 11259"/>
                <a:gd name="connsiteY6" fmla="*/ 11260 h 11259"/>
                <a:gd name="connsiteX7" fmla="*/ 6006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6006" y="11206"/>
                  </a:moveTo>
                  <a:cubicBezTo>
                    <a:pt x="8878" y="11206"/>
                    <a:pt x="11206" y="8878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9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33" y="8878"/>
                    <a:pt x="2337" y="11230"/>
                    <a:pt x="5209" y="11260"/>
                  </a:cubicBezTo>
                  <a:cubicBezTo>
                    <a:pt x="5476" y="11262"/>
                    <a:pt x="5742" y="11244"/>
                    <a:pt x="6006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="" xmlns:a16="http://schemas.microsoft.com/office/drawing/2014/main" id="{AEC77A12-279F-E72A-08A4-9F96C0C0ADA1}"/>
                </a:ext>
              </a:extLst>
            </p:cNvPr>
            <p:cNvSpPr/>
            <p:nvPr/>
          </p:nvSpPr>
          <p:spPr>
            <a:xfrm>
              <a:off x="7205643" y="23885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="" xmlns:a16="http://schemas.microsoft.com/office/drawing/2014/main" id="{B745D65D-8AFF-15FA-0B12-2E47E86C0CDD}"/>
                </a:ext>
              </a:extLst>
            </p:cNvPr>
            <p:cNvSpPr/>
            <p:nvPr/>
          </p:nvSpPr>
          <p:spPr>
            <a:xfrm>
              <a:off x="7208615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="" xmlns:a16="http://schemas.microsoft.com/office/drawing/2014/main" id="{1760AB00-C0CA-36BF-1105-717FEDF54B28}"/>
                </a:ext>
              </a:extLst>
            </p:cNvPr>
            <p:cNvSpPr/>
            <p:nvPr/>
          </p:nvSpPr>
          <p:spPr>
            <a:xfrm>
              <a:off x="7247243" y="246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="" xmlns:a16="http://schemas.microsoft.com/office/drawing/2014/main" id="{76D7AC94-5BC5-3278-0280-46AB44416B2C}"/>
                </a:ext>
              </a:extLst>
            </p:cNvPr>
            <p:cNvSpPr/>
            <p:nvPr/>
          </p:nvSpPr>
          <p:spPr>
            <a:xfrm>
              <a:off x="7246500" y="2494013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="" xmlns:a16="http://schemas.microsoft.com/office/drawing/2014/main" id="{DD643E5C-CF94-1C38-B57E-9209C943486E}"/>
                </a:ext>
              </a:extLst>
            </p:cNvPr>
            <p:cNvSpPr/>
            <p:nvPr/>
          </p:nvSpPr>
          <p:spPr>
            <a:xfrm>
              <a:off x="7244272" y="2528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="" xmlns:a16="http://schemas.microsoft.com/office/drawing/2014/main" id="{33B528D0-9F8C-6A15-CBFC-000BC222D2D1}"/>
                </a:ext>
              </a:extLst>
            </p:cNvPr>
            <p:cNvSpPr/>
            <p:nvPr/>
          </p:nvSpPr>
          <p:spPr>
            <a:xfrm>
              <a:off x="7241300" y="2563842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="" xmlns:a16="http://schemas.microsoft.com/office/drawing/2014/main" id="{EF9556BD-4EE5-2A37-1F6B-E0D0E3C1F1B4}"/>
                </a:ext>
              </a:extLst>
            </p:cNvPr>
            <p:cNvSpPr/>
            <p:nvPr/>
          </p:nvSpPr>
          <p:spPr>
            <a:xfrm>
              <a:off x="7235357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="" xmlns:a16="http://schemas.microsoft.com/office/drawing/2014/main" id="{DE72884F-A538-3712-C932-5BBD9CC0ABA2}"/>
                </a:ext>
              </a:extLst>
            </p:cNvPr>
            <p:cNvSpPr/>
            <p:nvPr/>
          </p:nvSpPr>
          <p:spPr>
            <a:xfrm>
              <a:off x="7228672" y="26321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="" xmlns:a16="http://schemas.microsoft.com/office/drawing/2014/main" id="{91659737-CAB1-5957-B715-6163B698C61B}"/>
                </a:ext>
              </a:extLst>
            </p:cNvPr>
            <p:cNvSpPr/>
            <p:nvPr/>
          </p:nvSpPr>
          <p:spPr>
            <a:xfrm>
              <a:off x="7219758" y="26656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="" xmlns:a16="http://schemas.microsoft.com/office/drawing/2014/main" id="{EE55BB74-13F4-6E27-CBF5-FE9A41B21210}"/>
                </a:ext>
              </a:extLst>
            </p:cNvPr>
            <p:cNvSpPr/>
            <p:nvPr/>
          </p:nvSpPr>
          <p:spPr>
            <a:xfrm>
              <a:off x="7209358" y="26990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="" xmlns:a16="http://schemas.microsoft.com/office/drawing/2014/main" id="{894E6FD7-A7CA-3A6F-F80C-709266BCC862}"/>
                </a:ext>
              </a:extLst>
            </p:cNvPr>
            <p:cNvSpPr/>
            <p:nvPr/>
          </p:nvSpPr>
          <p:spPr>
            <a:xfrm>
              <a:off x="7195986" y="27302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="" xmlns:a16="http://schemas.microsoft.com/office/drawing/2014/main" id="{88AFB0E3-0964-CFDB-5A31-1509FC18FAB0}"/>
                </a:ext>
              </a:extLst>
            </p:cNvPr>
            <p:cNvSpPr/>
            <p:nvPr/>
          </p:nvSpPr>
          <p:spPr>
            <a:xfrm>
              <a:off x="7184101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="" xmlns:a16="http://schemas.microsoft.com/office/drawing/2014/main" id="{99DEC1C8-4E52-42C5-7BEA-721908C9E0A0}"/>
                </a:ext>
              </a:extLst>
            </p:cNvPr>
            <p:cNvSpPr/>
            <p:nvPr/>
          </p:nvSpPr>
          <p:spPr>
            <a:xfrm>
              <a:off x="7168500" y="2794870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="" xmlns:a16="http://schemas.microsoft.com/office/drawing/2014/main" id="{C822FE82-F1AF-50FE-1F25-278C731B0642}"/>
                </a:ext>
              </a:extLst>
            </p:cNvPr>
            <p:cNvSpPr/>
            <p:nvPr/>
          </p:nvSpPr>
          <p:spPr>
            <a:xfrm>
              <a:off x="7156615" y="2832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="" xmlns:a16="http://schemas.microsoft.com/office/drawing/2014/main" id="{1C80AAF7-6622-F7C6-49DD-56605261CAA7}"/>
                </a:ext>
              </a:extLst>
            </p:cNvPr>
            <p:cNvSpPr/>
            <p:nvPr/>
          </p:nvSpPr>
          <p:spPr>
            <a:xfrm>
              <a:off x="7138043" y="2858756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="" xmlns:a16="http://schemas.microsoft.com/office/drawing/2014/main" id="{31DBCD25-5743-58A8-4707-739C7D12AE07}"/>
                </a:ext>
              </a:extLst>
            </p:cNvPr>
            <p:cNvSpPr/>
            <p:nvPr/>
          </p:nvSpPr>
          <p:spPr>
            <a:xfrm>
              <a:off x="7076386" y="29419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="" xmlns:a16="http://schemas.microsoft.com/office/drawing/2014/main" id="{FFE8852F-07B8-6272-35C0-59988C7BC750}"/>
                </a:ext>
              </a:extLst>
            </p:cNvPr>
            <p:cNvSpPr/>
            <p:nvPr/>
          </p:nvSpPr>
          <p:spPr>
            <a:xfrm>
              <a:off x="7052615" y="29672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2"/>
                    <a:pt x="332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="" xmlns:a16="http://schemas.microsoft.com/office/drawing/2014/main" id="{0FF73BE1-B211-CDC1-ECAA-A60AE3338161}"/>
                </a:ext>
              </a:extLst>
            </p:cNvPr>
            <p:cNvSpPr/>
            <p:nvPr/>
          </p:nvSpPr>
          <p:spPr>
            <a:xfrm>
              <a:off x="7028513" y="299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="" xmlns:a16="http://schemas.microsoft.com/office/drawing/2014/main" id="{EFA3BA59-05AE-26C4-7109-C4FE6233A24B}"/>
                </a:ext>
              </a:extLst>
            </p:cNvPr>
            <p:cNvSpPr/>
            <p:nvPr/>
          </p:nvSpPr>
          <p:spPr>
            <a:xfrm>
              <a:off x="7003586" y="301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="" xmlns:a16="http://schemas.microsoft.com/office/drawing/2014/main" id="{831D2FE4-F459-A49C-FE25-68C8852ADCB8}"/>
                </a:ext>
              </a:extLst>
            </p:cNvPr>
            <p:cNvSpPr/>
            <p:nvPr/>
          </p:nvSpPr>
          <p:spPr>
            <a:xfrm>
              <a:off x="6920386" y="30786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="" xmlns:a16="http://schemas.microsoft.com/office/drawing/2014/main" id="{D026B522-9009-295F-014A-15D48A80D66D}"/>
                </a:ext>
              </a:extLst>
            </p:cNvPr>
            <p:cNvSpPr/>
            <p:nvPr/>
          </p:nvSpPr>
          <p:spPr>
            <a:xfrm>
              <a:off x="6895129" y="3097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="" xmlns:a16="http://schemas.microsoft.com/office/drawing/2014/main" id="{401530B1-1C91-67FF-6485-3862847EFBC5}"/>
                </a:ext>
              </a:extLst>
            </p:cNvPr>
            <p:cNvSpPr/>
            <p:nvPr/>
          </p:nvSpPr>
          <p:spPr>
            <a:xfrm>
              <a:off x="6860957" y="311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="" xmlns:a16="http://schemas.microsoft.com/office/drawing/2014/main" id="{BA81969B-03F8-A3ED-27D2-DE4C473E1242}"/>
                </a:ext>
              </a:extLst>
            </p:cNvPr>
            <p:cNvSpPr/>
            <p:nvPr/>
          </p:nvSpPr>
          <p:spPr>
            <a:xfrm>
              <a:off x="6830500" y="313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="" xmlns:a16="http://schemas.microsoft.com/office/drawing/2014/main" id="{6A29D88B-F47B-4692-E244-EF059D42B71D}"/>
                </a:ext>
              </a:extLst>
            </p:cNvPr>
            <p:cNvSpPr/>
            <p:nvPr/>
          </p:nvSpPr>
          <p:spPr>
            <a:xfrm>
              <a:off x="6794100" y="3142527"/>
              <a:ext cx="8171" cy="5321"/>
            </a:xfrm>
            <a:custGeom>
              <a:avLst/>
              <a:gdLst>
                <a:gd name="connsiteX0" fmla="*/ 4457 w 8171"/>
                <a:gd name="connsiteY0" fmla="*/ 5200 h 5321"/>
                <a:gd name="connsiteX1" fmla="*/ 8171 w 8171"/>
                <a:gd name="connsiteY1" fmla="*/ 743 h 5321"/>
                <a:gd name="connsiteX2" fmla="*/ 4457 w 8171"/>
                <a:gd name="connsiteY2" fmla="*/ 0 h 5321"/>
                <a:gd name="connsiteX3" fmla="*/ 0 w 8171"/>
                <a:gd name="connsiteY3" fmla="*/ 3715 h 5321"/>
                <a:gd name="connsiteX4" fmla="*/ 4457 w 8171"/>
                <a:gd name="connsiteY4" fmla="*/ 5200 h 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321">
                  <a:moveTo>
                    <a:pt x="4457" y="5200"/>
                  </a:moveTo>
                  <a:cubicBezTo>
                    <a:pt x="6625" y="4834"/>
                    <a:pt x="8202" y="2942"/>
                    <a:pt x="8171" y="743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1083" y="5016"/>
                    <a:pt x="2810" y="5592"/>
                    <a:pt x="4457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="" xmlns:a16="http://schemas.microsoft.com/office/drawing/2014/main" id="{E1513FF6-5A65-A564-BF80-DCF42407035A}"/>
                </a:ext>
              </a:extLst>
            </p:cNvPr>
            <p:cNvSpPr/>
            <p:nvPr/>
          </p:nvSpPr>
          <p:spPr>
            <a:xfrm>
              <a:off x="6761414" y="31514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="" xmlns:a16="http://schemas.microsoft.com/office/drawing/2014/main" id="{F4AAD1FB-C9D1-328C-C30E-C4D20108EC6A}"/>
                </a:ext>
              </a:extLst>
            </p:cNvPr>
            <p:cNvSpPr/>
            <p:nvPr/>
          </p:nvSpPr>
          <p:spPr>
            <a:xfrm>
              <a:off x="6727986" y="3161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="" xmlns:a16="http://schemas.microsoft.com/office/drawing/2014/main" id="{91927763-B0C3-C553-8CF0-6133BD9A4474}"/>
                </a:ext>
              </a:extLst>
            </p:cNvPr>
            <p:cNvSpPr/>
            <p:nvPr/>
          </p:nvSpPr>
          <p:spPr>
            <a:xfrm>
              <a:off x="6695300" y="3171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="" xmlns:a16="http://schemas.microsoft.com/office/drawing/2014/main" id="{58625302-813F-92B2-4277-46841F58AFBB}"/>
                </a:ext>
              </a:extLst>
            </p:cNvPr>
            <p:cNvSpPr/>
            <p:nvPr/>
          </p:nvSpPr>
          <p:spPr>
            <a:xfrm>
              <a:off x="6661809" y="3178928"/>
              <a:ext cx="8914" cy="8914"/>
            </a:xfrm>
            <a:custGeom>
              <a:avLst/>
              <a:gdLst>
                <a:gd name="connsiteX0" fmla="*/ 4519 w 8914"/>
                <a:gd name="connsiteY0" fmla="*/ 8914 h 8914"/>
                <a:gd name="connsiteX1" fmla="*/ 8914 w 8914"/>
                <a:gd name="connsiteY1" fmla="*/ 4395 h 8914"/>
                <a:gd name="connsiteX2" fmla="*/ 4395 w 8914"/>
                <a:gd name="connsiteY2" fmla="*/ 0 h 8914"/>
                <a:gd name="connsiteX3" fmla="*/ 0 w 8914"/>
                <a:gd name="connsiteY3" fmla="*/ 4519 h 8914"/>
                <a:gd name="connsiteX4" fmla="*/ 62 w 8914"/>
                <a:gd name="connsiteY4" fmla="*/ 5200 h 8914"/>
                <a:gd name="connsiteX5" fmla="*/ 4519 w 8914"/>
                <a:gd name="connsiteY5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4">
                  <a:moveTo>
                    <a:pt x="4519" y="8914"/>
                  </a:moveTo>
                  <a:cubicBezTo>
                    <a:pt x="6981" y="8880"/>
                    <a:pt x="8948" y="6856"/>
                    <a:pt x="8914" y="4395"/>
                  </a:cubicBezTo>
                  <a:cubicBezTo>
                    <a:pt x="8880" y="1934"/>
                    <a:pt x="6856" y="-34"/>
                    <a:pt x="4395" y="0"/>
                  </a:cubicBezTo>
                  <a:cubicBezTo>
                    <a:pt x="1934" y="35"/>
                    <a:pt x="-34" y="2058"/>
                    <a:pt x="0" y="4519"/>
                  </a:cubicBezTo>
                  <a:cubicBezTo>
                    <a:pt x="4" y="4747"/>
                    <a:pt x="24" y="4975"/>
                    <a:pt x="62" y="5200"/>
                  </a:cubicBezTo>
                  <a:cubicBezTo>
                    <a:pt x="428" y="7368"/>
                    <a:pt x="2321" y="8945"/>
                    <a:pt x="451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="" xmlns:a16="http://schemas.microsoft.com/office/drawing/2014/main" id="{E8F5EC1F-299D-3600-0340-D02F69FA84EA}"/>
                </a:ext>
              </a:extLst>
            </p:cNvPr>
            <p:cNvSpPr/>
            <p:nvPr/>
          </p:nvSpPr>
          <p:spPr>
            <a:xfrm>
              <a:off x="6632157" y="318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="" xmlns:a16="http://schemas.microsoft.com/office/drawing/2014/main" id="{CF5562D9-FEA2-3714-A5D8-595288FBF346}"/>
                </a:ext>
              </a:extLst>
            </p:cNvPr>
            <p:cNvSpPr/>
            <p:nvPr/>
          </p:nvSpPr>
          <p:spPr>
            <a:xfrm>
              <a:off x="6597986" y="3196756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="" xmlns:a16="http://schemas.microsoft.com/office/drawing/2014/main" id="{E59C9DA4-D42D-B854-0ABF-636B441E1474}"/>
                </a:ext>
              </a:extLst>
            </p:cNvPr>
            <p:cNvSpPr/>
            <p:nvPr/>
          </p:nvSpPr>
          <p:spPr>
            <a:xfrm>
              <a:off x="6557129" y="319972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="" xmlns:a16="http://schemas.microsoft.com/office/drawing/2014/main" id="{0A1230EB-B76D-20CD-8C24-FA1DE90B9488}"/>
                </a:ext>
              </a:extLst>
            </p:cNvPr>
            <p:cNvSpPr/>
            <p:nvPr/>
          </p:nvSpPr>
          <p:spPr>
            <a:xfrm>
              <a:off x="6526176" y="3201214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="" xmlns:a16="http://schemas.microsoft.com/office/drawing/2014/main" id="{283968F4-F5CE-9039-8B1C-D0C40E957ADA}"/>
                </a:ext>
              </a:extLst>
            </p:cNvPr>
            <p:cNvSpPr/>
            <p:nvPr/>
          </p:nvSpPr>
          <p:spPr>
            <a:xfrm>
              <a:off x="6493325" y="32004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="" xmlns:a16="http://schemas.microsoft.com/office/drawing/2014/main" id="{047DBC36-B6C6-8C20-A5E3-2563328B40A4}"/>
                </a:ext>
              </a:extLst>
            </p:cNvPr>
            <p:cNvSpPr/>
            <p:nvPr/>
          </p:nvSpPr>
          <p:spPr>
            <a:xfrm>
              <a:off x="6459071" y="31937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="" xmlns:a16="http://schemas.microsoft.com/office/drawing/2014/main" id="{1B20C73A-43B4-0FCF-4E6A-8C48F7B11158}"/>
                </a:ext>
              </a:extLst>
            </p:cNvPr>
            <p:cNvSpPr/>
            <p:nvPr/>
          </p:nvSpPr>
          <p:spPr>
            <a:xfrm>
              <a:off x="6422671" y="31900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="" xmlns:a16="http://schemas.microsoft.com/office/drawing/2014/main" id="{E8EBD009-D2F6-A900-9F0E-773A06DBD09D}"/>
                </a:ext>
              </a:extLst>
            </p:cNvPr>
            <p:cNvSpPr/>
            <p:nvPr/>
          </p:nvSpPr>
          <p:spPr>
            <a:xfrm>
              <a:off x="6390728" y="31893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="" xmlns:a16="http://schemas.microsoft.com/office/drawing/2014/main" id="{D418C9FA-515E-B480-F43A-90FD53BB06CB}"/>
                </a:ext>
              </a:extLst>
            </p:cNvPr>
            <p:cNvSpPr/>
            <p:nvPr/>
          </p:nvSpPr>
          <p:spPr>
            <a:xfrm>
              <a:off x="6354328" y="3178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="" xmlns:a16="http://schemas.microsoft.com/office/drawing/2014/main" id="{5174A086-DC37-9750-06ED-1F7FFC9E60DB}"/>
                </a:ext>
              </a:extLst>
            </p:cNvPr>
            <p:cNvSpPr/>
            <p:nvPr/>
          </p:nvSpPr>
          <p:spPr>
            <a:xfrm>
              <a:off x="6320900" y="3169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="" xmlns:a16="http://schemas.microsoft.com/office/drawing/2014/main" id="{881DC035-7CA6-5E5B-5537-097B1CD36E43}"/>
                </a:ext>
              </a:extLst>
            </p:cNvPr>
            <p:cNvSpPr/>
            <p:nvPr/>
          </p:nvSpPr>
          <p:spPr>
            <a:xfrm>
              <a:off x="6289700" y="316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="" xmlns:a16="http://schemas.microsoft.com/office/drawing/2014/main" id="{423F4816-2454-E6B6-26C0-B486166A94E6}"/>
                </a:ext>
              </a:extLst>
            </p:cNvPr>
            <p:cNvSpPr/>
            <p:nvPr/>
          </p:nvSpPr>
          <p:spPr>
            <a:xfrm>
              <a:off x="6257014" y="3147728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="" xmlns:a16="http://schemas.microsoft.com/office/drawing/2014/main" id="{64A193F0-AEF3-056F-83A9-CC3F2B687E66}"/>
                </a:ext>
              </a:extLst>
            </p:cNvPr>
            <p:cNvSpPr/>
            <p:nvPr/>
          </p:nvSpPr>
          <p:spPr>
            <a:xfrm>
              <a:off x="6226557" y="31350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="" xmlns:a16="http://schemas.microsoft.com/office/drawing/2014/main" id="{8A10BCE2-1143-A64E-A364-1B90B0EF4B1E}"/>
                </a:ext>
              </a:extLst>
            </p:cNvPr>
            <p:cNvSpPr/>
            <p:nvPr/>
          </p:nvSpPr>
          <p:spPr>
            <a:xfrm>
              <a:off x="6193871" y="312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="" xmlns:a16="http://schemas.microsoft.com/office/drawing/2014/main" id="{1DF0CD76-CE17-4FB1-9E04-557A80BC2993}"/>
                </a:ext>
              </a:extLst>
            </p:cNvPr>
            <p:cNvSpPr/>
            <p:nvPr/>
          </p:nvSpPr>
          <p:spPr>
            <a:xfrm>
              <a:off x="6162671" y="3107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="" xmlns:a16="http://schemas.microsoft.com/office/drawing/2014/main" id="{189445F8-FEC6-9FA4-247A-5D4A9F3F9815}"/>
                </a:ext>
              </a:extLst>
            </p:cNvPr>
            <p:cNvSpPr/>
            <p:nvPr/>
          </p:nvSpPr>
          <p:spPr>
            <a:xfrm>
              <a:off x="6132957" y="308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="" xmlns:a16="http://schemas.microsoft.com/office/drawing/2014/main" id="{9CA2496D-BDA9-AF09-1E39-370D545E2091}"/>
                </a:ext>
              </a:extLst>
            </p:cNvPr>
            <p:cNvSpPr/>
            <p:nvPr/>
          </p:nvSpPr>
          <p:spPr>
            <a:xfrm>
              <a:off x="6103655" y="3068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="" xmlns:a16="http://schemas.microsoft.com/office/drawing/2014/main" id="{02942DCE-C20D-F301-80D0-B0D1E7D16251}"/>
                </a:ext>
              </a:extLst>
            </p:cNvPr>
            <p:cNvSpPr/>
            <p:nvPr/>
          </p:nvSpPr>
          <p:spPr>
            <a:xfrm>
              <a:off x="6073528" y="3046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="" xmlns:a16="http://schemas.microsoft.com/office/drawing/2014/main" id="{3803E946-26C1-231A-5BCB-DE556E0B6442}"/>
                </a:ext>
              </a:extLst>
            </p:cNvPr>
            <p:cNvSpPr/>
            <p:nvPr/>
          </p:nvSpPr>
          <p:spPr>
            <a:xfrm>
              <a:off x="6046785" y="30251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="" xmlns:a16="http://schemas.microsoft.com/office/drawing/2014/main" id="{930E04B6-F63D-4257-BC0D-CD305F8EB955}"/>
                </a:ext>
              </a:extLst>
            </p:cNvPr>
            <p:cNvSpPr/>
            <p:nvPr/>
          </p:nvSpPr>
          <p:spPr>
            <a:xfrm>
              <a:off x="6020785" y="30021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="" xmlns:a16="http://schemas.microsoft.com/office/drawing/2014/main" id="{72E46641-1328-F53E-859F-26D22CA0F076}"/>
                </a:ext>
              </a:extLst>
            </p:cNvPr>
            <p:cNvSpPr/>
            <p:nvPr/>
          </p:nvSpPr>
          <p:spPr>
            <a:xfrm>
              <a:off x="5997757" y="2982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="" xmlns:a16="http://schemas.microsoft.com/office/drawing/2014/main" id="{5CA1F052-1B88-42A3-2652-EEB49B10F53E}"/>
                </a:ext>
              </a:extLst>
            </p:cNvPr>
            <p:cNvSpPr/>
            <p:nvPr/>
          </p:nvSpPr>
          <p:spPr>
            <a:xfrm>
              <a:off x="5973985" y="29530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="" xmlns:a16="http://schemas.microsoft.com/office/drawing/2014/main" id="{FCE897AB-C6F2-8ACE-3FE4-AB0460088A38}"/>
                </a:ext>
              </a:extLst>
            </p:cNvPr>
            <p:cNvSpPr/>
            <p:nvPr/>
          </p:nvSpPr>
          <p:spPr>
            <a:xfrm>
              <a:off x="5949471" y="292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="" xmlns:a16="http://schemas.microsoft.com/office/drawing/2014/main" id="{DA1DBF86-3DF1-6D3B-6AFE-F48844742C3A}"/>
                </a:ext>
              </a:extLst>
            </p:cNvPr>
            <p:cNvSpPr/>
            <p:nvPr/>
          </p:nvSpPr>
          <p:spPr>
            <a:xfrm>
              <a:off x="5929414" y="290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="" xmlns:a16="http://schemas.microsoft.com/office/drawing/2014/main" id="{C579CA89-A55B-7D7D-72D9-4491D8B65D34}"/>
                </a:ext>
              </a:extLst>
            </p:cNvPr>
            <p:cNvSpPr/>
            <p:nvPr/>
          </p:nvSpPr>
          <p:spPr>
            <a:xfrm>
              <a:off x="5910100" y="2870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="" xmlns:a16="http://schemas.microsoft.com/office/drawing/2014/main" id="{A65E9A32-4D52-B568-B754-FC1FC664E917}"/>
                </a:ext>
              </a:extLst>
            </p:cNvPr>
            <p:cNvSpPr/>
            <p:nvPr/>
          </p:nvSpPr>
          <p:spPr>
            <a:xfrm>
              <a:off x="5888557" y="284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="" xmlns:a16="http://schemas.microsoft.com/office/drawing/2014/main" id="{11B5DC75-188A-6552-063F-FD6297FF9C9E}"/>
                </a:ext>
              </a:extLst>
            </p:cNvPr>
            <p:cNvSpPr/>
            <p:nvPr/>
          </p:nvSpPr>
          <p:spPr>
            <a:xfrm>
              <a:off x="5874442" y="281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="" xmlns:a16="http://schemas.microsoft.com/office/drawing/2014/main" id="{72B13B84-74E2-3C0D-6FCA-EC1C2CA53E0A}"/>
                </a:ext>
              </a:extLst>
            </p:cNvPr>
            <p:cNvSpPr/>
            <p:nvPr/>
          </p:nvSpPr>
          <p:spPr>
            <a:xfrm>
              <a:off x="5855871" y="27800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="" xmlns:a16="http://schemas.microsoft.com/office/drawing/2014/main" id="{779F7F8F-17CE-FCC4-6FE6-EB8AEE9176C4}"/>
                </a:ext>
              </a:extLst>
            </p:cNvPr>
            <p:cNvSpPr/>
            <p:nvPr/>
          </p:nvSpPr>
          <p:spPr>
            <a:xfrm>
              <a:off x="5844728" y="2748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="" xmlns:a16="http://schemas.microsoft.com/office/drawing/2014/main" id="{BC54A94F-6D6A-6A06-2EFB-DDA7A79612D1}"/>
                </a:ext>
              </a:extLst>
            </p:cNvPr>
            <p:cNvSpPr/>
            <p:nvPr/>
          </p:nvSpPr>
          <p:spPr>
            <a:xfrm>
              <a:off x="5831357" y="2722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="" xmlns:a16="http://schemas.microsoft.com/office/drawing/2014/main" id="{172D7A4C-BFF7-6922-4DD5-3E6E5FD2C7BA}"/>
                </a:ext>
              </a:extLst>
            </p:cNvPr>
            <p:cNvSpPr/>
            <p:nvPr/>
          </p:nvSpPr>
          <p:spPr>
            <a:xfrm>
              <a:off x="5816500" y="2682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="" xmlns:a16="http://schemas.microsoft.com/office/drawing/2014/main" id="{B59E5D2D-F546-77FC-1AB1-EABA58AAD9C5}"/>
                </a:ext>
              </a:extLst>
            </p:cNvPr>
            <p:cNvSpPr/>
            <p:nvPr/>
          </p:nvSpPr>
          <p:spPr>
            <a:xfrm>
              <a:off x="5805356" y="2647785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="" xmlns:a16="http://schemas.microsoft.com/office/drawing/2014/main" id="{F4F086F9-1116-CAD3-4A9B-150EE47B6510}"/>
                </a:ext>
              </a:extLst>
            </p:cNvPr>
            <p:cNvSpPr/>
            <p:nvPr/>
          </p:nvSpPr>
          <p:spPr>
            <a:xfrm>
              <a:off x="5794984" y="2612831"/>
              <a:ext cx="14830" cy="14153"/>
            </a:xfrm>
            <a:custGeom>
              <a:avLst/>
              <a:gdLst>
                <a:gd name="connsiteX0" fmla="*/ 7402 w 14830"/>
                <a:gd name="connsiteY0" fmla="*/ 14153 h 14153"/>
                <a:gd name="connsiteX1" fmla="*/ 14830 w 14830"/>
                <a:gd name="connsiteY1" fmla="*/ 6725 h 14153"/>
                <a:gd name="connsiteX2" fmla="*/ 7402 w 14830"/>
                <a:gd name="connsiteY2" fmla="*/ 39 h 14153"/>
                <a:gd name="connsiteX3" fmla="*/ 38 w 14830"/>
                <a:gd name="connsiteY3" fmla="*/ 5971 h 14153"/>
                <a:gd name="connsiteX4" fmla="*/ 716 w 14830"/>
                <a:gd name="connsiteY4" fmla="*/ 9696 h 14153"/>
                <a:gd name="connsiteX5" fmla="*/ 7402 w 14830"/>
                <a:gd name="connsiteY5" fmla="*/ 14153 h 1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30" h="14153">
                  <a:moveTo>
                    <a:pt x="7402" y="14153"/>
                  </a:moveTo>
                  <a:cubicBezTo>
                    <a:pt x="11352" y="13808"/>
                    <a:pt x="14485" y="10676"/>
                    <a:pt x="14830" y="6725"/>
                  </a:cubicBezTo>
                  <a:cubicBezTo>
                    <a:pt x="14447" y="2915"/>
                    <a:pt x="11231" y="20"/>
                    <a:pt x="7402" y="39"/>
                  </a:cubicBezTo>
                  <a:cubicBezTo>
                    <a:pt x="3730" y="-356"/>
                    <a:pt x="434" y="2299"/>
                    <a:pt x="38" y="5971"/>
                  </a:cubicBezTo>
                  <a:cubicBezTo>
                    <a:pt x="-100" y="7252"/>
                    <a:pt x="136" y="8546"/>
                    <a:pt x="716" y="9696"/>
                  </a:cubicBezTo>
                  <a:cubicBezTo>
                    <a:pt x="1879" y="12363"/>
                    <a:pt x="4492" y="14105"/>
                    <a:pt x="7402" y="1415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="" xmlns:a16="http://schemas.microsoft.com/office/drawing/2014/main" id="{7669BBA1-A35A-9399-1C34-2489C0285A07}"/>
                </a:ext>
              </a:extLst>
            </p:cNvPr>
            <p:cNvSpPr/>
            <p:nvPr/>
          </p:nvSpPr>
          <p:spPr>
            <a:xfrm>
              <a:off x="5786042" y="2575728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="" xmlns:a16="http://schemas.microsoft.com/office/drawing/2014/main" id="{F009AE78-2C0D-663A-6F67-B38F3BDDCD2E}"/>
                </a:ext>
              </a:extLst>
            </p:cNvPr>
            <p:cNvSpPr/>
            <p:nvPr/>
          </p:nvSpPr>
          <p:spPr>
            <a:xfrm>
              <a:off x="5777128" y="2537099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10"/>
                    <a:pt x="21909" y="28229"/>
                    <a:pt x="14114" y="28229"/>
                  </a:cubicBezTo>
                  <a:cubicBezTo>
                    <a:pt x="6319" y="28229"/>
                    <a:pt x="0" y="21910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="" xmlns:a16="http://schemas.microsoft.com/office/drawing/2014/main" id="{B3FEA3AB-7811-FB74-3825-8D9D917349B1}"/>
                </a:ext>
              </a:extLst>
            </p:cNvPr>
            <p:cNvSpPr/>
            <p:nvPr/>
          </p:nvSpPr>
          <p:spPr>
            <a:xfrm>
              <a:off x="5775642" y="2504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="" xmlns:a16="http://schemas.microsoft.com/office/drawing/2014/main" id="{AAE2371D-7B98-F90C-23BC-2FF2FCA10282}"/>
                </a:ext>
              </a:extLst>
            </p:cNvPr>
            <p:cNvSpPr/>
            <p:nvPr/>
          </p:nvSpPr>
          <p:spPr>
            <a:xfrm>
              <a:off x="5771928" y="2468013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09"/>
                    <a:pt x="21909" y="28229"/>
                    <a:pt x="14114" y="28229"/>
                  </a:cubicBezTo>
                  <a:cubicBezTo>
                    <a:pt x="6319" y="28229"/>
                    <a:pt x="0" y="21909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="" xmlns:a16="http://schemas.microsoft.com/office/drawing/2014/main" id="{B03B2F44-7707-6B74-81C8-73AB0BC38828}"/>
                </a:ext>
              </a:extLst>
            </p:cNvPr>
            <p:cNvSpPr/>
            <p:nvPr/>
          </p:nvSpPr>
          <p:spPr>
            <a:xfrm>
              <a:off x="5772671" y="24345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="" xmlns:a16="http://schemas.microsoft.com/office/drawing/2014/main" id="{8A00083B-6CB5-E642-8D26-BF669E3F4433}"/>
                </a:ext>
              </a:extLst>
            </p:cNvPr>
            <p:cNvSpPr/>
            <p:nvPr/>
          </p:nvSpPr>
          <p:spPr>
            <a:xfrm>
              <a:off x="5775642" y="2400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="" xmlns:a16="http://schemas.microsoft.com/office/drawing/2014/main" id="{584327BD-DC3B-50D9-1256-CDB6C754B173}"/>
                </a:ext>
              </a:extLst>
            </p:cNvPr>
            <p:cNvSpPr/>
            <p:nvPr/>
          </p:nvSpPr>
          <p:spPr>
            <a:xfrm>
              <a:off x="5780099" y="2366984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="" xmlns:a16="http://schemas.microsoft.com/office/drawing/2014/main" id="{62FC1BED-EE2C-F0FB-476F-57012AA8B4F8}"/>
                </a:ext>
              </a:extLst>
            </p:cNvPr>
            <p:cNvSpPr/>
            <p:nvPr/>
          </p:nvSpPr>
          <p:spPr>
            <a:xfrm>
              <a:off x="5783814" y="2332070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1886 h 24514"/>
                <a:gd name="connsiteX2" fmla="*/ 12629 w 24514"/>
                <a:gd name="connsiteY2" fmla="*/ 0 h 24514"/>
                <a:gd name="connsiteX3" fmla="*/ 0 w 24514"/>
                <a:gd name="connsiteY3" fmla="*/ 11886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311" y="24121"/>
                    <a:pt x="24526" y="18580"/>
                    <a:pt x="24514" y="11886"/>
                  </a:cubicBezTo>
                  <a:cubicBezTo>
                    <a:pt x="24514" y="5321"/>
                    <a:pt x="19193" y="0"/>
                    <a:pt x="12629" y="0"/>
                  </a:cubicBezTo>
                  <a:cubicBezTo>
                    <a:pt x="5934" y="-12"/>
                    <a:pt x="394" y="5203"/>
                    <a:pt x="0" y="11886"/>
                  </a:cubicBezTo>
                  <a:cubicBezTo>
                    <a:pt x="369" y="18702"/>
                    <a:pt x="5813" y="24145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="" xmlns:a16="http://schemas.microsoft.com/office/drawing/2014/main" id="{AB251713-FC63-2FBB-00B6-FC8B1344DDB0}"/>
                </a:ext>
              </a:extLst>
            </p:cNvPr>
            <p:cNvSpPr/>
            <p:nvPr/>
          </p:nvSpPr>
          <p:spPr>
            <a:xfrm>
              <a:off x="5789757" y="2300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5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="" xmlns:a16="http://schemas.microsoft.com/office/drawing/2014/main" id="{B63323B3-A9E0-E057-32A7-8CA702D86A49}"/>
                </a:ext>
              </a:extLst>
            </p:cNvPr>
            <p:cNvSpPr/>
            <p:nvPr/>
          </p:nvSpPr>
          <p:spPr>
            <a:xfrm>
              <a:off x="5797928" y="2263727"/>
              <a:ext cx="25281" cy="25282"/>
            </a:xfrm>
            <a:custGeom>
              <a:avLst/>
              <a:gdLst>
                <a:gd name="connsiteX0" fmla="*/ 12629 w 25281"/>
                <a:gd name="connsiteY0" fmla="*/ 25257 h 25282"/>
                <a:gd name="connsiteX1" fmla="*/ 25257 w 25281"/>
                <a:gd name="connsiteY1" fmla="*/ 14164 h 25282"/>
                <a:gd name="connsiteX2" fmla="*/ 25257 w 25281"/>
                <a:gd name="connsiteY2" fmla="*/ 12629 h 25282"/>
                <a:gd name="connsiteX3" fmla="*/ 12629 w 25281"/>
                <a:gd name="connsiteY3" fmla="*/ 0 h 25282"/>
                <a:gd name="connsiteX4" fmla="*/ 0 w 25281"/>
                <a:gd name="connsiteY4" fmla="*/ 12629 h 25282"/>
                <a:gd name="connsiteX5" fmla="*/ 12629 w 25281"/>
                <a:gd name="connsiteY5" fmla="*/ 25257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1" h="25282">
                  <a:moveTo>
                    <a:pt x="12629" y="25257"/>
                  </a:moveTo>
                  <a:cubicBezTo>
                    <a:pt x="19179" y="25681"/>
                    <a:pt x="24833" y="20715"/>
                    <a:pt x="25257" y="14164"/>
                  </a:cubicBezTo>
                  <a:cubicBezTo>
                    <a:pt x="25290" y="13653"/>
                    <a:pt x="25290" y="13140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="" xmlns:a16="http://schemas.microsoft.com/office/drawing/2014/main" id="{A4D5A74F-E826-5FB5-07AB-EB89D16E6F5A}"/>
                </a:ext>
              </a:extLst>
            </p:cNvPr>
            <p:cNvSpPr/>
            <p:nvPr/>
          </p:nvSpPr>
          <p:spPr>
            <a:xfrm>
              <a:off x="5810528" y="2231042"/>
              <a:ext cx="19371" cy="20057"/>
            </a:xfrm>
            <a:custGeom>
              <a:avLst/>
              <a:gdLst>
                <a:gd name="connsiteX0" fmla="*/ 9686 w 19371"/>
                <a:gd name="connsiteY0" fmla="*/ 20057 h 20057"/>
                <a:gd name="connsiteX1" fmla="*/ 19343 w 19371"/>
                <a:gd name="connsiteY1" fmla="*/ 10400 h 20057"/>
                <a:gd name="connsiteX2" fmla="*/ 10457 w 19371"/>
                <a:gd name="connsiteY2" fmla="*/ 29 h 20057"/>
                <a:gd name="connsiteX3" fmla="*/ 9686 w 19371"/>
                <a:gd name="connsiteY3" fmla="*/ 0 h 20057"/>
                <a:gd name="connsiteX4" fmla="*/ 0 w 19371"/>
                <a:gd name="connsiteY4" fmla="*/ 9629 h 20057"/>
                <a:gd name="connsiteX5" fmla="*/ 29 w 19371"/>
                <a:gd name="connsiteY5" fmla="*/ 10400 h 20057"/>
                <a:gd name="connsiteX6" fmla="*/ 9686 w 19371"/>
                <a:gd name="connsiteY6" fmla="*/ 20057 h 2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71" h="20057">
                  <a:moveTo>
                    <a:pt x="9686" y="20057"/>
                  </a:moveTo>
                  <a:cubicBezTo>
                    <a:pt x="15019" y="20057"/>
                    <a:pt x="19343" y="15734"/>
                    <a:pt x="19343" y="10400"/>
                  </a:cubicBezTo>
                  <a:cubicBezTo>
                    <a:pt x="19753" y="5082"/>
                    <a:pt x="15775" y="439"/>
                    <a:pt x="10457" y="29"/>
                  </a:cubicBezTo>
                  <a:cubicBezTo>
                    <a:pt x="10201" y="9"/>
                    <a:pt x="9943" y="-1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="" xmlns:a16="http://schemas.microsoft.com/office/drawing/2014/main" id="{46DBBF59-53C9-0AA6-F844-6B094F4B79B3}"/>
                </a:ext>
              </a:extLst>
            </p:cNvPr>
            <p:cNvSpPr/>
            <p:nvPr/>
          </p:nvSpPr>
          <p:spPr>
            <a:xfrm>
              <a:off x="5823151" y="2202036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="" xmlns:a16="http://schemas.microsoft.com/office/drawing/2014/main" id="{2BA53CD1-F7B8-6FB1-4EB8-3151A45DBF93}"/>
                </a:ext>
              </a:extLst>
            </p:cNvPr>
            <p:cNvSpPr/>
            <p:nvPr/>
          </p:nvSpPr>
          <p:spPr>
            <a:xfrm>
              <a:off x="5836557" y="2170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="" xmlns:a16="http://schemas.microsoft.com/office/drawing/2014/main" id="{50D2423C-92F6-9F17-9B8D-D2A44CF86381}"/>
                </a:ext>
              </a:extLst>
            </p:cNvPr>
            <p:cNvSpPr/>
            <p:nvPr/>
          </p:nvSpPr>
          <p:spPr>
            <a:xfrm>
              <a:off x="5850671" y="21389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="" xmlns:a16="http://schemas.microsoft.com/office/drawing/2014/main" id="{F57627CD-E4D0-BF51-1B68-EC58F6FC1A75}"/>
                </a:ext>
              </a:extLst>
            </p:cNvPr>
            <p:cNvSpPr/>
            <p:nvPr/>
          </p:nvSpPr>
          <p:spPr>
            <a:xfrm>
              <a:off x="5865528" y="21069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="" xmlns:a16="http://schemas.microsoft.com/office/drawing/2014/main" id="{F1DE25B1-F660-CD89-0C68-3BC803E99D31}"/>
                </a:ext>
              </a:extLst>
            </p:cNvPr>
            <p:cNvSpPr/>
            <p:nvPr/>
          </p:nvSpPr>
          <p:spPr>
            <a:xfrm>
              <a:off x="5882614" y="2077270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4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="" xmlns:a16="http://schemas.microsoft.com/office/drawing/2014/main" id="{4F44F3D8-E855-7D97-A0E4-ABC0523A376D}"/>
                </a:ext>
              </a:extLst>
            </p:cNvPr>
            <p:cNvSpPr/>
            <p:nvPr/>
          </p:nvSpPr>
          <p:spPr>
            <a:xfrm>
              <a:off x="5901894" y="2048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="" xmlns:a16="http://schemas.microsoft.com/office/drawing/2014/main" id="{715F4D03-B7E3-BE34-9E75-DB93EE6BD293}"/>
                </a:ext>
              </a:extLst>
            </p:cNvPr>
            <p:cNvSpPr/>
            <p:nvPr/>
          </p:nvSpPr>
          <p:spPr>
            <a:xfrm>
              <a:off x="5921985" y="2020813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="" xmlns:a16="http://schemas.microsoft.com/office/drawing/2014/main" id="{001992E3-F542-B5B1-E107-C44D5322ABF5}"/>
                </a:ext>
              </a:extLst>
            </p:cNvPr>
            <p:cNvSpPr/>
            <p:nvPr/>
          </p:nvSpPr>
          <p:spPr>
            <a:xfrm>
              <a:off x="5946500" y="1995556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="" xmlns:a16="http://schemas.microsoft.com/office/drawing/2014/main" id="{8BA4A089-5EAB-E99D-8E71-9445D175262E}"/>
                </a:ext>
              </a:extLst>
            </p:cNvPr>
            <p:cNvSpPr/>
            <p:nvPr/>
          </p:nvSpPr>
          <p:spPr>
            <a:xfrm>
              <a:off x="5968042" y="1968750"/>
              <a:ext cx="11949" cy="11948"/>
            </a:xfrm>
            <a:custGeom>
              <a:avLst/>
              <a:gdLst>
                <a:gd name="connsiteX0" fmla="*/ 5943 w 11949"/>
                <a:gd name="connsiteY0" fmla="*/ 11949 h 11948"/>
                <a:gd name="connsiteX1" fmla="*/ 11886 w 11949"/>
                <a:gd name="connsiteY1" fmla="*/ 6006 h 11948"/>
                <a:gd name="connsiteX2" fmla="*/ 7554 w 11949"/>
                <a:gd name="connsiteY2" fmla="*/ 63 h 11948"/>
                <a:gd name="connsiteX3" fmla="*/ 5943 w 11949"/>
                <a:gd name="connsiteY3" fmla="*/ 63 h 11948"/>
                <a:gd name="connsiteX4" fmla="*/ 0 w 11949"/>
                <a:gd name="connsiteY4" fmla="*/ 6006 h 11948"/>
                <a:gd name="connsiteX5" fmla="*/ 5943 w 11949"/>
                <a:gd name="connsiteY5" fmla="*/ 11949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5943" y="11949"/>
                  </a:moveTo>
                  <a:cubicBezTo>
                    <a:pt x="9225" y="11949"/>
                    <a:pt x="11886" y="9288"/>
                    <a:pt x="11886" y="6006"/>
                  </a:cubicBezTo>
                  <a:cubicBezTo>
                    <a:pt x="12331" y="3168"/>
                    <a:pt x="10391" y="508"/>
                    <a:pt x="7554" y="63"/>
                  </a:cubicBezTo>
                  <a:cubicBezTo>
                    <a:pt x="7020" y="-21"/>
                    <a:pt x="6477" y="-21"/>
                    <a:pt x="5943" y="63"/>
                  </a:cubicBezTo>
                  <a:cubicBezTo>
                    <a:pt x="2661" y="63"/>
                    <a:pt x="0" y="2724"/>
                    <a:pt x="0" y="6006"/>
                  </a:cubicBezTo>
                  <a:cubicBezTo>
                    <a:pt x="333" y="9140"/>
                    <a:pt x="2809" y="11616"/>
                    <a:pt x="5943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="" xmlns:a16="http://schemas.microsoft.com/office/drawing/2014/main" id="{BDEEE779-0B0F-1998-03EB-63A65EA3F3C4}"/>
                </a:ext>
              </a:extLst>
            </p:cNvPr>
            <p:cNvSpPr/>
            <p:nvPr/>
          </p:nvSpPr>
          <p:spPr>
            <a:xfrm>
              <a:off x="5991814" y="194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="" xmlns:a16="http://schemas.microsoft.com/office/drawing/2014/main" id="{FE25A568-132A-31F3-C4AF-3F207325536B}"/>
                </a:ext>
              </a:extLst>
            </p:cNvPr>
            <p:cNvSpPr/>
            <p:nvPr/>
          </p:nvSpPr>
          <p:spPr>
            <a:xfrm>
              <a:off x="6017071" y="19197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="" xmlns:a16="http://schemas.microsoft.com/office/drawing/2014/main" id="{F89064F1-68D5-BD32-8EAE-FAF2C20908B5}"/>
                </a:ext>
              </a:extLst>
            </p:cNvPr>
            <p:cNvSpPr/>
            <p:nvPr/>
          </p:nvSpPr>
          <p:spPr>
            <a:xfrm>
              <a:off x="6043814" y="1897498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="" xmlns:a16="http://schemas.microsoft.com/office/drawing/2014/main" id="{D4D25537-01CE-806C-6EA3-9F0A17E9633B}"/>
                </a:ext>
              </a:extLst>
            </p:cNvPr>
            <p:cNvSpPr/>
            <p:nvPr/>
          </p:nvSpPr>
          <p:spPr>
            <a:xfrm>
              <a:off x="6070170" y="1878453"/>
              <a:ext cx="8748" cy="8660"/>
            </a:xfrm>
            <a:custGeom>
              <a:avLst/>
              <a:gdLst>
                <a:gd name="connsiteX0" fmla="*/ 7816 w 8748"/>
                <a:gd name="connsiteY0" fmla="*/ 7160 h 8660"/>
                <a:gd name="connsiteX1" fmla="*/ 7816 w 8748"/>
                <a:gd name="connsiteY1" fmla="*/ 1217 h 8660"/>
                <a:gd name="connsiteX2" fmla="*/ 1130 w 8748"/>
                <a:gd name="connsiteY2" fmla="*/ 1217 h 8660"/>
                <a:gd name="connsiteX3" fmla="*/ 1501 w 8748"/>
                <a:gd name="connsiteY3" fmla="*/ 7531 h 8660"/>
                <a:gd name="connsiteX4" fmla="*/ 7816 w 8748"/>
                <a:gd name="connsiteY4" fmla="*/ 7160 h 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8" h="8660">
                  <a:moveTo>
                    <a:pt x="7816" y="7160"/>
                  </a:moveTo>
                  <a:cubicBezTo>
                    <a:pt x="9059" y="5374"/>
                    <a:pt x="9059" y="3003"/>
                    <a:pt x="7816" y="1217"/>
                  </a:cubicBezTo>
                  <a:cubicBezTo>
                    <a:pt x="5882" y="-406"/>
                    <a:pt x="3063" y="-406"/>
                    <a:pt x="1130" y="1217"/>
                  </a:cubicBezTo>
                  <a:cubicBezTo>
                    <a:pt x="-511" y="3063"/>
                    <a:pt x="-345" y="5890"/>
                    <a:pt x="1501" y="7531"/>
                  </a:cubicBezTo>
                  <a:cubicBezTo>
                    <a:pt x="3347" y="9172"/>
                    <a:pt x="6174" y="9006"/>
                    <a:pt x="7816" y="716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="" xmlns:a16="http://schemas.microsoft.com/office/drawing/2014/main" id="{D103AD77-877E-A20E-28AF-121F9202AC6A}"/>
                </a:ext>
              </a:extLst>
            </p:cNvPr>
            <p:cNvSpPr/>
            <p:nvPr/>
          </p:nvSpPr>
          <p:spPr>
            <a:xfrm>
              <a:off x="6099528" y="1855898"/>
              <a:ext cx="8914" cy="9657"/>
            </a:xfrm>
            <a:custGeom>
              <a:avLst/>
              <a:gdLst>
                <a:gd name="connsiteX0" fmla="*/ 4458 w 8914"/>
                <a:gd name="connsiteY0" fmla="*/ 9657 h 9657"/>
                <a:gd name="connsiteX1" fmla="*/ 8915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8" y="9657"/>
                  </a:moveTo>
                  <a:cubicBezTo>
                    <a:pt x="4458" y="9657"/>
                    <a:pt x="8915" y="9657"/>
                    <a:pt x="8915" y="4457"/>
                  </a:cubicBezTo>
                  <a:cubicBezTo>
                    <a:pt x="8915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="" xmlns:a16="http://schemas.microsoft.com/office/drawing/2014/main" id="{C3C56639-E3D5-53DF-F860-CAEB3FA37ED4}"/>
                </a:ext>
              </a:extLst>
            </p:cNvPr>
            <p:cNvSpPr/>
            <p:nvPr/>
          </p:nvSpPr>
          <p:spPr>
            <a:xfrm>
              <a:off x="6129243" y="1838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="" xmlns:a16="http://schemas.microsoft.com/office/drawing/2014/main" id="{E3DD2549-E292-2AF6-00BC-A4255CD674E0}"/>
                </a:ext>
              </a:extLst>
            </p:cNvPr>
            <p:cNvSpPr/>
            <p:nvPr/>
          </p:nvSpPr>
          <p:spPr>
            <a:xfrm>
              <a:off x="6160443" y="182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="" xmlns:a16="http://schemas.microsoft.com/office/drawing/2014/main" id="{FC71F4AE-F2D7-95EE-B328-05DA736B41A0}"/>
                </a:ext>
              </a:extLst>
            </p:cNvPr>
            <p:cNvSpPr/>
            <p:nvPr/>
          </p:nvSpPr>
          <p:spPr>
            <a:xfrm>
              <a:off x="6189317" y="1807613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="" xmlns:a16="http://schemas.microsoft.com/office/drawing/2014/main" id="{CB6DE4DC-3E1D-6126-6175-11189D4737C7}"/>
                </a:ext>
              </a:extLst>
            </p:cNvPr>
            <p:cNvSpPr/>
            <p:nvPr/>
          </p:nvSpPr>
          <p:spPr>
            <a:xfrm>
              <a:off x="6220614" y="17957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="" xmlns:a16="http://schemas.microsoft.com/office/drawing/2014/main" id="{294D1C3E-E39E-D724-BC76-2AB6116F741B}"/>
                </a:ext>
              </a:extLst>
            </p:cNvPr>
            <p:cNvSpPr/>
            <p:nvPr/>
          </p:nvSpPr>
          <p:spPr>
            <a:xfrm>
              <a:off x="6254786" y="17778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="" xmlns:a16="http://schemas.microsoft.com/office/drawing/2014/main" id="{2610C5C0-1759-C22B-ED2A-78081A6C565E}"/>
                </a:ext>
              </a:extLst>
            </p:cNvPr>
            <p:cNvSpPr/>
            <p:nvPr/>
          </p:nvSpPr>
          <p:spPr>
            <a:xfrm>
              <a:off x="6289700" y="1768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="" xmlns:a16="http://schemas.microsoft.com/office/drawing/2014/main" id="{CC05C6DB-033B-5D97-E83E-5CE87E3DB6A5}"/>
                </a:ext>
              </a:extLst>
            </p:cNvPr>
            <p:cNvSpPr/>
            <p:nvPr/>
          </p:nvSpPr>
          <p:spPr>
            <a:xfrm>
              <a:off x="6322386" y="17585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="" xmlns:a16="http://schemas.microsoft.com/office/drawing/2014/main" id="{7284E61E-5627-40A7-8764-EDC5E71E2F37}"/>
                </a:ext>
              </a:extLst>
            </p:cNvPr>
            <p:cNvSpPr/>
            <p:nvPr/>
          </p:nvSpPr>
          <p:spPr>
            <a:xfrm>
              <a:off x="6356557" y="174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="" xmlns:a16="http://schemas.microsoft.com/office/drawing/2014/main" id="{E7F1DC51-60E6-E191-0CDE-2B81A8C9A25C}"/>
                </a:ext>
              </a:extLst>
            </p:cNvPr>
            <p:cNvSpPr/>
            <p:nvPr/>
          </p:nvSpPr>
          <p:spPr>
            <a:xfrm>
              <a:off x="6389986" y="1742241"/>
              <a:ext cx="742" cy="1485"/>
            </a:xfrm>
            <a:custGeom>
              <a:avLst/>
              <a:gdLst>
                <a:gd name="connsiteX0" fmla="*/ 743 w 742"/>
                <a:gd name="connsiteY0" fmla="*/ 1486 h 1485"/>
                <a:gd name="connsiteX1" fmla="*/ 743 w 742"/>
                <a:gd name="connsiteY1" fmla="*/ 743 h 1485"/>
                <a:gd name="connsiteX2" fmla="*/ 743 w 742"/>
                <a:gd name="connsiteY2" fmla="*/ 0 h 1485"/>
                <a:gd name="connsiteX3" fmla="*/ 0 w 742"/>
                <a:gd name="connsiteY3" fmla="*/ 743 h 1485"/>
                <a:gd name="connsiteX4" fmla="*/ 743 w 742"/>
                <a:gd name="connsiteY4" fmla="*/ 1486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1485">
                  <a:moveTo>
                    <a:pt x="743" y="1486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14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="" xmlns:a16="http://schemas.microsoft.com/office/drawing/2014/main" id="{B372B495-18C5-8B0A-26A6-114A544D84E2}"/>
                </a:ext>
              </a:extLst>
            </p:cNvPr>
            <p:cNvSpPr/>
            <p:nvPr/>
          </p:nvSpPr>
          <p:spPr>
            <a:xfrm>
              <a:off x="6424900" y="173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="" xmlns:a16="http://schemas.microsoft.com/office/drawing/2014/main" id="{D90E8BCF-9F33-3EAA-596E-CEEF4377C6FD}"/>
                </a:ext>
              </a:extLst>
            </p:cNvPr>
            <p:cNvSpPr/>
            <p:nvPr/>
          </p:nvSpPr>
          <p:spPr>
            <a:xfrm>
              <a:off x="6459071" y="1734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="" xmlns:a16="http://schemas.microsoft.com/office/drawing/2014/main" id="{6D2767EC-5C58-B8CB-63C0-6EE14B4B71F2}"/>
                </a:ext>
              </a:extLst>
            </p:cNvPr>
            <p:cNvSpPr/>
            <p:nvPr/>
          </p:nvSpPr>
          <p:spPr>
            <a:xfrm>
              <a:off x="6493243" y="17318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="" xmlns:a16="http://schemas.microsoft.com/office/drawing/2014/main" id="{A78666B4-57D3-6079-DBA0-8487EDE01192}"/>
                </a:ext>
              </a:extLst>
            </p:cNvPr>
            <p:cNvSpPr/>
            <p:nvPr/>
          </p:nvSpPr>
          <p:spPr>
            <a:xfrm>
              <a:off x="6563071" y="1732584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="" xmlns:a16="http://schemas.microsoft.com/office/drawing/2014/main" id="{8B56D6EA-294F-2853-6172-E37125254AEE}"/>
                </a:ext>
              </a:extLst>
            </p:cNvPr>
            <p:cNvSpPr/>
            <p:nvPr/>
          </p:nvSpPr>
          <p:spPr>
            <a:xfrm>
              <a:off x="6597986" y="1736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="" xmlns:a16="http://schemas.microsoft.com/office/drawing/2014/main" id="{0D13D501-3321-7D69-37E7-28C56B8A874A}"/>
                </a:ext>
              </a:extLst>
            </p:cNvPr>
            <p:cNvSpPr/>
            <p:nvPr/>
          </p:nvSpPr>
          <p:spPr>
            <a:xfrm>
              <a:off x="6632157" y="1740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="" xmlns:a16="http://schemas.microsoft.com/office/drawing/2014/main" id="{00D69FFB-238B-72BF-69ED-ED640A376203}"/>
                </a:ext>
              </a:extLst>
            </p:cNvPr>
            <p:cNvSpPr/>
            <p:nvPr/>
          </p:nvSpPr>
          <p:spPr>
            <a:xfrm>
              <a:off x="6666329" y="1748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="" xmlns:a16="http://schemas.microsoft.com/office/drawing/2014/main" id="{8C65C6E6-B62A-391C-3B06-3A822A6B8B02}"/>
                </a:ext>
              </a:extLst>
            </p:cNvPr>
            <p:cNvSpPr/>
            <p:nvPr/>
          </p:nvSpPr>
          <p:spPr>
            <a:xfrm>
              <a:off x="6693814" y="175709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="" xmlns:a16="http://schemas.microsoft.com/office/drawing/2014/main" id="{E9114968-6CA1-E02F-F916-E752EF5B8724}"/>
                </a:ext>
              </a:extLst>
            </p:cNvPr>
            <p:cNvSpPr/>
            <p:nvPr/>
          </p:nvSpPr>
          <p:spPr>
            <a:xfrm>
              <a:off x="6727986" y="17578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="" xmlns:a16="http://schemas.microsoft.com/office/drawing/2014/main" id="{EBEE9C3D-0851-3087-51F2-DDDB07BD8AEF}"/>
                </a:ext>
              </a:extLst>
            </p:cNvPr>
            <p:cNvSpPr/>
            <p:nvPr/>
          </p:nvSpPr>
          <p:spPr>
            <a:xfrm>
              <a:off x="6759929" y="1768241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="" xmlns:a16="http://schemas.microsoft.com/office/drawing/2014/main" id="{49888C4F-43B9-F83F-FBFB-01C8001A1939}"/>
                </a:ext>
              </a:extLst>
            </p:cNvPr>
            <p:cNvSpPr/>
            <p:nvPr/>
          </p:nvSpPr>
          <p:spPr>
            <a:xfrm>
              <a:off x="6794004" y="1782259"/>
              <a:ext cx="9010" cy="9011"/>
            </a:xfrm>
            <a:custGeom>
              <a:avLst/>
              <a:gdLst>
                <a:gd name="connsiteX0" fmla="*/ 4553 w 9010"/>
                <a:gd name="connsiteY0" fmla="*/ 9011 h 9011"/>
                <a:gd name="connsiteX1" fmla="*/ 9010 w 9010"/>
                <a:gd name="connsiteY1" fmla="*/ 4554 h 9011"/>
                <a:gd name="connsiteX2" fmla="*/ 4553 w 9010"/>
                <a:gd name="connsiteY2" fmla="*/ 97 h 9011"/>
                <a:gd name="connsiteX3" fmla="*/ 96 w 9010"/>
                <a:gd name="connsiteY3" fmla="*/ 2876 h 9011"/>
                <a:gd name="connsiteX4" fmla="*/ 96 w 9010"/>
                <a:gd name="connsiteY4" fmla="*/ 4554 h 9011"/>
                <a:gd name="connsiteX5" fmla="*/ 4553 w 9010"/>
                <a:gd name="connsiteY5" fmla="*/ 9011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553" y="9011"/>
                  </a:moveTo>
                  <a:cubicBezTo>
                    <a:pt x="7015" y="9011"/>
                    <a:pt x="9010" y="7016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7016"/>
                    <a:pt x="2092" y="9011"/>
                    <a:pt x="4553" y="901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="" xmlns:a16="http://schemas.microsoft.com/office/drawing/2014/main" id="{30A60A33-E0AF-35C4-E094-82E62D0F6E42}"/>
                </a:ext>
              </a:extLst>
            </p:cNvPr>
            <p:cNvSpPr/>
            <p:nvPr/>
          </p:nvSpPr>
          <p:spPr>
            <a:xfrm>
              <a:off x="6826786" y="180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="" xmlns:a16="http://schemas.microsoft.com/office/drawing/2014/main" id="{6AB8AA0A-771F-3138-EAFD-F88E20AC8212}"/>
                </a:ext>
              </a:extLst>
            </p:cNvPr>
            <p:cNvSpPr/>
            <p:nvPr/>
          </p:nvSpPr>
          <p:spPr>
            <a:xfrm>
              <a:off x="6857243" y="181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="" xmlns:a16="http://schemas.microsoft.com/office/drawing/2014/main" id="{0474F9FD-4009-AA9A-49A9-6BF94C66B2A8}"/>
                </a:ext>
              </a:extLst>
            </p:cNvPr>
            <p:cNvSpPr/>
            <p:nvPr/>
          </p:nvSpPr>
          <p:spPr>
            <a:xfrm>
              <a:off x="6884270" y="1827670"/>
              <a:ext cx="11360" cy="13087"/>
            </a:xfrm>
            <a:custGeom>
              <a:avLst/>
              <a:gdLst>
                <a:gd name="connsiteX0" fmla="*/ 10859 w 11360"/>
                <a:gd name="connsiteY0" fmla="*/ 9657 h 13087"/>
                <a:gd name="connsiteX1" fmla="*/ 10859 w 11360"/>
                <a:gd name="connsiteY1" fmla="*/ 5200 h 13087"/>
                <a:gd name="connsiteX2" fmla="*/ 5659 w 11360"/>
                <a:gd name="connsiteY2" fmla="*/ 0 h 13087"/>
                <a:gd name="connsiteX3" fmla="*/ 459 w 11360"/>
                <a:gd name="connsiteY3" fmla="*/ 5200 h 13087"/>
                <a:gd name="connsiteX4" fmla="*/ 3430 w 11360"/>
                <a:gd name="connsiteY4" fmla="*/ 12629 h 13087"/>
                <a:gd name="connsiteX5" fmla="*/ 10859 w 11360"/>
                <a:gd name="connsiteY5" fmla="*/ 9657 h 1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60" h="13087">
                  <a:moveTo>
                    <a:pt x="10859" y="9657"/>
                  </a:moveTo>
                  <a:cubicBezTo>
                    <a:pt x="11528" y="8247"/>
                    <a:pt x="11528" y="6610"/>
                    <a:pt x="10859" y="5200"/>
                  </a:cubicBezTo>
                  <a:cubicBezTo>
                    <a:pt x="10859" y="2328"/>
                    <a:pt x="8531" y="0"/>
                    <a:pt x="5659" y="0"/>
                  </a:cubicBezTo>
                  <a:cubicBezTo>
                    <a:pt x="2787" y="0"/>
                    <a:pt x="459" y="2328"/>
                    <a:pt x="459" y="5200"/>
                  </a:cubicBezTo>
                  <a:cubicBezTo>
                    <a:pt x="-772" y="8072"/>
                    <a:pt x="558" y="11398"/>
                    <a:pt x="3430" y="12629"/>
                  </a:cubicBezTo>
                  <a:cubicBezTo>
                    <a:pt x="6302" y="13859"/>
                    <a:pt x="9628" y="12529"/>
                    <a:pt x="10859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="" xmlns:a16="http://schemas.microsoft.com/office/drawing/2014/main" id="{95DCDD5E-A0D5-BC5D-7D26-2052148FB548}"/>
                </a:ext>
              </a:extLst>
            </p:cNvPr>
            <p:cNvSpPr/>
            <p:nvPr/>
          </p:nvSpPr>
          <p:spPr>
            <a:xfrm>
              <a:off x="6915186" y="1844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="" xmlns:a16="http://schemas.microsoft.com/office/drawing/2014/main" id="{E5F6EC8B-D7C6-B536-0B36-9B9BE4D70160}"/>
                </a:ext>
              </a:extLst>
            </p:cNvPr>
            <p:cNvSpPr/>
            <p:nvPr/>
          </p:nvSpPr>
          <p:spPr>
            <a:xfrm>
              <a:off x="6943414" y="1867041"/>
              <a:ext cx="11933" cy="12628"/>
            </a:xfrm>
            <a:custGeom>
              <a:avLst/>
              <a:gdLst>
                <a:gd name="connsiteX0" fmla="*/ 5943 w 11933"/>
                <a:gd name="connsiteY0" fmla="*/ 12629 h 12628"/>
                <a:gd name="connsiteX1" fmla="*/ 11886 w 11933"/>
                <a:gd name="connsiteY1" fmla="*/ 6686 h 12628"/>
                <a:gd name="connsiteX2" fmla="*/ 6733 w 11933"/>
                <a:gd name="connsiteY2" fmla="*/ 47 h 12628"/>
                <a:gd name="connsiteX3" fmla="*/ 5943 w 11933"/>
                <a:gd name="connsiteY3" fmla="*/ 0 h 12628"/>
                <a:gd name="connsiteX4" fmla="*/ 0 w 11933"/>
                <a:gd name="connsiteY4" fmla="*/ 6686 h 12628"/>
                <a:gd name="connsiteX5" fmla="*/ 5943 w 11933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3" h="12628">
                  <a:moveTo>
                    <a:pt x="5943" y="12629"/>
                  </a:moveTo>
                  <a:cubicBezTo>
                    <a:pt x="9225" y="12629"/>
                    <a:pt x="11886" y="9968"/>
                    <a:pt x="11886" y="6686"/>
                  </a:cubicBezTo>
                  <a:cubicBezTo>
                    <a:pt x="12296" y="3429"/>
                    <a:pt x="9989" y="457"/>
                    <a:pt x="6733" y="47"/>
                  </a:cubicBezTo>
                  <a:cubicBezTo>
                    <a:pt x="6471" y="14"/>
                    <a:pt x="6207" y="-2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="" xmlns:a16="http://schemas.microsoft.com/office/drawing/2014/main" id="{1805866A-871F-C0B7-AB56-6F780C7E71C9}"/>
                </a:ext>
              </a:extLst>
            </p:cNvPr>
            <p:cNvSpPr/>
            <p:nvPr/>
          </p:nvSpPr>
          <p:spPr>
            <a:xfrm>
              <a:off x="6971643" y="1885613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="" xmlns:a16="http://schemas.microsoft.com/office/drawing/2014/main" id="{9E4D169F-D934-C2FF-FE56-940F3346A9A0}"/>
                </a:ext>
              </a:extLst>
            </p:cNvPr>
            <p:cNvSpPr/>
            <p:nvPr/>
          </p:nvSpPr>
          <p:spPr>
            <a:xfrm>
              <a:off x="6998386" y="19086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="" xmlns:a16="http://schemas.microsoft.com/office/drawing/2014/main" id="{25609D61-7656-9683-9C92-3DB8B47D9F67}"/>
                </a:ext>
              </a:extLst>
            </p:cNvPr>
            <p:cNvSpPr/>
            <p:nvPr/>
          </p:nvSpPr>
          <p:spPr>
            <a:xfrm>
              <a:off x="7024386" y="1932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="" xmlns:a16="http://schemas.microsoft.com/office/drawing/2014/main" id="{A8AAE6E5-1D16-2483-E76B-7470F6FAFC9E}"/>
                </a:ext>
              </a:extLst>
            </p:cNvPr>
            <p:cNvSpPr/>
            <p:nvPr/>
          </p:nvSpPr>
          <p:spPr>
            <a:xfrm>
              <a:off x="7048900" y="1957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="" xmlns:a16="http://schemas.microsoft.com/office/drawing/2014/main" id="{4CB3A1CE-692D-7D7D-738E-D1C97287DA44}"/>
                </a:ext>
              </a:extLst>
            </p:cNvPr>
            <p:cNvSpPr/>
            <p:nvPr/>
          </p:nvSpPr>
          <p:spPr>
            <a:xfrm>
              <a:off x="7071132" y="1982131"/>
              <a:ext cx="11259" cy="11259"/>
            </a:xfrm>
            <a:custGeom>
              <a:avLst/>
              <a:gdLst>
                <a:gd name="connsiteX0" fmla="*/ 5254 w 11259"/>
                <a:gd name="connsiteY0" fmla="*/ 11196 h 11259"/>
                <a:gd name="connsiteX1" fmla="*/ 11197 w 11259"/>
                <a:gd name="connsiteY1" fmla="*/ 6865 h 11259"/>
                <a:gd name="connsiteX2" fmla="*/ 11197 w 11259"/>
                <a:gd name="connsiteY2" fmla="*/ 5253 h 11259"/>
                <a:gd name="connsiteX3" fmla="*/ 6051 w 11259"/>
                <a:gd name="connsiteY3" fmla="*/ 0 h 11259"/>
                <a:gd name="connsiteX4" fmla="*/ 5254 w 11259"/>
                <a:gd name="connsiteY4" fmla="*/ 53 h 11259"/>
                <a:gd name="connsiteX5" fmla="*/ 54 w 11259"/>
                <a:gd name="connsiteY5" fmla="*/ 5253 h 11259"/>
                <a:gd name="connsiteX6" fmla="*/ 4458 w 11259"/>
                <a:gd name="connsiteY6" fmla="*/ 11143 h 11259"/>
                <a:gd name="connsiteX7" fmla="*/ 5254 w 11259"/>
                <a:gd name="connsiteY7" fmla="*/ 1119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4" y="11196"/>
                  </a:moveTo>
                  <a:cubicBezTo>
                    <a:pt x="8091" y="11641"/>
                    <a:pt x="10752" y="9702"/>
                    <a:pt x="11197" y="6865"/>
                  </a:cubicBezTo>
                  <a:cubicBezTo>
                    <a:pt x="11281" y="6331"/>
                    <a:pt x="11281" y="5787"/>
                    <a:pt x="11197" y="5253"/>
                  </a:cubicBezTo>
                  <a:cubicBezTo>
                    <a:pt x="11227" y="2382"/>
                    <a:pt x="8922" y="30"/>
                    <a:pt x="6051" y="0"/>
                  </a:cubicBezTo>
                  <a:cubicBezTo>
                    <a:pt x="5784" y="-2"/>
                    <a:pt x="5518" y="15"/>
                    <a:pt x="5254" y="53"/>
                  </a:cubicBezTo>
                  <a:cubicBezTo>
                    <a:pt x="2382" y="53"/>
                    <a:pt x="54" y="2382"/>
                    <a:pt x="54" y="5253"/>
                  </a:cubicBezTo>
                  <a:cubicBezTo>
                    <a:pt x="-356" y="8096"/>
                    <a:pt x="1615" y="10733"/>
                    <a:pt x="4458" y="11143"/>
                  </a:cubicBezTo>
                  <a:cubicBezTo>
                    <a:pt x="4721" y="11181"/>
                    <a:pt x="4988" y="11199"/>
                    <a:pt x="5254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="" xmlns:a16="http://schemas.microsoft.com/office/drawing/2014/main" id="{2A03650A-0A07-3E24-FADD-AB265A64DCFF}"/>
                </a:ext>
              </a:extLst>
            </p:cNvPr>
            <p:cNvSpPr/>
            <p:nvPr/>
          </p:nvSpPr>
          <p:spPr>
            <a:xfrm>
              <a:off x="7091986" y="2007441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="" xmlns:a16="http://schemas.microsoft.com/office/drawing/2014/main" id="{1525B3B6-2FA4-1250-79BE-2A915EB5D2D2}"/>
                </a:ext>
              </a:extLst>
            </p:cNvPr>
            <p:cNvSpPr/>
            <p:nvPr/>
          </p:nvSpPr>
          <p:spPr>
            <a:xfrm>
              <a:off x="7111300" y="2034184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="" xmlns:a16="http://schemas.microsoft.com/office/drawing/2014/main" id="{E6717A58-E675-DA3C-CC7F-54BE56BFAFA5}"/>
                </a:ext>
              </a:extLst>
            </p:cNvPr>
            <p:cNvSpPr/>
            <p:nvPr/>
          </p:nvSpPr>
          <p:spPr>
            <a:xfrm>
              <a:off x="7129872" y="2062413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="" xmlns:a16="http://schemas.microsoft.com/office/drawing/2014/main" id="{59AF14C1-1017-EC04-439A-67DA78C4603F}"/>
                </a:ext>
              </a:extLst>
            </p:cNvPr>
            <p:cNvSpPr/>
            <p:nvPr/>
          </p:nvSpPr>
          <p:spPr>
            <a:xfrm>
              <a:off x="7146215" y="2090641"/>
              <a:ext cx="20799" cy="20085"/>
            </a:xfrm>
            <a:custGeom>
              <a:avLst/>
              <a:gdLst>
                <a:gd name="connsiteX0" fmla="*/ 10400 w 20799"/>
                <a:gd name="connsiteY0" fmla="*/ 20057 h 20085"/>
                <a:gd name="connsiteX1" fmla="*/ 20800 w 20799"/>
                <a:gd name="connsiteY1" fmla="*/ 10400 h 20085"/>
                <a:gd name="connsiteX2" fmla="*/ 10400 w 20799"/>
                <a:gd name="connsiteY2" fmla="*/ 0 h 20085"/>
                <a:gd name="connsiteX3" fmla="*/ 0 w 20799"/>
                <a:gd name="connsiteY3" fmla="*/ 10400 h 20085"/>
                <a:gd name="connsiteX4" fmla="*/ 9629 w 20799"/>
                <a:gd name="connsiteY4" fmla="*/ 20086 h 20085"/>
                <a:gd name="connsiteX5" fmla="*/ 10400 w 20799"/>
                <a:gd name="connsiteY5" fmla="*/ 20057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5">
                  <a:moveTo>
                    <a:pt x="10400" y="20057"/>
                  </a:moveTo>
                  <a:cubicBezTo>
                    <a:pt x="15866" y="20071"/>
                    <a:pt x="20410" y="15852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-16" y="15733"/>
                    <a:pt x="4295" y="20070"/>
                    <a:pt x="9629" y="20086"/>
                  </a:cubicBezTo>
                  <a:cubicBezTo>
                    <a:pt x="9886" y="20087"/>
                    <a:pt x="10143" y="20077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="" xmlns:a16="http://schemas.microsoft.com/office/drawing/2014/main" id="{19422399-C863-0E10-73DA-4313AE1D6A2A}"/>
                </a:ext>
              </a:extLst>
            </p:cNvPr>
            <p:cNvSpPr/>
            <p:nvPr/>
          </p:nvSpPr>
          <p:spPr>
            <a:xfrm>
              <a:off x="7161072" y="21196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="" xmlns:a16="http://schemas.microsoft.com/office/drawing/2014/main" id="{D1DF4D5B-8F83-89E7-604C-A8841A9E20F8}"/>
                </a:ext>
              </a:extLst>
            </p:cNvPr>
            <p:cNvSpPr/>
            <p:nvPr/>
          </p:nvSpPr>
          <p:spPr>
            <a:xfrm>
              <a:off x="7177415" y="21560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="" xmlns:a16="http://schemas.microsoft.com/office/drawing/2014/main" id="{7CCD0AF5-77C4-2452-106A-7F49409A9F39}"/>
                </a:ext>
              </a:extLst>
            </p:cNvPr>
            <p:cNvSpPr/>
            <p:nvPr/>
          </p:nvSpPr>
          <p:spPr>
            <a:xfrm>
              <a:off x="7191501" y="2184241"/>
              <a:ext cx="20085" cy="20086"/>
            </a:xfrm>
            <a:custGeom>
              <a:avLst/>
              <a:gdLst>
                <a:gd name="connsiteX0" fmla="*/ 9686 w 20085"/>
                <a:gd name="connsiteY0" fmla="*/ 20057 h 20086"/>
                <a:gd name="connsiteX1" fmla="*/ 20057 w 20085"/>
                <a:gd name="connsiteY1" fmla="*/ 11172 h 20086"/>
                <a:gd name="connsiteX2" fmla="*/ 20086 w 20085"/>
                <a:gd name="connsiteY2" fmla="*/ 10400 h 20086"/>
                <a:gd name="connsiteX3" fmla="*/ 9686 w 20085"/>
                <a:gd name="connsiteY3" fmla="*/ 0 h 20086"/>
                <a:gd name="connsiteX4" fmla="*/ 0 w 20085"/>
                <a:gd name="connsiteY4" fmla="*/ 9629 h 20086"/>
                <a:gd name="connsiteX5" fmla="*/ 29 w 20085"/>
                <a:gd name="connsiteY5" fmla="*/ 10400 h 20086"/>
                <a:gd name="connsiteX6" fmla="*/ 9686 w 20085"/>
                <a:gd name="connsiteY6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9686" y="20057"/>
                  </a:moveTo>
                  <a:cubicBezTo>
                    <a:pt x="15003" y="20467"/>
                    <a:pt x="19647" y="16489"/>
                    <a:pt x="20057" y="11172"/>
                  </a:cubicBezTo>
                  <a:cubicBezTo>
                    <a:pt x="20077" y="10915"/>
                    <a:pt x="20086" y="10658"/>
                    <a:pt x="20086" y="10400"/>
                  </a:cubicBezTo>
                  <a:cubicBezTo>
                    <a:pt x="20086" y="4656"/>
                    <a:pt x="15430" y="0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="" xmlns:a16="http://schemas.microsoft.com/office/drawing/2014/main" id="{9A5194B6-83B4-D781-BA9D-2B6835815C5F}"/>
                </a:ext>
              </a:extLst>
            </p:cNvPr>
            <p:cNvSpPr/>
            <p:nvPr/>
          </p:nvSpPr>
          <p:spPr>
            <a:xfrm>
              <a:off x="7203415" y="2216898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="" xmlns:a16="http://schemas.microsoft.com/office/drawing/2014/main" id="{A08E1CD0-9E29-0724-38D6-11921F964759}"/>
                </a:ext>
              </a:extLst>
            </p:cNvPr>
            <p:cNvSpPr/>
            <p:nvPr/>
          </p:nvSpPr>
          <p:spPr>
            <a:xfrm>
              <a:off x="7215300" y="2251099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="" xmlns:a16="http://schemas.microsoft.com/office/drawing/2014/main" id="{33E3A508-5C2E-C7BA-65CC-42AFEF09E6E0}"/>
                </a:ext>
              </a:extLst>
            </p:cNvPr>
            <p:cNvSpPr/>
            <p:nvPr/>
          </p:nvSpPr>
          <p:spPr>
            <a:xfrm>
              <a:off x="7224215" y="2284527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="" xmlns:a16="http://schemas.microsoft.com/office/drawing/2014/main" id="{6CF8F1DF-7718-726F-08D0-C63FA07B6F8C}"/>
                </a:ext>
              </a:extLst>
            </p:cNvPr>
            <p:cNvSpPr/>
            <p:nvPr/>
          </p:nvSpPr>
          <p:spPr>
            <a:xfrm>
              <a:off x="7232386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="" xmlns:a16="http://schemas.microsoft.com/office/drawing/2014/main" id="{C84648DD-8EE7-B615-5B1E-5DDE605CAFF4}"/>
                </a:ext>
              </a:extLst>
            </p:cNvPr>
            <p:cNvSpPr/>
            <p:nvPr/>
          </p:nvSpPr>
          <p:spPr>
            <a:xfrm>
              <a:off x="7239815" y="2355842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="" xmlns:a16="http://schemas.microsoft.com/office/drawing/2014/main" id="{67ACBF84-7102-0123-5422-88FE7D09753A}"/>
                </a:ext>
              </a:extLst>
            </p:cNvPr>
            <p:cNvSpPr/>
            <p:nvPr/>
          </p:nvSpPr>
          <p:spPr>
            <a:xfrm>
              <a:off x="7244272" y="23885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="" xmlns:a16="http://schemas.microsoft.com/office/drawing/2014/main" id="{54BB89FB-DCB8-61E4-6E1A-8C3D4D88A22B}"/>
                </a:ext>
              </a:extLst>
            </p:cNvPr>
            <p:cNvSpPr/>
            <p:nvPr/>
          </p:nvSpPr>
          <p:spPr>
            <a:xfrm>
              <a:off x="7247243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="" xmlns:a16="http://schemas.microsoft.com/office/drawing/2014/main" id="{C5924EBB-6679-77ED-14F3-539FE1A50DC6}"/>
                </a:ext>
              </a:extLst>
            </p:cNvPr>
            <p:cNvSpPr/>
            <p:nvPr/>
          </p:nvSpPr>
          <p:spPr>
            <a:xfrm>
              <a:off x="7285872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="" xmlns:a16="http://schemas.microsoft.com/office/drawing/2014/main" id="{03CEE963-2CCE-AC70-98F1-C656E530BF51}"/>
                </a:ext>
              </a:extLst>
            </p:cNvPr>
            <p:cNvSpPr/>
            <p:nvPr/>
          </p:nvSpPr>
          <p:spPr>
            <a:xfrm>
              <a:off x="7285129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="" xmlns:a16="http://schemas.microsoft.com/office/drawing/2014/main" id="{8FBF8A48-1021-89F9-BEEF-EAED77B2A8B4}"/>
                </a:ext>
              </a:extLst>
            </p:cNvPr>
            <p:cNvSpPr/>
            <p:nvPr/>
          </p:nvSpPr>
          <p:spPr>
            <a:xfrm>
              <a:off x="7282837" y="2528185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="" xmlns:a16="http://schemas.microsoft.com/office/drawing/2014/main" id="{E920F220-F934-93CB-752A-8E758B86F612}"/>
                </a:ext>
              </a:extLst>
            </p:cNvPr>
            <p:cNvSpPr/>
            <p:nvPr/>
          </p:nvSpPr>
          <p:spPr>
            <a:xfrm>
              <a:off x="7279929" y="25638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="" xmlns:a16="http://schemas.microsoft.com/office/drawing/2014/main" id="{31E29E23-5DFF-DA42-ABF0-E4708E55ACDB}"/>
                </a:ext>
              </a:extLst>
            </p:cNvPr>
            <p:cNvSpPr/>
            <p:nvPr/>
          </p:nvSpPr>
          <p:spPr>
            <a:xfrm>
              <a:off x="7274729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="" xmlns:a16="http://schemas.microsoft.com/office/drawing/2014/main" id="{EA9E5747-C05D-A3E5-F5AD-CE620FE821C0}"/>
                </a:ext>
              </a:extLst>
            </p:cNvPr>
            <p:cNvSpPr/>
            <p:nvPr/>
          </p:nvSpPr>
          <p:spPr>
            <a:xfrm>
              <a:off x="7268043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="" xmlns:a16="http://schemas.microsoft.com/office/drawing/2014/main" id="{13C25D2E-0E5B-948D-841F-404301D8334E}"/>
                </a:ext>
              </a:extLst>
            </p:cNvPr>
            <p:cNvSpPr/>
            <p:nvPr/>
          </p:nvSpPr>
          <p:spPr>
            <a:xfrm>
              <a:off x="7265961" y="2666356"/>
              <a:ext cx="3274" cy="8171"/>
            </a:xfrm>
            <a:custGeom>
              <a:avLst/>
              <a:gdLst>
                <a:gd name="connsiteX0" fmla="*/ 597 w 3274"/>
                <a:gd name="connsiteY0" fmla="*/ 8171 h 8171"/>
                <a:gd name="connsiteX1" fmla="*/ 2902 w 3274"/>
                <a:gd name="connsiteY1" fmla="*/ 2304 h 8171"/>
                <a:gd name="connsiteX2" fmla="*/ 597 w 3274"/>
                <a:gd name="connsiteY2" fmla="*/ 0 h 8171"/>
                <a:gd name="connsiteX3" fmla="*/ 597 w 3274"/>
                <a:gd name="connsiteY3" fmla="*/ 4457 h 8171"/>
                <a:gd name="connsiteX4" fmla="*/ 597 w 327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4" h="8171">
                  <a:moveTo>
                    <a:pt x="597" y="8171"/>
                  </a:moveTo>
                  <a:cubicBezTo>
                    <a:pt x="2854" y="7188"/>
                    <a:pt x="3885" y="4561"/>
                    <a:pt x="2902" y="2304"/>
                  </a:cubicBezTo>
                  <a:cubicBezTo>
                    <a:pt x="2452" y="1273"/>
                    <a:pt x="1629" y="45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cubicBezTo>
                    <a:pt x="-66" y="5606"/>
                    <a:pt x="-66" y="7022"/>
                    <a:pt x="59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="" xmlns:a16="http://schemas.microsoft.com/office/drawing/2014/main" id="{5B7C3B28-DCC1-DFC2-CC1D-0027C3F8EADD}"/>
                </a:ext>
              </a:extLst>
            </p:cNvPr>
            <p:cNvSpPr/>
            <p:nvPr/>
          </p:nvSpPr>
          <p:spPr>
            <a:xfrm>
              <a:off x="7251701" y="27012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="" xmlns:a16="http://schemas.microsoft.com/office/drawing/2014/main" id="{1E9F7B12-09A7-9C5D-5AD9-3E80D268FFFB}"/>
                </a:ext>
              </a:extLst>
            </p:cNvPr>
            <p:cNvSpPr/>
            <p:nvPr/>
          </p:nvSpPr>
          <p:spPr>
            <a:xfrm>
              <a:off x="7242786" y="2737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="" xmlns:a16="http://schemas.microsoft.com/office/drawing/2014/main" id="{6D6AF86E-31A0-8BE1-0D6C-D81341BBD12C}"/>
                </a:ext>
              </a:extLst>
            </p:cNvPr>
            <p:cNvSpPr/>
            <p:nvPr/>
          </p:nvSpPr>
          <p:spPr>
            <a:xfrm>
              <a:off x="7228754" y="277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="" xmlns:a16="http://schemas.microsoft.com/office/drawing/2014/main" id="{C094CCA0-0673-2F4D-64E9-76F1DEBBC019}"/>
                </a:ext>
              </a:extLst>
            </p:cNvPr>
            <p:cNvSpPr/>
            <p:nvPr/>
          </p:nvSpPr>
          <p:spPr>
            <a:xfrm>
              <a:off x="7215300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="" xmlns:a16="http://schemas.microsoft.com/office/drawing/2014/main" id="{E47F3370-7989-1D2A-F73B-282B0C03D011}"/>
                </a:ext>
              </a:extLst>
            </p:cNvPr>
            <p:cNvSpPr/>
            <p:nvPr/>
          </p:nvSpPr>
          <p:spPr>
            <a:xfrm>
              <a:off x="7197472" y="2829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="" xmlns:a16="http://schemas.microsoft.com/office/drawing/2014/main" id="{B4BDDE62-453A-8C56-EFC9-704809CE45BF}"/>
                </a:ext>
              </a:extLst>
            </p:cNvPr>
            <p:cNvSpPr/>
            <p:nvPr/>
          </p:nvSpPr>
          <p:spPr>
            <a:xfrm>
              <a:off x="7182615" y="28587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="" xmlns:a16="http://schemas.microsoft.com/office/drawing/2014/main" id="{551C72EA-83B4-B8D7-C872-0B49E023F80C}"/>
                </a:ext>
              </a:extLst>
            </p:cNvPr>
            <p:cNvSpPr/>
            <p:nvPr/>
          </p:nvSpPr>
          <p:spPr>
            <a:xfrm>
              <a:off x="7164043" y="289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="" xmlns:a16="http://schemas.microsoft.com/office/drawing/2014/main" id="{17767D71-8895-E7C3-BB21-7F74AAE815BE}"/>
                </a:ext>
              </a:extLst>
            </p:cNvPr>
            <p:cNvSpPr/>
            <p:nvPr/>
          </p:nvSpPr>
          <p:spPr>
            <a:xfrm>
              <a:off x="7143986" y="2918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="" xmlns:a16="http://schemas.microsoft.com/office/drawing/2014/main" id="{491D9BBF-3306-F339-803A-563805DB88C8}"/>
                </a:ext>
              </a:extLst>
            </p:cNvPr>
            <p:cNvSpPr/>
            <p:nvPr/>
          </p:nvSpPr>
          <p:spPr>
            <a:xfrm>
              <a:off x="7053357" y="3022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="" xmlns:a16="http://schemas.microsoft.com/office/drawing/2014/main" id="{319D2D05-2F9A-F6B9-3F69-DEF49F7C3C07}"/>
                </a:ext>
              </a:extLst>
            </p:cNvPr>
            <p:cNvSpPr/>
            <p:nvPr/>
          </p:nvSpPr>
          <p:spPr>
            <a:xfrm>
              <a:off x="6823072" y="3174471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="" xmlns:a16="http://schemas.microsoft.com/office/drawing/2014/main" id="{4161530A-69D9-74F5-F0C0-3143A0DE492A}"/>
                </a:ext>
              </a:extLst>
            </p:cNvPr>
            <p:cNvSpPr/>
            <p:nvPr/>
          </p:nvSpPr>
          <p:spPr>
            <a:xfrm>
              <a:off x="6790799" y="31885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="" xmlns:a16="http://schemas.microsoft.com/office/drawing/2014/main" id="{10DCBE06-B45B-ED16-CCDA-15E24C7214DA}"/>
                </a:ext>
              </a:extLst>
            </p:cNvPr>
            <p:cNvSpPr/>
            <p:nvPr/>
          </p:nvSpPr>
          <p:spPr>
            <a:xfrm>
              <a:off x="6751757" y="3193042"/>
              <a:ext cx="12675" cy="12628"/>
            </a:xfrm>
            <a:custGeom>
              <a:avLst/>
              <a:gdLst>
                <a:gd name="connsiteX0" fmla="*/ 6686 w 12675"/>
                <a:gd name="connsiteY0" fmla="*/ 12629 h 12628"/>
                <a:gd name="connsiteX1" fmla="*/ 12629 w 12675"/>
                <a:gd name="connsiteY1" fmla="*/ 6686 h 12628"/>
                <a:gd name="connsiteX2" fmla="*/ 7475 w 12675"/>
                <a:gd name="connsiteY2" fmla="*/ 47 h 12628"/>
                <a:gd name="connsiteX3" fmla="*/ 6686 w 12675"/>
                <a:gd name="connsiteY3" fmla="*/ 0 h 12628"/>
                <a:gd name="connsiteX4" fmla="*/ 0 w 12675"/>
                <a:gd name="connsiteY4" fmla="*/ 6686 h 12628"/>
                <a:gd name="connsiteX5" fmla="*/ 6686 w 12675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5" h="12628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3039" y="3429"/>
                    <a:pt x="10732" y="457"/>
                    <a:pt x="7475" y="47"/>
                  </a:cubicBezTo>
                  <a:cubicBezTo>
                    <a:pt x="7214" y="14"/>
                    <a:pt x="6950" y="-2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6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="" xmlns:a16="http://schemas.microsoft.com/office/drawing/2014/main" id="{27AA7FFA-4E89-31B6-DA5F-8D90B83946D5}"/>
                </a:ext>
              </a:extLst>
            </p:cNvPr>
            <p:cNvSpPr/>
            <p:nvPr/>
          </p:nvSpPr>
          <p:spPr>
            <a:xfrm>
              <a:off x="6718329" y="32034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="" xmlns:a16="http://schemas.microsoft.com/office/drawing/2014/main" id="{53C86FBE-FE09-3236-1BA0-1712CAD1C86D}"/>
                </a:ext>
              </a:extLst>
            </p:cNvPr>
            <p:cNvSpPr/>
            <p:nvPr/>
          </p:nvSpPr>
          <p:spPr>
            <a:xfrm>
              <a:off x="6687129" y="3213099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7036" y="9285"/>
                    <a:pt x="8941" y="7062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="" xmlns:a16="http://schemas.microsoft.com/office/drawing/2014/main" id="{718440CB-6D99-138B-49CC-868FA6574580}"/>
                </a:ext>
              </a:extLst>
            </p:cNvPr>
            <p:cNvSpPr/>
            <p:nvPr/>
          </p:nvSpPr>
          <p:spPr>
            <a:xfrm>
              <a:off x="6653700" y="32212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="" xmlns:a16="http://schemas.microsoft.com/office/drawing/2014/main" id="{20FB8C5E-7C1F-739C-F56F-D711FDD47B4B}"/>
                </a:ext>
              </a:extLst>
            </p:cNvPr>
            <p:cNvSpPr/>
            <p:nvPr/>
          </p:nvSpPr>
          <p:spPr>
            <a:xfrm>
              <a:off x="6623243" y="322721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="" xmlns:a16="http://schemas.microsoft.com/office/drawing/2014/main" id="{B2BA8E19-736E-3E3C-E575-73F5A8B207BA}"/>
                </a:ext>
              </a:extLst>
            </p:cNvPr>
            <p:cNvSpPr/>
            <p:nvPr/>
          </p:nvSpPr>
          <p:spPr>
            <a:xfrm>
              <a:off x="6588081" y="3236871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="" xmlns:a16="http://schemas.microsoft.com/office/drawing/2014/main" id="{AD2A0955-07EE-799B-63D8-B30837B87DC7}"/>
                </a:ext>
              </a:extLst>
            </p:cNvPr>
            <p:cNvSpPr/>
            <p:nvPr/>
          </p:nvSpPr>
          <p:spPr>
            <a:xfrm>
              <a:off x="6550443" y="32324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="" xmlns:a16="http://schemas.microsoft.com/office/drawing/2014/main" id="{9ECE7777-44E2-714B-D274-E7E3F326BC6C}"/>
                </a:ext>
              </a:extLst>
            </p:cNvPr>
            <p:cNvSpPr/>
            <p:nvPr/>
          </p:nvSpPr>
          <p:spPr>
            <a:xfrm>
              <a:off x="6519146" y="3233156"/>
              <a:ext cx="8268" cy="8267"/>
            </a:xfrm>
            <a:custGeom>
              <a:avLst/>
              <a:gdLst>
                <a:gd name="connsiteX0" fmla="*/ 4554 w 8268"/>
                <a:gd name="connsiteY0" fmla="*/ 8171 h 8267"/>
                <a:gd name="connsiteX1" fmla="*/ 8268 w 8268"/>
                <a:gd name="connsiteY1" fmla="*/ 3714 h 8267"/>
                <a:gd name="connsiteX2" fmla="*/ 4554 w 8268"/>
                <a:gd name="connsiteY2" fmla="*/ 0 h 8267"/>
                <a:gd name="connsiteX3" fmla="*/ 97 w 8268"/>
                <a:gd name="connsiteY3" fmla="*/ 3714 h 8267"/>
                <a:gd name="connsiteX4" fmla="*/ 2876 w 8268"/>
                <a:gd name="connsiteY4" fmla="*/ 8171 h 8267"/>
                <a:gd name="connsiteX5" fmla="*/ 4554 w 8268"/>
                <a:gd name="connsiteY5" fmla="*/ 8171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4554" y="8171"/>
                  </a:moveTo>
                  <a:cubicBezTo>
                    <a:pt x="4554" y="8171"/>
                    <a:pt x="8268" y="8171"/>
                    <a:pt x="8268" y="3714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3714"/>
                  </a:cubicBezTo>
                  <a:cubicBezTo>
                    <a:pt x="-366" y="5713"/>
                    <a:pt x="878" y="7708"/>
                    <a:pt x="2876" y="8171"/>
                  </a:cubicBezTo>
                  <a:cubicBezTo>
                    <a:pt x="3428" y="8299"/>
                    <a:pt x="4002" y="8299"/>
                    <a:pt x="4554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="" xmlns:a16="http://schemas.microsoft.com/office/drawing/2014/main" id="{F906E3BE-F35A-D08A-7DCF-BC87B6C97276}"/>
                </a:ext>
              </a:extLst>
            </p:cNvPr>
            <p:cNvSpPr/>
            <p:nvPr/>
          </p:nvSpPr>
          <p:spPr>
            <a:xfrm>
              <a:off x="6477439" y="3232414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="" xmlns:a16="http://schemas.microsoft.com/office/drawing/2014/main" id="{29BAD2FB-31BC-4D0F-61AB-3D1B81F1C034}"/>
                </a:ext>
              </a:extLst>
            </p:cNvPr>
            <p:cNvSpPr/>
            <p:nvPr/>
          </p:nvSpPr>
          <p:spPr>
            <a:xfrm>
              <a:off x="6449414" y="323687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="" xmlns:a16="http://schemas.microsoft.com/office/drawing/2014/main" id="{1EA9B2FD-C07E-5FB0-6CEA-8B678F4832A0}"/>
                </a:ext>
              </a:extLst>
            </p:cNvPr>
            <p:cNvSpPr/>
            <p:nvPr/>
          </p:nvSpPr>
          <p:spPr>
            <a:xfrm>
              <a:off x="6415986" y="323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="" xmlns:a16="http://schemas.microsoft.com/office/drawing/2014/main" id="{1F3B5E53-62FE-B76D-CA90-0C50273E70CF}"/>
                </a:ext>
              </a:extLst>
            </p:cNvPr>
            <p:cNvSpPr/>
            <p:nvPr/>
          </p:nvSpPr>
          <p:spPr>
            <a:xfrm>
              <a:off x="6380328" y="3223499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="" xmlns:a16="http://schemas.microsoft.com/office/drawing/2014/main" id="{0CA03B14-4008-02F4-96E4-C96B28837948}"/>
                </a:ext>
              </a:extLst>
            </p:cNvPr>
            <p:cNvSpPr/>
            <p:nvPr/>
          </p:nvSpPr>
          <p:spPr>
            <a:xfrm>
              <a:off x="6345414" y="321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="" xmlns:a16="http://schemas.microsoft.com/office/drawing/2014/main" id="{54EC85F3-CB51-B92F-8170-A1B08473A5DC}"/>
                </a:ext>
              </a:extLst>
            </p:cNvPr>
            <p:cNvSpPr/>
            <p:nvPr/>
          </p:nvSpPr>
          <p:spPr>
            <a:xfrm>
              <a:off x="6314214" y="3207157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="" xmlns:a16="http://schemas.microsoft.com/office/drawing/2014/main" id="{19316D5B-2F87-8C70-5A1A-58C35A8C0ED1}"/>
                </a:ext>
              </a:extLst>
            </p:cNvPr>
            <p:cNvSpPr/>
            <p:nvPr/>
          </p:nvSpPr>
          <p:spPr>
            <a:xfrm>
              <a:off x="6280786" y="320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="" xmlns:a16="http://schemas.microsoft.com/office/drawing/2014/main" id="{0DF911AA-B03E-3A39-D8FB-DEE32114161E}"/>
                </a:ext>
              </a:extLst>
            </p:cNvPr>
            <p:cNvSpPr/>
            <p:nvPr/>
          </p:nvSpPr>
          <p:spPr>
            <a:xfrm>
              <a:off x="6247440" y="31908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="" xmlns:a16="http://schemas.microsoft.com/office/drawing/2014/main" id="{77E10289-269B-5084-D355-56797CD62F33}"/>
                </a:ext>
              </a:extLst>
            </p:cNvPr>
            <p:cNvSpPr/>
            <p:nvPr/>
          </p:nvSpPr>
          <p:spPr>
            <a:xfrm>
              <a:off x="6216157" y="3176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="" xmlns:a16="http://schemas.microsoft.com/office/drawing/2014/main" id="{C2AB337A-B7BF-2B9D-0B1E-B0D969D99138}"/>
                </a:ext>
              </a:extLst>
            </p:cNvPr>
            <p:cNvSpPr/>
            <p:nvPr/>
          </p:nvSpPr>
          <p:spPr>
            <a:xfrm>
              <a:off x="61842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="" xmlns:a16="http://schemas.microsoft.com/office/drawing/2014/main" id="{E249042B-6225-586A-C2D1-46FEB10A0CA8}"/>
                </a:ext>
              </a:extLst>
            </p:cNvPr>
            <p:cNvSpPr/>
            <p:nvPr/>
          </p:nvSpPr>
          <p:spPr>
            <a:xfrm>
              <a:off x="6152271" y="314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="" xmlns:a16="http://schemas.microsoft.com/office/drawing/2014/main" id="{8AE38C81-30F9-629F-84DC-1C3C73139210}"/>
                </a:ext>
              </a:extLst>
            </p:cNvPr>
            <p:cNvSpPr/>
            <p:nvPr/>
          </p:nvSpPr>
          <p:spPr>
            <a:xfrm>
              <a:off x="6123300" y="312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="" xmlns:a16="http://schemas.microsoft.com/office/drawing/2014/main" id="{5E14ACFA-7D6B-E622-1411-BCA3F731B3EC}"/>
                </a:ext>
              </a:extLst>
            </p:cNvPr>
            <p:cNvSpPr/>
            <p:nvPr/>
          </p:nvSpPr>
          <p:spPr>
            <a:xfrm>
              <a:off x="6093998" y="3111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="" xmlns:a16="http://schemas.microsoft.com/office/drawing/2014/main" id="{A6DA4508-7C05-3B8A-FF0D-7701E28BC8B5}"/>
                </a:ext>
              </a:extLst>
            </p:cNvPr>
            <p:cNvSpPr/>
            <p:nvPr/>
          </p:nvSpPr>
          <p:spPr>
            <a:xfrm>
              <a:off x="6063871" y="3087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="" xmlns:a16="http://schemas.microsoft.com/office/drawing/2014/main" id="{1891677C-D590-58AC-BB7B-0BC31A2CFC81}"/>
                </a:ext>
              </a:extLst>
            </p:cNvPr>
            <p:cNvSpPr/>
            <p:nvPr/>
          </p:nvSpPr>
          <p:spPr>
            <a:xfrm>
              <a:off x="6036385" y="3066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="" xmlns:a16="http://schemas.microsoft.com/office/drawing/2014/main" id="{EBF75778-3821-DC7F-C7AB-8F0A59FCF405}"/>
                </a:ext>
              </a:extLst>
            </p:cNvPr>
            <p:cNvSpPr/>
            <p:nvPr/>
          </p:nvSpPr>
          <p:spPr>
            <a:xfrm>
              <a:off x="6011211" y="30481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="" xmlns:a16="http://schemas.microsoft.com/office/drawing/2014/main" id="{B73B7457-2966-96DF-D608-D0F7900BA4FE}"/>
                </a:ext>
              </a:extLst>
            </p:cNvPr>
            <p:cNvSpPr/>
            <p:nvPr/>
          </p:nvSpPr>
          <p:spPr>
            <a:xfrm>
              <a:off x="5985541" y="3025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="" xmlns:a16="http://schemas.microsoft.com/office/drawing/2014/main" id="{BE97C9A6-5FF1-6DC9-66F3-7B37D1989077}"/>
                </a:ext>
              </a:extLst>
            </p:cNvPr>
            <p:cNvSpPr/>
            <p:nvPr/>
          </p:nvSpPr>
          <p:spPr>
            <a:xfrm>
              <a:off x="5959128" y="2996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="" xmlns:a16="http://schemas.microsoft.com/office/drawing/2014/main" id="{3ADB702D-9AA8-F00A-CD10-147841B4AF0D}"/>
                </a:ext>
              </a:extLst>
            </p:cNvPr>
            <p:cNvSpPr/>
            <p:nvPr/>
          </p:nvSpPr>
          <p:spPr>
            <a:xfrm>
              <a:off x="5936100" y="2970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="" xmlns:a16="http://schemas.microsoft.com/office/drawing/2014/main" id="{558E54C9-AD4D-1B0C-25F9-591D2778D36C}"/>
                </a:ext>
              </a:extLst>
            </p:cNvPr>
            <p:cNvSpPr/>
            <p:nvPr/>
          </p:nvSpPr>
          <p:spPr>
            <a:xfrm>
              <a:off x="5916042" y="2944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="" xmlns:a16="http://schemas.microsoft.com/office/drawing/2014/main" id="{C08D82E2-AF58-E93F-3A2D-EE7267E18982}"/>
                </a:ext>
              </a:extLst>
            </p:cNvPr>
            <p:cNvSpPr/>
            <p:nvPr/>
          </p:nvSpPr>
          <p:spPr>
            <a:xfrm>
              <a:off x="5895242" y="2913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="" xmlns:a16="http://schemas.microsoft.com/office/drawing/2014/main" id="{E2DFE38B-D1CA-4A43-B075-83EF6C7B8B73}"/>
                </a:ext>
              </a:extLst>
            </p:cNvPr>
            <p:cNvSpPr/>
            <p:nvPr/>
          </p:nvSpPr>
          <p:spPr>
            <a:xfrm>
              <a:off x="5875185" y="2889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="" xmlns:a16="http://schemas.microsoft.com/office/drawing/2014/main" id="{79E83109-F7F0-AB31-F40A-EC317D615783}"/>
                </a:ext>
              </a:extLst>
            </p:cNvPr>
            <p:cNvSpPr/>
            <p:nvPr/>
          </p:nvSpPr>
          <p:spPr>
            <a:xfrm>
              <a:off x="5855128" y="28639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="" xmlns:a16="http://schemas.microsoft.com/office/drawing/2014/main" id="{7E0219D7-E3CE-3687-9F1B-535906F0ABFB}"/>
                </a:ext>
              </a:extLst>
            </p:cNvPr>
            <p:cNvSpPr/>
            <p:nvPr/>
          </p:nvSpPr>
          <p:spPr>
            <a:xfrm>
              <a:off x="5839528" y="2834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="" xmlns:a16="http://schemas.microsoft.com/office/drawing/2014/main" id="{6F48872E-F47D-0FAF-BFBC-01C104477358}"/>
                </a:ext>
              </a:extLst>
            </p:cNvPr>
            <p:cNvSpPr/>
            <p:nvPr/>
          </p:nvSpPr>
          <p:spPr>
            <a:xfrm>
              <a:off x="5823928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="" xmlns:a16="http://schemas.microsoft.com/office/drawing/2014/main" id="{2B4AF118-6DD5-436F-6E23-0BBE27A357A1}"/>
                </a:ext>
              </a:extLst>
            </p:cNvPr>
            <p:cNvSpPr/>
            <p:nvPr/>
          </p:nvSpPr>
          <p:spPr>
            <a:xfrm>
              <a:off x="5803871" y="2771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="" xmlns:a16="http://schemas.microsoft.com/office/drawing/2014/main" id="{B1E5E65D-3F83-7756-5BE3-B34F39F951F3}"/>
                </a:ext>
              </a:extLst>
            </p:cNvPr>
            <p:cNvSpPr/>
            <p:nvPr/>
          </p:nvSpPr>
          <p:spPr>
            <a:xfrm>
              <a:off x="5793471" y="27332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="" xmlns:a16="http://schemas.microsoft.com/office/drawing/2014/main" id="{090A9B5A-1987-FCD7-D1A4-C1D96BFA0F63}"/>
                </a:ext>
              </a:extLst>
            </p:cNvPr>
            <p:cNvSpPr/>
            <p:nvPr/>
          </p:nvSpPr>
          <p:spPr>
            <a:xfrm>
              <a:off x="5780099" y="26982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="" xmlns:a16="http://schemas.microsoft.com/office/drawing/2014/main" id="{DB94EC33-2C31-2096-1911-474257E8B9EF}"/>
                </a:ext>
              </a:extLst>
            </p:cNvPr>
            <p:cNvSpPr/>
            <p:nvPr/>
          </p:nvSpPr>
          <p:spPr>
            <a:xfrm>
              <a:off x="5765985" y="2661156"/>
              <a:ext cx="18571" cy="18571"/>
            </a:xfrm>
            <a:custGeom>
              <a:avLst/>
              <a:gdLst>
                <a:gd name="connsiteX0" fmla="*/ 9657 w 18571"/>
                <a:gd name="connsiteY0" fmla="*/ 18571 h 18571"/>
                <a:gd name="connsiteX1" fmla="*/ 18571 w 18571"/>
                <a:gd name="connsiteY1" fmla="*/ 9657 h 18571"/>
                <a:gd name="connsiteX2" fmla="*/ 9657 w 18571"/>
                <a:gd name="connsiteY2" fmla="*/ 0 h 18571"/>
                <a:gd name="connsiteX3" fmla="*/ 0 w 18571"/>
                <a:gd name="connsiteY3" fmla="*/ 9657 h 18571"/>
                <a:gd name="connsiteX4" fmla="*/ 9657 w 18571"/>
                <a:gd name="connsiteY4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71" h="18571">
                  <a:moveTo>
                    <a:pt x="9657" y="18571"/>
                  </a:moveTo>
                  <a:cubicBezTo>
                    <a:pt x="14426" y="18217"/>
                    <a:pt x="18217" y="14426"/>
                    <a:pt x="18571" y="9657"/>
                  </a:cubicBezTo>
                  <a:cubicBezTo>
                    <a:pt x="18586" y="4601"/>
                    <a:pt x="14699" y="389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6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="" xmlns:a16="http://schemas.microsoft.com/office/drawing/2014/main" id="{A7C82482-7E1F-2DDC-0F54-0E5DCAA948D3}"/>
                </a:ext>
              </a:extLst>
            </p:cNvPr>
            <p:cNvSpPr/>
            <p:nvPr/>
          </p:nvSpPr>
          <p:spPr>
            <a:xfrm>
              <a:off x="5757071" y="2626985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="" xmlns:a16="http://schemas.microsoft.com/office/drawing/2014/main" id="{AA07DBE7-9572-442E-A228-88C2035484BA}"/>
                </a:ext>
              </a:extLst>
            </p:cNvPr>
            <p:cNvSpPr/>
            <p:nvPr/>
          </p:nvSpPr>
          <p:spPr>
            <a:xfrm>
              <a:off x="5747414" y="2590585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2629 h 24514"/>
                <a:gd name="connsiteX2" fmla="*/ 12629 w 24514"/>
                <a:gd name="connsiteY2" fmla="*/ 0 h 24514"/>
                <a:gd name="connsiteX3" fmla="*/ 0 w 24514"/>
                <a:gd name="connsiteY3" fmla="*/ 12629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193" y="24514"/>
                    <a:pt x="24514" y="19193"/>
                    <a:pt x="24514" y="12629"/>
                  </a:cubicBezTo>
                  <a:cubicBezTo>
                    <a:pt x="24526" y="5934"/>
                    <a:pt x="19311" y="394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394" y="19311"/>
                    <a:pt x="5934" y="24526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="" xmlns:a16="http://schemas.microsoft.com/office/drawing/2014/main" id="{4FADC35A-350F-6A67-5557-B50D1113DB01}"/>
                </a:ext>
              </a:extLst>
            </p:cNvPr>
            <p:cNvSpPr/>
            <p:nvPr/>
          </p:nvSpPr>
          <p:spPr>
            <a:xfrm>
              <a:off x="5740706" y="2554905"/>
              <a:ext cx="27528" cy="27528"/>
            </a:xfrm>
            <a:custGeom>
              <a:avLst/>
              <a:gdLst>
                <a:gd name="connsiteX0" fmla="*/ 14136 w 27528"/>
                <a:gd name="connsiteY0" fmla="*/ 27508 h 27528"/>
                <a:gd name="connsiteX1" fmla="*/ 27508 w 27528"/>
                <a:gd name="connsiteY1" fmla="*/ 14137 h 27528"/>
                <a:gd name="connsiteX2" fmla="*/ 14900 w 27528"/>
                <a:gd name="connsiteY2" fmla="*/ 43 h 27528"/>
                <a:gd name="connsiteX3" fmla="*/ 14136 w 27528"/>
                <a:gd name="connsiteY3" fmla="*/ 22 h 27528"/>
                <a:gd name="connsiteX4" fmla="*/ 22 w 27528"/>
                <a:gd name="connsiteY4" fmla="*/ 12607 h 27528"/>
                <a:gd name="connsiteX5" fmla="*/ 22 w 27528"/>
                <a:gd name="connsiteY5" fmla="*/ 14137 h 27528"/>
                <a:gd name="connsiteX6" fmla="*/ 13373 w 27528"/>
                <a:gd name="connsiteY6" fmla="*/ 27529 h 27528"/>
                <a:gd name="connsiteX7" fmla="*/ 14136 w 27528"/>
                <a:gd name="connsiteY7" fmla="*/ 27508 h 2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8" h="27528">
                  <a:moveTo>
                    <a:pt x="14136" y="27508"/>
                  </a:moveTo>
                  <a:cubicBezTo>
                    <a:pt x="21521" y="27508"/>
                    <a:pt x="27508" y="21521"/>
                    <a:pt x="27508" y="14137"/>
                  </a:cubicBezTo>
                  <a:cubicBezTo>
                    <a:pt x="27918" y="6763"/>
                    <a:pt x="22273" y="453"/>
                    <a:pt x="14900" y="43"/>
                  </a:cubicBezTo>
                  <a:cubicBezTo>
                    <a:pt x="14645" y="29"/>
                    <a:pt x="1439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10" y="21521"/>
                    <a:pt x="5988" y="27517"/>
                    <a:pt x="13373" y="27529"/>
                  </a:cubicBezTo>
                  <a:cubicBezTo>
                    <a:pt x="13627" y="27529"/>
                    <a:pt x="13882" y="27522"/>
                    <a:pt x="14136" y="2750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="" xmlns:a16="http://schemas.microsoft.com/office/drawing/2014/main" id="{3F648777-FE7C-B089-6C4F-B4E92E2BE0F3}"/>
                </a:ext>
              </a:extLst>
            </p:cNvPr>
            <p:cNvSpPr/>
            <p:nvPr/>
          </p:nvSpPr>
          <p:spPr>
            <a:xfrm>
              <a:off x="5736271" y="2519251"/>
              <a:ext cx="28971" cy="28990"/>
            </a:xfrm>
            <a:custGeom>
              <a:avLst/>
              <a:gdLst>
                <a:gd name="connsiteX0" fmla="*/ 14114 w 28971"/>
                <a:gd name="connsiteY0" fmla="*/ 28991 h 28990"/>
                <a:gd name="connsiteX1" fmla="*/ 28971 w 28971"/>
                <a:gd name="connsiteY1" fmla="*/ 14134 h 28990"/>
                <a:gd name="connsiteX2" fmla="*/ 14877 w 28971"/>
                <a:gd name="connsiteY2" fmla="*/ 0 h 28990"/>
                <a:gd name="connsiteX3" fmla="*/ 14114 w 28971"/>
                <a:gd name="connsiteY3" fmla="*/ 20 h 28990"/>
                <a:gd name="connsiteX4" fmla="*/ 0 w 28971"/>
                <a:gd name="connsiteY4" fmla="*/ 14134 h 28990"/>
                <a:gd name="connsiteX5" fmla="*/ 14114 w 28971"/>
                <a:gd name="connsiteY5" fmla="*/ 28991 h 2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1" h="28990">
                  <a:moveTo>
                    <a:pt x="14114" y="28991"/>
                  </a:moveTo>
                  <a:cubicBezTo>
                    <a:pt x="22320" y="28991"/>
                    <a:pt x="28971" y="22339"/>
                    <a:pt x="28971" y="14134"/>
                  </a:cubicBezTo>
                  <a:cubicBezTo>
                    <a:pt x="28982" y="6339"/>
                    <a:pt x="22672" y="11"/>
                    <a:pt x="14877" y="0"/>
                  </a:cubicBezTo>
                  <a:cubicBezTo>
                    <a:pt x="14622" y="0"/>
                    <a:pt x="14368" y="6"/>
                    <a:pt x="14114" y="20"/>
                  </a:cubicBezTo>
                  <a:cubicBezTo>
                    <a:pt x="6319" y="20"/>
                    <a:pt x="0" y="6339"/>
                    <a:pt x="0" y="14134"/>
                  </a:cubicBezTo>
                  <a:cubicBezTo>
                    <a:pt x="-10" y="22058"/>
                    <a:pt x="6200" y="28595"/>
                    <a:pt x="14114" y="289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="" xmlns:a16="http://schemas.microsoft.com/office/drawing/2014/main" id="{BABDD588-410C-6122-E394-C2D685E03119}"/>
                </a:ext>
              </a:extLst>
            </p:cNvPr>
            <p:cNvSpPr/>
            <p:nvPr/>
          </p:nvSpPr>
          <p:spPr>
            <a:xfrm>
              <a:off x="5733299" y="2485099"/>
              <a:ext cx="29714" cy="29714"/>
            </a:xfrm>
            <a:custGeom>
              <a:avLst/>
              <a:gdLst>
                <a:gd name="connsiteX0" fmla="*/ 29714 w 29714"/>
                <a:gd name="connsiteY0" fmla="*/ 14857 h 29714"/>
                <a:gd name="connsiteX1" fmla="*/ 14857 w 29714"/>
                <a:gd name="connsiteY1" fmla="*/ 29714 h 29714"/>
                <a:gd name="connsiteX2" fmla="*/ 0 w 29714"/>
                <a:gd name="connsiteY2" fmla="*/ 14857 h 29714"/>
                <a:gd name="connsiteX3" fmla="*/ 14857 w 29714"/>
                <a:gd name="connsiteY3" fmla="*/ 0 h 29714"/>
                <a:gd name="connsiteX4" fmla="*/ 29714 w 29714"/>
                <a:gd name="connsiteY4" fmla="*/ 14857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29714" y="14857"/>
                  </a:moveTo>
                  <a:cubicBezTo>
                    <a:pt x="29714" y="23063"/>
                    <a:pt x="23063" y="29714"/>
                    <a:pt x="14857" y="29714"/>
                  </a:cubicBezTo>
                  <a:cubicBezTo>
                    <a:pt x="6652" y="29714"/>
                    <a:pt x="0" y="23063"/>
                    <a:pt x="0" y="14857"/>
                  </a:cubicBezTo>
                  <a:cubicBezTo>
                    <a:pt x="0" y="6652"/>
                    <a:pt x="6652" y="0"/>
                    <a:pt x="14857" y="0"/>
                  </a:cubicBezTo>
                  <a:cubicBezTo>
                    <a:pt x="23063" y="0"/>
                    <a:pt x="29714" y="6652"/>
                    <a:pt x="297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="" xmlns:a16="http://schemas.microsoft.com/office/drawing/2014/main" id="{D306B534-E2D7-D720-52CB-1F670C6833B3}"/>
                </a:ext>
              </a:extLst>
            </p:cNvPr>
            <p:cNvSpPr/>
            <p:nvPr/>
          </p:nvSpPr>
          <p:spPr>
            <a:xfrm>
              <a:off x="5733299" y="2450927"/>
              <a:ext cx="28228" cy="28228"/>
            </a:xfrm>
            <a:custGeom>
              <a:avLst/>
              <a:gdLst>
                <a:gd name="connsiteX0" fmla="*/ 14114 w 28228"/>
                <a:gd name="connsiteY0" fmla="*/ 28229 h 28228"/>
                <a:gd name="connsiteX1" fmla="*/ 28229 w 28228"/>
                <a:gd name="connsiteY1" fmla="*/ 14114 h 28228"/>
                <a:gd name="connsiteX2" fmla="*/ 14114 w 28228"/>
                <a:gd name="connsiteY2" fmla="*/ 0 h 28228"/>
                <a:gd name="connsiteX3" fmla="*/ 0 w 28228"/>
                <a:gd name="connsiteY3" fmla="*/ 14114 h 28228"/>
                <a:gd name="connsiteX4" fmla="*/ 14114 w 28228"/>
                <a:gd name="connsiteY4" fmla="*/ 28229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14114" y="28229"/>
                  </a:moveTo>
                  <a:cubicBezTo>
                    <a:pt x="21909" y="28229"/>
                    <a:pt x="28229" y="21909"/>
                    <a:pt x="28229" y="14114"/>
                  </a:cubicBezTo>
                  <a:cubicBezTo>
                    <a:pt x="28229" y="6319"/>
                    <a:pt x="21909" y="0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0" y="21909"/>
                    <a:pt x="6319" y="28229"/>
                    <a:pt x="14114" y="28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="" xmlns:a16="http://schemas.microsoft.com/office/drawing/2014/main" id="{5CDC54F7-15A0-F347-AB1C-22915188C8A8}"/>
                </a:ext>
              </a:extLst>
            </p:cNvPr>
            <p:cNvSpPr/>
            <p:nvPr/>
          </p:nvSpPr>
          <p:spPr>
            <a:xfrm>
              <a:off x="5734785" y="2416756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="" xmlns:a16="http://schemas.microsoft.com/office/drawing/2014/main" id="{F024D83B-DA9B-1AF3-1822-B0A1AB07A22F}"/>
                </a:ext>
              </a:extLst>
            </p:cNvPr>
            <p:cNvSpPr/>
            <p:nvPr/>
          </p:nvSpPr>
          <p:spPr>
            <a:xfrm>
              <a:off x="5737757" y="2383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="" xmlns:a16="http://schemas.microsoft.com/office/drawing/2014/main" id="{6546FE41-0937-B807-CCBA-7994C82DBA32}"/>
                </a:ext>
              </a:extLst>
            </p:cNvPr>
            <p:cNvSpPr/>
            <p:nvPr/>
          </p:nvSpPr>
          <p:spPr>
            <a:xfrm>
              <a:off x="5740844" y="2350267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037" y="5187"/>
                    <a:pt x="19586" y="736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1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="" xmlns:a16="http://schemas.microsoft.com/office/drawing/2014/main" id="{1B0A183D-559D-3F17-B49B-E11B7B4C155A}"/>
                </a:ext>
              </a:extLst>
            </p:cNvPr>
            <p:cNvSpPr/>
            <p:nvPr/>
          </p:nvSpPr>
          <p:spPr>
            <a:xfrm>
              <a:off x="5748799" y="2314242"/>
              <a:ext cx="22486" cy="23771"/>
            </a:xfrm>
            <a:custGeom>
              <a:avLst/>
              <a:gdLst>
                <a:gd name="connsiteX0" fmla="*/ 11244 w 22486"/>
                <a:gd name="connsiteY0" fmla="*/ 23771 h 23771"/>
                <a:gd name="connsiteX1" fmla="*/ 22486 w 22486"/>
                <a:gd name="connsiteY1" fmla="*/ 12729 h 23771"/>
                <a:gd name="connsiteX2" fmla="*/ 22387 w 22486"/>
                <a:gd name="connsiteY2" fmla="*/ 11143 h 23771"/>
                <a:gd name="connsiteX3" fmla="*/ 11244 w 22486"/>
                <a:gd name="connsiteY3" fmla="*/ 0 h 23771"/>
                <a:gd name="connsiteX4" fmla="*/ 101 w 22486"/>
                <a:gd name="connsiteY4" fmla="*/ 11143 h 23771"/>
                <a:gd name="connsiteX5" fmla="*/ 9658 w 22486"/>
                <a:gd name="connsiteY5" fmla="*/ 23672 h 23771"/>
                <a:gd name="connsiteX6" fmla="*/ 11244 w 22486"/>
                <a:gd name="connsiteY6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86" h="23771">
                  <a:moveTo>
                    <a:pt x="11244" y="23771"/>
                  </a:moveTo>
                  <a:cubicBezTo>
                    <a:pt x="17398" y="23826"/>
                    <a:pt x="22431" y="18882"/>
                    <a:pt x="22486" y="12729"/>
                  </a:cubicBezTo>
                  <a:cubicBezTo>
                    <a:pt x="22490" y="12198"/>
                    <a:pt x="22457" y="11668"/>
                    <a:pt x="22387" y="11143"/>
                  </a:cubicBezTo>
                  <a:cubicBezTo>
                    <a:pt x="22387" y="4989"/>
                    <a:pt x="17398" y="0"/>
                    <a:pt x="11244" y="0"/>
                  </a:cubicBezTo>
                  <a:cubicBezTo>
                    <a:pt x="5090" y="0"/>
                    <a:pt x="101" y="4989"/>
                    <a:pt x="101" y="11143"/>
                  </a:cubicBezTo>
                  <a:cubicBezTo>
                    <a:pt x="-720" y="17242"/>
                    <a:pt x="3559" y="22852"/>
                    <a:pt x="9658" y="23672"/>
                  </a:cubicBezTo>
                  <a:cubicBezTo>
                    <a:pt x="10184" y="23743"/>
                    <a:pt x="10713" y="23776"/>
                    <a:pt x="11244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="" xmlns:a16="http://schemas.microsoft.com/office/drawing/2014/main" id="{5A9F3977-EB6D-3268-9308-EC54CDAE3339}"/>
                </a:ext>
              </a:extLst>
            </p:cNvPr>
            <p:cNvSpPr/>
            <p:nvPr/>
          </p:nvSpPr>
          <p:spPr>
            <a:xfrm>
              <a:off x="5758549" y="2282270"/>
              <a:ext cx="22322" cy="22722"/>
            </a:xfrm>
            <a:custGeom>
              <a:avLst/>
              <a:gdLst>
                <a:gd name="connsiteX0" fmla="*/ 8179 w 22322"/>
                <a:gd name="connsiteY0" fmla="*/ 22314 h 22722"/>
                <a:gd name="connsiteX1" fmla="*/ 21895 w 22322"/>
                <a:gd name="connsiteY1" fmla="*/ 14556 h 22722"/>
                <a:gd name="connsiteX2" fmla="*/ 22293 w 22322"/>
                <a:gd name="connsiteY2" fmla="*/ 11171 h 22722"/>
                <a:gd name="connsiteX3" fmla="*/ 12693 w 22322"/>
                <a:gd name="connsiteY3" fmla="*/ 29 h 22722"/>
                <a:gd name="connsiteX4" fmla="*/ 11150 w 22322"/>
                <a:gd name="connsiteY4" fmla="*/ 29 h 22722"/>
                <a:gd name="connsiteX5" fmla="*/ 7 w 22322"/>
                <a:gd name="connsiteY5" fmla="*/ 11171 h 22722"/>
                <a:gd name="connsiteX6" fmla="*/ 8179 w 22322"/>
                <a:gd name="connsiteY6" fmla="*/ 22314 h 2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22" h="22722">
                  <a:moveTo>
                    <a:pt x="8179" y="22314"/>
                  </a:moveTo>
                  <a:cubicBezTo>
                    <a:pt x="14109" y="23960"/>
                    <a:pt x="20250" y="20486"/>
                    <a:pt x="21895" y="14556"/>
                  </a:cubicBezTo>
                  <a:cubicBezTo>
                    <a:pt x="22200" y="13455"/>
                    <a:pt x="22335" y="12313"/>
                    <a:pt x="22293" y="11171"/>
                  </a:cubicBezTo>
                  <a:cubicBezTo>
                    <a:pt x="22719" y="5444"/>
                    <a:pt x="18421" y="455"/>
                    <a:pt x="12693" y="29"/>
                  </a:cubicBezTo>
                  <a:cubicBezTo>
                    <a:pt x="12180" y="-10"/>
                    <a:pt x="11664" y="-10"/>
                    <a:pt x="11150" y="29"/>
                  </a:cubicBezTo>
                  <a:cubicBezTo>
                    <a:pt x="4996" y="29"/>
                    <a:pt x="7" y="5018"/>
                    <a:pt x="7" y="11171"/>
                  </a:cubicBezTo>
                  <a:cubicBezTo>
                    <a:pt x="-179" y="16330"/>
                    <a:pt x="3203" y="20941"/>
                    <a:pt x="8179" y="22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="" xmlns:a16="http://schemas.microsoft.com/office/drawing/2014/main" id="{C0478F79-493B-283C-4353-FF7B1F98CC9E}"/>
                </a:ext>
              </a:extLst>
            </p:cNvPr>
            <p:cNvSpPr/>
            <p:nvPr/>
          </p:nvSpPr>
          <p:spPr>
            <a:xfrm>
              <a:off x="5763757" y="2251091"/>
              <a:ext cx="23028" cy="20070"/>
            </a:xfrm>
            <a:custGeom>
              <a:avLst/>
              <a:gdLst>
                <a:gd name="connsiteX0" fmla="*/ 11886 w 23028"/>
                <a:gd name="connsiteY0" fmla="*/ 20064 h 20070"/>
                <a:gd name="connsiteX1" fmla="*/ 23029 w 23028"/>
                <a:gd name="connsiteY1" fmla="*/ 8179 h 20070"/>
                <a:gd name="connsiteX2" fmla="*/ 11886 w 23028"/>
                <a:gd name="connsiteY2" fmla="*/ 7 h 20070"/>
                <a:gd name="connsiteX3" fmla="*/ 0 w 23028"/>
                <a:gd name="connsiteY3" fmla="*/ 11150 h 20070"/>
                <a:gd name="connsiteX4" fmla="*/ 11886 w 23028"/>
                <a:gd name="connsiteY4" fmla="*/ 20064 h 2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0070">
                  <a:moveTo>
                    <a:pt x="11886" y="20064"/>
                  </a:moveTo>
                  <a:cubicBezTo>
                    <a:pt x="18158" y="19672"/>
                    <a:pt x="23041" y="14464"/>
                    <a:pt x="23029" y="8179"/>
                  </a:cubicBezTo>
                  <a:cubicBezTo>
                    <a:pt x="21655" y="3203"/>
                    <a:pt x="17044" y="-179"/>
                    <a:pt x="11886" y="7"/>
                  </a:cubicBezTo>
                  <a:cubicBezTo>
                    <a:pt x="5601" y="-5"/>
                    <a:pt x="393" y="4878"/>
                    <a:pt x="0" y="11150"/>
                  </a:cubicBezTo>
                  <a:cubicBezTo>
                    <a:pt x="1388" y="16537"/>
                    <a:pt x="6326" y="20240"/>
                    <a:pt x="11886" y="2006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="" xmlns:a16="http://schemas.microsoft.com/office/drawing/2014/main" id="{23DA627B-96E4-324E-2BB4-F8FBE373E9A8}"/>
                </a:ext>
              </a:extLst>
            </p:cNvPr>
            <p:cNvSpPr/>
            <p:nvPr/>
          </p:nvSpPr>
          <p:spPr>
            <a:xfrm>
              <a:off x="5774900" y="2216184"/>
              <a:ext cx="20800" cy="20086"/>
            </a:xfrm>
            <a:custGeom>
              <a:avLst/>
              <a:gdLst>
                <a:gd name="connsiteX0" fmla="*/ 10400 w 20800"/>
                <a:gd name="connsiteY0" fmla="*/ 20057 h 20086"/>
                <a:gd name="connsiteX1" fmla="*/ 20771 w 20800"/>
                <a:gd name="connsiteY1" fmla="*/ 11172 h 20086"/>
                <a:gd name="connsiteX2" fmla="*/ 20800 w 20800"/>
                <a:gd name="connsiteY2" fmla="*/ 10400 h 20086"/>
                <a:gd name="connsiteX3" fmla="*/ 10400 w 20800"/>
                <a:gd name="connsiteY3" fmla="*/ 0 h 20086"/>
                <a:gd name="connsiteX4" fmla="*/ 0 w 20800"/>
                <a:gd name="connsiteY4" fmla="*/ 10400 h 20086"/>
                <a:gd name="connsiteX5" fmla="*/ 10400 w 20800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="" xmlns:a16="http://schemas.microsoft.com/office/drawing/2014/main" id="{7CDAC273-52B3-5B42-CC0F-C766AC4B350E}"/>
                </a:ext>
              </a:extLst>
            </p:cNvPr>
            <p:cNvSpPr/>
            <p:nvPr/>
          </p:nvSpPr>
          <p:spPr>
            <a:xfrm>
              <a:off x="5788271" y="21857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="" xmlns:a16="http://schemas.microsoft.com/office/drawing/2014/main" id="{A4359089-04FE-293A-8A59-0E30BA0FD420}"/>
                </a:ext>
              </a:extLst>
            </p:cNvPr>
            <p:cNvSpPr/>
            <p:nvPr/>
          </p:nvSpPr>
          <p:spPr>
            <a:xfrm>
              <a:off x="5801642" y="2153784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37 w 15637"/>
                <a:gd name="connsiteY1" fmla="*/ 8209 h 15600"/>
                <a:gd name="connsiteX2" fmla="*/ 15600 w 15637"/>
                <a:gd name="connsiteY2" fmla="*/ 7429 h 15600"/>
                <a:gd name="connsiteX3" fmla="*/ 8171 w 15637"/>
                <a:gd name="connsiteY3" fmla="*/ 0 h 15600"/>
                <a:gd name="connsiteX4" fmla="*/ 0 w 15637"/>
                <a:gd name="connsiteY4" fmla="*/ 7429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21"/>
                    <a:pt x="15617" y="12312"/>
                    <a:pt x="15637" y="8209"/>
                  </a:cubicBezTo>
                  <a:cubicBezTo>
                    <a:pt x="15638" y="7948"/>
                    <a:pt x="15626" y="7688"/>
                    <a:pt x="15600" y="7429"/>
                  </a:cubicBezTo>
                  <a:cubicBezTo>
                    <a:pt x="15600" y="3326"/>
                    <a:pt x="12274" y="0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="" xmlns:a16="http://schemas.microsoft.com/office/drawing/2014/main" id="{143521F6-F58B-DCD2-AC16-E36752EAF5B7}"/>
                </a:ext>
              </a:extLst>
            </p:cNvPr>
            <p:cNvSpPr/>
            <p:nvPr/>
          </p:nvSpPr>
          <p:spPr>
            <a:xfrm>
              <a:off x="5816452" y="2122584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="" xmlns:a16="http://schemas.microsoft.com/office/drawing/2014/main" id="{DE26F36A-E441-C3BF-40C9-FB255570A9CF}"/>
                </a:ext>
              </a:extLst>
            </p:cNvPr>
            <p:cNvSpPr/>
            <p:nvPr/>
          </p:nvSpPr>
          <p:spPr>
            <a:xfrm>
              <a:off x="5830614" y="2093613"/>
              <a:ext cx="17828" cy="14871"/>
            </a:xfrm>
            <a:custGeom>
              <a:avLst/>
              <a:gdLst>
                <a:gd name="connsiteX0" fmla="*/ 8914 w 17828"/>
                <a:gd name="connsiteY0" fmla="*/ 14857 h 14871"/>
                <a:gd name="connsiteX1" fmla="*/ 17829 w 17828"/>
                <a:gd name="connsiteY1" fmla="*/ 8914 h 14871"/>
                <a:gd name="connsiteX2" fmla="*/ 8914 w 17828"/>
                <a:gd name="connsiteY2" fmla="*/ 0 h 14871"/>
                <a:gd name="connsiteX3" fmla="*/ 0 w 17828"/>
                <a:gd name="connsiteY3" fmla="*/ 8914 h 14871"/>
                <a:gd name="connsiteX4" fmla="*/ 8914 w 17828"/>
                <a:gd name="connsiteY4" fmla="*/ 14857 h 1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4871">
                  <a:moveTo>
                    <a:pt x="8914" y="14857"/>
                  </a:moveTo>
                  <a:cubicBezTo>
                    <a:pt x="12877" y="15082"/>
                    <a:pt x="16512" y="12659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1499" y="12513"/>
                    <a:pt x="5016" y="14857"/>
                    <a:pt x="89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="" xmlns:a16="http://schemas.microsoft.com/office/drawing/2014/main" id="{5C98232D-928F-BBFD-B475-27B1A095B5D2}"/>
                </a:ext>
              </a:extLst>
            </p:cNvPr>
            <p:cNvSpPr/>
            <p:nvPr/>
          </p:nvSpPr>
          <p:spPr>
            <a:xfrm>
              <a:off x="5845471" y="2059441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="" xmlns:a16="http://schemas.microsoft.com/office/drawing/2014/main" id="{AE923631-ECD2-F91E-A08B-2A0D06B71F53}"/>
                </a:ext>
              </a:extLst>
            </p:cNvPr>
            <p:cNvSpPr/>
            <p:nvPr/>
          </p:nvSpPr>
          <p:spPr>
            <a:xfrm>
              <a:off x="5867014" y="2031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="" xmlns:a16="http://schemas.microsoft.com/office/drawing/2014/main" id="{A4A8D5FA-EC05-D5C3-27DF-E3DCFF70D0F9}"/>
                </a:ext>
              </a:extLst>
            </p:cNvPr>
            <p:cNvSpPr/>
            <p:nvPr/>
          </p:nvSpPr>
          <p:spPr>
            <a:xfrm>
              <a:off x="5888557" y="20044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="" xmlns:a16="http://schemas.microsoft.com/office/drawing/2014/main" id="{F9E6B56B-901D-4168-B94B-8CCAD64DCD8F}"/>
                </a:ext>
              </a:extLst>
            </p:cNvPr>
            <p:cNvSpPr/>
            <p:nvPr/>
          </p:nvSpPr>
          <p:spPr>
            <a:xfrm>
              <a:off x="5911585" y="1982927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="" xmlns:a16="http://schemas.microsoft.com/office/drawing/2014/main" id="{90BAA1CF-3906-C719-2869-F641A6AB1B1E}"/>
                </a:ext>
              </a:extLst>
            </p:cNvPr>
            <p:cNvSpPr/>
            <p:nvPr/>
          </p:nvSpPr>
          <p:spPr>
            <a:xfrm>
              <a:off x="5928760" y="1951944"/>
              <a:ext cx="15564" cy="11579"/>
            </a:xfrm>
            <a:custGeom>
              <a:avLst/>
              <a:gdLst>
                <a:gd name="connsiteX0" fmla="*/ 9569 w 15564"/>
                <a:gd name="connsiteY0" fmla="*/ 10926 h 11579"/>
                <a:gd name="connsiteX1" fmla="*/ 15565 w 15564"/>
                <a:gd name="connsiteY1" fmla="*/ 5037 h 11579"/>
                <a:gd name="connsiteX2" fmla="*/ 14769 w 15564"/>
                <a:gd name="connsiteY2" fmla="*/ 2012 h 11579"/>
                <a:gd name="connsiteX3" fmla="*/ 9569 w 15564"/>
                <a:gd name="connsiteY3" fmla="*/ 2012 h 11579"/>
                <a:gd name="connsiteX4" fmla="*/ 1181 w 15564"/>
                <a:gd name="connsiteY4" fmla="*/ 1486 h 11579"/>
                <a:gd name="connsiteX5" fmla="*/ 654 w 15564"/>
                <a:gd name="connsiteY5" fmla="*/ 2012 h 11579"/>
                <a:gd name="connsiteX6" fmla="*/ 3806 w 15564"/>
                <a:gd name="connsiteY6" fmla="*/ 10926 h 11579"/>
                <a:gd name="connsiteX7" fmla="*/ 9569 w 15564"/>
                <a:gd name="connsiteY7" fmla="*/ 10926 h 1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4" h="11579">
                  <a:moveTo>
                    <a:pt x="9569" y="10926"/>
                  </a:moveTo>
                  <a:cubicBezTo>
                    <a:pt x="12851" y="10956"/>
                    <a:pt x="15535" y="8319"/>
                    <a:pt x="15565" y="5037"/>
                  </a:cubicBezTo>
                  <a:cubicBezTo>
                    <a:pt x="15574" y="3976"/>
                    <a:pt x="15299" y="2931"/>
                    <a:pt x="14769" y="2012"/>
                  </a:cubicBezTo>
                  <a:cubicBezTo>
                    <a:pt x="13160" y="1083"/>
                    <a:pt x="11177" y="1083"/>
                    <a:pt x="9569" y="2012"/>
                  </a:cubicBezTo>
                  <a:cubicBezTo>
                    <a:pt x="7398" y="-450"/>
                    <a:pt x="3642" y="-685"/>
                    <a:pt x="1181" y="1486"/>
                  </a:cubicBezTo>
                  <a:cubicBezTo>
                    <a:pt x="994" y="1650"/>
                    <a:pt x="819" y="1826"/>
                    <a:pt x="654" y="2012"/>
                  </a:cubicBezTo>
                  <a:cubicBezTo>
                    <a:pt x="-937" y="5344"/>
                    <a:pt x="474" y="9335"/>
                    <a:pt x="3806" y="10926"/>
                  </a:cubicBezTo>
                  <a:cubicBezTo>
                    <a:pt x="5628" y="11797"/>
                    <a:pt x="7746" y="11797"/>
                    <a:pt x="9569" y="1092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="" xmlns:a16="http://schemas.microsoft.com/office/drawing/2014/main" id="{26799AD5-4E16-F14E-F295-0500BF054B72}"/>
                </a:ext>
              </a:extLst>
            </p:cNvPr>
            <p:cNvSpPr/>
            <p:nvPr/>
          </p:nvSpPr>
          <p:spPr>
            <a:xfrm>
              <a:off x="5956157" y="1926470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="" xmlns:a16="http://schemas.microsoft.com/office/drawing/2014/main" id="{20FD2CAF-4251-9EB8-805D-A80B040E483B}"/>
                </a:ext>
              </a:extLst>
            </p:cNvPr>
            <p:cNvSpPr/>
            <p:nvPr/>
          </p:nvSpPr>
          <p:spPr>
            <a:xfrm>
              <a:off x="5980671" y="1901956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="" xmlns:a16="http://schemas.microsoft.com/office/drawing/2014/main" id="{0A7DD626-ABE1-F052-C591-7FA5567E87A8}"/>
                </a:ext>
              </a:extLst>
            </p:cNvPr>
            <p:cNvSpPr/>
            <p:nvPr/>
          </p:nvSpPr>
          <p:spPr>
            <a:xfrm>
              <a:off x="6007413" y="1879669"/>
              <a:ext cx="8915" cy="8247"/>
            </a:xfrm>
            <a:custGeom>
              <a:avLst/>
              <a:gdLst>
                <a:gd name="connsiteX0" fmla="*/ 4458 w 8915"/>
                <a:gd name="connsiteY0" fmla="*/ 8172 h 8247"/>
                <a:gd name="connsiteX1" fmla="*/ 8915 w 8915"/>
                <a:gd name="connsiteY1" fmla="*/ 3715 h 8247"/>
                <a:gd name="connsiteX2" fmla="*/ 4458 w 8915"/>
                <a:gd name="connsiteY2" fmla="*/ 0 h 8247"/>
                <a:gd name="connsiteX3" fmla="*/ 1 w 8915"/>
                <a:gd name="connsiteY3" fmla="*/ 4458 h 8247"/>
                <a:gd name="connsiteX4" fmla="*/ 3639 w 8915"/>
                <a:gd name="connsiteY4" fmla="*/ 8246 h 8247"/>
                <a:gd name="connsiteX5" fmla="*/ 4458 w 8915"/>
                <a:gd name="connsiteY5" fmla="*/ 8172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8247">
                  <a:moveTo>
                    <a:pt x="4458" y="8172"/>
                  </a:moveTo>
                  <a:cubicBezTo>
                    <a:pt x="6920" y="8172"/>
                    <a:pt x="8915" y="6176"/>
                    <a:pt x="8915" y="3715"/>
                  </a:cubicBezTo>
                  <a:cubicBezTo>
                    <a:pt x="8549" y="1547"/>
                    <a:pt x="6656" y="-30"/>
                    <a:pt x="4458" y="0"/>
                  </a:cubicBezTo>
                  <a:cubicBezTo>
                    <a:pt x="1996" y="0"/>
                    <a:pt x="1" y="1996"/>
                    <a:pt x="1" y="4458"/>
                  </a:cubicBezTo>
                  <a:cubicBezTo>
                    <a:pt x="-41" y="6508"/>
                    <a:pt x="1588" y="8205"/>
                    <a:pt x="3639" y="8246"/>
                  </a:cubicBezTo>
                  <a:cubicBezTo>
                    <a:pt x="3914" y="8252"/>
                    <a:pt x="4189" y="8227"/>
                    <a:pt x="4458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="" xmlns:a16="http://schemas.microsoft.com/office/drawing/2014/main" id="{83D2584F-45BF-4E22-E17E-645DEA86CF6E}"/>
                </a:ext>
              </a:extLst>
            </p:cNvPr>
            <p:cNvSpPr/>
            <p:nvPr/>
          </p:nvSpPr>
          <p:spPr>
            <a:xfrm>
              <a:off x="6038614" y="1864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="" xmlns:a16="http://schemas.microsoft.com/office/drawing/2014/main" id="{1F92F024-DEE3-6820-BA91-625F610036F2}"/>
                </a:ext>
              </a:extLst>
            </p:cNvPr>
            <p:cNvSpPr/>
            <p:nvPr/>
          </p:nvSpPr>
          <p:spPr>
            <a:xfrm>
              <a:off x="6066100" y="1837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="" xmlns:a16="http://schemas.microsoft.com/office/drawing/2014/main" id="{5CF88890-C92C-2BBB-F8F3-D6FFBC5FFE08}"/>
                </a:ext>
              </a:extLst>
            </p:cNvPr>
            <p:cNvSpPr/>
            <p:nvPr/>
          </p:nvSpPr>
          <p:spPr>
            <a:xfrm>
              <a:off x="6092843" y="181949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="" xmlns:a16="http://schemas.microsoft.com/office/drawing/2014/main" id="{B53B549B-40A3-356F-D9BE-5E445107D5FE}"/>
                </a:ext>
              </a:extLst>
            </p:cNvPr>
            <p:cNvSpPr/>
            <p:nvPr/>
          </p:nvSpPr>
          <p:spPr>
            <a:xfrm>
              <a:off x="6123300" y="1801670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="" xmlns:a16="http://schemas.microsoft.com/office/drawing/2014/main" id="{BBD760AE-99DA-337B-7669-EDDC5AAC7735}"/>
                </a:ext>
              </a:extLst>
            </p:cNvPr>
            <p:cNvSpPr/>
            <p:nvPr/>
          </p:nvSpPr>
          <p:spPr>
            <a:xfrm>
              <a:off x="6153757" y="178458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="" xmlns:a16="http://schemas.microsoft.com/office/drawing/2014/main" id="{201F68C9-A014-0B1D-E681-40DD3C32B4A5}"/>
                </a:ext>
              </a:extLst>
            </p:cNvPr>
            <p:cNvSpPr/>
            <p:nvPr/>
          </p:nvSpPr>
          <p:spPr>
            <a:xfrm>
              <a:off x="6184957" y="1766756"/>
              <a:ext cx="74285" cy="5200"/>
            </a:xfrm>
            <a:custGeom>
              <a:avLst/>
              <a:gdLst>
                <a:gd name="connsiteX0" fmla="*/ 0 w 74285"/>
                <a:gd name="connsiteY0" fmla="*/ 5200 h 5200"/>
                <a:gd name="connsiteX1" fmla="*/ 0 w 74285"/>
                <a:gd name="connsiteY1" fmla="*/ 0 h 5200"/>
                <a:gd name="connsiteX2" fmla="*/ 0 w 74285"/>
                <a:gd name="connsiteY2" fmla="*/ 0 h 5200"/>
                <a:gd name="connsiteX3" fmla="*/ 0 w 74285"/>
                <a:gd name="connsiteY3" fmla="*/ 5200 h 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200">
                  <a:moveTo>
                    <a:pt x="0" y="520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="" xmlns:a16="http://schemas.microsoft.com/office/drawing/2014/main" id="{B8286C4F-D347-DD9B-067D-D52CC1838DC3}"/>
                </a:ext>
              </a:extLst>
            </p:cNvPr>
            <p:cNvSpPr/>
            <p:nvPr/>
          </p:nvSpPr>
          <p:spPr>
            <a:xfrm>
              <a:off x="6216157" y="175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="" xmlns:a16="http://schemas.microsoft.com/office/drawing/2014/main" id="{262EC9C3-D9F6-8BD6-CBF5-67B7548B5E78}"/>
                </a:ext>
              </a:extLst>
            </p:cNvPr>
            <p:cNvSpPr/>
            <p:nvPr/>
          </p:nvSpPr>
          <p:spPr>
            <a:xfrm>
              <a:off x="6248100" y="174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="" xmlns:a16="http://schemas.microsoft.com/office/drawing/2014/main" id="{51C92E7C-17E1-7C92-C15E-AC4583AB3737}"/>
                </a:ext>
              </a:extLst>
            </p:cNvPr>
            <p:cNvSpPr/>
            <p:nvPr/>
          </p:nvSpPr>
          <p:spPr>
            <a:xfrm>
              <a:off x="6280043" y="1729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="" xmlns:a16="http://schemas.microsoft.com/office/drawing/2014/main" id="{D7FAF0A7-E6B5-4E1D-4CCC-49F7FD803988}"/>
                </a:ext>
              </a:extLst>
            </p:cNvPr>
            <p:cNvSpPr/>
            <p:nvPr/>
          </p:nvSpPr>
          <p:spPr>
            <a:xfrm>
              <a:off x="6314214" y="17214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="" xmlns:a16="http://schemas.microsoft.com/office/drawing/2014/main" id="{0D4989EC-BA3C-3563-582D-0EA853F94EE9}"/>
                </a:ext>
              </a:extLst>
            </p:cNvPr>
            <p:cNvSpPr/>
            <p:nvPr/>
          </p:nvSpPr>
          <p:spPr>
            <a:xfrm>
              <a:off x="6450157" y="1696184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="" xmlns:a16="http://schemas.microsoft.com/office/drawing/2014/main" id="{0B3C3E69-7A61-8C6D-F54B-171985BD82CB}"/>
                </a:ext>
              </a:extLst>
            </p:cNvPr>
            <p:cNvSpPr/>
            <p:nvPr/>
          </p:nvSpPr>
          <p:spPr>
            <a:xfrm>
              <a:off x="6485071" y="16932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="" xmlns:a16="http://schemas.microsoft.com/office/drawing/2014/main" id="{4EA8DBF2-35B6-ED26-171A-28478B332345}"/>
                </a:ext>
              </a:extLst>
            </p:cNvPr>
            <p:cNvSpPr/>
            <p:nvPr/>
          </p:nvSpPr>
          <p:spPr>
            <a:xfrm>
              <a:off x="6588329" y="16954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="" xmlns:a16="http://schemas.microsoft.com/office/drawing/2014/main" id="{DF2DEE53-DB0B-AA8A-3247-927B0801AD71}"/>
                </a:ext>
              </a:extLst>
            </p:cNvPr>
            <p:cNvSpPr/>
            <p:nvPr/>
          </p:nvSpPr>
          <p:spPr>
            <a:xfrm>
              <a:off x="6623243" y="1700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="" xmlns:a16="http://schemas.microsoft.com/office/drawing/2014/main" id="{E7CB9486-A5BF-333D-9A45-B1D290E3E47F}"/>
                </a:ext>
              </a:extLst>
            </p:cNvPr>
            <p:cNvSpPr/>
            <p:nvPr/>
          </p:nvSpPr>
          <p:spPr>
            <a:xfrm>
              <a:off x="6657414" y="170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="" xmlns:a16="http://schemas.microsoft.com/office/drawing/2014/main" id="{A16E575F-4DDF-C5B4-716E-BC3302CC5E37}"/>
                </a:ext>
              </a:extLst>
            </p:cNvPr>
            <p:cNvSpPr/>
            <p:nvPr/>
          </p:nvSpPr>
          <p:spPr>
            <a:xfrm>
              <a:off x="6691586" y="171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="" xmlns:a16="http://schemas.microsoft.com/office/drawing/2014/main" id="{2DE2E1E9-0A91-40F0-EF0D-2F3D4D52CA8A}"/>
                </a:ext>
              </a:extLst>
            </p:cNvPr>
            <p:cNvSpPr/>
            <p:nvPr/>
          </p:nvSpPr>
          <p:spPr>
            <a:xfrm>
              <a:off x="6725014" y="1719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="" xmlns:a16="http://schemas.microsoft.com/office/drawing/2014/main" id="{1856EB9D-0175-2364-B45D-9092E641D3DC}"/>
                </a:ext>
              </a:extLst>
            </p:cNvPr>
            <p:cNvSpPr/>
            <p:nvPr/>
          </p:nvSpPr>
          <p:spPr>
            <a:xfrm>
              <a:off x="6751757" y="1723670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="" xmlns:a16="http://schemas.microsoft.com/office/drawing/2014/main" id="{089413A0-E6C1-0E6C-A934-095B721FB505}"/>
                </a:ext>
              </a:extLst>
            </p:cNvPr>
            <p:cNvSpPr/>
            <p:nvPr/>
          </p:nvSpPr>
          <p:spPr>
            <a:xfrm>
              <a:off x="6784443" y="173555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="" xmlns:a16="http://schemas.microsoft.com/office/drawing/2014/main" id="{C164D9F4-7B0F-0369-8C3E-364ED14E8AC9}"/>
                </a:ext>
              </a:extLst>
            </p:cNvPr>
            <p:cNvSpPr/>
            <p:nvPr/>
          </p:nvSpPr>
          <p:spPr>
            <a:xfrm>
              <a:off x="6818614" y="1750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="" xmlns:a16="http://schemas.microsoft.com/office/drawing/2014/main" id="{333EBD4F-E5DD-47C5-0DC5-9851533B0D32}"/>
                </a:ext>
              </a:extLst>
            </p:cNvPr>
            <p:cNvSpPr/>
            <p:nvPr/>
          </p:nvSpPr>
          <p:spPr>
            <a:xfrm>
              <a:off x="6851300" y="1766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="" xmlns:a16="http://schemas.microsoft.com/office/drawing/2014/main" id="{FAD986C4-09A9-4E06-DE8C-29B4DAFC2608}"/>
                </a:ext>
              </a:extLst>
            </p:cNvPr>
            <p:cNvSpPr/>
            <p:nvPr/>
          </p:nvSpPr>
          <p:spPr>
            <a:xfrm>
              <a:off x="6881758" y="1785327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="" xmlns:a16="http://schemas.microsoft.com/office/drawing/2014/main" id="{FF48B3CA-D773-4318-B795-51C52A1A1114}"/>
                </a:ext>
              </a:extLst>
            </p:cNvPr>
            <p:cNvSpPr/>
            <p:nvPr/>
          </p:nvSpPr>
          <p:spPr>
            <a:xfrm>
              <a:off x="6911376" y="1800830"/>
              <a:ext cx="9010" cy="5151"/>
            </a:xfrm>
            <a:custGeom>
              <a:avLst/>
              <a:gdLst>
                <a:gd name="connsiteX0" fmla="*/ 4553 w 9010"/>
                <a:gd name="connsiteY0" fmla="*/ 4554 h 5151"/>
                <a:gd name="connsiteX1" fmla="*/ 9010 w 9010"/>
                <a:gd name="connsiteY1" fmla="*/ 4554 h 5151"/>
                <a:gd name="connsiteX2" fmla="*/ 4553 w 9010"/>
                <a:gd name="connsiteY2" fmla="*/ 97 h 5151"/>
                <a:gd name="connsiteX3" fmla="*/ 96 w 9010"/>
                <a:gd name="connsiteY3" fmla="*/ 2876 h 5151"/>
                <a:gd name="connsiteX4" fmla="*/ 96 w 9010"/>
                <a:gd name="connsiteY4" fmla="*/ 4554 h 5151"/>
                <a:gd name="connsiteX5" fmla="*/ 4553 w 9010"/>
                <a:gd name="connsiteY5" fmla="*/ 4554 h 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5151">
                  <a:moveTo>
                    <a:pt x="4553" y="4554"/>
                  </a:moveTo>
                  <a:cubicBezTo>
                    <a:pt x="5932" y="5350"/>
                    <a:pt x="7631" y="5350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1475" y="5350"/>
                    <a:pt x="3174" y="5350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="" xmlns:a16="http://schemas.microsoft.com/office/drawing/2014/main" id="{6E3C36BC-7853-98A0-7A3F-E2E6394362E6}"/>
                </a:ext>
              </a:extLst>
            </p:cNvPr>
            <p:cNvSpPr/>
            <p:nvPr/>
          </p:nvSpPr>
          <p:spPr>
            <a:xfrm>
              <a:off x="6938215" y="1814298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="" xmlns:a16="http://schemas.microsoft.com/office/drawing/2014/main" id="{24D2BCB5-D65E-03C9-9AFF-E75BDA3D5364}"/>
                </a:ext>
              </a:extLst>
            </p:cNvPr>
            <p:cNvSpPr/>
            <p:nvPr/>
          </p:nvSpPr>
          <p:spPr>
            <a:xfrm>
              <a:off x="6965700" y="1832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="" xmlns:a16="http://schemas.microsoft.com/office/drawing/2014/main" id="{00491721-7D62-CAD3-B94F-3398DF6EF922}"/>
                </a:ext>
              </a:extLst>
            </p:cNvPr>
            <p:cNvSpPr/>
            <p:nvPr/>
          </p:nvSpPr>
          <p:spPr>
            <a:xfrm>
              <a:off x="6992443" y="1852893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="" xmlns:a16="http://schemas.microsoft.com/office/drawing/2014/main" id="{B2061C37-5250-2606-F704-D137F15B8169}"/>
                </a:ext>
              </a:extLst>
            </p:cNvPr>
            <p:cNvSpPr/>
            <p:nvPr/>
          </p:nvSpPr>
          <p:spPr>
            <a:xfrm>
              <a:off x="7019186" y="1875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="" xmlns:a16="http://schemas.microsoft.com/office/drawing/2014/main" id="{DB21B920-8264-A2AC-985F-A25FFF10F848}"/>
                </a:ext>
              </a:extLst>
            </p:cNvPr>
            <p:cNvSpPr/>
            <p:nvPr/>
          </p:nvSpPr>
          <p:spPr>
            <a:xfrm>
              <a:off x="7044443" y="1898241"/>
              <a:ext cx="17828" cy="17119"/>
            </a:xfrm>
            <a:custGeom>
              <a:avLst/>
              <a:gdLst>
                <a:gd name="connsiteX0" fmla="*/ 8914 w 17828"/>
                <a:gd name="connsiteY0" fmla="*/ 17086 h 17119"/>
                <a:gd name="connsiteX1" fmla="*/ 17829 w 17828"/>
                <a:gd name="connsiteY1" fmla="*/ 8914 h 17119"/>
                <a:gd name="connsiteX2" fmla="*/ 8914 w 17828"/>
                <a:gd name="connsiteY2" fmla="*/ 0 h 17119"/>
                <a:gd name="connsiteX3" fmla="*/ 0 w 17828"/>
                <a:gd name="connsiteY3" fmla="*/ 8914 h 17119"/>
                <a:gd name="connsiteX4" fmla="*/ 8138 w 17828"/>
                <a:gd name="connsiteY4" fmla="*/ 17119 h 17119"/>
                <a:gd name="connsiteX5" fmla="*/ 8914 w 17828"/>
                <a:gd name="connsiteY5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086"/>
                  </a:moveTo>
                  <a:cubicBezTo>
                    <a:pt x="13562" y="17102"/>
                    <a:pt x="17442" y="13545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19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="" xmlns:a16="http://schemas.microsoft.com/office/drawing/2014/main" id="{457E920A-BA49-2161-C05B-E0822EED2001}"/>
                </a:ext>
              </a:extLst>
            </p:cNvPr>
            <p:cNvSpPr/>
            <p:nvPr/>
          </p:nvSpPr>
          <p:spPr>
            <a:xfrm>
              <a:off x="7068957" y="19227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="" xmlns:a16="http://schemas.microsoft.com/office/drawing/2014/main" id="{E50306CF-0BFC-EBC2-4A5D-F9090D9177A3}"/>
                </a:ext>
              </a:extLst>
            </p:cNvPr>
            <p:cNvSpPr/>
            <p:nvPr/>
          </p:nvSpPr>
          <p:spPr>
            <a:xfrm>
              <a:off x="7090500" y="19465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="" xmlns:a16="http://schemas.microsoft.com/office/drawing/2014/main" id="{CA7F6C54-34D8-1FF2-A9A3-518464C0CF9E}"/>
                </a:ext>
              </a:extLst>
            </p:cNvPr>
            <p:cNvSpPr/>
            <p:nvPr/>
          </p:nvSpPr>
          <p:spPr>
            <a:xfrm>
              <a:off x="7115015" y="19754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="" xmlns:a16="http://schemas.microsoft.com/office/drawing/2014/main" id="{FACDC413-1EC6-8EEE-238C-B1BA7FFFAE51}"/>
                </a:ext>
              </a:extLst>
            </p:cNvPr>
            <p:cNvSpPr/>
            <p:nvPr/>
          </p:nvSpPr>
          <p:spPr>
            <a:xfrm>
              <a:off x="7135072" y="2001498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="" xmlns:a16="http://schemas.microsoft.com/office/drawing/2014/main" id="{50372C8A-A8B0-A01E-5D1A-5D4AFC15ABD6}"/>
                </a:ext>
              </a:extLst>
            </p:cNvPr>
            <p:cNvSpPr/>
            <p:nvPr/>
          </p:nvSpPr>
          <p:spPr>
            <a:xfrm>
              <a:off x="7152158" y="20274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="" xmlns:a16="http://schemas.microsoft.com/office/drawing/2014/main" id="{BAE95DD5-4404-AEA0-CC2B-43D336C2E804}"/>
                </a:ext>
              </a:extLst>
            </p:cNvPr>
            <p:cNvSpPr/>
            <p:nvPr/>
          </p:nvSpPr>
          <p:spPr>
            <a:xfrm>
              <a:off x="7170729" y="205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="" xmlns:a16="http://schemas.microsoft.com/office/drawing/2014/main" id="{E7338F8B-3F38-FCC8-9161-32614A471715}"/>
                </a:ext>
              </a:extLst>
            </p:cNvPr>
            <p:cNvSpPr/>
            <p:nvPr/>
          </p:nvSpPr>
          <p:spPr>
            <a:xfrm>
              <a:off x="7188558" y="2087670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="" xmlns:a16="http://schemas.microsoft.com/office/drawing/2014/main" id="{5B196FCE-F8BA-233C-9610-9C8C0B55265A}"/>
                </a:ext>
              </a:extLst>
            </p:cNvPr>
            <p:cNvSpPr/>
            <p:nvPr/>
          </p:nvSpPr>
          <p:spPr>
            <a:xfrm>
              <a:off x="7203415" y="21181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="" xmlns:a16="http://schemas.microsoft.com/office/drawing/2014/main" id="{2C572842-CDE7-B82C-7E2D-428DC50F8BE8}"/>
                </a:ext>
              </a:extLst>
            </p:cNvPr>
            <p:cNvSpPr/>
            <p:nvPr/>
          </p:nvSpPr>
          <p:spPr>
            <a:xfrm>
              <a:off x="7219758" y="21515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="" xmlns:a16="http://schemas.microsoft.com/office/drawing/2014/main" id="{68B52C19-01A0-AD7E-D681-275ED15F6181}"/>
                </a:ext>
              </a:extLst>
            </p:cNvPr>
            <p:cNvSpPr/>
            <p:nvPr/>
          </p:nvSpPr>
          <p:spPr>
            <a:xfrm>
              <a:off x="7233872" y="21849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="" xmlns:a16="http://schemas.microsoft.com/office/drawing/2014/main" id="{200B9F31-6521-7242-C0AD-A68948077502}"/>
                </a:ext>
              </a:extLst>
            </p:cNvPr>
            <p:cNvSpPr/>
            <p:nvPr/>
          </p:nvSpPr>
          <p:spPr>
            <a:xfrm>
              <a:off x="7245758" y="2217670"/>
              <a:ext cx="17085" cy="17085"/>
            </a:xfrm>
            <a:custGeom>
              <a:avLst/>
              <a:gdLst>
                <a:gd name="connsiteX0" fmla="*/ 8172 w 17085"/>
                <a:gd name="connsiteY0" fmla="*/ 17086 h 17085"/>
                <a:gd name="connsiteX1" fmla="*/ 17086 w 17085"/>
                <a:gd name="connsiteY1" fmla="*/ 8914 h 17085"/>
                <a:gd name="connsiteX2" fmla="*/ 8172 w 17085"/>
                <a:gd name="connsiteY2" fmla="*/ 0 h 17085"/>
                <a:gd name="connsiteX3" fmla="*/ 0 w 17085"/>
                <a:gd name="connsiteY3" fmla="*/ 8914 h 17085"/>
                <a:gd name="connsiteX4" fmla="*/ 8172 w 17085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5" h="17085">
                  <a:moveTo>
                    <a:pt x="8172" y="17086"/>
                  </a:moveTo>
                  <a:cubicBezTo>
                    <a:pt x="12819" y="17102"/>
                    <a:pt x="16699" y="13545"/>
                    <a:pt x="17086" y="8914"/>
                  </a:cubicBezTo>
                  <a:cubicBezTo>
                    <a:pt x="16731" y="4146"/>
                    <a:pt x="12940" y="355"/>
                    <a:pt x="8172" y="0"/>
                  </a:cubicBezTo>
                  <a:cubicBezTo>
                    <a:pt x="3541" y="387"/>
                    <a:pt x="-16" y="4267"/>
                    <a:pt x="0" y="8914"/>
                  </a:cubicBezTo>
                  <a:cubicBezTo>
                    <a:pt x="0" y="13427"/>
                    <a:pt x="3658" y="17086"/>
                    <a:pt x="8172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="" xmlns:a16="http://schemas.microsoft.com/office/drawing/2014/main" id="{C4178771-FAD8-6A9A-9ADE-4A9AB52ED12B}"/>
                </a:ext>
              </a:extLst>
            </p:cNvPr>
            <p:cNvSpPr/>
            <p:nvPr/>
          </p:nvSpPr>
          <p:spPr>
            <a:xfrm>
              <a:off x="7257643" y="2251064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="" xmlns:a16="http://schemas.microsoft.com/office/drawing/2014/main" id="{46894370-AB64-E100-946C-CBBDA4C72C6D}"/>
                </a:ext>
              </a:extLst>
            </p:cNvPr>
            <p:cNvSpPr/>
            <p:nvPr/>
          </p:nvSpPr>
          <p:spPr>
            <a:xfrm>
              <a:off x="7264329" y="2285270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="" xmlns:a16="http://schemas.microsoft.com/office/drawing/2014/main" id="{8AED129F-6271-2B02-8D2F-370F2C420A25}"/>
                </a:ext>
              </a:extLst>
            </p:cNvPr>
            <p:cNvSpPr/>
            <p:nvPr/>
          </p:nvSpPr>
          <p:spPr>
            <a:xfrm>
              <a:off x="7271758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="" xmlns:a16="http://schemas.microsoft.com/office/drawing/2014/main" id="{B2D43764-298D-63ED-FB90-70545FF5EA05}"/>
                </a:ext>
              </a:extLst>
            </p:cNvPr>
            <p:cNvSpPr/>
            <p:nvPr/>
          </p:nvSpPr>
          <p:spPr>
            <a:xfrm>
              <a:off x="7276183" y="2352127"/>
              <a:ext cx="17860" cy="18571"/>
            </a:xfrm>
            <a:custGeom>
              <a:avLst/>
              <a:gdLst>
                <a:gd name="connsiteX0" fmla="*/ 8946 w 17860"/>
                <a:gd name="connsiteY0" fmla="*/ 18571 h 18571"/>
                <a:gd name="connsiteX1" fmla="*/ 17860 w 17860"/>
                <a:gd name="connsiteY1" fmla="*/ 8914 h 18571"/>
                <a:gd name="connsiteX2" fmla="*/ 8946 w 17860"/>
                <a:gd name="connsiteY2" fmla="*/ 0 h 18571"/>
                <a:gd name="connsiteX3" fmla="*/ 32 w 17860"/>
                <a:gd name="connsiteY3" fmla="*/ 8914 h 18571"/>
                <a:gd name="connsiteX4" fmla="*/ 8172 w 17860"/>
                <a:gd name="connsiteY4" fmla="*/ 18540 h 18571"/>
                <a:gd name="connsiteX5" fmla="*/ 8946 w 17860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60" h="18571">
                  <a:moveTo>
                    <a:pt x="8946" y="18571"/>
                  </a:moveTo>
                  <a:cubicBezTo>
                    <a:pt x="13987" y="18183"/>
                    <a:pt x="17875" y="13971"/>
                    <a:pt x="17860" y="8914"/>
                  </a:cubicBezTo>
                  <a:cubicBezTo>
                    <a:pt x="17506" y="4146"/>
                    <a:pt x="13715" y="35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="" xmlns:a16="http://schemas.microsoft.com/office/drawing/2014/main" id="{57A6643D-A52E-E0EA-C50A-E3A8580ECAC3}"/>
                </a:ext>
              </a:extLst>
            </p:cNvPr>
            <p:cNvSpPr/>
            <p:nvPr/>
          </p:nvSpPr>
          <p:spPr>
            <a:xfrm>
              <a:off x="7282158" y="2386299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="" xmlns:a16="http://schemas.microsoft.com/office/drawing/2014/main" id="{4AEBCB2F-BA21-1032-2B1C-CD03C6C56A40}"/>
                </a:ext>
              </a:extLst>
            </p:cNvPr>
            <p:cNvSpPr/>
            <p:nvPr/>
          </p:nvSpPr>
          <p:spPr>
            <a:xfrm>
              <a:off x="7285872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="" xmlns:a16="http://schemas.microsoft.com/office/drawing/2014/main" id="{E2C92131-8D45-00F4-F48A-AC0C61117025}"/>
                </a:ext>
              </a:extLst>
            </p:cNvPr>
            <p:cNvSpPr/>
            <p:nvPr/>
          </p:nvSpPr>
          <p:spPr>
            <a:xfrm>
              <a:off x="7324501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="" xmlns:a16="http://schemas.microsoft.com/office/drawing/2014/main" id="{9CBEB958-221B-B19A-646C-1F795DADAFF1}"/>
                </a:ext>
              </a:extLst>
            </p:cNvPr>
            <p:cNvSpPr/>
            <p:nvPr/>
          </p:nvSpPr>
          <p:spPr>
            <a:xfrm>
              <a:off x="7324501" y="2494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="" xmlns:a16="http://schemas.microsoft.com/office/drawing/2014/main" id="{49BB4251-EA78-2508-17A2-38BB468DB998}"/>
                </a:ext>
              </a:extLst>
            </p:cNvPr>
            <p:cNvSpPr/>
            <p:nvPr/>
          </p:nvSpPr>
          <p:spPr>
            <a:xfrm>
              <a:off x="7322272" y="25289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="" xmlns:a16="http://schemas.microsoft.com/office/drawing/2014/main" id="{764786E0-FCD9-66A5-F876-C7290E1DE520}"/>
                </a:ext>
              </a:extLst>
            </p:cNvPr>
            <p:cNvSpPr/>
            <p:nvPr/>
          </p:nvSpPr>
          <p:spPr>
            <a:xfrm>
              <a:off x="7319300" y="2563842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14" y="5200"/>
                    <a:pt x="8914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="" xmlns:a16="http://schemas.microsoft.com/office/drawing/2014/main" id="{E06C2ADC-AC53-3AAE-3533-F81455416F02}"/>
                </a:ext>
              </a:extLst>
            </p:cNvPr>
            <p:cNvSpPr/>
            <p:nvPr/>
          </p:nvSpPr>
          <p:spPr>
            <a:xfrm>
              <a:off x="7318558" y="260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="" xmlns:a16="http://schemas.microsoft.com/office/drawing/2014/main" id="{EF65CF8A-45CA-906D-43B3-04129FC625CB}"/>
                </a:ext>
              </a:extLst>
            </p:cNvPr>
            <p:cNvSpPr/>
            <p:nvPr/>
          </p:nvSpPr>
          <p:spPr>
            <a:xfrm>
              <a:off x="7311542" y="2638870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="" xmlns:a16="http://schemas.microsoft.com/office/drawing/2014/main" id="{B888B896-82C8-090D-CF63-138780E80D4F}"/>
                </a:ext>
              </a:extLst>
            </p:cNvPr>
            <p:cNvSpPr/>
            <p:nvPr/>
          </p:nvSpPr>
          <p:spPr>
            <a:xfrm>
              <a:off x="7303701" y="267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="" xmlns:a16="http://schemas.microsoft.com/office/drawing/2014/main" id="{D2C924B2-C9B9-A584-9EAC-C60326F3C00F}"/>
                </a:ext>
              </a:extLst>
            </p:cNvPr>
            <p:cNvSpPr/>
            <p:nvPr/>
          </p:nvSpPr>
          <p:spPr>
            <a:xfrm>
              <a:off x="7294786" y="270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="" xmlns:a16="http://schemas.microsoft.com/office/drawing/2014/main" id="{90BDD8CD-9497-DED2-DA30-7D24BD631001}"/>
                </a:ext>
              </a:extLst>
            </p:cNvPr>
            <p:cNvSpPr/>
            <p:nvPr/>
          </p:nvSpPr>
          <p:spPr>
            <a:xfrm>
              <a:off x="7282900" y="2736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="" xmlns:a16="http://schemas.microsoft.com/office/drawing/2014/main" id="{4B8B9A76-3869-1CA1-1D38-21F346647EB3}"/>
                </a:ext>
              </a:extLst>
            </p:cNvPr>
            <p:cNvSpPr/>
            <p:nvPr/>
          </p:nvSpPr>
          <p:spPr>
            <a:xfrm>
              <a:off x="7271015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="" xmlns:a16="http://schemas.microsoft.com/office/drawing/2014/main" id="{C0A4016F-A103-D635-0C08-1376E7B00342}"/>
                </a:ext>
              </a:extLst>
            </p:cNvPr>
            <p:cNvSpPr/>
            <p:nvPr/>
          </p:nvSpPr>
          <p:spPr>
            <a:xfrm>
              <a:off x="7257643" y="280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="" xmlns:a16="http://schemas.microsoft.com/office/drawing/2014/main" id="{085F0F0F-A5EB-508D-8884-CB339E004CEA}"/>
                </a:ext>
              </a:extLst>
            </p:cNvPr>
            <p:cNvSpPr/>
            <p:nvPr/>
          </p:nvSpPr>
          <p:spPr>
            <a:xfrm>
              <a:off x="7241301" y="28305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="" xmlns:a16="http://schemas.microsoft.com/office/drawing/2014/main" id="{7EB5C615-92F9-429D-283B-54AA5F6DD10B}"/>
                </a:ext>
              </a:extLst>
            </p:cNvPr>
            <p:cNvSpPr/>
            <p:nvPr/>
          </p:nvSpPr>
          <p:spPr>
            <a:xfrm>
              <a:off x="7226113" y="286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="" xmlns:a16="http://schemas.microsoft.com/office/drawing/2014/main" id="{EEF09DAC-51D6-A0A5-0CF5-C3B9883AF80E}"/>
                </a:ext>
              </a:extLst>
            </p:cNvPr>
            <p:cNvSpPr/>
            <p:nvPr/>
          </p:nvSpPr>
          <p:spPr>
            <a:xfrm>
              <a:off x="7208615" y="289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="" xmlns:a16="http://schemas.microsoft.com/office/drawing/2014/main" id="{13253A95-41F0-7C87-6F17-D7FAE0E95CE3}"/>
                </a:ext>
              </a:extLst>
            </p:cNvPr>
            <p:cNvSpPr/>
            <p:nvPr/>
          </p:nvSpPr>
          <p:spPr>
            <a:xfrm>
              <a:off x="7192272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="" xmlns:a16="http://schemas.microsoft.com/office/drawing/2014/main" id="{B42484D9-92EC-F948-661D-541DDB0C3907}"/>
                </a:ext>
              </a:extLst>
            </p:cNvPr>
            <p:cNvSpPr/>
            <p:nvPr/>
          </p:nvSpPr>
          <p:spPr>
            <a:xfrm>
              <a:off x="7169243" y="295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="" xmlns:a16="http://schemas.microsoft.com/office/drawing/2014/main" id="{57473282-1C9E-12AD-B013-09153AF3118D}"/>
                </a:ext>
              </a:extLst>
            </p:cNvPr>
            <p:cNvSpPr/>
            <p:nvPr/>
          </p:nvSpPr>
          <p:spPr>
            <a:xfrm>
              <a:off x="6782214" y="3230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="" xmlns:a16="http://schemas.microsoft.com/office/drawing/2014/main" id="{35C62A3F-7EE8-5F04-A353-E15B19E01C27}"/>
                </a:ext>
              </a:extLst>
            </p:cNvPr>
            <p:cNvSpPr/>
            <p:nvPr/>
          </p:nvSpPr>
          <p:spPr>
            <a:xfrm>
              <a:off x="6747300" y="32390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="" xmlns:a16="http://schemas.microsoft.com/office/drawing/2014/main" id="{C096E456-5F79-9EAC-42DB-1251BE398B03}"/>
                </a:ext>
              </a:extLst>
            </p:cNvPr>
            <p:cNvSpPr/>
            <p:nvPr/>
          </p:nvSpPr>
          <p:spPr>
            <a:xfrm>
              <a:off x="6708975" y="3248014"/>
              <a:ext cx="8365" cy="9725"/>
            </a:xfrm>
            <a:custGeom>
              <a:avLst/>
              <a:gdLst>
                <a:gd name="connsiteX0" fmla="*/ 7868 w 8365"/>
                <a:gd name="connsiteY0" fmla="*/ 7428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8"/>
                  </a:moveTo>
                  <a:cubicBezTo>
                    <a:pt x="8531" y="6279"/>
                    <a:pt x="8531" y="4863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="" xmlns:a16="http://schemas.microsoft.com/office/drawing/2014/main" id="{B921F714-9021-F97A-DD3D-80FD11058460}"/>
                </a:ext>
              </a:extLst>
            </p:cNvPr>
            <p:cNvSpPr/>
            <p:nvPr/>
          </p:nvSpPr>
          <p:spPr>
            <a:xfrm>
              <a:off x="6679700" y="3255442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="" xmlns:a16="http://schemas.microsoft.com/office/drawing/2014/main" id="{B2018814-59F2-8E06-410E-D6A4B9487251}"/>
                </a:ext>
              </a:extLst>
            </p:cNvPr>
            <p:cNvSpPr/>
            <p:nvPr/>
          </p:nvSpPr>
          <p:spPr>
            <a:xfrm>
              <a:off x="6646272" y="32621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="" xmlns:a16="http://schemas.microsoft.com/office/drawing/2014/main" id="{693CF95A-B9D7-A55B-B76F-107DAB1E9779}"/>
                </a:ext>
              </a:extLst>
            </p:cNvPr>
            <p:cNvSpPr/>
            <p:nvPr/>
          </p:nvSpPr>
          <p:spPr>
            <a:xfrm>
              <a:off x="6610614" y="3265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="" xmlns:a16="http://schemas.microsoft.com/office/drawing/2014/main" id="{25F37322-3B67-BD92-0CE1-5356AAB67C22}"/>
                </a:ext>
              </a:extLst>
            </p:cNvPr>
            <p:cNvSpPr/>
            <p:nvPr/>
          </p:nvSpPr>
          <p:spPr>
            <a:xfrm>
              <a:off x="6576443" y="326955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="" xmlns:a16="http://schemas.microsoft.com/office/drawing/2014/main" id="{CCFD9CF9-F4CF-9F84-1860-9C4CB1353CE4}"/>
                </a:ext>
              </a:extLst>
            </p:cNvPr>
            <p:cNvSpPr/>
            <p:nvPr/>
          </p:nvSpPr>
          <p:spPr>
            <a:xfrm>
              <a:off x="6544500" y="327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="" xmlns:a16="http://schemas.microsoft.com/office/drawing/2014/main" id="{F5A2FE8D-CA1D-3E3B-3E3F-47E7D6911EE1}"/>
                </a:ext>
              </a:extLst>
            </p:cNvPr>
            <p:cNvSpPr/>
            <p:nvPr/>
          </p:nvSpPr>
          <p:spPr>
            <a:xfrm>
              <a:off x="6511071" y="32754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="" xmlns:a16="http://schemas.microsoft.com/office/drawing/2014/main" id="{7AD09E1D-6364-D691-A8E0-D83D90F4897C}"/>
                </a:ext>
              </a:extLst>
            </p:cNvPr>
            <p:cNvSpPr/>
            <p:nvPr/>
          </p:nvSpPr>
          <p:spPr>
            <a:xfrm>
              <a:off x="6476157" y="3275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="" xmlns:a16="http://schemas.microsoft.com/office/drawing/2014/main" id="{36C21115-FA3C-536E-566C-DEE0F8F5E734}"/>
                </a:ext>
              </a:extLst>
            </p:cNvPr>
            <p:cNvSpPr/>
            <p:nvPr/>
          </p:nvSpPr>
          <p:spPr>
            <a:xfrm>
              <a:off x="6441986" y="3274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="" xmlns:a16="http://schemas.microsoft.com/office/drawing/2014/main" id="{0FB9E417-5015-F8B9-D593-6F998CD6056E}"/>
                </a:ext>
              </a:extLst>
            </p:cNvPr>
            <p:cNvSpPr/>
            <p:nvPr/>
          </p:nvSpPr>
          <p:spPr>
            <a:xfrm>
              <a:off x="6406741" y="3269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="" xmlns:a16="http://schemas.microsoft.com/office/drawing/2014/main" id="{D0366F03-5989-FA1E-322E-E08578F17DB6}"/>
                </a:ext>
              </a:extLst>
            </p:cNvPr>
            <p:cNvSpPr/>
            <p:nvPr/>
          </p:nvSpPr>
          <p:spPr>
            <a:xfrm>
              <a:off x="6372900" y="326212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="" xmlns:a16="http://schemas.microsoft.com/office/drawing/2014/main" id="{9F89248B-DE79-8AE6-F8CB-E86E03FB5CA2}"/>
                </a:ext>
              </a:extLst>
            </p:cNvPr>
            <p:cNvSpPr/>
            <p:nvPr/>
          </p:nvSpPr>
          <p:spPr>
            <a:xfrm>
              <a:off x="6337986" y="325395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="" xmlns:a16="http://schemas.microsoft.com/office/drawing/2014/main" id="{336729B6-A5B7-98C0-025A-6DD3FC1542BE}"/>
                </a:ext>
              </a:extLst>
            </p:cNvPr>
            <p:cNvSpPr/>
            <p:nvPr/>
          </p:nvSpPr>
          <p:spPr>
            <a:xfrm>
              <a:off x="6305300" y="3247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="" xmlns:a16="http://schemas.microsoft.com/office/drawing/2014/main" id="{74360D5D-2E34-60F0-BD2E-35164D2EE6ED}"/>
                </a:ext>
              </a:extLst>
            </p:cNvPr>
            <p:cNvSpPr/>
            <p:nvPr/>
          </p:nvSpPr>
          <p:spPr>
            <a:xfrm>
              <a:off x="6272614" y="3239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="" xmlns:a16="http://schemas.microsoft.com/office/drawing/2014/main" id="{C283ACA1-46EB-C424-08E8-D33EDEC18E9D}"/>
                </a:ext>
              </a:extLst>
            </p:cNvPr>
            <p:cNvSpPr/>
            <p:nvPr/>
          </p:nvSpPr>
          <p:spPr>
            <a:xfrm>
              <a:off x="6238443" y="32242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="" xmlns:a16="http://schemas.microsoft.com/office/drawing/2014/main" id="{9F91D746-6156-3F09-2CE2-99FBAA79DD47}"/>
                </a:ext>
              </a:extLst>
            </p:cNvPr>
            <p:cNvSpPr/>
            <p:nvPr/>
          </p:nvSpPr>
          <p:spPr>
            <a:xfrm>
              <a:off x="6206912" y="3216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="" xmlns:a16="http://schemas.microsoft.com/office/drawing/2014/main" id="{03CD49D6-53DB-783D-965D-2DFEB20B0383}"/>
                </a:ext>
              </a:extLst>
            </p:cNvPr>
            <p:cNvSpPr/>
            <p:nvPr/>
          </p:nvSpPr>
          <p:spPr>
            <a:xfrm>
              <a:off x="6176043" y="3201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="" xmlns:a16="http://schemas.microsoft.com/office/drawing/2014/main" id="{F9763B95-A805-95E0-471E-ACD9067C89B5}"/>
                </a:ext>
              </a:extLst>
            </p:cNvPr>
            <p:cNvSpPr/>
            <p:nvPr/>
          </p:nvSpPr>
          <p:spPr>
            <a:xfrm>
              <a:off x="6144843" y="3185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="" xmlns:a16="http://schemas.microsoft.com/office/drawing/2014/main" id="{477F8928-15A1-D125-5BD6-C68DFF4DFF1A}"/>
                </a:ext>
              </a:extLst>
            </p:cNvPr>
            <p:cNvSpPr/>
            <p:nvPr/>
          </p:nvSpPr>
          <p:spPr>
            <a:xfrm>
              <a:off x="6114385" y="31655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="" xmlns:a16="http://schemas.microsoft.com/office/drawing/2014/main" id="{EB4F0F5B-D14C-1321-220C-2702B341BA2F}"/>
                </a:ext>
              </a:extLst>
            </p:cNvPr>
            <p:cNvSpPr/>
            <p:nvPr/>
          </p:nvSpPr>
          <p:spPr>
            <a:xfrm>
              <a:off x="6084671" y="3147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="" xmlns:a16="http://schemas.microsoft.com/office/drawing/2014/main" id="{7482FEE6-C1E2-84C5-D594-60C562FE1F24}"/>
                </a:ext>
              </a:extLst>
            </p:cNvPr>
            <p:cNvSpPr/>
            <p:nvPr/>
          </p:nvSpPr>
          <p:spPr>
            <a:xfrm>
              <a:off x="6055700" y="3132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="" xmlns:a16="http://schemas.microsoft.com/office/drawing/2014/main" id="{83A39474-C8F5-FA24-74AC-735020A3705B}"/>
                </a:ext>
              </a:extLst>
            </p:cNvPr>
            <p:cNvSpPr/>
            <p:nvPr/>
          </p:nvSpPr>
          <p:spPr>
            <a:xfrm>
              <a:off x="6025985" y="31076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="" xmlns:a16="http://schemas.microsoft.com/office/drawing/2014/main" id="{265149C4-28B9-4867-AC15-81719A49C35E}"/>
                </a:ext>
              </a:extLst>
            </p:cNvPr>
            <p:cNvSpPr/>
            <p:nvPr/>
          </p:nvSpPr>
          <p:spPr>
            <a:xfrm>
              <a:off x="5999242" y="30897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="" xmlns:a16="http://schemas.microsoft.com/office/drawing/2014/main" id="{06638687-8836-F083-C210-158EB8BF7B3B}"/>
                </a:ext>
              </a:extLst>
            </p:cNvPr>
            <p:cNvSpPr/>
            <p:nvPr/>
          </p:nvSpPr>
          <p:spPr>
            <a:xfrm>
              <a:off x="5974068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="" xmlns:a16="http://schemas.microsoft.com/office/drawing/2014/main" id="{1634983E-5E03-3B7D-7B1C-DBC30106E637}"/>
                </a:ext>
              </a:extLst>
            </p:cNvPr>
            <p:cNvSpPr/>
            <p:nvPr/>
          </p:nvSpPr>
          <p:spPr>
            <a:xfrm>
              <a:off x="5949471" y="30400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="" xmlns:a16="http://schemas.microsoft.com/office/drawing/2014/main" id="{AD29AE9D-0E7E-F6D8-DFB3-3FCB3D5E296A}"/>
                </a:ext>
              </a:extLst>
            </p:cNvPr>
            <p:cNvSpPr/>
            <p:nvPr/>
          </p:nvSpPr>
          <p:spPr>
            <a:xfrm>
              <a:off x="5929414" y="301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="" xmlns:a16="http://schemas.microsoft.com/office/drawing/2014/main" id="{697D5359-C052-ACF2-A24A-06AD7C1F749E}"/>
                </a:ext>
              </a:extLst>
            </p:cNvPr>
            <p:cNvSpPr/>
            <p:nvPr/>
          </p:nvSpPr>
          <p:spPr>
            <a:xfrm>
              <a:off x="5902671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="" xmlns:a16="http://schemas.microsoft.com/office/drawing/2014/main" id="{870492A8-9632-6300-7585-9F30E8D4950C}"/>
                </a:ext>
              </a:extLst>
            </p:cNvPr>
            <p:cNvSpPr/>
            <p:nvPr/>
          </p:nvSpPr>
          <p:spPr>
            <a:xfrm>
              <a:off x="5878157" y="2961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="" xmlns:a16="http://schemas.microsoft.com/office/drawing/2014/main" id="{4FAFA2E9-D5BD-9BCD-C08B-4E5ED916503D}"/>
                </a:ext>
              </a:extLst>
            </p:cNvPr>
            <p:cNvSpPr/>
            <p:nvPr/>
          </p:nvSpPr>
          <p:spPr>
            <a:xfrm>
              <a:off x="5859585" y="29330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="" xmlns:a16="http://schemas.microsoft.com/office/drawing/2014/main" id="{7E10D1C7-2178-AE24-2DA2-886A8A1014D6}"/>
                </a:ext>
              </a:extLst>
            </p:cNvPr>
            <p:cNvSpPr/>
            <p:nvPr/>
          </p:nvSpPr>
          <p:spPr>
            <a:xfrm>
              <a:off x="5834328" y="2907042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="" xmlns:a16="http://schemas.microsoft.com/office/drawing/2014/main" id="{37167BB2-F9A9-80D6-B95A-23E9BADFD96E}"/>
                </a:ext>
              </a:extLst>
            </p:cNvPr>
            <p:cNvSpPr/>
            <p:nvPr/>
          </p:nvSpPr>
          <p:spPr>
            <a:xfrm>
              <a:off x="5821700" y="2875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="" xmlns:a16="http://schemas.microsoft.com/office/drawing/2014/main" id="{41342864-B5AB-508E-D981-909DD7080099}"/>
                </a:ext>
              </a:extLst>
            </p:cNvPr>
            <p:cNvSpPr/>
            <p:nvPr/>
          </p:nvSpPr>
          <p:spPr>
            <a:xfrm>
              <a:off x="5804614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="" xmlns:a16="http://schemas.microsoft.com/office/drawing/2014/main" id="{79D797C3-1ACB-FF16-9D0F-9312CA8ACC54}"/>
                </a:ext>
              </a:extLst>
            </p:cNvPr>
            <p:cNvSpPr/>
            <p:nvPr/>
          </p:nvSpPr>
          <p:spPr>
            <a:xfrm>
              <a:off x="5786785" y="2814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="" xmlns:a16="http://schemas.microsoft.com/office/drawing/2014/main" id="{A2BA0759-EFDA-57F9-50E0-7B8AFEDB03DB}"/>
                </a:ext>
              </a:extLst>
            </p:cNvPr>
            <p:cNvSpPr/>
            <p:nvPr/>
          </p:nvSpPr>
          <p:spPr>
            <a:xfrm>
              <a:off x="5774899" y="27829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="" xmlns:a16="http://schemas.microsoft.com/office/drawing/2014/main" id="{21A0AAC8-3CB0-6836-28DD-B85E6F36843B}"/>
                </a:ext>
              </a:extLst>
            </p:cNvPr>
            <p:cNvSpPr/>
            <p:nvPr/>
          </p:nvSpPr>
          <p:spPr>
            <a:xfrm>
              <a:off x="5761528" y="2750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="" xmlns:a16="http://schemas.microsoft.com/office/drawing/2014/main" id="{14974026-AF54-9250-F6A8-C188EF373E36}"/>
                </a:ext>
              </a:extLst>
            </p:cNvPr>
            <p:cNvSpPr/>
            <p:nvPr/>
          </p:nvSpPr>
          <p:spPr>
            <a:xfrm>
              <a:off x="5742957" y="2713156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="" xmlns:a16="http://schemas.microsoft.com/office/drawing/2014/main" id="{35986611-635C-F8E3-C917-C7A3133EDF9D}"/>
                </a:ext>
              </a:extLst>
            </p:cNvPr>
            <p:cNvSpPr/>
            <p:nvPr/>
          </p:nvSpPr>
          <p:spPr>
            <a:xfrm>
              <a:off x="5727357" y="267452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="" xmlns:a16="http://schemas.microsoft.com/office/drawing/2014/main" id="{57B810BA-881E-4099-8F02-9C4B9C56E55B}"/>
                </a:ext>
              </a:extLst>
            </p:cNvPr>
            <p:cNvSpPr/>
            <p:nvPr/>
          </p:nvSpPr>
          <p:spPr>
            <a:xfrm>
              <a:off x="5726613" y="26492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="" xmlns:a16="http://schemas.microsoft.com/office/drawing/2014/main" id="{C6351DE6-0477-E601-50D4-A739CAB52CCA}"/>
                </a:ext>
              </a:extLst>
            </p:cNvPr>
            <p:cNvSpPr/>
            <p:nvPr/>
          </p:nvSpPr>
          <p:spPr>
            <a:xfrm>
              <a:off x="5716915" y="2612824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="" xmlns:a16="http://schemas.microsoft.com/office/drawing/2014/main" id="{30FF7DBE-9EDA-5A88-D8DE-B92C9CCD4C2A}"/>
                </a:ext>
              </a:extLst>
            </p:cNvPr>
            <p:cNvSpPr/>
            <p:nvPr/>
          </p:nvSpPr>
          <p:spPr>
            <a:xfrm>
              <a:off x="5708754" y="2576470"/>
              <a:ext cx="18602" cy="18602"/>
            </a:xfrm>
            <a:custGeom>
              <a:avLst/>
              <a:gdLst>
                <a:gd name="connsiteX0" fmla="*/ 8945 w 18602"/>
                <a:gd name="connsiteY0" fmla="*/ 18571 h 18602"/>
                <a:gd name="connsiteX1" fmla="*/ 18571 w 18602"/>
                <a:gd name="connsiteY1" fmla="*/ 10431 h 18602"/>
                <a:gd name="connsiteX2" fmla="*/ 18602 w 18602"/>
                <a:gd name="connsiteY2" fmla="*/ 9657 h 18602"/>
                <a:gd name="connsiteX3" fmla="*/ 8945 w 18602"/>
                <a:gd name="connsiteY3" fmla="*/ 0 h 18602"/>
                <a:gd name="connsiteX4" fmla="*/ 0 w 18602"/>
                <a:gd name="connsiteY4" fmla="*/ 8883 h 18602"/>
                <a:gd name="connsiteX5" fmla="*/ 31 w 18602"/>
                <a:gd name="connsiteY5" fmla="*/ 9657 h 18602"/>
                <a:gd name="connsiteX6" fmla="*/ 8945 w 18602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2">
                  <a:moveTo>
                    <a:pt x="8945" y="18571"/>
                  </a:moveTo>
                  <a:cubicBezTo>
                    <a:pt x="13851" y="18982"/>
                    <a:pt x="18161" y="15337"/>
                    <a:pt x="18571" y="10431"/>
                  </a:cubicBezTo>
                  <a:cubicBezTo>
                    <a:pt x="18593" y="10174"/>
                    <a:pt x="18603" y="9915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9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="" xmlns:a16="http://schemas.microsoft.com/office/drawing/2014/main" id="{EAE5EEB4-5AC4-EF0C-F341-39B5B244CBF0}"/>
                </a:ext>
              </a:extLst>
            </p:cNvPr>
            <p:cNvSpPr/>
            <p:nvPr/>
          </p:nvSpPr>
          <p:spPr>
            <a:xfrm>
              <a:off x="5705071" y="2543042"/>
              <a:ext cx="16342" cy="16342"/>
            </a:xfrm>
            <a:custGeom>
              <a:avLst/>
              <a:gdLst>
                <a:gd name="connsiteX0" fmla="*/ 16343 w 16342"/>
                <a:gd name="connsiteY0" fmla="*/ 8172 h 16342"/>
                <a:gd name="connsiteX1" fmla="*/ 8171 w 16342"/>
                <a:gd name="connsiteY1" fmla="*/ 16343 h 16342"/>
                <a:gd name="connsiteX2" fmla="*/ 0 w 16342"/>
                <a:gd name="connsiteY2" fmla="*/ 8172 h 16342"/>
                <a:gd name="connsiteX3" fmla="*/ 8171 w 16342"/>
                <a:gd name="connsiteY3" fmla="*/ 0 h 16342"/>
                <a:gd name="connsiteX4" fmla="*/ 16343 w 16342"/>
                <a:gd name="connsiteY4" fmla="*/ 8172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2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5"/>
                    <a:pt x="0" y="8172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="" xmlns:a16="http://schemas.microsoft.com/office/drawing/2014/main" id="{1A2DD30C-F495-D5D5-FD1D-345ECA9742CF}"/>
                </a:ext>
              </a:extLst>
            </p:cNvPr>
            <p:cNvSpPr/>
            <p:nvPr/>
          </p:nvSpPr>
          <p:spPr>
            <a:xfrm>
              <a:off x="5696899" y="25036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="" xmlns:a16="http://schemas.microsoft.com/office/drawing/2014/main" id="{2E600394-892C-0E4E-1416-81A01FBE9F3D}"/>
                </a:ext>
              </a:extLst>
            </p:cNvPr>
            <p:cNvSpPr/>
            <p:nvPr/>
          </p:nvSpPr>
          <p:spPr>
            <a:xfrm>
              <a:off x="5692442" y="2467642"/>
              <a:ext cx="32276" cy="29717"/>
            </a:xfrm>
            <a:custGeom>
              <a:avLst/>
              <a:gdLst>
                <a:gd name="connsiteX0" fmla="*/ 14114 w 32276"/>
                <a:gd name="connsiteY0" fmla="*/ 29343 h 29717"/>
                <a:gd name="connsiteX1" fmla="*/ 31901 w 32276"/>
                <a:gd name="connsiteY1" fmla="*/ 18159 h 29717"/>
                <a:gd name="connsiteX2" fmla="*/ 20717 w 32276"/>
                <a:gd name="connsiteY2" fmla="*/ 371 h 29717"/>
                <a:gd name="connsiteX3" fmla="*/ 14114 w 32276"/>
                <a:gd name="connsiteY3" fmla="*/ 371 h 29717"/>
                <a:gd name="connsiteX4" fmla="*/ 0 w 32276"/>
                <a:gd name="connsiteY4" fmla="*/ 14486 h 29717"/>
                <a:gd name="connsiteX5" fmla="*/ 14114 w 32276"/>
                <a:gd name="connsiteY5" fmla="*/ 29343 h 2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76" h="29717">
                  <a:moveTo>
                    <a:pt x="14114" y="29343"/>
                  </a:moveTo>
                  <a:cubicBezTo>
                    <a:pt x="22115" y="31166"/>
                    <a:pt x="30078" y="26159"/>
                    <a:pt x="31901" y="18159"/>
                  </a:cubicBezTo>
                  <a:cubicBezTo>
                    <a:pt x="33725" y="10158"/>
                    <a:pt x="28717" y="2195"/>
                    <a:pt x="20717" y="371"/>
                  </a:cubicBezTo>
                  <a:cubicBezTo>
                    <a:pt x="18544" y="-124"/>
                    <a:pt x="16287" y="-124"/>
                    <a:pt x="14114" y="371"/>
                  </a:cubicBezTo>
                  <a:cubicBezTo>
                    <a:pt x="6479" y="745"/>
                    <a:pt x="373" y="6851"/>
                    <a:pt x="0" y="14486"/>
                  </a:cubicBezTo>
                  <a:cubicBezTo>
                    <a:pt x="-10" y="22410"/>
                    <a:pt x="6200" y="28947"/>
                    <a:pt x="14114" y="29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="" xmlns:a16="http://schemas.microsoft.com/office/drawing/2014/main" id="{8AAA409B-A5FE-A96C-A27C-37477F0DF61E}"/>
                </a:ext>
              </a:extLst>
            </p:cNvPr>
            <p:cNvSpPr/>
            <p:nvPr/>
          </p:nvSpPr>
          <p:spPr>
            <a:xfrm>
              <a:off x="5696157" y="2435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="" xmlns:a16="http://schemas.microsoft.com/office/drawing/2014/main" id="{A7C9F28A-E428-AF1D-F08F-3EADF6E4D876}"/>
                </a:ext>
              </a:extLst>
            </p:cNvPr>
            <p:cNvSpPr/>
            <p:nvPr/>
          </p:nvSpPr>
          <p:spPr>
            <a:xfrm>
              <a:off x="5699128" y="24018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="" xmlns:a16="http://schemas.microsoft.com/office/drawing/2014/main" id="{B4AF1C65-8661-689A-2642-D085831D55CB}"/>
                </a:ext>
              </a:extLst>
            </p:cNvPr>
            <p:cNvSpPr/>
            <p:nvPr/>
          </p:nvSpPr>
          <p:spPr>
            <a:xfrm>
              <a:off x="5705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="" xmlns:a16="http://schemas.microsoft.com/office/drawing/2014/main" id="{1901CFF2-E14B-AA56-4359-4CB5D81BA5CA}"/>
                </a:ext>
              </a:extLst>
            </p:cNvPr>
            <p:cNvSpPr/>
            <p:nvPr/>
          </p:nvSpPr>
          <p:spPr>
            <a:xfrm>
              <a:off x="5713242" y="2339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="" xmlns:a16="http://schemas.microsoft.com/office/drawing/2014/main" id="{63B64B65-C6BD-73FB-119F-6CE689521F19}"/>
                </a:ext>
              </a:extLst>
            </p:cNvPr>
            <p:cNvSpPr/>
            <p:nvPr/>
          </p:nvSpPr>
          <p:spPr>
            <a:xfrm>
              <a:off x="5713985" y="2300127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="" xmlns:a16="http://schemas.microsoft.com/office/drawing/2014/main" id="{34FEEBCA-7376-91F8-0BEB-B9ABC4B6FE10}"/>
                </a:ext>
              </a:extLst>
            </p:cNvPr>
            <p:cNvSpPr/>
            <p:nvPr/>
          </p:nvSpPr>
          <p:spPr>
            <a:xfrm>
              <a:off x="5722157" y="2267442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="" xmlns:a16="http://schemas.microsoft.com/office/drawing/2014/main" id="{D90E4549-B3F7-4481-2637-C63716804327}"/>
                </a:ext>
              </a:extLst>
            </p:cNvPr>
            <p:cNvSpPr/>
            <p:nvPr/>
          </p:nvSpPr>
          <p:spPr>
            <a:xfrm>
              <a:off x="5731780" y="2234013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8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="" xmlns:a16="http://schemas.microsoft.com/office/drawing/2014/main" id="{67483B55-ACA1-67C3-B535-676E43291E70}"/>
                </a:ext>
              </a:extLst>
            </p:cNvPr>
            <p:cNvSpPr/>
            <p:nvPr/>
          </p:nvSpPr>
          <p:spPr>
            <a:xfrm>
              <a:off x="5742214" y="22013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="" xmlns:a16="http://schemas.microsoft.com/office/drawing/2014/main" id="{21795308-0B0F-E378-F432-761A4E473B73}"/>
                </a:ext>
              </a:extLst>
            </p:cNvPr>
            <p:cNvSpPr/>
            <p:nvPr/>
          </p:nvSpPr>
          <p:spPr>
            <a:xfrm>
              <a:off x="5754099" y="2169347"/>
              <a:ext cx="15600" cy="15637"/>
            </a:xfrm>
            <a:custGeom>
              <a:avLst/>
              <a:gdLst>
                <a:gd name="connsiteX0" fmla="*/ 7429 w 15600"/>
                <a:gd name="connsiteY0" fmla="*/ 15637 h 15637"/>
                <a:gd name="connsiteX1" fmla="*/ 15600 w 15600"/>
                <a:gd name="connsiteY1" fmla="*/ 7466 h 15637"/>
                <a:gd name="connsiteX2" fmla="*/ 8209 w 15600"/>
                <a:gd name="connsiteY2" fmla="*/ 0 h 15637"/>
                <a:gd name="connsiteX3" fmla="*/ 7429 w 15600"/>
                <a:gd name="connsiteY3" fmla="*/ 37 h 15637"/>
                <a:gd name="connsiteX4" fmla="*/ 0 w 15600"/>
                <a:gd name="connsiteY4" fmla="*/ 7466 h 15637"/>
                <a:gd name="connsiteX5" fmla="*/ 7429 w 15600"/>
                <a:gd name="connsiteY5" fmla="*/ 15637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37"/>
                  </a:moveTo>
                  <a:cubicBezTo>
                    <a:pt x="11942" y="15637"/>
                    <a:pt x="15600" y="11979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-17" y="11704"/>
                    <a:pt x="3208" y="15252"/>
                    <a:pt x="7429" y="1563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="" xmlns:a16="http://schemas.microsoft.com/office/drawing/2014/main" id="{93EE67F7-8DC4-1F83-3B8F-30F7FD4B38E5}"/>
                </a:ext>
              </a:extLst>
            </p:cNvPr>
            <p:cNvSpPr/>
            <p:nvPr/>
          </p:nvSpPr>
          <p:spPr>
            <a:xfrm>
              <a:off x="5766728" y="2136699"/>
              <a:ext cx="15646" cy="15647"/>
            </a:xfrm>
            <a:custGeom>
              <a:avLst/>
              <a:gdLst>
                <a:gd name="connsiteX0" fmla="*/ 8172 w 15646"/>
                <a:gd name="connsiteY0" fmla="*/ 15600 h 15647"/>
                <a:gd name="connsiteX1" fmla="*/ 15600 w 15646"/>
                <a:gd name="connsiteY1" fmla="*/ 9751 h 15647"/>
                <a:gd name="connsiteX2" fmla="*/ 15600 w 15646"/>
                <a:gd name="connsiteY2" fmla="*/ 8172 h 15647"/>
                <a:gd name="connsiteX3" fmla="*/ 8952 w 15646"/>
                <a:gd name="connsiteY3" fmla="*/ 37 h 15647"/>
                <a:gd name="connsiteX4" fmla="*/ 8172 w 15646"/>
                <a:gd name="connsiteY4" fmla="*/ 0 h 15647"/>
                <a:gd name="connsiteX5" fmla="*/ 0 w 15646"/>
                <a:gd name="connsiteY5" fmla="*/ 8172 h 15647"/>
                <a:gd name="connsiteX6" fmla="*/ 7391 w 15646"/>
                <a:gd name="connsiteY6" fmla="*/ 15637 h 15647"/>
                <a:gd name="connsiteX7" fmla="*/ 8172 w 15646"/>
                <a:gd name="connsiteY7" fmla="*/ 15600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8172" y="15600"/>
                  </a:moveTo>
                  <a:cubicBezTo>
                    <a:pt x="11838" y="16036"/>
                    <a:pt x="15164" y="13417"/>
                    <a:pt x="15600" y="9751"/>
                  </a:cubicBezTo>
                  <a:cubicBezTo>
                    <a:pt x="15663" y="9226"/>
                    <a:pt x="15663" y="8696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3" y="11"/>
                    <a:pt x="8432" y="-1"/>
                    <a:pt x="8172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9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="" xmlns:a16="http://schemas.microsoft.com/office/drawing/2014/main" id="{825D382D-4B72-88F6-0056-8DE05888BAA1}"/>
                </a:ext>
              </a:extLst>
            </p:cNvPr>
            <p:cNvSpPr/>
            <p:nvPr/>
          </p:nvSpPr>
          <p:spPr>
            <a:xfrm>
              <a:off x="5781585" y="2105499"/>
              <a:ext cx="14894" cy="15600"/>
            </a:xfrm>
            <a:custGeom>
              <a:avLst/>
              <a:gdLst>
                <a:gd name="connsiteX0" fmla="*/ 7429 w 14894"/>
                <a:gd name="connsiteY0" fmla="*/ 15600 h 15600"/>
                <a:gd name="connsiteX1" fmla="*/ 14894 w 14894"/>
                <a:gd name="connsiteY1" fmla="*/ 8209 h 15600"/>
                <a:gd name="connsiteX2" fmla="*/ 14857 w 14894"/>
                <a:gd name="connsiteY2" fmla="*/ 7429 h 15600"/>
                <a:gd name="connsiteX3" fmla="*/ 7429 w 14894"/>
                <a:gd name="connsiteY3" fmla="*/ 0 h 15600"/>
                <a:gd name="connsiteX4" fmla="*/ 0 w 14894"/>
                <a:gd name="connsiteY4" fmla="*/ 7429 h 15600"/>
                <a:gd name="connsiteX5" fmla="*/ 7429 w 14894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4" h="15600">
                  <a:moveTo>
                    <a:pt x="7429" y="15600"/>
                  </a:moveTo>
                  <a:cubicBezTo>
                    <a:pt x="11531" y="15621"/>
                    <a:pt x="14874" y="12311"/>
                    <a:pt x="14894" y="8209"/>
                  </a:cubicBezTo>
                  <a:cubicBezTo>
                    <a:pt x="14896" y="7948"/>
                    <a:pt x="14883" y="7688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="" xmlns:a16="http://schemas.microsoft.com/office/drawing/2014/main" id="{5FBF5493-86B4-53B4-435C-A44528607400}"/>
                </a:ext>
              </a:extLst>
            </p:cNvPr>
            <p:cNvSpPr/>
            <p:nvPr/>
          </p:nvSpPr>
          <p:spPr>
            <a:xfrm>
              <a:off x="5797185" y="2074299"/>
              <a:ext cx="15600" cy="15637"/>
            </a:xfrm>
            <a:custGeom>
              <a:avLst/>
              <a:gdLst>
                <a:gd name="connsiteX0" fmla="*/ 7429 w 15600"/>
                <a:gd name="connsiteY0" fmla="*/ 15600 h 15637"/>
                <a:gd name="connsiteX1" fmla="*/ 15563 w 15600"/>
                <a:gd name="connsiteY1" fmla="*/ 8952 h 15637"/>
                <a:gd name="connsiteX2" fmla="*/ 15600 w 15600"/>
                <a:gd name="connsiteY2" fmla="*/ 8171 h 15637"/>
                <a:gd name="connsiteX3" fmla="*/ 7429 w 15600"/>
                <a:gd name="connsiteY3" fmla="*/ 0 h 15637"/>
                <a:gd name="connsiteX4" fmla="*/ 0 w 15600"/>
                <a:gd name="connsiteY4" fmla="*/ 8171 h 15637"/>
                <a:gd name="connsiteX5" fmla="*/ 7429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00"/>
                  </a:moveTo>
                  <a:cubicBezTo>
                    <a:pt x="11511" y="16010"/>
                    <a:pt x="15153" y="13034"/>
                    <a:pt x="15563" y="8952"/>
                  </a:cubicBezTo>
                  <a:cubicBezTo>
                    <a:pt x="15589" y="8692"/>
                    <a:pt x="15601" y="843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0" y="12274"/>
                    <a:pt x="3326" y="15600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="" xmlns:a16="http://schemas.microsoft.com/office/drawing/2014/main" id="{0ABF62E6-4A3C-200B-7997-CB3D104CB53C}"/>
                </a:ext>
              </a:extLst>
            </p:cNvPr>
            <p:cNvSpPr/>
            <p:nvPr/>
          </p:nvSpPr>
          <p:spPr>
            <a:xfrm>
              <a:off x="5813494" y="20438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="" xmlns:a16="http://schemas.microsoft.com/office/drawing/2014/main" id="{F8E163D6-127C-FA53-B492-7B8EEAD284AC}"/>
                </a:ext>
              </a:extLst>
            </p:cNvPr>
            <p:cNvSpPr/>
            <p:nvPr/>
          </p:nvSpPr>
          <p:spPr>
            <a:xfrm>
              <a:off x="5832796" y="2013337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8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="" xmlns:a16="http://schemas.microsoft.com/office/drawing/2014/main" id="{B48E9B55-CFCB-08D6-E6D1-033E303E0943}"/>
                </a:ext>
              </a:extLst>
            </p:cNvPr>
            <p:cNvSpPr/>
            <p:nvPr/>
          </p:nvSpPr>
          <p:spPr>
            <a:xfrm>
              <a:off x="5855128" y="1989612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="" xmlns:a16="http://schemas.microsoft.com/office/drawing/2014/main" id="{36C35B05-5B57-6705-35FC-26EA12F53FE2}"/>
                </a:ext>
              </a:extLst>
            </p:cNvPr>
            <p:cNvSpPr/>
            <p:nvPr/>
          </p:nvSpPr>
          <p:spPr>
            <a:xfrm>
              <a:off x="5880385" y="196584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="" xmlns:a16="http://schemas.microsoft.com/office/drawing/2014/main" id="{5058BAFF-29FF-71E4-68B1-0CE25A77695D}"/>
                </a:ext>
              </a:extLst>
            </p:cNvPr>
            <p:cNvSpPr/>
            <p:nvPr/>
          </p:nvSpPr>
          <p:spPr>
            <a:xfrm>
              <a:off x="5902341" y="194058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="" xmlns:a16="http://schemas.microsoft.com/office/drawing/2014/main" id="{C9C8AD43-9169-9752-C8F0-1F70BCC6592D}"/>
                </a:ext>
              </a:extLst>
            </p:cNvPr>
            <p:cNvSpPr/>
            <p:nvPr/>
          </p:nvSpPr>
          <p:spPr>
            <a:xfrm>
              <a:off x="5927103" y="1915327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="" xmlns:a16="http://schemas.microsoft.com/office/drawing/2014/main" id="{7935BF97-A150-2CBF-EBF0-9F00B6CBC220}"/>
                </a:ext>
              </a:extLst>
            </p:cNvPr>
            <p:cNvSpPr/>
            <p:nvPr/>
          </p:nvSpPr>
          <p:spPr>
            <a:xfrm>
              <a:off x="5944917" y="1884127"/>
              <a:ext cx="9011" cy="9010"/>
            </a:xfrm>
            <a:custGeom>
              <a:avLst/>
              <a:gdLst>
                <a:gd name="connsiteX0" fmla="*/ 4554 w 9011"/>
                <a:gd name="connsiteY0" fmla="*/ 8914 h 9010"/>
                <a:gd name="connsiteX1" fmla="*/ 9011 w 9011"/>
                <a:gd name="connsiteY1" fmla="*/ 4457 h 9010"/>
                <a:gd name="connsiteX2" fmla="*/ 4554 w 9011"/>
                <a:gd name="connsiteY2" fmla="*/ 0 h 9010"/>
                <a:gd name="connsiteX3" fmla="*/ 97 w 9011"/>
                <a:gd name="connsiteY3" fmla="*/ 4457 h 9010"/>
                <a:gd name="connsiteX4" fmla="*/ 2876 w 9011"/>
                <a:gd name="connsiteY4" fmla="*/ 8914 h 9010"/>
                <a:gd name="connsiteX5" fmla="*/ 4554 w 9011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554" y="8914"/>
                  </a:moveTo>
                  <a:cubicBezTo>
                    <a:pt x="7016" y="8914"/>
                    <a:pt x="9011" y="6919"/>
                    <a:pt x="9011" y="4457"/>
                  </a:cubicBezTo>
                  <a:cubicBezTo>
                    <a:pt x="9011" y="1996"/>
                    <a:pt x="7016" y="0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6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="" xmlns:a16="http://schemas.microsoft.com/office/drawing/2014/main" id="{5482AAF1-898B-66F3-9FEC-DC6455F66315}"/>
                </a:ext>
              </a:extLst>
            </p:cNvPr>
            <p:cNvSpPr/>
            <p:nvPr/>
          </p:nvSpPr>
          <p:spPr>
            <a:xfrm>
              <a:off x="5969528" y="1859613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="" xmlns:a16="http://schemas.microsoft.com/office/drawing/2014/main" id="{3CC91245-4C9A-287F-CF39-651CCEEB5F08}"/>
                </a:ext>
              </a:extLst>
            </p:cNvPr>
            <p:cNvSpPr/>
            <p:nvPr/>
          </p:nvSpPr>
          <p:spPr>
            <a:xfrm>
              <a:off x="5995528" y="1836584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="" xmlns:a16="http://schemas.microsoft.com/office/drawing/2014/main" id="{840642BC-571C-8511-AA8A-A4BD5315F9A3}"/>
                </a:ext>
              </a:extLst>
            </p:cNvPr>
            <p:cNvSpPr/>
            <p:nvPr/>
          </p:nvSpPr>
          <p:spPr>
            <a:xfrm>
              <a:off x="6024500" y="1816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="" xmlns:a16="http://schemas.microsoft.com/office/drawing/2014/main" id="{6C115737-E7EC-EAE1-94D2-E648217192A0}"/>
                </a:ext>
              </a:extLst>
            </p:cNvPr>
            <p:cNvSpPr/>
            <p:nvPr/>
          </p:nvSpPr>
          <p:spPr>
            <a:xfrm>
              <a:off x="6055700" y="17994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="" xmlns:a16="http://schemas.microsoft.com/office/drawing/2014/main" id="{EEDACC7A-E8CD-28DA-590E-2A28941305E8}"/>
                </a:ext>
              </a:extLst>
            </p:cNvPr>
            <p:cNvSpPr/>
            <p:nvPr/>
          </p:nvSpPr>
          <p:spPr>
            <a:xfrm>
              <a:off x="6084671" y="17778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="" xmlns:a16="http://schemas.microsoft.com/office/drawing/2014/main" id="{5E57D75F-0CE2-47BB-86D5-D5D863DAA6C2}"/>
                </a:ext>
              </a:extLst>
            </p:cNvPr>
            <p:cNvSpPr/>
            <p:nvPr/>
          </p:nvSpPr>
          <p:spPr>
            <a:xfrm>
              <a:off x="6114385" y="1764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="" xmlns:a16="http://schemas.microsoft.com/office/drawing/2014/main" id="{189DAF0E-937D-8C63-264A-55B57481C02D}"/>
                </a:ext>
              </a:extLst>
            </p:cNvPr>
            <p:cNvSpPr/>
            <p:nvPr/>
          </p:nvSpPr>
          <p:spPr>
            <a:xfrm>
              <a:off x="6144100" y="1745955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="" xmlns:a16="http://schemas.microsoft.com/office/drawing/2014/main" id="{95D86D1E-D698-FE73-6EF8-1D45B3B44648}"/>
                </a:ext>
              </a:extLst>
            </p:cNvPr>
            <p:cNvSpPr/>
            <p:nvPr/>
          </p:nvSpPr>
          <p:spPr>
            <a:xfrm>
              <a:off x="6305300" y="16828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="" xmlns:a16="http://schemas.microsoft.com/office/drawing/2014/main" id="{F9FE3F67-84A8-A075-DDFD-5A6FF411F37E}"/>
                </a:ext>
              </a:extLst>
            </p:cNvPr>
            <p:cNvSpPr/>
            <p:nvPr/>
          </p:nvSpPr>
          <p:spPr>
            <a:xfrm>
              <a:off x="6580157" y="16560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="" xmlns:a16="http://schemas.microsoft.com/office/drawing/2014/main" id="{CB4E8B03-A365-E4BB-EE78-456681A97DE9}"/>
                </a:ext>
              </a:extLst>
            </p:cNvPr>
            <p:cNvSpPr/>
            <p:nvPr/>
          </p:nvSpPr>
          <p:spPr>
            <a:xfrm>
              <a:off x="6615071" y="166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="" xmlns:a16="http://schemas.microsoft.com/office/drawing/2014/main" id="{7B694C93-88FF-EEBF-5790-3DA64A464537}"/>
                </a:ext>
              </a:extLst>
            </p:cNvPr>
            <p:cNvSpPr/>
            <p:nvPr/>
          </p:nvSpPr>
          <p:spPr>
            <a:xfrm>
              <a:off x="6649243" y="1665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="" xmlns:a16="http://schemas.microsoft.com/office/drawing/2014/main" id="{31763B7B-CE43-C5B9-F78F-2F1BF82A0BED}"/>
                </a:ext>
              </a:extLst>
            </p:cNvPr>
            <p:cNvSpPr/>
            <p:nvPr/>
          </p:nvSpPr>
          <p:spPr>
            <a:xfrm>
              <a:off x="6682672" y="16701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3"/>
                    <a:pt x="332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="" xmlns:a16="http://schemas.microsoft.com/office/drawing/2014/main" id="{B3AA6E79-F4D0-BD9A-2CAC-62C5219EFF57}"/>
                </a:ext>
              </a:extLst>
            </p:cNvPr>
            <p:cNvSpPr/>
            <p:nvPr/>
          </p:nvSpPr>
          <p:spPr>
            <a:xfrm>
              <a:off x="6716100" y="1677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="" xmlns:a16="http://schemas.microsoft.com/office/drawing/2014/main" id="{E5C83EAB-F5D0-16A9-A4E8-2EDD47BD1437}"/>
                </a:ext>
              </a:extLst>
            </p:cNvPr>
            <p:cNvSpPr/>
            <p:nvPr/>
          </p:nvSpPr>
          <p:spPr>
            <a:xfrm>
              <a:off x="6750272" y="1688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="" xmlns:a16="http://schemas.microsoft.com/office/drawing/2014/main" id="{9707A41D-7F0D-DC81-3117-68DBAB803622}"/>
                </a:ext>
              </a:extLst>
            </p:cNvPr>
            <p:cNvSpPr/>
            <p:nvPr/>
          </p:nvSpPr>
          <p:spPr>
            <a:xfrm>
              <a:off x="6783700" y="17006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="" xmlns:a16="http://schemas.microsoft.com/office/drawing/2014/main" id="{E8C9DF53-3D36-841E-9A0E-26810B0551BD}"/>
                </a:ext>
              </a:extLst>
            </p:cNvPr>
            <p:cNvSpPr/>
            <p:nvPr/>
          </p:nvSpPr>
          <p:spPr>
            <a:xfrm>
              <a:off x="6814983" y="1707327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="" xmlns:a16="http://schemas.microsoft.com/office/drawing/2014/main" id="{E6C40D01-C022-141A-4AB6-0D6AA1038841}"/>
                </a:ext>
              </a:extLst>
            </p:cNvPr>
            <p:cNvSpPr/>
            <p:nvPr/>
          </p:nvSpPr>
          <p:spPr>
            <a:xfrm>
              <a:off x="6847586" y="17206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="" xmlns:a16="http://schemas.microsoft.com/office/drawing/2014/main" id="{513F35A9-C201-4319-025D-B65D77B24505}"/>
                </a:ext>
              </a:extLst>
            </p:cNvPr>
            <p:cNvSpPr/>
            <p:nvPr/>
          </p:nvSpPr>
          <p:spPr>
            <a:xfrm>
              <a:off x="6875815" y="1741498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="" xmlns:a16="http://schemas.microsoft.com/office/drawing/2014/main" id="{3680F225-AD6C-665D-6061-ACCC9F1989C3}"/>
                </a:ext>
              </a:extLst>
            </p:cNvPr>
            <p:cNvSpPr/>
            <p:nvPr/>
          </p:nvSpPr>
          <p:spPr>
            <a:xfrm>
              <a:off x="6905529" y="17535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="" xmlns:a16="http://schemas.microsoft.com/office/drawing/2014/main" id="{9D3F7ECA-54E0-3B1C-1BC8-6EEED9FC0E97}"/>
                </a:ext>
              </a:extLst>
            </p:cNvPr>
            <p:cNvSpPr/>
            <p:nvPr/>
          </p:nvSpPr>
          <p:spPr>
            <a:xfrm>
              <a:off x="6935986" y="1775172"/>
              <a:ext cx="3714" cy="902"/>
            </a:xfrm>
            <a:custGeom>
              <a:avLst/>
              <a:gdLst>
                <a:gd name="connsiteX0" fmla="*/ 3714 w 3714"/>
                <a:gd name="connsiteY0" fmla="*/ 498 h 902"/>
                <a:gd name="connsiteX1" fmla="*/ 3714 w 3714"/>
                <a:gd name="connsiteY1" fmla="*/ 498 h 902"/>
                <a:gd name="connsiteX2" fmla="*/ 0 w 3714"/>
                <a:gd name="connsiteY2" fmla="*/ 498 h 902"/>
                <a:gd name="connsiteX3" fmla="*/ 3714 w 3714"/>
                <a:gd name="connsiteY3" fmla="*/ 498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902">
                  <a:moveTo>
                    <a:pt x="3714" y="498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1179" y="1038"/>
                    <a:pt x="2535" y="103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="" xmlns:a16="http://schemas.microsoft.com/office/drawing/2014/main" id="{48A55D42-0264-9F10-AC9C-329A621AE689}"/>
                </a:ext>
              </a:extLst>
            </p:cNvPr>
            <p:cNvSpPr/>
            <p:nvPr/>
          </p:nvSpPr>
          <p:spPr>
            <a:xfrm>
              <a:off x="6962729" y="17838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="" xmlns:a16="http://schemas.microsoft.com/office/drawing/2014/main" id="{DDE7CF6B-031F-50DB-49FD-CBCECFCB68BB}"/>
                </a:ext>
              </a:extLst>
            </p:cNvPr>
            <p:cNvSpPr/>
            <p:nvPr/>
          </p:nvSpPr>
          <p:spPr>
            <a:xfrm>
              <a:off x="6988729" y="18009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8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="" xmlns:a16="http://schemas.microsoft.com/office/drawing/2014/main" id="{EC4EA7A4-BE82-5665-2494-6E3D0C161763}"/>
                </a:ext>
              </a:extLst>
            </p:cNvPr>
            <p:cNvSpPr/>
            <p:nvPr/>
          </p:nvSpPr>
          <p:spPr>
            <a:xfrm>
              <a:off x="7013986" y="1819498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="" xmlns:a16="http://schemas.microsoft.com/office/drawing/2014/main" id="{BFBA6E8B-6B00-5A37-3408-08F9D0C7C762}"/>
                </a:ext>
              </a:extLst>
            </p:cNvPr>
            <p:cNvSpPr/>
            <p:nvPr/>
          </p:nvSpPr>
          <p:spPr>
            <a:xfrm>
              <a:off x="7038500" y="1840298"/>
              <a:ext cx="26742" cy="26742"/>
            </a:xfrm>
            <a:custGeom>
              <a:avLst/>
              <a:gdLst>
                <a:gd name="connsiteX0" fmla="*/ 26743 w 26742"/>
                <a:gd name="connsiteY0" fmla="*/ 13371 h 26742"/>
                <a:gd name="connsiteX1" fmla="*/ 13371 w 26742"/>
                <a:gd name="connsiteY1" fmla="*/ 26743 h 26742"/>
                <a:gd name="connsiteX2" fmla="*/ 0 w 26742"/>
                <a:gd name="connsiteY2" fmla="*/ 13371 h 26742"/>
                <a:gd name="connsiteX3" fmla="*/ 13371 w 26742"/>
                <a:gd name="connsiteY3" fmla="*/ 0 h 26742"/>
                <a:gd name="connsiteX4" fmla="*/ 26743 w 26742"/>
                <a:gd name="connsiteY4" fmla="*/ 13371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26743" y="13371"/>
                  </a:moveTo>
                  <a:cubicBezTo>
                    <a:pt x="26743" y="20756"/>
                    <a:pt x="20756" y="26743"/>
                    <a:pt x="13371" y="26743"/>
                  </a:cubicBezTo>
                  <a:cubicBezTo>
                    <a:pt x="5987" y="26743"/>
                    <a:pt x="0" y="20756"/>
                    <a:pt x="0" y="13371"/>
                  </a:cubicBezTo>
                  <a:cubicBezTo>
                    <a:pt x="0" y="5987"/>
                    <a:pt x="5987" y="0"/>
                    <a:pt x="13371" y="0"/>
                  </a:cubicBezTo>
                  <a:cubicBezTo>
                    <a:pt x="20756" y="0"/>
                    <a:pt x="26743" y="5987"/>
                    <a:pt x="26743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="" xmlns:a16="http://schemas.microsoft.com/office/drawing/2014/main" id="{E032821D-86F0-F5D6-0404-647FF50023C9}"/>
                </a:ext>
              </a:extLst>
            </p:cNvPr>
            <p:cNvSpPr/>
            <p:nvPr/>
          </p:nvSpPr>
          <p:spPr>
            <a:xfrm>
              <a:off x="7064500" y="1866298"/>
              <a:ext cx="26000" cy="23075"/>
            </a:xfrm>
            <a:custGeom>
              <a:avLst/>
              <a:gdLst>
                <a:gd name="connsiteX0" fmla="*/ 12629 w 26000"/>
                <a:gd name="connsiteY0" fmla="*/ 23029 h 23075"/>
                <a:gd name="connsiteX1" fmla="*/ 26000 w 26000"/>
                <a:gd name="connsiteY1" fmla="*/ 13371 h 23075"/>
                <a:gd name="connsiteX2" fmla="*/ 12629 w 26000"/>
                <a:gd name="connsiteY2" fmla="*/ 0 h 23075"/>
                <a:gd name="connsiteX3" fmla="*/ 0 w 26000"/>
                <a:gd name="connsiteY3" fmla="*/ 13371 h 23075"/>
                <a:gd name="connsiteX4" fmla="*/ 12629 w 26000"/>
                <a:gd name="connsiteY4" fmla="*/ 23029 h 2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3075">
                  <a:moveTo>
                    <a:pt x="12629" y="23029"/>
                  </a:moveTo>
                  <a:cubicBezTo>
                    <a:pt x="18863" y="23567"/>
                    <a:pt x="24551" y="19459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1401" y="19169"/>
                    <a:pt x="6667" y="23195"/>
                    <a:pt x="12629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="" xmlns:a16="http://schemas.microsoft.com/office/drawing/2014/main" id="{A30B4E60-5D72-CF29-61AE-3DF52C3835DF}"/>
                </a:ext>
              </a:extLst>
            </p:cNvPr>
            <p:cNvSpPr/>
            <p:nvPr/>
          </p:nvSpPr>
          <p:spPr>
            <a:xfrm>
              <a:off x="7089736" y="1887076"/>
              <a:ext cx="28250" cy="28270"/>
            </a:xfrm>
            <a:custGeom>
              <a:avLst/>
              <a:gdLst>
                <a:gd name="connsiteX0" fmla="*/ 12651 w 28250"/>
                <a:gd name="connsiteY0" fmla="*/ 28251 h 28270"/>
                <a:gd name="connsiteX1" fmla="*/ 28249 w 28250"/>
                <a:gd name="connsiteY1" fmla="*/ 14174 h 28270"/>
                <a:gd name="connsiteX2" fmla="*/ 28251 w 28250"/>
                <a:gd name="connsiteY2" fmla="*/ 14137 h 28270"/>
                <a:gd name="connsiteX3" fmla="*/ 14136 w 28250"/>
                <a:gd name="connsiteY3" fmla="*/ 22 h 28270"/>
                <a:gd name="connsiteX4" fmla="*/ 22 w 28250"/>
                <a:gd name="connsiteY4" fmla="*/ 12607 h 28270"/>
                <a:gd name="connsiteX5" fmla="*/ 22 w 28250"/>
                <a:gd name="connsiteY5" fmla="*/ 14137 h 28270"/>
                <a:gd name="connsiteX6" fmla="*/ 12650 w 28250"/>
                <a:gd name="connsiteY6" fmla="*/ 28251 h 2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50" h="28270">
                  <a:moveTo>
                    <a:pt x="12651" y="28251"/>
                  </a:moveTo>
                  <a:cubicBezTo>
                    <a:pt x="20845" y="28671"/>
                    <a:pt x="27829" y="22368"/>
                    <a:pt x="28249" y="14174"/>
                  </a:cubicBezTo>
                  <a:cubicBezTo>
                    <a:pt x="28249" y="14161"/>
                    <a:pt x="28250" y="14149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-18" y="21387"/>
                    <a:pt x="5441" y="27488"/>
                    <a:pt x="12650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="" xmlns:a16="http://schemas.microsoft.com/office/drawing/2014/main" id="{9A739FB9-268A-9DC1-F9E6-FFB958EBEE84}"/>
                </a:ext>
              </a:extLst>
            </p:cNvPr>
            <p:cNvSpPr/>
            <p:nvPr/>
          </p:nvSpPr>
          <p:spPr>
            <a:xfrm>
              <a:off x="7112043" y="1913098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="" xmlns:a16="http://schemas.microsoft.com/office/drawing/2014/main" id="{6D25A920-C355-BE10-F604-CB3F0D41F99F}"/>
                </a:ext>
              </a:extLst>
            </p:cNvPr>
            <p:cNvSpPr/>
            <p:nvPr/>
          </p:nvSpPr>
          <p:spPr>
            <a:xfrm>
              <a:off x="7136558" y="19405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="" xmlns:a16="http://schemas.microsoft.com/office/drawing/2014/main" id="{F3820D65-4549-3A1D-0382-F19A82027F2D}"/>
                </a:ext>
              </a:extLst>
            </p:cNvPr>
            <p:cNvSpPr/>
            <p:nvPr/>
          </p:nvSpPr>
          <p:spPr>
            <a:xfrm>
              <a:off x="7159557" y="1970270"/>
              <a:ext cx="20086" cy="20085"/>
            </a:xfrm>
            <a:custGeom>
              <a:avLst/>
              <a:gdLst>
                <a:gd name="connsiteX0" fmla="*/ 9686 w 20086"/>
                <a:gd name="connsiteY0" fmla="*/ 20086 h 20085"/>
                <a:gd name="connsiteX1" fmla="*/ 20086 w 20086"/>
                <a:gd name="connsiteY1" fmla="*/ 9686 h 20085"/>
                <a:gd name="connsiteX2" fmla="*/ 10458 w 20086"/>
                <a:gd name="connsiteY2" fmla="*/ 0 h 20085"/>
                <a:gd name="connsiteX3" fmla="*/ 9686 w 20086"/>
                <a:gd name="connsiteY3" fmla="*/ 29 h 20085"/>
                <a:gd name="connsiteX4" fmla="*/ 29 w 20086"/>
                <a:gd name="connsiteY4" fmla="*/ 9686 h 20085"/>
                <a:gd name="connsiteX5" fmla="*/ 8915 w 20086"/>
                <a:gd name="connsiteY5" fmla="*/ 20057 h 20085"/>
                <a:gd name="connsiteX6" fmla="*/ 9686 w 20086"/>
                <a:gd name="connsiteY6" fmla="*/ 20086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6" h="20085">
                  <a:moveTo>
                    <a:pt x="9686" y="20086"/>
                  </a:moveTo>
                  <a:cubicBezTo>
                    <a:pt x="15430" y="20086"/>
                    <a:pt x="20086" y="15430"/>
                    <a:pt x="20086" y="9686"/>
                  </a:cubicBezTo>
                  <a:cubicBezTo>
                    <a:pt x="20102" y="4352"/>
                    <a:pt x="15791" y="16"/>
                    <a:pt x="10458" y="0"/>
                  </a:cubicBezTo>
                  <a:cubicBezTo>
                    <a:pt x="10200" y="-1"/>
                    <a:pt x="9943" y="9"/>
                    <a:pt x="9686" y="29"/>
                  </a:cubicBezTo>
                  <a:cubicBezTo>
                    <a:pt x="4353" y="29"/>
                    <a:pt x="29" y="4352"/>
                    <a:pt x="29" y="9686"/>
                  </a:cubicBezTo>
                  <a:cubicBezTo>
                    <a:pt x="-381" y="15003"/>
                    <a:pt x="3597" y="19647"/>
                    <a:pt x="8915" y="20057"/>
                  </a:cubicBezTo>
                  <a:cubicBezTo>
                    <a:pt x="9171" y="20077"/>
                    <a:pt x="9429" y="20086"/>
                    <a:pt x="9686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="" xmlns:a16="http://schemas.microsoft.com/office/drawing/2014/main" id="{25FF7286-52C7-E59A-3823-D0CFE57B31E1}"/>
                </a:ext>
              </a:extLst>
            </p:cNvPr>
            <p:cNvSpPr/>
            <p:nvPr/>
          </p:nvSpPr>
          <p:spPr>
            <a:xfrm>
              <a:off x="7180386" y="19962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="" xmlns:a16="http://schemas.microsoft.com/office/drawing/2014/main" id="{6EBBDA69-6857-FEC4-D429-CF7C921B24E9}"/>
                </a:ext>
              </a:extLst>
            </p:cNvPr>
            <p:cNvSpPr/>
            <p:nvPr/>
          </p:nvSpPr>
          <p:spPr>
            <a:xfrm>
              <a:off x="7195986" y="2028241"/>
              <a:ext cx="25257" cy="21595"/>
            </a:xfrm>
            <a:custGeom>
              <a:avLst/>
              <a:gdLst>
                <a:gd name="connsiteX0" fmla="*/ 12629 w 25257"/>
                <a:gd name="connsiteY0" fmla="*/ 21543 h 21595"/>
                <a:gd name="connsiteX1" fmla="*/ 25257 w 25257"/>
                <a:gd name="connsiteY1" fmla="*/ 8914 h 21595"/>
                <a:gd name="connsiteX2" fmla="*/ 12629 w 25257"/>
                <a:gd name="connsiteY2" fmla="*/ 0 h 21595"/>
                <a:gd name="connsiteX3" fmla="*/ 0 w 25257"/>
                <a:gd name="connsiteY3" fmla="*/ 12629 h 21595"/>
                <a:gd name="connsiteX4" fmla="*/ 12629 w 25257"/>
                <a:gd name="connsiteY4" fmla="*/ 21543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1595">
                  <a:moveTo>
                    <a:pt x="12629" y="21543"/>
                  </a:moveTo>
                  <a:cubicBezTo>
                    <a:pt x="19603" y="21543"/>
                    <a:pt x="25257" y="15889"/>
                    <a:pt x="25257" y="8914"/>
                  </a:cubicBezTo>
                  <a:cubicBezTo>
                    <a:pt x="23366" y="3564"/>
                    <a:pt x="18303" y="-9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1439" y="18305"/>
                    <a:pt x="6798" y="22088"/>
                    <a:pt x="12629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="" xmlns:a16="http://schemas.microsoft.com/office/drawing/2014/main" id="{5383B837-B16E-D583-B336-E4BB30F0A8EA}"/>
                </a:ext>
              </a:extLst>
            </p:cNvPr>
            <p:cNvSpPr/>
            <p:nvPr/>
          </p:nvSpPr>
          <p:spPr>
            <a:xfrm>
              <a:off x="7213789" y="2054961"/>
              <a:ext cx="24562" cy="24562"/>
            </a:xfrm>
            <a:custGeom>
              <a:avLst/>
              <a:gdLst>
                <a:gd name="connsiteX0" fmla="*/ 12654 w 24562"/>
                <a:gd name="connsiteY0" fmla="*/ 24538 h 24562"/>
                <a:gd name="connsiteX1" fmla="*/ 24563 w 24562"/>
                <a:gd name="connsiteY1" fmla="*/ 12675 h 24562"/>
                <a:gd name="connsiteX2" fmla="*/ 24540 w 24562"/>
                <a:gd name="connsiteY2" fmla="*/ 11909 h 24562"/>
                <a:gd name="connsiteX3" fmla="*/ 12654 w 24562"/>
                <a:gd name="connsiteY3" fmla="*/ 24 h 24562"/>
                <a:gd name="connsiteX4" fmla="*/ 48 w 24562"/>
                <a:gd name="connsiteY4" fmla="*/ 11143 h 24562"/>
                <a:gd name="connsiteX5" fmla="*/ 25 w 24562"/>
                <a:gd name="connsiteY5" fmla="*/ 11909 h 24562"/>
                <a:gd name="connsiteX6" fmla="*/ 11118 w 24562"/>
                <a:gd name="connsiteY6" fmla="*/ 24538 h 24562"/>
                <a:gd name="connsiteX7" fmla="*/ 12654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2654" y="24538"/>
                  </a:moveTo>
                  <a:cubicBezTo>
                    <a:pt x="19218" y="24551"/>
                    <a:pt x="24550" y="19240"/>
                    <a:pt x="24563" y="12675"/>
                  </a:cubicBezTo>
                  <a:cubicBezTo>
                    <a:pt x="24563" y="12420"/>
                    <a:pt x="24556" y="12164"/>
                    <a:pt x="24540" y="11909"/>
                  </a:cubicBezTo>
                  <a:cubicBezTo>
                    <a:pt x="24540" y="5345"/>
                    <a:pt x="19218" y="24"/>
                    <a:pt x="12654" y="24"/>
                  </a:cubicBezTo>
                  <a:cubicBezTo>
                    <a:pt x="6102" y="-387"/>
                    <a:pt x="459" y="4592"/>
                    <a:pt x="48" y="11143"/>
                  </a:cubicBezTo>
                  <a:cubicBezTo>
                    <a:pt x="32" y="11398"/>
                    <a:pt x="25" y="11654"/>
                    <a:pt x="25" y="11909"/>
                  </a:cubicBezTo>
                  <a:cubicBezTo>
                    <a:pt x="-399" y="18460"/>
                    <a:pt x="4568" y="24114"/>
                    <a:pt x="11118" y="24538"/>
                  </a:cubicBezTo>
                  <a:cubicBezTo>
                    <a:pt x="11630" y="24571"/>
                    <a:pt x="12143" y="24571"/>
                    <a:pt x="12654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="" xmlns:a16="http://schemas.microsoft.com/office/drawing/2014/main" id="{907F2551-FD24-18C7-4429-D1FB799CE5CE}"/>
                </a:ext>
              </a:extLst>
            </p:cNvPr>
            <p:cNvSpPr/>
            <p:nvPr/>
          </p:nvSpPr>
          <p:spPr>
            <a:xfrm>
              <a:off x="7230901" y="2086184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886 h 23028"/>
                <a:gd name="connsiteX2" fmla="*/ 11886 w 23028"/>
                <a:gd name="connsiteY2" fmla="*/ 0 h 23028"/>
                <a:gd name="connsiteX3" fmla="*/ 0 w 23028"/>
                <a:gd name="connsiteY3" fmla="*/ 11886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040" y="23029"/>
                    <a:pt x="23029" y="18040"/>
                    <a:pt x="23029" y="11886"/>
                  </a:cubicBezTo>
                  <a:cubicBezTo>
                    <a:pt x="23041" y="5601"/>
                    <a:pt x="18158" y="393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393" y="18158"/>
                    <a:pt x="5601" y="23041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="" xmlns:a16="http://schemas.microsoft.com/office/drawing/2014/main" id="{2CC67B4F-5051-1027-790B-DAD6F5778A2D}"/>
                </a:ext>
              </a:extLst>
            </p:cNvPr>
            <p:cNvSpPr/>
            <p:nvPr/>
          </p:nvSpPr>
          <p:spPr>
            <a:xfrm>
              <a:off x="7248729" y="2120356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="" xmlns:a16="http://schemas.microsoft.com/office/drawing/2014/main" id="{ACD9E92C-D9A7-4FFF-2814-FDB48763D98C}"/>
                </a:ext>
              </a:extLst>
            </p:cNvPr>
            <p:cNvSpPr/>
            <p:nvPr/>
          </p:nvSpPr>
          <p:spPr>
            <a:xfrm>
              <a:off x="7262809" y="2152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="" xmlns:a16="http://schemas.microsoft.com/office/drawing/2014/main" id="{04414633-7087-09C2-A46A-5011B13EBB64}"/>
                </a:ext>
              </a:extLst>
            </p:cNvPr>
            <p:cNvSpPr/>
            <p:nvPr/>
          </p:nvSpPr>
          <p:spPr>
            <a:xfrm>
              <a:off x="7275472" y="218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="" xmlns:a16="http://schemas.microsoft.com/office/drawing/2014/main" id="{05743923-5DC6-FA2F-6497-26EFAF96099F}"/>
                </a:ext>
              </a:extLst>
            </p:cNvPr>
            <p:cNvSpPr/>
            <p:nvPr/>
          </p:nvSpPr>
          <p:spPr>
            <a:xfrm>
              <a:off x="7286615" y="2217670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="" xmlns:a16="http://schemas.microsoft.com/office/drawing/2014/main" id="{73BAB158-C2F2-03D1-527F-0A026B4E989C}"/>
                </a:ext>
              </a:extLst>
            </p:cNvPr>
            <p:cNvSpPr/>
            <p:nvPr/>
          </p:nvSpPr>
          <p:spPr>
            <a:xfrm>
              <a:off x="7294043" y="2249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="" xmlns:a16="http://schemas.microsoft.com/office/drawing/2014/main" id="{B448C488-7553-4082-AE44-21DC16934F51}"/>
                </a:ext>
              </a:extLst>
            </p:cNvPr>
            <p:cNvSpPr/>
            <p:nvPr/>
          </p:nvSpPr>
          <p:spPr>
            <a:xfrm>
              <a:off x="7302215" y="2283784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="" xmlns:a16="http://schemas.microsoft.com/office/drawing/2014/main" id="{B580668A-9E06-310C-3391-BA2A45B92D4F}"/>
                </a:ext>
              </a:extLst>
            </p:cNvPr>
            <p:cNvSpPr/>
            <p:nvPr/>
          </p:nvSpPr>
          <p:spPr>
            <a:xfrm>
              <a:off x="7309643" y="2317956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="" xmlns:a16="http://schemas.microsoft.com/office/drawing/2014/main" id="{20CE1D4E-115C-6FA5-7465-036CE177A75A}"/>
                </a:ext>
              </a:extLst>
            </p:cNvPr>
            <p:cNvSpPr/>
            <p:nvPr/>
          </p:nvSpPr>
          <p:spPr>
            <a:xfrm>
              <a:off x="7316329" y="2353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="" xmlns:a16="http://schemas.microsoft.com/office/drawing/2014/main" id="{25975768-75D8-75E9-ED27-8C5A0121B01E}"/>
                </a:ext>
              </a:extLst>
            </p:cNvPr>
            <p:cNvSpPr/>
            <p:nvPr/>
          </p:nvSpPr>
          <p:spPr>
            <a:xfrm>
              <a:off x="7322272" y="2393727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="" xmlns:a16="http://schemas.microsoft.com/office/drawing/2014/main" id="{06C77014-95EE-2FF4-8EA5-A3D2FF22CA4C}"/>
                </a:ext>
              </a:extLst>
            </p:cNvPr>
            <p:cNvSpPr/>
            <p:nvPr/>
          </p:nvSpPr>
          <p:spPr>
            <a:xfrm>
              <a:off x="7324501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="" xmlns:a16="http://schemas.microsoft.com/office/drawing/2014/main" id="{1E59F8A3-C90C-7411-E6E0-2F515807E5D2}"/>
                </a:ext>
              </a:extLst>
            </p:cNvPr>
            <p:cNvSpPr/>
            <p:nvPr/>
          </p:nvSpPr>
          <p:spPr>
            <a:xfrm>
              <a:off x="7369072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="" xmlns:a16="http://schemas.microsoft.com/office/drawing/2014/main" id="{58ED2051-5D2F-23FF-4B5F-2C9A6E64FC97}"/>
                </a:ext>
              </a:extLst>
            </p:cNvPr>
            <p:cNvSpPr/>
            <p:nvPr/>
          </p:nvSpPr>
          <p:spPr>
            <a:xfrm>
              <a:off x="7364615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="" xmlns:a16="http://schemas.microsoft.com/office/drawing/2014/main" id="{98E587BD-1A8A-1B89-AF5C-BA1ED8C797A3}"/>
                </a:ext>
              </a:extLst>
            </p:cNvPr>
            <p:cNvSpPr/>
            <p:nvPr/>
          </p:nvSpPr>
          <p:spPr>
            <a:xfrm>
              <a:off x="7360158" y="2528185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="" xmlns:a16="http://schemas.microsoft.com/office/drawing/2014/main" id="{F641B711-F11D-2EB9-FB14-0840CC11D05E}"/>
                </a:ext>
              </a:extLst>
            </p:cNvPr>
            <p:cNvSpPr/>
            <p:nvPr/>
          </p:nvSpPr>
          <p:spPr>
            <a:xfrm>
              <a:off x="7357186" y="2563099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="" xmlns:a16="http://schemas.microsoft.com/office/drawing/2014/main" id="{4DFF33B3-63B9-2BAE-EA88-B7C97E0E141A}"/>
                </a:ext>
              </a:extLst>
            </p:cNvPr>
            <p:cNvSpPr/>
            <p:nvPr/>
          </p:nvSpPr>
          <p:spPr>
            <a:xfrm>
              <a:off x="7353472" y="25987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="" xmlns:a16="http://schemas.microsoft.com/office/drawing/2014/main" id="{F2E3042D-F88B-FA20-97BD-494C3E62B04F}"/>
                </a:ext>
              </a:extLst>
            </p:cNvPr>
            <p:cNvSpPr/>
            <p:nvPr/>
          </p:nvSpPr>
          <p:spPr>
            <a:xfrm>
              <a:off x="7351243" y="26366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="" xmlns:a16="http://schemas.microsoft.com/office/drawing/2014/main" id="{DE55AF40-4EB0-E972-CD43-35C7331C296E}"/>
                </a:ext>
              </a:extLst>
            </p:cNvPr>
            <p:cNvSpPr/>
            <p:nvPr/>
          </p:nvSpPr>
          <p:spPr>
            <a:xfrm>
              <a:off x="7340843" y="26678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="" xmlns:a16="http://schemas.microsoft.com/office/drawing/2014/main" id="{6E7273B4-7D7B-D354-8280-AF08D2A73456}"/>
                </a:ext>
              </a:extLst>
            </p:cNvPr>
            <p:cNvSpPr/>
            <p:nvPr/>
          </p:nvSpPr>
          <p:spPr>
            <a:xfrm>
              <a:off x="7331929" y="270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="" xmlns:a16="http://schemas.microsoft.com/office/drawing/2014/main" id="{655C6FF0-9EEE-9749-7778-47A95F6DDE9F}"/>
                </a:ext>
              </a:extLst>
            </p:cNvPr>
            <p:cNvSpPr/>
            <p:nvPr/>
          </p:nvSpPr>
          <p:spPr>
            <a:xfrm>
              <a:off x="7324501" y="273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="" xmlns:a16="http://schemas.microsoft.com/office/drawing/2014/main" id="{0D2254B2-0FB2-584F-49F5-1FB147115F51}"/>
                </a:ext>
              </a:extLst>
            </p:cNvPr>
            <p:cNvSpPr/>
            <p:nvPr/>
          </p:nvSpPr>
          <p:spPr>
            <a:xfrm>
              <a:off x="7311872" y="27696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="" xmlns:a16="http://schemas.microsoft.com/office/drawing/2014/main" id="{C0204B8A-189B-CB5A-981B-E4C7C5AAFEDF}"/>
                </a:ext>
              </a:extLst>
            </p:cNvPr>
            <p:cNvSpPr/>
            <p:nvPr/>
          </p:nvSpPr>
          <p:spPr>
            <a:xfrm>
              <a:off x="7298501" y="2801556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="" xmlns:a16="http://schemas.microsoft.com/office/drawing/2014/main" id="{8A969F82-44CD-AD0A-6790-2720C8648DD1}"/>
                </a:ext>
              </a:extLst>
            </p:cNvPr>
            <p:cNvSpPr/>
            <p:nvPr/>
          </p:nvSpPr>
          <p:spPr>
            <a:xfrm>
              <a:off x="7284799" y="2834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="" xmlns:a16="http://schemas.microsoft.com/office/drawing/2014/main" id="{D5EFF884-340F-D986-531D-8AE619FFE4B6}"/>
                </a:ext>
              </a:extLst>
            </p:cNvPr>
            <p:cNvSpPr/>
            <p:nvPr/>
          </p:nvSpPr>
          <p:spPr>
            <a:xfrm>
              <a:off x="7266558" y="286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="" xmlns:a16="http://schemas.microsoft.com/office/drawing/2014/main" id="{84801B1C-5345-08E6-29A7-6D77DBE37FC2}"/>
                </a:ext>
              </a:extLst>
            </p:cNvPr>
            <p:cNvSpPr/>
            <p:nvPr/>
          </p:nvSpPr>
          <p:spPr>
            <a:xfrm>
              <a:off x="7250958" y="28929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="" xmlns:a16="http://schemas.microsoft.com/office/drawing/2014/main" id="{42FED819-12A6-D45C-F125-D5B7EAFE7E94}"/>
                </a:ext>
              </a:extLst>
            </p:cNvPr>
            <p:cNvSpPr/>
            <p:nvPr/>
          </p:nvSpPr>
          <p:spPr>
            <a:xfrm>
              <a:off x="7232386" y="292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="" xmlns:a16="http://schemas.microsoft.com/office/drawing/2014/main" id="{297B17C6-8ADB-E9C0-20F9-89FC9D6DEDF9}"/>
                </a:ext>
              </a:extLst>
            </p:cNvPr>
            <p:cNvSpPr/>
            <p:nvPr/>
          </p:nvSpPr>
          <p:spPr>
            <a:xfrm>
              <a:off x="7214558" y="29530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="" xmlns:a16="http://schemas.microsoft.com/office/drawing/2014/main" id="{3AB2F35D-F5BC-28FE-99AD-E8A85E0AD886}"/>
                </a:ext>
              </a:extLst>
            </p:cNvPr>
            <p:cNvSpPr/>
            <p:nvPr/>
          </p:nvSpPr>
          <p:spPr>
            <a:xfrm>
              <a:off x="6672272" y="3300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="" xmlns:a16="http://schemas.microsoft.com/office/drawing/2014/main" id="{D1E4F1D0-C998-72A9-CA98-FBF162529F34}"/>
                </a:ext>
              </a:extLst>
            </p:cNvPr>
            <p:cNvSpPr/>
            <p:nvPr/>
          </p:nvSpPr>
          <p:spPr>
            <a:xfrm>
              <a:off x="6640329" y="3304471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="" xmlns:a16="http://schemas.microsoft.com/office/drawing/2014/main" id="{859E12A0-F240-ABC1-9C93-CFE13F3790B6}"/>
                </a:ext>
              </a:extLst>
            </p:cNvPr>
            <p:cNvSpPr/>
            <p:nvPr/>
          </p:nvSpPr>
          <p:spPr>
            <a:xfrm>
              <a:off x="6604671" y="3308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="" xmlns:a16="http://schemas.microsoft.com/office/drawing/2014/main" id="{9D9B7581-2097-6DDF-6430-D089984E665F}"/>
                </a:ext>
              </a:extLst>
            </p:cNvPr>
            <p:cNvSpPr/>
            <p:nvPr/>
          </p:nvSpPr>
          <p:spPr>
            <a:xfrm>
              <a:off x="6571243" y="33126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="" xmlns:a16="http://schemas.microsoft.com/office/drawing/2014/main" id="{44D6B0E7-EA8D-A664-F556-5F6A78F8BB67}"/>
                </a:ext>
              </a:extLst>
            </p:cNvPr>
            <p:cNvSpPr/>
            <p:nvPr/>
          </p:nvSpPr>
          <p:spPr>
            <a:xfrm>
              <a:off x="6433071" y="33111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="" xmlns:a16="http://schemas.microsoft.com/office/drawing/2014/main" id="{6A0A2CB9-3446-4A66-C06A-EDC65341ECCB}"/>
                </a:ext>
              </a:extLst>
            </p:cNvPr>
            <p:cNvSpPr/>
            <p:nvPr/>
          </p:nvSpPr>
          <p:spPr>
            <a:xfrm>
              <a:off x="6330557" y="3292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="" xmlns:a16="http://schemas.microsoft.com/office/drawing/2014/main" id="{FC206D51-37DA-E045-056B-B40BF817C96C}"/>
                </a:ext>
              </a:extLst>
            </p:cNvPr>
            <p:cNvSpPr/>
            <p:nvPr/>
          </p:nvSpPr>
          <p:spPr>
            <a:xfrm>
              <a:off x="6296386" y="3284414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="" xmlns:a16="http://schemas.microsoft.com/office/drawing/2014/main" id="{ED90B10F-A2C6-053B-66E0-DA1DA4F8EF38}"/>
                </a:ext>
              </a:extLst>
            </p:cNvPr>
            <p:cNvSpPr/>
            <p:nvPr/>
          </p:nvSpPr>
          <p:spPr>
            <a:xfrm>
              <a:off x="6231014" y="3264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="" xmlns:a16="http://schemas.microsoft.com/office/drawing/2014/main" id="{1FEE5687-F917-6BCA-7AD1-201F8F72DF75}"/>
                </a:ext>
              </a:extLst>
            </p:cNvPr>
            <p:cNvSpPr/>
            <p:nvPr/>
          </p:nvSpPr>
          <p:spPr>
            <a:xfrm>
              <a:off x="6198328" y="325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="" xmlns:a16="http://schemas.microsoft.com/office/drawing/2014/main" id="{792A7A61-A241-41BD-CE66-9225499AC77D}"/>
                </a:ext>
              </a:extLst>
            </p:cNvPr>
            <p:cNvSpPr/>
            <p:nvPr/>
          </p:nvSpPr>
          <p:spPr>
            <a:xfrm>
              <a:off x="6166468" y="3235385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="" xmlns:a16="http://schemas.microsoft.com/office/drawing/2014/main" id="{773118DF-4893-2B11-8A7A-C1D3A6CF18D2}"/>
                </a:ext>
              </a:extLst>
            </p:cNvPr>
            <p:cNvSpPr/>
            <p:nvPr/>
          </p:nvSpPr>
          <p:spPr>
            <a:xfrm>
              <a:off x="6135928" y="322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="" xmlns:a16="http://schemas.microsoft.com/office/drawing/2014/main" id="{AF0B8DC2-4BB7-3B53-1ABB-269FD375C593}"/>
                </a:ext>
              </a:extLst>
            </p:cNvPr>
            <p:cNvSpPr/>
            <p:nvPr/>
          </p:nvSpPr>
          <p:spPr>
            <a:xfrm>
              <a:off x="6104728" y="32049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="" xmlns:a16="http://schemas.microsoft.com/office/drawing/2014/main" id="{A29A77F4-00F4-E509-7F41-112A48A7E11A}"/>
                </a:ext>
              </a:extLst>
            </p:cNvPr>
            <p:cNvSpPr/>
            <p:nvPr/>
          </p:nvSpPr>
          <p:spPr>
            <a:xfrm>
              <a:off x="6077985" y="3190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="" xmlns:a16="http://schemas.microsoft.com/office/drawing/2014/main" id="{3E3D8CBE-90D2-75CC-1055-BF91A65E2667}"/>
                </a:ext>
              </a:extLst>
            </p:cNvPr>
            <p:cNvSpPr/>
            <p:nvPr/>
          </p:nvSpPr>
          <p:spPr>
            <a:xfrm>
              <a:off x="6046042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="" xmlns:a16="http://schemas.microsoft.com/office/drawing/2014/main" id="{3351B3A8-0903-5A9F-5123-50FD6A337C3D}"/>
                </a:ext>
              </a:extLst>
            </p:cNvPr>
            <p:cNvSpPr/>
            <p:nvPr/>
          </p:nvSpPr>
          <p:spPr>
            <a:xfrm>
              <a:off x="6017814" y="315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="" xmlns:a16="http://schemas.microsoft.com/office/drawing/2014/main" id="{CA452968-BF7C-68BB-6EE7-6D68B7D3C89E}"/>
                </a:ext>
              </a:extLst>
            </p:cNvPr>
            <p:cNvSpPr/>
            <p:nvPr/>
          </p:nvSpPr>
          <p:spPr>
            <a:xfrm>
              <a:off x="5990328" y="3131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="" xmlns:a16="http://schemas.microsoft.com/office/drawing/2014/main" id="{0BC400E3-5B31-1465-9F1F-B5BD9C195095}"/>
                </a:ext>
              </a:extLst>
            </p:cNvPr>
            <p:cNvSpPr/>
            <p:nvPr/>
          </p:nvSpPr>
          <p:spPr>
            <a:xfrm>
              <a:off x="5963585" y="3108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="" xmlns:a16="http://schemas.microsoft.com/office/drawing/2014/main" id="{21AFFFBF-C1D2-9D10-F417-3031D22C9A40}"/>
                </a:ext>
              </a:extLst>
            </p:cNvPr>
            <p:cNvSpPr/>
            <p:nvPr/>
          </p:nvSpPr>
          <p:spPr>
            <a:xfrm>
              <a:off x="5937585" y="30823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="" xmlns:a16="http://schemas.microsoft.com/office/drawing/2014/main" id="{EF6581C2-52DC-70E4-8E9F-F20A96C371E1}"/>
                </a:ext>
              </a:extLst>
            </p:cNvPr>
            <p:cNvSpPr/>
            <p:nvPr/>
          </p:nvSpPr>
          <p:spPr>
            <a:xfrm>
              <a:off x="5912741" y="306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="" xmlns:a16="http://schemas.microsoft.com/office/drawing/2014/main" id="{6FB9D7D8-C35A-D2AC-5D2D-DA2C5DAD7C68}"/>
                </a:ext>
              </a:extLst>
            </p:cNvPr>
            <p:cNvSpPr/>
            <p:nvPr/>
          </p:nvSpPr>
          <p:spPr>
            <a:xfrm>
              <a:off x="5888969" y="3034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="" xmlns:a16="http://schemas.microsoft.com/office/drawing/2014/main" id="{080153C7-06C3-A637-342F-B8A7EF296A75}"/>
                </a:ext>
              </a:extLst>
            </p:cNvPr>
            <p:cNvSpPr/>
            <p:nvPr/>
          </p:nvSpPr>
          <p:spPr>
            <a:xfrm>
              <a:off x="5864785" y="30065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="" xmlns:a16="http://schemas.microsoft.com/office/drawing/2014/main" id="{10368819-A702-772D-5A0E-8D60B119E662}"/>
                </a:ext>
              </a:extLst>
            </p:cNvPr>
            <p:cNvSpPr/>
            <p:nvPr/>
          </p:nvSpPr>
          <p:spPr>
            <a:xfrm>
              <a:off x="5844068" y="298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="" xmlns:a16="http://schemas.microsoft.com/office/drawing/2014/main" id="{90B69B3B-715C-DF4E-1047-4CA3CF4A546D}"/>
                </a:ext>
              </a:extLst>
            </p:cNvPr>
            <p:cNvSpPr/>
            <p:nvPr/>
          </p:nvSpPr>
          <p:spPr>
            <a:xfrm>
              <a:off x="5824011" y="29553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="" xmlns:a16="http://schemas.microsoft.com/office/drawing/2014/main" id="{F01B4779-A668-FC3A-1B9F-3776168D3AC8}"/>
                </a:ext>
              </a:extLst>
            </p:cNvPr>
            <p:cNvSpPr/>
            <p:nvPr/>
          </p:nvSpPr>
          <p:spPr>
            <a:xfrm>
              <a:off x="5803128" y="292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="" xmlns:a16="http://schemas.microsoft.com/office/drawing/2014/main" id="{91645749-45D0-2EEF-780B-3F06E0ACFAF7}"/>
                </a:ext>
              </a:extLst>
            </p:cNvPr>
            <p:cNvSpPr/>
            <p:nvPr/>
          </p:nvSpPr>
          <p:spPr>
            <a:xfrm>
              <a:off x="5786455" y="2896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="" xmlns:a16="http://schemas.microsoft.com/office/drawing/2014/main" id="{4D6D5E07-C81F-5203-3FF2-B0E57027132A}"/>
                </a:ext>
              </a:extLst>
            </p:cNvPr>
            <p:cNvSpPr/>
            <p:nvPr/>
          </p:nvSpPr>
          <p:spPr>
            <a:xfrm>
              <a:off x="5768957" y="28632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="" xmlns:a16="http://schemas.microsoft.com/office/drawing/2014/main" id="{68F58413-FEA2-35F7-E5E3-79ED7696764C}"/>
                </a:ext>
              </a:extLst>
            </p:cNvPr>
            <p:cNvSpPr/>
            <p:nvPr/>
          </p:nvSpPr>
          <p:spPr>
            <a:xfrm>
              <a:off x="5752614" y="28320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="" xmlns:a16="http://schemas.microsoft.com/office/drawing/2014/main" id="{2DA34C2F-E8C3-5C83-DAEE-EB5D7B463255}"/>
                </a:ext>
              </a:extLst>
            </p:cNvPr>
            <p:cNvSpPr/>
            <p:nvPr/>
          </p:nvSpPr>
          <p:spPr>
            <a:xfrm>
              <a:off x="5739242" y="2801556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="" xmlns:a16="http://schemas.microsoft.com/office/drawing/2014/main" id="{0A116F6F-1FFF-6DD9-7C70-1931B25A15E2}"/>
                </a:ext>
              </a:extLst>
            </p:cNvPr>
            <p:cNvSpPr/>
            <p:nvPr/>
          </p:nvSpPr>
          <p:spPr>
            <a:xfrm>
              <a:off x="5725128" y="27681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="" xmlns:a16="http://schemas.microsoft.com/office/drawing/2014/main" id="{895CF6C3-E769-A962-D6EB-383B488A892D}"/>
                </a:ext>
              </a:extLst>
            </p:cNvPr>
            <p:cNvSpPr/>
            <p:nvPr/>
          </p:nvSpPr>
          <p:spPr>
            <a:xfrm>
              <a:off x="5714973" y="2733956"/>
              <a:ext cx="497" cy="7428"/>
            </a:xfrm>
            <a:custGeom>
              <a:avLst/>
              <a:gdLst>
                <a:gd name="connsiteX0" fmla="*/ 498 w 497"/>
                <a:gd name="connsiteY0" fmla="*/ 7429 h 7428"/>
                <a:gd name="connsiteX1" fmla="*/ 498 w 497"/>
                <a:gd name="connsiteY1" fmla="*/ 3714 h 7428"/>
                <a:gd name="connsiteX2" fmla="*/ 498 w 497"/>
                <a:gd name="connsiteY2" fmla="*/ 0 h 7428"/>
                <a:gd name="connsiteX3" fmla="*/ 498 w 497"/>
                <a:gd name="connsiteY3" fmla="*/ 3714 h 7428"/>
                <a:gd name="connsiteX4" fmla="*/ 498 w 497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" h="7428">
                  <a:moveTo>
                    <a:pt x="498" y="7429"/>
                  </a:moveTo>
                  <a:cubicBezTo>
                    <a:pt x="498" y="7429"/>
                    <a:pt x="498" y="7429"/>
                    <a:pt x="498" y="3714"/>
                  </a:cubicBezTo>
                  <a:lnTo>
                    <a:pt x="498" y="0"/>
                  </a:lnTo>
                  <a:lnTo>
                    <a:pt x="498" y="3714"/>
                  </a:lnTo>
                  <a:cubicBezTo>
                    <a:pt x="-166" y="4863"/>
                    <a:pt x="-166" y="6279"/>
                    <a:pt x="498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="" xmlns:a16="http://schemas.microsoft.com/office/drawing/2014/main" id="{AAF9E08D-9E2B-2683-F7F8-8F9BF38DD547}"/>
                </a:ext>
              </a:extLst>
            </p:cNvPr>
            <p:cNvSpPr/>
            <p:nvPr/>
          </p:nvSpPr>
          <p:spPr>
            <a:xfrm>
              <a:off x="5699660" y="2696813"/>
              <a:ext cx="12885" cy="13448"/>
            </a:xfrm>
            <a:custGeom>
              <a:avLst/>
              <a:gdLst>
                <a:gd name="connsiteX0" fmla="*/ 6896 w 12885"/>
                <a:gd name="connsiteY0" fmla="*/ 13371 h 13448"/>
                <a:gd name="connsiteX1" fmla="*/ 12839 w 12885"/>
                <a:gd name="connsiteY1" fmla="*/ 7429 h 13448"/>
                <a:gd name="connsiteX2" fmla="*/ 6978 w 12885"/>
                <a:gd name="connsiteY2" fmla="*/ 9 h 13448"/>
                <a:gd name="connsiteX3" fmla="*/ 6896 w 12885"/>
                <a:gd name="connsiteY3" fmla="*/ 0 h 13448"/>
                <a:gd name="connsiteX4" fmla="*/ 211 w 12885"/>
                <a:gd name="connsiteY4" fmla="*/ 5943 h 13448"/>
                <a:gd name="connsiteX5" fmla="*/ 4382 w 12885"/>
                <a:gd name="connsiteY5" fmla="*/ 13239 h 13448"/>
                <a:gd name="connsiteX6" fmla="*/ 6896 w 12885"/>
                <a:gd name="connsiteY6" fmla="*/ 13372 h 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85" h="13448">
                  <a:moveTo>
                    <a:pt x="6896" y="13371"/>
                  </a:moveTo>
                  <a:cubicBezTo>
                    <a:pt x="10178" y="13371"/>
                    <a:pt x="12839" y="10711"/>
                    <a:pt x="12839" y="7429"/>
                  </a:cubicBezTo>
                  <a:cubicBezTo>
                    <a:pt x="13270" y="3761"/>
                    <a:pt x="10646" y="440"/>
                    <a:pt x="6978" y="9"/>
                  </a:cubicBezTo>
                  <a:cubicBezTo>
                    <a:pt x="6951" y="6"/>
                    <a:pt x="6924" y="3"/>
                    <a:pt x="6896" y="0"/>
                  </a:cubicBezTo>
                  <a:cubicBezTo>
                    <a:pt x="3476" y="-21"/>
                    <a:pt x="591" y="2543"/>
                    <a:pt x="211" y="5943"/>
                  </a:cubicBezTo>
                  <a:cubicBezTo>
                    <a:pt x="-652" y="9110"/>
                    <a:pt x="1215" y="12376"/>
                    <a:pt x="4382" y="13239"/>
                  </a:cubicBezTo>
                  <a:cubicBezTo>
                    <a:pt x="5201" y="13462"/>
                    <a:pt x="6058" y="13508"/>
                    <a:pt x="6896" y="133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="" xmlns:a16="http://schemas.microsoft.com/office/drawing/2014/main" id="{96C7E17E-5EBB-DA8A-E261-11CEB3EE29CE}"/>
                </a:ext>
              </a:extLst>
            </p:cNvPr>
            <p:cNvSpPr/>
            <p:nvPr/>
          </p:nvSpPr>
          <p:spPr>
            <a:xfrm>
              <a:off x="5695414" y="26693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="" xmlns:a16="http://schemas.microsoft.com/office/drawing/2014/main" id="{6A8D0F03-DED9-8258-362A-4C6E83A2340A}"/>
                </a:ext>
              </a:extLst>
            </p:cNvPr>
            <p:cNvSpPr/>
            <p:nvPr/>
          </p:nvSpPr>
          <p:spPr>
            <a:xfrm>
              <a:off x="5683528" y="26396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="" xmlns:a16="http://schemas.microsoft.com/office/drawing/2014/main" id="{5534C28C-F9B9-C993-6268-747E04AEDB73}"/>
                </a:ext>
              </a:extLst>
            </p:cNvPr>
            <p:cNvSpPr/>
            <p:nvPr/>
          </p:nvSpPr>
          <p:spPr>
            <a:xfrm>
              <a:off x="5681299" y="2604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="" xmlns:a16="http://schemas.microsoft.com/office/drawing/2014/main" id="{07FC30FB-EF82-2207-B1CB-64E2C6E11452}"/>
                </a:ext>
              </a:extLst>
            </p:cNvPr>
            <p:cNvSpPr/>
            <p:nvPr/>
          </p:nvSpPr>
          <p:spPr>
            <a:xfrm>
              <a:off x="5674614" y="25668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="" xmlns:a16="http://schemas.microsoft.com/office/drawing/2014/main" id="{AA9817F6-CF58-F850-5039-F1EDB790D8B5}"/>
                </a:ext>
              </a:extLst>
            </p:cNvPr>
            <p:cNvSpPr/>
            <p:nvPr/>
          </p:nvSpPr>
          <p:spPr>
            <a:xfrm>
              <a:off x="5668671" y="25363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="" xmlns:a16="http://schemas.microsoft.com/office/drawing/2014/main" id="{86755426-F7C9-F8A0-B0DF-15227DA6B073}"/>
                </a:ext>
              </a:extLst>
            </p:cNvPr>
            <p:cNvSpPr/>
            <p:nvPr/>
          </p:nvSpPr>
          <p:spPr>
            <a:xfrm>
              <a:off x="5670899" y="250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="" xmlns:a16="http://schemas.microsoft.com/office/drawing/2014/main" id="{AA4125AC-72B7-3DB2-913E-74A95903647B}"/>
                </a:ext>
              </a:extLst>
            </p:cNvPr>
            <p:cNvSpPr/>
            <p:nvPr/>
          </p:nvSpPr>
          <p:spPr>
            <a:xfrm>
              <a:off x="5670157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="" xmlns:a16="http://schemas.microsoft.com/office/drawing/2014/main" id="{9EB881F3-343A-BDAC-0AB2-21E99CC5D3CB}"/>
                </a:ext>
              </a:extLst>
            </p:cNvPr>
            <p:cNvSpPr/>
            <p:nvPr/>
          </p:nvSpPr>
          <p:spPr>
            <a:xfrm>
              <a:off x="5670569" y="243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="" xmlns:a16="http://schemas.microsoft.com/office/drawing/2014/main" id="{EC0D5646-54C3-0A8F-8CF4-B7A506B2AB9D}"/>
                </a:ext>
              </a:extLst>
            </p:cNvPr>
            <p:cNvSpPr/>
            <p:nvPr/>
          </p:nvSpPr>
          <p:spPr>
            <a:xfrm>
              <a:off x="5667185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="" xmlns:a16="http://schemas.microsoft.com/office/drawing/2014/main" id="{32B73BE8-F9FD-1067-B74C-B88BACD2BF99}"/>
                </a:ext>
              </a:extLst>
            </p:cNvPr>
            <p:cNvSpPr/>
            <p:nvPr/>
          </p:nvSpPr>
          <p:spPr>
            <a:xfrm>
              <a:off x="5676842" y="236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="" xmlns:a16="http://schemas.microsoft.com/office/drawing/2014/main" id="{25CD280A-3B54-83CC-CBBC-010C4EBB44EC}"/>
                </a:ext>
              </a:extLst>
            </p:cNvPr>
            <p:cNvSpPr/>
            <p:nvPr/>
          </p:nvSpPr>
          <p:spPr>
            <a:xfrm>
              <a:off x="5679071" y="2324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="" xmlns:a16="http://schemas.microsoft.com/office/drawing/2014/main" id="{2D1E7E00-120F-D57C-6E9A-2F755E5F516D}"/>
                </a:ext>
              </a:extLst>
            </p:cNvPr>
            <p:cNvSpPr/>
            <p:nvPr/>
          </p:nvSpPr>
          <p:spPr>
            <a:xfrm>
              <a:off x="5681979" y="2286756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="" xmlns:a16="http://schemas.microsoft.com/office/drawing/2014/main" id="{4D695BDF-C4FC-17BC-0C91-872FD359120D}"/>
                </a:ext>
              </a:extLst>
            </p:cNvPr>
            <p:cNvSpPr/>
            <p:nvPr/>
          </p:nvSpPr>
          <p:spPr>
            <a:xfrm>
              <a:off x="5688728" y="2252584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="" xmlns:a16="http://schemas.microsoft.com/office/drawing/2014/main" id="{33410218-8F70-4193-C7ED-902FAB7A294F}"/>
                </a:ext>
              </a:extLst>
            </p:cNvPr>
            <p:cNvSpPr/>
            <p:nvPr/>
          </p:nvSpPr>
          <p:spPr>
            <a:xfrm>
              <a:off x="5697642" y="22184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="" xmlns:a16="http://schemas.microsoft.com/office/drawing/2014/main" id="{E1923BB5-9D19-97D5-0CCB-66593BFA4F5F}"/>
                </a:ext>
              </a:extLst>
            </p:cNvPr>
            <p:cNvSpPr/>
            <p:nvPr/>
          </p:nvSpPr>
          <p:spPr>
            <a:xfrm>
              <a:off x="5709528" y="2186470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="" xmlns:a16="http://schemas.microsoft.com/office/drawing/2014/main" id="{F2B86993-4F29-D10A-5910-A3A2FFD78D3A}"/>
                </a:ext>
              </a:extLst>
            </p:cNvPr>
            <p:cNvSpPr/>
            <p:nvPr/>
          </p:nvSpPr>
          <p:spPr>
            <a:xfrm>
              <a:off x="5719928" y="2153041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7429 h 14114"/>
                <a:gd name="connsiteX2" fmla="*/ 6686 w 14114"/>
                <a:gd name="connsiteY2" fmla="*/ 0 h 14114"/>
                <a:gd name="connsiteX3" fmla="*/ 0 w 14114"/>
                <a:gd name="connsiteY3" fmla="*/ 7429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515" y="14134"/>
                    <a:pt x="13732" y="11239"/>
                    <a:pt x="14114" y="7429"/>
                  </a:cubicBezTo>
                  <a:cubicBezTo>
                    <a:pt x="13769" y="3478"/>
                    <a:pt x="10637" y="346"/>
                    <a:pt x="6686" y="0"/>
                  </a:cubicBezTo>
                  <a:cubicBezTo>
                    <a:pt x="2876" y="383"/>
                    <a:pt x="-19" y="3599"/>
                    <a:pt x="0" y="7429"/>
                  </a:cubicBezTo>
                  <a:cubicBezTo>
                    <a:pt x="0" y="11121"/>
                    <a:pt x="2993" y="14114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="" xmlns:a16="http://schemas.microsoft.com/office/drawing/2014/main" id="{C90681BD-270C-6B2C-2A76-8EF05142A0F0}"/>
                </a:ext>
              </a:extLst>
            </p:cNvPr>
            <p:cNvSpPr/>
            <p:nvPr/>
          </p:nvSpPr>
          <p:spPr>
            <a:xfrm>
              <a:off x="5732557" y="2120356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="" xmlns:a16="http://schemas.microsoft.com/office/drawing/2014/main" id="{3532580D-7FD8-5D96-66A8-CA7BCFFFC8E7}"/>
                </a:ext>
              </a:extLst>
            </p:cNvPr>
            <p:cNvSpPr/>
            <p:nvPr/>
          </p:nvSpPr>
          <p:spPr>
            <a:xfrm>
              <a:off x="5746671" y="2087633"/>
              <a:ext cx="15600" cy="14894"/>
            </a:xfrm>
            <a:custGeom>
              <a:avLst/>
              <a:gdLst>
                <a:gd name="connsiteX0" fmla="*/ 7429 w 15600"/>
                <a:gd name="connsiteY0" fmla="*/ 14894 h 14894"/>
                <a:gd name="connsiteX1" fmla="*/ 15600 w 15600"/>
                <a:gd name="connsiteY1" fmla="*/ 7466 h 14894"/>
                <a:gd name="connsiteX2" fmla="*/ 8209 w 15600"/>
                <a:gd name="connsiteY2" fmla="*/ 0 h 14894"/>
                <a:gd name="connsiteX3" fmla="*/ 7429 w 15600"/>
                <a:gd name="connsiteY3" fmla="*/ 37 h 14894"/>
                <a:gd name="connsiteX4" fmla="*/ 0 w 15600"/>
                <a:gd name="connsiteY4" fmla="*/ 7466 h 14894"/>
                <a:gd name="connsiteX5" fmla="*/ 7429 w 15600"/>
                <a:gd name="connsiteY5" fmla="*/ 14894 h 1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4">
                  <a:moveTo>
                    <a:pt x="7429" y="14894"/>
                  </a:moveTo>
                  <a:cubicBezTo>
                    <a:pt x="11667" y="14912"/>
                    <a:pt x="15215" y="11686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345" y="11417"/>
                    <a:pt x="3478" y="14549"/>
                    <a:pt x="7429" y="1489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="" xmlns:a16="http://schemas.microsoft.com/office/drawing/2014/main" id="{D89242E1-C823-35E2-C3E0-7176920B4726}"/>
                </a:ext>
              </a:extLst>
            </p:cNvPr>
            <p:cNvSpPr/>
            <p:nvPr/>
          </p:nvSpPr>
          <p:spPr>
            <a:xfrm>
              <a:off x="5765234" y="2057956"/>
              <a:ext cx="15634" cy="15491"/>
            </a:xfrm>
            <a:custGeom>
              <a:avLst/>
              <a:gdLst>
                <a:gd name="connsiteX0" fmla="*/ 5208 w 15634"/>
                <a:gd name="connsiteY0" fmla="*/ 14857 h 15491"/>
                <a:gd name="connsiteX1" fmla="*/ 15003 w 15634"/>
                <a:gd name="connsiteY1" fmla="*/ 11059 h 15491"/>
                <a:gd name="connsiteX2" fmla="*/ 15608 w 15634"/>
                <a:gd name="connsiteY2" fmla="*/ 7429 h 15491"/>
                <a:gd name="connsiteX3" fmla="*/ 8179 w 15634"/>
                <a:gd name="connsiteY3" fmla="*/ 0 h 15491"/>
                <a:gd name="connsiteX4" fmla="*/ 8 w 15634"/>
                <a:gd name="connsiteY4" fmla="*/ 7429 h 15491"/>
                <a:gd name="connsiteX5" fmla="*/ 5208 w 15634"/>
                <a:gd name="connsiteY5" fmla="*/ 14857 h 1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4" h="15491">
                  <a:moveTo>
                    <a:pt x="5208" y="14857"/>
                  </a:moveTo>
                  <a:cubicBezTo>
                    <a:pt x="8962" y="16513"/>
                    <a:pt x="13347" y="14813"/>
                    <a:pt x="15003" y="11059"/>
                  </a:cubicBezTo>
                  <a:cubicBezTo>
                    <a:pt x="15506" y="9919"/>
                    <a:pt x="15714" y="8670"/>
                    <a:pt x="15608" y="7429"/>
                  </a:cubicBezTo>
                  <a:cubicBezTo>
                    <a:pt x="15262" y="3478"/>
                    <a:pt x="12130" y="346"/>
                    <a:pt x="8179" y="0"/>
                  </a:cubicBezTo>
                  <a:cubicBezTo>
                    <a:pt x="3941" y="-17"/>
                    <a:pt x="393" y="3208"/>
                    <a:pt x="8" y="7429"/>
                  </a:cubicBezTo>
                  <a:cubicBezTo>
                    <a:pt x="-146" y="10798"/>
                    <a:pt x="1989" y="13849"/>
                    <a:pt x="5208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="" xmlns:a16="http://schemas.microsoft.com/office/drawing/2014/main" id="{34F1A896-8ACF-EC37-78B5-589ED77EE7D6}"/>
                </a:ext>
              </a:extLst>
            </p:cNvPr>
            <p:cNvSpPr/>
            <p:nvPr/>
          </p:nvSpPr>
          <p:spPr>
            <a:xfrm>
              <a:off x="5780842" y="2028241"/>
              <a:ext cx="14114" cy="14857"/>
            </a:xfrm>
            <a:custGeom>
              <a:avLst/>
              <a:gdLst>
                <a:gd name="connsiteX0" fmla="*/ 5943 w 14114"/>
                <a:gd name="connsiteY0" fmla="*/ 14857 h 14857"/>
                <a:gd name="connsiteX1" fmla="*/ 14114 w 14114"/>
                <a:gd name="connsiteY1" fmla="*/ 7429 h 14857"/>
                <a:gd name="connsiteX2" fmla="*/ 5943 w 14114"/>
                <a:gd name="connsiteY2" fmla="*/ 0 h 14857"/>
                <a:gd name="connsiteX3" fmla="*/ 0 w 14114"/>
                <a:gd name="connsiteY3" fmla="*/ 7429 h 14857"/>
                <a:gd name="connsiteX4" fmla="*/ 5943 w 14114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857">
                  <a:moveTo>
                    <a:pt x="5943" y="14857"/>
                  </a:moveTo>
                  <a:cubicBezTo>
                    <a:pt x="10181" y="14875"/>
                    <a:pt x="13729" y="11649"/>
                    <a:pt x="14114" y="7429"/>
                  </a:cubicBezTo>
                  <a:cubicBezTo>
                    <a:pt x="13729" y="3208"/>
                    <a:pt x="10181" y="-17"/>
                    <a:pt x="5943" y="0"/>
                  </a:cubicBezTo>
                  <a:cubicBezTo>
                    <a:pt x="2576" y="949"/>
                    <a:pt x="187" y="3936"/>
                    <a:pt x="0" y="7429"/>
                  </a:cubicBezTo>
                  <a:cubicBezTo>
                    <a:pt x="187" y="10922"/>
                    <a:pt x="2576" y="13908"/>
                    <a:pt x="5943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="" xmlns:a16="http://schemas.microsoft.com/office/drawing/2014/main" id="{D40C0F8C-DEAC-80FB-8A25-9FF28C1E1E8F}"/>
                </a:ext>
              </a:extLst>
            </p:cNvPr>
            <p:cNvSpPr/>
            <p:nvPr/>
          </p:nvSpPr>
          <p:spPr>
            <a:xfrm>
              <a:off x="5800157" y="20007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9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="" xmlns:a16="http://schemas.microsoft.com/office/drawing/2014/main" id="{5A773D77-E874-EE17-E073-FB638C0167ED}"/>
                </a:ext>
              </a:extLst>
            </p:cNvPr>
            <p:cNvSpPr/>
            <p:nvPr/>
          </p:nvSpPr>
          <p:spPr>
            <a:xfrm>
              <a:off x="5823928" y="19769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="" xmlns:a16="http://schemas.microsoft.com/office/drawing/2014/main" id="{CB6F0844-39EF-B5A2-C334-5AF05AEDC410}"/>
                </a:ext>
              </a:extLst>
            </p:cNvPr>
            <p:cNvSpPr/>
            <p:nvPr/>
          </p:nvSpPr>
          <p:spPr>
            <a:xfrm>
              <a:off x="5844728" y="19487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="" xmlns:a16="http://schemas.microsoft.com/office/drawing/2014/main" id="{34CF6C3A-82F7-713E-827B-59D7E1C7652C}"/>
                </a:ext>
              </a:extLst>
            </p:cNvPr>
            <p:cNvSpPr/>
            <p:nvPr/>
          </p:nvSpPr>
          <p:spPr>
            <a:xfrm>
              <a:off x="5866271" y="19234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="" xmlns:a16="http://schemas.microsoft.com/office/drawing/2014/main" id="{80F5C707-1651-23A2-0AB3-6B8F4F24EF0D}"/>
                </a:ext>
              </a:extLst>
            </p:cNvPr>
            <p:cNvSpPr/>
            <p:nvPr/>
          </p:nvSpPr>
          <p:spPr>
            <a:xfrm>
              <a:off x="5883357" y="1898984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="" xmlns:a16="http://schemas.microsoft.com/office/drawing/2014/main" id="{86DBF052-D3BF-D943-A5C2-E72E9B11F1BC}"/>
                </a:ext>
              </a:extLst>
            </p:cNvPr>
            <p:cNvSpPr/>
            <p:nvPr/>
          </p:nvSpPr>
          <p:spPr>
            <a:xfrm>
              <a:off x="5913071" y="187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="" xmlns:a16="http://schemas.microsoft.com/office/drawing/2014/main" id="{EE57DFD3-1470-1595-734B-C2B29D21A23F}"/>
                </a:ext>
              </a:extLst>
            </p:cNvPr>
            <p:cNvSpPr/>
            <p:nvPr/>
          </p:nvSpPr>
          <p:spPr>
            <a:xfrm>
              <a:off x="5935357" y="184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="" xmlns:a16="http://schemas.microsoft.com/office/drawing/2014/main" id="{5887BFBD-3197-46C4-AED2-02A1803006D9}"/>
                </a:ext>
              </a:extLst>
            </p:cNvPr>
            <p:cNvSpPr/>
            <p:nvPr/>
          </p:nvSpPr>
          <p:spPr>
            <a:xfrm>
              <a:off x="5961357" y="18209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="" xmlns:a16="http://schemas.microsoft.com/office/drawing/2014/main" id="{3B8E015E-BCFE-194E-BA1E-BC25C9BDBCEC}"/>
                </a:ext>
              </a:extLst>
            </p:cNvPr>
            <p:cNvSpPr/>
            <p:nvPr/>
          </p:nvSpPr>
          <p:spPr>
            <a:xfrm>
              <a:off x="5984756" y="1798453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="" xmlns:a16="http://schemas.microsoft.com/office/drawing/2014/main" id="{5A07F5F0-5AA7-F835-07D9-FB51D49C9FC3}"/>
                </a:ext>
              </a:extLst>
            </p:cNvPr>
            <p:cNvSpPr/>
            <p:nvPr/>
          </p:nvSpPr>
          <p:spPr>
            <a:xfrm>
              <a:off x="6017814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="" xmlns:a16="http://schemas.microsoft.com/office/drawing/2014/main" id="{C016177D-FD42-44C2-DA27-6DB2E6FAB9C0}"/>
                </a:ext>
              </a:extLst>
            </p:cNvPr>
            <p:cNvSpPr/>
            <p:nvPr/>
          </p:nvSpPr>
          <p:spPr>
            <a:xfrm>
              <a:off x="6045712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="" xmlns:a16="http://schemas.microsoft.com/office/drawing/2014/main" id="{CA5015C9-4389-DCDF-973D-A90E649CAA4D}"/>
                </a:ext>
              </a:extLst>
            </p:cNvPr>
            <p:cNvSpPr/>
            <p:nvPr/>
          </p:nvSpPr>
          <p:spPr>
            <a:xfrm>
              <a:off x="6077985" y="1742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="" xmlns:a16="http://schemas.microsoft.com/office/drawing/2014/main" id="{C2107AC0-C6DC-70B9-01F3-05DFEA320519}"/>
                </a:ext>
              </a:extLst>
            </p:cNvPr>
            <p:cNvSpPr/>
            <p:nvPr/>
          </p:nvSpPr>
          <p:spPr>
            <a:xfrm>
              <a:off x="6104728" y="17236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="" xmlns:a16="http://schemas.microsoft.com/office/drawing/2014/main" id="{4FF6E9E2-1B22-5125-C6B6-D153B452B908}"/>
                </a:ext>
              </a:extLst>
            </p:cNvPr>
            <p:cNvSpPr/>
            <p:nvPr/>
          </p:nvSpPr>
          <p:spPr>
            <a:xfrm>
              <a:off x="6571243" y="16166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="" xmlns:a16="http://schemas.microsoft.com/office/drawing/2014/main" id="{4E277B83-50BF-CD5B-F01B-A4F67CA0A87B}"/>
                </a:ext>
              </a:extLst>
            </p:cNvPr>
            <p:cNvSpPr/>
            <p:nvPr/>
          </p:nvSpPr>
          <p:spPr>
            <a:xfrm>
              <a:off x="6606157" y="16196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="" xmlns:a16="http://schemas.microsoft.com/office/drawing/2014/main" id="{EA87216A-83D8-91EE-DEDB-06E54624D92F}"/>
                </a:ext>
              </a:extLst>
            </p:cNvPr>
            <p:cNvSpPr/>
            <p:nvPr/>
          </p:nvSpPr>
          <p:spPr>
            <a:xfrm>
              <a:off x="6640329" y="162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="" xmlns:a16="http://schemas.microsoft.com/office/drawing/2014/main" id="{112B81C2-7FD4-6629-F76A-23EFA21A0FEA}"/>
                </a:ext>
              </a:extLst>
            </p:cNvPr>
            <p:cNvSpPr/>
            <p:nvPr/>
          </p:nvSpPr>
          <p:spPr>
            <a:xfrm>
              <a:off x="6672272" y="162858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="" xmlns:a16="http://schemas.microsoft.com/office/drawing/2014/main" id="{5C1B76A2-280F-B8E1-2E8E-CE0409253F58}"/>
                </a:ext>
              </a:extLst>
            </p:cNvPr>
            <p:cNvSpPr/>
            <p:nvPr/>
          </p:nvSpPr>
          <p:spPr>
            <a:xfrm>
              <a:off x="6708341" y="16382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="" xmlns:a16="http://schemas.microsoft.com/office/drawing/2014/main" id="{9E4896C9-A16E-12C6-2271-20468C2B1767}"/>
                </a:ext>
              </a:extLst>
            </p:cNvPr>
            <p:cNvSpPr/>
            <p:nvPr/>
          </p:nvSpPr>
          <p:spPr>
            <a:xfrm>
              <a:off x="6742100" y="1645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="" xmlns:a16="http://schemas.microsoft.com/office/drawing/2014/main" id="{8237AD21-9D00-CB23-CE2B-EF7BEB429AAF}"/>
                </a:ext>
              </a:extLst>
            </p:cNvPr>
            <p:cNvSpPr/>
            <p:nvPr/>
          </p:nvSpPr>
          <p:spPr>
            <a:xfrm>
              <a:off x="6807472" y="1665727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="" xmlns:a16="http://schemas.microsoft.com/office/drawing/2014/main" id="{3333EE7E-7E5F-63AC-9B9D-6B83A03A646D}"/>
                </a:ext>
              </a:extLst>
            </p:cNvPr>
            <p:cNvSpPr/>
            <p:nvPr/>
          </p:nvSpPr>
          <p:spPr>
            <a:xfrm>
              <a:off x="6840570" y="16798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="" xmlns:a16="http://schemas.microsoft.com/office/drawing/2014/main" id="{24F0D368-206F-0CB0-CB5B-125DFD937C21}"/>
                </a:ext>
              </a:extLst>
            </p:cNvPr>
            <p:cNvSpPr/>
            <p:nvPr/>
          </p:nvSpPr>
          <p:spPr>
            <a:xfrm>
              <a:off x="6870615" y="169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="" xmlns:a16="http://schemas.microsoft.com/office/drawing/2014/main" id="{A689AA22-0EA1-96C6-F54B-D8B8B308C30A}"/>
                </a:ext>
              </a:extLst>
            </p:cNvPr>
            <p:cNvSpPr/>
            <p:nvPr/>
          </p:nvSpPr>
          <p:spPr>
            <a:xfrm>
              <a:off x="6901815" y="17050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="" xmlns:a16="http://schemas.microsoft.com/office/drawing/2014/main" id="{BC0DC6CB-9808-2BEB-7874-EA0FE0E35408}"/>
                </a:ext>
              </a:extLst>
            </p:cNvPr>
            <p:cNvSpPr/>
            <p:nvPr/>
          </p:nvSpPr>
          <p:spPr>
            <a:xfrm>
              <a:off x="6934500" y="172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="" xmlns:a16="http://schemas.microsoft.com/office/drawing/2014/main" id="{47DB74E0-F9F3-AB4A-C432-C8A41AE86C03}"/>
                </a:ext>
              </a:extLst>
            </p:cNvPr>
            <p:cNvSpPr/>
            <p:nvPr/>
          </p:nvSpPr>
          <p:spPr>
            <a:xfrm>
              <a:off x="6960500" y="174149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="" xmlns:a16="http://schemas.microsoft.com/office/drawing/2014/main" id="{47973708-9761-FECC-A163-73910534FABE}"/>
                </a:ext>
              </a:extLst>
            </p:cNvPr>
            <p:cNvSpPr/>
            <p:nvPr/>
          </p:nvSpPr>
          <p:spPr>
            <a:xfrm>
              <a:off x="6987986" y="17541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="" xmlns:a16="http://schemas.microsoft.com/office/drawing/2014/main" id="{C265F04B-80D9-2BD4-BFC5-DDADBFEC9D92}"/>
                </a:ext>
              </a:extLst>
            </p:cNvPr>
            <p:cNvSpPr/>
            <p:nvPr/>
          </p:nvSpPr>
          <p:spPr>
            <a:xfrm>
              <a:off x="7013243" y="1771956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="" xmlns:a16="http://schemas.microsoft.com/office/drawing/2014/main" id="{FC99D7B7-9F56-09D1-82A3-291F4E3A02B6}"/>
                </a:ext>
              </a:extLst>
            </p:cNvPr>
            <p:cNvSpPr/>
            <p:nvPr/>
          </p:nvSpPr>
          <p:spPr>
            <a:xfrm>
              <a:off x="7036272" y="178829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="" xmlns:a16="http://schemas.microsoft.com/office/drawing/2014/main" id="{BDB0563A-115A-5705-0BC6-5BBCB21F59A6}"/>
                </a:ext>
              </a:extLst>
            </p:cNvPr>
            <p:cNvSpPr/>
            <p:nvPr/>
          </p:nvSpPr>
          <p:spPr>
            <a:xfrm>
              <a:off x="7063015" y="1809841"/>
              <a:ext cx="26000" cy="26022"/>
            </a:xfrm>
            <a:custGeom>
              <a:avLst/>
              <a:gdLst>
                <a:gd name="connsiteX0" fmla="*/ 12629 w 26000"/>
                <a:gd name="connsiteY0" fmla="*/ 26000 h 26022"/>
                <a:gd name="connsiteX1" fmla="*/ 25978 w 26000"/>
                <a:gd name="connsiteY1" fmla="*/ 14136 h 26022"/>
                <a:gd name="connsiteX2" fmla="*/ 26000 w 26000"/>
                <a:gd name="connsiteY2" fmla="*/ 13371 h 26022"/>
                <a:gd name="connsiteX3" fmla="*/ 12629 w 26000"/>
                <a:gd name="connsiteY3" fmla="*/ 0 h 26022"/>
                <a:gd name="connsiteX4" fmla="*/ 0 w 26000"/>
                <a:gd name="connsiteY4" fmla="*/ 13371 h 26022"/>
                <a:gd name="connsiteX5" fmla="*/ 12629 w 26000"/>
                <a:gd name="connsiteY5" fmla="*/ 26000 h 2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00" h="26022">
                  <a:moveTo>
                    <a:pt x="12629" y="26000"/>
                  </a:moveTo>
                  <a:cubicBezTo>
                    <a:pt x="19591" y="26410"/>
                    <a:pt x="25568" y="21099"/>
                    <a:pt x="25978" y="14136"/>
                  </a:cubicBezTo>
                  <a:cubicBezTo>
                    <a:pt x="25993" y="13882"/>
                    <a:pt x="26000" y="13627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0" y="20346"/>
                    <a:pt x="5654" y="26000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="" xmlns:a16="http://schemas.microsoft.com/office/drawing/2014/main" id="{8AB68557-B365-945F-F099-A2DAA608DFB3}"/>
                </a:ext>
              </a:extLst>
            </p:cNvPr>
            <p:cNvSpPr/>
            <p:nvPr/>
          </p:nvSpPr>
          <p:spPr>
            <a:xfrm>
              <a:off x="7089758" y="1834356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="" xmlns:a16="http://schemas.microsoft.com/office/drawing/2014/main" id="{B813082E-AE0B-6B82-1252-FFDE6BD0ACC6}"/>
                </a:ext>
              </a:extLst>
            </p:cNvPr>
            <p:cNvSpPr/>
            <p:nvPr/>
          </p:nvSpPr>
          <p:spPr>
            <a:xfrm>
              <a:off x="7113529" y="1858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="" xmlns:a16="http://schemas.microsoft.com/office/drawing/2014/main" id="{0FA627ED-E9CF-A721-DB1A-8859001F282E}"/>
                </a:ext>
              </a:extLst>
            </p:cNvPr>
            <p:cNvSpPr/>
            <p:nvPr/>
          </p:nvSpPr>
          <p:spPr>
            <a:xfrm>
              <a:off x="7138043" y="1884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="" xmlns:a16="http://schemas.microsoft.com/office/drawing/2014/main" id="{ECAF7E04-FCAE-C175-2960-D4FA078AFBEA}"/>
                </a:ext>
              </a:extLst>
            </p:cNvPr>
            <p:cNvSpPr/>
            <p:nvPr/>
          </p:nvSpPr>
          <p:spPr>
            <a:xfrm>
              <a:off x="7159586" y="1908641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="" xmlns:a16="http://schemas.microsoft.com/office/drawing/2014/main" id="{F47915D4-F264-A11A-9CA5-A06526C93FE6}"/>
                </a:ext>
              </a:extLst>
            </p:cNvPr>
            <p:cNvSpPr/>
            <p:nvPr/>
          </p:nvSpPr>
          <p:spPr>
            <a:xfrm>
              <a:off x="7178900" y="1936127"/>
              <a:ext cx="26742" cy="26000"/>
            </a:xfrm>
            <a:custGeom>
              <a:avLst/>
              <a:gdLst>
                <a:gd name="connsiteX0" fmla="*/ 13371 w 26742"/>
                <a:gd name="connsiteY0" fmla="*/ 26000 h 26000"/>
                <a:gd name="connsiteX1" fmla="*/ 26743 w 26742"/>
                <a:gd name="connsiteY1" fmla="*/ 13371 h 26000"/>
                <a:gd name="connsiteX2" fmla="*/ 13371 w 26742"/>
                <a:gd name="connsiteY2" fmla="*/ 0 h 26000"/>
                <a:gd name="connsiteX3" fmla="*/ 0 w 26742"/>
                <a:gd name="connsiteY3" fmla="*/ 13371 h 26000"/>
                <a:gd name="connsiteX4" fmla="*/ 13371 w 26742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000">
                  <a:moveTo>
                    <a:pt x="13371" y="26000"/>
                  </a:moveTo>
                  <a:cubicBezTo>
                    <a:pt x="20476" y="26011"/>
                    <a:pt x="26348" y="20465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395" y="20465"/>
                    <a:pt x="6267" y="26011"/>
                    <a:pt x="1337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="" xmlns:a16="http://schemas.microsoft.com/office/drawing/2014/main" id="{C1C70AB1-AE76-C27B-7588-C8D9E79D3010}"/>
                </a:ext>
              </a:extLst>
            </p:cNvPr>
            <p:cNvSpPr/>
            <p:nvPr/>
          </p:nvSpPr>
          <p:spPr>
            <a:xfrm>
              <a:off x="7202672" y="1965075"/>
              <a:ext cx="24514" cy="24537"/>
            </a:xfrm>
            <a:custGeom>
              <a:avLst/>
              <a:gdLst>
                <a:gd name="connsiteX0" fmla="*/ 11886 w 24514"/>
                <a:gd name="connsiteY0" fmla="*/ 24538 h 24537"/>
                <a:gd name="connsiteX1" fmla="*/ 24514 w 24514"/>
                <a:gd name="connsiteY1" fmla="*/ 11909 h 24537"/>
                <a:gd name="connsiteX2" fmla="*/ 12652 w 24514"/>
                <a:gd name="connsiteY2" fmla="*/ 0 h 24537"/>
                <a:gd name="connsiteX3" fmla="*/ 11886 w 24514"/>
                <a:gd name="connsiteY3" fmla="*/ 23 h 24537"/>
                <a:gd name="connsiteX4" fmla="*/ 0 w 24514"/>
                <a:gd name="connsiteY4" fmla="*/ 11909 h 24537"/>
                <a:gd name="connsiteX5" fmla="*/ 11886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1886" y="24538"/>
                  </a:moveTo>
                  <a:cubicBezTo>
                    <a:pt x="18860" y="24538"/>
                    <a:pt x="24514" y="18884"/>
                    <a:pt x="24514" y="11909"/>
                  </a:cubicBezTo>
                  <a:cubicBezTo>
                    <a:pt x="24527" y="5345"/>
                    <a:pt x="19216" y="13"/>
                    <a:pt x="12652" y="0"/>
                  </a:cubicBezTo>
                  <a:cubicBezTo>
                    <a:pt x="12396" y="0"/>
                    <a:pt x="12141" y="7"/>
                    <a:pt x="11886" y="23"/>
                  </a:cubicBezTo>
                  <a:cubicBezTo>
                    <a:pt x="5321" y="23"/>
                    <a:pt x="0" y="5345"/>
                    <a:pt x="0" y="11909"/>
                  </a:cubicBezTo>
                  <a:cubicBezTo>
                    <a:pt x="-12" y="18603"/>
                    <a:pt x="5203" y="24144"/>
                    <a:pt x="11886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="" xmlns:a16="http://schemas.microsoft.com/office/drawing/2014/main" id="{231921DC-D951-DF20-9CB1-71AA9B4377D1}"/>
                </a:ext>
              </a:extLst>
            </p:cNvPr>
            <p:cNvSpPr/>
            <p:nvPr/>
          </p:nvSpPr>
          <p:spPr>
            <a:xfrm>
              <a:off x="7221986" y="1994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="" xmlns:a16="http://schemas.microsoft.com/office/drawing/2014/main" id="{4170E6DC-97AF-6BED-D1A1-8A01A90C17AD}"/>
                </a:ext>
              </a:extLst>
            </p:cNvPr>
            <p:cNvSpPr/>
            <p:nvPr/>
          </p:nvSpPr>
          <p:spPr>
            <a:xfrm>
              <a:off x="7242784" y="2023784"/>
              <a:ext cx="23775" cy="23984"/>
            </a:xfrm>
            <a:custGeom>
              <a:avLst/>
              <a:gdLst>
                <a:gd name="connsiteX0" fmla="*/ 9659 w 23775"/>
                <a:gd name="connsiteY0" fmla="*/ 23771 h 23984"/>
                <a:gd name="connsiteX1" fmla="*/ 23564 w 23775"/>
                <a:gd name="connsiteY1" fmla="*/ 14327 h 23984"/>
                <a:gd name="connsiteX2" fmla="*/ 23773 w 23775"/>
                <a:gd name="connsiteY2" fmla="*/ 11886 h 23984"/>
                <a:gd name="connsiteX3" fmla="*/ 11888 w 23775"/>
                <a:gd name="connsiteY3" fmla="*/ 0 h 23984"/>
                <a:gd name="connsiteX4" fmla="*/ 2 w 23775"/>
                <a:gd name="connsiteY4" fmla="*/ 11886 h 23984"/>
                <a:gd name="connsiteX5" fmla="*/ 9659 w 23775"/>
                <a:gd name="connsiteY5" fmla="*/ 23771 h 2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75" h="23984">
                  <a:moveTo>
                    <a:pt x="9659" y="23771"/>
                  </a:moveTo>
                  <a:cubicBezTo>
                    <a:pt x="16107" y="25003"/>
                    <a:pt x="22332" y="20775"/>
                    <a:pt x="23564" y="14327"/>
                  </a:cubicBezTo>
                  <a:cubicBezTo>
                    <a:pt x="23718" y="13523"/>
                    <a:pt x="23788" y="12705"/>
                    <a:pt x="23773" y="11886"/>
                  </a:cubicBezTo>
                  <a:cubicBezTo>
                    <a:pt x="23773" y="5321"/>
                    <a:pt x="18452" y="0"/>
                    <a:pt x="11888" y="0"/>
                  </a:cubicBezTo>
                  <a:cubicBezTo>
                    <a:pt x="5323" y="0"/>
                    <a:pt x="2" y="5321"/>
                    <a:pt x="2" y="11886"/>
                  </a:cubicBezTo>
                  <a:cubicBezTo>
                    <a:pt x="-101" y="17670"/>
                    <a:pt x="3976" y="22688"/>
                    <a:pt x="9659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="" xmlns:a16="http://schemas.microsoft.com/office/drawing/2014/main" id="{62B4FA86-3594-8732-E262-87112E2CF479}"/>
                </a:ext>
              </a:extLst>
            </p:cNvPr>
            <p:cNvSpPr/>
            <p:nvPr/>
          </p:nvSpPr>
          <p:spPr>
            <a:xfrm>
              <a:off x="7253929" y="2053475"/>
              <a:ext cx="24514" cy="24537"/>
            </a:xfrm>
            <a:custGeom>
              <a:avLst/>
              <a:gdLst>
                <a:gd name="connsiteX0" fmla="*/ 12629 w 24514"/>
                <a:gd name="connsiteY0" fmla="*/ 24538 h 24537"/>
                <a:gd name="connsiteX1" fmla="*/ 24514 w 24514"/>
                <a:gd name="connsiteY1" fmla="*/ 11909 h 24537"/>
                <a:gd name="connsiteX2" fmla="*/ 12629 w 24514"/>
                <a:gd name="connsiteY2" fmla="*/ 24 h 24537"/>
                <a:gd name="connsiteX3" fmla="*/ 23 w 24514"/>
                <a:gd name="connsiteY3" fmla="*/ 11143 h 24537"/>
                <a:gd name="connsiteX4" fmla="*/ 0 w 24514"/>
                <a:gd name="connsiteY4" fmla="*/ 11909 h 24537"/>
                <a:gd name="connsiteX5" fmla="*/ 12629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2629" y="24538"/>
                  </a:moveTo>
                  <a:cubicBezTo>
                    <a:pt x="19312" y="24144"/>
                    <a:pt x="24526" y="18604"/>
                    <a:pt x="24514" y="11909"/>
                  </a:cubicBezTo>
                  <a:cubicBezTo>
                    <a:pt x="24514" y="5345"/>
                    <a:pt x="19193" y="24"/>
                    <a:pt x="12629" y="24"/>
                  </a:cubicBezTo>
                  <a:cubicBezTo>
                    <a:pt x="6077" y="-387"/>
                    <a:pt x="434" y="4592"/>
                    <a:pt x="23" y="11143"/>
                  </a:cubicBezTo>
                  <a:cubicBezTo>
                    <a:pt x="7" y="11398"/>
                    <a:pt x="0" y="11654"/>
                    <a:pt x="0" y="11909"/>
                  </a:cubicBezTo>
                  <a:cubicBezTo>
                    <a:pt x="0" y="18884"/>
                    <a:pt x="5654" y="24538"/>
                    <a:pt x="1262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="" xmlns:a16="http://schemas.microsoft.com/office/drawing/2014/main" id="{20B53624-1AAC-673D-17D5-48A999EA72F7}"/>
                </a:ext>
              </a:extLst>
            </p:cNvPr>
            <p:cNvSpPr/>
            <p:nvPr/>
          </p:nvSpPr>
          <p:spPr>
            <a:xfrm>
              <a:off x="7273986" y="2085441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="" xmlns:a16="http://schemas.microsoft.com/office/drawing/2014/main" id="{E1667D2B-A6FD-E799-8141-B41E1D6E8A19}"/>
                </a:ext>
              </a:extLst>
            </p:cNvPr>
            <p:cNvSpPr/>
            <p:nvPr/>
          </p:nvSpPr>
          <p:spPr>
            <a:xfrm>
              <a:off x="7290329" y="21188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="" xmlns:a16="http://schemas.microsoft.com/office/drawing/2014/main" id="{5FBF0623-D84F-4770-6707-151AE0877FE0}"/>
                </a:ext>
              </a:extLst>
            </p:cNvPr>
            <p:cNvSpPr/>
            <p:nvPr/>
          </p:nvSpPr>
          <p:spPr>
            <a:xfrm>
              <a:off x="7304444" y="2152299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00 w 15637"/>
                <a:gd name="connsiteY1" fmla="*/ 8172 h 15600"/>
                <a:gd name="connsiteX2" fmla="*/ 8952 w 15637"/>
                <a:gd name="connsiteY2" fmla="*/ 37 h 15600"/>
                <a:gd name="connsiteX3" fmla="*/ 8171 w 15637"/>
                <a:gd name="connsiteY3" fmla="*/ 0 h 15600"/>
                <a:gd name="connsiteX4" fmla="*/ 0 w 15637"/>
                <a:gd name="connsiteY4" fmla="*/ 8172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00"/>
                    <a:pt x="15600" y="12274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2" y="11"/>
                    <a:pt x="8432" y="-1"/>
                    <a:pt x="8171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385" y="12392"/>
                    <a:pt x="3933" y="15618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="" xmlns:a16="http://schemas.microsoft.com/office/drawing/2014/main" id="{90991E82-59A1-9C6B-02BF-96E7F4EC5E24}"/>
                </a:ext>
              </a:extLst>
            </p:cNvPr>
            <p:cNvSpPr/>
            <p:nvPr/>
          </p:nvSpPr>
          <p:spPr>
            <a:xfrm>
              <a:off x="7316329" y="2184984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="" xmlns:a16="http://schemas.microsoft.com/office/drawing/2014/main" id="{E8040CD1-1F96-DA9F-70DB-AD6CE9E36F8A}"/>
                </a:ext>
              </a:extLst>
            </p:cNvPr>
            <p:cNvSpPr/>
            <p:nvPr/>
          </p:nvSpPr>
          <p:spPr>
            <a:xfrm>
              <a:off x="7326729" y="2217670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1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="" xmlns:a16="http://schemas.microsoft.com/office/drawing/2014/main" id="{F320AA86-8AFB-A42F-ED99-DA3E14A3106D}"/>
                </a:ext>
              </a:extLst>
            </p:cNvPr>
            <p:cNvSpPr/>
            <p:nvPr/>
          </p:nvSpPr>
          <p:spPr>
            <a:xfrm>
              <a:off x="7331929" y="2251099"/>
              <a:ext cx="17828" cy="17085"/>
            </a:xfrm>
            <a:custGeom>
              <a:avLst/>
              <a:gdLst>
                <a:gd name="connsiteX0" fmla="*/ 8914 w 17828"/>
                <a:gd name="connsiteY0" fmla="*/ 17086 h 17085"/>
                <a:gd name="connsiteX1" fmla="*/ 17829 w 17828"/>
                <a:gd name="connsiteY1" fmla="*/ 8171 h 17085"/>
                <a:gd name="connsiteX2" fmla="*/ 8914 w 17828"/>
                <a:gd name="connsiteY2" fmla="*/ 0 h 17085"/>
                <a:gd name="connsiteX3" fmla="*/ 0 w 17828"/>
                <a:gd name="connsiteY3" fmla="*/ 8914 h 17085"/>
                <a:gd name="connsiteX4" fmla="*/ 8914 w 17828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085">
                  <a:moveTo>
                    <a:pt x="8914" y="17086"/>
                  </a:moveTo>
                  <a:cubicBezTo>
                    <a:pt x="13683" y="16731"/>
                    <a:pt x="17474" y="12940"/>
                    <a:pt x="17829" y="8171"/>
                  </a:cubicBezTo>
                  <a:cubicBezTo>
                    <a:pt x="17441" y="3540"/>
                    <a:pt x="13562" y="-16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="" xmlns:a16="http://schemas.microsoft.com/office/drawing/2014/main" id="{47A79BAA-2F1A-784D-42B8-AA29C6DB65F6}"/>
                </a:ext>
              </a:extLst>
            </p:cNvPr>
            <p:cNvSpPr/>
            <p:nvPr/>
          </p:nvSpPr>
          <p:spPr>
            <a:xfrm>
              <a:off x="7342329" y="22837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="" xmlns:a16="http://schemas.microsoft.com/office/drawing/2014/main" id="{583D4D18-147D-A299-C71B-69595315E179}"/>
                </a:ext>
              </a:extLst>
            </p:cNvPr>
            <p:cNvSpPr/>
            <p:nvPr/>
          </p:nvSpPr>
          <p:spPr>
            <a:xfrm>
              <a:off x="7349015" y="2317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="" xmlns:a16="http://schemas.microsoft.com/office/drawing/2014/main" id="{5C1B0568-C1CE-98FF-455F-6F3E46E97AAF}"/>
                </a:ext>
              </a:extLst>
            </p:cNvPr>
            <p:cNvSpPr/>
            <p:nvPr/>
          </p:nvSpPr>
          <p:spPr>
            <a:xfrm>
              <a:off x="7355701" y="2354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="" xmlns:a16="http://schemas.microsoft.com/office/drawing/2014/main" id="{EBB4587F-5A0E-CB89-4590-8C99DB878A4C}"/>
                </a:ext>
              </a:extLst>
            </p:cNvPr>
            <p:cNvSpPr/>
            <p:nvPr/>
          </p:nvSpPr>
          <p:spPr>
            <a:xfrm>
              <a:off x="7363129" y="23929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="" xmlns:a16="http://schemas.microsoft.com/office/drawing/2014/main" id="{8060BF9B-CDAB-8B77-9AC0-CA9C7992E9FA}"/>
                </a:ext>
              </a:extLst>
            </p:cNvPr>
            <p:cNvSpPr/>
            <p:nvPr/>
          </p:nvSpPr>
          <p:spPr>
            <a:xfrm>
              <a:off x="7363872" y="2433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="" xmlns:a16="http://schemas.microsoft.com/office/drawing/2014/main" id="{BBEE5412-3E97-8C96-BEE9-D18D9CBAF1C0}"/>
                </a:ext>
              </a:extLst>
            </p:cNvPr>
            <p:cNvSpPr/>
            <p:nvPr/>
          </p:nvSpPr>
          <p:spPr>
            <a:xfrm>
              <a:off x="7407701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="" xmlns:a16="http://schemas.microsoft.com/office/drawing/2014/main" id="{E1351ABA-C948-0817-FBE3-8C5FB28C7E80}"/>
                </a:ext>
              </a:extLst>
            </p:cNvPr>
            <p:cNvSpPr/>
            <p:nvPr/>
          </p:nvSpPr>
          <p:spPr>
            <a:xfrm>
              <a:off x="7402501" y="2502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="" xmlns:a16="http://schemas.microsoft.com/office/drawing/2014/main" id="{BF763299-C3E9-AFCF-CFFD-A30BAFAC5677}"/>
                </a:ext>
              </a:extLst>
            </p:cNvPr>
            <p:cNvSpPr/>
            <p:nvPr/>
          </p:nvSpPr>
          <p:spPr>
            <a:xfrm>
              <a:off x="7399529" y="2528874"/>
              <a:ext cx="11143" cy="11196"/>
            </a:xfrm>
            <a:custGeom>
              <a:avLst/>
              <a:gdLst>
                <a:gd name="connsiteX0" fmla="*/ 5200 w 11143"/>
                <a:gd name="connsiteY0" fmla="*/ 11196 h 11196"/>
                <a:gd name="connsiteX1" fmla="*/ 11143 w 11143"/>
                <a:gd name="connsiteY1" fmla="*/ 5253 h 11196"/>
                <a:gd name="connsiteX2" fmla="*/ 5997 w 11143"/>
                <a:gd name="connsiteY2" fmla="*/ 0 h 11196"/>
                <a:gd name="connsiteX3" fmla="*/ 5200 w 11143"/>
                <a:gd name="connsiteY3" fmla="*/ 53 h 11196"/>
                <a:gd name="connsiteX4" fmla="*/ 0 w 11143"/>
                <a:gd name="connsiteY4" fmla="*/ 5253 h 11196"/>
                <a:gd name="connsiteX5" fmla="*/ 5200 w 11143"/>
                <a:gd name="connsiteY5" fmla="*/ 11196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200" y="11196"/>
                  </a:moveTo>
                  <a:cubicBezTo>
                    <a:pt x="8483" y="11196"/>
                    <a:pt x="11143" y="8536"/>
                    <a:pt x="11143" y="5253"/>
                  </a:cubicBezTo>
                  <a:cubicBezTo>
                    <a:pt x="11173" y="2382"/>
                    <a:pt x="8868" y="30"/>
                    <a:pt x="5997" y="0"/>
                  </a:cubicBezTo>
                  <a:cubicBezTo>
                    <a:pt x="5730" y="-2"/>
                    <a:pt x="5464" y="15"/>
                    <a:pt x="5200" y="53"/>
                  </a:cubicBezTo>
                  <a:cubicBezTo>
                    <a:pt x="2328" y="53"/>
                    <a:pt x="0" y="2382"/>
                    <a:pt x="0" y="5253"/>
                  </a:cubicBezTo>
                  <a:cubicBezTo>
                    <a:pt x="-23" y="8266"/>
                    <a:pt x="2211" y="10820"/>
                    <a:pt x="5200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="" xmlns:a16="http://schemas.microsoft.com/office/drawing/2014/main" id="{AAA05AEE-6517-99F5-797C-9A8AE45DE48D}"/>
                </a:ext>
              </a:extLst>
            </p:cNvPr>
            <p:cNvSpPr/>
            <p:nvPr/>
          </p:nvSpPr>
          <p:spPr>
            <a:xfrm>
              <a:off x="7401758" y="257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="" xmlns:a16="http://schemas.microsoft.com/office/drawing/2014/main" id="{21AAC6B7-D07D-7454-1D33-3BB483FDC876}"/>
                </a:ext>
              </a:extLst>
            </p:cNvPr>
            <p:cNvSpPr/>
            <p:nvPr/>
          </p:nvSpPr>
          <p:spPr>
            <a:xfrm>
              <a:off x="7392100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="" xmlns:a16="http://schemas.microsoft.com/office/drawing/2014/main" id="{2C2B872B-0D18-E885-F9EB-E21A17902C75}"/>
                </a:ext>
              </a:extLst>
            </p:cNvPr>
            <p:cNvSpPr/>
            <p:nvPr/>
          </p:nvSpPr>
          <p:spPr>
            <a:xfrm>
              <a:off x="7386900" y="26329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="" xmlns:a16="http://schemas.microsoft.com/office/drawing/2014/main" id="{3850EF52-CA00-1EAF-42DF-45803AEB913F}"/>
                </a:ext>
              </a:extLst>
            </p:cNvPr>
            <p:cNvSpPr/>
            <p:nvPr/>
          </p:nvSpPr>
          <p:spPr>
            <a:xfrm>
              <a:off x="7380958" y="26685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="" xmlns:a16="http://schemas.microsoft.com/office/drawing/2014/main" id="{FAD9389E-3328-7F63-EC64-B2E4E21C6FE9}"/>
                </a:ext>
              </a:extLst>
            </p:cNvPr>
            <p:cNvSpPr/>
            <p:nvPr/>
          </p:nvSpPr>
          <p:spPr>
            <a:xfrm>
              <a:off x="7373529" y="27027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="" xmlns:a16="http://schemas.microsoft.com/office/drawing/2014/main" id="{D57B6F3D-992A-6C09-9D4D-E5D45C917D99}"/>
                </a:ext>
              </a:extLst>
            </p:cNvPr>
            <p:cNvSpPr/>
            <p:nvPr/>
          </p:nvSpPr>
          <p:spPr>
            <a:xfrm>
              <a:off x="7364285" y="2739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="" xmlns:a16="http://schemas.microsoft.com/office/drawing/2014/main" id="{0F05A390-3CE7-9A7D-1B0D-D45BCBC3227F}"/>
                </a:ext>
              </a:extLst>
            </p:cNvPr>
            <p:cNvSpPr/>
            <p:nvPr/>
          </p:nvSpPr>
          <p:spPr>
            <a:xfrm>
              <a:off x="7352729" y="2770356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="" xmlns:a16="http://schemas.microsoft.com/office/drawing/2014/main" id="{72EC548B-17A6-2CEC-4FD4-709D1C20A6B5}"/>
                </a:ext>
              </a:extLst>
            </p:cNvPr>
            <p:cNvSpPr/>
            <p:nvPr/>
          </p:nvSpPr>
          <p:spPr>
            <a:xfrm>
              <a:off x="7326729" y="28342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="" xmlns:a16="http://schemas.microsoft.com/office/drawing/2014/main" id="{58203745-BA63-EDCA-1601-587B2632096F}"/>
                </a:ext>
              </a:extLst>
            </p:cNvPr>
            <p:cNvSpPr/>
            <p:nvPr/>
          </p:nvSpPr>
          <p:spPr>
            <a:xfrm>
              <a:off x="7311872" y="286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="" xmlns:a16="http://schemas.microsoft.com/office/drawing/2014/main" id="{75166F7A-8124-0D47-F3D1-EDEAF3136FF4}"/>
                </a:ext>
              </a:extLst>
            </p:cNvPr>
            <p:cNvSpPr/>
            <p:nvPr/>
          </p:nvSpPr>
          <p:spPr>
            <a:xfrm>
              <a:off x="7295529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="" xmlns:a16="http://schemas.microsoft.com/office/drawing/2014/main" id="{7D671BA7-027C-73C9-D0A0-D15BB749F0FC}"/>
                </a:ext>
              </a:extLst>
            </p:cNvPr>
            <p:cNvSpPr/>
            <p:nvPr/>
          </p:nvSpPr>
          <p:spPr>
            <a:xfrm>
              <a:off x="6190157" y="3289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="" xmlns:a16="http://schemas.microsoft.com/office/drawing/2014/main" id="{FA522AA4-B8B5-0B3B-4969-069DD73DB98B}"/>
                </a:ext>
              </a:extLst>
            </p:cNvPr>
            <p:cNvSpPr/>
            <p:nvPr/>
          </p:nvSpPr>
          <p:spPr>
            <a:xfrm>
              <a:off x="6158214" y="327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="" xmlns:a16="http://schemas.microsoft.com/office/drawing/2014/main" id="{66817E71-7E96-CD2A-9650-6E6F6F96B45C}"/>
                </a:ext>
              </a:extLst>
            </p:cNvPr>
            <p:cNvSpPr/>
            <p:nvPr/>
          </p:nvSpPr>
          <p:spPr>
            <a:xfrm>
              <a:off x="6126271" y="3263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="" xmlns:a16="http://schemas.microsoft.com/office/drawing/2014/main" id="{1FE46AB3-5302-CD0F-2114-B16FF396C7AE}"/>
                </a:ext>
              </a:extLst>
            </p:cNvPr>
            <p:cNvSpPr/>
            <p:nvPr/>
          </p:nvSpPr>
          <p:spPr>
            <a:xfrm>
              <a:off x="6093585" y="32428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="" xmlns:a16="http://schemas.microsoft.com/office/drawing/2014/main" id="{E37BBF67-E775-9308-7AE4-32D4288630B4}"/>
                </a:ext>
              </a:extLst>
            </p:cNvPr>
            <p:cNvSpPr/>
            <p:nvPr/>
          </p:nvSpPr>
          <p:spPr>
            <a:xfrm>
              <a:off x="6063871" y="3225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="" xmlns:a16="http://schemas.microsoft.com/office/drawing/2014/main" id="{040A507C-EE13-465F-80C3-1CF02806FF0D}"/>
                </a:ext>
              </a:extLst>
            </p:cNvPr>
            <p:cNvSpPr/>
            <p:nvPr/>
          </p:nvSpPr>
          <p:spPr>
            <a:xfrm>
              <a:off x="6034157" y="320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="" xmlns:a16="http://schemas.microsoft.com/office/drawing/2014/main" id="{CB5F6ECE-5120-CDAA-130A-04BB00A1131C}"/>
                </a:ext>
              </a:extLst>
            </p:cNvPr>
            <p:cNvSpPr/>
            <p:nvPr/>
          </p:nvSpPr>
          <p:spPr>
            <a:xfrm>
              <a:off x="6005763" y="31922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="" xmlns:a16="http://schemas.microsoft.com/office/drawing/2014/main" id="{E283CCE4-1CC3-25A0-E9C4-599DCF937181}"/>
                </a:ext>
              </a:extLst>
            </p:cNvPr>
            <p:cNvSpPr/>
            <p:nvPr/>
          </p:nvSpPr>
          <p:spPr>
            <a:xfrm>
              <a:off x="5979928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="" xmlns:a16="http://schemas.microsoft.com/office/drawing/2014/main" id="{0DD0F383-3636-3792-D57A-AF8D7BA15813}"/>
                </a:ext>
              </a:extLst>
            </p:cNvPr>
            <p:cNvSpPr/>
            <p:nvPr/>
          </p:nvSpPr>
          <p:spPr>
            <a:xfrm>
              <a:off x="5952442" y="3146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="" xmlns:a16="http://schemas.microsoft.com/office/drawing/2014/main" id="{04EB3222-0451-0149-374F-553A53ED2C3B}"/>
                </a:ext>
              </a:extLst>
            </p:cNvPr>
            <p:cNvSpPr/>
            <p:nvPr/>
          </p:nvSpPr>
          <p:spPr>
            <a:xfrm>
              <a:off x="5929414" y="312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="" xmlns:a16="http://schemas.microsoft.com/office/drawing/2014/main" id="{A6461E53-0AC8-2751-E434-4C4D86E61152}"/>
                </a:ext>
              </a:extLst>
            </p:cNvPr>
            <p:cNvSpPr/>
            <p:nvPr/>
          </p:nvSpPr>
          <p:spPr>
            <a:xfrm>
              <a:off x="5901185" y="3103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="" xmlns:a16="http://schemas.microsoft.com/office/drawing/2014/main" id="{8B4B2329-4152-793C-D5B0-CB4EA23F6B03}"/>
                </a:ext>
              </a:extLst>
            </p:cNvPr>
            <p:cNvSpPr/>
            <p:nvPr/>
          </p:nvSpPr>
          <p:spPr>
            <a:xfrm>
              <a:off x="5876671" y="30771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="" xmlns:a16="http://schemas.microsoft.com/office/drawing/2014/main" id="{26ED6624-077D-1231-A2CC-69CA7E3E5563}"/>
                </a:ext>
              </a:extLst>
            </p:cNvPr>
            <p:cNvSpPr/>
            <p:nvPr/>
          </p:nvSpPr>
          <p:spPr>
            <a:xfrm>
              <a:off x="5855128" y="3052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="" xmlns:a16="http://schemas.microsoft.com/office/drawing/2014/main" id="{59584A5A-233F-3950-5B4F-789603D5C16E}"/>
                </a:ext>
              </a:extLst>
            </p:cNvPr>
            <p:cNvSpPr/>
            <p:nvPr/>
          </p:nvSpPr>
          <p:spPr>
            <a:xfrm>
              <a:off x="5829128" y="3023671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="" xmlns:a16="http://schemas.microsoft.com/office/drawing/2014/main" id="{D2E903A5-BD56-105B-600C-C11D973490D5}"/>
                </a:ext>
              </a:extLst>
            </p:cNvPr>
            <p:cNvSpPr/>
            <p:nvPr/>
          </p:nvSpPr>
          <p:spPr>
            <a:xfrm>
              <a:off x="5809153" y="29998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="" xmlns:a16="http://schemas.microsoft.com/office/drawing/2014/main" id="{B7AA3BE7-7AF1-5733-DA8B-3D192910A585}"/>
                </a:ext>
              </a:extLst>
            </p:cNvPr>
            <p:cNvSpPr/>
            <p:nvPr/>
          </p:nvSpPr>
          <p:spPr>
            <a:xfrm>
              <a:off x="5789014" y="2972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="" xmlns:a16="http://schemas.microsoft.com/office/drawing/2014/main" id="{8693C6A1-1A66-15EF-0930-B299BA9CB45E}"/>
                </a:ext>
              </a:extLst>
            </p:cNvPr>
            <p:cNvSpPr/>
            <p:nvPr/>
          </p:nvSpPr>
          <p:spPr>
            <a:xfrm>
              <a:off x="5770442" y="2939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="" xmlns:a16="http://schemas.microsoft.com/office/drawing/2014/main" id="{44ADFEC1-20DF-53C6-03A0-0AF7C26FBB24}"/>
                </a:ext>
              </a:extLst>
            </p:cNvPr>
            <p:cNvSpPr/>
            <p:nvPr/>
          </p:nvSpPr>
          <p:spPr>
            <a:xfrm>
              <a:off x="5751871" y="29114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="" xmlns:a16="http://schemas.microsoft.com/office/drawing/2014/main" id="{89329C76-14F7-BD7A-5793-14E39175D491}"/>
                </a:ext>
              </a:extLst>
            </p:cNvPr>
            <p:cNvSpPr/>
            <p:nvPr/>
          </p:nvSpPr>
          <p:spPr>
            <a:xfrm>
              <a:off x="5679814" y="27540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="" xmlns:a16="http://schemas.microsoft.com/office/drawing/2014/main" id="{87A681BE-6C42-263C-F472-3ABCF2454383}"/>
                </a:ext>
              </a:extLst>
            </p:cNvPr>
            <p:cNvSpPr/>
            <p:nvPr/>
          </p:nvSpPr>
          <p:spPr>
            <a:xfrm>
              <a:off x="5669414" y="2720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="" xmlns:a16="http://schemas.microsoft.com/office/drawing/2014/main" id="{65EF4019-70F9-85F8-C590-51F569CB2D7C}"/>
                </a:ext>
              </a:extLst>
            </p:cNvPr>
            <p:cNvSpPr/>
            <p:nvPr/>
          </p:nvSpPr>
          <p:spPr>
            <a:xfrm>
              <a:off x="5660499" y="2688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="" xmlns:a16="http://schemas.microsoft.com/office/drawing/2014/main" id="{E09CD0A4-FAE7-A65D-41D1-2D0EE0106FAF}"/>
                </a:ext>
              </a:extLst>
            </p:cNvPr>
            <p:cNvSpPr/>
            <p:nvPr/>
          </p:nvSpPr>
          <p:spPr>
            <a:xfrm>
              <a:off x="5409414" y="1359670"/>
              <a:ext cx="74285" cy="74285"/>
            </a:xfrm>
            <a:custGeom>
              <a:avLst/>
              <a:gdLst/>
              <a:ahLst/>
              <a:cxnLst/>
              <a:rect l="l" t="t" r="r" b="b"/>
              <a:pathLst>
                <a:path w="74285" h="74285"/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="" xmlns:a16="http://schemas.microsoft.com/office/drawing/2014/main" id="{60A641EE-1F0E-B194-C1E1-500D9D1F23DA}"/>
                </a:ext>
              </a:extLst>
            </p:cNvPr>
            <p:cNvSpPr/>
            <p:nvPr/>
          </p:nvSpPr>
          <p:spPr>
            <a:xfrm>
              <a:off x="5645642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="" xmlns:a16="http://schemas.microsoft.com/office/drawing/2014/main" id="{28CBAB3A-0804-8EB6-095B-12E47AD6F9C2}"/>
                </a:ext>
              </a:extLst>
            </p:cNvPr>
            <p:cNvSpPr/>
            <p:nvPr/>
          </p:nvSpPr>
          <p:spPr>
            <a:xfrm>
              <a:off x="5639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="" xmlns:a16="http://schemas.microsoft.com/office/drawing/2014/main" id="{F7195CEF-FD20-CD67-BA26-B4F5628BB2F4}"/>
                </a:ext>
              </a:extLst>
            </p:cNvPr>
            <p:cNvSpPr/>
            <p:nvPr/>
          </p:nvSpPr>
          <p:spPr>
            <a:xfrm>
              <a:off x="5634334" y="25526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3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="" xmlns:a16="http://schemas.microsoft.com/office/drawing/2014/main" id="{17A5DBED-A13E-F215-71ED-505EEF267CF2}"/>
                </a:ext>
              </a:extLst>
            </p:cNvPr>
            <p:cNvSpPr/>
            <p:nvPr/>
          </p:nvSpPr>
          <p:spPr>
            <a:xfrm>
              <a:off x="5632271" y="2519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="" xmlns:a16="http://schemas.microsoft.com/office/drawing/2014/main" id="{E2CF4341-7968-A53E-E41F-5C7711346B3C}"/>
                </a:ext>
              </a:extLst>
            </p:cNvPr>
            <p:cNvSpPr/>
            <p:nvPr/>
          </p:nvSpPr>
          <p:spPr>
            <a:xfrm>
              <a:off x="5630785" y="2481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="" xmlns:a16="http://schemas.microsoft.com/office/drawing/2014/main" id="{86F1720F-1AAA-7C8A-C443-0670A4E08FFE}"/>
                </a:ext>
              </a:extLst>
            </p:cNvPr>
            <p:cNvSpPr/>
            <p:nvPr/>
          </p:nvSpPr>
          <p:spPr>
            <a:xfrm>
              <a:off x="5660499" y="2242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="" xmlns:a16="http://schemas.microsoft.com/office/drawing/2014/main" id="{0AEDC234-4E85-9B28-7092-7579B2C2407C}"/>
                </a:ext>
              </a:extLst>
            </p:cNvPr>
            <p:cNvSpPr/>
            <p:nvPr/>
          </p:nvSpPr>
          <p:spPr>
            <a:xfrm>
              <a:off x="5669414" y="22087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="" xmlns:a16="http://schemas.microsoft.com/office/drawing/2014/main" id="{4BD40699-9565-EB1B-DD84-20913334B947}"/>
                </a:ext>
              </a:extLst>
            </p:cNvPr>
            <p:cNvSpPr/>
            <p:nvPr/>
          </p:nvSpPr>
          <p:spPr>
            <a:xfrm>
              <a:off x="5679814" y="21760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="" xmlns:a16="http://schemas.microsoft.com/office/drawing/2014/main" id="{C90E54F0-5EC1-DB0B-C1CE-673EEE3078E4}"/>
                </a:ext>
              </a:extLst>
            </p:cNvPr>
            <p:cNvSpPr/>
            <p:nvPr/>
          </p:nvSpPr>
          <p:spPr>
            <a:xfrm>
              <a:off x="5691699" y="21433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="" xmlns:a16="http://schemas.microsoft.com/office/drawing/2014/main" id="{35BCE7E2-79F5-D896-0578-0D39EF951E5B}"/>
                </a:ext>
              </a:extLst>
            </p:cNvPr>
            <p:cNvSpPr/>
            <p:nvPr/>
          </p:nvSpPr>
          <p:spPr>
            <a:xfrm>
              <a:off x="5701357" y="210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="" xmlns:a16="http://schemas.microsoft.com/office/drawing/2014/main" id="{39418B03-B2D8-9C66-4973-85B62AEB40FA}"/>
                </a:ext>
              </a:extLst>
            </p:cNvPr>
            <p:cNvSpPr/>
            <p:nvPr/>
          </p:nvSpPr>
          <p:spPr>
            <a:xfrm>
              <a:off x="5712452" y="2072771"/>
              <a:ext cx="14203" cy="14203"/>
            </a:xfrm>
            <a:custGeom>
              <a:avLst/>
              <a:gdLst>
                <a:gd name="connsiteX0" fmla="*/ 7476 w 14203"/>
                <a:gd name="connsiteY0" fmla="*/ 14156 h 14203"/>
                <a:gd name="connsiteX1" fmla="*/ 14203 w 14203"/>
                <a:gd name="connsiteY1" fmla="*/ 7512 h 14203"/>
                <a:gd name="connsiteX2" fmla="*/ 14162 w 14203"/>
                <a:gd name="connsiteY2" fmla="*/ 6728 h 14203"/>
                <a:gd name="connsiteX3" fmla="*/ 7476 w 14203"/>
                <a:gd name="connsiteY3" fmla="*/ 42 h 14203"/>
                <a:gd name="connsiteX4" fmla="*/ 89 w 14203"/>
                <a:gd name="connsiteY4" fmla="*/ 5943 h 14203"/>
                <a:gd name="connsiteX5" fmla="*/ 47 w 14203"/>
                <a:gd name="connsiteY5" fmla="*/ 6728 h 14203"/>
                <a:gd name="connsiteX6" fmla="*/ 5897 w 14203"/>
                <a:gd name="connsiteY6" fmla="*/ 14156 h 14203"/>
                <a:gd name="connsiteX7" fmla="*/ 7476 w 14203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5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60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="" xmlns:a16="http://schemas.microsoft.com/office/drawing/2014/main" id="{2FA5993D-FA3B-D3F7-2100-A98618A60E7D}"/>
                </a:ext>
              </a:extLst>
            </p:cNvPr>
            <p:cNvSpPr/>
            <p:nvPr/>
          </p:nvSpPr>
          <p:spPr>
            <a:xfrm>
              <a:off x="5728099" y="2041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="" xmlns:a16="http://schemas.microsoft.com/office/drawing/2014/main" id="{E1A7DD28-4722-2CD1-9EDD-169CC03B1A87}"/>
                </a:ext>
              </a:extLst>
            </p:cNvPr>
            <p:cNvSpPr/>
            <p:nvPr/>
          </p:nvSpPr>
          <p:spPr>
            <a:xfrm>
              <a:off x="5744442" y="20133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="" xmlns:a16="http://schemas.microsoft.com/office/drawing/2014/main" id="{3795AD49-4A22-63B5-33E6-D55442804B7F}"/>
                </a:ext>
              </a:extLst>
            </p:cNvPr>
            <p:cNvSpPr/>
            <p:nvPr/>
          </p:nvSpPr>
          <p:spPr>
            <a:xfrm>
              <a:off x="5765985" y="1985155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="" xmlns:a16="http://schemas.microsoft.com/office/drawing/2014/main" id="{FFA5D151-C77E-6031-2FBB-CD25FD559497}"/>
                </a:ext>
              </a:extLst>
            </p:cNvPr>
            <p:cNvSpPr/>
            <p:nvPr/>
          </p:nvSpPr>
          <p:spPr>
            <a:xfrm>
              <a:off x="5789014" y="19598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="" xmlns:a16="http://schemas.microsoft.com/office/drawing/2014/main" id="{DACF529F-CD16-06E4-7458-ADADF732BF07}"/>
                </a:ext>
              </a:extLst>
            </p:cNvPr>
            <p:cNvSpPr/>
            <p:nvPr/>
          </p:nvSpPr>
          <p:spPr>
            <a:xfrm>
              <a:off x="5855128" y="187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="" xmlns:a16="http://schemas.microsoft.com/office/drawing/2014/main" id="{6092558F-67C4-54A2-D15C-D26F9C691A11}"/>
                </a:ext>
              </a:extLst>
            </p:cNvPr>
            <p:cNvSpPr/>
            <p:nvPr/>
          </p:nvSpPr>
          <p:spPr>
            <a:xfrm>
              <a:off x="5876671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="" xmlns:a16="http://schemas.microsoft.com/office/drawing/2014/main" id="{2B979BFE-C082-5F48-3C97-8FDE4FDE01A9}"/>
                </a:ext>
              </a:extLst>
            </p:cNvPr>
            <p:cNvSpPr/>
            <p:nvPr/>
          </p:nvSpPr>
          <p:spPr>
            <a:xfrm>
              <a:off x="5951700" y="17808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="" xmlns:a16="http://schemas.microsoft.com/office/drawing/2014/main" id="{12C1B5B3-00EB-CBF9-A5DA-23FB1D3F4660}"/>
                </a:ext>
              </a:extLst>
            </p:cNvPr>
            <p:cNvSpPr/>
            <p:nvPr/>
          </p:nvSpPr>
          <p:spPr>
            <a:xfrm>
              <a:off x="5979598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="" xmlns:a16="http://schemas.microsoft.com/office/drawing/2014/main" id="{BF90D89A-60AA-2A2D-09CD-9F5745C8E113}"/>
                </a:ext>
              </a:extLst>
            </p:cNvPr>
            <p:cNvSpPr/>
            <p:nvPr/>
          </p:nvSpPr>
          <p:spPr>
            <a:xfrm>
              <a:off x="6007414" y="17392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="" xmlns:a16="http://schemas.microsoft.com/office/drawing/2014/main" id="{BCD3E7A8-C69A-A01A-DD7D-C34B6BEA3150}"/>
                </a:ext>
              </a:extLst>
            </p:cNvPr>
            <p:cNvSpPr/>
            <p:nvPr/>
          </p:nvSpPr>
          <p:spPr>
            <a:xfrm>
              <a:off x="6666329" y="1589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="" xmlns:a16="http://schemas.microsoft.com/office/drawing/2014/main" id="{663D6275-ECA2-C507-57E2-8F4904989BD6}"/>
                </a:ext>
              </a:extLst>
            </p:cNvPr>
            <p:cNvSpPr/>
            <p:nvPr/>
          </p:nvSpPr>
          <p:spPr>
            <a:xfrm>
              <a:off x="6895129" y="1656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5943 h 5942"/>
                <a:gd name="connsiteX2" fmla="*/ 0 w 74285"/>
                <a:gd name="connsiteY2" fmla="*/ 5943 h 5942"/>
                <a:gd name="connsiteX3" fmla="*/ 0 w 74285"/>
                <a:gd name="connsiteY3" fmla="*/ 5943 h 5942"/>
                <a:gd name="connsiteX4" fmla="*/ 0 w 74285"/>
                <a:gd name="connsiteY4" fmla="*/ 0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5943"/>
                  </a:lnTo>
                  <a:lnTo>
                    <a:pt x="0" y="5943"/>
                  </a:lnTo>
                  <a:lnTo>
                    <a:pt x="0" y="59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="" xmlns:a16="http://schemas.microsoft.com/office/drawing/2014/main" id="{C49E1EE6-DDE6-45BD-848E-32ED38BBCF4C}"/>
                </a:ext>
              </a:extLst>
            </p:cNvPr>
            <p:cNvSpPr/>
            <p:nvPr/>
          </p:nvSpPr>
          <p:spPr>
            <a:xfrm>
              <a:off x="6924843" y="1679841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="" xmlns:a16="http://schemas.microsoft.com/office/drawing/2014/main" id="{7384A9DF-7CDE-F671-3778-811D51DD5B94}"/>
                </a:ext>
              </a:extLst>
            </p:cNvPr>
            <p:cNvSpPr/>
            <p:nvPr/>
          </p:nvSpPr>
          <p:spPr>
            <a:xfrm>
              <a:off x="6955300" y="1689498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="" xmlns:a16="http://schemas.microsoft.com/office/drawing/2014/main" id="{6B28B97C-0C75-04EB-13F3-750C22668FE9}"/>
                </a:ext>
              </a:extLst>
            </p:cNvPr>
            <p:cNvSpPr/>
            <p:nvPr/>
          </p:nvSpPr>
          <p:spPr>
            <a:xfrm>
              <a:off x="6981254" y="1703565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9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="" xmlns:a16="http://schemas.microsoft.com/office/drawing/2014/main" id="{DCB7C44B-B9FA-9A87-2932-EDD71C7C959B}"/>
                </a:ext>
              </a:extLst>
            </p:cNvPr>
            <p:cNvSpPr/>
            <p:nvPr/>
          </p:nvSpPr>
          <p:spPr>
            <a:xfrm>
              <a:off x="7010224" y="1722885"/>
              <a:ext cx="14202" cy="14203"/>
            </a:xfrm>
            <a:custGeom>
              <a:avLst/>
              <a:gdLst>
                <a:gd name="connsiteX0" fmla="*/ 7476 w 14202"/>
                <a:gd name="connsiteY0" fmla="*/ 14156 h 14203"/>
                <a:gd name="connsiteX1" fmla="*/ 14203 w 14202"/>
                <a:gd name="connsiteY1" fmla="*/ 7512 h 14203"/>
                <a:gd name="connsiteX2" fmla="*/ 14162 w 14202"/>
                <a:gd name="connsiteY2" fmla="*/ 6728 h 14203"/>
                <a:gd name="connsiteX3" fmla="*/ 7476 w 14202"/>
                <a:gd name="connsiteY3" fmla="*/ 42 h 14203"/>
                <a:gd name="connsiteX4" fmla="*/ 89 w 14202"/>
                <a:gd name="connsiteY4" fmla="*/ 5943 h 14203"/>
                <a:gd name="connsiteX5" fmla="*/ 47 w 14202"/>
                <a:gd name="connsiteY5" fmla="*/ 6728 h 14203"/>
                <a:gd name="connsiteX6" fmla="*/ 5897 w 14202"/>
                <a:gd name="connsiteY6" fmla="*/ 14156 h 14203"/>
                <a:gd name="connsiteX7" fmla="*/ 7476 w 14202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2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4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59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="" xmlns:a16="http://schemas.microsoft.com/office/drawing/2014/main" id="{DAD01C49-B9EC-2E98-4D1F-4A9945E97F41}"/>
                </a:ext>
              </a:extLst>
            </p:cNvPr>
            <p:cNvSpPr/>
            <p:nvPr/>
          </p:nvSpPr>
          <p:spPr>
            <a:xfrm>
              <a:off x="7034043" y="17400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="" xmlns:a16="http://schemas.microsoft.com/office/drawing/2014/main" id="{7217FC65-823B-54A1-1DB5-4A67BE8B63D2}"/>
                </a:ext>
              </a:extLst>
            </p:cNvPr>
            <p:cNvSpPr/>
            <p:nvPr/>
          </p:nvSpPr>
          <p:spPr>
            <a:xfrm>
              <a:off x="7061529" y="1758584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="" xmlns:a16="http://schemas.microsoft.com/office/drawing/2014/main" id="{0FBFCA23-6D69-FF71-A900-C82003FEAA2C}"/>
                </a:ext>
              </a:extLst>
            </p:cNvPr>
            <p:cNvSpPr/>
            <p:nvPr/>
          </p:nvSpPr>
          <p:spPr>
            <a:xfrm>
              <a:off x="7089757" y="1778641"/>
              <a:ext cx="28228" cy="27253"/>
            </a:xfrm>
            <a:custGeom>
              <a:avLst/>
              <a:gdLst>
                <a:gd name="connsiteX0" fmla="*/ 10400 w 28228"/>
                <a:gd name="connsiteY0" fmla="*/ 26743 h 27253"/>
                <a:gd name="connsiteX1" fmla="*/ 27756 w 28228"/>
                <a:gd name="connsiteY1" fmla="*/ 16884 h 27253"/>
                <a:gd name="connsiteX2" fmla="*/ 28229 w 28228"/>
                <a:gd name="connsiteY2" fmla="*/ 14114 h 27253"/>
                <a:gd name="connsiteX3" fmla="*/ 14114 w 28228"/>
                <a:gd name="connsiteY3" fmla="*/ 0 h 27253"/>
                <a:gd name="connsiteX4" fmla="*/ 0 w 28228"/>
                <a:gd name="connsiteY4" fmla="*/ 14114 h 27253"/>
                <a:gd name="connsiteX5" fmla="*/ 10400 w 28228"/>
                <a:gd name="connsiteY5" fmla="*/ 26743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28" h="27253">
                  <a:moveTo>
                    <a:pt x="10400" y="26743"/>
                  </a:moveTo>
                  <a:cubicBezTo>
                    <a:pt x="17915" y="28813"/>
                    <a:pt x="25686" y="24399"/>
                    <a:pt x="27756" y="16884"/>
                  </a:cubicBezTo>
                  <a:cubicBezTo>
                    <a:pt x="28005" y="15979"/>
                    <a:pt x="28163" y="15051"/>
                    <a:pt x="28229" y="14114"/>
                  </a:cubicBezTo>
                  <a:cubicBezTo>
                    <a:pt x="27856" y="6479"/>
                    <a:pt x="21750" y="373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187" y="20201"/>
                    <a:pt x="4462" y="25393"/>
                    <a:pt x="10400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="" xmlns:a16="http://schemas.microsoft.com/office/drawing/2014/main" id="{EBCF4693-BCF5-1710-927D-714C0D8D1CF3}"/>
                </a:ext>
              </a:extLst>
            </p:cNvPr>
            <p:cNvSpPr/>
            <p:nvPr/>
          </p:nvSpPr>
          <p:spPr>
            <a:xfrm>
              <a:off x="7110558" y="1800927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="" xmlns:a16="http://schemas.microsoft.com/office/drawing/2014/main" id="{BDFD0247-7F55-16C9-1A8E-42A76DC9CA3C}"/>
                </a:ext>
              </a:extLst>
            </p:cNvPr>
            <p:cNvSpPr/>
            <p:nvPr/>
          </p:nvSpPr>
          <p:spPr>
            <a:xfrm>
              <a:off x="7134329" y="1823956"/>
              <a:ext cx="31960" cy="31960"/>
            </a:xfrm>
            <a:custGeom>
              <a:avLst/>
              <a:gdLst>
                <a:gd name="connsiteX0" fmla="*/ 16343 w 31960"/>
                <a:gd name="connsiteY0" fmla="*/ 31943 h 31960"/>
                <a:gd name="connsiteX1" fmla="*/ 31943 w 31960"/>
                <a:gd name="connsiteY1" fmla="*/ 16343 h 31960"/>
                <a:gd name="connsiteX2" fmla="*/ 17103 w 31960"/>
                <a:gd name="connsiteY2" fmla="*/ 18 h 31960"/>
                <a:gd name="connsiteX3" fmla="*/ 16343 w 31960"/>
                <a:gd name="connsiteY3" fmla="*/ 0 h 31960"/>
                <a:gd name="connsiteX4" fmla="*/ 0 w 31960"/>
                <a:gd name="connsiteY4" fmla="*/ 16343 h 31960"/>
                <a:gd name="connsiteX5" fmla="*/ 15582 w 31960"/>
                <a:gd name="connsiteY5" fmla="*/ 31961 h 31960"/>
                <a:gd name="connsiteX6" fmla="*/ 16343 w 31960"/>
                <a:gd name="connsiteY6" fmla="*/ 31943 h 3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60" h="31960">
                  <a:moveTo>
                    <a:pt x="16343" y="31943"/>
                  </a:moveTo>
                  <a:cubicBezTo>
                    <a:pt x="24959" y="31943"/>
                    <a:pt x="31943" y="24959"/>
                    <a:pt x="31943" y="16343"/>
                  </a:cubicBezTo>
                  <a:cubicBezTo>
                    <a:pt x="32353" y="7737"/>
                    <a:pt x="25709" y="428"/>
                    <a:pt x="17103" y="18"/>
                  </a:cubicBezTo>
                  <a:cubicBezTo>
                    <a:pt x="16850" y="6"/>
                    <a:pt x="16596" y="0"/>
                    <a:pt x="16343" y="0"/>
                  </a:cubicBezTo>
                  <a:cubicBezTo>
                    <a:pt x="7317" y="0"/>
                    <a:pt x="0" y="7317"/>
                    <a:pt x="0" y="16343"/>
                  </a:cubicBezTo>
                  <a:cubicBezTo>
                    <a:pt x="-10" y="24959"/>
                    <a:pt x="6967" y="31951"/>
                    <a:pt x="15582" y="31961"/>
                  </a:cubicBezTo>
                  <a:cubicBezTo>
                    <a:pt x="15836" y="31961"/>
                    <a:pt x="16090" y="31955"/>
                    <a:pt x="16343" y="31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="" xmlns:a16="http://schemas.microsoft.com/office/drawing/2014/main" id="{23E022FE-4F91-52BE-B971-C4E5713C1CCE}"/>
                </a:ext>
              </a:extLst>
            </p:cNvPr>
            <p:cNvSpPr/>
            <p:nvPr/>
          </p:nvSpPr>
          <p:spPr>
            <a:xfrm>
              <a:off x="7159586" y="1849956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="" xmlns:a16="http://schemas.microsoft.com/office/drawing/2014/main" id="{82CE7978-2309-94AB-39B8-6846DAD9995C}"/>
                </a:ext>
              </a:extLst>
            </p:cNvPr>
            <p:cNvSpPr/>
            <p:nvPr/>
          </p:nvSpPr>
          <p:spPr>
            <a:xfrm>
              <a:off x="7184100" y="18781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="" xmlns:a16="http://schemas.microsoft.com/office/drawing/2014/main" id="{78D3202A-2E54-90EB-2DB6-216463BA94C3}"/>
                </a:ext>
              </a:extLst>
            </p:cNvPr>
            <p:cNvSpPr/>
            <p:nvPr/>
          </p:nvSpPr>
          <p:spPr>
            <a:xfrm>
              <a:off x="7207129" y="19064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="" xmlns:a16="http://schemas.microsoft.com/office/drawing/2014/main" id="{F7CA7C81-9942-CFA6-2B62-1559D8A4A1FA}"/>
                </a:ext>
              </a:extLst>
            </p:cNvPr>
            <p:cNvSpPr/>
            <p:nvPr/>
          </p:nvSpPr>
          <p:spPr>
            <a:xfrm>
              <a:off x="7232386" y="1939098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="" xmlns:a16="http://schemas.microsoft.com/office/drawing/2014/main" id="{10A71E05-AB97-292C-EAD1-16072F8BB3A7}"/>
                </a:ext>
              </a:extLst>
            </p:cNvPr>
            <p:cNvSpPr/>
            <p:nvPr/>
          </p:nvSpPr>
          <p:spPr>
            <a:xfrm>
              <a:off x="7246471" y="1964356"/>
              <a:ext cx="20116" cy="20812"/>
            </a:xfrm>
            <a:custGeom>
              <a:avLst/>
              <a:gdLst>
                <a:gd name="connsiteX0" fmla="*/ 13401 w 20116"/>
                <a:gd name="connsiteY0" fmla="*/ 20057 h 20812"/>
                <a:gd name="connsiteX1" fmla="*/ 20087 w 20116"/>
                <a:gd name="connsiteY1" fmla="*/ 10400 h 20812"/>
                <a:gd name="connsiteX2" fmla="*/ 11202 w 20116"/>
                <a:gd name="connsiteY2" fmla="*/ 29 h 20812"/>
                <a:gd name="connsiteX3" fmla="*/ 10430 w 20116"/>
                <a:gd name="connsiteY3" fmla="*/ 0 h 20812"/>
                <a:gd name="connsiteX4" fmla="*/ 30 w 20116"/>
                <a:gd name="connsiteY4" fmla="*/ 10400 h 20812"/>
                <a:gd name="connsiteX5" fmla="*/ 8902 w 20116"/>
                <a:gd name="connsiteY5" fmla="*/ 20783 h 20812"/>
                <a:gd name="connsiteX6" fmla="*/ 13401 w 20116"/>
                <a:gd name="connsiteY6" fmla="*/ 20057 h 2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16" h="20812">
                  <a:moveTo>
                    <a:pt x="13401" y="20057"/>
                  </a:moveTo>
                  <a:cubicBezTo>
                    <a:pt x="17556" y="18719"/>
                    <a:pt x="20297" y="14760"/>
                    <a:pt x="20087" y="10400"/>
                  </a:cubicBezTo>
                  <a:cubicBezTo>
                    <a:pt x="20497" y="5082"/>
                    <a:pt x="16519" y="439"/>
                    <a:pt x="11202" y="29"/>
                  </a:cubicBezTo>
                  <a:cubicBezTo>
                    <a:pt x="10945" y="9"/>
                    <a:pt x="10687" y="-1"/>
                    <a:pt x="10430" y="0"/>
                  </a:cubicBezTo>
                  <a:cubicBezTo>
                    <a:pt x="4686" y="0"/>
                    <a:pt x="30" y="4656"/>
                    <a:pt x="30" y="10400"/>
                  </a:cubicBezTo>
                  <a:cubicBezTo>
                    <a:pt x="-387" y="15717"/>
                    <a:pt x="3585" y="20366"/>
                    <a:pt x="8902" y="20783"/>
                  </a:cubicBezTo>
                  <a:cubicBezTo>
                    <a:pt x="10438" y="20903"/>
                    <a:pt x="11981" y="20655"/>
                    <a:pt x="13401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="" xmlns:a16="http://schemas.microsoft.com/office/drawing/2014/main" id="{3DBD844D-A514-A1D5-45E1-EF139B52DC32}"/>
                </a:ext>
              </a:extLst>
            </p:cNvPr>
            <p:cNvSpPr/>
            <p:nvPr/>
          </p:nvSpPr>
          <p:spPr>
            <a:xfrm>
              <a:off x="7266554" y="1994329"/>
              <a:ext cx="19316" cy="19316"/>
            </a:xfrm>
            <a:custGeom>
              <a:avLst/>
              <a:gdLst>
                <a:gd name="connsiteX0" fmla="*/ 11889 w 19316"/>
                <a:gd name="connsiteY0" fmla="*/ 19055 h 19316"/>
                <a:gd name="connsiteX1" fmla="*/ 19053 w 19316"/>
                <a:gd name="connsiteY1" fmla="*/ 7427 h 19316"/>
                <a:gd name="connsiteX2" fmla="*/ 7425 w 19316"/>
                <a:gd name="connsiteY2" fmla="*/ 264 h 19316"/>
                <a:gd name="connsiteX3" fmla="*/ 4 w 19316"/>
                <a:gd name="connsiteY3" fmla="*/ 9398 h 19316"/>
                <a:gd name="connsiteX4" fmla="*/ 9396 w 19316"/>
                <a:gd name="connsiteY4" fmla="*/ 19313 h 19316"/>
                <a:gd name="connsiteX5" fmla="*/ 11889 w 19316"/>
                <a:gd name="connsiteY5" fmla="*/ 19055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16" h="19316">
                  <a:moveTo>
                    <a:pt x="11889" y="19055"/>
                  </a:moveTo>
                  <a:cubicBezTo>
                    <a:pt x="17078" y="17822"/>
                    <a:pt x="20286" y="12616"/>
                    <a:pt x="19053" y="7427"/>
                  </a:cubicBezTo>
                  <a:cubicBezTo>
                    <a:pt x="17820" y="2238"/>
                    <a:pt x="12614" y="-969"/>
                    <a:pt x="7425" y="264"/>
                  </a:cubicBezTo>
                  <a:cubicBezTo>
                    <a:pt x="3168" y="1275"/>
                    <a:pt x="122" y="5023"/>
                    <a:pt x="4" y="9398"/>
                  </a:cubicBezTo>
                  <a:cubicBezTo>
                    <a:pt x="-141" y="14729"/>
                    <a:pt x="4064" y="19169"/>
                    <a:pt x="9396" y="19313"/>
                  </a:cubicBezTo>
                  <a:cubicBezTo>
                    <a:pt x="10235" y="19336"/>
                    <a:pt x="11073" y="19249"/>
                    <a:pt x="11889" y="1905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="" xmlns:a16="http://schemas.microsoft.com/office/drawing/2014/main" id="{F23581F0-8A4A-CFE7-F916-67E1BF84409B}"/>
                </a:ext>
              </a:extLst>
            </p:cNvPr>
            <p:cNvSpPr/>
            <p:nvPr/>
          </p:nvSpPr>
          <p:spPr>
            <a:xfrm>
              <a:off x="7285872" y="2023784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="" xmlns:a16="http://schemas.microsoft.com/office/drawing/2014/main" id="{8D7F6635-D65E-3609-0DC8-A467BD4E70D2}"/>
                </a:ext>
              </a:extLst>
            </p:cNvPr>
            <p:cNvSpPr/>
            <p:nvPr/>
          </p:nvSpPr>
          <p:spPr>
            <a:xfrm>
              <a:off x="7302958" y="2055693"/>
              <a:ext cx="17828" cy="17119"/>
            </a:xfrm>
            <a:custGeom>
              <a:avLst/>
              <a:gdLst>
                <a:gd name="connsiteX0" fmla="*/ 8914 w 17828"/>
                <a:gd name="connsiteY0" fmla="*/ 17120 h 17119"/>
                <a:gd name="connsiteX1" fmla="*/ 17829 w 17828"/>
                <a:gd name="connsiteY1" fmla="*/ 8205 h 17119"/>
                <a:gd name="connsiteX2" fmla="*/ 9691 w 17828"/>
                <a:gd name="connsiteY2" fmla="*/ 0 h 17119"/>
                <a:gd name="connsiteX3" fmla="*/ 8914 w 17828"/>
                <a:gd name="connsiteY3" fmla="*/ 34 h 17119"/>
                <a:gd name="connsiteX4" fmla="*/ 0 w 17828"/>
                <a:gd name="connsiteY4" fmla="*/ 8205 h 17119"/>
                <a:gd name="connsiteX5" fmla="*/ 8914 w 17828"/>
                <a:gd name="connsiteY5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120"/>
                  </a:moveTo>
                  <a:cubicBezTo>
                    <a:pt x="13837" y="17120"/>
                    <a:pt x="17829" y="13128"/>
                    <a:pt x="17829" y="8205"/>
                  </a:cubicBezTo>
                  <a:cubicBezTo>
                    <a:pt x="17847" y="3692"/>
                    <a:pt x="14204" y="19"/>
                    <a:pt x="9691" y="0"/>
                  </a:cubicBezTo>
                  <a:cubicBezTo>
                    <a:pt x="9432" y="-1"/>
                    <a:pt x="9173" y="10"/>
                    <a:pt x="8914" y="34"/>
                  </a:cubicBezTo>
                  <a:cubicBezTo>
                    <a:pt x="4267" y="18"/>
                    <a:pt x="387" y="3574"/>
                    <a:pt x="0" y="8205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="" xmlns:a16="http://schemas.microsoft.com/office/drawing/2014/main" id="{2C1CEB9E-2B08-F27A-9236-4D2B0B2306B3}"/>
                </a:ext>
              </a:extLst>
            </p:cNvPr>
            <p:cNvSpPr/>
            <p:nvPr/>
          </p:nvSpPr>
          <p:spPr>
            <a:xfrm>
              <a:off x="7318523" y="20854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="" xmlns:a16="http://schemas.microsoft.com/office/drawing/2014/main" id="{94751D94-8C7C-C083-A907-7B5C161183A7}"/>
                </a:ext>
              </a:extLst>
            </p:cNvPr>
            <p:cNvSpPr/>
            <p:nvPr/>
          </p:nvSpPr>
          <p:spPr>
            <a:xfrm>
              <a:off x="7333368" y="2119565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="" xmlns:a16="http://schemas.microsoft.com/office/drawing/2014/main" id="{8B93F151-342C-E68C-7158-9BB57415B868}"/>
                </a:ext>
              </a:extLst>
            </p:cNvPr>
            <p:cNvSpPr/>
            <p:nvPr/>
          </p:nvSpPr>
          <p:spPr>
            <a:xfrm>
              <a:off x="7345300" y="2151556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="" xmlns:a16="http://schemas.microsoft.com/office/drawing/2014/main" id="{F88CCD67-6507-30F3-98B6-F49DE29C5895}"/>
                </a:ext>
              </a:extLst>
            </p:cNvPr>
            <p:cNvSpPr/>
            <p:nvPr/>
          </p:nvSpPr>
          <p:spPr>
            <a:xfrm>
              <a:off x="7357186" y="21849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="" xmlns:a16="http://schemas.microsoft.com/office/drawing/2014/main" id="{A94C9FD6-6E61-7F18-606C-5492E4688E1F}"/>
                </a:ext>
              </a:extLst>
            </p:cNvPr>
            <p:cNvSpPr/>
            <p:nvPr/>
          </p:nvSpPr>
          <p:spPr>
            <a:xfrm>
              <a:off x="7366843" y="22176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="" xmlns:a16="http://schemas.microsoft.com/office/drawing/2014/main" id="{D7473B90-4A27-A03F-9867-DC3B9027D831}"/>
                </a:ext>
              </a:extLst>
            </p:cNvPr>
            <p:cNvSpPr/>
            <p:nvPr/>
          </p:nvSpPr>
          <p:spPr>
            <a:xfrm>
              <a:off x="7375758" y="2251099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="" xmlns:a16="http://schemas.microsoft.com/office/drawing/2014/main" id="{A503B565-CCDF-64FF-B2F2-F7CB69DBD76D}"/>
                </a:ext>
              </a:extLst>
            </p:cNvPr>
            <p:cNvSpPr/>
            <p:nvPr/>
          </p:nvSpPr>
          <p:spPr>
            <a:xfrm>
              <a:off x="7382409" y="2284493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="" xmlns:a16="http://schemas.microsoft.com/office/drawing/2014/main" id="{8CD6E355-AA1E-ED1A-551B-2A2D314A0128}"/>
                </a:ext>
              </a:extLst>
            </p:cNvPr>
            <p:cNvSpPr/>
            <p:nvPr/>
          </p:nvSpPr>
          <p:spPr>
            <a:xfrm>
              <a:off x="7389872" y="2320143"/>
              <a:ext cx="14114" cy="14155"/>
            </a:xfrm>
            <a:custGeom>
              <a:avLst/>
              <a:gdLst>
                <a:gd name="connsiteX0" fmla="*/ 6686 w 14114"/>
                <a:gd name="connsiteY0" fmla="*/ 14156 h 14155"/>
                <a:gd name="connsiteX1" fmla="*/ 14114 w 14114"/>
                <a:gd name="connsiteY1" fmla="*/ 6727 h 14155"/>
                <a:gd name="connsiteX2" fmla="*/ 7470 w 14114"/>
                <a:gd name="connsiteY2" fmla="*/ 0 h 14155"/>
                <a:gd name="connsiteX3" fmla="*/ 6686 w 14114"/>
                <a:gd name="connsiteY3" fmla="*/ 41 h 14155"/>
                <a:gd name="connsiteX4" fmla="*/ 0 w 14114"/>
                <a:gd name="connsiteY4" fmla="*/ 6727 h 14155"/>
                <a:gd name="connsiteX5" fmla="*/ 6686 w 14114"/>
                <a:gd name="connsiteY5" fmla="*/ 14156 h 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4" h="14155">
                  <a:moveTo>
                    <a:pt x="6686" y="14156"/>
                  </a:moveTo>
                  <a:cubicBezTo>
                    <a:pt x="10789" y="14156"/>
                    <a:pt x="14114" y="10830"/>
                    <a:pt x="14114" y="6727"/>
                  </a:cubicBezTo>
                  <a:cubicBezTo>
                    <a:pt x="14137" y="3035"/>
                    <a:pt x="11163" y="23"/>
                    <a:pt x="7470" y="0"/>
                  </a:cubicBezTo>
                  <a:cubicBezTo>
                    <a:pt x="7208" y="-2"/>
                    <a:pt x="6946" y="12"/>
                    <a:pt x="6686" y="41"/>
                  </a:cubicBezTo>
                  <a:cubicBezTo>
                    <a:pt x="2993" y="41"/>
                    <a:pt x="0" y="3035"/>
                    <a:pt x="0" y="6727"/>
                  </a:cubicBezTo>
                  <a:cubicBezTo>
                    <a:pt x="-19" y="10556"/>
                    <a:pt x="2876" y="13773"/>
                    <a:pt x="668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="" xmlns:a16="http://schemas.microsoft.com/office/drawing/2014/main" id="{B4B8E1AF-3519-B0E9-ECA7-F72609268162}"/>
                </a:ext>
              </a:extLst>
            </p:cNvPr>
            <p:cNvSpPr/>
            <p:nvPr/>
          </p:nvSpPr>
          <p:spPr>
            <a:xfrm>
              <a:off x="7398043" y="235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="" xmlns:a16="http://schemas.microsoft.com/office/drawing/2014/main" id="{F529BA21-C567-5EAE-34B5-D9840303694A}"/>
                </a:ext>
              </a:extLst>
            </p:cNvPr>
            <p:cNvSpPr/>
            <p:nvPr/>
          </p:nvSpPr>
          <p:spPr>
            <a:xfrm>
              <a:off x="7404729" y="2395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="" xmlns:a16="http://schemas.microsoft.com/office/drawing/2014/main" id="{5DAD223D-C1AA-8AB2-0E60-0DA92A010E8A}"/>
                </a:ext>
              </a:extLst>
            </p:cNvPr>
            <p:cNvSpPr/>
            <p:nvPr/>
          </p:nvSpPr>
          <p:spPr>
            <a:xfrm>
              <a:off x="7406958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="" xmlns:a16="http://schemas.microsoft.com/office/drawing/2014/main" id="{27755F89-1DF0-4889-E0F4-D4F84DD675D2}"/>
                </a:ext>
              </a:extLst>
            </p:cNvPr>
            <p:cNvSpPr/>
            <p:nvPr/>
          </p:nvSpPr>
          <p:spPr>
            <a:xfrm>
              <a:off x="7446329" y="2467270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="" xmlns:a16="http://schemas.microsoft.com/office/drawing/2014/main" id="{D7BDE15B-08E5-BC70-A066-69760DBE54C3}"/>
                </a:ext>
              </a:extLst>
            </p:cNvPr>
            <p:cNvSpPr/>
            <p:nvPr/>
          </p:nvSpPr>
          <p:spPr>
            <a:xfrm>
              <a:off x="7443358" y="2497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="" xmlns:a16="http://schemas.microsoft.com/office/drawing/2014/main" id="{13F94AFD-0A56-2938-6687-C8AC8288D86A}"/>
                </a:ext>
              </a:extLst>
            </p:cNvPr>
            <p:cNvSpPr/>
            <p:nvPr/>
          </p:nvSpPr>
          <p:spPr>
            <a:xfrm>
              <a:off x="7443358" y="2534128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="" xmlns:a16="http://schemas.microsoft.com/office/drawing/2014/main" id="{29BED37B-B2ED-8287-8067-2454CCB12FBB}"/>
                </a:ext>
              </a:extLst>
            </p:cNvPr>
            <p:cNvSpPr/>
            <p:nvPr/>
          </p:nvSpPr>
          <p:spPr>
            <a:xfrm>
              <a:off x="7435929" y="260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="" xmlns:a16="http://schemas.microsoft.com/office/drawing/2014/main" id="{F37056C2-E5DA-AF4E-A663-D9D446E285F3}"/>
                </a:ext>
              </a:extLst>
            </p:cNvPr>
            <p:cNvSpPr/>
            <p:nvPr/>
          </p:nvSpPr>
          <p:spPr>
            <a:xfrm>
              <a:off x="7429986" y="2638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="" xmlns:a16="http://schemas.microsoft.com/office/drawing/2014/main" id="{DF2D2A1C-D366-DE5D-43A1-E31D3C6948E1}"/>
                </a:ext>
              </a:extLst>
            </p:cNvPr>
            <p:cNvSpPr/>
            <p:nvPr/>
          </p:nvSpPr>
          <p:spPr>
            <a:xfrm>
              <a:off x="7423301" y="2672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="" xmlns:a16="http://schemas.microsoft.com/office/drawing/2014/main" id="{0BFECC2B-673E-9356-C5A7-D61278C8D44F}"/>
                </a:ext>
              </a:extLst>
            </p:cNvPr>
            <p:cNvSpPr/>
            <p:nvPr/>
          </p:nvSpPr>
          <p:spPr>
            <a:xfrm>
              <a:off x="7414386" y="27042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="" xmlns:a16="http://schemas.microsoft.com/office/drawing/2014/main" id="{997D0425-74F4-A8F5-E52F-1CEE5E66A8BD}"/>
                </a:ext>
              </a:extLst>
            </p:cNvPr>
            <p:cNvSpPr/>
            <p:nvPr/>
          </p:nvSpPr>
          <p:spPr>
            <a:xfrm>
              <a:off x="6152271" y="33126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="" xmlns:a16="http://schemas.microsoft.com/office/drawing/2014/main" id="{8B599DFF-158C-3A79-A582-A1ADFB747871}"/>
                </a:ext>
              </a:extLst>
            </p:cNvPr>
            <p:cNvSpPr/>
            <p:nvPr/>
          </p:nvSpPr>
          <p:spPr>
            <a:xfrm>
              <a:off x="6117357" y="3301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="" xmlns:a16="http://schemas.microsoft.com/office/drawing/2014/main" id="{D7FAC5CC-4BF0-FF76-FB6E-FA4B486E4653}"/>
                </a:ext>
              </a:extLst>
            </p:cNvPr>
            <p:cNvSpPr/>
            <p:nvPr/>
          </p:nvSpPr>
          <p:spPr>
            <a:xfrm>
              <a:off x="6084671" y="3282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="" xmlns:a16="http://schemas.microsoft.com/office/drawing/2014/main" id="{8DCA6826-8F3A-30C8-2FCA-9BC331B5BE26}"/>
                </a:ext>
              </a:extLst>
            </p:cNvPr>
            <p:cNvSpPr/>
            <p:nvPr/>
          </p:nvSpPr>
          <p:spPr>
            <a:xfrm>
              <a:off x="6056443" y="32658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="" xmlns:a16="http://schemas.microsoft.com/office/drawing/2014/main" id="{3C5CDF74-3806-219B-6821-2D3F1E99014D}"/>
                </a:ext>
              </a:extLst>
            </p:cNvPr>
            <p:cNvSpPr/>
            <p:nvPr/>
          </p:nvSpPr>
          <p:spPr>
            <a:xfrm>
              <a:off x="6026728" y="325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="" xmlns:a16="http://schemas.microsoft.com/office/drawing/2014/main" id="{40691474-EAD9-7FB7-6EB4-D2F98CA60ED9}"/>
                </a:ext>
              </a:extLst>
            </p:cNvPr>
            <p:cNvSpPr/>
            <p:nvPr/>
          </p:nvSpPr>
          <p:spPr>
            <a:xfrm>
              <a:off x="5997757" y="32301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="" xmlns:a16="http://schemas.microsoft.com/office/drawing/2014/main" id="{0D49BF09-2A5B-7A4C-2FAB-C8A24B377590}"/>
                </a:ext>
              </a:extLst>
            </p:cNvPr>
            <p:cNvSpPr/>
            <p:nvPr/>
          </p:nvSpPr>
          <p:spPr>
            <a:xfrm>
              <a:off x="5969528" y="321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="" xmlns:a16="http://schemas.microsoft.com/office/drawing/2014/main" id="{4516224A-5E15-7249-1C28-48DEFC16F6AD}"/>
                </a:ext>
              </a:extLst>
            </p:cNvPr>
            <p:cNvSpPr/>
            <p:nvPr/>
          </p:nvSpPr>
          <p:spPr>
            <a:xfrm>
              <a:off x="5941712" y="319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="" xmlns:a16="http://schemas.microsoft.com/office/drawing/2014/main" id="{2E4AEFA4-085F-7A1C-DF8B-11D51EA359FE}"/>
                </a:ext>
              </a:extLst>
            </p:cNvPr>
            <p:cNvSpPr/>
            <p:nvPr/>
          </p:nvSpPr>
          <p:spPr>
            <a:xfrm>
              <a:off x="5915300" y="3167042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="" xmlns:a16="http://schemas.microsoft.com/office/drawing/2014/main" id="{90C0BDA4-3F23-3A71-F4DA-DAC26A9C4389}"/>
                </a:ext>
              </a:extLst>
            </p:cNvPr>
            <p:cNvSpPr/>
            <p:nvPr/>
          </p:nvSpPr>
          <p:spPr>
            <a:xfrm>
              <a:off x="5889300" y="314401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="" xmlns:a16="http://schemas.microsoft.com/office/drawing/2014/main" id="{8728E988-FAE3-5CC1-CCE7-473BDAF02D8F}"/>
                </a:ext>
              </a:extLst>
            </p:cNvPr>
            <p:cNvSpPr/>
            <p:nvPr/>
          </p:nvSpPr>
          <p:spPr>
            <a:xfrm>
              <a:off x="5864042" y="3120242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="" xmlns:a16="http://schemas.microsoft.com/office/drawing/2014/main" id="{E1E973D2-E666-2D46-5C47-CC3DCFD54FCB}"/>
                </a:ext>
              </a:extLst>
            </p:cNvPr>
            <p:cNvSpPr/>
            <p:nvPr/>
          </p:nvSpPr>
          <p:spPr>
            <a:xfrm>
              <a:off x="5840271" y="309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="" xmlns:a16="http://schemas.microsoft.com/office/drawing/2014/main" id="{27ECF884-889D-2CAE-D94D-E6148C809AEB}"/>
                </a:ext>
              </a:extLst>
            </p:cNvPr>
            <p:cNvSpPr/>
            <p:nvPr/>
          </p:nvSpPr>
          <p:spPr>
            <a:xfrm>
              <a:off x="5817242" y="30689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="" xmlns:a16="http://schemas.microsoft.com/office/drawing/2014/main" id="{2F6BC978-BE8E-1F37-9722-B5C9FBF3A747}"/>
                </a:ext>
              </a:extLst>
            </p:cNvPr>
            <p:cNvSpPr/>
            <p:nvPr/>
          </p:nvSpPr>
          <p:spPr>
            <a:xfrm>
              <a:off x="5794957" y="304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="" xmlns:a16="http://schemas.microsoft.com/office/drawing/2014/main" id="{FD8044DB-97A1-7893-B83B-B687ACF3A0A1}"/>
                </a:ext>
              </a:extLst>
            </p:cNvPr>
            <p:cNvSpPr/>
            <p:nvPr/>
          </p:nvSpPr>
          <p:spPr>
            <a:xfrm>
              <a:off x="5772671" y="301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="" xmlns:a16="http://schemas.microsoft.com/office/drawing/2014/main" id="{BC9931C8-EFA0-5030-E078-01F3456E0369}"/>
                </a:ext>
              </a:extLst>
            </p:cNvPr>
            <p:cNvSpPr/>
            <p:nvPr/>
          </p:nvSpPr>
          <p:spPr>
            <a:xfrm>
              <a:off x="5753357" y="2986528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="" xmlns:a16="http://schemas.microsoft.com/office/drawing/2014/main" id="{11F5AD77-49A9-F8D3-0173-B933DE7A521A}"/>
                </a:ext>
              </a:extLst>
            </p:cNvPr>
            <p:cNvSpPr/>
            <p:nvPr/>
          </p:nvSpPr>
          <p:spPr>
            <a:xfrm>
              <a:off x="5734785" y="29582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="" xmlns:a16="http://schemas.microsoft.com/office/drawing/2014/main" id="{9373DFDA-616A-C570-477B-9F88B384820E}"/>
                </a:ext>
              </a:extLst>
            </p:cNvPr>
            <p:cNvSpPr/>
            <p:nvPr/>
          </p:nvSpPr>
          <p:spPr>
            <a:xfrm>
              <a:off x="5615928" y="26708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="" xmlns:a16="http://schemas.microsoft.com/office/drawing/2014/main" id="{C96B3884-3DBA-E0CE-0F9E-CB455178E6B5}"/>
                </a:ext>
              </a:extLst>
            </p:cNvPr>
            <p:cNvSpPr/>
            <p:nvPr/>
          </p:nvSpPr>
          <p:spPr>
            <a:xfrm>
              <a:off x="5598842" y="25682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="" xmlns:a16="http://schemas.microsoft.com/office/drawing/2014/main" id="{422C830C-AA67-FEF0-83E4-2B7B4B9EA4A8}"/>
                </a:ext>
              </a:extLst>
            </p:cNvPr>
            <p:cNvSpPr/>
            <p:nvPr/>
          </p:nvSpPr>
          <p:spPr>
            <a:xfrm>
              <a:off x="5595871" y="253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="" xmlns:a16="http://schemas.microsoft.com/office/drawing/2014/main" id="{15925A81-1310-A9DD-1E38-0DAE368BCAB4}"/>
                </a:ext>
              </a:extLst>
            </p:cNvPr>
            <p:cNvSpPr/>
            <p:nvPr/>
          </p:nvSpPr>
          <p:spPr>
            <a:xfrm>
              <a:off x="5593642" y="250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="" xmlns:a16="http://schemas.microsoft.com/office/drawing/2014/main" id="{E035E3A0-4472-661C-1C9B-E4363488CBE3}"/>
                </a:ext>
              </a:extLst>
            </p:cNvPr>
            <p:cNvSpPr/>
            <p:nvPr/>
          </p:nvSpPr>
          <p:spPr>
            <a:xfrm>
              <a:off x="5592899" y="24650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="" xmlns:a16="http://schemas.microsoft.com/office/drawing/2014/main" id="{A6FCB149-7346-6991-80AD-2C8A7052BCA1}"/>
                </a:ext>
              </a:extLst>
            </p:cNvPr>
            <p:cNvSpPr/>
            <p:nvPr/>
          </p:nvSpPr>
          <p:spPr>
            <a:xfrm>
              <a:off x="5670157" y="20943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="" xmlns:a16="http://schemas.microsoft.com/office/drawing/2014/main" id="{A55AC0B4-9DDD-0675-9049-644C63E7C86C}"/>
                </a:ext>
              </a:extLst>
            </p:cNvPr>
            <p:cNvSpPr/>
            <p:nvPr/>
          </p:nvSpPr>
          <p:spPr>
            <a:xfrm>
              <a:off x="5680557" y="20586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="" xmlns:a16="http://schemas.microsoft.com/office/drawing/2014/main" id="{9A102B38-B436-674E-ECA0-F701C7F78438}"/>
                </a:ext>
              </a:extLst>
            </p:cNvPr>
            <p:cNvSpPr/>
            <p:nvPr/>
          </p:nvSpPr>
          <p:spPr>
            <a:xfrm>
              <a:off x="5699623" y="2034927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="" xmlns:a16="http://schemas.microsoft.com/office/drawing/2014/main" id="{CCE1CBB9-C83C-D448-75F8-99C07087D266}"/>
                </a:ext>
              </a:extLst>
            </p:cNvPr>
            <p:cNvSpPr/>
            <p:nvPr/>
          </p:nvSpPr>
          <p:spPr>
            <a:xfrm>
              <a:off x="5711014" y="1995555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="" xmlns:a16="http://schemas.microsoft.com/office/drawing/2014/main" id="{3DDAD07D-C132-30E4-7F7A-3C12BD70E5FC}"/>
                </a:ext>
              </a:extLst>
            </p:cNvPr>
            <p:cNvSpPr/>
            <p:nvPr/>
          </p:nvSpPr>
          <p:spPr>
            <a:xfrm>
              <a:off x="5729585" y="1966584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="" xmlns:a16="http://schemas.microsoft.com/office/drawing/2014/main" id="{CAD4D2E0-5786-ADC4-44D2-301B8733360C}"/>
                </a:ext>
              </a:extLst>
            </p:cNvPr>
            <p:cNvSpPr/>
            <p:nvPr/>
          </p:nvSpPr>
          <p:spPr>
            <a:xfrm>
              <a:off x="5752614" y="194132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="" xmlns:a16="http://schemas.microsoft.com/office/drawing/2014/main" id="{0C921EF6-B4EB-B82F-8524-9F710D1AC49B}"/>
                </a:ext>
              </a:extLst>
            </p:cNvPr>
            <p:cNvSpPr/>
            <p:nvPr/>
          </p:nvSpPr>
          <p:spPr>
            <a:xfrm>
              <a:off x="5840271" y="18343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="" xmlns:a16="http://schemas.microsoft.com/office/drawing/2014/main" id="{1D2437BF-D463-3039-B376-A732375E2DBE}"/>
                </a:ext>
              </a:extLst>
            </p:cNvPr>
            <p:cNvSpPr/>
            <p:nvPr/>
          </p:nvSpPr>
          <p:spPr>
            <a:xfrm>
              <a:off x="6921872" y="1630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="" xmlns:a16="http://schemas.microsoft.com/office/drawing/2014/main" id="{E778ACA4-98A5-8C72-0A97-075044AABA66}"/>
                </a:ext>
              </a:extLst>
            </p:cNvPr>
            <p:cNvSpPr/>
            <p:nvPr/>
          </p:nvSpPr>
          <p:spPr>
            <a:xfrm>
              <a:off x="6952329" y="1649384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="" xmlns:a16="http://schemas.microsoft.com/office/drawing/2014/main" id="{5B7285EB-9358-A94A-99AA-5664BE73C6C4}"/>
                </a:ext>
              </a:extLst>
            </p:cNvPr>
            <p:cNvSpPr/>
            <p:nvPr/>
          </p:nvSpPr>
          <p:spPr>
            <a:xfrm>
              <a:off x="6974581" y="1656798"/>
              <a:ext cx="17119" cy="14163"/>
            </a:xfrm>
            <a:custGeom>
              <a:avLst/>
              <a:gdLst>
                <a:gd name="connsiteX0" fmla="*/ 8205 w 17119"/>
                <a:gd name="connsiteY0" fmla="*/ 14129 h 14163"/>
                <a:gd name="connsiteX1" fmla="*/ 17086 w 17119"/>
                <a:gd name="connsiteY1" fmla="*/ 6734 h 14163"/>
                <a:gd name="connsiteX2" fmla="*/ 17120 w 17119"/>
                <a:gd name="connsiteY2" fmla="*/ 5957 h 14163"/>
                <a:gd name="connsiteX3" fmla="*/ 8205 w 17119"/>
                <a:gd name="connsiteY3" fmla="*/ 14 h 14163"/>
                <a:gd name="connsiteX4" fmla="*/ 0 w 17119"/>
                <a:gd name="connsiteY4" fmla="*/ 8152 h 14163"/>
                <a:gd name="connsiteX5" fmla="*/ 34 w 17119"/>
                <a:gd name="connsiteY5" fmla="*/ 8929 h 14163"/>
                <a:gd name="connsiteX6" fmla="*/ 8205 w 17119"/>
                <a:gd name="connsiteY6" fmla="*/ 14129 h 1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4163">
                  <a:moveTo>
                    <a:pt x="8205" y="14129"/>
                  </a:moveTo>
                  <a:cubicBezTo>
                    <a:pt x="12700" y="14539"/>
                    <a:pt x="16676" y="11228"/>
                    <a:pt x="17086" y="6734"/>
                  </a:cubicBezTo>
                  <a:cubicBezTo>
                    <a:pt x="17109" y="6476"/>
                    <a:pt x="17121" y="6217"/>
                    <a:pt x="17120" y="5957"/>
                  </a:cubicBezTo>
                  <a:cubicBezTo>
                    <a:pt x="15803" y="2213"/>
                    <a:pt x="12168" y="-210"/>
                    <a:pt x="8205" y="14"/>
                  </a:cubicBezTo>
                  <a:cubicBezTo>
                    <a:pt x="3692" y="-4"/>
                    <a:pt x="19" y="3639"/>
                    <a:pt x="0" y="8152"/>
                  </a:cubicBezTo>
                  <a:cubicBezTo>
                    <a:pt x="-1" y="8411"/>
                    <a:pt x="10" y="8670"/>
                    <a:pt x="34" y="8929"/>
                  </a:cubicBezTo>
                  <a:cubicBezTo>
                    <a:pt x="1326" y="12263"/>
                    <a:pt x="4637" y="14370"/>
                    <a:pt x="8205" y="141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="" xmlns:a16="http://schemas.microsoft.com/office/drawing/2014/main" id="{2E7E8533-0376-4476-798B-AC65B1A8DBE9}"/>
                </a:ext>
              </a:extLst>
            </p:cNvPr>
            <p:cNvSpPr/>
            <p:nvPr/>
          </p:nvSpPr>
          <p:spPr>
            <a:xfrm>
              <a:off x="6999872" y="1667931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="" xmlns:a16="http://schemas.microsoft.com/office/drawing/2014/main" id="{A5196452-3D7E-00B9-8BDB-509E235022E9}"/>
                </a:ext>
              </a:extLst>
            </p:cNvPr>
            <p:cNvSpPr/>
            <p:nvPr/>
          </p:nvSpPr>
          <p:spPr>
            <a:xfrm>
              <a:off x="7035495" y="1690950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5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="" xmlns:a16="http://schemas.microsoft.com/office/drawing/2014/main" id="{B47FB999-99AD-BC82-547B-AEA1E57FA345}"/>
                </a:ext>
              </a:extLst>
            </p:cNvPr>
            <p:cNvSpPr/>
            <p:nvPr/>
          </p:nvSpPr>
          <p:spPr>
            <a:xfrm>
              <a:off x="7057815" y="17073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="" xmlns:a16="http://schemas.microsoft.com/office/drawing/2014/main" id="{FBA9F904-2A71-FBB5-1AC1-BA00B755C0A9}"/>
                </a:ext>
              </a:extLst>
            </p:cNvPr>
            <p:cNvSpPr/>
            <p:nvPr/>
          </p:nvSpPr>
          <p:spPr>
            <a:xfrm>
              <a:off x="7084557" y="1731088"/>
              <a:ext cx="26000" cy="22296"/>
            </a:xfrm>
            <a:custGeom>
              <a:avLst/>
              <a:gdLst>
                <a:gd name="connsiteX0" fmla="*/ 12629 w 26000"/>
                <a:gd name="connsiteY0" fmla="*/ 22296 h 22296"/>
                <a:gd name="connsiteX1" fmla="*/ 26000 w 26000"/>
                <a:gd name="connsiteY1" fmla="*/ 9667 h 22296"/>
                <a:gd name="connsiteX2" fmla="*/ 12629 w 26000"/>
                <a:gd name="connsiteY2" fmla="*/ 10 h 22296"/>
                <a:gd name="connsiteX3" fmla="*/ 0 w 26000"/>
                <a:gd name="connsiteY3" fmla="*/ 13382 h 22296"/>
                <a:gd name="connsiteX4" fmla="*/ 12629 w 26000"/>
                <a:gd name="connsiteY4" fmla="*/ 22296 h 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2296">
                  <a:moveTo>
                    <a:pt x="12629" y="22296"/>
                  </a:moveTo>
                  <a:cubicBezTo>
                    <a:pt x="19733" y="22307"/>
                    <a:pt x="25605" y="16761"/>
                    <a:pt x="26000" y="9667"/>
                  </a:cubicBezTo>
                  <a:cubicBezTo>
                    <a:pt x="24296" y="3755"/>
                    <a:pt x="18777" y="-230"/>
                    <a:pt x="12629" y="10"/>
                  </a:cubicBezTo>
                  <a:cubicBezTo>
                    <a:pt x="5535" y="405"/>
                    <a:pt x="-11" y="6278"/>
                    <a:pt x="0" y="13382"/>
                  </a:cubicBezTo>
                  <a:cubicBezTo>
                    <a:pt x="1892" y="18732"/>
                    <a:pt x="6954" y="22305"/>
                    <a:pt x="12629" y="222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="" xmlns:a16="http://schemas.microsoft.com/office/drawing/2014/main" id="{CAA3580D-6745-18AF-DAC1-8842CE1513C0}"/>
                </a:ext>
              </a:extLst>
            </p:cNvPr>
            <p:cNvSpPr/>
            <p:nvPr/>
          </p:nvSpPr>
          <p:spPr>
            <a:xfrm>
              <a:off x="7114984" y="1753384"/>
              <a:ext cx="18602" cy="18571"/>
            </a:xfrm>
            <a:custGeom>
              <a:avLst/>
              <a:gdLst>
                <a:gd name="connsiteX0" fmla="*/ 8945 w 18602"/>
                <a:gd name="connsiteY0" fmla="*/ 18571 h 18571"/>
                <a:gd name="connsiteX1" fmla="*/ 18602 w 18602"/>
                <a:gd name="connsiteY1" fmla="*/ 9657 h 18571"/>
                <a:gd name="connsiteX2" fmla="*/ 8945 w 18602"/>
                <a:gd name="connsiteY2" fmla="*/ 0 h 18571"/>
                <a:gd name="connsiteX3" fmla="*/ 0 w 18602"/>
                <a:gd name="connsiteY3" fmla="*/ 8883 h 18571"/>
                <a:gd name="connsiteX4" fmla="*/ 31 w 18602"/>
                <a:gd name="connsiteY4" fmla="*/ 9657 h 18571"/>
                <a:gd name="connsiteX5" fmla="*/ 8945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5" y="18571"/>
                  </a:moveTo>
                  <a:cubicBezTo>
                    <a:pt x="14002" y="18586"/>
                    <a:pt x="18213" y="14699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10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="" xmlns:a16="http://schemas.microsoft.com/office/drawing/2014/main" id="{E15CDE2E-7E16-DEB5-F383-ABEA270581CF}"/>
                </a:ext>
              </a:extLst>
            </p:cNvPr>
            <p:cNvSpPr/>
            <p:nvPr/>
          </p:nvSpPr>
          <p:spPr>
            <a:xfrm>
              <a:off x="7138043" y="17741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="" xmlns:a16="http://schemas.microsoft.com/office/drawing/2014/main" id="{F23D7AF8-A45D-6398-676B-6111FFABBC12}"/>
                </a:ext>
              </a:extLst>
            </p:cNvPr>
            <p:cNvSpPr/>
            <p:nvPr/>
          </p:nvSpPr>
          <p:spPr>
            <a:xfrm>
              <a:off x="7160329" y="1794984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="" xmlns:a16="http://schemas.microsoft.com/office/drawing/2014/main" id="{78E0A328-9E80-8FE8-EDB0-DB290AE9F5E9}"/>
                </a:ext>
              </a:extLst>
            </p:cNvPr>
            <p:cNvSpPr/>
            <p:nvPr/>
          </p:nvSpPr>
          <p:spPr>
            <a:xfrm>
              <a:off x="7184821" y="1820962"/>
              <a:ext cx="28250" cy="28250"/>
            </a:xfrm>
            <a:custGeom>
              <a:avLst/>
              <a:gdLst>
                <a:gd name="connsiteX0" fmla="*/ 14136 w 28250"/>
                <a:gd name="connsiteY0" fmla="*/ 28251 h 28250"/>
                <a:gd name="connsiteX1" fmla="*/ 28251 w 28250"/>
                <a:gd name="connsiteY1" fmla="*/ 14137 h 28250"/>
                <a:gd name="connsiteX2" fmla="*/ 14136 w 28250"/>
                <a:gd name="connsiteY2" fmla="*/ 22 h 28250"/>
                <a:gd name="connsiteX3" fmla="*/ 22 w 28250"/>
                <a:gd name="connsiteY3" fmla="*/ 12607 h 28250"/>
                <a:gd name="connsiteX4" fmla="*/ 22 w 28250"/>
                <a:gd name="connsiteY4" fmla="*/ 14137 h 28250"/>
                <a:gd name="connsiteX5" fmla="*/ 14136 w 28250"/>
                <a:gd name="connsiteY5" fmla="*/ 28251 h 2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50" h="28250">
                  <a:moveTo>
                    <a:pt x="14136" y="28251"/>
                  </a:moveTo>
                  <a:cubicBezTo>
                    <a:pt x="21771" y="27878"/>
                    <a:pt x="27877" y="21772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22" y="21932"/>
                    <a:pt x="6341" y="28251"/>
                    <a:pt x="14136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="" xmlns:a16="http://schemas.microsoft.com/office/drawing/2014/main" id="{28B0A88C-DB26-D425-5803-09A2B1586ECB}"/>
                </a:ext>
              </a:extLst>
            </p:cNvPr>
            <p:cNvSpPr/>
            <p:nvPr/>
          </p:nvSpPr>
          <p:spPr>
            <a:xfrm>
              <a:off x="7212329" y="1850698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="" xmlns:a16="http://schemas.microsoft.com/office/drawing/2014/main" id="{260C5120-75EE-A8F3-7815-82E9E4C26E2F}"/>
                </a:ext>
              </a:extLst>
            </p:cNvPr>
            <p:cNvSpPr/>
            <p:nvPr/>
          </p:nvSpPr>
          <p:spPr>
            <a:xfrm>
              <a:off x="7233129" y="1875956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="" xmlns:a16="http://schemas.microsoft.com/office/drawing/2014/main" id="{627C2C15-178E-4390-5CDA-773DA2C1A8E8}"/>
                </a:ext>
              </a:extLst>
            </p:cNvPr>
            <p:cNvSpPr/>
            <p:nvPr/>
          </p:nvSpPr>
          <p:spPr>
            <a:xfrm>
              <a:off x="7258386" y="1906413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="" xmlns:a16="http://schemas.microsoft.com/office/drawing/2014/main" id="{EB16A94A-682B-954D-20C2-F052D2BEC941}"/>
                </a:ext>
              </a:extLst>
            </p:cNvPr>
            <p:cNvSpPr/>
            <p:nvPr/>
          </p:nvSpPr>
          <p:spPr>
            <a:xfrm>
              <a:off x="7280672" y="194578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="" xmlns:a16="http://schemas.microsoft.com/office/drawing/2014/main" id="{118EE259-49A7-9E2F-3883-6EA1437777EF}"/>
                </a:ext>
              </a:extLst>
            </p:cNvPr>
            <p:cNvSpPr/>
            <p:nvPr/>
          </p:nvSpPr>
          <p:spPr>
            <a:xfrm>
              <a:off x="7296272" y="1964356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="" xmlns:a16="http://schemas.microsoft.com/office/drawing/2014/main" id="{8B17716B-B337-64FE-BDC7-4A8B535A5C9A}"/>
                </a:ext>
              </a:extLst>
            </p:cNvPr>
            <p:cNvSpPr/>
            <p:nvPr/>
          </p:nvSpPr>
          <p:spPr>
            <a:xfrm>
              <a:off x="7313358" y="19925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="" xmlns:a16="http://schemas.microsoft.com/office/drawing/2014/main" id="{57019A41-20FD-B5A5-1F4A-DE937EF0CD3E}"/>
                </a:ext>
              </a:extLst>
            </p:cNvPr>
            <p:cNvSpPr/>
            <p:nvPr/>
          </p:nvSpPr>
          <p:spPr>
            <a:xfrm>
              <a:off x="7332672" y="20237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="" xmlns:a16="http://schemas.microsoft.com/office/drawing/2014/main" id="{978C5B5C-5CBD-7B60-E157-00995A86C536}"/>
                </a:ext>
              </a:extLst>
            </p:cNvPr>
            <p:cNvSpPr/>
            <p:nvPr/>
          </p:nvSpPr>
          <p:spPr>
            <a:xfrm>
              <a:off x="7346043" y="205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="" xmlns:a16="http://schemas.microsoft.com/office/drawing/2014/main" id="{DCAC6FDA-B809-5ECA-DA1F-E52C792B73C4}"/>
                </a:ext>
              </a:extLst>
            </p:cNvPr>
            <p:cNvSpPr/>
            <p:nvPr/>
          </p:nvSpPr>
          <p:spPr>
            <a:xfrm>
              <a:off x="7361643" y="2088413"/>
              <a:ext cx="14114" cy="14114"/>
            </a:xfrm>
            <a:custGeom>
              <a:avLst/>
              <a:gdLst>
                <a:gd name="connsiteX0" fmla="*/ 7429 w 14114"/>
                <a:gd name="connsiteY0" fmla="*/ 14114 h 14114"/>
                <a:gd name="connsiteX1" fmla="*/ 14114 w 14114"/>
                <a:gd name="connsiteY1" fmla="*/ 6686 h 14114"/>
                <a:gd name="connsiteX2" fmla="*/ 7429 w 14114"/>
                <a:gd name="connsiteY2" fmla="*/ 0 h 14114"/>
                <a:gd name="connsiteX3" fmla="*/ 0 w 14114"/>
                <a:gd name="connsiteY3" fmla="*/ 6686 h 14114"/>
                <a:gd name="connsiteX4" fmla="*/ 7429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7429" y="14114"/>
                  </a:moveTo>
                  <a:cubicBezTo>
                    <a:pt x="11239" y="13732"/>
                    <a:pt x="14133" y="10515"/>
                    <a:pt x="14114" y="6686"/>
                  </a:cubicBezTo>
                  <a:cubicBezTo>
                    <a:pt x="14114" y="2993"/>
                    <a:pt x="11121" y="0"/>
                    <a:pt x="7429" y="0"/>
                  </a:cubicBezTo>
                  <a:cubicBezTo>
                    <a:pt x="3599" y="-19"/>
                    <a:pt x="383" y="2876"/>
                    <a:pt x="0" y="6686"/>
                  </a:cubicBezTo>
                  <a:cubicBezTo>
                    <a:pt x="345" y="10637"/>
                    <a:pt x="3478" y="13769"/>
                    <a:pt x="74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="" xmlns:a16="http://schemas.microsoft.com/office/drawing/2014/main" id="{D4981C74-B90A-9995-5D5F-C92B25B486D8}"/>
                </a:ext>
              </a:extLst>
            </p:cNvPr>
            <p:cNvSpPr/>
            <p:nvPr/>
          </p:nvSpPr>
          <p:spPr>
            <a:xfrm>
              <a:off x="7374272" y="21188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="" xmlns:a16="http://schemas.microsoft.com/office/drawing/2014/main" id="{58A1A9BF-088E-26E8-61BD-3ABB8A3CCCBA}"/>
                </a:ext>
              </a:extLst>
            </p:cNvPr>
            <p:cNvSpPr/>
            <p:nvPr/>
          </p:nvSpPr>
          <p:spPr>
            <a:xfrm>
              <a:off x="7386158" y="2151509"/>
              <a:ext cx="15647" cy="15646"/>
            </a:xfrm>
            <a:custGeom>
              <a:avLst/>
              <a:gdLst>
                <a:gd name="connsiteX0" fmla="*/ 8171 w 15647"/>
                <a:gd name="connsiteY0" fmla="*/ 15647 h 15646"/>
                <a:gd name="connsiteX1" fmla="*/ 15637 w 15647"/>
                <a:gd name="connsiteY1" fmla="*/ 8256 h 15646"/>
                <a:gd name="connsiteX2" fmla="*/ 15600 w 15647"/>
                <a:gd name="connsiteY2" fmla="*/ 7475 h 15646"/>
                <a:gd name="connsiteX3" fmla="*/ 9751 w 15647"/>
                <a:gd name="connsiteY3" fmla="*/ 47 h 15646"/>
                <a:gd name="connsiteX4" fmla="*/ 8171 w 15647"/>
                <a:gd name="connsiteY4" fmla="*/ 47 h 15646"/>
                <a:gd name="connsiteX5" fmla="*/ 37 w 15647"/>
                <a:gd name="connsiteY5" fmla="*/ 6695 h 15646"/>
                <a:gd name="connsiteX6" fmla="*/ 0 w 15647"/>
                <a:gd name="connsiteY6" fmla="*/ 7475 h 15646"/>
                <a:gd name="connsiteX7" fmla="*/ 8172 w 15647"/>
                <a:gd name="connsiteY7" fmla="*/ 15647 h 1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7" h="15646">
                  <a:moveTo>
                    <a:pt x="8171" y="15647"/>
                  </a:moveTo>
                  <a:cubicBezTo>
                    <a:pt x="12274" y="15667"/>
                    <a:pt x="15616" y="12358"/>
                    <a:pt x="15637" y="8256"/>
                  </a:cubicBezTo>
                  <a:cubicBezTo>
                    <a:pt x="15638" y="7995"/>
                    <a:pt x="15626" y="7735"/>
                    <a:pt x="15600" y="7475"/>
                  </a:cubicBezTo>
                  <a:cubicBezTo>
                    <a:pt x="16036" y="3809"/>
                    <a:pt x="13417" y="483"/>
                    <a:pt x="9751" y="47"/>
                  </a:cubicBezTo>
                  <a:cubicBezTo>
                    <a:pt x="9226" y="-16"/>
                    <a:pt x="8696" y="-16"/>
                    <a:pt x="8171" y="47"/>
                  </a:cubicBezTo>
                  <a:cubicBezTo>
                    <a:pt x="4089" y="-364"/>
                    <a:pt x="447" y="2613"/>
                    <a:pt x="37" y="6695"/>
                  </a:cubicBezTo>
                  <a:cubicBezTo>
                    <a:pt x="11" y="6954"/>
                    <a:pt x="-1" y="7215"/>
                    <a:pt x="0" y="7475"/>
                  </a:cubicBezTo>
                  <a:cubicBezTo>
                    <a:pt x="0" y="11988"/>
                    <a:pt x="3658" y="15647"/>
                    <a:pt x="8172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="" xmlns:a16="http://schemas.microsoft.com/office/drawing/2014/main" id="{A8238C1B-6AC4-4920-5802-BB1DBCBE6F9A}"/>
                </a:ext>
              </a:extLst>
            </p:cNvPr>
            <p:cNvSpPr/>
            <p:nvPr/>
          </p:nvSpPr>
          <p:spPr>
            <a:xfrm>
              <a:off x="7397300" y="2184241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="" xmlns:a16="http://schemas.microsoft.com/office/drawing/2014/main" id="{6C974AB5-861B-7E91-E92E-10B192ECE747}"/>
                </a:ext>
              </a:extLst>
            </p:cNvPr>
            <p:cNvSpPr/>
            <p:nvPr/>
          </p:nvSpPr>
          <p:spPr>
            <a:xfrm>
              <a:off x="7407700" y="2217670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="" xmlns:a16="http://schemas.microsoft.com/office/drawing/2014/main" id="{FD23CECE-264C-F0F2-7D5E-13B43DE70D66}"/>
                </a:ext>
              </a:extLst>
            </p:cNvPr>
            <p:cNvSpPr/>
            <p:nvPr/>
          </p:nvSpPr>
          <p:spPr>
            <a:xfrm>
              <a:off x="7415834" y="2251099"/>
              <a:ext cx="14895" cy="15600"/>
            </a:xfrm>
            <a:custGeom>
              <a:avLst/>
              <a:gdLst>
                <a:gd name="connsiteX0" fmla="*/ 7466 w 14895"/>
                <a:gd name="connsiteY0" fmla="*/ 15600 h 15600"/>
                <a:gd name="connsiteX1" fmla="*/ 14895 w 14895"/>
                <a:gd name="connsiteY1" fmla="*/ 7429 h 15600"/>
                <a:gd name="connsiteX2" fmla="*/ 7466 w 14895"/>
                <a:gd name="connsiteY2" fmla="*/ 0 h 15600"/>
                <a:gd name="connsiteX3" fmla="*/ 38 w 14895"/>
                <a:gd name="connsiteY3" fmla="*/ 7429 h 15600"/>
                <a:gd name="connsiteX4" fmla="*/ 6686 w 14895"/>
                <a:gd name="connsiteY4" fmla="*/ 15563 h 15600"/>
                <a:gd name="connsiteX5" fmla="*/ 7466 w 14895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5" h="15600">
                  <a:moveTo>
                    <a:pt x="7466" y="15600"/>
                  </a:moveTo>
                  <a:cubicBezTo>
                    <a:pt x="11687" y="15215"/>
                    <a:pt x="14913" y="11667"/>
                    <a:pt x="14895" y="7429"/>
                  </a:cubicBezTo>
                  <a:cubicBezTo>
                    <a:pt x="14550" y="3478"/>
                    <a:pt x="11417" y="346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="" xmlns:a16="http://schemas.microsoft.com/office/drawing/2014/main" id="{8AB6B181-9A72-FB43-927C-2EFFAA093C6F}"/>
                </a:ext>
              </a:extLst>
            </p:cNvPr>
            <p:cNvSpPr/>
            <p:nvPr/>
          </p:nvSpPr>
          <p:spPr>
            <a:xfrm>
              <a:off x="7422558" y="2285270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="" xmlns:a16="http://schemas.microsoft.com/office/drawing/2014/main" id="{F1CA6069-63D5-76FC-7E2B-250B7D72B589}"/>
                </a:ext>
              </a:extLst>
            </p:cNvPr>
            <p:cNvSpPr/>
            <p:nvPr/>
          </p:nvSpPr>
          <p:spPr>
            <a:xfrm>
              <a:off x="7431472" y="232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="" xmlns:a16="http://schemas.microsoft.com/office/drawing/2014/main" id="{9E91CB40-8284-409B-0A31-DC2AFEC6C179}"/>
                </a:ext>
              </a:extLst>
            </p:cNvPr>
            <p:cNvSpPr/>
            <p:nvPr/>
          </p:nvSpPr>
          <p:spPr>
            <a:xfrm>
              <a:off x="7445586" y="2430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="" xmlns:a16="http://schemas.microsoft.com/office/drawing/2014/main" id="{D896A949-4E44-0FB8-A98F-A26A3A28D845}"/>
                </a:ext>
              </a:extLst>
            </p:cNvPr>
            <p:cNvSpPr/>
            <p:nvPr/>
          </p:nvSpPr>
          <p:spPr>
            <a:xfrm>
              <a:off x="7484958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="" xmlns:a16="http://schemas.microsoft.com/office/drawing/2014/main" id="{7824DDA7-324B-4D1B-CAC1-899D087E33CA}"/>
                </a:ext>
              </a:extLst>
            </p:cNvPr>
            <p:cNvSpPr/>
            <p:nvPr/>
          </p:nvSpPr>
          <p:spPr>
            <a:xfrm>
              <a:off x="748421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="" xmlns:a16="http://schemas.microsoft.com/office/drawing/2014/main" id="{FA60E427-1DC5-85FD-15DC-8C6D46CD4E1E}"/>
                </a:ext>
              </a:extLst>
            </p:cNvPr>
            <p:cNvSpPr/>
            <p:nvPr/>
          </p:nvSpPr>
          <p:spPr>
            <a:xfrm>
              <a:off x="7469358" y="263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="" xmlns:a16="http://schemas.microsoft.com/office/drawing/2014/main" id="{1B487D01-E031-DC35-2509-CCC5C34BFB3D}"/>
                </a:ext>
              </a:extLst>
            </p:cNvPr>
            <p:cNvSpPr/>
            <p:nvPr/>
          </p:nvSpPr>
          <p:spPr>
            <a:xfrm>
              <a:off x="6108443" y="33378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="" xmlns:a16="http://schemas.microsoft.com/office/drawing/2014/main" id="{0C18F4DE-02A7-73B2-A648-61957AA7FA93}"/>
                </a:ext>
              </a:extLst>
            </p:cNvPr>
            <p:cNvSpPr/>
            <p:nvPr/>
          </p:nvSpPr>
          <p:spPr>
            <a:xfrm>
              <a:off x="5988100" y="32702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="" xmlns:a16="http://schemas.microsoft.com/office/drawing/2014/main" id="{DEF8E66B-D8FF-205F-0E3F-0B4AB4ADA996}"/>
                </a:ext>
              </a:extLst>
            </p:cNvPr>
            <p:cNvSpPr/>
            <p:nvPr/>
          </p:nvSpPr>
          <p:spPr>
            <a:xfrm>
              <a:off x="5781585" y="3086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="" xmlns:a16="http://schemas.microsoft.com/office/drawing/2014/main" id="{A04C8B5E-7FD1-BABE-1F86-E1A3E059D002}"/>
                </a:ext>
              </a:extLst>
            </p:cNvPr>
            <p:cNvSpPr/>
            <p:nvPr/>
          </p:nvSpPr>
          <p:spPr>
            <a:xfrm>
              <a:off x="5759299" y="3060071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="" xmlns:a16="http://schemas.microsoft.com/office/drawing/2014/main" id="{0A7E5C56-1DB6-F8A0-F79D-D13A0C8986BC}"/>
                </a:ext>
              </a:extLst>
            </p:cNvPr>
            <p:cNvSpPr/>
            <p:nvPr/>
          </p:nvSpPr>
          <p:spPr>
            <a:xfrm>
              <a:off x="5738499" y="30318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="" xmlns:a16="http://schemas.microsoft.com/office/drawing/2014/main" id="{69DB6924-D2F6-D50A-2563-B6158D7C584D}"/>
                </a:ext>
              </a:extLst>
            </p:cNvPr>
            <p:cNvSpPr/>
            <p:nvPr/>
          </p:nvSpPr>
          <p:spPr>
            <a:xfrm>
              <a:off x="5561699" y="2585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="" xmlns:a16="http://schemas.microsoft.com/office/drawing/2014/main" id="{46987B51-001E-7F63-C61D-BEB6A43B2274}"/>
                </a:ext>
              </a:extLst>
            </p:cNvPr>
            <p:cNvSpPr/>
            <p:nvPr/>
          </p:nvSpPr>
          <p:spPr>
            <a:xfrm>
              <a:off x="5557985" y="255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="" xmlns:a16="http://schemas.microsoft.com/office/drawing/2014/main" id="{16DA6D69-7602-1B9C-46D7-BCE3871396FA}"/>
                </a:ext>
              </a:extLst>
            </p:cNvPr>
            <p:cNvSpPr/>
            <p:nvPr/>
          </p:nvSpPr>
          <p:spPr>
            <a:xfrm>
              <a:off x="5557985" y="251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="" xmlns:a16="http://schemas.microsoft.com/office/drawing/2014/main" id="{ACB640C4-300C-0388-27C6-54E24EC18D7B}"/>
                </a:ext>
              </a:extLst>
            </p:cNvPr>
            <p:cNvSpPr/>
            <p:nvPr/>
          </p:nvSpPr>
          <p:spPr>
            <a:xfrm>
              <a:off x="5557985" y="2482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="" xmlns:a16="http://schemas.microsoft.com/office/drawing/2014/main" id="{F33A1C25-8655-9B13-C1F7-0DA3824362AC}"/>
                </a:ext>
              </a:extLst>
            </p:cNvPr>
            <p:cNvSpPr/>
            <p:nvPr/>
          </p:nvSpPr>
          <p:spPr>
            <a:xfrm>
              <a:off x="5557985" y="244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="" xmlns:a16="http://schemas.microsoft.com/office/drawing/2014/main" id="{A8D938EA-4A96-479D-02A7-CF010FF3FAD5}"/>
                </a:ext>
              </a:extLst>
            </p:cNvPr>
            <p:cNvSpPr/>
            <p:nvPr/>
          </p:nvSpPr>
          <p:spPr>
            <a:xfrm>
              <a:off x="5555756" y="241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="" xmlns:a16="http://schemas.microsoft.com/office/drawing/2014/main" id="{02A11B6F-B0BA-ABD2-B6B6-691432E5B244}"/>
                </a:ext>
              </a:extLst>
            </p:cNvPr>
            <p:cNvSpPr/>
            <p:nvPr/>
          </p:nvSpPr>
          <p:spPr>
            <a:xfrm>
              <a:off x="5650099" y="2046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="" xmlns:a16="http://schemas.microsoft.com/office/drawing/2014/main" id="{621F4B3A-F16C-1E3B-A32E-27114D8DE173}"/>
                </a:ext>
              </a:extLst>
            </p:cNvPr>
            <p:cNvSpPr/>
            <p:nvPr/>
          </p:nvSpPr>
          <p:spPr>
            <a:xfrm>
              <a:off x="5665699" y="20148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="" xmlns:a16="http://schemas.microsoft.com/office/drawing/2014/main" id="{C97724E0-4756-00EC-4D6C-15C9A20C1D75}"/>
                </a:ext>
              </a:extLst>
            </p:cNvPr>
            <p:cNvSpPr/>
            <p:nvPr/>
          </p:nvSpPr>
          <p:spPr>
            <a:xfrm>
              <a:off x="5682042" y="198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="" xmlns:a16="http://schemas.microsoft.com/office/drawing/2014/main" id="{BBA21CFB-292C-72C3-727F-82C62F23B191}"/>
                </a:ext>
              </a:extLst>
            </p:cNvPr>
            <p:cNvSpPr/>
            <p:nvPr/>
          </p:nvSpPr>
          <p:spPr>
            <a:xfrm>
              <a:off x="5699128" y="1954698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="" xmlns:a16="http://schemas.microsoft.com/office/drawing/2014/main" id="{8312F870-6B43-EF1D-FEB8-A787A05A2DE6}"/>
                </a:ext>
              </a:extLst>
            </p:cNvPr>
            <p:cNvSpPr/>
            <p:nvPr/>
          </p:nvSpPr>
          <p:spPr>
            <a:xfrm>
              <a:off x="6976843" y="16174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="" xmlns:a16="http://schemas.microsoft.com/office/drawing/2014/main" id="{7CB9F522-8C4C-2A90-DC20-17F00F6A1A67}"/>
                </a:ext>
              </a:extLst>
            </p:cNvPr>
            <p:cNvSpPr/>
            <p:nvPr/>
          </p:nvSpPr>
          <p:spPr>
            <a:xfrm>
              <a:off x="6999129" y="1624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="" xmlns:a16="http://schemas.microsoft.com/office/drawing/2014/main" id="{CF0822F0-E700-95C8-30A8-53FA00FAA84A}"/>
                </a:ext>
              </a:extLst>
            </p:cNvPr>
            <p:cNvSpPr/>
            <p:nvPr/>
          </p:nvSpPr>
          <p:spPr>
            <a:xfrm>
              <a:off x="7028843" y="1641955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="" xmlns:a16="http://schemas.microsoft.com/office/drawing/2014/main" id="{3598EE07-8A27-1422-BC0E-EDEC2823710A}"/>
                </a:ext>
              </a:extLst>
            </p:cNvPr>
            <p:cNvSpPr/>
            <p:nvPr/>
          </p:nvSpPr>
          <p:spPr>
            <a:xfrm>
              <a:off x="7121700" y="1710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="" xmlns:a16="http://schemas.microsoft.com/office/drawing/2014/main" id="{ABA3719C-F4A4-3F98-61B1-1EFFAD03DE9A}"/>
                </a:ext>
              </a:extLst>
            </p:cNvPr>
            <p:cNvSpPr/>
            <p:nvPr/>
          </p:nvSpPr>
          <p:spPr>
            <a:xfrm>
              <a:off x="7198627" y="178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="" xmlns:a16="http://schemas.microsoft.com/office/drawing/2014/main" id="{054CCA08-6A00-6AE9-DE21-57AA7F42CB7D}"/>
                </a:ext>
              </a:extLst>
            </p:cNvPr>
            <p:cNvSpPr/>
            <p:nvPr/>
          </p:nvSpPr>
          <p:spPr>
            <a:xfrm>
              <a:off x="7222729" y="1803898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="" xmlns:a16="http://schemas.microsoft.com/office/drawing/2014/main" id="{25CC4A7D-DC7F-16CE-F361-B9083F494FD1}"/>
                </a:ext>
              </a:extLst>
            </p:cNvPr>
            <p:cNvSpPr/>
            <p:nvPr/>
          </p:nvSpPr>
          <p:spPr>
            <a:xfrm>
              <a:off x="7246500" y="1829898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="" xmlns:a16="http://schemas.microsoft.com/office/drawing/2014/main" id="{0C7CB5F4-F776-CF9D-034E-85FBBB78DA8C}"/>
                </a:ext>
              </a:extLst>
            </p:cNvPr>
            <p:cNvSpPr/>
            <p:nvPr/>
          </p:nvSpPr>
          <p:spPr>
            <a:xfrm>
              <a:off x="7266558" y="18536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="" xmlns:a16="http://schemas.microsoft.com/office/drawing/2014/main" id="{4EE5A6B1-3F9A-F9D3-03FA-C14FCFB415BC}"/>
                </a:ext>
              </a:extLst>
            </p:cNvPr>
            <p:cNvSpPr/>
            <p:nvPr/>
          </p:nvSpPr>
          <p:spPr>
            <a:xfrm>
              <a:off x="7285872" y="1879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="" xmlns:a16="http://schemas.microsoft.com/office/drawing/2014/main" id="{1E2ED328-9084-2381-9A8C-3E816EFB36D0}"/>
                </a:ext>
              </a:extLst>
            </p:cNvPr>
            <p:cNvSpPr/>
            <p:nvPr/>
          </p:nvSpPr>
          <p:spPr>
            <a:xfrm>
              <a:off x="7310386" y="191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="" xmlns:a16="http://schemas.microsoft.com/office/drawing/2014/main" id="{4E8F594C-DF22-5782-AFB3-8E95C661591C}"/>
                </a:ext>
              </a:extLst>
            </p:cNvPr>
            <p:cNvSpPr/>
            <p:nvPr/>
          </p:nvSpPr>
          <p:spPr>
            <a:xfrm>
              <a:off x="7329701" y="1941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="" xmlns:a16="http://schemas.microsoft.com/office/drawing/2014/main" id="{4C96E447-96D2-8CFF-B3F0-551344E8057B}"/>
                </a:ext>
              </a:extLst>
            </p:cNvPr>
            <p:cNvSpPr/>
            <p:nvPr/>
          </p:nvSpPr>
          <p:spPr>
            <a:xfrm>
              <a:off x="7346043" y="1968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="" xmlns:a16="http://schemas.microsoft.com/office/drawing/2014/main" id="{650E1386-528F-0243-1AAB-0DE093356360}"/>
                </a:ext>
              </a:extLst>
            </p:cNvPr>
            <p:cNvSpPr/>
            <p:nvPr/>
          </p:nvSpPr>
          <p:spPr>
            <a:xfrm>
              <a:off x="7365358" y="1997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="" xmlns:a16="http://schemas.microsoft.com/office/drawing/2014/main" id="{77E63D51-FB8A-4ADA-C9F9-0A6C835AB641}"/>
                </a:ext>
              </a:extLst>
            </p:cNvPr>
            <p:cNvSpPr/>
            <p:nvPr/>
          </p:nvSpPr>
          <p:spPr>
            <a:xfrm>
              <a:off x="7376620" y="2023784"/>
              <a:ext cx="10160" cy="11187"/>
            </a:xfrm>
            <a:custGeom>
              <a:avLst/>
              <a:gdLst>
                <a:gd name="connsiteX0" fmla="*/ 5080 w 10160"/>
                <a:gd name="connsiteY0" fmla="*/ 11143 h 11187"/>
                <a:gd name="connsiteX1" fmla="*/ 10117 w 10160"/>
                <a:gd name="connsiteY1" fmla="*/ 7352 h 11187"/>
                <a:gd name="connsiteX2" fmla="*/ 9538 w 10160"/>
                <a:gd name="connsiteY2" fmla="*/ 4457 h 11187"/>
                <a:gd name="connsiteX3" fmla="*/ 5081 w 10160"/>
                <a:gd name="connsiteY3" fmla="*/ 0 h 11187"/>
                <a:gd name="connsiteX4" fmla="*/ 623 w 10160"/>
                <a:gd name="connsiteY4" fmla="*/ 4457 h 11187"/>
                <a:gd name="connsiteX5" fmla="*/ 2186 w 10160"/>
                <a:gd name="connsiteY5" fmla="*/ 10564 h 11187"/>
                <a:gd name="connsiteX6" fmla="*/ 5081 w 10160"/>
                <a:gd name="connsiteY6" fmla="*/ 11143 h 1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0" h="11187">
                  <a:moveTo>
                    <a:pt x="5080" y="11143"/>
                  </a:moveTo>
                  <a:cubicBezTo>
                    <a:pt x="7518" y="11487"/>
                    <a:pt x="9773" y="9790"/>
                    <a:pt x="10117" y="7352"/>
                  </a:cubicBezTo>
                  <a:cubicBezTo>
                    <a:pt x="10258" y="6349"/>
                    <a:pt x="10054" y="5328"/>
                    <a:pt x="9538" y="4457"/>
                  </a:cubicBezTo>
                  <a:cubicBezTo>
                    <a:pt x="9538" y="1996"/>
                    <a:pt x="7542" y="0"/>
                    <a:pt x="5081" y="0"/>
                  </a:cubicBezTo>
                  <a:cubicBezTo>
                    <a:pt x="2619" y="0"/>
                    <a:pt x="623" y="1996"/>
                    <a:pt x="623" y="4457"/>
                  </a:cubicBezTo>
                  <a:cubicBezTo>
                    <a:pt x="-632" y="6575"/>
                    <a:pt x="68" y="9309"/>
                    <a:pt x="2186" y="10564"/>
                  </a:cubicBezTo>
                  <a:cubicBezTo>
                    <a:pt x="3057" y="11080"/>
                    <a:pt x="4078" y="11284"/>
                    <a:pt x="508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="" xmlns:a16="http://schemas.microsoft.com/office/drawing/2014/main" id="{DC196F65-414A-BD43-EB5E-12B8E920F6ED}"/>
                </a:ext>
              </a:extLst>
            </p:cNvPr>
            <p:cNvSpPr/>
            <p:nvPr/>
          </p:nvSpPr>
          <p:spPr>
            <a:xfrm>
              <a:off x="7396228" y="20638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="" xmlns:a16="http://schemas.microsoft.com/office/drawing/2014/main" id="{BC11B9AD-0EEF-F6AA-99F5-F965AB0DB5B0}"/>
                </a:ext>
              </a:extLst>
            </p:cNvPr>
            <p:cNvSpPr/>
            <p:nvPr/>
          </p:nvSpPr>
          <p:spPr>
            <a:xfrm>
              <a:off x="7410672" y="209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="" xmlns:a16="http://schemas.microsoft.com/office/drawing/2014/main" id="{5F413376-2772-BE10-8C60-788035A20814}"/>
                </a:ext>
              </a:extLst>
            </p:cNvPr>
            <p:cNvSpPr/>
            <p:nvPr/>
          </p:nvSpPr>
          <p:spPr>
            <a:xfrm>
              <a:off x="7423301" y="212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="" xmlns:a16="http://schemas.microsoft.com/office/drawing/2014/main" id="{58F1A5D2-18C9-B89E-9416-98D11AB8C78F}"/>
                </a:ext>
              </a:extLst>
            </p:cNvPr>
            <p:cNvSpPr/>
            <p:nvPr/>
          </p:nvSpPr>
          <p:spPr>
            <a:xfrm>
              <a:off x="7431472" y="2154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="" xmlns:a16="http://schemas.microsoft.com/office/drawing/2014/main" id="{9D0F14CC-C53E-5909-EB6F-8348B5DE4BA0}"/>
                </a:ext>
              </a:extLst>
            </p:cNvPr>
            <p:cNvSpPr/>
            <p:nvPr/>
          </p:nvSpPr>
          <p:spPr>
            <a:xfrm>
              <a:off x="7438111" y="21841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="" xmlns:a16="http://schemas.microsoft.com/office/drawing/2014/main" id="{A172678A-671A-C11C-59AA-C42AD5DD1641}"/>
                </a:ext>
              </a:extLst>
            </p:cNvPr>
            <p:cNvSpPr/>
            <p:nvPr/>
          </p:nvSpPr>
          <p:spPr>
            <a:xfrm>
              <a:off x="7447072" y="2217670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="" xmlns:a16="http://schemas.microsoft.com/office/drawing/2014/main" id="{90FF1D4E-AF25-90E2-F0ED-70FFBDBDAEE9}"/>
                </a:ext>
              </a:extLst>
            </p:cNvPr>
            <p:cNvSpPr/>
            <p:nvPr/>
          </p:nvSpPr>
          <p:spPr>
            <a:xfrm>
              <a:off x="7455196" y="2251099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="" xmlns:a16="http://schemas.microsoft.com/office/drawing/2014/main" id="{0356E7C6-A1EF-1B71-7181-22B6546BCCD5}"/>
                </a:ext>
              </a:extLst>
            </p:cNvPr>
            <p:cNvSpPr/>
            <p:nvPr/>
          </p:nvSpPr>
          <p:spPr>
            <a:xfrm>
              <a:off x="7461929" y="2285270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345" y="11379"/>
                    <a:pt x="3478" y="14512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="" xmlns:a16="http://schemas.microsoft.com/office/drawing/2014/main" id="{F24357B2-E80B-8E92-E046-1F2F199E6F38}"/>
                </a:ext>
              </a:extLst>
            </p:cNvPr>
            <p:cNvSpPr/>
            <p:nvPr/>
          </p:nvSpPr>
          <p:spPr>
            <a:xfrm>
              <a:off x="7474640" y="23253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="" xmlns:a16="http://schemas.microsoft.com/office/drawing/2014/main" id="{FF7EAB8F-917F-EACE-4747-6FDE3CB5672B}"/>
                </a:ext>
              </a:extLst>
            </p:cNvPr>
            <p:cNvSpPr/>
            <p:nvPr/>
          </p:nvSpPr>
          <p:spPr>
            <a:xfrm>
              <a:off x="7479015" y="23610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="" xmlns:a16="http://schemas.microsoft.com/office/drawing/2014/main" id="{CA7EE3CE-6A5B-7C13-40F2-8BB14C427D09}"/>
                </a:ext>
              </a:extLst>
            </p:cNvPr>
            <p:cNvSpPr/>
            <p:nvPr/>
          </p:nvSpPr>
          <p:spPr>
            <a:xfrm>
              <a:off x="5530499" y="2637385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="" xmlns:a16="http://schemas.microsoft.com/office/drawing/2014/main" id="{E000AC8C-A4F3-F84D-2101-3E21BADB094B}"/>
                </a:ext>
              </a:extLst>
            </p:cNvPr>
            <p:cNvSpPr/>
            <p:nvPr/>
          </p:nvSpPr>
          <p:spPr>
            <a:xfrm>
              <a:off x="5524556" y="26024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="" xmlns:a16="http://schemas.microsoft.com/office/drawing/2014/main" id="{1852BDE6-252D-9C2F-60E2-04F0E55CBE16}"/>
                </a:ext>
              </a:extLst>
            </p:cNvPr>
            <p:cNvSpPr/>
            <p:nvPr/>
          </p:nvSpPr>
          <p:spPr>
            <a:xfrm>
              <a:off x="5521585" y="256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="" xmlns:a16="http://schemas.microsoft.com/office/drawing/2014/main" id="{53F2EF57-6840-D647-57F3-04458F06A70D}"/>
                </a:ext>
              </a:extLst>
            </p:cNvPr>
            <p:cNvSpPr/>
            <p:nvPr/>
          </p:nvSpPr>
          <p:spPr>
            <a:xfrm>
              <a:off x="5517128" y="253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="" xmlns:a16="http://schemas.microsoft.com/office/drawing/2014/main" id="{EE2DAF18-0357-B887-23A4-00A251840368}"/>
                </a:ext>
              </a:extLst>
            </p:cNvPr>
            <p:cNvSpPr/>
            <p:nvPr/>
          </p:nvSpPr>
          <p:spPr>
            <a:xfrm>
              <a:off x="551638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="" xmlns:a16="http://schemas.microsoft.com/office/drawing/2014/main" id="{5DB8F8C4-C155-819A-FA68-AA334580A7EC}"/>
                </a:ext>
              </a:extLst>
            </p:cNvPr>
            <p:cNvSpPr/>
            <p:nvPr/>
          </p:nvSpPr>
          <p:spPr>
            <a:xfrm>
              <a:off x="5514156" y="24635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="" xmlns:a16="http://schemas.microsoft.com/office/drawing/2014/main" id="{B9334E54-837C-6F71-E97D-13B6D24069F2}"/>
                </a:ext>
              </a:extLst>
            </p:cNvPr>
            <p:cNvSpPr/>
            <p:nvPr/>
          </p:nvSpPr>
          <p:spPr>
            <a:xfrm>
              <a:off x="5516385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="" xmlns:a16="http://schemas.microsoft.com/office/drawing/2014/main" id="{41BB11AC-7102-9F6C-7082-DEBBD4F5CC93}"/>
                </a:ext>
              </a:extLst>
            </p:cNvPr>
            <p:cNvSpPr/>
            <p:nvPr/>
          </p:nvSpPr>
          <p:spPr>
            <a:xfrm>
              <a:off x="5647128" y="1968070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="" xmlns:a16="http://schemas.microsoft.com/office/drawing/2014/main" id="{9B58EE05-1C58-A410-3CFB-4EEE3FDBC40A}"/>
                </a:ext>
              </a:extLst>
            </p:cNvPr>
            <p:cNvSpPr/>
            <p:nvPr/>
          </p:nvSpPr>
          <p:spPr>
            <a:xfrm>
              <a:off x="7001358" y="15840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="" xmlns:a16="http://schemas.microsoft.com/office/drawing/2014/main" id="{6B218E7D-5510-5289-57EB-4C3033A959EE}"/>
                </a:ext>
              </a:extLst>
            </p:cNvPr>
            <p:cNvSpPr/>
            <p:nvPr/>
          </p:nvSpPr>
          <p:spPr>
            <a:xfrm>
              <a:off x="7027358" y="15973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="" xmlns:a16="http://schemas.microsoft.com/office/drawing/2014/main" id="{A6DBD6C4-C811-5915-558F-1AE1D253C9DA}"/>
                </a:ext>
              </a:extLst>
            </p:cNvPr>
            <p:cNvSpPr/>
            <p:nvPr/>
          </p:nvSpPr>
          <p:spPr>
            <a:xfrm>
              <a:off x="7060786" y="1620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="" xmlns:a16="http://schemas.microsoft.com/office/drawing/2014/main" id="{1200B900-BF70-5B0B-B0A7-DCB4A3AC8488}"/>
                </a:ext>
              </a:extLst>
            </p:cNvPr>
            <p:cNvSpPr/>
            <p:nvPr/>
          </p:nvSpPr>
          <p:spPr>
            <a:xfrm>
              <a:off x="7464158" y="21248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="" xmlns:a16="http://schemas.microsoft.com/office/drawing/2014/main" id="{D4BD90AD-830F-F02D-A6DB-5A87CA71AE03}"/>
                </a:ext>
              </a:extLst>
            </p:cNvPr>
            <p:cNvSpPr/>
            <p:nvPr/>
          </p:nvSpPr>
          <p:spPr>
            <a:xfrm>
              <a:off x="7475301" y="2159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="" xmlns:a16="http://schemas.microsoft.com/office/drawing/2014/main" id="{E339ACD4-ABF0-D157-DBDD-5E2FC5CEC8CC}"/>
                </a:ext>
              </a:extLst>
            </p:cNvPr>
            <p:cNvSpPr/>
            <p:nvPr/>
          </p:nvSpPr>
          <p:spPr>
            <a:xfrm>
              <a:off x="7477694" y="2185727"/>
              <a:ext cx="12417" cy="14692"/>
            </a:xfrm>
            <a:custGeom>
              <a:avLst/>
              <a:gdLst>
                <a:gd name="connsiteX0" fmla="*/ 11721 w 12417"/>
                <a:gd name="connsiteY0" fmla="*/ 11143 h 14692"/>
                <a:gd name="connsiteX1" fmla="*/ 11721 w 12417"/>
                <a:gd name="connsiteY1" fmla="*/ 5943 h 14692"/>
                <a:gd name="connsiteX2" fmla="*/ 6521 w 12417"/>
                <a:gd name="connsiteY2" fmla="*/ 0 h 14692"/>
                <a:gd name="connsiteX3" fmla="*/ 578 w 12417"/>
                <a:gd name="connsiteY3" fmla="*/ 5943 h 14692"/>
                <a:gd name="connsiteX4" fmla="*/ 3550 w 12417"/>
                <a:gd name="connsiteY4" fmla="*/ 14114 h 14692"/>
                <a:gd name="connsiteX5" fmla="*/ 11721 w 12417"/>
                <a:gd name="connsiteY5" fmla="*/ 11143 h 1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4692">
                  <a:moveTo>
                    <a:pt x="11721" y="11143"/>
                  </a:moveTo>
                  <a:cubicBezTo>
                    <a:pt x="12650" y="9534"/>
                    <a:pt x="12650" y="7552"/>
                    <a:pt x="11721" y="5943"/>
                  </a:cubicBezTo>
                  <a:cubicBezTo>
                    <a:pt x="11745" y="2930"/>
                    <a:pt x="9510" y="376"/>
                    <a:pt x="6521" y="0"/>
                  </a:cubicBezTo>
                  <a:cubicBezTo>
                    <a:pt x="3387" y="333"/>
                    <a:pt x="911" y="2809"/>
                    <a:pt x="578" y="5943"/>
                  </a:cubicBezTo>
                  <a:cubicBezTo>
                    <a:pt x="-858" y="9020"/>
                    <a:pt x="473" y="12678"/>
                    <a:pt x="3550" y="14114"/>
                  </a:cubicBezTo>
                  <a:cubicBezTo>
                    <a:pt x="6627" y="15550"/>
                    <a:pt x="10285" y="14220"/>
                    <a:pt x="1172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="" xmlns:a16="http://schemas.microsoft.com/office/drawing/2014/main" id="{6D1851F7-12E3-2B76-8503-435F72F5DB6D}"/>
                </a:ext>
              </a:extLst>
            </p:cNvPr>
            <p:cNvSpPr/>
            <p:nvPr/>
          </p:nvSpPr>
          <p:spPr>
            <a:xfrm>
              <a:off x="7489415" y="2219899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="" xmlns:a16="http://schemas.microsoft.com/office/drawing/2014/main" id="{4E46AA73-5508-047A-DC9E-148E6D4339D3}"/>
                </a:ext>
              </a:extLst>
            </p:cNvPr>
            <p:cNvSpPr/>
            <p:nvPr/>
          </p:nvSpPr>
          <p:spPr>
            <a:xfrm>
              <a:off x="7495358" y="22518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="" xmlns:a16="http://schemas.microsoft.com/office/drawing/2014/main" id="{91F82916-CFD8-DB26-B8D6-3026A7E139A1}"/>
                </a:ext>
              </a:extLst>
            </p:cNvPr>
            <p:cNvSpPr/>
            <p:nvPr/>
          </p:nvSpPr>
          <p:spPr>
            <a:xfrm>
              <a:off x="7502044" y="2286013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="" xmlns:a16="http://schemas.microsoft.com/office/drawing/2014/main" id="{87823A29-D298-FE6D-D7B0-DDDD0F4AAD69}"/>
                </a:ext>
              </a:extLst>
            </p:cNvPr>
            <p:cNvSpPr/>
            <p:nvPr/>
          </p:nvSpPr>
          <p:spPr>
            <a:xfrm>
              <a:off x="7513929" y="2323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="" xmlns:a16="http://schemas.microsoft.com/office/drawing/2014/main" id="{AA6EEA86-7A45-1239-B15F-0D7612499775}"/>
                </a:ext>
              </a:extLst>
            </p:cNvPr>
            <p:cNvSpPr/>
            <p:nvPr/>
          </p:nvSpPr>
          <p:spPr>
            <a:xfrm>
              <a:off x="7518386" y="236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="" xmlns:a16="http://schemas.microsoft.com/office/drawing/2014/main" id="{2502FC7A-4AB1-B558-2308-D4B19DA41F70}"/>
                </a:ext>
              </a:extLst>
            </p:cNvPr>
            <p:cNvSpPr/>
            <p:nvPr/>
          </p:nvSpPr>
          <p:spPr>
            <a:xfrm>
              <a:off x="5488156" y="2620299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="" xmlns:a16="http://schemas.microsoft.com/office/drawing/2014/main" id="{3CA877BB-0EC4-BAB8-7B8C-B7D6C59A4560}"/>
                </a:ext>
              </a:extLst>
            </p:cNvPr>
            <p:cNvSpPr/>
            <p:nvPr/>
          </p:nvSpPr>
          <p:spPr>
            <a:xfrm>
              <a:off x="5483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="" xmlns:a16="http://schemas.microsoft.com/office/drawing/2014/main" id="{A7F7FD33-4634-4DF0-2924-1311AFA8C048}"/>
                </a:ext>
              </a:extLst>
            </p:cNvPr>
            <p:cNvSpPr/>
            <p:nvPr/>
          </p:nvSpPr>
          <p:spPr>
            <a:xfrm>
              <a:off x="5480728" y="2551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="" xmlns:a16="http://schemas.microsoft.com/office/drawing/2014/main" id="{25B48DEB-EBD9-B339-D3AF-875D742D699E}"/>
                </a:ext>
              </a:extLst>
            </p:cNvPr>
            <p:cNvSpPr/>
            <p:nvPr/>
          </p:nvSpPr>
          <p:spPr>
            <a:xfrm>
              <a:off x="7515415" y="2157499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="" xmlns:a16="http://schemas.microsoft.com/office/drawing/2014/main" id="{B596E03E-3266-AC46-B475-430542C2EEE3}"/>
                </a:ext>
              </a:extLst>
            </p:cNvPr>
            <p:cNvSpPr/>
            <p:nvPr/>
          </p:nvSpPr>
          <p:spPr>
            <a:xfrm>
              <a:off x="7525072" y="21894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="" xmlns:a16="http://schemas.microsoft.com/office/drawing/2014/main" id="{1A842736-DCF2-094B-795B-274D5838A897}"/>
                </a:ext>
              </a:extLst>
            </p:cNvPr>
            <p:cNvSpPr/>
            <p:nvPr/>
          </p:nvSpPr>
          <p:spPr>
            <a:xfrm>
              <a:off x="7533986" y="222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="" xmlns:a16="http://schemas.microsoft.com/office/drawing/2014/main" id="{17BC774A-4E21-818E-47DB-29B2A31AFD96}"/>
                </a:ext>
              </a:extLst>
            </p:cNvPr>
            <p:cNvSpPr/>
            <p:nvPr/>
          </p:nvSpPr>
          <p:spPr>
            <a:xfrm>
              <a:off x="7541415" y="2255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="" xmlns:a16="http://schemas.microsoft.com/office/drawing/2014/main" id="{01DF7879-5B1E-A59E-7962-10521649E7D0}"/>
                </a:ext>
              </a:extLst>
            </p:cNvPr>
            <p:cNvSpPr/>
            <p:nvPr/>
          </p:nvSpPr>
          <p:spPr>
            <a:xfrm>
              <a:off x="7547358" y="2291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="" xmlns:a16="http://schemas.microsoft.com/office/drawing/2014/main" id="{44F60963-15FE-90D5-E5D1-FE47530D447A}"/>
                </a:ext>
              </a:extLst>
            </p:cNvPr>
            <p:cNvSpPr/>
            <p:nvPr/>
          </p:nvSpPr>
          <p:spPr>
            <a:xfrm>
              <a:off x="7552558" y="23268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="" xmlns:a16="http://schemas.microsoft.com/office/drawing/2014/main" id="{AB3389F7-3029-5545-221C-A0877BF582DE}"/>
                </a:ext>
              </a:extLst>
            </p:cNvPr>
            <p:cNvSpPr/>
            <p:nvPr/>
          </p:nvSpPr>
          <p:spPr>
            <a:xfrm>
              <a:off x="5447299" y="26032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="" xmlns:a16="http://schemas.microsoft.com/office/drawing/2014/main" id="{F5B9BDD9-85F7-7BEB-A090-5F978300AEA6}"/>
                </a:ext>
              </a:extLst>
            </p:cNvPr>
            <p:cNvSpPr/>
            <p:nvPr/>
          </p:nvSpPr>
          <p:spPr>
            <a:xfrm>
              <a:off x="7580044" y="22577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sp>
        <p:nvSpPr>
          <p:cNvPr id="6" name="Rectangle 5"/>
          <p:cNvSpPr/>
          <p:nvPr/>
        </p:nvSpPr>
        <p:spPr>
          <a:xfrm>
            <a:off x="0" y="5077389"/>
            <a:ext cx="9144001" cy="64198"/>
          </a:xfrm>
          <a:prstGeom prst="rect">
            <a:avLst/>
          </a:prstGeom>
          <a:solidFill>
            <a:srgbClr val="EC670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="" xmlns:a16="http://schemas.microsoft.com/office/drawing/2014/main" id="{5F6F5A83-30D9-A604-DCE9-7E678907DC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1617"/>
            <a:ext cx="1003621" cy="100641"/>
          </a:xfrm>
          <a:prstGeom prst="rect">
            <a:avLst/>
          </a:prstGeom>
        </p:spPr>
      </p:pic>
      <p:sp>
        <p:nvSpPr>
          <p:cNvPr id="79" name="Rectangle 78">
            <a:extLst>
              <a:ext uri="{FF2B5EF4-FFF2-40B4-BE49-F238E27FC236}">
                <a16:creationId xmlns="" xmlns:a16="http://schemas.microsoft.com/office/drawing/2014/main" id="{9BB24CC8-E79C-27CF-72AC-077E609DFB1F}"/>
              </a:ext>
            </a:extLst>
          </p:cNvPr>
          <p:cNvSpPr/>
          <p:nvPr/>
        </p:nvSpPr>
        <p:spPr>
          <a:xfrm>
            <a:off x="4908389" y="1090007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TextBox 79">
            <a:extLst>
              <a:ext uri="{FF2B5EF4-FFF2-40B4-BE49-F238E27FC236}">
                <a16:creationId xmlns="" xmlns:a16="http://schemas.microsoft.com/office/drawing/2014/main" id="{DC9156D4-D327-E18D-F1AA-89F00D0C20CC}"/>
              </a:ext>
            </a:extLst>
          </p:cNvPr>
          <p:cNvSpPr txBox="1"/>
          <p:nvPr/>
        </p:nvSpPr>
        <p:spPr>
          <a:xfrm>
            <a:off x="5521024" y="1192693"/>
            <a:ext cx="26071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Latar Belakang &amp; Tujuan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="" xmlns:a16="http://schemas.microsoft.com/office/drawing/2014/main" id="{05B26730-E39F-8613-8321-18AEE02D9556}"/>
              </a:ext>
            </a:extLst>
          </p:cNvPr>
          <p:cNvSpPr txBox="1"/>
          <p:nvPr/>
        </p:nvSpPr>
        <p:spPr>
          <a:xfrm>
            <a:off x="5024457" y="1084199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="" xmlns:a16="http://schemas.microsoft.com/office/drawing/2014/main" id="{F2D2C000-2A4B-AD4C-02C4-ED176D946DE8}"/>
              </a:ext>
            </a:extLst>
          </p:cNvPr>
          <p:cNvSpPr txBox="1"/>
          <p:nvPr/>
        </p:nvSpPr>
        <p:spPr>
          <a:xfrm>
            <a:off x="5540635" y="2076237"/>
            <a:ext cx="23458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Verdana" panose="020B0604030504040204" pitchFamily="34" charset="0"/>
                <a:cs typeface="Arial" panose="020B0604020202020204" pitchFamily="34" charset="0"/>
              </a:rPr>
              <a:t>Metodologi Penelitian</a:t>
            </a:r>
            <a:endParaRPr lang="en-US" sz="1600" b="1" dirty="0">
              <a:solidFill>
                <a:srgbClr val="EC7B29"/>
              </a:solidFill>
              <a:latin typeface="+mj-lt"/>
              <a:ea typeface="Verdan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="" xmlns:a16="http://schemas.microsoft.com/office/drawing/2014/main" id="{CA4EFF66-E3E5-40A7-CB67-CB306383570D}"/>
              </a:ext>
            </a:extLst>
          </p:cNvPr>
          <p:cNvSpPr txBox="1"/>
          <p:nvPr/>
        </p:nvSpPr>
        <p:spPr>
          <a:xfrm>
            <a:off x="5514943" y="2849796"/>
            <a:ext cx="16878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Hasil Penelitian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="" xmlns:a16="http://schemas.microsoft.com/office/drawing/2014/main" id="{168DEB73-A314-8E4D-0318-AED1E83DBB5F}"/>
              </a:ext>
            </a:extLst>
          </p:cNvPr>
          <p:cNvSpPr/>
          <p:nvPr/>
        </p:nvSpPr>
        <p:spPr>
          <a:xfrm>
            <a:off x="4904431" y="1893941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TextBox 87">
            <a:extLst>
              <a:ext uri="{FF2B5EF4-FFF2-40B4-BE49-F238E27FC236}">
                <a16:creationId xmlns="" xmlns:a16="http://schemas.microsoft.com/office/drawing/2014/main" id="{55EBC92E-AD15-8075-6105-3ABBA1D7694B}"/>
              </a:ext>
            </a:extLst>
          </p:cNvPr>
          <p:cNvSpPr txBox="1"/>
          <p:nvPr/>
        </p:nvSpPr>
        <p:spPr>
          <a:xfrm>
            <a:off x="5020499" y="1888133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="" xmlns:a16="http://schemas.microsoft.com/office/drawing/2014/main" id="{894AE5F4-37B3-368E-B005-360D4D6D9897}"/>
              </a:ext>
            </a:extLst>
          </p:cNvPr>
          <p:cNvSpPr/>
          <p:nvPr/>
        </p:nvSpPr>
        <p:spPr>
          <a:xfrm>
            <a:off x="4913173" y="2700299"/>
            <a:ext cx="548309" cy="623762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TextBox 89">
            <a:extLst>
              <a:ext uri="{FF2B5EF4-FFF2-40B4-BE49-F238E27FC236}">
                <a16:creationId xmlns="" xmlns:a16="http://schemas.microsoft.com/office/drawing/2014/main" id="{6210D5BC-A2C0-29B6-9BD9-145AC4C15176}"/>
              </a:ext>
            </a:extLst>
          </p:cNvPr>
          <p:cNvSpPr txBox="1"/>
          <p:nvPr/>
        </p:nvSpPr>
        <p:spPr>
          <a:xfrm>
            <a:off x="5029241" y="2694491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3E103D05-7B53-DF9D-793A-0D8BBFE95CD6}"/>
              </a:ext>
            </a:extLst>
          </p:cNvPr>
          <p:cNvSpPr txBox="1"/>
          <p:nvPr/>
        </p:nvSpPr>
        <p:spPr>
          <a:xfrm>
            <a:off x="5514943" y="3656981"/>
            <a:ext cx="311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Kesimpulan dan Rekomendasi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70E47362-CA95-D8C2-8AEF-77CB4125123C}"/>
              </a:ext>
            </a:extLst>
          </p:cNvPr>
          <p:cNvSpPr/>
          <p:nvPr/>
        </p:nvSpPr>
        <p:spPr>
          <a:xfrm>
            <a:off x="4913173" y="3507484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46725E27-96C0-E9C0-BE15-5FE8DE39881F}"/>
              </a:ext>
            </a:extLst>
          </p:cNvPr>
          <p:cNvSpPr txBox="1"/>
          <p:nvPr/>
        </p:nvSpPr>
        <p:spPr>
          <a:xfrm>
            <a:off x="5029241" y="3501676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4</a:t>
            </a:r>
            <a:endParaRPr lang="en-US" sz="48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Slide Number Placeholder 73">
            <a:extLst>
              <a:ext uri="{FF2B5EF4-FFF2-40B4-BE49-F238E27FC236}">
                <a16:creationId xmlns="" xmlns:a16="http://schemas.microsoft.com/office/drawing/2014/main" id="{D1236188-2ECE-A8E3-AD7C-2F378C5D7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7</a:t>
            </a:fld>
            <a:endParaRPr lang="en-US">
              <a:solidFill>
                <a:srgbClr val="004F9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087263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A3ED5E68-5118-82EC-6D08-AD67CC9FA3DF}"/>
              </a:ext>
            </a:extLst>
          </p:cNvPr>
          <p:cNvSpPr/>
          <p:nvPr/>
        </p:nvSpPr>
        <p:spPr>
          <a:xfrm>
            <a:off x="-63062" y="0"/>
            <a:ext cx="9333186" cy="5312979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 sz="3000" b="1" dirty="0">
              <a:solidFill>
                <a:schemeClr val="bg1"/>
              </a:solidFill>
            </a:endParaRPr>
          </a:p>
        </p:txBody>
      </p:sp>
      <p:pic>
        <p:nvPicPr>
          <p:cNvPr id="11" name="Graphic 19">
            <a:extLst>
              <a:ext uri="{FF2B5EF4-FFF2-40B4-BE49-F238E27FC236}">
                <a16:creationId xmlns="" xmlns:a16="http://schemas.microsoft.com/office/drawing/2014/main" id="{AF3C8764-193B-FC5C-0A83-B01D608A2C1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930754">
            <a:off x="-611908" y="795435"/>
            <a:ext cx="4270807" cy="4699675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7008619" y="4867743"/>
            <a:ext cx="2133600" cy="273844"/>
          </a:xfrm>
          <a:prstGeom prst="rect">
            <a:avLst/>
          </a:prstGeom>
        </p:spPr>
        <p:txBody>
          <a:bodyPr/>
          <a:lstStyle/>
          <a:p>
            <a:fld id="{F5A82B29-C5AC-7946-8574-6EF739A6D34A}" type="slidenum">
              <a:rPr lang="en-US" smtClean="0"/>
              <a:pPr/>
              <a:t>8</a:t>
            </a:fld>
            <a:endParaRPr lang="en-US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xmlns="" id="{989B8C40-2045-AB4F-BC62-5D630D48479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>
          <a:xfrm>
            <a:off x="4098141" y="3038474"/>
            <a:ext cx="5171983" cy="3168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b="1" dirty="0">
                <a:solidFill>
                  <a:schemeClr val="tx1"/>
                </a:solidFill>
              </a:rPr>
              <a:t>N= </a:t>
            </a:r>
            <a:r>
              <a:rPr lang="en-US" sz="1200" b="1" dirty="0" smtClean="0">
                <a:solidFill>
                  <a:schemeClr val="tx1"/>
                </a:solidFill>
              </a:rPr>
              <a:t>500</a:t>
            </a:r>
            <a:endParaRPr lang="en-US" sz="1200" b="1" dirty="0">
              <a:solidFill>
                <a:schemeClr val="tx1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027510" y="2727415"/>
            <a:ext cx="524261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spc="300" dirty="0" smtClean="0">
                <a:solidFill>
                  <a:srgbClr val="F3C727"/>
                </a:solidFill>
              </a:rPr>
              <a:t>Face to Face Interview</a:t>
            </a:r>
            <a:endParaRPr lang="en-US" sz="1400" spc="300" dirty="0">
              <a:solidFill>
                <a:srgbClr val="F3C727"/>
              </a:solidFill>
            </a:endParaRPr>
          </a:p>
        </p:txBody>
      </p:sp>
      <p:sp>
        <p:nvSpPr>
          <p:cNvPr id="10" name="Oval 9"/>
          <p:cNvSpPr/>
          <p:nvPr/>
        </p:nvSpPr>
        <p:spPr>
          <a:xfrm>
            <a:off x="453913" y="1850968"/>
            <a:ext cx="2303634" cy="2303634"/>
          </a:xfrm>
          <a:prstGeom prst="ellipse">
            <a:avLst/>
          </a:prstGeom>
          <a:solidFill>
            <a:srgbClr val="004F9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355581" y="2456424"/>
            <a:ext cx="1164099" cy="1164099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1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842719" y="2655183"/>
            <a:ext cx="646938" cy="6469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2149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Bagan 9">
            <a:extLst>
              <a:ext uri="{FF2B5EF4-FFF2-40B4-BE49-F238E27FC236}">
                <a16:creationId xmlns:a16="http://schemas.microsoft.com/office/drawing/2014/main" xmlns="" id="{2E1B7DD8-04BD-D95F-4F10-102016444B10}"/>
              </a:ext>
            </a:extLst>
          </p:cNvPr>
          <p:cNvGraphicFramePr/>
          <p:nvPr/>
        </p:nvGraphicFramePr>
        <p:xfrm>
          <a:off x="215147" y="1714072"/>
          <a:ext cx="4134717" cy="24245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Slide Number Placeholder 73">
            <a:extLst>
              <a:ext uri="{FF2B5EF4-FFF2-40B4-BE49-F238E27FC236}">
                <a16:creationId xmlns:a16="http://schemas.microsoft.com/office/drawing/2014/main" xmlns="" id="{E3834C0D-69A1-A2CC-6F22-D042F5A539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9</a:t>
            </a:fld>
            <a:endParaRPr lang="en-US">
              <a:solidFill>
                <a:srgbClr val="004F91"/>
              </a:solidFill>
            </a:endParaRP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xmlns="" id="{D43126B8-BAED-EE2E-2F85-F48F07E06102}"/>
              </a:ext>
            </a:extLst>
          </p:cNvPr>
          <p:cNvSpPr/>
          <p:nvPr/>
        </p:nvSpPr>
        <p:spPr>
          <a:xfrm>
            <a:off x="4337916" y="1049955"/>
            <a:ext cx="4452556" cy="1709494"/>
          </a:xfrm>
          <a:prstGeom prst="roundRect">
            <a:avLst>
              <a:gd name="adj" fmla="val 5334"/>
            </a:avLst>
          </a:prstGeom>
          <a:solidFill>
            <a:schemeClr val="tx1">
              <a:alpha val="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xmlns="" id="{D4CB05F7-DD65-EB07-482A-C1073959C604}"/>
              </a:ext>
            </a:extLst>
          </p:cNvPr>
          <p:cNvSpPr/>
          <p:nvPr/>
        </p:nvSpPr>
        <p:spPr>
          <a:xfrm>
            <a:off x="4337913" y="2847011"/>
            <a:ext cx="1983785" cy="1678182"/>
          </a:xfrm>
          <a:prstGeom prst="roundRect">
            <a:avLst>
              <a:gd name="adj" fmla="val 5238"/>
            </a:avLst>
          </a:prstGeom>
          <a:solidFill>
            <a:schemeClr val="tx1">
              <a:alpha val="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xmlns="" id="{5914CC06-01A8-1801-2C53-C31D6ADF047E}"/>
              </a:ext>
            </a:extLst>
          </p:cNvPr>
          <p:cNvSpPr txBox="1"/>
          <p:nvPr/>
        </p:nvSpPr>
        <p:spPr>
          <a:xfrm>
            <a:off x="7351673" y="1057212"/>
            <a:ext cx="16071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US" sz="1050" b="1">
                <a:solidFill>
                  <a:srgbClr val="262626"/>
                </a:solidFill>
                <a:latin typeface="+mj-lt"/>
                <a:ea typeface="Malgun Gothic Semilight" panose="020B0502040204020203" pitchFamily="34" charset="-128"/>
                <a:cs typeface="Malgun Gothic Semilight" panose="020B0502040204020203" pitchFamily="34" charset="-128"/>
              </a:rPr>
              <a:t>Kelompok Usia</a:t>
            </a:r>
            <a:endParaRPr lang="en-ID" sz="1050" b="1">
              <a:solidFill>
                <a:srgbClr val="262626"/>
              </a:solidFill>
              <a:latin typeface="+mj-lt"/>
              <a:ea typeface="Malgun Gothic Semilight" panose="020B0502040204020203" pitchFamily="34" charset="-128"/>
              <a:cs typeface="Malgun Gothic Semilight" panose="020B0502040204020203" pitchFamily="34" charset="-128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xmlns="" id="{345AAD3A-B561-9EBF-9CB0-D649E4AD74A3}"/>
              </a:ext>
            </a:extLst>
          </p:cNvPr>
          <p:cNvSpPr txBox="1"/>
          <p:nvPr/>
        </p:nvSpPr>
        <p:spPr>
          <a:xfrm>
            <a:off x="373279" y="1257740"/>
            <a:ext cx="36543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ID" sz="1100" b="1" dirty="0" err="1">
                <a:solidFill>
                  <a:srgbClr val="262626"/>
                </a:solidFill>
                <a:latin typeface="+mj-lt"/>
                <a:ea typeface="Malgun Gothic Semilight" panose="020B0502040204020203" pitchFamily="34" charset="-128"/>
                <a:cs typeface="Malgun Gothic Semilight" panose="020B0502040204020203" pitchFamily="34" charset="-128"/>
              </a:rPr>
              <a:t>Jenis</a:t>
            </a:r>
            <a:r>
              <a:rPr lang="en-ID" sz="1100" b="1" dirty="0">
                <a:solidFill>
                  <a:srgbClr val="262626"/>
                </a:solidFill>
                <a:latin typeface="+mj-lt"/>
                <a:ea typeface="Malgun Gothic Semilight" panose="020B0502040204020203" pitchFamily="34" charset="-128"/>
                <a:cs typeface="Malgun Gothic Semilight" panose="020B0502040204020203" pitchFamily="34" charset="-128"/>
              </a:rPr>
              <a:t> </a:t>
            </a:r>
            <a:r>
              <a:rPr lang="en-ID" sz="1100" b="1" dirty="0" err="1">
                <a:solidFill>
                  <a:srgbClr val="262626"/>
                </a:solidFill>
                <a:latin typeface="+mj-lt"/>
                <a:ea typeface="Malgun Gothic Semilight" panose="020B0502040204020203" pitchFamily="34" charset="-128"/>
                <a:cs typeface="Malgun Gothic Semilight" panose="020B0502040204020203" pitchFamily="34" charset="-128"/>
              </a:rPr>
              <a:t>Kelamin</a:t>
            </a:r>
            <a:endParaRPr lang="en-ID" sz="1100" b="1" dirty="0">
              <a:solidFill>
                <a:srgbClr val="262626"/>
              </a:solidFill>
              <a:latin typeface="+mj-lt"/>
              <a:ea typeface="Malgun Gothic Semilight" panose="020B0502040204020203" pitchFamily="34" charset="-128"/>
              <a:cs typeface="Malgun Gothic Semilight" panose="020B0502040204020203" pitchFamily="34" charset="-12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xmlns="" id="{38D9402D-D6C8-8427-E200-66FDDF3DC38F}"/>
              </a:ext>
            </a:extLst>
          </p:cNvPr>
          <p:cNvSpPr txBox="1"/>
          <p:nvPr/>
        </p:nvSpPr>
        <p:spPr>
          <a:xfrm>
            <a:off x="5359567" y="2859966"/>
            <a:ext cx="9621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US" sz="1050" b="1">
                <a:solidFill>
                  <a:srgbClr val="262626"/>
                </a:solidFill>
                <a:latin typeface="+mj-lt"/>
                <a:ea typeface="Malgun Gothic Semilight" panose="020B0502040204020203" pitchFamily="34" charset="-128"/>
                <a:cs typeface="Malgun Gothic Semilight" panose="020B0502040204020203" pitchFamily="34" charset="-128"/>
              </a:rPr>
              <a:t>Pendidikan</a:t>
            </a:r>
            <a:endParaRPr lang="en-ID" sz="1050" b="1">
              <a:solidFill>
                <a:srgbClr val="262626"/>
              </a:solidFill>
              <a:latin typeface="+mj-lt"/>
              <a:ea typeface="Malgun Gothic Semilight" panose="020B0502040204020203" pitchFamily="34" charset="-128"/>
              <a:cs typeface="Malgun Gothic Semilight" panose="020B0502040204020203" pitchFamily="34" charset="-128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xmlns="" id="{D9D58260-3F95-9118-3E84-70CDF24FF04E}"/>
              </a:ext>
            </a:extLst>
          </p:cNvPr>
          <p:cNvSpPr/>
          <p:nvPr/>
        </p:nvSpPr>
        <p:spPr>
          <a:xfrm>
            <a:off x="2200578" y="2462484"/>
            <a:ext cx="1080000" cy="1080000"/>
          </a:xfrm>
          <a:custGeom>
            <a:avLst/>
            <a:gdLst>
              <a:gd name="connsiteX0" fmla="*/ 720785 w 1440287"/>
              <a:gd name="connsiteY0" fmla="*/ 1570449 h 1571228"/>
              <a:gd name="connsiteX1" fmla="*/ 254869 w 1440287"/>
              <a:gd name="connsiteY1" fmla="*/ 1532025 h 1571228"/>
              <a:gd name="connsiteX2" fmla="*/ 78097 w 1440287"/>
              <a:gd name="connsiteY2" fmla="*/ 1467973 h 1571228"/>
              <a:gd name="connsiteX3" fmla="*/ 8208 w 1440287"/>
              <a:gd name="connsiteY3" fmla="*/ 1287954 h 1571228"/>
              <a:gd name="connsiteX4" fmla="*/ 95840 w 1440287"/>
              <a:gd name="connsiteY4" fmla="*/ 1104533 h 1571228"/>
              <a:gd name="connsiteX5" fmla="*/ 262175 w 1440287"/>
              <a:gd name="connsiteY5" fmla="*/ 998307 h 1571228"/>
              <a:gd name="connsiteX6" fmla="*/ 301874 w 1440287"/>
              <a:gd name="connsiteY6" fmla="*/ 968890 h 1571228"/>
              <a:gd name="connsiteX7" fmla="*/ 332219 w 1440287"/>
              <a:gd name="connsiteY7" fmla="*/ 854161 h 1571228"/>
              <a:gd name="connsiteX8" fmla="*/ 316756 w 1440287"/>
              <a:gd name="connsiteY8" fmla="*/ 535020 h 1571228"/>
              <a:gd name="connsiteX9" fmla="*/ 321124 w 1440287"/>
              <a:gd name="connsiteY9" fmla="*/ 398682 h 1571228"/>
              <a:gd name="connsiteX10" fmla="*/ 386259 w 1440287"/>
              <a:gd name="connsiteY10" fmla="*/ 176412 h 1571228"/>
              <a:gd name="connsiteX11" fmla="*/ 701032 w 1440287"/>
              <a:gd name="connsiteY11" fmla="*/ 336 h 1571228"/>
              <a:gd name="connsiteX12" fmla="*/ 838877 w 1440287"/>
              <a:gd name="connsiteY12" fmla="*/ 9768 h 1571228"/>
              <a:gd name="connsiteX13" fmla="*/ 1077228 w 1440287"/>
              <a:gd name="connsiteY13" fmla="*/ 225660 h 1571228"/>
              <a:gd name="connsiteX14" fmla="*/ 1125625 w 1440287"/>
              <a:gd name="connsiteY14" fmla="*/ 518592 h 1571228"/>
              <a:gd name="connsiteX15" fmla="*/ 1106683 w 1440287"/>
              <a:gd name="connsiteY15" fmla="*/ 702592 h 1571228"/>
              <a:gd name="connsiteX16" fmla="*/ 1119788 w 1440287"/>
              <a:gd name="connsiteY16" fmla="*/ 921112 h 1571228"/>
              <a:gd name="connsiteX17" fmla="*/ 1138767 w 1440287"/>
              <a:gd name="connsiteY17" fmla="*/ 969316 h 1571228"/>
              <a:gd name="connsiteX18" fmla="*/ 1176766 w 1440287"/>
              <a:gd name="connsiteY18" fmla="*/ 997727 h 1571228"/>
              <a:gd name="connsiteX19" fmla="*/ 1338694 w 1440287"/>
              <a:gd name="connsiteY19" fmla="*/ 1097420 h 1571228"/>
              <a:gd name="connsiteX20" fmla="*/ 1436647 w 1440287"/>
              <a:gd name="connsiteY20" fmla="*/ 1311186 h 1571228"/>
              <a:gd name="connsiteX21" fmla="*/ 1383767 w 1440287"/>
              <a:gd name="connsiteY21" fmla="*/ 1452897 h 1571228"/>
              <a:gd name="connsiteX22" fmla="*/ 1218514 w 1440287"/>
              <a:gd name="connsiteY22" fmla="*/ 1524101 h 1571228"/>
              <a:gd name="connsiteX23" fmla="*/ 875059 w 1440287"/>
              <a:gd name="connsiteY23" fmla="*/ 1570023 h 1571228"/>
              <a:gd name="connsiteX24" fmla="*/ 720785 w 1440287"/>
              <a:gd name="connsiteY24" fmla="*/ 1570449 h 1571228"/>
              <a:gd name="connsiteX25" fmla="*/ 1034243 w 1440287"/>
              <a:gd name="connsiteY25" fmla="*/ 497331 h 1571228"/>
              <a:gd name="connsiteX26" fmla="*/ 1012634 w 1440287"/>
              <a:gd name="connsiteY26" fmla="*/ 518244 h 1571228"/>
              <a:gd name="connsiteX27" fmla="*/ 978617 w 1440287"/>
              <a:gd name="connsiteY27" fmla="*/ 524081 h 1571228"/>
              <a:gd name="connsiteX28" fmla="*/ 610578 w 1440287"/>
              <a:gd name="connsiteY28" fmla="*/ 333470 h 1571228"/>
              <a:gd name="connsiteX29" fmla="*/ 501414 w 1440287"/>
              <a:gd name="connsiteY29" fmla="*/ 344371 h 1571228"/>
              <a:gd name="connsiteX30" fmla="*/ 447992 w 1440287"/>
              <a:gd name="connsiteY30" fmla="*/ 423035 h 1571228"/>
              <a:gd name="connsiteX31" fmla="*/ 425456 w 1440287"/>
              <a:gd name="connsiteY31" fmla="*/ 502627 h 1571228"/>
              <a:gd name="connsiteX32" fmla="*/ 397276 w 1440287"/>
              <a:gd name="connsiteY32" fmla="*/ 521414 h 1571228"/>
              <a:gd name="connsiteX33" fmla="*/ 418034 w 1440287"/>
              <a:gd name="connsiteY33" fmla="*/ 635718 h 1571228"/>
              <a:gd name="connsiteX34" fmla="*/ 447876 w 1440287"/>
              <a:gd name="connsiteY34" fmla="*/ 655548 h 1571228"/>
              <a:gd name="connsiteX35" fmla="*/ 503231 w 1440287"/>
              <a:gd name="connsiteY35" fmla="*/ 764171 h 1571228"/>
              <a:gd name="connsiteX36" fmla="*/ 631258 w 1440287"/>
              <a:gd name="connsiteY36" fmla="*/ 892314 h 1571228"/>
              <a:gd name="connsiteX37" fmla="*/ 811973 w 1440287"/>
              <a:gd name="connsiteY37" fmla="*/ 892236 h 1571228"/>
              <a:gd name="connsiteX38" fmla="*/ 907800 w 1440287"/>
              <a:gd name="connsiteY38" fmla="*/ 809668 h 1571228"/>
              <a:gd name="connsiteX39" fmla="*/ 994427 w 1440287"/>
              <a:gd name="connsiteY39" fmla="*/ 649209 h 1571228"/>
              <a:gd name="connsiteX40" fmla="*/ 1034745 w 1440287"/>
              <a:gd name="connsiteY40" fmla="*/ 618594 h 1571228"/>
              <a:gd name="connsiteX41" fmla="*/ 1034243 w 1440287"/>
              <a:gd name="connsiteY41" fmla="*/ 497331 h 1571228"/>
              <a:gd name="connsiteX42" fmla="*/ 915145 w 1440287"/>
              <a:gd name="connsiteY42" fmla="*/ 895445 h 1571228"/>
              <a:gd name="connsiteX43" fmla="*/ 721558 w 1440287"/>
              <a:gd name="connsiteY43" fmla="*/ 984585 h 1571228"/>
              <a:gd name="connsiteX44" fmla="*/ 527971 w 1440287"/>
              <a:gd name="connsiteY44" fmla="*/ 896063 h 1571228"/>
              <a:gd name="connsiteX45" fmla="*/ 453559 w 1440287"/>
              <a:gd name="connsiteY45" fmla="*/ 979714 h 1571228"/>
              <a:gd name="connsiteX46" fmla="*/ 477757 w 1440287"/>
              <a:gd name="connsiteY46" fmla="*/ 1015316 h 1571228"/>
              <a:gd name="connsiteX47" fmla="*/ 593337 w 1440287"/>
              <a:gd name="connsiteY47" fmla="*/ 1090269 h 1571228"/>
              <a:gd name="connsiteX48" fmla="*/ 944446 w 1440287"/>
              <a:gd name="connsiteY48" fmla="*/ 1032247 h 1571228"/>
              <a:gd name="connsiteX49" fmla="*/ 984300 w 1440287"/>
              <a:gd name="connsiteY49" fmla="*/ 975385 h 1571228"/>
              <a:gd name="connsiteX50" fmla="*/ 915145 w 1440287"/>
              <a:gd name="connsiteY50" fmla="*/ 895445 h 1571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440287" h="1571228">
                <a:moveTo>
                  <a:pt x="720785" y="1570449"/>
                </a:moveTo>
                <a:cubicBezTo>
                  <a:pt x="564346" y="1572768"/>
                  <a:pt x="408370" y="1565501"/>
                  <a:pt x="254869" y="1532025"/>
                </a:cubicBezTo>
                <a:cubicBezTo>
                  <a:pt x="193175" y="1518573"/>
                  <a:pt x="132795" y="1500907"/>
                  <a:pt x="78097" y="1467973"/>
                </a:cubicBezTo>
                <a:cubicBezTo>
                  <a:pt x="10334" y="1427152"/>
                  <a:pt x="-14522" y="1363680"/>
                  <a:pt x="8208" y="1287954"/>
                </a:cubicBezTo>
                <a:cubicBezTo>
                  <a:pt x="27922" y="1222355"/>
                  <a:pt x="53937" y="1159579"/>
                  <a:pt x="95840" y="1104533"/>
                </a:cubicBezTo>
                <a:cubicBezTo>
                  <a:pt x="138284" y="1048830"/>
                  <a:pt x="191512" y="1009363"/>
                  <a:pt x="262175" y="998307"/>
                </a:cubicBezTo>
                <a:cubicBezTo>
                  <a:pt x="281734" y="995254"/>
                  <a:pt x="293099" y="984971"/>
                  <a:pt x="301874" y="968890"/>
                </a:cubicBezTo>
                <a:cubicBezTo>
                  <a:pt x="321434" y="933095"/>
                  <a:pt x="328392" y="893976"/>
                  <a:pt x="332219" y="854161"/>
                </a:cubicBezTo>
                <a:cubicBezTo>
                  <a:pt x="342462" y="747046"/>
                  <a:pt x="328508" y="641246"/>
                  <a:pt x="316756" y="535020"/>
                </a:cubicBezTo>
                <a:cubicBezTo>
                  <a:pt x="311809" y="490257"/>
                  <a:pt x="316795" y="443948"/>
                  <a:pt x="321124" y="398682"/>
                </a:cubicBezTo>
                <a:cubicBezTo>
                  <a:pt x="328662" y="320714"/>
                  <a:pt x="347449" y="245258"/>
                  <a:pt x="386259" y="176412"/>
                </a:cubicBezTo>
                <a:cubicBezTo>
                  <a:pt x="455221" y="53990"/>
                  <a:pt x="560480" y="-5037"/>
                  <a:pt x="701032" y="336"/>
                </a:cubicBezTo>
                <a:cubicBezTo>
                  <a:pt x="747109" y="2114"/>
                  <a:pt x="794346" y="66"/>
                  <a:pt x="838877" y="9768"/>
                </a:cubicBezTo>
                <a:cubicBezTo>
                  <a:pt x="958207" y="35783"/>
                  <a:pt x="1032310" y="115723"/>
                  <a:pt x="1077228" y="225660"/>
                </a:cubicBezTo>
                <a:cubicBezTo>
                  <a:pt x="1115574" y="319554"/>
                  <a:pt x="1127635" y="418551"/>
                  <a:pt x="1125625" y="518592"/>
                </a:cubicBezTo>
                <a:cubicBezTo>
                  <a:pt x="1124388" y="580015"/>
                  <a:pt x="1111361" y="641091"/>
                  <a:pt x="1106683" y="702592"/>
                </a:cubicBezTo>
                <a:cubicBezTo>
                  <a:pt x="1101078" y="775806"/>
                  <a:pt x="1100885" y="849251"/>
                  <a:pt x="1119788" y="921112"/>
                </a:cubicBezTo>
                <a:cubicBezTo>
                  <a:pt x="1124156" y="937695"/>
                  <a:pt x="1131539" y="953660"/>
                  <a:pt x="1138767" y="969316"/>
                </a:cubicBezTo>
                <a:cubicBezTo>
                  <a:pt x="1146112" y="985203"/>
                  <a:pt x="1157979" y="994674"/>
                  <a:pt x="1176766" y="997727"/>
                </a:cubicBezTo>
                <a:cubicBezTo>
                  <a:pt x="1244181" y="1008590"/>
                  <a:pt x="1297101" y="1044462"/>
                  <a:pt x="1338694" y="1097420"/>
                </a:cubicBezTo>
                <a:cubicBezTo>
                  <a:pt x="1388405" y="1160738"/>
                  <a:pt x="1419987" y="1233063"/>
                  <a:pt x="1436647" y="1311186"/>
                </a:cubicBezTo>
                <a:cubicBezTo>
                  <a:pt x="1448747" y="1368009"/>
                  <a:pt x="1430578" y="1416831"/>
                  <a:pt x="1383767" y="1452897"/>
                </a:cubicBezTo>
                <a:cubicBezTo>
                  <a:pt x="1334828" y="1490586"/>
                  <a:pt x="1277193" y="1509025"/>
                  <a:pt x="1218514" y="1524101"/>
                </a:cubicBezTo>
                <a:cubicBezTo>
                  <a:pt x="1105910" y="1552976"/>
                  <a:pt x="990794" y="1564534"/>
                  <a:pt x="875059" y="1570023"/>
                </a:cubicBezTo>
                <a:cubicBezTo>
                  <a:pt x="823802" y="1572459"/>
                  <a:pt x="772235" y="1570449"/>
                  <a:pt x="720785" y="1570449"/>
                </a:cubicBezTo>
                <a:close/>
                <a:moveTo>
                  <a:pt x="1034243" y="497331"/>
                </a:moveTo>
                <a:cubicBezTo>
                  <a:pt x="1024424" y="506724"/>
                  <a:pt x="1017737" y="511827"/>
                  <a:pt x="1012634" y="518244"/>
                </a:cubicBezTo>
                <a:cubicBezTo>
                  <a:pt x="1002700" y="530691"/>
                  <a:pt x="993423" y="531812"/>
                  <a:pt x="978617" y="524081"/>
                </a:cubicBezTo>
                <a:cubicBezTo>
                  <a:pt x="856118" y="460183"/>
                  <a:pt x="732536" y="398373"/>
                  <a:pt x="610578" y="333470"/>
                </a:cubicBezTo>
                <a:cubicBezTo>
                  <a:pt x="569564" y="311630"/>
                  <a:pt x="535160" y="320095"/>
                  <a:pt x="501414" y="344371"/>
                </a:cubicBezTo>
                <a:cubicBezTo>
                  <a:pt x="474471" y="363776"/>
                  <a:pt x="458507" y="392227"/>
                  <a:pt x="447992" y="423035"/>
                </a:cubicBezTo>
                <a:cubicBezTo>
                  <a:pt x="439140" y="448973"/>
                  <a:pt x="432955" y="475800"/>
                  <a:pt x="425456" y="502627"/>
                </a:cubicBezTo>
                <a:cubicBezTo>
                  <a:pt x="408486" y="496558"/>
                  <a:pt x="400639" y="506299"/>
                  <a:pt x="397276" y="521414"/>
                </a:cubicBezTo>
                <a:cubicBezTo>
                  <a:pt x="388231" y="562350"/>
                  <a:pt x="395459" y="600928"/>
                  <a:pt x="418034" y="635718"/>
                </a:cubicBezTo>
                <a:cubicBezTo>
                  <a:pt x="423485" y="644106"/>
                  <a:pt x="435970" y="647933"/>
                  <a:pt x="447876" y="655548"/>
                </a:cubicBezTo>
                <a:cubicBezTo>
                  <a:pt x="464730" y="688947"/>
                  <a:pt x="481700" y="727950"/>
                  <a:pt x="503231" y="764171"/>
                </a:cubicBezTo>
                <a:cubicBezTo>
                  <a:pt x="534813" y="817322"/>
                  <a:pt x="575710" y="862588"/>
                  <a:pt x="631258" y="892314"/>
                </a:cubicBezTo>
                <a:cubicBezTo>
                  <a:pt x="691406" y="924514"/>
                  <a:pt x="751786" y="924127"/>
                  <a:pt x="811973" y="892236"/>
                </a:cubicBezTo>
                <a:cubicBezTo>
                  <a:pt x="850165" y="872020"/>
                  <a:pt x="880780" y="842873"/>
                  <a:pt x="907800" y="809668"/>
                </a:cubicBezTo>
                <a:cubicBezTo>
                  <a:pt x="946765" y="761735"/>
                  <a:pt x="973901" y="707347"/>
                  <a:pt x="994427" y="649209"/>
                </a:cubicBezTo>
                <a:cubicBezTo>
                  <a:pt x="1019708" y="654002"/>
                  <a:pt x="1027981" y="635641"/>
                  <a:pt x="1034745" y="618594"/>
                </a:cubicBezTo>
                <a:cubicBezTo>
                  <a:pt x="1050130" y="579899"/>
                  <a:pt x="1058557" y="540509"/>
                  <a:pt x="1034243" y="497331"/>
                </a:cubicBezTo>
                <a:close/>
                <a:moveTo>
                  <a:pt x="915145" y="895445"/>
                </a:moveTo>
                <a:cubicBezTo>
                  <a:pt x="858669" y="946702"/>
                  <a:pt x="798598" y="984430"/>
                  <a:pt x="721558" y="984585"/>
                </a:cubicBezTo>
                <a:cubicBezTo>
                  <a:pt x="643937" y="984739"/>
                  <a:pt x="583557" y="946122"/>
                  <a:pt x="527971" y="896063"/>
                </a:cubicBezTo>
                <a:cubicBezTo>
                  <a:pt x="517108" y="936845"/>
                  <a:pt x="512895" y="941561"/>
                  <a:pt x="453559" y="979714"/>
                </a:cubicBezTo>
                <a:cubicBezTo>
                  <a:pt x="461560" y="991659"/>
                  <a:pt x="468093" y="1004917"/>
                  <a:pt x="477757" y="1015316"/>
                </a:cubicBezTo>
                <a:cubicBezTo>
                  <a:pt x="509880" y="1049874"/>
                  <a:pt x="549618" y="1073647"/>
                  <a:pt x="593337" y="1090269"/>
                </a:cubicBezTo>
                <a:cubicBezTo>
                  <a:pt x="721403" y="1139014"/>
                  <a:pt x="838182" y="1115782"/>
                  <a:pt x="944446" y="1032247"/>
                </a:cubicBezTo>
                <a:cubicBezTo>
                  <a:pt x="962885" y="1017751"/>
                  <a:pt x="980048" y="1001207"/>
                  <a:pt x="984300" y="975385"/>
                </a:cubicBezTo>
                <a:cubicBezTo>
                  <a:pt x="948543" y="959497"/>
                  <a:pt x="921446" y="937348"/>
                  <a:pt x="915145" y="895445"/>
                </a:cubicBezTo>
                <a:close/>
              </a:path>
            </a:pathLst>
          </a:custGeom>
          <a:solidFill>
            <a:srgbClr val="FFFFFF"/>
          </a:solidFill>
          <a:ln w="3865" cap="flat">
            <a:noFill/>
            <a:prstDash val="solid"/>
            <a:miter/>
          </a:ln>
        </p:spPr>
        <p:txBody>
          <a:bodyPr rtlCol="0" anchor="ctr"/>
          <a:lstStyle/>
          <a:p>
            <a:endParaRPr lang="en-ID">
              <a:solidFill>
                <a:srgbClr val="F2F2F2"/>
              </a:solidFill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xmlns="" id="{1A69CF8F-9514-3A9A-B089-F6DD5BD3DD65}"/>
              </a:ext>
            </a:extLst>
          </p:cNvPr>
          <p:cNvGrpSpPr/>
          <p:nvPr/>
        </p:nvGrpSpPr>
        <p:grpSpPr>
          <a:xfrm>
            <a:off x="982739" y="2450155"/>
            <a:ext cx="1080000" cy="1080000"/>
            <a:chOff x="576764" y="2936828"/>
            <a:chExt cx="1462729" cy="1573801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27426B46-30AD-EA96-93D6-8887572CD000}"/>
                </a:ext>
              </a:extLst>
            </p:cNvPr>
            <p:cNvSpPr/>
            <p:nvPr/>
          </p:nvSpPr>
          <p:spPr>
            <a:xfrm>
              <a:off x="576764" y="3926276"/>
              <a:ext cx="1462729" cy="584353"/>
            </a:xfrm>
            <a:custGeom>
              <a:avLst/>
              <a:gdLst>
                <a:gd name="connsiteX0" fmla="*/ 730596 w 1462730"/>
                <a:gd name="connsiteY0" fmla="*/ 583540 h 584353"/>
                <a:gd name="connsiteX1" fmla="*/ 256795 w 1462730"/>
                <a:gd name="connsiteY1" fmla="*/ 545116 h 584353"/>
                <a:gd name="connsiteX2" fmla="*/ 72446 w 1462730"/>
                <a:gd name="connsiteY2" fmla="*/ 479402 h 584353"/>
                <a:gd name="connsiteX3" fmla="*/ 431 w 1462730"/>
                <a:gd name="connsiteY3" fmla="*/ 346504 h 584353"/>
                <a:gd name="connsiteX4" fmla="*/ 15043 w 1462730"/>
                <a:gd name="connsiteY4" fmla="*/ 286936 h 584353"/>
                <a:gd name="connsiteX5" fmla="*/ 79984 w 1462730"/>
                <a:gd name="connsiteY5" fmla="*/ 147660 h 584353"/>
                <a:gd name="connsiteX6" fmla="*/ 293209 w 1462730"/>
                <a:gd name="connsiteY6" fmla="*/ 12520 h 584353"/>
                <a:gd name="connsiteX7" fmla="*/ 435422 w 1462730"/>
                <a:gd name="connsiteY7" fmla="*/ 459 h 584353"/>
                <a:gd name="connsiteX8" fmla="*/ 448913 w 1462730"/>
                <a:gd name="connsiteY8" fmla="*/ 6683 h 584353"/>
                <a:gd name="connsiteX9" fmla="*/ 528969 w 1462730"/>
                <a:gd name="connsiteY9" fmla="*/ 70542 h 584353"/>
                <a:gd name="connsiteX10" fmla="*/ 736356 w 1462730"/>
                <a:gd name="connsiteY10" fmla="*/ 107303 h 584353"/>
                <a:gd name="connsiteX11" fmla="*/ 925150 w 1462730"/>
                <a:gd name="connsiteY11" fmla="*/ 73943 h 584353"/>
                <a:gd name="connsiteX12" fmla="*/ 1013633 w 1462730"/>
                <a:gd name="connsiteY12" fmla="*/ 5871 h 584353"/>
                <a:gd name="connsiteX13" fmla="*/ 1025577 w 1462730"/>
                <a:gd name="connsiteY13" fmla="*/ 34 h 584353"/>
                <a:gd name="connsiteX14" fmla="*/ 1199914 w 1462730"/>
                <a:gd name="connsiteY14" fmla="*/ 18705 h 584353"/>
                <a:gd name="connsiteX15" fmla="*/ 1360567 w 1462730"/>
                <a:gd name="connsiteY15" fmla="*/ 116812 h 584353"/>
                <a:gd name="connsiteX16" fmla="*/ 1458520 w 1462730"/>
                <a:gd name="connsiteY16" fmla="*/ 326558 h 584353"/>
                <a:gd name="connsiteX17" fmla="*/ 1400111 w 1462730"/>
                <a:gd name="connsiteY17" fmla="*/ 472367 h 584353"/>
                <a:gd name="connsiteX18" fmla="*/ 1253143 w 1462730"/>
                <a:gd name="connsiteY18" fmla="*/ 533597 h 584353"/>
                <a:gd name="connsiteX19" fmla="*/ 888814 w 1462730"/>
                <a:gd name="connsiteY19" fmla="*/ 583115 h 584353"/>
                <a:gd name="connsiteX20" fmla="*/ 730596 w 1462730"/>
                <a:gd name="connsiteY20" fmla="*/ 583540 h 58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62730" h="584353">
                  <a:moveTo>
                    <a:pt x="730596" y="583540"/>
                  </a:moveTo>
                  <a:cubicBezTo>
                    <a:pt x="571529" y="585898"/>
                    <a:pt x="413002" y="578437"/>
                    <a:pt x="256795" y="545116"/>
                  </a:cubicBezTo>
                  <a:cubicBezTo>
                    <a:pt x="192511" y="531394"/>
                    <a:pt x="129579" y="513535"/>
                    <a:pt x="72446" y="479402"/>
                  </a:cubicBezTo>
                  <a:cubicBezTo>
                    <a:pt x="22040" y="449289"/>
                    <a:pt x="-3705" y="405338"/>
                    <a:pt x="431" y="346504"/>
                  </a:cubicBezTo>
                  <a:cubicBezTo>
                    <a:pt x="1861" y="326364"/>
                    <a:pt x="7119" y="305568"/>
                    <a:pt x="15043" y="286936"/>
                  </a:cubicBezTo>
                  <a:cubicBezTo>
                    <a:pt x="35105" y="239776"/>
                    <a:pt x="54124" y="191650"/>
                    <a:pt x="79984" y="147660"/>
                  </a:cubicBezTo>
                  <a:cubicBezTo>
                    <a:pt x="127260" y="67256"/>
                    <a:pt x="199855" y="22145"/>
                    <a:pt x="293209" y="12520"/>
                  </a:cubicBezTo>
                  <a:cubicBezTo>
                    <a:pt x="340523" y="7649"/>
                    <a:pt x="387992" y="4016"/>
                    <a:pt x="435422" y="459"/>
                  </a:cubicBezTo>
                  <a:cubicBezTo>
                    <a:pt x="439868" y="111"/>
                    <a:pt x="446826" y="3088"/>
                    <a:pt x="448913" y="6683"/>
                  </a:cubicBezTo>
                  <a:cubicBezTo>
                    <a:pt x="467507" y="38342"/>
                    <a:pt x="496730" y="56471"/>
                    <a:pt x="528969" y="70542"/>
                  </a:cubicBezTo>
                  <a:cubicBezTo>
                    <a:pt x="595070" y="99417"/>
                    <a:pt x="665191" y="107728"/>
                    <a:pt x="736356" y="107303"/>
                  </a:cubicBezTo>
                  <a:cubicBezTo>
                    <a:pt x="800988" y="106917"/>
                    <a:pt x="864731" y="98799"/>
                    <a:pt x="925150" y="73943"/>
                  </a:cubicBezTo>
                  <a:cubicBezTo>
                    <a:pt x="960636" y="59332"/>
                    <a:pt x="993648" y="41086"/>
                    <a:pt x="1013633" y="5871"/>
                  </a:cubicBezTo>
                  <a:cubicBezTo>
                    <a:pt x="1015488" y="2624"/>
                    <a:pt x="1021712" y="-353"/>
                    <a:pt x="1025577" y="34"/>
                  </a:cubicBezTo>
                  <a:cubicBezTo>
                    <a:pt x="1083754" y="5794"/>
                    <a:pt x="1142047" y="10626"/>
                    <a:pt x="1199914" y="18705"/>
                  </a:cubicBezTo>
                  <a:cubicBezTo>
                    <a:pt x="1267059" y="28059"/>
                    <a:pt x="1319050" y="64627"/>
                    <a:pt x="1360567" y="116812"/>
                  </a:cubicBezTo>
                  <a:cubicBezTo>
                    <a:pt x="1409930" y="178816"/>
                    <a:pt x="1441047" y="250097"/>
                    <a:pt x="1458520" y="326558"/>
                  </a:cubicBezTo>
                  <a:cubicBezTo>
                    <a:pt x="1472242" y="386628"/>
                    <a:pt x="1452335" y="436842"/>
                    <a:pt x="1400111" y="472367"/>
                  </a:cubicBezTo>
                  <a:cubicBezTo>
                    <a:pt x="1355309" y="502827"/>
                    <a:pt x="1304903" y="519990"/>
                    <a:pt x="1253143" y="533597"/>
                  </a:cubicBezTo>
                  <a:cubicBezTo>
                    <a:pt x="1133774" y="565024"/>
                    <a:pt x="1011623" y="577239"/>
                    <a:pt x="888814" y="583115"/>
                  </a:cubicBezTo>
                  <a:cubicBezTo>
                    <a:pt x="836204" y="585627"/>
                    <a:pt x="783361" y="583540"/>
                    <a:pt x="730596" y="583540"/>
                  </a:cubicBezTo>
                  <a:close/>
                </a:path>
              </a:pathLst>
            </a:custGeom>
            <a:solidFill>
              <a:srgbClr val="FFFFFF"/>
            </a:solidFill>
            <a:ln w="38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>
                <a:solidFill>
                  <a:srgbClr val="F2F2F2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6AF150D3-FD76-6EEF-565D-7C2C22EC6522}"/>
                </a:ext>
              </a:extLst>
            </p:cNvPr>
            <p:cNvSpPr/>
            <p:nvPr/>
          </p:nvSpPr>
          <p:spPr>
            <a:xfrm>
              <a:off x="900501" y="2936828"/>
              <a:ext cx="815201" cy="980583"/>
            </a:xfrm>
            <a:custGeom>
              <a:avLst/>
              <a:gdLst>
                <a:gd name="connsiteX0" fmla="*/ 788351 w 815201"/>
                <a:gd name="connsiteY0" fmla="*/ 381893 h 980583"/>
                <a:gd name="connsiteX1" fmla="*/ 788312 w 815201"/>
                <a:gd name="connsiteY1" fmla="*/ 403115 h 980583"/>
                <a:gd name="connsiteX2" fmla="*/ 799445 w 815201"/>
                <a:gd name="connsiteY2" fmla="*/ 441616 h 980583"/>
                <a:gd name="connsiteX3" fmla="*/ 812201 w 815201"/>
                <a:gd name="connsiteY3" fmla="*/ 477102 h 980583"/>
                <a:gd name="connsiteX4" fmla="*/ 779112 w 815201"/>
                <a:gd name="connsiteY4" fmla="*/ 633386 h 980583"/>
                <a:gd name="connsiteX5" fmla="*/ 711697 w 815201"/>
                <a:gd name="connsiteY5" fmla="*/ 750242 h 980583"/>
                <a:gd name="connsiteX6" fmla="*/ 587960 w 815201"/>
                <a:gd name="connsiteY6" fmla="*/ 906836 h 980583"/>
                <a:gd name="connsiteX7" fmla="*/ 223399 w 815201"/>
                <a:gd name="connsiteY7" fmla="*/ 904053 h 980583"/>
                <a:gd name="connsiteX8" fmla="*/ 69473 w 815201"/>
                <a:gd name="connsiteY8" fmla="*/ 680314 h 980583"/>
                <a:gd name="connsiteX9" fmla="*/ 49681 w 815201"/>
                <a:gd name="connsiteY9" fmla="*/ 653487 h 980583"/>
                <a:gd name="connsiteX10" fmla="*/ 34760 w 815201"/>
                <a:gd name="connsiteY10" fmla="*/ 635938 h 980583"/>
                <a:gd name="connsiteX11" fmla="*/ 4377 w 815201"/>
                <a:gd name="connsiteY11" fmla="*/ 465312 h 980583"/>
                <a:gd name="connsiteX12" fmla="*/ 12959 w 815201"/>
                <a:gd name="connsiteY12" fmla="*/ 444245 h 980583"/>
                <a:gd name="connsiteX13" fmla="*/ 26063 w 815201"/>
                <a:gd name="connsiteY13" fmla="*/ 395191 h 980583"/>
                <a:gd name="connsiteX14" fmla="*/ 50841 w 815201"/>
                <a:gd name="connsiteY14" fmla="*/ 230209 h 980583"/>
                <a:gd name="connsiteX15" fmla="*/ 286988 w 815201"/>
                <a:gd name="connsiteY15" fmla="*/ 15129 h 980583"/>
                <a:gd name="connsiteX16" fmla="*/ 527735 w 815201"/>
                <a:gd name="connsiteY16" fmla="*/ 15284 h 980583"/>
                <a:gd name="connsiteX17" fmla="*/ 780117 w 815201"/>
                <a:gd name="connsiteY17" fmla="*/ 291826 h 980583"/>
                <a:gd name="connsiteX18" fmla="*/ 786882 w 815201"/>
                <a:gd name="connsiteY18" fmla="*/ 339527 h 980583"/>
                <a:gd name="connsiteX19" fmla="*/ 787114 w 815201"/>
                <a:gd name="connsiteY19" fmla="*/ 381932 h 980583"/>
                <a:gd name="connsiteX20" fmla="*/ 788351 w 815201"/>
                <a:gd name="connsiteY20" fmla="*/ 381893 h 980583"/>
                <a:gd name="connsiteX21" fmla="*/ 646485 w 815201"/>
                <a:gd name="connsiteY21" fmla="*/ 379574 h 980583"/>
                <a:gd name="connsiteX22" fmla="*/ 624297 w 815201"/>
                <a:gd name="connsiteY22" fmla="*/ 368596 h 980583"/>
                <a:gd name="connsiteX23" fmla="*/ 491631 w 815201"/>
                <a:gd name="connsiteY23" fmla="*/ 344088 h 980583"/>
                <a:gd name="connsiteX24" fmla="*/ 257764 w 815201"/>
                <a:gd name="connsiteY24" fmla="*/ 331486 h 980583"/>
                <a:gd name="connsiteX25" fmla="*/ 170403 w 815201"/>
                <a:gd name="connsiteY25" fmla="*/ 353597 h 980583"/>
                <a:gd name="connsiteX26" fmla="*/ 115705 w 815201"/>
                <a:gd name="connsiteY26" fmla="*/ 436359 h 980583"/>
                <a:gd name="connsiteX27" fmla="*/ 101518 w 815201"/>
                <a:gd name="connsiteY27" fmla="*/ 479344 h 980583"/>
                <a:gd name="connsiteX28" fmla="*/ 69164 w 815201"/>
                <a:gd name="connsiteY28" fmla="*/ 501532 h 980583"/>
                <a:gd name="connsiteX29" fmla="*/ 81031 w 815201"/>
                <a:gd name="connsiteY29" fmla="*/ 601225 h 980583"/>
                <a:gd name="connsiteX30" fmla="*/ 123398 w 815201"/>
                <a:gd name="connsiteY30" fmla="*/ 634430 h 980583"/>
                <a:gd name="connsiteX31" fmla="*/ 131361 w 815201"/>
                <a:gd name="connsiteY31" fmla="*/ 655575 h 980583"/>
                <a:gd name="connsiteX32" fmla="*/ 260779 w 815201"/>
                <a:gd name="connsiteY32" fmla="*/ 849201 h 980583"/>
                <a:gd name="connsiteX33" fmla="*/ 550696 w 815201"/>
                <a:gd name="connsiteY33" fmla="*/ 851636 h 980583"/>
                <a:gd name="connsiteX34" fmla="*/ 683788 w 815201"/>
                <a:gd name="connsiteY34" fmla="*/ 653835 h 980583"/>
                <a:gd name="connsiteX35" fmla="*/ 707174 w 815201"/>
                <a:gd name="connsiteY35" fmla="*/ 632072 h 980583"/>
                <a:gd name="connsiteX36" fmla="*/ 725226 w 815201"/>
                <a:gd name="connsiteY36" fmla="*/ 616571 h 980583"/>
                <a:gd name="connsiteX37" fmla="*/ 746603 w 815201"/>
                <a:gd name="connsiteY37" fmla="*/ 507408 h 980583"/>
                <a:gd name="connsiteX38" fmla="*/ 711465 w 815201"/>
                <a:gd name="connsiteY38" fmla="*/ 480349 h 980583"/>
                <a:gd name="connsiteX39" fmla="*/ 640764 w 815201"/>
                <a:gd name="connsiteY39" fmla="*/ 354680 h 980583"/>
                <a:gd name="connsiteX40" fmla="*/ 644011 w 815201"/>
                <a:gd name="connsiteY40" fmla="*/ 364537 h 980583"/>
                <a:gd name="connsiteX41" fmla="*/ 646485 w 815201"/>
                <a:gd name="connsiteY41" fmla="*/ 379574 h 98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815201" h="980583">
                  <a:moveTo>
                    <a:pt x="788351" y="381893"/>
                  </a:moveTo>
                  <a:cubicBezTo>
                    <a:pt x="788351" y="388967"/>
                    <a:pt x="788583" y="396041"/>
                    <a:pt x="788312" y="403115"/>
                  </a:cubicBezTo>
                  <a:cubicBezTo>
                    <a:pt x="787732" y="417186"/>
                    <a:pt x="787655" y="429556"/>
                    <a:pt x="799445" y="441616"/>
                  </a:cubicBezTo>
                  <a:cubicBezTo>
                    <a:pt x="807485" y="449850"/>
                    <a:pt x="810501" y="464693"/>
                    <a:pt x="812201" y="477102"/>
                  </a:cubicBezTo>
                  <a:cubicBezTo>
                    <a:pt x="819816" y="533037"/>
                    <a:pt x="814366" y="590054"/>
                    <a:pt x="779112" y="633386"/>
                  </a:cubicBezTo>
                  <a:cubicBezTo>
                    <a:pt x="749579" y="669684"/>
                    <a:pt x="733692" y="711161"/>
                    <a:pt x="711697" y="750242"/>
                  </a:cubicBezTo>
                  <a:cubicBezTo>
                    <a:pt x="678569" y="808999"/>
                    <a:pt x="639488" y="862769"/>
                    <a:pt x="587960" y="906836"/>
                  </a:cubicBezTo>
                  <a:cubicBezTo>
                    <a:pt x="471800" y="1006142"/>
                    <a:pt x="337936" y="1005098"/>
                    <a:pt x="223399" y="904053"/>
                  </a:cubicBezTo>
                  <a:cubicBezTo>
                    <a:pt x="153394" y="842320"/>
                    <a:pt x="105500" y="765511"/>
                    <a:pt x="69473" y="680314"/>
                  </a:cubicBezTo>
                  <a:cubicBezTo>
                    <a:pt x="65260" y="670341"/>
                    <a:pt x="56562" y="662224"/>
                    <a:pt x="49681" y="653487"/>
                  </a:cubicBezTo>
                  <a:cubicBezTo>
                    <a:pt x="44927" y="647457"/>
                    <a:pt x="38626" y="642432"/>
                    <a:pt x="34760" y="635938"/>
                  </a:cubicBezTo>
                  <a:cubicBezTo>
                    <a:pt x="3449" y="582902"/>
                    <a:pt x="-6794" y="525885"/>
                    <a:pt x="4377" y="465312"/>
                  </a:cubicBezTo>
                  <a:cubicBezTo>
                    <a:pt x="5730" y="457890"/>
                    <a:pt x="7817" y="448651"/>
                    <a:pt x="12959" y="444245"/>
                  </a:cubicBezTo>
                  <a:cubicBezTo>
                    <a:pt x="29117" y="430367"/>
                    <a:pt x="26449" y="412895"/>
                    <a:pt x="26063" y="395191"/>
                  </a:cubicBezTo>
                  <a:cubicBezTo>
                    <a:pt x="24826" y="338792"/>
                    <a:pt x="31513" y="283437"/>
                    <a:pt x="50841" y="230209"/>
                  </a:cubicBezTo>
                  <a:cubicBezTo>
                    <a:pt x="91816" y="117257"/>
                    <a:pt x="170403" y="44275"/>
                    <a:pt x="286988" y="15129"/>
                  </a:cubicBezTo>
                  <a:cubicBezTo>
                    <a:pt x="366773" y="-4817"/>
                    <a:pt x="448143" y="-5320"/>
                    <a:pt x="527735" y="15284"/>
                  </a:cubicBezTo>
                  <a:cubicBezTo>
                    <a:pt x="670992" y="52354"/>
                    <a:pt x="751087" y="149457"/>
                    <a:pt x="780117" y="291826"/>
                  </a:cubicBezTo>
                  <a:cubicBezTo>
                    <a:pt x="783326" y="307559"/>
                    <a:pt x="785606" y="323523"/>
                    <a:pt x="786882" y="339527"/>
                  </a:cubicBezTo>
                  <a:cubicBezTo>
                    <a:pt x="788003" y="353597"/>
                    <a:pt x="787114" y="367784"/>
                    <a:pt x="787114" y="381932"/>
                  </a:cubicBezTo>
                  <a:cubicBezTo>
                    <a:pt x="787539" y="381893"/>
                    <a:pt x="787926" y="381893"/>
                    <a:pt x="788351" y="381893"/>
                  </a:cubicBezTo>
                  <a:close/>
                  <a:moveTo>
                    <a:pt x="646485" y="379574"/>
                  </a:moveTo>
                  <a:cubicBezTo>
                    <a:pt x="636821" y="374858"/>
                    <a:pt x="630288" y="372191"/>
                    <a:pt x="624297" y="368596"/>
                  </a:cubicBezTo>
                  <a:cubicBezTo>
                    <a:pt x="583090" y="343856"/>
                    <a:pt x="540105" y="334231"/>
                    <a:pt x="491631" y="344088"/>
                  </a:cubicBezTo>
                  <a:cubicBezTo>
                    <a:pt x="413005" y="360014"/>
                    <a:pt x="334960" y="357502"/>
                    <a:pt x="257764" y="331486"/>
                  </a:cubicBezTo>
                  <a:cubicBezTo>
                    <a:pt x="226067" y="320817"/>
                    <a:pt x="195452" y="329979"/>
                    <a:pt x="170403" y="353597"/>
                  </a:cubicBezTo>
                  <a:cubicBezTo>
                    <a:pt x="145702" y="376907"/>
                    <a:pt x="126606" y="403927"/>
                    <a:pt x="115705" y="436359"/>
                  </a:cubicBezTo>
                  <a:cubicBezTo>
                    <a:pt x="110834" y="450777"/>
                    <a:pt x="106157" y="465273"/>
                    <a:pt x="101518" y="479344"/>
                  </a:cubicBezTo>
                  <a:cubicBezTo>
                    <a:pt x="79176" y="477952"/>
                    <a:pt x="74150" y="481238"/>
                    <a:pt x="69164" y="501532"/>
                  </a:cubicBezTo>
                  <a:cubicBezTo>
                    <a:pt x="60660" y="536168"/>
                    <a:pt x="67888" y="569180"/>
                    <a:pt x="81031" y="601225"/>
                  </a:cubicBezTo>
                  <a:cubicBezTo>
                    <a:pt x="88801" y="620166"/>
                    <a:pt x="99083" y="637059"/>
                    <a:pt x="123398" y="634430"/>
                  </a:cubicBezTo>
                  <a:cubicBezTo>
                    <a:pt x="126374" y="642393"/>
                    <a:pt x="128809" y="649003"/>
                    <a:pt x="131361" y="655575"/>
                  </a:cubicBezTo>
                  <a:cubicBezTo>
                    <a:pt x="160120" y="729716"/>
                    <a:pt x="200399" y="796281"/>
                    <a:pt x="260779" y="849201"/>
                  </a:cubicBezTo>
                  <a:cubicBezTo>
                    <a:pt x="351620" y="928831"/>
                    <a:pt x="458773" y="929797"/>
                    <a:pt x="550696" y="851636"/>
                  </a:cubicBezTo>
                  <a:cubicBezTo>
                    <a:pt x="613512" y="798252"/>
                    <a:pt x="654641" y="729987"/>
                    <a:pt x="683788" y="653835"/>
                  </a:cubicBezTo>
                  <a:cubicBezTo>
                    <a:pt x="688078" y="642625"/>
                    <a:pt x="689702" y="630912"/>
                    <a:pt x="707174" y="632072"/>
                  </a:cubicBezTo>
                  <a:cubicBezTo>
                    <a:pt x="712934" y="632459"/>
                    <a:pt x="721322" y="623297"/>
                    <a:pt x="725226" y="616571"/>
                  </a:cubicBezTo>
                  <a:cubicBezTo>
                    <a:pt x="744747" y="582786"/>
                    <a:pt x="753561" y="546373"/>
                    <a:pt x="746603" y="507408"/>
                  </a:cubicBezTo>
                  <a:cubicBezTo>
                    <a:pt x="741964" y="481315"/>
                    <a:pt x="736900" y="477952"/>
                    <a:pt x="711465" y="480349"/>
                  </a:cubicBezTo>
                  <a:cubicBezTo>
                    <a:pt x="684986" y="399520"/>
                    <a:pt x="669330" y="371263"/>
                    <a:pt x="640764" y="354680"/>
                  </a:cubicBezTo>
                  <a:cubicBezTo>
                    <a:pt x="642117" y="358700"/>
                    <a:pt x="643354" y="361560"/>
                    <a:pt x="644011" y="364537"/>
                  </a:cubicBezTo>
                  <a:cubicBezTo>
                    <a:pt x="644823" y="368132"/>
                    <a:pt x="645248" y="371843"/>
                    <a:pt x="646485" y="379574"/>
                  </a:cubicBezTo>
                  <a:close/>
                </a:path>
              </a:pathLst>
            </a:custGeom>
            <a:solidFill>
              <a:srgbClr val="FFFFFF"/>
            </a:solidFill>
            <a:ln w="38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>
                <a:solidFill>
                  <a:srgbClr val="F2F2F2"/>
                </a:solidFill>
              </a:endParaRPr>
            </a:p>
          </p:txBody>
        </p:sp>
      </p:grp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xmlns="" id="{CD4D7961-19A9-1DB5-7008-214DA4D0C5FE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xmlns="" id="{005DBF2C-CF7A-B13C-B388-EDB6BC4FFC34}"/>
              </a:ext>
            </a:extLst>
          </p:cNvPr>
          <p:cNvSpPr txBox="1"/>
          <p:nvPr/>
        </p:nvSpPr>
        <p:spPr>
          <a:xfrm>
            <a:off x="141976" y="4755070"/>
            <a:ext cx="923784" cy="27699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600" b="1">
                <a:solidFill>
                  <a:srgbClr val="262626"/>
                </a:solidFill>
              </a:rPr>
              <a:t>Kues ID7, ID12, ID16, </a:t>
            </a:r>
            <a:r>
              <a:rPr lang="en-US" sz="600" b="1" dirty="0">
                <a:solidFill>
                  <a:srgbClr val="262626"/>
                </a:solidFill>
              </a:rPr>
              <a:t>ID20</a:t>
            </a:r>
            <a:endParaRPr lang="en-ID" sz="600" b="1" dirty="0">
              <a:solidFill>
                <a:srgbClr val="262626"/>
              </a:solidFill>
            </a:endParaRPr>
          </a:p>
        </p:txBody>
      </p:sp>
      <p:sp>
        <p:nvSpPr>
          <p:cNvPr id="3" name="Rectangle: Rounded Corners 15">
            <a:extLst>
              <a:ext uri="{FF2B5EF4-FFF2-40B4-BE49-F238E27FC236}">
                <a16:creationId xmlns:a16="http://schemas.microsoft.com/office/drawing/2014/main" xmlns="" id="{0642C71B-6340-6FC9-F0BF-080410D6A870}"/>
              </a:ext>
            </a:extLst>
          </p:cNvPr>
          <p:cNvSpPr/>
          <p:nvPr/>
        </p:nvSpPr>
        <p:spPr>
          <a:xfrm>
            <a:off x="3679423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xmlns="" id="{9CEB690B-E5F5-3C8C-4982-FBE794A01BD1}"/>
              </a:ext>
            </a:extLst>
          </p:cNvPr>
          <p:cNvSpPr/>
          <p:nvPr/>
        </p:nvSpPr>
        <p:spPr>
          <a:xfrm>
            <a:off x="6493599" y="2847011"/>
            <a:ext cx="2296873" cy="1678182"/>
          </a:xfrm>
          <a:prstGeom prst="roundRect">
            <a:avLst>
              <a:gd name="adj" fmla="val 5238"/>
            </a:avLst>
          </a:prstGeom>
          <a:solidFill>
            <a:schemeClr val="tx1">
              <a:alpha val="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xmlns="" id="{C2EB8AC9-20BD-E5B0-6C39-40388C7A99DF}"/>
              </a:ext>
            </a:extLst>
          </p:cNvPr>
          <p:cNvSpPr txBox="1"/>
          <p:nvPr/>
        </p:nvSpPr>
        <p:spPr>
          <a:xfrm>
            <a:off x="6736080" y="2859966"/>
            <a:ext cx="2041660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US" sz="1050" b="1">
                <a:solidFill>
                  <a:srgbClr val="262626"/>
                </a:solidFill>
                <a:latin typeface="+mj-lt"/>
                <a:ea typeface="Malgun Gothic Semilight" panose="020B0502040204020203" pitchFamily="34" charset="-128"/>
                <a:cs typeface="Malgun Gothic Semilight" panose="020B0502040204020203" pitchFamily="34" charset="-128"/>
              </a:rPr>
              <a:t>Status Sosial Ekonomi (SES)</a:t>
            </a:r>
            <a:endParaRPr lang="en-ID" sz="1050" b="1">
              <a:solidFill>
                <a:srgbClr val="262626"/>
              </a:solidFill>
              <a:latin typeface="+mj-lt"/>
              <a:ea typeface="Malgun Gothic Semilight" panose="020B0502040204020203" pitchFamily="34" charset="-128"/>
              <a:cs typeface="Malgun Gothic Semilight" panose="020B0502040204020203" pitchFamily="34" charset="-128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xmlns="" id="{E88F34AA-1CFD-0AB0-53A9-BF2DACE44A39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xmlns="" id="{7E2E4720-833C-F01F-4AF2-065DE4371AF0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xmlns="" id="{0C63495D-820A-8996-62FC-4B596939B5A4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xmlns="" id="{69DC7EAE-6062-1B63-55B4-2C8C099CD05F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xmlns="" id="{75C82FFD-C179-CAB4-28B3-659D7340140C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xmlns="" id="{5E367BCD-C531-F0DE-79F7-1DD29ADC3473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xmlns="" id="{2879C38B-AD02-2E9B-9C8F-44422D73F183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xmlns="" id="{D003E738-FFBD-C09D-8A43-A58E68B20583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xmlns="" id="{6EEF9E97-E294-5D03-EACC-E88F930551B7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xmlns="" id="{E2B31BF0-34F5-5709-041B-D6D1795DD7B7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xmlns="" id="{F83DA952-3DE2-FB30-BF24-9DFBD26D1DC2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xmlns="" id="{C35A626F-E370-D020-DE70-7CEC22CC7D0D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xmlns="" id="{B28970C7-5FFF-A38D-D8E4-25089C7C521C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xmlns="" id="{9EE956D1-C31F-EA9E-783B-2FCD3263C404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xmlns="" id="{C354871B-E4A1-26E8-C330-0225AD6ED5BA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xmlns="" id="{CC280F3E-952F-9C8F-8602-376197F73A9E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xmlns="" id="{DE83CFFE-272D-0AFF-1C00-8DC1133C6F2E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xmlns="" id="{23108536-F1AC-5C72-88FE-1EB692E372C9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594363E3-F002-4FDA-61B0-4837485BBA25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xmlns="" id="{35E2641C-8FB1-15D3-4E6F-0B0DB21E4C16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xmlns="" id="{48637153-E70F-C6AE-9D54-6BEE17CC6572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xmlns="" id="{512F6CB7-8B85-60F1-7AFE-18E960E0BAF5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:a16="http://schemas.microsoft.com/office/drawing/2014/main" xmlns="" id="{92EB964D-AC88-DEF1-7184-C589EAB34811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:a16="http://schemas.microsoft.com/office/drawing/2014/main" xmlns="" id="{B3C40865-11C7-B4AC-B52F-03217ED9B8CE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:a16="http://schemas.microsoft.com/office/drawing/2014/main" xmlns="" id="{ECBC2E5C-4E32-426C-FD30-9300B54BA574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xmlns="" id="{9AC59903-93BD-D555-D6AD-EE8E30C4D187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xmlns="" id="{8C0E7676-9B71-F72F-D8EC-76118AC10083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xmlns="" id="{05027C6F-F172-A4A7-22D4-D1257074BB14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xmlns="" id="{4C9242BB-3C7E-161A-8E1F-14ACC4CD000F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xmlns="" id="{F7BCA20D-20E0-C043-587F-B5103ED58133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7D4CEF03-436B-FD28-7066-46D861792B8D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xmlns="" id="{E6127EF5-0739-F88D-81D6-10C30B069D9F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:a16="http://schemas.microsoft.com/office/drawing/2014/main" xmlns="" id="{CD790DAB-090A-31C6-2F3D-56F32658EAB9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xmlns="" id="{FE4E19A2-8394-096D-EB35-29A6FFA6BEA6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:a16="http://schemas.microsoft.com/office/drawing/2014/main" xmlns="" id="{956576B3-5E2F-9571-5298-3AB3A37FC959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xmlns="" id="{B87FC1B1-5F31-9A23-5DC2-18E34E786B4C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xmlns="" id="{B7DA9D0B-295B-1118-602F-CBA64675876E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xmlns="" id="{7FB294FD-F52E-B05F-E2AB-79D4B0AEFE51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xmlns="" id="{50C17BBB-3784-6B6D-559F-51B03B6599B2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xmlns="" id="{A8C833D5-1A64-0937-88AB-50FB1D73F956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xmlns="" id="{6714CDE9-B738-FA67-D6F8-7AC2C1BDD012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xmlns="" id="{6126D343-D372-CAA0-0DFB-C113FFCD6978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xmlns="" id="{22138106-2EAD-441D-2D2C-3EAA1DEFF476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xmlns="" id="{2C2E63EA-3A98-7F28-C256-DA8F133E8BD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8" name="Rectangle 67">
            <a:extLst>
              <a:ext uri="{FF2B5EF4-FFF2-40B4-BE49-F238E27FC236}">
                <a16:creationId xmlns:a16="http://schemas.microsoft.com/office/drawing/2014/main" xmlns="" id="{AD554F90-E4F0-D658-E3D0-5205122A7AC5}"/>
              </a:ext>
            </a:extLst>
          </p:cNvPr>
          <p:cNvSpPr/>
          <p:nvPr/>
        </p:nvSpPr>
        <p:spPr>
          <a:xfrm>
            <a:off x="-1" y="-5612"/>
            <a:ext cx="9144001" cy="730800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xmlns="" id="{7B178C42-4B23-9591-AC7E-4AD3F615095C}"/>
              </a:ext>
            </a:extLst>
          </p:cNvPr>
          <p:cNvCxnSpPr>
            <a:cxnSpLocks/>
          </p:cNvCxnSpPr>
          <p:nvPr/>
        </p:nvCxnSpPr>
        <p:spPr>
          <a:xfrm flipV="1">
            <a:off x="1551633" y="62195"/>
            <a:ext cx="0" cy="587887"/>
          </a:xfrm>
          <a:prstGeom prst="line">
            <a:avLst/>
          </a:prstGeom>
          <a:ln w="28575">
            <a:solidFill>
              <a:srgbClr val="F3C72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xmlns="" id="{854216B5-FEA3-F313-8D74-C59EB9D152D0}"/>
              </a:ext>
            </a:extLst>
          </p:cNvPr>
          <p:cNvSpPr txBox="1"/>
          <p:nvPr/>
        </p:nvSpPr>
        <p:spPr>
          <a:xfrm>
            <a:off x="1674441" y="111986"/>
            <a:ext cx="632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Jenis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kelamin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responden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tersebar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secara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proporsional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.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Sebagian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responden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berada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pada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kelompok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usia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Gen Y,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pendidikan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menengah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, </a:t>
            </a:r>
            <a:r>
              <a:rPr lang="en-ID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dan</a:t>
            </a:r>
            <a:r>
              <a:rPr lang="en-ID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SES </a:t>
            </a:r>
            <a:r>
              <a:rPr lang="en-ID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menengah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xmlns="" id="{505277AA-2A66-96B7-33B2-D45231C90159}"/>
              </a:ext>
            </a:extLst>
          </p:cNvPr>
          <p:cNvSpPr txBox="1"/>
          <p:nvPr/>
        </p:nvSpPr>
        <p:spPr>
          <a:xfrm>
            <a:off x="510908" y="155725"/>
            <a:ext cx="142172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Profil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graphicFrame>
        <p:nvGraphicFramePr>
          <p:cNvPr id="75" name="Chart 74">
            <a:extLst>
              <a:ext uri="{FF2B5EF4-FFF2-40B4-BE49-F238E27FC236}">
                <a16:creationId xmlns:a16="http://schemas.microsoft.com/office/drawing/2014/main" xmlns="" id="{869D6C9A-AB0A-3F4E-63B2-A13BEE48CA46}"/>
              </a:ext>
            </a:extLst>
          </p:cNvPr>
          <p:cNvGraphicFramePr/>
          <p:nvPr/>
        </p:nvGraphicFramePr>
        <p:xfrm>
          <a:off x="4281068" y="1269351"/>
          <a:ext cx="4140201" cy="13846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76" name="Chart 75">
            <a:extLst>
              <a:ext uri="{FF2B5EF4-FFF2-40B4-BE49-F238E27FC236}">
                <a16:creationId xmlns:a16="http://schemas.microsoft.com/office/drawing/2014/main" xmlns="" id="{C9EDA4EF-E9B1-D2C0-6639-D7B371DA10A9}"/>
              </a:ext>
            </a:extLst>
          </p:cNvPr>
          <p:cNvGraphicFramePr/>
          <p:nvPr/>
        </p:nvGraphicFramePr>
        <p:xfrm>
          <a:off x="4354629" y="3094704"/>
          <a:ext cx="1901863" cy="11755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74" name="Chart 73">
            <a:extLst>
              <a:ext uri="{FF2B5EF4-FFF2-40B4-BE49-F238E27FC236}">
                <a16:creationId xmlns:a16="http://schemas.microsoft.com/office/drawing/2014/main" xmlns="" id="{C9EDA4EF-E9B1-D2C0-6639-D7B371DA10A9}"/>
              </a:ext>
            </a:extLst>
          </p:cNvPr>
          <p:cNvGraphicFramePr/>
          <p:nvPr/>
        </p:nvGraphicFramePr>
        <p:xfrm>
          <a:off x="6530571" y="3113014"/>
          <a:ext cx="2815871" cy="11755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pic>
        <p:nvPicPr>
          <p:cNvPr id="78" name="Graphic 4">
            <a:extLst>
              <a:ext uri="{FF2B5EF4-FFF2-40B4-BE49-F238E27FC236}">
                <a16:creationId xmlns="" xmlns:a16="http://schemas.microsoft.com/office/drawing/2014/main" id="{D559811C-8925-AD70-D17C-839F7E7FD77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76148" y="73627"/>
            <a:ext cx="1003621" cy="1006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082335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F4878E0E-D594-3580-E14C-280CE214D7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10</a:t>
            </a:fld>
            <a:endParaRPr lang="en-US">
              <a:solidFill>
                <a:srgbClr val="004F91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-1" y="0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7" name="TextBox 46"/>
          <p:cNvSpPr txBox="1"/>
          <p:nvPr/>
        </p:nvSpPr>
        <p:spPr>
          <a:xfrm>
            <a:off x="129425" y="152299"/>
            <a:ext cx="733713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Persepsi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Terhadap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Kendaraan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Listrik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dan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Dampak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Positif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Kendaraan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Listrik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40933" y="480810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Kendaraan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listrik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sudah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melekat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kuat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di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benak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publik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sebagai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simbol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solusi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bebas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polusi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.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Persepsi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positif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ini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menjadi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modal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penting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bagi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penerimaan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sosial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dukungan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kebijakan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CD4D7961-19A9-1DB5-7008-214DA4D0C5FE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005DBF2C-CF7A-B13C-B388-EDB6BC4FFC34}"/>
              </a:ext>
            </a:extLst>
          </p:cNvPr>
          <p:cNvSpPr txBox="1"/>
          <p:nvPr/>
        </p:nvSpPr>
        <p:spPr>
          <a:xfrm>
            <a:off x="141976" y="4793542"/>
            <a:ext cx="911927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 err="1">
                <a:solidFill>
                  <a:srgbClr val="262626"/>
                </a:solidFill>
              </a:rPr>
              <a:t>Kues</a:t>
            </a:r>
            <a:r>
              <a:rPr lang="en-US" sz="700" b="1" dirty="0">
                <a:solidFill>
                  <a:srgbClr val="262626"/>
                </a:solidFill>
              </a:rPr>
              <a:t> </a:t>
            </a:r>
            <a:r>
              <a:rPr lang="en-US" sz="700" b="1" dirty="0" smtClean="0">
                <a:solidFill>
                  <a:srgbClr val="262626"/>
                </a:solidFill>
              </a:rPr>
              <a:t>A2, C1</a:t>
            </a:r>
            <a:endParaRPr lang="en-US" sz="700" b="1" dirty="0">
              <a:solidFill>
                <a:srgbClr val="262626"/>
              </a:solidFill>
            </a:endParaRPr>
          </a:p>
        </p:txBody>
      </p:sp>
      <p:sp>
        <p:nvSpPr>
          <p:cNvPr id="3" name="Rectangle: Rounded Corners 15">
            <a:extLst>
              <a:ext uri="{FF2B5EF4-FFF2-40B4-BE49-F238E27FC236}">
                <a16:creationId xmlns="" xmlns:a16="http://schemas.microsoft.com/office/drawing/2014/main" id="{0642C71B-6340-6FC9-F0BF-080410D6A870}"/>
              </a:ext>
            </a:extLst>
          </p:cNvPr>
          <p:cNvSpPr/>
          <p:nvPr/>
        </p:nvSpPr>
        <p:spPr>
          <a:xfrm>
            <a:off x="4225801" y="4804985"/>
            <a:ext cx="833328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</a:t>
            </a:r>
            <a:r>
              <a:rPr lang="en-US" sz="900">
                <a:solidFill>
                  <a:srgbClr val="262626"/>
                </a:solidFill>
              </a:rPr>
              <a:t>= 500)</a:t>
            </a:r>
            <a:endParaRPr lang="en-ID" sz="900" dirty="0">
              <a:solidFill>
                <a:srgbClr val="262626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FE33CB25-1A73-13D5-2C0A-35B0D99454B1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EA589475-D61F-51B9-89D8-31095A748BB6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7296CB91-7C4A-11FC-B1F7-C188AB343505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1D2565ED-8950-5D31-D4D8-B4F7C9923DBE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98959532-6760-8B18-D417-816C3456F692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="" xmlns:a16="http://schemas.microsoft.com/office/drawing/2014/main" id="{CAF89C33-8810-9CA5-A09E-C92C48416DC5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77B5BAE4-ED6B-5632-1EFB-3E065985C4BC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B0593791-B653-131C-9552-67A671650F48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256754C2-908A-4852-9ABE-D2F7EACFF520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6D523925-87F3-BA0A-D067-86868AFBEB4A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E817985A-079B-02EE-CE38-BBF91AD33CA6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46CE3974-033F-6783-555C-B9027FB17DF5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B4264F9-F2A7-7648-78B3-261E6651EDF3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7CFE9BDA-DB08-6F14-5728-2FA7085692FF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F9BF402E-F5B8-8C96-7FDA-7A17BA50AF84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9E4C0F44-79AB-1085-72D8-B0C4DC62796C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7C58EEB9-40F1-9296-C52C-095966A31C24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2AB740F8-04E6-D90A-8444-B33EF0ECDE0D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441819A9-9390-604F-CBDA-9121428C6FF4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43EB2A50-E77D-A5B4-2451-98767802F7AC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2AFE3AC4-E257-099E-BD30-AEA1BC1667CA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6B404062-0336-4258-4D52-4C079728575E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0B9297BA-E625-1921-5F59-ACEB02426F3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7B12880D-3A23-45BB-4168-B726B186BC99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6A872182-BE81-BE51-2265-F1ADD239DF84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7CB4319A-0112-AF28-752A-86BC6D65A670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9375B0E7-2356-1E60-B080-EBC63EEA8D67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C7EB0B86-CF7B-C997-4DA7-639560D4E452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F54CA5E5-F2A2-BE78-6034-203405230C76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D09C376C-3906-D016-0024-26D7DE0A86FD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E4A03BF3-6924-E480-ADD4-D4DFD149C843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921041F0-8B7E-A4A3-5A7A-26FE90C0729A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299FF06D-AF34-2ED4-C80D-C9AF2DD8107D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5586F44C-C30E-FAB6-B358-FF7A336433B8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84FA817C-635B-D8A1-6CE7-35CE6D995315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FD9605CC-5B54-6CF9-DAB6-260C8CC08855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9FB72E12-57EC-B053-FCC9-A12E51D2E73A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F9890D7E-7091-03C3-A9BD-4CFE2EC65C40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03C9D810-E66C-020B-13C8-086B70827EBB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E22F95C3-4E45-A2F6-51F3-BA8A18E4A656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C7A87654-B23F-683E-2733-289D17D2CE67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AE92C478-BDA5-585E-BF8F-0B93A0490DF8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F0D83125-BDDA-5B52-3352-5957E599BF2B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5" name="Graphic 4">
            <a:extLst>
              <a:ext uri="{FF2B5EF4-FFF2-40B4-BE49-F238E27FC236}">
                <a16:creationId xmlns="" xmlns:a16="http://schemas.microsoft.com/office/drawing/2014/main" id="{D559811C-8925-AD70-D17C-839F7E7FD7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76148" y="73627"/>
            <a:ext cx="1003621" cy="100642"/>
          </a:xfrm>
          <a:prstGeom prst="rect">
            <a:avLst/>
          </a:prstGeom>
        </p:spPr>
      </p:pic>
      <p:graphicFrame>
        <p:nvGraphicFramePr>
          <p:cNvPr id="80" name="Chart 79">
            <a:extLst>
              <a:ext uri="{FF2B5EF4-FFF2-40B4-BE49-F238E27FC236}">
                <a16:creationId xmlns="" xmlns:a16="http://schemas.microsoft.com/office/drawing/2014/main" id="{F91627D9-6768-8874-6605-18AFA8716D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86372532"/>
              </p:ext>
            </p:extLst>
          </p:nvPr>
        </p:nvGraphicFramePr>
        <p:xfrm>
          <a:off x="-678945" y="1847688"/>
          <a:ext cx="5686425" cy="27856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5" name="TextBox 84">
            <a:extLst>
              <a:ext uri="{FF2B5EF4-FFF2-40B4-BE49-F238E27FC236}">
                <a16:creationId xmlns="" xmlns:a16="http://schemas.microsoft.com/office/drawing/2014/main" id="{278A48C9-EC62-8AC4-D1B6-4B0CE812EAD6}"/>
              </a:ext>
            </a:extLst>
          </p:cNvPr>
          <p:cNvSpPr txBox="1"/>
          <p:nvPr/>
        </p:nvSpPr>
        <p:spPr>
          <a:xfrm>
            <a:off x="281818" y="1371109"/>
            <a:ext cx="4140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D" sz="1000"/>
              <a:t>Saat pertama kali mendengar tentang kendaraan listrik, apa yang terlintas dalam benak Anda? (%)</a:t>
            </a:r>
            <a:endParaRPr lang="en-ID" sz="1000" dirty="0">
              <a:solidFill>
                <a:srgbClr val="262626"/>
              </a:solidFill>
              <a:latin typeface="+mj-lt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2911905" y="2041391"/>
            <a:ext cx="1332995" cy="1049552"/>
            <a:chOff x="7246801" y="2105551"/>
            <a:chExt cx="1332995" cy="1049552"/>
          </a:xfrm>
        </p:grpSpPr>
        <p:cxnSp>
          <p:nvCxnSpPr>
            <p:cNvPr id="16" name="Straight Connector 15"/>
            <p:cNvCxnSpPr/>
            <p:nvPr/>
          </p:nvCxnSpPr>
          <p:spPr>
            <a:xfrm>
              <a:off x="8463064" y="2137150"/>
              <a:ext cx="116732" cy="0"/>
            </a:xfrm>
            <a:prstGeom prst="line">
              <a:avLst/>
            </a:prstGeom>
            <a:ln w="12700">
              <a:solidFill>
                <a:srgbClr val="00785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Straight Connector 100"/>
            <p:cNvCxnSpPr/>
            <p:nvPr/>
          </p:nvCxnSpPr>
          <p:spPr>
            <a:xfrm>
              <a:off x="7254875" y="3126946"/>
              <a:ext cx="1324921" cy="0"/>
            </a:xfrm>
            <a:prstGeom prst="line">
              <a:avLst/>
            </a:prstGeom>
            <a:ln w="12700">
              <a:solidFill>
                <a:srgbClr val="00785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/>
            <p:cNvCxnSpPr/>
            <p:nvPr/>
          </p:nvCxnSpPr>
          <p:spPr>
            <a:xfrm>
              <a:off x="8579796" y="2137150"/>
              <a:ext cx="0" cy="989796"/>
            </a:xfrm>
            <a:prstGeom prst="line">
              <a:avLst/>
            </a:prstGeom>
            <a:ln w="12700">
              <a:solidFill>
                <a:srgbClr val="00785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Oval 20"/>
            <p:cNvSpPr/>
            <p:nvPr/>
          </p:nvSpPr>
          <p:spPr>
            <a:xfrm>
              <a:off x="8428140" y="2105551"/>
              <a:ext cx="69847" cy="69847"/>
            </a:xfrm>
            <a:prstGeom prst="ellipse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Oval 106"/>
            <p:cNvSpPr/>
            <p:nvPr/>
          </p:nvSpPr>
          <p:spPr>
            <a:xfrm>
              <a:off x="7246801" y="3085256"/>
              <a:ext cx="69847" cy="69847"/>
            </a:xfrm>
            <a:prstGeom prst="ellipse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2911904" y="3212337"/>
            <a:ext cx="1332996" cy="1049552"/>
            <a:chOff x="7246800" y="2105551"/>
            <a:chExt cx="1332996" cy="1049552"/>
          </a:xfrm>
        </p:grpSpPr>
        <p:cxnSp>
          <p:nvCxnSpPr>
            <p:cNvPr id="109" name="Straight Connector 108"/>
            <p:cNvCxnSpPr/>
            <p:nvPr/>
          </p:nvCxnSpPr>
          <p:spPr>
            <a:xfrm>
              <a:off x="7326173" y="2137150"/>
              <a:ext cx="1253623" cy="0"/>
            </a:xfrm>
            <a:prstGeom prst="line">
              <a:avLst/>
            </a:prstGeom>
            <a:ln w="12700">
              <a:solidFill>
                <a:srgbClr val="96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/>
            <p:cNvCxnSpPr>
              <a:stCxn id="113" idx="6"/>
            </p:cNvCxnSpPr>
            <p:nvPr/>
          </p:nvCxnSpPr>
          <p:spPr>
            <a:xfrm>
              <a:off x="7316647" y="3120180"/>
              <a:ext cx="1263149" cy="6766"/>
            </a:xfrm>
            <a:prstGeom prst="line">
              <a:avLst/>
            </a:prstGeom>
            <a:ln w="12700">
              <a:solidFill>
                <a:srgbClr val="96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/>
            <p:cNvCxnSpPr/>
            <p:nvPr/>
          </p:nvCxnSpPr>
          <p:spPr>
            <a:xfrm>
              <a:off x="8579796" y="2137150"/>
              <a:ext cx="0" cy="989796"/>
            </a:xfrm>
            <a:prstGeom prst="line">
              <a:avLst/>
            </a:prstGeom>
            <a:ln w="12700">
              <a:solidFill>
                <a:srgbClr val="960000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Oval 111"/>
            <p:cNvSpPr/>
            <p:nvPr/>
          </p:nvSpPr>
          <p:spPr>
            <a:xfrm>
              <a:off x="7256326" y="2105551"/>
              <a:ext cx="69847" cy="69847"/>
            </a:xfrm>
            <a:prstGeom prst="ellipse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Oval 112"/>
            <p:cNvSpPr/>
            <p:nvPr/>
          </p:nvSpPr>
          <p:spPr>
            <a:xfrm>
              <a:off x="7246800" y="3085256"/>
              <a:ext cx="69847" cy="69847"/>
            </a:xfrm>
            <a:prstGeom prst="ellipse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3897730" y="2486035"/>
            <a:ext cx="690663" cy="190724"/>
          </a:xfrm>
          <a:prstGeom prst="roundRect">
            <a:avLst/>
          </a:prstGeom>
          <a:solidFill>
            <a:srgbClr val="C4E0D7"/>
          </a:solidFill>
        </p:spPr>
        <p:txBody>
          <a:bodyPr wrap="none" rtlCol="0" anchor="ctr" anchorCtr="0">
            <a:noAutofit/>
          </a:bodyPr>
          <a:lstStyle/>
          <a:p>
            <a:pPr algn="ctr"/>
            <a:r>
              <a:rPr lang="en-US" sz="1000" b="1">
                <a:solidFill>
                  <a:srgbClr val="007851"/>
                </a:solidFill>
              </a:rPr>
              <a:t>Positif</a:t>
            </a:r>
            <a:endParaRPr lang="en-US" sz="1200" b="1">
              <a:solidFill>
                <a:srgbClr val="007851"/>
              </a:solidFill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3897730" y="3622627"/>
            <a:ext cx="690663" cy="190724"/>
          </a:xfrm>
          <a:prstGeom prst="roundRect">
            <a:avLst/>
          </a:prstGeom>
          <a:solidFill>
            <a:srgbClr val="E7C4C4"/>
          </a:solidFill>
        </p:spPr>
        <p:txBody>
          <a:bodyPr wrap="none" rtlCol="0" anchor="ctr" anchorCtr="0">
            <a:noAutofit/>
          </a:bodyPr>
          <a:lstStyle/>
          <a:p>
            <a:pPr algn="ctr"/>
            <a:r>
              <a:rPr lang="en-US" sz="1000" b="1">
                <a:solidFill>
                  <a:srgbClr val="960000"/>
                </a:solidFill>
              </a:rPr>
              <a:t>Negatif</a:t>
            </a:r>
            <a:endParaRPr lang="en-US" sz="1200" b="1">
              <a:solidFill>
                <a:srgbClr val="960000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="" xmlns:a16="http://schemas.microsoft.com/office/drawing/2014/main" id="{4566FABF-51DD-A1C3-CB96-0E0850AF2045}"/>
              </a:ext>
            </a:extLst>
          </p:cNvPr>
          <p:cNvSpPr txBox="1"/>
          <p:nvPr/>
        </p:nvSpPr>
        <p:spPr>
          <a:xfrm>
            <a:off x="4924213" y="1373224"/>
            <a:ext cx="37879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D" sz="1000" dirty="0" err="1"/>
              <a:t>Menurut</a:t>
            </a:r>
            <a:r>
              <a:rPr lang="en-ID" sz="1000" dirty="0"/>
              <a:t> </a:t>
            </a:r>
            <a:r>
              <a:rPr lang="en-ID" sz="1000" dirty="0" err="1"/>
              <a:t>Anda</a:t>
            </a:r>
            <a:r>
              <a:rPr lang="en-ID" sz="1000" dirty="0"/>
              <a:t>, </a:t>
            </a:r>
            <a:r>
              <a:rPr lang="en-ID" sz="1000" dirty="0" err="1"/>
              <a:t>apa</a:t>
            </a:r>
            <a:r>
              <a:rPr lang="en-ID" sz="1000" dirty="0"/>
              <a:t> </a:t>
            </a:r>
            <a:r>
              <a:rPr lang="en-ID" sz="1000" dirty="0" err="1"/>
              <a:t>saja</a:t>
            </a:r>
            <a:r>
              <a:rPr lang="en-ID" sz="1000" dirty="0"/>
              <a:t> </a:t>
            </a:r>
            <a:r>
              <a:rPr lang="en-ID" sz="1000" dirty="0" err="1"/>
              <a:t>dampak</a:t>
            </a:r>
            <a:r>
              <a:rPr lang="en-ID" sz="1000" dirty="0"/>
              <a:t> </a:t>
            </a:r>
            <a:r>
              <a:rPr lang="en-ID" sz="1000" dirty="0" err="1"/>
              <a:t>positif</a:t>
            </a:r>
            <a:r>
              <a:rPr lang="en-ID" sz="1000" dirty="0"/>
              <a:t> </a:t>
            </a:r>
            <a:r>
              <a:rPr lang="en-ID" sz="1000" dirty="0" err="1"/>
              <a:t>kendaraan</a:t>
            </a:r>
            <a:r>
              <a:rPr lang="en-ID" sz="1000" dirty="0"/>
              <a:t> </a:t>
            </a:r>
            <a:r>
              <a:rPr lang="en-ID" sz="1000" dirty="0" err="1"/>
              <a:t>listrik</a:t>
            </a:r>
            <a:r>
              <a:rPr lang="en-ID" sz="1000" dirty="0"/>
              <a:t>? [MR-3] (%)</a:t>
            </a:r>
            <a:endParaRPr lang="en-ID" sz="1000" dirty="0">
              <a:solidFill>
                <a:srgbClr val="262626"/>
              </a:solidFill>
            </a:endParaRPr>
          </a:p>
        </p:txBody>
      </p:sp>
      <p:graphicFrame>
        <p:nvGraphicFramePr>
          <p:cNvPr id="73" name="Chart 72">
            <a:extLst>
              <a:ext uri="{FF2B5EF4-FFF2-40B4-BE49-F238E27FC236}">
                <a16:creationId xmlns="" xmlns:a16="http://schemas.microsoft.com/office/drawing/2014/main" id="{39DE1C68-287C-3857-AB0C-2671C0B16E6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92160660"/>
              </p:ext>
            </p:extLst>
          </p:nvPr>
        </p:nvGraphicFramePr>
        <p:xfrm>
          <a:off x="4841247" y="1946161"/>
          <a:ext cx="4046781" cy="27765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6027462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F4878E0E-D594-3580-E14C-280CE214D7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11</a:t>
            </a:fld>
            <a:endParaRPr lang="en-US">
              <a:solidFill>
                <a:srgbClr val="004F91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-1" y="0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7" name="TextBox 46"/>
          <p:cNvSpPr txBox="1"/>
          <p:nvPr/>
        </p:nvSpPr>
        <p:spPr>
          <a:xfrm>
            <a:off x="129425" y="152299"/>
            <a:ext cx="39669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Persepsi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Terhadap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Sumber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Polusi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Udara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40933" y="480810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Kendaraan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BBM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dipandang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sebagai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kontributor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utama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polusi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,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memperkuat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legitimasi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publik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untuk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intervensi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di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sektor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ini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CD4D7961-19A9-1DB5-7008-214DA4D0C5FE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005DBF2C-CF7A-B13C-B388-EDB6BC4FFC34}"/>
              </a:ext>
            </a:extLst>
          </p:cNvPr>
          <p:cNvSpPr txBox="1"/>
          <p:nvPr/>
        </p:nvSpPr>
        <p:spPr>
          <a:xfrm>
            <a:off x="141976" y="4793542"/>
            <a:ext cx="911927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 err="1">
                <a:solidFill>
                  <a:srgbClr val="262626"/>
                </a:solidFill>
              </a:rPr>
              <a:t>Kues</a:t>
            </a:r>
            <a:r>
              <a:rPr lang="en-US" sz="700" b="1" dirty="0">
                <a:solidFill>
                  <a:srgbClr val="262626"/>
                </a:solidFill>
              </a:rPr>
              <a:t> </a:t>
            </a:r>
            <a:r>
              <a:rPr lang="en-US" sz="700" b="1" dirty="0" smtClean="0">
                <a:solidFill>
                  <a:srgbClr val="262626"/>
                </a:solidFill>
              </a:rPr>
              <a:t>B5</a:t>
            </a:r>
            <a:endParaRPr lang="en-US" sz="700" b="1" dirty="0">
              <a:solidFill>
                <a:srgbClr val="262626"/>
              </a:solidFill>
            </a:endParaRPr>
          </a:p>
        </p:txBody>
      </p:sp>
      <p:sp>
        <p:nvSpPr>
          <p:cNvPr id="3" name="Rectangle: Rounded Corners 15">
            <a:extLst>
              <a:ext uri="{FF2B5EF4-FFF2-40B4-BE49-F238E27FC236}">
                <a16:creationId xmlns="" xmlns:a16="http://schemas.microsoft.com/office/drawing/2014/main" id="{0642C71B-6340-6FC9-F0BF-080410D6A870}"/>
              </a:ext>
            </a:extLst>
          </p:cNvPr>
          <p:cNvSpPr/>
          <p:nvPr/>
        </p:nvSpPr>
        <p:spPr>
          <a:xfrm>
            <a:off x="4225801" y="4804985"/>
            <a:ext cx="833328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</a:t>
            </a:r>
            <a:r>
              <a:rPr lang="en-US" sz="900">
                <a:solidFill>
                  <a:srgbClr val="262626"/>
                </a:solidFill>
              </a:rPr>
              <a:t>= 500)</a:t>
            </a:r>
            <a:endParaRPr lang="en-ID" sz="900" dirty="0">
              <a:solidFill>
                <a:srgbClr val="262626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FE33CB25-1A73-13D5-2C0A-35B0D99454B1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EA589475-D61F-51B9-89D8-31095A748BB6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7296CB91-7C4A-11FC-B1F7-C188AB343505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1D2565ED-8950-5D31-D4D8-B4F7C9923DBE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98959532-6760-8B18-D417-816C3456F692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9" name="Rectangle 98">
                <a:extLst>
                  <a:ext uri="{FF2B5EF4-FFF2-40B4-BE49-F238E27FC236}">
                    <a16:creationId xmlns="" xmlns:a16="http://schemas.microsoft.com/office/drawing/2014/main" id="{CAF89C33-8810-9CA5-A09E-C92C48416DC5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77B5BAE4-ED6B-5632-1EFB-3E065985C4BC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B0593791-B653-131C-9552-67A671650F48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256754C2-908A-4852-9ABE-D2F7EACFF520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6D523925-87F3-BA0A-D067-86868AFBEB4A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E817985A-079B-02EE-CE38-BBF91AD33CA6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46CE3974-033F-6783-555C-B9027FB17DF5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B4264F9-F2A7-7648-78B3-261E6651EDF3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7CFE9BDA-DB08-6F14-5728-2FA7085692FF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F9BF402E-F5B8-8C96-7FDA-7A17BA50AF84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9E4C0F44-79AB-1085-72D8-B0C4DC62796C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7C58EEB9-40F1-9296-C52C-095966A31C24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2AB740F8-04E6-D90A-8444-B33EF0ECDE0D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441819A9-9390-604F-CBDA-9121428C6FF4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43EB2A50-E77D-A5B4-2451-98767802F7AC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2AFE3AC4-E257-099E-BD30-AEA1BC1667CA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6B404062-0336-4258-4D52-4C079728575E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0B9297BA-E625-1921-5F59-ACEB02426F3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7B12880D-3A23-45BB-4168-B726B186BC99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6A872182-BE81-BE51-2265-F1ADD239DF84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7CB4319A-0112-AF28-752A-86BC6D65A670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9375B0E7-2356-1E60-B080-EBC63EEA8D67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C7EB0B86-CF7B-C997-4DA7-639560D4E452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F54CA5E5-F2A2-BE78-6034-203405230C76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D09C376C-3906-D016-0024-26D7DE0A86FD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E4A03BF3-6924-E480-ADD4-D4DFD149C843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921041F0-8B7E-A4A3-5A7A-26FE90C0729A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299FF06D-AF34-2ED4-C80D-C9AF2DD8107D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5586F44C-C30E-FAB6-B358-FF7A336433B8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84FA817C-635B-D8A1-6CE7-35CE6D995315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FD9605CC-5B54-6CF9-DAB6-260C8CC08855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9FB72E12-57EC-B053-FCC9-A12E51D2E73A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F9890D7E-7091-03C3-A9BD-4CFE2EC65C40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03C9D810-E66C-020B-13C8-086B70827EBB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E22F95C3-4E45-A2F6-51F3-BA8A18E4A656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C7A87654-B23F-683E-2733-289D17D2CE67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AE92C478-BDA5-585E-BF8F-0B93A0490DF8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F0D83125-BDDA-5B52-3352-5957E599BF2B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5" name="Graphic 4">
            <a:extLst>
              <a:ext uri="{FF2B5EF4-FFF2-40B4-BE49-F238E27FC236}">
                <a16:creationId xmlns="" xmlns:a16="http://schemas.microsoft.com/office/drawing/2014/main" id="{D559811C-8925-AD70-D17C-839F7E7FD7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graphicFrame>
        <p:nvGraphicFramePr>
          <p:cNvPr id="79" name="Chart 78">
            <a:extLst>
              <a:ext uri="{FF2B5EF4-FFF2-40B4-BE49-F238E27FC236}">
                <a16:creationId xmlns="" xmlns:a16="http://schemas.microsoft.com/office/drawing/2014/main" id="{39DE1C68-287C-3857-AB0C-2671C0B16E6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09072764"/>
              </p:ext>
            </p:extLst>
          </p:nvPr>
        </p:nvGraphicFramePr>
        <p:xfrm>
          <a:off x="2570418" y="1601120"/>
          <a:ext cx="3683432" cy="25437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1" name="TextBox 80">
            <a:extLst>
              <a:ext uri="{FF2B5EF4-FFF2-40B4-BE49-F238E27FC236}">
                <a16:creationId xmlns="" xmlns:a16="http://schemas.microsoft.com/office/drawing/2014/main" id="{DC0BE761-E99C-E99F-638C-97B04C90FEA8}"/>
              </a:ext>
            </a:extLst>
          </p:cNvPr>
          <p:cNvSpPr txBox="1"/>
          <p:nvPr/>
        </p:nvSpPr>
        <p:spPr>
          <a:xfrm>
            <a:off x="1869744" y="1291993"/>
            <a:ext cx="49677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D" sz="1000" dirty="0" err="1"/>
              <a:t>Menurut</a:t>
            </a:r>
            <a:r>
              <a:rPr lang="en-ID" sz="1000" dirty="0"/>
              <a:t> </a:t>
            </a:r>
            <a:r>
              <a:rPr lang="en-ID" sz="1000" dirty="0" err="1"/>
              <a:t>Anda</a:t>
            </a:r>
            <a:r>
              <a:rPr lang="en-ID" sz="1000" dirty="0"/>
              <a:t>, </a:t>
            </a:r>
            <a:r>
              <a:rPr lang="en-ID" sz="1000" dirty="0" err="1"/>
              <a:t>apa</a:t>
            </a:r>
            <a:r>
              <a:rPr lang="en-ID" sz="1000" dirty="0"/>
              <a:t> </a:t>
            </a:r>
            <a:r>
              <a:rPr lang="en-ID" sz="1000" dirty="0" err="1"/>
              <a:t>sumber</a:t>
            </a:r>
            <a:r>
              <a:rPr lang="en-ID" sz="1000" dirty="0"/>
              <a:t> </a:t>
            </a:r>
            <a:r>
              <a:rPr lang="en-ID" sz="1000" dirty="0" err="1"/>
              <a:t>polusi</a:t>
            </a:r>
            <a:r>
              <a:rPr lang="en-ID" sz="1000" dirty="0"/>
              <a:t> </a:t>
            </a:r>
            <a:r>
              <a:rPr lang="en-ID" sz="1000" dirty="0" err="1"/>
              <a:t>udara</a:t>
            </a:r>
            <a:r>
              <a:rPr lang="en-ID" sz="1000" dirty="0"/>
              <a:t> </a:t>
            </a:r>
            <a:r>
              <a:rPr lang="en-ID" sz="1000" dirty="0" err="1"/>
              <a:t>terbesar</a:t>
            </a:r>
            <a:r>
              <a:rPr lang="en-ID" sz="1000" dirty="0"/>
              <a:t> di </a:t>
            </a:r>
            <a:r>
              <a:rPr lang="en-ID" sz="1000" dirty="0" err="1"/>
              <a:t>wilayah</a:t>
            </a:r>
            <a:r>
              <a:rPr lang="en-ID" sz="1000" dirty="0"/>
              <a:t> </a:t>
            </a:r>
            <a:r>
              <a:rPr lang="en-ID" sz="1000" dirty="0" err="1"/>
              <a:t>Anda</a:t>
            </a:r>
            <a:r>
              <a:rPr lang="en-ID" sz="1000" dirty="0"/>
              <a:t> </a:t>
            </a:r>
            <a:r>
              <a:rPr lang="en-ID" sz="1000" dirty="0" err="1"/>
              <a:t>saat</a:t>
            </a:r>
            <a:r>
              <a:rPr lang="en-ID" sz="1000" dirty="0"/>
              <a:t> </a:t>
            </a:r>
            <a:r>
              <a:rPr lang="en-ID" sz="1000" dirty="0" err="1"/>
              <a:t>ini</a:t>
            </a:r>
            <a:r>
              <a:rPr lang="en-ID" sz="1000" dirty="0"/>
              <a:t>? (%)</a:t>
            </a:r>
            <a:endParaRPr lang="en-ID" sz="1000" dirty="0">
              <a:solidFill>
                <a:srgbClr val="26262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54953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: Rounded Corners 11">
            <a:extLst>
              <a:ext uri="{FF2B5EF4-FFF2-40B4-BE49-F238E27FC236}">
                <a16:creationId xmlns="" xmlns:a16="http://schemas.microsoft.com/office/drawing/2014/main" id="{4ACE9C1D-CF8E-AE11-AB7C-C74B1FD60EB6}"/>
              </a:ext>
            </a:extLst>
          </p:cNvPr>
          <p:cNvSpPr/>
          <p:nvPr/>
        </p:nvSpPr>
        <p:spPr>
          <a:xfrm rot="5400000">
            <a:off x="3892007" y="-68616"/>
            <a:ext cx="4533293" cy="5970691"/>
          </a:xfrm>
          <a:prstGeom prst="rect">
            <a:avLst/>
          </a:prstGeom>
          <a:solidFill>
            <a:srgbClr val="004F91">
              <a:alpha val="15000"/>
            </a:srgbClr>
          </a:solidFill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F4878E0E-D594-3580-E14C-280CE214D7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12</a:t>
            </a:fld>
            <a:endParaRPr lang="en-US">
              <a:solidFill>
                <a:srgbClr val="004F91"/>
              </a:solidFill>
            </a:endParaRPr>
          </a:p>
        </p:txBody>
      </p:sp>
      <p:graphicFrame>
        <p:nvGraphicFramePr>
          <p:cNvPr id="68" name="Chart 67">
            <a:extLst>
              <a:ext uri="{FF2B5EF4-FFF2-40B4-BE49-F238E27FC236}">
                <a16:creationId xmlns="" xmlns:a16="http://schemas.microsoft.com/office/drawing/2014/main" id="{2254EB3A-A2C1-D4C0-3323-9629E93D74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1971420"/>
              </p:ext>
            </p:extLst>
          </p:nvPr>
        </p:nvGraphicFramePr>
        <p:xfrm>
          <a:off x="-158830" y="1763774"/>
          <a:ext cx="4544047" cy="29534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Rectangle 3"/>
          <p:cNvSpPr/>
          <p:nvPr/>
        </p:nvSpPr>
        <p:spPr>
          <a:xfrm>
            <a:off x="-1" y="0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7" name="TextBox 46"/>
          <p:cNvSpPr txBox="1"/>
          <p:nvPr/>
        </p:nvSpPr>
        <p:spPr>
          <a:xfrm>
            <a:off x="129425" y="116579"/>
            <a:ext cx="31479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Dampak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Polusi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pada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Kesehatan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140933" y="445090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Dampak negatif polusi udara pada kesehatan sudah bersifat nyata, bukan lagi sekadar kekhawatiran. Dampak kesehatan banyak terjadi dalam periode relatif dekat, mengindikasikan paparan polusi bersifat aktual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CD4D7961-19A9-1DB5-7008-214DA4D0C5FE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005DBF2C-CF7A-B13C-B388-EDB6BC4FFC34}"/>
              </a:ext>
            </a:extLst>
          </p:cNvPr>
          <p:cNvSpPr txBox="1"/>
          <p:nvPr/>
        </p:nvSpPr>
        <p:spPr>
          <a:xfrm>
            <a:off x="141976" y="4793542"/>
            <a:ext cx="911927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err="1">
                <a:solidFill>
                  <a:srgbClr val="262626"/>
                </a:solidFill>
              </a:rPr>
              <a:t>Kues</a:t>
            </a:r>
            <a:r>
              <a:rPr lang="en-US" sz="700" b="1">
                <a:solidFill>
                  <a:srgbClr val="262626"/>
                </a:solidFill>
              </a:rPr>
              <a:t> B9 – B11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3" name="Rectangle: Rounded Corners 15">
            <a:extLst>
              <a:ext uri="{FF2B5EF4-FFF2-40B4-BE49-F238E27FC236}">
                <a16:creationId xmlns="" xmlns:a16="http://schemas.microsoft.com/office/drawing/2014/main" id="{0642C71B-6340-6FC9-F0BF-080410D6A870}"/>
              </a:ext>
            </a:extLst>
          </p:cNvPr>
          <p:cNvSpPr/>
          <p:nvPr/>
        </p:nvSpPr>
        <p:spPr>
          <a:xfrm>
            <a:off x="3679423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</a:t>
            </a:r>
            <a:r>
              <a:rPr lang="en-US" sz="900">
                <a:solidFill>
                  <a:srgbClr val="262626"/>
                </a:solidFill>
              </a:rPr>
              <a:t>= 300 | Response= 708)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6776EF0A-E946-AF2D-C24A-2253F51A1FC8}"/>
              </a:ext>
            </a:extLst>
          </p:cNvPr>
          <p:cNvSpPr txBox="1"/>
          <p:nvPr/>
        </p:nvSpPr>
        <p:spPr>
          <a:xfrm>
            <a:off x="431799" y="1295245"/>
            <a:ext cx="273526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D" sz="1000"/>
              <a:t>Apakah Anda atau anggota keluarga Anda pernah mengalami gangguan kesehatan yang berasal dari polusi udara? (%)</a:t>
            </a:r>
            <a:endParaRPr lang="en-US" sz="1000"/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F2EC26ED-341C-A4C0-70A8-894FC2066C0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EAA57F52-51DF-2BD2-4F36-6E142C8D222F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CC116EB4-2F4A-F38F-587B-954D81EB6190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A0DEA97C-ED8E-10C5-41D9-CEDAABDA0C07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270A4E31-7185-8C58-18C7-A265E2C75F52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9A49B692-1CB3-FF40-FC1B-87C0858DE5BC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3ABF9883-573D-E19D-23FB-B97DE2E4C23E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287164E3-501D-9623-FA7F-FF1F265D7123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E37715A4-063E-2D2D-74CE-C2F344C340AD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1C70DD84-A2BB-B243-686A-4C4879C03C69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B936B606-2A71-7331-E921-B179747D3BF9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672BAD8D-94B9-F16F-C6F5-2B7B6E6EF84C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78ABB6B-4408-FC52-3617-9B42B81E87A2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D43DAA1F-5CCE-811C-935F-D3D6FECAEB89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B43D0C8F-C0EC-A019-9B20-D2D81CCE95CB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3DA27C11-2DBE-1597-708E-2C935F2DB2CB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8AA430FB-AA4C-3093-D49B-93C8C82BC57A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3FA0890A-B2C9-49C2-4712-669746B3E07F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B54A2196-6C9F-AD1B-208D-192791B6FF3C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8D582FC2-2725-FEC4-C876-A424069056A1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4A98872F-0F6B-13A1-9CD8-660E057B0F95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25DBC4A1-82DF-0B48-9CA5-0180E1CA8D4C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6953D787-570A-149A-19D2-0C2A1B7B6D1A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B0916B84-F194-352F-0B61-9856E27A52A8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F224CDFB-4E0B-CCDD-4F01-12245E675FB4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5C11BDB6-6D42-30E0-60BD-FABD7A466282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5DECF0F8-D22B-BF90-466B-9A73706C7AFC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EFA38C5F-5501-FBA9-DBC8-6324CA5CC4D1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DF48F221-B427-F588-4C3E-68C18D103816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03A31931-996D-CF40-DD89-1FFEBAC78D26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E1A0A234-E544-CB36-C259-4307C7576B3C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3" name="Rectangle 82">
                <a:extLst>
                  <a:ext uri="{FF2B5EF4-FFF2-40B4-BE49-F238E27FC236}">
                    <a16:creationId xmlns="" xmlns:a16="http://schemas.microsoft.com/office/drawing/2014/main" id="{9F6AC2FC-11A6-FF9A-E13B-4629FB940F01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="" xmlns:a16="http://schemas.microsoft.com/office/drawing/2014/main" id="{7EEBD3CB-799C-3773-D66A-318915E729E0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0E320F1C-5429-5517-474C-F418F8992752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D9286B45-FD74-CFC6-67E4-8DA7FA7111A0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23ADE35D-647F-9A4B-939C-8E1A462BB1DA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BDAE4558-7DE8-BF92-7BC6-1B5E03407701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92D8F9AE-F61C-1376-9AF7-FAA3C25BFD22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0795E940-10E6-ADC9-7262-B0220474B0A9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6BB27C85-CA0D-D839-182B-C6D337573BB5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772ED621-4688-EC66-977A-73CB12F247F6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252B6C90-3706-831E-7D23-A2141D94B10B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1FA10FBC-E48E-983A-FD29-0845FB69FE69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" name="Graphic 6">
            <a:extLst>
              <a:ext uri="{FF2B5EF4-FFF2-40B4-BE49-F238E27FC236}">
                <a16:creationId xmlns="" xmlns:a16="http://schemas.microsoft.com/office/drawing/2014/main" id="{00C3297A-3665-DA77-5BD0-5583017E95F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=""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70" name="TextBox 69">
            <a:extLst>
              <a:ext uri="{FF2B5EF4-FFF2-40B4-BE49-F238E27FC236}">
                <a16:creationId xmlns="" xmlns:a16="http://schemas.microsoft.com/office/drawing/2014/main" id="{DC0BE761-E99C-E99F-638C-97B04C90FEA8}"/>
              </a:ext>
            </a:extLst>
          </p:cNvPr>
          <p:cNvSpPr txBox="1"/>
          <p:nvPr/>
        </p:nvSpPr>
        <p:spPr>
          <a:xfrm>
            <a:off x="5983184" y="1291993"/>
            <a:ext cx="27352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D" sz="1000"/>
              <a:t>Kapan Anda atau anggota keluarga Anda pernah menderita gangguan kesehatan tersebut? (%)</a:t>
            </a:r>
            <a:endParaRPr lang="en-ID" sz="1000" dirty="0">
              <a:solidFill>
                <a:srgbClr val="262626"/>
              </a:solidFill>
            </a:endParaRPr>
          </a:p>
        </p:txBody>
      </p:sp>
      <p:graphicFrame>
        <p:nvGraphicFramePr>
          <p:cNvPr id="72" name="Chart 71">
            <a:extLst>
              <a:ext uri="{FF2B5EF4-FFF2-40B4-BE49-F238E27FC236}">
                <a16:creationId xmlns="" xmlns:a16="http://schemas.microsoft.com/office/drawing/2014/main" id="{39DE1C68-287C-3857-AB0C-2671C0B16E6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06619242"/>
              </p:ext>
            </p:extLst>
          </p:nvPr>
        </p:nvGraphicFramePr>
        <p:xfrm>
          <a:off x="2937092" y="1968630"/>
          <a:ext cx="3502873" cy="25437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73" name="TextBox 72">
            <a:extLst>
              <a:ext uri="{FF2B5EF4-FFF2-40B4-BE49-F238E27FC236}">
                <a16:creationId xmlns="" xmlns:a16="http://schemas.microsoft.com/office/drawing/2014/main" id="{DC0BE761-E99C-E99F-638C-97B04C90FEA8}"/>
              </a:ext>
            </a:extLst>
          </p:cNvPr>
          <p:cNvSpPr txBox="1"/>
          <p:nvPr/>
        </p:nvSpPr>
        <p:spPr>
          <a:xfrm>
            <a:off x="3210801" y="1291993"/>
            <a:ext cx="27352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D" sz="1000"/>
              <a:t>Apa saja jenis gangguan kesehatan yang Anda atau anggota keluarga Anda pernah dialami? [MR-3] (%)</a:t>
            </a:r>
            <a:endParaRPr lang="en-US" sz="1000"/>
          </a:p>
        </p:txBody>
      </p:sp>
      <p:sp>
        <p:nvSpPr>
          <p:cNvPr id="9" name="Isosceles Triangle 8"/>
          <p:cNvSpPr/>
          <p:nvPr/>
        </p:nvSpPr>
        <p:spPr>
          <a:xfrm rot="16200000">
            <a:off x="2728401" y="2963117"/>
            <a:ext cx="619006" cy="277777"/>
          </a:xfrm>
          <a:prstGeom prst="triangle">
            <a:avLst/>
          </a:prstGeom>
          <a:solidFill>
            <a:srgbClr val="D9E5E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75" name="Chart 74">
            <a:extLst>
              <a:ext uri="{FF2B5EF4-FFF2-40B4-BE49-F238E27FC236}">
                <a16:creationId xmlns="" xmlns:a16="http://schemas.microsoft.com/office/drawing/2014/main" id="{39DE1C68-287C-3857-AB0C-2671C0B16E6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24525110"/>
              </p:ext>
            </p:extLst>
          </p:nvPr>
        </p:nvGraphicFramePr>
        <p:xfrm>
          <a:off x="5983184" y="1993393"/>
          <a:ext cx="3042129" cy="25437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76" name="Rectangle: Rounded Corners 15">
            <a:extLst>
              <a:ext uri="{FF2B5EF4-FFF2-40B4-BE49-F238E27FC236}">
                <a16:creationId xmlns="" xmlns:a16="http://schemas.microsoft.com/office/drawing/2014/main" id="{0642C71B-6340-6FC9-F0BF-080410D6A870}"/>
              </a:ext>
            </a:extLst>
          </p:cNvPr>
          <p:cNvSpPr/>
          <p:nvPr/>
        </p:nvSpPr>
        <p:spPr>
          <a:xfrm>
            <a:off x="6495631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>
                <a:solidFill>
                  <a:srgbClr val="262626"/>
                </a:solidFill>
              </a:rPr>
              <a:t>(N= 300)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77" name="Rectangle: Rounded Corners 15">
            <a:extLst>
              <a:ext uri="{FF2B5EF4-FFF2-40B4-BE49-F238E27FC236}">
                <a16:creationId xmlns="" xmlns:a16="http://schemas.microsoft.com/office/drawing/2014/main" id="{0642C71B-6340-6FC9-F0BF-080410D6A870}"/>
              </a:ext>
            </a:extLst>
          </p:cNvPr>
          <p:cNvSpPr/>
          <p:nvPr/>
        </p:nvSpPr>
        <p:spPr>
          <a:xfrm>
            <a:off x="1847607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>
                <a:solidFill>
                  <a:srgbClr val="262626"/>
                </a:solidFill>
              </a:rPr>
              <a:t>(N=500)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2119467" y="3888836"/>
            <a:ext cx="6768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sv-SE" sz="700"/>
              <a:t>Total Penilaian</a:t>
            </a:r>
            <a:endParaRPr lang="en-ID" sz="700" dirty="0">
              <a:solidFill>
                <a:srgbClr val="262626"/>
              </a:solidFill>
            </a:endParaRPr>
          </a:p>
        </p:txBody>
      </p:sp>
      <p:grpSp>
        <p:nvGrpSpPr>
          <p:cNvPr id="78" name="Group 77"/>
          <p:cNvGrpSpPr/>
          <p:nvPr/>
        </p:nvGrpSpPr>
        <p:grpSpPr>
          <a:xfrm>
            <a:off x="1221385" y="3945480"/>
            <a:ext cx="441276" cy="198025"/>
            <a:chOff x="7743468" y="2309906"/>
            <a:chExt cx="441276" cy="198025"/>
          </a:xfrm>
        </p:grpSpPr>
        <p:cxnSp>
          <p:nvCxnSpPr>
            <p:cNvPr id="82" name="Straight Connector 81"/>
            <p:cNvCxnSpPr/>
            <p:nvPr/>
          </p:nvCxnSpPr>
          <p:spPr>
            <a:xfrm>
              <a:off x="7743468" y="2317050"/>
              <a:ext cx="441276" cy="0"/>
            </a:xfrm>
            <a:prstGeom prst="line">
              <a:avLst/>
            </a:prstGeom>
            <a:ln w="12700">
              <a:solidFill>
                <a:srgbClr val="004F9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/>
            <p:cNvCxnSpPr>
              <a:cxnSpLocks/>
            </p:cNvCxnSpPr>
            <p:nvPr/>
          </p:nvCxnSpPr>
          <p:spPr>
            <a:xfrm>
              <a:off x="7774760" y="2507931"/>
              <a:ext cx="409984" cy="0"/>
            </a:xfrm>
            <a:prstGeom prst="line">
              <a:avLst/>
            </a:prstGeom>
            <a:ln w="12700">
              <a:solidFill>
                <a:srgbClr val="004F9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/>
            <p:cNvCxnSpPr>
              <a:cxnSpLocks/>
            </p:cNvCxnSpPr>
            <p:nvPr/>
          </p:nvCxnSpPr>
          <p:spPr>
            <a:xfrm>
              <a:off x="8184744" y="2309906"/>
              <a:ext cx="0" cy="198025"/>
            </a:xfrm>
            <a:prstGeom prst="line">
              <a:avLst/>
            </a:prstGeom>
            <a:ln w="12700">
              <a:solidFill>
                <a:srgbClr val="004F9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" name="Group 78"/>
          <p:cNvGrpSpPr/>
          <p:nvPr/>
        </p:nvGrpSpPr>
        <p:grpSpPr>
          <a:xfrm>
            <a:off x="1627898" y="3904226"/>
            <a:ext cx="551751" cy="276999"/>
            <a:chOff x="8580045" y="2681906"/>
            <a:chExt cx="551751" cy="276999"/>
          </a:xfrm>
        </p:grpSpPr>
        <p:sp>
          <p:nvSpPr>
            <p:cNvPr id="80" name="TextBox 79"/>
            <p:cNvSpPr txBox="1"/>
            <p:nvPr/>
          </p:nvSpPr>
          <p:spPr>
            <a:xfrm>
              <a:off x="8637750" y="2681906"/>
              <a:ext cx="494046" cy="276999"/>
            </a:xfrm>
            <a:prstGeom prst="rect">
              <a:avLst/>
            </a:prstGeom>
            <a:solidFill>
              <a:srgbClr val="004F91"/>
            </a:solidFill>
          </p:spPr>
          <p:txBody>
            <a:bodyPr wrap="none" rtlCol="0">
              <a:spAutoFit/>
            </a:bodyPr>
            <a:lstStyle/>
            <a:p>
              <a:r>
                <a:rPr lang="en-US" sz="1200" b="1">
                  <a:solidFill>
                    <a:schemeClr val="bg1"/>
                  </a:solidFill>
                </a:rPr>
                <a:t>60,0</a:t>
              </a:r>
              <a:endParaRPr 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8580045" y="2773940"/>
              <a:ext cx="96103" cy="96100"/>
            </a:xfrm>
            <a:prstGeom prst="ellipse">
              <a:avLst/>
            </a:prstGeom>
            <a:solidFill>
              <a:srgbClr val="004F91"/>
            </a:solidFill>
            <a:ln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9128561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76AB0482-E45D-1FBB-2237-8B22E140A6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24BB8F43-69B1-DC39-18C2-5EF5D189825F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36E3ACC1-4690-59DA-993E-BA4D0971441F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B66DC58A-1A94-5008-268E-A6F213477AAB}"/>
              </a:ext>
            </a:extLst>
          </p:cNvPr>
          <p:cNvSpPr txBox="1"/>
          <p:nvPr/>
        </p:nvSpPr>
        <p:spPr>
          <a:xfrm>
            <a:off x="141976" y="4793542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D10, </a:t>
            </a:r>
            <a:r>
              <a:rPr lang="en-US" sz="700" b="1" dirty="0" smtClean="0">
                <a:solidFill>
                  <a:srgbClr val="262626"/>
                </a:solidFill>
              </a:rPr>
              <a:t>D12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43ABEF39-A2F4-165D-AD12-C97DDC937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13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0BFF2704-8F2F-1453-42D7-73DD05734840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B4D5ADC0-B838-3554-0180-E34FBCD8845F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1FD9BE0B-39DE-05A4-EA38-AD39F4F75743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141EC341-2ED1-02F9-DC3C-EC0735464BCB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BD64D7E9-2913-F4A8-BC06-92C31CF7F804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C82B7491-882D-CC0B-BE99-952D0C3C2585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B2EF5E1F-285B-3003-AECE-82FC90FE205D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7EC856E0-258A-5D5C-9D4C-6F2281CE0AF9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2036AFAA-50FA-EFE8-30A8-2859AEEBA354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C8829F19-0C6B-8518-E66A-23768E7ED68D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1C7A0A81-819E-26DF-0AB6-DB597926274E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8719719A-E8CF-3875-4D58-AC0C2448859B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EDC8F945-4784-2AD0-4099-E4470DE5F02B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80D5D0EC-7F76-BAA0-DDA6-1EEC98C72717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588823A1-42A6-BB7B-EF90-2D8F2477E3BB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DD49CDEB-ECF9-D4FC-0E9F-9C72180A16FF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7CE6F2C9-0058-46D1-FFFC-470025B7E552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FDEAFA08-492E-2441-EF67-A028239FFA5D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0A3F01CF-572A-907B-16E0-5F58A62EC33D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42554B86-DFB4-359E-92ED-A50EEC84A40F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7C4A492D-B6F7-6155-F93C-1EB11591E40C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9DEB296C-F833-2642-91A9-E27B0C1B6AFF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ED0A6F7D-F103-6B12-8195-6C156AD80CD1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4DEE18BA-5B21-5F79-1F82-6F94DFAC994F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EA0CB480-695B-EBBD-121F-2F3FFAC78F6E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07DEFC3D-58BC-E08C-B6FF-3E223C117A56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D8E0CE12-82A0-5AC3-163F-3D4C493E3D65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7A45B8AB-0DCA-0BEC-9786-AAB96D77DA06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75BF25AC-3291-CDDD-6943-3628BFE4E869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363B0627-57EC-D5CC-536E-DA0378080F9C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09A28230-2302-332D-18E8-776F34A195A2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6D96E641-093F-676D-CD11-46B96149C23E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1944658E-D99D-7BED-B009-78FA6AA74EE7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9C45525B-7F44-E90A-FD10-29C23FCAC044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83F8C3FC-3C80-56B5-9C23-EC1B3F6C1D9D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535E722C-7848-8943-846E-7E39BAB3F281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D64F019C-3A72-5477-E445-06FA6DA1DF00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2BF5A681-BDE7-35C1-606D-EBDFFB4EEC52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59956082-A1D2-F73E-9713-96E38A69C688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61918A43-0DB4-5416-58F6-AC20203DFD55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AA6EA59B-9E73-37A2-67B7-C5C79D332719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6A0489F6-291C-7A98-7037-B1B36AB33A00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D38C30E7-38E3-B420-3701-195D3C612DCD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638E48AB-4C73-505C-0734-829DDD1414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1C6B9A93-5F49-6E3C-2EE5-BF899B72644A}"/>
              </a:ext>
            </a:extLst>
          </p:cNvPr>
          <p:cNvSpPr txBox="1"/>
          <p:nvPr/>
        </p:nvSpPr>
        <p:spPr>
          <a:xfrm>
            <a:off x="530701" y="1350594"/>
            <a:ext cx="39121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Menurut Anda, siapakah yang paling bertanggung jawab atas tingginya polusi atau pencemaran udara? (%)</a:t>
            </a:r>
            <a:endParaRPr lang="en-US" sz="1000" dirty="0"/>
          </a:p>
        </p:txBody>
      </p:sp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0BCF2CCB-5CDB-8B24-AD37-6DBCEFD0B2B9}"/>
              </a:ext>
            </a:extLst>
          </p:cNvPr>
          <p:cNvSpPr/>
          <p:nvPr/>
        </p:nvSpPr>
        <p:spPr>
          <a:xfrm>
            <a:off x="3685840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="" xmlns:a16="http://schemas.microsoft.com/office/drawing/2014/main" id="{07708FB7-0D8D-CB1B-B5B9-6FDA5DF6B541}"/>
              </a:ext>
            </a:extLst>
          </p:cNvPr>
          <p:cNvGraphicFramePr/>
          <p:nvPr/>
        </p:nvGraphicFramePr>
        <p:xfrm>
          <a:off x="-604361" y="1879190"/>
          <a:ext cx="5782564" cy="2838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17DB3894-151C-D04A-CA21-20F178E0DF4B}"/>
              </a:ext>
            </a:extLst>
          </p:cNvPr>
          <p:cNvSpPr txBox="1"/>
          <p:nvPr/>
        </p:nvSpPr>
        <p:spPr>
          <a:xfrm>
            <a:off x="129425" y="130176"/>
            <a:ext cx="383893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Pihak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yang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Berperan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atas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Polusi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Udara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1415A52C-4C63-496E-43FF-1C94B84E9518}"/>
              </a:ext>
            </a:extLst>
          </p:cNvPr>
          <p:cNvSpPr txBox="1"/>
          <p:nvPr/>
        </p:nvSpPr>
        <p:spPr>
          <a:xfrm>
            <a:off x="140933" y="458687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Polusi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udara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merupakan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permasalahan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multi-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aktor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sehingga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penanganannya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memerlukan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pendekatan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kolaboratif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.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Meskipun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demikian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,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publik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berekspektasi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agar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pemerintah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meningkatkan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pengawasan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kepada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produsen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kendaraan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="" xmlns:a16="http://schemas.microsoft.com/office/drawing/2014/main" id="{1B79CCCA-DB85-FAE3-B65B-2C92582BCE69}"/>
              </a:ext>
            </a:extLst>
          </p:cNvPr>
          <p:cNvSpPr txBox="1"/>
          <p:nvPr/>
        </p:nvSpPr>
        <p:spPr>
          <a:xfrm>
            <a:off x="4769597" y="1386902"/>
            <a:ext cx="39121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Menurut Anda, apa yang seharusnya dilakukan pemerintah terhadap perusahaan kendaraan? (%)</a:t>
            </a:r>
            <a:endParaRPr lang="en-US" sz="1000" dirty="0"/>
          </a:p>
        </p:txBody>
      </p:sp>
      <p:graphicFrame>
        <p:nvGraphicFramePr>
          <p:cNvPr id="68" name="Chart 67">
            <a:extLst>
              <a:ext uri="{FF2B5EF4-FFF2-40B4-BE49-F238E27FC236}">
                <a16:creationId xmlns="" xmlns:a16="http://schemas.microsoft.com/office/drawing/2014/main" id="{9FB6C323-6EE6-EF1F-E8B8-F5D3C7DDC3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77984753"/>
              </p:ext>
            </p:extLst>
          </p:nvPr>
        </p:nvGraphicFramePr>
        <p:xfrm>
          <a:off x="3200740" y="1915498"/>
          <a:ext cx="5782564" cy="2838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338595968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3C7EBF68-F319-D753-53BF-4D28BFE7D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A2B299E6-B9D3-FC02-2D88-5826F900250D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BD99D6E0-45D5-93AD-AA73-80E3DE9EAD49}"/>
              </a:ext>
            </a:extLst>
          </p:cNvPr>
          <p:cNvSpPr txBox="1"/>
          <p:nvPr/>
        </p:nvSpPr>
        <p:spPr>
          <a:xfrm>
            <a:off x="141976" y="4793542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D21, D22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2CE6E720-AFB2-182F-AC6B-F23A77CEAA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14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89274FB2-38BB-41D5-2DEA-AB5D978A3D9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FE000EF6-27B7-7751-D237-143243B8311F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EAF5D1F3-8428-CA1D-0AED-245E51581831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15632512-E54F-EDFF-2C07-1C5720AC32FE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0F4D6E7E-FB35-EBBE-DD5D-561B274DBAF7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5E1881B4-FAA9-3F7B-62E2-D0E5EAD5298B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FD7B1C6C-3F6D-2308-3E95-DB6968B49CF2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26CD7A4A-4820-7FDC-11CA-9B812C266C71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5C0CB940-A7AC-AC9F-BE2F-DF9FF65BDC57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5DE4B34D-CF03-BDCE-A05E-B3E29D5F8954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94FDE19C-3C9C-7C6B-9954-7682C329174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EA834BBA-F637-56C4-3872-767FECE4B28C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F242462-900E-4878-31C6-46461DE7E292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A140AA8F-4597-097D-696B-2248C551F752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3228F8B5-21BC-0337-8D2C-AEEB878796D3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81B324A7-856C-A96A-F279-F81A8F79FCF2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62CC2531-21FB-AE1A-5455-0774E18261D0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232B3877-6890-9605-735B-B2FA05966A61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AAC29718-AADA-77D7-FFF8-8604BCC2226C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8E739D95-BB89-4B6F-E757-6159DECDC6F4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AD492400-C277-16D3-5FFE-CDD2C0DEB52A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F77477C1-C7FB-E92B-1725-E8011EA73CA7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92C407AF-90F2-5EDC-EB28-FD6DF1160B6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69D3BA16-47F3-375D-82BC-C0A5D50C25D1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9A65B2CF-992F-C482-BF72-A708012ADA6A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F39AEF4E-A0D8-209C-AFD9-C40D8D83F4F5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171609F4-5ED1-9156-675F-980EAB9AC99E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C56FF827-D067-BC8F-E27E-FB1F754B6E30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F757FA13-728B-AD48-53EC-E28C7B0CDBEF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E7C4C51C-8D51-A6D0-A52E-DA0385B990E0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A9166527-F4AD-0C69-E326-D593E3033381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1854EDA7-D9BB-ED6C-B044-5CEAF2868A62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552EF8F3-8AC2-272F-3545-C13D0E1EFEEC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7A424970-ADDD-4975-D569-DE3FA1C740F2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1F8E3F7A-F85B-C921-93C9-839579C7ACF6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8EEFEE1F-D091-6456-549F-79AF57C855A2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F2804955-E49C-321E-D336-8DB6C3CFC715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BAE2814F-5F89-16B7-AFA6-4D0E45634C53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058FF275-29AB-6D64-AD7B-BFE58F86CC9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3B4924B3-38A8-C563-7DFE-0919B62BA1CF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7F2A8396-6864-2E41-810D-7A17F5A940CC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BA2071C5-E8F0-2C9C-ED4D-341F293A7C76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C0000ED4-9201-A8DE-3ED1-B96F39204105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744AF360-17DF-A053-9E51-5F87F340AB8F}"/>
              </a:ext>
            </a:extLst>
          </p:cNvPr>
          <p:cNvSpPr/>
          <p:nvPr/>
        </p:nvSpPr>
        <p:spPr>
          <a:xfrm>
            <a:off x="3685840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F7F044EB-0240-C887-46C0-D112C2F417BA}"/>
              </a:ext>
            </a:extLst>
          </p:cNvPr>
          <p:cNvSpPr txBox="1"/>
          <p:nvPr/>
        </p:nvSpPr>
        <p:spPr>
          <a:xfrm>
            <a:off x="486453" y="1350594"/>
            <a:ext cx="385089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Mendukung atau tidak mendukungkah Anda apabila pemerintah mewajibkan perusahaan kendaraan memproduksi lebih banyak kendaraan yang rendah emisi? (%) </a:t>
            </a:r>
            <a:endParaRPr lang="en-US" sz="1000" dirty="0"/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0DBF90A2-5879-51BA-F65E-87E11029C9D4}"/>
              </a:ext>
            </a:extLst>
          </p:cNvPr>
          <p:cNvSpPr txBox="1"/>
          <p:nvPr/>
        </p:nvSpPr>
        <p:spPr>
          <a:xfrm>
            <a:off x="129425" y="101600"/>
            <a:ext cx="598542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Dukungan Publik terhadap Regulasi Kendaraan Rendah Emisi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6DEFB3C8-86E5-CE30-6621-85EEC1FABFEA}"/>
              </a:ext>
            </a:extLst>
          </p:cNvPr>
          <p:cNvSpPr txBox="1"/>
          <p:nvPr/>
        </p:nvSpPr>
        <p:spPr>
          <a:xfrm>
            <a:off x="140933" y="430111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Publik mengharapkan intervensi kebijakan di sisi struktur pasar dengan memproduksi lebih banyak kendaraan rendah emisi dan menurunkan hambatan harga, bukan semata mengandalkan mekanisme pasar atau insentif konsumen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="" xmlns:a16="http://schemas.microsoft.com/office/drawing/2014/main" id="{BCBDF89B-C875-EB1C-4EB4-B15B11177C2A}"/>
              </a:ext>
            </a:extLst>
          </p:cNvPr>
          <p:cNvGraphicFramePr/>
          <p:nvPr/>
        </p:nvGraphicFramePr>
        <p:xfrm>
          <a:off x="598342" y="1814285"/>
          <a:ext cx="2809875" cy="2990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189F0FCB-DCD0-54F7-A73C-9D17045906D6}"/>
              </a:ext>
            </a:extLst>
          </p:cNvPr>
          <p:cNvSpPr txBox="1"/>
          <p:nvPr/>
        </p:nvSpPr>
        <p:spPr>
          <a:xfrm>
            <a:off x="4589097" y="1350594"/>
            <a:ext cx="385089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Menurut Anda, perlu atau tidak perlukah pemerintah mewajibkan perusahaan kendaraan agar harga kendaraan rendah emisi lebih terjangkau? (%) </a:t>
            </a:r>
            <a:endParaRPr lang="en-US" sz="1000" dirty="0"/>
          </a:p>
        </p:txBody>
      </p:sp>
      <p:graphicFrame>
        <p:nvGraphicFramePr>
          <p:cNvPr id="7" name="Bagan 9">
            <a:extLst>
              <a:ext uri="{FF2B5EF4-FFF2-40B4-BE49-F238E27FC236}">
                <a16:creationId xmlns="" xmlns:a16="http://schemas.microsoft.com/office/drawing/2014/main" id="{95ED9E33-83F6-B5FE-C31B-1C8C386443F6}"/>
              </a:ext>
            </a:extLst>
          </p:cNvPr>
          <p:cNvGraphicFramePr/>
          <p:nvPr/>
        </p:nvGraphicFramePr>
        <p:xfrm>
          <a:off x="4272776" y="1590872"/>
          <a:ext cx="4624009" cy="31801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67" name="Group 66"/>
          <p:cNvGrpSpPr/>
          <p:nvPr/>
        </p:nvGrpSpPr>
        <p:grpSpPr>
          <a:xfrm>
            <a:off x="2724918" y="2401723"/>
            <a:ext cx="1093235" cy="696181"/>
            <a:chOff x="7860571" y="2167350"/>
            <a:chExt cx="1093235" cy="696181"/>
          </a:xfrm>
        </p:grpSpPr>
        <p:sp>
          <p:nvSpPr>
            <p:cNvPr id="68" name="TextBox 67"/>
            <p:cNvSpPr txBox="1"/>
            <p:nvPr/>
          </p:nvSpPr>
          <p:spPr>
            <a:xfrm>
              <a:off x="8276918" y="2167350"/>
              <a:ext cx="67688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sz="700"/>
                <a:t>Total Penilaian</a:t>
              </a:r>
              <a:endParaRPr lang="en-ID" sz="700" dirty="0">
                <a:solidFill>
                  <a:srgbClr val="262626"/>
                </a:solidFill>
              </a:endParaRPr>
            </a:p>
          </p:txBody>
        </p:sp>
        <p:grpSp>
          <p:nvGrpSpPr>
            <p:cNvPr id="70" name="Group 69"/>
            <p:cNvGrpSpPr/>
            <p:nvPr/>
          </p:nvGrpSpPr>
          <p:grpSpPr>
            <a:xfrm>
              <a:off x="7860571" y="2309906"/>
              <a:ext cx="445404" cy="553625"/>
              <a:chOff x="7739340" y="2309906"/>
              <a:chExt cx="445404" cy="553625"/>
            </a:xfrm>
          </p:grpSpPr>
          <p:cxnSp>
            <p:nvCxnSpPr>
              <p:cNvPr id="74" name="Straight Connector 73"/>
              <p:cNvCxnSpPr/>
              <p:nvPr/>
            </p:nvCxnSpPr>
            <p:spPr>
              <a:xfrm>
                <a:off x="8125663" y="2309906"/>
                <a:ext cx="59081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/>
              <p:cNvCxnSpPr/>
              <p:nvPr/>
            </p:nvCxnSpPr>
            <p:spPr>
              <a:xfrm>
                <a:off x="7739340" y="2863531"/>
                <a:ext cx="442635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/>
              <p:cNvCxnSpPr/>
              <p:nvPr/>
            </p:nvCxnSpPr>
            <p:spPr>
              <a:xfrm>
                <a:off x="8184744" y="2309906"/>
                <a:ext cx="0" cy="553625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" name="Group 70"/>
            <p:cNvGrpSpPr/>
            <p:nvPr/>
          </p:nvGrpSpPr>
          <p:grpSpPr>
            <a:xfrm>
              <a:off x="8276918" y="2454541"/>
              <a:ext cx="551751" cy="276999"/>
              <a:chOff x="8580045" y="2681906"/>
              <a:chExt cx="551751" cy="276999"/>
            </a:xfrm>
          </p:grpSpPr>
          <p:sp>
            <p:nvSpPr>
              <p:cNvPr id="72" name="TextBox 71"/>
              <p:cNvSpPr txBox="1"/>
              <p:nvPr/>
            </p:nvSpPr>
            <p:spPr>
              <a:xfrm>
                <a:off x="8637750" y="2681906"/>
                <a:ext cx="494046" cy="276999"/>
              </a:xfrm>
              <a:prstGeom prst="rect">
                <a:avLst/>
              </a:prstGeom>
              <a:solidFill>
                <a:srgbClr val="00785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200" b="1" dirty="0">
                    <a:solidFill>
                      <a:schemeClr val="bg1"/>
                    </a:solidFill>
                  </a:rPr>
                  <a:t>95,8</a:t>
                </a:r>
              </a:p>
            </p:txBody>
          </p:sp>
          <p:sp>
            <p:nvSpPr>
              <p:cNvPr id="73" name="Oval 72"/>
              <p:cNvSpPr/>
              <p:nvPr/>
            </p:nvSpPr>
            <p:spPr>
              <a:xfrm>
                <a:off x="8580045" y="2773940"/>
                <a:ext cx="96103" cy="96100"/>
              </a:xfrm>
              <a:prstGeom prst="ellipse">
                <a:avLst/>
              </a:prstGeom>
              <a:solidFill>
                <a:srgbClr val="007851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2471297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97EF231D-74B3-23C5-FC07-8D1D14C6C4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1">
            <a:extLst>
              <a:ext uri="{FF2B5EF4-FFF2-40B4-BE49-F238E27FC236}">
                <a16:creationId xmlns="" xmlns:a16="http://schemas.microsoft.com/office/drawing/2014/main" id="{B9DC7A0B-9FD8-E7F0-AEB5-0133CC353D99}"/>
              </a:ext>
            </a:extLst>
          </p:cNvPr>
          <p:cNvSpPr/>
          <p:nvPr/>
        </p:nvSpPr>
        <p:spPr>
          <a:xfrm rot="5400000">
            <a:off x="4481046" y="358094"/>
            <a:ext cx="3953604" cy="5617230"/>
          </a:xfrm>
          <a:prstGeom prst="rect">
            <a:avLst/>
          </a:prstGeom>
          <a:solidFill>
            <a:srgbClr val="960000">
              <a:alpha val="10196"/>
            </a:srgbClr>
          </a:solidFill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 dirty="0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5A40815A-7A23-AB27-E0C1-208ADDF4CA5B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17F5FB7A-FFBF-09C7-EBA1-F05FFD5B7CC3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805DDC94-58F0-B73A-7C36-76B5203389DE}"/>
              </a:ext>
            </a:extLst>
          </p:cNvPr>
          <p:cNvSpPr txBox="1"/>
          <p:nvPr/>
        </p:nvSpPr>
        <p:spPr>
          <a:xfrm>
            <a:off x="141976" y="4793542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D3, D5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8026DC2D-6462-1DFE-F8EF-60A54AAD56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15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859CDC56-6C70-18B8-C6DA-F23CD60478B0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05631306-3009-900C-A4F6-1BE6B8D6757E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95F772E1-A4EB-5B50-4874-88BFDB74EFD2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29355ECE-CE56-D62A-8A96-8435C2F26A2E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EFBC8DBB-FFDA-2837-C4CC-50149AFC2D44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AD9E1F53-BB68-AB62-7ACB-925E864DDC5A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EA61B37C-7EC1-57D2-A4B9-4397D9DF15A0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F92D6440-04D2-700B-16C2-A6134A35F184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7652C224-9649-12C8-D05D-EA79B1DC0787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2B028A18-8102-F7A0-F722-62C54DB115F6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45B380BD-C185-9C6A-2F20-2E01E86C523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1579768B-1D0F-7473-6A13-B6B402A64CA9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DA3930A6-29A9-64FA-6B16-2236BABF18E6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6D2ABB0C-F4B6-72EC-6FDD-59ABEA0CD6C1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3DBC00FA-8B5F-C186-2185-B2DAE3122691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4E4F76A5-16A5-2D6F-44D7-823746B63A13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497B8DA6-320E-D97F-9E1B-E548267AB858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EA82004F-EAA9-696F-E0E9-A25B1925FC2B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56E6861B-A11A-FC70-6FB4-B812F08657AE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9A7062AD-8848-2EC2-B6A4-9728A95EBB27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F877DE20-80F1-D4FB-6B88-8C5B6733F9AA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3C7BA880-0110-80F8-6B61-99870DBB2BC5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46BADAA7-63D9-8E43-B44D-563049E3A78D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075273C1-17DA-9034-5721-6BCEB44F6A26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76E331B7-8D14-D0DE-08DA-D69E714A09A0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9E27C0E0-9C97-41EF-32D2-4170C197AD36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6D5E65CE-08AA-F20A-166B-43401A401882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A857127B-EAD4-77FB-A315-3CD5817ED1FD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4AE2E45C-072B-08D6-33D5-BCA5D6998408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0266BFB8-1D82-BE7D-83D7-A6283ABC4849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8098C155-E5B0-9971-9EA9-5F4EC89A09E9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F2218371-77D0-7F74-1F08-9F072B445CB7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F9B1715B-7FEF-372E-D9BC-940BCB01B41D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375611EA-4634-0BB9-8112-84BBEE3B5B39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1BB23FF9-452F-BA7C-FE4E-74A8B82E0530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C5D55154-0502-49FC-1BA7-5EF4E02BCCEB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889203EA-4C13-EF37-98C3-8B369A13A0C7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62FF66AD-40BB-C979-033A-5FD7E779AACB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D1593990-DB57-36C9-A5CF-0C20B733FEFB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70E9496E-BD31-857D-D8C9-B667A18D897C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F0A244A4-BA23-53AB-F000-A2BD13437991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4D585564-9083-B581-AA70-6BB7A95778EC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FF428543-E014-DF6D-BA41-4836CE923301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4CCE4676-6B30-47C4-D4B8-0E782147AF8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A2EE0688-E95D-7BA0-8113-4C1B450E61ED}"/>
              </a:ext>
            </a:extLst>
          </p:cNvPr>
          <p:cNvSpPr/>
          <p:nvPr/>
        </p:nvSpPr>
        <p:spPr>
          <a:xfrm>
            <a:off x="2160622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13" name="Rectangle: Rounded Corners 15">
            <a:extLst>
              <a:ext uri="{FF2B5EF4-FFF2-40B4-BE49-F238E27FC236}">
                <a16:creationId xmlns="" xmlns:a16="http://schemas.microsoft.com/office/drawing/2014/main" id="{D48811BA-EFE4-62C2-71ED-44B5BF903FA4}"/>
              </a:ext>
            </a:extLst>
          </p:cNvPr>
          <p:cNvSpPr/>
          <p:nvPr/>
        </p:nvSpPr>
        <p:spPr>
          <a:xfrm>
            <a:off x="3364228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26)</a:t>
            </a:r>
            <a:endParaRPr lang="en-ID" sz="900" dirty="0">
              <a:solidFill>
                <a:srgbClr val="262626"/>
              </a:solidFill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="" xmlns:a16="http://schemas.microsoft.com/office/drawing/2014/main" id="{A4E5E045-BFA7-9CAB-455D-5D7D3E30A6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3315099"/>
              </p:ext>
            </p:extLst>
          </p:nvPr>
        </p:nvGraphicFramePr>
        <p:xfrm>
          <a:off x="3649233" y="1904591"/>
          <a:ext cx="7287723" cy="27435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76E06172-0816-8C61-4844-1042885C8AF8}"/>
              </a:ext>
            </a:extLst>
          </p:cNvPr>
          <p:cNvSpPr txBox="1"/>
          <p:nvPr/>
        </p:nvSpPr>
        <p:spPr>
          <a:xfrm>
            <a:off x="181781" y="1350594"/>
            <a:ext cx="325020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Setuju atau tidak setujukah Anda jika pemerintah mendorong kendaraan listrik untuk mengurangi polusi udara? (%) </a:t>
            </a:r>
            <a:endParaRPr lang="en-US" sz="1000" dirty="0"/>
          </a:p>
        </p:txBody>
      </p:sp>
      <p:graphicFrame>
        <p:nvGraphicFramePr>
          <p:cNvPr id="16" name="Bagan 9">
            <a:extLst>
              <a:ext uri="{FF2B5EF4-FFF2-40B4-BE49-F238E27FC236}">
                <a16:creationId xmlns="" xmlns:a16="http://schemas.microsoft.com/office/drawing/2014/main" id="{AEEEA93D-903E-C8A7-9463-854E2B8A23D5}"/>
              </a:ext>
            </a:extLst>
          </p:cNvPr>
          <p:cNvGraphicFramePr/>
          <p:nvPr/>
        </p:nvGraphicFramePr>
        <p:xfrm>
          <a:off x="-500861" y="1692600"/>
          <a:ext cx="4624009" cy="31801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0BCEDCA8-8614-A6E2-588F-657AAFAE9347}"/>
              </a:ext>
            </a:extLst>
          </p:cNvPr>
          <p:cNvSpPr txBox="1"/>
          <p:nvPr/>
        </p:nvSpPr>
        <p:spPr>
          <a:xfrm>
            <a:off x="129425" y="115428"/>
            <a:ext cx="486774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ID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Pandangan</a:t>
            </a:r>
            <a:r>
              <a:rPr lang="en-ID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ID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terhadap</a:t>
            </a:r>
            <a:r>
              <a:rPr lang="en-ID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ID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Transisi</a:t>
            </a:r>
            <a:r>
              <a:rPr lang="en-ID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ID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Kendaraan</a:t>
            </a:r>
            <a:r>
              <a:rPr lang="en-ID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ID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Listrik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ECE63AC9-6FA7-A024-AB1D-9314BB575140}"/>
              </a:ext>
            </a:extLst>
          </p:cNvPr>
          <p:cNvSpPr txBox="1"/>
          <p:nvPr/>
        </p:nvSpPr>
        <p:spPr>
          <a:xfrm>
            <a:off x="140933" y="443939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Ada segmen publik yang memandang transisi kendaraan listrik sebagai isu kesiapan sosial–ekonomi, bukan semata isu lingkungan sehingga mereka tidak setuju jika pemerintah mendorong penggunaan kendaraan listrik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B20F7EFD-53B2-6EF4-2E3E-C530B7B02833}"/>
              </a:ext>
            </a:extLst>
          </p:cNvPr>
          <p:cNvSpPr txBox="1"/>
          <p:nvPr/>
        </p:nvSpPr>
        <p:spPr>
          <a:xfrm>
            <a:off x="3935531" y="1350594"/>
            <a:ext cx="485415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Apa </a:t>
            </a:r>
            <a:r>
              <a:rPr lang="sv-SE" sz="1000" b="1" dirty="0"/>
              <a:t>alasan utama</a:t>
            </a:r>
            <a:r>
              <a:rPr lang="sv-SE" sz="1000" dirty="0"/>
              <a:t> Anda </a:t>
            </a:r>
            <a:r>
              <a:rPr lang="sv-SE" sz="1000" b="1" dirty="0"/>
              <a:t>tidak setuju </a:t>
            </a:r>
            <a:r>
              <a:rPr lang="sv-SE" sz="1000" dirty="0"/>
              <a:t>dengan kebijakan tersebut? (%)</a:t>
            </a:r>
            <a:endParaRPr lang="en-US" sz="1000" dirty="0"/>
          </a:p>
        </p:txBody>
      </p:sp>
      <p:sp>
        <p:nvSpPr>
          <p:cNvPr id="67" name="Isosceles Triangle 66"/>
          <p:cNvSpPr/>
          <p:nvPr/>
        </p:nvSpPr>
        <p:spPr>
          <a:xfrm rot="16200000">
            <a:off x="3231321" y="2909777"/>
            <a:ext cx="619006" cy="277777"/>
          </a:xfrm>
          <a:prstGeom prst="triangle">
            <a:avLst/>
          </a:prstGeom>
          <a:solidFill>
            <a:srgbClr val="F4E5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="" xmlns:a16="http://schemas.microsoft.com/office/drawing/2014/main" id="{4CD627C8-708B-7CAF-4E85-6B06C940FCD3}"/>
              </a:ext>
            </a:extLst>
          </p:cNvPr>
          <p:cNvGrpSpPr/>
          <p:nvPr/>
        </p:nvGrpSpPr>
        <p:grpSpPr>
          <a:xfrm>
            <a:off x="1837796" y="3981462"/>
            <a:ext cx="1184717" cy="443463"/>
            <a:chOff x="7860571" y="2110019"/>
            <a:chExt cx="1184717" cy="443463"/>
          </a:xfrm>
        </p:grpSpPr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A105EDCD-88C5-E5FD-2D94-22C9A988B287}"/>
                </a:ext>
              </a:extLst>
            </p:cNvPr>
            <p:cNvSpPr txBox="1"/>
            <p:nvPr/>
          </p:nvSpPr>
          <p:spPr>
            <a:xfrm>
              <a:off x="8247825" y="2110019"/>
              <a:ext cx="7974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sz="700" dirty="0"/>
                <a:t>Total Penilaian</a:t>
              </a:r>
              <a:endParaRPr lang="en-ID" sz="700" dirty="0">
                <a:solidFill>
                  <a:srgbClr val="262626"/>
                </a:solidFill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="" xmlns:a16="http://schemas.microsoft.com/office/drawing/2014/main" id="{19E3DF53-E95D-CF8D-F386-04A24BD189D6}"/>
                </a:ext>
              </a:extLst>
            </p:cNvPr>
            <p:cNvGrpSpPr/>
            <p:nvPr/>
          </p:nvGrpSpPr>
          <p:grpSpPr>
            <a:xfrm>
              <a:off x="7860571" y="2309906"/>
              <a:ext cx="445404" cy="218648"/>
              <a:chOff x="7739340" y="2309906"/>
              <a:chExt cx="445404" cy="218648"/>
            </a:xfrm>
          </p:grpSpPr>
          <p:cxnSp>
            <p:nvCxnSpPr>
              <p:cNvPr id="19" name="Straight Connector 18">
                <a:extLst>
                  <a:ext uri="{FF2B5EF4-FFF2-40B4-BE49-F238E27FC236}">
                    <a16:creationId xmlns="" xmlns:a16="http://schemas.microsoft.com/office/drawing/2014/main" id="{1EF392E6-0D3A-D106-6A8C-605F497A2280}"/>
                  </a:ext>
                </a:extLst>
              </p:cNvPr>
              <p:cNvCxnSpPr/>
              <p:nvPr/>
            </p:nvCxnSpPr>
            <p:spPr>
              <a:xfrm>
                <a:off x="8125663" y="2309906"/>
                <a:ext cx="59081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="" xmlns:a16="http://schemas.microsoft.com/office/drawing/2014/main" id="{77F98440-E497-356F-9AEC-D0D6E8132C60}"/>
                  </a:ext>
                </a:extLst>
              </p:cNvPr>
              <p:cNvCxnSpPr/>
              <p:nvPr/>
            </p:nvCxnSpPr>
            <p:spPr>
              <a:xfrm>
                <a:off x="7739340" y="2524398"/>
                <a:ext cx="442635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="" xmlns:a16="http://schemas.microsoft.com/office/drawing/2014/main" id="{E89E8547-C521-2DA7-CD58-08AD14C70C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4744" y="2309906"/>
                <a:ext cx="0" cy="218648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Group 10">
              <a:extLst>
                <a:ext uri="{FF2B5EF4-FFF2-40B4-BE49-F238E27FC236}">
                  <a16:creationId xmlns="" xmlns:a16="http://schemas.microsoft.com/office/drawing/2014/main" id="{B4955680-8518-C2C9-D087-BE3B34144C61}"/>
                </a:ext>
              </a:extLst>
            </p:cNvPr>
            <p:cNvGrpSpPr/>
            <p:nvPr/>
          </p:nvGrpSpPr>
          <p:grpSpPr>
            <a:xfrm>
              <a:off x="8276918" y="2276483"/>
              <a:ext cx="551751" cy="276999"/>
              <a:chOff x="8580045" y="2503848"/>
              <a:chExt cx="551751" cy="276999"/>
            </a:xfrm>
          </p:grpSpPr>
          <p:sp>
            <p:nvSpPr>
              <p:cNvPr id="17" name="TextBox 16">
                <a:extLst>
                  <a:ext uri="{FF2B5EF4-FFF2-40B4-BE49-F238E27FC236}">
                    <a16:creationId xmlns="" xmlns:a16="http://schemas.microsoft.com/office/drawing/2014/main" id="{D6456F18-8512-955E-610C-AF685EF2B8A7}"/>
                  </a:ext>
                </a:extLst>
              </p:cNvPr>
              <p:cNvSpPr txBox="1"/>
              <p:nvPr/>
            </p:nvSpPr>
            <p:spPr>
              <a:xfrm>
                <a:off x="8637750" y="2503848"/>
                <a:ext cx="494046" cy="276999"/>
              </a:xfrm>
              <a:prstGeom prst="rect">
                <a:avLst/>
              </a:prstGeom>
              <a:solidFill>
                <a:srgbClr val="00785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200" b="1" dirty="0">
                    <a:solidFill>
                      <a:schemeClr val="bg1"/>
                    </a:solidFill>
                  </a:rPr>
                  <a:t>94,8</a:t>
                </a:r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="" xmlns:a16="http://schemas.microsoft.com/office/drawing/2014/main" id="{36903B65-165D-68C7-FC00-16AFF1544230}"/>
                  </a:ext>
                </a:extLst>
              </p:cNvPr>
              <p:cNvSpPr/>
              <p:nvPr/>
            </p:nvSpPr>
            <p:spPr>
              <a:xfrm>
                <a:off x="8580045" y="2595882"/>
                <a:ext cx="96103" cy="96100"/>
              </a:xfrm>
              <a:prstGeom prst="ellipse">
                <a:avLst/>
              </a:prstGeom>
              <a:solidFill>
                <a:srgbClr val="007851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392367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B9F6D534-EBD6-3C32-E0A0-7A061F0625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57277AC3-FC61-CCD3-BC72-513C6E9DB683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46CF4848-BEAD-2432-556B-45A5B833088B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2BE8EE72-A844-9BB1-A52D-3FE494740AAD}"/>
              </a:ext>
            </a:extLst>
          </p:cNvPr>
          <p:cNvSpPr txBox="1"/>
          <p:nvPr/>
        </p:nvSpPr>
        <p:spPr>
          <a:xfrm>
            <a:off x="141976" y="4793542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D20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7AB95EA1-B286-8FCF-D26E-8761475277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16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E60553FC-4BF3-1C17-7CB0-2A4F1D5A679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A45CC0B2-3848-3CA1-5525-63FF115468AF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E206EA01-BF7D-9ED6-F80C-794DD82623E8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1F6B646B-D45D-438C-6B6D-2E10426431DA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BFA21A2F-FB63-9BEB-68B2-EAB3A03F1571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14DBA867-697A-110B-78AC-090EB20C440B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B1464E7C-0086-5728-615C-F9E1230A59A5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CFE63310-F7E7-D3C8-AD2F-54F07B2C2B38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7F336DE8-49CC-1D51-9BD4-533FD2CFAA54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DC2EE2BB-861B-E403-B2D0-369C824451A2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011370D0-7027-049A-65A3-E197DBD4B7D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8CF71387-61C0-9C33-A74C-A2276133DD25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3162BAC5-B964-DB54-B5E8-CCA4FFB6D5C1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5CD4E91E-63F0-AB1E-AD33-068CA8E3860F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6AA98715-9694-76B7-62E4-7B9F4F212E3F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F47C897F-C366-97CB-9EF5-887914297A01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6811A9BD-C7E4-C5AF-2237-BF864C5D20A2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A7C47412-4600-2408-6F0D-8DA126779334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2720FAF8-8883-8AF5-9171-CE0A168675E5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608015A0-501B-40C0-B3FC-A11949D75BA2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DDA577BB-11AD-B6C2-7904-CF8283E79433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3A1F2E96-95A4-4235-84E4-AD951892A849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9A74F9BD-040F-C411-AF90-DB4E1C6D4597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1A101256-17F6-530B-77E6-6D4CAE68D92D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2B1692DB-90BE-F9FB-12CE-E88CA683014E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CBD874DA-EA18-74F0-CF03-176B5FE5EEDA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1D549597-7433-0C00-4124-87FF135FDAEF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AEBBA0C2-B482-9874-7A96-E094EF4335FB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3EEE3BF7-4049-D22A-4C3D-78DED83BF9C2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2BA10E6B-DA1C-5198-229F-CEFB8F05FE98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A92F80FD-2033-C265-BC12-886003E9376D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E09EECB1-829F-EF03-867A-D92B78A1F4BF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EE07766C-080F-9F88-660F-607B15C99DFF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BF6B5081-8213-77D4-2FB9-5C7795A24451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04F17D26-D706-5401-26E7-A9C82A0AD60D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75D26CC9-464E-E4E4-EBAD-B944B8F83D52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2E2DEB65-10D7-A154-FFF1-ADA87F206B24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07AB4D45-096C-1B75-71F1-842701242E89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B15F27C4-1212-3E7B-66EF-1A48146849C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F779C6A5-A102-DCFE-67B1-7C801E216060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A104EFA1-0ECC-265A-7F5C-5F04BEE01162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3AE83F2B-3E3F-3187-67FD-D360F74EE2F9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132D0767-C694-EB78-193B-CF8C179681AC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34BAF07D-D9D4-B565-2D1F-C62673EC7D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76F719CD-FBA4-2639-CFC2-4BD1DDEF761E}"/>
              </a:ext>
            </a:extLst>
          </p:cNvPr>
          <p:cNvSpPr txBox="1"/>
          <p:nvPr/>
        </p:nvSpPr>
        <p:spPr>
          <a:xfrm>
            <a:off x="1249654" y="1350594"/>
            <a:ext cx="665187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Tindakan apa yang harus dilakukan pemerintah untuk mempercepat transformasi sistem transportasi darat berbasis energi listrik? (%)</a:t>
            </a:r>
            <a:endParaRPr lang="en-US" sz="1000" dirty="0"/>
          </a:p>
        </p:txBody>
      </p:sp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A2CB2798-EE6E-CC00-010C-67C0424E5F5F}"/>
              </a:ext>
            </a:extLst>
          </p:cNvPr>
          <p:cNvSpPr/>
          <p:nvPr/>
        </p:nvSpPr>
        <p:spPr>
          <a:xfrm>
            <a:off x="3685840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0ECE5A12-0E25-6BF8-12A9-0FF15D183B1F}"/>
              </a:ext>
            </a:extLst>
          </p:cNvPr>
          <p:cNvSpPr txBox="1"/>
          <p:nvPr/>
        </p:nvSpPr>
        <p:spPr>
          <a:xfrm>
            <a:off x="129425" y="130176"/>
            <a:ext cx="6125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Dukungan Publik untuk Percepatan Transformasi Transportasi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AA7A76F2-FDDC-CB78-730B-5AEA63A2C8EE}"/>
              </a:ext>
            </a:extLst>
          </p:cNvPr>
          <p:cNvSpPr txBox="1"/>
          <p:nvPr/>
        </p:nvSpPr>
        <p:spPr>
          <a:xfrm>
            <a:off x="140933" y="458687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Sebagian publik menilai percepatan transformasi transportasi listrik tidak cukup mengandalkan insentif dan pilihan pasar, tetapi juga memerlukan intervensi regulatif terhadap produsen agar memproduksi lebih banyak kendaraan listrik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graphicFrame>
        <p:nvGraphicFramePr>
          <p:cNvPr id="2" name="Chart 1">
            <a:extLst>
              <a:ext uri="{FF2B5EF4-FFF2-40B4-BE49-F238E27FC236}">
                <a16:creationId xmlns="" xmlns:a16="http://schemas.microsoft.com/office/drawing/2014/main" id="{838094ED-6DA3-CD7C-5165-2CD5D08EA64B}"/>
              </a:ext>
            </a:extLst>
          </p:cNvPr>
          <p:cNvGraphicFramePr/>
          <p:nvPr/>
        </p:nvGraphicFramePr>
        <p:xfrm>
          <a:off x="-2225307" y="1879190"/>
          <a:ext cx="11550790" cy="2838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0770733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82815450-BF44-CE9C-3BCB-2DF92E5E52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B9C7755E-03D1-BE64-637A-7C003EEB6DA2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652C1F93-33E7-6A22-772F-30724C8035C0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2367E2AA-0933-744C-13EC-2D03F7D412FC}"/>
              </a:ext>
            </a:extLst>
          </p:cNvPr>
          <p:cNvSpPr txBox="1"/>
          <p:nvPr/>
        </p:nvSpPr>
        <p:spPr>
          <a:xfrm>
            <a:off x="-4625406" y="4816219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 err="1">
                <a:solidFill>
                  <a:srgbClr val="262626"/>
                </a:solidFill>
              </a:rPr>
              <a:t>Kues</a:t>
            </a:r>
            <a:r>
              <a:rPr lang="en-US" sz="700" b="1" dirty="0">
                <a:solidFill>
                  <a:srgbClr val="262626"/>
                </a:solidFill>
              </a:rPr>
              <a:t> </a:t>
            </a:r>
            <a:r>
              <a:rPr lang="en-US" sz="700" b="1" dirty="0" smtClean="0">
                <a:solidFill>
                  <a:srgbClr val="262626"/>
                </a:solidFill>
              </a:rPr>
              <a:t>D27, D34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21550C27-D52C-BF29-3F7E-3676D05E3B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17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3FA46B72-9A34-4C82-7D6B-3559CA5855F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2137EE6F-EFC2-8E99-62EB-0265CA08B0DA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21010E7F-AAC3-63B5-FED1-D5C04C40E75A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B0317F8D-FA1B-1538-C390-B50EFE64F3FC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2788393E-5B15-76A6-4BC3-8268C9CE9CC8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2172C579-2DED-2E00-A92E-23D9A7A8E4A1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CAA465E3-16B3-FBC7-FA48-F05564764D7E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32E5283B-AD9F-3C19-5621-709BD55107E4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41555C88-244D-8433-6DB8-DD652B3A9A14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6528AC99-1D84-E1BB-9304-F730DEC70E26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D013C627-5FC5-C1C5-43EB-BA7A7B0B94A8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C010E7A6-0A51-16D2-A727-8F452E037E72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443742F7-4B18-6D49-6AFF-FC78167414F4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B566DDC2-D18A-8662-8B2F-B2FA54AA762E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BBA14D2D-BB66-E018-44C4-9CD5782A95A9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72D3659A-CA08-2D5C-1AC2-4F1316D79735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9E8FC565-880B-8805-BDC1-C48591A0858E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711E8BC6-6AFA-86AF-FCF2-B4793F3B6908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B3347265-7A1D-DCF7-D1B5-8F5B4C2ACE3C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AA8B78F2-40CF-103F-1BA9-E25FE064B462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463EEB5E-1EDC-D41E-79C1-19F809EA1374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1419FCE5-9855-A093-A300-80BA7D52ED6E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7BF59A96-7CB9-0BBF-EA57-CAC1CD4E491B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B5FA1527-4A35-7EF0-D39C-1444CAE1391F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40C26739-ED2E-1FB6-7A24-725A5618EB49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E6557E6D-6EF7-0354-3D4B-25091FE1DF0D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5324805E-60D3-9CBF-F681-804A6566D60D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B02CC9F1-4E62-3048-F2AC-81553252768F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D7D37BF2-1664-1E99-85BE-ECA170982979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C8B5261F-D8ED-0B90-D3E0-076F41B72A04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57BE2AC0-9CCF-96C6-8154-BF7DD423A31E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A07EA60B-380C-171C-917B-DA17FE59B590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36C68D4C-1A59-161C-CC1A-9904D720E97B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4DE8FA92-84B7-92AA-A066-0D6D6026D247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D454A33E-8B2E-B3FD-CB10-AA5C9FA1FA19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FD9E23C2-953E-2AD0-8E7C-F80D21C3C2EC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E7532CF4-709F-B43F-BB5C-C2D9A709D41C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976BACBC-ACDC-FA2A-9410-9FF662C0FA1D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FE4F07C1-026C-C8C4-D184-A7DFEE02B3E6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B609CA6D-9B63-9BAE-D929-881237AA1716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BF9C7DFC-30A6-EC19-BE29-2258C5979873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BE24EBAE-3918-D09F-9A03-56B32AA014C2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FAE67E94-8BEC-73DB-B494-ABE9189482DC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9C1616D0-CA13-40AB-5491-BF45499580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A6D9309D-02A6-6D24-0069-1D64C62B47EC}"/>
              </a:ext>
            </a:extLst>
          </p:cNvPr>
          <p:cNvSpPr/>
          <p:nvPr/>
        </p:nvSpPr>
        <p:spPr>
          <a:xfrm>
            <a:off x="3685840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F850A86D-6DDF-FD91-7BAF-C280E8872ABA}"/>
              </a:ext>
            </a:extLst>
          </p:cNvPr>
          <p:cNvSpPr txBox="1"/>
          <p:nvPr/>
        </p:nvSpPr>
        <p:spPr>
          <a:xfrm>
            <a:off x="129425" y="101600"/>
            <a:ext cx="264995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Dukungan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Penggunaan</a:t>
            </a:r>
            <a:r>
              <a:rPr lang="en-US" sz="1600" b="1" dirty="0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EV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E5374421-632A-EF07-14F7-8511F61A5632}"/>
              </a:ext>
            </a:extLst>
          </p:cNvPr>
          <p:cNvSpPr txBox="1"/>
          <p:nvPr/>
        </p:nvSpPr>
        <p:spPr>
          <a:xfrm>
            <a:off x="140933" y="430111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Publik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tidak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hanya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menerima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konsep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kendaraan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listrik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secara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umum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,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tetapi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juga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siap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mendukung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implementasi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konkret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di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tingkat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lokal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(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daerah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menjadi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motor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implementasi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transformasi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)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="" xmlns:a16="http://schemas.microsoft.com/office/drawing/2014/main" id="{F7F044EB-0240-C887-46C0-D112C2F417BA}"/>
              </a:ext>
            </a:extLst>
          </p:cNvPr>
          <p:cNvSpPr txBox="1"/>
          <p:nvPr/>
        </p:nvSpPr>
        <p:spPr>
          <a:xfrm>
            <a:off x="253027" y="1339151"/>
            <a:ext cx="385089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Secara umum, mendukung atau tidak mendukungkah Anda terhadap penggunaan kendaraan listrik di Indonesia? (%) </a:t>
            </a:r>
            <a:endParaRPr lang="en-US" sz="1000" dirty="0"/>
          </a:p>
        </p:txBody>
      </p:sp>
      <p:graphicFrame>
        <p:nvGraphicFramePr>
          <p:cNvPr id="81" name="Chart 80">
            <a:extLst>
              <a:ext uri="{FF2B5EF4-FFF2-40B4-BE49-F238E27FC236}">
                <a16:creationId xmlns="" xmlns:a16="http://schemas.microsoft.com/office/drawing/2014/main" id="{BCBDF89B-C875-EB1C-4EB4-B15B11177C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73144774"/>
              </p:ext>
            </p:extLst>
          </p:nvPr>
        </p:nvGraphicFramePr>
        <p:xfrm>
          <a:off x="514693" y="1802842"/>
          <a:ext cx="2809875" cy="2990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82" name="Group 81"/>
          <p:cNvGrpSpPr/>
          <p:nvPr/>
        </p:nvGrpSpPr>
        <p:grpSpPr>
          <a:xfrm>
            <a:off x="2637379" y="2410415"/>
            <a:ext cx="1093235" cy="696181"/>
            <a:chOff x="7860571" y="2167350"/>
            <a:chExt cx="1093235" cy="696181"/>
          </a:xfrm>
        </p:grpSpPr>
        <p:sp>
          <p:nvSpPr>
            <p:cNvPr id="83" name="TextBox 82"/>
            <p:cNvSpPr txBox="1"/>
            <p:nvPr/>
          </p:nvSpPr>
          <p:spPr>
            <a:xfrm>
              <a:off x="8276918" y="2167350"/>
              <a:ext cx="67688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sz="700" dirty="0"/>
                <a:t>Total Penilaian</a:t>
              </a:r>
              <a:endParaRPr lang="en-ID" sz="700" dirty="0">
                <a:solidFill>
                  <a:srgbClr val="262626"/>
                </a:solidFill>
              </a:endParaRPr>
            </a:p>
          </p:txBody>
        </p:sp>
        <p:grpSp>
          <p:nvGrpSpPr>
            <p:cNvPr id="84" name="Group 83"/>
            <p:cNvGrpSpPr/>
            <p:nvPr/>
          </p:nvGrpSpPr>
          <p:grpSpPr>
            <a:xfrm>
              <a:off x="7860571" y="2309906"/>
              <a:ext cx="445404" cy="553625"/>
              <a:chOff x="7739340" y="2309906"/>
              <a:chExt cx="445404" cy="553625"/>
            </a:xfrm>
          </p:grpSpPr>
          <p:cxnSp>
            <p:nvCxnSpPr>
              <p:cNvPr id="102" name="Straight Connector 101"/>
              <p:cNvCxnSpPr/>
              <p:nvPr/>
            </p:nvCxnSpPr>
            <p:spPr>
              <a:xfrm>
                <a:off x="8125663" y="2309906"/>
                <a:ext cx="59081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Straight Connector 102"/>
              <p:cNvCxnSpPr/>
              <p:nvPr/>
            </p:nvCxnSpPr>
            <p:spPr>
              <a:xfrm>
                <a:off x="7739340" y="2863531"/>
                <a:ext cx="442635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Straight Connector 103"/>
              <p:cNvCxnSpPr/>
              <p:nvPr/>
            </p:nvCxnSpPr>
            <p:spPr>
              <a:xfrm>
                <a:off x="8184744" y="2309906"/>
                <a:ext cx="0" cy="553625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9" name="Group 98"/>
            <p:cNvGrpSpPr/>
            <p:nvPr/>
          </p:nvGrpSpPr>
          <p:grpSpPr>
            <a:xfrm>
              <a:off x="8276918" y="2454541"/>
              <a:ext cx="551751" cy="276999"/>
              <a:chOff x="8580045" y="2681906"/>
              <a:chExt cx="551751" cy="276999"/>
            </a:xfrm>
          </p:grpSpPr>
          <p:sp>
            <p:nvSpPr>
              <p:cNvPr id="100" name="TextBox 99"/>
              <p:cNvSpPr txBox="1"/>
              <p:nvPr/>
            </p:nvSpPr>
            <p:spPr>
              <a:xfrm>
                <a:off x="8637750" y="2681906"/>
                <a:ext cx="494046" cy="276999"/>
              </a:xfrm>
              <a:prstGeom prst="rect">
                <a:avLst/>
              </a:prstGeom>
              <a:solidFill>
                <a:srgbClr val="00785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200" b="1" dirty="0">
                    <a:solidFill>
                      <a:schemeClr val="bg1"/>
                    </a:solidFill>
                  </a:rPr>
                  <a:t>98,0</a:t>
                </a:r>
              </a:p>
            </p:txBody>
          </p:sp>
          <p:sp>
            <p:nvSpPr>
              <p:cNvPr id="101" name="Oval 100"/>
              <p:cNvSpPr/>
              <p:nvPr/>
            </p:nvSpPr>
            <p:spPr>
              <a:xfrm>
                <a:off x="8580045" y="2773940"/>
                <a:ext cx="96103" cy="96100"/>
              </a:xfrm>
              <a:prstGeom prst="ellipse">
                <a:avLst/>
              </a:prstGeom>
              <a:solidFill>
                <a:srgbClr val="007851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05" name="TextBox 104">
            <a:extLst>
              <a:ext uri="{FF2B5EF4-FFF2-40B4-BE49-F238E27FC236}">
                <a16:creationId xmlns="" xmlns:a16="http://schemas.microsoft.com/office/drawing/2014/main" id="{F7F044EB-0240-C887-46C0-D112C2F417BA}"/>
              </a:ext>
            </a:extLst>
          </p:cNvPr>
          <p:cNvSpPr txBox="1"/>
          <p:nvPr/>
        </p:nvSpPr>
        <p:spPr>
          <a:xfrm>
            <a:off x="4637182" y="1311629"/>
            <a:ext cx="444258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Apakah Anda mendukung jika daerah Anda berkomitmen menggunakan kendaraan listrik dalam bermobilitas? (%) </a:t>
            </a:r>
            <a:endParaRPr lang="en-US" sz="1000" dirty="0"/>
          </a:p>
        </p:txBody>
      </p:sp>
      <p:graphicFrame>
        <p:nvGraphicFramePr>
          <p:cNvPr id="106" name="Chart 105">
            <a:extLst>
              <a:ext uri="{FF2B5EF4-FFF2-40B4-BE49-F238E27FC236}">
                <a16:creationId xmlns="" xmlns:a16="http://schemas.microsoft.com/office/drawing/2014/main" id="{BCBDF89B-C875-EB1C-4EB4-B15B11177C2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50143809"/>
              </p:ext>
            </p:extLst>
          </p:nvPr>
        </p:nvGraphicFramePr>
        <p:xfrm>
          <a:off x="5391269" y="1750979"/>
          <a:ext cx="2809875" cy="2990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107" name="Group 106"/>
          <p:cNvGrpSpPr/>
          <p:nvPr/>
        </p:nvGrpSpPr>
        <p:grpSpPr>
          <a:xfrm>
            <a:off x="7535057" y="2324432"/>
            <a:ext cx="1093235" cy="696181"/>
            <a:chOff x="7860571" y="2167350"/>
            <a:chExt cx="1093235" cy="696181"/>
          </a:xfrm>
        </p:grpSpPr>
        <p:sp>
          <p:nvSpPr>
            <p:cNvPr id="108" name="TextBox 107"/>
            <p:cNvSpPr txBox="1"/>
            <p:nvPr/>
          </p:nvSpPr>
          <p:spPr>
            <a:xfrm>
              <a:off x="8276918" y="2167350"/>
              <a:ext cx="67688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sz="700" dirty="0"/>
                <a:t>Total Penilaian</a:t>
              </a:r>
              <a:endParaRPr lang="en-ID" sz="700" dirty="0">
                <a:solidFill>
                  <a:srgbClr val="262626"/>
                </a:solidFill>
              </a:endParaRPr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7860571" y="2309906"/>
              <a:ext cx="445404" cy="553625"/>
              <a:chOff x="7739340" y="2309906"/>
              <a:chExt cx="445404" cy="553625"/>
            </a:xfrm>
          </p:grpSpPr>
          <p:cxnSp>
            <p:nvCxnSpPr>
              <p:cNvPr id="113" name="Straight Connector 112"/>
              <p:cNvCxnSpPr/>
              <p:nvPr/>
            </p:nvCxnSpPr>
            <p:spPr>
              <a:xfrm>
                <a:off x="8125663" y="2309906"/>
                <a:ext cx="59081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Straight Connector 113"/>
              <p:cNvCxnSpPr/>
              <p:nvPr/>
            </p:nvCxnSpPr>
            <p:spPr>
              <a:xfrm>
                <a:off x="7739340" y="2863531"/>
                <a:ext cx="442635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Straight Connector 114"/>
              <p:cNvCxnSpPr/>
              <p:nvPr/>
            </p:nvCxnSpPr>
            <p:spPr>
              <a:xfrm>
                <a:off x="8184744" y="2309906"/>
                <a:ext cx="0" cy="553625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" name="Group 109"/>
            <p:cNvGrpSpPr/>
            <p:nvPr/>
          </p:nvGrpSpPr>
          <p:grpSpPr>
            <a:xfrm>
              <a:off x="8276918" y="2454541"/>
              <a:ext cx="551751" cy="276999"/>
              <a:chOff x="8580045" y="2681906"/>
              <a:chExt cx="551751" cy="276999"/>
            </a:xfrm>
          </p:grpSpPr>
          <p:sp>
            <p:nvSpPr>
              <p:cNvPr id="111" name="TextBox 110"/>
              <p:cNvSpPr txBox="1"/>
              <p:nvPr/>
            </p:nvSpPr>
            <p:spPr>
              <a:xfrm>
                <a:off x="8637750" y="2681906"/>
                <a:ext cx="494046" cy="276999"/>
              </a:xfrm>
              <a:prstGeom prst="rect">
                <a:avLst/>
              </a:prstGeom>
              <a:solidFill>
                <a:srgbClr val="00785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200" b="1" dirty="0">
                    <a:solidFill>
                      <a:schemeClr val="bg1"/>
                    </a:solidFill>
                  </a:rPr>
                  <a:t>96,6</a:t>
                </a:r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8580045" y="2773940"/>
                <a:ext cx="96103" cy="96100"/>
              </a:xfrm>
              <a:prstGeom prst="ellipse">
                <a:avLst/>
              </a:prstGeom>
              <a:solidFill>
                <a:srgbClr val="007851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16" name="TextBox 115">
            <a:extLst>
              <a:ext uri="{FF2B5EF4-FFF2-40B4-BE49-F238E27FC236}">
                <a16:creationId xmlns="" xmlns:a16="http://schemas.microsoft.com/office/drawing/2014/main" id="{005DBF2C-CF7A-B13C-B388-EDB6BC4FFC34}"/>
              </a:ext>
            </a:extLst>
          </p:cNvPr>
          <p:cNvSpPr txBox="1"/>
          <p:nvPr/>
        </p:nvSpPr>
        <p:spPr>
          <a:xfrm>
            <a:off x="141976" y="4793542"/>
            <a:ext cx="911927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 err="1">
                <a:solidFill>
                  <a:srgbClr val="262626"/>
                </a:solidFill>
              </a:rPr>
              <a:t>Kues</a:t>
            </a:r>
            <a:r>
              <a:rPr lang="en-US" sz="700" b="1" dirty="0">
                <a:solidFill>
                  <a:srgbClr val="262626"/>
                </a:solidFill>
              </a:rPr>
              <a:t> </a:t>
            </a:r>
            <a:r>
              <a:rPr lang="en-US" sz="700" b="1" dirty="0" smtClean="0">
                <a:solidFill>
                  <a:srgbClr val="262626"/>
                </a:solidFill>
              </a:rPr>
              <a:t>D27, D34</a:t>
            </a:r>
            <a:endParaRPr lang="en-US" sz="700" b="1" dirty="0">
              <a:solidFill>
                <a:srgbClr val="26262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258472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3C7EBF68-F319-D753-53BF-4D28BFE7D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A2B299E6-B9D3-FC02-2D88-5826F900250D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BD99D6E0-45D5-93AD-AA73-80E3DE9EAD49}"/>
              </a:ext>
            </a:extLst>
          </p:cNvPr>
          <p:cNvSpPr txBox="1"/>
          <p:nvPr/>
        </p:nvSpPr>
        <p:spPr>
          <a:xfrm>
            <a:off x="141976" y="4793542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 err="1">
                <a:solidFill>
                  <a:srgbClr val="262626"/>
                </a:solidFill>
              </a:rPr>
              <a:t>Kues</a:t>
            </a:r>
            <a:r>
              <a:rPr lang="en-US" sz="700" b="1" dirty="0">
                <a:solidFill>
                  <a:srgbClr val="262626"/>
                </a:solidFill>
              </a:rPr>
              <a:t> D33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2CE6E720-AFB2-182F-AC6B-F23A77CEAA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18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89274FB2-38BB-41D5-2DEA-AB5D978A3D9D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FE000EF6-27B7-7751-D237-143243B8311F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EAF5D1F3-8428-CA1D-0AED-245E51581831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15632512-E54F-EDFF-2C07-1C5720AC32FE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0F4D6E7E-FB35-EBBE-DD5D-561B274DBAF7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5E1881B4-FAA9-3F7B-62E2-D0E5EAD5298B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FD7B1C6C-3F6D-2308-3E95-DB6968B49CF2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26CD7A4A-4820-7FDC-11CA-9B812C266C71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5C0CB940-A7AC-AC9F-BE2F-DF9FF65BDC57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5DE4B34D-CF03-BDCE-A05E-B3E29D5F8954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94FDE19C-3C9C-7C6B-9954-7682C329174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EA834BBA-F637-56C4-3872-767FECE4B28C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F242462-900E-4878-31C6-46461DE7E292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A140AA8F-4597-097D-696B-2248C551F752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3228F8B5-21BC-0337-8D2C-AEEB878796D3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81B324A7-856C-A96A-F279-F81A8F79FCF2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62CC2531-21FB-AE1A-5455-0774E18261D0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232B3877-6890-9605-735B-B2FA05966A61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AAC29718-AADA-77D7-FFF8-8604BCC2226C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8E739D95-BB89-4B6F-E757-6159DECDC6F4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AD492400-C277-16D3-5FFE-CDD2C0DEB52A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F77477C1-C7FB-E92B-1725-E8011EA73CA7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92C407AF-90F2-5EDC-EB28-FD6DF1160B6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69D3BA16-47F3-375D-82BC-C0A5D50C25D1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9A65B2CF-992F-C482-BF72-A708012ADA6A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F39AEF4E-A0D8-209C-AFD9-C40D8D83F4F5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171609F4-5ED1-9156-675F-980EAB9AC99E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C56FF827-D067-BC8F-E27E-FB1F754B6E30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F757FA13-728B-AD48-53EC-E28C7B0CDBEF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E7C4C51C-8D51-A6D0-A52E-DA0385B990E0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A9166527-F4AD-0C69-E326-D593E3033381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1854EDA7-D9BB-ED6C-B044-5CEAF2868A62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552EF8F3-8AC2-272F-3545-C13D0E1EFEEC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7A424970-ADDD-4975-D569-DE3FA1C740F2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1F8E3F7A-F85B-C921-93C9-839579C7ACF6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8EEFEE1F-D091-6456-549F-79AF57C855A2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F2804955-E49C-321E-D336-8DB6C3CFC715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BAE2814F-5F89-16B7-AFA6-4D0E45634C53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058FF275-29AB-6D64-AD7B-BFE58F86CC9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3B4924B3-38A8-C563-7DFE-0919B62BA1CF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7F2A8396-6864-2E41-810D-7A17F5A940CC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BA2071C5-E8F0-2C9C-ED4D-341F293A7C76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C0000ED4-9201-A8DE-3ED1-B96F39204105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744AF360-17DF-A053-9E51-5F87F340AB8F}"/>
              </a:ext>
            </a:extLst>
          </p:cNvPr>
          <p:cNvSpPr/>
          <p:nvPr/>
        </p:nvSpPr>
        <p:spPr>
          <a:xfrm>
            <a:off x="3685840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344)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0DBF90A2-5879-51BA-F65E-87E11029C9D4}"/>
              </a:ext>
            </a:extLst>
          </p:cNvPr>
          <p:cNvSpPr txBox="1"/>
          <p:nvPr/>
        </p:nvSpPr>
        <p:spPr>
          <a:xfrm>
            <a:off x="129425" y="73024"/>
            <a:ext cx="373538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Kesediaan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Beralih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Moda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Transportasi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6DEFB3C8-86E5-CE30-6621-85EEC1FABFEA}"/>
              </a:ext>
            </a:extLst>
          </p:cNvPr>
          <p:cNvSpPr txBox="1"/>
          <p:nvPr/>
        </p:nvSpPr>
        <p:spPr>
          <a:xfrm>
            <a:off x="140933" y="401535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Keputusan untuk beralih ke kendaraan listrik sangat dipengaruhi oleh proposisi nilai yang terukur, baik dari sisi lingkungan maupun ekonomi. Segmen non-pengguna saat ini bersifat “</a:t>
            </a:r>
            <a:r>
              <a:rPr lang="en-US" sz="1200" b="1" i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conditionally ready”</a:t>
            </a:r>
            <a:endParaRPr lang="en-US" sz="1200" b="1" i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="" xmlns:a16="http://schemas.microsoft.com/office/drawing/2014/main" id="{189F0FCB-DCD0-54F7-A73C-9D17045906D6}"/>
              </a:ext>
            </a:extLst>
          </p:cNvPr>
          <p:cNvSpPr txBox="1"/>
          <p:nvPr/>
        </p:nvSpPr>
        <p:spPr>
          <a:xfrm>
            <a:off x="937198" y="1350594"/>
            <a:ext cx="72835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Apakah Anda bersedia beralih ke kendaraan listrik (motor/mobil/bis listrik) jika terbukti dapat memperbaiki kualitas hidup ( kesehatan/lingkungan/ekonomi)? (%) </a:t>
            </a:r>
            <a:endParaRPr lang="en-US" sz="1000" dirty="0"/>
          </a:p>
        </p:txBody>
      </p:sp>
      <p:sp>
        <p:nvSpPr>
          <p:cNvPr id="2" name="Rounded Rectangle 1"/>
          <p:cNvSpPr/>
          <p:nvPr/>
        </p:nvSpPr>
        <p:spPr>
          <a:xfrm>
            <a:off x="6246285" y="1085316"/>
            <a:ext cx="2990031" cy="215719"/>
          </a:xfrm>
          <a:prstGeom prst="roundRect">
            <a:avLst>
              <a:gd name="adj" fmla="val 50000"/>
            </a:avLst>
          </a:prstGeom>
          <a:solidFill>
            <a:srgbClr val="F4E5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b="1" dirty="0" err="1">
                <a:solidFill>
                  <a:schemeClr val="tx1"/>
                </a:solidFill>
              </a:rPr>
              <a:t>Responden</a:t>
            </a:r>
            <a:r>
              <a:rPr lang="en-US" sz="900" b="1" dirty="0">
                <a:solidFill>
                  <a:schemeClr val="tx1"/>
                </a:solidFill>
              </a:rPr>
              <a:t> yang </a:t>
            </a:r>
            <a:r>
              <a:rPr lang="en-US" sz="900" b="1" dirty="0" err="1">
                <a:solidFill>
                  <a:schemeClr val="tx1"/>
                </a:solidFill>
              </a:rPr>
              <a:t>tidak</a:t>
            </a:r>
            <a:r>
              <a:rPr lang="en-US" sz="900" b="1" dirty="0">
                <a:solidFill>
                  <a:schemeClr val="tx1"/>
                </a:solidFill>
              </a:rPr>
              <a:t> </a:t>
            </a:r>
            <a:r>
              <a:rPr lang="en-US" sz="900" b="1" dirty="0" err="1">
                <a:solidFill>
                  <a:schemeClr val="tx1"/>
                </a:solidFill>
              </a:rPr>
              <a:t>memiliki</a:t>
            </a:r>
            <a:r>
              <a:rPr lang="en-US" sz="900" b="1" dirty="0">
                <a:solidFill>
                  <a:schemeClr val="tx1"/>
                </a:solidFill>
              </a:rPr>
              <a:t> </a:t>
            </a:r>
            <a:r>
              <a:rPr lang="en-US" sz="900" b="1" dirty="0" err="1">
                <a:solidFill>
                  <a:schemeClr val="tx1"/>
                </a:solidFill>
              </a:rPr>
              <a:t>kendaraan</a:t>
            </a:r>
            <a:r>
              <a:rPr lang="en-US" sz="900" b="1" dirty="0">
                <a:solidFill>
                  <a:schemeClr val="tx1"/>
                </a:solidFill>
              </a:rPr>
              <a:t> </a:t>
            </a:r>
            <a:r>
              <a:rPr lang="en-US" sz="900" b="1" dirty="0" err="1">
                <a:solidFill>
                  <a:schemeClr val="tx1"/>
                </a:solidFill>
              </a:rPr>
              <a:t>listrik</a:t>
            </a:r>
            <a:endParaRPr lang="en-US" sz="900" b="1" dirty="0">
              <a:solidFill>
                <a:schemeClr val="tx1"/>
              </a:solidFill>
            </a:endParaRPr>
          </a:p>
        </p:txBody>
      </p:sp>
      <p:graphicFrame>
        <p:nvGraphicFramePr>
          <p:cNvPr id="80" name="Chart 79">
            <a:extLst>
              <a:ext uri="{FF2B5EF4-FFF2-40B4-BE49-F238E27FC236}">
                <a16:creationId xmlns="" xmlns:a16="http://schemas.microsoft.com/office/drawing/2014/main" id="{D4CD46DC-0FAD-C2DA-8264-A300BDEC4B39}"/>
              </a:ext>
            </a:extLst>
          </p:cNvPr>
          <p:cNvGraphicFramePr/>
          <p:nvPr/>
        </p:nvGraphicFramePr>
        <p:xfrm>
          <a:off x="2190686" y="1800263"/>
          <a:ext cx="5162614" cy="29155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57130828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1B7CE7E3-9608-3A0F-D6AD-F44BB6B7C5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>
            <a:extLst>
              <a:ext uri="{FF2B5EF4-FFF2-40B4-BE49-F238E27FC236}">
                <a16:creationId xmlns="" xmlns:a16="http://schemas.microsoft.com/office/drawing/2014/main" id="{8575AF84-404A-C4AB-1242-39102B52F62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0812555"/>
              </p:ext>
            </p:extLst>
          </p:nvPr>
        </p:nvGraphicFramePr>
        <p:xfrm>
          <a:off x="1" y="1744408"/>
          <a:ext cx="4572000" cy="299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5BFF3231-77C1-89C8-1EA0-20906D77ED1C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9081D93C-1B85-E9BD-CDDE-9D113B6E8806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A4D6A47F-A930-7AA9-A2FB-08065408AD57}"/>
              </a:ext>
            </a:extLst>
          </p:cNvPr>
          <p:cNvSpPr txBox="1"/>
          <p:nvPr/>
        </p:nvSpPr>
        <p:spPr>
          <a:xfrm>
            <a:off x="141975" y="4793542"/>
            <a:ext cx="1531793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 err="1">
                <a:solidFill>
                  <a:srgbClr val="262626"/>
                </a:solidFill>
              </a:rPr>
              <a:t>Kues</a:t>
            </a:r>
            <a:r>
              <a:rPr lang="en-US" sz="700" b="1" dirty="0">
                <a:solidFill>
                  <a:srgbClr val="262626"/>
                </a:solidFill>
              </a:rPr>
              <a:t> D28 – </a:t>
            </a:r>
            <a:r>
              <a:rPr lang="en-US" sz="700" b="1" dirty="0" smtClean="0">
                <a:solidFill>
                  <a:srgbClr val="262626"/>
                </a:solidFill>
              </a:rPr>
              <a:t>D32, A4</a:t>
            </a:r>
            <a:endParaRPr lang="id-ID" sz="700" b="1" dirty="0">
              <a:solidFill>
                <a:srgbClr val="262626"/>
              </a:solidFill>
            </a:endParaRPr>
          </a:p>
        </p:txBody>
      </p:sp>
      <p:sp>
        <p:nvSpPr>
          <p:cNvPr id="3" name="Rectangle: Rounded Corners 15">
            <a:extLst>
              <a:ext uri="{FF2B5EF4-FFF2-40B4-BE49-F238E27FC236}">
                <a16:creationId xmlns="" xmlns:a16="http://schemas.microsoft.com/office/drawing/2014/main" id="{5EB47905-906E-7CF8-4C81-977B18606BC3}"/>
              </a:ext>
            </a:extLst>
          </p:cNvPr>
          <p:cNvSpPr/>
          <p:nvPr/>
        </p:nvSpPr>
        <p:spPr>
          <a:xfrm>
            <a:off x="3679423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7BE4CB94-E9E8-9F72-0A78-544D3A054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19</a:t>
            </a:fld>
            <a:endParaRPr lang="en-US" dirty="0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8E9CCA7C-E77A-B87B-D9ED-C9E03610085E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288B1C09-DF18-C369-EA3F-49B0F14DA912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1285F22A-5EC5-5CE7-156B-79F1F8400757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21E3FFA2-DF55-D7B9-AE99-6E83526E36AB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A397392D-16A9-2E82-2518-E5C17F394BF4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4FF5CD5C-7F57-778E-2FC6-6E04CFDB1AF1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75E4D62E-7545-982A-9498-FD79105A2BEE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67B951AA-0671-950D-9C37-3B54B08505F2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EAE7F3BA-2C84-B66D-660B-510677BED1AA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A488F5E4-EF20-8868-4F4D-5B2347CFA8CD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669B6C89-4DCF-DD2A-3D18-9262F43404A5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CEE10570-4AAE-B1C7-1C98-C84A35E0CF9D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F8AC4784-C75B-C816-C87C-E305B7A580BC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994C2183-36EA-7F6B-2A65-ECB19B07F96C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029AA699-EBD0-BC7C-4380-6A934CD033B9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4A94CA92-F3DD-102D-BA36-6516117D4C7F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7F5D701A-52AE-08D1-0838-F82AAAE07847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42CC7274-591A-C996-C909-060AB9ACE2B3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63F05C25-FB22-21D9-ED3E-F21206BEDC58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2C1549BC-346F-B3AA-C6A7-C39730F6FD38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28558C4B-6EBE-04C8-6CB7-827B4B4AA138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7C6594D6-BC1D-DB4D-739B-46E80F3D501F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86A18791-E242-8055-3C36-71FB4A2F9C84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2EFF8831-8253-5B7C-2269-EB5F2237016C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CB2BF10E-F8D4-EB05-29CC-B723E39F8138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18D988F5-3395-D95E-2C09-230CEE3D67B7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D29DA787-5472-5AF5-1104-C8560EFCD04D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3DF703A3-0FFE-4077-E5FA-B1C1719E991B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130AC6BE-B5B7-83B7-E1E4-000CA9333CAF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766C6D56-C232-0D37-5A73-0E66679526CB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24082863-5423-AD71-7D63-8FC76D13931D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7B7AD1F4-E4BE-57D8-BBD7-4A9404A676BA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7628F647-F1C3-C66D-4087-A872764D802C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78D693A4-977B-71FF-898A-373110FE29EF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8C5E0FC3-E579-BEAB-F3B4-C92A95EF7B2F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4DAE1028-E7AA-D552-BB64-21ABA18D6DCF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EA64F669-30C5-86E6-6663-D02D7DD98F30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86DB7E25-ABAD-73CC-52B2-98D5A4B0CD23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11EA7751-A343-6420-4399-22A80102606E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6B74B592-DC17-F729-833A-997EB5CC370F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A76C9D28-2147-39E2-AA8C-4D04B44A43A2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BC64F4F8-405B-F6AF-23D5-D59103884F65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04BECF93-B5C2-B6B4-95F3-EBFDB3E6DFEC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8" name="Graphic 7">
            <a:extLst>
              <a:ext uri="{FF2B5EF4-FFF2-40B4-BE49-F238E27FC236}">
                <a16:creationId xmlns="" xmlns:a16="http://schemas.microsoft.com/office/drawing/2014/main" id="{91192601-675A-7BA5-E59F-DDD92B84DB5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=""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="" xmlns:a16="http://schemas.microsoft.com/office/drawing/2014/main" id="{4128AAD9-8335-6F8F-981F-1CB75BAD1088}"/>
              </a:ext>
            </a:extLst>
          </p:cNvPr>
          <p:cNvSpPr txBox="1"/>
          <p:nvPr/>
        </p:nvSpPr>
        <p:spPr>
          <a:xfrm>
            <a:off x="435044" y="1290590"/>
            <a:ext cx="413695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50" dirty="0">
                <a:ln w="0">
                  <a:noFill/>
                </a:ln>
                <a:solidFill>
                  <a:srgbClr val="262626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Calibri" panose="020F0502020204030204" pitchFamily="34" charset="0"/>
              </a:rPr>
              <a:t>Menurut Anda </a:t>
            </a:r>
            <a:r>
              <a:rPr lang="sv-SE" sz="1050" b="1" dirty="0">
                <a:ln w="0">
                  <a:noFill/>
                </a:ln>
                <a:solidFill>
                  <a:srgbClr val="262626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Calibri" panose="020F0502020204030204" pitchFamily="34" charset="0"/>
              </a:rPr>
              <a:t>mendesak atau tidak mendesakkah </a:t>
            </a:r>
            <a:r>
              <a:rPr lang="sv-SE" sz="1050" dirty="0">
                <a:ln w="0">
                  <a:noFill/>
                </a:ln>
                <a:solidFill>
                  <a:srgbClr val="262626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Calibri" panose="020F0502020204030204" pitchFamily="34" charset="0"/>
              </a:rPr>
              <a:t>penggunaan kendaraan berikut di Indonesia? (%)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="" xmlns:a16="http://schemas.microsoft.com/office/drawing/2014/main" id="{F850A86D-6DDF-FD91-7BAF-C280E8872ABA}"/>
              </a:ext>
            </a:extLst>
          </p:cNvPr>
          <p:cNvSpPr txBox="1"/>
          <p:nvPr/>
        </p:nvSpPr>
        <p:spPr>
          <a:xfrm>
            <a:off x="129425" y="101600"/>
            <a:ext cx="32919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Elektrifikasi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Transportasi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Umum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="" xmlns:a16="http://schemas.microsoft.com/office/drawing/2014/main" id="{E5374421-632A-EF07-14F7-8511F61A5632}"/>
              </a:ext>
            </a:extLst>
          </p:cNvPr>
          <p:cNvSpPr txBox="1"/>
          <p:nvPr/>
        </p:nvSpPr>
        <p:spPr>
          <a:xfrm>
            <a:off x="140933" y="430111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Tingkat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urgensi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penggunaan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kendaraan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listrik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relatif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lebih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tinggi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pada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transportasi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umum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.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Elektrifikasi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transportasi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umum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akan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meningkatkan</a:t>
            </a:r>
            <a:r>
              <a:rPr lang="en-US" sz="1200" b="1" dirty="0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minat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penggunaan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angkutan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massal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dan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mendorong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pergeseran</a:t>
            </a:r>
            <a:r>
              <a:rPr lang="en-US" sz="1200" b="1" dirty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 </a:t>
            </a:r>
            <a:r>
              <a:rPr lang="en-US" sz="1200" b="1" dirty="0" err="1" smtClean="0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moda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="" xmlns:a16="http://schemas.microsoft.com/office/drawing/2014/main" id="{EF5B99D9-7EFE-9DCE-520E-F2E3EBE5DBA8}"/>
              </a:ext>
            </a:extLst>
          </p:cNvPr>
          <p:cNvCxnSpPr>
            <a:cxnSpLocks/>
          </p:cNvCxnSpPr>
          <p:nvPr/>
        </p:nvCxnSpPr>
        <p:spPr>
          <a:xfrm>
            <a:off x="1599861" y="1852418"/>
            <a:ext cx="1805255" cy="0"/>
          </a:xfrm>
          <a:prstGeom prst="line">
            <a:avLst/>
          </a:prstGeom>
          <a:ln w="12700">
            <a:solidFill>
              <a:srgbClr val="007851"/>
            </a:solidFill>
            <a:headEnd type="oval" w="sm" len="sm"/>
            <a:tailEnd type="oval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="" xmlns:a16="http://schemas.microsoft.com/office/drawing/2014/main" id="{131656D8-0D72-7DF7-064D-C9A3BE9EF85A}"/>
              </a:ext>
            </a:extLst>
          </p:cNvPr>
          <p:cNvSpPr/>
          <p:nvPr/>
        </p:nvSpPr>
        <p:spPr>
          <a:xfrm>
            <a:off x="2936148" y="1768095"/>
            <a:ext cx="351501" cy="128965"/>
          </a:xfrm>
          <a:prstGeom prst="rect">
            <a:avLst/>
          </a:prstGeom>
          <a:solidFill>
            <a:schemeClr val="bg1"/>
          </a:solidFill>
          <a:ln w="12700">
            <a:solidFill>
              <a:srgbClr val="00785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" b="1" dirty="0">
                <a:solidFill>
                  <a:srgbClr val="007851"/>
                </a:solidFill>
              </a:rPr>
              <a:t>61.6</a:t>
            </a:r>
            <a:endParaRPr lang="en-ID" sz="600" b="1" dirty="0">
              <a:solidFill>
                <a:srgbClr val="007851"/>
              </a:solidFill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="" xmlns:a16="http://schemas.microsoft.com/office/drawing/2014/main" id="{790C0A74-F345-DFFE-3832-C26477087B8D}"/>
              </a:ext>
            </a:extLst>
          </p:cNvPr>
          <p:cNvCxnSpPr>
            <a:cxnSpLocks/>
          </p:cNvCxnSpPr>
          <p:nvPr/>
        </p:nvCxnSpPr>
        <p:spPr>
          <a:xfrm>
            <a:off x="1586213" y="2326378"/>
            <a:ext cx="1621011" cy="0"/>
          </a:xfrm>
          <a:prstGeom prst="line">
            <a:avLst/>
          </a:prstGeom>
          <a:ln w="12700">
            <a:solidFill>
              <a:srgbClr val="007851"/>
            </a:solidFill>
            <a:headEnd type="oval" w="sm" len="sm"/>
            <a:tailEnd type="oval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ectangle 16">
            <a:extLst>
              <a:ext uri="{FF2B5EF4-FFF2-40B4-BE49-F238E27FC236}">
                <a16:creationId xmlns="" xmlns:a16="http://schemas.microsoft.com/office/drawing/2014/main" id="{01723729-75D4-50B6-1629-C37CD76D076F}"/>
              </a:ext>
            </a:extLst>
          </p:cNvPr>
          <p:cNvSpPr/>
          <p:nvPr/>
        </p:nvSpPr>
        <p:spPr>
          <a:xfrm>
            <a:off x="2666076" y="2252825"/>
            <a:ext cx="351501" cy="128965"/>
          </a:xfrm>
          <a:prstGeom prst="rect">
            <a:avLst/>
          </a:prstGeom>
          <a:solidFill>
            <a:schemeClr val="bg1"/>
          </a:solidFill>
          <a:ln w="12700">
            <a:solidFill>
              <a:srgbClr val="00785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" b="1" dirty="0">
                <a:solidFill>
                  <a:srgbClr val="007851"/>
                </a:solidFill>
              </a:rPr>
              <a:t>56.4</a:t>
            </a:r>
            <a:endParaRPr lang="en-ID" sz="600" b="1" dirty="0">
              <a:solidFill>
                <a:srgbClr val="007851"/>
              </a:solidFill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="" xmlns:a16="http://schemas.microsoft.com/office/drawing/2014/main" id="{203F0415-B341-4392-F733-781056A79AA7}"/>
              </a:ext>
            </a:extLst>
          </p:cNvPr>
          <p:cNvCxnSpPr>
            <a:cxnSpLocks/>
          </p:cNvCxnSpPr>
          <p:nvPr/>
        </p:nvCxnSpPr>
        <p:spPr>
          <a:xfrm flipV="1">
            <a:off x="1588614" y="2755697"/>
            <a:ext cx="1598921" cy="6823"/>
          </a:xfrm>
          <a:prstGeom prst="line">
            <a:avLst/>
          </a:prstGeom>
          <a:ln w="12700">
            <a:solidFill>
              <a:srgbClr val="007851"/>
            </a:solidFill>
            <a:headEnd type="oval" w="sm" len="sm"/>
            <a:tailEnd type="oval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 18">
            <a:extLst>
              <a:ext uri="{FF2B5EF4-FFF2-40B4-BE49-F238E27FC236}">
                <a16:creationId xmlns="" xmlns:a16="http://schemas.microsoft.com/office/drawing/2014/main" id="{976762C6-AB1F-CCB3-D05A-77EB3D25DE24}"/>
              </a:ext>
            </a:extLst>
          </p:cNvPr>
          <p:cNvSpPr/>
          <p:nvPr/>
        </p:nvSpPr>
        <p:spPr>
          <a:xfrm>
            <a:off x="2611943" y="2688967"/>
            <a:ext cx="351501" cy="128965"/>
          </a:xfrm>
          <a:prstGeom prst="rect">
            <a:avLst/>
          </a:prstGeom>
          <a:solidFill>
            <a:schemeClr val="bg1"/>
          </a:solidFill>
          <a:ln w="12700">
            <a:solidFill>
              <a:srgbClr val="00785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" b="1" dirty="0">
                <a:solidFill>
                  <a:srgbClr val="007851"/>
                </a:solidFill>
              </a:rPr>
              <a:t>53.4</a:t>
            </a:r>
            <a:endParaRPr lang="en-ID" sz="600" b="1" dirty="0">
              <a:solidFill>
                <a:srgbClr val="007851"/>
              </a:solidFill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="" xmlns:a16="http://schemas.microsoft.com/office/drawing/2014/main" id="{5CEEC57E-C7CB-C506-0568-F1E7CF7A7AF6}"/>
              </a:ext>
            </a:extLst>
          </p:cNvPr>
          <p:cNvCxnSpPr>
            <a:cxnSpLocks/>
          </p:cNvCxnSpPr>
          <p:nvPr/>
        </p:nvCxnSpPr>
        <p:spPr>
          <a:xfrm>
            <a:off x="1596991" y="3208339"/>
            <a:ext cx="1528556" cy="0"/>
          </a:xfrm>
          <a:prstGeom prst="line">
            <a:avLst/>
          </a:prstGeom>
          <a:ln w="12700">
            <a:solidFill>
              <a:srgbClr val="007851"/>
            </a:solidFill>
            <a:headEnd type="oval" w="sm" len="sm"/>
            <a:tailEnd type="oval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Rectangle 20">
            <a:extLst>
              <a:ext uri="{FF2B5EF4-FFF2-40B4-BE49-F238E27FC236}">
                <a16:creationId xmlns="" xmlns:a16="http://schemas.microsoft.com/office/drawing/2014/main" id="{D813EB5C-F371-EE6C-C781-DAC4A7E9AEC9}"/>
              </a:ext>
            </a:extLst>
          </p:cNvPr>
          <p:cNvSpPr/>
          <p:nvPr/>
        </p:nvSpPr>
        <p:spPr>
          <a:xfrm>
            <a:off x="2584510" y="3134786"/>
            <a:ext cx="351501" cy="128965"/>
          </a:xfrm>
          <a:prstGeom prst="rect">
            <a:avLst/>
          </a:prstGeom>
          <a:solidFill>
            <a:schemeClr val="bg1"/>
          </a:solidFill>
          <a:ln w="12700">
            <a:solidFill>
              <a:srgbClr val="00785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" b="1" dirty="0">
                <a:solidFill>
                  <a:srgbClr val="007851"/>
                </a:solidFill>
              </a:rPr>
              <a:t>52.2</a:t>
            </a:r>
            <a:endParaRPr lang="en-ID" sz="600" b="1" dirty="0">
              <a:solidFill>
                <a:srgbClr val="007851"/>
              </a:solidFill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="" xmlns:a16="http://schemas.microsoft.com/office/drawing/2014/main" id="{41D4ACEC-DB29-0FF9-FA4E-A2FE758ACA39}"/>
              </a:ext>
            </a:extLst>
          </p:cNvPr>
          <p:cNvCxnSpPr>
            <a:cxnSpLocks/>
          </p:cNvCxnSpPr>
          <p:nvPr/>
        </p:nvCxnSpPr>
        <p:spPr>
          <a:xfrm>
            <a:off x="1596991" y="3698799"/>
            <a:ext cx="1460101" cy="0"/>
          </a:xfrm>
          <a:prstGeom prst="line">
            <a:avLst/>
          </a:prstGeom>
          <a:ln w="12700">
            <a:solidFill>
              <a:srgbClr val="007851"/>
            </a:solidFill>
            <a:headEnd type="oval" w="sm" len="sm"/>
            <a:tailEnd type="oval" w="sm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Rectangle 22">
            <a:extLst>
              <a:ext uri="{FF2B5EF4-FFF2-40B4-BE49-F238E27FC236}">
                <a16:creationId xmlns="" xmlns:a16="http://schemas.microsoft.com/office/drawing/2014/main" id="{F953B404-6546-8A2A-E52D-D79AA6ECDAFC}"/>
              </a:ext>
            </a:extLst>
          </p:cNvPr>
          <p:cNvSpPr/>
          <p:nvPr/>
        </p:nvSpPr>
        <p:spPr>
          <a:xfrm>
            <a:off x="2527753" y="3625246"/>
            <a:ext cx="351501" cy="128965"/>
          </a:xfrm>
          <a:prstGeom prst="rect">
            <a:avLst/>
          </a:prstGeom>
          <a:solidFill>
            <a:schemeClr val="bg1"/>
          </a:solidFill>
          <a:ln w="12700">
            <a:solidFill>
              <a:srgbClr val="00785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" b="1" dirty="0">
                <a:solidFill>
                  <a:srgbClr val="007851"/>
                </a:solidFill>
              </a:rPr>
              <a:t>49.2</a:t>
            </a:r>
            <a:endParaRPr lang="en-ID" sz="600" b="1" dirty="0">
              <a:solidFill>
                <a:srgbClr val="007851"/>
              </a:solidFill>
            </a:endParaRPr>
          </a:p>
        </p:txBody>
      </p:sp>
      <p:graphicFrame>
        <p:nvGraphicFramePr>
          <p:cNvPr id="99" name="Chart 98">
            <a:extLst>
              <a:ext uri="{FF2B5EF4-FFF2-40B4-BE49-F238E27FC236}">
                <a16:creationId xmlns="" xmlns:a16="http://schemas.microsoft.com/office/drawing/2014/main" id="{A108994D-C10D-9DC1-A99C-C21DBBA7F2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69445987"/>
              </p:ext>
            </p:extLst>
          </p:nvPr>
        </p:nvGraphicFramePr>
        <p:xfrm>
          <a:off x="5342946" y="1837923"/>
          <a:ext cx="2809875" cy="3000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00" name="TextBox 99">
            <a:extLst>
              <a:ext uri="{FF2B5EF4-FFF2-40B4-BE49-F238E27FC236}">
                <a16:creationId xmlns="" xmlns:a16="http://schemas.microsoft.com/office/drawing/2014/main" id="{278A48C9-EC62-8AC4-D1B6-4B0CE812EAD6}"/>
              </a:ext>
            </a:extLst>
          </p:cNvPr>
          <p:cNvSpPr txBox="1"/>
          <p:nvPr/>
        </p:nvSpPr>
        <p:spPr>
          <a:xfrm>
            <a:off x="5059580" y="1288117"/>
            <a:ext cx="375483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>
                <a:solidFill>
                  <a:srgbClr val="262626"/>
                </a:solidFill>
              </a:rPr>
              <a:t>Apakah Anda tertarik menggunakan transportasi umum jika menggunakan tenaga listrik (bukan BBM)? (%)</a:t>
            </a:r>
            <a:endParaRPr lang="en-ID" sz="1000" dirty="0">
              <a:solidFill>
                <a:srgbClr val="262626"/>
              </a:solidFill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7655045" y="2208972"/>
            <a:ext cx="6768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sv-SE" sz="700"/>
              <a:t>Total Penilaian</a:t>
            </a:r>
            <a:endParaRPr lang="en-ID" sz="700" dirty="0">
              <a:solidFill>
                <a:srgbClr val="262626"/>
              </a:solidFill>
            </a:endParaRPr>
          </a:p>
        </p:txBody>
      </p:sp>
      <p:grpSp>
        <p:nvGrpSpPr>
          <p:cNvPr id="102" name="Group 101"/>
          <p:cNvGrpSpPr/>
          <p:nvPr/>
        </p:nvGrpSpPr>
        <p:grpSpPr>
          <a:xfrm>
            <a:off x="7238698" y="2433416"/>
            <a:ext cx="445404" cy="613950"/>
            <a:chOff x="7739340" y="2309906"/>
            <a:chExt cx="445404" cy="613950"/>
          </a:xfrm>
        </p:grpSpPr>
        <p:cxnSp>
          <p:nvCxnSpPr>
            <p:cNvPr id="103" name="Straight Connector 102"/>
            <p:cNvCxnSpPr/>
            <p:nvPr/>
          </p:nvCxnSpPr>
          <p:spPr>
            <a:xfrm>
              <a:off x="8125663" y="2309906"/>
              <a:ext cx="59081" cy="0"/>
            </a:xfrm>
            <a:prstGeom prst="line">
              <a:avLst/>
            </a:prstGeom>
            <a:ln w="12700">
              <a:solidFill>
                <a:srgbClr val="00785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/>
            <p:cNvCxnSpPr/>
            <p:nvPr/>
          </p:nvCxnSpPr>
          <p:spPr>
            <a:xfrm>
              <a:off x="7739340" y="2923856"/>
              <a:ext cx="442635" cy="0"/>
            </a:xfrm>
            <a:prstGeom prst="line">
              <a:avLst/>
            </a:prstGeom>
            <a:ln w="12700">
              <a:solidFill>
                <a:srgbClr val="00785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/>
            <p:cNvCxnSpPr/>
            <p:nvPr/>
          </p:nvCxnSpPr>
          <p:spPr>
            <a:xfrm>
              <a:off x="8184744" y="2309906"/>
              <a:ext cx="0" cy="613950"/>
            </a:xfrm>
            <a:prstGeom prst="line">
              <a:avLst/>
            </a:prstGeom>
            <a:ln w="12700">
              <a:solidFill>
                <a:srgbClr val="00785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" name="Group 105"/>
          <p:cNvGrpSpPr/>
          <p:nvPr/>
        </p:nvGrpSpPr>
        <p:grpSpPr>
          <a:xfrm>
            <a:off x="7655045" y="2489339"/>
            <a:ext cx="551751" cy="276999"/>
            <a:chOff x="8580045" y="2681906"/>
            <a:chExt cx="551751" cy="276999"/>
          </a:xfrm>
        </p:grpSpPr>
        <p:sp>
          <p:nvSpPr>
            <p:cNvPr id="107" name="TextBox 106"/>
            <p:cNvSpPr txBox="1"/>
            <p:nvPr/>
          </p:nvSpPr>
          <p:spPr>
            <a:xfrm>
              <a:off x="8637750" y="2681906"/>
              <a:ext cx="494046" cy="276999"/>
            </a:xfrm>
            <a:prstGeom prst="rect">
              <a:avLst/>
            </a:prstGeom>
            <a:solidFill>
              <a:srgbClr val="007851"/>
            </a:solidFill>
          </p:spPr>
          <p:txBody>
            <a:bodyPr wrap="none" rtlCol="0">
              <a:spAutoFit/>
            </a:bodyPr>
            <a:lstStyle/>
            <a:p>
              <a:r>
                <a:rPr lang="en-US" sz="1200" b="1">
                  <a:solidFill>
                    <a:schemeClr val="bg1"/>
                  </a:solidFill>
                </a:rPr>
                <a:t>86,4</a:t>
              </a:r>
              <a:endParaRPr 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08" name="Oval 107"/>
            <p:cNvSpPr/>
            <p:nvPr/>
          </p:nvSpPr>
          <p:spPr>
            <a:xfrm>
              <a:off x="8580045" y="2773940"/>
              <a:ext cx="96103" cy="96100"/>
            </a:xfrm>
            <a:prstGeom prst="ellipse">
              <a:avLst/>
            </a:prstGeom>
            <a:solidFill>
              <a:srgbClr val="007851"/>
            </a:solidFill>
            <a:ln>
              <a:solidFill>
                <a:schemeClr val="bg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5209660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1BCD7B1A-9BC2-0743-CB4C-4F92DB54C3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8" name="Bagan 9">
            <a:extLst>
              <a:ext uri="{FF2B5EF4-FFF2-40B4-BE49-F238E27FC236}">
                <a16:creationId xmlns="" xmlns:a16="http://schemas.microsoft.com/office/drawing/2014/main" id="{54D63334-EE99-600F-F3B3-E69ED386B93D}"/>
              </a:ext>
            </a:extLst>
          </p:cNvPr>
          <p:cNvGraphicFramePr/>
          <p:nvPr/>
        </p:nvGraphicFramePr>
        <p:xfrm>
          <a:off x="-532129" y="1768118"/>
          <a:ext cx="4624009" cy="31801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Rectangle: Rounded Corners 11">
            <a:extLst>
              <a:ext uri="{FF2B5EF4-FFF2-40B4-BE49-F238E27FC236}">
                <a16:creationId xmlns="" xmlns:a16="http://schemas.microsoft.com/office/drawing/2014/main" id="{DF068717-E0E3-2BEB-E98F-9B0A313444E3}"/>
              </a:ext>
            </a:extLst>
          </p:cNvPr>
          <p:cNvSpPr/>
          <p:nvPr/>
        </p:nvSpPr>
        <p:spPr>
          <a:xfrm rot="5400000">
            <a:off x="4522107" y="317514"/>
            <a:ext cx="3953606" cy="5698387"/>
          </a:xfrm>
          <a:prstGeom prst="rect">
            <a:avLst/>
          </a:prstGeom>
          <a:solidFill>
            <a:srgbClr val="960000">
              <a:alpha val="10196"/>
            </a:srgbClr>
          </a:solidFill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 dirty="0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BD02610C-3664-5545-ADEC-744CFE29C71C}"/>
              </a:ext>
            </a:extLst>
          </p:cNvPr>
          <p:cNvSpPr/>
          <p:nvPr/>
        </p:nvSpPr>
        <p:spPr>
          <a:xfrm>
            <a:off x="-1" y="-5613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C299A536-7703-3FD9-5A16-F297111B33A7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A8CDA702-7CD2-7D54-A6ED-8D1DC4E24C40}"/>
              </a:ext>
            </a:extLst>
          </p:cNvPr>
          <p:cNvSpPr txBox="1"/>
          <p:nvPr/>
        </p:nvSpPr>
        <p:spPr>
          <a:xfrm>
            <a:off x="141976" y="4793542"/>
            <a:ext cx="826544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D7, D9</a:t>
            </a:r>
            <a:endParaRPr lang="en-ID" sz="700" b="1" dirty="0">
              <a:solidFill>
                <a:srgbClr val="262626"/>
              </a:solidFill>
            </a:endParaRPr>
          </a:p>
        </p:txBody>
      </p:sp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C558C53D-2F0A-3C88-4081-9498198B5A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20</a:t>
            </a:fld>
            <a:endParaRPr lang="en-US">
              <a:solidFill>
                <a:srgbClr val="004F9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A2410042-1E4B-943C-17C2-982ED74DBBB8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62D6AFD5-D827-BE6D-BE6B-F6B9900921F1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FF725160-B5DF-1141-13FB-4C3715563684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B8C20BE4-EAF4-0539-B903-20C49B31C9C1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7" name="Rectangle 96">
                <a:extLst>
                  <a:ext uri="{FF2B5EF4-FFF2-40B4-BE49-F238E27FC236}">
                    <a16:creationId xmlns="" xmlns:a16="http://schemas.microsoft.com/office/drawing/2014/main" id="{EED03068-BF51-FA9A-95EB-7F348C2B8CFA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="" xmlns:a16="http://schemas.microsoft.com/office/drawing/2014/main" id="{9582BDD3-0C83-DB0F-CA60-0E4D81F2C3D2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3ACF4235-AF72-4F63-E118-8181E752C96A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E4DA4F1F-5477-286D-E086-A35E6657985A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40A34014-6154-C478-0A7F-8AD0F1845B0E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B0F6754A-CE2D-C6B4-10B7-9D3BDA1D3676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0B1172E8-5762-7E5D-4C52-BA27C8576A99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C74C65DE-A7FD-3723-2AC1-D043A53223A7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3A356EB0-7F39-3D79-BCBA-F3EDA335E2B8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D12B4863-BDBB-92B5-8CDA-28DAEE83796D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95E0522A-3C50-C2E0-C059-25EF2E0D3D69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C99D09FE-8A12-3271-2D2B-2670640A1534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B28CC4C4-3455-1B2F-95D0-90F1D7450D18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42CF3064-8FBA-0F83-397C-57E0DA956596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E5163718-150D-F85E-237F-6AF9E04C0D85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3A746948-21CE-555C-E7D1-04EB79FEAAA8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BFCE8F14-9A65-71D1-FFD4-693C57D20BCB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D0BD523F-0E5F-FD66-07FC-670A732CD060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0CD9E9A0-1405-D8D4-94B5-C7F77CECFFA5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B8D70F0C-DDB7-69EA-A647-C1D6195DC5A2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E10C9AE0-5057-621E-36E6-DB82CCDE34AD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F2B482CD-B3CF-0A7B-33A4-92DEFA35A31E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E59AA025-AB59-19F5-4CA9-BA38298102BB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5342BD4B-280E-419F-DA25-203A6CDAE9BB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0B1A4D59-9BED-0E86-6ACF-B58AF8608C8B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D0431C14-A845-5525-5C04-D8BB68F954E2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4DC40BD5-9664-CFEB-A563-C251C23C9660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C0BEF734-ECF2-7169-F13B-9C005CB71606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E53B27E0-5224-4CFC-E9A6-6C4B44E3E8BD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BF7EA74B-B2D0-5F6A-EED7-BF0AA454D423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49DCCD4E-F44C-7582-F485-1AC41535EA22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5D792C93-8A9C-12BB-56A9-1C29F463912B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40E49535-5660-FF55-3AAB-ED960AD9C850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839A801D-55A0-B5A5-093F-BF3FFDAA55AA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7026369F-BFA1-52B4-B6DB-6C56DDEFEDB8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93B44547-7282-780E-6345-F88DD6A76A0C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93F2CB85-BFAD-4FFE-3D80-4ECEEEEE8CB7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91446A14-08CB-92EB-6F27-B4B025E207D3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166FCEDA-007C-878B-140D-4124C6BB7235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78" name="Graphic 77">
            <a:extLst>
              <a:ext uri="{FF2B5EF4-FFF2-40B4-BE49-F238E27FC236}">
                <a16:creationId xmlns="" xmlns:a16="http://schemas.microsoft.com/office/drawing/2014/main" id="{7254BA38-ED6F-B2EA-79B0-7919F07EE42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=""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941B6B99-8E1F-89E8-ED73-980A1B709357}"/>
              </a:ext>
            </a:extLst>
          </p:cNvPr>
          <p:cNvSpPr txBox="1"/>
          <p:nvPr/>
        </p:nvSpPr>
        <p:spPr>
          <a:xfrm>
            <a:off x="4415941" y="1350594"/>
            <a:ext cx="39121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Apa </a:t>
            </a:r>
            <a:r>
              <a:rPr lang="sv-SE" sz="1000" b="1" dirty="0"/>
              <a:t>alasan utama</a:t>
            </a:r>
            <a:r>
              <a:rPr lang="sv-SE" sz="1000" dirty="0"/>
              <a:t> Anda </a:t>
            </a:r>
            <a:r>
              <a:rPr lang="sv-SE" sz="1000" b="1" dirty="0"/>
              <a:t>tidak setuju</a:t>
            </a:r>
            <a:r>
              <a:rPr lang="sv-SE" sz="1000" dirty="0"/>
              <a:t>? (%)</a:t>
            </a:r>
            <a:endParaRPr lang="en-US" sz="1000" dirty="0"/>
          </a:p>
        </p:txBody>
      </p:sp>
      <p:sp>
        <p:nvSpPr>
          <p:cNvPr id="12" name="Rectangle: Rounded Corners 15">
            <a:extLst>
              <a:ext uri="{FF2B5EF4-FFF2-40B4-BE49-F238E27FC236}">
                <a16:creationId xmlns="" xmlns:a16="http://schemas.microsoft.com/office/drawing/2014/main" id="{5CA6EF55-0AB9-071F-02B4-B8B04DE749D9}"/>
              </a:ext>
            </a:extLst>
          </p:cNvPr>
          <p:cNvSpPr/>
          <p:nvPr/>
        </p:nvSpPr>
        <p:spPr>
          <a:xfrm>
            <a:off x="2129590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13" name="Rectangle: Rounded Corners 15">
            <a:extLst>
              <a:ext uri="{FF2B5EF4-FFF2-40B4-BE49-F238E27FC236}">
                <a16:creationId xmlns="" xmlns:a16="http://schemas.microsoft.com/office/drawing/2014/main" id="{32182B48-7FB8-CB83-C6AA-2936C265F0D1}"/>
              </a:ext>
            </a:extLst>
          </p:cNvPr>
          <p:cNvSpPr/>
          <p:nvPr/>
        </p:nvSpPr>
        <p:spPr>
          <a:xfrm>
            <a:off x="3385231" y="4804985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22)</a:t>
            </a:r>
            <a:endParaRPr lang="en-ID" sz="900" dirty="0">
              <a:solidFill>
                <a:srgbClr val="262626"/>
              </a:solidFill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="" xmlns:a16="http://schemas.microsoft.com/office/drawing/2014/main" id="{1DF6FE76-12D2-BCC8-CB4C-4267C36668B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34357806"/>
              </p:ext>
            </p:extLst>
          </p:nvPr>
        </p:nvGraphicFramePr>
        <p:xfrm>
          <a:off x="2373506" y="1879190"/>
          <a:ext cx="9783313" cy="2838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3336B4C0-CB62-F51D-3604-55914B4E2413}"/>
              </a:ext>
            </a:extLst>
          </p:cNvPr>
          <p:cNvSpPr txBox="1"/>
          <p:nvPr/>
        </p:nvSpPr>
        <p:spPr>
          <a:xfrm>
            <a:off x="129425" y="130176"/>
            <a:ext cx="40718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Pandangan Lain terhadap Transisi Energi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7A7C09FE-2C75-81D2-884E-44ECC42219C6}"/>
              </a:ext>
            </a:extLst>
          </p:cNvPr>
          <p:cNvSpPr txBox="1"/>
          <p:nvPr/>
        </p:nvSpPr>
        <p:spPr>
          <a:xfrm>
            <a:off x="140933" y="458687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Ada segmen publik yang menolak transisi energi di sektor transportasi karena masih membutuhkan subsidi BBM dan ada kekhawatiran akan berdampak pada kenaikan biaya hidup </a:t>
            </a:r>
            <a:endParaRPr lang="en-US" sz="1200" b="1" i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="" xmlns:a16="http://schemas.microsoft.com/office/drawing/2014/main" id="{E024E684-760C-0765-A167-34065BF52560}"/>
              </a:ext>
            </a:extLst>
          </p:cNvPr>
          <p:cNvSpPr txBox="1"/>
          <p:nvPr/>
        </p:nvSpPr>
        <p:spPr>
          <a:xfrm>
            <a:off x="192932" y="1350594"/>
            <a:ext cx="332424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v-SE" sz="1000" dirty="0"/>
              <a:t>Setuju atau tidak setujukah Anda jika ketergantungan terhadap BBM dan subsidi BBM dapat dikurangi melalui penggunaan kendaraan listrik? (%) </a:t>
            </a:r>
            <a:endParaRPr lang="en-US" sz="1000" dirty="0"/>
          </a:p>
        </p:txBody>
      </p:sp>
      <p:sp>
        <p:nvSpPr>
          <p:cNvPr id="70" name="Isosceles Triangle 69"/>
          <p:cNvSpPr/>
          <p:nvPr/>
        </p:nvSpPr>
        <p:spPr>
          <a:xfrm rot="16200000">
            <a:off x="3231321" y="2836301"/>
            <a:ext cx="619006" cy="277777"/>
          </a:xfrm>
          <a:prstGeom prst="triangle">
            <a:avLst/>
          </a:prstGeom>
          <a:solidFill>
            <a:srgbClr val="F4E5E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="" xmlns:a16="http://schemas.microsoft.com/office/drawing/2014/main" id="{44D93662-12B9-7F93-BEE7-11BBB612AE7B}"/>
              </a:ext>
            </a:extLst>
          </p:cNvPr>
          <p:cNvGrpSpPr/>
          <p:nvPr/>
        </p:nvGrpSpPr>
        <p:grpSpPr>
          <a:xfrm>
            <a:off x="1618876" y="4018228"/>
            <a:ext cx="1184717" cy="443463"/>
            <a:chOff x="7860571" y="2110019"/>
            <a:chExt cx="1184717" cy="443463"/>
          </a:xfrm>
        </p:grpSpPr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16BE5CC2-803D-8B9A-45FE-37B20BAD1C98}"/>
                </a:ext>
              </a:extLst>
            </p:cNvPr>
            <p:cNvSpPr txBox="1"/>
            <p:nvPr/>
          </p:nvSpPr>
          <p:spPr>
            <a:xfrm>
              <a:off x="8247825" y="2110019"/>
              <a:ext cx="797463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sz="700" dirty="0"/>
                <a:t>Total Penilaian</a:t>
              </a:r>
              <a:endParaRPr lang="en-ID" sz="700" dirty="0">
                <a:solidFill>
                  <a:srgbClr val="262626"/>
                </a:solidFill>
              </a:endParaRPr>
            </a:p>
          </p:txBody>
        </p:sp>
        <p:grpSp>
          <p:nvGrpSpPr>
            <p:cNvPr id="9" name="Group 8">
              <a:extLst>
                <a:ext uri="{FF2B5EF4-FFF2-40B4-BE49-F238E27FC236}">
                  <a16:creationId xmlns="" xmlns:a16="http://schemas.microsoft.com/office/drawing/2014/main" id="{D7853C28-67BD-561C-EA73-7F6DAB7C8308}"/>
                </a:ext>
              </a:extLst>
            </p:cNvPr>
            <p:cNvGrpSpPr/>
            <p:nvPr/>
          </p:nvGrpSpPr>
          <p:grpSpPr>
            <a:xfrm>
              <a:off x="7860571" y="2309906"/>
              <a:ext cx="445404" cy="218648"/>
              <a:chOff x="7739340" y="2309906"/>
              <a:chExt cx="445404" cy="218648"/>
            </a:xfrm>
          </p:grpSpPr>
          <p:cxnSp>
            <p:nvCxnSpPr>
              <p:cNvPr id="16" name="Straight Connector 15">
                <a:extLst>
                  <a:ext uri="{FF2B5EF4-FFF2-40B4-BE49-F238E27FC236}">
                    <a16:creationId xmlns="" xmlns:a16="http://schemas.microsoft.com/office/drawing/2014/main" id="{ECD7A469-AF62-57C1-7651-F83A4E916205}"/>
                  </a:ext>
                </a:extLst>
              </p:cNvPr>
              <p:cNvCxnSpPr/>
              <p:nvPr/>
            </p:nvCxnSpPr>
            <p:spPr>
              <a:xfrm>
                <a:off x="8125663" y="2309906"/>
                <a:ext cx="59081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="" xmlns:a16="http://schemas.microsoft.com/office/drawing/2014/main" id="{08A730F7-6757-F3B5-4C35-B5DDB1E245D1}"/>
                  </a:ext>
                </a:extLst>
              </p:cNvPr>
              <p:cNvCxnSpPr/>
              <p:nvPr/>
            </p:nvCxnSpPr>
            <p:spPr>
              <a:xfrm>
                <a:off x="7739340" y="2524398"/>
                <a:ext cx="442635" cy="0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Connector 18">
                <a:extLst>
                  <a:ext uri="{FF2B5EF4-FFF2-40B4-BE49-F238E27FC236}">
                    <a16:creationId xmlns="" xmlns:a16="http://schemas.microsoft.com/office/drawing/2014/main" id="{E28486AB-D7BE-16E1-EC06-D03C44DD17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184744" y="2309906"/>
                <a:ext cx="0" cy="218648"/>
              </a:xfrm>
              <a:prstGeom prst="line">
                <a:avLst/>
              </a:prstGeom>
              <a:ln w="12700">
                <a:solidFill>
                  <a:srgbClr val="00785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" name="Group 9">
              <a:extLst>
                <a:ext uri="{FF2B5EF4-FFF2-40B4-BE49-F238E27FC236}">
                  <a16:creationId xmlns="" xmlns:a16="http://schemas.microsoft.com/office/drawing/2014/main" id="{DB8613F2-2DCC-57A2-DE5C-AF8499B9BBBB}"/>
                </a:ext>
              </a:extLst>
            </p:cNvPr>
            <p:cNvGrpSpPr/>
            <p:nvPr/>
          </p:nvGrpSpPr>
          <p:grpSpPr>
            <a:xfrm>
              <a:off x="8276918" y="2276483"/>
              <a:ext cx="551751" cy="276999"/>
              <a:chOff x="8580045" y="2503848"/>
              <a:chExt cx="551751" cy="276999"/>
            </a:xfrm>
          </p:grpSpPr>
          <p:sp>
            <p:nvSpPr>
              <p:cNvPr id="11" name="TextBox 10">
                <a:extLst>
                  <a:ext uri="{FF2B5EF4-FFF2-40B4-BE49-F238E27FC236}">
                    <a16:creationId xmlns="" xmlns:a16="http://schemas.microsoft.com/office/drawing/2014/main" id="{7652B3B7-D86A-6F50-8FF3-D351C9968B18}"/>
                  </a:ext>
                </a:extLst>
              </p:cNvPr>
              <p:cNvSpPr txBox="1"/>
              <p:nvPr/>
            </p:nvSpPr>
            <p:spPr>
              <a:xfrm>
                <a:off x="8637750" y="2503848"/>
                <a:ext cx="494046" cy="276999"/>
              </a:xfrm>
              <a:prstGeom prst="rect">
                <a:avLst/>
              </a:prstGeom>
              <a:solidFill>
                <a:srgbClr val="007851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1200" b="1" dirty="0">
                    <a:solidFill>
                      <a:schemeClr val="bg1"/>
                    </a:solidFill>
                  </a:rPr>
                  <a:t>95,6</a:t>
                </a: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="" xmlns:a16="http://schemas.microsoft.com/office/drawing/2014/main" id="{30A507C0-882C-E7B2-CB4D-E62F7C6250C5}"/>
                  </a:ext>
                </a:extLst>
              </p:cNvPr>
              <p:cNvSpPr/>
              <p:nvPr/>
            </p:nvSpPr>
            <p:spPr>
              <a:xfrm>
                <a:off x="8580045" y="2595882"/>
                <a:ext cx="96103" cy="96100"/>
              </a:xfrm>
              <a:prstGeom prst="ellipse">
                <a:avLst/>
              </a:prstGeom>
              <a:solidFill>
                <a:srgbClr val="007851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9514151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C2011DE-F1B3-3DCE-A1E9-AEDC465387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Chart 2">
            <a:extLst>
              <a:ext uri="{FF2B5EF4-FFF2-40B4-BE49-F238E27FC236}">
                <a16:creationId xmlns="" xmlns:a16="http://schemas.microsoft.com/office/drawing/2014/main" id="{89F6A8E0-8D78-5234-C1A9-C4451C14AD56}"/>
              </a:ext>
            </a:extLst>
          </p:cNvPr>
          <p:cNvGraphicFramePr/>
          <p:nvPr/>
        </p:nvGraphicFramePr>
        <p:xfrm>
          <a:off x="-104023" y="1817041"/>
          <a:ext cx="8302629" cy="29229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C17B21EC-0D5B-DF26-1461-A50CC2EE7C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21</a:t>
            </a:fld>
            <a:endParaRPr lang="en-US" dirty="0">
              <a:solidFill>
                <a:srgbClr val="004F9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6D5177DC-371B-E727-E2C4-ACF418F561B8}"/>
              </a:ext>
            </a:extLst>
          </p:cNvPr>
          <p:cNvSpPr/>
          <p:nvPr/>
        </p:nvSpPr>
        <p:spPr>
          <a:xfrm>
            <a:off x="-1" y="0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6EF80065-D598-3BE4-A1B8-EA96D775C7B1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B284AE8E-F9F8-C7DF-3FBB-F393BA4A4775}"/>
              </a:ext>
            </a:extLst>
          </p:cNvPr>
          <p:cNvSpPr txBox="1"/>
          <p:nvPr/>
        </p:nvSpPr>
        <p:spPr>
          <a:xfrm>
            <a:off x="141976" y="4793542"/>
            <a:ext cx="911927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D1</a:t>
            </a:r>
          </a:p>
        </p:txBody>
      </p:sp>
      <p:sp>
        <p:nvSpPr>
          <p:cNvPr id="11" name="Rectangle: Rounded Corners 15">
            <a:extLst>
              <a:ext uri="{FF2B5EF4-FFF2-40B4-BE49-F238E27FC236}">
                <a16:creationId xmlns="" xmlns:a16="http://schemas.microsoft.com/office/drawing/2014/main" id="{D7F08919-275E-357D-3710-09F68D2674C8}"/>
              </a:ext>
            </a:extLst>
          </p:cNvPr>
          <p:cNvSpPr/>
          <p:nvPr/>
        </p:nvSpPr>
        <p:spPr>
          <a:xfrm>
            <a:off x="3681573" y="4802269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 | </a:t>
            </a:r>
            <a:r>
              <a:rPr lang="en-US" sz="900" dirty="0" err="1">
                <a:solidFill>
                  <a:srgbClr val="262626"/>
                </a:solidFill>
              </a:rPr>
              <a:t>Respons</a:t>
            </a:r>
            <a:r>
              <a:rPr lang="en-US" sz="900" dirty="0">
                <a:solidFill>
                  <a:srgbClr val="262626"/>
                </a:solidFill>
              </a:rPr>
              <a:t>= 1.400)</a:t>
            </a:r>
            <a:endParaRPr lang="en-ID" sz="900" dirty="0">
              <a:solidFill>
                <a:srgbClr val="262626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EBB67F8F-1924-80C7-46CD-40AC37F69BD8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B2318A8A-8E5D-ABA2-E812-EC9D501442FE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5D90478A-C859-F8D1-98D2-58F01DD12496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17F5C6C3-11BA-5683-E655-ACAA9F90D50A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067F9F96-78C7-132D-55B2-F883FA38BBBC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CDEBA3AA-F6A4-3064-684A-EDA926B3C5D5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DE34D452-B88F-D056-08CA-FFBFD901D2A5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0893B366-2EB7-0954-2E4C-7D834B0EAEB9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54E1D49F-FB35-AFBB-4C34-C5A394F9EBB3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2C530E14-1A32-29A3-5A70-4B024E9E89FA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BE110E09-E862-1C7C-C4EC-FAA25C9902FE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6C94396B-DFD9-465D-632F-F5CB07B6CEAB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6C15D691-7695-9826-7F9E-AF6305261B5D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5A0429FF-2736-4ED9-7867-4F409B8359DC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B15F7FD1-2AC7-5A0D-BFE3-DB3A90A4031C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9AE49A2E-A3CF-629F-4157-EA924B3AE590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55D80082-12D2-0437-042B-4FDBDBDB0254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8079EA45-2823-D90E-A2B5-9431E3C1EFEA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AE96B922-4603-4986-BFF4-6DFB8F8DCC00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FE603319-4915-A07D-2FB3-AF4A55E67AE5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FB17D109-618E-CC10-B7A7-8B794E54F35A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B3323A70-EB45-6881-E672-2243F0FDE925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152857A9-62E6-A68E-B758-BF21A8D89EC0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4B0F300C-8CE2-262D-0F9C-4773B9904B08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6BB17587-8026-837F-6759-43516D1F42D1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7B8B3D08-B1E3-763F-2D32-8A1F5362DD34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9936EBAF-0DE4-4276-EC16-6E5A5EDF5A54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D25C8419-0E6D-3F73-114A-F39728DF84AA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001958E8-73A4-6EC2-FC25-CE8C7A5E9AB6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4FEE740F-3FDC-13EE-9628-C29CAF9AA1E1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D4F5A6A5-EC95-3947-61A3-BFA3E72FF954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3" name="Rectangle 82">
                <a:extLst>
                  <a:ext uri="{FF2B5EF4-FFF2-40B4-BE49-F238E27FC236}">
                    <a16:creationId xmlns="" xmlns:a16="http://schemas.microsoft.com/office/drawing/2014/main" id="{72EE646B-C7B7-B03D-8001-36B17D3A3BBC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="" xmlns:a16="http://schemas.microsoft.com/office/drawing/2014/main" id="{AB1FCA9B-294C-F937-8B0E-0DCB736D0092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7F641A89-6029-F0E1-F102-9335355DFBA3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E443E9BB-2288-D1DA-E210-6A79B4B9AD46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9517ED80-D25F-BCBD-3892-B67ACEDB1386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B1ECE616-CF0B-C282-36C4-D2001D73F1C2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C017C19E-D250-71D9-48A0-864B784B4215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F033F469-934C-0C6A-BE22-1AFC2FCC35B8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A69B82AD-A14A-DC6E-DC6A-4C694516701C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650B412D-FB39-2AA2-01DA-76B2FA8B4B55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F8C63707-1D99-711B-A729-229D1155ED24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F9A09FBC-59BF-30FB-8448-E10A6953A609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8" name="Graphic 7">
            <a:extLst>
              <a:ext uri="{FF2B5EF4-FFF2-40B4-BE49-F238E27FC236}">
                <a16:creationId xmlns="" xmlns:a16="http://schemas.microsoft.com/office/drawing/2014/main" id="{7B46DEB1-6C49-C831-A36F-EA924DC450E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=""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="" xmlns:a16="http://schemas.microsoft.com/office/drawing/2014/main" id="{58C071F9-EB94-39E3-E87D-C4F332B7B54C}"/>
              </a:ext>
            </a:extLst>
          </p:cNvPr>
          <p:cNvSpPr txBox="1"/>
          <p:nvPr/>
        </p:nvSpPr>
        <p:spPr>
          <a:xfrm>
            <a:off x="2053524" y="1424431"/>
            <a:ext cx="50379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it-IT" sz="1000" dirty="0"/>
              <a:t>Apa saja tantangan pengadopsian kendaraan listrik di Indonesia? [MR-3] (%)</a:t>
            </a:r>
            <a:endParaRPr lang="en-ID" sz="1000" dirty="0">
              <a:solidFill>
                <a:srgbClr val="262626"/>
              </a:solidFill>
              <a:latin typeface="+mj-lt"/>
              <a:ea typeface="Malgun Gothic Semilight" panose="020B0502040204020203" pitchFamily="34" charset="-128"/>
              <a:cs typeface="Malgun Gothic Semilight" panose="020B0502040204020203" pitchFamily="34" charset="-128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="" xmlns:a16="http://schemas.microsoft.com/office/drawing/2014/main" id="{793065B4-EE89-C84A-9B28-F5B0DD3A5A0B}"/>
              </a:ext>
            </a:extLst>
          </p:cNvPr>
          <p:cNvSpPr txBox="1"/>
          <p:nvPr/>
        </p:nvSpPr>
        <p:spPr>
          <a:xfrm>
            <a:off x="129425" y="101600"/>
            <a:ext cx="438972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Tantangan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Pengadopsian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Kendaraan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Listrik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="" xmlns:a16="http://schemas.microsoft.com/office/drawing/2014/main" id="{C82F67AA-8D33-0429-579E-3549CDDEAD8A}"/>
              </a:ext>
            </a:extLst>
          </p:cNvPr>
          <p:cNvSpPr txBox="1"/>
          <p:nvPr/>
        </p:nvSpPr>
        <p:spPr>
          <a:xfrm>
            <a:off x="140933" y="430111"/>
            <a:ext cx="900306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Tantangan “range anxiety” pada kendaraan listrik masih kuat, terutama untuk kebutuhan mobilitas jarak menengah–jauh. Hambatan persepsi ini bergeser dari isu pengenalan menjadi isu performa dan kepraktisan penggunaan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529205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D266289-8D49-F10E-F99C-66DD63EBF1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73">
            <a:extLst>
              <a:ext uri="{FF2B5EF4-FFF2-40B4-BE49-F238E27FC236}">
                <a16:creationId xmlns="" xmlns:a16="http://schemas.microsoft.com/office/drawing/2014/main" id="{8A160716-6813-E648-8D1A-8EF7EFEF3A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22</a:t>
            </a:fld>
            <a:endParaRPr lang="en-US" dirty="0">
              <a:solidFill>
                <a:srgbClr val="004F9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84782CF0-BCB4-1054-29B3-FA30BF9A2A2D}"/>
              </a:ext>
            </a:extLst>
          </p:cNvPr>
          <p:cNvSpPr/>
          <p:nvPr/>
        </p:nvSpPr>
        <p:spPr>
          <a:xfrm>
            <a:off x="-1" y="0"/>
            <a:ext cx="9144001" cy="1195517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cxnSp>
        <p:nvCxnSpPr>
          <p:cNvPr id="66" name="Straight Connector 65">
            <a:extLst>
              <a:ext uri="{FF2B5EF4-FFF2-40B4-BE49-F238E27FC236}">
                <a16:creationId xmlns="" xmlns:a16="http://schemas.microsoft.com/office/drawing/2014/main" id="{82353694-A20A-446F-6CC9-5D2167CBB890}"/>
              </a:ext>
            </a:extLst>
          </p:cNvPr>
          <p:cNvCxnSpPr>
            <a:cxnSpLocks/>
          </p:cNvCxnSpPr>
          <p:nvPr/>
        </p:nvCxnSpPr>
        <p:spPr>
          <a:xfrm>
            <a:off x="140933" y="4743449"/>
            <a:ext cx="0" cy="300243"/>
          </a:xfrm>
          <a:prstGeom prst="line">
            <a:avLst/>
          </a:prstGeom>
          <a:ln w="19050">
            <a:solidFill>
              <a:srgbClr val="EC670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DB46DFA7-7FA6-BCEB-0F98-B29B338B95DD}"/>
              </a:ext>
            </a:extLst>
          </p:cNvPr>
          <p:cNvSpPr txBox="1"/>
          <p:nvPr/>
        </p:nvSpPr>
        <p:spPr>
          <a:xfrm>
            <a:off x="141976" y="4793542"/>
            <a:ext cx="911927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700" b="1" dirty="0">
                <a:solidFill>
                  <a:srgbClr val="262626"/>
                </a:solidFill>
              </a:rPr>
              <a:t>Kues D2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31524364-EC6E-1432-67CC-341A8F531401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9" name="Group 28">
              <a:extLst>
                <a:ext uri="{FF2B5EF4-FFF2-40B4-BE49-F238E27FC236}">
                  <a16:creationId xmlns="" xmlns:a16="http://schemas.microsoft.com/office/drawing/2014/main" id="{71DD5914-7CE9-3206-0082-BFA8AC3B5B82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93" name="Rectangle 92">
                <a:extLst>
                  <a:ext uri="{FF2B5EF4-FFF2-40B4-BE49-F238E27FC236}">
                    <a16:creationId xmlns="" xmlns:a16="http://schemas.microsoft.com/office/drawing/2014/main" id="{BAC266BB-7059-9EB2-9A3F-28FA19306695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4" name="Rectangle 93">
                <a:extLst>
                  <a:ext uri="{FF2B5EF4-FFF2-40B4-BE49-F238E27FC236}">
                    <a16:creationId xmlns="" xmlns:a16="http://schemas.microsoft.com/office/drawing/2014/main" id="{46B0144F-AD5E-D955-3F0E-60517A49A8F0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5" name="Rectangle 94">
                <a:extLst>
                  <a:ext uri="{FF2B5EF4-FFF2-40B4-BE49-F238E27FC236}">
                    <a16:creationId xmlns="" xmlns:a16="http://schemas.microsoft.com/office/drawing/2014/main" id="{E4D383D8-14EE-2F9F-536A-0C1F4A5B6842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6" name="Rectangle 95">
                <a:extLst>
                  <a:ext uri="{FF2B5EF4-FFF2-40B4-BE49-F238E27FC236}">
                    <a16:creationId xmlns="" xmlns:a16="http://schemas.microsoft.com/office/drawing/2014/main" id="{0F7179FA-89E6-679F-A2EE-6BA17207301F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BBFA0257-DB3D-A991-7AAC-AA7813370425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71B48E90-465F-7F49-9306-F3E9B2921BDE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021A4AD2-26EF-CE9C-18D0-7E59EE960EEB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F7D997F7-9F0D-F836-5857-3F2835513119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DA828AED-5483-FD4B-E943-FF4851824109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29F6383D-15E0-7FBA-7D04-424AAA1E5068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EA9FE692-28B4-3C2A-CEE1-B26545EDFA4C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3910FDF1-E39B-9434-0EDC-3AFC574F6DEC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AA9B94A1-5C5B-A91A-A14E-8A0BBDD926F2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DC1FFC97-32CC-7126-A550-1516BBD7955B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20D0144B-1603-BB3D-F410-1AE12093D5CF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402202DA-4DFF-00C3-F799-1B86595B6F91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="" xmlns:a16="http://schemas.microsoft.com/office/drawing/2014/main" id="{D62AF2B4-E6B2-F420-41A8-5AECB3C14197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="" xmlns:a16="http://schemas.microsoft.com/office/drawing/2014/main" id="{562FB44E-C0BC-97EE-6CD9-773B428EF179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="" xmlns:a16="http://schemas.microsoft.com/office/drawing/2014/main" id="{400176F1-47D4-D71E-64B0-E562A304F93D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="" xmlns:a16="http://schemas.microsoft.com/office/drawing/2014/main" id="{8B66FFA7-77B8-A0A6-81AD-66E7C69CA6EF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85" name="Rectangle 84">
                <a:extLst>
                  <a:ext uri="{FF2B5EF4-FFF2-40B4-BE49-F238E27FC236}">
                    <a16:creationId xmlns="" xmlns:a16="http://schemas.microsoft.com/office/drawing/2014/main" id="{4147CB47-0588-DD88-5212-181A5D7DFBEF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="" xmlns:a16="http://schemas.microsoft.com/office/drawing/2014/main" id="{6731A5E6-71DF-624D-13D6-7F87623DDB79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7" name="Rectangle 86">
                <a:extLst>
                  <a:ext uri="{FF2B5EF4-FFF2-40B4-BE49-F238E27FC236}">
                    <a16:creationId xmlns="" xmlns:a16="http://schemas.microsoft.com/office/drawing/2014/main" id="{0E4A9502-CE70-C52F-4B48-1DD0E07F0816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8" name="Rectangle 87">
                <a:extLst>
                  <a:ext uri="{FF2B5EF4-FFF2-40B4-BE49-F238E27FC236}">
                    <a16:creationId xmlns="" xmlns:a16="http://schemas.microsoft.com/office/drawing/2014/main" id="{72972253-4DD1-BA25-C2D9-2561F4365D56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9" name="Rectangle 88">
                <a:extLst>
                  <a:ext uri="{FF2B5EF4-FFF2-40B4-BE49-F238E27FC236}">
                    <a16:creationId xmlns="" xmlns:a16="http://schemas.microsoft.com/office/drawing/2014/main" id="{23E2A377-80D7-A3A5-934F-F3F742314690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0" name="Rectangle 89">
                <a:extLst>
                  <a:ext uri="{FF2B5EF4-FFF2-40B4-BE49-F238E27FC236}">
                    <a16:creationId xmlns="" xmlns:a16="http://schemas.microsoft.com/office/drawing/2014/main" id="{001D1CFC-8D45-8A29-E61E-57646A5492E7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="" xmlns:a16="http://schemas.microsoft.com/office/drawing/2014/main" id="{84D37230-4048-54A5-2709-85715B03309C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="" xmlns:a16="http://schemas.microsoft.com/office/drawing/2014/main" id="{3496CDC3-8C6B-F435-4C0E-5CA100EED576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="" xmlns:a16="http://schemas.microsoft.com/office/drawing/2014/main" id="{A56725A4-9E7D-A83E-7138-DC050816C353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83" name="Rectangle 82">
                <a:extLst>
                  <a:ext uri="{FF2B5EF4-FFF2-40B4-BE49-F238E27FC236}">
                    <a16:creationId xmlns="" xmlns:a16="http://schemas.microsoft.com/office/drawing/2014/main" id="{1DD464E9-EC31-95B1-9756-B0B5F4D2D58B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="" xmlns:a16="http://schemas.microsoft.com/office/drawing/2014/main" id="{51A818FA-EA14-07D2-D43C-6CDEEEE1857C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FC964048-C3BE-1AD2-7553-0F5C5A829D8A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61" name="Rectangle 60">
                <a:extLst>
                  <a:ext uri="{FF2B5EF4-FFF2-40B4-BE49-F238E27FC236}">
                    <a16:creationId xmlns="" xmlns:a16="http://schemas.microsoft.com/office/drawing/2014/main" id="{5A682757-3934-DE30-CE55-27A2767D14FD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="" xmlns:a16="http://schemas.microsoft.com/office/drawing/2014/main" id="{96BFD474-469D-B600-4225-8A082B359F14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="" xmlns:a16="http://schemas.microsoft.com/office/drawing/2014/main" id="{B7D47492-CEC6-F577-8310-78F7A8AC9C76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="" xmlns:a16="http://schemas.microsoft.com/office/drawing/2014/main" id="{524D970C-2661-1084-5860-8E10D2A426AC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="" xmlns:a16="http://schemas.microsoft.com/office/drawing/2014/main" id="{977E75E3-4E42-4AD8-85F0-88387BE61A5A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="" xmlns:a16="http://schemas.microsoft.com/office/drawing/2014/main" id="{6D0C79D1-27B1-C9FF-B34F-62C68966AC0A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3BB47D00-067F-8A31-1035-46B2794F61B8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DAB5247D-A7E6-8079-8F18-F4E77EF149E9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03BA6F01-9D47-2328-6DC8-D78B7C3CE352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pic>
        <p:nvPicPr>
          <p:cNvPr id="8" name="Graphic 7">
            <a:extLst>
              <a:ext uri="{FF2B5EF4-FFF2-40B4-BE49-F238E27FC236}">
                <a16:creationId xmlns="" xmlns:a16="http://schemas.microsoft.com/office/drawing/2014/main" id="{0E40301B-7181-A67E-8962-CFDA51698B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="" xmlns:a16="http://schemas.microsoft.com/office/drawing/2014/main" id="{FA5C9B67-C7E7-3324-412F-97EAF944966A}"/>
              </a:ext>
            </a:extLst>
          </p:cNvPr>
          <p:cNvSpPr txBox="1"/>
          <p:nvPr/>
        </p:nvSpPr>
        <p:spPr>
          <a:xfrm>
            <a:off x="129425" y="130176"/>
            <a:ext cx="38602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Kekhawatiran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pada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Kendaraan</a:t>
            </a:r>
            <a:r>
              <a:rPr lang="en-US" sz="1600" b="1" dirty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sz="1600" b="1" dirty="0" err="1" smtClean="0">
                <a:solidFill>
                  <a:srgbClr val="F3C728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Listrik</a:t>
            </a:r>
            <a:endParaRPr lang="en-US" sz="1600" b="1" dirty="0">
              <a:solidFill>
                <a:srgbClr val="F3C728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="" xmlns:a16="http://schemas.microsoft.com/office/drawing/2014/main" id="{7AE21E20-7C8D-5C79-6531-74F0199FE059}"/>
              </a:ext>
            </a:extLst>
          </p:cNvPr>
          <p:cNvSpPr txBox="1"/>
          <p:nvPr/>
        </p:nvSpPr>
        <p:spPr>
          <a:xfrm>
            <a:off x="140933" y="458687"/>
            <a:ext cx="900306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>
                <a:solidFill>
                  <a:srgbClr val="F2F2F2"/>
                </a:solidFill>
                <a:ea typeface="Malgun Gothic" panose="020B0503020000020004" pitchFamily="34" charset="-127"/>
                <a:cs typeface="Calibri" panose="020F0502020204030204" pitchFamily="34" charset="0"/>
              </a:rPr>
              <a:t>Keamanan baterai merupakan kekhawatiran teknis terbesar yang perlu dijawab dengan edukasi dan standarisasi</a:t>
            </a:r>
            <a:endParaRPr lang="en-US" sz="1200" b="1" dirty="0">
              <a:solidFill>
                <a:srgbClr val="F2F2F2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9" name="Rectangle: Rounded Corners 15">
            <a:extLst>
              <a:ext uri="{FF2B5EF4-FFF2-40B4-BE49-F238E27FC236}">
                <a16:creationId xmlns="" xmlns:a16="http://schemas.microsoft.com/office/drawing/2014/main" id="{FF6B340E-354F-7CB0-7997-FB064F6646A2}"/>
              </a:ext>
            </a:extLst>
          </p:cNvPr>
          <p:cNvSpPr/>
          <p:nvPr/>
        </p:nvSpPr>
        <p:spPr>
          <a:xfrm>
            <a:off x="3681563" y="4802269"/>
            <a:ext cx="1786313" cy="194045"/>
          </a:xfrm>
          <a:prstGeom prst="rect">
            <a:avLst/>
          </a:prstGeom>
          <a:noFill/>
          <a:ln w="25400"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00" dirty="0">
                <a:solidFill>
                  <a:srgbClr val="262626"/>
                </a:solidFill>
              </a:rPr>
              <a:t>(N= 500 | </a:t>
            </a:r>
            <a:r>
              <a:rPr lang="en-US" sz="900" dirty="0" err="1">
                <a:solidFill>
                  <a:srgbClr val="262626"/>
                </a:solidFill>
              </a:rPr>
              <a:t>Respons</a:t>
            </a:r>
            <a:r>
              <a:rPr lang="en-US" sz="900" dirty="0">
                <a:solidFill>
                  <a:srgbClr val="262626"/>
                </a:solidFill>
              </a:rPr>
              <a:t>= 1.261)</a:t>
            </a:r>
            <a:endParaRPr lang="en-ID" sz="900" dirty="0">
              <a:solidFill>
                <a:srgbClr val="262626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="" xmlns:a16="http://schemas.microsoft.com/office/drawing/2014/main" id="{43E02BB3-756F-383A-F664-CB806E67A977}"/>
              </a:ext>
            </a:extLst>
          </p:cNvPr>
          <p:cNvSpPr txBox="1"/>
          <p:nvPr/>
        </p:nvSpPr>
        <p:spPr>
          <a:xfrm>
            <a:off x="2131014" y="1424431"/>
            <a:ext cx="48829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it-IT" sz="1000" dirty="0"/>
              <a:t>Apa dampak yang Anda khawatirkan dari kendaraan listrik? [MR-3] (%)</a:t>
            </a:r>
            <a:endParaRPr lang="en-ID" sz="1000" dirty="0">
              <a:solidFill>
                <a:srgbClr val="262626"/>
              </a:solidFill>
              <a:latin typeface="+mj-lt"/>
              <a:ea typeface="Malgun Gothic Semilight" panose="020B0502040204020203" pitchFamily="34" charset="-128"/>
              <a:cs typeface="Malgun Gothic Semilight" panose="020B0502040204020203" pitchFamily="34" charset="-128"/>
            </a:endParaRPr>
          </a:p>
        </p:txBody>
      </p:sp>
      <p:graphicFrame>
        <p:nvGraphicFramePr>
          <p:cNvPr id="14" name="Chart 13">
            <a:extLst>
              <a:ext uri="{FF2B5EF4-FFF2-40B4-BE49-F238E27FC236}">
                <a16:creationId xmlns="" xmlns:a16="http://schemas.microsoft.com/office/drawing/2014/main" id="{EDBAF8BB-FBBC-C977-C274-D2AB75D09E1E}"/>
              </a:ext>
            </a:extLst>
          </p:cNvPr>
          <p:cNvGraphicFramePr/>
          <p:nvPr/>
        </p:nvGraphicFramePr>
        <p:xfrm>
          <a:off x="-335902" y="1817041"/>
          <a:ext cx="8817496" cy="29229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2312476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A3ED5E68-5118-82EC-6D08-AD67CC9FA3DF}"/>
              </a:ext>
            </a:extLst>
          </p:cNvPr>
          <p:cNvSpPr/>
          <p:nvPr/>
        </p:nvSpPr>
        <p:spPr>
          <a:xfrm>
            <a:off x="-63062" y="0"/>
            <a:ext cx="9333186" cy="5312979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200" dirty="0"/>
              <a:t/>
            </a:r>
            <a:br>
              <a:rPr lang="en-US" sz="3200" dirty="0"/>
            </a:br>
            <a:endParaRPr lang="en-ID" sz="3000" b="1" dirty="0">
              <a:solidFill>
                <a:schemeClr val="bg1"/>
              </a:solidFill>
            </a:endParaRPr>
          </a:p>
        </p:txBody>
      </p:sp>
      <p:pic>
        <p:nvPicPr>
          <p:cNvPr id="11" name="Graphic 19">
            <a:extLst>
              <a:ext uri="{FF2B5EF4-FFF2-40B4-BE49-F238E27FC236}">
                <a16:creationId xmlns="" xmlns:a16="http://schemas.microsoft.com/office/drawing/2014/main" id="{AF3C8764-193B-FC5C-0A83-B01D608A2C1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1930754">
            <a:off x="-611908" y="795435"/>
            <a:ext cx="4270807" cy="4699675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7008619" y="4867743"/>
            <a:ext cx="2133600" cy="273844"/>
          </a:xfrm>
          <a:prstGeom prst="rect">
            <a:avLst/>
          </a:prstGeom>
        </p:spPr>
        <p:txBody>
          <a:bodyPr/>
          <a:lstStyle/>
          <a:p>
            <a:fld id="{F5A82B29-C5AC-7946-8574-6EF739A6D34A}" type="slidenum">
              <a:rPr lang="en-US" smtClean="0"/>
              <a:pPr/>
              <a:t>23</a:t>
            </a:fld>
            <a:endParaRPr lang="en-US"/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xmlns="" id="{989B8C40-2045-AB4F-BC62-5D630D48479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xmlns="" r:embed="rId6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>
          <a:xfrm>
            <a:off x="4098141" y="3038474"/>
            <a:ext cx="5171983" cy="3168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200" b="1" dirty="0">
                <a:solidFill>
                  <a:schemeClr val="tx1"/>
                </a:solidFill>
              </a:rPr>
              <a:t>N= 6</a:t>
            </a:r>
          </a:p>
        </p:txBody>
      </p:sp>
      <p:sp>
        <p:nvSpPr>
          <p:cNvPr id="9" name="Rectangle 8"/>
          <p:cNvSpPr/>
          <p:nvPr/>
        </p:nvSpPr>
        <p:spPr>
          <a:xfrm>
            <a:off x="4027510" y="2417400"/>
            <a:ext cx="5242614" cy="63094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spc="300" dirty="0" smtClean="0">
                <a:solidFill>
                  <a:srgbClr val="F3C727"/>
                </a:solidFill>
              </a:rPr>
              <a:t>In-Depth Interview</a:t>
            </a:r>
          </a:p>
          <a:p>
            <a:r>
              <a:rPr lang="en-US" sz="1400" b="1" dirty="0" err="1">
                <a:solidFill>
                  <a:schemeClr val="bg1"/>
                </a:solidFill>
              </a:rPr>
              <a:t>Lensa</a:t>
            </a:r>
            <a:r>
              <a:rPr lang="en-US" sz="1400" b="1" dirty="0">
                <a:solidFill>
                  <a:schemeClr val="bg1"/>
                </a:solidFill>
              </a:rPr>
              <a:t> </a:t>
            </a:r>
            <a:r>
              <a:rPr lang="en-US" sz="1400" b="1" dirty="0" smtClean="0">
                <a:solidFill>
                  <a:schemeClr val="bg1"/>
                </a:solidFill>
              </a:rPr>
              <a:t>Multi-Stakeholder</a:t>
            </a: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10" name="Oval 9"/>
          <p:cNvSpPr/>
          <p:nvPr/>
        </p:nvSpPr>
        <p:spPr>
          <a:xfrm>
            <a:off x="453913" y="1850968"/>
            <a:ext cx="2303634" cy="2303634"/>
          </a:xfrm>
          <a:prstGeom prst="ellipse">
            <a:avLst/>
          </a:prstGeom>
          <a:solidFill>
            <a:srgbClr val="004F9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7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0686" y="2322256"/>
            <a:ext cx="1361058" cy="13610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7084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="" xmlns:a16="http://schemas.microsoft.com/office/drawing/2014/main" id="{9A32DF0B-C684-46CA-A5C0-90B41E591F8E}"/>
              </a:ext>
            </a:extLst>
          </p:cNvPr>
          <p:cNvGrpSpPr/>
          <p:nvPr/>
        </p:nvGrpSpPr>
        <p:grpSpPr>
          <a:xfrm flipH="1">
            <a:off x="3607174" y="3178874"/>
            <a:ext cx="4725792" cy="1853567"/>
            <a:chOff x="4390891" y="2875044"/>
            <a:chExt cx="5072854" cy="3306975"/>
          </a:xfrm>
        </p:grpSpPr>
        <p:sp>
          <p:nvSpPr>
            <p:cNvPr id="17" name="Block Arc 37">
              <a:extLst>
                <a:ext uri="{FF2B5EF4-FFF2-40B4-BE49-F238E27FC236}">
                  <a16:creationId xmlns="" xmlns:a16="http://schemas.microsoft.com/office/drawing/2014/main" id="{FAB3C77B-55F5-4B8D-96C4-61BB05AF63A1}"/>
                </a:ext>
              </a:extLst>
            </p:cNvPr>
            <p:cNvSpPr/>
            <p:nvPr/>
          </p:nvSpPr>
          <p:spPr>
            <a:xfrm rot="371117">
              <a:off x="4390891" y="2875044"/>
              <a:ext cx="1919886" cy="1014479"/>
            </a:xfrm>
            <a:custGeom>
              <a:avLst/>
              <a:gdLst>
                <a:gd name="connsiteX0" fmla="*/ 1776926 w 4779331"/>
                <a:gd name="connsiteY0" fmla="*/ 79892 h 4779331"/>
                <a:gd name="connsiteX1" fmla="*/ 3915605 w 4779331"/>
                <a:gd name="connsiteY1" fmla="*/ 550640 h 4779331"/>
                <a:gd name="connsiteX2" fmla="*/ 3865401 w 4779331"/>
                <a:gd name="connsiteY2" fmla="*/ 611145 h 4779331"/>
                <a:gd name="connsiteX3" fmla="*/ 1797085 w 4779331"/>
                <a:gd name="connsiteY3" fmla="*/ 155884 h 4779331"/>
                <a:gd name="connsiteX4" fmla="*/ 1776926 w 4779331"/>
                <a:gd name="connsiteY4" fmla="*/ 79892 h 4779331"/>
                <a:gd name="connsiteX0" fmla="*/ 0 w 2138679"/>
                <a:gd name="connsiteY0" fmla="*/ 79920 h 611173"/>
                <a:gd name="connsiteX1" fmla="*/ 2138679 w 2138679"/>
                <a:gd name="connsiteY1" fmla="*/ 550668 h 611173"/>
                <a:gd name="connsiteX2" fmla="*/ 2062837 w 2138679"/>
                <a:gd name="connsiteY2" fmla="*/ 611173 h 611173"/>
                <a:gd name="connsiteX3" fmla="*/ 20159 w 2138679"/>
                <a:gd name="connsiteY3" fmla="*/ 155912 h 611173"/>
                <a:gd name="connsiteX4" fmla="*/ 0 w 2138679"/>
                <a:gd name="connsiteY4" fmla="*/ 79920 h 611173"/>
                <a:gd name="connsiteX0" fmla="*/ 0 w 2287402"/>
                <a:gd name="connsiteY0" fmla="*/ 79920 h 639087"/>
                <a:gd name="connsiteX1" fmla="*/ 2138679 w 2287402"/>
                <a:gd name="connsiteY1" fmla="*/ 550668 h 639087"/>
                <a:gd name="connsiteX2" fmla="*/ 2100144 w 2287402"/>
                <a:gd name="connsiteY2" fmla="*/ 585238 h 639087"/>
                <a:gd name="connsiteX3" fmla="*/ 2062837 w 2287402"/>
                <a:gd name="connsiteY3" fmla="*/ 611173 h 639087"/>
                <a:gd name="connsiteX4" fmla="*/ 20159 w 2287402"/>
                <a:gd name="connsiteY4" fmla="*/ 155912 h 639087"/>
                <a:gd name="connsiteX5" fmla="*/ 0 w 2287402"/>
                <a:gd name="connsiteY5" fmla="*/ 79920 h 639087"/>
                <a:gd name="connsiteX0" fmla="*/ 0 w 2467780"/>
                <a:gd name="connsiteY0" fmla="*/ 79920 h 893007"/>
                <a:gd name="connsiteX1" fmla="*/ 2138679 w 2467780"/>
                <a:gd name="connsiteY1" fmla="*/ 550668 h 893007"/>
                <a:gd name="connsiteX2" fmla="*/ 2463024 w 2467780"/>
                <a:gd name="connsiteY2" fmla="*/ 892672 h 893007"/>
                <a:gd name="connsiteX3" fmla="*/ 2062837 w 2467780"/>
                <a:gd name="connsiteY3" fmla="*/ 611173 h 893007"/>
                <a:gd name="connsiteX4" fmla="*/ 20159 w 2467780"/>
                <a:gd name="connsiteY4" fmla="*/ 155912 h 893007"/>
                <a:gd name="connsiteX5" fmla="*/ 0 w 2467780"/>
                <a:gd name="connsiteY5" fmla="*/ 79920 h 893007"/>
                <a:gd name="connsiteX0" fmla="*/ 0 w 2480028"/>
                <a:gd name="connsiteY0" fmla="*/ 79920 h 902123"/>
                <a:gd name="connsiteX1" fmla="*/ 2138679 w 2480028"/>
                <a:gd name="connsiteY1" fmla="*/ 550668 h 902123"/>
                <a:gd name="connsiteX2" fmla="*/ 2463024 w 2480028"/>
                <a:gd name="connsiteY2" fmla="*/ 892672 h 902123"/>
                <a:gd name="connsiteX3" fmla="*/ 2395434 w 2480028"/>
                <a:gd name="connsiteY3" fmla="*/ 789605 h 902123"/>
                <a:gd name="connsiteX4" fmla="*/ 2062837 w 2480028"/>
                <a:gd name="connsiteY4" fmla="*/ 611173 h 902123"/>
                <a:gd name="connsiteX5" fmla="*/ 20159 w 2480028"/>
                <a:gd name="connsiteY5" fmla="*/ 155912 h 902123"/>
                <a:gd name="connsiteX6" fmla="*/ 0 w 2480028"/>
                <a:gd name="connsiteY6" fmla="*/ 79920 h 902123"/>
                <a:gd name="connsiteX0" fmla="*/ 0 w 2483748"/>
                <a:gd name="connsiteY0" fmla="*/ 79920 h 969464"/>
                <a:gd name="connsiteX1" fmla="*/ 2138679 w 2483748"/>
                <a:gd name="connsiteY1" fmla="*/ 550668 h 969464"/>
                <a:gd name="connsiteX2" fmla="*/ 2463024 w 2483748"/>
                <a:gd name="connsiteY2" fmla="*/ 892672 h 969464"/>
                <a:gd name="connsiteX3" fmla="*/ 2412431 w 2483748"/>
                <a:gd name="connsiteY3" fmla="*/ 953561 h 969464"/>
                <a:gd name="connsiteX4" fmla="*/ 2062837 w 2483748"/>
                <a:gd name="connsiteY4" fmla="*/ 611173 h 969464"/>
                <a:gd name="connsiteX5" fmla="*/ 20159 w 2483748"/>
                <a:gd name="connsiteY5" fmla="*/ 155912 h 969464"/>
                <a:gd name="connsiteX6" fmla="*/ 0 w 2483748"/>
                <a:gd name="connsiteY6" fmla="*/ 79920 h 969464"/>
                <a:gd name="connsiteX0" fmla="*/ 0 w 2483748"/>
                <a:gd name="connsiteY0" fmla="*/ 79920 h 969464"/>
                <a:gd name="connsiteX1" fmla="*/ 2138679 w 2483748"/>
                <a:gd name="connsiteY1" fmla="*/ 550668 h 969464"/>
                <a:gd name="connsiteX2" fmla="*/ 2463024 w 2483748"/>
                <a:gd name="connsiteY2" fmla="*/ 892672 h 969464"/>
                <a:gd name="connsiteX3" fmla="*/ 2412431 w 2483748"/>
                <a:gd name="connsiteY3" fmla="*/ 953561 h 969464"/>
                <a:gd name="connsiteX4" fmla="*/ 2062837 w 2483748"/>
                <a:gd name="connsiteY4" fmla="*/ 611173 h 969464"/>
                <a:gd name="connsiteX5" fmla="*/ 20159 w 2483748"/>
                <a:gd name="connsiteY5" fmla="*/ 155912 h 969464"/>
                <a:gd name="connsiteX6" fmla="*/ 0 w 2483748"/>
                <a:gd name="connsiteY6" fmla="*/ 79920 h 969464"/>
                <a:gd name="connsiteX0" fmla="*/ 0 w 2483748"/>
                <a:gd name="connsiteY0" fmla="*/ 79920 h 969464"/>
                <a:gd name="connsiteX1" fmla="*/ 2138679 w 2483748"/>
                <a:gd name="connsiteY1" fmla="*/ 550668 h 969464"/>
                <a:gd name="connsiteX2" fmla="*/ 2463024 w 2483748"/>
                <a:gd name="connsiteY2" fmla="*/ 892672 h 969464"/>
                <a:gd name="connsiteX3" fmla="*/ 2412431 w 2483748"/>
                <a:gd name="connsiteY3" fmla="*/ 953561 h 969464"/>
                <a:gd name="connsiteX4" fmla="*/ 2062837 w 2483748"/>
                <a:gd name="connsiteY4" fmla="*/ 611173 h 969464"/>
                <a:gd name="connsiteX5" fmla="*/ 20159 w 2483748"/>
                <a:gd name="connsiteY5" fmla="*/ 155912 h 969464"/>
                <a:gd name="connsiteX6" fmla="*/ 0 w 2483748"/>
                <a:gd name="connsiteY6" fmla="*/ 79920 h 969464"/>
                <a:gd name="connsiteX0" fmla="*/ 0 w 2438325"/>
                <a:gd name="connsiteY0" fmla="*/ 79920 h 962729"/>
                <a:gd name="connsiteX1" fmla="*/ 2138679 w 2438325"/>
                <a:gd name="connsiteY1" fmla="*/ 550668 h 962729"/>
                <a:gd name="connsiteX2" fmla="*/ 2358079 w 2438325"/>
                <a:gd name="connsiteY2" fmla="*/ 814224 h 962729"/>
                <a:gd name="connsiteX3" fmla="*/ 2412431 w 2438325"/>
                <a:gd name="connsiteY3" fmla="*/ 953561 h 962729"/>
                <a:gd name="connsiteX4" fmla="*/ 2062837 w 2438325"/>
                <a:gd name="connsiteY4" fmla="*/ 611173 h 962729"/>
                <a:gd name="connsiteX5" fmla="*/ 20159 w 2438325"/>
                <a:gd name="connsiteY5" fmla="*/ 155912 h 962729"/>
                <a:gd name="connsiteX6" fmla="*/ 0 w 2438325"/>
                <a:gd name="connsiteY6" fmla="*/ 79920 h 962729"/>
                <a:gd name="connsiteX0" fmla="*/ 0 w 2462564"/>
                <a:gd name="connsiteY0" fmla="*/ 79920 h 967083"/>
                <a:gd name="connsiteX1" fmla="*/ 2138679 w 2462564"/>
                <a:gd name="connsiteY1" fmla="*/ 550668 h 967083"/>
                <a:gd name="connsiteX2" fmla="*/ 2430335 w 2462564"/>
                <a:gd name="connsiteY2" fmla="*/ 873569 h 967083"/>
                <a:gd name="connsiteX3" fmla="*/ 2412431 w 2462564"/>
                <a:gd name="connsiteY3" fmla="*/ 953561 h 967083"/>
                <a:gd name="connsiteX4" fmla="*/ 2062837 w 2462564"/>
                <a:gd name="connsiteY4" fmla="*/ 611173 h 967083"/>
                <a:gd name="connsiteX5" fmla="*/ 20159 w 2462564"/>
                <a:gd name="connsiteY5" fmla="*/ 155912 h 967083"/>
                <a:gd name="connsiteX6" fmla="*/ 0 w 2462564"/>
                <a:gd name="connsiteY6" fmla="*/ 79920 h 967083"/>
                <a:gd name="connsiteX0" fmla="*/ 0 w 2462564"/>
                <a:gd name="connsiteY0" fmla="*/ 79920 h 967083"/>
                <a:gd name="connsiteX1" fmla="*/ 2138679 w 2462564"/>
                <a:gd name="connsiteY1" fmla="*/ 550668 h 967083"/>
                <a:gd name="connsiteX2" fmla="*/ 2430335 w 2462564"/>
                <a:gd name="connsiteY2" fmla="*/ 873569 h 967083"/>
                <a:gd name="connsiteX3" fmla="*/ 2412431 w 2462564"/>
                <a:gd name="connsiteY3" fmla="*/ 953561 h 967083"/>
                <a:gd name="connsiteX4" fmla="*/ 2062837 w 2462564"/>
                <a:gd name="connsiteY4" fmla="*/ 611173 h 967083"/>
                <a:gd name="connsiteX5" fmla="*/ 20159 w 2462564"/>
                <a:gd name="connsiteY5" fmla="*/ 155912 h 967083"/>
                <a:gd name="connsiteX6" fmla="*/ 0 w 2462564"/>
                <a:gd name="connsiteY6" fmla="*/ 79920 h 967083"/>
                <a:gd name="connsiteX0" fmla="*/ 0 w 2477565"/>
                <a:gd name="connsiteY0" fmla="*/ 79920 h 968447"/>
                <a:gd name="connsiteX1" fmla="*/ 2138679 w 2477565"/>
                <a:gd name="connsiteY1" fmla="*/ 550668 h 968447"/>
                <a:gd name="connsiteX2" fmla="*/ 2454451 w 2477565"/>
                <a:gd name="connsiteY2" fmla="*/ 885219 h 968447"/>
                <a:gd name="connsiteX3" fmla="*/ 2412431 w 2477565"/>
                <a:gd name="connsiteY3" fmla="*/ 953561 h 968447"/>
                <a:gd name="connsiteX4" fmla="*/ 2062837 w 2477565"/>
                <a:gd name="connsiteY4" fmla="*/ 611173 h 968447"/>
                <a:gd name="connsiteX5" fmla="*/ 20159 w 2477565"/>
                <a:gd name="connsiteY5" fmla="*/ 155912 h 968447"/>
                <a:gd name="connsiteX6" fmla="*/ 0 w 2477565"/>
                <a:gd name="connsiteY6" fmla="*/ 79920 h 968447"/>
                <a:gd name="connsiteX0" fmla="*/ 0 w 2486217"/>
                <a:gd name="connsiteY0" fmla="*/ 79920 h 969044"/>
                <a:gd name="connsiteX1" fmla="*/ 2138679 w 2486217"/>
                <a:gd name="connsiteY1" fmla="*/ 550668 h 969044"/>
                <a:gd name="connsiteX2" fmla="*/ 2466309 w 2486217"/>
                <a:gd name="connsiteY2" fmla="*/ 889705 h 969044"/>
                <a:gd name="connsiteX3" fmla="*/ 2412431 w 2486217"/>
                <a:gd name="connsiteY3" fmla="*/ 953561 h 969044"/>
                <a:gd name="connsiteX4" fmla="*/ 2062837 w 2486217"/>
                <a:gd name="connsiteY4" fmla="*/ 611173 h 969044"/>
                <a:gd name="connsiteX5" fmla="*/ 20159 w 2486217"/>
                <a:gd name="connsiteY5" fmla="*/ 155912 h 969044"/>
                <a:gd name="connsiteX6" fmla="*/ 0 w 2486217"/>
                <a:gd name="connsiteY6" fmla="*/ 79920 h 969044"/>
                <a:gd name="connsiteX0" fmla="*/ 0 w 2466309"/>
                <a:gd name="connsiteY0" fmla="*/ 79920 h 967430"/>
                <a:gd name="connsiteX1" fmla="*/ 2138679 w 2466309"/>
                <a:gd name="connsiteY1" fmla="*/ 550668 h 967430"/>
                <a:gd name="connsiteX2" fmla="*/ 2466309 w 2466309"/>
                <a:gd name="connsiteY2" fmla="*/ 889705 h 967430"/>
                <a:gd name="connsiteX3" fmla="*/ 2412431 w 2466309"/>
                <a:gd name="connsiteY3" fmla="*/ 953561 h 967430"/>
                <a:gd name="connsiteX4" fmla="*/ 2062837 w 2466309"/>
                <a:gd name="connsiteY4" fmla="*/ 611173 h 967430"/>
                <a:gd name="connsiteX5" fmla="*/ 20159 w 2466309"/>
                <a:gd name="connsiteY5" fmla="*/ 155912 h 967430"/>
                <a:gd name="connsiteX6" fmla="*/ 0 w 2466309"/>
                <a:gd name="connsiteY6" fmla="*/ 79920 h 967430"/>
                <a:gd name="connsiteX0" fmla="*/ 0 w 2466309"/>
                <a:gd name="connsiteY0" fmla="*/ 79920 h 953561"/>
                <a:gd name="connsiteX1" fmla="*/ 2138679 w 2466309"/>
                <a:gd name="connsiteY1" fmla="*/ 550668 h 953561"/>
                <a:gd name="connsiteX2" fmla="*/ 2466309 w 2466309"/>
                <a:gd name="connsiteY2" fmla="*/ 889705 h 953561"/>
                <a:gd name="connsiteX3" fmla="*/ 2412431 w 2466309"/>
                <a:gd name="connsiteY3" fmla="*/ 953561 h 953561"/>
                <a:gd name="connsiteX4" fmla="*/ 2062837 w 2466309"/>
                <a:gd name="connsiteY4" fmla="*/ 611173 h 953561"/>
                <a:gd name="connsiteX5" fmla="*/ 20159 w 2466309"/>
                <a:gd name="connsiteY5" fmla="*/ 155912 h 953561"/>
                <a:gd name="connsiteX6" fmla="*/ 0 w 2466309"/>
                <a:gd name="connsiteY6" fmla="*/ 79920 h 953561"/>
                <a:gd name="connsiteX0" fmla="*/ 0 w 2483853"/>
                <a:gd name="connsiteY0" fmla="*/ 79920 h 953561"/>
                <a:gd name="connsiteX1" fmla="*/ 2138679 w 2483853"/>
                <a:gd name="connsiteY1" fmla="*/ 550668 h 953561"/>
                <a:gd name="connsiteX2" fmla="*/ 2483852 w 2483853"/>
                <a:gd name="connsiteY2" fmla="*/ 907292 h 953561"/>
                <a:gd name="connsiteX3" fmla="*/ 2412431 w 2483853"/>
                <a:gd name="connsiteY3" fmla="*/ 953561 h 953561"/>
                <a:gd name="connsiteX4" fmla="*/ 2062837 w 2483853"/>
                <a:gd name="connsiteY4" fmla="*/ 611173 h 953561"/>
                <a:gd name="connsiteX5" fmla="*/ 20159 w 2483853"/>
                <a:gd name="connsiteY5" fmla="*/ 155912 h 953561"/>
                <a:gd name="connsiteX6" fmla="*/ 0 w 2483853"/>
                <a:gd name="connsiteY6" fmla="*/ 79920 h 95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853" h="953561">
                  <a:moveTo>
                    <a:pt x="0" y="79920"/>
                  </a:moveTo>
                  <a:cubicBezTo>
                    <a:pt x="747072" y="-118264"/>
                    <a:pt x="1543865" y="57119"/>
                    <a:pt x="2138679" y="550668"/>
                  </a:cubicBezTo>
                  <a:cubicBezTo>
                    <a:pt x="2321346" y="713099"/>
                    <a:pt x="2403896" y="801529"/>
                    <a:pt x="2483852" y="907292"/>
                  </a:cubicBezTo>
                  <a:cubicBezTo>
                    <a:pt x="2464866" y="933012"/>
                    <a:pt x="2465455" y="933811"/>
                    <a:pt x="2412431" y="953561"/>
                  </a:cubicBezTo>
                  <a:cubicBezTo>
                    <a:pt x="2345733" y="906644"/>
                    <a:pt x="2386749" y="909426"/>
                    <a:pt x="2062837" y="611173"/>
                  </a:cubicBezTo>
                  <a:cubicBezTo>
                    <a:pt x="1487593" y="133862"/>
                    <a:pt x="742652" y="-35752"/>
                    <a:pt x="20159" y="155912"/>
                  </a:cubicBezTo>
                  <a:lnTo>
                    <a:pt x="0" y="79920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>
                <a:solidFill>
                  <a:schemeClr val="tx1"/>
                </a:solidFill>
              </a:endParaRPr>
            </a:p>
          </p:txBody>
        </p:sp>
        <p:sp>
          <p:nvSpPr>
            <p:cNvPr id="18" name="Freeform: Shape 22">
              <a:extLst>
                <a:ext uri="{FF2B5EF4-FFF2-40B4-BE49-F238E27FC236}">
                  <a16:creationId xmlns="" xmlns:a16="http://schemas.microsoft.com/office/drawing/2014/main" id="{BC9060B0-F296-42D8-BEC0-649937CA2486}"/>
                </a:ext>
              </a:extLst>
            </p:cNvPr>
            <p:cNvSpPr/>
            <p:nvPr/>
          </p:nvSpPr>
          <p:spPr>
            <a:xfrm>
              <a:off x="6190831" y="3918076"/>
              <a:ext cx="2955074" cy="2263943"/>
            </a:xfrm>
            <a:custGeom>
              <a:avLst/>
              <a:gdLst>
                <a:gd name="connsiteX0" fmla="*/ 576044 w 1844463"/>
                <a:gd name="connsiteY0" fmla="*/ 0 h 1887562"/>
                <a:gd name="connsiteX1" fmla="*/ 664782 w 1844463"/>
                <a:gd name="connsiteY1" fmla="*/ 0 h 1887562"/>
                <a:gd name="connsiteX2" fmla="*/ 664434 w 1844463"/>
                <a:gd name="connsiteY2" fmla="*/ 30808 h 1887562"/>
                <a:gd name="connsiteX3" fmla="*/ 623283 w 1844463"/>
                <a:gd name="connsiteY3" fmla="*/ 282867 h 1887562"/>
                <a:gd name="connsiteX4" fmla="*/ 462236 w 1844463"/>
                <a:gd name="connsiteY4" fmla="*/ 611535 h 1887562"/>
                <a:gd name="connsiteX5" fmla="*/ 282200 w 1844463"/>
                <a:gd name="connsiteY5" fmla="*/ 884328 h 1887562"/>
                <a:gd name="connsiteX6" fmla="*/ 98511 w 1844463"/>
                <a:gd name="connsiteY6" fmla="*/ 1288588 h 1887562"/>
                <a:gd name="connsiteX7" fmla="*/ 112754 w 1844463"/>
                <a:gd name="connsiteY7" fmla="*/ 1598266 h 1887562"/>
                <a:gd name="connsiteX8" fmla="*/ 243490 w 1844463"/>
                <a:gd name="connsiteY8" fmla="*/ 1765885 h 1887562"/>
                <a:gd name="connsiteX9" fmla="*/ 450186 w 1844463"/>
                <a:gd name="connsiteY9" fmla="*/ 1770998 h 1887562"/>
                <a:gd name="connsiteX10" fmla="*/ 584573 w 1844463"/>
                <a:gd name="connsiteY10" fmla="*/ 1652678 h 1887562"/>
                <a:gd name="connsiteX11" fmla="*/ 723709 w 1844463"/>
                <a:gd name="connsiteY11" fmla="*/ 1488710 h 1887562"/>
                <a:gd name="connsiteX12" fmla="*/ 879278 w 1844463"/>
                <a:gd name="connsiteY12" fmla="*/ 1368929 h 1887562"/>
                <a:gd name="connsiteX13" fmla="*/ 1147690 w 1844463"/>
                <a:gd name="connsiteY13" fmla="*/ 1386458 h 1887562"/>
                <a:gd name="connsiteX14" fmla="*/ 1277330 w 1844463"/>
                <a:gd name="connsiteY14" fmla="*/ 1494553 h 1887562"/>
                <a:gd name="connsiteX15" fmla="*/ 1401129 w 1844463"/>
                <a:gd name="connsiteY15" fmla="*/ 1645009 h 1887562"/>
                <a:gd name="connsiteX16" fmla="*/ 1548663 w 1844463"/>
                <a:gd name="connsiteY16" fmla="*/ 1773189 h 1887562"/>
                <a:gd name="connsiteX17" fmla="*/ 1608188 w 1844463"/>
                <a:gd name="connsiteY17" fmla="*/ 1792909 h 1887562"/>
                <a:gd name="connsiteX18" fmla="*/ 1719935 w 1844463"/>
                <a:gd name="connsiteY18" fmla="*/ 1745070 h 1887562"/>
                <a:gd name="connsiteX19" fmla="*/ 1758645 w 1844463"/>
                <a:gd name="connsiteY19" fmla="*/ 1649026 h 1887562"/>
                <a:gd name="connsiteX20" fmla="*/ 1775809 w 1844463"/>
                <a:gd name="connsiteY20" fmla="*/ 1639166 h 1887562"/>
                <a:gd name="connsiteX21" fmla="*/ 1844463 w 1844463"/>
                <a:gd name="connsiteY21" fmla="*/ 1637705 h 1887562"/>
                <a:gd name="connsiteX22" fmla="*/ 1750611 w 1844463"/>
                <a:gd name="connsiteY22" fmla="*/ 1834541 h 1887562"/>
                <a:gd name="connsiteX23" fmla="*/ 1535516 w 1844463"/>
                <a:gd name="connsiteY23" fmla="*/ 1860468 h 1887562"/>
                <a:gd name="connsiteX24" fmla="*/ 1374469 w 1844463"/>
                <a:gd name="connsiteY24" fmla="*/ 1741418 h 1887562"/>
                <a:gd name="connsiteX25" fmla="*/ 1231317 w 1844463"/>
                <a:gd name="connsiteY25" fmla="*/ 1573433 h 1887562"/>
                <a:gd name="connsiteX26" fmla="*/ 1123222 w 1844463"/>
                <a:gd name="connsiteY26" fmla="*/ 1474833 h 1887562"/>
                <a:gd name="connsiteX27" fmla="*/ 864671 w 1844463"/>
                <a:gd name="connsiteY27" fmla="*/ 1486154 h 1887562"/>
                <a:gd name="connsiteX28" fmla="*/ 729187 w 1844463"/>
                <a:gd name="connsiteY28" fmla="*/ 1627845 h 1887562"/>
                <a:gd name="connsiteX29" fmla="*/ 597355 w 1844463"/>
                <a:gd name="connsiteY29" fmla="*/ 1777206 h 1887562"/>
                <a:gd name="connsiteX30" fmla="*/ 375322 w 1844463"/>
                <a:gd name="connsiteY30" fmla="*/ 1885666 h 1887562"/>
                <a:gd name="connsiteX31" fmla="*/ 94130 w 1844463"/>
                <a:gd name="connsiteY31" fmla="*/ 1756391 h 1887562"/>
                <a:gd name="connsiteX32" fmla="*/ 5024 w 1844463"/>
                <a:gd name="connsiteY32" fmla="*/ 1513908 h 1887562"/>
                <a:gd name="connsiteX33" fmla="*/ 57246 w 1844463"/>
                <a:gd name="connsiteY33" fmla="*/ 1155295 h 1887562"/>
                <a:gd name="connsiteX34" fmla="*/ 251889 w 1844463"/>
                <a:gd name="connsiteY34" fmla="*/ 778424 h 1887562"/>
                <a:gd name="connsiteX35" fmla="*/ 437038 w 1844463"/>
                <a:gd name="connsiteY35" fmla="*/ 486276 h 1887562"/>
                <a:gd name="connsiteX36" fmla="*/ 569236 w 1844463"/>
                <a:gd name="connsiteY36" fmla="*/ 168199 h 1887562"/>
                <a:gd name="connsiteX37" fmla="*/ 578320 w 1844463"/>
                <a:gd name="connsiteY37" fmla="*/ 44401 h 1887562"/>
                <a:gd name="connsiteX0" fmla="*/ 576044 w 1844463"/>
                <a:gd name="connsiteY0" fmla="*/ 131003 h 2018565"/>
                <a:gd name="connsiteX1" fmla="*/ 580940 w 1844463"/>
                <a:gd name="connsiteY1" fmla="*/ 0 h 2018565"/>
                <a:gd name="connsiteX2" fmla="*/ 664434 w 1844463"/>
                <a:gd name="connsiteY2" fmla="*/ 161811 h 2018565"/>
                <a:gd name="connsiteX3" fmla="*/ 623283 w 1844463"/>
                <a:gd name="connsiteY3" fmla="*/ 413870 h 2018565"/>
                <a:gd name="connsiteX4" fmla="*/ 462236 w 1844463"/>
                <a:gd name="connsiteY4" fmla="*/ 742538 h 2018565"/>
                <a:gd name="connsiteX5" fmla="*/ 282200 w 1844463"/>
                <a:gd name="connsiteY5" fmla="*/ 1015331 h 2018565"/>
                <a:gd name="connsiteX6" fmla="*/ 98511 w 1844463"/>
                <a:gd name="connsiteY6" fmla="*/ 1419591 h 2018565"/>
                <a:gd name="connsiteX7" fmla="*/ 112754 w 1844463"/>
                <a:gd name="connsiteY7" fmla="*/ 1729269 h 2018565"/>
                <a:gd name="connsiteX8" fmla="*/ 243490 w 1844463"/>
                <a:gd name="connsiteY8" fmla="*/ 1896888 h 2018565"/>
                <a:gd name="connsiteX9" fmla="*/ 450186 w 1844463"/>
                <a:gd name="connsiteY9" fmla="*/ 1902001 h 2018565"/>
                <a:gd name="connsiteX10" fmla="*/ 584573 w 1844463"/>
                <a:gd name="connsiteY10" fmla="*/ 1783681 h 2018565"/>
                <a:gd name="connsiteX11" fmla="*/ 723709 w 1844463"/>
                <a:gd name="connsiteY11" fmla="*/ 1619713 h 2018565"/>
                <a:gd name="connsiteX12" fmla="*/ 879278 w 1844463"/>
                <a:gd name="connsiteY12" fmla="*/ 1499932 h 2018565"/>
                <a:gd name="connsiteX13" fmla="*/ 1147690 w 1844463"/>
                <a:gd name="connsiteY13" fmla="*/ 1517461 h 2018565"/>
                <a:gd name="connsiteX14" fmla="*/ 1277330 w 1844463"/>
                <a:gd name="connsiteY14" fmla="*/ 1625556 h 2018565"/>
                <a:gd name="connsiteX15" fmla="*/ 1401129 w 1844463"/>
                <a:gd name="connsiteY15" fmla="*/ 1776012 h 2018565"/>
                <a:gd name="connsiteX16" fmla="*/ 1548663 w 1844463"/>
                <a:gd name="connsiteY16" fmla="*/ 1904192 h 2018565"/>
                <a:gd name="connsiteX17" fmla="*/ 1608188 w 1844463"/>
                <a:gd name="connsiteY17" fmla="*/ 1923912 h 2018565"/>
                <a:gd name="connsiteX18" fmla="*/ 1719935 w 1844463"/>
                <a:gd name="connsiteY18" fmla="*/ 1876073 h 2018565"/>
                <a:gd name="connsiteX19" fmla="*/ 1758645 w 1844463"/>
                <a:gd name="connsiteY19" fmla="*/ 1780029 h 2018565"/>
                <a:gd name="connsiteX20" fmla="*/ 1775809 w 1844463"/>
                <a:gd name="connsiteY20" fmla="*/ 1770169 h 2018565"/>
                <a:gd name="connsiteX21" fmla="*/ 1844463 w 1844463"/>
                <a:gd name="connsiteY21" fmla="*/ 1768708 h 2018565"/>
                <a:gd name="connsiteX22" fmla="*/ 1750611 w 1844463"/>
                <a:gd name="connsiteY22" fmla="*/ 1965544 h 2018565"/>
                <a:gd name="connsiteX23" fmla="*/ 1535516 w 1844463"/>
                <a:gd name="connsiteY23" fmla="*/ 1991471 h 2018565"/>
                <a:gd name="connsiteX24" fmla="*/ 1374469 w 1844463"/>
                <a:gd name="connsiteY24" fmla="*/ 1872421 h 2018565"/>
                <a:gd name="connsiteX25" fmla="*/ 1231317 w 1844463"/>
                <a:gd name="connsiteY25" fmla="*/ 1704436 h 2018565"/>
                <a:gd name="connsiteX26" fmla="*/ 1123222 w 1844463"/>
                <a:gd name="connsiteY26" fmla="*/ 1605836 h 2018565"/>
                <a:gd name="connsiteX27" fmla="*/ 864671 w 1844463"/>
                <a:gd name="connsiteY27" fmla="*/ 1617157 h 2018565"/>
                <a:gd name="connsiteX28" fmla="*/ 729187 w 1844463"/>
                <a:gd name="connsiteY28" fmla="*/ 1758848 h 2018565"/>
                <a:gd name="connsiteX29" fmla="*/ 597355 w 1844463"/>
                <a:gd name="connsiteY29" fmla="*/ 1908209 h 2018565"/>
                <a:gd name="connsiteX30" fmla="*/ 375322 w 1844463"/>
                <a:gd name="connsiteY30" fmla="*/ 2016669 h 2018565"/>
                <a:gd name="connsiteX31" fmla="*/ 94130 w 1844463"/>
                <a:gd name="connsiteY31" fmla="*/ 1887394 h 2018565"/>
                <a:gd name="connsiteX32" fmla="*/ 5024 w 1844463"/>
                <a:gd name="connsiteY32" fmla="*/ 1644911 h 2018565"/>
                <a:gd name="connsiteX33" fmla="*/ 57246 w 1844463"/>
                <a:gd name="connsiteY33" fmla="*/ 1286298 h 2018565"/>
                <a:gd name="connsiteX34" fmla="*/ 251889 w 1844463"/>
                <a:gd name="connsiteY34" fmla="*/ 909427 h 2018565"/>
                <a:gd name="connsiteX35" fmla="*/ 437038 w 1844463"/>
                <a:gd name="connsiteY35" fmla="*/ 617279 h 2018565"/>
                <a:gd name="connsiteX36" fmla="*/ 569236 w 1844463"/>
                <a:gd name="connsiteY36" fmla="*/ 299202 h 2018565"/>
                <a:gd name="connsiteX37" fmla="*/ 578320 w 1844463"/>
                <a:gd name="connsiteY37" fmla="*/ 175404 h 2018565"/>
                <a:gd name="connsiteX38" fmla="*/ 576044 w 1844463"/>
                <a:gd name="connsiteY38" fmla="*/ 131003 h 2018565"/>
                <a:gd name="connsiteX0" fmla="*/ 576044 w 1844463"/>
                <a:gd name="connsiteY0" fmla="*/ 117902 h 2005464"/>
                <a:gd name="connsiteX1" fmla="*/ 680502 w 1844463"/>
                <a:gd name="connsiteY1" fmla="*/ 0 h 2005464"/>
                <a:gd name="connsiteX2" fmla="*/ 664434 w 1844463"/>
                <a:gd name="connsiteY2" fmla="*/ 148710 h 2005464"/>
                <a:gd name="connsiteX3" fmla="*/ 623283 w 1844463"/>
                <a:gd name="connsiteY3" fmla="*/ 400769 h 2005464"/>
                <a:gd name="connsiteX4" fmla="*/ 462236 w 1844463"/>
                <a:gd name="connsiteY4" fmla="*/ 729437 h 2005464"/>
                <a:gd name="connsiteX5" fmla="*/ 282200 w 1844463"/>
                <a:gd name="connsiteY5" fmla="*/ 1002230 h 2005464"/>
                <a:gd name="connsiteX6" fmla="*/ 98511 w 1844463"/>
                <a:gd name="connsiteY6" fmla="*/ 1406490 h 2005464"/>
                <a:gd name="connsiteX7" fmla="*/ 112754 w 1844463"/>
                <a:gd name="connsiteY7" fmla="*/ 1716168 h 2005464"/>
                <a:gd name="connsiteX8" fmla="*/ 243490 w 1844463"/>
                <a:gd name="connsiteY8" fmla="*/ 1883787 h 2005464"/>
                <a:gd name="connsiteX9" fmla="*/ 450186 w 1844463"/>
                <a:gd name="connsiteY9" fmla="*/ 1888900 h 2005464"/>
                <a:gd name="connsiteX10" fmla="*/ 584573 w 1844463"/>
                <a:gd name="connsiteY10" fmla="*/ 1770580 h 2005464"/>
                <a:gd name="connsiteX11" fmla="*/ 723709 w 1844463"/>
                <a:gd name="connsiteY11" fmla="*/ 1606612 h 2005464"/>
                <a:gd name="connsiteX12" fmla="*/ 879278 w 1844463"/>
                <a:gd name="connsiteY12" fmla="*/ 1486831 h 2005464"/>
                <a:gd name="connsiteX13" fmla="*/ 1147690 w 1844463"/>
                <a:gd name="connsiteY13" fmla="*/ 1504360 h 2005464"/>
                <a:gd name="connsiteX14" fmla="*/ 1277330 w 1844463"/>
                <a:gd name="connsiteY14" fmla="*/ 1612455 h 2005464"/>
                <a:gd name="connsiteX15" fmla="*/ 1401129 w 1844463"/>
                <a:gd name="connsiteY15" fmla="*/ 1762911 h 2005464"/>
                <a:gd name="connsiteX16" fmla="*/ 1548663 w 1844463"/>
                <a:gd name="connsiteY16" fmla="*/ 1891091 h 2005464"/>
                <a:gd name="connsiteX17" fmla="*/ 1608188 w 1844463"/>
                <a:gd name="connsiteY17" fmla="*/ 1910811 h 2005464"/>
                <a:gd name="connsiteX18" fmla="*/ 1719935 w 1844463"/>
                <a:gd name="connsiteY18" fmla="*/ 1862972 h 2005464"/>
                <a:gd name="connsiteX19" fmla="*/ 1758645 w 1844463"/>
                <a:gd name="connsiteY19" fmla="*/ 1766928 h 2005464"/>
                <a:gd name="connsiteX20" fmla="*/ 1775809 w 1844463"/>
                <a:gd name="connsiteY20" fmla="*/ 1757068 h 2005464"/>
                <a:gd name="connsiteX21" fmla="*/ 1844463 w 1844463"/>
                <a:gd name="connsiteY21" fmla="*/ 1755607 h 2005464"/>
                <a:gd name="connsiteX22" fmla="*/ 1750611 w 1844463"/>
                <a:gd name="connsiteY22" fmla="*/ 1952443 h 2005464"/>
                <a:gd name="connsiteX23" fmla="*/ 1535516 w 1844463"/>
                <a:gd name="connsiteY23" fmla="*/ 1978370 h 2005464"/>
                <a:gd name="connsiteX24" fmla="*/ 1374469 w 1844463"/>
                <a:gd name="connsiteY24" fmla="*/ 1859320 h 2005464"/>
                <a:gd name="connsiteX25" fmla="*/ 1231317 w 1844463"/>
                <a:gd name="connsiteY25" fmla="*/ 1691335 h 2005464"/>
                <a:gd name="connsiteX26" fmla="*/ 1123222 w 1844463"/>
                <a:gd name="connsiteY26" fmla="*/ 1592735 h 2005464"/>
                <a:gd name="connsiteX27" fmla="*/ 864671 w 1844463"/>
                <a:gd name="connsiteY27" fmla="*/ 1604056 h 2005464"/>
                <a:gd name="connsiteX28" fmla="*/ 729187 w 1844463"/>
                <a:gd name="connsiteY28" fmla="*/ 1745747 h 2005464"/>
                <a:gd name="connsiteX29" fmla="*/ 597355 w 1844463"/>
                <a:gd name="connsiteY29" fmla="*/ 1895108 h 2005464"/>
                <a:gd name="connsiteX30" fmla="*/ 375322 w 1844463"/>
                <a:gd name="connsiteY30" fmla="*/ 2003568 h 2005464"/>
                <a:gd name="connsiteX31" fmla="*/ 94130 w 1844463"/>
                <a:gd name="connsiteY31" fmla="*/ 1874293 h 2005464"/>
                <a:gd name="connsiteX32" fmla="*/ 5024 w 1844463"/>
                <a:gd name="connsiteY32" fmla="*/ 1631810 h 2005464"/>
                <a:gd name="connsiteX33" fmla="*/ 57246 w 1844463"/>
                <a:gd name="connsiteY33" fmla="*/ 1273197 h 2005464"/>
                <a:gd name="connsiteX34" fmla="*/ 251889 w 1844463"/>
                <a:gd name="connsiteY34" fmla="*/ 896326 h 2005464"/>
                <a:gd name="connsiteX35" fmla="*/ 437038 w 1844463"/>
                <a:gd name="connsiteY35" fmla="*/ 604178 h 2005464"/>
                <a:gd name="connsiteX36" fmla="*/ 569236 w 1844463"/>
                <a:gd name="connsiteY36" fmla="*/ 286101 h 2005464"/>
                <a:gd name="connsiteX37" fmla="*/ 578320 w 1844463"/>
                <a:gd name="connsiteY37" fmla="*/ 162303 h 2005464"/>
                <a:gd name="connsiteX38" fmla="*/ 576044 w 1844463"/>
                <a:gd name="connsiteY38" fmla="*/ 117902 h 2005464"/>
                <a:gd name="connsiteX0" fmla="*/ 576044 w 1844463"/>
                <a:gd name="connsiteY0" fmla="*/ 138862 h 2026424"/>
                <a:gd name="connsiteX1" fmla="*/ 580940 w 1844463"/>
                <a:gd name="connsiteY1" fmla="*/ 0 h 2026424"/>
                <a:gd name="connsiteX2" fmla="*/ 664434 w 1844463"/>
                <a:gd name="connsiteY2" fmla="*/ 169670 h 2026424"/>
                <a:gd name="connsiteX3" fmla="*/ 623283 w 1844463"/>
                <a:gd name="connsiteY3" fmla="*/ 421729 h 2026424"/>
                <a:gd name="connsiteX4" fmla="*/ 462236 w 1844463"/>
                <a:gd name="connsiteY4" fmla="*/ 750397 h 2026424"/>
                <a:gd name="connsiteX5" fmla="*/ 282200 w 1844463"/>
                <a:gd name="connsiteY5" fmla="*/ 1023190 h 2026424"/>
                <a:gd name="connsiteX6" fmla="*/ 98511 w 1844463"/>
                <a:gd name="connsiteY6" fmla="*/ 1427450 h 2026424"/>
                <a:gd name="connsiteX7" fmla="*/ 112754 w 1844463"/>
                <a:gd name="connsiteY7" fmla="*/ 1737128 h 2026424"/>
                <a:gd name="connsiteX8" fmla="*/ 243490 w 1844463"/>
                <a:gd name="connsiteY8" fmla="*/ 1904747 h 2026424"/>
                <a:gd name="connsiteX9" fmla="*/ 450186 w 1844463"/>
                <a:gd name="connsiteY9" fmla="*/ 1909860 h 2026424"/>
                <a:gd name="connsiteX10" fmla="*/ 584573 w 1844463"/>
                <a:gd name="connsiteY10" fmla="*/ 1791540 h 2026424"/>
                <a:gd name="connsiteX11" fmla="*/ 723709 w 1844463"/>
                <a:gd name="connsiteY11" fmla="*/ 1627572 h 2026424"/>
                <a:gd name="connsiteX12" fmla="*/ 879278 w 1844463"/>
                <a:gd name="connsiteY12" fmla="*/ 1507791 h 2026424"/>
                <a:gd name="connsiteX13" fmla="*/ 1147690 w 1844463"/>
                <a:gd name="connsiteY13" fmla="*/ 1525320 h 2026424"/>
                <a:gd name="connsiteX14" fmla="*/ 1277330 w 1844463"/>
                <a:gd name="connsiteY14" fmla="*/ 1633415 h 2026424"/>
                <a:gd name="connsiteX15" fmla="*/ 1401129 w 1844463"/>
                <a:gd name="connsiteY15" fmla="*/ 1783871 h 2026424"/>
                <a:gd name="connsiteX16" fmla="*/ 1548663 w 1844463"/>
                <a:gd name="connsiteY16" fmla="*/ 1912051 h 2026424"/>
                <a:gd name="connsiteX17" fmla="*/ 1608188 w 1844463"/>
                <a:gd name="connsiteY17" fmla="*/ 1931771 h 2026424"/>
                <a:gd name="connsiteX18" fmla="*/ 1719935 w 1844463"/>
                <a:gd name="connsiteY18" fmla="*/ 1883932 h 2026424"/>
                <a:gd name="connsiteX19" fmla="*/ 1758645 w 1844463"/>
                <a:gd name="connsiteY19" fmla="*/ 1787888 h 2026424"/>
                <a:gd name="connsiteX20" fmla="*/ 1775809 w 1844463"/>
                <a:gd name="connsiteY20" fmla="*/ 1778028 h 2026424"/>
                <a:gd name="connsiteX21" fmla="*/ 1844463 w 1844463"/>
                <a:gd name="connsiteY21" fmla="*/ 1776567 h 2026424"/>
                <a:gd name="connsiteX22" fmla="*/ 1750611 w 1844463"/>
                <a:gd name="connsiteY22" fmla="*/ 1973403 h 2026424"/>
                <a:gd name="connsiteX23" fmla="*/ 1535516 w 1844463"/>
                <a:gd name="connsiteY23" fmla="*/ 1999330 h 2026424"/>
                <a:gd name="connsiteX24" fmla="*/ 1374469 w 1844463"/>
                <a:gd name="connsiteY24" fmla="*/ 1880280 h 2026424"/>
                <a:gd name="connsiteX25" fmla="*/ 1231317 w 1844463"/>
                <a:gd name="connsiteY25" fmla="*/ 1712295 h 2026424"/>
                <a:gd name="connsiteX26" fmla="*/ 1123222 w 1844463"/>
                <a:gd name="connsiteY26" fmla="*/ 1613695 h 2026424"/>
                <a:gd name="connsiteX27" fmla="*/ 864671 w 1844463"/>
                <a:gd name="connsiteY27" fmla="*/ 1625016 h 2026424"/>
                <a:gd name="connsiteX28" fmla="*/ 729187 w 1844463"/>
                <a:gd name="connsiteY28" fmla="*/ 1766707 h 2026424"/>
                <a:gd name="connsiteX29" fmla="*/ 597355 w 1844463"/>
                <a:gd name="connsiteY29" fmla="*/ 1916068 h 2026424"/>
                <a:gd name="connsiteX30" fmla="*/ 375322 w 1844463"/>
                <a:gd name="connsiteY30" fmla="*/ 2024528 h 2026424"/>
                <a:gd name="connsiteX31" fmla="*/ 94130 w 1844463"/>
                <a:gd name="connsiteY31" fmla="*/ 1895253 h 2026424"/>
                <a:gd name="connsiteX32" fmla="*/ 5024 w 1844463"/>
                <a:gd name="connsiteY32" fmla="*/ 1652770 h 2026424"/>
                <a:gd name="connsiteX33" fmla="*/ 57246 w 1844463"/>
                <a:gd name="connsiteY33" fmla="*/ 1294157 h 2026424"/>
                <a:gd name="connsiteX34" fmla="*/ 251889 w 1844463"/>
                <a:gd name="connsiteY34" fmla="*/ 917286 h 2026424"/>
                <a:gd name="connsiteX35" fmla="*/ 437038 w 1844463"/>
                <a:gd name="connsiteY35" fmla="*/ 625138 h 2026424"/>
                <a:gd name="connsiteX36" fmla="*/ 569236 w 1844463"/>
                <a:gd name="connsiteY36" fmla="*/ 307061 h 2026424"/>
                <a:gd name="connsiteX37" fmla="*/ 578320 w 1844463"/>
                <a:gd name="connsiteY37" fmla="*/ 183263 h 2026424"/>
                <a:gd name="connsiteX38" fmla="*/ 576044 w 1844463"/>
                <a:gd name="connsiteY38" fmla="*/ 138862 h 2026424"/>
                <a:gd name="connsiteX0" fmla="*/ 576044 w 1844463"/>
                <a:gd name="connsiteY0" fmla="*/ 138862 h 2026424"/>
                <a:gd name="connsiteX1" fmla="*/ 580940 w 1844463"/>
                <a:gd name="connsiteY1" fmla="*/ 0 h 2026424"/>
                <a:gd name="connsiteX2" fmla="*/ 664434 w 1844463"/>
                <a:gd name="connsiteY2" fmla="*/ 169670 h 2026424"/>
                <a:gd name="connsiteX3" fmla="*/ 623283 w 1844463"/>
                <a:gd name="connsiteY3" fmla="*/ 421729 h 2026424"/>
                <a:gd name="connsiteX4" fmla="*/ 462236 w 1844463"/>
                <a:gd name="connsiteY4" fmla="*/ 750397 h 2026424"/>
                <a:gd name="connsiteX5" fmla="*/ 282200 w 1844463"/>
                <a:gd name="connsiteY5" fmla="*/ 1023190 h 2026424"/>
                <a:gd name="connsiteX6" fmla="*/ 98511 w 1844463"/>
                <a:gd name="connsiteY6" fmla="*/ 1427450 h 2026424"/>
                <a:gd name="connsiteX7" fmla="*/ 112754 w 1844463"/>
                <a:gd name="connsiteY7" fmla="*/ 1737128 h 2026424"/>
                <a:gd name="connsiteX8" fmla="*/ 243490 w 1844463"/>
                <a:gd name="connsiteY8" fmla="*/ 1904747 h 2026424"/>
                <a:gd name="connsiteX9" fmla="*/ 450186 w 1844463"/>
                <a:gd name="connsiteY9" fmla="*/ 1909860 h 2026424"/>
                <a:gd name="connsiteX10" fmla="*/ 584573 w 1844463"/>
                <a:gd name="connsiteY10" fmla="*/ 1791540 h 2026424"/>
                <a:gd name="connsiteX11" fmla="*/ 723709 w 1844463"/>
                <a:gd name="connsiteY11" fmla="*/ 1627572 h 2026424"/>
                <a:gd name="connsiteX12" fmla="*/ 879278 w 1844463"/>
                <a:gd name="connsiteY12" fmla="*/ 1507791 h 2026424"/>
                <a:gd name="connsiteX13" fmla="*/ 1147690 w 1844463"/>
                <a:gd name="connsiteY13" fmla="*/ 1525320 h 2026424"/>
                <a:gd name="connsiteX14" fmla="*/ 1277330 w 1844463"/>
                <a:gd name="connsiteY14" fmla="*/ 1633415 h 2026424"/>
                <a:gd name="connsiteX15" fmla="*/ 1401129 w 1844463"/>
                <a:gd name="connsiteY15" fmla="*/ 1783871 h 2026424"/>
                <a:gd name="connsiteX16" fmla="*/ 1548663 w 1844463"/>
                <a:gd name="connsiteY16" fmla="*/ 1912051 h 2026424"/>
                <a:gd name="connsiteX17" fmla="*/ 1608188 w 1844463"/>
                <a:gd name="connsiteY17" fmla="*/ 1931771 h 2026424"/>
                <a:gd name="connsiteX18" fmla="*/ 1719935 w 1844463"/>
                <a:gd name="connsiteY18" fmla="*/ 1883932 h 2026424"/>
                <a:gd name="connsiteX19" fmla="*/ 1758645 w 1844463"/>
                <a:gd name="connsiteY19" fmla="*/ 1787888 h 2026424"/>
                <a:gd name="connsiteX20" fmla="*/ 1775809 w 1844463"/>
                <a:gd name="connsiteY20" fmla="*/ 1778028 h 2026424"/>
                <a:gd name="connsiteX21" fmla="*/ 1844463 w 1844463"/>
                <a:gd name="connsiteY21" fmla="*/ 1776567 h 2026424"/>
                <a:gd name="connsiteX22" fmla="*/ 1750611 w 1844463"/>
                <a:gd name="connsiteY22" fmla="*/ 1973403 h 2026424"/>
                <a:gd name="connsiteX23" fmla="*/ 1535516 w 1844463"/>
                <a:gd name="connsiteY23" fmla="*/ 1999330 h 2026424"/>
                <a:gd name="connsiteX24" fmla="*/ 1374469 w 1844463"/>
                <a:gd name="connsiteY24" fmla="*/ 1880280 h 2026424"/>
                <a:gd name="connsiteX25" fmla="*/ 1231317 w 1844463"/>
                <a:gd name="connsiteY25" fmla="*/ 1712295 h 2026424"/>
                <a:gd name="connsiteX26" fmla="*/ 1123222 w 1844463"/>
                <a:gd name="connsiteY26" fmla="*/ 1613695 h 2026424"/>
                <a:gd name="connsiteX27" fmla="*/ 864671 w 1844463"/>
                <a:gd name="connsiteY27" fmla="*/ 1625016 h 2026424"/>
                <a:gd name="connsiteX28" fmla="*/ 729187 w 1844463"/>
                <a:gd name="connsiteY28" fmla="*/ 1766707 h 2026424"/>
                <a:gd name="connsiteX29" fmla="*/ 597355 w 1844463"/>
                <a:gd name="connsiteY29" fmla="*/ 1916068 h 2026424"/>
                <a:gd name="connsiteX30" fmla="*/ 375322 w 1844463"/>
                <a:gd name="connsiteY30" fmla="*/ 2024528 h 2026424"/>
                <a:gd name="connsiteX31" fmla="*/ 94130 w 1844463"/>
                <a:gd name="connsiteY31" fmla="*/ 1895253 h 2026424"/>
                <a:gd name="connsiteX32" fmla="*/ 5024 w 1844463"/>
                <a:gd name="connsiteY32" fmla="*/ 1652770 h 2026424"/>
                <a:gd name="connsiteX33" fmla="*/ 57246 w 1844463"/>
                <a:gd name="connsiteY33" fmla="*/ 1294157 h 2026424"/>
                <a:gd name="connsiteX34" fmla="*/ 251889 w 1844463"/>
                <a:gd name="connsiteY34" fmla="*/ 917286 h 2026424"/>
                <a:gd name="connsiteX35" fmla="*/ 437038 w 1844463"/>
                <a:gd name="connsiteY35" fmla="*/ 625138 h 2026424"/>
                <a:gd name="connsiteX36" fmla="*/ 569236 w 1844463"/>
                <a:gd name="connsiteY36" fmla="*/ 307061 h 2026424"/>
                <a:gd name="connsiteX37" fmla="*/ 578320 w 1844463"/>
                <a:gd name="connsiteY37" fmla="*/ 183263 h 2026424"/>
                <a:gd name="connsiteX38" fmla="*/ 576044 w 1844463"/>
                <a:gd name="connsiteY38" fmla="*/ 138862 h 2026424"/>
                <a:gd name="connsiteX0" fmla="*/ 576044 w 1844463"/>
                <a:gd name="connsiteY0" fmla="*/ 161722 h 2049284"/>
                <a:gd name="connsiteX1" fmla="*/ 492766 w 1844463"/>
                <a:gd name="connsiteY1" fmla="*/ 0 h 2049284"/>
                <a:gd name="connsiteX2" fmla="*/ 664434 w 1844463"/>
                <a:gd name="connsiteY2" fmla="*/ 192530 h 2049284"/>
                <a:gd name="connsiteX3" fmla="*/ 623283 w 1844463"/>
                <a:gd name="connsiteY3" fmla="*/ 444589 h 2049284"/>
                <a:gd name="connsiteX4" fmla="*/ 462236 w 1844463"/>
                <a:gd name="connsiteY4" fmla="*/ 773257 h 2049284"/>
                <a:gd name="connsiteX5" fmla="*/ 282200 w 1844463"/>
                <a:gd name="connsiteY5" fmla="*/ 1046050 h 2049284"/>
                <a:gd name="connsiteX6" fmla="*/ 98511 w 1844463"/>
                <a:gd name="connsiteY6" fmla="*/ 1450310 h 2049284"/>
                <a:gd name="connsiteX7" fmla="*/ 112754 w 1844463"/>
                <a:gd name="connsiteY7" fmla="*/ 1759988 h 2049284"/>
                <a:gd name="connsiteX8" fmla="*/ 243490 w 1844463"/>
                <a:gd name="connsiteY8" fmla="*/ 1927607 h 2049284"/>
                <a:gd name="connsiteX9" fmla="*/ 450186 w 1844463"/>
                <a:gd name="connsiteY9" fmla="*/ 1932720 h 2049284"/>
                <a:gd name="connsiteX10" fmla="*/ 584573 w 1844463"/>
                <a:gd name="connsiteY10" fmla="*/ 1814400 h 2049284"/>
                <a:gd name="connsiteX11" fmla="*/ 723709 w 1844463"/>
                <a:gd name="connsiteY11" fmla="*/ 1650432 h 2049284"/>
                <a:gd name="connsiteX12" fmla="*/ 879278 w 1844463"/>
                <a:gd name="connsiteY12" fmla="*/ 1530651 h 2049284"/>
                <a:gd name="connsiteX13" fmla="*/ 1147690 w 1844463"/>
                <a:gd name="connsiteY13" fmla="*/ 1548180 h 2049284"/>
                <a:gd name="connsiteX14" fmla="*/ 1277330 w 1844463"/>
                <a:gd name="connsiteY14" fmla="*/ 1656275 h 2049284"/>
                <a:gd name="connsiteX15" fmla="*/ 1401129 w 1844463"/>
                <a:gd name="connsiteY15" fmla="*/ 1806731 h 2049284"/>
                <a:gd name="connsiteX16" fmla="*/ 1548663 w 1844463"/>
                <a:gd name="connsiteY16" fmla="*/ 1934911 h 2049284"/>
                <a:gd name="connsiteX17" fmla="*/ 1608188 w 1844463"/>
                <a:gd name="connsiteY17" fmla="*/ 1954631 h 2049284"/>
                <a:gd name="connsiteX18" fmla="*/ 1719935 w 1844463"/>
                <a:gd name="connsiteY18" fmla="*/ 1906792 h 2049284"/>
                <a:gd name="connsiteX19" fmla="*/ 1758645 w 1844463"/>
                <a:gd name="connsiteY19" fmla="*/ 1810748 h 2049284"/>
                <a:gd name="connsiteX20" fmla="*/ 1775809 w 1844463"/>
                <a:gd name="connsiteY20" fmla="*/ 1800888 h 2049284"/>
                <a:gd name="connsiteX21" fmla="*/ 1844463 w 1844463"/>
                <a:gd name="connsiteY21" fmla="*/ 1799427 h 2049284"/>
                <a:gd name="connsiteX22" fmla="*/ 1750611 w 1844463"/>
                <a:gd name="connsiteY22" fmla="*/ 1996263 h 2049284"/>
                <a:gd name="connsiteX23" fmla="*/ 1535516 w 1844463"/>
                <a:gd name="connsiteY23" fmla="*/ 2022190 h 2049284"/>
                <a:gd name="connsiteX24" fmla="*/ 1374469 w 1844463"/>
                <a:gd name="connsiteY24" fmla="*/ 1903140 h 2049284"/>
                <a:gd name="connsiteX25" fmla="*/ 1231317 w 1844463"/>
                <a:gd name="connsiteY25" fmla="*/ 1735155 h 2049284"/>
                <a:gd name="connsiteX26" fmla="*/ 1123222 w 1844463"/>
                <a:gd name="connsiteY26" fmla="*/ 1636555 h 2049284"/>
                <a:gd name="connsiteX27" fmla="*/ 864671 w 1844463"/>
                <a:gd name="connsiteY27" fmla="*/ 1647876 h 2049284"/>
                <a:gd name="connsiteX28" fmla="*/ 729187 w 1844463"/>
                <a:gd name="connsiteY28" fmla="*/ 1789567 h 2049284"/>
                <a:gd name="connsiteX29" fmla="*/ 597355 w 1844463"/>
                <a:gd name="connsiteY29" fmla="*/ 1938928 h 2049284"/>
                <a:gd name="connsiteX30" fmla="*/ 375322 w 1844463"/>
                <a:gd name="connsiteY30" fmla="*/ 2047388 h 2049284"/>
                <a:gd name="connsiteX31" fmla="*/ 94130 w 1844463"/>
                <a:gd name="connsiteY31" fmla="*/ 1918113 h 2049284"/>
                <a:gd name="connsiteX32" fmla="*/ 5024 w 1844463"/>
                <a:gd name="connsiteY32" fmla="*/ 1675630 h 2049284"/>
                <a:gd name="connsiteX33" fmla="*/ 57246 w 1844463"/>
                <a:gd name="connsiteY33" fmla="*/ 1317017 h 2049284"/>
                <a:gd name="connsiteX34" fmla="*/ 251889 w 1844463"/>
                <a:gd name="connsiteY34" fmla="*/ 940146 h 2049284"/>
                <a:gd name="connsiteX35" fmla="*/ 437038 w 1844463"/>
                <a:gd name="connsiteY35" fmla="*/ 647998 h 2049284"/>
                <a:gd name="connsiteX36" fmla="*/ 569236 w 1844463"/>
                <a:gd name="connsiteY36" fmla="*/ 329921 h 2049284"/>
                <a:gd name="connsiteX37" fmla="*/ 578320 w 1844463"/>
                <a:gd name="connsiteY37" fmla="*/ 206123 h 2049284"/>
                <a:gd name="connsiteX38" fmla="*/ 576044 w 1844463"/>
                <a:gd name="connsiteY38" fmla="*/ 161722 h 2049284"/>
                <a:gd name="connsiteX0" fmla="*/ 576044 w 1844463"/>
                <a:gd name="connsiteY0" fmla="*/ 161724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76044 w 1844463"/>
                <a:gd name="connsiteY38" fmla="*/ 161724 h 2049286"/>
                <a:gd name="connsiteX0" fmla="*/ 576044 w 1844463"/>
                <a:gd name="connsiteY0" fmla="*/ 161724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76044 w 1844463"/>
                <a:gd name="connsiteY38" fmla="*/ 161724 h 2049286"/>
                <a:gd name="connsiteX0" fmla="*/ 504199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4199 w 1844463"/>
                <a:gd name="connsiteY38" fmla="*/ 119270 h 2049286"/>
                <a:gd name="connsiteX0" fmla="*/ 504199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4199 w 1844463"/>
                <a:gd name="connsiteY38" fmla="*/ 119270 h 2049286"/>
                <a:gd name="connsiteX0" fmla="*/ 504199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4199 w 1844463"/>
                <a:gd name="connsiteY38" fmla="*/ 119270 h 2049286"/>
                <a:gd name="connsiteX0" fmla="*/ 494402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494402 w 1844463"/>
                <a:gd name="connsiteY38" fmla="*/ 119270 h 2049286"/>
                <a:gd name="connsiteX0" fmla="*/ 494402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494402 w 1844463"/>
                <a:gd name="connsiteY38" fmla="*/ 119270 h 2049286"/>
                <a:gd name="connsiteX0" fmla="*/ 500933 w 1844463"/>
                <a:gd name="connsiteY0" fmla="*/ 99676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0933 w 1844463"/>
                <a:gd name="connsiteY38" fmla="*/ 99676 h 2049286"/>
                <a:gd name="connsiteX0" fmla="*/ 500933 w 1844463"/>
                <a:gd name="connsiteY0" fmla="*/ 99676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0933 w 1844463"/>
                <a:gd name="connsiteY38" fmla="*/ 99676 h 2049286"/>
                <a:gd name="connsiteX0" fmla="*/ 500933 w 1844463"/>
                <a:gd name="connsiteY0" fmla="*/ 99677 h 2049287"/>
                <a:gd name="connsiteX1" fmla="*/ 492766 w 1844463"/>
                <a:gd name="connsiteY1" fmla="*/ 3 h 2049287"/>
                <a:gd name="connsiteX2" fmla="*/ 664434 w 1844463"/>
                <a:gd name="connsiteY2" fmla="*/ 192533 h 2049287"/>
                <a:gd name="connsiteX3" fmla="*/ 623283 w 1844463"/>
                <a:gd name="connsiteY3" fmla="*/ 444592 h 2049287"/>
                <a:gd name="connsiteX4" fmla="*/ 462236 w 1844463"/>
                <a:gd name="connsiteY4" fmla="*/ 773260 h 2049287"/>
                <a:gd name="connsiteX5" fmla="*/ 282200 w 1844463"/>
                <a:gd name="connsiteY5" fmla="*/ 1046053 h 2049287"/>
                <a:gd name="connsiteX6" fmla="*/ 98511 w 1844463"/>
                <a:gd name="connsiteY6" fmla="*/ 1450313 h 2049287"/>
                <a:gd name="connsiteX7" fmla="*/ 112754 w 1844463"/>
                <a:gd name="connsiteY7" fmla="*/ 1759991 h 2049287"/>
                <a:gd name="connsiteX8" fmla="*/ 243490 w 1844463"/>
                <a:gd name="connsiteY8" fmla="*/ 1927610 h 2049287"/>
                <a:gd name="connsiteX9" fmla="*/ 450186 w 1844463"/>
                <a:gd name="connsiteY9" fmla="*/ 1932723 h 2049287"/>
                <a:gd name="connsiteX10" fmla="*/ 584573 w 1844463"/>
                <a:gd name="connsiteY10" fmla="*/ 1814403 h 2049287"/>
                <a:gd name="connsiteX11" fmla="*/ 723709 w 1844463"/>
                <a:gd name="connsiteY11" fmla="*/ 1650435 h 2049287"/>
                <a:gd name="connsiteX12" fmla="*/ 879278 w 1844463"/>
                <a:gd name="connsiteY12" fmla="*/ 1530654 h 2049287"/>
                <a:gd name="connsiteX13" fmla="*/ 1147690 w 1844463"/>
                <a:gd name="connsiteY13" fmla="*/ 1548183 h 2049287"/>
                <a:gd name="connsiteX14" fmla="*/ 1277330 w 1844463"/>
                <a:gd name="connsiteY14" fmla="*/ 1656278 h 2049287"/>
                <a:gd name="connsiteX15" fmla="*/ 1401129 w 1844463"/>
                <a:gd name="connsiteY15" fmla="*/ 1806734 h 2049287"/>
                <a:gd name="connsiteX16" fmla="*/ 1548663 w 1844463"/>
                <a:gd name="connsiteY16" fmla="*/ 1934914 h 2049287"/>
                <a:gd name="connsiteX17" fmla="*/ 1608188 w 1844463"/>
                <a:gd name="connsiteY17" fmla="*/ 1954634 h 2049287"/>
                <a:gd name="connsiteX18" fmla="*/ 1719935 w 1844463"/>
                <a:gd name="connsiteY18" fmla="*/ 1906795 h 2049287"/>
                <a:gd name="connsiteX19" fmla="*/ 1758645 w 1844463"/>
                <a:gd name="connsiteY19" fmla="*/ 1810751 h 2049287"/>
                <a:gd name="connsiteX20" fmla="*/ 1775809 w 1844463"/>
                <a:gd name="connsiteY20" fmla="*/ 1800891 h 2049287"/>
                <a:gd name="connsiteX21" fmla="*/ 1844463 w 1844463"/>
                <a:gd name="connsiteY21" fmla="*/ 1799430 h 2049287"/>
                <a:gd name="connsiteX22" fmla="*/ 1750611 w 1844463"/>
                <a:gd name="connsiteY22" fmla="*/ 1996266 h 2049287"/>
                <a:gd name="connsiteX23" fmla="*/ 1535516 w 1844463"/>
                <a:gd name="connsiteY23" fmla="*/ 2022193 h 2049287"/>
                <a:gd name="connsiteX24" fmla="*/ 1374469 w 1844463"/>
                <a:gd name="connsiteY24" fmla="*/ 1903143 h 2049287"/>
                <a:gd name="connsiteX25" fmla="*/ 1231317 w 1844463"/>
                <a:gd name="connsiteY25" fmla="*/ 1735158 h 2049287"/>
                <a:gd name="connsiteX26" fmla="*/ 1123222 w 1844463"/>
                <a:gd name="connsiteY26" fmla="*/ 1636558 h 2049287"/>
                <a:gd name="connsiteX27" fmla="*/ 864671 w 1844463"/>
                <a:gd name="connsiteY27" fmla="*/ 1647879 h 2049287"/>
                <a:gd name="connsiteX28" fmla="*/ 729187 w 1844463"/>
                <a:gd name="connsiteY28" fmla="*/ 1789570 h 2049287"/>
                <a:gd name="connsiteX29" fmla="*/ 597355 w 1844463"/>
                <a:gd name="connsiteY29" fmla="*/ 1938931 h 2049287"/>
                <a:gd name="connsiteX30" fmla="*/ 375322 w 1844463"/>
                <a:gd name="connsiteY30" fmla="*/ 2047391 h 2049287"/>
                <a:gd name="connsiteX31" fmla="*/ 94130 w 1844463"/>
                <a:gd name="connsiteY31" fmla="*/ 1918116 h 2049287"/>
                <a:gd name="connsiteX32" fmla="*/ 5024 w 1844463"/>
                <a:gd name="connsiteY32" fmla="*/ 1675633 h 2049287"/>
                <a:gd name="connsiteX33" fmla="*/ 57246 w 1844463"/>
                <a:gd name="connsiteY33" fmla="*/ 1317020 h 2049287"/>
                <a:gd name="connsiteX34" fmla="*/ 251889 w 1844463"/>
                <a:gd name="connsiteY34" fmla="*/ 940149 h 2049287"/>
                <a:gd name="connsiteX35" fmla="*/ 437038 w 1844463"/>
                <a:gd name="connsiteY35" fmla="*/ 648001 h 2049287"/>
                <a:gd name="connsiteX36" fmla="*/ 569236 w 1844463"/>
                <a:gd name="connsiteY36" fmla="*/ 329924 h 2049287"/>
                <a:gd name="connsiteX37" fmla="*/ 578320 w 1844463"/>
                <a:gd name="connsiteY37" fmla="*/ 206126 h 2049287"/>
                <a:gd name="connsiteX38" fmla="*/ 500933 w 1844463"/>
                <a:gd name="connsiteY38" fmla="*/ 99677 h 2049287"/>
                <a:gd name="connsiteX0" fmla="*/ 494402 w 1844463"/>
                <a:gd name="connsiteY0" fmla="*/ 89880 h 2049287"/>
                <a:gd name="connsiteX1" fmla="*/ 492766 w 1844463"/>
                <a:gd name="connsiteY1" fmla="*/ 3 h 2049287"/>
                <a:gd name="connsiteX2" fmla="*/ 664434 w 1844463"/>
                <a:gd name="connsiteY2" fmla="*/ 192533 h 2049287"/>
                <a:gd name="connsiteX3" fmla="*/ 623283 w 1844463"/>
                <a:gd name="connsiteY3" fmla="*/ 444592 h 2049287"/>
                <a:gd name="connsiteX4" fmla="*/ 462236 w 1844463"/>
                <a:gd name="connsiteY4" fmla="*/ 773260 h 2049287"/>
                <a:gd name="connsiteX5" fmla="*/ 282200 w 1844463"/>
                <a:gd name="connsiteY5" fmla="*/ 1046053 h 2049287"/>
                <a:gd name="connsiteX6" fmla="*/ 98511 w 1844463"/>
                <a:gd name="connsiteY6" fmla="*/ 1450313 h 2049287"/>
                <a:gd name="connsiteX7" fmla="*/ 112754 w 1844463"/>
                <a:gd name="connsiteY7" fmla="*/ 1759991 h 2049287"/>
                <a:gd name="connsiteX8" fmla="*/ 243490 w 1844463"/>
                <a:gd name="connsiteY8" fmla="*/ 1927610 h 2049287"/>
                <a:gd name="connsiteX9" fmla="*/ 450186 w 1844463"/>
                <a:gd name="connsiteY9" fmla="*/ 1932723 h 2049287"/>
                <a:gd name="connsiteX10" fmla="*/ 584573 w 1844463"/>
                <a:gd name="connsiteY10" fmla="*/ 1814403 h 2049287"/>
                <a:gd name="connsiteX11" fmla="*/ 723709 w 1844463"/>
                <a:gd name="connsiteY11" fmla="*/ 1650435 h 2049287"/>
                <a:gd name="connsiteX12" fmla="*/ 879278 w 1844463"/>
                <a:gd name="connsiteY12" fmla="*/ 1530654 h 2049287"/>
                <a:gd name="connsiteX13" fmla="*/ 1147690 w 1844463"/>
                <a:gd name="connsiteY13" fmla="*/ 1548183 h 2049287"/>
                <a:gd name="connsiteX14" fmla="*/ 1277330 w 1844463"/>
                <a:gd name="connsiteY14" fmla="*/ 1656278 h 2049287"/>
                <a:gd name="connsiteX15" fmla="*/ 1401129 w 1844463"/>
                <a:gd name="connsiteY15" fmla="*/ 1806734 h 2049287"/>
                <a:gd name="connsiteX16" fmla="*/ 1548663 w 1844463"/>
                <a:gd name="connsiteY16" fmla="*/ 1934914 h 2049287"/>
                <a:gd name="connsiteX17" fmla="*/ 1608188 w 1844463"/>
                <a:gd name="connsiteY17" fmla="*/ 1954634 h 2049287"/>
                <a:gd name="connsiteX18" fmla="*/ 1719935 w 1844463"/>
                <a:gd name="connsiteY18" fmla="*/ 1906795 h 2049287"/>
                <a:gd name="connsiteX19" fmla="*/ 1758645 w 1844463"/>
                <a:gd name="connsiteY19" fmla="*/ 1810751 h 2049287"/>
                <a:gd name="connsiteX20" fmla="*/ 1775809 w 1844463"/>
                <a:gd name="connsiteY20" fmla="*/ 1800891 h 2049287"/>
                <a:gd name="connsiteX21" fmla="*/ 1844463 w 1844463"/>
                <a:gd name="connsiteY21" fmla="*/ 1799430 h 2049287"/>
                <a:gd name="connsiteX22" fmla="*/ 1750611 w 1844463"/>
                <a:gd name="connsiteY22" fmla="*/ 1996266 h 2049287"/>
                <a:gd name="connsiteX23" fmla="*/ 1535516 w 1844463"/>
                <a:gd name="connsiteY23" fmla="*/ 2022193 h 2049287"/>
                <a:gd name="connsiteX24" fmla="*/ 1374469 w 1844463"/>
                <a:gd name="connsiteY24" fmla="*/ 1903143 h 2049287"/>
                <a:gd name="connsiteX25" fmla="*/ 1231317 w 1844463"/>
                <a:gd name="connsiteY25" fmla="*/ 1735158 h 2049287"/>
                <a:gd name="connsiteX26" fmla="*/ 1123222 w 1844463"/>
                <a:gd name="connsiteY26" fmla="*/ 1636558 h 2049287"/>
                <a:gd name="connsiteX27" fmla="*/ 864671 w 1844463"/>
                <a:gd name="connsiteY27" fmla="*/ 1647879 h 2049287"/>
                <a:gd name="connsiteX28" fmla="*/ 729187 w 1844463"/>
                <a:gd name="connsiteY28" fmla="*/ 1789570 h 2049287"/>
                <a:gd name="connsiteX29" fmla="*/ 597355 w 1844463"/>
                <a:gd name="connsiteY29" fmla="*/ 1938931 h 2049287"/>
                <a:gd name="connsiteX30" fmla="*/ 375322 w 1844463"/>
                <a:gd name="connsiteY30" fmla="*/ 2047391 h 2049287"/>
                <a:gd name="connsiteX31" fmla="*/ 94130 w 1844463"/>
                <a:gd name="connsiteY31" fmla="*/ 1918116 h 2049287"/>
                <a:gd name="connsiteX32" fmla="*/ 5024 w 1844463"/>
                <a:gd name="connsiteY32" fmla="*/ 1675633 h 2049287"/>
                <a:gd name="connsiteX33" fmla="*/ 57246 w 1844463"/>
                <a:gd name="connsiteY33" fmla="*/ 1317020 h 2049287"/>
                <a:gd name="connsiteX34" fmla="*/ 251889 w 1844463"/>
                <a:gd name="connsiteY34" fmla="*/ 940149 h 2049287"/>
                <a:gd name="connsiteX35" fmla="*/ 437038 w 1844463"/>
                <a:gd name="connsiteY35" fmla="*/ 648001 h 2049287"/>
                <a:gd name="connsiteX36" fmla="*/ 569236 w 1844463"/>
                <a:gd name="connsiteY36" fmla="*/ 329924 h 2049287"/>
                <a:gd name="connsiteX37" fmla="*/ 578320 w 1844463"/>
                <a:gd name="connsiteY37" fmla="*/ 206126 h 2049287"/>
                <a:gd name="connsiteX38" fmla="*/ 494402 w 1844463"/>
                <a:gd name="connsiteY38" fmla="*/ 89880 h 2049287"/>
                <a:gd name="connsiteX0" fmla="*/ 1124964 w 2475025"/>
                <a:gd name="connsiteY0" fmla="*/ 252679 h 2212086"/>
                <a:gd name="connsiteX1" fmla="*/ 0 w 2475025"/>
                <a:gd name="connsiteY1" fmla="*/ 1 h 2212086"/>
                <a:gd name="connsiteX2" fmla="*/ 1294996 w 2475025"/>
                <a:gd name="connsiteY2" fmla="*/ 355332 h 2212086"/>
                <a:gd name="connsiteX3" fmla="*/ 1253845 w 2475025"/>
                <a:gd name="connsiteY3" fmla="*/ 607391 h 2212086"/>
                <a:gd name="connsiteX4" fmla="*/ 1092798 w 2475025"/>
                <a:gd name="connsiteY4" fmla="*/ 936059 h 2212086"/>
                <a:gd name="connsiteX5" fmla="*/ 912762 w 2475025"/>
                <a:gd name="connsiteY5" fmla="*/ 1208852 h 2212086"/>
                <a:gd name="connsiteX6" fmla="*/ 729073 w 2475025"/>
                <a:gd name="connsiteY6" fmla="*/ 1613112 h 2212086"/>
                <a:gd name="connsiteX7" fmla="*/ 743316 w 2475025"/>
                <a:gd name="connsiteY7" fmla="*/ 1922790 h 2212086"/>
                <a:gd name="connsiteX8" fmla="*/ 874052 w 2475025"/>
                <a:gd name="connsiteY8" fmla="*/ 2090409 h 2212086"/>
                <a:gd name="connsiteX9" fmla="*/ 1080748 w 2475025"/>
                <a:gd name="connsiteY9" fmla="*/ 2095522 h 2212086"/>
                <a:gd name="connsiteX10" fmla="*/ 1215135 w 2475025"/>
                <a:gd name="connsiteY10" fmla="*/ 1977202 h 2212086"/>
                <a:gd name="connsiteX11" fmla="*/ 1354271 w 2475025"/>
                <a:gd name="connsiteY11" fmla="*/ 1813234 h 2212086"/>
                <a:gd name="connsiteX12" fmla="*/ 1509840 w 2475025"/>
                <a:gd name="connsiteY12" fmla="*/ 1693453 h 2212086"/>
                <a:gd name="connsiteX13" fmla="*/ 1778252 w 2475025"/>
                <a:gd name="connsiteY13" fmla="*/ 1710982 h 2212086"/>
                <a:gd name="connsiteX14" fmla="*/ 1907892 w 2475025"/>
                <a:gd name="connsiteY14" fmla="*/ 1819077 h 2212086"/>
                <a:gd name="connsiteX15" fmla="*/ 2031691 w 2475025"/>
                <a:gd name="connsiteY15" fmla="*/ 1969533 h 2212086"/>
                <a:gd name="connsiteX16" fmla="*/ 2179225 w 2475025"/>
                <a:gd name="connsiteY16" fmla="*/ 2097713 h 2212086"/>
                <a:gd name="connsiteX17" fmla="*/ 2238750 w 2475025"/>
                <a:gd name="connsiteY17" fmla="*/ 2117433 h 2212086"/>
                <a:gd name="connsiteX18" fmla="*/ 2350497 w 2475025"/>
                <a:gd name="connsiteY18" fmla="*/ 2069594 h 2212086"/>
                <a:gd name="connsiteX19" fmla="*/ 2389207 w 2475025"/>
                <a:gd name="connsiteY19" fmla="*/ 1973550 h 2212086"/>
                <a:gd name="connsiteX20" fmla="*/ 2406371 w 2475025"/>
                <a:gd name="connsiteY20" fmla="*/ 1963690 h 2212086"/>
                <a:gd name="connsiteX21" fmla="*/ 2475025 w 2475025"/>
                <a:gd name="connsiteY21" fmla="*/ 1962229 h 2212086"/>
                <a:gd name="connsiteX22" fmla="*/ 2381173 w 2475025"/>
                <a:gd name="connsiteY22" fmla="*/ 2159065 h 2212086"/>
                <a:gd name="connsiteX23" fmla="*/ 2166078 w 2475025"/>
                <a:gd name="connsiteY23" fmla="*/ 2184992 h 2212086"/>
                <a:gd name="connsiteX24" fmla="*/ 2005031 w 2475025"/>
                <a:gd name="connsiteY24" fmla="*/ 2065942 h 2212086"/>
                <a:gd name="connsiteX25" fmla="*/ 1861879 w 2475025"/>
                <a:gd name="connsiteY25" fmla="*/ 1897957 h 2212086"/>
                <a:gd name="connsiteX26" fmla="*/ 1753784 w 2475025"/>
                <a:gd name="connsiteY26" fmla="*/ 1799357 h 2212086"/>
                <a:gd name="connsiteX27" fmla="*/ 1495233 w 2475025"/>
                <a:gd name="connsiteY27" fmla="*/ 1810678 h 2212086"/>
                <a:gd name="connsiteX28" fmla="*/ 1359749 w 2475025"/>
                <a:gd name="connsiteY28" fmla="*/ 1952369 h 2212086"/>
                <a:gd name="connsiteX29" fmla="*/ 1227917 w 2475025"/>
                <a:gd name="connsiteY29" fmla="*/ 2101730 h 2212086"/>
                <a:gd name="connsiteX30" fmla="*/ 1005884 w 2475025"/>
                <a:gd name="connsiteY30" fmla="*/ 2210190 h 2212086"/>
                <a:gd name="connsiteX31" fmla="*/ 724692 w 2475025"/>
                <a:gd name="connsiteY31" fmla="*/ 2080915 h 2212086"/>
                <a:gd name="connsiteX32" fmla="*/ 635586 w 2475025"/>
                <a:gd name="connsiteY32" fmla="*/ 1838432 h 2212086"/>
                <a:gd name="connsiteX33" fmla="*/ 687808 w 2475025"/>
                <a:gd name="connsiteY33" fmla="*/ 1479819 h 2212086"/>
                <a:gd name="connsiteX34" fmla="*/ 882451 w 2475025"/>
                <a:gd name="connsiteY34" fmla="*/ 1102948 h 2212086"/>
                <a:gd name="connsiteX35" fmla="*/ 1067600 w 2475025"/>
                <a:gd name="connsiteY35" fmla="*/ 810800 h 2212086"/>
                <a:gd name="connsiteX36" fmla="*/ 1199798 w 2475025"/>
                <a:gd name="connsiteY36" fmla="*/ 492723 h 2212086"/>
                <a:gd name="connsiteX37" fmla="*/ 1208882 w 2475025"/>
                <a:gd name="connsiteY37" fmla="*/ 368925 h 2212086"/>
                <a:gd name="connsiteX38" fmla="*/ 1124964 w 2475025"/>
                <a:gd name="connsiteY38" fmla="*/ 252679 h 2212086"/>
                <a:gd name="connsiteX0" fmla="*/ 298 w 2522528"/>
                <a:gd name="connsiteY0" fmla="*/ 60031 h 2212086"/>
                <a:gd name="connsiteX1" fmla="*/ 47503 w 2522528"/>
                <a:gd name="connsiteY1" fmla="*/ 1 h 2212086"/>
                <a:gd name="connsiteX2" fmla="*/ 1342499 w 2522528"/>
                <a:gd name="connsiteY2" fmla="*/ 355332 h 2212086"/>
                <a:gd name="connsiteX3" fmla="*/ 1301348 w 2522528"/>
                <a:gd name="connsiteY3" fmla="*/ 607391 h 2212086"/>
                <a:gd name="connsiteX4" fmla="*/ 1140301 w 2522528"/>
                <a:gd name="connsiteY4" fmla="*/ 936059 h 2212086"/>
                <a:gd name="connsiteX5" fmla="*/ 960265 w 2522528"/>
                <a:gd name="connsiteY5" fmla="*/ 1208852 h 2212086"/>
                <a:gd name="connsiteX6" fmla="*/ 776576 w 2522528"/>
                <a:gd name="connsiteY6" fmla="*/ 1613112 h 2212086"/>
                <a:gd name="connsiteX7" fmla="*/ 790819 w 2522528"/>
                <a:gd name="connsiteY7" fmla="*/ 1922790 h 2212086"/>
                <a:gd name="connsiteX8" fmla="*/ 921555 w 2522528"/>
                <a:gd name="connsiteY8" fmla="*/ 2090409 h 2212086"/>
                <a:gd name="connsiteX9" fmla="*/ 1128251 w 2522528"/>
                <a:gd name="connsiteY9" fmla="*/ 2095522 h 2212086"/>
                <a:gd name="connsiteX10" fmla="*/ 1262638 w 2522528"/>
                <a:gd name="connsiteY10" fmla="*/ 1977202 h 2212086"/>
                <a:gd name="connsiteX11" fmla="*/ 1401774 w 2522528"/>
                <a:gd name="connsiteY11" fmla="*/ 1813234 h 2212086"/>
                <a:gd name="connsiteX12" fmla="*/ 1557343 w 2522528"/>
                <a:gd name="connsiteY12" fmla="*/ 1693453 h 2212086"/>
                <a:gd name="connsiteX13" fmla="*/ 1825755 w 2522528"/>
                <a:gd name="connsiteY13" fmla="*/ 1710982 h 2212086"/>
                <a:gd name="connsiteX14" fmla="*/ 1955395 w 2522528"/>
                <a:gd name="connsiteY14" fmla="*/ 1819077 h 2212086"/>
                <a:gd name="connsiteX15" fmla="*/ 2079194 w 2522528"/>
                <a:gd name="connsiteY15" fmla="*/ 1969533 h 2212086"/>
                <a:gd name="connsiteX16" fmla="*/ 2226728 w 2522528"/>
                <a:gd name="connsiteY16" fmla="*/ 2097713 h 2212086"/>
                <a:gd name="connsiteX17" fmla="*/ 2286253 w 2522528"/>
                <a:gd name="connsiteY17" fmla="*/ 2117433 h 2212086"/>
                <a:gd name="connsiteX18" fmla="*/ 2398000 w 2522528"/>
                <a:gd name="connsiteY18" fmla="*/ 2069594 h 2212086"/>
                <a:gd name="connsiteX19" fmla="*/ 2436710 w 2522528"/>
                <a:gd name="connsiteY19" fmla="*/ 1973550 h 2212086"/>
                <a:gd name="connsiteX20" fmla="*/ 2453874 w 2522528"/>
                <a:gd name="connsiteY20" fmla="*/ 1963690 h 2212086"/>
                <a:gd name="connsiteX21" fmla="*/ 2522528 w 2522528"/>
                <a:gd name="connsiteY21" fmla="*/ 1962229 h 2212086"/>
                <a:gd name="connsiteX22" fmla="*/ 2428676 w 2522528"/>
                <a:gd name="connsiteY22" fmla="*/ 2159065 h 2212086"/>
                <a:gd name="connsiteX23" fmla="*/ 2213581 w 2522528"/>
                <a:gd name="connsiteY23" fmla="*/ 2184992 h 2212086"/>
                <a:gd name="connsiteX24" fmla="*/ 2052534 w 2522528"/>
                <a:gd name="connsiteY24" fmla="*/ 2065942 h 2212086"/>
                <a:gd name="connsiteX25" fmla="*/ 1909382 w 2522528"/>
                <a:gd name="connsiteY25" fmla="*/ 1897957 h 2212086"/>
                <a:gd name="connsiteX26" fmla="*/ 1801287 w 2522528"/>
                <a:gd name="connsiteY26" fmla="*/ 1799357 h 2212086"/>
                <a:gd name="connsiteX27" fmla="*/ 1542736 w 2522528"/>
                <a:gd name="connsiteY27" fmla="*/ 1810678 h 2212086"/>
                <a:gd name="connsiteX28" fmla="*/ 1407252 w 2522528"/>
                <a:gd name="connsiteY28" fmla="*/ 1952369 h 2212086"/>
                <a:gd name="connsiteX29" fmla="*/ 1275420 w 2522528"/>
                <a:gd name="connsiteY29" fmla="*/ 2101730 h 2212086"/>
                <a:gd name="connsiteX30" fmla="*/ 1053387 w 2522528"/>
                <a:gd name="connsiteY30" fmla="*/ 2210190 h 2212086"/>
                <a:gd name="connsiteX31" fmla="*/ 772195 w 2522528"/>
                <a:gd name="connsiteY31" fmla="*/ 2080915 h 2212086"/>
                <a:gd name="connsiteX32" fmla="*/ 683089 w 2522528"/>
                <a:gd name="connsiteY32" fmla="*/ 1838432 h 2212086"/>
                <a:gd name="connsiteX33" fmla="*/ 735311 w 2522528"/>
                <a:gd name="connsiteY33" fmla="*/ 1479819 h 2212086"/>
                <a:gd name="connsiteX34" fmla="*/ 929954 w 2522528"/>
                <a:gd name="connsiteY34" fmla="*/ 1102948 h 2212086"/>
                <a:gd name="connsiteX35" fmla="*/ 1115103 w 2522528"/>
                <a:gd name="connsiteY35" fmla="*/ 810800 h 2212086"/>
                <a:gd name="connsiteX36" fmla="*/ 1247301 w 2522528"/>
                <a:gd name="connsiteY36" fmla="*/ 492723 h 2212086"/>
                <a:gd name="connsiteX37" fmla="*/ 1256385 w 2522528"/>
                <a:gd name="connsiteY37" fmla="*/ 368925 h 2212086"/>
                <a:gd name="connsiteX38" fmla="*/ 298 w 2522528"/>
                <a:gd name="connsiteY38" fmla="*/ 60031 h 2212086"/>
                <a:gd name="connsiteX0" fmla="*/ 0 w 2522230"/>
                <a:gd name="connsiteY0" fmla="*/ 60031 h 2212086"/>
                <a:gd name="connsiteX1" fmla="*/ 47205 w 2522230"/>
                <a:gd name="connsiteY1" fmla="*/ 1 h 2212086"/>
                <a:gd name="connsiteX2" fmla="*/ 1342201 w 2522230"/>
                <a:gd name="connsiteY2" fmla="*/ 355332 h 2212086"/>
                <a:gd name="connsiteX3" fmla="*/ 1301050 w 2522230"/>
                <a:gd name="connsiteY3" fmla="*/ 607391 h 2212086"/>
                <a:gd name="connsiteX4" fmla="*/ 1140003 w 2522230"/>
                <a:gd name="connsiteY4" fmla="*/ 936059 h 2212086"/>
                <a:gd name="connsiteX5" fmla="*/ 959967 w 2522230"/>
                <a:gd name="connsiteY5" fmla="*/ 1208852 h 2212086"/>
                <a:gd name="connsiteX6" fmla="*/ 776278 w 2522230"/>
                <a:gd name="connsiteY6" fmla="*/ 1613112 h 2212086"/>
                <a:gd name="connsiteX7" fmla="*/ 790521 w 2522230"/>
                <a:gd name="connsiteY7" fmla="*/ 1922790 h 2212086"/>
                <a:gd name="connsiteX8" fmla="*/ 921257 w 2522230"/>
                <a:gd name="connsiteY8" fmla="*/ 2090409 h 2212086"/>
                <a:gd name="connsiteX9" fmla="*/ 1127953 w 2522230"/>
                <a:gd name="connsiteY9" fmla="*/ 2095522 h 2212086"/>
                <a:gd name="connsiteX10" fmla="*/ 1262340 w 2522230"/>
                <a:gd name="connsiteY10" fmla="*/ 1977202 h 2212086"/>
                <a:gd name="connsiteX11" fmla="*/ 1401476 w 2522230"/>
                <a:gd name="connsiteY11" fmla="*/ 1813234 h 2212086"/>
                <a:gd name="connsiteX12" fmla="*/ 1557045 w 2522230"/>
                <a:gd name="connsiteY12" fmla="*/ 1693453 h 2212086"/>
                <a:gd name="connsiteX13" fmla="*/ 1825457 w 2522230"/>
                <a:gd name="connsiteY13" fmla="*/ 1710982 h 2212086"/>
                <a:gd name="connsiteX14" fmla="*/ 1955097 w 2522230"/>
                <a:gd name="connsiteY14" fmla="*/ 1819077 h 2212086"/>
                <a:gd name="connsiteX15" fmla="*/ 2078896 w 2522230"/>
                <a:gd name="connsiteY15" fmla="*/ 1969533 h 2212086"/>
                <a:gd name="connsiteX16" fmla="*/ 2226430 w 2522230"/>
                <a:gd name="connsiteY16" fmla="*/ 2097713 h 2212086"/>
                <a:gd name="connsiteX17" fmla="*/ 2285955 w 2522230"/>
                <a:gd name="connsiteY17" fmla="*/ 2117433 h 2212086"/>
                <a:gd name="connsiteX18" fmla="*/ 2397702 w 2522230"/>
                <a:gd name="connsiteY18" fmla="*/ 2069594 h 2212086"/>
                <a:gd name="connsiteX19" fmla="*/ 2436412 w 2522230"/>
                <a:gd name="connsiteY19" fmla="*/ 1973550 h 2212086"/>
                <a:gd name="connsiteX20" fmla="*/ 2453576 w 2522230"/>
                <a:gd name="connsiteY20" fmla="*/ 1963690 h 2212086"/>
                <a:gd name="connsiteX21" fmla="*/ 2522230 w 2522230"/>
                <a:gd name="connsiteY21" fmla="*/ 1962229 h 2212086"/>
                <a:gd name="connsiteX22" fmla="*/ 2428378 w 2522230"/>
                <a:gd name="connsiteY22" fmla="*/ 2159065 h 2212086"/>
                <a:gd name="connsiteX23" fmla="*/ 2213283 w 2522230"/>
                <a:gd name="connsiteY23" fmla="*/ 2184992 h 2212086"/>
                <a:gd name="connsiteX24" fmla="*/ 2052236 w 2522230"/>
                <a:gd name="connsiteY24" fmla="*/ 2065942 h 2212086"/>
                <a:gd name="connsiteX25" fmla="*/ 1909084 w 2522230"/>
                <a:gd name="connsiteY25" fmla="*/ 1897957 h 2212086"/>
                <a:gd name="connsiteX26" fmla="*/ 1800989 w 2522230"/>
                <a:gd name="connsiteY26" fmla="*/ 1799357 h 2212086"/>
                <a:gd name="connsiteX27" fmla="*/ 1542438 w 2522230"/>
                <a:gd name="connsiteY27" fmla="*/ 1810678 h 2212086"/>
                <a:gd name="connsiteX28" fmla="*/ 1406954 w 2522230"/>
                <a:gd name="connsiteY28" fmla="*/ 1952369 h 2212086"/>
                <a:gd name="connsiteX29" fmla="*/ 1275122 w 2522230"/>
                <a:gd name="connsiteY29" fmla="*/ 2101730 h 2212086"/>
                <a:gd name="connsiteX30" fmla="*/ 1053089 w 2522230"/>
                <a:gd name="connsiteY30" fmla="*/ 2210190 h 2212086"/>
                <a:gd name="connsiteX31" fmla="*/ 771897 w 2522230"/>
                <a:gd name="connsiteY31" fmla="*/ 2080915 h 2212086"/>
                <a:gd name="connsiteX32" fmla="*/ 682791 w 2522230"/>
                <a:gd name="connsiteY32" fmla="*/ 1838432 h 2212086"/>
                <a:gd name="connsiteX33" fmla="*/ 735013 w 2522230"/>
                <a:gd name="connsiteY33" fmla="*/ 1479819 h 2212086"/>
                <a:gd name="connsiteX34" fmla="*/ 929656 w 2522230"/>
                <a:gd name="connsiteY34" fmla="*/ 1102948 h 2212086"/>
                <a:gd name="connsiteX35" fmla="*/ 1114805 w 2522230"/>
                <a:gd name="connsiteY35" fmla="*/ 810800 h 2212086"/>
                <a:gd name="connsiteX36" fmla="*/ 1247003 w 2522230"/>
                <a:gd name="connsiteY36" fmla="*/ 492723 h 2212086"/>
                <a:gd name="connsiteX37" fmla="*/ 1256087 w 2522230"/>
                <a:gd name="connsiteY37" fmla="*/ 368925 h 2212086"/>
                <a:gd name="connsiteX38" fmla="*/ 0 w 2522230"/>
                <a:gd name="connsiteY38" fmla="*/ 60031 h 2212086"/>
                <a:gd name="connsiteX0" fmla="*/ 0 w 2522230"/>
                <a:gd name="connsiteY0" fmla="*/ 60031 h 2212086"/>
                <a:gd name="connsiteX1" fmla="*/ 47205 w 2522230"/>
                <a:gd name="connsiteY1" fmla="*/ 1 h 2212086"/>
                <a:gd name="connsiteX2" fmla="*/ 1342201 w 2522230"/>
                <a:gd name="connsiteY2" fmla="*/ 355332 h 2212086"/>
                <a:gd name="connsiteX3" fmla="*/ 1301050 w 2522230"/>
                <a:gd name="connsiteY3" fmla="*/ 607391 h 2212086"/>
                <a:gd name="connsiteX4" fmla="*/ 1140003 w 2522230"/>
                <a:gd name="connsiteY4" fmla="*/ 936059 h 2212086"/>
                <a:gd name="connsiteX5" fmla="*/ 959967 w 2522230"/>
                <a:gd name="connsiteY5" fmla="*/ 1208852 h 2212086"/>
                <a:gd name="connsiteX6" fmla="*/ 776278 w 2522230"/>
                <a:gd name="connsiteY6" fmla="*/ 1613112 h 2212086"/>
                <a:gd name="connsiteX7" fmla="*/ 790521 w 2522230"/>
                <a:gd name="connsiteY7" fmla="*/ 1922790 h 2212086"/>
                <a:gd name="connsiteX8" fmla="*/ 921257 w 2522230"/>
                <a:gd name="connsiteY8" fmla="*/ 2090409 h 2212086"/>
                <a:gd name="connsiteX9" fmla="*/ 1127953 w 2522230"/>
                <a:gd name="connsiteY9" fmla="*/ 2095522 h 2212086"/>
                <a:gd name="connsiteX10" fmla="*/ 1262340 w 2522230"/>
                <a:gd name="connsiteY10" fmla="*/ 1977202 h 2212086"/>
                <a:gd name="connsiteX11" fmla="*/ 1401476 w 2522230"/>
                <a:gd name="connsiteY11" fmla="*/ 1813234 h 2212086"/>
                <a:gd name="connsiteX12" fmla="*/ 1557045 w 2522230"/>
                <a:gd name="connsiteY12" fmla="*/ 1693453 h 2212086"/>
                <a:gd name="connsiteX13" fmla="*/ 1825457 w 2522230"/>
                <a:gd name="connsiteY13" fmla="*/ 1710982 h 2212086"/>
                <a:gd name="connsiteX14" fmla="*/ 1955097 w 2522230"/>
                <a:gd name="connsiteY14" fmla="*/ 1819077 h 2212086"/>
                <a:gd name="connsiteX15" fmla="*/ 2078896 w 2522230"/>
                <a:gd name="connsiteY15" fmla="*/ 1969533 h 2212086"/>
                <a:gd name="connsiteX16" fmla="*/ 2226430 w 2522230"/>
                <a:gd name="connsiteY16" fmla="*/ 2097713 h 2212086"/>
                <a:gd name="connsiteX17" fmla="*/ 2285955 w 2522230"/>
                <a:gd name="connsiteY17" fmla="*/ 2117433 h 2212086"/>
                <a:gd name="connsiteX18" fmla="*/ 2397702 w 2522230"/>
                <a:gd name="connsiteY18" fmla="*/ 2069594 h 2212086"/>
                <a:gd name="connsiteX19" fmla="*/ 2436412 w 2522230"/>
                <a:gd name="connsiteY19" fmla="*/ 1973550 h 2212086"/>
                <a:gd name="connsiteX20" fmla="*/ 2453576 w 2522230"/>
                <a:gd name="connsiteY20" fmla="*/ 1963690 h 2212086"/>
                <a:gd name="connsiteX21" fmla="*/ 2522230 w 2522230"/>
                <a:gd name="connsiteY21" fmla="*/ 1962229 h 2212086"/>
                <a:gd name="connsiteX22" fmla="*/ 2428378 w 2522230"/>
                <a:gd name="connsiteY22" fmla="*/ 2159065 h 2212086"/>
                <a:gd name="connsiteX23" fmla="*/ 2213283 w 2522230"/>
                <a:gd name="connsiteY23" fmla="*/ 2184992 h 2212086"/>
                <a:gd name="connsiteX24" fmla="*/ 2052236 w 2522230"/>
                <a:gd name="connsiteY24" fmla="*/ 2065942 h 2212086"/>
                <a:gd name="connsiteX25" fmla="*/ 1909084 w 2522230"/>
                <a:gd name="connsiteY25" fmla="*/ 1897957 h 2212086"/>
                <a:gd name="connsiteX26" fmla="*/ 1800989 w 2522230"/>
                <a:gd name="connsiteY26" fmla="*/ 1799357 h 2212086"/>
                <a:gd name="connsiteX27" fmla="*/ 1542438 w 2522230"/>
                <a:gd name="connsiteY27" fmla="*/ 1810678 h 2212086"/>
                <a:gd name="connsiteX28" fmla="*/ 1406954 w 2522230"/>
                <a:gd name="connsiteY28" fmla="*/ 1952369 h 2212086"/>
                <a:gd name="connsiteX29" fmla="*/ 1275122 w 2522230"/>
                <a:gd name="connsiteY29" fmla="*/ 2101730 h 2212086"/>
                <a:gd name="connsiteX30" fmla="*/ 1053089 w 2522230"/>
                <a:gd name="connsiteY30" fmla="*/ 2210190 h 2212086"/>
                <a:gd name="connsiteX31" fmla="*/ 771897 w 2522230"/>
                <a:gd name="connsiteY31" fmla="*/ 2080915 h 2212086"/>
                <a:gd name="connsiteX32" fmla="*/ 682791 w 2522230"/>
                <a:gd name="connsiteY32" fmla="*/ 1838432 h 2212086"/>
                <a:gd name="connsiteX33" fmla="*/ 735013 w 2522230"/>
                <a:gd name="connsiteY33" fmla="*/ 1479819 h 2212086"/>
                <a:gd name="connsiteX34" fmla="*/ 929656 w 2522230"/>
                <a:gd name="connsiteY34" fmla="*/ 1102948 h 2212086"/>
                <a:gd name="connsiteX35" fmla="*/ 1114805 w 2522230"/>
                <a:gd name="connsiteY35" fmla="*/ 810800 h 2212086"/>
                <a:gd name="connsiteX36" fmla="*/ 1247003 w 2522230"/>
                <a:gd name="connsiteY36" fmla="*/ 492723 h 2212086"/>
                <a:gd name="connsiteX37" fmla="*/ 1256087 w 2522230"/>
                <a:gd name="connsiteY37" fmla="*/ 368925 h 2212086"/>
                <a:gd name="connsiteX38" fmla="*/ 0 w 2522230"/>
                <a:gd name="connsiteY38" fmla="*/ 60031 h 2212086"/>
                <a:gd name="connsiteX0" fmla="*/ 0 w 2522230"/>
                <a:gd name="connsiteY0" fmla="*/ 60031 h 2212086"/>
                <a:gd name="connsiteX1" fmla="*/ 47205 w 2522230"/>
                <a:gd name="connsiteY1" fmla="*/ 1 h 2212086"/>
                <a:gd name="connsiteX2" fmla="*/ 1342201 w 2522230"/>
                <a:gd name="connsiteY2" fmla="*/ 355332 h 2212086"/>
                <a:gd name="connsiteX3" fmla="*/ 1301050 w 2522230"/>
                <a:gd name="connsiteY3" fmla="*/ 607391 h 2212086"/>
                <a:gd name="connsiteX4" fmla="*/ 1140003 w 2522230"/>
                <a:gd name="connsiteY4" fmla="*/ 936059 h 2212086"/>
                <a:gd name="connsiteX5" fmla="*/ 959967 w 2522230"/>
                <a:gd name="connsiteY5" fmla="*/ 1208852 h 2212086"/>
                <a:gd name="connsiteX6" fmla="*/ 776278 w 2522230"/>
                <a:gd name="connsiteY6" fmla="*/ 1613112 h 2212086"/>
                <a:gd name="connsiteX7" fmla="*/ 790521 w 2522230"/>
                <a:gd name="connsiteY7" fmla="*/ 1922790 h 2212086"/>
                <a:gd name="connsiteX8" fmla="*/ 921257 w 2522230"/>
                <a:gd name="connsiteY8" fmla="*/ 2090409 h 2212086"/>
                <a:gd name="connsiteX9" fmla="*/ 1127953 w 2522230"/>
                <a:gd name="connsiteY9" fmla="*/ 2095522 h 2212086"/>
                <a:gd name="connsiteX10" fmla="*/ 1262340 w 2522230"/>
                <a:gd name="connsiteY10" fmla="*/ 1977202 h 2212086"/>
                <a:gd name="connsiteX11" fmla="*/ 1401476 w 2522230"/>
                <a:gd name="connsiteY11" fmla="*/ 1813234 h 2212086"/>
                <a:gd name="connsiteX12" fmla="*/ 1557045 w 2522230"/>
                <a:gd name="connsiteY12" fmla="*/ 1693453 h 2212086"/>
                <a:gd name="connsiteX13" fmla="*/ 1825457 w 2522230"/>
                <a:gd name="connsiteY13" fmla="*/ 1710982 h 2212086"/>
                <a:gd name="connsiteX14" fmla="*/ 1955097 w 2522230"/>
                <a:gd name="connsiteY14" fmla="*/ 1819077 h 2212086"/>
                <a:gd name="connsiteX15" fmla="*/ 2078896 w 2522230"/>
                <a:gd name="connsiteY15" fmla="*/ 1969533 h 2212086"/>
                <a:gd name="connsiteX16" fmla="*/ 2226430 w 2522230"/>
                <a:gd name="connsiteY16" fmla="*/ 2097713 h 2212086"/>
                <a:gd name="connsiteX17" fmla="*/ 2285955 w 2522230"/>
                <a:gd name="connsiteY17" fmla="*/ 2117433 h 2212086"/>
                <a:gd name="connsiteX18" fmla="*/ 2397702 w 2522230"/>
                <a:gd name="connsiteY18" fmla="*/ 2069594 h 2212086"/>
                <a:gd name="connsiteX19" fmla="*/ 2436412 w 2522230"/>
                <a:gd name="connsiteY19" fmla="*/ 1973550 h 2212086"/>
                <a:gd name="connsiteX20" fmla="*/ 2453576 w 2522230"/>
                <a:gd name="connsiteY20" fmla="*/ 1963690 h 2212086"/>
                <a:gd name="connsiteX21" fmla="*/ 2522230 w 2522230"/>
                <a:gd name="connsiteY21" fmla="*/ 1962229 h 2212086"/>
                <a:gd name="connsiteX22" fmla="*/ 2428378 w 2522230"/>
                <a:gd name="connsiteY22" fmla="*/ 2159065 h 2212086"/>
                <a:gd name="connsiteX23" fmla="*/ 2213283 w 2522230"/>
                <a:gd name="connsiteY23" fmla="*/ 2184992 h 2212086"/>
                <a:gd name="connsiteX24" fmla="*/ 2052236 w 2522230"/>
                <a:gd name="connsiteY24" fmla="*/ 2065942 h 2212086"/>
                <a:gd name="connsiteX25" fmla="*/ 1909084 w 2522230"/>
                <a:gd name="connsiteY25" fmla="*/ 1897957 h 2212086"/>
                <a:gd name="connsiteX26" fmla="*/ 1800989 w 2522230"/>
                <a:gd name="connsiteY26" fmla="*/ 1799357 h 2212086"/>
                <a:gd name="connsiteX27" fmla="*/ 1542438 w 2522230"/>
                <a:gd name="connsiteY27" fmla="*/ 1810678 h 2212086"/>
                <a:gd name="connsiteX28" fmla="*/ 1406954 w 2522230"/>
                <a:gd name="connsiteY28" fmla="*/ 1952369 h 2212086"/>
                <a:gd name="connsiteX29" fmla="*/ 1275122 w 2522230"/>
                <a:gd name="connsiteY29" fmla="*/ 2101730 h 2212086"/>
                <a:gd name="connsiteX30" fmla="*/ 1053089 w 2522230"/>
                <a:gd name="connsiteY30" fmla="*/ 2210190 h 2212086"/>
                <a:gd name="connsiteX31" fmla="*/ 771897 w 2522230"/>
                <a:gd name="connsiteY31" fmla="*/ 2080915 h 2212086"/>
                <a:gd name="connsiteX32" fmla="*/ 682791 w 2522230"/>
                <a:gd name="connsiteY32" fmla="*/ 1838432 h 2212086"/>
                <a:gd name="connsiteX33" fmla="*/ 735013 w 2522230"/>
                <a:gd name="connsiteY33" fmla="*/ 1479819 h 2212086"/>
                <a:gd name="connsiteX34" fmla="*/ 929656 w 2522230"/>
                <a:gd name="connsiteY34" fmla="*/ 1102948 h 2212086"/>
                <a:gd name="connsiteX35" fmla="*/ 1114805 w 2522230"/>
                <a:gd name="connsiteY35" fmla="*/ 810800 h 2212086"/>
                <a:gd name="connsiteX36" fmla="*/ 1247003 w 2522230"/>
                <a:gd name="connsiteY36" fmla="*/ 492723 h 2212086"/>
                <a:gd name="connsiteX37" fmla="*/ 1256087 w 2522230"/>
                <a:gd name="connsiteY37" fmla="*/ 368925 h 2212086"/>
                <a:gd name="connsiteX38" fmla="*/ 0 w 2522230"/>
                <a:gd name="connsiteY38" fmla="*/ 60031 h 2212086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1256087 w 2522230"/>
                <a:gd name="connsiteY37" fmla="*/ 368924 h 2212085"/>
                <a:gd name="connsiteX38" fmla="*/ 0 w 2522230"/>
                <a:gd name="connsiteY38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2744 h 2214799"/>
                <a:gd name="connsiteX1" fmla="*/ 49918 w 2522230"/>
                <a:gd name="connsiteY1" fmla="*/ 0 h 2214799"/>
                <a:gd name="connsiteX2" fmla="*/ 1342201 w 2522230"/>
                <a:gd name="connsiteY2" fmla="*/ 358045 h 2214799"/>
                <a:gd name="connsiteX3" fmla="*/ 1301050 w 2522230"/>
                <a:gd name="connsiteY3" fmla="*/ 610104 h 2214799"/>
                <a:gd name="connsiteX4" fmla="*/ 1140003 w 2522230"/>
                <a:gd name="connsiteY4" fmla="*/ 938772 h 2214799"/>
                <a:gd name="connsiteX5" fmla="*/ 959967 w 2522230"/>
                <a:gd name="connsiteY5" fmla="*/ 1211565 h 2214799"/>
                <a:gd name="connsiteX6" fmla="*/ 776278 w 2522230"/>
                <a:gd name="connsiteY6" fmla="*/ 1615825 h 2214799"/>
                <a:gd name="connsiteX7" fmla="*/ 790521 w 2522230"/>
                <a:gd name="connsiteY7" fmla="*/ 1925503 h 2214799"/>
                <a:gd name="connsiteX8" fmla="*/ 921257 w 2522230"/>
                <a:gd name="connsiteY8" fmla="*/ 2093122 h 2214799"/>
                <a:gd name="connsiteX9" fmla="*/ 1127953 w 2522230"/>
                <a:gd name="connsiteY9" fmla="*/ 2098235 h 2214799"/>
                <a:gd name="connsiteX10" fmla="*/ 1262340 w 2522230"/>
                <a:gd name="connsiteY10" fmla="*/ 1979915 h 2214799"/>
                <a:gd name="connsiteX11" fmla="*/ 1401476 w 2522230"/>
                <a:gd name="connsiteY11" fmla="*/ 1815947 h 2214799"/>
                <a:gd name="connsiteX12" fmla="*/ 1557045 w 2522230"/>
                <a:gd name="connsiteY12" fmla="*/ 1696166 h 2214799"/>
                <a:gd name="connsiteX13" fmla="*/ 1825457 w 2522230"/>
                <a:gd name="connsiteY13" fmla="*/ 1713695 h 2214799"/>
                <a:gd name="connsiteX14" fmla="*/ 1955097 w 2522230"/>
                <a:gd name="connsiteY14" fmla="*/ 1821790 h 2214799"/>
                <a:gd name="connsiteX15" fmla="*/ 2078896 w 2522230"/>
                <a:gd name="connsiteY15" fmla="*/ 1972246 h 2214799"/>
                <a:gd name="connsiteX16" fmla="*/ 2226430 w 2522230"/>
                <a:gd name="connsiteY16" fmla="*/ 2100426 h 2214799"/>
                <a:gd name="connsiteX17" fmla="*/ 2285955 w 2522230"/>
                <a:gd name="connsiteY17" fmla="*/ 2120146 h 2214799"/>
                <a:gd name="connsiteX18" fmla="*/ 2397702 w 2522230"/>
                <a:gd name="connsiteY18" fmla="*/ 2072307 h 2214799"/>
                <a:gd name="connsiteX19" fmla="*/ 2436412 w 2522230"/>
                <a:gd name="connsiteY19" fmla="*/ 1976263 h 2214799"/>
                <a:gd name="connsiteX20" fmla="*/ 2453576 w 2522230"/>
                <a:gd name="connsiteY20" fmla="*/ 1966403 h 2214799"/>
                <a:gd name="connsiteX21" fmla="*/ 2522230 w 2522230"/>
                <a:gd name="connsiteY21" fmla="*/ 1964942 h 2214799"/>
                <a:gd name="connsiteX22" fmla="*/ 2428378 w 2522230"/>
                <a:gd name="connsiteY22" fmla="*/ 2161778 h 2214799"/>
                <a:gd name="connsiteX23" fmla="*/ 2213283 w 2522230"/>
                <a:gd name="connsiteY23" fmla="*/ 2187705 h 2214799"/>
                <a:gd name="connsiteX24" fmla="*/ 2052236 w 2522230"/>
                <a:gd name="connsiteY24" fmla="*/ 2068655 h 2214799"/>
                <a:gd name="connsiteX25" fmla="*/ 1909084 w 2522230"/>
                <a:gd name="connsiteY25" fmla="*/ 1900670 h 2214799"/>
                <a:gd name="connsiteX26" fmla="*/ 1800989 w 2522230"/>
                <a:gd name="connsiteY26" fmla="*/ 1802070 h 2214799"/>
                <a:gd name="connsiteX27" fmla="*/ 1542438 w 2522230"/>
                <a:gd name="connsiteY27" fmla="*/ 1813391 h 2214799"/>
                <a:gd name="connsiteX28" fmla="*/ 1406954 w 2522230"/>
                <a:gd name="connsiteY28" fmla="*/ 1955082 h 2214799"/>
                <a:gd name="connsiteX29" fmla="*/ 1275122 w 2522230"/>
                <a:gd name="connsiteY29" fmla="*/ 2104443 h 2214799"/>
                <a:gd name="connsiteX30" fmla="*/ 1053089 w 2522230"/>
                <a:gd name="connsiteY30" fmla="*/ 2212903 h 2214799"/>
                <a:gd name="connsiteX31" fmla="*/ 771897 w 2522230"/>
                <a:gd name="connsiteY31" fmla="*/ 2083628 h 2214799"/>
                <a:gd name="connsiteX32" fmla="*/ 682791 w 2522230"/>
                <a:gd name="connsiteY32" fmla="*/ 1841145 h 2214799"/>
                <a:gd name="connsiteX33" fmla="*/ 735013 w 2522230"/>
                <a:gd name="connsiteY33" fmla="*/ 1482532 h 2214799"/>
                <a:gd name="connsiteX34" fmla="*/ 929656 w 2522230"/>
                <a:gd name="connsiteY34" fmla="*/ 1105661 h 2214799"/>
                <a:gd name="connsiteX35" fmla="*/ 1114805 w 2522230"/>
                <a:gd name="connsiteY35" fmla="*/ 813513 h 2214799"/>
                <a:gd name="connsiteX36" fmla="*/ 1247003 w 2522230"/>
                <a:gd name="connsiteY36" fmla="*/ 495436 h 2214799"/>
                <a:gd name="connsiteX37" fmla="*/ 0 w 2522230"/>
                <a:gd name="connsiteY37" fmla="*/ 62744 h 2214799"/>
                <a:gd name="connsiteX0" fmla="*/ 0 w 2522230"/>
                <a:gd name="connsiteY0" fmla="*/ 62744 h 2214799"/>
                <a:gd name="connsiteX1" fmla="*/ 49918 w 2522230"/>
                <a:gd name="connsiteY1" fmla="*/ 0 h 2214799"/>
                <a:gd name="connsiteX2" fmla="*/ 1342201 w 2522230"/>
                <a:gd name="connsiteY2" fmla="*/ 358045 h 2214799"/>
                <a:gd name="connsiteX3" fmla="*/ 1301050 w 2522230"/>
                <a:gd name="connsiteY3" fmla="*/ 610104 h 2214799"/>
                <a:gd name="connsiteX4" fmla="*/ 1140003 w 2522230"/>
                <a:gd name="connsiteY4" fmla="*/ 938772 h 2214799"/>
                <a:gd name="connsiteX5" fmla="*/ 959967 w 2522230"/>
                <a:gd name="connsiteY5" fmla="*/ 1211565 h 2214799"/>
                <a:gd name="connsiteX6" fmla="*/ 776278 w 2522230"/>
                <a:gd name="connsiteY6" fmla="*/ 1615825 h 2214799"/>
                <a:gd name="connsiteX7" fmla="*/ 790521 w 2522230"/>
                <a:gd name="connsiteY7" fmla="*/ 1925503 h 2214799"/>
                <a:gd name="connsiteX8" fmla="*/ 921257 w 2522230"/>
                <a:gd name="connsiteY8" fmla="*/ 2093122 h 2214799"/>
                <a:gd name="connsiteX9" fmla="*/ 1127953 w 2522230"/>
                <a:gd name="connsiteY9" fmla="*/ 2098235 h 2214799"/>
                <a:gd name="connsiteX10" fmla="*/ 1262340 w 2522230"/>
                <a:gd name="connsiteY10" fmla="*/ 1979915 h 2214799"/>
                <a:gd name="connsiteX11" fmla="*/ 1401476 w 2522230"/>
                <a:gd name="connsiteY11" fmla="*/ 1815947 h 2214799"/>
                <a:gd name="connsiteX12" fmla="*/ 1557045 w 2522230"/>
                <a:gd name="connsiteY12" fmla="*/ 1696166 h 2214799"/>
                <a:gd name="connsiteX13" fmla="*/ 1825457 w 2522230"/>
                <a:gd name="connsiteY13" fmla="*/ 1713695 h 2214799"/>
                <a:gd name="connsiteX14" fmla="*/ 1955097 w 2522230"/>
                <a:gd name="connsiteY14" fmla="*/ 1821790 h 2214799"/>
                <a:gd name="connsiteX15" fmla="*/ 2078896 w 2522230"/>
                <a:gd name="connsiteY15" fmla="*/ 1972246 h 2214799"/>
                <a:gd name="connsiteX16" fmla="*/ 2226430 w 2522230"/>
                <a:gd name="connsiteY16" fmla="*/ 2100426 h 2214799"/>
                <a:gd name="connsiteX17" fmla="*/ 2285955 w 2522230"/>
                <a:gd name="connsiteY17" fmla="*/ 2120146 h 2214799"/>
                <a:gd name="connsiteX18" fmla="*/ 2397702 w 2522230"/>
                <a:gd name="connsiteY18" fmla="*/ 2072307 h 2214799"/>
                <a:gd name="connsiteX19" fmla="*/ 2436412 w 2522230"/>
                <a:gd name="connsiteY19" fmla="*/ 1976263 h 2214799"/>
                <a:gd name="connsiteX20" fmla="*/ 2453576 w 2522230"/>
                <a:gd name="connsiteY20" fmla="*/ 1966403 h 2214799"/>
                <a:gd name="connsiteX21" fmla="*/ 2522230 w 2522230"/>
                <a:gd name="connsiteY21" fmla="*/ 1964942 h 2214799"/>
                <a:gd name="connsiteX22" fmla="*/ 2428378 w 2522230"/>
                <a:gd name="connsiteY22" fmla="*/ 2161778 h 2214799"/>
                <a:gd name="connsiteX23" fmla="*/ 2213283 w 2522230"/>
                <a:gd name="connsiteY23" fmla="*/ 2187705 h 2214799"/>
                <a:gd name="connsiteX24" fmla="*/ 2052236 w 2522230"/>
                <a:gd name="connsiteY24" fmla="*/ 2068655 h 2214799"/>
                <a:gd name="connsiteX25" fmla="*/ 1909084 w 2522230"/>
                <a:gd name="connsiteY25" fmla="*/ 1900670 h 2214799"/>
                <a:gd name="connsiteX26" fmla="*/ 1800989 w 2522230"/>
                <a:gd name="connsiteY26" fmla="*/ 1802070 h 2214799"/>
                <a:gd name="connsiteX27" fmla="*/ 1542438 w 2522230"/>
                <a:gd name="connsiteY27" fmla="*/ 1813391 h 2214799"/>
                <a:gd name="connsiteX28" fmla="*/ 1406954 w 2522230"/>
                <a:gd name="connsiteY28" fmla="*/ 1955082 h 2214799"/>
                <a:gd name="connsiteX29" fmla="*/ 1275122 w 2522230"/>
                <a:gd name="connsiteY29" fmla="*/ 2104443 h 2214799"/>
                <a:gd name="connsiteX30" fmla="*/ 1053089 w 2522230"/>
                <a:gd name="connsiteY30" fmla="*/ 2212903 h 2214799"/>
                <a:gd name="connsiteX31" fmla="*/ 771897 w 2522230"/>
                <a:gd name="connsiteY31" fmla="*/ 2083628 h 2214799"/>
                <a:gd name="connsiteX32" fmla="*/ 682791 w 2522230"/>
                <a:gd name="connsiteY32" fmla="*/ 1841145 h 2214799"/>
                <a:gd name="connsiteX33" fmla="*/ 735013 w 2522230"/>
                <a:gd name="connsiteY33" fmla="*/ 1482532 h 2214799"/>
                <a:gd name="connsiteX34" fmla="*/ 929656 w 2522230"/>
                <a:gd name="connsiteY34" fmla="*/ 1105661 h 2214799"/>
                <a:gd name="connsiteX35" fmla="*/ 1114805 w 2522230"/>
                <a:gd name="connsiteY35" fmla="*/ 813513 h 2214799"/>
                <a:gd name="connsiteX36" fmla="*/ 1247003 w 2522230"/>
                <a:gd name="connsiteY36" fmla="*/ 495436 h 2214799"/>
                <a:gd name="connsiteX37" fmla="*/ 0 w 2522230"/>
                <a:gd name="connsiteY37" fmla="*/ 62744 h 2214799"/>
                <a:gd name="connsiteX0" fmla="*/ 0 w 2522230"/>
                <a:gd name="connsiteY0" fmla="*/ 62744 h 2214799"/>
                <a:gd name="connsiteX1" fmla="*/ 49918 w 2522230"/>
                <a:gd name="connsiteY1" fmla="*/ 0 h 2214799"/>
                <a:gd name="connsiteX2" fmla="*/ 1342201 w 2522230"/>
                <a:gd name="connsiteY2" fmla="*/ 358045 h 2214799"/>
                <a:gd name="connsiteX3" fmla="*/ 1301050 w 2522230"/>
                <a:gd name="connsiteY3" fmla="*/ 610104 h 2214799"/>
                <a:gd name="connsiteX4" fmla="*/ 1140003 w 2522230"/>
                <a:gd name="connsiteY4" fmla="*/ 938772 h 2214799"/>
                <a:gd name="connsiteX5" fmla="*/ 959967 w 2522230"/>
                <a:gd name="connsiteY5" fmla="*/ 1211565 h 2214799"/>
                <a:gd name="connsiteX6" fmla="*/ 776278 w 2522230"/>
                <a:gd name="connsiteY6" fmla="*/ 1615825 h 2214799"/>
                <a:gd name="connsiteX7" fmla="*/ 790521 w 2522230"/>
                <a:gd name="connsiteY7" fmla="*/ 1925503 h 2214799"/>
                <a:gd name="connsiteX8" fmla="*/ 921257 w 2522230"/>
                <a:gd name="connsiteY8" fmla="*/ 2093122 h 2214799"/>
                <a:gd name="connsiteX9" fmla="*/ 1127953 w 2522230"/>
                <a:gd name="connsiteY9" fmla="*/ 2098235 h 2214799"/>
                <a:gd name="connsiteX10" fmla="*/ 1262340 w 2522230"/>
                <a:gd name="connsiteY10" fmla="*/ 1979915 h 2214799"/>
                <a:gd name="connsiteX11" fmla="*/ 1401476 w 2522230"/>
                <a:gd name="connsiteY11" fmla="*/ 1815947 h 2214799"/>
                <a:gd name="connsiteX12" fmla="*/ 1557045 w 2522230"/>
                <a:gd name="connsiteY12" fmla="*/ 1696166 h 2214799"/>
                <a:gd name="connsiteX13" fmla="*/ 1825457 w 2522230"/>
                <a:gd name="connsiteY13" fmla="*/ 1713695 h 2214799"/>
                <a:gd name="connsiteX14" fmla="*/ 1955097 w 2522230"/>
                <a:gd name="connsiteY14" fmla="*/ 1821790 h 2214799"/>
                <a:gd name="connsiteX15" fmla="*/ 2078896 w 2522230"/>
                <a:gd name="connsiteY15" fmla="*/ 1972246 h 2214799"/>
                <a:gd name="connsiteX16" fmla="*/ 2226430 w 2522230"/>
                <a:gd name="connsiteY16" fmla="*/ 2100426 h 2214799"/>
                <a:gd name="connsiteX17" fmla="*/ 2285955 w 2522230"/>
                <a:gd name="connsiteY17" fmla="*/ 2120146 h 2214799"/>
                <a:gd name="connsiteX18" fmla="*/ 2397702 w 2522230"/>
                <a:gd name="connsiteY18" fmla="*/ 2072307 h 2214799"/>
                <a:gd name="connsiteX19" fmla="*/ 2436412 w 2522230"/>
                <a:gd name="connsiteY19" fmla="*/ 1976263 h 2214799"/>
                <a:gd name="connsiteX20" fmla="*/ 2453576 w 2522230"/>
                <a:gd name="connsiteY20" fmla="*/ 1966403 h 2214799"/>
                <a:gd name="connsiteX21" fmla="*/ 2522230 w 2522230"/>
                <a:gd name="connsiteY21" fmla="*/ 1964942 h 2214799"/>
                <a:gd name="connsiteX22" fmla="*/ 2428378 w 2522230"/>
                <a:gd name="connsiteY22" fmla="*/ 2161778 h 2214799"/>
                <a:gd name="connsiteX23" fmla="*/ 2213283 w 2522230"/>
                <a:gd name="connsiteY23" fmla="*/ 2187705 h 2214799"/>
                <a:gd name="connsiteX24" fmla="*/ 2052236 w 2522230"/>
                <a:gd name="connsiteY24" fmla="*/ 2068655 h 2214799"/>
                <a:gd name="connsiteX25" fmla="*/ 1909084 w 2522230"/>
                <a:gd name="connsiteY25" fmla="*/ 1900670 h 2214799"/>
                <a:gd name="connsiteX26" fmla="*/ 1800989 w 2522230"/>
                <a:gd name="connsiteY26" fmla="*/ 1802070 h 2214799"/>
                <a:gd name="connsiteX27" fmla="*/ 1542438 w 2522230"/>
                <a:gd name="connsiteY27" fmla="*/ 1813391 h 2214799"/>
                <a:gd name="connsiteX28" fmla="*/ 1406954 w 2522230"/>
                <a:gd name="connsiteY28" fmla="*/ 1955082 h 2214799"/>
                <a:gd name="connsiteX29" fmla="*/ 1275122 w 2522230"/>
                <a:gd name="connsiteY29" fmla="*/ 2104443 h 2214799"/>
                <a:gd name="connsiteX30" fmla="*/ 1053089 w 2522230"/>
                <a:gd name="connsiteY30" fmla="*/ 2212903 h 2214799"/>
                <a:gd name="connsiteX31" fmla="*/ 771897 w 2522230"/>
                <a:gd name="connsiteY31" fmla="*/ 2083628 h 2214799"/>
                <a:gd name="connsiteX32" fmla="*/ 682791 w 2522230"/>
                <a:gd name="connsiteY32" fmla="*/ 1841145 h 2214799"/>
                <a:gd name="connsiteX33" fmla="*/ 735013 w 2522230"/>
                <a:gd name="connsiteY33" fmla="*/ 1482532 h 2214799"/>
                <a:gd name="connsiteX34" fmla="*/ 929656 w 2522230"/>
                <a:gd name="connsiteY34" fmla="*/ 1105661 h 2214799"/>
                <a:gd name="connsiteX35" fmla="*/ 1114805 w 2522230"/>
                <a:gd name="connsiteY35" fmla="*/ 813513 h 2214799"/>
                <a:gd name="connsiteX36" fmla="*/ 1247003 w 2522230"/>
                <a:gd name="connsiteY36" fmla="*/ 495436 h 2214799"/>
                <a:gd name="connsiteX37" fmla="*/ 0 w 2522230"/>
                <a:gd name="connsiteY37" fmla="*/ 62744 h 2214799"/>
                <a:gd name="connsiteX0" fmla="*/ 75016 w 2597246"/>
                <a:gd name="connsiteY0" fmla="*/ 154998 h 2307053"/>
                <a:gd name="connsiteX1" fmla="*/ 8260 w 2597246"/>
                <a:gd name="connsiteY1" fmla="*/ 0 h 2307053"/>
                <a:gd name="connsiteX2" fmla="*/ 1417217 w 2597246"/>
                <a:gd name="connsiteY2" fmla="*/ 450299 h 2307053"/>
                <a:gd name="connsiteX3" fmla="*/ 1376066 w 2597246"/>
                <a:gd name="connsiteY3" fmla="*/ 702358 h 2307053"/>
                <a:gd name="connsiteX4" fmla="*/ 1215019 w 2597246"/>
                <a:gd name="connsiteY4" fmla="*/ 1031026 h 2307053"/>
                <a:gd name="connsiteX5" fmla="*/ 1034983 w 2597246"/>
                <a:gd name="connsiteY5" fmla="*/ 1303819 h 2307053"/>
                <a:gd name="connsiteX6" fmla="*/ 851294 w 2597246"/>
                <a:gd name="connsiteY6" fmla="*/ 1708079 h 2307053"/>
                <a:gd name="connsiteX7" fmla="*/ 865537 w 2597246"/>
                <a:gd name="connsiteY7" fmla="*/ 2017757 h 2307053"/>
                <a:gd name="connsiteX8" fmla="*/ 996273 w 2597246"/>
                <a:gd name="connsiteY8" fmla="*/ 2185376 h 2307053"/>
                <a:gd name="connsiteX9" fmla="*/ 1202969 w 2597246"/>
                <a:gd name="connsiteY9" fmla="*/ 2190489 h 2307053"/>
                <a:gd name="connsiteX10" fmla="*/ 1337356 w 2597246"/>
                <a:gd name="connsiteY10" fmla="*/ 2072169 h 2307053"/>
                <a:gd name="connsiteX11" fmla="*/ 1476492 w 2597246"/>
                <a:gd name="connsiteY11" fmla="*/ 1908201 h 2307053"/>
                <a:gd name="connsiteX12" fmla="*/ 1632061 w 2597246"/>
                <a:gd name="connsiteY12" fmla="*/ 1788420 h 2307053"/>
                <a:gd name="connsiteX13" fmla="*/ 1900473 w 2597246"/>
                <a:gd name="connsiteY13" fmla="*/ 1805949 h 2307053"/>
                <a:gd name="connsiteX14" fmla="*/ 2030113 w 2597246"/>
                <a:gd name="connsiteY14" fmla="*/ 1914044 h 2307053"/>
                <a:gd name="connsiteX15" fmla="*/ 2153912 w 2597246"/>
                <a:gd name="connsiteY15" fmla="*/ 2064500 h 2307053"/>
                <a:gd name="connsiteX16" fmla="*/ 2301446 w 2597246"/>
                <a:gd name="connsiteY16" fmla="*/ 2192680 h 2307053"/>
                <a:gd name="connsiteX17" fmla="*/ 2360971 w 2597246"/>
                <a:gd name="connsiteY17" fmla="*/ 2212400 h 2307053"/>
                <a:gd name="connsiteX18" fmla="*/ 2472718 w 2597246"/>
                <a:gd name="connsiteY18" fmla="*/ 2164561 h 2307053"/>
                <a:gd name="connsiteX19" fmla="*/ 2511428 w 2597246"/>
                <a:gd name="connsiteY19" fmla="*/ 2068517 h 2307053"/>
                <a:gd name="connsiteX20" fmla="*/ 2528592 w 2597246"/>
                <a:gd name="connsiteY20" fmla="*/ 2058657 h 2307053"/>
                <a:gd name="connsiteX21" fmla="*/ 2597246 w 2597246"/>
                <a:gd name="connsiteY21" fmla="*/ 2057196 h 2307053"/>
                <a:gd name="connsiteX22" fmla="*/ 2503394 w 2597246"/>
                <a:gd name="connsiteY22" fmla="*/ 2254032 h 2307053"/>
                <a:gd name="connsiteX23" fmla="*/ 2288299 w 2597246"/>
                <a:gd name="connsiteY23" fmla="*/ 2279959 h 2307053"/>
                <a:gd name="connsiteX24" fmla="*/ 2127252 w 2597246"/>
                <a:gd name="connsiteY24" fmla="*/ 2160909 h 2307053"/>
                <a:gd name="connsiteX25" fmla="*/ 1984100 w 2597246"/>
                <a:gd name="connsiteY25" fmla="*/ 1992924 h 2307053"/>
                <a:gd name="connsiteX26" fmla="*/ 1876005 w 2597246"/>
                <a:gd name="connsiteY26" fmla="*/ 1894324 h 2307053"/>
                <a:gd name="connsiteX27" fmla="*/ 1617454 w 2597246"/>
                <a:gd name="connsiteY27" fmla="*/ 1905645 h 2307053"/>
                <a:gd name="connsiteX28" fmla="*/ 1481970 w 2597246"/>
                <a:gd name="connsiteY28" fmla="*/ 2047336 h 2307053"/>
                <a:gd name="connsiteX29" fmla="*/ 1350138 w 2597246"/>
                <a:gd name="connsiteY29" fmla="*/ 2196697 h 2307053"/>
                <a:gd name="connsiteX30" fmla="*/ 1128105 w 2597246"/>
                <a:gd name="connsiteY30" fmla="*/ 2305157 h 2307053"/>
                <a:gd name="connsiteX31" fmla="*/ 846913 w 2597246"/>
                <a:gd name="connsiteY31" fmla="*/ 2175882 h 2307053"/>
                <a:gd name="connsiteX32" fmla="*/ 757807 w 2597246"/>
                <a:gd name="connsiteY32" fmla="*/ 1933399 h 2307053"/>
                <a:gd name="connsiteX33" fmla="*/ 810029 w 2597246"/>
                <a:gd name="connsiteY33" fmla="*/ 1574786 h 2307053"/>
                <a:gd name="connsiteX34" fmla="*/ 1004672 w 2597246"/>
                <a:gd name="connsiteY34" fmla="*/ 1197915 h 2307053"/>
                <a:gd name="connsiteX35" fmla="*/ 1189821 w 2597246"/>
                <a:gd name="connsiteY35" fmla="*/ 905767 h 2307053"/>
                <a:gd name="connsiteX36" fmla="*/ 1322019 w 2597246"/>
                <a:gd name="connsiteY36" fmla="*/ 587690 h 2307053"/>
                <a:gd name="connsiteX37" fmla="*/ 75016 w 2597246"/>
                <a:gd name="connsiteY37" fmla="*/ 154998 h 2307053"/>
                <a:gd name="connsiteX0" fmla="*/ 0 w 2636190"/>
                <a:gd name="connsiteY0" fmla="*/ 46464 h 2307053"/>
                <a:gd name="connsiteX1" fmla="*/ 4720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36190"/>
                <a:gd name="connsiteY0" fmla="*/ 46464 h 2307053"/>
                <a:gd name="connsiteX1" fmla="*/ 4720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36190"/>
                <a:gd name="connsiteY0" fmla="*/ 46464 h 2307053"/>
                <a:gd name="connsiteX1" fmla="*/ 4720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36190"/>
                <a:gd name="connsiteY0" fmla="*/ 46464 h 2307053"/>
                <a:gd name="connsiteX1" fmla="*/ 5534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69728 w 2649757"/>
                <a:gd name="connsiteY2" fmla="*/ 450299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69728 w 2649757"/>
                <a:gd name="connsiteY2" fmla="*/ 450299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88722 w 2649757"/>
                <a:gd name="connsiteY2" fmla="*/ 42045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7869 w 2649757"/>
                <a:gd name="connsiteY2" fmla="*/ 48557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7869 w 2649757"/>
                <a:gd name="connsiteY2" fmla="*/ 46929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64303 w 2649757"/>
                <a:gd name="connsiteY2" fmla="*/ 46115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2443 w 2649757"/>
                <a:gd name="connsiteY2" fmla="*/ 463865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2443 w 2649757"/>
                <a:gd name="connsiteY2" fmla="*/ 463865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7243 w 2649757"/>
                <a:gd name="connsiteY36" fmla="*/ 582263 h 2307053"/>
                <a:gd name="connsiteX37" fmla="*/ 0 w 2649757"/>
                <a:gd name="connsiteY37" fmla="*/ 46464 h 2307053"/>
                <a:gd name="connsiteX0" fmla="*/ 0 w 2838601"/>
                <a:gd name="connsiteY0" fmla="*/ 255541 h 2307053"/>
                <a:gd name="connsiteX1" fmla="*/ 257755 w 2838601"/>
                <a:gd name="connsiteY1" fmla="*/ 0 h 2307053"/>
                <a:gd name="connsiteX2" fmla="*/ 1661287 w 2838601"/>
                <a:gd name="connsiteY2" fmla="*/ 463865 h 2307053"/>
                <a:gd name="connsiteX3" fmla="*/ 1617421 w 2838601"/>
                <a:gd name="connsiteY3" fmla="*/ 702358 h 2307053"/>
                <a:gd name="connsiteX4" fmla="*/ 1456374 w 2838601"/>
                <a:gd name="connsiteY4" fmla="*/ 1031026 h 2307053"/>
                <a:gd name="connsiteX5" fmla="*/ 1276338 w 2838601"/>
                <a:gd name="connsiteY5" fmla="*/ 1303819 h 2307053"/>
                <a:gd name="connsiteX6" fmla="*/ 1092649 w 2838601"/>
                <a:gd name="connsiteY6" fmla="*/ 1708079 h 2307053"/>
                <a:gd name="connsiteX7" fmla="*/ 1106892 w 2838601"/>
                <a:gd name="connsiteY7" fmla="*/ 2017757 h 2307053"/>
                <a:gd name="connsiteX8" fmla="*/ 1237628 w 2838601"/>
                <a:gd name="connsiteY8" fmla="*/ 2185376 h 2307053"/>
                <a:gd name="connsiteX9" fmla="*/ 1444324 w 2838601"/>
                <a:gd name="connsiteY9" fmla="*/ 2190489 h 2307053"/>
                <a:gd name="connsiteX10" fmla="*/ 1578711 w 2838601"/>
                <a:gd name="connsiteY10" fmla="*/ 2072169 h 2307053"/>
                <a:gd name="connsiteX11" fmla="*/ 1717847 w 2838601"/>
                <a:gd name="connsiteY11" fmla="*/ 1908201 h 2307053"/>
                <a:gd name="connsiteX12" fmla="*/ 1873416 w 2838601"/>
                <a:gd name="connsiteY12" fmla="*/ 1788420 h 2307053"/>
                <a:gd name="connsiteX13" fmla="*/ 2141828 w 2838601"/>
                <a:gd name="connsiteY13" fmla="*/ 1805949 h 2307053"/>
                <a:gd name="connsiteX14" fmla="*/ 2271468 w 2838601"/>
                <a:gd name="connsiteY14" fmla="*/ 1914044 h 2307053"/>
                <a:gd name="connsiteX15" fmla="*/ 2395267 w 2838601"/>
                <a:gd name="connsiteY15" fmla="*/ 2064500 h 2307053"/>
                <a:gd name="connsiteX16" fmla="*/ 2542801 w 2838601"/>
                <a:gd name="connsiteY16" fmla="*/ 2192680 h 2307053"/>
                <a:gd name="connsiteX17" fmla="*/ 2602326 w 2838601"/>
                <a:gd name="connsiteY17" fmla="*/ 2212400 h 2307053"/>
                <a:gd name="connsiteX18" fmla="*/ 2714073 w 2838601"/>
                <a:gd name="connsiteY18" fmla="*/ 2164561 h 2307053"/>
                <a:gd name="connsiteX19" fmla="*/ 2752783 w 2838601"/>
                <a:gd name="connsiteY19" fmla="*/ 2068517 h 2307053"/>
                <a:gd name="connsiteX20" fmla="*/ 2769947 w 2838601"/>
                <a:gd name="connsiteY20" fmla="*/ 2058657 h 2307053"/>
                <a:gd name="connsiteX21" fmla="*/ 2838601 w 2838601"/>
                <a:gd name="connsiteY21" fmla="*/ 2057196 h 2307053"/>
                <a:gd name="connsiteX22" fmla="*/ 2744749 w 2838601"/>
                <a:gd name="connsiteY22" fmla="*/ 2254032 h 2307053"/>
                <a:gd name="connsiteX23" fmla="*/ 2529654 w 2838601"/>
                <a:gd name="connsiteY23" fmla="*/ 2279959 h 2307053"/>
                <a:gd name="connsiteX24" fmla="*/ 2368607 w 2838601"/>
                <a:gd name="connsiteY24" fmla="*/ 2160909 h 2307053"/>
                <a:gd name="connsiteX25" fmla="*/ 2225455 w 2838601"/>
                <a:gd name="connsiteY25" fmla="*/ 1992924 h 2307053"/>
                <a:gd name="connsiteX26" fmla="*/ 2117360 w 2838601"/>
                <a:gd name="connsiteY26" fmla="*/ 1894324 h 2307053"/>
                <a:gd name="connsiteX27" fmla="*/ 1858809 w 2838601"/>
                <a:gd name="connsiteY27" fmla="*/ 1905645 h 2307053"/>
                <a:gd name="connsiteX28" fmla="*/ 1723325 w 2838601"/>
                <a:gd name="connsiteY28" fmla="*/ 2047336 h 2307053"/>
                <a:gd name="connsiteX29" fmla="*/ 1591493 w 2838601"/>
                <a:gd name="connsiteY29" fmla="*/ 2196697 h 2307053"/>
                <a:gd name="connsiteX30" fmla="*/ 1369460 w 2838601"/>
                <a:gd name="connsiteY30" fmla="*/ 2305157 h 2307053"/>
                <a:gd name="connsiteX31" fmla="*/ 1088268 w 2838601"/>
                <a:gd name="connsiteY31" fmla="*/ 2175882 h 2307053"/>
                <a:gd name="connsiteX32" fmla="*/ 999162 w 2838601"/>
                <a:gd name="connsiteY32" fmla="*/ 1933399 h 2307053"/>
                <a:gd name="connsiteX33" fmla="*/ 1051384 w 2838601"/>
                <a:gd name="connsiteY33" fmla="*/ 1574786 h 2307053"/>
                <a:gd name="connsiteX34" fmla="*/ 1246027 w 2838601"/>
                <a:gd name="connsiteY34" fmla="*/ 1197915 h 2307053"/>
                <a:gd name="connsiteX35" fmla="*/ 1431176 w 2838601"/>
                <a:gd name="connsiteY35" fmla="*/ 905767 h 2307053"/>
                <a:gd name="connsiteX36" fmla="*/ 1566087 w 2838601"/>
                <a:gd name="connsiteY36" fmla="*/ 582263 h 2307053"/>
                <a:gd name="connsiteX37" fmla="*/ 0 w 2838601"/>
                <a:gd name="connsiteY37" fmla="*/ 255541 h 2307053"/>
                <a:gd name="connsiteX0" fmla="*/ 0 w 2838601"/>
                <a:gd name="connsiteY0" fmla="*/ 86930 h 2138442"/>
                <a:gd name="connsiteX1" fmla="*/ 82400 w 2838601"/>
                <a:gd name="connsiteY1" fmla="*/ 0 h 2138442"/>
                <a:gd name="connsiteX2" fmla="*/ 1661287 w 2838601"/>
                <a:gd name="connsiteY2" fmla="*/ 295254 h 2138442"/>
                <a:gd name="connsiteX3" fmla="*/ 1617421 w 2838601"/>
                <a:gd name="connsiteY3" fmla="*/ 533747 h 2138442"/>
                <a:gd name="connsiteX4" fmla="*/ 1456374 w 2838601"/>
                <a:gd name="connsiteY4" fmla="*/ 862415 h 2138442"/>
                <a:gd name="connsiteX5" fmla="*/ 1276338 w 2838601"/>
                <a:gd name="connsiteY5" fmla="*/ 1135208 h 2138442"/>
                <a:gd name="connsiteX6" fmla="*/ 1092649 w 2838601"/>
                <a:gd name="connsiteY6" fmla="*/ 1539468 h 2138442"/>
                <a:gd name="connsiteX7" fmla="*/ 1106892 w 2838601"/>
                <a:gd name="connsiteY7" fmla="*/ 1849146 h 2138442"/>
                <a:gd name="connsiteX8" fmla="*/ 1237628 w 2838601"/>
                <a:gd name="connsiteY8" fmla="*/ 2016765 h 2138442"/>
                <a:gd name="connsiteX9" fmla="*/ 1444324 w 2838601"/>
                <a:gd name="connsiteY9" fmla="*/ 2021878 h 2138442"/>
                <a:gd name="connsiteX10" fmla="*/ 1578711 w 2838601"/>
                <a:gd name="connsiteY10" fmla="*/ 1903558 h 2138442"/>
                <a:gd name="connsiteX11" fmla="*/ 1717847 w 2838601"/>
                <a:gd name="connsiteY11" fmla="*/ 1739590 h 2138442"/>
                <a:gd name="connsiteX12" fmla="*/ 1873416 w 2838601"/>
                <a:gd name="connsiteY12" fmla="*/ 1619809 h 2138442"/>
                <a:gd name="connsiteX13" fmla="*/ 2141828 w 2838601"/>
                <a:gd name="connsiteY13" fmla="*/ 1637338 h 2138442"/>
                <a:gd name="connsiteX14" fmla="*/ 2271468 w 2838601"/>
                <a:gd name="connsiteY14" fmla="*/ 1745433 h 2138442"/>
                <a:gd name="connsiteX15" fmla="*/ 2395267 w 2838601"/>
                <a:gd name="connsiteY15" fmla="*/ 1895889 h 2138442"/>
                <a:gd name="connsiteX16" fmla="*/ 2542801 w 2838601"/>
                <a:gd name="connsiteY16" fmla="*/ 2024069 h 2138442"/>
                <a:gd name="connsiteX17" fmla="*/ 2602326 w 2838601"/>
                <a:gd name="connsiteY17" fmla="*/ 2043789 h 2138442"/>
                <a:gd name="connsiteX18" fmla="*/ 2714073 w 2838601"/>
                <a:gd name="connsiteY18" fmla="*/ 1995950 h 2138442"/>
                <a:gd name="connsiteX19" fmla="*/ 2752783 w 2838601"/>
                <a:gd name="connsiteY19" fmla="*/ 1899906 h 2138442"/>
                <a:gd name="connsiteX20" fmla="*/ 2769947 w 2838601"/>
                <a:gd name="connsiteY20" fmla="*/ 1890046 h 2138442"/>
                <a:gd name="connsiteX21" fmla="*/ 2838601 w 2838601"/>
                <a:gd name="connsiteY21" fmla="*/ 1888585 h 2138442"/>
                <a:gd name="connsiteX22" fmla="*/ 2744749 w 2838601"/>
                <a:gd name="connsiteY22" fmla="*/ 2085421 h 2138442"/>
                <a:gd name="connsiteX23" fmla="*/ 2529654 w 2838601"/>
                <a:gd name="connsiteY23" fmla="*/ 2111348 h 2138442"/>
                <a:gd name="connsiteX24" fmla="*/ 2368607 w 2838601"/>
                <a:gd name="connsiteY24" fmla="*/ 1992298 h 2138442"/>
                <a:gd name="connsiteX25" fmla="*/ 2225455 w 2838601"/>
                <a:gd name="connsiteY25" fmla="*/ 1824313 h 2138442"/>
                <a:gd name="connsiteX26" fmla="*/ 2117360 w 2838601"/>
                <a:gd name="connsiteY26" fmla="*/ 1725713 h 2138442"/>
                <a:gd name="connsiteX27" fmla="*/ 1858809 w 2838601"/>
                <a:gd name="connsiteY27" fmla="*/ 1737034 h 2138442"/>
                <a:gd name="connsiteX28" fmla="*/ 1723325 w 2838601"/>
                <a:gd name="connsiteY28" fmla="*/ 1878725 h 2138442"/>
                <a:gd name="connsiteX29" fmla="*/ 1591493 w 2838601"/>
                <a:gd name="connsiteY29" fmla="*/ 2028086 h 2138442"/>
                <a:gd name="connsiteX30" fmla="*/ 1369460 w 2838601"/>
                <a:gd name="connsiteY30" fmla="*/ 2136546 h 2138442"/>
                <a:gd name="connsiteX31" fmla="*/ 1088268 w 2838601"/>
                <a:gd name="connsiteY31" fmla="*/ 2007271 h 2138442"/>
                <a:gd name="connsiteX32" fmla="*/ 999162 w 2838601"/>
                <a:gd name="connsiteY32" fmla="*/ 1764788 h 2138442"/>
                <a:gd name="connsiteX33" fmla="*/ 1051384 w 2838601"/>
                <a:gd name="connsiteY33" fmla="*/ 1406175 h 2138442"/>
                <a:gd name="connsiteX34" fmla="*/ 1246027 w 2838601"/>
                <a:gd name="connsiteY34" fmla="*/ 1029304 h 2138442"/>
                <a:gd name="connsiteX35" fmla="*/ 1431176 w 2838601"/>
                <a:gd name="connsiteY35" fmla="*/ 737156 h 2138442"/>
                <a:gd name="connsiteX36" fmla="*/ 1566087 w 2838601"/>
                <a:gd name="connsiteY36" fmla="*/ 413652 h 2138442"/>
                <a:gd name="connsiteX37" fmla="*/ 0 w 2838601"/>
                <a:gd name="connsiteY37" fmla="*/ 86930 h 2138442"/>
                <a:gd name="connsiteX0" fmla="*/ 0 w 2838601"/>
                <a:gd name="connsiteY0" fmla="*/ 73441 h 2124953"/>
                <a:gd name="connsiteX1" fmla="*/ 62166 w 2838601"/>
                <a:gd name="connsiteY1" fmla="*/ 0 h 2124953"/>
                <a:gd name="connsiteX2" fmla="*/ 1661287 w 2838601"/>
                <a:gd name="connsiteY2" fmla="*/ 281765 h 2124953"/>
                <a:gd name="connsiteX3" fmla="*/ 1617421 w 2838601"/>
                <a:gd name="connsiteY3" fmla="*/ 520258 h 2124953"/>
                <a:gd name="connsiteX4" fmla="*/ 1456374 w 2838601"/>
                <a:gd name="connsiteY4" fmla="*/ 848926 h 2124953"/>
                <a:gd name="connsiteX5" fmla="*/ 1276338 w 2838601"/>
                <a:gd name="connsiteY5" fmla="*/ 1121719 h 2124953"/>
                <a:gd name="connsiteX6" fmla="*/ 1092649 w 2838601"/>
                <a:gd name="connsiteY6" fmla="*/ 1525979 h 2124953"/>
                <a:gd name="connsiteX7" fmla="*/ 1106892 w 2838601"/>
                <a:gd name="connsiteY7" fmla="*/ 1835657 h 2124953"/>
                <a:gd name="connsiteX8" fmla="*/ 1237628 w 2838601"/>
                <a:gd name="connsiteY8" fmla="*/ 2003276 h 2124953"/>
                <a:gd name="connsiteX9" fmla="*/ 1444324 w 2838601"/>
                <a:gd name="connsiteY9" fmla="*/ 2008389 h 2124953"/>
                <a:gd name="connsiteX10" fmla="*/ 1578711 w 2838601"/>
                <a:gd name="connsiteY10" fmla="*/ 1890069 h 2124953"/>
                <a:gd name="connsiteX11" fmla="*/ 1717847 w 2838601"/>
                <a:gd name="connsiteY11" fmla="*/ 1726101 h 2124953"/>
                <a:gd name="connsiteX12" fmla="*/ 1873416 w 2838601"/>
                <a:gd name="connsiteY12" fmla="*/ 1606320 h 2124953"/>
                <a:gd name="connsiteX13" fmla="*/ 2141828 w 2838601"/>
                <a:gd name="connsiteY13" fmla="*/ 1623849 h 2124953"/>
                <a:gd name="connsiteX14" fmla="*/ 2271468 w 2838601"/>
                <a:gd name="connsiteY14" fmla="*/ 1731944 h 2124953"/>
                <a:gd name="connsiteX15" fmla="*/ 2395267 w 2838601"/>
                <a:gd name="connsiteY15" fmla="*/ 1882400 h 2124953"/>
                <a:gd name="connsiteX16" fmla="*/ 2542801 w 2838601"/>
                <a:gd name="connsiteY16" fmla="*/ 2010580 h 2124953"/>
                <a:gd name="connsiteX17" fmla="*/ 2602326 w 2838601"/>
                <a:gd name="connsiteY17" fmla="*/ 2030300 h 2124953"/>
                <a:gd name="connsiteX18" fmla="*/ 2714073 w 2838601"/>
                <a:gd name="connsiteY18" fmla="*/ 1982461 h 2124953"/>
                <a:gd name="connsiteX19" fmla="*/ 2752783 w 2838601"/>
                <a:gd name="connsiteY19" fmla="*/ 1886417 h 2124953"/>
                <a:gd name="connsiteX20" fmla="*/ 2769947 w 2838601"/>
                <a:gd name="connsiteY20" fmla="*/ 1876557 h 2124953"/>
                <a:gd name="connsiteX21" fmla="*/ 2838601 w 2838601"/>
                <a:gd name="connsiteY21" fmla="*/ 1875096 h 2124953"/>
                <a:gd name="connsiteX22" fmla="*/ 2744749 w 2838601"/>
                <a:gd name="connsiteY22" fmla="*/ 2071932 h 2124953"/>
                <a:gd name="connsiteX23" fmla="*/ 2529654 w 2838601"/>
                <a:gd name="connsiteY23" fmla="*/ 2097859 h 2124953"/>
                <a:gd name="connsiteX24" fmla="*/ 2368607 w 2838601"/>
                <a:gd name="connsiteY24" fmla="*/ 1978809 h 2124953"/>
                <a:gd name="connsiteX25" fmla="*/ 2225455 w 2838601"/>
                <a:gd name="connsiteY25" fmla="*/ 1810824 h 2124953"/>
                <a:gd name="connsiteX26" fmla="*/ 2117360 w 2838601"/>
                <a:gd name="connsiteY26" fmla="*/ 1712224 h 2124953"/>
                <a:gd name="connsiteX27" fmla="*/ 1858809 w 2838601"/>
                <a:gd name="connsiteY27" fmla="*/ 1723545 h 2124953"/>
                <a:gd name="connsiteX28" fmla="*/ 1723325 w 2838601"/>
                <a:gd name="connsiteY28" fmla="*/ 1865236 h 2124953"/>
                <a:gd name="connsiteX29" fmla="*/ 1591493 w 2838601"/>
                <a:gd name="connsiteY29" fmla="*/ 2014597 h 2124953"/>
                <a:gd name="connsiteX30" fmla="*/ 1369460 w 2838601"/>
                <a:gd name="connsiteY30" fmla="*/ 2123057 h 2124953"/>
                <a:gd name="connsiteX31" fmla="*/ 1088268 w 2838601"/>
                <a:gd name="connsiteY31" fmla="*/ 1993782 h 2124953"/>
                <a:gd name="connsiteX32" fmla="*/ 999162 w 2838601"/>
                <a:gd name="connsiteY32" fmla="*/ 1751299 h 2124953"/>
                <a:gd name="connsiteX33" fmla="*/ 1051384 w 2838601"/>
                <a:gd name="connsiteY33" fmla="*/ 1392686 h 2124953"/>
                <a:gd name="connsiteX34" fmla="*/ 1246027 w 2838601"/>
                <a:gd name="connsiteY34" fmla="*/ 1015815 h 2124953"/>
                <a:gd name="connsiteX35" fmla="*/ 1431176 w 2838601"/>
                <a:gd name="connsiteY35" fmla="*/ 723667 h 2124953"/>
                <a:gd name="connsiteX36" fmla="*/ 1566087 w 2838601"/>
                <a:gd name="connsiteY36" fmla="*/ 400163 h 2124953"/>
                <a:gd name="connsiteX37" fmla="*/ 0 w 2838601"/>
                <a:gd name="connsiteY37" fmla="*/ 73441 h 2124953"/>
                <a:gd name="connsiteX0" fmla="*/ 0 w 2825112"/>
                <a:gd name="connsiteY0" fmla="*/ 53208 h 2124953"/>
                <a:gd name="connsiteX1" fmla="*/ 48677 w 2825112"/>
                <a:gd name="connsiteY1" fmla="*/ 0 h 2124953"/>
                <a:gd name="connsiteX2" fmla="*/ 1647798 w 2825112"/>
                <a:gd name="connsiteY2" fmla="*/ 281765 h 2124953"/>
                <a:gd name="connsiteX3" fmla="*/ 1603932 w 2825112"/>
                <a:gd name="connsiteY3" fmla="*/ 520258 h 2124953"/>
                <a:gd name="connsiteX4" fmla="*/ 1442885 w 2825112"/>
                <a:gd name="connsiteY4" fmla="*/ 848926 h 2124953"/>
                <a:gd name="connsiteX5" fmla="*/ 1262849 w 2825112"/>
                <a:gd name="connsiteY5" fmla="*/ 1121719 h 2124953"/>
                <a:gd name="connsiteX6" fmla="*/ 1079160 w 2825112"/>
                <a:gd name="connsiteY6" fmla="*/ 1525979 h 2124953"/>
                <a:gd name="connsiteX7" fmla="*/ 1093403 w 2825112"/>
                <a:gd name="connsiteY7" fmla="*/ 1835657 h 2124953"/>
                <a:gd name="connsiteX8" fmla="*/ 1224139 w 2825112"/>
                <a:gd name="connsiteY8" fmla="*/ 2003276 h 2124953"/>
                <a:gd name="connsiteX9" fmla="*/ 1430835 w 2825112"/>
                <a:gd name="connsiteY9" fmla="*/ 2008389 h 2124953"/>
                <a:gd name="connsiteX10" fmla="*/ 1565222 w 2825112"/>
                <a:gd name="connsiteY10" fmla="*/ 1890069 h 2124953"/>
                <a:gd name="connsiteX11" fmla="*/ 1704358 w 2825112"/>
                <a:gd name="connsiteY11" fmla="*/ 1726101 h 2124953"/>
                <a:gd name="connsiteX12" fmla="*/ 1859927 w 2825112"/>
                <a:gd name="connsiteY12" fmla="*/ 1606320 h 2124953"/>
                <a:gd name="connsiteX13" fmla="*/ 2128339 w 2825112"/>
                <a:gd name="connsiteY13" fmla="*/ 1623849 h 2124953"/>
                <a:gd name="connsiteX14" fmla="*/ 2257979 w 2825112"/>
                <a:gd name="connsiteY14" fmla="*/ 1731944 h 2124953"/>
                <a:gd name="connsiteX15" fmla="*/ 2381778 w 2825112"/>
                <a:gd name="connsiteY15" fmla="*/ 1882400 h 2124953"/>
                <a:gd name="connsiteX16" fmla="*/ 2529312 w 2825112"/>
                <a:gd name="connsiteY16" fmla="*/ 2010580 h 2124953"/>
                <a:gd name="connsiteX17" fmla="*/ 2588837 w 2825112"/>
                <a:gd name="connsiteY17" fmla="*/ 2030300 h 2124953"/>
                <a:gd name="connsiteX18" fmla="*/ 2700584 w 2825112"/>
                <a:gd name="connsiteY18" fmla="*/ 1982461 h 2124953"/>
                <a:gd name="connsiteX19" fmla="*/ 2739294 w 2825112"/>
                <a:gd name="connsiteY19" fmla="*/ 1886417 h 2124953"/>
                <a:gd name="connsiteX20" fmla="*/ 2756458 w 2825112"/>
                <a:gd name="connsiteY20" fmla="*/ 1876557 h 2124953"/>
                <a:gd name="connsiteX21" fmla="*/ 2825112 w 2825112"/>
                <a:gd name="connsiteY21" fmla="*/ 1875096 h 2124953"/>
                <a:gd name="connsiteX22" fmla="*/ 2731260 w 2825112"/>
                <a:gd name="connsiteY22" fmla="*/ 2071932 h 2124953"/>
                <a:gd name="connsiteX23" fmla="*/ 2516165 w 2825112"/>
                <a:gd name="connsiteY23" fmla="*/ 2097859 h 2124953"/>
                <a:gd name="connsiteX24" fmla="*/ 2355118 w 2825112"/>
                <a:gd name="connsiteY24" fmla="*/ 1978809 h 2124953"/>
                <a:gd name="connsiteX25" fmla="*/ 2211966 w 2825112"/>
                <a:gd name="connsiteY25" fmla="*/ 1810824 h 2124953"/>
                <a:gd name="connsiteX26" fmla="*/ 2103871 w 2825112"/>
                <a:gd name="connsiteY26" fmla="*/ 1712224 h 2124953"/>
                <a:gd name="connsiteX27" fmla="*/ 1845320 w 2825112"/>
                <a:gd name="connsiteY27" fmla="*/ 1723545 h 2124953"/>
                <a:gd name="connsiteX28" fmla="*/ 1709836 w 2825112"/>
                <a:gd name="connsiteY28" fmla="*/ 1865236 h 2124953"/>
                <a:gd name="connsiteX29" fmla="*/ 1578004 w 2825112"/>
                <a:gd name="connsiteY29" fmla="*/ 2014597 h 2124953"/>
                <a:gd name="connsiteX30" fmla="*/ 1355971 w 2825112"/>
                <a:gd name="connsiteY30" fmla="*/ 2123057 h 2124953"/>
                <a:gd name="connsiteX31" fmla="*/ 1074779 w 2825112"/>
                <a:gd name="connsiteY31" fmla="*/ 1993782 h 2124953"/>
                <a:gd name="connsiteX32" fmla="*/ 985673 w 2825112"/>
                <a:gd name="connsiteY32" fmla="*/ 1751299 h 2124953"/>
                <a:gd name="connsiteX33" fmla="*/ 1037895 w 2825112"/>
                <a:gd name="connsiteY33" fmla="*/ 1392686 h 2124953"/>
                <a:gd name="connsiteX34" fmla="*/ 1232538 w 2825112"/>
                <a:gd name="connsiteY34" fmla="*/ 1015815 h 2124953"/>
                <a:gd name="connsiteX35" fmla="*/ 1417687 w 2825112"/>
                <a:gd name="connsiteY35" fmla="*/ 723667 h 2124953"/>
                <a:gd name="connsiteX36" fmla="*/ 1552598 w 2825112"/>
                <a:gd name="connsiteY36" fmla="*/ 400163 h 2124953"/>
                <a:gd name="connsiteX37" fmla="*/ 0 w 2825112"/>
                <a:gd name="connsiteY37" fmla="*/ 53208 h 2124953"/>
                <a:gd name="connsiteX0" fmla="*/ 0 w 2845345"/>
                <a:gd name="connsiteY0" fmla="*/ 59952 h 2124953"/>
                <a:gd name="connsiteX1" fmla="*/ 68910 w 2845345"/>
                <a:gd name="connsiteY1" fmla="*/ 0 h 2124953"/>
                <a:gd name="connsiteX2" fmla="*/ 1668031 w 2845345"/>
                <a:gd name="connsiteY2" fmla="*/ 281765 h 2124953"/>
                <a:gd name="connsiteX3" fmla="*/ 1624165 w 2845345"/>
                <a:gd name="connsiteY3" fmla="*/ 520258 h 2124953"/>
                <a:gd name="connsiteX4" fmla="*/ 1463118 w 2845345"/>
                <a:gd name="connsiteY4" fmla="*/ 848926 h 2124953"/>
                <a:gd name="connsiteX5" fmla="*/ 1283082 w 2845345"/>
                <a:gd name="connsiteY5" fmla="*/ 1121719 h 2124953"/>
                <a:gd name="connsiteX6" fmla="*/ 1099393 w 2845345"/>
                <a:gd name="connsiteY6" fmla="*/ 1525979 h 2124953"/>
                <a:gd name="connsiteX7" fmla="*/ 1113636 w 2845345"/>
                <a:gd name="connsiteY7" fmla="*/ 1835657 h 2124953"/>
                <a:gd name="connsiteX8" fmla="*/ 1244372 w 2845345"/>
                <a:gd name="connsiteY8" fmla="*/ 2003276 h 2124953"/>
                <a:gd name="connsiteX9" fmla="*/ 1451068 w 2845345"/>
                <a:gd name="connsiteY9" fmla="*/ 2008389 h 2124953"/>
                <a:gd name="connsiteX10" fmla="*/ 1585455 w 2845345"/>
                <a:gd name="connsiteY10" fmla="*/ 1890069 h 2124953"/>
                <a:gd name="connsiteX11" fmla="*/ 1724591 w 2845345"/>
                <a:gd name="connsiteY11" fmla="*/ 1726101 h 2124953"/>
                <a:gd name="connsiteX12" fmla="*/ 1880160 w 2845345"/>
                <a:gd name="connsiteY12" fmla="*/ 1606320 h 2124953"/>
                <a:gd name="connsiteX13" fmla="*/ 2148572 w 2845345"/>
                <a:gd name="connsiteY13" fmla="*/ 1623849 h 2124953"/>
                <a:gd name="connsiteX14" fmla="*/ 2278212 w 2845345"/>
                <a:gd name="connsiteY14" fmla="*/ 1731944 h 2124953"/>
                <a:gd name="connsiteX15" fmla="*/ 2402011 w 2845345"/>
                <a:gd name="connsiteY15" fmla="*/ 1882400 h 2124953"/>
                <a:gd name="connsiteX16" fmla="*/ 2549545 w 2845345"/>
                <a:gd name="connsiteY16" fmla="*/ 2010580 h 2124953"/>
                <a:gd name="connsiteX17" fmla="*/ 2609070 w 2845345"/>
                <a:gd name="connsiteY17" fmla="*/ 2030300 h 2124953"/>
                <a:gd name="connsiteX18" fmla="*/ 2720817 w 2845345"/>
                <a:gd name="connsiteY18" fmla="*/ 1982461 h 2124953"/>
                <a:gd name="connsiteX19" fmla="*/ 2759527 w 2845345"/>
                <a:gd name="connsiteY19" fmla="*/ 1886417 h 2124953"/>
                <a:gd name="connsiteX20" fmla="*/ 2776691 w 2845345"/>
                <a:gd name="connsiteY20" fmla="*/ 1876557 h 2124953"/>
                <a:gd name="connsiteX21" fmla="*/ 2845345 w 2845345"/>
                <a:gd name="connsiteY21" fmla="*/ 1875096 h 2124953"/>
                <a:gd name="connsiteX22" fmla="*/ 2751493 w 2845345"/>
                <a:gd name="connsiteY22" fmla="*/ 2071932 h 2124953"/>
                <a:gd name="connsiteX23" fmla="*/ 2536398 w 2845345"/>
                <a:gd name="connsiteY23" fmla="*/ 2097859 h 2124953"/>
                <a:gd name="connsiteX24" fmla="*/ 2375351 w 2845345"/>
                <a:gd name="connsiteY24" fmla="*/ 1978809 h 2124953"/>
                <a:gd name="connsiteX25" fmla="*/ 2232199 w 2845345"/>
                <a:gd name="connsiteY25" fmla="*/ 1810824 h 2124953"/>
                <a:gd name="connsiteX26" fmla="*/ 2124104 w 2845345"/>
                <a:gd name="connsiteY26" fmla="*/ 1712224 h 2124953"/>
                <a:gd name="connsiteX27" fmla="*/ 1865553 w 2845345"/>
                <a:gd name="connsiteY27" fmla="*/ 1723545 h 2124953"/>
                <a:gd name="connsiteX28" fmla="*/ 1730069 w 2845345"/>
                <a:gd name="connsiteY28" fmla="*/ 1865236 h 2124953"/>
                <a:gd name="connsiteX29" fmla="*/ 1598237 w 2845345"/>
                <a:gd name="connsiteY29" fmla="*/ 2014597 h 2124953"/>
                <a:gd name="connsiteX30" fmla="*/ 1376204 w 2845345"/>
                <a:gd name="connsiteY30" fmla="*/ 2123057 h 2124953"/>
                <a:gd name="connsiteX31" fmla="*/ 1095012 w 2845345"/>
                <a:gd name="connsiteY31" fmla="*/ 1993782 h 2124953"/>
                <a:gd name="connsiteX32" fmla="*/ 1005906 w 2845345"/>
                <a:gd name="connsiteY32" fmla="*/ 1751299 h 2124953"/>
                <a:gd name="connsiteX33" fmla="*/ 1058128 w 2845345"/>
                <a:gd name="connsiteY33" fmla="*/ 1392686 h 2124953"/>
                <a:gd name="connsiteX34" fmla="*/ 1252771 w 2845345"/>
                <a:gd name="connsiteY34" fmla="*/ 1015815 h 2124953"/>
                <a:gd name="connsiteX35" fmla="*/ 1437920 w 2845345"/>
                <a:gd name="connsiteY35" fmla="*/ 723667 h 2124953"/>
                <a:gd name="connsiteX36" fmla="*/ 1572831 w 2845345"/>
                <a:gd name="connsiteY36" fmla="*/ 400163 h 2124953"/>
                <a:gd name="connsiteX37" fmla="*/ 0 w 2845345"/>
                <a:gd name="connsiteY37" fmla="*/ 59952 h 2124953"/>
                <a:gd name="connsiteX0" fmla="*/ 0 w 2955074"/>
                <a:gd name="connsiteY0" fmla="*/ 5763 h 2202439"/>
                <a:gd name="connsiteX1" fmla="*/ 178639 w 2955074"/>
                <a:gd name="connsiteY1" fmla="*/ 77486 h 2202439"/>
                <a:gd name="connsiteX2" fmla="*/ 1777760 w 2955074"/>
                <a:gd name="connsiteY2" fmla="*/ 359251 h 2202439"/>
                <a:gd name="connsiteX3" fmla="*/ 1733894 w 2955074"/>
                <a:gd name="connsiteY3" fmla="*/ 597744 h 2202439"/>
                <a:gd name="connsiteX4" fmla="*/ 1572847 w 2955074"/>
                <a:gd name="connsiteY4" fmla="*/ 926412 h 2202439"/>
                <a:gd name="connsiteX5" fmla="*/ 1392811 w 2955074"/>
                <a:gd name="connsiteY5" fmla="*/ 1199205 h 2202439"/>
                <a:gd name="connsiteX6" fmla="*/ 1209122 w 2955074"/>
                <a:gd name="connsiteY6" fmla="*/ 1603465 h 2202439"/>
                <a:gd name="connsiteX7" fmla="*/ 1223365 w 2955074"/>
                <a:gd name="connsiteY7" fmla="*/ 1913143 h 2202439"/>
                <a:gd name="connsiteX8" fmla="*/ 1354101 w 2955074"/>
                <a:gd name="connsiteY8" fmla="*/ 2080762 h 2202439"/>
                <a:gd name="connsiteX9" fmla="*/ 1560797 w 2955074"/>
                <a:gd name="connsiteY9" fmla="*/ 2085875 h 2202439"/>
                <a:gd name="connsiteX10" fmla="*/ 1695184 w 2955074"/>
                <a:gd name="connsiteY10" fmla="*/ 1967555 h 2202439"/>
                <a:gd name="connsiteX11" fmla="*/ 1834320 w 2955074"/>
                <a:gd name="connsiteY11" fmla="*/ 1803587 h 2202439"/>
                <a:gd name="connsiteX12" fmla="*/ 1989889 w 2955074"/>
                <a:gd name="connsiteY12" fmla="*/ 1683806 h 2202439"/>
                <a:gd name="connsiteX13" fmla="*/ 2258301 w 2955074"/>
                <a:gd name="connsiteY13" fmla="*/ 1701335 h 2202439"/>
                <a:gd name="connsiteX14" fmla="*/ 2387941 w 2955074"/>
                <a:gd name="connsiteY14" fmla="*/ 1809430 h 2202439"/>
                <a:gd name="connsiteX15" fmla="*/ 2511740 w 2955074"/>
                <a:gd name="connsiteY15" fmla="*/ 1959886 h 2202439"/>
                <a:gd name="connsiteX16" fmla="*/ 2659274 w 2955074"/>
                <a:gd name="connsiteY16" fmla="*/ 2088066 h 2202439"/>
                <a:gd name="connsiteX17" fmla="*/ 2718799 w 2955074"/>
                <a:gd name="connsiteY17" fmla="*/ 2107786 h 2202439"/>
                <a:gd name="connsiteX18" fmla="*/ 2830546 w 2955074"/>
                <a:gd name="connsiteY18" fmla="*/ 2059947 h 2202439"/>
                <a:gd name="connsiteX19" fmla="*/ 2869256 w 2955074"/>
                <a:gd name="connsiteY19" fmla="*/ 1963903 h 2202439"/>
                <a:gd name="connsiteX20" fmla="*/ 2886420 w 2955074"/>
                <a:gd name="connsiteY20" fmla="*/ 1954043 h 2202439"/>
                <a:gd name="connsiteX21" fmla="*/ 2955074 w 2955074"/>
                <a:gd name="connsiteY21" fmla="*/ 1952582 h 2202439"/>
                <a:gd name="connsiteX22" fmla="*/ 2861222 w 2955074"/>
                <a:gd name="connsiteY22" fmla="*/ 2149418 h 2202439"/>
                <a:gd name="connsiteX23" fmla="*/ 2646127 w 2955074"/>
                <a:gd name="connsiteY23" fmla="*/ 2175345 h 2202439"/>
                <a:gd name="connsiteX24" fmla="*/ 2485080 w 2955074"/>
                <a:gd name="connsiteY24" fmla="*/ 2056295 h 2202439"/>
                <a:gd name="connsiteX25" fmla="*/ 2341928 w 2955074"/>
                <a:gd name="connsiteY25" fmla="*/ 1888310 h 2202439"/>
                <a:gd name="connsiteX26" fmla="*/ 2233833 w 2955074"/>
                <a:gd name="connsiteY26" fmla="*/ 1789710 h 2202439"/>
                <a:gd name="connsiteX27" fmla="*/ 1975282 w 2955074"/>
                <a:gd name="connsiteY27" fmla="*/ 1801031 h 2202439"/>
                <a:gd name="connsiteX28" fmla="*/ 1839798 w 2955074"/>
                <a:gd name="connsiteY28" fmla="*/ 1942722 h 2202439"/>
                <a:gd name="connsiteX29" fmla="*/ 1707966 w 2955074"/>
                <a:gd name="connsiteY29" fmla="*/ 2092083 h 2202439"/>
                <a:gd name="connsiteX30" fmla="*/ 1485933 w 2955074"/>
                <a:gd name="connsiteY30" fmla="*/ 2200543 h 2202439"/>
                <a:gd name="connsiteX31" fmla="*/ 1204741 w 2955074"/>
                <a:gd name="connsiteY31" fmla="*/ 2071268 h 2202439"/>
                <a:gd name="connsiteX32" fmla="*/ 1115635 w 2955074"/>
                <a:gd name="connsiteY32" fmla="*/ 1828785 h 2202439"/>
                <a:gd name="connsiteX33" fmla="*/ 1167857 w 2955074"/>
                <a:gd name="connsiteY33" fmla="*/ 1470172 h 2202439"/>
                <a:gd name="connsiteX34" fmla="*/ 1362500 w 2955074"/>
                <a:gd name="connsiteY34" fmla="*/ 1093301 h 2202439"/>
                <a:gd name="connsiteX35" fmla="*/ 1547649 w 2955074"/>
                <a:gd name="connsiteY35" fmla="*/ 801153 h 2202439"/>
                <a:gd name="connsiteX36" fmla="*/ 1682560 w 2955074"/>
                <a:gd name="connsiteY36" fmla="*/ 477649 h 2202439"/>
                <a:gd name="connsiteX37" fmla="*/ 0 w 2955074"/>
                <a:gd name="connsiteY37" fmla="*/ 5763 h 2202439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67267 h 2263943"/>
                <a:gd name="connsiteX1" fmla="*/ 54280 w 2955074"/>
                <a:gd name="connsiteY1" fmla="*/ 0 h 2263943"/>
                <a:gd name="connsiteX2" fmla="*/ 1777760 w 2955074"/>
                <a:gd name="connsiteY2" fmla="*/ 420755 h 2263943"/>
                <a:gd name="connsiteX3" fmla="*/ 1733894 w 2955074"/>
                <a:gd name="connsiteY3" fmla="*/ 659248 h 2263943"/>
                <a:gd name="connsiteX4" fmla="*/ 1572847 w 2955074"/>
                <a:gd name="connsiteY4" fmla="*/ 987916 h 2263943"/>
                <a:gd name="connsiteX5" fmla="*/ 1392811 w 2955074"/>
                <a:gd name="connsiteY5" fmla="*/ 1260709 h 2263943"/>
                <a:gd name="connsiteX6" fmla="*/ 1209122 w 2955074"/>
                <a:gd name="connsiteY6" fmla="*/ 1664969 h 2263943"/>
                <a:gd name="connsiteX7" fmla="*/ 1223365 w 2955074"/>
                <a:gd name="connsiteY7" fmla="*/ 1974647 h 2263943"/>
                <a:gd name="connsiteX8" fmla="*/ 1354101 w 2955074"/>
                <a:gd name="connsiteY8" fmla="*/ 2142266 h 2263943"/>
                <a:gd name="connsiteX9" fmla="*/ 1560797 w 2955074"/>
                <a:gd name="connsiteY9" fmla="*/ 2147379 h 2263943"/>
                <a:gd name="connsiteX10" fmla="*/ 1695184 w 2955074"/>
                <a:gd name="connsiteY10" fmla="*/ 2029059 h 2263943"/>
                <a:gd name="connsiteX11" fmla="*/ 1834320 w 2955074"/>
                <a:gd name="connsiteY11" fmla="*/ 1865091 h 2263943"/>
                <a:gd name="connsiteX12" fmla="*/ 1989889 w 2955074"/>
                <a:gd name="connsiteY12" fmla="*/ 1745310 h 2263943"/>
                <a:gd name="connsiteX13" fmla="*/ 2258301 w 2955074"/>
                <a:gd name="connsiteY13" fmla="*/ 1762839 h 2263943"/>
                <a:gd name="connsiteX14" fmla="*/ 2387941 w 2955074"/>
                <a:gd name="connsiteY14" fmla="*/ 1870934 h 2263943"/>
                <a:gd name="connsiteX15" fmla="*/ 2511740 w 2955074"/>
                <a:gd name="connsiteY15" fmla="*/ 2021390 h 2263943"/>
                <a:gd name="connsiteX16" fmla="*/ 2659274 w 2955074"/>
                <a:gd name="connsiteY16" fmla="*/ 2149570 h 2263943"/>
                <a:gd name="connsiteX17" fmla="*/ 2718799 w 2955074"/>
                <a:gd name="connsiteY17" fmla="*/ 2169290 h 2263943"/>
                <a:gd name="connsiteX18" fmla="*/ 2830546 w 2955074"/>
                <a:gd name="connsiteY18" fmla="*/ 2121451 h 2263943"/>
                <a:gd name="connsiteX19" fmla="*/ 2869256 w 2955074"/>
                <a:gd name="connsiteY19" fmla="*/ 2025407 h 2263943"/>
                <a:gd name="connsiteX20" fmla="*/ 2886420 w 2955074"/>
                <a:gd name="connsiteY20" fmla="*/ 2015547 h 2263943"/>
                <a:gd name="connsiteX21" fmla="*/ 2955074 w 2955074"/>
                <a:gd name="connsiteY21" fmla="*/ 2014086 h 2263943"/>
                <a:gd name="connsiteX22" fmla="*/ 2861222 w 2955074"/>
                <a:gd name="connsiteY22" fmla="*/ 2210922 h 2263943"/>
                <a:gd name="connsiteX23" fmla="*/ 2646127 w 2955074"/>
                <a:gd name="connsiteY23" fmla="*/ 2236849 h 2263943"/>
                <a:gd name="connsiteX24" fmla="*/ 2485080 w 2955074"/>
                <a:gd name="connsiteY24" fmla="*/ 2117799 h 2263943"/>
                <a:gd name="connsiteX25" fmla="*/ 2341928 w 2955074"/>
                <a:gd name="connsiteY25" fmla="*/ 1949814 h 2263943"/>
                <a:gd name="connsiteX26" fmla="*/ 2233833 w 2955074"/>
                <a:gd name="connsiteY26" fmla="*/ 1851214 h 2263943"/>
                <a:gd name="connsiteX27" fmla="*/ 1975282 w 2955074"/>
                <a:gd name="connsiteY27" fmla="*/ 1862535 h 2263943"/>
                <a:gd name="connsiteX28" fmla="*/ 1839798 w 2955074"/>
                <a:gd name="connsiteY28" fmla="*/ 2004226 h 2263943"/>
                <a:gd name="connsiteX29" fmla="*/ 1707966 w 2955074"/>
                <a:gd name="connsiteY29" fmla="*/ 2153587 h 2263943"/>
                <a:gd name="connsiteX30" fmla="*/ 1485933 w 2955074"/>
                <a:gd name="connsiteY30" fmla="*/ 2262047 h 2263943"/>
                <a:gd name="connsiteX31" fmla="*/ 1204741 w 2955074"/>
                <a:gd name="connsiteY31" fmla="*/ 2132772 h 2263943"/>
                <a:gd name="connsiteX32" fmla="*/ 1115635 w 2955074"/>
                <a:gd name="connsiteY32" fmla="*/ 1890289 h 2263943"/>
                <a:gd name="connsiteX33" fmla="*/ 1167857 w 2955074"/>
                <a:gd name="connsiteY33" fmla="*/ 1531676 h 2263943"/>
                <a:gd name="connsiteX34" fmla="*/ 1362500 w 2955074"/>
                <a:gd name="connsiteY34" fmla="*/ 1154805 h 2263943"/>
                <a:gd name="connsiteX35" fmla="*/ 1547649 w 2955074"/>
                <a:gd name="connsiteY35" fmla="*/ 862657 h 2263943"/>
                <a:gd name="connsiteX36" fmla="*/ 1682560 w 2955074"/>
                <a:gd name="connsiteY36" fmla="*/ 539153 h 2263943"/>
                <a:gd name="connsiteX37" fmla="*/ 0 w 2955074"/>
                <a:gd name="connsiteY37" fmla="*/ 67267 h 2263943"/>
                <a:gd name="connsiteX0" fmla="*/ 0 w 2955074"/>
                <a:gd name="connsiteY0" fmla="*/ 67267 h 2263943"/>
                <a:gd name="connsiteX1" fmla="*/ 54280 w 2955074"/>
                <a:gd name="connsiteY1" fmla="*/ 0 h 2263943"/>
                <a:gd name="connsiteX2" fmla="*/ 1777760 w 2955074"/>
                <a:gd name="connsiteY2" fmla="*/ 420755 h 2263943"/>
                <a:gd name="connsiteX3" fmla="*/ 1733894 w 2955074"/>
                <a:gd name="connsiteY3" fmla="*/ 659248 h 2263943"/>
                <a:gd name="connsiteX4" fmla="*/ 1572847 w 2955074"/>
                <a:gd name="connsiteY4" fmla="*/ 987916 h 2263943"/>
                <a:gd name="connsiteX5" fmla="*/ 1392811 w 2955074"/>
                <a:gd name="connsiteY5" fmla="*/ 1260709 h 2263943"/>
                <a:gd name="connsiteX6" fmla="*/ 1209122 w 2955074"/>
                <a:gd name="connsiteY6" fmla="*/ 1664969 h 2263943"/>
                <a:gd name="connsiteX7" fmla="*/ 1223365 w 2955074"/>
                <a:gd name="connsiteY7" fmla="*/ 1974647 h 2263943"/>
                <a:gd name="connsiteX8" fmla="*/ 1354101 w 2955074"/>
                <a:gd name="connsiteY8" fmla="*/ 2142266 h 2263943"/>
                <a:gd name="connsiteX9" fmla="*/ 1560797 w 2955074"/>
                <a:gd name="connsiteY9" fmla="*/ 2147379 h 2263943"/>
                <a:gd name="connsiteX10" fmla="*/ 1695184 w 2955074"/>
                <a:gd name="connsiteY10" fmla="*/ 2029059 h 2263943"/>
                <a:gd name="connsiteX11" fmla="*/ 1834320 w 2955074"/>
                <a:gd name="connsiteY11" fmla="*/ 1865091 h 2263943"/>
                <a:gd name="connsiteX12" fmla="*/ 1989889 w 2955074"/>
                <a:gd name="connsiteY12" fmla="*/ 1745310 h 2263943"/>
                <a:gd name="connsiteX13" fmla="*/ 2258301 w 2955074"/>
                <a:gd name="connsiteY13" fmla="*/ 1762839 h 2263943"/>
                <a:gd name="connsiteX14" fmla="*/ 2387941 w 2955074"/>
                <a:gd name="connsiteY14" fmla="*/ 1870934 h 2263943"/>
                <a:gd name="connsiteX15" fmla="*/ 2511740 w 2955074"/>
                <a:gd name="connsiteY15" fmla="*/ 2021390 h 2263943"/>
                <a:gd name="connsiteX16" fmla="*/ 2659274 w 2955074"/>
                <a:gd name="connsiteY16" fmla="*/ 2149570 h 2263943"/>
                <a:gd name="connsiteX17" fmla="*/ 2718799 w 2955074"/>
                <a:gd name="connsiteY17" fmla="*/ 2169290 h 2263943"/>
                <a:gd name="connsiteX18" fmla="*/ 2830546 w 2955074"/>
                <a:gd name="connsiteY18" fmla="*/ 2121451 h 2263943"/>
                <a:gd name="connsiteX19" fmla="*/ 2869256 w 2955074"/>
                <a:gd name="connsiteY19" fmla="*/ 2025407 h 2263943"/>
                <a:gd name="connsiteX20" fmla="*/ 2886420 w 2955074"/>
                <a:gd name="connsiteY20" fmla="*/ 2015547 h 2263943"/>
                <a:gd name="connsiteX21" fmla="*/ 2955074 w 2955074"/>
                <a:gd name="connsiteY21" fmla="*/ 2014086 h 2263943"/>
                <a:gd name="connsiteX22" fmla="*/ 2861222 w 2955074"/>
                <a:gd name="connsiteY22" fmla="*/ 2210922 h 2263943"/>
                <a:gd name="connsiteX23" fmla="*/ 2646127 w 2955074"/>
                <a:gd name="connsiteY23" fmla="*/ 2236849 h 2263943"/>
                <a:gd name="connsiteX24" fmla="*/ 2485080 w 2955074"/>
                <a:gd name="connsiteY24" fmla="*/ 2117799 h 2263943"/>
                <a:gd name="connsiteX25" fmla="*/ 2341928 w 2955074"/>
                <a:gd name="connsiteY25" fmla="*/ 1949814 h 2263943"/>
                <a:gd name="connsiteX26" fmla="*/ 2233833 w 2955074"/>
                <a:gd name="connsiteY26" fmla="*/ 1851214 h 2263943"/>
                <a:gd name="connsiteX27" fmla="*/ 1975282 w 2955074"/>
                <a:gd name="connsiteY27" fmla="*/ 1862535 h 2263943"/>
                <a:gd name="connsiteX28" fmla="*/ 1839798 w 2955074"/>
                <a:gd name="connsiteY28" fmla="*/ 2004226 h 2263943"/>
                <a:gd name="connsiteX29" fmla="*/ 1707966 w 2955074"/>
                <a:gd name="connsiteY29" fmla="*/ 2153587 h 2263943"/>
                <a:gd name="connsiteX30" fmla="*/ 1485933 w 2955074"/>
                <a:gd name="connsiteY30" fmla="*/ 2262047 h 2263943"/>
                <a:gd name="connsiteX31" fmla="*/ 1204741 w 2955074"/>
                <a:gd name="connsiteY31" fmla="*/ 2132772 h 2263943"/>
                <a:gd name="connsiteX32" fmla="*/ 1115635 w 2955074"/>
                <a:gd name="connsiteY32" fmla="*/ 1890289 h 2263943"/>
                <a:gd name="connsiteX33" fmla="*/ 1167857 w 2955074"/>
                <a:gd name="connsiteY33" fmla="*/ 1531676 h 2263943"/>
                <a:gd name="connsiteX34" fmla="*/ 1362500 w 2955074"/>
                <a:gd name="connsiteY34" fmla="*/ 1154805 h 2263943"/>
                <a:gd name="connsiteX35" fmla="*/ 1547649 w 2955074"/>
                <a:gd name="connsiteY35" fmla="*/ 862657 h 2263943"/>
                <a:gd name="connsiteX36" fmla="*/ 1682560 w 2955074"/>
                <a:gd name="connsiteY36" fmla="*/ 539153 h 2263943"/>
                <a:gd name="connsiteX37" fmla="*/ 0 w 2955074"/>
                <a:gd name="connsiteY37" fmla="*/ 67267 h 226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955074" h="2263943">
                  <a:moveTo>
                    <a:pt x="0" y="67267"/>
                  </a:moveTo>
                  <a:cubicBezTo>
                    <a:pt x="19521" y="32304"/>
                    <a:pt x="13052" y="30088"/>
                    <a:pt x="54280" y="0"/>
                  </a:cubicBezTo>
                  <a:cubicBezTo>
                    <a:pt x="477807" y="687154"/>
                    <a:pt x="1755065" y="-79168"/>
                    <a:pt x="1777760" y="420755"/>
                  </a:cubicBezTo>
                  <a:cubicBezTo>
                    <a:pt x="1776038" y="487312"/>
                    <a:pt x="1765163" y="577766"/>
                    <a:pt x="1733894" y="659248"/>
                  </a:cubicBezTo>
                  <a:cubicBezTo>
                    <a:pt x="1695184" y="776108"/>
                    <a:pt x="1638946" y="884568"/>
                    <a:pt x="1572847" y="987916"/>
                  </a:cubicBezTo>
                  <a:cubicBezTo>
                    <a:pt x="1514052" y="1079577"/>
                    <a:pt x="1451606" y="1169047"/>
                    <a:pt x="1392811" y="1260709"/>
                  </a:cubicBezTo>
                  <a:cubicBezTo>
                    <a:pt x="1312105" y="1386332"/>
                    <a:pt x="1242720" y="1517799"/>
                    <a:pt x="1209122" y="1664969"/>
                  </a:cubicBezTo>
                  <a:cubicBezTo>
                    <a:pt x="1185386" y="1769047"/>
                    <a:pt x="1185020" y="1873125"/>
                    <a:pt x="1223365" y="1974647"/>
                  </a:cubicBezTo>
                  <a:cubicBezTo>
                    <a:pt x="1249658" y="2043667"/>
                    <a:pt x="1290194" y="2102461"/>
                    <a:pt x="1354101" y="2142266"/>
                  </a:cubicBezTo>
                  <a:cubicBezTo>
                    <a:pt x="1422026" y="2184628"/>
                    <a:pt x="1490681" y="2184628"/>
                    <a:pt x="1560797" y="2147379"/>
                  </a:cubicBezTo>
                  <a:cubicBezTo>
                    <a:pt x="1615209" y="2118530"/>
                    <a:pt x="1655745" y="2074342"/>
                    <a:pt x="1695184" y="2029059"/>
                  </a:cubicBezTo>
                  <a:cubicBezTo>
                    <a:pt x="1742293" y="1975011"/>
                    <a:pt x="1786846" y="1918773"/>
                    <a:pt x="1834320" y="1865091"/>
                  </a:cubicBezTo>
                  <a:cubicBezTo>
                    <a:pt x="1878143" y="1815060"/>
                    <a:pt x="1928538" y="1773064"/>
                    <a:pt x="1989889" y="1745310"/>
                  </a:cubicBezTo>
                  <a:cubicBezTo>
                    <a:pt x="2082281" y="1703313"/>
                    <a:pt x="2171752" y="1715365"/>
                    <a:pt x="2258301" y="1762839"/>
                  </a:cubicBezTo>
                  <a:cubicBezTo>
                    <a:pt x="2308331" y="1790228"/>
                    <a:pt x="2348866" y="1830033"/>
                    <a:pt x="2387941" y="1870934"/>
                  </a:cubicBezTo>
                  <a:cubicBezTo>
                    <a:pt x="2433225" y="1918042"/>
                    <a:pt x="2468282" y="1973186"/>
                    <a:pt x="2511740" y="2021390"/>
                  </a:cubicBezTo>
                  <a:cubicBezTo>
                    <a:pt x="2555562" y="2069959"/>
                    <a:pt x="2599384" y="2118895"/>
                    <a:pt x="2659274" y="2149570"/>
                  </a:cubicBezTo>
                  <a:cubicBezTo>
                    <a:pt x="2678264" y="2159430"/>
                    <a:pt x="2697984" y="2166369"/>
                    <a:pt x="2718799" y="2169290"/>
                  </a:cubicBezTo>
                  <a:cubicBezTo>
                    <a:pt x="2765543" y="2175863"/>
                    <a:pt x="2802427" y="2157605"/>
                    <a:pt x="2830546" y="2121451"/>
                  </a:cubicBezTo>
                  <a:cubicBezTo>
                    <a:pt x="2852457" y="2093332"/>
                    <a:pt x="2863778" y="2060465"/>
                    <a:pt x="2869256" y="2025407"/>
                  </a:cubicBezTo>
                  <a:cubicBezTo>
                    <a:pt x="2871812" y="2016278"/>
                    <a:pt x="2876560" y="2014086"/>
                    <a:pt x="2886420" y="2015547"/>
                  </a:cubicBezTo>
                  <a:cubicBezTo>
                    <a:pt x="2909427" y="2019199"/>
                    <a:pt x="2932433" y="2018103"/>
                    <a:pt x="2955074" y="2014086"/>
                  </a:cubicBezTo>
                  <a:cubicBezTo>
                    <a:pt x="2949231" y="2091871"/>
                    <a:pt x="2923304" y="2161256"/>
                    <a:pt x="2861222" y="2210922"/>
                  </a:cubicBezTo>
                  <a:cubicBezTo>
                    <a:pt x="2796219" y="2262778"/>
                    <a:pt x="2722086" y="2266430"/>
                    <a:pt x="2646127" y="2236849"/>
                  </a:cubicBezTo>
                  <a:cubicBezTo>
                    <a:pt x="2581855" y="2211651"/>
                    <a:pt x="2531824" y="2166734"/>
                    <a:pt x="2485080" y="2117799"/>
                  </a:cubicBezTo>
                  <a:cubicBezTo>
                    <a:pt x="2434320" y="2064482"/>
                    <a:pt x="2391228" y="2004592"/>
                    <a:pt x="2341928" y="1949814"/>
                  </a:cubicBezTo>
                  <a:cubicBezTo>
                    <a:pt x="2309061" y="1913295"/>
                    <a:pt x="2275099" y="1878237"/>
                    <a:pt x="2233833" y="1851214"/>
                  </a:cubicBezTo>
                  <a:cubicBezTo>
                    <a:pt x="2147284" y="1794975"/>
                    <a:pt x="2056718" y="1798992"/>
                    <a:pt x="1975282" y="1862535"/>
                  </a:cubicBezTo>
                  <a:cubicBezTo>
                    <a:pt x="1923060" y="1903070"/>
                    <a:pt x="1881794" y="1953831"/>
                    <a:pt x="1839798" y="2004226"/>
                  </a:cubicBezTo>
                  <a:cubicBezTo>
                    <a:pt x="1797437" y="2055352"/>
                    <a:pt x="1756901" y="2107939"/>
                    <a:pt x="1707966" y="2153587"/>
                  </a:cubicBezTo>
                  <a:cubicBezTo>
                    <a:pt x="1645154" y="2212382"/>
                    <a:pt x="1572847" y="2252918"/>
                    <a:pt x="1485933" y="2262047"/>
                  </a:cubicBezTo>
                  <a:cubicBezTo>
                    <a:pt x="1367248" y="2274098"/>
                    <a:pt x="1273395" y="2228450"/>
                    <a:pt x="1204741" y="2132772"/>
                  </a:cubicBezTo>
                  <a:cubicBezTo>
                    <a:pt x="1153249" y="2060465"/>
                    <a:pt x="1126956" y="1977568"/>
                    <a:pt x="1115635" y="1890289"/>
                  </a:cubicBezTo>
                  <a:cubicBezTo>
                    <a:pt x="1099202" y="1766126"/>
                    <a:pt x="1124764" y="1647440"/>
                    <a:pt x="1167857" y="1531676"/>
                  </a:cubicBezTo>
                  <a:cubicBezTo>
                    <a:pt x="1217887" y="1398384"/>
                    <a:pt x="1285447" y="1274221"/>
                    <a:pt x="1362500" y="1154805"/>
                  </a:cubicBezTo>
                  <a:cubicBezTo>
                    <a:pt x="1424947" y="1058031"/>
                    <a:pt x="1489950" y="962718"/>
                    <a:pt x="1547649" y="862657"/>
                  </a:cubicBezTo>
                  <a:cubicBezTo>
                    <a:pt x="1605349" y="762231"/>
                    <a:pt x="1656631" y="652726"/>
                    <a:pt x="1682560" y="539153"/>
                  </a:cubicBezTo>
                  <a:cubicBezTo>
                    <a:pt x="1811508" y="-36392"/>
                    <a:pt x="464357" y="817264"/>
                    <a:pt x="0" y="67267"/>
                  </a:cubicBezTo>
                  <a:close/>
                </a:path>
              </a:pathLst>
            </a:custGeom>
            <a:solidFill>
              <a:schemeClr val="accent1"/>
            </a:solidFill>
            <a:ln w="47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noProof="1"/>
            </a:p>
          </p:txBody>
        </p:sp>
        <p:sp>
          <p:nvSpPr>
            <p:cNvPr id="19" name="Freeform: Shape 35">
              <a:extLst>
                <a:ext uri="{FF2B5EF4-FFF2-40B4-BE49-F238E27FC236}">
                  <a16:creationId xmlns="" xmlns:a16="http://schemas.microsoft.com/office/drawing/2014/main" id="{D3A6F2F7-2C93-4444-9402-A72224787C22}"/>
                </a:ext>
              </a:extLst>
            </p:cNvPr>
            <p:cNvSpPr/>
            <p:nvPr/>
          </p:nvSpPr>
          <p:spPr>
            <a:xfrm rot="838999">
              <a:off x="8898300" y="5302519"/>
              <a:ext cx="565445" cy="676133"/>
            </a:xfrm>
            <a:custGeom>
              <a:avLst/>
              <a:gdLst>
                <a:gd name="connsiteX0" fmla="*/ 82313 w 565445"/>
                <a:gd name="connsiteY0" fmla="*/ 374057 h 676133"/>
                <a:gd name="connsiteX1" fmla="*/ 78615 w 565445"/>
                <a:gd name="connsiteY1" fmla="*/ 382986 h 676133"/>
                <a:gd name="connsiteX2" fmla="*/ 78614 w 565445"/>
                <a:gd name="connsiteY2" fmla="*/ 382986 h 676133"/>
                <a:gd name="connsiteX3" fmla="*/ 91242 w 565445"/>
                <a:gd name="connsiteY3" fmla="*/ 395612 h 676133"/>
                <a:gd name="connsiteX4" fmla="*/ 474201 w 565445"/>
                <a:gd name="connsiteY4" fmla="*/ 395613 h 676133"/>
                <a:gd name="connsiteX5" fmla="*/ 483130 w 565445"/>
                <a:gd name="connsiteY5" fmla="*/ 391915 h 676133"/>
                <a:gd name="connsiteX6" fmla="*/ 486829 w 565445"/>
                <a:gd name="connsiteY6" fmla="*/ 382986 h 676133"/>
                <a:gd name="connsiteX7" fmla="*/ 474201 w 565445"/>
                <a:gd name="connsiteY7" fmla="*/ 370360 h 676133"/>
                <a:gd name="connsiteX8" fmla="*/ 91242 w 565445"/>
                <a:gd name="connsiteY8" fmla="*/ 370359 h 676133"/>
                <a:gd name="connsiteX9" fmla="*/ 82313 w 565445"/>
                <a:gd name="connsiteY9" fmla="*/ 374057 h 676133"/>
                <a:gd name="connsiteX10" fmla="*/ 82314 w 565445"/>
                <a:gd name="connsiteY10" fmla="*/ 320622 h 676133"/>
                <a:gd name="connsiteX11" fmla="*/ 78615 w 565445"/>
                <a:gd name="connsiteY11" fmla="*/ 329550 h 676133"/>
                <a:gd name="connsiteX12" fmla="*/ 78615 w 565445"/>
                <a:gd name="connsiteY12" fmla="*/ 329551 h 676133"/>
                <a:gd name="connsiteX13" fmla="*/ 91242 w 565445"/>
                <a:gd name="connsiteY13" fmla="*/ 342177 h 676133"/>
                <a:gd name="connsiteX14" fmla="*/ 474201 w 565445"/>
                <a:gd name="connsiteY14" fmla="*/ 342178 h 676133"/>
                <a:gd name="connsiteX15" fmla="*/ 483130 w 565445"/>
                <a:gd name="connsiteY15" fmla="*/ 338479 h 676133"/>
                <a:gd name="connsiteX16" fmla="*/ 486829 w 565445"/>
                <a:gd name="connsiteY16" fmla="*/ 329551 h 676133"/>
                <a:gd name="connsiteX17" fmla="*/ 474201 w 565445"/>
                <a:gd name="connsiteY17" fmla="*/ 316925 h 676133"/>
                <a:gd name="connsiteX18" fmla="*/ 91243 w 565445"/>
                <a:gd name="connsiteY18" fmla="*/ 316924 h 676133"/>
                <a:gd name="connsiteX19" fmla="*/ 82314 w 565445"/>
                <a:gd name="connsiteY19" fmla="*/ 320622 h 676133"/>
                <a:gd name="connsiteX20" fmla="*/ 82314 w 565445"/>
                <a:gd name="connsiteY20" fmla="*/ 267186 h 676133"/>
                <a:gd name="connsiteX21" fmla="*/ 78616 w 565445"/>
                <a:gd name="connsiteY21" fmla="*/ 276115 h 676133"/>
                <a:gd name="connsiteX22" fmla="*/ 78615 w 565445"/>
                <a:gd name="connsiteY22" fmla="*/ 276115 h 676133"/>
                <a:gd name="connsiteX23" fmla="*/ 91242 w 565445"/>
                <a:gd name="connsiteY23" fmla="*/ 288742 h 676133"/>
                <a:gd name="connsiteX24" fmla="*/ 474201 w 565445"/>
                <a:gd name="connsiteY24" fmla="*/ 288742 h 676133"/>
                <a:gd name="connsiteX25" fmla="*/ 483130 w 565445"/>
                <a:gd name="connsiteY25" fmla="*/ 285044 h 676133"/>
                <a:gd name="connsiteX26" fmla="*/ 486828 w 565445"/>
                <a:gd name="connsiteY26" fmla="*/ 276116 h 676133"/>
                <a:gd name="connsiteX27" fmla="*/ 474201 w 565445"/>
                <a:gd name="connsiteY27" fmla="*/ 263489 h 676133"/>
                <a:gd name="connsiteX28" fmla="*/ 91243 w 565445"/>
                <a:gd name="connsiteY28" fmla="*/ 263488 h 676133"/>
                <a:gd name="connsiteX29" fmla="*/ 82314 w 565445"/>
                <a:gd name="connsiteY29" fmla="*/ 267186 h 676133"/>
                <a:gd name="connsiteX30" fmla="*/ 5628 w 565445"/>
                <a:gd name="connsiteY30" fmla="*/ 181100 h 676133"/>
                <a:gd name="connsiteX31" fmla="*/ 19215 w 565445"/>
                <a:gd name="connsiteY31" fmla="*/ 175472 h 676133"/>
                <a:gd name="connsiteX32" fmla="*/ 150865 w 565445"/>
                <a:gd name="connsiteY32" fmla="*/ 175472 h 676133"/>
                <a:gd name="connsiteX33" fmla="*/ 182560 w 565445"/>
                <a:gd name="connsiteY33" fmla="*/ 175472 h 676133"/>
                <a:gd name="connsiteX34" fmla="*/ 182560 w 565445"/>
                <a:gd name="connsiteY34" fmla="*/ 175472 h 676133"/>
                <a:gd name="connsiteX35" fmla="*/ 382886 w 565445"/>
                <a:gd name="connsiteY35" fmla="*/ 175472 h 676133"/>
                <a:gd name="connsiteX36" fmla="*/ 382887 w 565445"/>
                <a:gd name="connsiteY36" fmla="*/ 37057 h 676133"/>
                <a:gd name="connsiteX37" fmla="*/ 419942 w 565445"/>
                <a:gd name="connsiteY37" fmla="*/ 1 h 676133"/>
                <a:gd name="connsiteX38" fmla="*/ 456998 w 565445"/>
                <a:gd name="connsiteY38" fmla="*/ 37057 h 676133"/>
                <a:gd name="connsiteX39" fmla="*/ 456998 w 565445"/>
                <a:gd name="connsiteY39" fmla="*/ 175473 h 676133"/>
                <a:gd name="connsiteX40" fmla="*/ 546230 w 565445"/>
                <a:gd name="connsiteY40" fmla="*/ 175472 h 676133"/>
                <a:gd name="connsiteX41" fmla="*/ 565445 w 565445"/>
                <a:gd name="connsiteY41" fmla="*/ 194686 h 676133"/>
                <a:gd name="connsiteX42" fmla="*/ 546231 w 565445"/>
                <a:gd name="connsiteY42" fmla="*/ 213900 h 676133"/>
                <a:gd name="connsiteX43" fmla="*/ 525277 w 565445"/>
                <a:gd name="connsiteY43" fmla="*/ 213900 h 676133"/>
                <a:gd name="connsiteX44" fmla="*/ 508900 w 565445"/>
                <a:gd name="connsiteY44" fmla="*/ 524387 h 676133"/>
                <a:gd name="connsiteX45" fmla="*/ 378244 w 565445"/>
                <a:gd name="connsiteY45" fmla="*/ 676133 h 676133"/>
                <a:gd name="connsiteX46" fmla="*/ 184456 w 565445"/>
                <a:gd name="connsiteY46" fmla="*/ 676133 h 676133"/>
                <a:gd name="connsiteX47" fmla="*/ 53800 w 565445"/>
                <a:gd name="connsiteY47" fmla="*/ 524387 h 676133"/>
                <a:gd name="connsiteX48" fmla="*/ 37423 w 565445"/>
                <a:gd name="connsiteY48" fmla="*/ 213900 h 676133"/>
                <a:gd name="connsiteX49" fmla="*/ 19215 w 565445"/>
                <a:gd name="connsiteY49" fmla="*/ 213900 h 676133"/>
                <a:gd name="connsiteX50" fmla="*/ 0 w 565445"/>
                <a:gd name="connsiteY50" fmla="*/ 194687 h 676133"/>
                <a:gd name="connsiteX51" fmla="*/ 5628 w 565445"/>
                <a:gd name="connsiteY51" fmla="*/ 181100 h 676133"/>
                <a:gd name="connsiteX52" fmla="*/ 119301 w 565445"/>
                <a:gd name="connsiteY52" fmla="*/ 10854 h 676133"/>
                <a:gd name="connsiteX53" fmla="*/ 145504 w 565445"/>
                <a:gd name="connsiteY53" fmla="*/ 0 h 676133"/>
                <a:gd name="connsiteX54" fmla="*/ 182560 w 565445"/>
                <a:gd name="connsiteY54" fmla="*/ 37056 h 676133"/>
                <a:gd name="connsiteX55" fmla="*/ 182560 w 565445"/>
                <a:gd name="connsiteY55" fmla="*/ 175472 h 676133"/>
                <a:gd name="connsiteX56" fmla="*/ 150865 w 565445"/>
                <a:gd name="connsiteY56" fmla="*/ 175472 h 676133"/>
                <a:gd name="connsiteX57" fmla="*/ 108448 w 565445"/>
                <a:gd name="connsiteY57" fmla="*/ 175472 h 676133"/>
                <a:gd name="connsiteX58" fmla="*/ 108448 w 565445"/>
                <a:gd name="connsiteY58" fmla="*/ 37056 h 676133"/>
                <a:gd name="connsiteX59" fmla="*/ 119301 w 565445"/>
                <a:gd name="connsiteY59" fmla="*/ 10854 h 67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65445" h="676133">
                  <a:moveTo>
                    <a:pt x="82313" y="374057"/>
                  </a:moveTo>
                  <a:cubicBezTo>
                    <a:pt x="80028" y="376342"/>
                    <a:pt x="78616" y="379499"/>
                    <a:pt x="78615" y="382986"/>
                  </a:cubicBezTo>
                  <a:lnTo>
                    <a:pt x="78614" y="382986"/>
                  </a:lnTo>
                  <a:cubicBezTo>
                    <a:pt x="78614" y="389959"/>
                    <a:pt x="84268" y="395612"/>
                    <a:pt x="91242" y="395612"/>
                  </a:cubicBezTo>
                  <a:lnTo>
                    <a:pt x="474201" y="395613"/>
                  </a:lnTo>
                  <a:cubicBezTo>
                    <a:pt x="477687" y="395613"/>
                    <a:pt x="480845" y="394199"/>
                    <a:pt x="483130" y="391915"/>
                  </a:cubicBezTo>
                  <a:lnTo>
                    <a:pt x="486829" y="382986"/>
                  </a:lnTo>
                  <a:lnTo>
                    <a:pt x="474201" y="370360"/>
                  </a:lnTo>
                  <a:lnTo>
                    <a:pt x="91242" y="370359"/>
                  </a:lnTo>
                  <a:cubicBezTo>
                    <a:pt x="87756" y="370359"/>
                    <a:pt x="84600" y="371771"/>
                    <a:pt x="82313" y="374057"/>
                  </a:cubicBezTo>
                  <a:close/>
                  <a:moveTo>
                    <a:pt x="82314" y="320622"/>
                  </a:moveTo>
                  <a:cubicBezTo>
                    <a:pt x="80029" y="322907"/>
                    <a:pt x="78616" y="326063"/>
                    <a:pt x="78615" y="329550"/>
                  </a:cubicBezTo>
                  <a:lnTo>
                    <a:pt x="78615" y="329551"/>
                  </a:lnTo>
                  <a:cubicBezTo>
                    <a:pt x="78614" y="336525"/>
                    <a:pt x="84268" y="342177"/>
                    <a:pt x="91242" y="342177"/>
                  </a:cubicBezTo>
                  <a:lnTo>
                    <a:pt x="474201" y="342178"/>
                  </a:lnTo>
                  <a:cubicBezTo>
                    <a:pt x="477688" y="342178"/>
                    <a:pt x="480844" y="340765"/>
                    <a:pt x="483130" y="338479"/>
                  </a:cubicBezTo>
                  <a:lnTo>
                    <a:pt x="486829" y="329551"/>
                  </a:lnTo>
                  <a:lnTo>
                    <a:pt x="474201" y="316925"/>
                  </a:lnTo>
                  <a:lnTo>
                    <a:pt x="91243" y="316924"/>
                  </a:lnTo>
                  <a:cubicBezTo>
                    <a:pt x="87756" y="316923"/>
                    <a:pt x="84599" y="318337"/>
                    <a:pt x="82314" y="320622"/>
                  </a:cubicBezTo>
                  <a:close/>
                  <a:moveTo>
                    <a:pt x="82314" y="267186"/>
                  </a:moveTo>
                  <a:cubicBezTo>
                    <a:pt x="80029" y="269471"/>
                    <a:pt x="78616" y="272628"/>
                    <a:pt x="78616" y="276115"/>
                  </a:cubicBezTo>
                  <a:lnTo>
                    <a:pt x="78615" y="276115"/>
                  </a:lnTo>
                  <a:cubicBezTo>
                    <a:pt x="78615" y="283088"/>
                    <a:pt x="84268" y="288742"/>
                    <a:pt x="91242" y="288742"/>
                  </a:cubicBezTo>
                  <a:lnTo>
                    <a:pt x="474201" y="288742"/>
                  </a:lnTo>
                  <a:cubicBezTo>
                    <a:pt x="477689" y="288742"/>
                    <a:pt x="480845" y="287328"/>
                    <a:pt x="483130" y="285044"/>
                  </a:cubicBezTo>
                  <a:lnTo>
                    <a:pt x="486828" y="276116"/>
                  </a:lnTo>
                  <a:lnTo>
                    <a:pt x="474201" y="263489"/>
                  </a:lnTo>
                  <a:lnTo>
                    <a:pt x="91243" y="263488"/>
                  </a:lnTo>
                  <a:cubicBezTo>
                    <a:pt x="87756" y="263488"/>
                    <a:pt x="84599" y="264901"/>
                    <a:pt x="82314" y="267186"/>
                  </a:cubicBezTo>
                  <a:close/>
                  <a:moveTo>
                    <a:pt x="5628" y="181100"/>
                  </a:moveTo>
                  <a:cubicBezTo>
                    <a:pt x="9105" y="177623"/>
                    <a:pt x="13909" y="175472"/>
                    <a:pt x="19215" y="175472"/>
                  </a:cubicBezTo>
                  <a:lnTo>
                    <a:pt x="150865" y="175472"/>
                  </a:lnTo>
                  <a:lnTo>
                    <a:pt x="182560" y="175472"/>
                  </a:lnTo>
                  <a:lnTo>
                    <a:pt x="182560" y="175472"/>
                  </a:lnTo>
                  <a:lnTo>
                    <a:pt x="382886" y="175472"/>
                  </a:lnTo>
                  <a:lnTo>
                    <a:pt x="382887" y="37057"/>
                  </a:lnTo>
                  <a:cubicBezTo>
                    <a:pt x="382886" y="16592"/>
                    <a:pt x="399478" y="1"/>
                    <a:pt x="419942" y="1"/>
                  </a:cubicBezTo>
                  <a:cubicBezTo>
                    <a:pt x="440407" y="1"/>
                    <a:pt x="456999" y="16592"/>
                    <a:pt x="456998" y="37057"/>
                  </a:cubicBezTo>
                  <a:lnTo>
                    <a:pt x="456998" y="175473"/>
                  </a:lnTo>
                  <a:lnTo>
                    <a:pt x="546230" y="175472"/>
                  </a:lnTo>
                  <a:cubicBezTo>
                    <a:pt x="556843" y="175472"/>
                    <a:pt x="565445" y="184074"/>
                    <a:pt x="565445" y="194686"/>
                  </a:cubicBezTo>
                  <a:cubicBezTo>
                    <a:pt x="565445" y="205298"/>
                    <a:pt x="556842" y="213901"/>
                    <a:pt x="546231" y="213900"/>
                  </a:cubicBezTo>
                  <a:lnTo>
                    <a:pt x="525277" y="213900"/>
                  </a:lnTo>
                  <a:lnTo>
                    <a:pt x="508900" y="524387"/>
                  </a:lnTo>
                  <a:cubicBezTo>
                    <a:pt x="504508" y="609787"/>
                    <a:pt x="447140" y="676133"/>
                    <a:pt x="378244" y="676133"/>
                  </a:cubicBezTo>
                  <a:lnTo>
                    <a:pt x="184456" y="676133"/>
                  </a:lnTo>
                  <a:cubicBezTo>
                    <a:pt x="115559" y="676134"/>
                    <a:pt x="58191" y="609787"/>
                    <a:pt x="53800" y="524387"/>
                  </a:cubicBezTo>
                  <a:lnTo>
                    <a:pt x="37423" y="213900"/>
                  </a:lnTo>
                  <a:lnTo>
                    <a:pt x="19215" y="213900"/>
                  </a:lnTo>
                  <a:cubicBezTo>
                    <a:pt x="8602" y="213901"/>
                    <a:pt x="0" y="205298"/>
                    <a:pt x="0" y="194687"/>
                  </a:cubicBezTo>
                  <a:cubicBezTo>
                    <a:pt x="1" y="189381"/>
                    <a:pt x="2151" y="184577"/>
                    <a:pt x="5628" y="181100"/>
                  </a:cubicBezTo>
                  <a:close/>
                  <a:moveTo>
                    <a:pt x="119301" y="10854"/>
                  </a:moveTo>
                  <a:cubicBezTo>
                    <a:pt x="126007" y="4148"/>
                    <a:pt x="135271" y="0"/>
                    <a:pt x="145504" y="0"/>
                  </a:cubicBezTo>
                  <a:cubicBezTo>
                    <a:pt x="165969" y="0"/>
                    <a:pt x="182560" y="16591"/>
                    <a:pt x="182560" y="37056"/>
                  </a:cubicBezTo>
                  <a:lnTo>
                    <a:pt x="182560" y="175472"/>
                  </a:lnTo>
                  <a:lnTo>
                    <a:pt x="150865" y="175472"/>
                  </a:lnTo>
                  <a:lnTo>
                    <a:pt x="108448" y="175472"/>
                  </a:lnTo>
                  <a:lnTo>
                    <a:pt x="108448" y="37056"/>
                  </a:lnTo>
                  <a:cubicBezTo>
                    <a:pt x="108448" y="26824"/>
                    <a:pt x="112596" y="17559"/>
                    <a:pt x="119301" y="108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noProof="1"/>
            </a:p>
          </p:txBody>
        </p:sp>
      </p:grpSp>
      <p:sp>
        <p:nvSpPr>
          <p:cNvPr id="30" name="Block Arc 45">
            <a:extLst>
              <a:ext uri="{FF2B5EF4-FFF2-40B4-BE49-F238E27FC236}">
                <a16:creationId xmlns="" xmlns:a16="http://schemas.microsoft.com/office/drawing/2014/main" id="{CF9083D9-63E2-4499-9941-E2FC404868BA}"/>
              </a:ext>
            </a:extLst>
          </p:cNvPr>
          <p:cNvSpPr/>
          <p:nvPr/>
        </p:nvSpPr>
        <p:spPr>
          <a:xfrm rot="16200000" flipH="1">
            <a:off x="6857645" y="3074740"/>
            <a:ext cx="2226312" cy="2169942"/>
          </a:xfrm>
          <a:prstGeom prst="blockArc">
            <a:avLst>
              <a:gd name="adj1" fmla="val 16393275"/>
              <a:gd name="adj2" fmla="val 9895435"/>
              <a:gd name="adj3" fmla="val 426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altLang="ko-KR" noProof="1">
              <a:solidFill>
                <a:schemeClr val="tx1"/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="" xmlns:a16="http://schemas.microsoft.com/office/drawing/2014/main" id="{362AB4A0-E7C8-423F-A9AD-E9E6B5693C4A}"/>
              </a:ext>
            </a:extLst>
          </p:cNvPr>
          <p:cNvGrpSpPr/>
          <p:nvPr/>
        </p:nvGrpSpPr>
        <p:grpSpPr>
          <a:xfrm flipH="1">
            <a:off x="4043140" y="3046548"/>
            <a:ext cx="4602690" cy="1771658"/>
            <a:chOff x="6827378" y="2457115"/>
            <a:chExt cx="1161309" cy="447009"/>
          </a:xfrm>
        </p:grpSpPr>
        <p:sp>
          <p:nvSpPr>
            <p:cNvPr id="25" name="Freeform: Shape 42">
              <a:extLst>
                <a:ext uri="{FF2B5EF4-FFF2-40B4-BE49-F238E27FC236}">
                  <a16:creationId xmlns="" xmlns:a16="http://schemas.microsoft.com/office/drawing/2014/main" id="{02813D95-0EB1-468F-B068-9659587B86F0}"/>
                </a:ext>
              </a:extLst>
            </p:cNvPr>
            <p:cNvSpPr/>
            <p:nvPr/>
          </p:nvSpPr>
          <p:spPr>
            <a:xfrm>
              <a:off x="7169694" y="2485483"/>
              <a:ext cx="638175" cy="95250"/>
            </a:xfrm>
            <a:custGeom>
              <a:avLst/>
              <a:gdLst>
                <a:gd name="connsiteX0" fmla="*/ 3654 w 638175"/>
                <a:gd name="connsiteY0" fmla="*/ 101461 h 95250"/>
                <a:gd name="connsiteX1" fmla="*/ 8416 w 638175"/>
                <a:gd name="connsiteY1" fmla="*/ 81458 h 95250"/>
                <a:gd name="connsiteX2" fmla="*/ 232254 w 638175"/>
                <a:gd name="connsiteY2" fmla="*/ 2401 h 95250"/>
                <a:gd name="connsiteX3" fmla="*/ 625636 w 638175"/>
                <a:gd name="connsiteY3" fmla="*/ 63361 h 95250"/>
                <a:gd name="connsiteX4" fmla="*/ 632304 w 638175"/>
                <a:gd name="connsiteY4" fmla="*/ 101461 h 95250"/>
                <a:gd name="connsiteX5" fmla="*/ 3654 w 638175"/>
                <a:gd name="connsiteY5" fmla="*/ 10146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8175" h="95250">
                  <a:moveTo>
                    <a:pt x="3654" y="101461"/>
                  </a:moveTo>
                  <a:cubicBezTo>
                    <a:pt x="-4919" y="101461"/>
                    <a:pt x="3654" y="85268"/>
                    <a:pt x="8416" y="81458"/>
                  </a:cubicBezTo>
                  <a:cubicBezTo>
                    <a:pt x="55089" y="49073"/>
                    <a:pt x="119859" y="2401"/>
                    <a:pt x="232254" y="2401"/>
                  </a:cubicBezTo>
                  <a:cubicBezTo>
                    <a:pt x="232254" y="2401"/>
                    <a:pt x="533244" y="-18554"/>
                    <a:pt x="625636" y="63361"/>
                  </a:cubicBezTo>
                  <a:cubicBezTo>
                    <a:pt x="644686" y="80506"/>
                    <a:pt x="643734" y="101461"/>
                    <a:pt x="632304" y="101461"/>
                  </a:cubicBezTo>
                  <a:lnTo>
                    <a:pt x="3654" y="101461"/>
                  </a:lnTo>
                  <a:close/>
                </a:path>
              </a:pathLst>
            </a:custGeom>
            <a:solidFill>
              <a:srgbClr val="FAFAF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noProof="1"/>
            </a:p>
          </p:txBody>
        </p:sp>
        <p:sp>
          <p:nvSpPr>
            <p:cNvPr id="26" name="Freeform: Shape 60">
              <a:extLst>
                <a:ext uri="{FF2B5EF4-FFF2-40B4-BE49-F238E27FC236}">
                  <a16:creationId xmlns="" xmlns:a16="http://schemas.microsoft.com/office/drawing/2014/main" id="{E7A20CE6-F555-4503-AD1B-33F1F765A0C2}"/>
                </a:ext>
              </a:extLst>
            </p:cNvPr>
            <p:cNvSpPr/>
            <p:nvPr/>
          </p:nvSpPr>
          <p:spPr>
            <a:xfrm>
              <a:off x="6827378" y="2457115"/>
              <a:ext cx="1161309" cy="354619"/>
            </a:xfrm>
            <a:custGeom>
              <a:avLst/>
              <a:gdLst>
                <a:gd name="connsiteX0" fmla="*/ 396451 w 1161309"/>
                <a:gd name="connsiteY0" fmla="*/ 82756 h 354619"/>
                <a:gd name="connsiteX1" fmla="*/ 350731 w 1161309"/>
                <a:gd name="connsiteY1" fmla="*/ 109826 h 354619"/>
                <a:gd name="connsiteX2" fmla="*/ 345969 w 1161309"/>
                <a:gd name="connsiteY2" fmla="*/ 129829 h 354619"/>
                <a:gd name="connsiteX3" fmla="*/ 396451 w 1161309"/>
                <a:gd name="connsiteY3" fmla="*/ 129829 h 354619"/>
                <a:gd name="connsiteX4" fmla="*/ 881274 w 1161309"/>
                <a:gd name="connsiteY4" fmla="*/ 52571 h 354619"/>
                <a:gd name="connsiteX5" fmla="*/ 881274 w 1161309"/>
                <a:gd name="connsiteY5" fmla="*/ 129829 h 354619"/>
                <a:gd name="connsiteX6" fmla="*/ 974619 w 1161309"/>
                <a:gd name="connsiteY6" fmla="*/ 129829 h 354619"/>
                <a:gd name="connsiteX7" fmla="*/ 967951 w 1161309"/>
                <a:gd name="connsiteY7" fmla="*/ 91729 h 354619"/>
                <a:gd name="connsiteX8" fmla="*/ 918015 w 1161309"/>
                <a:gd name="connsiteY8" fmla="*/ 62930 h 354619"/>
                <a:gd name="connsiteX9" fmla="*/ 613622 w 1161309"/>
                <a:gd name="connsiteY9" fmla="*/ 29109 h 354619"/>
                <a:gd name="connsiteX10" fmla="*/ 587683 w 1161309"/>
                <a:gd name="connsiteY10" fmla="*/ 30029 h 354619"/>
                <a:gd name="connsiteX11" fmla="*/ 574569 w 1161309"/>
                <a:gd name="connsiteY11" fmla="*/ 30769 h 354619"/>
                <a:gd name="connsiteX12" fmla="*/ 438005 w 1161309"/>
                <a:gd name="connsiteY12" fmla="*/ 58153 h 354619"/>
                <a:gd name="connsiteX13" fmla="*/ 407881 w 1161309"/>
                <a:gd name="connsiteY13" fmla="*/ 75989 h 354619"/>
                <a:gd name="connsiteX14" fmla="*/ 407881 w 1161309"/>
                <a:gd name="connsiteY14" fmla="*/ 129829 h 354619"/>
                <a:gd name="connsiteX15" fmla="*/ 613622 w 1161309"/>
                <a:gd name="connsiteY15" fmla="*/ 129829 h 354619"/>
                <a:gd name="connsiteX16" fmla="*/ 625052 w 1161309"/>
                <a:gd name="connsiteY16" fmla="*/ 28783 h 354619"/>
                <a:gd name="connsiteX17" fmla="*/ 625052 w 1161309"/>
                <a:gd name="connsiteY17" fmla="*/ 129829 h 354619"/>
                <a:gd name="connsiteX18" fmla="*/ 869844 w 1161309"/>
                <a:gd name="connsiteY18" fmla="*/ 129829 h 354619"/>
                <a:gd name="connsiteX19" fmla="*/ 869844 w 1161309"/>
                <a:gd name="connsiteY19" fmla="*/ 49349 h 354619"/>
                <a:gd name="connsiteX20" fmla="*/ 851831 w 1161309"/>
                <a:gd name="connsiteY20" fmla="*/ 44270 h 354619"/>
                <a:gd name="connsiteX21" fmla="*/ 704731 w 1161309"/>
                <a:gd name="connsiteY21" fmla="*/ 29106 h 354619"/>
                <a:gd name="connsiteX22" fmla="*/ 580284 w 1161309"/>
                <a:gd name="connsiteY22" fmla="*/ 289 h 354619"/>
                <a:gd name="connsiteX23" fmla="*/ 1024149 w 1161309"/>
                <a:gd name="connsiteY23" fmla="*/ 92681 h 354619"/>
                <a:gd name="connsiteX24" fmla="*/ 1045104 w 1161309"/>
                <a:gd name="connsiteY24" fmla="*/ 100301 h 354619"/>
                <a:gd name="connsiteX25" fmla="*/ 1113684 w 1161309"/>
                <a:gd name="connsiteY25" fmla="*/ 100301 h 354619"/>
                <a:gd name="connsiteX26" fmla="*/ 1128924 w 1161309"/>
                <a:gd name="connsiteY26" fmla="*/ 115541 h 354619"/>
                <a:gd name="connsiteX27" fmla="*/ 1128924 w 1161309"/>
                <a:gd name="connsiteY27" fmla="*/ 211744 h 354619"/>
                <a:gd name="connsiteX28" fmla="*/ 1161309 w 1161309"/>
                <a:gd name="connsiteY28" fmla="*/ 240319 h 354619"/>
                <a:gd name="connsiteX29" fmla="*/ 1161309 w 1161309"/>
                <a:gd name="connsiteY29" fmla="*/ 322234 h 354619"/>
                <a:gd name="connsiteX30" fmla="*/ 1084157 w 1161309"/>
                <a:gd name="connsiteY30" fmla="*/ 354619 h 354619"/>
                <a:gd name="connsiteX31" fmla="*/ 1036532 w 1161309"/>
                <a:gd name="connsiteY31" fmla="*/ 354619 h 354619"/>
                <a:gd name="connsiteX32" fmla="*/ 940329 w 1161309"/>
                <a:gd name="connsiteY32" fmla="*/ 258416 h 354619"/>
                <a:gd name="connsiteX33" fmla="*/ 844126 w 1161309"/>
                <a:gd name="connsiteY33" fmla="*/ 354619 h 354619"/>
                <a:gd name="connsiteX34" fmla="*/ 312632 w 1161309"/>
                <a:gd name="connsiteY34" fmla="*/ 354619 h 354619"/>
                <a:gd name="connsiteX35" fmla="*/ 312632 w 1161309"/>
                <a:gd name="connsiteY35" fmla="*/ 352714 h 354619"/>
                <a:gd name="connsiteX36" fmla="*/ 216429 w 1161309"/>
                <a:gd name="connsiteY36" fmla="*/ 256511 h 354619"/>
                <a:gd name="connsiteX37" fmla="*/ 120226 w 1161309"/>
                <a:gd name="connsiteY37" fmla="*/ 352714 h 354619"/>
                <a:gd name="connsiteX38" fmla="*/ 120226 w 1161309"/>
                <a:gd name="connsiteY38" fmla="*/ 354619 h 354619"/>
                <a:gd name="connsiteX39" fmla="*/ 30692 w 1161309"/>
                <a:gd name="connsiteY39" fmla="*/ 354619 h 354619"/>
                <a:gd name="connsiteX40" fmla="*/ 212 w 1161309"/>
                <a:gd name="connsiteY40" fmla="*/ 325091 h 354619"/>
                <a:gd name="connsiteX41" fmla="*/ 212 w 1161309"/>
                <a:gd name="connsiteY41" fmla="*/ 241271 h 354619"/>
                <a:gd name="connsiteX42" fmla="*/ 68792 w 1161309"/>
                <a:gd name="connsiteY42" fmla="*/ 181264 h 354619"/>
                <a:gd name="connsiteX43" fmla="*/ 270722 w 1161309"/>
                <a:gd name="connsiteY43" fmla="*/ 134591 h 354619"/>
                <a:gd name="connsiteX44" fmla="*/ 313584 w 1161309"/>
                <a:gd name="connsiteY44" fmla="*/ 106969 h 354619"/>
                <a:gd name="connsiteX45" fmla="*/ 580284 w 1161309"/>
                <a:gd name="connsiteY45" fmla="*/ 289 h 35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161309" h="354619">
                  <a:moveTo>
                    <a:pt x="396451" y="82756"/>
                  </a:moveTo>
                  <a:lnTo>
                    <a:pt x="350731" y="109826"/>
                  </a:lnTo>
                  <a:cubicBezTo>
                    <a:pt x="345969" y="113636"/>
                    <a:pt x="337396" y="129829"/>
                    <a:pt x="345969" y="129829"/>
                  </a:cubicBezTo>
                  <a:lnTo>
                    <a:pt x="396451" y="129829"/>
                  </a:lnTo>
                  <a:close/>
                  <a:moveTo>
                    <a:pt x="881274" y="52571"/>
                  </a:moveTo>
                  <a:lnTo>
                    <a:pt x="881274" y="129829"/>
                  </a:lnTo>
                  <a:lnTo>
                    <a:pt x="974619" y="129829"/>
                  </a:lnTo>
                  <a:cubicBezTo>
                    <a:pt x="986049" y="129829"/>
                    <a:pt x="987001" y="108874"/>
                    <a:pt x="967951" y="91729"/>
                  </a:cubicBezTo>
                  <a:cubicBezTo>
                    <a:pt x="954959" y="80210"/>
                    <a:pt x="937841" y="70725"/>
                    <a:pt x="918015" y="62930"/>
                  </a:cubicBezTo>
                  <a:close/>
                  <a:moveTo>
                    <a:pt x="613622" y="29109"/>
                  </a:moveTo>
                  <a:lnTo>
                    <a:pt x="587683" y="30029"/>
                  </a:lnTo>
                  <a:cubicBezTo>
                    <a:pt x="579272" y="30442"/>
                    <a:pt x="574569" y="30769"/>
                    <a:pt x="574569" y="30769"/>
                  </a:cubicBezTo>
                  <a:cubicBezTo>
                    <a:pt x="518372" y="30769"/>
                    <a:pt x="474081" y="42437"/>
                    <a:pt x="438005" y="58153"/>
                  </a:cubicBezTo>
                  <a:lnTo>
                    <a:pt x="407881" y="75989"/>
                  </a:lnTo>
                  <a:lnTo>
                    <a:pt x="407881" y="129829"/>
                  </a:lnTo>
                  <a:lnTo>
                    <a:pt x="613622" y="129829"/>
                  </a:lnTo>
                  <a:close/>
                  <a:moveTo>
                    <a:pt x="625052" y="28783"/>
                  </a:moveTo>
                  <a:lnTo>
                    <a:pt x="625052" y="129829"/>
                  </a:lnTo>
                  <a:lnTo>
                    <a:pt x="869844" y="129829"/>
                  </a:lnTo>
                  <a:lnTo>
                    <a:pt x="869844" y="49349"/>
                  </a:lnTo>
                  <a:lnTo>
                    <a:pt x="851831" y="44270"/>
                  </a:lnTo>
                  <a:cubicBezTo>
                    <a:pt x="804182" y="34751"/>
                    <a:pt x="751370" y="30615"/>
                    <a:pt x="704731" y="29106"/>
                  </a:cubicBezTo>
                  <a:close/>
                  <a:moveTo>
                    <a:pt x="580284" y="289"/>
                  </a:moveTo>
                  <a:cubicBezTo>
                    <a:pt x="766974" y="-664"/>
                    <a:pt x="913659" y="-4474"/>
                    <a:pt x="1024149" y="92681"/>
                  </a:cubicBezTo>
                  <a:cubicBezTo>
                    <a:pt x="1029864" y="97444"/>
                    <a:pt x="1037484" y="100301"/>
                    <a:pt x="1045104" y="100301"/>
                  </a:cubicBezTo>
                  <a:lnTo>
                    <a:pt x="1113684" y="100301"/>
                  </a:lnTo>
                  <a:cubicBezTo>
                    <a:pt x="1122257" y="100301"/>
                    <a:pt x="1128924" y="106969"/>
                    <a:pt x="1128924" y="115541"/>
                  </a:cubicBezTo>
                  <a:lnTo>
                    <a:pt x="1128924" y="211744"/>
                  </a:lnTo>
                  <a:cubicBezTo>
                    <a:pt x="1146069" y="211744"/>
                    <a:pt x="1160357" y="225079"/>
                    <a:pt x="1161309" y="240319"/>
                  </a:cubicBezTo>
                  <a:lnTo>
                    <a:pt x="1161309" y="322234"/>
                  </a:lnTo>
                  <a:lnTo>
                    <a:pt x="1084157" y="354619"/>
                  </a:lnTo>
                  <a:lnTo>
                    <a:pt x="1036532" y="354619"/>
                  </a:lnTo>
                  <a:cubicBezTo>
                    <a:pt x="1036532" y="301279"/>
                    <a:pt x="993669" y="258416"/>
                    <a:pt x="940329" y="258416"/>
                  </a:cubicBezTo>
                  <a:cubicBezTo>
                    <a:pt x="886989" y="258416"/>
                    <a:pt x="844126" y="301279"/>
                    <a:pt x="844126" y="354619"/>
                  </a:cubicBezTo>
                  <a:lnTo>
                    <a:pt x="312632" y="354619"/>
                  </a:lnTo>
                  <a:cubicBezTo>
                    <a:pt x="312632" y="354619"/>
                    <a:pt x="312632" y="353666"/>
                    <a:pt x="312632" y="352714"/>
                  </a:cubicBezTo>
                  <a:cubicBezTo>
                    <a:pt x="312632" y="299374"/>
                    <a:pt x="269769" y="256511"/>
                    <a:pt x="216429" y="256511"/>
                  </a:cubicBezTo>
                  <a:cubicBezTo>
                    <a:pt x="163089" y="256511"/>
                    <a:pt x="120226" y="299374"/>
                    <a:pt x="120226" y="352714"/>
                  </a:cubicBezTo>
                  <a:cubicBezTo>
                    <a:pt x="120226" y="352714"/>
                    <a:pt x="120226" y="353666"/>
                    <a:pt x="120226" y="354619"/>
                  </a:cubicBezTo>
                  <a:lnTo>
                    <a:pt x="30692" y="354619"/>
                  </a:lnTo>
                  <a:cubicBezTo>
                    <a:pt x="14499" y="354619"/>
                    <a:pt x="212" y="341284"/>
                    <a:pt x="212" y="325091"/>
                  </a:cubicBezTo>
                  <a:lnTo>
                    <a:pt x="212" y="241271"/>
                  </a:lnTo>
                  <a:cubicBezTo>
                    <a:pt x="212" y="241271"/>
                    <a:pt x="-7408" y="201266"/>
                    <a:pt x="68792" y="181264"/>
                  </a:cubicBezTo>
                  <a:cubicBezTo>
                    <a:pt x="124037" y="166976"/>
                    <a:pt x="216429" y="148879"/>
                    <a:pt x="270722" y="134591"/>
                  </a:cubicBezTo>
                  <a:cubicBezTo>
                    <a:pt x="293582" y="128876"/>
                    <a:pt x="301201" y="117446"/>
                    <a:pt x="313584" y="106969"/>
                  </a:cubicBezTo>
                  <a:cubicBezTo>
                    <a:pt x="349779" y="75536"/>
                    <a:pt x="457412" y="1241"/>
                    <a:pt x="580284" y="289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noProof="1"/>
            </a:p>
          </p:txBody>
        </p:sp>
        <p:sp>
          <p:nvSpPr>
            <p:cNvPr id="27" name="Freeform: Shape 55">
              <a:extLst>
                <a:ext uri="{FF2B5EF4-FFF2-40B4-BE49-F238E27FC236}">
                  <a16:creationId xmlns="" xmlns:a16="http://schemas.microsoft.com/office/drawing/2014/main" id="{9D12E2E8-3950-4EEF-B174-DC0F6B848C2A}"/>
                </a:ext>
              </a:extLst>
            </p:cNvPr>
            <p:cNvSpPr/>
            <p:nvPr/>
          </p:nvSpPr>
          <p:spPr>
            <a:xfrm>
              <a:off x="6951414" y="2719341"/>
              <a:ext cx="182880" cy="181927"/>
            </a:xfrm>
            <a:custGeom>
              <a:avLst/>
              <a:gdLst>
                <a:gd name="connsiteX0" fmla="*/ 92393 w 182880"/>
                <a:gd name="connsiteY0" fmla="*/ 76200 h 181927"/>
                <a:gd name="connsiteX1" fmla="*/ 108586 w 182880"/>
                <a:gd name="connsiteY1" fmla="*/ 92392 h 181927"/>
                <a:gd name="connsiteX2" fmla="*/ 92393 w 182880"/>
                <a:gd name="connsiteY2" fmla="*/ 108585 h 181927"/>
                <a:gd name="connsiteX3" fmla="*/ 76201 w 182880"/>
                <a:gd name="connsiteY3" fmla="*/ 92392 h 181927"/>
                <a:gd name="connsiteX4" fmla="*/ 92393 w 182880"/>
                <a:gd name="connsiteY4" fmla="*/ 76200 h 181927"/>
                <a:gd name="connsiteX5" fmla="*/ 90538 w 182880"/>
                <a:gd name="connsiteY5" fmla="*/ 46724 h 181927"/>
                <a:gd name="connsiteX6" fmla="*/ 59557 w 182880"/>
                <a:gd name="connsiteY6" fmla="*/ 59557 h 181927"/>
                <a:gd name="connsiteX7" fmla="*/ 59556 w 182880"/>
                <a:gd name="connsiteY7" fmla="*/ 121520 h 181927"/>
                <a:gd name="connsiteX8" fmla="*/ 121520 w 182880"/>
                <a:gd name="connsiteY8" fmla="*/ 121520 h 181927"/>
                <a:gd name="connsiteX9" fmla="*/ 121520 w 182880"/>
                <a:gd name="connsiteY9" fmla="*/ 59557 h 181927"/>
                <a:gd name="connsiteX10" fmla="*/ 90538 w 182880"/>
                <a:gd name="connsiteY10" fmla="*/ 46724 h 181927"/>
                <a:gd name="connsiteX11" fmla="*/ 91440 w 182880"/>
                <a:gd name="connsiteY11" fmla="*/ 0 h 181927"/>
                <a:gd name="connsiteX12" fmla="*/ 182880 w 182880"/>
                <a:gd name="connsiteY12" fmla="*/ 91440 h 181927"/>
                <a:gd name="connsiteX13" fmla="*/ 182880 w 182880"/>
                <a:gd name="connsiteY13" fmla="*/ 93345 h 181927"/>
                <a:gd name="connsiteX14" fmla="*/ 91440 w 182880"/>
                <a:gd name="connsiteY14" fmla="*/ 181927 h 181927"/>
                <a:gd name="connsiteX15" fmla="*/ 0 w 182880"/>
                <a:gd name="connsiteY15" fmla="*/ 93345 h 181927"/>
                <a:gd name="connsiteX16" fmla="*/ 0 w 182880"/>
                <a:gd name="connsiteY16" fmla="*/ 91440 h 181927"/>
                <a:gd name="connsiteX17" fmla="*/ 91440 w 182880"/>
                <a:gd name="connsiteY17" fmla="*/ 0 h 18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2880" h="181927">
                  <a:moveTo>
                    <a:pt x="92393" y="76200"/>
                  </a:moveTo>
                  <a:cubicBezTo>
                    <a:pt x="101336" y="76200"/>
                    <a:pt x="108586" y="83450"/>
                    <a:pt x="108586" y="92392"/>
                  </a:cubicBezTo>
                  <a:cubicBezTo>
                    <a:pt x="108586" y="101335"/>
                    <a:pt x="101336" y="108585"/>
                    <a:pt x="92393" y="108585"/>
                  </a:cubicBezTo>
                  <a:cubicBezTo>
                    <a:pt x="83451" y="108585"/>
                    <a:pt x="76201" y="101335"/>
                    <a:pt x="76201" y="92392"/>
                  </a:cubicBezTo>
                  <a:cubicBezTo>
                    <a:pt x="76201" y="83450"/>
                    <a:pt x="83450" y="76200"/>
                    <a:pt x="92393" y="76200"/>
                  </a:cubicBezTo>
                  <a:close/>
                  <a:moveTo>
                    <a:pt x="90538" y="46724"/>
                  </a:moveTo>
                  <a:cubicBezTo>
                    <a:pt x="79325" y="46724"/>
                    <a:pt x="68112" y="51002"/>
                    <a:pt x="59557" y="59557"/>
                  </a:cubicBezTo>
                  <a:cubicBezTo>
                    <a:pt x="42446" y="76667"/>
                    <a:pt x="42446" y="104409"/>
                    <a:pt x="59556" y="121520"/>
                  </a:cubicBezTo>
                  <a:cubicBezTo>
                    <a:pt x="76667" y="138631"/>
                    <a:pt x="104409" y="138630"/>
                    <a:pt x="121520" y="121520"/>
                  </a:cubicBezTo>
                  <a:cubicBezTo>
                    <a:pt x="138630" y="104409"/>
                    <a:pt x="138630" y="76667"/>
                    <a:pt x="121520" y="59557"/>
                  </a:cubicBezTo>
                  <a:cubicBezTo>
                    <a:pt x="112965" y="51002"/>
                    <a:pt x="101752" y="46724"/>
                    <a:pt x="90538" y="46724"/>
                  </a:cubicBezTo>
                  <a:close/>
                  <a:moveTo>
                    <a:pt x="91440" y="0"/>
                  </a:moveTo>
                  <a:cubicBezTo>
                    <a:pt x="140970" y="0"/>
                    <a:pt x="181927" y="40957"/>
                    <a:pt x="182880" y="91440"/>
                  </a:cubicBezTo>
                  <a:cubicBezTo>
                    <a:pt x="182880" y="91440"/>
                    <a:pt x="182880" y="92392"/>
                    <a:pt x="182880" y="93345"/>
                  </a:cubicBezTo>
                  <a:cubicBezTo>
                    <a:pt x="180975" y="141922"/>
                    <a:pt x="140970" y="181927"/>
                    <a:pt x="91440" y="181927"/>
                  </a:cubicBezTo>
                  <a:cubicBezTo>
                    <a:pt x="41910" y="181927"/>
                    <a:pt x="952" y="142875"/>
                    <a:pt x="0" y="93345"/>
                  </a:cubicBezTo>
                  <a:cubicBezTo>
                    <a:pt x="0" y="93345"/>
                    <a:pt x="0" y="92392"/>
                    <a:pt x="0" y="91440"/>
                  </a:cubicBezTo>
                  <a:cubicBezTo>
                    <a:pt x="0" y="40957"/>
                    <a:pt x="40957" y="0"/>
                    <a:pt x="91440" y="0"/>
                  </a:cubicBezTo>
                  <a:close/>
                </a:path>
              </a:pathLst>
            </a:custGeom>
            <a:solidFill>
              <a:srgbClr val="37474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noProof="1"/>
            </a:p>
          </p:txBody>
        </p:sp>
        <p:sp>
          <p:nvSpPr>
            <p:cNvPr id="28" name="Freeform: Shape 56">
              <a:extLst>
                <a:ext uri="{FF2B5EF4-FFF2-40B4-BE49-F238E27FC236}">
                  <a16:creationId xmlns="" xmlns:a16="http://schemas.microsoft.com/office/drawing/2014/main" id="{D1110F85-06A7-40A1-8BB0-029E9BEF6F91}"/>
                </a:ext>
              </a:extLst>
            </p:cNvPr>
            <p:cNvSpPr/>
            <p:nvPr/>
          </p:nvSpPr>
          <p:spPr>
            <a:xfrm>
              <a:off x="7674361" y="2721244"/>
              <a:ext cx="182880" cy="182880"/>
            </a:xfrm>
            <a:custGeom>
              <a:avLst/>
              <a:gdLst>
                <a:gd name="connsiteX0" fmla="*/ 92393 w 182880"/>
                <a:gd name="connsiteY0" fmla="*/ 76201 h 182880"/>
                <a:gd name="connsiteX1" fmla="*/ 108586 w 182880"/>
                <a:gd name="connsiteY1" fmla="*/ 92393 h 182880"/>
                <a:gd name="connsiteX2" fmla="*/ 92393 w 182880"/>
                <a:gd name="connsiteY2" fmla="*/ 108586 h 182880"/>
                <a:gd name="connsiteX3" fmla="*/ 76201 w 182880"/>
                <a:gd name="connsiteY3" fmla="*/ 92393 h 182880"/>
                <a:gd name="connsiteX4" fmla="*/ 92393 w 182880"/>
                <a:gd name="connsiteY4" fmla="*/ 76201 h 182880"/>
                <a:gd name="connsiteX5" fmla="*/ 90538 w 182880"/>
                <a:gd name="connsiteY5" fmla="*/ 46724 h 182880"/>
                <a:gd name="connsiteX6" fmla="*/ 59556 w 182880"/>
                <a:gd name="connsiteY6" fmla="*/ 59557 h 182880"/>
                <a:gd name="connsiteX7" fmla="*/ 59556 w 182880"/>
                <a:gd name="connsiteY7" fmla="*/ 121520 h 182880"/>
                <a:gd name="connsiteX8" fmla="*/ 121520 w 182880"/>
                <a:gd name="connsiteY8" fmla="*/ 121520 h 182880"/>
                <a:gd name="connsiteX9" fmla="*/ 121520 w 182880"/>
                <a:gd name="connsiteY9" fmla="*/ 59557 h 182880"/>
                <a:gd name="connsiteX10" fmla="*/ 90538 w 182880"/>
                <a:gd name="connsiteY10" fmla="*/ 46724 h 182880"/>
                <a:gd name="connsiteX11" fmla="*/ 91440 w 182880"/>
                <a:gd name="connsiteY11" fmla="*/ 0 h 182880"/>
                <a:gd name="connsiteX12" fmla="*/ 182880 w 182880"/>
                <a:gd name="connsiteY12" fmla="*/ 91440 h 182880"/>
                <a:gd name="connsiteX13" fmla="*/ 91440 w 182880"/>
                <a:gd name="connsiteY13" fmla="*/ 182880 h 182880"/>
                <a:gd name="connsiteX14" fmla="*/ 0 w 182880"/>
                <a:gd name="connsiteY14" fmla="*/ 91440 h 182880"/>
                <a:gd name="connsiteX15" fmla="*/ 91440 w 182880"/>
                <a:gd name="connsiteY15" fmla="*/ 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2880" h="182880">
                  <a:moveTo>
                    <a:pt x="92393" y="76201"/>
                  </a:moveTo>
                  <a:cubicBezTo>
                    <a:pt x="101336" y="76201"/>
                    <a:pt x="108586" y="83451"/>
                    <a:pt x="108586" y="92393"/>
                  </a:cubicBezTo>
                  <a:cubicBezTo>
                    <a:pt x="108586" y="101336"/>
                    <a:pt x="101336" y="108586"/>
                    <a:pt x="92393" y="108586"/>
                  </a:cubicBezTo>
                  <a:cubicBezTo>
                    <a:pt x="83451" y="108586"/>
                    <a:pt x="76201" y="101336"/>
                    <a:pt x="76201" y="92393"/>
                  </a:cubicBezTo>
                  <a:cubicBezTo>
                    <a:pt x="76201" y="83451"/>
                    <a:pt x="83450" y="76201"/>
                    <a:pt x="92393" y="76201"/>
                  </a:cubicBezTo>
                  <a:close/>
                  <a:moveTo>
                    <a:pt x="90538" y="46724"/>
                  </a:moveTo>
                  <a:cubicBezTo>
                    <a:pt x="79325" y="46724"/>
                    <a:pt x="68112" y="51002"/>
                    <a:pt x="59556" y="59557"/>
                  </a:cubicBezTo>
                  <a:cubicBezTo>
                    <a:pt x="42446" y="76668"/>
                    <a:pt x="42446" y="104409"/>
                    <a:pt x="59556" y="121520"/>
                  </a:cubicBezTo>
                  <a:cubicBezTo>
                    <a:pt x="76667" y="138631"/>
                    <a:pt x="104409" y="138630"/>
                    <a:pt x="121520" y="121520"/>
                  </a:cubicBezTo>
                  <a:cubicBezTo>
                    <a:pt x="138630" y="104409"/>
                    <a:pt x="138630" y="76667"/>
                    <a:pt x="121520" y="59557"/>
                  </a:cubicBezTo>
                  <a:cubicBezTo>
                    <a:pt x="112965" y="51002"/>
                    <a:pt x="101752" y="46724"/>
                    <a:pt x="90538" y="46724"/>
                  </a:cubicBezTo>
                  <a:close/>
                  <a:moveTo>
                    <a:pt x="91440" y="0"/>
                  </a:moveTo>
                  <a:cubicBezTo>
                    <a:pt x="141941" y="0"/>
                    <a:pt x="182880" y="40939"/>
                    <a:pt x="182880" y="91440"/>
                  </a:cubicBezTo>
                  <a:cubicBezTo>
                    <a:pt x="182880" y="141941"/>
                    <a:pt x="141941" y="182880"/>
                    <a:pt x="91440" y="182880"/>
                  </a:cubicBezTo>
                  <a:cubicBezTo>
                    <a:pt x="40939" y="182880"/>
                    <a:pt x="0" y="141941"/>
                    <a:pt x="0" y="91440"/>
                  </a:cubicBezTo>
                  <a:cubicBezTo>
                    <a:pt x="0" y="40939"/>
                    <a:pt x="40939" y="0"/>
                    <a:pt x="91440" y="0"/>
                  </a:cubicBezTo>
                  <a:close/>
                </a:path>
              </a:pathLst>
            </a:custGeom>
            <a:solidFill>
              <a:srgbClr val="37474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noProof="1"/>
            </a:p>
          </p:txBody>
        </p:sp>
        <p:sp>
          <p:nvSpPr>
            <p:cNvPr id="29" name="Freeform: Shape 61">
              <a:extLst>
                <a:ext uri="{FF2B5EF4-FFF2-40B4-BE49-F238E27FC236}">
                  <a16:creationId xmlns="" xmlns:a16="http://schemas.microsoft.com/office/drawing/2014/main" id="{1C6FEB78-68D4-459B-8E77-9B608080C6E1}"/>
                </a:ext>
              </a:extLst>
            </p:cNvPr>
            <p:cNvSpPr/>
            <p:nvPr/>
          </p:nvSpPr>
          <p:spPr>
            <a:xfrm>
              <a:off x="6836162" y="2597197"/>
              <a:ext cx="1108710" cy="160242"/>
            </a:xfrm>
            <a:custGeom>
              <a:avLst/>
              <a:gdLst>
                <a:gd name="connsiteX0" fmla="*/ 0 w 1108710"/>
                <a:gd name="connsiteY0" fmla="*/ 88804 h 160242"/>
                <a:gd name="connsiteX1" fmla="*/ 76200 w 1108710"/>
                <a:gd name="connsiteY1" fmla="*/ 88804 h 160242"/>
                <a:gd name="connsiteX2" fmla="*/ 81915 w 1108710"/>
                <a:gd name="connsiteY2" fmla="*/ 108807 h 160242"/>
                <a:gd name="connsiteX3" fmla="*/ 67628 w 1108710"/>
                <a:gd name="connsiteY3" fmla="*/ 128809 h 160242"/>
                <a:gd name="connsiteX4" fmla="*/ 61913 w 1108710"/>
                <a:gd name="connsiteY4" fmla="*/ 132619 h 160242"/>
                <a:gd name="connsiteX5" fmla="*/ 11430 w 1108710"/>
                <a:gd name="connsiteY5" fmla="*/ 132619 h 160242"/>
                <a:gd name="connsiteX6" fmla="*/ 0 w 1108710"/>
                <a:gd name="connsiteY6" fmla="*/ 121189 h 160242"/>
                <a:gd name="connsiteX7" fmla="*/ 0 w 1108710"/>
                <a:gd name="connsiteY7" fmla="*/ 88804 h 160242"/>
                <a:gd name="connsiteX8" fmla="*/ 610553 w 1108710"/>
                <a:gd name="connsiteY8" fmla="*/ 32607 h 160242"/>
                <a:gd name="connsiteX9" fmla="*/ 616268 w 1108710"/>
                <a:gd name="connsiteY9" fmla="*/ 34512 h 160242"/>
                <a:gd name="connsiteX10" fmla="*/ 616268 w 1108710"/>
                <a:gd name="connsiteY10" fmla="*/ 158337 h 160242"/>
                <a:gd name="connsiteX11" fmla="*/ 610553 w 1108710"/>
                <a:gd name="connsiteY11" fmla="*/ 160242 h 160242"/>
                <a:gd name="connsiteX12" fmla="*/ 604838 w 1108710"/>
                <a:gd name="connsiteY12" fmla="*/ 158337 h 160242"/>
                <a:gd name="connsiteX13" fmla="*/ 604838 w 1108710"/>
                <a:gd name="connsiteY13" fmla="*/ 34512 h 160242"/>
                <a:gd name="connsiteX14" fmla="*/ 610553 w 1108710"/>
                <a:gd name="connsiteY14" fmla="*/ 32607 h 160242"/>
                <a:gd name="connsiteX15" fmla="*/ 1099542 w 1108710"/>
                <a:gd name="connsiteY15" fmla="*/ 341 h 160242"/>
                <a:gd name="connsiteX16" fmla="*/ 1108710 w 1108710"/>
                <a:gd name="connsiteY16" fmla="*/ 10699 h 160242"/>
                <a:gd name="connsiteX17" fmla="*/ 1108710 w 1108710"/>
                <a:gd name="connsiteY17" fmla="*/ 50704 h 160242"/>
                <a:gd name="connsiteX18" fmla="*/ 1090612 w 1108710"/>
                <a:gd name="connsiteY18" fmla="*/ 71659 h 160242"/>
                <a:gd name="connsiteX19" fmla="*/ 1066800 w 1108710"/>
                <a:gd name="connsiteY19" fmla="*/ 71659 h 160242"/>
                <a:gd name="connsiteX20" fmla="*/ 1053465 w 1108710"/>
                <a:gd name="connsiteY20" fmla="*/ 52609 h 160242"/>
                <a:gd name="connsiteX21" fmla="*/ 1083945 w 1108710"/>
                <a:gd name="connsiteY21" fmla="*/ 4984 h 160242"/>
                <a:gd name="connsiteX22" fmla="*/ 1099542 w 1108710"/>
                <a:gd name="connsiteY22" fmla="*/ 341 h 16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08710" h="160242">
                  <a:moveTo>
                    <a:pt x="0" y="88804"/>
                  </a:moveTo>
                  <a:cubicBezTo>
                    <a:pt x="1905" y="88804"/>
                    <a:pt x="76200" y="88804"/>
                    <a:pt x="76200" y="88804"/>
                  </a:cubicBezTo>
                  <a:cubicBezTo>
                    <a:pt x="83820" y="88804"/>
                    <a:pt x="86678" y="101187"/>
                    <a:pt x="81915" y="108807"/>
                  </a:cubicBezTo>
                  <a:lnTo>
                    <a:pt x="67628" y="128809"/>
                  </a:lnTo>
                  <a:cubicBezTo>
                    <a:pt x="65722" y="131667"/>
                    <a:pt x="63817" y="132619"/>
                    <a:pt x="61913" y="132619"/>
                  </a:cubicBezTo>
                  <a:lnTo>
                    <a:pt x="11430" y="132619"/>
                  </a:lnTo>
                  <a:cubicBezTo>
                    <a:pt x="4763" y="132619"/>
                    <a:pt x="0" y="127857"/>
                    <a:pt x="0" y="121189"/>
                  </a:cubicBezTo>
                  <a:cubicBezTo>
                    <a:pt x="0" y="108807"/>
                    <a:pt x="0" y="95472"/>
                    <a:pt x="0" y="88804"/>
                  </a:cubicBezTo>
                  <a:close/>
                  <a:moveTo>
                    <a:pt x="610553" y="32607"/>
                  </a:moveTo>
                  <a:cubicBezTo>
                    <a:pt x="613410" y="32607"/>
                    <a:pt x="616268" y="33560"/>
                    <a:pt x="616268" y="34512"/>
                  </a:cubicBezTo>
                  <a:lnTo>
                    <a:pt x="616268" y="158337"/>
                  </a:lnTo>
                  <a:cubicBezTo>
                    <a:pt x="615316" y="159289"/>
                    <a:pt x="613410" y="160242"/>
                    <a:pt x="610553" y="160242"/>
                  </a:cubicBezTo>
                  <a:cubicBezTo>
                    <a:pt x="607695" y="160242"/>
                    <a:pt x="604838" y="159289"/>
                    <a:pt x="604838" y="158337"/>
                  </a:cubicBezTo>
                  <a:lnTo>
                    <a:pt x="604838" y="34512"/>
                  </a:lnTo>
                  <a:cubicBezTo>
                    <a:pt x="604838" y="33560"/>
                    <a:pt x="607695" y="32607"/>
                    <a:pt x="610553" y="32607"/>
                  </a:cubicBezTo>
                  <a:close/>
                  <a:moveTo>
                    <a:pt x="1099542" y="341"/>
                  </a:moveTo>
                  <a:cubicBezTo>
                    <a:pt x="1104662" y="1412"/>
                    <a:pt x="1108710" y="4984"/>
                    <a:pt x="1108710" y="10699"/>
                  </a:cubicBezTo>
                  <a:lnTo>
                    <a:pt x="1108710" y="50704"/>
                  </a:lnTo>
                  <a:cubicBezTo>
                    <a:pt x="1108710" y="62134"/>
                    <a:pt x="1102995" y="72612"/>
                    <a:pt x="1090612" y="71659"/>
                  </a:cubicBezTo>
                  <a:lnTo>
                    <a:pt x="1066800" y="71659"/>
                  </a:lnTo>
                  <a:cubicBezTo>
                    <a:pt x="1056323" y="71659"/>
                    <a:pt x="1049655" y="62134"/>
                    <a:pt x="1053465" y="52609"/>
                  </a:cubicBezTo>
                  <a:cubicBezTo>
                    <a:pt x="1060133" y="35464"/>
                    <a:pt x="1066800" y="20224"/>
                    <a:pt x="1083945" y="4984"/>
                  </a:cubicBezTo>
                  <a:cubicBezTo>
                    <a:pt x="1088231" y="698"/>
                    <a:pt x="1094422" y="-731"/>
                    <a:pt x="1099542" y="341"/>
                  </a:cubicBezTo>
                  <a:close/>
                </a:path>
              </a:pathLst>
            </a:custGeom>
            <a:solidFill>
              <a:srgbClr val="FAFAFA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noProof="1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A82B29-C5AC-7946-8574-6EF739A6D34A}" type="slidenum">
              <a:rPr lang="en-US" noProof="1" dirty="0" smtClean="0"/>
              <a:pPr/>
              <a:t>24</a:t>
            </a:fld>
            <a:endParaRPr lang="en-US" noProof="1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19160"/>
            <a:ext cx="9144001" cy="979454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noProof="1"/>
          </a:p>
        </p:txBody>
      </p:sp>
      <p:pic>
        <p:nvPicPr>
          <p:cNvPr id="5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9D9E8B66-F00A-AA57-0FBA-6052820A6D21}"/>
              </a:ext>
            </a:extLst>
          </p:cNvPr>
          <p:cNvSpPr txBox="1"/>
          <p:nvPr/>
        </p:nvSpPr>
        <p:spPr>
          <a:xfrm>
            <a:off x="436880" y="161848"/>
            <a:ext cx="334263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 b="1" noProof="1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Faktor Pertimbangan</a:t>
            </a:r>
            <a:endParaRPr lang="en-US" sz="1900" b="1" noProof="1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EECC3E66-30A0-0B47-D9FB-E4DA723E3EF4}"/>
              </a:ext>
            </a:extLst>
          </p:cNvPr>
          <p:cNvCxnSpPr/>
          <p:nvPr/>
        </p:nvCxnSpPr>
        <p:spPr>
          <a:xfrm>
            <a:off x="4076968" y="184613"/>
            <a:ext cx="0" cy="667373"/>
          </a:xfrm>
          <a:prstGeom prst="line">
            <a:avLst/>
          </a:prstGeom>
          <a:ln>
            <a:solidFill>
              <a:srgbClr val="F3C72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1137037" y="575598"/>
            <a:ext cx="2805043" cy="276388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none" anchor="ctr" anchorCtr="0">
            <a:noAutofit/>
          </a:bodyPr>
          <a:lstStyle/>
          <a:p>
            <a:r>
              <a:rPr lang="en-US" sz="1100" i="1" noProof="1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Menurut Pengguna dan Pelaku Industri</a:t>
            </a:r>
            <a:endParaRPr lang="en-US" sz="1100" i="1" noProof="1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180553" y="329389"/>
            <a:ext cx="446527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noProof="1">
                <a:solidFill>
                  <a:schemeClr val="bg1"/>
                </a:solidFill>
              </a:rPr>
              <a:t>EV </a:t>
            </a:r>
            <a:r>
              <a:rPr lang="en-US" sz="1000" noProof="1" smtClean="0">
                <a:solidFill>
                  <a:schemeClr val="bg1"/>
                </a:solidFill>
              </a:rPr>
              <a:t>dijadikan sebagai </a:t>
            </a:r>
            <a:r>
              <a:rPr lang="en-US" sz="1000" noProof="1">
                <a:solidFill>
                  <a:schemeClr val="bg1"/>
                </a:solidFill>
              </a:rPr>
              <a:t>investasi jangka panjang untuk efisiensi biaya bahan bakar dan pajak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556053D5-0CB1-42A9-BF56-E55E05333F2A}"/>
              </a:ext>
            </a:extLst>
          </p:cNvPr>
          <p:cNvSpPr txBox="1"/>
          <p:nvPr/>
        </p:nvSpPr>
        <p:spPr>
          <a:xfrm>
            <a:off x="669066" y="1093878"/>
            <a:ext cx="8166239" cy="212365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Efisiensi Biaya Operasional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Perawatan Sangat Minim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Pajak Kendaraan Murah (Insentif)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Kemudahan Pengisian Daya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 smtClean="0">
                <a:cs typeface="Arial" pitchFamily="34" charset="0"/>
              </a:rPr>
              <a:t>Tidak ada kekhawatiran keamanan baterai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 smtClean="0">
                <a:cs typeface="Arial" pitchFamily="34" charset="0"/>
              </a:rPr>
              <a:t>Ketersediaan/infastruktur SPKLU sudah memadai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 smtClean="0">
                <a:cs typeface="Arial" pitchFamily="34" charset="0"/>
              </a:rPr>
              <a:t>Ketertarikan pada teknologi baru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 smtClean="0">
                <a:cs typeface="Arial" pitchFamily="34" charset="0"/>
              </a:rPr>
              <a:t>Mengurangi polusi udara dan suara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/>
              <a:t>Faktor "kebanggaan" (</a:t>
            </a:r>
            <a:r>
              <a:rPr lang="en-US" sz="1200" i="1" noProof="1"/>
              <a:t>pride</a:t>
            </a:r>
            <a:r>
              <a:rPr lang="en-US" sz="1200" noProof="1"/>
              <a:t>) dan keinginan mencoba teknologi baru sangat dominan.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b="1" noProof="1"/>
              <a:t>Dealer menyediakan layanan "satu paket" (free instalasi) yang menjadi faktor penentu keputusan pembelian</a:t>
            </a:r>
            <a:r>
              <a:rPr lang="en-US" sz="1200" b="1" noProof="1" smtClean="0"/>
              <a:t>.</a:t>
            </a:r>
            <a:endParaRPr lang="en-US" sz="1200" b="1" noProof="1"/>
          </a:p>
        </p:txBody>
      </p:sp>
      <p:grpSp>
        <p:nvGrpSpPr>
          <p:cNvPr id="20" name="Group 19">
            <a:extLst>
              <a:ext uri="{FF2B5EF4-FFF2-40B4-BE49-F238E27FC236}">
                <a16:creationId xmlns="" xmlns:a16="http://schemas.microsoft.com/office/drawing/2014/main" id="{A0432B65-A4E8-4F8D-891F-5C46349EFE6F}"/>
              </a:ext>
            </a:extLst>
          </p:cNvPr>
          <p:cNvGrpSpPr/>
          <p:nvPr/>
        </p:nvGrpSpPr>
        <p:grpSpPr>
          <a:xfrm>
            <a:off x="759532" y="1763388"/>
            <a:ext cx="3157774" cy="3341047"/>
            <a:chOff x="7660892" y="3400808"/>
            <a:chExt cx="299886" cy="317291"/>
          </a:xfrm>
          <a:solidFill>
            <a:schemeClr val="tx2">
              <a:lumMod val="75000"/>
              <a:alpha val="10000"/>
            </a:schemeClr>
          </a:solidFill>
        </p:grpSpPr>
        <p:sp>
          <p:nvSpPr>
            <p:cNvPr id="21" name="Freeform: Shape 89">
              <a:extLst>
                <a:ext uri="{FF2B5EF4-FFF2-40B4-BE49-F238E27FC236}">
                  <a16:creationId xmlns="" xmlns:a16="http://schemas.microsoft.com/office/drawing/2014/main" id="{484F0E11-FA60-4F13-BD26-0C0EFC8D942C}"/>
                </a:ext>
              </a:extLst>
            </p:cNvPr>
            <p:cNvSpPr/>
            <p:nvPr/>
          </p:nvSpPr>
          <p:spPr>
            <a:xfrm>
              <a:off x="7706009" y="3400808"/>
              <a:ext cx="194702" cy="317291"/>
            </a:xfrm>
            <a:custGeom>
              <a:avLst/>
              <a:gdLst>
                <a:gd name="connsiteX0" fmla="*/ 195423 w 194701"/>
                <a:gd name="connsiteY0" fmla="*/ 1442 h 317291"/>
                <a:gd name="connsiteX1" fmla="*/ 153958 w 194701"/>
                <a:gd name="connsiteY1" fmla="*/ 63819 h 317291"/>
                <a:gd name="connsiteX2" fmla="*/ 127638 w 194701"/>
                <a:gd name="connsiteY2" fmla="*/ 103120 h 317291"/>
                <a:gd name="connsiteX3" fmla="*/ 131964 w 194701"/>
                <a:gd name="connsiteY3" fmla="*/ 111773 h 317291"/>
                <a:gd name="connsiteX4" fmla="*/ 183164 w 194701"/>
                <a:gd name="connsiteY4" fmla="*/ 111773 h 317291"/>
                <a:gd name="connsiteX5" fmla="*/ 190375 w 194701"/>
                <a:gd name="connsiteY5" fmla="*/ 113215 h 317291"/>
                <a:gd name="connsiteX6" fmla="*/ 186769 w 194701"/>
                <a:gd name="connsiteY6" fmla="*/ 119345 h 317291"/>
                <a:gd name="connsiteX7" fmla="*/ 116821 w 194701"/>
                <a:gd name="connsiteY7" fmla="*/ 196865 h 317291"/>
                <a:gd name="connsiteX8" fmla="*/ 7211 w 194701"/>
                <a:gd name="connsiteY8" fmla="*/ 315849 h 317291"/>
                <a:gd name="connsiteX9" fmla="*/ 0 w 194701"/>
                <a:gd name="connsiteY9" fmla="*/ 320537 h 317291"/>
                <a:gd name="connsiteX10" fmla="*/ 13340 w 194701"/>
                <a:gd name="connsiteY10" fmla="*/ 293855 h 317291"/>
                <a:gd name="connsiteX11" fmla="*/ 76078 w 194701"/>
                <a:gd name="connsiteY11" fmla="*/ 171986 h 317291"/>
                <a:gd name="connsiteX12" fmla="*/ 69227 w 194701"/>
                <a:gd name="connsiteY12" fmla="*/ 160809 h 317291"/>
                <a:gd name="connsiteX13" fmla="*/ 35695 w 194701"/>
                <a:gd name="connsiteY13" fmla="*/ 160088 h 317291"/>
                <a:gd name="connsiteX14" fmla="*/ 31008 w 194701"/>
                <a:gd name="connsiteY14" fmla="*/ 151074 h 317291"/>
                <a:gd name="connsiteX15" fmla="*/ 106004 w 194701"/>
                <a:gd name="connsiteY15" fmla="*/ 7572 h 317291"/>
                <a:gd name="connsiteX16" fmla="*/ 115018 w 194701"/>
                <a:gd name="connsiteY16" fmla="*/ 721 h 317291"/>
                <a:gd name="connsiteX17" fmla="*/ 187851 w 194701"/>
                <a:gd name="connsiteY17" fmla="*/ 0 h 317291"/>
                <a:gd name="connsiteX18" fmla="*/ 195423 w 194701"/>
                <a:gd name="connsiteY18" fmla="*/ 1442 h 31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4701" h="317291">
                  <a:moveTo>
                    <a:pt x="195423" y="1442"/>
                  </a:moveTo>
                  <a:cubicBezTo>
                    <a:pt x="181361" y="22715"/>
                    <a:pt x="167660" y="43267"/>
                    <a:pt x="153958" y="63819"/>
                  </a:cubicBezTo>
                  <a:cubicBezTo>
                    <a:pt x="145305" y="76799"/>
                    <a:pt x="136652" y="90140"/>
                    <a:pt x="127638" y="103120"/>
                  </a:cubicBezTo>
                  <a:cubicBezTo>
                    <a:pt x="123311" y="109249"/>
                    <a:pt x="124393" y="111773"/>
                    <a:pt x="131964" y="111773"/>
                  </a:cubicBezTo>
                  <a:cubicBezTo>
                    <a:pt x="148911" y="111773"/>
                    <a:pt x="166217" y="111773"/>
                    <a:pt x="183164" y="111773"/>
                  </a:cubicBezTo>
                  <a:cubicBezTo>
                    <a:pt x="185688" y="111773"/>
                    <a:pt x="188933" y="110691"/>
                    <a:pt x="190375" y="113215"/>
                  </a:cubicBezTo>
                  <a:cubicBezTo>
                    <a:pt x="191817" y="116100"/>
                    <a:pt x="188572" y="117542"/>
                    <a:pt x="186769" y="119345"/>
                  </a:cubicBezTo>
                  <a:cubicBezTo>
                    <a:pt x="163333" y="145305"/>
                    <a:pt x="140257" y="171265"/>
                    <a:pt x="116821" y="196865"/>
                  </a:cubicBezTo>
                  <a:cubicBezTo>
                    <a:pt x="80404" y="236526"/>
                    <a:pt x="43988" y="276188"/>
                    <a:pt x="7211" y="315849"/>
                  </a:cubicBezTo>
                  <a:cubicBezTo>
                    <a:pt x="5769" y="317652"/>
                    <a:pt x="4687" y="319815"/>
                    <a:pt x="0" y="320537"/>
                  </a:cubicBezTo>
                  <a:cubicBezTo>
                    <a:pt x="4687" y="310801"/>
                    <a:pt x="9014" y="302509"/>
                    <a:pt x="13340" y="293855"/>
                  </a:cubicBezTo>
                  <a:cubicBezTo>
                    <a:pt x="34253" y="253112"/>
                    <a:pt x="55165" y="212369"/>
                    <a:pt x="76078" y="171986"/>
                  </a:cubicBezTo>
                  <a:cubicBezTo>
                    <a:pt x="81126" y="161891"/>
                    <a:pt x="80404" y="161170"/>
                    <a:pt x="69227" y="160809"/>
                  </a:cubicBezTo>
                  <a:cubicBezTo>
                    <a:pt x="58050" y="160449"/>
                    <a:pt x="46873" y="160449"/>
                    <a:pt x="35695" y="160088"/>
                  </a:cubicBezTo>
                  <a:cubicBezTo>
                    <a:pt x="29926" y="159727"/>
                    <a:pt x="27402" y="157564"/>
                    <a:pt x="31008" y="151074"/>
                  </a:cubicBezTo>
                  <a:cubicBezTo>
                    <a:pt x="56247" y="103480"/>
                    <a:pt x="81126" y="55526"/>
                    <a:pt x="106004" y="7572"/>
                  </a:cubicBezTo>
                  <a:cubicBezTo>
                    <a:pt x="107807" y="3966"/>
                    <a:pt x="110331" y="1082"/>
                    <a:pt x="115018" y="721"/>
                  </a:cubicBezTo>
                  <a:cubicBezTo>
                    <a:pt x="139175" y="361"/>
                    <a:pt x="163693" y="0"/>
                    <a:pt x="187851" y="0"/>
                  </a:cubicBezTo>
                  <a:cubicBezTo>
                    <a:pt x="190375" y="361"/>
                    <a:pt x="192178" y="1082"/>
                    <a:pt x="195423" y="1442"/>
                  </a:cubicBezTo>
                  <a:close/>
                </a:path>
              </a:pathLst>
            </a:custGeom>
            <a:grpFill/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noProof="1"/>
            </a:p>
          </p:txBody>
        </p:sp>
        <p:sp>
          <p:nvSpPr>
            <p:cNvPr id="22" name="Freeform: Shape 90">
              <a:extLst>
                <a:ext uri="{FF2B5EF4-FFF2-40B4-BE49-F238E27FC236}">
                  <a16:creationId xmlns="" xmlns:a16="http://schemas.microsoft.com/office/drawing/2014/main" id="{70C3EB38-F3F4-449F-9E00-5705014883F5}"/>
                </a:ext>
              </a:extLst>
            </p:cNvPr>
            <p:cNvSpPr/>
            <p:nvPr/>
          </p:nvSpPr>
          <p:spPr>
            <a:xfrm>
              <a:off x="7744443" y="3438721"/>
              <a:ext cx="216335" cy="277630"/>
            </a:xfrm>
            <a:custGeom>
              <a:avLst/>
              <a:gdLst>
                <a:gd name="connsiteX0" fmla="*/ 67931 w 216335"/>
                <a:gd name="connsiteY0" fmla="*/ 277937 h 277630"/>
                <a:gd name="connsiteX1" fmla="*/ 4833 w 216335"/>
                <a:gd name="connsiteY1" fmla="*/ 264956 h 277630"/>
                <a:gd name="connsiteX2" fmla="*/ 2670 w 216335"/>
                <a:gd name="connsiteY2" fmla="*/ 255942 h 277630"/>
                <a:gd name="connsiteX3" fmla="*/ 28630 w 216335"/>
                <a:gd name="connsiteY3" fmla="*/ 248371 h 277630"/>
                <a:gd name="connsiteX4" fmla="*/ 191963 w 216335"/>
                <a:gd name="connsiteY4" fmla="*/ 150659 h 277630"/>
                <a:gd name="connsiteX5" fmla="*/ 142206 w 216335"/>
                <a:gd name="connsiteY5" fmla="*/ 24464 h 277630"/>
                <a:gd name="connsiteX6" fmla="*/ 135716 w 216335"/>
                <a:gd name="connsiteY6" fmla="*/ 14729 h 277630"/>
                <a:gd name="connsiteX7" fmla="*/ 145811 w 216335"/>
                <a:gd name="connsiteY7" fmla="*/ 667 h 277630"/>
                <a:gd name="connsiteX8" fmla="*/ 155186 w 216335"/>
                <a:gd name="connsiteY8" fmla="*/ 4273 h 277630"/>
                <a:gd name="connsiteX9" fmla="*/ 216842 w 216335"/>
                <a:gd name="connsiteY9" fmla="*/ 107032 h 277630"/>
                <a:gd name="connsiteX10" fmla="*/ 88843 w 216335"/>
                <a:gd name="connsiteY10" fmla="*/ 276855 h 277630"/>
                <a:gd name="connsiteX11" fmla="*/ 67931 w 216335"/>
                <a:gd name="connsiteY11" fmla="*/ 277937 h 27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335" h="277630">
                  <a:moveTo>
                    <a:pt x="67931" y="277937"/>
                  </a:moveTo>
                  <a:cubicBezTo>
                    <a:pt x="45937" y="278297"/>
                    <a:pt x="24664" y="273970"/>
                    <a:pt x="4833" y="264956"/>
                  </a:cubicBezTo>
                  <a:cubicBezTo>
                    <a:pt x="-575" y="262433"/>
                    <a:pt x="-1657" y="260630"/>
                    <a:pt x="2670" y="255942"/>
                  </a:cubicBezTo>
                  <a:cubicBezTo>
                    <a:pt x="13126" y="244044"/>
                    <a:pt x="13486" y="243683"/>
                    <a:pt x="28630" y="248371"/>
                  </a:cubicBezTo>
                  <a:cubicBezTo>
                    <a:pt x="101823" y="271086"/>
                    <a:pt x="178262" y="226016"/>
                    <a:pt x="191963" y="150659"/>
                  </a:cubicBezTo>
                  <a:cubicBezTo>
                    <a:pt x="200977" y="99460"/>
                    <a:pt x="183670" y="56914"/>
                    <a:pt x="142206" y="24464"/>
                  </a:cubicBezTo>
                  <a:cubicBezTo>
                    <a:pt x="138961" y="21940"/>
                    <a:pt x="133552" y="20137"/>
                    <a:pt x="135716" y="14729"/>
                  </a:cubicBezTo>
                  <a:cubicBezTo>
                    <a:pt x="137879" y="9320"/>
                    <a:pt x="140764" y="3552"/>
                    <a:pt x="145811" y="667"/>
                  </a:cubicBezTo>
                  <a:cubicBezTo>
                    <a:pt x="149417" y="-1496"/>
                    <a:pt x="152662" y="2109"/>
                    <a:pt x="155186" y="4273"/>
                  </a:cubicBezTo>
                  <a:cubicBezTo>
                    <a:pt x="189800" y="30233"/>
                    <a:pt x="210712" y="64125"/>
                    <a:pt x="216842" y="107032"/>
                  </a:cubicBezTo>
                  <a:cubicBezTo>
                    <a:pt x="228019" y="187797"/>
                    <a:pt x="172493" y="263514"/>
                    <a:pt x="88843" y="276855"/>
                  </a:cubicBezTo>
                  <a:cubicBezTo>
                    <a:pt x="81993" y="277576"/>
                    <a:pt x="74781" y="277576"/>
                    <a:pt x="67931" y="277937"/>
                  </a:cubicBezTo>
                  <a:close/>
                </a:path>
              </a:pathLst>
            </a:custGeom>
            <a:grpFill/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noProof="1"/>
            </a:p>
          </p:txBody>
        </p:sp>
        <p:sp>
          <p:nvSpPr>
            <p:cNvPr id="23" name="Freeform: Shape 91">
              <a:extLst>
                <a:ext uri="{FF2B5EF4-FFF2-40B4-BE49-F238E27FC236}">
                  <a16:creationId xmlns="" xmlns:a16="http://schemas.microsoft.com/office/drawing/2014/main" id="{2759CE92-1201-46AC-B9AB-08DA24560930}"/>
                </a:ext>
              </a:extLst>
            </p:cNvPr>
            <p:cNvSpPr/>
            <p:nvPr/>
          </p:nvSpPr>
          <p:spPr>
            <a:xfrm>
              <a:off x="7660892" y="3415434"/>
              <a:ext cx="133407" cy="263208"/>
            </a:xfrm>
            <a:custGeom>
              <a:avLst/>
              <a:gdLst>
                <a:gd name="connsiteX0" fmla="*/ 46 w 133406"/>
                <a:gd name="connsiteY0" fmla="*/ 150150 h 263207"/>
                <a:gd name="connsiteX1" fmla="*/ 123357 w 133406"/>
                <a:gd name="connsiteY1" fmla="*/ 1239 h 263207"/>
                <a:gd name="connsiteX2" fmla="*/ 134174 w 133406"/>
                <a:gd name="connsiteY2" fmla="*/ 2321 h 263207"/>
                <a:gd name="connsiteX3" fmla="*/ 131290 w 133406"/>
                <a:gd name="connsiteY3" fmla="*/ 12056 h 263207"/>
                <a:gd name="connsiteX4" fmla="*/ 113262 w 133406"/>
                <a:gd name="connsiteY4" fmla="*/ 28281 h 263207"/>
                <a:gd name="connsiteX5" fmla="*/ 58457 w 133406"/>
                <a:gd name="connsiteY5" fmla="*/ 238126 h 263207"/>
                <a:gd name="connsiteX6" fmla="*/ 56294 w 133406"/>
                <a:gd name="connsiteY6" fmla="*/ 263726 h 263207"/>
                <a:gd name="connsiteX7" fmla="*/ 47640 w 133406"/>
                <a:gd name="connsiteY7" fmla="*/ 260481 h 263207"/>
                <a:gd name="connsiteX8" fmla="*/ 46 w 133406"/>
                <a:gd name="connsiteY8" fmla="*/ 150150 h 263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406" h="263207">
                  <a:moveTo>
                    <a:pt x="46" y="150150"/>
                  </a:moveTo>
                  <a:cubicBezTo>
                    <a:pt x="-1756" y="81644"/>
                    <a:pt x="49082" y="15301"/>
                    <a:pt x="123357" y="1239"/>
                  </a:cubicBezTo>
                  <a:cubicBezTo>
                    <a:pt x="126963" y="518"/>
                    <a:pt x="131650" y="-1645"/>
                    <a:pt x="134174" y="2321"/>
                  </a:cubicBezTo>
                  <a:cubicBezTo>
                    <a:pt x="136338" y="5566"/>
                    <a:pt x="132732" y="8811"/>
                    <a:pt x="131290" y="12056"/>
                  </a:cubicBezTo>
                  <a:cubicBezTo>
                    <a:pt x="128045" y="20709"/>
                    <a:pt x="122276" y="25036"/>
                    <a:pt x="113262" y="28281"/>
                  </a:cubicBezTo>
                  <a:cubicBezTo>
                    <a:pt x="19877" y="59289"/>
                    <a:pt x="-5362" y="169980"/>
                    <a:pt x="58457" y="238126"/>
                  </a:cubicBezTo>
                  <a:cubicBezTo>
                    <a:pt x="64947" y="244977"/>
                    <a:pt x="63865" y="257957"/>
                    <a:pt x="56294" y="263726"/>
                  </a:cubicBezTo>
                  <a:cubicBezTo>
                    <a:pt x="51606" y="267331"/>
                    <a:pt x="49804" y="262644"/>
                    <a:pt x="47640" y="260481"/>
                  </a:cubicBezTo>
                  <a:cubicBezTo>
                    <a:pt x="15911" y="230915"/>
                    <a:pt x="46" y="193777"/>
                    <a:pt x="46" y="150150"/>
                  </a:cubicBezTo>
                  <a:close/>
                </a:path>
              </a:pathLst>
            </a:custGeom>
            <a:grpFill/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noProof="1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329937" y="3300769"/>
            <a:ext cx="3365577" cy="1107996"/>
            <a:chOff x="2551705" y="4283314"/>
            <a:chExt cx="2133934" cy="1107996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7" y="4560313"/>
              <a:ext cx="2133932" cy="83099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sz="1200" noProof="1" smtClean="0"/>
                <a:t>Masyarakat mulai menerima EV setelah melihat stabilisasi harga dan perkembangan infrastruktur, meski awalnya banyak yang bersikap </a:t>
              </a:r>
              <a:r>
                <a:rPr lang="en-US" sz="1200" i="1" noProof="1" smtClean="0"/>
                <a:t>wait and see</a:t>
              </a:r>
              <a:endParaRPr lang="en-US" altLang="ko-KR" sz="1200" noProof="1"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Penerimaan Masyarakat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55157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A82B29-C5AC-7946-8574-6EF739A6D34A}" type="slidenum">
              <a:rPr lang="en-US" noProof="1" dirty="0" smtClean="0"/>
              <a:pPr/>
              <a:t>25</a:t>
            </a:fld>
            <a:endParaRPr lang="en-US" noProof="1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19160"/>
            <a:ext cx="9144001" cy="979454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noProof="1"/>
          </a:p>
        </p:txBody>
      </p:sp>
      <p:pic>
        <p:nvPicPr>
          <p:cNvPr id="5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9D9E8B66-F00A-AA57-0FBA-6052820A6D21}"/>
              </a:ext>
            </a:extLst>
          </p:cNvPr>
          <p:cNvSpPr txBox="1"/>
          <p:nvPr/>
        </p:nvSpPr>
        <p:spPr>
          <a:xfrm>
            <a:off x="436880" y="161848"/>
            <a:ext cx="3679442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 b="1" noProof="1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Hambatan dan Kekhawatiran</a:t>
            </a:r>
            <a:endParaRPr lang="en-US" sz="1900" b="1" noProof="1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EECC3E66-30A0-0B47-D9FB-E4DA723E3EF4}"/>
              </a:ext>
            </a:extLst>
          </p:cNvPr>
          <p:cNvCxnSpPr/>
          <p:nvPr/>
        </p:nvCxnSpPr>
        <p:spPr>
          <a:xfrm>
            <a:off x="4076968" y="184613"/>
            <a:ext cx="0" cy="667373"/>
          </a:xfrm>
          <a:prstGeom prst="line">
            <a:avLst/>
          </a:prstGeom>
          <a:ln>
            <a:solidFill>
              <a:srgbClr val="F3C72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1137037" y="575598"/>
            <a:ext cx="2805043" cy="276388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none" anchor="ctr" anchorCtr="0">
            <a:noAutofit/>
          </a:bodyPr>
          <a:lstStyle/>
          <a:p>
            <a:r>
              <a:rPr lang="en-US" sz="1100" i="1" noProof="1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Menurut Pengguna dan Pelaku Industri</a:t>
            </a:r>
            <a:endParaRPr lang="en-US" sz="1100" i="1" noProof="1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180553" y="226020"/>
            <a:ext cx="446527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>
                <a:solidFill>
                  <a:schemeClr val="bg1"/>
                </a:solidFill>
              </a:rPr>
              <a:t>Pasar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mobil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bekas</a:t>
            </a:r>
            <a:r>
              <a:rPr lang="en-US" sz="1000" dirty="0">
                <a:solidFill>
                  <a:schemeClr val="bg1"/>
                </a:solidFill>
              </a:rPr>
              <a:t> EV </a:t>
            </a:r>
            <a:r>
              <a:rPr lang="en-US" sz="1000" dirty="0" err="1">
                <a:solidFill>
                  <a:schemeClr val="bg1"/>
                </a:solidFill>
              </a:rPr>
              <a:t>belum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terbentuk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dengan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kuat</a:t>
            </a:r>
            <a:r>
              <a:rPr lang="en-US" sz="1000" dirty="0">
                <a:solidFill>
                  <a:schemeClr val="bg1"/>
                </a:solidFill>
              </a:rPr>
              <a:t>. </a:t>
            </a:r>
            <a:r>
              <a:rPr lang="en-US" sz="1000" dirty="0" err="1">
                <a:solidFill>
                  <a:schemeClr val="bg1"/>
                </a:solidFill>
              </a:rPr>
              <a:t>Kekhawatiran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konsumen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penurunan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harga</a:t>
            </a:r>
            <a:r>
              <a:rPr lang="en-US" sz="1000" dirty="0">
                <a:solidFill>
                  <a:schemeClr val="bg1"/>
                </a:solidFill>
              </a:rPr>
              <a:t> yang </a:t>
            </a:r>
            <a:r>
              <a:rPr lang="en-US" sz="1000" dirty="0" err="1">
                <a:solidFill>
                  <a:schemeClr val="bg1"/>
                </a:solidFill>
              </a:rPr>
              <a:t>drastis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menjadi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penghambat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adopsi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massal</a:t>
            </a:r>
            <a:endParaRPr lang="en-US" sz="1000" noProof="1">
              <a:solidFill>
                <a:schemeClr val="bg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556053D5-0CB1-42A9-BF56-E55E05333F2A}"/>
              </a:ext>
            </a:extLst>
          </p:cNvPr>
          <p:cNvSpPr txBox="1"/>
          <p:nvPr/>
        </p:nvSpPr>
        <p:spPr>
          <a:xfrm>
            <a:off x="3155131" y="1205474"/>
            <a:ext cx="5771955" cy="304698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Depresiasi harga jual kendaraan listrik (</a:t>
            </a:r>
            <a:r>
              <a:rPr lang="en-US" sz="1200" noProof="1"/>
              <a:t>Kekhawatiran </a:t>
            </a:r>
            <a:r>
              <a:rPr lang="en-US" sz="1200" b="1" noProof="1"/>
              <a:t>resale </a:t>
            </a:r>
            <a:r>
              <a:rPr lang="en-US" sz="1200" b="1" noProof="1" smtClean="0"/>
              <a:t>value</a:t>
            </a:r>
            <a:r>
              <a:rPr lang="en-US" sz="1200" noProof="1" smtClean="0"/>
              <a:t>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 smtClean="0">
                <a:cs typeface="Arial" pitchFamily="34" charset="0"/>
              </a:rPr>
              <a:t>Ketidakpastian </a:t>
            </a:r>
            <a:r>
              <a:rPr lang="en-US" altLang="ko-KR" sz="1200" noProof="1">
                <a:cs typeface="Arial" pitchFamily="34" charset="0"/>
              </a:rPr>
              <a:t>kebijakan (insentif</a:t>
            </a:r>
            <a:r>
              <a:rPr lang="en-US" altLang="ko-KR" sz="1200" noProof="1" smtClean="0">
                <a:cs typeface="Arial" pitchFamily="34" charset="0"/>
              </a:rPr>
              <a:t>). </a:t>
            </a:r>
            <a:r>
              <a:rPr lang="en-US" sz="1200" noProof="1"/>
              <a:t>Jika insentif ini dihentikan, pasar EV dikhawatirkan mengalami penurunan (</a:t>
            </a:r>
            <a:r>
              <a:rPr lang="en-US" sz="1200" i="1" noProof="1"/>
              <a:t>shock</a:t>
            </a:r>
            <a:r>
              <a:rPr lang="en-US" sz="1200" noProof="1" smtClean="0"/>
              <a:t>).</a:t>
            </a:r>
            <a:endParaRPr lang="en-US" altLang="ko-KR" sz="1200" noProof="1">
              <a:cs typeface="Arial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>
                <a:cs typeface="Arial" pitchFamily="34" charset="0"/>
              </a:rPr>
              <a:t>Kekhawatiran purnajual (ketersediaan tempat servis, suku cadang, dan baterai)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>
                <a:cs typeface="Arial" pitchFamily="34" charset="0"/>
              </a:rPr>
              <a:t>Risiko antrean di SPKLU (durasi pengisian EV lebih lama dibanding ICE)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noProof="1">
                <a:cs typeface="Arial" pitchFamily="34" charset="0"/>
              </a:rPr>
              <a:t>Tidak semua rumah memiliki daya yang cukup untuk pengisian daya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Proses </a:t>
            </a:r>
            <a:r>
              <a:rPr lang="en-US" sz="1200" noProof="1"/>
              <a:t>administrasi </a:t>
            </a:r>
            <a:r>
              <a:rPr lang="en-US" sz="1200" noProof="1" smtClean="0"/>
              <a:t>pemasangan </a:t>
            </a:r>
            <a:r>
              <a:rPr lang="en-US" sz="1200" noProof="1"/>
              <a:t>daya listrik ke PLN yang memakan waktu cukup lama.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/>
              <a:t>Kekhawatiran mengenai jarak tempuh (daya tahan baterai</a:t>
            </a:r>
            <a:r>
              <a:rPr lang="en-US" sz="1200" noProof="1" smtClean="0"/>
              <a:t>)</a:t>
            </a:r>
            <a:endParaRPr lang="en-US" sz="1200" noProof="1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Masih </a:t>
            </a:r>
            <a:r>
              <a:rPr lang="en-US" sz="1200" noProof="1"/>
              <a:t>ada persepsi negatif atau ketakutan </a:t>
            </a:r>
            <a:r>
              <a:rPr lang="en-US" sz="1200" noProof="1" smtClean="0"/>
              <a:t>menggunakan EV</a:t>
            </a:r>
            <a:endParaRPr lang="en-US" sz="1200" noProof="1"/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Belum ada standarisasi </a:t>
            </a:r>
            <a:r>
              <a:rPr lang="en-US" sz="1200" noProof="1"/>
              <a:t>baterai untuk menjaga nilai jual kembali </a:t>
            </a:r>
            <a:r>
              <a:rPr lang="en-US" sz="1200" noProof="1" smtClean="0"/>
              <a:t>kendaraan dan sangat </a:t>
            </a:r>
            <a:r>
              <a:rPr lang="en-US" sz="1200" noProof="1"/>
              <a:t>krusial agar sistem </a:t>
            </a:r>
            <a:r>
              <a:rPr lang="en-US" sz="1200" i="1" noProof="1"/>
              <a:t>swap</a:t>
            </a:r>
            <a:r>
              <a:rPr lang="en-US" sz="1200" noProof="1"/>
              <a:t> (tukar) baterai bisa berjalan efisien secara nasional</a:t>
            </a:r>
            <a:r>
              <a:rPr lang="en-US" sz="1200" noProof="1" smtClean="0"/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/>
              <a:t>Pembangunan SPKLU (Stasiun Pengisian Kendaraan Listrik Umum) masih terpusat di kota besar</a:t>
            </a:r>
            <a:r>
              <a:rPr lang="en-US" sz="1200" noProof="1" smtClean="0"/>
              <a:t>.</a:t>
            </a:r>
            <a:endParaRPr lang="en-US" sz="1200" noProof="1"/>
          </a:p>
        </p:txBody>
      </p:sp>
      <p:grpSp>
        <p:nvGrpSpPr>
          <p:cNvPr id="45" name="Group 44">
            <a:extLst>
              <a:ext uri="{FF2B5EF4-FFF2-40B4-BE49-F238E27FC236}">
                <a16:creationId xmlns="" xmlns:a16="http://schemas.microsoft.com/office/drawing/2014/main" id="{13DEFA98-813D-4B1E-9BBE-76184F349576}"/>
              </a:ext>
            </a:extLst>
          </p:cNvPr>
          <p:cNvGrpSpPr/>
          <p:nvPr/>
        </p:nvGrpSpPr>
        <p:grpSpPr>
          <a:xfrm>
            <a:off x="675636" y="1084628"/>
            <a:ext cx="2341589" cy="3604982"/>
            <a:chOff x="6664819" y="3249396"/>
            <a:chExt cx="2290382" cy="3526146"/>
          </a:xfrm>
        </p:grpSpPr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8D204B80-348A-4E29-BB9F-80E244CF94B6}"/>
                </a:ext>
              </a:extLst>
            </p:cNvPr>
            <p:cNvSpPr/>
            <p:nvPr/>
          </p:nvSpPr>
          <p:spPr>
            <a:xfrm>
              <a:off x="6664819" y="6277502"/>
              <a:ext cx="2290382" cy="49804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="" xmlns:a16="http://schemas.microsoft.com/office/drawing/2014/main" id="{01B850D8-0DEE-4A26-9030-5864EBD34B8E}"/>
                </a:ext>
              </a:extLst>
            </p:cNvPr>
            <p:cNvSpPr/>
            <p:nvPr/>
          </p:nvSpPr>
          <p:spPr>
            <a:xfrm>
              <a:off x="6918573" y="6277501"/>
              <a:ext cx="1777542" cy="349271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="" xmlns:a16="http://schemas.microsoft.com/office/drawing/2014/main" id="{C35BB1B5-BA27-4824-A22F-FA470079319B}"/>
                </a:ext>
              </a:extLst>
            </p:cNvPr>
            <p:cNvSpPr/>
            <p:nvPr/>
          </p:nvSpPr>
          <p:spPr>
            <a:xfrm>
              <a:off x="6918573" y="6413864"/>
              <a:ext cx="1777542" cy="212908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="" xmlns:a16="http://schemas.microsoft.com/office/drawing/2014/main" id="{0C8344D8-C13B-4630-8AA9-BAA4195AAEB9}"/>
                </a:ext>
              </a:extLst>
            </p:cNvPr>
            <p:cNvSpPr/>
            <p:nvPr/>
          </p:nvSpPr>
          <p:spPr>
            <a:xfrm>
              <a:off x="7110926" y="3855594"/>
              <a:ext cx="1392836" cy="2503157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98">
              <a:extLst>
                <a:ext uri="{FF2B5EF4-FFF2-40B4-BE49-F238E27FC236}">
                  <a16:creationId xmlns="" xmlns:a16="http://schemas.microsoft.com/office/drawing/2014/main" id="{87BAEF5D-8028-498E-98A9-A097825FF24D}"/>
                </a:ext>
              </a:extLst>
            </p:cNvPr>
            <p:cNvSpPr/>
            <p:nvPr/>
          </p:nvSpPr>
          <p:spPr>
            <a:xfrm>
              <a:off x="7062320" y="3249396"/>
              <a:ext cx="1489767" cy="3013740"/>
            </a:xfrm>
            <a:custGeom>
              <a:avLst/>
              <a:gdLst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47449 w 1487283"/>
                <a:gd name="connsiteY21" fmla="*/ 945132 h 3028964"/>
                <a:gd name="connsiteX22" fmla="*/ 147412 w 1487283"/>
                <a:gd name="connsiteY22" fmla="*/ 944855 h 3028964"/>
                <a:gd name="connsiteX23" fmla="*/ 146150 w 1487283"/>
                <a:gd name="connsiteY23" fmla="*/ 927368 h 3028964"/>
                <a:gd name="connsiteX24" fmla="*/ 106488 w 1487283"/>
                <a:gd name="connsiteY24" fmla="*/ 783144 h 3028964"/>
                <a:gd name="connsiteX25" fmla="*/ 66106 w 1487283"/>
                <a:gd name="connsiteY25" fmla="*/ 737354 h 3028964"/>
                <a:gd name="connsiteX26" fmla="*/ 49159 w 1487283"/>
                <a:gd name="connsiteY26" fmla="*/ 723652 h 3028964"/>
                <a:gd name="connsiteX27" fmla="*/ 37982 w 1487283"/>
                <a:gd name="connsiteY27" fmla="*/ 712114 h 3028964"/>
                <a:gd name="connsiteX28" fmla="*/ 27526 w 1487283"/>
                <a:gd name="connsiteY28" fmla="*/ 700216 h 3028964"/>
                <a:gd name="connsiteX29" fmla="*/ 124 w 1487283"/>
                <a:gd name="connsiteY29" fmla="*/ 646853 h 3028964"/>
                <a:gd name="connsiteX30" fmla="*/ 6253 w 1487283"/>
                <a:gd name="connsiteY30" fmla="*/ 217428 h 3028964"/>
                <a:gd name="connsiteX31" fmla="*/ 3008 w 1487283"/>
                <a:gd name="connsiteY31" fmla="*/ 145317 h 3028964"/>
                <a:gd name="connsiteX32" fmla="*/ 8416 w 1487283"/>
                <a:gd name="connsiteY32" fmla="*/ 98444 h 3028964"/>
                <a:gd name="connsiteX33" fmla="*/ 57092 w 1487283"/>
                <a:gd name="connsiteY33" fmla="*/ 50129 h 3028964"/>
                <a:gd name="connsiteX34" fmla="*/ 137496 w 1487283"/>
                <a:gd name="connsiteY34" fmla="*/ 30298 h 3028964"/>
                <a:gd name="connsiteX35" fmla="*/ 327150 w 1487283"/>
                <a:gd name="connsiteY35" fmla="*/ 16237 h 3028964"/>
                <a:gd name="connsiteX36" fmla="*/ 508512 w 1487283"/>
                <a:gd name="connsiteY36" fmla="*/ 8304 h 3028964"/>
                <a:gd name="connsiteX37" fmla="*/ 661389 w 1487283"/>
                <a:gd name="connsiteY37" fmla="*/ 2175 h 3028964"/>
                <a:gd name="connsiteX38" fmla="*/ 813544 w 1487283"/>
                <a:gd name="connsiteY38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47449 w 1487283"/>
                <a:gd name="connsiteY21" fmla="*/ 945132 h 3028964"/>
                <a:gd name="connsiteX22" fmla="*/ 147412 w 1487283"/>
                <a:gd name="connsiteY22" fmla="*/ 944855 h 3028964"/>
                <a:gd name="connsiteX23" fmla="*/ 152545 w 1487283"/>
                <a:gd name="connsiteY23" fmla="*/ 927368 h 3028964"/>
                <a:gd name="connsiteX24" fmla="*/ 106488 w 1487283"/>
                <a:gd name="connsiteY24" fmla="*/ 783144 h 3028964"/>
                <a:gd name="connsiteX25" fmla="*/ 66106 w 1487283"/>
                <a:gd name="connsiteY25" fmla="*/ 737354 h 3028964"/>
                <a:gd name="connsiteX26" fmla="*/ 49159 w 1487283"/>
                <a:gd name="connsiteY26" fmla="*/ 723652 h 3028964"/>
                <a:gd name="connsiteX27" fmla="*/ 37982 w 1487283"/>
                <a:gd name="connsiteY27" fmla="*/ 712114 h 3028964"/>
                <a:gd name="connsiteX28" fmla="*/ 27526 w 1487283"/>
                <a:gd name="connsiteY28" fmla="*/ 700216 h 3028964"/>
                <a:gd name="connsiteX29" fmla="*/ 124 w 1487283"/>
                <a:gd name="connsiteY29" fmla="*/ 646853 h 3028964"/>
                <a:gd name="connsiteX30" fmla="*/ 6253 w 1487283"/>
                <a:gd name="connsiteY30" fmla="*/ 217428 h 3028964"/>
                <a:gd name="connsiteX31" fmla="*/ 3008 w 1487283"/>
                <a:gd name="connsiteY31" fmla="*/ 145317 h 3028964"/>
                <a:gd name="connsiteX32" fmla="*/ 8416 w 1487283"/>
                <a:gd name="connsiteY32" fmla="*/ 98444 h 3028964"/>
                <a:gd name="connsiteX33" fmla="*/ 57092 w 1487283"/>
                <a:gd name="connsiteY33" fmla="*/ 50129 h 3028964"/>
                <a:gd name="connsiteX34" fmla="*/ 137496 w 1487283"/>
                <a:gd name="connsiteY34" fmla="*/ 30298 h 3028964"/>
                <a:gd name="connsiteX35" fmla="*/ 327150 w 1487283"/>
                <a:gd name="connsiteY35" fmla="*/ 16237 h 3028964"/>
                <a:gd name="connsiteX36" fmla="*/ 508512 w 1487283"/>
                <a:gd name="connsiteY36" fmla="*/ 8304 h 3028964"/>
                <a:gd name="connsiteX37" fmla="*/ 661389 w 1487283"/>
                <a:gd name="connsiteY37" fmla="*/ 2175 h 3028964"/>
                <a:gd name="connsiteX38" fmla="*/ 813544 w 1487283"/>
                <a:gd name="connsiteY38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47449 w 1487283"/>
                <a:gd name="connsiteY21" fmla="*/ 945132 h 3028964"/>
                <a:gd name="connsiteX22" fmla="*/ 152545 w 1487283"/>
                <a:gd name="connsiteY22" fmla="*/ 927368 h 3028964"/>
                <a:gd name="connsiteX23" fmla="*/ 106488 w 1487283"/>
                <a:gd name="connsiteY23" fmla="*/ 783144 h 3028964"/>
                <a:gd name="connsiteX24" fmla="*/ 66106 w 1487283"/>
                <a:gd name="connsiteY24" fmla="*/ 737354 h 3028964"/>
                <a:gd name="connsiteX25" fmla="*/ 49159 w 1487283"/>
                <a:gd name="connsiteY25" fmla="*/ 723652 h 3028964"/>
                <a:gd name="connsiteX26" fmla="*/ 37982 w 1487283"/>
                <a:gd name="connsiteY26" fmla="*/ 712114 h 3028964"/>
                <a:gd name="connsiteX27" fmla="*/ 27526 w 1487283"/>
                <a:gd name="connsiteY27" fmla="*/ 700216 h 3028964"/>
                <a:gd name="connsiteX28" fmla="*/ 124 w 1487283"/>
                <a:gd name="connsiteY28" fmla="*/ 646853 h 3028964"/>
                <a:gd name="connsiteX29" fmla="*/ 6253 w 1487283"/>
                <a:gd name="connsiteY29" fmla="*/ 217428 h 3028964"/>
                <a:gd name="connsiteX30" fmla="*/ 3008 w 1487283"/>
                <a:gd name="connsiteY30" fmla="*/ 145317 h 3028964"/>
                <a:gd name="connsiteX31" fmla="*/ 8416 w 1487283"/>
                <a:gd name="connsiteY31" fmla="*/ 98444 h 3028964"/>
                <a:gd name="connsiteX32" fmla="*/ 57092 w 1487283"/>
                <a:gd name="connsiteY32" fmla="*/ 50129 h 3028964"/>
                <a:gd name="connsiteX33" fmla="*/ 137496 w 1487283"/>
                <a:gd name="connsiteY33" fmla="*/ 30298 h 3028964"/>
                <a:gd name="connsiteX34" fmla="*/ 327150 w 1487283"/>
                <a:gd name="connsiteY34" fmla="*/ 16237 h 3028964"/>
                <a:gd name="connsiteX35" fmla="*/ 508512 w 1487283"/>
                <a:gd name="connsiteY35" fmla="*/ 8304 h 3028964"/>
                <a:gd name="connsiteX36" fmla="*/ 661389 w 1487283"/>
                <a:gd name="connsiteY36" fmla="*/ 2175 h 3028964"/>
                <a:gd name="connsiteX37" fmla="*/ 813544 w 1487283"/>
                <a:gd name="connsiteY37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47449 w 1487283"/>
                <a:gd name="connsiteY21" fmla="*/ 945132 h 3028964"/>
                <a:gd name="connsiteX22" fmla="*/ 106488 w 1487283"/>
                <a:gd name="connsiteY22" fmla="*/ 783144 h 3028964"/>
                <a:gd name="connsiteX23" fmla="*/ 66106 w 1487283"/>
                <a:gd name="connsiteY23" fmla="*/ 737354 h 3028964"/>
                <a:gd name="connsiteX24" fmla="*/ 49159 w 1487283"/>
                <a:gd name="connsiteY24" fmla="*/ 723652 h 3028964"/>
                <a:gd name="connsiteX25" fmla="*/ 37982 w 1487283"/>
                <a:gd name="connsiteY25" fmla="*/ 712114 h 3028964"/>
                <a:gd name="connsiteX26" fmla="*/ 27526 w 1487283"/>
                <a:gd name="connsiteY26" fmla="*/ 700216 h 3028964"/>
                <a:gd name="connsiteX27" fmla="*/ 124 w 1487283"/>
                <a:gd name="connsiteY27" fmla="*/ 646853 h 3028964"/>
                <a:gd name="connsiteX28" fmla="*/ 6253 w 1487283"/>
                <a:gd name="connsiteY28" fmla="*/ 217428 h 3028964"/>
                <a:gd name="connsiteX29" fmla="*/ 3008 w 1487283"/>
                <a:gd name="connsiteY29" fmla="*/ 145317 h 3028964"/>
                <a:gd name="connsiteX30" fmla="*/ 8416 w 1487283"/>
                <a:gd name="connsiteY30" fmla="*/ 98444 h 3028964"/>
                <a:gd name="connsiteX31" fmla="*/ 57092 w 1487283"/>
                <a:gd name="connsiteY31" fmla="*/ 50129 h 3028964"/>
                <a:gd name="connsiteX32" fmla="*/ 137496 w 1487283"/>
                <a:gd name="connsiteY32" fmla="*/ 30298 h 3028964"/>
                <a:gd name="connsiteX33" fmla="*/ 327150 w 1487283"/>
                <a:gd name="connsiteY33" fmla="*/ 16237 h 3028964"/>
                <a:gd name="connsiteX34" fmla="*/ 508512 w 1487283"/>
                <a:gd name="connsiteY34" fmla="*/ 8304 h 3028964"/>
                <a:gd name="connsiteX35" fmla="*/ 661389 w 1487283"/>
                <a:gd name="connsiteY35" fmla="*/ 2175 h 3028964"/>
                <a:gd name="connsiteX36" fmla="*/ 813544 w 1487283"/>
                <a:gd name="connsiteY36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47449 w 1487283"/>
                <a:gd name="connsiteY21" fmla="*/ 945132 h 3028964"/>
                <a:gd name="connsiteX22" fmla="*/ 106488 w 1487283"/>
                <a:gd name="connsiteY22" fmla="*/ 783144 h 3028964"/>
                <a:gd name="connsiteX23" fmla="*/ 66106 w 1487283"/>
                <a:gd name="connsiteY23" fmla="*/ 737354 h 3028964"/>
                <a:gd name="connsiteX24" fmla="*/ 49159 w 1487283"/>
                <a:gd name="connsiteY24" fmla="*/ 723652 h 3028964"/>
                <a:gd name="connsiteX25" fmla="*/ 37982 w 1487283"/>
                <a:gd name="connsiteY25" fmla="*/ 712114 h 3028964"/>
                <a:gd name="connsiteX26" fmla="*/ 27526 w 1487283"/>
                <a:gd name="connsiteY26" fmla="*/ 700216 h 3028964"/>
                <a:gd name="connsiteX27" fmla="*/ 124 w 1487283"/>
                <a:gd name="connsiteY27" fmla="*/ 646853 h 3028964"/>
                <a:gd name="connsiteX28" fmla="*/ 6253 w 1487283"/>
                <a:gd name="connsiteY28" fmla="*/ 217428 h 3028964"/>
                <a:gd name="connsiteX29" fmla="*/ 3008 w 1487283"/>
                <a:gd name="connsiteY29" fmla="*/ 145317 h 3028964"/>
                <a:gd name="connsiteX30" fmla="*/ 8416 w 1487283"/>
                <a:gd name="connsiteY30" fmla="*/ 98444 h 3028964"/>
                <a:gd name="connsiteX31" fmla="*/ 57092 w 1487283"/>
                <a:gd name="connsiteY31" fmla="*/ 50129 h 3028964"/>
                <a:gd name="connsiteX32" fmla="*/ 137496 w 1487283"/>
                <a:gd name="connsiteY32" fmla="*/ 30298 h 3028964"/>
                <a:gd name="connsiteX33" fmla="*/ 327150 w 1487283"/>
                <a:gd name="connsiteY33" fmla="*/ 16237 h 3028964"/>
                <a:gd name="connsiteX34" fmla="*/ 508512 w 1487283"/>
                <a:gd name="connsiteY34" fmla="*/ 8304 h 3028964"/>
                <a:gd name="connsiteX35" fmla="*/ 661389 w 1487283"/>
                <a:gd name="connsiteY35" fmla="*/ 2175 h 3028964"/>
                <a:gd name="connsiteX36" fmla="*/ 813544 w 1487283"/>
                <a:gd name="connsiteY36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06488 w 1487283"/>
                <a:gd name="connsiteY21" fmla="*/ 783144 h 3028964"/>
                <a:gd name="connsiteX22" fmla="*/ 66106 w 1487283"/>
                <a:gd name="connsiteY22" fmla="*/ 737354 h 3028964"/>
                <a:gd name="connsiteX23" fmla="*/ 49159 w 1487283"/>
                <a:gd name="connsiteY23" fmla="*/ 723652 h 3028964"/>
                <a:gd name="connsiteX24" fmla="*/ 37982 w 1487283"/>
                <a:gd name="connsiteY24" fmla="*/ 712114 h 3028964"/>
                <a:gd name="connsiteX25" fmla="*/ 27526 w 1487283"/>
                <a:gd name="connsiteY25" fmla="*/ 700216 h 3028964"/>
                <a:gd name="connsiteX26" fmla="*/ 124 w 1487283"/>
                <a:gd name="connsiteY26" fmla="*/ 646853 h 3028964"/>
                <a:gd name="connsiteX27" fmla="*/ 6253 w 1487283"/>
                <a:gd name="connsiteY27" fmla="*/ 217428 h 3028964"/>
                <a:gd name="connsiteX28" fmla="*/ 3008 w 1487283"/>
                <a:gd name="connsiteY28" fmla="*/ 145317 h 3028964"/>
                <a:gd name="connsiteX29" fmla="*/ 8416 w 1487283"/>
                <a:gd name="connsiteY29" fmla="*/ 98444 h 3028964"/>
                <a:gd name="connsiteX30" fmla="*/ 57092 w 1487283"/>
                <a:gd name="connsiteY30" fmla="*/ 50129 h 3028964"/>
                <a:gd name="connsiteX31" fmla="*/ 137496 w 1487283"/>
                <a:gd name="connsiteY31" fmla="*/ 30298 h 3028964"/>
                <a:gd name="connsiteX32" fmla="*/ 327150 w 1487283"/>
                <a:gd name="connsiteY32" fmla="*/ 16237 h 3028964"/>
                <a:gd name="connsiteX33" fmla="*/ 508512 w 1487283"/>
                <a:gd name="connsiteY33" fmla="*/ 8304 h 3028964"/>
                <a:gd name="connsiteX34" fmla="*/ 661389 w 1487283"/>
                <a:gd name="connsiteY34" fmla="*/ 2175 h 3028964"/>
                <a:gd name="connsiteX35" fmla="*/ 813544 w 1487283"/>
                <a:gd name="connsiteY35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44106 w 1487283"/>
                <a:gd name="connsiteY15" fmla="*/ 876935 h 3028964"/>
                <a:gd name="connsiteX16" fmla="*/ 1338298 w 1487283"/>
                <a:gd name="connsiteY16" fmla="*/ 921246 h 3028964"/>
                <a:gd name="connsiteX17" fmla="*/ 1339207 w 1487283"/>
                <a:gd name="connsiteY17" fmla="*/ 921246 h 3028964"/>
                <a:gd name="connsiteX18" fmla="*/ 1339207 w 1487283"/>
                <a:gd name="connsiteY18" fmla="*/ 3028964 h 3028964"/>
                <a:gd name="connsiteX19" fmla="*/ 154428 w 1487283"/>
                <a:gd name="connsiteY19" fmla="*/ 3028964 h 3028964"/>
                <a:gd name="connsiteX20" fmla="*/ 154428 w 1487283"/>
                <a:gd name="connsiteY20" fmla="*/ 945132 h 3028964"/>
                <a:gd name="connsiteX21" fmla="*/ 106488 w 1487283"/>
                <a:gd name="connsiteY21" fmla="*/ 783144 h 3028964"/>
                <a:gd name="connsiteX22" fmla="*/ 66106 w 1487283"/>
                <a:gd name="connsiteY22" fmla="*/ 737354 h 3028964"/>
                <a:gd name="connsiteX23" fmla="*/ 49159 w 1487283"/>
                <a:gd name="connsiteY23" fmla="*/ 723652 h 3028964"/>
                <a:gd name="connsiteX24" fmla="*/ 37982 w 1487283"/>
                <a:gd name="connsiteY24" fmla="*/ 712114 h 3028964"/>
                <a:gd name="connsiteX25" fmla="*/ 27526 w 1487283"/>
                <a:gd name="connsiteY25" fmla="*/ 700216 h 3028964"/>
                <a:gd name="connsiteX26" fmla="*/ 124 w 1487283"/>
                <a:gd name="connsiteY26" fmla="*/ 646853 h 3028964"/>
                <a:gd name="connsiteX27" fmla="*/ 6253 w 1487283"/>
                <a:gd name="connsiteY27" fmla="*/ 217428 h 3028964"/>
                <a:gd name="connsiteX28" fmla="*/ 3008 w 1487283"/>
                <a:gd name="connsiteY28" fmla="*/ 145317 h 3028964"/>
                <a:gd name="connsiteX29" fmla="*/ 8416 w 1487283"/>
                <a:gd name="connsiteY29" fmla="*/ 98444 h 3028964"/>
                <a:gd name="connsiteX30" fmla="*/ 57092 w 1487283"/>
                <a:gd name="connsiteY30" fmla="*/ 50129 h 3028964"/>
                <a:gd name="connsiteX31" fmla="*/ 137496 w 1487283"/>
                <a:gd name="connsiteY31" fmla="*/ 30298 h 3028964"/>
                <a:gd name="connsiteX32" fmla="*/ 327150 w 1487283"/>
                <a:gd name="connsiteY32" fmla="*/ 16237 h 3028964"/>
                <a:gd name="connsiteX33" fmla="*/ 508512 w 1487283"/>
                <a:gd name="connsiteY33" fmla="*/ 8304 h 3028964"/>
                <a:gd name="connsiteX34" fmla="*/ 661389 w 1487283"/>
                <a:gd name="connsiteY34" fmla="*/ 2175 h 3028964"/>
                <a:gd name="connsiteX35" fmla="*/ 813544 w 1487283"/>
                <a:gd name="connsiteY35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38298 w 1487283"/>
                <a:gd name="connsiteY15" fmla="*/ 921246 h 3028964"/>
                <a:gd name="connsiteX16" fmla="*/ 1339207 w 1487283"/>
                <a:gd name="connsiteY16" fmla="*/ 921246 h 3028964"/>
                <a:gd name="connsiteX17" fmla="*/ 1339207 w 1487283"/>
                <a:gd name="connsiteY17" fmla="*/ 3028964 h 3028964"/>
                <a:gd name="connsiteX18" fmla="*/ 154428 w 1487283"/>
                <a:gd name="connsiteY18" fmla="*/ 3028964 h 3028964"/>
                <a:gd name="connsiteX19" fmla="*/ 154428 w 1487283"/>
                <a:gd name="connsiteY19" fmla="*/ 945132 h 3028964"/>
                <a:gd name="connsiteX20" fmla="*/ 106488 w 1487283"/>
                <a:gd name="connsiteY20" fmla="*/ 783144 h 3028964"/>
                <a:gd name="connsiteX21" fmla="*/ 66106 w 1487283"/>
                <a:gd name="connsiteY21" fmla="*/ 737354 h 3028964"/>
                <a:gd name="connsiteX22" fmla="*/ 49159 w 1487283"/>
                <a:gd name="connsiteY22" fmla="*/ 723652 h 3028964"/>
                <a:gd name="connsiteX23" fmla="*/ 37982 w 1487283"/>
                <a:gd name="connsiteY23" fmla="*/ 712114 h 3028964"/>
                <a:gd name="connsiteX24" fmla="*/ 27526 w 1487283"/>
                <a:gd name="connsiteY24" fmla="*/ 700216 h 3028964"/>
                <a:gd name="connsiteX25" fmla="*/ 124 w 1487283"/>
                <a:gd name="connsiteY25" fmla="*/ 646853 h 3028964"/>
                <a:gd name="connsiteX26" fmla="*/ 6253 w 1487283"/>
                <a:gd name="connsiteY26" fmla="*/ 217428 h 3028964"/>
                <a:gd name="connsiteX27" fmla="*/ 3008 w 1487283"/>
                <a:gd name="connsiteY27" fmla="*/ 145317 h 3028964"/>
                <a:gd name="connsiteX28" fmla="*/ 8416 w 1487283"/>
                <a:gd name="connsiteY28" fmla="*/ 98444 h 3028964"/>
                <a:gd name="connsiteX29" fmla="*/ 57092 w 1487283"/>
                <a:gd name="connsiteY29" fmla="*/ 50129 h 3028964"/>
                <a:gd name="connsiteX30" fmla="*/ 137496 w 1487283"/>
                <a:gd name="connsiteY30" fmla="*/ 30298 h 3028964"/>
                <a:gd name="connsiteX31" fmla="*/ 327150 w 1487283"/>
                <a:gd name="connsiteY31" fmla="*/ 16237 h 3028964"/>
                <a:gd name="connsiteX32" fmla="*/ 508512 w 1487283"/>
                <a:gd name="connsiteY32" fmla="*/ 8304 h 3028964"/>
                <a:gd name="connsiteX33" fmla="*/ 661389 w 1487283"/>
                <a:gd name="connsiteY33" fmla="*/ 2175 h 3028964"/>
                <a:gd name="connsiteX34" fmla="*/ 813544 w 1487283"/>
                <a:gd name="connsiteY34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56545 w 1487283"/>
                <a:gd name="connsiteY14" fmla="*/ 832902 h 3028964"/>
                <a:gd name="connsiteX15" fmla="*/ 1338298 w 1487283"/>
                <a:gd name="connsiteY15" fmla="*/ 921246 h 3028964"/>
                <a:gd name="connsiteX16" fmla="*/ 1339207 w 1487283"/>
                <a:gd name="connsiteY16" fmla="*/ 921246 h 3028964"/>
                <a:gd name="connsiteX17" fmla="*/ 1339207 w 1487283"/>
                <a:gd name="connsiteY17" fmla="*/ 3028964 h 3028964"/>
                <a:gd name="connsiteX18" fmla="*/ 154428 w 1487283"/>
                <a:gd name="connsiteY18" fmla="*/ 3028964 h 3028964"/>
                <a:gd name="connsiteX19" fmla="*/ 154428 w 1487283"/>
                <a:gd name="connsiteY19" fmla="*/ 945132 h 3028964"/>
                <a:gd name="connsiteX20" fmla="*/ 106488 w 1487283"/>
                <a:gd name="connsiteY20" fmla="*/ 783144 h 3028964"/>
                <a:gd name="connsiteX21" fmla="*/ 66106 w 1487283"/>
                <a:gd name="connsiteY21" fmla="*/ 737354 h 3028964"/>
                <a:gd name="connsiteX22" fmla="*/ 49159 w 1487283"/>
                <a:gd name="connsiteY22" fmla="*/ 723652 h 3028964"/>
                <a:gd name="connsiteX23" fmla="*/ 37982 w 1487283"/>
                <a:gd name="connsiteY23" fmla="*/ 712114 h 3028964"/>
                <a:gd name="connsiteX24" fmla="*/ 27526 w 1487283"/>
                <a:gd name="connsiteY24" fmla="*/ 700216 h 3028964"/>
                <a:gd name="connsiteX25" fmla="*/ 124 w 1487283"/>
                <a:gd name="connsiteY25" fmla="*/ 646853 h 3028964"/>
                <a:gd name="connsiteX26" fmla="*/ 6253 w 1487283"/>
                <a:gd name="connsiteY26" fmla="*/ 217428 h 3028964"/>
                <a:gd name="connsiteX27" fmla="*/ 3008 w 1487283"/>
                <a:gd name="connsiteY27" fmla="*/ 145317 h 3028964"/>
                <a:gd name="connsiteX28" fmla="*/ 8416 w 1487283"/>
                <a:gd name="connsiteY28" fmla="*/ 98444 h 3028964"/>
                <a:gd name="connsiteX29" fmla="*/ 57092 w 1487283"/>
                <a:gd name="connsiteY29" fmla="*/ 50129 h 3028964"/>
                <a:gd name="connsiteX30" fmla="*/ 137496 w 1487283"/>
                <a:gd name="connsiteY30" fmla="*/ 30298 h 3028964"/>
                <a:gd name="connsiteX31" fmla="*/ 327150 w 1487283"/>
                <a:gd name="connsiteY31" fmla="*/ 16237 h 3028964"/>
                <a:gd name="connsiteX32" fmla="*/ 508512 w 1487283"/>
                <a:gd name="connsiteY32" fmla="*/ 8304 h 3028964"/>
                <a:gd name="connsiteX33" fmla="*/ 661389 w 1487283"/>
                <a:gd name="connsiteY33" fmla="*/ 2175 h 3028964"/>
                <a:gd name="connsiteX34" fmla="*/ 813544 w 1487283"/>
                <a:gd name="connsiteY34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38298 w 1487283"/>
                <a:gd name="connsiteY14" fmla="*/ 921246 h 3028964"/>
                <a:gd name="connsiteX15" fmla="*/ 1339207 w 1487283"/>
                <a:gd name="connsiteY15" fmla="*/ 921246 h 3028964"/>
                <a:gd name="connsiteX16" fmla="*/ 1339207 w 1487283"/>
                <a:gd name="connsiteY16" fmla="*/ 3028964 h 3028964"/>
                <a:gd name="connsiteX17" fmla="*/ 154428 w 1487283"/>
                <a:gd name="connsiteY17" fmla="*/ 3028964 h 3028964"/>
                <a:gd name="connsiteX18" fmla="*/ 154428 w 1487283"/>
                <a:gd name="connsiteY18" fmla="*/ 945132 h 3028964"/>
                <a:gd name="connsiteX19" fmla="*/ 106488 w 1487283"/>
                <a:gd name="connsiteY19" fmla="*/ 783144 h 3028964"/>
                <a:gd name="connsiteX20" fmla="*/ 66106 w 1487283"/>
                <a:gd name="connsiteY20" fmla="*/ 737354 h 3028964"/>
                <a:gd name="connsiteX21" fmla="*/ 49159 w 1487283"/>
                <a:gd name="connsiteY21" fmla="*/ 723652 h 3028964"/>
                <a:gd name="connsiteX22" fmla="*/ 37982 w 1487283"/>
                <a:gd name="connsiteY22" fmla="*/ 712114 h 3028964"/>
                <a:gd name="connsiteX23" fmla="*/ 27526 w 1487283"/>
                <a:gd name="connsiteY23" fmla="*/ 700216 h 3028964"/>
                <a:gd name="connsiteX24" fmla="*/ 124 w 1487283"/>
                <a:gd name="connsiteY24" fmla="*/ 646853 h 3028964"/>
                <a:gd name="connsiteX25" fmla="*/ 6253 w 1487283"/>
                <a:gd name="connsiteY25" fmla="*/ 217428 h 3028964"/>
                <a:gd name="connsiteX26" fmla="*/ 3008 w 1487283"/>
                <a:gd name="connsiteY26" fmla="*/ 145317 h 3028964"/>
                <a:gd name="connsiteX27" fmla="*/ 8416 w 1487283"/>
                <a:gd name="connsiteY27" fmla="*/ 98444 h 3028964"/>
                <a:gd name="connsiteX28" fmla="*/ 57092 w 1487283"/>
                <a:gd name="connsiteY28" fmla="*/ 50129 h 3028964"/>
                <a:gd name="connsiteX29" fmla="*/ 137496 w 1487283"/>
                <a:gd name="connsiteY29" fmla="*/ 30298 h 3028964"/>
                <a:gd name="connsiteX30" fmla="*/ 327150 w 1487283"/>
                <a:gd name="connsiteY30" fmla="*/ 16237 h 3028964"/>
                <a:gd name="connsiteX31" fmla="*/ 508512 w 1487283"/>
                <a:gd name="connsiteY31" fmla="*/ 8304 h 3028964"/>
                <a:gd name="connsiteX32" fmla="*/ 661389 w 1487283"/>
                <a:gd name="connsiteY32" fmla="*/ 2175 h 3028964"/>
                <a:gd name="connsiteX33" fmla="*/ 813544 w 1487283"/>
                <a:gd name="connsiteY33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38298 w 1487283"/>
                <a:gd name="connsiteY14" fmla="*/ 921246 h 3028964"/>
                <a:gd name="connsiteX15" fmla="*/ 1332813 w 1487283"/>
                <a:gd name="connsiteY15" fmla="*/ 1020360 h 3028964"/>
                <a:gd name="connsiteX16" fmla="*/ 1339207 w 1487283"/>
                <a:gd name="connsiteY16" fmla="*/ 3028964 h 3028964"/>
                <a:gd name="connsiteX17" fmla="*/ 154428 w 1487283"/>
                <a:gd name="connsiteY17" fmla="*/ 3028964 h 3028964"/>
                <a:gd name="connsiteX18" fmla="*/ 154428 w 1487283"/>
                <a:gd name="connsiteY18" fmla="*/ 945132 h 3028964"/>
                <a:gd name="connsiteX19" fmla="*/ 106488 w 1487283"/>
                <a:gd name="connsiteY19" fmla="*/ 783144 h 3028964"/>
                <a:gd name="connsiteX20" fmla="*/ 66106 w 1487283"/>
                <a:gd name="connsiteY20" fmla="*/ 737354 h 3028964"/>
                <a:gd name="connsiteX21" fmla="*/ 49159 w 1487283"/>
                <a:gd name="connsiteY21" fmla="*/ 723652 h 3028964"/>
                <a:gd name="connsiteX22" fmla="*/ 37982 w 1487283"/>
                <a:gd name="connsiteY22" fmla="*/ 712114 h 3028964"/>
                <a:gd name="connsiteX23" fmla="*/ 27526 w 1487283"/>
                <a:gd name="connsiteY23" fmla="*/ 700216 h 3028964"/>
                <a:gd name="connsiteX24" fmla="*/ 124 w 1487283"/>
                <a:gd name="connsiteY24" fmla="*/ 646853 h 3028964"/>
                <a:gd name="connsiteX25" fmla="*/ 6253 w 1487283"/>
                <a:gd name="connsiteY25" fmla="*/ 217428 h 3028964"/>
                <a:gd name="connsiteX26" fmla="*/ 3008 w 1487283"/>
                <a:gd name="connsiteY26" fmla="*/ 145317 h 3028964"/>
                <a:gd name="connsiteX27" fmla="*/ 8416 w 1487283"/>
                <a:gd name="connsiteY27" fmla="*/ 98444 h 3028964"/>
                <a:gd name="connsiteX28" fmla="*/ 57092 w 1487283"/>
                <a:gd name="connsiteY28" fmla="*/ 50129 h 3028964"/>
                <a:gd name="connsiteX29" fmla="*/ 137496 w 1487283"/>
                <a:gd name="connsiteY29" fmla="*/ 30298 h 3028964"/>
                <a:gd name="connsiteX30" fmla="*/ 327150 w 1487283"/>
                <a:gd name="connsiteY30" fmla="*/ 16237 h 3028964"/>
                <a:gd name="connsiteX31" fmla="*/ 508512 w 1487283"/>
                <a:gd name="connsiteY31" fmla="*/ 8304 h 3028964"/>
                <a:gd name="connsiteX32" fmla="*/ 661389 w 1487283"/>
                <a:gd name="connsiteY32" fmla="*/ 2175 h 3028964"/>
                <a:gd name="connsiteX33" fmla="*/ 813544 w 1487283"/>
                <a:gd name="connsiteY33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38298 w 1487283"/>
                <a:gd name="connsiteY14" fmla="*/ 921246 h 3028964"/>
                <a:gd name="connsiteX15" fmla="*/ 1339207 w 1487283"/>
                <a:gd name="connsiteY15" fmla="*/ 3028964 h 3028964"/>
                <a:gd name="connsiteX16" fmla="*/ 154428 w 1487283"/>
                <a:gd name="connsiteY16" fmla="*/ 3028964 h 3028964"/>
                <a:gd name="connsiteX17" fmla="*/ 154428 w 1487283"/>
                <a:gd name="connsiteY17" fmla="*/ 945132 h 3028964"/>
                <a:gd name="connsiteX18" fmla="*/ 106488 w 1487283"/>
                <a:gd name="connsiteY18" fmla="*/ 783144 h 3028964"/>
                <a:gd name="connsiteX19" fmla="*/ 66106 w 1487283"/>
                <a:gd name="connsiteY19" fmla="*/ 737354 h 3028964"/>
                <a:gd name="connsiteX20" fmla="*/ 49159 w 1487283"/>
                <a:gd name="connsiteY20" fmla="*/ 723652 h 3028964"/>
                <a:gd name="connsiteX21" fmla="*/ 37982 w 1487283"/>
                <a:gd name="connsiteY21" fmla="*/ 712114 h 3028964"/>
                <a:gd name="connsiteX22" fmla="*/ 27526 w 1487283"/>
                <a:gd name="connsiteY22" fmla="*/ 700216 h 3028964"/>
                <a:gd name="connsiteX23" fmla="*/ 124 w 1487283"/>
                <a:gd name="connsiteY23" fmla="*/ 646853 h 3028964"/>
                <a:gd name="connsiteX24" fmla="*/ 6253 w 1487283"/>
                <a:gd name="connsiteY24" fmla="*/ 217428 h 3028964"/>
                <a:gd name="connsiteX25" fmla="*/ 3008 w 1487283"/>
                <a:gd name="connsiteY25" fmla="*/ 145317 h 3028964"/>
                <a:gd name="connsiteX26" fmla="*/ 8416 w 1487283"/>
                <a:gd name="connsiteY26" fmla="*/ 98444 h 3028964"/>
                <a:gd name="connsiteX27" fmla="*/ 57092 w 1487283"/>
                <a:gd name="connsiteY27" fmla="*/ 50129 h 3028964"/>
                <a:gd name="connsiteX28" fmla="*/ 137496 w 1487283"/>
                <a:gd name="connsiteY28" fmla="*/ 30298 h 3028964"/>
                <a:gd name="connsiteX29" fmla="*/ 327150 w 1487283"/>
                <a:gd name="connsiteY29" fmla="*/ 16237 h 3028964"/>
                <a:gd name="connsiteX30" fmla="*/ 508512 w 1487283"/>
                <a:gd name="connsiteY30" fmla="*/ 8304 h 3028964"/>
                <a:gd name="connsiteX31" fmla="*/ 661389 w 1487283"/>
                <a:gd name="connsiteY31" fmla="*/ 2175 h 3028964"/>
                <a:gd name="connsiteX32" fmla="*/ 813544 w 1487283"/>
                <a:gd name="connsiteY32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40556 w 1487283"/>
                <a:gd name="connsiteY12" fmla="*/ 730142 h 3028964"/>
                <a:gd name="connsiteX13" fmla="*/ 1431902 w 1487283"/>
                <a:gd name="connsiteY13" fmla="*/ 742041 h 3028964"/>
                <a:gd name="connsiteX14" fmla="*/ 1338298 w 1487283"/>
                <a:gd name="connsiteY14" fmla="*/ 921246 h 3028964"/>
                <a:gd name="connsiteX15" fmla="*/ 1339207 w 1487283"/>
                <a:gd name="connsiteY15" fmla="*/ 3028964 h 3028964"/>
                <a:gd name="connsiteX16" fmla="*/ 154428 w 1487283"/>
                <a:gd name="connsiteY16" fmla="*/ 3028964 h 3028964"/>
                <a:gd name="connsiteX17" fmla="*/ 154428 w 1487283"/>
                <a:gd name="connsiteY17" fmla="*/ 945132 h 3028964"/>
                <a:gd name="connsiteX18" fmla="*/ 106488 w 1487283"/>
                <a:gd name="connsiteY18" fmla="*/ 783144 h 3028964"/>
                <a:gd name="connsiteX19" fmla="*/ 66106 w 1487283"/>
                <a:gd name="connsiteY19" fmla="*/ 737354 h 3028964"/>
                <a:gd name="connsiteX20" fmla="*/ 49159 w 1487283"/>
                <a:gd name="connsiteY20" fmla="*/ 723652 h 3028964"/>
                <a:gd name="connsiteX21" fmla="*/ 37982 w 1487283"/>
                <a:gd name="connsiteY21" fmla="*/ 712114 h 3028964"/>
                <a:gd name="connsiteX22" fmla="*/ 27526 w 1487283"/>
                <a:gd name="connsiteY22" fmla="*/ 700216 h 3028964"/>
                <a:gd name="connsiteX23" fmla="*/ 124 w 1487283"/>
                <a:gd name="connsiteY23" fmla="*/ 646853 h 3028964"/>
                <a:gd name="connsiteX24" fmla="*/ 6253 w 1487283"/>
                <a:gd name="connsiteY24" fmla="*/ 217428 h 3028964"/>
                <a:gd name="connsiteX25" fmla="*/ 3008 w 1487283"/>
                <a:gd name="connsiteY25" fmla="*/ 145317 h 3028964"/>
                <a:gd name="connsiteX26" fmla="*/ 8416 w 1487283"/>
                <a:gd name="connsiteY26" fmla="*/ 98444 h 3028964"/>
                <a:gd name="connsiteX27" fmla="*/ 57092 w 1487283"/>
                <a:gd name="connsiteY27" fmla="*/ 50129 h 3028964"/>
                <a:gd name="connsiteX28" fmla="*/ 137496 w 1487283"/>
                <a:gd name="connsiteY28" fmla="*/ 30298 h 3028964"/>
                <a:gd name="connsiteX29" fmla="*/ 327150 w 1487283"/>
                <a:gd name="connsiteY29" fmla="*/ 16237 h 3028964"/>
                <a:gd name="connsiteX30" fmla="*/ 508512 w 1487283"/>
                <a:gd name="connsiteY30" fmla="*/ 8304 h 3028964"/>
                <a:gd name="connsiteX31" fmla="*/ 661389 w 1487283"/>
                <a:gd name="connsiteY31" fmla="*/ 2175 h 3028964"/>
                <a:gd name="connsiteX32" fmla="*/ 813544 w 1487283"/>
                <a:gd name="connsiteY32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42719 w 1487283"/>
                <a:gd name="connsiteY11" fmla="*/ 728340 h 3028964"/>
                <a:gd name="connsiteX12" fmla="*/ 1431902 w 1487283"/>
                <a:gd name="connsiteY12" fmla="*/ 742041 h 3028964"/>
                <a:gd name="connsiteX13" fmla="*/ 1338298 w 1487283"/>
                <a:gd name="connsiteY13" fmla="*/ 921246 h 3028964"/>
                <a:gd name="connsiteX14" fmla="*/ 1339207 w 1487283"/>
                <a:gd name="connsiteY14" fmla="*/ 3028964 h 3028964"/>
                <a:gd name="connsiteX15" fmla="*/ 154428 w 1487283"/>
                <a:gd name="connsiteY15" fmla="*/ 3028964 h 3028964"/>
                <a:gd name="connsiteX16" fmla="*/ 154428 w 1487283"/>
                <a:gd name="connsiteY16" fmla="*/ 945132 h 3028964"/>
                <a:gd name="connsiteX17" fmla="*/ 106488 w 1487283"/>
                <a:gd name="connsiteY17" fmla="*/ 783144 h 3028964"/>
                <a:gd name="connsiteX18" fmla="*/ 66106 w 1487283"/>
                <a:gd name="connsiteY18" fmla="*/ 737354 h 3028964"/>
                <a:gd name="connsiteX19" fmla="*/ 49159 w 1487283"/>
                <a:gd name="connsiteY19" fmla="*/ 723652 h 3028964"/>
                <a:gd name="connsiteX20" fmla="*/ 37982 w 1487283"/>
                <a:gd name="connsiteY20" fmla="*/ 712114 h 3028964"/>
                <a:gd name="connsiteX21" fmla="*/ 27526 w 1487283"/>
                <a:gd name="connsiteY21" fmla="*/ 700216 h 3028964"/>
                <a:gd name="connsiteX22" fmla="*/ 124 w 1487283"/>
                <a:gd name="connsiteY22" fmla="*/ 646853 h 3028964"/>
                <a:gd name="connsiteX23" fmla="*/ 6253 w 1487283"/>
                <a:gd name="connsiteY23" fmla="*/ 217428 h 3028964"/>
                <a:gd name="connsiteX24" fmla="*/ 3008 w 1487283"/>
                <a:gd name="connsiteY24" fmla="*/ 145317 h 3028964"/>
                <a:gd name="connsiteX25" fmla="*/ 8416 w 1487283"/>
                <a:gd name="connsiteY25" fmla="*/ 98444 h 3028964"/>
                <a:gd name="connsiteX26" fmla="*/ 57092 w 1487283"/>
                <a:gd name="connsiteY26" fmla="*/ 50129 h 3028964"/>
                <a:gd name="connsiteX27" fmla="*/ 137496 w 1487283"/>
                <a:gd name="connsiteY27" fmla="*/ 30298 h 3028964"/>
                <a:gd name="connsiteX28" fmla="*/ 327150 w 1487283"/>
                <a:gd name="connsiteY28" fmla="*/ 16237 h 3028964"/>
                <a:gd name="connsiteX29" fmla="*/ 508512 w 1487283"/>
                <a:gd name="connsiteY29" fmla="*/ 8304 h 3028964"/>
                <a:gd name="connsiteX30" fmla="*/ 661389 w 1487283"/>
                <a:gd name="connsiteY30" fmla="*/ 2175 h 3028964"/>
                <a:gd name="connsiteX31" fmla="*/ 813544 w 1487283"/>
                <a:gd name="connsiteY31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75169 w 1487283"/>
                <a:gd name="connsiteY10" fmla="*/ 705264 h 3028964"/>
                <a:gd name="connsiteX11" fmla="*/ 1431902 w 1487283"/>
                <a:gd name="connsiteY11" fmla="*/ 742041 h 3028964"/>
                <a:gd name="connsiteX12" fmla="*/ 1338298 w 1487283"/>
                <a:gd name="connsiteY12" fmla="*/ 921246 h 3028964"/>
                <a:gd name="connsiteX13" fmla="*/ 1339207 w 1487283"/>
                <a:gd name="connsiteY13" fmla="*/ 3028964 h 3028964"/>
                <a:gd name="connsiteX14" fmla="*/ 154428 w 1487283"/>
                <a:gd name="connsiteY14" fmla="*/ 3028964 h 3028964"/>
                <a:gd name="connsiteX15" fmla="*/ 154428 w 1487283"/>
                <a:gd name="connsiteY15" fmla="*/ 945132 h 3028964"/>
                <a:gd name="connsiteX16" fmla="*/ 106488 w 1487283"/>
                <a:gd name="connsiteY16" fmla="*/ 783144 h 3028964"/>
                <a:gd name="connsiteX17" fmla="*/ 66106 w 1487283"/>
                <a:gd name="connsiteY17" fmla="*/ 737354 h 3028964"/>
                <a:gd name="connsiteX18" fmla="*/ 49159 w 1487283"/>
                <a:gd name="connsiteY18" fmla="*/ 723652 h 3028964"/>
                <a:gd name="connsiteX19" fmla="*/ 37982 w 1487283"/>
                <a:gd name="connsiteY19" fmla="*/ 712114 h 3028964"/>
                <a:gd name="connsiteX20" fmla="*/ 27526 w 1487283"/>
                <a:gd name="connsiteY20" fmla="*/ 700216 h 3028964"/>
                <a:gd name="connsiteX21" fmla="*/ 124 w 1487283"/>
                <a:gd name="connsiteY21" fmla="*/ 646853 h 3028964"/>
                <a:gd name="connsiteX22" fmla="*/ 6253 w 1487283"/>
                <a:gd name="connsiteY22" fmla="*/ 217428 h 3028964"/>
                <a:gd name="connsiteX23" fmla="*/ 3008 w 1487283"/>
                <a:gd name="connsiteY23" fmla="*/ 145317 h 3028964"/>
                <a:gd name="connsiteX24" fmla="*/ 8416 w 1487283"/>
                <a:gd name="connsiteY24" fmla="*/ 98444 h 3028964"/>
                <a:gd name="connsiteX25" fmla="*/ 57092 w 1487283"/>
                <a:gd name="connsiteY25" fmla="*/ 50129 h 3028964"/>
                <a:gd name="connsiteX26" fmla="*/ 137496 w 1487283"/>
                <a:gd name="connsiteY26" fmla="*/ 30298 h 3028964"/>
                <a:gd name="connsiteX27" fmla="*/ 327150 w 1487283"/>
                <a:gd name="connsiteY27" fmla="*/ 16237 h 3028964"/>
                <a:gd name="connsiteX28" fmla="*/ 508512 w 1487283"/>
                <a:gd name="connsiteY28" fmla="*/ 8304 h 3028964"/>
                <a:gd name="connsiteX29" fmla="*/ 661389 w 1487283"/>
                <a:gd name="connsiteY29" fmla="*/ 2175 h 3028964"/>
                <a:gd name="connsiteX30" fmla="*/ 813544 w 1487283"/>
                <a:gd name="connsiteY30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82380 w 1487283"/>
                <a:gd name="connsiteY9" fmla="*/ 692284 h 3028964"/>
                <a:gd name="connsiteX10" fmla="*/ 1431902 w 1487283"/>
                <a:gd name="connsiteY10" fmla="*/ 742041 h 3028964"/>
                <a:gd name="connsiteX11" fmla="*/ 1338298 w 1487283"/>
                <a:gd name="connsiteY11" fmla="*/ 921246 h 3028964"/>
                <a:gd name="connsiteX12" fmla="*/ 1339207 w 1487283"/>
                <a:gd name="connsiteY12" fmla="*/ 3028964 h 3028964"/>
                <a:gd name="connsiteX13" fmla="*/ 154428 w 1487283"/>
                <a:gd name="connsiteY13" fmla="*/ 3028964 h 3028964"/>
                <a:gd name="connsiteX14" fmla="*/ 154428 w 1487283"/>
                <a:gd name="connsiteY14" fmla="*/ 945132 h 3028964"/>
                <a:gd name="connsiteX15" fmla="*/ 106488 w 1487283"/>
                <a:gd name="connsiteY15" fmla="*/ 783144 h 3028964"/>
                <a:gd name="connsiteX16" fmla="*/ 66106 w 1487283"/>
                <a:gd name="connsiteY16" fmla="*/ 737354 h 3028964"/>
                <a:gd name="connsiteX17" fmla="*/ 49159 w 1487283"/>
                <a:gd name="connsiteY17" fmla="*/ 723652 h 3028964"/>
                <a:gd name="connsiteX18" fmla="*/ 37982 w 1487283"/>
                <a:gd name="connsiteY18" fmla="*/ 712114 h 3028964"/>
                <a:gd name="connsiteX19" fmla="*/ 27526 w 1487283"/>
                <a:gd name="connsiteY19" fmla="*/ 700216 h 3028964"/>
                <a:gd name="connsiteX20" fmla="*/ 124 w 1487283"/>
                <a:gd name="connsiteY20" fmla="*/ 646853 h 3028964"/>
                <a:gd name="connsiteX21" fmla="*/ 6253 w 1487283"/>
                <a:gd name="connsiteY21" fmla="*/ 217428 h 3028964"/>
                <a:gd name="connsiteX22" fmla="*/ 3008 w 1487283"/>
                <a:gd name="connsiteY22" fmla="*/ 145317 h 3028964"/>
                <a:gd name="connsiteX23" fmla="*/ 8416 w 1487283"/>
                <a:gd name="connsiteY23" fmla="*/ 98444 h 3028964"/>
                <a:gd name="connsiteX24" fmla="*/ 57092 w 1487283"/>
                <a:gd name="connsiteY24" fmla="*/ 50129 h 3028964"/>
                <a:gd name="connsiteX25" fmla="*/ 137496 w 1487283"/>
                <a:gd name="connsiteY25" fmla="*/ 30298 h 3028964"/>
                <a:gd name="connsiteX26" fmla="*/ 327150 w 1487283"/>
                <a:gd name="connsiteY26" fmla="*/ 16237 h 3028964"/>
                <a:gd name="connsiteX27" fmla="*/ 508512 w 1487283"/>
                <a:gd name="connsiteY27" fmla="*/ 8304 h 3028964"/>
                <a:gd name="connsiteX28" fmla="*/ 661389 w 1487283"/>
                <a:gd name="connsiteY28" fmla="*/ 2175 h 3028964"/>
                <a:gd name="connsiteX29" fmla="*/ 813544 w 1487283"/>
                <a:gd name="connsiteY29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79182 w 1487283"/>
                <a:gd name="connsiteY9" fmla="*/ 698679 h 3028964"/>
                <a:gd name="connsiteX10" fmla="*/ 1431902 w 1487283"/>
                <a:gd name="connsiteY10" fmla="*/ 742041 h 3028964"/>
                <a:gd name="connsiteX11" fmla="*/ 1338298 w 1487283"/>
                <a:gd name="connsiteY11" fmla="*/ 921246 h 3028964"/>
                <a:gd name="connsiteX12" fmla="*/ 1339207 w 1487283"/>
                <a:gd name="connsiteY12" fmla="*/ 3028964 h 3028964"/>
                <a:gd name="connsiteX13" fmla="*/ 154428 w 1487283"/>
                <a:gd name="connsiteY13" fmla="*/ 3028964 h 3028964"/>
                <a:gd name="connsiteX14" fmla="*/ 154428 w 1487283"/>
                <a:gd name="connsiteY14" fmla="*/ 945132 h 3028964"/>
                <a:gd name="connsiteX15" fmla="*/ 106488 w 1487283"/>
                <a:gd name="connsiteY15" fmla="*/ 783144 h 3028964"/>
                <a:gd name="connsiteX16" fmla="*/ 66106 w 1487283"/>
                <a:gd name="connsiteY16" fmla="*/ 737354 h 3028964"/>
                <a:gd name="connsiteX17" fmla="*/ 49159 w 1487283"/>
                <a:gd name="connsiteY17" fmla="*/ 723652 h 3028964"/>
                <a:gd name="connsiteX18" fmla="*/ 37982 w 1487283"/>
                <a:gd name="connsiteY18" fmla="*/ 712114 h 3028964"/>
                <a:gd name="connsiteX19" fmla="*/ 27526 w 1487283"/>
                <a:gd name="connsiteY19" fmla="*/ 700216 h 3028964"/>
                <a:gd name="connsiteX20" fmla="*/ 124 w 1487283"/>
                <a:gd name="connsiteY20" fmla="*/ 646853 h 3028964"/>
                <a:gd name="connsiteX21" fmla="*/ 6253 w 1487283"/>
                <a:gd name="connsiteY21" fmla="*/ 217428 h 3028964"/>
                <a:gd name="connsiteX22" fmla="*/ 3008 w 1487283"/>
                <a:gd name="connsiteY22" fmla="*/ 145317 h 3028964"/>
                <a:gd name="connsiteX23" fmla="*/ 8416 w 1487283"/>
                <a:gd name="connsiteY23" fmla="*/ 98444 h 3028964"/>
                <a:gd name="connsiteX24" fmla="*/ 57092 w 1487283"/>
                <a:gd name="connsiteY24" fmla="*/ 50129 h 3028964"/>
                <a:gd name="connsiteX25" fmla="*/ 137496 w 1487283"/>
                <a:gd name="connsiteY25" fmla="*/ 30298 h 3028964"/>
                <a:gd name="connsiteX26" fmla="*/ 327150 w 1487283"/>
                <a:gd name="connsiteY26" fmla="*/ 16237 h 3028964"/>
                <a:gd name="connsiteX27" fmla="*/ 508512 w 1487283"/>
                <a:gd name="connsiteY27" fmla="*/ 8304 h 3028964"/>
                <a:gd name="connsiteX28" fmla="*/ 661389 w 1487283"/>
                <a:gd name="connsiteY28" fmla="*/ 2175 h 3028964"/>
                <a:gd name="connsiteX29" fmla="*/ 813544 w 1487283"/>
                <a:gd name="connsiteY29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79182 w 1487283"/>
                <a:gd name="connsiteY9" fmla="*/ 692285 h 3028964"/>
                <a:gd name="connsiteX10" fmla="*/ 1431902 w 1487283"/>
                <a:gd name="connsiteY10" fmla="*/ 742041 h 3028964"/>
                <a:gd name="connsiteX11" fmla="*/ 1338298 w 1487283"/>
                <a:gd name="connsiteY11" fmla="*/ 921246 h 3028964"/>
                <a:gd name="connsiteX12" fmla="*/ 1339207 w 1487283"/>
                <a:gd name="connsiteY12" fmla="*/ 3028964 h 3028964"/>
                <a:gd name="connsiteX13" fmla="*/ 154428 w 1487283"/>
                <a:gd name="connsiteY13" fmla="*/ 3028964 h 3028964"/>
                <a:gd name="connsiteX14" fmla="*/ 154428 w 1487283"/>
                <a:gd name="connsiteY14" fmla="*/ 945132 h 3028964"/>
                <a:gd name="connsiteX15" fmla="*/ 106488 w 1487283"/>
                <a:gd name="connsiteY15" fmla="*/ 783144 h 3028964"/>
                <a:gd name="connsiteX16" fmla="*/ 66106 w 1487283"/>
                <a:gd name="connsiteY16" fmla="*/ 737354 h 3028964"/>
                <a:gd name="connsiteX17" fmla="*/ 49159 w 1487283"/>
                <a:gd name="connsiteY17" fmla="*/ 723652 h 3028964"/>
                <a:gd name="connsiteX18" fmla="*/ 37982 w 1487283"/>
                <a:gd name="connsiteY18" fmla="*/ 712114 h 3028964"/>
                <a:gd name="connsiteX19" fmla="*/ 27526 w 1487283"/>
                <a:gd name="connsiteY19" fmla="*/ 700216 h 3028964"/>
                <a:gd name="connsiteX20" fmla="*/ 124 w 1487283"/>
                <a:gd name="connsiteY20" fmla="*/ 646853 h 3028964"/>
                <a:gd name="connsiteX21" fmla="*/ 6253 w 1487283"/>
                <a:gd name="connsiteY21" fmla="*/ 217428 h 3028964"/>
                <a:gd name="connsiteX22" fmla="*/ 3008 w 1487283"/>
                <a:gd name="connsiteY22" fmla="*/ 145317 h 3028964"/>
                <a:gd name="connsiteX23" fmla="*/ 8416 w 1487283"/>
                <a:gd name="connsiteY23" fmla="*/ 98444 h 3028964"/>
                <a:gd name="connsiteX24" fmla="*/ 57092 w 1487283"/>
                <a:gd name="connsiteY24" fmla="*/ 50129 h 3028964"/>
                <a:gd name="connsiteX25" fmla="*/ 137496 w 1487283"/>
                <a:gd name="connsiteY25" fmla="*/ 30298 h 3028964"/>
                <a:gd name="connsiteX26" fmla="*/ 327150 w 1487283"/>
                <a:gd name="connsiteY26" fmla="*/ 16237 h 3028964"/>
                <a:gd name="connsiteX27" fmla="*/ 508512 w 1487283"/>
                <a:gd name="connsiteY27" fmla="*/ 8304 h 3028964"/>
                <a:gd name="connsiteX28" fmla="*/ 661389 w 1487283"/>
                <a:gd name="connsiteY28" fmla="*/ 2175 h 3028964"/>
                <a:gd name="connsiteX29" fmla="*/ 813544 w 1487283"/>
                <a:gd name="connsiteY29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79182 w 1487283"/>
                <a:gd name="connsiteY9" fmla="*/ 692285 h 3028964"/>
                <a:gd name="connsiteX10" fmla="*/ 1431902 w 1487283"/>
                <a:gd name="connsiteY10" fmla="*/ 742041 h 3028964"/>
                <a:gd name="connsiteX11" fmla="*/ 1338298 w 1487283"/>
                <a:gd name="connsiteY11" fmla="*/ 921246 h 3028964"/>
                <a:gd name="connsiteX12" fmla="*/ 1339207 w 1487283"/>
                <a:gd name="connsiteY12" fmla="*/ 3028964 h 3028964"/>
                <a:gd name="connsiteX13" fmla="*/ 154428 w 1487283"/>
                <a:gd name="connsiteY13" fmla="*/ 3028964 h 3028964"/>
                <a:gd name="connsiteX14" fmla="*/ 154428 w 1487283"/>
                <a:gd name="connsiteY14" fmla="*/ 945132 h 3028964"/>
                <a:gd name="connsiteX15" fmla="*/ 106488 w 1487283"/>
                <a:gd name="connsiteY15" fmla="*/ 783144 h 3028964"/>
                <a:gd name="connsiteX16" fmla="*/ 66106 w 1487283"/>
                <a:gd name="connsiteY16" fmla="*/ 737354 h 3028964"/>
                <a:gd name="connsiteX17" fmla="*/ 49159 w 1487283"/>
                <a:gd name="connsiteY17" fmla="*/ 723652 h 3028964"/>
                <a:gd name="connsiteX18" fmla="*/ 37982 w 1487283"/>
                <a:gd name="connsiteY18" fmla="*/ 712114 h 3028964"/>
                <a:gd name="connsiteX19" fmla="*/ 27526 w 1487283"/>
                <a:gd name="connsiteY19" fmla="*/ 700216 h 3028964"/>
                <a:gd name="connsiteX20" fmla="*/ 124 w 1487283"/>
                <a:gd name="connsiteY20" fmla="*/ 646853 h 3028964"/>
                <a:gd name="connsiteX21" fmla="*/ 6253 w 1487283"/>
                <a:gd name="connsiteY21" fmla="*/ 217428 h 3028964"/>
                <a:gd name="connsiteX22" fmla="*/ 3008 w 1487283"/>
                <a:gd name="connsiteY22" fmla="*/ 145317 h 3028964"/>
                <a:gd name="connsiteX23" fmla="*/ 8416 w 1487283"/>
                <a:gd name="connsiteY23" fmla="*/ 98444 h 3028964"/>
                <a:gd name="connsiteX24" fmla="*/ 57092 w 1487283"/>
                <a:gd name="connsiteY24" fmla="*/ 50129 h 3028964"/>
                <a:gd name="connsiteX25" fmla="*/ 137496 w 1487283"/>
                <a:gd name="connsiteY25" fmla="*/ 30298 h 3028964"/>
                <a:gd name="connsiteX26" fmla="*/ 327150 w 1487283"/>
                <a:gd name="connsiteY26" fmla="*/ 16237 h 3028964"/>
                <a:gd name="connsiteX27" fmla="*/ 508512 w 1487283"/>
                <a:gd name="connsiteY27" fmla="*/ 8304 h 3028964"/>
                <a:gd name="connsiteX28" fmla="*/ 661389 w 1487283"/>
                <a:gd name="connsiteY28" fmla="*/ 2175 h 3028964"/>
                <a:gd name="connsiteX29" fmla="*/ 813544 w 1487283"/>
                <a:gd name="connsiteY29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79182 w 1487283"/>
                <a:gd name="connsiteY9" fmla="*/ 692285 h 3028964"/>
                <a:gd name="connsiteX10" fmla="*/ 1431902 w 1487283"/>
                <a:gd name="connsiteY10" fmla="*/ 742041 h 3028964"/>
                <a:gd name="connsiteX11" fmla="*/ 1338298 w 1487283"/>
                <a:gd name="connsiteY11" fmla="*/ 921246 h 3028964"/>
                <a:gd name="connsiteX12" fmla="*/ 1339207 w 1487283"/>
                <a:gd name="connsiteY12" fmla="*/ 3028964 h 3028964"/>
                <a:gd name="connsiteX13" fmla="*/ 154428 w 1487283"/>
                <a:gd name="connsiteY13" fmla="*/ 3028964 h 3028964"/>
                <a:gd name="connsiteX14" fmla="*/ 154428 w 1487283"/>
                <a:gd name="connsiteY14" fmla="*/ 945132 h 3028964"/>
                <a:gd name="connsiteX15" fmla="*/ 106488 w 1487283"/>
                <a:gd name="connsiteY15" fmla="*/ 783144 h 3028964"/>
                <a:gd name="connsiteX16" fmla="*/ 66106 w 1487283"/>
                <a:gd name="connsiteY16" fmla="*/ 737354 h 3028964"/>
                <a:gd name="connsiteX17" fmla="*/ 37982 w 1487283"/>
                <a:gd name="connsiteY17" fmla="*/ 712114 h 3028964"/>
                <a:gd name="connsiteX18" fmla="*/ 27526 w 1487283"/>
                <a:gd name="connsiteY18" fmla="*/ 700216 h 3028964"/>
                <a:gd name="connsiteX19" fmla="*/ 124 w 1487283"/>
                <a:gd name="connsiteY19" fmla="*/ 646853 h 3028964"/>
                <a:gd name="connsiteX20" fmla="*/ 6253 w 1487283"/>
                <a:gd name="connsiteY20" fmla="*/ 217428 h 3028964"/>
                <a:gd name="connsiteX21" fmla="*/ 3008 w 1487283"/>
                <a:gd name="connsiteY21" fmla="*/ 145317 h 3028964"/>
                <a:gd name="connsiteX22" fmla="*/ 8416 w 1487283"/>
                <a:gd name="connsiteY22" fmla="*/ 98444 h 3028964"/>
                <a:gd name="connsiteX23" fmla="*/ 57092 w 1487283"/>
                <a:gd name="connsiteY23" fmla="*/ 50129 h 3028964"/>
                <a:gd name="connsiteX24" fmla="*/ 137496 w 1487283"/>
                <a:gd name="connsiteY24" fmla="*/ 30298 h 3028964"/>
                <a:gd name="connsiteX25" fmla="*/ 327150 w 1487283"/>
                <a:gd name="connsiteY25" fmla="*/ 16237 h 3028964"/>
                <a:gd name="connsiteX26" fmla="*/ 508512 w 1487283"/>
                <a:gd name="connsiteY26" fmla="*/ 8304 h 3028964"/>
                <a:gd name="connsiteX27" fmla="*/ 661389 w 1487283"/>
                <a:gd name="connsiteY27" fmla="*/ 2175 h 3028964"/>
                <a:gd name="connsiteX28" fmla="*/ 813544 w 1487283"/>
                <a:gd name="connsiteY28" fmla="*/ 1093 h 3028964"/>
                <a:gd name="connsiteX0" fmla="*/ 813544 w 1487283"/>
                <a:gd name="connsiteY0" fmla="*/ 1093 h 3028964"/>
                <a:gd name="connsiteX1" fmla="*/ 1045023 w 1487283"/>
                <a:gd name="connsiteY1" fmla="*/ 11910 h 3028964"/>
                <a:gd name="connsiteX2" fmla="*/ 1154272 w 1487283"/>
                <a:gd name="connsiteY2" fmla="*/ 18400 h 3028964"/>
                <a:gd name="connsiteX3" fmla="*/ 1282270 w 1487283"/>
                <a:gd name="connsiteY3" fmla="*/ 27774 h 3028964"/>
                <a:gd name="connsiteX4" fmla="*/ 1379621 w 1487283"/>
                <a:gd name="connsiteY4" fmla="*/ 36428 h 3028964"/>
                <a:gd name="connsiteX5" fmla="*/ 1425773 w 1487283"/>
                <a:gd name="connsiteY5" fmla="*/ 47245 h 3028964"/>
                <a:gd name="connsiteX6" fmla="*/ 1486346 w 1487283"/>
                <a:gd name="connsiteY6" fmla="*/ 130894 h 3028964"/>
                <a:gd name="connsiteX7" fmla="*/ 1485626 w 1487283"/>
                <a:gd name="connsiteY7" fmla="*/ 343984 h 3028964"/>
                <a:gd name="connsiteX8" fmla="*/ 1483462 w 1487283"/>
                <a:gd name="connsiteY8" fmla="*/ 618369 h 3028964"/>
                <a:gd name="connsiteX9" fmla="*/ 1479182 w 1487283"/>
                <a:gd name="connsiteY9" fmla="*/ 692285 h 3028964"/>
                <a:gd name="connsiteX10" fmla="*/ 1431902 w 1487283"/>
                <a:gd name="connsiteY10" fmla="*/ 742041 h 3028964"/>
                <a:gd name="connsiteX11" fmla="*/ 1338298 w 1487283"/>
                <a:gd name="connsiteY11" fmla="*/ 921246 h 3028964"/>
                <a:gd name="connsiteX12" fmla="*/ 1339207 w 1487283"/>
                <a:gd name="connsiteY12" fmla="*/ 3028964 h 3028964"/>
                <a:gd name="connsiteX13" fmla="*/ 154428 w 1487283"/>
                <a:gd name="connsiteY13" fmla="*/ 3028964 h 3028964"/>
                <a:gd name="connsiteX14" fmla="*/ 154428 w 1487283"/>
                <a:gd name="connsiteY14" fmla="*/ 945132 h 3028964"/>
                <a:gd name="connsiteX15" fmla="*/ 106488 w 1487283"/>
                <a:gd name="connsiteY15" fmla="*/ 783144 h 3028964"/>
                <a:gd name="connsiteX16" fmla="*/ 37982 w 1487283"/>
                <a:gd name="connsiteY16" fmla="*/ 712114 h 3028964"/>
                <a:gd name="connsiteX17" fmla="*/ 27526 w 1487283"/>
                <a:gd name="connsiteY17" fmla="*/ 700216 h 3028964"/>
                <a:gd name="connsiteX18" fmla="*/ 124 w 1487283"/>
                <a:gd name="connsiteY18" fmla="*/ 646853 h 3028964"/>
                <a:gd name="connsiteX19" fmla="*/ 6253 w 1487283"/>
                <a:gd name="connsiteY19" fmla="*/ 217428 h 3028964"/>
                <a:gd name="connsiteX20" fmla="*/ 3008 w 1487283"/>
                <a:gd name="connsiteY20" fmla="*/ 145317 h 3028964"/>
                <a:gd name="connsiteX21" fmla="*/ 8416 w 1487283"/>
                <a:gd name="connsiteY21" fmla="*/ 98444 h 3028964"/>
                <a:gd name="connsiteX22" fmla="*/ 57092 w 1487283"/>
                <a:gd name="connsiteY22" fmla="*/ 50129 h 3028964"/>
                <a:gd name="connsiteX23" fmla="*/ 137496 w 1487283"/>
                <a:gd name="connsiteY23" fmla="*/ 30298 h 3028964"/>
                <a:gd name="connsiteX24" fmla="*/ 327150 w 1487283"/>
                <a:gd name="connsiteY24" fmla="*/ 16237 h 3028964"/>
                <a:gd name="connsiteX25" fmla="*/ 508512 w 1487283"/>
                <a:gd name="connsiteY25" fmla="*/ 8304 h 3028964"/>
                <a:gd name="connsiteX26" fmla="*/ 661389 w 1487283"/>
                <a:gd name="connsiteY26" fmla="*/ 2175 h 3028964"/>
                <a:gd name="connsiteX27" fmla="*/ 813544 w 1487283"/>
                <a:gd name="connsiteY27" fmla="*/ 1093 h 3028964"/>
                <a:gd name="connsiteX0" fmla="*/ 813495 w 1487234"/>
                <a:gd name="connsiteY0" fmla="*/ 1093 h 3028964"/>
                <a:gd name="connsiteX1" fmla="*/ 1044974 w 1487234"/>
                <a:gd name="connsiteY1" fmla="*/ 11910 h 3028964"/>
                <a:gd name="connsiteX2" fmla="*/ 1154223 w 1487234"/>
                <a:gd name="connsiteY2" fmla="*/ 18400 h 3028964"/>
                <a:gd name="connsiteX3" fmla="*/ 1282221 w 1487234"/>
                <a:gd name="connsiteY3" fmla="*/ 27774 h 3028964"/>
                <a:gd name="connsiteX4" fmla="*/ 1379572 w 1487234"/>
                <a:gd name="connsiteY4" fmla="*/ 36428 h 3028964"/>
                <a:gd name="connsiteX5" fmla="*/ 1425724 w 1487234"/>
                <a:gd name="connsiteY5" fmla="*/ 47245 h 3028964"/>
                <a:gd name="connsiteX6" fmla="*/ 1486297 w 1487234"/>
                <a:gd name="connsiteY6" fmla="*/ 130894 h 3028964"/>
                <a:gd name="connsiteX7" fmla="*/ 1485577 w 1487234"/>
                <a:gd name="connsiteY7" fmla="*/ 343984 h 3028964"/>
                <a:gd name="connsiteX8" fmla="*/ 1483413 w 1487234"/>
                <a:gd name="connsiteY8" fmla="*/ 618369 h 3028964"/>
                <a:gd name="connsiteX9" fmla="*/ 1479133 w 1487234"/>
                <a:gd name="connsiteY9" fmla="*/ 692285 h 3028964"/>
                <a:gd name="connsiteX10" fmla="*/ 1431853 w 1487234"/>
                <a:gd name="connsiteY10" fmla="*/ 742041 h 3028964"/>
                <a:gd name="connsiteX11" fmla="*/ 1338249 w 1487234"/>
                <a:gd name="connsiteY11" fmla="*/ 921246 h 3028964"/>
                <a:gd name="connsiteX12" fmla="*/ 1339158 w 1487234"/>
                <a:gd name="connsiteY12" fmla="*/ 3028964 h 3028964"/>
                <a:gd name="connsiteX13" fmla="*/ 154379 w 1487234"/>
                <a:gd name="connsiteY13" fmla="*/ 3028964 h 3028964"/>
                <a:gd name="connsiteX14" fmla="*/ 154379 w 1487234"/>
                <a:gd name="connsiteY14" fmla="*/ 945132 h 3028964"/>
                <a:gd name="connsiteX15" fmla="*/ 106439 w 1487234"/>
                <a:gd name="connsiteY15" fmla="*/ 783144 h 3028964"/>
                <a:gd name="connsiteX16" fmla="*/ 27477 w 1487234"/>
                <a:gd name="connsiteY16" fmla="*/ 700216 h 3028964"/>
                <a:gd name="connsiteX17" fmla="*/ 75 w 1487234"/>
                <a:gd name="connsiteY17" fmla="*/ 646853 h 3028964"/>
                <a:gd name="connsiteX18" fmla="*/ 6204 w 1487234"/>
                <a:gd name="connsiteY18" fmla="*/ 217428 h 3028964"/>
                <a:gd name="connsiteX19" fmla="*/ 2959 w 1487234"/>
                <a:gd name="connsiteY19" fmla="*/ 145317 h 3028964"/>
                <a:gd name="connsiteX20" fmla="*/ 8367 w 1487234"/>
                <a:gd name="connsiteY20" fmla="*/ 98444 h 3028964"/>
                <a:gd name="connsiteX21" fmla="*/ 57043 w 1487234"/>
                <a:gd name="connsiteY21" fmla="*/ 50129 h 3028964"/>
                <a:gd name="connsiteX22" fmla="*/ 137447 w 1487234"/>
                <a:gd name="connsiteY22" fmla="*/ 30298 h 3028964"/>
                <a:gd name="connsiteX23" fmla="*/ 327101 w 1487234"/>
                <a:gd name="connsiteY23" fmla="*/ 16237 h 3028964"/>
                <a:gd name="connsiteX24" fmla="*/ 508463 w 1487234"/>
                <a:gd name="connsiteY24" fmla="*/ 8304 h 3028964"/>
                <a:gd name="connsiteX25" fmla="*/ 661340 w 1487234"/>
                <a:gd name="connsiteY25" fmla="*/ 2175 h 3028964"/>
                <a:gd name="connsiteX26" fmla="*/ 813495 w 1487234"/>
                <a:gd name="connsiteY26" fmla="*/ 1093 h 3028964"/>
                <a:gd name="connsiteX0" fmla="*/ 813495 w 1487234"/>
                <a:gd name="connsiteY0" fmla="*/ 1093 h 3028964"/>
                <a:gd name="connsiteX1" fmla="*/ 1044974 w 1487234"/>
                <a:gd name="connsiteY1" fmla="*/ 11910 h 3028964"/>
                <a:gd name="connsiteX2" fmla="*/ 1154223 w 1487234"/>
                <a:gd name="connsiteY2" fmla="*/ 18400 h 3028964"/>
                <a:gd name="connsiteX3" fmla="*/ 1282221 w 1487234"/>
                <a:gd name="connsiteY3" fmla="*/ 27774 h 3028964"/>
                <a:gd name="connsiteX4" fmla="*/ 1379572 w 1487234"/>
                <a:gd name="connsiteY4" fmla="*/ 36428 h 3028964"/>
                <a:gd name="connsiteX5" fmla="*/ 1425724 w 1487234"/>
                <a:gd name="connsiteY5" fmla="*/ 47245 h 3028964"/>
                <a:gd name="connsiteX6" fmla="*/ 1486297 w 1487234"/>
                <a:gd name="connsiteY6" fmla="*/ 130894 h 3028964"/>
                <a:gd name="connsiteX7" fmla="*/ 1485577 w 1487234"/>
                <a:gd name="connsiteY7" fmla="*/ 343984 h 3028964"/>
                <a:gd name="connsiteX8" fmla="*/ 1483413 w 1487234"/>
                <a:gd name="connsiteY8" fmla="*/ 618369 h 3028964"/>
                <a:gd name="connsiteX9" fmla="*/ 1479133 w 1487234"/>
                <a:gd name="connsiteY9" fmla="*/ 692285 h 3028964"/>
                <a:gd name="connsiteX10" fmla="*/ 1409473 w 1487234"/>
                <a:gd name="connsiteY10" fmla="*/ 761224 h 3028964"/>
                <a:gd name="connsiteX11" fmla="*/ 1338249 w 1487234"/>
                <a:gd name="connsiteY11" fmla="*/ 921246 h 3028964"/>
                <a:gd name="connsiteX12" fmla="*/ 1339158 w 1487234"/>
                <a:gd name="connsiteY12" fmla="*/ 3028964 h 3028964"/>
                <a:gd name="connsiteX13" fmla="*/ 154379 w 1487234"/>
                <a:gd name="connsiteY13" fmla="*/ 3028964 h 3028964"/>
                <a:gd name="connsiteX14" fmla="*/ 154379 w 1487234"/>
                <a:gd name="connsiteY14" fmla="*/ 945132 h 3028964"/>
                <a:gd name="connsiteX15" fmla="*/ 106439 w 1487234"/>
                <a:gd name="connsiteY15" fmla="*/ 783144 h 3028964"/>
                <a:gd name="connsiteX16" fmla="*/ 27477 w 1487234"/>
                <a:gd name="connsiteY16" fmla="*/ 700216 h 3028964"/>
                <a:gd name="connsiteX17" fmla="*/ 75 w 1487234"/>
                <a:gd name="connsiteY17" fmla="*/ 646853 h 3028964"/>
                <a:gd name="connsiteX18" fmla="*/ 6204 w 1487234"/>
                <a:gd name="connsiteY18" fmla="*/ 217428 h 3028964"/>
                <a:gd name="connsiteX19" fmla="*/ 2959 w 1487234"/>
                <a:gd name="connsiteY19" fmla="*/ 145317 h 3028964"/>
                <a:gd name="connsiteX20" fmla="*/ 8367 w 1487234"/>
                <a:gd name="connsiteY20" fmla="*/ 98444 h 3028964"/>
                <a:gd name="connsiteX21" fmla="*/ 57043 w 1487234"/>
                <a:gd name="connsiteY21" fmla="*/ 50129 h 3028964"/>
                <a:gd name="connsiteX22" fmla="*/ 137447 w 1487234"/>
                <a:gd name="connsiteY22" fmla="*/ 30298 h 3028964"/>
                <a:gd name="connsiteX23" fmla="*/ 327101 w 1487234"/>
                <a:gd name="connsiteY23" fmla="*/ 16237 h 3028964"/>
                <a:gd name="connsiteX24" fmla="*/ 508463 w 1487234"/>
                <a:gd name="connsiteY24" fmla="*/ 8304 h 3028964"/>
                <a:gd name="connsiteX25" fmla="*/ 661340 w 1487234"/>
                <a:gd name="connsiteY25" fmla="*/ 2175 h 3028964"/>
                <a:gd name="connsiteX26" fmla="*/ 813495 w 1487234"/>
                <a:gd name="connsiteY26" fmla="*/ 1093 h 3028964"/>
                <a:gd name="connsiteX0" fmla="*/ 813495 w 1487581"/>
                <a:gd name="connsiteY0" fmla="*/ 1093 h 3028964"/>
                <a:gd name="connsiteX1" fmla="*/ 1044974 w 1487581"/>
                <a:gd name="connsiteY1" fmla="*/ 11910 h 3028964"/>
                <a:gd name="connsiteX2" fmla="*/ 1154223 w 1487581"/>
                <a:gd name="connsiteY2" fmla="*/ 18400 h 3028964"/>
                <a:gd name="connsiteX3" fmla="*/ 1282221 w 1487581"/>
                <a:gd name="connsiteY3" fmla="*/ 27774 h 3028964"/>
                <a:gd name="connsiteX4" fmla="*/ 1379572 w 1487581"/>
                <a:gd name="connsiteY4" fmla="*/ 36428 h 3028964"/>
                <a:gd name="connsiteX5" fmla="*/ 1425724 w 1487581"/>
                <a:gd name="connsiteY5" fmla="*/ 47245 h 3028964"/>
                <a:gd name="connsiteX6" fmla="*/ 1486297 w 1487581"/>
                <a:gd name="connsiteY6" fmla="*/ 130894 h 3028964"/>
                <a:gd name="connsiteX7" fmla="*/ 1485577 w 1487581"/>
                <a:gd name="connsiteY7" fmla="*/ 343984 h 3028964"/>
                <a:gd name="connsiteX8" fmla="*/ 1486610 w 1487581"/>
                <a:gd name="connsiteY8" fmla="*/ 618369 h 3028964"/>
                <a:gd name="connsiteX9" fmla="*/ 1479133 w 1487581"/>
                <a:gd name="connsiteY9" fmla="*/ 692285 h 3028964"/>
                <a:gd name="connsiteX10" fmla="*/ 1409473 w 1487581"/>
                <a:gd name="connsiteY10" fmla="*/ 761224 h 3028964"/>
                <a:gd name="connsiteX11" fmla="*/ 1338249 w 1487581"/>
                <a:gd name="connsiteY11" fmla="*/ 921246 h 3028964"/>
                <a:gd name="connsiteX12" fmla="*/ 1339158 w 1487581"/>
                <a:gd name="connsiteY12" fmla="*/ 3028964 h 3028964"/>
                <a:gd name="connsiteX13" fmla="*/ 154379 w 1487581"/>
                <a:gd name="connsiteY13" fmla="*/ 3028964 h 3028964"/>
                <a:gd name="connsiteX14" fmla="*/ 154379 w 1487581"/>
                <a:gd name="connsiteY14" fmla="*/ 945132 h 3028964"/>
                <a:gd name="connsiteX15" fmla="*/ 106439 w 1487581"/>
                <a:gd name="connsiteY15" fmla="*/ 783144 h 3028964"/>
                <a:gd name="connsiteX16" fmla="*/ 27477 w 1487581"/>
                <a:gd name="connsiteY16" fmla="*/ 700216 h 3028964"/>
                <a:gd name="connsiteX17" fmla="*/ 75 w 1487581"/>
                <a:gd name="connsiteY17" fmla="*/ 646853 h 3028964"/>
                <a:gd name="connsiteX18" fmla="*/ 6204 w 1487581"/>
                <a:gd name="connsiteY18" fmla="*/ 217428 h 3028964"/>
                <a:gd name="connsiteX19" fmla="*/ 2959 w 1487581"/>
                <a:gd name="connsiteY19" fmla="*/ 145317 h 3028964"/>
                <a:gd name="connsiteX20" fmla="*/ 8367 w 1487581"/>
                <a:gd name="connsiteY20" fmla="*/ 98444 h 3028964"/>
                <a:gd name="connsiteX21" fmla="*/ 57043 w 1487581"/>
                <a:gd name="connsiteY21" fmla="*/ 50129 h 3028964"/>
                <a:gd name="connsiteX22" fmla="*/ 137447 w 1487581"/>
                <a:gd name="connsiteY22" fmla="*/ 30298 h 3028964"/>
                <a:gd name="connsiteX23" fmla="*/ 327101 w 1487581"/>
                <a:gd name="connsiteY23" fmla="*/ 16237 h 3028964"/>
                <a:gd name="connsiteX24" fmla="*/ 508463 w 1487581"/>
                <a:gd name="connsiteY24" fmla="*/ 8304 h 3028964"/>
                <a:gd name="connsiteX25" fmla="*/ 661340 w 1487581"/>
                <a:gd name="connsiteY25" fmla="*/ 2175 h 3028964"/>
                <a:gd name="connsiteX26" fmla="*/ 813495 w 1487581"/>
                <a:gd name="connsiteY26" fmla="*/ 1093 h 3028964"/>
                <a:gd name="connsiteX0" fmla="*/ 813495 w 1491175"/>
                <a:gd name="connsiteY0" fmla="*/ 1093 h 3028964"/>
                <a:gd name="connsiteX1" fmla="*/ 1044974 w 1491175"/>
                <a:gd name="connsiteY1" fmla="*/ 11910 h 3028964"/>
                <a:gd name="connsiteX2" fmla="*/ 1154223 w 1491175"/>
                <a:gd name="connsiteY2" fmla="*/ 18400 h 3028964"/>
                <a:gd name="connsiteX3" fmla="*/ 1282221 w 1491175"/>
                <a:gd name="connsiteY3" fmla="*/ 27774 h 3028964"/>
                <a:gd name="connsiteX4" fmla="*/ 1379572 w 1491175"/>
                <a:gd name="connsiteY4" fmla="*/ 36428 h 3028964"/>
                <a:gd name="connsiteX5" fmla="*/ 1425724 w 1491175"/>
                <a:gd name="connsiteY5" fmla="*/ 47245 h 3028964"/>
                <a:gd name="connsiteX6" fmla="*/ 1486297 w 1491175"/>
                <a:gd name="connsiteY6" fmla="*/ 130894 h 3028964"/>
                <a:gd name="connsiteX7" fmla="*/ 1486610 w 1491175"/>
                <a:gd name="connsiteY7" fmla="*/ 618369 h 3028964"/>
                <a:gd name="connsiteX8" fmla="*/ 1479133 w 1491175"/>
                <a:gd name="connsiteY8" fmla="*/ 692285 h 3028964"/>
                <a:gd name="connsiteX9" fmla="*/ 1409473 w 1491175"/>
                <a:gd name="connsiteY9" fmla="*/ 761224 h 3028964"/>
                <a:gd name="connsiteX10" fmla="*/ 1338249 w 1491175"/>
                <a:gd name="connsiteY10" fmla="*/ 921246 h 3028964"/>
                <a:gd name="connsiteX11" fmla="*/ 1339158 w 1491175"/>
                <a:gd name="connsiteY11" fmla="*/ 3028964 h 3028964"/>
                <a:gd name="connsiteX12" fmla="*/ 154379 w 1491175"/>
                <a:gd name="connsiteY12" fmla="*/ 3028964 h 3028964"/>
                <a:gd name="connsiteX13" fmla="*/ 154379 w 1491175"/>
                <a:gd name="connsiteY13" fmla="*/ 945132 h 3028964"/>
                <a:gd name="connsiteX14" fmla="*/ 106439 w 1491175"/>
                <a:gd name="connsiteY14" fmla="*/ 783144 h 3028964"/>
                <a:gd name="connsiteX15" fmla="*/ 27477 w 1491175"/>
                <a:gd name="connsiteY15" fmla="*/ 700216 h 3028964"/>
                <a:gd name="connsiteX16" fmla="*/ 75 w 1491175"/>
                <a:gd name="connsiteY16" fmla="*/ 646853 h 3028964"/>
                <a:gd name="connsiteX17" fmla="*/ 6204 w 1491175"/>
                <a:gd name="connsiteY17" fmla="*/ 217428 h 3028964"/>
                <a:gd name="connsiteX18" fmla="*/ 2959 w 1491175"/>
                <a:gd name="connsiteY18" fmla="*/ 145317 h 3028964"/>
                <a:gd name="connsiteX19" fmla="*/ 8367 w 1491175"/>
                <a:gd name="connsiteY19" fmla="*/ 98444 h 3028964"/>
                <a:gd name="connsiteX20" fmla="*/ 57043 w 1491175"/>
                <a:gd name="connsiteY20" fmla="*/ 50129 h 3028964"/>
                <a:gd name="connsiteX21" fmla="*/ 137447 w 1491175"/>
                <a:gd name="connsiteY21" fmla="*/ 30298 h 3028964"/>
                <a:gd name="connsiteX22" fmla="*/ 327101 w 1491175"/>
                <a:gd name="connsiteY22" fmla="*/ 16237 h 3028964"/>
                <a:gd name="connsiteX23" fmla="*/ 508463 w 1491175"/>
                <a:gd name="connsiteY23" fmla="*/ 8304 h 3028964"/>
                <a:gd name="connsiteX24" fmla="*/ 661340 w 1491175"/>
                <a:gd name="connsiteY24" fmla="*/ 2175 h 3028964"/>
                <a:gd name="connsiteX25" fmla="*/ 813495 w 1491175"/>
                <a:gd name="connsiteY25" fmla="*/ 1093 h 3028964"/>
                <a:gd name="connsiteX0" fmla="*/ 814889 w 1492569"/>
                <a:gd name="connsiteY0" fmla="*/ 1093 h 3028964"/>
                <a:gd name="connsiteX1" fmla="*/ 1046368 w 1492569"/>
                <a:gd name="connsiteY1" fmla="*/ 11910 h 3028964"/>
                <a:gd name="connsiteX2" fmla="*/ 1155617 w 1492569"/>
                <a:gd name="connsiteY2" fmla="*/ 18400 h 3028964"/>
                <a:gd name="connsiteX3" fmla="*/ 1283615 w 1492569"/>
                <a:gd name="connsiteY3" fmla="*/ 27774 h 3028964"/>
                <a:gd name="connsiteX4" fmla="*/ 1380966 w 1492569"/>
                <a:gd name="connsiteY4" fmla="*/ 36428 h 3028964"/>
                <a:gd name="connsiteX5" fmla="*/ 1427118 w 1492569"/>
                <a:gd name="connsiteY5" fmla="*/ 47245 h 3028964"/>
                <a:gd name="connsiteX6" fmla="*/ 1487691 w 1492569"/>
                <a:gd name="connsiteY6" fmla="*/ 130894 h 3028964"/>
                <a:gd name="connsiteX7" fmla="*/ 1488004 w 1492569"/>
                <a:gd name="connsiteY7" fmla="*/ 618369 h 3028964"/>
                <a:gd name="connsiteX8" fmla="*/ 1480527 w 1492569"/>
                <a:gd name="connsiteY8" fmla="*/ 692285 h 3028964"/>
                <a:gd name="connsiteX9" fmla="*/ 1410867 w 1492569"/>
                <a:gd name="connsiteY9" fmla="*/ 761224 h 3028964"/>
                <a:gd name="connsiteX10" fmla="*/ 1339643 w 1492569"/>
                <a:gd name="connsiteY10" fmla="*/ 921246 h 3028964"/>
                <a:gd name="connsiteX11" fmla="*/ 1340552 w 1492569"/>
                <a:gd name="connsiteY11" fmla="*/ 3028964 h 3028964"/>
                <a:gd name="connsiteX12" fmla="*/ 155773 w 1492569"/>
                <a:gd name="connsiteY12" fmla="*/ 3028964 h 3028964"/>
                <a:gd name="connsiteX13" fmla="*/ 155773 w 1492569"/>
                <a:gd name="connsiteY13" fmla="*/ 945132 h 3028964"/>
                <a:gd name="connsiteX14" fmla="*/ 107833 w 1492569"/>
                <a:gd name="connsiteY14" fmla="*/ 783144 h 3028964"/>
                <a:gd name="connsiteX15" fmla="*/ 28871 w 1492569"/>
                <a:gd name="connsiteY15" fmla="*/ 700216 h 3028964"/>
                <a:gd name="connsiteX16" fmla="*/ 1469 w 1492569"/>
                <a:gd name="connsiteY16" fmla="*/ 646853 h 3028964"/>
                <a:gd name="connsiteX17" fmla="*/ 4353 w 1492569"/>
                <a:gd name="connsiteY17" fmla="*/ 145317 h 3028964"/>
                <a:gd name="connsiteX18" fmla="*/ 9761 w 1492569"/>
                <a:gd name="connsiteY18" fmla="*/ 98444 h 3028964"/>
                <a:gd name="connsiteX19" fmla="*/ 58437 w 1492569"/>
                <a:gd name="connsiteY19" fmla="*/ 50129 h 3028964"/>
                <a:gd name="connsiteX20" fmla="*/ 138841 w 1492569"/>
                <a:gd name="connsiteY20" fmla="*/ 30298 h 3028964"/>
                <a:gd name="connsiteX21" fmla="*/ 328495 w 1492569"/>
                <a:gd name="connsiteY21" fmla="*/ 16237 h 3028964"/>
                <a:gd name="connsiteX22" fmla="*/ 509857 w 1492569"/>
                <a:gd name="connsiteY22" fmla="*/ 8304 h 3028964"/>
                <a:gd name="connsiteX23" fmla="*/ 662734 w 1492569"/>
                <a:gd name="connsiteY23" fmla="*/ 2175 h 3028964"/>
                <a:gd name="connsiteX24" fmla="*/ 814889 w 1492569"/>
                <a:gd name="connsiteY24" fmla="*/ 1093 h 3028964"/>
                <a:gd name="connsiteX0" fmla="*/ 814889 w 1489767"/>
                <a:gd name="connsiteY0" fmla="*/ 1093 h 3028964"/>
                <a:gd name="connsiteX1" fmla="*/ 1046368 w 1489767"/>
                <a:gd name="connsiteY1" fmla="*/ 11910 h 3028964"/>
                <a:gd name="connsiteX2" fmla="*/ 1155617 w 1489767"/>
                <a:gd name="connsiteY2" fmla="*/ 18400 h 3028964"/>
                <a:gd name="connsiteX3" fmla="*/ 1283615 w 1489767"/>
                <a:gd name="connsiteY3" fmla="*/ 27774 h 3028964"/>
                <a:gd name="connsiteX4" fmla="*/ 1380966 w 1489767"/>
                <a:gd name="connsiteY4" fmla="*/ 36428 h 3028964"/>
                <a:gd name="connsiteX5" fmla="*/ 1427118 w 1489767"/>
                <a:gd name="connsiteY5" fmla="*/ 47245 h 3028964"/>
                <a:gd name="connsiteX6" fmla="*/ 1487691 w 1489767"/>
                <a:gd name="connsiteY6" fmla="*/ 130894 h 3028964"/>
                <a:gd name="connsiteX7" fmla="*/ 1488004 w 1489767"/>
                <a:gd name="connsiteY7" fmla="*/ 618369 h 3028964"/>
                <a:gd name="connsiteX8" fmla="*/ 1480527 w 1489767"/>
                <a:gd name="connsiteY8" fmla="*/ 692285 h 3028964"/>
                <a:gd name="connsiteX9" fmla="*/ 1410867 w 1489767"/>
                <a:gd name="connsiteY9" fmla="*/ 761224 h 3028964"/>
                <a:gd name="connsiteX10" fmla="*/ 1339643 w 1489767"/>
                <a:gd name="connsiteY10" fmla="*/ 921246 h 3028964"/>
                <a:gd name="connsiteX11" fmla="*/ 1340552 w 1489767"/>
                <a:gd name="connsiteY11" fmla="*/ 3028964 h 3028964"/>
                <a:gd name="connsiteX12" fmla="*/ 155773 w 1489767"/>
                <a:gd name="connsiteY12" fmla="*/ 3028964 h 3028964"/>
                <a:gd name="connsiteX13" fmla="*/ 155773 w 1489767"/>
                <a:gd name="connsiteY13" fmla="*/ 945132 h 3028964"/>
                <a:gd name="connsiteX14" fmla="*/ 107833 w 1489767"/>
                <a:gd name="connsiteY14" fmla="*/ 783144 h 3028964"/>
                <a:gd name="connsiteX15" fmla="*/ 28871 w 1489767"/>
                <a:gd name="connsiteY15" fmla="*/ 700216 h 3028964"/>
                <a:gd name="connsiteX16" fmla="*/ 1469 w 1489767"/>
                <a:gd name="connsiteY16" fmla="*/ 646853 h 3028964"/>
                <a:gd name="connsiteX17" fmla="*/ 4353 w 1489767"/>
                <a:gd name="connsiteY17" fmla="*/ 145317 h 3028964"/>
                <a:gd name="connsiteX18" fmla="*/ 9761 w 1489767"/>
                <a:gd name="connsiteY18" fmla="*/ 98444 h 3028964"/>
                <a:gd name="connsiteX19" fmla="*/ 58437 w 1489767"/>
                <a:gd name="connsiteY19" fmla="*/ 50129 h 3028964"/>
                <a:gd name="connsiteX20" fmla="*/ 138841 w 1489767"/>
                <a:gd name="connsiteY20" fmla="*/ 30298 h 3028964"/>
                <a:gd name="connsiteX21" fmla="*/ 328495 w 1489767"/>
                <a:gd name="connsiteY21" fmla="*/ 16237 h 3028964"/>
                <a:gd name="connsiteX22" fmla="*/ 509857 w 1489767"/>
                <a:gd name="connsiteY22" fmla="*/ 8304 h 3028964"/>
                <a:gd name="connsiteX23" fmla="*/ 662734 w 1489767"/>
                <a:gd name="connsiteY23" fmla="*/ 2175 h 3028964"/>
                <a:gd name="connsiteX24" fmla="*/ 814889 w 1489767"/>
                <a:gd name="connsiteY24" fmla="*/ 1093 h 3028964"/>
                <a:gd name="connsiteX0" fmla="*/ 814889 w 1489767"/>
                <a:gd name="connsiteY0" fmla="*/ 1093 h 3028964"/>
                <a:gd name="connsiteX1" fmla="*/ 1046368 w 1489767"/>
                <a:gd name="connsiteY1" fmla="*/ 11910 h 3028964"/>
                <a:gd name="connsiteX2" fmla="*/ 1155617 w 1489767"/>
                <a:gd name="connsiteY2" fmla="*/ 18400 h 3028964"/>
                <a:gd name="connsiteX3" fmla="*/ 1283615 w 1489767"/>
                <a:gd name="connsiteY3" fmla="*/ 27774 h 3028964"/>
                <a:gd name="connsiteX4" fmla="*/ 1380966 w 1489767"/>
                <a:gd name="connsiteY4" fmla="*/ 36428 h 3028964"/>
                <a:gd name="connsiteX5" fmla="*/ 1427118 w 1489767"/>
                <a:gd name="connsiteY5" fmla="*/ 47245 h 3028964"/>
                <a:gd name="connsiteX6" fmla="*/ 1487691 w 1489767"/>
                <a:gd name="connsiteY6" fmla="*/ 130894 h 3028964"/>
                <a:gd name="connsiteX7" fmla="*/ 1488004 w 1489767"/>
                <a:gd name="connsiteY7" fmla="*/ 618369 h 3028964"/>
                <a:gd name="connsiteX8" fmla="*/ 1480527 w 1489767"/>
                <a:gd name="connsiteY8" fmla="*/ 692285 h 3028964"/>
                <a:gd name="connsiteX9" fmla="*/ 1410867 w 1489767"/>
                <a:gd name="connsiteY9" fmla="*/ 761224 h 3028964"/>
                <a:gd name="connsiteX10" fmla="*/ 1339643 w 1489767"/>
                <a:gd name="connsiteY10" fmla="*/ 921246 h 3028964"/>
                <a:gd name="connsiteX11" fmla="*/ 1340552 w 1489767"/>
                <a:gd name="connsiteY11" fmla="*/ 3028964 h 3028964"/>
                <a:gd name="connsiteX12" fmla="*/ 155773 w 1489767"/>
                <a:gd name="connsiteY12" fmla="*/ 3028964 h 3028964"/>
                <a:gd name="connsiteX13" fmla="*/ 155773 w 1489767"/>
                <a:gd name="connsiteY13" fmla="*/ 945132 h 3028964"/>
                <a:gd name="connsiteX14" fmla="*/ 107833 w 1489767"/>
                <a:gd name="connsiteY14" fmla="*/ 783144 h 3028964"/>
                <a:gd name="connsiteX15" fmla="*/ 28871 w 1489767"/>
                <a:gd name="connsiteY15" fmla="*/ 700216 h 3028964"/>
                <a:gd name="connsiteX16" fmla="*/ 1469 w 1489767"/>
                <a:gd name="connsiteY16" fmla="*/ 646853 h 3028964"/>
                <a:gd name="connsiteX17" fmla="*/ 4353 w 1489767"/>
                <a:gd name="connsiteY17" fmla="*/ 145317 h 3028964"/>
                <a:gd name="connsiteX18" fmla="*/ 9761 w 1489767"/>
                <a:gd name="connsiteY18" fmla="*/ 98444 h 3028964"/>
                <a:gd name="connsiteX19" fmla="*/ 58437 w 1489767"/>
                <a:gd name="connsiteY19" fmla="*/ 50129 h 3028964"/>
                <a:gd name="connsiteX20" fmla="*/ 138841 w 1489767"/>
                <a:gd name="connsiteY20" fmla="*/ 30298 h 3028964"/>
                <a:gd name="connsiteX21" fmla="*/ 328495 w 1489767"/>
                <a:gd name="connsiteY21" fmla="*/ 16237 h 3028964"/>
                <a:gd name="connsiteX22" fmla="*/ 662734 w 1489767"/>
                <a:gd name="connsiteY22" fmla="*/ 2175 h 3028964"/>
                <a:gd name="connsiteX23" fmla="*/ 814889 w 1489767"/>
                <a:gd name="connsiteY23" fmla="*/ 1093 h 3028964"/>
                <a:gd name="connsiteX0" fmla="*/ 814889 w 1489767"/>
                <a:gd name="connsiteY0" fmla="*/ 0 h 3027871"/>
                <a:gd name="connsiteX1" fmla="*/ 1046368 w 1489767"/>
                <a:gd name="connsiteY1" fmla="*/ 10817 h 3027871"/>
                <a:gd name="connsiteX2" fmla="*/ 1155617 w 1489767"/>
                <a:gd name="connsiteY2" fmla="*/ 17307 h 3027871"/>
                <a:gd name="connsiteX3" fmla="*/ 1283615 w 1489767"/>
                <a:gd name="connsiteY3" fmla="*/ 26681 h 3027871"/>
                <a:gd name="connsiteX4" fmla="*/ 1380966 w 1489767"/>
                <a:gd name="connsiteY4" fmla="*/ 35335 h 3027871"/>
                <a:gd name="connsiteX5" fmla="*/ 1427118 w 1489767"/>
                <a:gd name="connsiteY5" fmla="*/ 46152 h 3027871"/>
                <a:gd name="connsiteX6" fmla="*/ 1487691 w 1489767"/>
                <a:gd name="connsiteY6" fmla="*/ 129801 h 3027871"/>
                <a:gd name="connsiteX7" fmla="*/ 1488004 w 1489767"/>
                <a:gd name="connsiteY7" fmla="*/ 617276 h 3027871"/>
                <a:gd name="connsiteX8" fmla="*/ 1480527 w 1489767"/>
                <a:gd name="connsiteY8" fmla="*/ 691192 h 3027871"/>
                <a:gd name="connsiteX9" fmla="*/ 1410867 w 1489767"/>
                <a:gd name="connsiteY9" fmla="*/ 760131 h 3027871"/>
                <a:gd name="connsiteX10" fmla="*/ 1339643 w 1489767"/>
                <a:gd name="connsiteY10" fmla="*/ 920153 h 3027871"/>
                <a:gd name="connsiteX11" fmla="*/ 1340552 w 1489767"/>
                <a:gd name="connsiteY11" fmla="*/ 3027871 h 3027871"/>
                <a:gd name="connsiteX12" fmla="*/ 155773 w 1489767"/>
                <a:gd name="connsiteY12" fmla="*/ 3027871 h 3027871"/>
                <a:gd name="connsiteX13" fmla="*/ 155773 w 1489767"/>
                <a:gd name="connsiteY13" fmla="*/ 944039 h 3027871"/>
                <a:gd name="connsiteX14" fmla="*/ 107833 w 1489767"/>
                <a:gd name="connsiteY14" fmla="*/ 782051 h 3027871"/>
                <a:gd name="connsiteX15" fmla="*/ 28871 w 1489767"/>
                <a:gd name="connsiteY15" fmla="*/ 699123 h 3027871"/>
                <a:gd name="connsiteX16" fmla="*/ 1469 w 1489767"/>
                <a:gd name="connsiteY16" fmla="*/ 645760 h 3027871"/>
                <a:gd name="connsiteX17" fmla="*/ 4353 w 1489767"/>
                <a:gd name="connsiteY17" fmla="*/ 144224 h 3027871"/>
                <a:gd name="connsiteX18" fmla="*/ 9761 w 1489767"/>
                <a:gd name="connsiteY18" fmla="*/ 97351 h 3027871"/>
                <a:gd name="connsiteX19" fmla="*/ 58437 w 1489767"/>
                <a:gd name="connsiteY19" fmla="*/ 49036 h 3027871"/>
                <a:gd name="connsiteX20" fmla="*/ 138841 w 1489767"/>
                <a:gd name="connsiteY20" fmla="*/ 29205 h 3027871"/>
                <a:gd name="connsiteX21" fmla="*/ 328495 w 1489767"/>
                <a:gd name="connsiteY21" fmla="*/ 15144 h 3027871"/>
                <a:gd name="connsiteX22" fmla="*/ 814889 w 1489767"/>
                <a:gd name="connsiteY22" fmla="*/ 0 h 3027871"/>
                <a:gd name="connsiteX0" fmla="*/ 328495 w 1489767"/>
                <a:gd name="connsiteY0" fmla="*/ 4327 h 3017054"/>
                <a:gd name="connsiteX1" fmla="*/ 1046368 w 1489767"/>
                <a:gd name="connsiteY1" fmla="*/ 0 h 3017054"/>
                <a:gd name="connsiteX2" fmla="*/ 1155617 w 1489767"/>
                <a:gd name="connsiteY2" fmla="*/ 6490 h 3017054"/>
                <a:gd name="connsiteX3" fmla="*/ 1283615 w 1489767"/>
                <a:gd name="connsiteY3" fmla="*/ 15864 h 3017054"/>
                <a:gd name="connsiteX4" fmla="*/ 1380966 w 1489767"/>
                <a:gd name="connsiteY4" fmla="*/ 24518 h 3017054"/>
                <a:gd name="connsiteX5" fmla="*/ 1427118 w 1489767"/>
                <a:gd name="connsiteY5" fmla="*/ 35335 h 3017054"/>
                <a:gd name="connsiteX6" fmla="*/ 1487691 w 1489767"/>
                <a:gd name="connsiteY6" fmla="*/ 118984 h 3017054"/>
                <a:gd name="connsiteX7" fmla="*/ 1488004 w 1489767"/>
                <a:gd name="connsiteY7" fmla="*/ 606459 h 3017054"/>
                <a:gd name="connsiteX8" fmla="*/ 1480527 w 1489767"/>
                <a:gd name="connsiteY8" fmla="*/ 680375 h 3017054"/>
                <a:gd name="connsiteX9" fmla="*/ 1410867 w 1489767"/>
                <a:gd name="connsiteY9" fmla="*/ 749314 h 3017054"/>
                <a:gd name="connsiteX10" fmla="*/ 1339643 w 1489767"/>
                <a:gd name="connsiteY10" fmla="*/ 909336 h 3017054"/>
                <a:gd name="connsiteX11" fmla="*/ 1340552 w 1489767"/>
                <a:gd name="connsiteY11" fmla="*/ 3017054 h 3017054"/>
                <a:gd name="connsiteX12" fmla="*/ 155773 w 1489767"/>
                <a:gd name="connsiteY12" fmla="*/ 3017054 h 3017054"/>
                <a:gd name="connsiteX13" fmla="*/ 155773 w 1489767"/>
                <a:gd name="connsiteY13" fmla="*/ 933222 h 3017054"/>
                <a:gd name="connsiteX14" fmla="*/ 107833 w 1489767"/>
                <a:gd name="connsiteY14" fmla="*/ 771234 h 3017054"/>
                <a:gd name="connsiteX15" fmla="*/ 28871 w 1489767"/>
                <a:gd name="connsiteY15" fmla="*/ 688306 h 3017054"/>
                <a:gd name="connsiteX16" fmla="*/ 1469 w 1489767"/>
                <a:gd name="connsiteY16" fmla="*/ 634943 h 3017054"/>
                <a:gd name="connsiteX17" fmla="*/ 4353 w 1489767"/>
                <a:gd name="connsiteY17" fmla="*/ 133407 h 3017054"/>
                <a:gd name="connsiteX18" fmla="*/ 9761 w 1489767"/>
                <a:gd name="connsiteY18" fmla="*/ 86534 h 3017054"/>
                <a:gd name="connsiteX19" fmla="*/ 58437 w 1489767"/>
                <a:gd name="connsiteY19" fmla="*/ 38219 h 3017054"/>
                <a:gd name="connsiteX20" fmla="*/ 138841 w 1489767"/>
                <a:gd name="connsiteY20" fmla="*/ 18388 h 3017054"/>
                <a:gd name="connsiteX21" fmla="*/ 328495 w 1489767"/>
                <a:gd name="connsiteY21" fmla="*/ 4327 h 3017054"/>
                <a:gd name="connsiteX0" fmla="*/ 328495 w 1489767"/>
                <a:gd name="connsiteY0" fmla="*/ 0 h 3012727"/>
                <a:gd name="connsiteX1" fmla="*/ 1155617 w 1489767"/>
                <a:gd name="connsiteY1" fmla="*/ 2163 h 3012727"/>
                <a:gd name="connsiteX2" fmla="*/ 1283615 w 1489767"/>
                <a:gd name="connsiteY2" fmla="*/ 11537 h 3012727"/>
                <a:gd name="connsiteX3" fmla="*/ 1380966 w 1489767"/>
                <a:gd name="connsiteY3" fmla="*/ 20191 h 3012727"/>
                <a:gd name="connsiteX4" fmla="*/ 1427118 w 1489767"/>
                <a:gd name="connsiteY4" fmla="*/ 31008 h 3012727"/>
                <a:gd name="connsiteX5" fmla="*/ 1487691 w 1489767"/>
                <a:gd name="connsiteY5" fmla="*/ 114657 h 3012727"/>
                <a:gd name="connsiteX6" fmla="*/ 1488004 w 1489767"/>
                <a:gd name="connsiteY6" fmla="*/ 602132 h 3012727"/>
                <a:gd name="connsiteX7" fmla="*/ 1480527 w 1489767"/>
                <a:gd name="connsiteY7" fmla="*/ 676048 h 3012727"/>
                <a:gd name="connsiteX8" fmla="*/ 1410867 w 1489767"/>
                <a:gd name="connsiteY8" fmla="*/ 744987 h 3012727"/>
                <a:gd name="connsiteX9" fmla="*/ 1339643 w 1489767"/>
                <a:gd name="connsiteY9" fmla="*/ 905009 h 3012727"/>
                <a:gd name="connsiteX10" fmla="*/ 1340552 w 1489767"/>
                <a:gd name="connsiteY10" fmla="*/ 3012727 h 3012727"/>
                <a:gd name="connsiteX11" fmla="*/ 155773 w 1489767"/>
                <a:gd name="connsiteY11" fmla="*/ 3012727 h 3012727"/>
                <a:gd name="connsiteX12" fmla="*/ 155773 w 1489767"/>
                <a:gd name="connsiteY12" fmla="*/ 928895 h 3012727"/>
                <a:gd name="connsiteX13" fmla="*/ 107833 w 1489767"/>
                <a:gd name="connsiteY13" fmla="*/ 766907 h 3012727"/>
                <a:gd name="connsiteX14" fmla="*/ 28871 w 1489767"/>
                <a:gd name="connsiteY14" fmla="*/ 683979 h 3012727"/>
                <a:gd name="connsiteX15" fmla="*/ 1469 w 1489767"/>
                <a:gd name="connsiteY15" fmla="*/ 630616 h 3012727"/>
                <a:gd name="connsiteX16" fmla="*/ 4353 w 1489767"/>
                <a:gd name="connsiteY16" fmla="*/ 129080 h 3012727"/>
                <a:gd name="connsiteX17" fmla="*/ 9761 w 1489767"/>
                <a:gd name="connsiteY17" fmla="*/ 82207 h 3012727"/>
                <a:gd name="connsiteX18" fmla="*/ 58437 w 1489767"/>
                <a:gd name="connsiteY18" fmla="*/ 33892 h 3012727"/>
                <a:gd name="connsiteX19" fmla="*/ 138841 w 1489767"/>
                <a:gd name="connsiteY19" fmla="*/ 14061 h 3012727"/>
                <a:gd name="connsiteX20" fmla="*/ 328495 w 1489767"/>
                <a:gd name="connsiteY20" fmla="*/ 0 h 3012727"/>
                <a:gd name="connsiteX0" fmla="*/ 328495 w 1489767"/>
                <a:gd name="connsiteY0" fmla="*/ 0 h 3012727"/>
                <a:gd name="connsiteX1" fmla="*/ 1283615 w 1489767"/>
                <a:gd name="connsiteY1" fmla="*/ 11537 h 3012727"/>
                <a:gd name="connsiteX2" fmla="*/ 1380966 w 1489767"/>
                <a:gd name="connsiteY2" fmla="*/ 20191 h 3012727"/>
                <a:gd name="connsiteX3" fmla="*/ 1427118 w 1489767"/>
                <a:gd name="connsiteY3" fmla="*/ 31008 h 3012727"/>
                <a:gd name="connsiteX4" fmla="*/ 1487691 w 1489767"/>
                <a:gd name="connsiteY4" fmla="*/ 114657 h 3012727"/>
                <a:gd name="connsiteX5" fmla="*/ 1488004 w 1489767"/>
                <a:gd name="connsiteY5" fmla="*/ 602132 h 3012727"/>
                <a:gd name="connsiteX6" fmla="*/ 1480527 w 1489767"/>
                <a:gd name="connsiteY6" fmla="*/ 676048 h 3012727"/>
                <a:gd name="connsiteX7" fmla="*/ 1410867 w 1489767"/>
                <a:gd name="connsiteY7" fmla="*/ 744987 h 3012727"/>
                <a:gd name="connsiteX8" fmla="*/ 1339643 w 1489767"/>
                <a:gd name="connsiteY8" fmla="*/ 905009 h 3012727"/>
                <a:gd name="connsiteX9" fmla="*/ 1340552 w 1489767"/>
                <a:gd name="connsiteY9" fmla="*/ 3012727 h 3012727"/>
                <a:gd name="connsiteX10" fmla="*/ 155773 w 1489767"/>
                <a:gd name="connsiteY10" fmla="*/ 3012727 h 3012727"/>
                <a:gd name="connsiteX11" fmla="*/ 155773 w 1489767"/>
                <a:gd name="connsiteY11" fmla="*/ 928895 h 3012727"/>
                <a:gd name="connsiteX12" fmla="*/ 107833 w 1489767"/>
                <a:gd name="connsiteY12" fmla="*/ 766907 h 3012727"/>
                <a:gd name="connsiteX13" fmla="*/ 28871 w 1489767"/>
                <a:gd name="connsiteY13" fmla="*/ 683979 h 3012727"/>
                <a:gd name="connsiteX14" fmla="*/ 1469 w 1489767"/>
                <a:gd name="connsiteY14" fmla="*/ 630616 h 3012727"/>
                <a:gd name="connsiteX15" fmla="*/ 4353 w 1489767"/>
                <a:gd name="connsiteY15" fmla="*/ 129080 h 3012727"/>
                <a:gd name="connsiteX16" fmla="*/ 9761 w 1489767"/>
                <a:gd name="connsiteY16" fmla="*/ 82207 h 3012727"/>
                <a:gd name="connsiteX17" fmla="*/ 58437 w 1489767"/>
                <a:gd name="connsiteY17" fmla="*/ 33892 h 3012727"/>
                <a:gd name="connsiteX18" fmla="*/ 138841 w 1489767"/>
                <a:gd name="connsiteY18" fmla="*/ 14061 h 3012727"/>
                <a:gd name="connsiteX19" fmla="*/ 328495 w 1489767"/>
                <a:gd name="connsiteY19" fmla="*/ 0 h 3012727"/>
                <a:gd name="connsiteX0" fmla="*/ 138841 w 1489767"/>
                <a:gd name="connsiteY0" fmla="*/ 3158 h 3001824"/>
                <a:gd name="connsiteX1" fmla="*/ 1283615 w 1489767"/>
                <a:gd name="connsiteY1" fmla="*/ 634 h 3001824"/>
                <a:gd name="connsiteX2" fmla="*/ 1380966 w 1489767"/>
                <a:gd name="connsiteY2" fmla="*/ 9288 h 3001824"/>
                <a:gd name="connsiteX3" fmla="*/ 1427118 w 1489767"/>
                <a:gd name="connsiteY3" fmla="*/ 20105 h 3001824"/>
                <a:gd name="connsiteX4" fmla="*/ 1487691 w 1489767"/>
                <a:gd name="connsiteY4" fmla="*/ 103754 h 3001824"/>
                <a:gd name="connsiteX5" fmla="*/ 1488004 w 1489767"/>
                <a:gd name="connsiteY5" fmla="*/ 591229 h 3001824"/>
                <a:gd name="connsiteX6" fmla="*/ 1480527 w 1489767"/>
                <a:gd name="connsiteY6" fmla="*/ 665145 h 3001824"/>
                <a:gd name="connsiteX7" fmla="*/ 1410867 w 1489767"/>
                <a:gd name="connsiteY7" fmla="*/ 734084 h 3001824"/>
                <a:gd name="connsiteX8" fmla="*/ 1339643 w 1489767"/>
                <a:gd name="connsiteY8" fmla="*/ 894106 h 3001824"/>
                <a:gd name="connsiteX9" fmla="*/ 1340552 w 1489767"/>
                <a:gd name="connsiteY9" fmla="*/ 3001824 h 3001824"/>
                <a:gd name="connsiteX10" fmla="*/ 155773 w 1489767"/>
                <a:gd name="connsiteY10" fmla="*/ 3001824 h 3001824"/>
                <a:gd name="connsiteX11" fmla="*/ 155773 w 1489767"/>
                <a:gd name="connsiteY11" fmla="*/ 917992 h 3001824"/>
                <a:gd name="connsiteX12" fmla="*/ 107833 w 1489767"/>
                <a:gd name="connsiteY12" fmla="*/ 756004 h 3001824"/>
                <a:gd name="connsiteX13" fmla="*/ 28871 w 1489767"/>
                <a:gd name="connsiteY13" fmla="*/ 673076 h 3001824"/>
                <a:gd name="connsiteX14" fmla="*/ 1469 w 1489767"/>
                <a:gd name="connsiteY14" fmla="*/ 619713 h 3001824"/>
                <a:gd name="connsiteX15" fmla="*/ 4353 w 1489767"/>
                <a:gd name="connsiteY15" fmla="*/ 118177 h 3001824"/>
                <a:gd name="connsiteX16" fmla="*/ 9761 w 1489767"/>
                <a:gd name="connsiteY16" fmla="*/ 71304 h 3001824"/>
                <a:gd name="connsiteX17" fmla="*/ 58437 w 1489767"/>
                <a:gd name="connsiteY17" fmla="*/ 22989 h 3001824"/>
                <a:gd name="connsiteX18" fmla="*/ 138841 w 1489767"/>
                <a:gd name="connsiteY18" fmla="*/ 3158 h 3001824"/>
                <a:gd name="connsiteX0" fmla="*/ 138841 w 1489767"/>
                <a:gd name="connsiteY0" fmla="*/ 9839 h 3008505"/>
                <a:gd name="connsiteX1" fmla="*/ 1283615 w 1489767"/>
                <a:gd name="connsiteY1" fmla="*/ 7315 h 3008505"/>
                <a:gd name="connsiteX2" fmla="*/ 1380966 w 1489767"/>
                <a:gd name="connsiteY2" fmla="*/ 15969 h 3008505"/>
                <a:gd name="connsiteX3" fmla="*/ 1427118 w 1489767"/>
                <a:gd name="connsiteY3" fmla="*/ 26786 h 3008505"/>
                <a:gd name="connsiteX4" fmla="*/ 1487691 w 1489767"/>
                <a:gd name="connsiteY4" fmla="*/ 110435 h 3008505"/>
                <a:gd name="connsiteX5" fmla="*/ 1488004 w 1489767"/>
                <a:gd name="connsiteY5" fmla="*/ 597910 h 3008505"/>
                <a:gd name="connsiteX6" fmla="*/ 1480527 w 1489767"/>
                <a:gd name="connsiteY6" fmla="*/ 671826 h 3008505"/>
                <a:gd name="connsiteX7" fmla="*/ 1410867 w 1489767"/>
                <a:gd name="connsiteY7" fmla="*/ 740765 h 3008505"/>
                <a:gd name="connsiteX8" fmla="*/ 1339643 w 1489767"/>
                <a:gd name="connsiteY8" fmla="*/ 900787 h 3008505"/>
                <a:gd name="connsiteX9" fmla="*/ 1340552 w 1489767"/>
                <a:gd name="connsiteY9" fmla="*/ 3008505 h 3008505"/>
                <a:gd name="connsiteX10" fmla="*/ 155773 w 1489767"/>
                <a:gd name="connsiteY10" fmla="*/ 3008505 h 3008505"/>
                <a:gd name="connsiteX11" fmla="*/ 155773 w 1489767"/>
                <a:gd name="connsiteY11" fmla="*/ 924673 h 3008505"/>
                <a:gd name="connsiteX12" fmla="*/ 107833 w 1489767"/>
                <a:gd name="connsiteY12" fmla="*/ 762685 h 3008505"/>
                <a:gd name="connsiteX13" fmla="*/ 28871 w 1489767"/>
                <a:gd name="connsiteY13" fmla="*/ 679757 h 3008505"/>
                <a:gd name="connsiteX14" fmla="*/ 1469 w 1489767"/>
                <a:gd name="connsiteY14" fmla="*/ 626394 h 3008505"/>
                <a:gd name="connsiteX15" fmla="*/ 4353 w 1489767"/>
                <a:gd name="connsiteY15" fmla="*/ 124858 h 3008505"/>
                <a:gd name="connsiteX16" fmla="*/ 9761 w 1489767"/>
                <a:gd name="connsiteY16" fmla="*/ 77985 h 3008505"/>
                <a:gd name="connsiteX17" fmla="*/ 58437 w 1489767"/>
                <a:gd name="connsiteY17" fmla="*/ 29670 h 3008505"/>
                <a:gd name="connsiteX18" fmla="*/ 138841 w 1489767"/>
                <a:gd name="connsiteY18" fmla="*/ 9839 h 3008505"/>
                <a:gd name="connsiteX0" fmla="*/ 138841 w 1489767"/>
                <a:gd name="connsiteY0" fmla="*/ 0 h 2998666"/>
                <a:gd name="connsiteX1" fmla="*/ 1380966 w 1489767"/>
                <a:gd name="connsiteY1" fmla="*/ 6130 h 2998666"/>
                <a:gd name="connsiteX2" fmla="*/ 1427118 w 1489767"/>
                <a:gd name="connsiteY2" fmla="*/ 16947 h 2998666"/>
                <a:gd name="connsiteX3" fmla="*/ 1487691 w 1489767"/>
                <a:gd name="connsiteY3" fmla="*/ 100596 h 2998666"/>
                <a:gd name="connsiteX4" fmla="*/ 1488004 w 1489767"/>
                <a:gd name="connsiteY4" fmla="*/ 588071 h 2998666"/>
                <a:gd name="connsiteX5" fmla="*/ 1480527 w 1489767"/>
                <a:gd name="connsiteY5" fmla="*/ 661987 h 2998666"/>
                <a:gd name="connsiteX6" fmla="*/ 1410867 w 1489767"/>
                <a:gd name="connsiteY6" fmla="*/ 730926 h 2998666"/>
                <a:gd name="connsiteX7" fmla="*/ 1339643 w 1489767"/>
                <a:gd name="connsiteY7" fmla="*/ 890948 h 2998666"/>
                <a:gd name="connsiteX8" fmla="*/ 1340552 w 1489767"/>
                <a:gd name="connsiteY8" fmla="*/ 2998666 h 2998666"/>
                <a:gd name="connsiteX9" fmla="*/ 155773 w 1489767"/>
                <a:gd name="connsiteY9" fmla="*/ 2998666 h 2998666"/>
                <a:gd name="connsiteX10" fmla="*/ 155773 w 1489767"/>
                <a:gd name="connsiteY10" fmla="*/ 914834 h 2998666"/>
                <a:gd name="connsiteX11" fmla="*/ 107833 w 1489767"/>
                <a:gd name="connsiteY11" fmla="*/ 752846 h 2998666"/>
                <a:gd name="connsiteX12" fmla="*/ 28871 w 1489767"/>
                <a:gd name="connsiteY12" fmla="*/ 669918 h 2998666"/>
                <a:gd name="connsiteX13" fmla="*/ 1469 w 1489767"/>
                <a:gd name="connsiteY13" fmla="*/ 616555 h 2998666"/>
                <a:gd name="connsiteX14" fmla="*/ 4353 w 1489767"/>
                <a:gd name="connsiteY14" fmla="*/ 115019 h 2998666"/>
                <a:gd name="connsiteX15" fmla="*/ 9761 w 1489767"/>
                <a:gd name="connsiteY15" fmla="*/ 68146 h 2998666"/>
                <a:gd name="connsiteX16" fmla="*/ 58437 w 1489767"/>
                <a:gd name="connsiteY16" fmla="*/ 19831 h 2998666"/>
                <a:gd name="connsiteX17" fmla="*/ 138841 w 1489767"/>
                <a:gd name="connsiteY17" fmla="*/ 0 h 2998666"/>
                <a:gd name="connsiteX0" fmla="*/ 138841 w 1489767"/>
                <a:gd name="connsiteY0" fmla="*/ 1539 h 3000205"/>
                <a:gd name="connsiteX1" fmla="*/ 1377769 w 1489767"/>
                <a:gd name="connsiteY1" fmla="*/ 1275 h 3000205"/>
                <a:gd name="connsiteX2" fmla="*/ 1427118 w 1489767"/>
                <a:gd name="connsiteY2" fmla="*/ 18486 h 3000205"/>
                <a:gd name="connsiteX3" fmla="*/ 1487691 w 1489767"/>
                <a:gd name="connsiteY3" fmla="*/ 102135 h 3000205"/>
                <a:gd name="connsiteX4" fmla="*/ 1488004 w 1489767"/>
                <a:gd name="connsiteY4" fmla="*/ 589610 h 3000205"/>
                <a:gd name="connsiteX5" fmla="*/ 1480527 w 1489767"/>
                <a:gd name="connsiteY5" fmla="*/ 663526 h 3000205"/>
                <a:gd name="connsiteX6" fmla="*/ 1410867 w 1489767"/>
                <a:gd name="connsiteY6" fmla="*/ 732465 h 3000205"/>
                <a:gd name="connsiteX7" fmla="*/ 1339643 w 1489767"/>
                <a:gd name="connsiteY7" fmla="*/ 892487 h 3000205"/>
                <a:gd name="connsiteX8" fmla="*/ 1340552 w 1489767"/>
                <a:gd name="connsiteY8" fmla="*/ 3000205 h 3000205"/>
                <a:gd name="connsiteX9" fmla="*/ 155773 w 1489767"/>
                <a:gd name="connsiteY9" fmla="*/ 3000205 h 3000205"/>
                <a:gd name="connsiteX10" fmla="*/ 155773 w 1489767"/>
                <a:gd name="connsiteY10" fmla="*/ 916373 h 3000205"/>
                <a:gd name="connsiteX11" fmla="*/ 107833 w 1489767"/>
                <a:gd name="connsiteY11" fmla="*/ 754385 h 3000205"/>
                <a:gd name="connsiteX12" fmla="*/ 28871 w 1489767"/>
                <a:gd name="connsiteY12" fmla="*/ 671457 h 3000205"/>
                <a:gd name="connsiteX13" fmla="*/ 1469 w 1489767"/>
                <a:gd name="connsiteY13" fmla="*/ 618094 h 3000205"/>
                <a:gd name="connsiteX14" fmla="*/ 4353 w 1489767"/>
                <a:gd name="connsiteY14" fmla="*/ 116558 h 3000205"/>
                <a:gd name="connsiteX15" fmla="*/ 9761 w 1489767"/>
                <a:gd name="connsiteY15" fmla="*/ 69685 h 3000205"/>
                <a:gd name="connsiteX16" fmla="*/ 58437 w 1489767"/>
                <a:gd name="connsiteY16" fmla="*/ 21370 h 3000205"/>
                <a:gd name="connsiteX17" fmla="*/ 138841 w 1489767"/>
                <a:gd name="connsiteY17" fmla="*/ 1539 h 3000205"/>
                <a:gd name="connsiteX0" fmla="*/ 138841 w 1489767"/>
                <a:gd name="connsiteY0" fmla="*/ 13261 h 3011927"/>
                <a:gd name="connsiteX1" fmla="*/ 1377769 w 1489767"/>
                <a:gd name="connsiteY1" fmla="*/ 12997 h 3011927"/>
                <a:gd name="connsiteX2" fmla="*/ 1427118 w 1489767"/>
                <a:gd name="connsiteY2" fmla="*/ 30208 h 3011927"/>
                <a:gd name="connsiteX3" fmla="*/ 1487691 w 1489767"/>
                <a:gd name="connsiteY3" fmla="*/ 113857 h 3011927"/>
                <a:gd name="connsiteX4" fmla="*/ 1488004 w 1489767"/>
                <a:gd name="connsiteY4" fmla="*/ 601332 h 3011927"/>
                <a:gd name="connsiteX5" fmla="*/ 1480527 w 1489767"/>
                <a:gd name="connsiteY5" fmla="*/ 675248 h 3011927"/>
                <a:gd name="connsiteX6" fmla="*/ 1410867 w 1489767"/>
                <a:gd name="connsiteY6" fmla="*/ 744187 h 3011927"/>
                <a:gd name="connsiteX7" fmla="*/ 1339643 w 1489767"/>
                <a:gd name="connsiteY7" fmla="*/ 904209 h 3011927"/>
                <a:gd name="connsiteX8" fmla="*/ 1340552 w 1489767"/>
                <a:gd name="connsiteY8" fmla="*/ 3011927 h 3011927"/>
                <a:gd name="connsiteX9" fmla="*/ 155773 w 1489767"/>
                <a:gd name="connsiteY9" fmla="*/ 3011927 h 3011927"/>
                <a:gd name="connsiteX10" fmla="*/ 155773 w 1489767"/>
                <a:gd name="connsiteY10" fmla="*/ 928095 h 3011927"/>
                <a:gd name="connsiteX11" fmla="*/ 107833 w 1489767"/>
                <a:gd name="connsiteY11" fmla="*/ 766107 h 3011927"/>
                <a:gd name="connsiteX12" fmla="*/ 28871 w 1489767"/>
                <a:gd name="connsiteY12" fmla="*/ 683179 h 3011927"/>
                <a:gd name="connsiteX13" fmla="*/ 1469 w 1489767"/>
                <a:gd name="connsiteY13" fmla="*/ 629816 h 3011927"/>
                <a:gd name="connsiteX14" fmla="*/ 4353 w 1489767"/>
                <a:gd name="connsiteY14" fmla="*/ 128280 h 3011927"/>
                <a:gd name="connsiteX15" fmla="*/ 9761 w 1489767"/>
                <a:gd name="connsiteY15" fmla="*/ 81407 h 3011927"/>
                <a:gd name="connsiteX16" fmla="*/ 58437 w 1489767"/>
                <a:gd name="connsiteY16" fmla="*/ 33092 h 3011927"/>
                <a:gd name="connsiteX17" fmla="*/ 138841 w 1489767"/>
                <a:gd name="connsiteY17" fmla="*/ 13261 h 3011927"/>
                <a:gd name="connsiteX0" fmla="*/ 138841 w 1489767"/>
                <a:gd name="connsiteY0" fmla="*/ 12637 h 3011303"/>
                <a:gd name="connsiteX1" fmla="*/ 1377769 w 1489767"/>
                <a:gd name="connsiteY1" fmla="*/ 12373 h 3011303"/>
                <a:gd name="connsiteX2" fmla="*/ 1427118 w 1489767"/>
                <a:gd name="connsiteY2" fmla="*/ 29584 h 3011303"/>
                <a:gd name="connsiteX3" fmla="*/ 1487691 w 1489767"/>
                <a:gd name="connsiteY3" fmla="*/ 113233 h 3011303"/>
                <a:gd name="connsiteX4" fmla="*/ 1488004 w 1489767"/>
                <a:gd name="connsiteY4" fmla="*/ 600708 h 3011303"/>
                <a:gd name="connsiteX5" fmla="*/ 1480527 w 1489767"/>
                <a:gd name="connsiteY5" fmla="*/ 674624 h 3011303"/>
                <a:gd name="connsiteX6" fmla="*/ 1410867 w 1489767"/>
                <a:gd name="connsiteY6" fmla="*/ 743563 h 3011303"/>
                <a:gd name="connsiteX7" fmla="*/ 1339643 w 1489767"/>
                <a:gd name="connsiteY7" fmla="*/ 903585 h 3011303"/>
                <a:gd name="connsiteX8" fmla="*/ 1340552 w 1489767"/>
                <a:gd name="connsiteY8" fmla="*/ 3011303 h 3011303"/>
                <a:gd name="connsiteX9" fmla="*/ 155773 w 1489767"/>
                <a:gd name="connsiteY9" fmla="*/ 3011303 h 3011303"/>
                <a:gd name="connsiteX10" fmla="*/ 155773 w 1489767"/>
                <a:gd name="connsiteY10" fmla="*/ 927471 h 3011303"/>
                <a:gd name="connsiteX11" fmla="*/ 107833 w 1489767"/>
                <a:gd name="connsiteY11" fmla="*/ 765483 h 3011303"/>
                <a:gd name="connsiteX12" fmla="*/ 28871 w 1489767"/>
                <a:gd name="connsiteY12" fmla="*/ 682555 h 3011303"/>
                <a:gd name="connsiteX13" fmla="*/ 1469 w 1489767"/>
                <a:gd name="connsiteY13" fmla="*/ 629192 h 3011303"/>
                <a:gd name="connsiteX14" fmla="*/ 4353 w 1489767"/>
                <a:gd name="connsiteY14" fmla="*/ 127656 h 3011303"/>
                <a:gd name="connsiteX15" fmla="*/ 9761 w 1489767"/>
                <a:gd name="connsiteY15" fmla="*/ 80783 h 3011303"/>
                <a:gd name="connsiteX16" fmla="*/ 58437 w 1489767"/>
                <a:gd name="connsiteY16" fmla="*/ 32468 h 3011303"/>
                <a:gd name="connsiteX17" fmla="*/ 138841 w 1489767"/>
                <a:gd name="connsiteY17" fmla="*/ 12637 h 3011303"/>
                <a:gd name="connsiteX0" fmla="*/ 138841 w 1489767"/>
                <a:gd name="connsiteY0" fmla="*/ 15074 h 3013740"/>
                <a:gd name="connsiteX1" fmla="*/ 1377769 w 1489767"/>
                <a:gd name="connsiteY1" fmla="*/ 14810 h 3013740"/>
                <a:gd name="connsiteX2" fmla="*/ 1427118 w 1489767"/>
                <a:gd name="connsiteY2" fmla="*/ 32021 h 3013740"/>
                <a:gd name="connsiteX3" fmla="*/ 1487691 w 1489767"/>
                <a:gd name="connsiteY3" fmla="*/ 115670 h 3013740"/>
                <a:gd name="connsiteX4" fmla="*/ 1488004 w 1489767"/>
                <a:gd name="connsiteY4" fmla="*/ 603145 h 3013740"/>
                <a:gd name="connsiteX5" fmla="*/ 1480527 w 1489767"/>
                <a:gd name="connsiteY5" fmla="*/ 677061 h 3013740"/>
                <a:gd name="connsiteX6" fmla="*/ 1410867 w 1489767"/>
                <a:gd name="connsiteY6" fmla="*/ 746000 h 3013740"/>
                <a:gd name="connsiteX7" fmla="*/ 1339643 w 1489767"/>
                <a:gd name="connsiteY7" fmla="*/ 906022 h 3013740"/>
                <a:gd name="connsiteX8" fmla="*/ 1340552 w 1489767"/>
                <a:gd name="connsiteY8" fmla="*/ 3013740 h 3013740"/>
                <a:gd name="connsiteX9" fmla="*/ 155773 w 1489767"/>
                <a:gd name="connsiteY9" fmla="*/ 3013740 h 3013740"/>
                <a:gd name="connsiteX10" fmla="*/ 155773 w 1489767"/>
                <a:gd name="connsiteY10" fmla="*/ 929908 h 3013740"/>
                <a:gd name="connsiteX11" fmla="*/ 107833 w 1489767"/>
                <a:gd name="connsiteY11" fmla="*/ 767920 h 3013740"/>
                <a:gd name="connsiteX12" fmla="*/ 28871 w 1489767"/>
                <a:gd name="connsiteY12" fmla="*/ 684992 h 3013740"/>
                <a:gd name="connsiteX13" fmla="*/ 1469 w 1489767"/>
                <a:gd name="connsiteY13" fmla="*/ 631629 h 3013740"/>
                <a:gd name="connsiteX14" fmla="*/ 4353 w 1489767"/>
                <a:gd name="connsiteY14" fmla="*/ 130093 h 3013740"/>
                <a:gd name="connsiteX15" fmla="*/ 9761 w 1489767"/>
                <a:gd name="connsiteY15" fmla="*/ 83220 h 3013740"/>
                <a:gd name="connsiteX16" fmla="*/ 58437 w 1489767"/>
                <a:gd name="connsiteY16" fmla="*/ 34905 h 3013740"/>
                <a:gd name="connsiteX17" fmla="*/ 138841 w 1489767"/>
                <a:gd name="connsiteY17" fmla="*/ 15074 h 3013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9767" h="3013740">
                  <a:moveTo>
                    <a:pt x="138841" y="15074"/>
                  </a:moveTo>
                  <a:cubicBezTo>
                    <a:pt x="381135" y="4825"/>
                    <a:pt x="965721" y="-12853"/>
                    <a:pt x="1377769" y="14810"/>
                  </a:cubicBezTo>
                  <a:cubicBezTo>
                    <a:pt x="1419833" y="17634"/>
                    <a:pt x="1408798" y="15211"/>
                    <a:pt x="1427118" y="32021"/>
                  </a:cubicBezTo>
                  <a:cubicBezTo>
                    <a:pt x="1445438" y="48831"/>
                    <a:pt x="1486249" y="68437"/>
                    <a:pt x="1487691" y="115670"/>
                  </a:cubicBezTo>
                  <a:cubicBezTo>
                    <a:pt x="1491444" y="217251"/>
                    <a:pt x="1489198" y="509580"/>
                    <a:pt x="1488004" y="603145"/>
                  </a:cubicBezTo>
                  <a:cubicBezTo>
                    <a:pt x="1486810" y="696710"/>
                    <a:pt x="1493383" y="653252"/>
                    <a:pt x="1480527" y="677061"/>
                  </a:cubicBezTo>
                  <a:cubicBezTo>
                    <a:pt x="1467671" y="700870"/>
                    <a:pt x="1434348" y="717432"/>
                    <a:pt x="1410867" y="746000"/>
                  </a:cubicBezTo>
                  <a:cubicBezTo>
                    <a:pt x="1382417" y="780614"/>
                    <a:pt x="1345500" y="831395"/>
                    <a:pt x="1339643" y="906022"/>
                  </a:cubicBezTo>
                  <a:lnTo>
                    <a:pt x="1340552" y="3013740"/>
                  </a:lnTo>
                  <a:lnTo>
                    <a:pt x="155773" y="3013740"/>
                  </a:lnTo>
                  <a:lnTo>
                    <a:pt x="155773" y="929908"/>
                  </a:lnTo>
                  <a:cubicBezTo>
                    <a:pt x="152582" y="850335"/>
                    <a:pt x="128983" y="808739"/>
                    <a:pt x="107833" y="767920"/>
                  </a:cubicBezTo>
                  <a:cubicBezTo>
                    <a:pt x="86683" y="727101"/>
                    <a:pt x="46598" y="707707"/>
                    <a:pt x="28871" y="684992"/>
                  </a:cubicBezTo>
                  <a:cubicBezTo>
                    <a:pt x="11144" y="662277"/>
                    <a:pt x="387" y="656869"/>
                    <a:pt x="1469" y="631629"/>
                  </a:cubicBezTo>
                  <a:cubicBezTo>
                    <a:pt x="-2617" y="539146"/>
                    <a:pt x="2971" y="221494"/>
                    <a:pt x="4353" y="130093"/>
                  </a:cubicBezTo>
                  <a:cubicBezTo>
                    <a:pt x="3632" y="114228"/>
                    <a:pt x="5435" y="98724"/>
                    <a:pt x="9761" y="83220"/>
                  </a:cubicBezTo>
                  <a:cubicBezTo>
                    <a:pt x="16973" y="57981"/>
                    <a:pt x="36443" y="44640"/>
                    <a:pt x="58437" y="34905"/>
                  </a:cubicBezTo>
                  <a:cubicBezTo>
                    <a:pt x="84036" y="23367"/>
                    <a:pt x="88403" y="15225"/>
                    <a:pt x="138841" y="15074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99">
              <a:extLst>
                <a:ext uri="{FF2B5EF4-FFF2-40B4-BE49-F238E27FC236}">
                  <a16:creationId xmlns="" xmlns:a16="http://schemas.microsoft.com/office/drawing/2014/main" id="{94364E92-1D8F-45EF-AE89-870F0A7AAB93}"/>
                </a:ext>
              </a:extLst>
            </p:cNvPr>
            <p:cNvSpPr/>
            <p:nvPr/>
          </p:nvSpPr>
          <p:spPr>
            <a:xfrm>
              <a:off x="7706009" y="3400808"/>
              <a:ext cx="194702" cy="317291"/>
            </a:xfrm>
            <a:custGeom>
              <a:avLst/>
              <a:gdLst>
                <a:gd name="connsiteX0" fmla="*/ 195423 w 194701"/>
                <a:gd name="connsiteY0" fmla="*/ 1442 h 317291"/>
                <a:gd name="connsiteX1" fmla="*/ 153958 w 194701"/>
                <a:gd name="connsiteY1" fmla="*/ 63819 h 317291"/>
                <a:gd name="connsiteX2" fmla="*/ 127638 w 194701"/>
                <a:gd name="connsiteY2" fmla="*/ 103120 h 317291"/>
                <a:gd name="connsiteX3" fmla="*/ 131964 w 194701"/>
                <a:gd name="connsiteY3" fmla="*/ 111773 h 317291"/>
                <a:gd name="connsiteX4" fmla="*/ 183164 w 194701"/>
                <a:gd name="connsiteY4" fmla="*/ 111773 h 317291"/>
                <a:gd name="connsiteX5" fmla="*/ 190375 w 194701"/>
                <a:gd name="connsiteY5" fmla="*/ 113215 h 317291"/>
                <a:gd name="connsiteX6" fmla="*/ 186769 w 194701"/>
                <a:gd name="connsiteY6" fmla="*/ 119345 h 317291"/>
                <a:gd name="connsiteX7" fmla="*/ 116821 w 194701"/>
                <a:gd name="connsiteY7" fmla="*/ 196865 h 317291"/>
                <a:gd name="connsiteX8" fmla="*/ 7211 w 194701"/>
                <a:gd name="connsiteY8" fmla="*/ 315849 h 317291"/>
                <a:gd name="connsiteX9" fmla="*/ 0 w 194701"/>
                <a:gd name="connsiteY9" fmla="*/ 320537 h 317291"/>
                <a:gd name="connsiteX10" fmla="*/ 13340 w 194701"/>
                <a:gd name="connsiteY10" fmla="*/ 293855 h 317291"/>
                <a:gd name="connsiteX11" fmla="*/ 76078 w 194701"/>
                <a:gd name="connsiteY11" fmla="*/ 171986 h 317291"/>
                <a:gd name="connsiteX12" fmla="*/ 69227 w 194701"/>
                <a:gd name="connsiteY12" fmla="*/ 160809 h 317291"/>
                <a:gd name="connsiteX13" fmla="*/ 35695 w 194701"/>
                <a:gd name="connsiteY13" fmla="*/ 160088 h 317291"/>
                <a:gd name="connsiteX14" fmla="*/ 31008 w 194701"/>
                <a:gd name="connsiteY14" fmla="*/ 151074 h 317291"/>
                <a:gd name="connsiteX15" fmla="*/ 106004 w 194701"/>
                <a:gd name="connsiteY15" fmla="*/ 7572 h 317291"/>
                <a:gd name="connsiteX16" fmla="*/ 115018 w 194701"/>
                <a:gd name="connsiteY16" fmla="*/ 721 h 317291"/>
                <a:gd name="connsiteX17" fmla="*/ 187851 w 194701"/>
                <a:gd name="connsiteY17" fmla="*/ 0 h 317291"/>
                <a:gd name="connsiteX18" fmla="*/ 195423 w 194701"/>
                <a:gd name="connsiteY18" fmla="*/ 1442 h 31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4701" h="317291">
                  <a:moveTo>
                    <a:pt x="195423" y="1442"/>
                  </a:moveTo>
                  <a:cubicBezTo>
                    <a:pt x="181361" y="22715"/>
                    <a:pt x="167660" y="43267"/>
                    <a:pt x="153958" y="63819"/>
                  </a:cubicBezTo>
                  <a:cubicBezTo>
                    <a:pt x="145305" y="76799"/>
                    <a:pt x="136652" y="90140"/>
                    <a:pt x="127638" y="103120"/>
                  </a:cubicBezTo>
                  <a:cubicBezTo>
                    <a:pt x="123311" y="109249"/>
                    <a:pt x="124393" y="111773"/>
                    <a:pt x="131964" y="111773"/>
                  </a:cubicBezTo>
                  <a:cubicBezTo>
                    <a:pt x="148911" y="111773"/>
                    <a:pt x="166217" y="111773"/>
                    <a:pt x="183164" y="111773"/>
                  </a:cubicBezTo>
                  <a:cubicBezTo>
                    <a:pt x="185688" y="111773"/>
                    <a:pt x="188933" y="110691"/>
                    <a:pt x="190375" y="113215"/>
                  </a:cubicBezTo>
                  <a:cubicBezTo>
                    <a:pt x="191817" y="116100"/>
                    <a:pt x="188572" y="117542"/>
                    <a:pt x="186769" y="119345"/>
                  </a:cubicBezTo>
                  <a:cubicBezTo>
                    <a:pt x="163333" y="145305"/>
                    <a:pt x="140257" y="171265"/>
                    <a:pt x="116821" y="196865"/>
                  </a:cubicBezTo>
                  <a:cubicBezTo>
                    <a:pt x="80404" y="236526"/>
                    <a:pt x="43988" y="276188"/>
                    <a:pt x="7211" y="315849"/>
                  </a:cubicBezTo>
                  <a:cubicBezTo>
                    <a:pt x="5769" y="317652"/>
                    <a:pt x="4687" y="319815"/>
                    <a:pt x="0" y="320537"/>
                  </a:cubicBezTo>
                  <a:cubicBezTo>
                    <a:pt x="4687" y="310801"/>
                    <a:pt x="9014" y="302509"/>
                    <a:pt x="13340" y="293855"/>
                  </a:cubicBezTo>
                  <a:cubicBezTo>
                    <a:pt x="34253" y="253112"/>
                    <a:pt x="55165" y="212369"/>
                    <a:pt x="76078" y="171986"/>
                  </a:cubicBezTo>
                  <a:cubicBezTo>
                    <a:pt x="81126" y="161891"/>
                    <a:pt x="80404" y="161170"/>
                    <a:pt x="69227" y="160809"/>
                  </a:cubicBezTo>
                  <a:cubicBezTo>
                    <a:pt x="58050" y="160449"/>
                    <a:pt x="46873" y="160449"/>
                    <a:pt x="35695" y="160088"/>
                  </a:cubicBezTo>
                  <a:cubicBezTo>
                    <a:pt x="29926" y="159727"/>
                    <a:pt x="27402" y="157564"/>
                    <a:pt x="31008" y="151074"/>
                  </a:cubicBezTo>
                  <a:cubicBezTo>
                    <a:pt x="56247" y="103480"/>
                    <a:pt x="81126" y="55526"/>
                    <a:pt x="106004" y="7572"/>
                  </a:cubicBezTo>
                  <a:cubicBezTo>
                    <a:pt x="107807" y="3966"/>
                    <a:pt x="110331" y="1082"/>
                    <a:pt x="115018" y="721"/>
                  </a:cubicBezTo>
                  <a:cubicBezTo>
                    <a:pt x="139175" y="361"/>
                    <a:pt x="163693" y="0"/>
                    <a:pt x="187851" y="0"/>
                  </a:cubicBezTo>
                  <a:cubicBezTo>
                    <a:pt x="190375" y="361"/>
                    <a:pt x="192178" y="1082"/>
                    <a:pt x="195423" y="1442"/>
                  </a:cubicBezTo>
                  <a:close/>
                </a:path>
              </a:pathLst>
            </a:custGeom>
            <a:solidFill>
              <a:schemeClr val="bg1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100">
              <a:extLst>
                <a:ext uri="{FF2B5EF4-FFF2-40B4-BE49-F238E27FC236}">
                  <a16:creationId xmlns="" xmlns:a16="http://schemas.microsoft.com/office/drawing/2014/main" id="{054888C5-DFF1-4B29-9410-AAB66CA5E18D}"/>
                </a:ext>
              </a:extLst>
            </p:cNvPr>
            <p:cNvSpPr/>
            <p:nvPr/>
          </p:nvSpPr>
          <p:spPr>
            <a:xfrm>
              <a:off x="7744443" y="3438721"/>
              <a:ext cx="216335" cy="277630"/>
            </a:xfrm>
            <a:custGeom>
              <a:avLst/>
              <a:gdLst>
                <a:gd name="connsiteX0" fmla="*/ 67931 w 216335"/>
                <a:gd name="connsiteY0" fmla="*/ 277937 h 277630"/>
                <a:gd name="connsiteX1" fmla="*/ 4833 w 216335"/>
                <a:gd name="connsiteY1" fmla="*/ 264956 h 277630"/>
                <a:gd name="connsiteX2" fmla="*/ 2670 w 216335"/>
                <a:gd name="connsiteY2" fmla="*/ 255942 h 277630"/>
                <a:gd name="connsiteX3" fmla="*/ 28630 w 216335"/>
                <a:gd name="connsiteY3" fmla="*/ 248371 h 277630"/>
                <a:gd name="connsiteX4" fmla="*/ 191963 w 216335"/>
                <a:gd name="connsiteY4" fmla="*/ 150659 h 277630"/>
                <a:gd name="connsiteX5" fmla="*/ 142206 w 216335"/>
                <a:gd name="connsiteY5" fmla="*/ 24464 h 277630"/>
                <a:gd name="connsiteX6" fmla="*/ 135716 w 216335"/>
                <a:gd name="connsiteY6" fmla="*/ 14729 h 277630"/>
                <a:gd name="connsiteX7" fmla="*/ 145811 w 216335"/>
                <a:gd name="connsiteY7" fmla="*/ 667 h 277630"/>
                <a:gd name="connsiteX8" fmla="*/ 155186 w 216335"/>
                <a:gd name="connsiteY8" fmla="*/ 4273 h 277630"/>
                <a:gd name="connsiteX9" fmla="*/ 216842 w 216335"/>
                <a:gd name="connsiteY9" fmla="*/ 107032 h 277630"/>
                <a:gd name="connsiteX10" fmla="*/ 88843 w 216335"/>
                <a:gd name="connsiteY10" fmla="*/ 276855 h 277630"/>
                <a:gd name="connsiteX11" fmla="*/ 67931 w 216335"/>
                <a:gd name="connsiteY11" fmla="*/ 277937 h 277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335" h="277630">
                  <a:moveTo>
                    <a:pt x="67931" y="277937"/>
                  </a:moveTo>
                  <a:cubicBezTo>
                    <a:pt x="45937" y="278297"/>
                    <a:pt x="24664" y="273970"/>
                    <a:pt x="4833" y="264956"/>
                  </a:cubicBezTo>
                  <a:cubicBezTo>
                    <a:pt x="-575" y="262433"/>
                    <a:pt x="-1657" y="260630"/>
                    <a:pt x="2670" y="255942"/>
                  </a:cubicBezTo>
                  <a:cubicBezTo>
                    <a:pt x="13126" y="244044"/>
                    <a:pt x="13486" y="243683"/>
                    <a:pt x="28630" y="248371"/>
                  </a:cubicBezTo>
                  <a:cubicBezTo>
                    <a:pt x="101823" y="271086"/>
                    <a:pt x="178262" y="226016"/>
                    <a:pt x="191963" y="150659"/>
                  </a:cubicBezTo>
                  <a:cubicBezTo>
                    <a:pt x="200977" y="99460"/>
                    <a:pt x="183670" y="56914"/>
                    <a:pt x="142206" y="24464"/>
                  </a:cubicBezTo>
                  <a:cubicBezTo>
                    <a:pt x="138961" y="21940"/>
                    <a:pt x="133552" y="20137"/>
                    <a:pt x="135716" y="14729"/>
                  </a:cubicBezTo>
                  <a:cubicBezTo>
                    <a:pt x="137879" y="9320"/>
                    <a:pt x="140764" y="3552"/>
                    <a:pt x="145811" y="667"/>
                  </a:cubicBezTo>
                  <a:cubicBezTo>
                    <a:pt x="149417" y="-1496"/>
                    <a:pt x="152662" y="2109"/>
                    <a:pt x="155186" y="4273"/>
                  </a:cubicBezTo>
                  <a:cubicBezTo>
                    <a:pt x="189800" y="30233"/>
                    <a:pt x="210712" y="64125"/>
                    <a:pt x="216842" y="107032"/>
                  </a:cubicBezTo>
                  <a:cubicBezTo>
                    <a:pt x="228019" y="187797"/>
                    <a:pt x="172493" y="263514"/>
                    <a:pt x="88843" y="276855"/>
                  </a:cubicBezTo>
                  <a:cubicBezTo>
                    <a:pt x="81993" y="277576"/>
                    <a:pt x="74781" y="277576"/>
                    <a:pt x="67931" y="277937"/>
                  </a:cubicBezTo>
                  <a:close/>
                </a:path>
              </a:pathLst>
            </a:custGeom>
            <a:solidFill>
              <a:schemeClr val="bg1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101">
              <a:extLst>
                <a:ext uri="{FF2B5EF4-FFF2-40B4-BE49-F238E27FC236}">
                  <a16:creationId xmlns="" xmlns:a16="http://schemas.microsoft.com/office/drawing/2014/main" id="{90808E6B-B60E-4D28-9789-030AB95B03C5}"/>
                </a:ext>
              </a:extLst>
            </p:cNvPr>
            <p:cNvSpPr/>
            <p:nvPr/>
          </p:nvSpPr>
          <p:spPr>
            <a:xfrm>
              <a:off x="7660892" y="3415434"/>
              <a:ext cx="133407" cy="263208"/>
            </a:xfrm>
            <a:custGeom>
              <a:avLst/>
              <a:gdLst>
                <a:gd name="connsiteX0" fmla="*/ 46 w 133406"/>
                <a:gd name="connsiteY0" fmla="*/ 150150 h 263207"/>
                <a:gd name="connsiteX1" fmla="*/ 123357 w 133406"/>
                <a:gd name="connsiteY1" fmla="*/ 1239 h 263207"/>
                <a:gd name="connsiteX2" fmla="*/ 134174 w 133406"/>
                <a:gd name="connsiteY2" fmla="*/ 2321 h 263207"/>
                <a:gd name="connsiteX3" fmla="*/ 131290 w 133406"/>
                <a:gd name="connsiteY3" fmla="*/ 12056 h 263207"/>
                <a:gd name="connsiteX4" fmla="*/ 113262 w 133406"/>
                <a:gd name="connsiteY4" fmla="*/ 28281 h 263207"/>
                <a:gd name="connsiteX5" fmla="*/ 58457 w 133406"/>
                <a:gd name="connsiteY5" fmla="*/ 238126 h 263207"/>
                <a:gd name="connsiteX6" fmla="*/ 56294 w 133406"/>
                <a:gd name="connsiteY6" fmla="*/ 263726 h 263207"/>
                <a:gd name="connsiteX7" fmla="*/ 47640 w 133406"/>
                <a:gd name="connsiteY7" fmla="*/ 260481 h 263207"/>
                <a:gd name="connsiteX8" fmla="*/ 46 w 133406"/>
                <a:gd name="connsiteY8" fmla="*/ 150150 h 263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406" h="263207">
                  <a:moveTo>
                    <a:pt x="46" y="150150"/>
                  </a:moveTo>
                  <a:cubicBezTo>
                    <a:pt x="-1756" y="81644"/>
                    <a:pt x="49082" y="15301"/>
                    <a:pt x="123357" y="1239"/>
                  </a:cubicBezTo>
                  <a:cubicBezTo>
                    <a:pt x="126963" y="518"/>
                    <a:pt x="131650" y="-1645"/>
                    <a:pt x="134174" y="2321"/>
                  </a:cubicBezTo>
                  <a:cubicBezTo>
                    <a:pt x="136338" y="5566"/>
                    <a:pt x="132732" y="8811"/>
                    <a:pt x="131290" y="12056"/>
                  </a:cubicBezTo>
                  <a:cubicBezTo>
                    <a:pt x="128045" y="20709"/>
                    <a:pt x="122276" y="25036"/>
                    <a:pt x="113262" y="28281"/>
                  </a:cubicBezTo>
                  <a:cubicBezTo>
                    <a:pt x="19877" y="59289"/>
                    <a:pt x="-5362" y="169980"/>
                    <a:pt x="58457" y="238126"/>
                  </a:cubicBezTo>
                  <a:cubicBezTo>
                    <a:pt x="64947" y="244977"/>
                    <a:pt x="63865" y="257957"/>
                    <a:pt x="56294" y="263726"/>
                  </a:cubicBezTo>
                  <a:cubicBezTo>
                    <a:pt x="51606" y="267331"/>
                    <a:pt x="49804" y="262644"/>
                    <a:pt x="47640" y="260481"/>
                  </a:cubicBezTo>
                  <a:cubicBezTo>
                    <a:pt x="15911" y="230915"/>
                    <a:pt x="46" y="193777"/>
                    <a:pt x="46" y="150150"/>
                  </a:cubicBezTo>
                  <a:close/>
                </a:path>
              </a:pathLst>
            </a:custGeom>
            <a:solidFill>
              <a:schemeClr val="bg1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102">
              <a:extLst>
                <a:ext uri="{FF2B5EF4-FFF2-40B4-BE49-F238E27FC236}">
                  <a16:creationId xmlns="" xmlns:a16="http://schemas.microsoft.com/office/drawing/2014/main" id="{C1ECE518-1B84-435E-9983-93582C69EFB5}"/>
                </a:ext>
              </a:extLst>
            </p:cNvPr>
            <p:cNvSpPr/>
            <p:nvPr/>
          </p:nvSpPr>
          <p:spPr>
            <a:xfrm>
              <a:off x="7697255" y="5913489"/>
              <a:ext cx="194702" cy="194702"/>
            </a:xfrm>
            <a:custGeom>
              <a:avLst/>
              <a:gdLst>
                <a:gd name="connsiteX0" fmla="*/ 96630 w 194701"/>
                <a:gd name="connsiteY0" fmla="*/ 195783 h 194701"/>
                <a:gd name="connsiteX1" fmla="*/ 0 w 194701"/>
                <a:gd name="connsiteY1" fmla="*/ 98072 h 194701"/>
                <a:gd name="connsiteX2" fmla="*/ 98072 w 194701"/>
                <a:gd name="connsiteY2" fmla="*/ 0 h 194701"/>
                <a:gd name="connsiteX3" fmla="*/ 195423 w 194701"/>
                <a:gd name="connsiteY3" fmla="*/ 97711 h 194701"/>
                <a:gd name="connsiteX4" fmla="*/ 96630 w 194701"/>
                <a:gd name="connsiteY4" fmla="*/ 195783 h 19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01" h="194701">
                  <a:moveTo>
                    <a:pt x="96630" y="195783"/>
                  </a:moveTo>
                  <a:cubicBezTo>
                    <a:pt x="42906" y="195783"/>
                    <a:pt x="0" y="152516"/>
                    <a:pt x="0" y="98072"/>
                  </a:cubicBezTo>
                  <a:cubicBezTo>
                    <a:pt x="0" y="44349"/>
                    <a:pt x="44349" y="0"/>
                    <a:pt x="98072" y="0"/>
                  </a:cubicBezTo>
                  <a:cubicBezTo>
                    <a:pt x="151074" y="360"/>
                    <a:pt x="195423" y="44709"/>
                    <a:pt x="195423" y="97711"/>
                  </a:cubicBezTo>
                  <a:cubicBezTo>
                    <a:pt x="195423" y="152516"/>
                    <a:pt x="151435" y="195783"/>
                    <a:pt x="96630" y="195783"/>
                  </a:cubicBezTo>
                  <a:close/>
                </a:path>
              </a:pathLst>
            </a:custGeom>
            <a:solidFill>
              <a:srgbClr val="C9C9C9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103">
              <a:extLst>
                <a:ext uri="{FF2B5EF4-FFF2-40B4-BE49-F238E27FC236}">
                  <a16:creationId xmlns="" xmlns:a16="http://schemas.microsoft.com/office/drawing/2014/main" id="{B96B0BC7-BDA0-47C1-868A-1055B7AB3A94}"/>
                </a:ext>
              </a:extLst>
            </p:cNvPr>
            <p:cNvSpPr/>
            <p:nvPr/>
          </p:nvSpPr>
          <p:spPr>
            <a:xfrm>
              <a:off x="7718888" y="5935844"/>
              <a:ext cx="151435" cy="151435"/>
            </a:xfrm>
            <a:custGeom>
              <a:avLst/>
              <a:gdLst>
                <a:gd name="connsiteX0" fmla="*/ 76438 w 151434"/>
                <a:gd name="connsiteY0" fmla="*/ 151795 h 151434"/>
                <a:gd name="connsiteX1" fmla="*/ 0 w 151434"/>
                <a:gd name="connsiteY1" fmla="*/ 75717 h 151434"/>
                <a:gd name="connsiteX2" fmla="*/ 76078 w 151434"/>
                <a:gd name="connsiteY2" fmla="*/ 0 h 151434"/>
                <a:gd name="connsiteX3" fmla="*/ 151795 w 151434"/>
                <a:gd name="connsiteY3" fmla="*/ 75717 h 151434"/>
                <a:gd name="connsiteX4" fmla="*/ 76438 w 151434"/>
                <a:gd name="connsiteY4" fmla="*/ 151795 h 151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434" h="151434">
                  <a:moveTo>
                    <a:pt x="76438" y="151795"/>
                  </a:moveTo>
                  <a:cubicBezTo>
                    <a:pt x="33171" y="151795"/>
                    <a:pt x="0" y="118624"/>
                    <a:pt x="0" y="75717"/>
                  </a:cubicBezTo>
                  <a:cubicBezTo>
                    <a:pt x="0" y="33892"/>
                    <a:pt x="34253" y="0"/>
                    <a:pt x="76078" y="0"/>
                  </a:cubicBezTo>
                  <a:cubicBezTo>
                    <a:pt x="116821" y="0"/>
                    <a:pt x="151795" y="34974"/>
                    <a:pt x="151795" y="75717"/>
                  </a:cubicBezTo>
                  <a:cubicBezTo>
                    <a:pt x="152156" y="117182"/>
                    <a:pt x="117903" y="151795"/>
                    <a:pt x="76438" y="151795"/>
                  </a:cubicBezTo>
                  <a:close/>
                </a:path>
              </a:pathLst>
            </a:custGeom>
            <a:solidFill>
              <a:schemeClr val="bg1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="" xmlns:a16="http://schemas.microsoft.com/office/drawing/2014/main" id="{FA3FC142-26BD-45D4-9698-3CA0FCAFCC2D}"/>
                </a:ext>
              </a:extLst>
            </p:cNvPr>
            <p:cNvSpPr/>
            <p:nvPr/>
          </p:nvSpPr>
          <p:spPr>
            <a:xfrm>
              <a:off x="7362296" y="3940926"/>
              <a:ext cx="881926" cy="16995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" name="Freeform: Shape 105">
              <a:extLst>
                <a:ext uri="{FF2B5EF4-FFF2-40B4-BE49-F238E27FC236}">
                  <a16:creationId xmlns="" xmlns:a16="http://schemas.microsoft.com/office/drawing/2014/main" id="{7FB7A0A7-DC58-4275-A5DC-5407CF7ED543}"/>
                </a:ext>
              </a:extLst>
            </p:cNvPr>
            <p:cNvSpPr/>
            <p:nvPr/>
          </p:nvSpPr>
          <p:spPr>
            <a:xfrm>
              <a:off x="7358201" y="3940258"/>
              <a:ext cx="886260" cy="1703096"/>
            </a:xfrm>
            <a:custGeom>
              <a:avLst/>
              <a:gdLst>
                <a:gd name="connsiteX0" fmla="*/ 696642 w 884543"/>
                <a:gd name="connsiteY0" fmla="*/ 9158 h 1702577"/>
                <a:gd name="connsiteX1" fmla="*/ 835817 w 884543"/>
                <a:gd name="connsiteY1" fmla="*/ 10240 h 1702577"/>
                <a:gd name="connsiteX2" fmla="*/ 876200 w 884543"/>
                <a:gd name="connsiteY2" fmla="*/ 10600 h 1702577"/>
                <a:gd name="connsiteX3" fmla="*/ 884493 w 884543"/>
                <a:gd name="connsiteY3" fmla="*/ 19614 h 1702577"/>
                <a:gd name="connsiteX4" fmla="*/ 883771 w 884543"/>
                <a:gd name="connsiteY4" fmla="*/ 131027 h 1702577"/>
                <a:gd name="connsiteX5" fmla="*/ 883050 w 884543"/>
                <a:gd name="connsiteY5" fmla="*/ 134993 h 1702577"/>
                <a:gd name="connsiteX6" fmla="*/ 865023 w 884543"/>
                <a:gd name="connsiteY6" fmla="*/ 152300 h 1702577"/>
                <a:gd name="connsiteX7" fmla="*/ 833293 w 884543"/>
                <a:gd name="connsiteY7" fmla="*/ 152300 h 1702577"/>
                <a:gd name="connsiteX8" fmla="*/ 815986 w 884543"/>
                <a:gd name="connsiteY8" fmla="*/ 168885 h 1702577"/>
                <a:gd name="connsiteX9" fmla="*/ 805891 w 884543"/>
                <a:gd name="connsiteY9" fmla="*/ 336185 h 1702577"/>
                <a:gd name="connsiteX10" fmla="*/ 802646 w 884543"/>
                <a:gd name="connsiteY10" fmla="*/ 527641 h 1702577"/>
                <a:gd name="connsiteX11" fmla="*/ 807694 w 884543"/>
                <a:gd name="connsiteY11" fmla="*/ 665735 h 1702577"/>
                <a:gd name="connsiteX12" fmla="*/ 814544 w 884543"/>
                <a:gd name="connsiteY12" fmla="*/ 777148 h 1702577"/>
                <a:gd name="connsiteX13" fmla="*/ 823558 w 884543"/>
                <a:gd name="connsiteY13" fmla="*/ 905146 h 1702577"/>
                <a:gd name="connsiteX14" fmla="*/ 830409 w 884543"/>
                <a:gd name="connsiteY14" fmla="*/ 1013313 h 1702577"/>
                <a:gd name="connsiteX15" fmla="*/ 835817 w 884543"/>
                <a:gd name="connsiteY15" fmla="*/ 1205491 h 1702577"/>
                <a:gd name="connsiteX16" fmla="*/ 802285 w 884543"/>
                <a:gd name="connsiteY16" fmla="*/ 1459324 h 1702577"/>
                <a:gd name="connsiteX17" fmla="*/ 715751 w 884543"/>
                <a:gd name="connsiteY17" fmla="*/ 1647897 h 1702577"/>
                <a:gd name="connsiteX18" fmla="*/ 687267 w 884543"/>
                <a:gd name="connsiteY18" fmla="*/ 1690442 h 1702577"/>
                <a:gd name="connsiteX19" fmla="*/ 673205 w 884543"/>
                <a:gd name="connsiteY19" fmla="*/ 1701980 h 1702577"/>
                <a:gd name="connsiteX20" fmla="*/ 591719 w 884543"/>
                <a:gd name="connsiteY20" fmla="*/ 1702341 h 1702577"/>
                <a:gd name="connsiteX21" fmla="*/ 637149 w 884543"/>
                <a:gd name="connsiteY21" fmla="*/ 1637801 h 1702577"/>
                <a:gd name="connsiteX22" fmla="*/ 750004 w 884543"/>
                <a:gd name="connsiteY22" fmla="*/ 1368824 h 1702577"/>
                <a:gd name="connsiteX23" fmla="*/ 763705 w 884543"/>
                <a:gd name="connsiteY23" fmla="*/ 1199722 h 1702577"/>
                <a:gd name="connsiteX24" fmla="*/ 751807 w 884543"/>
                <a:gd name="connsiteY24" fmla="*/ 908751 h 1702577"/>
                <a:gd name="connsiteX25" fmla="*/ 731976 w 884543"/>
                <a:gd name="connsiteY25" fmla="*/ 407936 h 1702577"/>
                <a:gd name="connsiteX26" fmla="*/ 744956 w 884543"/>
                <a:gd name="connsiteY26" fmla="*/ 167443 h 1702577"/>
                <a:gd name="connsiteX27" fmla="*/ 727289 w 884543"/>
                <a:gd name="connsiteY27" fmla="*/ 147973 h 1702577"/>
                <a:gd name="connsiteX28" fmla="*/ 709622 w 884543"/>
                <a:gd name="connsiteY28" fmla="*/ 148334 h 1702577"/>
                <a:gd name="connsiteX29" fmla="*/ 697723 w 884543"/>
                <a:gd name="connsiteY29" fmla="*/ 136796 h 1702577"/>
                <a:gd name="connsiteX30" fmla="*/ 697002 w 884543"/>
                <a:gd name="connsiteY30" fmla="*/ 18172 h 1702577"/>
                <a:gd name="connsiteX31" fmla="*/ 696642 w 884543"/>
                <a:gd name="connsiteY31" fmla="*/ 9158 h 1702577"/>
                <a:gd name="connsiteX32" fmla="*/ 17350 w 884543"/>
                <a:gd name="connsiteY32" fmla="*/ 144 h 1702577"/>
                <a:gd name="connsiteX33" fmla="*/ 156527 w 884543"/>
                <a:gd name="connsiteY33" fmla="*/ 1946 h 1702577"/>
                <a:gd name="connsiteX34" fmla="*/ 203760 w 884543"/>
                <a:gd name="connsiteY34" fmla="*/ 3749 h 1702577"/>
                <a:gd name="connsiteX35" fmla="*/ 202318 w 884543"/>
                <a:gd name="connsiteY35" fmla="*/ 85596 h 1702577"/>
                <a:gd name="connsiteX36" fmla="*/ 175997 w 884543"/>
                <a:gd name="connsiteY36" fmla="*/ 191240 h 1702577"/>
                <a:gd name="connsiteX37" fmla="*/ 177439 w 884543"/>
                <a:gd name="connsiteY37" fmla="*/ 205662 h 1702577"/>
                <a:gd name="connsiteX38" fmla="*/ 226475 w 884543"/>
                <a:gd name="connsiteY38" fmla="*/ 314911 h 1702577"/>
                <a:gd name="connsiteX39" fmla="*/ 234768 w 884543"/>
                <a:gd name="connsiteY39" fmla="*/ 439304 h 1702577"/>
                <a:gd name="connsiteX40" fmla="*/ 231162 w 884543"/>
                <a:gd name="connsiteY40" fmla="*/ 475720 h 1702577"/>
                <a:gd name="connsiteX41" fmla="*/ 216740 w 884543"/>
                <a:gd name="connsiteY41" fmla="*/ 508170 h 1702577"/>
                <a:gd name="connsiteX42" fmla="*/ 212053 w 884543"/>
                <a:gd name="connsiteY42" fmla="*/ 515742 h 1702577"/>
                <a:gd name="connsiteX43" fmla="*/ 210507 w 884543"/>
                <a:gd name="connsiteY43" fmla="*/ 516361 h 1702577"/>
                <a:gd name="connsiteX44" fmla="*/ 212052 w 884543"/>
                <a:gd name="connsiteY44" fmla="*/ 516103 h 1702577"/>
                <a:gd name="connsiteX45" fmla="*/ 207004 w 884543"/>
                <a:gd name="connsiteY45" fmla="*/ 548688 h 1702577"/>
                <a:gd name="connsiteX46" fmla="*/ 199806 w 884543"/>
                <a:gd name="connsiteY46" fmla="*/ 580946 h 1702577"/>
                <a:gd name="connsiteX47" fmla="*/ 200019 w 884543"/>
                <a:gd name="connsiteY47" fmla="*/ 592993 h 1702577"/>
                <a:gd name="connsiteX48" fmla="*/ 197270 w 884543"/>
                <a:gd name="connsiteY48" fmla="*/ 605161 h 1702577"/>
                <a:gd name="connsiteX49" fmla="*/ 133811 w 884543"/>
                <a:gd name="connsiteY49" fmla="*/ 890003 h 1702577"/>
                <a:gd name="connsiteX50" fmla="*/ 89102 w 884543"/>
                <a:gd name="connsiteY50" fmla="*/ 1175205 h 1702577"/>
                <a:gd name="connsiteX51" fmla="*/ 99919 w 884543"/>
                <a:gd name="connsiteY51" fmla="*/ 1441658 h 1702577"/>
                <a:gd name="connsiteX52" fmla="*/ 203760 w 884543"/>
                <a:gd name="connsiteY52" fmla="*/ 1684674 h 1702577"/>
                <a:gd name="connsiteX53" fmla="*/ 212052 w 884543"/>
                <a:gd name="connsiteY53" fmla="*/ 1695851 h 1702577"/>
                <a:gd name="connsiteX54" fmla="*/ 198351 w 884543"/>
                <a:gd name="connsiteY54" fmla="*/ 1695851 h 1702577"/>
                <a:gd name="connsiteX55" fmla="*/ 137417 w 884543"/>
                <a:gd name="connsiteY55" fmla="*/ 1695491 h 1702577"/>
                <a:gd name="connsiteX56" fmla="*/ 128042 w 884543"/>
                <a:gd name="connsiteY56" fmla="*/ 1695130 h 1702577"/>
                <a:gd name="connsiteX57" fmla="*/ 93789 w 884543"/>
                <a:gd name="connsiteY57" fmla="*/ 1637441 h 1702577"/>
                <a:gd name="connsiteX58" fmla="*/ 33936 w 884543"/>
                <a:gd name="connsiteY58" fmla="*/ 1449229 h 1702577"/>
                <a:gd name="connsiteX59" fmla="*/ 22758 w 884543"/>
                <a:gd name="connsiteY59" fmla="*/ 1173763 h 1702577"/>
                <a:gd name="connsiteX60" fmla="*/ 80809 w 884543"/>
                <a:gd name="connsiteY60" fmla="*/ 824741 h 1702577"/>
                <a:gd name="connsiteX61" fmla="*/ 135614 w 884543"/>
                <a:gd name="connsiteY61" fmla="*/ 577037 h 1702577"/>
                <a:gd name="connsiteX62" fmla="*/ 136245 w 884543"/>
                <a:gd name="connsiteY62" fmla="*/ 570953 h 1702577"/>
                <a:gd name="connsiteX63" fmla="*/ 140626 w 884543"/>
                <a:gd name="connsiteY63" fmla="*/ 566259 h 1702577"/>
                <a:gd name="connsiteX64" fmla="*/ 139444 w 884543"/>
                <a:gd name="connsiteY64" fmla="*/ 555088 h 1702577"/>
                <a:gd name="connsiteX65" fmla="*/ 141742 w 884543"/>
                <a:gd name="connsiteY65" fmla="*/ 543866 h 1702577"/>
                <a:gd name="connsiteX66" fmla="*/ 146790 w 884543"/>
                <a:gd name="connsiteY66" fmla="*/ 509252 h 1702577"/>
                <a:gd name="connsiteX67" fmla="*/ 146792 w 884543"/>
                <a:gd name="connsiteY67" fmla="*/ 509253 h 1702577"/>
                <a:gd name="connsiteX68" fmla="*/ 146792 w 884543"/>
                <a:gd name="connsiteY68" fmla="*/ 509252 h 1702577"/>
                <a:gd name="connsiteX69" fmla="*/ 137778 w 884543"/>
                <a:gd name="connsiteY69" fmla="*/ 434617 h 1702577"/>
                <a:gd name="connsiteX70" fmla="*/ 110015 w 884543"/>
                <a:gd name="connsiteY70" fmla="*/ 283903 h 1702577"/>
                <a:gd name="connsiteX71" fmla="*/ 96313 w 884543"/>
                <a:gd name="connsiteY71" fmla="*/ 280658 h 1702577"/>
                <a:gd name="connsiteX72" fmla="*/ 9057 w 884543"/>
                <a:gd name="connsiteY72" fmla="*/ 332218 h 1702577"/>
                <a:gd name="connsiteX73" fmla="*/ 43 w 884543"/>
                <a:gd name="connsiteY73" fmla="*/ 326449 h 1702577"/>
                <a:gd name="connsiteX74" fmla="*/ 43 w 884543"/>
                <a:gd name="connsiteY74" fmla="*/ 290033 h 1702577"/>
                <a:gd name="connsiteX75" fmla="*/ 3288 w 884543"/>
                <a:gd name="connsiteY75" fmla="*/ 44492 h 1702577"/>
                <a:gd name="connsiteX76" fmla="*/ 4009 w 884543"/>
                <a:gd name="connsiteY76" fmla="*/ 12763 h 1702577"/>
                <a:gd name="connsiteX77" fmla="*/ 17350 w 884543"/>
                <a:gd name="connsiteY77" fmla="*/ 144 h 1702577"/>
                <a:gd name="connsiteX0" fmla="*/ 696642 w 884543"/>
                <a:gd name="connsiteY0" fmla="*/ 9014 h 1702433"/>
                <a:gd name="connsiteX1" fmla="*/ 835817 w 884543"/>
                <a:gd name="connsiteY1" fmla="*/ 10096 h 1702433"/>
                <a:gd name="connsiteX2" fmla="*/ 876200 w 884543"/>
                <a:gd name="connsiteY2" fmla="*/ 10456 h 1702433"/>
                <a:gd name="connsiteX3" fmla="*/ 884493 w 884543"/>
                <a:gd name="connsiteY3" fmla="*/ 19470 h 1702433"/>
                <a:gd name="connsiteX4" fmla="*/ 883771 w 884543"/>
                <a:gd name="connsiteY4" fmla="*/ 130883 h 1702433"/>
                <a:gd name="connsiteX5" fmla="*/ 883050 w 884543"/>
                <a:gd name="connsiteY5" fmla="*/ 134849 h 1702433"/>
                <a:gd name="connsiteX6" fmla="*/ 865023 w 884543"/>
                <a:gd name="connsiteY6" fmla="*/ 152156 h 1702433"/>
                <a:gd name="connsiteX7" fmla="*/ 833293 w 884543"/>
                <a:gd name="connsiteY7" fmla="*/ 152156 h 1702433"/>
                <a:gd name="connsiteX8" fmla="*/ 815986 w 884543"/>
                <a:gd name="connsiteY8" fmla="*/ 168741 h 1702433"/>
                <a:gd name="connsiteX9" fmla="*/ 805891 w 884543"/>
                <a:gd name="connsiteY9" fmla="*/ 336041 h 1702433"/>
                <a:gd name="connsiteX10" fmla="*/ 802646 w 884543"/>
                <a:gd name="connsiteY10" fmla="*/ 527497 h 1702433"/>
                <a:gd name="connsiteX11" fmla="*/ 807694 w 884543"/>
                <a:gd name="connsiteY11" fmla="*/ 665591 h 1702433"/>
                <a:gd name="connsiteX12" fmla="*/ 814544 w 884543"/>
                <a:gd name="connsiteY12" fmla="*/ 777004 h 1702433"/>
                <a:gd name="connsiteX13" fmla="*/ 823558 w 884543"/>
                <a:gd name="connsiteY13" fmla="*/ 905002 h 1702433"/>
                <a:gd name="connsiteX14" fmla="*/ 830409 w 884543"/>
                <a:gd name="connsiteY14" fmla="*/ 1013169 h 1702433"/>
                <a:gd name="connsiteX15" fmla="*/ 835817 w 884543"/>
                <a:gd name="connsiteY15" fmla="*/ 1205347 h 1702433"/>
                <a:gd name="connsiteX16" fmla="*/ 802285 w 884543"/>
                <a:gd name="connsiteY16" fmla="*/ 1459180 h 1702433"/>
                <a:gd name="connsiteX17" fmla="*/ 715751 w 884543"/>
                <a:gd name="connsiteY17" fmla="*/ 1647753 h 1702433"/>
                <a:gd name="connsiteX18" fmla="*/ 687267 w 884543"/>
                <a:gd name="connsiteY18" fmla="*/ 1690298 h 1702433"/>
                <a:gd name="connsiteX19" fmla="*/ 673205 w 884543"/>
                <a:gd name="connsiteY19" fmla="*/ 1701836 h 1702433"/>
                <a:gd name="connsiteX20" fmla="*/ 591719 w 884543"/>
                <a:gd name="connsiteY20" fmla="*/ 1702197 h 1702433"/>
                <a:gd name="connsiteX21" fmla="*/ 637149 w 884543"/>
                <a:gd name="connsiteY21" fmla="*/ 1637657 h 1702433"/>
                <a:gd name="connsiteX22" fmla="*/ 750004 w 884543"/>
                <a:gd name="connsiteY22" fmla="*/ 1368680 h 1702433"/>
                <a:gd name="connsiteX23" fmla="*/ 763705 w 884543"/>
                <a:gd name="connsiteY23" fmla="*/ 1199578 h 1702433"/>
                <a:gd name="connsiteX24" fmla="*/ 751807 w 884543"/>
                <a:gd name="connsiteY24" fmla="*/ 908607 h 1702433"/>
                <a:gd name="connsiteX25" fmla="*/ 731976 w 884543"/>
                <a:gd name="connsiteY25" fmla="*/ 407792 h 1702433"/>
                <a:gd name="connsiteX26" fmla="*/ 744956 w 884543"/>
                <a:gd name="connsiteY26" fmla="*/ 167299 h 1702433"/>
                <a:gd name="connsiteX27" fmla="*/ 727289 w 884543"/>
                <a:gd name="connsiteY27" fmla="*/ 147829 h 1702433"/>
                <a:gd name="connsiteX28" fmla="*/ 709622 w 884543"/>
                <a:gd name="connsiteY28" fmla="*/ 148190 h 1702433"/>
                <a:gd name="connsiteX29" fmla="*/ 697723 w 884543"/>
                <a:gd name="connsiteY29" fmla="*/ 136652 h 1702433"/>
                <a:gd name="connsiteX30" fmla="*/ 697002 w 884543"/>
                <a:gd name="connsiteY30" fmla="*/ 18028 h 1702433"/>
                <a:gd name="connsiteX31" fmla="*/ 696642 w 884543"/>
                <a:gd name="connsiteY31" fmla="*/ 9014 h 1702433"/>
                <a:gd name="connsiteX32" fmla="*/ 17350 w 884543"/>
                <a:gd name="connsiteY32" fmla="*/ 0 h 1702433"/>
                <a:gd name="connsiteX33" fmla="*/ 156527 w 884543"/>
                <a:gd name="connsiteY33" fmla="*/ 1802 h 1702433"/>
                <a:gd name="connsiteX34" fmla="*/ 203760 w 884543"/>
                <a:gd name="connsiteY34" fmla="*/ 3605 h 1702433"/>
                <a:gd name="connsiteX35" fmla="*/ 202318 w 884543"/>
                <a:gd name="connsiteY35" fmla="*/ 85452 h 1702433"/>
                <a:gd name="connsiteX36" fmla="*/ 175997 w 884543"/>
                <a:gd name="connsiteY36" fmla="*/ 191096 h 1702433"/>
                <a:gd name="connsiteX37" fmla="*/ 177439 w 884543"/>
                <a:gd name="connsiteY37" fmla="*/ 205518 h 1702433"/>
                <a:gd name="connsiteX38" fmla="*/ 226475 w 884543"/>
                <a:gd name="connsiteY38" fmla="*/ 314767 h 1702433"/>
                <a:gd name="connsiteX39" fmla="*/ 234768 w 884543"/>
                <a:gd name="connsiteY39" fmla="*/ 439160 h 1702433"/>
                <a:gd name="connsiteX40" fmla="*/ 231162 w 884543"/>
                <a:gd name="connsiteY40" fmla="*/ 475576 h 1702433"/>
                <a:gd name="connsiteX41" fmla="*/ 216740 w 884543"/>
                <a:gd name="connsiteY41" fmla="*/ 508026 h 1702433"/>
                <a:gd name="connsiteX42" fmla="*/ 212053 w 884543"/>
                <a:gd name="connsiteY42" fmla="*/ 515598 h 1702433"/>
                <a:gd name="connsiteX43" fmla="*/ 210507 w 884543"/>
                <a:gd name="connsiteY43" fmla="*/ 516217 h 1702433"/>
                <a:gd name="connsiteX44" fmla="*/ 212052 w 884543"/>
                <a:gd name="connsiteY44" fmla="*/ 515959 h 1702433"/>
                <a:gd name="connsiteX45" fmla="*/ 207004 w 884543"/>
                <a:gd name="connsiteY45" fmla="*/ 548544 h 1702433"/>
                <a:gd name="connsiteX46" fmla="*/ 199806 w 884543"/>
                <a:gd name="connsiteY46" fmla="*/ 580802 h 1702433"/>
                <a:gd name="connsiteX47" fmla="*/ 200019 w 884543"/>
                <a:gd name="connsiteY47" fmla="*/ 592849 h 1702433"/>
                <a:gd name="connsiteX48" fmla="*/ 197270 w 884543"/>
                <a:gd name="connsiteY48" fmla="*/ 605017 h 1702433"/>
                <a:gd name="connsiteX49" fmla="*/ 133811 w 884543"/>
                <a:gd name="connsiteY49" fmla="*/ 889859 h 1702433"/>
                <a:gd name="connsiteX50" fmla="*/ 89102 w 884543"/>
                <a:gd name="connsiteY50" fmla="*/ 1175061 h 1702433"/>
                <a:gd name="connsiteX51" fmla="*/ 99919 w 884543"/>
                <a:gd name="connsiteY51" fmla="*/ 1441514 h 1702433"/>
                <a:gd name="connsiteX52" fmla="*/ 203760 w 884543"/>
                <a:gd name="connsiteY52" fmla="*/ 1684530 h 1702433"/>
                <a:gd name="connsiteX53" fmla="*/ 212052 w 884543"/>
                <a:gd name="connsiteY53" fmla="*/ 1695707 h 1702433"/>
                <a:gd name="connsiteX54" fmla="*/ 198351 w 884543"/>
                <a:gd name="connsiteY54" fmla="*/ 1695707 h 1702433"/>
                <a:gd name="connsiteX55" fmla="*/ 137417 w 884543"/>
                <a:gd name="connsiteY55" fmla="*/ 1695347 h 1702433"/>
                <a:gd name="connsiteX56" fmla="*/ 128042 w 884543"/>
                <a:gd name="connsiteY56" fmla="*/ 1694986 h 1702433"/>
                <a:gd name="connsiteX57" fmla="*/ 93789 w 884543"/>
                <a:gd name="connsiteY57" fmla="*/ 1637297 h 1702433"/>
                <a:gd name="connsiteX58" fmla="*/ 33936 w 884543"/>
                <a:gd name="connsiteY58" fmla="*/ 1449085 h 1702433"/>
                <a:gd name="connsiteX59" fmla="*/ 22758 w 884543"/>
                <a:gd name="connsiteY59" fmla="*/ 1173619 h 1702433"/>
                <a:gd name="connsiteX60" fmla="*/ 80809 w 884543"/>
                <a:gd name="connsiteY60" fmla="*/ 824597 h 1702433"/>
                <a:gd name="connsiteX61" fmla="*/ 135614 w 884543"/>
                <a:gd name="connsiteY61" fmla="*/ 576893 h 1702433"/>
                <a:gd name="connsiteX62" fmla="*/ 136245 w 884543"/>
                <a:gd name="connsiteY62" fmla="*/ 570809 h 1702433"/>
                <a:gd name="connsiteX63" fmla="*/ 140626 w 884543"/>
                <a:gd name="connsiteY63" fmla="*/ 566115 h 1702433"/>
                <a:gd name="connsiteX64" fmla="*/ 139444 w 884543"/>
                <a:gd name="connsiteY64" fmla="*/ 554944 h 1702433"/>
                <a:gd name="connsiteX65" fmla="*/ 141742 w 884543"/>
                <a:gd name="connsiteY65" fmla="*/ 543722 h 1702433"/>
                <a:gd name="connsiteX66" fmla="*/ 146790 w 884543"/>
                <a:gd name="connsiteY66" fmla="*/ 509108 h 1702433"/>
                <a:gd name="connsiteX67" fmla="*/ 146792 w 884543"/>
                <a:gd name="connsiteY67" fmla="*/ 509109 h 1702433"/>
                <a:gd name="connsiteX68" fmla="*/ 146792 w 884543"/>
                <a:gd name="connsiteY68" fmla="*/ 509108 h 1702433"/>
                <a:gd name="connsiteX69" fmla="*/ 137778 w 884543"/>
                <a:gd name="connsiteY69" fmla="*/ 434473 h 1702433"/>
                <a:gd name="connsiteX70" fmla="*/ 110015 w 884543"/>
                <a:gd name="connsiteY70" fmla="*/ 283759 h 1702433"/>
                <a:gd name="connsiteX71" fmla="*/ 96313 w 884543"/>
                <a:gd name="connsiteY71" fmla="*/ 280514 h 1702433"/>
                <a:gd name="connsiteX72" fmla="*/ 9057 w 884543"/>
                <a:gd name="connsiteY72" fmla="*/ 332074 h 1702433"/>
                <a:gd name="connsiteX73" fmla="*/ 43 w 884543"/>
                <a:gd name="connsiteY73" fmla="*/ 326305 h 1702433"/>
                <a:gd name="connsiteX74" fmla="*/ 43 w 884543"/>
                <a:gd name="connsiteY74" fmla="*/ 289889 h 1702433"/>
                <a:gd name="connsiteX75" fmla="*/ 3288 w 884543"/>
                <a:gd name="connsiteY75" fmla="*/ 44348 h 1702433"/>
                <a:gd name="connsiteX76" fmla="*/ 17350 w 884543"/>
                <a:gd name="connsiteY76" fmla="*/ 0 h 1702433"/>
                <a:gd name="connsiteX0" fmla="*/ 702607 w 890508"/>
                <a:gd name="connsiteY0" fmla="*/ 9014 h 1702433"/>
                <a:gd name="connsiteX1" fmla="*/ 841782 w 890508"/>
                <a:gd name="connsiteY1" fmla="*/ 10096 h 1702433"/>
                <a:gd name="connsiteX2" fmla="*/ 882165 w 890508"/>
                <a:gd name="connsiteY2" fmla="*/ 10456 h 1702433"/>
                <a:gd name="connsiteX3" fmla="*/ 890458 w 890508"/>
                <a:gd name="connsiteY3" fmla="*/ 19470 h 1702433"/>
                <a:gd name="connsiteX4" fmla="*/ 889736 w 890508"/>
                <a:gd name="connsiteY4" fmla="*/ 130883 h 1702433"/>
                <a:gd name="connsiteX5" fmla="*/ 889015 w 890508"/>
                <a:gd name="connsiteY5" fmla="*/ 134849 h 1702433"/>
                <a:gd name="connsiteX6" fmla="*/ 870988 w 890508"/>
                <a:gd name="connsiteY6" fmla="*/ 152156 h 1702433"/>
                <a:gd name="connsiteX7" fmla="*/ 839258 w 890508"/>
                <a:gd name="connsiteY7" fmla="*/ 152156 h 1702433"/>
                <a:gd name="connsiteX8" fmla="*/ 821951 w 890508"/>
                <a:gd name="connsiteY8" fmla="*/ 168741 h 1702433"/>
                <a:gd name="connsiteX9" fmla="*/ 811856 w 890508"/>
                <a:gd name="connsiteY9" fmla="*/ 336041 h 1702433"/>
                <a:gd name="connsiteX10" fmla="*/ 808611 w 890508"/>
                <a:gd name="connsiteY10" fmla="*/ 527497 h 1702433"/>
                <a:gd name="connsiteX11" fmla="*/ 813659 w 890508"/>
                <a:gd name="connsiteY11" fmla="*/ 665591 h 1702433"/>
                <a:gd name="connsiteX12" fmla="*/ 820509 w 890508"/>
                <a:gd name="connsiteY12" fmla="*/ 777004 h 1702433"/>
                <a:gd name="connsiteX13" fmla="*/ 829523 w 890508"/>
                <a:gd name="connsiteY13" fmla="*/ 905002 h 1702433"/>
                <a:gd name="connsiteX14" fmla="*/ 836374 w 890508"/>
                <a:gd name="connsiteY14" fmla="*/ 1013169 h 1702433"/>
                <a:gd name="connsiteX15" fmla="*/ 841782 w 890508"/>
                <a:gd name="connsiteY15" fmla="*/ 1205347 h 1702433"/>
                <a:gd name="connsiteX16" fmla="*/ 808250 w 890508"/>
                <a:gd name="connsiteY16" fmla="*/ 1459180 h 1702433"/>
                <a:gd name="connsiteX17" fmla="*/ 721716 w 890508"/>
                <a:gd name="connsiteY17" fmla="*/ 1647753 h 1702433"/>
                <a:gd name="connsiteX18" fmla="*/ 693232 w 890508"/>
                <a:gd name="connsiteY18" fmla="*/ 1690298 h 1702433"/>
                <a:gd name="connsiteX19" fmla="*/ 679170 w 890508"/>
                <a:gd name="connsiteY19" fmla="*/ 1701836 h 1702433"/>
                <a:gd name="connsiteX20" fmla="*/ 597684 w 890508"/>
                <a:gd name="connsiteY20" fmla="*/ 1702197 h 1702433"/>
                <a:gd name="connsiteX21" fmla="*/ 643114 w 890508"/>
                <a:gd name="connsiteY21" fmla="*/ 1637657 h 1702433"/>
                <a:gd name="connsiteX22" fmla="*/ 755969 w 890508"/>
                <a:gd name="connsiteY22" fmla="*/ 1368680 h 1702433"/>
                <a:gd name="connsiteX23" fmla="*/ 769670 w 890508"/>
                <a:gd name="connsiteY23" fmla="*/ 1199578 h 1702433"/>
                <a:gd name="connsiteX24" fmla="*/ 757772 w 890508"/>
                <a:gd name="connsiteY24" fmla="*/ 908607 h 1702433"/>
                <a:gd name="connsiteX25" fmla="*/ 737941 w 890508"/>
                <a:gd name="connsiteY25" fmla="*/ 407792 h 1702433"/>
                <a:gd name="connsiteX26" fmla="*/ 750921 w 890508"/>
                <a:gd name="connsiteY26" fmla="*/ 167299 h 1702433"/>
                <a:gd name="connsiteX27" fmla="*/ 733254 w 890508"/>
                <a:gd name="connsiteY27" fmla="*/ 147829 h 1702433"/>
                <a:gd name="connsiteX28" fmla="*/ 715587 w 890508"/>
                <a:gd name="connsiteY28" fmla="*/ 148190 h 1702433"/>
                <a:gd name="connsiteX29" fmla="*/ 703688 w 890508"/>
                <a:gd name="connsiteY29" fmla="*/ 136652 h 1702433"/>
                <a:gd name="connsiteX30" fmla="*/ 702967 w 890508"/>
                <a:gd name="connsiteY30" fmla="*/ 18028 h 1702433"/>
                <a:gd name="connsiteX31" fmla="*/ 702607 w 890508"/>
                <a:gd name="connsiteY31" fmla="*/ 9014 h 1702433"/>
                <a:gd name="connsiteX32" fmla="*/ 11220 w 890508"/>
                <a:gd name="connsiteY32" fmla="*/ 0 h 1702433"/>
                <a:gd name="connsiteX33" fmla="*/ 162492 w 890508"/>
                <a:gd name="connsiteY33" fmla="*/ 1802 h 1702433"/>
                <a:gd name="connsiteX34" fmla="*/ 209725 w 890508"/>
                <a:gd name="connsiteY34" fmla="*/ 3605 h 1702433"/>
                <a:gd name="connsiteX35" fmla="*/ 208283 w 890508"/>
                <a:gd name="connsiteY35" fmla="*/ 85452 h 1702433"/>
                <a:gd name="connsiteX36" fmla="*/ 181962 w 890508"/>
                <a:gd name="connsiteY36" fmla="*/ 191096 h 1702433"/>
                <a:gd name="connsiteX37" fmla="*/ 183404 w 890508"/>
                <a:gd name="connsiteY37" fmla="*/ 205518 h 1702433"/>
                <a:gd name="connsiteX38" fmla="*/ 232440 w 890508"/>
                <a:gd name="connsiteY38" fmla="*/ 314767 h 1702433"/>
                <a:gd name="connsiteX39" fmla="*/ 240733 w 890508"/>
                <a:gd name="connsiteY39" fmla="*/ 439160 h 1702433"/>
                <a:gd name="connsiteX40" fmla="*/ 237127 w 890508"/>
                <a:gd name="connsiteY40" fmla="*/ 475576 h 1702433"/>
                <a:gd name="connsiteX41" fmla="*/ 222705 w 890508"/>
                <a:gd name="connsiteY41" fmla="*/ 508026 h 1702433"/>
                <a:gd name="connsiteX42" fmla="*/ 218018 w 890508"/>
                <a:gd name="connsiteY42" fmla="*/ 515598 h 1702433"/>
                <a:gd name="connsiteX43" fmla="*/ 216472 w 890508"/>
                <a:gd name="connsiteY43" fmla="*/ 516217 h 1702433"/>
                <a:gd name="connsiteX44" fmla="*/ 218017 w 890508"/>
                <a:gd name="connsiteY44" fmla="*/ 515959 h 1702433"/>
                <a:gd name="connsiteX45" fmla="*/ 212969 w 890508"/>
                <a:gd name="connsiteY45" fmla="*/ 548544 h 1702433"/>
                <a:gd name="connsiteX46" fmla="*/ 205771 w 890508"/>
                <a:gd name="connsiteY46" fmla="*/ 580802 h 1702433"/>
                <a:gd name="connsiteX47" fmla="*/ 205984 w 890508"/>
                <a:gd name="connsiteY47" fmla="*/ 592849 h 1702433"/>
                <a:gd name="connsiteX48" fmla="*/ 203235 w 890508"/>
                <a:gd name="connsiteY48" fmla="*/ 605017 h 1702433"/>
                <a:gd name="connsiteX49" fmla="*/ 139776 w 890508"/>
                <a:gd name="connsiteY49" fmla="*/ 889859 h 1702433"/>
                <a:gd name="connsiteX50" fmla="*/ 95067 w 890508"/>
                <a:gd name="connsiteY50" fmla="*/ 1175061 h 1702433"/>
                <a:gd name="connsiteX51" fmla="*/ 105884 w 890508"/>
                <a:gd name="connsiteY51" fmla="*/ 1441514 h 1702433"/>
                <a:gd name="connsiteX52" fmla="*/ 209725 w 890508"/>
                <a:gd name="connsiteY52" fmla="*/ 1684530 h 1702433"/>
                <a:gd name="connsiteX53" fmla="*/ 218017 w 890508"/>
                <a:gd name="connsiteY53" fmla="*/ 1695707 h 1702433"/>
                <a:gd name="connsiteX54" fmla="*/ 204316 w 890508"/>
                <a:gd name="connsiteY54" fmla="*/ 1695707 h 1702433"/>
                <a:gd name="connsiteX55" fmla="*/ 143382 w 890508"/>
                <a:gd name="connsiteY55" fmla="*/ 1695347 h 1702433"/>
                <a:gd name="connsiteX56" fmla="*/ 134007 w 890508"/>
                <a:gd name="connsiteY56" fmla="*/ 1694986 h 1702433"/>
                <a:gd name="connsiteX57" fmla="*/ 99754 w 890508"/>
                <a:gd name="connsiteY57" fmla="*/ 1637297 h 1702433"/>
                <a:gd name="connsiteX58" fmla="*/ 39901 w 890508"/>
                <a:gd name="connsiteY58" fmla="*/ 1449085 h 1702433"/>
                <a:gd name="connsiteX59" fmla="*/ 28723 w 890508"/>
                <a:gd name="connsiteY59" fmla="*/ 1173619 h 1702433"/>
                <a:gd name="connsiteX60" fmla="*/ 86774 w 890508"/>
                <a:gd name="connsiteY60" fmla="*/ 824597 h 1702433"/>
                <a:gd name="connsiteX61" fmla="*/ 141579 w 890508"/>
                <a:gd name="connsiteY61" fmla="*/ 576893 h 1702433"/>
                <a:gd name="connsiteX62" fmla="*/ 142210 w 890508"/>
                <a:gd name="connsiteY62" fmla="*/ 570809 h 1702433"/>
                <a:gd name="connsiteX63" fmla="*/ 146591 w 890508"/>
                <a:gd name="connsiteY63" fmla="*/ 566115 h 1702433"/>
                <a:gd name="connsiteX64" fmla="*/ 145409 w 890508"/>
                <a:gd name="connsiteY64" fmla="*/ 554944 h 1702433"/>
                <a:gd name="connsiteX65" fmla="*/ 147707 w 890508"/>
                <a:gd name="connsiteY65" fmla="*/ 543722 h 1702433"/>
                <a:gd name="connsiteX66" fmla="*/ 152755 w 890508"/>
                <a:gd name="connsiteY66" fmla="*/ 509108 h 1702433"/>
                <a:gd name="connsiteX67" fmla="*/ 152757 w 890508"/>
                <a:gd name="connsiteY67" fmla="*/ 509109 h 1702433"/>
                <a:gd name="connsiteX68" fmla="*/ 152757 w 890508"/>
                <a:gd name="connsiteY68" fmla="*/ 509108 h 1702433"/>
                <a:gd name="connsiteX69" fmla="*/ 143743 w 890508"/>
                <a:gd name="connsiteY69" fmla="*/ 434473 h 1702433"/>
                <a:gd name="connsiteX70" fmla="*/ 115980 w 890508"/>
                <a:gd name="connsiteY70" fmla="*/ 283759 h 1702433"/>
                <a:gd name="connsiteX71" fmla="*/ 102278 w 890508"/>
                <a:gd name="connsiteY71" fmla="*/ 280514 h 1702433"/>
                <a:gd name="connsiteX72" fmla="*/ 15022 w 890508"/>
                <a:gd name="connsiteY72" fmla="*/ 332074 h 1702433"/>
                <a:gd name="connsiteX73" fmla="*/ 6008 w 890508"/>
                <a:gd name="connsiteY73" fmla="*/ 326305 h 1702433"/>
                <a:gd name="connsiteX74" fmla="*/ 6008 w 890508"/>
                <a:gd name="connsiteY74" fmla="*/ 289889 h 1702433"/>
                <a:gd name="connsiteX75" fmla="*/ 9253 w 890508"/>
                <a:gd name="connsiteY75" fmla="*/ 44348 h 1702433"/>
                <a:gd name="connsiteX76" fmla="*/ 11220 w 890508"/>
                <a:gd name="connsiteY76" fmla="*/ 0 h 1702433"/>
                <a:gd name="connsiteX0" fmla="*/ 696643 w 884544"/>
                <a:gd name="connsiteY0" fmla="*/ 9014 h 1702433"/>
                <a:gd name="connsiteX1" fmla="*/ 835818 w 884544"/>
                <a:gd name="connsiteY1" fmla="*/ 10096 h 1702433"/>
                <a:gd name="connsiteX2" fmla="*/ 876201 w 884544"/>
                <a:gd name="connsiteY2" fmla="*/ 10456 h 1702433"/>
                <a:gd name="connsiteX3" fmla="*/ 884494 w 884544"/>
                <a:gd name="connsiteY3" fmla="*/ 19470 h 1702433"/>
                <a:gd name="connsiteX4" fmla="*/ 883772 w 884544"/>
                <a:gd name="connsiteY4" fmla="*/ 130883 h 1702433"/>
                <a:gd name="connsiteX5" fmla="*/ 883051 w 884544"/>
                <a:gd name="connsiteY5" fmla="*/ 134849 h 1702433"/>
                <a:gd name="connsiteX6" fmla="*/ 865024 w 884544"/>
                <a:gd name="connsiteY6" fmla="*/ 152156 h 1702433"/>
                <a:gd name="connsiteX7" fmla="*/ 833294 w 884544"/>
                <a:gd name="connsiteY7" fmla="*/ 152156 h 1702433"/>
                <a:gd name="connsiteX8" fmla="*/ 815987 w 884544"/>
                <a:gd name="connsiteY8" fmla="*/ 168741 h 1702433"/>
                <a:gd name="connsiteX9" fmla="*/ 805892 w 884544"/>
                <a:gd name="connsiteY9" fmla="*/ 336041 h 1702433"/>
                <a:gd name="connsiteX10" fmla="*/ 802647 w 884544"/>
                <a:gd name="connsiteY10" fmla="*/ 527497 h 1702433"/>
                <a:gd name="connsiteX11" fmla="*/ 807695 w 884544"/>
                <a:gd name="connsiteY11" fmla="*/ 665591 h 1702433"/>
                <a:gd name="connsiteX12" fmla="*/ 814545 w 884544"/>
                <a:gd name="connsiteY12" fmla="*/ 777004 h 1702433"/>
                <a:gd name="connsiteX13" fmla="*/ 823559 w 884544"/>
                <a:gd name="connsiteY13" fmla="*/ 905002 h 1702433"/>
                <a:gd name="connsiteX14" fmla="*/ 830410 w 884544"/>
                <a:gd name="connsiteY14" fmla="*/ 1013169 h 1702433"/>
                <a:gd name="connsiteX15" fmla="*/ 835818 w 884544"/>
                <a:gd name="connsiteY15" fmla="*/ 1205347 h 1702433"/>
                <a:gd name="connsiteX16" fmla="*/ 802286 w 884544"/>
                <a:gd name="connsiteY16" fmla="*/ 1459180 h 1702433"/>
                <a:gd name="connsiteX17" fmla="*/ 715752 w 884544"/>
                <a:gd name="connsiteY17" fmla="*/ 1647753 h 1702433"/>
                <a:gd name="connsiteX18" fmla="*/ 687268 w 884544"/>
                <a:gd name="connsiteY18" fmla="*/ 1690298 h 1702433"/>
                <a:gd name="connsiteX19" fmla="*/ 673206 w 884544"/>
                <a:gd name="connsiteY19" fmla="*/ 1701836 h 1702433"/>
                <a:gd name="connsiteX20" fmla="*/ 591720 w 884544"/>
                <a:gd name="connsiteY20" fmla="*/ 1702197 h 1702433"/>
                <a:gd name="connsiteX21" fmla="*/ 637150 w 884544"/>
                <a:gd name="connsiteY21" fmla="*/ 1637657 h 1702433"/>
                <a:gd name="connsiteX22" fmla="*/ 750005 w 884544"/>
                <a:gd name="connsiteY22" fmla="*/ 1368680 h 1702433"/>
                <a:gd name="connsiteX23" fmla="*/ 763706 w 884544"/>
                <a:gd name="connsiteY23" fmla="*/ 1199578 h 1702433"/>
                <a:gd name="connsiteX24" fmla="*/ 751808 w 884544"/>
                <a:gd name="connsiteY24" fmla="*/ 908607 h 1702433"/>
                <a:gd name="connsiteX25" fmla="*/ 731977 w 884544"/>
                <a:gd name="connsiteY25" fmla="*/ 407792 h 1702433"/>
                <a:gd name="connsiteX26" fmla="*/ 744957 w 884544"/>
                <a:gd name="connsiteY26" fmla="*/ 167299 h 1702433"/>
                <a:gd name="connsiteX27" fmla="*/ 727290 w 884544"/>
                <a:gd name="connsiteY27" fmla="*/ 147829 h 1702433"/>
                <a:gd name="connsiteX28" fmla="*/ 709623 w 884544"/>
                <a:gd name="connsiteY28" fmla="*/ 148190 h 1702433"/>
                <a:gd name="connsiteX29" fmla="*/ 697724 w 884544"/>
                <a:gd name="connsiteY29" fmla="*/ 136652 h 1702433"/>
                <a:gd name="connsiteX30" fmla="*/ 697003 w 884544"/>
                <a:gd name="connsiteY30" fmla="*/ 18028 h 1702433"/>
                <a:gd name="connsiteX31" fmla="*/ 696643 w 884544"/>
                <a:gd name="connsiteY31" fmla="*/ 9014 h 1702433"/>
                <a:gd name="connsiteX32" fmla="*/ 5256 w 884544"/>
                <a:gd name="connsiteY32" fmla="*/ 0 h 1702433"/>
                <a:gd name="connsiteX33" fmla="*/ 156528 w 884544"/>
                <a:gd name="connsiteY33" fmla="*/ 1802 h 1702433"/>
                <a:gd name="connsiteX34" fmla="*/ 203761 w 884544"/>
                <a:gd name="connsiteY34" fmla="*/ 3605 h 1702433"/>
                <a:gd name="connsiteX35" fmla="*/ 202319 w 884544"/>
                <a:gd name="connsiteY35" fmla="*/ 85452 h 1702433"/>
                <a:gd name="connsiteX36" fmla="*/ 175998 w 884544"/>
                <a:gd name="connsiteY36" fmla="*/ 191096 h 1702433"/>
                <a:gd name="connsiteX37" fmla="*/ 177440 w 884544"/>
                <a:gd name="connsiteY37" fmla="*/ 205518 h 1702433"/>
                <a:gd name="connsiteX38" fmla="*/ 226476 w 884544"/>
                <a:gd name="connsiteY38" fmla="*/ 314767 h 1702433"/>
                <a:gd name="connsiteX39" fmla="*/ 234769 w 884544"/>
                <a:gd name="connsiteY39" fmla="*/ 439160 h 1702433"/>
                <a:gd name="connsiteX40" fmla="*/ 231163 w 884544"/>
                <a:gd name="connsiteY40" fmla="*/ 475576 h 1702433"/>
                <a:gd name="connsiteX41" fmla="*/ 216741 w 884544"/>
                <a:gd name="connsiteY41" fmla="*/ 508026 h 1702433"/>
                <a:gd name="connsiteX42" fmla="*/ 212054 w 884544"/>
                <a:gd name="connsiteY42" fmla="*/ 515598 h 1702433"/>
                <a:gd name="connsiteX43" fmla="*/ 210508 w 884544"/>
                <a:gd name="connsiteY43" fmla="*/ 516217 h 1702433"/>
                <a:gd name="connsiteX44" fmla="*/ 212053 w 884544"/>
                <a:gd name="connsiteY44" fmla="*/ 515959 h 1702433"/>
                <a:gd name="connsiteX45" fmla="*/ 207005 w 884544"/>
                <a:gd name="connsiteY45" fmla="*/ 548544 h 1702433"/>
                <a:gd name="connsiteX46" fmla="*/ 199807 w 884544"/>
                <a:gd name="connsiteY46" fmla="*/ 580802 h 1702433"/>
                <a:gd name="connsiteX47" fmla="*/ 200020 w 884544"/>
                <a:gd name="connsiteY47" fmla="*/ 592849 h 1702433"/>
                <a:gd name="connsiteX48" fmla="*/ 197271 w 884544"/>
                <a:gd name="connsiteY48" fmla="*/ 605017 h 1702433"/>
                <a:gd name="connsiteX49" fmla="*/ 133812 w 884544"/>
                <a:gd name="connsiteY49" fmla="*/ 889859 h 1702433"/>
                <a:gd name="connsiteX50" fmla="*/ 89103 w 884544"/>
                <a:gd name="connsiteY50" fmla="*/ 1175061 h 1702433"/>
                <a:gd name="connsiteX51" fmla="*/ 99920 w 884544"/>
                <a:gd name="connsiteY51" fmla="*/ 1441514 h 1702433"/>
                <a:gd name="connsiteX52" fmla="*/ 203761 w 884544"/>
                <a:gd name="connsiteY52" fmla="*/ 1684530 h 1702433"/>
                <a:gd name="connsiteX53" fmla="*/ 212053 w 884544"/>
                <a:gd name="connsiteY53" fmla="*/ 1695707 h 1702433"/>
                <a:gd name="connsiteX54" fmla="*/ 198352 w 884544"/>
                <a:gd name="connsiteY54" fmla="*/ 1695707 h 1702433"/>
                <a:gd name="connsiteX55" fmla="*/ 137418 w 884544"/>
                <a:gd name="connsiteY55" fmla="*/ 1695347 h 1702433"/>
                <a:gd name="connsiteX56" fmla="*/ 128043 w 884544"/>
                <a:gd name="connsiteY56" fmla="*/ 1694986 h 1702433"/>
                <a:gd name="connsiteX57" fmla="*/ 93790 w 884544"/>
                <a:gd name="connsiteY57" fmla="*/ 1637297 h 1702433"/>
                <a:gd name="connsiteX58" fmla="*/ 33937 w 884544"/>
                <a:gd name="connsiteY58" fmla="*/ 1449085 h 1702433"/>
                <a:gd name="connsiteX59" fmla="*/ 22759 w 884544"/>
                <a:gd name="connsiteY59" fmla="*/ 1173619 h 1702433"/>
                <a:gd name="connsiteX60" fmla="*/ 80810 w 884544"/>
                <a:gd name="connsiteY60" fmla="*/ 824597 h 1702433"/>
                <a:gd name="connsiteX61" fmla="*/ 135615 w 884544"/>
                <a:gd name="connsiteY61" fmla="*/ 576893 h 1702433"/>
                <a:gd name="connsiteX62" fmla="*/ 136246 w 884544"/>
                <a:gd name="connsiteY62" fmla="*/ 570809 h 1702433"/>
                <a:gd name="connsiteX63" fmla="*/ 140627 w 884544"/>
                <a:gd name="connsiteY63" fmla="*/ 566115 h 1702433"/>
                <a:gd name="connsiteX64" fmla="*/ 139445 w 884544"/>
                <a:gd name="connsiteY64" fmla="*/ 554944 h 1702433"/>
                <a:gd name="connsiteX65" fmla="*/ 141743 w 884544"/>
                <a:gd name="connsiteY65" fmla="*/ 543722 h 1702433"/>
                <a:gd name="connsiteX66" fmla="*/ 146791 w 884544"/>
                <a:gd name="connsiteY66" fmla="*/ 509108 h 1702433"/>
                <a:gd name="connsiteX67" fmla="*/ 146793 w 884544"/>
                <a:gd name="connsiteY67" fmla="*/ 509109 h 1702433"/>
                <a:gd name="connsiteX68" fmla="*/ 146793 w 884544"/>
                <a:gd name="connsiteY68" fmla="*/ 509108 h 1702433"/>
                <a:gd name="connsiteX69" fmla="*/ 137779 w 884544"/>
                <a:gd name="connsiteY69" fmla="*/ 434473 h 1702433"/>
                <a:gd name="connsiteX70" fmla="*/ 110016 w 884544"/>
                <a:gd name="connsiteY70" fmla="*/ 283759 h 1702433"/>
                <a:gd name="connsiteX71" fmla="*/ 96314 w 884544"/>
                <a:gd name="connsiteY71" fmla="*/ 280514 h 1702433"/>
                <a:gd name="connsiteX72" fmla="*/ 9058 w 884544"/>
                <a:gd name="connsiteY72" fmla="*/ 332074 h 1702433"/>
                <a:gd name="connsiteX73" fmla="*/ 44 w 884544"/>
                <a:gd name="connsiteY73" fmla="*/ 326305 h 1702433"/>
                <a:gd name="connsiteX74" fmla="*/ 44 w 884544"/>
                <a:gd name="connsiteY74" fmla="*/ 289889 h 1702433"/>
                <a:gd name="connsiteX75" fmla="*/ 3289 w 884544"/>
                <a:gd name="connsiteY75" fmla="*/ 44348 h 1702433"/>
                <a:gd name="connsiteX76" fmla="*/ 5256 w 884544"/>
                <a:gd name="connsiteY76" fmla="*/ 0 h 1702433"/>
                <a:gd name="connsiteX0" fmla="*/ 704268 w 892169"/>
                <a:gd name="connsiteY0" fmla="*/ 9014 h 1702433"/>
                <a:gd name="connsiteX1" fmla="*/ 843443 w 892169"/>
                <a:gd name="connsiteY1" fmla="*/ 10096 h 1702433"/>
                <a:gd name="connsiteX2" fmla="*/ 883826 w 892169"/>
                <a:gd name="connsiteY2" fmla="*/ 10456 h 1702433"/>
                <a:gd name="connsiteX3" fmla="*/ 892119 w 892169"/>
                <a:gd name="connsiteY3" fmla="*/ 19470 h 1702433"/>
                <a:gd name="connsiteX4" fmla="*/ 891397 w 892169"/>
                <a:gd name="connsiteY4" fmla="*/ 130883 h 1702433"/>
                <a:gd name="connsiteX5" fmla="*/ 890676 w 892169"/>
                <a:gd name="connsiteY5" fmla="*/ 134849 h 1702433"/>
                <a:gd name="connsiteX6" fmla="*/ 872649 w 892169"/>
                <a:gd name="connsiteY6" fmla="*/ 152156 h 1702433"/>
                <a:gd name="connsiteX7" fmla="*/ 840919 w 892169"/>
                <a:gd name="connsiteY7" fmla="*/ 152156 h 1702433"/>
                <a:gd name="connsiteX8" fmla="*/ 823612 w 892169"/>
                <a:gd name="connsiteY8" fmla="*/ 168741 h 1702433"/>
                <a:gd name="connsiteX9" fmla="*/ 813517 w 892169"/>
                <a:gd name="connsiteY9" fmla="*/ 336041 h 1702433"/>
                <a:gd name="connsiteX10" fmla="*/ 810272 w 892169"/>
                <a:gd name="connsiteY10" fmla="*/ 527497 h 1702433"/>
                <a:gd name="connsiteX11" fmla="*/ 815320 w 892169"/>
                <a:gd name="connsiteY11" fmla="*/ 665591 h 1702433"/>
                <a:gd name="connsiteX12" fmla="*/ 822170 w 892169"/>
                <a:gd name="connsiteY12" fmla="*/ 777004 h 1702433"/>
                <a:gd name="connsiteX13" fmla="*/ 831184 w 892169"/>
                <a:gd name="connsiteY13" fmla="*/ 905002 h 1702433"/>
                <a:gd name="connsiteX14" fmla="*/ 838035 w 892169"/>
                <a:gd name="connsiteY14" fmla="*/ 1013169 h 1702433"/>
                <a:gd name="connsiteX15" fmla="*/ 843443 w 892169"/>
                <a:gd name="connsiteY15" fmla="*/ 1205347 h 1702433"/>
                <a:gd name="connsiteX16" fmla="*/ 809911 w 892169"/>
                <a:gd name="connsiteY16" fmla="*/ 1459180 h 1702433"/>
                <a:gd name="connsiteX17" fmla="*/ 723377 w 892169"/>
                <a:gd name="connsiteY17" fmla="*/ 1647753 h 1702433"/>
                <a:gd name="connsiteX18" fmla="*/ 694893 w 892169"/>
                <a:gd name="connsiteY18" fmla="*/ 1690298 h 1702433"/>
                <a:gd name="connsiteX19" fmla="*/ 680831 w 892169"/>
                <a:gd name="connsiteY19" fmla="*/ 1701836 h 1702433"/>
                <a:gd name="connsiteX20" fmla="*/ 599345 w 892169"/>
                <a:gd name="connsiteY20" fmla="*/ 1702197 h 1702433"/>
                <a:gd name="connsiteX21" fmla="*/ 644775 w 892169"/>
                <a:gd name="connsiteY21" fmla="*/ 1637657 h 1702433"/>
                <a:gd name="connsiteX22" fmla="*/ 757630 w 892169"/>
                <a:gd name="connsiteY22" fmla="*/ 1368680 h 1702433"/>
                <a:gd name="connsiteX23" fmla="*/ 771331 w 892169"/>
                <a:gd name="connsiteY23" fmla="*/ 1199578 h 1702433"/>
                <a:gd name="connsiteX24" fmla="*/ 759433 w 892169"/>
                <a:gd name="connsiteY24" fmla="*/ 908607 h 1702433"/>
                <a:gd name="connsiteX25" fmla="*/ 739602 w 892169"/>
                <a:gd name="connsiteY25" fmla="*/ 407792 h 1702433"/>
                <a:gd name="connsiteX26" fmla="*/ 752582 w 892169"/>
                <a:gd name="connsiteY26" fmla="*/ 167299 h 1702433"/>
                <a:gd name="connsiteX27" fmla="*/ 734915 w 892169"/>
                <a:gd name="connsiteY27" fmla="*/ 147829 h 1702433"/>
                <a:gd name="connsiteX28" fmla="*/ 717248 w 892169"/>
                <a:gd name="connsiteY28" fmla="*/ 148190 h 1702433"/>
                <a:gd name="connsiteX29" fmla="*/ 705349 w 892169"/>
                <a:gd name="connsiteY29" fmla="*/ 136652 h 1702433"/>
                <a:gd name="connsiteX30" fmla="*/ 704628 w 892169"/>
                <a:gd name="connsiteY30" fmla="*/ 18028 h 1702433"/>
                <a:gd name="connsiteX31" fmla="*/ 704268 w 892169"/>
                <a:gd name="connsiteY31" fmla="*/ 9014 h 1702433"/>
                <a:gd name="connsiteX32" fmla="*/ 12881 w 892169"/>
                <a:gd name="connsiteY32" fmla="*/ 0 h 1702433"/>
                <a:gd name="connsiteX33" fmla="*/ 164153 w 892169"/>
                <a:gd name="connsiteY33" fmla="*/ 1802 h 1702433"/>
                <a:gd name="connsiteX34" fmla="*/ 211386 w 892169"/>
                <a:gd name="connsiteY34" fmla="*/ 3605 h 1702433"/>
                <a:gd name="connsiteX35" fmla="*/ 209944 w 892169"/>
                <a:gd name="connsiteY35" fmla="*/ 85452 h 1702433"/>
                <a:gd name="connsiteX36" fmla="*/ 183623 w 892169"/>
                <a:gd name="connsiteY36" fmla="*/ 191096 h 1702433"/>
                <a:gd name="connsiteX37" fmla="*/ 185065 w 892169"/>
                <a:gd name="connsiteY37" fmla="*/ 205518 h 1702433"/>
                <a:gd name="connsiteX38" fmla="*/ 234101 w 892169"/>
                <a:gd name="connsiteY38" fmla="*/ 314767 h 1702433"/>
                <a:gd name="connsiteX39" fmla="*/ 242394 w 892169"/>
                <a:gd name="connsiteY39" fmla="*/ 439160 h 1702433"/>
                <a:gd name="connsiteX40" fmla="*/ 238788 w 892169"/>
                <a:gd name="connsiteY40" fmla="*/ 475576 h 1702433"/>
                <a:gd name="connsiteX41" fmla="*/ 224366 w 892169"/>
                <a:gd name="connsiteY41" fmla="*/ 508026 h 1702433"/>
                <a:gd name="connsiteX42" fmla="*/ 219679 w 892169"/>
                <a:gd name="connsiteY42" fmla="*/ 515598 h 1702433"/>
                <a:gd name="connsiteX43" fmla="*/ 218133 w 892169"/>
                <a:gd name="connsiteY43" fmla="*/ 516217 h 1702433"/>
                <a:gd name="connsiteX44" fmla="*/ 219678 w 892169"/>
                <a:gd name="connsiteY44" fmla="*/ 515959 h 1702433"/>
                <a:gd name="connsiteX45" fmla="*/ 214630 w 892169"/>
                <a:gd name="connsiteY45" fmla="*/ 548544 h 1702433"/>
                <a:gd name="connsiteX46" fmla="*/ 207432 w 892169"/>
                <a:gd name="connsiteY46" fmla="*/ 580802 h 1702433"/>
                <a:gd name="connsiteX47" fmla="*/ 207645 w 892169"/>
                <a:gd name="connsiteY47" fmla="*/ 592849 h 1702433"/>
                <a:gd name="connsiteX48" fmla="*/ 204896 w 892169"/>
                <a:gd name="connsiteY48" fmla="*/ 605017 h 1702433"/>
                <a:gd name="connsiteX49" fmla="*/ 141437 w 892169"/>
                <a:gd name="connsiteY49" fmla="*/ 889859 h 1702433"/>
                <a:gd name="connsiteX50" fmla="*/ 96728 w 892169"/>
                <a:gd name="connsiteY50" fmla="*/ 1175061 h 1702433"/>
                <a:gd name="connsiteX51" fmla="*/ 107545 w 892169"/>
                <a:gd name="connsiteY51" fmla="*/ 1441514 h 1702433"/>
                <a:gd name="connsiteX52" fmla="*/ 211386 w 892169"/>
                <a:gd name="connsiteY52" fmla="*/ 1684530 h 1702433"/>
                <a:gd name="connsiteX53" fmla="*/ 219678 w 892169"/>
                <a:gd name="connsiteY53" fmla="*/ 1695707 h 1702433"/>
                <a:gd name="connsiteX54" fmla="*/ 205977 w 892169"/>
                <a:gd name="connsiteY54" fmla="*/ 1695707 h 1702433"/>
                <a:gd name="connsiteX55" fmla="*/ 145043 w 892169"/>
                <a:gd name="connsiteY55" fmla="*/ 1695347 h 1702433"/>
                <a:gd name="connsiteX56" fmla="*/ 135668 w 892169"/>
                <a:gd name="connsiteY56" fmla="*/ 1694986 h 1702433"/>
                <a:gd name="connsiteX57" fmla="*/ 101415 w 892169"/>
                <a:gd name="connsiteY57" fmla="*/ 1637297 h 1702433"/>
                <a:gd name="connsiteX58" fmla="*/ 41562 w 892169"/>
                <a:gd name="connsiteY58" fmla="*/ 1449085 h 1702433"/>
                <a:gd name="connsiteX59" fmla="*/ 30384 w 892169"/>
                <a:gd name="connsiteY59" fmla="*/ 1173619 h 1702433"/>
                <a:gd name="connsiteX60" fmla="*/ 88435 w 892169"/>
                <a:gd name="connsiteY60" fmla="*/ 824597 h 1702433"/>
                <a:gd name="connsiteX61" fmla="*/ 143240 w 892169"/>
                <a:gd name="connsiteY61" fmla="*/ 576893 h 1702433"/>
                <a:gd name="connsiteX62" fmla="*/ 143871 w 892169"/>
                <a:gd name="connsiteY62" fmla="*/ 570809 h 1702433"/>
                <a:gd name="connsiteX63" fmla="*/ 148252 w 892169"/>
                <a:gd name="connsiteY63" fmla="*/ 566115 h 1702433"/>
                <a:gd name="connsiteX64" fmla="*/ 147070 w 892169"/>
                <a:gd name="connsiteY64" fmla="*/ 554944 h 1702433"/>
                <a:gd name="connsiteX65" fmla="*/ 149368 w 892169"/>
                <a:gd name="connsiteY65" fmla="*/ 543722 h 1702433"/>
                <a:gd name="connsiteX66" fmla="*/ 154416 w 892169"/>
                <a:gd name="connsiteY66" fmla="*/ 509108 h 1702433"/>
                <a:gd name="connsiteX67" fmla="*/ 154418 w 892169"/>
                <a:gd name="connsiteY67" fmla="*/ 509109 h 1702433"/>
                <a:gd name="connsiteX68" fmla="*/ 154418 w 892169"/>
                <a:gd name="connsiteY68" fmla="*/ 509108 h 1702433"/>
                <a:gd name="connsiteX69" fmla="*/ 145404 w 892169"/>
                <a:gd name="connsiteY69" fmla="*/ 434473 h 1702433"/>
                <a:gd name="connsiteX70" fmla="*/ 117641 w 892169"/>
                <a:gd name="connsiteY70" fmla="*/ 283759 h 1702433"/>
                <a:gd name="connsiteX71" fmla="*/ 103939 w 892169"/>
                <a:gd name="connsiteY71" fmla="*/ 280514 h 1702433"/>
                <a:gd name="connsiteX72" fmla="*/ 16683 w 892169"/>
                <a:gd name="connsiteY72" fmla="*/ 332074 h 1702433"/>
                <a:gd name="connsiteX73" fmla="*/ 7669 w 892169"/>
                <a:gd name="connsiteY73" fmla="*/ 326305 h 1702433"/>
                <a:gd name="connsiteX74" fmla="*/ 7669 w 892169"/>
                <a:gd name="connsiteY74" fmla="*/ 289889 h 1702433"/>
                <a:gd name="connsiteX75" fmla="*/ 12881 w 892169"/>
                <a:gd name="connsiteY75" fmla="*/ 0 h 1702433"/>
                <a:gd name="connsiteX0" fmla="*/ 696643 w 884544"/>
                <a:gd name="connsiteY0" fmla="*/ 9014 h 1702433"/>
                <a:gd name="connsiteX1" fmla="*/ 835818 w 884544"/>
                <a:gd name="connsiteY1" fmla="*/ 10096 h 1702433"/>
                <a:gd name="connsiteX2" fmla="*/ 876201 w 884544"/>
                <a:gd name="connsiteY2" fmla="*/ 10456 h 1702433"/>
                <a:gd name="connsiteX3" fmla="*/ 884494 w 884544"/>
                <a:gd name="connsiteY3" fmla="*/ 19470 h 1702433"/>
                <a:gd name="connsiteX4" fmla="*/ 883772 w 884544"/>
                <a:gd name="connsiteY4" fmla="*/ 130883 h 1702433"/>
                <a:gd name="connsiteX5" fmla="*/ 883051 w 884544"/>
                <a:gd name="connsiteY5" fmla="*/ 134849 h 1702433"/>
                <a:gd name="connsiteX6" fmla="*/ 865024 w 884544"/>
                <a:gd name="connsiteY6" fmla="*/ 152156 h 1702433"/>
                <a:gd name="connsiteX7" fmla="*/ 833294 w 884544"/>
                <a:gd name="connsiteY7" fmla="*/ 152156 h 1702433"/>
                <a:gd name="connsiteX8" fmla="*/ 815987 w 884544"/>
                <a:gd name="connsiteY8" fmla="*/ 168741 h 1702433"/>
                <a:gd name="connsiteX9" fmla="*/ 805892 w 884544"/>
                <a:gd name="connsiteY9" fmla="*/ 336041 h 1702433"/>
                <a:gd name="connsiteX10" fmla="*/ 802647 w 884544"/>
                <a:gd name="connsiteY10" fmla="*/ 527497 h 1702433"/>
                <a:gd name="connsiteX11" fmla="*/ 807695 w 884544"/>
                <a:gd name="connsiteY11" fmla="*/ 665591 h 1702433"/>
                <a:gd name="connsiteX12" fmla="*/ 814545 w 884544"/>
                <a:gd name="connsiteY12" fmla="*/ 777004 h 1702433"/>
                <a:gd name="connsiteX13" fmla="*/ 823559 w 884544"/>
                <a:gd name="connsiteY13" fmla="*/ 905002 h 1702433"/>
                <a:gd name="connsiteX14" fmla="*/ 830410 w 884544"/>
                <a:gd name="connsiteY14" fmla="*/ 1013169 h 1702433"/>
                <a:gd name="connsiteX15" fmla="*/ 835818 w 884544"/>
                <a:gd name="connsiteY15" fmla="*/ 1205347 h 1702433"/>
                <a:gd name="connsiteX16" fmla="*/ 802286 w 884544"/>
                <a:gd name="connsiteY16" fmla="*/ 1459180 h 1702433"/>
                <a:gd name="connsiteX17" fmla="*/ 715752 w 884544"/>
                <a:gd name="connsiteY17" fmla="*/ 1647753 h 1702433"/>
                <a:gd name="connsiteX18" fmla="*/ 687268 w 884544"/>
                <a:gd name="connsiteY18" fmla="*/ 1690298 h 1702433"/>
                <a:gd name="connsiteX19" fmla="*/ 673206 w 884544"/>
                <a:gd name="connsiteY19" fmla="*/ 1701836 h 1702433"/>
                <a:gd name="connsiteX20" fmla="*/ 591720 w 884544"/>
                <a:gd name="connsiteY20" fmla="*/ 1702197 h 1702433"/>
                <a:gd name="connsiteX21" fmla="*/ 637150 w 884544"/>
                <a:gd name="connsiteY21" fmla="*/ 1637657 h 1702433"/>
                <a:gd name="connsiteX22" fmla="*/ 750005 w 884544"/>
                <a:gd name="connsiteY22" fmla="*/ 1368680 h 1702433"/>
                <a:gd name="connsiteX23" fmla="*/ 763706 w 884544"/>
                <a:gd name="connsiteY23" fmla="*/ 1199578 h 1702433"/>
                <a:gd name="connsiteX24" fmla="*/ 751808 w 884544"/>
                <a:gd name="connsiteY24" fmla="*/ 908607 h 1702433"/>
                <a:gd name="connsiteX25" fmla="*/ 731977 w 884544"/>
                <a:gd name="connsiteY25" fmla="*/ 407792 h 1702433"/>
                <a:gd name="connsiteX26" fmla="*/ 744957 w 884544"/>
                <a:gd name="connsiteY26" fmla="*/ 167299 h 1702433"/>
                <a:gd name="connsiteX27" fmla="*/ 727290 w 884544"/>
                <a:gd name="connsiteY27" fmla="*/ 147829 h 1702433"/>
                <a:gd name="connsiteX28" fmla="*/ 709623 w 884544"/>
                <a:gd name="connsiteY28" fmla="*/ 148190 h 1702433"/>
                <a:gd name="connsiteX29" fmla="*/ 697724 w 884544"/>
                <a:gd name="connsiteY29" fmla="*/ 136652 h 1702433"/>
                <a:gd name="connsiteX30" fmla="*/ 697003 w 884544"/>
                <a:gd name="connsiteY30" fmla="*/ 18028 h 1702433"/>
                <a:gd name="connsiteX31" fmla="*/ 696643 w 884544"/>
                <a:gd name="connsiteY31" fmla="*/ 9014 h 1702433"/>
                <a:gd name="connsiteX32" fmla="*/ 5256 w 884544"/>
                <a:gd name="connsiteY32" fmla="*/ 0 h 1702433"/>
                <a:gd name="connsiteX33" fmla="*/ 156528 w 884544"/>
                <a:gd name="connsiteY33" fmla="*/ 1802 h 1702433"/>
                <a:gd name="connsiteX34" fmla="*/ 203761 w 884544"/>
                <a:gd name="connsiteY34" fmla="*/ 3605 h 1702433"/>
                <a:gd name="connsiteX35" fmla="*/ 202319 w 884544"/>
                <a:gd name="connsiteY35" fmla="*/ 85452 h 1702433"/>
                <a:gd name="connsiteX36" fmla="*/ 175998 w 884544"/>
                <a:gd name="connsiteY36" fmla="*/ 191096 h 1702433"/>
                <a:gd name="connsiteX37" fmla="*/ 177440 w 884544"/>
                <a:gd name="connsiteY37" fmla="*/ 205518 h 1702433"/>
                <a:gd name="connsiteX38" fmla="*/ 226476 w 884544"/>
                <a:gd name="connsiteY38" fmla="*/ 314767 h 1702433"/>
                <a:gd name="connsiteX39" fmla="*/ 234769 w 884544"/>
                <a:gd name="connsiteY39" fmla="*/ 439160 h 1702433"/>
                <a:gd name="connsiteX40" fmla="*/ 231163 w 884544"/>
                <a:gd name="connsiteY40" fmla="*/ 475576 h 1702433"/>
                <a:gd name="connsiteX41" fmla="*/ 216741 w 884544"/>
                <a:gd name="connsiteY41" fmla="*/ 508026 h 1702433"/>
                <a:gd name="connsiteX42" fmla="*/ 212054 w 884544"/>
                <a:gd name="connsiteY42" fmla="*/ 515598 h 1702433"/>
                <a:gd name="connsiteX43" fmla="*/ 210508 w 884544"/>
                <a:gd name="connsiteY43" fmla="*/ 516217 h 1702433"/>
                <a:gd name="connsiteX44" fmla="*/ 212053 w 884544"/>
                <a:gd name="connsiteY44" fmla="*/ 515959 h 1702433"/>
                <a:gd name="connsiteX45" fmla="*/ 207005 w 884544"/>
                <a:gd name="connsiteY45" fmla="*/ 548544 h 1702433"/>
                <a:gd name="connsiteX46" fmla="*/ 199807 w 884544"/>
                <a:gd name="connsiteY46" fmla="*/ 580802 h 1702433"/>
                <a:gd name="connsiteX47" fmla="*/ 200020 w 884544"/>
                <a:gd name="connsiteY47" fmla="*/ 592849 h 1702433"/>
                <a:gd name="connsiteX48" fmla="*/ 197271 w 884544"/>
                <a:gd name="connsiteY48" fmla="*/ 605017 h 1702433"/>
                <a:gd name="connsiteX49" fmla="*/ 133812 w 884544"/>
                <a:gd name="connsiteY49" fmla="*/ 889859 h 1702433"/>
                <a:gd name="connsiteX50" fmla="*/ 89103 w 884544"/>
                <a:gd name="connsiteY50" fmla="*/ 1175061 h 1702433"/>
                <a:gd name="connsiteX51" fmla="*/ 99920 w 884544"/>
                <a:gd name="connsiteY51" fmla="*/ 1441514 h 1702433"/>
                <a:gd name="connsiteX52" fmla="*/ 203761 w 884544"/>
                <a:gd name="connsiteY52" fmla="*/ 1684530 h 1702433"/>
                <a:gd name="connsiteX53" fmla="*/ 212053 w 884544"/>
                <a:gd name="connsiteY53" fmla="*/ 1695707 h 1702433"/>
                <a:gd name="connsiteX54" fmla="*/ 198352 w 884544"/>
                <a:gd name="connsiteY54" fmla="*/ 1695707 h 1702433"/>
                <a:gd name="connsiteX55" fmla="*/ 137418 w 884544"/>
                <a:gd name="connsiteY55" fmla="*/ 1695347 h 1702433"/>
                <a:gd name="connsiteX56" fmla="*/ 128043 w 884544"/>
                <a:gd name="connsiteY56" fmla="*/ 1694986 h 1702433"/>
                <a:gd name="connsiteX57" fmla="*/ 93790 w 884544"/>
                <a:gd name="connsiteY57" fmla="*/ 1637297 h 1702433"/>
                <a:gd name="connsiteX58" fmla="*/ 33937 w 884544"/>
                <a:gd name="connsiteY58" fmla="*/ 1449085 h 1702433"/>
                <a:gd name="connsiteX59" fmla="*/ 22759 w 884544"/>
                <a:gd name="connsiteY59" fmla="*/ 1173619 h 1702433"/>
                <a:gd name="connsiteX60" fmla="*/ 80810 w 884544"/>
                <a:gd name="connsiteY60" fmla="*/ 824597 h 1702433"/>
                <a:gd name="connsiteX61" fmla="*/ 135615 w 884544"/>
                <a:gd name="connsiteY61" fmla="*/ 576893 h 1702433"/>
                <a:gd name="connsiteX62" fmla="*/ 136246 w 884544"/>
                <a:gd name="connsiteY62" fmla="*/ 570809 h 1702433"/>
                <a:gd name="connsiteX63" fmla="*/ 140627 w 884544"/>
                <a:gd name="connsiteY63" fmla="*/ 566115 h 1702433"/>
                <a:gd name="connsiteX64" fmla="*/ 139445 w 884544"/>
                <a:gd name="connsiteY64" fmla="*/ 554944 h 1702433"/>
                <a:gd name="connsiteX65" fmla="*/ 141743 w 884544"/>
                <a:gd name="connsiteY65" fmla="*/ 543722 h 1702433"/>
                <a:gd name="connsiteX66" fmla="*/ 146791 w 884544"/>
                <a:gd name="connsiteY66" fmla="*/ 509108 h 1702433"/>
                <a:gd name="connsiteX67" fmla="*/ 146793 w 884544"/>
                <a:gd name="connsiteY67" fmla="*/ 509109 h 1702433"/>
                <a:gd name="connsiteX68" fmla="*/ 146793 w 884544"/>
                <a:gd name="connsiteY68" fmla="*/ 509108 h 1702433"/>
                <a:gd name="connsiteX69" fmla="*/ 137779 w 884544"/>
                <a:gd name="connsiteY69" fmla="*/ 434473 h 1702433"/>
                <a:gd name="connsiteX70" fmla="*/ 110016 w 884544"/>
                <a:gd name="connsiteY70" fmla="*/ 283759 h 1702433"/>
                <a:gd name="connsiteX71" fmla="*/ 96314 w 884544"/>
                <a:gd name="connsiteY71" fmla="*/ 280514 h 1702433"/>
                <a:gd name="connsiteX72" fmla="*/ 9058 w 884544"/>
                <a:gd name="connsiteY72" fmla="*/ 332074 h 1702433"/>
                <a:gd name="connsiteX73" fmla="*/ 44 w 884544"/>
                <a:gd name="connsiteY73" fmla="*/ 326305 h 1702433"/>
                <a:gd name="connsiteX74" fmla="*/ 44 w 884544"/>
                <a:gd name="connsiteY74" fmla="*/ 289889 h 1702433"/>
                <a:gd name="connsiteX75" fmla="*/ 5256 w 884544"/>
                <a:gd name="connsiteY75" fmla="*/ 0 h 1702433"/>
                <a:gd name="connsiteX0" fmla="*/ 696643 w 884544"/>
                <a:gd name="connsiteY0" fmla="*/ 10980 h 1704399"/>
                <a:gd name="connsiteX1" fmla="*/ 835818 w 884544"/>
                <a:gd name="connsiteY1" fmla="*/ 12062 h 1704399"/>
                <a:gd name="connsiteX2" fmla="*/ 876201 w 884544"/>
                <a:gd name="connsiteY2" fmla="*/ 12422 h 1704399"/>
                <a:gd name="connsiteX3" fmla="*/ 884494 w 884544"/>
                <a:gd name="connsiteY3" fmla="*/ 21436 h 1704399"/>
                <a:gd name="connsiteX4" fmla="*/ 883772 w 884544"/>
                <a:gd name="connsiteY4" fmla="*/ 132849 h 1704399"/>
                <a:gd name="connsiteX5" fmla="*/ 883051 w 884544"/>
                <a:gd name="connsiteY5" fmla="*/ 136815 h 1704399"/>
                <a:gd name="connsiteX6" fmla="*/ 865024 w 884544"/>
                <a:gd name="connsiteY6" fmla="*/ 154122 h 1704399"/>
                <a:gd name="connsiteX7" fmla="*/ 833294 w 884544"/>
                <a:gd name="connsiteY7" fmla="*/ 154122 h 1704399"/>
                <a:gd name="connsiteX8" fmla="*/ 815987 w 884544"/>
                <a:gd name="connsiteY8" fmla="*/ 170707 h 1704399"/>
                <a:gd name="connsiteX9" fmla="*/ 805892 w 884544"/>
                <a:gd name="connsiteY9" fmla="*/ 338007 h 1704399"/>
                <a:gd name="connsiteX10" fmla="*/ 802647 w 884544"/>
                <a:gd name="connsiteY10" fmla="*/ 529463 h 1704399"/>
                <a:gd name="connsiteX11" fmla="*/ 807695 w 884544"/>
                <a:gd name="connsiteY11" fmla="*/ 667557 h 1704399"/>
                <a:gd name="connsiteX12" fmla="*/ 814545 w 884544"/>
                <a:gd name="connsiteY12" fmla="*/ 778970 h 1704399"/>
                <a:gd name="connsiteX13" fmla="*/ 823559 w 884544"/>
                <a:gd name="connsiteY13" fmla="*/ 906968 h 1704399"/>
                <a:gd name="connsiteX14" fmla="*/ 830410 w 884544"/>
                <a:gd name="connsiteY14" fmla="*/ 1015135 h 1704399"/>
                <a:gd name="connsiteX15" fmla="*/ 835818 w 884544"/>
                <a:gd name="connsiteY15" fmla="*/ 1207313 h 1704399"/>
                <a:gd name="connsiteX16" fmla="*/ 802286 w 884544"/>
                <a:gd name="connsiteY16" fmla="*/ 1461146 h 1704399"/>
                <a:gd name="connsiteX17" fmla="*/ 715752 w 884544"/>
                <a:gd name="connsiteY17" fmla="*/ 1649719 h 1704399"/>
                <a:gd name="connsiteX18" fmla="*/ 687268 w 884544"/>
                <a:gd name="connsiteY18" fmla="*/ 1692264 h 1704399"/>
                <a:gd name="connsiteX19" fmla="*/ 673206 w 884544"/>
                <a:gd name="connsiteY19" fmla="*/ 1703802 h 1704399"/>
                <a:gd name="connsiteX20" fmla="*/ 591720 w 884544"/>
                <a:gd name="connsiteY20" fmla="*/ 1704163 h 1704399"/>
                <a:gd name="connsiteX21" fmla="*/ 637150 w 884544"/>
                <a:gd name="connsiteY21" fmla="*/ 1639623 h 1704399"/>
                <a:gd name="connsiteX22" fmla="*/ 750005 w 884544"/>
                <a:gd name="connsiteY22" fmla="*/ 1370646 h 1704399"/>
                <a:gd name="connsiteX23" fmla="*/ 763706 w 884544"/>
                <a:gd name="connsiteY23" fmla="*/ 1201544 h 1704399"/>
                <a:gd name="connsiteX24" fmla="*/ 751808 w 884544"/>
                <a:gd name="connsiteY24" fmla="*/ 910573 h 1704399"/>
                <a:gd name="connsiteX25" fmla="*/ 731977 w 884544"/>
                <a:gd name="connsiteY25" fmla="*/ 409758 h 1704399"/>
                <a:gd name="connsiteX26" fmla="*/ 744957 w 884544"/>
                <a:gd name="connsiteY26" fmla="*/ 169265 h 1704399"/>
                <a:gd name="connsiteX27" fmla="*/ 727290 w 884544"/>
                <a:gd name="connsiteY27" fmla="*/ 149795 h 1704399"/>
                <a:gd name="connsiteX28" fmla="*/ 709623 w 884544"/>
                <a:gd name="connsiteY28" fmla="*/ 150156 h 1704399"/>
                <a:gd name="connsiteX29" fmla="*/ 697724 w 884544"/>
                <a:gd name="connsiteY29" fmla="*/ 138618 h 1704399"/>
                <a:gd name="connsiteX30" fmla="*/ 697003 w 884544"/>
                <a:gd name="connsiteY30" fmla="*/ 19994 h 1704399"/>
                <a:gd name="connsiteX31" fmla="*/ 696643 w 884544"/>
                <a:gd name="connsiteY31" fmla="*/ 10980 h 1704399"/>
                <a:gd name="connsiteX32" fmla="*/ 92342 w 884544"/>
                <a:gd name="connsiteY32" fmla="*/ 55185 h 1704399"/>
                <a:gd name="connsiteX33" fmla="*/ 156528 w 884544"/>
                <a:gd name="connsiteY33" fmla="*/ 3768 h 1704399"/>
                <a:gd name="connsiteX34" fmla="*/ 203761 w 884544"/>
                <a:gd name="connsiteY34" fmla="*/ 5571 h 1704399"/>
                <a:gd name="connsiteX35" fmla="*/ 202319 w 884544"/>
                <a:gd name="connsiteY35" fmla="*/ 87418 h 1704399"/>
                <a:gd name="connsiteX36" fmla="*/ 175998 w 884544"/>
                <a:gd name="connsiteY36" fmla="*/ 193062 h 1704399"/>
                <a:gd name="connsiteX37" fmla="*/ 177440 w 884544"/>
                <a:gd name="connsiteY37" fmla="*/ 207484 h 1704399"/>
                <a:gd name="connsiteX38" fmla="*/ 226476 w 884544"/>
                <a:gd name="connsiteY38" fmla="*/ 316733 h 1704399"/>
                <a:gd name="connsiteX39" fmla="*/ 234769 w 884544"/>
                <a:gd name="connsiteY39" fmla="*/ 441126 h 1704399"/>
                <a:gd name="connsiteX40" fmla="*/ 231163 w 884544"/>
                <a:gd name="connsiteY40" fmla="*/ 477542 h 1704399"/>
                <a:gd name="connsiteX41" fmla="*/ 216741 w 884544"/>
                <a:gd name="connsiteY41" fmla="*/ 509992 h 1704399"/>
                <a:gd name="connsiteX42" fmla="*/ 212054 w 884544"/>
                <a:gd name="connsiteY42" fmla="*/ 517564 h 1704399"/>
                <a:gd name="connsiteX43" fmla="*/ 210508 w 884544"/>
                <a:gd name="connsiteY43" fmla="*/ 518183 h 1704399"/>
                <a:gd name="connsiteX44" fmla="*/ 212053 w 884544"/>
                <a:gd name="connsiteY44" fmla="*/ 517925 h 1704399"/>
                <a:gd name="connsiteX45" fmla="*/ 207005 w 884544"/>
                <a:gd name="connsiteY45" fmla="*/ 550510 h 1704399"/>
                <a:gd name="connsiteX46" fmla="*/ 199807 w 884544"/>
                <a:gd name="connsiteY46" fmla="*/ 582768 h 1704399"/>
                <a:gd name="connsiteX47" fmla="*/ 200020 w 884544"/>
                <a:gd name="connsiteY47" fmla="*/ 594815 h 1704399"/>
                <a:gd name="connsiteX48" fmla="*/ 197271 w 884544"/>
                <a:gd name="connsiteY48" fmla="*/ 606983 h 1704399"/>
                <a:gd name="connsiteX49" fmla="*/ 133812 w 884544"/>
                <a:gd name="connsiteY49" fmla="*/ 891825 h 1704399"/>
                <a:gd name="connsiteX50" fmla="*/ 89103 w 884544"/>
                <a:gd name="connsiteY50" fmla="*/ 1177027 h 1704399"/>
                <a:gd name="connsiteX51" fmla="*/ 99920 w 884544"/>
                <a:gd name="connsiteY51" fmla="*/ 1443480 h 1704399"/>
                <a:gd name="connsiteX52" fmla="*/ 203761 w 884544"/>
                <a:gd name="connsiteY52" fmla="*/ 1686496 h 1704399"/>
                <a:gd name="connsiteX53" fmla="*/ 212053 w 884544"/>
                <a:gd name="connsiteY53" fmla="*/ 1697673 h 1704399"/>
                <a:gd name="connsiteX54" fmla="*/ 198352 w 884544"/>
                <a:gd name="connsiteY54" fmla="*/ 1697673 h 1704399"/>
                <a:gd name="connsiteX55" fmla="*/ 137418 w 884544"/>
                <a:gd name="connsiteY55" fmla="*/ 1697313 h 1704399"/>
                <a:gd name="connsiteX56" fmla="*/ 128043 w 884544"/>
                <a:gd name="connsiteY56" fmla="*/ 1696952 h 1704399"/>
                <a:gd name="connsiteX57" fmla="*/ 93790 w 884544"/>
                <a:gd name="connsiteY57" fmla="*/ 1639263 h 1704399"/>
                <a:gd name="connsiteX58" fmla="*/ 33937 w 884544"/>
                <a:gd name="connsiteY58" fmla="*/ 1451051 h 1704399"/>
                <a:gd name="connsiteX59" fmla="*/ 22759 w 884544"/>
                <a:gd name="connsiteY59" fmla="*/ 1175585 h 1704399"/>
                <a:gd name="connsiteX60" fmla="*/ 80810 w 884544"/>
                <a:gd name="connsiteY60" fmla="*/ 826563 h 1704399"/>
                <a:gd name="connsiteX61" fmla="*/ 135615 w 884544"/>
                <a:gd name="connsiteY61" fmla="*/ 578859 h 1704399"/>
                <a:gd name="connsiteX62" fmla="*/ 136246 w 884544"/>
                <a:gd name="connsiteY62" fmla="*/ 572775 h 1704399"/>
                <a:gd name="connsiteX63" fmla="*/ 140627 w 884544"/>
                <a:gd name="connsiteY63" fmla="*/ 568081 h 1704399"/>
                <a:gd name="connsiteX64" fmla="*/ 139445 w 884544"/>
                <a:gd name="connsiteY64" fmla="*/ 556910 h 1704399"/>
                <a:gd name="connsiteX65" fmla="*/ 141743 w 884544"/>
                <a:gd name="connsiteY65" fmla="*/ 545688 h 1704399"/>
                <a:gd name="connsiteX66" fmla="*/ 146791 w 884544"/>
                <a:gd name="connsiteY66" fmla="*/ 511074 h 1704399"/>
                <a:gd name="connsiteX67" fmla="*/ 146793 w 884544"/>
                <a:gd name="connsiteY67" fmla="*/ 511075 h 1704399"/>
                <a:gd name="connsiteX68" fmla="*/ 146793 w 884544"/>
                <a:gd name="connsiteY68" fmla="*/ 511074 h 1704399"/>
                <a:gd name="connsiteX69" fmla="*/ 137779 w 884544"/>
                <a:gd name="connsiteY69" fmla="*/ 436439 h 1704399"/>
                <a:gd name="connsiteX70" fmla="*/ 110016 w 884544"/>
                <a:gd name="connsiteY70" fmla="*/ 285725 h 1704399"/>
                <a:gd name="connsiteX71" fmla="*/ 96314 w 884544"/>
                <a:gd name="connsiteY71" fmla="*/ 282480 h 1704399"/>
                <a:gd name="connsiteX72" fmla="*/ 9058 w 884544"/>
                <a:gd name="connsiteY72" fmla="*/ 334040 h 1704399"/>
                <a:gd name="connsiteX73" fmla="*/ 44 w 884544"/>
                <a:gd name="connsiteY73" fmla="*/ 328271 h 1704399"/>
                <a:gd name="connsiteX74" fmla="*/ 44 w 884544"/>
                <a:gd name="connsiteY74" fmla="*/ 291855 h 1704399"/>
                <a:gd name="connsiteX75" fmla="*/ 92342 w 884544"/>
                <a:gd name="connsiteY75" fmla="*/ 55185 h 1704399"/>
                <a:gd name="connsiteX0" fmla="*/ 696643 w 884544"/>
                <a:gd name="connsiteY0" fmla="*/ 10914 h 1704333"/>
                <a:gd name="connsiteX1" fmla="*/ 835818 w 884544"/>
                <a:gd name="connsiteY1" fmla="*/ 11996 h 1704333"/>
                <a:gd name="connsiteX2" fmla="*/ 876201 w 884544"/>
                <a:gd name="connsiteY2" fmla="*/ 12356 h 1704333"/>
                <a:gd name="connsiteX3" fmla="*/ 884494 w 884544"/>
                <a:gd name="connsiteY3" fmla="*/ 21370 h 1704333"/>
                <a:gd name="connsiteX4" fmla="*/ 883772 w 884544"/>
                <a:gd name="connsiteY4" fmla="*/ 132783 h 1704333"/>
                <a:gd name="connsiteX5" fmla="*/ 883051 w 884544"/>
                <a:gd name="connsiteY5" fmla="*/ 136749 h 1704333"/>
                <a:gd name="connsiteX6" fmla="*/ 865024 w 884544"/>
                <a:gd name="connsiteY6" fmla="*/ 154056 h 1704333"/>
                <a:gd name="connsiteX7" fmla="*/ 833294 w 884544"/>
                <a:gd name="connsiteY7" fmla="*/ 154056 h 1704333"/>
                <a:gd name="connsiteX8" fmla="*/ 815987 w 884544"/>
                <a:gd name="connsiteY8" fmla="*/ 170641 h 1704333"/>
                <a:gd name="connsiteX9" fmla="*/ 805892 w 884544"/>
                <a:gd name="connsiteY9" fmla="*/ 337941 h 1704333"/>
                <a:gd name="connsiteX10" fmla="*/ 802647 w 884544"/>
                <a:gd name="connsiteY10" fmla="*/ 529397 h 1704333"/>
                <a:gd name="connsiteX11" fmla="*/ 807695 w 884544"/>
                <a:gd name="connsiteY11" fmla="*/ 667491 h 1704333"/>
                <a:gd name="connsiteX12" fmla="*/ 814545 w 884544"/>
                <a:gd name="connsiteY12" fmla="*/ 778904 h 1704333"/>
                <a:gd name="connsiteX13" fmla="*/ 823559 w 884544"/>
                <a:gd name="connsiteY13" fmla="*/ 906902 h 1704333"/>
                <a:gd name="connsiteX14" fmla="*/ 830410 w 884544"/>
                <a:gd name="connsiteY14" fmla="*/ 1015069 h 1704333"/>
                <a:gd name="connsiteX15" fmla="*/ 835818 w 884544"/>
                <a:gd name="connsiteY15" fmla="*/ 1207247 h 1704333"/>
                <a:gd name="connsiteX16" fmla="*/ 802286 w 884544"/>
                <a:gd name="connsiteY16" fmla="*/ 1461080 h 1704333"/>
                <a:gd name="connsiteX17" fmla="*/ 715752 w 884544"/>
                <a:gd name="connsiteY17" fmla="*/ 1649653 h 1704333"/>
                <a:gd name="connsiteX18" fmla="*/ 687268 w 884544"/>
                <a:gd name="connsiteY18" fmla="*/ 1692198 h 1704333"/>
                <a:gd name="connsiteX19" fmla="*/ 673206 w 884544"/>
                <a:gd name="connsiteY19" fmla="*/ 1703736 h 1704333"/>
                <a:gd name="connsiteX20" fmla="*/ 591720 w 884544"/>
                <a:gd name="connsiteY20" fmla="*/ 1704097 h 1704333"/>
                <a:gd name="connsiteX21" fmla="*/ 637150 w 884544"/>
                <a:gd name="connsiteY21" fmla="*/ 1639557 h 1704333"/>
                <a:gd name="connsiteX22" fmla="*/ 750005 w 884544"/>
                <a:gd name="connsiteY22" fmla="*/ 1370580 h 1704333"/>
                <a:gd name="connsiteX23" fmla="*/ 763706 w 884544"/>
                <a:gd name="connsiteY23" fmla="*/ 1201478 h 1704333"/>
                <a:gd name="connsiteX24" fmla="*/ 751808 w 884544"/>
                <a:gd name="connsiteY24" fmla="*/ 910507 h 1704333"/>
                <a:gd name="connsiteX25" fmla="*/ 731977 w 884544"/>
                <a:gd name="connsiteY25" fmla="*/ 409692 h 1704333"/>
                <a:gd name="connsiteX26" fmla="*/ 744957 w 884544"/>
                <a:gd name="connsiteY26" fmla="*/ 169199 h 1704333"/>
                <a:gd name="connsiteX27" fmla="*/ 727290 w 884544"/>
                <a:gd name="connsiteY27" fmla="*/ 149729 h 1704333"/>
                <a:gd name="connsiteX28" fmla="*/ 709623 w 884544"/>
                <a:gd name="connsiteY28" fmla="*/ 150090 h 1704333"/>
                <a:gd name="connsiteX29" fmla="*/ 697724 w 884544"/>
                <a:gd name="connsiteY29" fmla="*/ 138552 h 1704333"/>
                <a:gd name="connsiteX30" fmla="*/ 697003 w 884544"/>
                <a:gd name="connsiteY30" fmla="*/ 19928 h 1704333"/>
                <a:gd name="connsiteX31" fmla="*/ 696643 w 884544"/>
                <a:gd name="connsiteY31" fmla="*/ 10914 h 1704333"/>
                <a:gd name="connsiteX32" fmla="*/ 7675 w 884544"/>
                <a:gd name="connsiteY32" fmla="*/ 9158 h 1704333"/>
                <a:gd name="connsiteX33" fmla="*/ 156528 w 884544"/>
                <a:gd name="connsiteY33" fmla="*/ 3702 h 1704333"/>
                <a:gd name="connsiteX34" fmla="*/ 203761 w 884544"/>
                <a:gd name="connsiteY34" fmla="*/ 5505 h 1704333"/>
                <a:gd name="connsiteX35" fmla="*/ 202319 w 884544"/>
                <a:gd name="connsiteY35" fmla="*/ 87352 h 1704333"/>
                <a:gd name="connsiteX36" fmla="*/ 175998 w 884544"/>
                <a:gd name="connsiteY36" fmla="*/ 192996 h 1704333"/>
                <a:gd name="connsiteX37" fmla="*/ 177440 w 884544"/>
                <a:gd name="connsiteY37" fmla="*/ 207418 h 1704333"/>
                <a:gd name="connsiteX38" fmla="*/ 226476 w 884544"/>
                <a:gd name="connsiteY38" fmla="*/ 316667 h 1704333"/>
                <a:gd name="connsiteX39" fmla="*/ 234769 w 884544"/>
                <a:gd name="connsiteY39" fmla="*/ 441060 h 1704333"/>
                <a:gd name="connsiteX40" fmla="*/ 231163 w 884544"/>
                <a:gd name="connsiteY40" fmla="*/ 477476 h 1704333"/>
                <a:gd name="connsiteX41" fmla="*/ 216741 w 884544"/>
                <a:gd name="connsiteY41" fmla="*/ 509926 h 1704333"/>
                <a:gd name="connsiteX42" fmla="*/ 212054 w 884544"/>
                <a:gd name="connsiteY42" fmla="*/ 517498 h 1704333"/>
                <a:gd name="connsiteX43" fmla="*/ 210508 w 884544"/>
                <a:gd name="connsiteY43" fmla="*/ 518117 h 1704333"/>
                <a:gd name="connsiteX44" fmla="*/ 212053 w 884544"/>
                <a:gd name="connsiteY44" fmla="*/ 517859 h 1704333"/>
                <a:gd name="connsiteX45" fmla="*/ 207005 w 884544"/>
                <a:gd name="connsiteY45" fmla="*/ 550444 h 1704333"/>
                <a:gd name="connsiteX46" fmla="*/ 199807 w 884544"/>
                <a:gd name="connsiteY46" fmla="*/ 582702 h 1704333"/>
                <a:gd name="connsiteX47" fmla="*/ 200020 w 884544"/>
                <a:gd name="connsiteY47" fmla="*/ 594749 h 1704333"/>
                <a:gd name="connsiteX48" fmla="*/ 197271 w 884544"/>
                <a:gd name="connsiteY48" fmla="*/ 606917 h 1704333"/>
                <a:gd name="connsiteX49" fmla="*/ 133812 w 884544"/>
                <a:gd name="connsiteY49" fmla="*/ 891759 h 1704333"/>
                <a:gd name="connsiteX50" fmla="*/ 89103 w 884544"/>
                <a:gd name="connsiteY50" fmla="*/ 1176961 h 1704333"/>
                <a:gd name="connsiteX51" fmla="*/ 99920 w 884544"/>
                <a:gd name="connsiteY51" fmla="*/ 1443414 h 1704333"/>
                <a:gd name="connsiteX52" fmla="*/ 203761 w 884544"/>
                <a:gd name="connsiteY52" fmla="*/ 1686430 h 1704333"/>
                <a:gd name="connsiteX53" fmla="*/ 212053 w 884544"/>
                <a:gd name="connsiteY53" fmla="*/ 1697607 h 1704333"/>
                <a:gd name="connsiteX54" fmla="*/ 198352 w 884544"/>
                <a:gd name="connsiteY54" fmla="*/ 1697607 h 1704333"/>
                <a:gd name="connsiteX55" fmla="*/ 137418 w 884544"/>
                <a:gd name="connsiteY55" fmla="*/ 1697247 h 1704333"/>
                <a:gd name="connsiteX56" fmla="*/ 128043 w 884544"/>
                <a:gd name="connsiteY56" fmla="*/ 1696886 h 1704333"/>
                <a:gd name="connsiteX57" fmla="*/ 93790 w 884544"/>
                <a:gd name="connsiteY57" fmla="*/ 1639197 h 1704333"/>
                <a:gd name="connsiteX58" fmla="*/ 33937 w 884544"/>
                <a:gd name="connsiteY58" fmla="*/ 1450985 h 1704333"/>
                <a:gd name="connsiteX59" fmla="*/ 22759 w 884544"/>
                <a:gd name="connsiteY59" fmla="*/ 1175519 h 1704333"/>
                <a:gd name="connsiteX60" fmla="*/ 80810 w 884544"/>
                <a:gd name="connsiteY60" fmla="*/ 826497 h 1704333"/>
                <a:gd name="connsiteX61" fmla="*/ 135615 w 884544"/>
                <a:gd name="connsiteY61" fmla="*/ 578793 h 1704333"/>
                <a:gd name="connsiteX62" fmla="*/ 136246 w 884544"/>
                <a:gd name="connsiteY62" fmla="*/ 572709 h 1704333"/>
                <a:gd name="connsiteX63" fmla="*/ 140627 w 884544"/>
                <a:gd name="connsiteY63" fmla="*/ 568015 h 1704333"/>
                <a:gd name="connsiteX64" fmla="*/ 139445 w 884544"/>
                <a:gd name="connsiteY64" fmla="*/ 556844 h 1704333"/>
                <a:gd name="connsiteX65" fmla="*/ 141743 w 884544"/>
                <a:gd name="connsiteY65" fmla="*/ 545622 h 1704333"/>
                <a:gd name="connsiteX66" fmla="*/ 146791 w 884544"/>
                <a:gd name="connsiteY66" fmla="*/ 511008 h 1704333"/>
                <a:gd name="connsiteX67" fmla="*/ 146793 w 884544"/>
                <a:gd name="connsiteY67" fmla="*/ 511009 h 1704333"/>
                <a:gd name="connsiteX68" fmla="*/ 146793 w 884544"/>
                <a:gd name="connsiteY68" fmla="*/ 511008 h 1704333"/>
                <a:gd name="connsiteX69" fmla="*/ 137779 w 884544"/>
                <a:gd name="connsiteY69" fmla="*/ 436373 h 1704333"/>
                <a:gd name="connsiteX70" fmla="*/ 110016 w 884544"/>
                <a:gd name="connsiteY70" fmla="*/ 285659 h 1704333"/>
                <a:gd name="connsiteX71" fmla="*/ 96314 w 884544"/>
                <a:gd name="connsiteY71" fmla="*/ 282414 h 1704333"/>
                <a:gd name="connsiteX72" fmla="*/ 9058 w 884544"/>
                <a:gd name="connsiteY72" fmla="*/ 333974 h 1704333"/>
                <a:gd name="connsiteX73" fmla="*/ 44 w 884544"/>
                <a:gd name="connsiteY73" fmla="*/ 328205 h 1704333"/>
                <a:gd name="connsiteX74" fmla="*/ 44 w 884544"/>
                <a:gd name="connsiteY74" fmla="*/ 291789 h 1704333"/>
                <a:gd name="connsiteX75" fmla="*/ 7675 w 884544"/>
                <a:gd name="connsiteY75" fmla="*/ 9158 h 1704333"/>
                <a:gd name="connsiteX0" fmla="*/ 696643 w 884544"/>
                <a:gd name="connsiteY0" fmla="*/ 7578 h 1700997"/>
                <a:gd name="connsiteX1" fmla="*/ 835818 w 884544"/>
                <a:gd name="connsiteY1" fmla="*/ 8660 h 1700997"/>
                <a:gd name="connsiteX2" fmla="*/ 876201 w 884544"/>
                <a:gd name="connsiteY2" fmla="*/ 9020 h 1700997"/>
                <a:gd name="connsiteX3" fmla="*/ 884494 w 884544"/>
                <a:gd name="connsiteY3" fmla="*/ 18034 h 1700997"/>
                <a:gd name="connsiteX4" fmla="*/ 883772 w 884544"/>
                <a:gd name="connsiteY4" fmla="*/ 129447 h 1700997"/>
                <a:gd name="connsiteX5" fmla="*/ 883051 w 884544"/>
                <a:gd name="connsiteY5" fmla="*/ 133413 h 1700997"/>
                <a:gd name="connsiteX6" fmla="*/ 865024 w 884544"/>
                <a:gd name="connsiteY6" fmla="*/ 150720 h 1700997"/>
                <a:gd name="connsiteX7" fmla="*/ 833294 w 884544"/>
                <a:gd name="connsiteY7" fmla="*/ 150720 h 1700997"/>
                <a:gd name="connsiteX8" fmla="*/ 815987 w 884544"/>
                <a:gd name="connsiteY8" fmla="*/ 167305 h 1700997"/>
                <a:gd name="connsiteX9" fmla="*/ 805892 w 884544"/>
                <a:gd name="connsiteY9" fmla="*/ 334605 h 1700997"/>
                <a:gd name="connsiteX10" fmla="*/ 802647 w 884544"/>
                <a:gd name="connsiteY10" fmla="*/ 526061 h 1700997"/>
                <a:gd name="connsiteX11" fmla="*/ 807695 w 884544"/>
                <a:gd name="connsiteY11" fmla="*/ 664155 h 1700997"/>
                <a:gd name="connsiteX12" fmla="*/ 814545 w 884544"/>
                <a:gd name="connsiteY12" fmla="*/ 775568 h 1700997"/>
                <a:gd name="connsiteX13" fmla="*/ 823559 w 884544"/>
                <a:gd name="connsiteY13" fmla="*/ 903566 h 1700997"/>
                <a:gd name="connsiteX14" fmla="*/ 830410 w 884544"/>
                <a:gd name="connsiteY14" fmla="*/ 1011733 h 1700997"/>
                <a:gd name="connsiteX15" fmla="*/ 835818 w 884544"/>
                <a:gd name="connsiteY15" fmla="*/ 1203911 h 1700997"/>
                <a:gd name="connsiteX16" fmla="*/ 802286 w 884544"/>
                <a:gd name="connsiteY16" fmla="*/ 1457744 h 1700997"/>
                <a:gd name="connsiteX17" fmla="*/ 715752 w 884544"/>
                <a:gd name="connsiteY17" fmla="*/ 1646317 h 1700997"/>
                <a:gd name="connsiteX18" fmla="*/ 687268 w 884544"/>
                <a:gd name="connsiteY18" fmla="*/ 1688862 h 1700997"/>
                <a:gd name="connsiteX19" fmla="*/ 673206 w 884544"/>
                <a:gd name="connsiteY19" fmla="*/ 1700400 h 1700997"/>
                <a:gd name="connsiteX20" fmla="*/ 591720 w 884544"/>
                <a:gd name="connsiteY20" fmla="*/ 1700761 h 1700997"/>
                <a:gd name="connsiteX21" fmla="*/ 637150 w 884544"/>
                <a:gd name="connsiteY21" fmla="*/ 1636221 h 1700997"/>
                <a:gd name="connsiteX22" fmla="*/ 750005 w 884544"/>
                <a:gd name="connsiteY22" fmla="*/ 1367244 h 1700997"/>
                <a:gd name="connsiteX23" fmla="*/ 763706 w 884544"/>
                <a:gd name="connsiteY23" fmla="*/ 1198142 h 1700997"/>
                <a:gd name="connsiteX24" fmla="*/ 751808 w 884544"/>
                <a:gd name="connsiteY24" fmla="*/ 907171 h 1700997"/>
                <a:gd name="connsiteX25" fmla="*/ 731977 w 884544"/>
                <a:gd name="connsiteY25" fmla="*/ 406356 h 1700997"/>
                <a:gd name="connsiteX26" fmla="*/ 744957 w 884544"/>
                <a:gd name="connsiteY26" fmla="*/ 165863 h 1700997"/>
                <a:gd name="connsiteX27" fmla="*/ 727290 w 884544"/>
                <a:gd name="connsiteY27" fmla="*/ 146393 h 1700997"/>
                <a:gd name="connsiteX28" fmla="*/ 709623 w 884544"/>
                <a:gd name="connsiteY28" fmla="*/ 146754 h 1700997"/>
                <a:gd name="connsiteX29" fmla="*/ 697724 w 884544"/>
                <a:gd name="connsiteY29" fmla="*/ 135216 h 1700997"/>
                <a:gd name="connsiteX30" fmla="*/ 697003 w 884544"/>
                <a:gd name="connsiteY30" fmla="*/ 16592 h 1700997"/>
                <a:gd name="connsiteX31" fmla="*/ 696643 w 884544"/>
                <a:gd name="connsiteY31" fmla="*/ 7578 h 1700997"/>
                <a:gd name="connsiteX32" fmla="*/ 7675 w 884544"/>
                <a:gd name="connsiteY32" fmla="*/ 5822 h 1700997"/>
                <a:gd name="connsiteX33" fmla="*/ 156528 w 884544"/>
                <a:gd name="connsiteY33" fmla="*/ 366 h 1700997"/>
                <a:gd name="connsiteX34" fmla="*/ 203761 w 884544"/>
                <a:gd name="connsiteY34" fmla="*/ 2169 h 1700997"/>
                <a:gd name="connsiteX35" fmla="*/ 202319 w 884544"/>
                <a:gd name="connsiteY35" fmla="*/ 84016 h 1700997"/>
                <a:gd name="connsiteX36" fmla="*/ 175998 w 884544"/>
                <a:gd name="connsiteY36" fmla="*/ 189660 h 1700997"/>
                <a:gd name="connsiteX37" fmla="*/ 177440 w 884544"/>
                <a:gd name="connsiteY37" fmla="*/ 204082 h 1700997"/>
                <a:gd name="connsiteX38" fmla="*/ 226476 w 884544"/>
                <a:gd name="connsiteY38" fmla="*/ 313331 h 1700997"/>
                <a:gd name="connsiteX39" fmla="*/ 234769 w 884544"/>
                <a:gd name="connsiteY39" fmla="*/ 437724 h 1700997"/>
                <a:gd name="connsiteX40" fmla="*/ 231163 w 884544"/>
                <a:gd name="connsiteY40" fmla="*/ 474140 h 1700997"/>
                <a:gd name="connsiteX41" fmla="*/ 216741 w 884544"/>
                <a:gd name="connsiteY41" fmla="*/ 506590 h 1700997"/>
                <a:gd name="connsiteX42" fmla="*/ 212054 w 884544"/>
                <a:gd name="connsiteY42" fmla="*/ 514162 h 1700997"/>
                <a:gd name="connsiteX43" fmla="*/ 210508 w 884544"/>
                <a:gd name="connsiteY43" fmla="*/ 514781 h 1700997"/>
                <a:gd name="connsiteX44" fmla="*/ 212053 w 884544"/>
                <a:gd name="connsiteY44" fmla="*/ 514523 h 1700997"/>
                <a:gd name="connsiteX45" fmla="*/ 207005 w 884544"/>
                <a:gd name="connsiteY45" fmla="*/ 547108 h 1700997"/>
                <a:gd name="connsiteX46" fmla="*/ 199807 w 884544"/>
                <a:gd name="connsiteY46" fmla="*/ 579366 h 1700997"/>
                <a:gd name="connsiteX47" fmla="*/ 200020 w 884544"/>
                <a:gd name="connsiteY47" fmla="*/ 591413 h 1700997"/>
                <a:gd name="connsiteX48" fmla="*/ 197271 w 884544"/>
                <a:gd name="connsiteY48" fmla="*/ 603581 h 1700997"/>
                <a:gd name="connsiteX49" fmla="*/ 133812 w 884544"/>
                <a:gd name="connsiteY49" fmla="*/ 888423 h 1700997"/>
                <a:gd name="connsiteX50" fmla="*/ 89103 w 884544"/>
                <a:gd name="connsiteY50" fmla="*/ 1173625 h 1700997"/>
                <a:gd name="connsiteX51" fmla="*/ 99920 w 884544"/>
                <a:gd name="connsiteY51" fmla="*/ 1440078 h 1700997"/>
                <a:gd name="connsiteX52" fmla="*/ 203761 w 884544"/>
                <a:gd name="connsiteY52" fmla="*/ 1683094 h 1700997"/>
                <a:gd name="connsiteX53" fmla="*/ 212053 w 884544"/>
                <a:gd name="connsiteY53" fmla="*/ 1694271 h 1700997"/>
                <a:gd name="connsiteX54" fmla="*/ 198352 w 884544"/>
                <a:gd name="connsiteY54" fmla="*/ 1694271 h 1700997"/>
                <a:gd name="connsiteX55" fmla="*/ 137418 w 884544"/>
                <a:gd name="connsiteY55" fmla="*/ 1693911 h 1700997"/>
                <a:gd name="connsiteX56" fmla="*/ 128043 w 884544"/>
                <a:gd name="connsiteY56" fmla="*/ 1693550 h 1700997"/>
                <a:gd name="connsiteX57" fmla="*/ 93790 w 884544"/>
                <a:gd name="connsiteY57" fmla="*/ 1635861 h 1700997"/>
                <a:gd name="connsiteX58" fmla="*/ 33937 w 884544"/>
                <a:gd name="connsiteY58" fmla="*/ 1447649 h 1700997"/>
                <a:gd name="connsiteX59" fmla="*/ 22759 w 884544"/>
                <a:gd name="connsiteY59" fmla="*/ 1172183 h 1700997"/>
                <a:gd name="connsiteX60" fmla="*/ 80810 w 884544"/>
                <a:gd name="connsiteY60" fmla="*/ 823161 h 1700997"/>
                <a:gd name="connsiteX61" fmla="*/ 135615 w 884544"/>
                <a:gd name="connsiteY61" fmla="*/ 575457 h 1700997"/>
                <a:gd name="connsiteX62" fmla="*/ 136246 w 884544"/>
                <a:gd name="connsiteY62" fmla="*/ 569373 h 1700997"/>
                <a:gd name="connsiteX63" fmla="*/ 140627 w 884544"/>
                <a:gd name="connsiteY63" fmla="*/ 564679 h 1700997"/>
                <a:gd name="connsiteX64" fmla="*/ 139445 w 884544"/>
                <a:gd name="connsiteY64" fmla="*/ 553508 h 1700997"/>
                <a:gd name="connsiteX65" fmla="*/ 141743 w 884544"/>
                <a:gd name="connsiteY65" fmla="*/ 542286 h 1700997"/>
                <a:gd name="connsiteX66" fmla="*/ 146791 w 884544"/>
                <a:gd name="connsiteY66" fmla="*/ 507672 h 1700997"/>
                <a:gd name="connsiteX67" fmla="*/ 146793 w 884544"/>
                <a:gd name="connsiteY67" fmla="*/ 507673 h 1700997"/>
                <a:gd name="connsiteX68" fmla="*/ 146793 w 884544"/>
                <a:gd name="connsiteY68" fmla="*/ 507672 h 1700997"/>
                <a:gd name="connsiteX69" fmla="*/ 137779 w 884544"/>
                <a:gd name="connsiteY69" fmla="*/ 433037 h 1700997"/>
                <a:gd name="connsiteX70" fmla="*/ 110016 w 884544"/>
                <a:gd name="connsiteY70" fmla="*/ 282323 h 1700997"/>
                <a:gd name="connsiteX71" fmla="*/ 96314 w 884544"/>
                <a:gd name="connsiteY71" fmla="*/ 279078 h 1700997"/>
                <a:gd name="connsiteX72" fmla="*/ 9058 w 884544"/>
                <a:gd name="connsiteY72" fmla="*/ 330638 h 1700997"/>
                <a:gd name="connsiteX73" fmla="*/ 44 w 884544"/>
                <a:gd name="connsiteY73" fmla="*/ 324869 h 1700997"/>
                <a:gd name="connsiteX74" fmla="*/ 44 w 884544"/>
                <a:gd name="connsiteY74" fmla="*/ 288453 h 1700997"/>
                <a:gd name="connsiteX75" fmla="*/ 7675 w 884544"/>
                <a:gd name="connsiteY75" fmla="*/ 5822 h 1700997"/>
                <a:gd name="connsiteX0" fmla="*/ 696643 w 884544"/>
                <a:gd name="connsiteY0" fmla="*/ 7399 h 1700818"/>
                <a:gd name="connsiteX1" fmla="*/ 835818 w 884544"/>
                <a:gd name="connsiteY1" fmla="*/ 8481 h 1700818"/>
                <a:gd name="connsiteX2" fmla="*/ 876201 w 884544"/>
                <a:gd name="connsiteY2" fmla="*/ 8841 h 1700818"/>
                <a:gd name="connsiteX3" fmla="*/ 884494 w 884544"/>
                <a:gd name="connsiteY3" fmla="*/ 17855 h 1700818"/>
                <a:gd name="connsiteX4" fmla="*/ 883772 w 884544"/>
                <a:gd name="connsiteY4" fmla="*/ 129268 h 1700818"/>
                <a:gd name="connsiteX5" fmla="*/ 883051 w 884544"/>
                <a:gd name="connsiteY5" fmla="*/ 133234 h 1700818"/>
                <a:gd name="connsiteX6" fmla="*/ 865024 w 884544"/>
                <a:gd name="connsiteY6" fmla="*/ 150541 h 1700818"/>
                <a:gd name="connsiteX7" fmla="*/ 833294 w 884544"/>
                <a:gd name="connsiteY7" fmla="*/ 150541 h 1700818"/>
                <a:gd name="connsiteX8" fmla="*/ 815987 w 884544"/>
                <a:gd name="connsiteY8" fmla="*/ 167126 h 1700818"/>
                <a:gd name="connsiteX9" fmla="*/ 805892 w 884544"/>
                <a:gd name="connsiteY9" fmla="*/ 334426 h 1700818"/>
                <a:gd name="connsiteX10" fmla="*/ 802647 w 884544"/>
                <a:gd name="connsiteY10" fmla="*/ 525882 h 1700818"/>
                <a:gd name="connsiteX11" fmla="*/ 807695 w 884544"/>
                <a:gd name="connsiteY11" fmla="*/ 663976 h 1700818"/>
                <a:gd name="connsiteX12" fmla="*/ 814545 w 884544"/>
                <a:gd name="connsiteY12" fmla="*/ 775389 h 1700818"/>
                <a:gd name="connsiteX13" fmla="*/ 823559 w 884544"/>
                <a:gd name="connsiteY13" fmla="*/ 903387 h 1700818"/>
                <a:gd name="connsiteX14" fmla="*/ 830410 w 884544"/>
                <a:gd name="connsiteY14" fmla="*/ 1011554 h 1700818"/>
                <a:gd name="connsiteX15" fmla="*/ 835818 w 884544"/>
                <a:gd name="connsiteY15" fmla="*/ 1203732 h 1700818"/>
                <a:gd name="connsiteX16" fmla="*/ 802286 w 884544"/>
                <a:gd name="connsiteY16" fmla="*/ 1457565 h 1700818"/>
                <a:gd name="connsiteX17" fmla="*/ 715752 w 884544"/>
                <a:gd name="connsiteY17" fmla="*/ 1646138 h 1700818"/>
                <a:gd name="connsiteX18" fmla="*/ 687268 w 884544"/>
                <a:gd name="connsiteY18" fmla="*/ 1688683 h 1700818"/>
                <a:gd name="connsiteX19" fmla="*/ 673206 w 884544"/>
                <a:gd name="connsiteY19" fmla="*/ 1700221 h 1700818"/>
                <a:gd name="connsiteX20" fmla="*/ 591720 w 884544"/>
                <a:gd name="connsiteY20" fmla="*/ 1700582 h 1700818"/>
                <a:gd name="connsiteX21" fmla="*/ 637150 w 884544"/>
                <a:gd name="connsiteY21" fmla="*/ 1636042 h 1700818"/>
                <a:gd name="connsiteX22" fmla="*/ 750005 w 884544"/>
                <a:gd name="connsiteY22" fmla="*/ 1367065 h 1700818"/>
                <a:gd name="connsiteX23" fmla="*/ 763706 w 884544"/>
                <a:gd name="connsiteY23" fmla="*/ 1197963 h 1700818"/>
                <a:gd name="connsiteX24" fmla="*/ 751808 w 884544"/>
                <a:gd name="connsiteY24" fmla="*/ 906992 h 1700818"/>
                <a:gd name="connsiteX25" fmla="*/ 731977 w 884544"/>
                <a:gd name="connsiteY25" fmla="*/ 406177 h 1700818"/>
                <a:gd name="connsiteX26" fmla="*/ 744957 w 884544"/>
                <a:gd name="connsiteY26" fmla="*/ 165684 h 1700818"/>
                <a:gd name="connsiteX27" fmla="*/ 727290 w 884544"/>
                <a:gd name="connsiteY27" fmla="*/ 146214 h 1700818"/>
                <a:gd name="connsiteX28" fmla="*/ 709623 w 884544"/>
                <a:gd name="connsiteY28" fmla="*/ 146575 h 1700818"/>
                <a:gd name="connsiteX29" fmla="*/ 697724 w 884544"/>
                <a:gd name="connsiteY29" fmla="*/ 135037 h 1700818"/>
                <a:gd name="connsiteX30" fmla="*/ 697003 w 884544"/>
                <a:gd name="connsiteY30" fmla="*/ 16413 h 1700818"/>
                <a:gd name="connsiteX31" fmla="*/ 696643 w 884544"/>
                <a:gd name="connsiteY31" fmla="*/ 7399 h 1700818"/>
                <a:gd name="connsiteX32" fmla="*/ 2837 w 884544"/>
                <a:gd name="connsiteY32" fmla="*/ 3224 h 1700818"/>
                <a:gd name="connsiteX33" fmla="*/ 156528 w 884544"/>
                <a:gd name="connsiteY33" fmla="*/ 187 h 1700818"/>
                <a:gd name="connsiteX34" fmla="*/ 203761 w 884544"/>
                <a:gd name="connsiteY34" fmla="*/ 1990 h 1700818"/>
                <a:gd name="connsiteX35" fmla="*/ 202319 w 884544"/>
                <a:gd name="connsiteY35" fmla="*/ 83837 h 1700818"/>
                <a:gd name="connsiteX36" fmla="*/ 175998 w 884544"/>
                <a:gd name="connsiteY36" fmla="*/ 189481 h 1700818"/>
                <a:gd name="connsiteX37" fmla="*/ 177440 w 884544"/>
                <a:gd name="connsiteY37" fmla="*/ 203903 h 1700818"/>
                <a:gd name="connsiteX38" fmla="*/ 226476 w 884544"/>
                <a:gd name="connsiteY38" fmla="*/ 313152 h 1700818"/>
                <a:gd name="connsiteX39" fmla="*/ 234769 w 884544"/>
                <a:gd name="connsiteY39" fmla="*/ 437545 h 1700818"/>
                <a:gd name="connsiteX40" fmla="*/ 231163 w 884544"/>
                <a:gd name="connsiteY40" fmla="*/ 473961 h 1700818"/>
                <a:gd name="connsiteX41" fmla="*/ 216741 w 884544"/>
                <a:gd name="connsiteY41" fmla="*/ 506411 h 1700818"/>
                <a:gd name="connsiteX42" fmla="*/ 212054 w 884544"/>
                <a:gd name="connsiteY42" fmla="*/ 513983 h 1700818"/>
                <a:gd name="connsiteX43" fmla="*/ 210508 w 884544"/>
                <a:gd name="connsiteY43" fmla="*/ 514602 h 1700818"/>
                <a:gd name="connsiteX44" fmla="*/ 212053 w 884544"/>
                <a:gd name="connsiteY44" fmla="*/ 514344 h 1700818"/>
                <a:gd name="connsiteX45" fmla="*/ 207005 w 884544"/>
                <a:gd name="connsiteY45" fmla="*/ 546929 h 1700818"/>
                <a:gd name="connsiteX46" fmla="*/ 199807 w 884544"/>
                <a:gd name="connsiteY46" fmla="*/ 579187 h 1700818"/>
                <a:gd name="connsiteX47" fmla="*/ 200020 w 884544"/>
                <a:gd name="connsiteY47" fmla="*/ 591234 h 1700818"/>
                <a:gd name="connsiteX48" fmla="*/ 197271 w 884544"/>
                <a:gd name="connsiteY48" fmla="*/ 603402 h 1700818"/>
                <a:gd name="connsiteX49" fmla="*/ 133812 w 884544"/>
                <a:gd name="connsiteY49" fmla="*/ 888244 h 1700818"/>
                <a:gd name="connsiteX50" fmla="*/ 89103 w 884544"/>
                <a:gd name="connsiteY50" fmla="*/ 1173446 h 1700818"/>
                <a:gd name="connsiteX51" fmla="*/ 99920 w 884544"/>
                <a:gd name="connsiteY51" fmla="*/ 1439899 h 1700818"/>
                <a:gd name="connsiteX52" fmla="*/ 203761 w 884544"/>
                <a:gd name="connsiteY52" fmla="*/ 1682915 h 1700818"/>
                <a:gd name="connsiteX53" fmla="*/ 212053 w 884544"/>
                <a:gd name="connsiteY53" fmla="*/ 1694092 h 1700818"/>
                <a:gd name="connsiteX54" fmla="*/ 198352 w 884544"/>
                <a:gd name="connsiteY54" fmla="*/ 1694092 h 1700818"/>
                <a:gd name="connsiteX55" fmla="*/ 137418 w 884544"/>
                <a:gd name="connsiteY55" fmla="*/ 1693732 h 1700818"/>
                <a:gd name="connsiteX56" fmla="*/ 128043 w 884544"/>
                <a:gd name="connsiteY56" fmla="*/ 1693371 h 1700818"/>
                <a:gd name="connsiteX57" fmla="*/ 93790 w 884544"/>
                <a:gd name="connsiteY57" fmla="*/ 1635682 h 1700818"/>
                <a:gd name="connsiteX58" fmla="*/ 33937 w 884544"/>
                <a:gd name="connsiteY58" fmla="*/ 1447470 h 1700818"/>
                <a:gd name="connsiteX59" fmla="*/ 22759 w 884544"/>
                <a:gd name="connsiteY59" fmla="*/ 1172004 h 1700818"/>
                <a:gd name="connsiteX60" fmla="*/ 80810 w 884544"/>
                <a:gd name="connsiteY60" fmla="*/ 822982 h 1700818"/>
                <a:gd name="connsiteX61" fmla="*/ 135615 w 884544"/>
                <a:gd name="connsiteY61" fmla="*/ 575278 h 1700818"/>
                <a:gd name="connsiteX62" fmla="*/ 136246 w 884544"/>
                <a:gd name="connsiteY62" fmla="*/ 569194 h 1700818"/>
                <a:gd name="connsiteX63" fmla="*/ 140627 w 884544"/>
                <a:gd name="connsiteY63" fmla="*/ 564500 h 1700818"/>
                <a:gd name="connsiteX64" fmla="*/ 139445 w 884544"/>
                <a:gd name="connsiteY64" fmla="*/ 553329 h 1700818"/>
                <a:gd name="connsiteX65" fmla="*/ 141743 w 884544"/>
                <a:gd name="connsiteY65" fmla="*/ 542107 h 1700818"/>
                <a:gd name="connsiteX66" fmla="*/ 146791 w 884544"/>
                <a:gd name="connsiteY66" fmla="*/ 507493 h 1700818"/>
                <a:gd name="connsiteX67" fmla="*/ 146793 w 884544"/>
                <a:gd name="connsiteY67" fmla="*/ 507494 h 1700818"/>
                <a:gd name="connsiteX68" fmla="*/ 146793 w 884544"/>
                <a:gd name="connsiteY68" fmla="*/ 507493 h 1700818"/>
                <a:gd name="connsiteX69" fmla="*/ 137779 w 884544"/>
                <a:gd name="connsiteY69" fmla="*/ 432858 h 1700818"/>
                <a:gd name="connsiteX70" fmla="*/ 110016 w 884544"/>
                <a:gd name="connsiteY70" fmla="*/ 282144 h 1700818"/>
                <a:gd name="connsiteX71" fmla="*/ 96314 w 884544"/>
                <a:gd name="connsiteY71" fmla="*/ 278899 h 1700818"/>
                <a:gd name="connsiteX72" fmla="*/ 9058 w 884544"/>
                <a:gd name="connsiteY72" fmla="*/ 330459 h 1700818"/>
                <a:gd name="connsiteX73" fmla="*/ 44 w 884544"/>
                <a:gd name="connsiteY73" fmla="*/ 324690 h 1700818"/>
                <a:gd name="connsiteX74" fmla="*/ 44 w 884544"/>
                <a:gd name="connsiteY74" fmla="*/ 288274 h 1700818"/>
                <a:gd name="connsiteX75" fmla="*/ 2837 w 884544"/>
                <a:gd name="connsiteY75" fmla="*/ 3224 h 1700818"/>
                <a:gd name="connsiteX0" fmla="*/ 706429 w 894330"/>
                <a:gd name="connsiteY0" fmla="*/ 28977 h 1722396"/>
                <a:gd name="connsiteX1" fmla="*/ 845604 w 894330"/>
                <a:gd name="connsiteY1" fmla="*/ 30059 h 1722396"/>
                <a:gd name="connsiteX2" fmla="*/ 885987 w 894330"/>
                <a:gd name="connsiteY2" fmla="*/ 30419 h 1722396"/>
                <a:gd name="connsiteX3" fmla="*/ 894280 w 894330"/>
                <a:gd name="connsiteY3" fmla="*/ 39433 h 1722396"/>
                <a:gd name="connsiteX4" fmla="*/ 893558 w 894330"/>
                <a:gd name="connsiteY4" fmla="*/ 150846 h 1722396"/>
                <a:gd name="connsiteX5" fmla="*/ 892837 w 894330"/>
                <a:gd name="connsiteY5" fmla="*/ 154812 h 1722396"/>
                <a:gd name="connsiteX6" fmla="*/ 874810 w 894330"/>
                <a:gd name="connsiteY6" fmla="*/ 172119 h 1722396"/>
                <a:gd name="connsiteX7" fmla="*/ 843080 w 894330"/>
                <a:gd name="connsiteY7" fmla="*/ 172119 h 1722396"/>
                <a:gd name="connsiteX8" fmla="*/ 825773 w 894330"/>
                <a:gd name="connsiteY8" fmla="*/ 188704 h 1722396"/>
                <a:gd name="connsiteX9" fmla="*/ 815678 w 894330"/>
                <a:gd name="connsiteY9" fmla="*/ 356004 h 1722396"/>
                <a:gd name="connsiteX10" fmla="*/ 812433 w 894330"/>
                <a:gd name="connsiteY10" fmla="*/ 547460 h 1722396"/>
                <a:gd name="connsiteX11" fmla="*/ 817481 w 894330"/>
                <a:gd name="connsiteY11" fmla="*/ 685554 h 1722396"/>
                <a:gd name="connsiteX12" fmla="*/ 824331 w 894330"/>
                <a:gd name="connsiteY12" fmla="*/ 796967 h 1722396"/>
                <a:gd name="connsiteX13" fmla="*/ 833345 w 894330"/>
                <a:gd name="connsiteY13" fmla="*/ 924965 h 1722396"/>
                <a:gd name="connsiteX14" fmla="*/ 840196 w 894330"/>
                <a:gd name="connsiteY14" fmla="*/ 1033132 h 1722396"/>
                <a:gd name="connsiteX15" fmla="*/ 845604 w 894330"/>
                <a:gd name="connsiteY15" fmla="*/ 1225310 h 1722396"/>
                <a:gd name="connsiteX16" fmla="*/ 812072 w 894330"/>
                <a:gd name="connsiteY16" fmla="*/ 1479143 h 1722396"/>
                <a:gd name="connsiteX17" fmla="*/ 725538 w 894330"/>
                <a:gd name="connsiteY17" fmla="*/ 1667716 h 1722396"/>
                <a:gd name="connsiteX18" fmla="*/ 697054 w 894330"/>
                <a:gd name="connsiteY18" fmla="*/ 1710261 h 1722396"/>
                <a:gd name="connsiteX19" fmla="*/ 682992 w 894330"/>
                <a:gd name="connsiteY19" fmla="*/ 1721799 h 1722396"/>
                <a:gd name="connsiteX20" fmla="*/ 601506 w 894330"/>
                <a:gd name="connsiteY20" fmla="*/ 1722160 h 1722396"/>
                <a:gd name="connsiteX21" fmla="*/ 646936 w 894330"/>
                <a:gd name="connsiteY21" fmla="*/ 1657620 h 1722396"/>
                <a:gd name="connsiteX22" fmla="*/ 759791 w 894330"/>
                <a:gd name="connsiteY22" fmla="*/ 1388643 h 1722396"/>
                <a:gd name="connsiteX23" fmla="*/ 773492 w 894330"/>
                <a:gd name="connsiteY23" fmla="*/ 1219541 h 1722396"/>
                <a:gd name="connsiteX24" fmla="*/ 761594 w 894330"/>
                <a:gd name="connsiteY24" fmla="*/ 928570 h 1722396"/>
                <a:gd name="connsiteX25" fmla="*/ 741763 w 894330"/>
                <a:gd name="connsiteY25" fmla="*/ 427755 h 1722396"/>
                <a:gd name="connsiteX26" fmla="*/ 754743 w 894330"/>
                <a:gd name="connsiteY26" fmla="*/ 187262 h 1722396"/>
                <a:gd name="connsiteX27" fmla="*/ 737076 w 894330"/>
                <a:gd name="connsiteY27" fmla="*/ 167792 h 1722396"/>
                <a:gd name="connsiteX28" fmla="*/ 719409 w 894330"/>
                <a:gd name="connsiteY28" fmla="*/ 168153 h 1722396"/>
                <a:gd name="connsiteX29" fmla="*/ 707510 w 894330"/>
                <a:gd name="connsiteY29" fmla="*/ 156615 h 1722396"/>
                <a:gd name="connsiteX30" fmla="*/ 706789 w 894330"/>
                <a:gd name="connsiteY30" fmla="*/ 37991 h 1722396"/>
                <a:gd name="connsiteX31" fmla="*/ 706429 w 894330"/>
                <a:gd name="connsiteY31" fmla="*/ 28977 h 1722396"/>
                <a:gd name="connsiteX32" fmla="*/ 12623 w 894330"/>
                <a:gd name="connsiteY32" fmla="*/ 24802 h 1722396"/>
                <a:gd name="connsiteX33" fmla="*/ 166314 w 894330"/>
                <a:gd name="connsiteY33" fmla="*/ 21765 h 1722396"/>
                <a:gd name="connsiteX34" fmla="*/ 213547 w 894330"/>
                <a:gd name="connsiteY34" fmla="*/ 23568 h 1722396"/>
                <a:gd name="connsiteX35" fmla="*/ 212105 w 894330"/>
                <a:gd name="connsiteY35" fmla="*/ 105415 h 1722396"/>
                <a:gd name="connsiteX36" fmla="*/ 185784 w 894330"/>
                <a:gd name="connsiteY36" fmla="*/ 211059 h 1722396"/>
                <a:gd name="connsiteX37" fmla="*/ 187226 w 894330"/>
                <a:gd name="connsiteY37" fmla="*/ 225481 h 1722396"/>
                <a:gd name="connsiteX38" fmla="*/ 236262 w 894330"/>
                <a:gd name="connsiteY38" fmla="*/ 334730 h 1722396"/>
                <a:gd name="connsiteX39" fmla="*/ 244555 w 894330"/>
                <a:gd name="connsiteY39" fmla="*/ 459123 h 1722396"/>
                <a:gd name="connsiteX40" fmla="*/ 240949 w 894330"/>
                <a:gd name="connsiteY40" fmla="*/ 495539 h 1722396"/>
                <a:gd name="connsiteX41" fmla="*/ 226527 w 894330"/>
                <a:gd name="connsiteY41" fmla="*/ 527989 h 1722396"/>
                <a:gd name="connsiteX42" fmla="*/ 221840 w 894330"/>
                <a:gd name="connsiteY42" fmla="*/ 535561 h 1722396"/>
                <a:gd name="connsiteX43" fmla="*/ 220294 w 894330"/>
                <a:gd name="connsiteY43" fmla="*/ 536180 h 1722396"/>
                <a:gd name="connsiteX44" fmla="*/ 221839 w 894330"/>
                <a:gd name="connsiteY44" fmla="*/ 535922 h 1722396"/>
                <a:gd name="connsiteX45" fmla="*/ 216791 w 894330"/>
                <a:gd name="connsiteY45" fmla="*/ 568507 h 1722396"/>
                <a:gd name="connsiteX46" fmla="*/ 209593 w 894330"/>
                <a:gd name="connsiteY46" fmla="*/ 600765 h 1722396"/>
                <a:gd name="connsiteX47" fmla="*/ 209806 w 894330"/>
                <a:gd name="connsiteY47" fmla="*/ 612812 h 1722396"/>
                <a:gd name="connsiteX48" fmla="*/ 207057 w 894330"/>
                <a:gd name="connsiteY48" fmla="*/ 624980 h 1722396"/>
                <a:gd name="connsiteX49" fmla="*/ 143598 w 894330"/>
                <a:gd name="connsiteY49" fmla="*/ 909822 h 1722396"/>
                <a:gd name="connsiteX50" fmla="*/ 98889 w 894330"/>
                <a:gd name="connsiteY50" fmla="*/ 1195024 h 1722396"/>
                <a:gd name="connsiteX51" fmla="*/ 109706 w 894330"/>
                <a:gd name="connsiteY51" fmla="*/ 1461477 h 1722396"/>
                <a:gd name="connsiteX52" fmla="*/ 213547 w 894330"/>
                <a:gd name="connsiteY52" fmla="*/ 1704493 h 1722396"/>
                <a:gd name="connsiteX53" fmla="*/ 221839 w 894330"/>
                <a:gd name="connsiteY53" fmla="*/ 1715670 h 1722396"/>
                <a:gd name="connsiteX54" fmla="*/ 208138 w 894330"/>
                <a:gd name="connsiteY54" fmla="*/ 1715670 h 1722396"/>
                <a:gd name="connsiteX55" fmla="*/ 147204 w 894330"/>
                <a:gd name="connsiteY55" fmla="*/ 1715310 h 1722396"/>
                <a:gd name="connsiteX56" fmla="*/ 137829 w 894330"/>
                <a:gd name="connsiteY56" fmla="*/ 1714949 h 1722396"/>
                <a:gd name="connsiteX57" fmla="*/ 103576 w 894330"/>
                <a:gd name="connsiteY57" fmla="*/ 1657260 h 1722396"/>
                <a:gd name="connsiteX58" fmla="*/ 43723 w 894330"/>
                <a:gd name="connsiteY58" fmla="*/ 1469048 h 1722396"/>
                <a:gd name="connsiteX59" fmla="*/ 32545 w 894330"/>
                <a:gd name="connsiteY59" fmla="*/ 1193582 h 1722396"/>
                <a:gd name="connsiteX60" fmla="*/ 90596 w 894330"/>
                <a:gd name="connsiteY60" fmla="*/ 844560 h 1722396"/>
                <a:gd name="connsiteX61" fmla="*/ 145401 w 894330"/>
                <a:gd name="connsiteY61" fmla="*/ 596856 h 1722396"/>
                <a:gd name="connsiteX62" fmla="*/ 146032 w 894330"/>
                <a:gd name="connsiteY62" fmla="*/ 590772 h 1722396"/>
                <a:gd name="connsiteX63" fmla="*/ 150413 w 894330"/>
                <a:gd name="connsiteY63" fmla="*/ 586078 h 1722396"/>
                <a:gd name="connsiteX64" fmla="*/ 149231 w 894330"/>
                <a:gd name="connsiteY64" fmla="*/ 574907 h 1722396"/>
                <a:gd name="connsiteX65" fmla="*/ 151529 w 894330"/>
                <a:gd name="connsiteY65" fmla="*/ 563685 h 1722396"/>
                <a:gd name="connsiteX66" fmla="*/ 156577 w 894330"/>
                <a:gd name="connsiteY66" fmla="*/ 529071 h 1722396"/>
                <a:gd name="connsiteX67" fmla="*/ 156579 w 894330"/>
                <a:gd name="connsiteY67" fmla="*/ 529072 h 1722396"/>
                <a:gd name="connsiteX68" fmla="*/ 156579 w 894330"/>
                <a:gd name="connsiteY68" fmla="*/ 529071 h 1722396"/>
                <a:gd name="connsiteX69" fmla="*/ 147565 w 894330"/>
                <a:gd name="connsiteY69" fmla="*/ 454436 h 1722396"/>
                <a:gd name="connsiteX70" fmla="*/ 119802 w 894330"/>
                <a:gd name="connsiteY70" fmla="*/ 303722 h 1722396"/>
                <a:gd name="connsiteX71" fmla="*/ 106100 w 894330"/>
                <a:gd name="connsiteY71" fmla="*/ 300477 h 1722396"/>
                <a:gd name="connsiteX72" fmla="*/ 18844 w 894330"/>
                <a:gd name="connsiteY72" fmla="*/ 352037 h 1722396"/>
                <a:gd name="connsiteX73" fmla="*/ 9830 w 894330"/>
                <a:gd name="connsiteY73" fmla="*/ 346268 h 1722396"/>
                <a:gd name="connsiteX74" fmla="*/ 12623 w 894330"/>
                <a:gd name="connsiteY74" fmla="*/ 24802 h 1722396"/>
                <a:gd name="connsiteX0" fmla="*/ 710879 w 898780"/>
                <a:gd name="connsiteY0" fmla="*/ 28977 h 1722396"/>
                <a:gd name="connsiteX1" fmla="*/ 850054 w 898780"/>
                <a:gd name="connsiteY1" fmla="*/ 30059 h 1722396"/>
                <a:gd name="connsiteX2" fmla="*/ 890437 w 898780"/>
                <a:gd name="connsiteY2" fmla="*/ 30419 h 1722396"/>
                <a:gd name="connsiteX3" fmla="*/ 898730 w 898780"/>
                <a:gd name="connsiteY3" fmla="*/ 39433 h 1722396"/>
                <a:gd name="connsiteX4" fmla="*/ 898008 w 898780"/>
                <a:gd name="connsiteY4" fmla="*/ 150846 h 1722396"/>
                <a:gd name="connsiteX5" fmla="*/ 897287 w 898780"/>
                <a:gd name="connsiteY5" fmla="*/ 154812 h 1722396"/>
                <a:gd name="connsiteX6" fmla="*/ 879260 w 898780"/>
                <a:gd name="connsiteY6" fmla="*/ 172119 h 1722396"/>
                <a:gd name="connsiteX7" fmla="*/ 847530 w 898780"/>
                <a:gd name="connsiteY7" fmla="*/ 172119 h 1722396"/>
                <a:gd name="connsiteX8" fmla="*/ 830223 w 898780"/>
                <a:gd name="connsiteY8" fmla="*/ 188704 h 1722396"/>
                <a:gd name="connsiteX9" fmla="*/ 820128 w 898780"/>
                <a:gd name="connsiteY9" fmla="*/ 356004 h 1722396"/>
                <a:gd name="connsiteX10" fmla="*/ 816883 w 898780"/>
                <a:gd name="connsiteY10" fmla="*/ 547460 h 1722396"/>
                <a:gd name="connsiteX11" fmla="*/ 821931 w 898780"/>
                <a:gd name="connsiteY11" fmla="*/ 685554 h 1722396"/>
                <a:gd name="connsiteX12" fmla="*/ 828781 w 898780"/>
                <a:gd name="connsiteY12" fmla="*/ 796967 h 1722396"/>
                <a:gd name="connsiteX13" fmla="*/ 837795 w 898780"/>
                <a:gd name="connsiteY13" fmla="*/ 924965 h 1722396"/>
                <a:gd name="connsiteX14" fmla="*/ 844646 w 898780"/>
                <a:gd name="connsiteY14" fmla="*/ 1033132 h 1722396"/>
                <a:gd name="connsiteX15" fmla="*/ 850054 w 898780"/>
                <a:gd name="connsiteY15" fmla="*/ 1225310 h 1722396"/>
                <a:gd name="connsiteX16" fmla="*/ 816522 w 898780"/>
                <a:gd name="connsiteY16" fmla="*/ 1479143 h 1722396"/>
                <a:gd name="connsiteX17" fmla="*/ 729988 w 898780"/>
                <a:gd name="connsiteY17" fmla="*/ 1667716 h 1722396"/>
                <a:gd name="connsiteX18" fmla="*/ 701504 w 898780"/>
                <a:gd name="connsiteY18" fmla="*/ 1710261 h 1722396"/>
                <a:gd name="connsiteX19" fmla="*/ 687442 w 898780"/>
                <a:gd name="connsiteY19" fmla="*/ 1721799 h 1722396"/>
                <a:gd name="connsiteX20" fmla="*/ 605956 w 898780"/>
                <a:gd name="connsiteY20" fmla="*/ 1722160 h 1722396"/>
                <a:gd name="connsiteX21" fmla="*/ 651386 w 898780"/>
                <a:gd name="connsiteY21" fmla="*/ 1657620 h 1722396"/>
                <a:gd name="connsiteX22" fmla="*/ 764241 w 898780"/>
                <a:gd name="connsiteY22" fmla="*/ 1388643 h 1722396"/>
                <a:gd name="connsiteX23" fmla="*/ 777942 w 898780"/>
                <a:gd name="connsiteY23" fmla="*/ 1219541 h 1722396"/>
                <a:gd name="connsiteX24" fmla="*/ 766044 w 898780"/>
                <a:gd name="connsiteY24" fmla="*/ 928570 h 1722396"/>
                <a:gd name="connsiteX25" fmla="*/ 746213 w 898780"/>
                <a:gd name="connsiteY25" fmla="*/ 427755 h 1722396"/>
                <a:gd name="connsiteX26" fmla="*/ 759193 w 898780"/>
                <a:gd name="connsiteY26" fmla="*/ 187262 h 1722396"/>
                <a:gd name="connsiteX27" fmla="*/ 741526 w 898780"/>
                <a:gd name="connsiteY27" fmla="*/ 167792 h 1722396"/>
                <a:gd name="connsiteX28" fmla="*/ 723859 w 898780"/>
                <a:gd name="connsiteY28" fmla="*/ 168153 h 1722396"/>
                <a:gd name="connsiteX29" fmla="*/ 711960 w 898780"/>
                <a:gd name="connsiteY29" fmla="*/ 156615 h 1722396"/>
                <a:gd name="connsiteX30" fmla="*/ 711239 w 898780"/>
                <a:gd name="connsiteY30" fmla="*/ 37991 h 1722396"/>
                <a:gd name="connsiteX31" fmla="*/ 710879 w 898780"/>
                <a:gd name="connsiteY31" fmla="*/ 28977 h 1722396"/>
                <a:gd name="connsiteX32" fmla="*/ 17073 w 898780"/>
                <a:gd name="connsiteY32" fmla="*/ 24802 h 1722396"/>
                <a:gd name="connsiteX33" fmla="*/ 170764 w 898780"/>
                <a:gd name="connsiteY33" fmla="*/ 21765 h 1722396"/>
                <a:gd name="connsiteX34" fmla="*/ 217997 w 898780"/>
                <a:gd name="connsiteY34" fmla="*/ 23568 h 1722396"/>
                <a:gd name="connsiteX35" fmla="*/ 216555 w 898780"/>
                <a:gd name="connsiteY35" fmla="*/ 105415 h 1722396"/>
                <a:gd name="connsiteX36" fmla="*/ 190234 w 898780"/>
                <a:gd name="connsiteY36" fmla="*/ 211059 h 1722396"/>
                <a:gd name="connsiteX37" fmla="*/ 191676 w 898780"/>
                <a:gd name="connsiteY37" fmla="*/ 225481 h 1722396"/>
                <a:gd name="connsiteX38" fmla="*/ 240712 w 898780"/>
                <a:gd name="connsiteY38" fmla="*/ 334730 h 1722396"/>
                <a:gd name="connsiteX39" fmla="*/ 249005 w 898780"/>
                <a:gd name="connsiteY39" fmla="*/ 459123 h 1722396"/>
                <a:gd name="connsiteX40" fmla="*/ 245399 w 898780"/>
                <a:gd name="connsiteY40" fmla="*/ 495539 h 1722396"/>
                <a:gd name="connsiteX41" fmla="*/ 230977 w 898780"/>
                <a:gd name="connsiteY41" fmla="*/ 527989 h 1722396"/>
                <a:gd name="connsiteX42" fmla="*/ 226290 w 898780"/>
                <a:gd name="connsiteY42" fmla="*/ 535561 h 1722396"/>
                <a:gd name="connsiteX43" fmla="*/ 224744 w 898780"/>
                <a:gd name="connsiteY43" fmla="*/ 536180 h 1722396"/>
                <a:gd name="connsiteX44" fmla="*/ 226289 w 898780"/>
                <a:gd name="connsiteY44" fmla="*/ 535922 h 1722396"/>
                <a:gd name="connsiteX45" fmla="*/ 221241 w 898780"/>
                <a:gd name="connsiteY45" fmla="*/ 568507 h 1722396"/>
                <a:gd name="connsiteX46" fmla="*/ 214043 w 898780"/>
                <a:gd name="connsiteY46" fmla="*/ 600765 h 1722396"/>
                <a:gd name="connsiteX47" fmla="*/ 214256 w 898780"/>
                <a:gd name="connsiteY47" fmla="*/ 612812 h 1722396"/>
                <a:gd name="connsiteX48" fmla="*/ 211507 w 898780"/>
                <a:gd name="connsiteY48" fmla="*/ 624980 h 1722396"/>
                <a:gd name="connsiteX49" fmla="*/ 148048 w 898780"/>
                <a:gd name="connsiteY49" fmla="*/ 909822 h 1722396"/>
                <a:gd name="connsiteX50" fmla="*/ 103339 w 898780"/>
                <a:gd name="connsiteY50" fmla="*/ 1195024 h 1722396"/>
                <a:gd name="connsiteX51" fmla="*/ 114156 w 898780"/>
                <a:gd name="connsiteY51" fmla="*/ 1461477 h 1722396"/>
                <a:gd name="connsiteX52" fmla="*/ 217997 w 898780"/>
                <a:gd name="connsiteY52" fmla="*/ 1704493 h 1722396"/>
                <a:gd name="connsiteX53" fmla="*/ 226289 w 898780"/>
                <a:gd name="connsiteY53" fmla="*/ 1715670 h 1722396"/>
                <a:gd name="connsiteX54" fmla="*/ 212588 w 898780"/>
                <a:gd name="connsiteY54" fmla="*/ 1715670 h 1722396"/>
                <a:gd name="connsiteX55" fmla="*/ 151654 w 898780"/>
                <a:gd name="connsiteY55" fmla="*/ 1715310 h 1722396"/>
                <a:gd name="connsiteX56" fmla="*/ 142279 w 898780"/>
                <a:gd name="connsiteY56" fmla="*/ 1714949 h 1722396"/>
                <a:gd name="connsiteX57" fmla="*/ 108026 w 898780"/>
                <a:gd name="connsiteY57" fmla="*/ 1657260 h 1722396"/>
                <a:gd name="connsiteX58" fmla="*/ 48173 w 898780"/>
                <a:gd name="connsiteY58" fmla="*/ 1469048 h 1722396"/>
                <a:gd name="connsiteX59" fmla="*/ 36995 w 898780"/>
                <a:gd name="connsiteY59" fmla="*/ 1193582 h 1722396"/>
                <a:gd name="connsiteX60" fmla="*/ 95046 w 898780"/>
                <a:gd name="connsiteY60" fmla="*/ 844560 h 1722396"/>
                <a:gd name="connsiteX61" fmla="*/ 149851 w 898780"/>
                <a:gd name="connsiteY61" fmla="*/ 596856 h 1722396"/>
                <a:gd name="connsiteX62" fmla="*/ 150482 w 898780"/>
                <a:gd name="connsiteY62" fmla="*/ 590772 h 1722396"/>
                <a:gd name="connsiteX63" fmla="*/ 154863 w 898780"/>
                <a:gd name="connsiteY63" fmla="*/ 586078 h 1722396"/>
                <a:gd name="connsiteX64" fmla="*/ 153681 w 898780"/>
                <a:gd name="connsiteY64" fmla="*/ 574907 h 1722396"/>
                <a:gd name="connsiteX65" fmla="*/ 155979 w 898780"/>
                <a:gd name="connsiteY65" fmla="*/ 563685 h 1722396"/>
                <a:gd name="connsiteX66" fmla="*/ 161027 w 898780"/>
                <a:gd name="connsiteY66" fmla="*/ 529071 h 1722396"/>
                <a:gd name="connsiteX67" fmla="*/ 161029 w 898780"/>
                <a:gd name="connsiteY67" fmla="*/ 529072 h 1722396"/>
                <a:gd name="connsiteX68" fmla="*/ 161029 w 898780"/>
                <a:gd name="connsiteY68" fmla="*/ 529071 h 1722396"/>
                <a:gd name="connsiteX69" fmla="*/ 152015 w 898780"/>
                <a:gd name="connsiteY69" fmla="*/ 454436 h 1722396"/>
                <a:gd name="connsiteX70" fmla="*/ 124252 w 898780"/>
                <a:gd name="connsiteY70" fmla="*/ 303722 h 1722396"/>
                <a:gd name="connsiteX71" fmla="*/ 110550 w 898780"/>
                <a:gd name="connsiteY71" fmla="*/ 300477 h 1722396"/>
                <a:gd name="connsiteX72" fmla="*/ 14280 w 898780"/>
                <a:gd name="connsiteY72" fmla="*/ 346268 h 1722396"/>
                <a:gd name="connsiteX73" fmla="*/ 17073 w 898780"/>
                <a:gd name="connsiteY73" fmla="*/ 24802 h 1722396"/>
                <a:gd name="connsiteX0" fmla="*/ 710879 w 898780"/>
                <a:gd name="connsiteY0" fmla="*/ 28977 h 1722396"/>
                <a:gd name="connsiteX1" fmla="*/ 850054 w 898780"/>
                <a:gd name="connsiteY1" fmla="*/ 30059 h 1722396"/>
                <a:gd name="connsiteX2" fmla="*/ 890437 w 898780"/>
                <a:gd name="connsiteY2" fmla="*/ 30419 h 1722396"/>
                <a:gd name="connsiteX3" fmla="*/ 898730 w 898780"/>
                <a:gd name="connsiteY3" fmla="*/ 39433 h 1722396"/>
                <a:gd name="connsiteX4" fmla="*/ 898008 w 898780"/>
                <a:gd name="connsiteY4" fmla="*/ 150846 h 1722396"/>
                <a:gd name="connsiteX5" fmla="*/ 897287 w 898780"/>
                <a:gd name="connsiteY5" fmla="*/ 154812 h 1722396"/>
                <a:gd name="connsiteX6" fmla="*/ 879260 w 898780"/>
                <a:gd name="connsiteY6" fmla="*/ 172119 h 1722396"/>
                <a:gd name="connsiteX7" fmla="*/ 847530 w 898780"/>
                <a:gd name="connsiteY7" fmla="*/ 172119 h 1722396"/>
                <a:gd name="connsiteX8" fmla="*/ 830223 w 898780"/>
                <a:gd name="connsiteY8" fmla="*/ 188704 h 1722396"/>
                <a:gd name="connsiteX9" fmla="*/ 820128 w 898780"/>
                <a:gd name="connsiteY9" fmla="*/ 356004 h 1722396"/>
                <a:gd name="connsiteX10" fmla="*/ 816883 w 898780"/>
                <a:gd name="connsiteY10" fmla="*/ 547460 h 1722396"/>
                <a:gd name="connsiteX11" fmla="*/ 821931 w 898780"/>
                <a:gd name="connsiteY11" fmla="*/ 685554 h 1722396"/>
                <a:gd name="connsiteX12" fmla="*/ 828781 w 898780"/>
                <a:gd name="connsiteY12" fmla="*/ 796967 h 1722396"/>
                <a:gd name="connsiteX13" fmla="*/ 837795 w 898780"/>
                <a:gd name="connsiteY13" fmla="*/ 924965 h 1722396"/>
                <a:gd name="connsiteX14" fmla="*/ 844646 w 898780"/>
                <a:gd name="connsiteY14" fmla="*/ 1033132 h 1722396"/>
                <a:gd name="connsiteX15" fmla="*/ 850054 w 898780"/>
                <a:gd name="connsiteY15" fmla="*/ 1225310 h 1722396"/>
                <a:gd name="connsiteX16" fmla="*/ 816522 w 898780"/>
                <a:gd name="connsiteY16" fmla="*/ 1479143 h 1722396"/>
                <a:gd name="connsiteX17" fmla="*/ 729988 w 898780"/>
                <a:gd name="connsiteY17" fmla="*/ 1667716 h 1722396"/>
                <a:gd name="connsiteX18" fmla="*/ 701504 w 898780"/>
                <a:gd name="connsiteY18" fmla="*/ 1710261 h 1722396"/>
                <a:gd name="connsiteX19" fmla="*/ 687442 w 898780"/>
                <a:gd name="connsiteY19" fmla="*/ 1721799 h 1722396"/>
                <a:gd name="connsiteX20" fmla="*/ 605956 w 898780"/>
                <a:gd name="connsiteY20" fmla="*/ 1722160 h 1722396"/>
                <a:gd name="connsiteX21" fmla="*/ 651386 w 898780"/>
                <a:gd name="connsiteY21" fmla="*/ 1657620 h 1722396"/>
                <a:gd name="connsiteX22" fmla="*/ 764241 w 898780"/>
                <a:gd name="connsiteY22" fmla="*/ 1388643 h 1722396"/>
                <a:gd name="connsiteX23" fmla="*/ 777942 w 898780"/>
                <a:gd name="connsiteY23" fmla="*/ 1219541 h 1722396"/>
                <a:gd name="connsiteX24" fmla="*/ 766044 w 898780"/>
                <a:gd name="connsiteY24" fmla="*/ 928570 h 1722396"/>
                <a:gd name="connsiteX25" fmla="*/ 746213 w 898780"/>
                <a:gd name="connsiteY25" fmla="*/ 427755 h 1722396"/>
                <a:gd name="connsiteX26" fmla="*/ 759193 w 898780"/>
                <a:gd name="connsiteY26" fmla="*/ 187262 h 1722396"/>
                <a:gd name="connsiteX27" fmla="*/ 741526 w 898780"/>
                <a:gd name="connsiteY27" fmla="*/ 167792 h 1722396"/>
                <a:gd name="connsiteX28" fmla="*/ 723859 w 898780"/>
                <a:gd name="connsiteY28" fmla="*/ 168153 h 1722396"/>
                <a:gd name="connsiteX29" fmla="*/ 711960 w 898780"/>
                <a:gd name="connsiteY29" fmla="*/ 156615 h 1722396"/>
                <a:gd name="connsiteX30" fmla="*/ 711239 w 898780"/>
                <a:gd name="connsiteY30" fmla="*/ 37991 h 1722396"/>
                <a:gd name="connsiteX31" fmla="*/ 710879 w 898780"/>
                <a:gd name="connsiteY31" fmla="*/ 28977 h 1722396"/>
                <a:gd name="connsiteX32" fmla="*/ 17073 w 898780"/>
                <a:gd name="connsiteY32" fmla="*/ 24802 h 1722396"/>
                <a:gd name="connsiteX33" fmla="*/ 170764 w 898780"/>
                <a:gd name="connsiteY33" fmla="*/ 21765 h 1722396"/>
                <a:gd name="connsiteX34" fmla="*/ 217997 w 898780"/>
                <a:gd name="connsiteY34" fmla="*/ 23568 h 1722396"/>
                <a:gd name="connsiteX35" fmla="*/ 216555 w 898780"/>
                <a:gd name="connsiteY35" fmla="*/ 105415 h 1722396"/>
                <a:gd name="connsiteX36" fmla="*/ 190234 w 898780"/>
                <a:gd name="connsiteY36" fmla="*/ 211059 h 1722396"/>
                <a:gd name="connsiteX37" fmla="*/ 191676 w 898780"/>
                <a:gd name="connsiteY37" fmla="*/ 225481 h 1722396"/>
                <a:gd name="connsiteX38" fmla="*/ 240712 w 898780"/>
                <a:gd name="connsiteY38" fmla="*/ 334730 h 1722396"/>
                <a:gd name="connsiteX39" fmla="*/ 249005 w 898780"/>
                <a:gd name="connsiteY39" fmla="*/ 459123 h 1722396"/>
                <a:gd name="connsiteX40" fmla="*/ 245399 w 898780"/>
                <a:gd name="connsiteY40" fmla="*/ 495539 h 1722396"/>
                <a:gd name="connsiteX41" fmla="*/ 230977 w 898780"/>
                <a:gd name="connsiteY41" fmla="*/ 527989 h 1722396"/>
                <a:gd name="connsiteX42" fmla="*/ 226290 w 898780"/>
                <a:gd name="connsiteY42" fmla="*/ 535561 h 1722396"/>
                <a:gd name="connsiteX43" fmla="*/ 224744 w 898780"/>
                <a:gd name="connsiteY43" fmla="*/ 536180 h 1722396"/>
                <a:gd name="connsiteX44" fmla="*/ 226289 w 898780"/>
                <a:gd name="connsiteY44" fmla="*/ 535922 h 1722396"/>
                <a:gd name="connsiteX45" fmla="*/ 221241 w 898780"/>
                <a:gd name="connsiteY45" fmla="*/ 568507 h 1722396"/>
                <a:gd name="connsiteX46" fmla="*/ 214043 w 898780"/>
                <a:gd name="connsiteY46" fmla="*/ 600765 h 1722396"/>
                <a:gd name="connsiteX47" fmla="*/ 214256 w 898780"/>
                <a:gd name="connsiteY47" fmla="*/ 612812 h 1722396"/>
                <a:gd name="connsiteX48" fmla="*/ 211507 w 898780"/>
                <a:gd name="connsiteY48" fmla="*/ 624980 h 1722396"/>
                <a:gd name="connsiteX49" fmla="*/ 148048 w 898780"/>
                <a:gd name="connsiteY49" fmla="*/ 909822 h 1722396"/>
                <a:gd name="connsiteX50" fmla="*/ 103339 w 898780"/>
                <a:gd name="connsiteY50" fmla="*/ 1195024 h 1722396"/>
                <a:gd name="connsiteX51" fmla="*/ 114156 w 898780"/>
                <a:gd name="connsiteY51" fmla="*/ 1461477 h 1722396"/>
                <a:gd name="connsiteX52" fmla="*/ 217997 w 898780"/>
                <a:gd name="connsiteY52" fmla="*/ 1704493 h 1722396"/>
                <a:gd name="connsiteX53" fmla="*/ 226289 w 898780"/>
                <a:gd name="connsiteY53" fmla="*/ 1715670 h 1722396"/>
                <a:gd name="connsiteX54" fmla="*/ 212588 w 898780"/>
                <a:gd name="connsiteY54" fmla="*/ 1715670 h 1722396"/>
                <a:gd name="connsiteX55" fmla="*/ 151654 w 898780"/>
                <a:gd name="connsiteY55" fmla="*/ 1715310 h 1722396"/>
                <a:gd name="connsiteX56" fmla="*/ 142279 w 898780"/>
                <a:gd name="connsiteY56" fmla="*/ 1714949 h 1722396"/>
                <a:gd name="connsiteX57" fmla="*/ 108026 w 898780"/>
                <a:gd name="connsiteY57" fmla="*/ 1657260 h 1722396"/>
                <a:gd name="connsiteX58" fmla="*/ 48173 w 898780"/>
                <a:gd name="connsiteY58" fmla="*/ 1469048 h 1722396"/>
                <a:gd name="connsiteX59" fmla="*/ 36995 w 898780"/>
                <a:gd name="connsiteY59" fmla="*/ 1193582 h 1722396"/>
                <a:gd name="connsiteX60" fmla="*/ 95046 w 898780"/>
                <a:gd name="connsiteY60" fmla="*/ 844560 h 1722396"/>
                <a:gd name="connsiteX61" fmla="*/ 149851 w 898780"/>
                <a:gd name="connsiteY61" fmla="*/ 596856 h 1722396"/>
                <a:gd name="connsiteX62" fmla="*/ 150482 w 898780"/>
                <a:gd name="connsiteY62" fmla="*/ 590772 h 1722396"/>
                <a:gd name="connsiteX63" fmla="*/ 154863 w 898780"/>
                <a:gd name="connsiteY63" fmla="*/ 586078 h 1722396"/>
                <a:gd name="connsiteX64" fmla="*/ 153681 w 898780"/>
                <a:gd name="connsiteY64" fmla="*/ 574907 h 1722396"/>
                <a:gd name="connsiteX65" fmla="*/ 155979 w 898780"/>
                <a:gd name="connsiteY65" fmla="*/ 563685 h 1722396"/>
                <a:gd name="connsiteX66" fmla="*/ 161027 w 898780"/>
                <a:gd name="connsiteY66" fmla="*/ 529071 h 1722396"/>
                <a:gd name="connsiteX67" fmla="*/ 161029 w 898780"/>
                <a:gd name="connsiteY67" fmla="*/ 529072 h 1722396"/>
                <a:gd name="connsiteX68" fmla="*/ 161029 w 898780"/>
                <a:gd name="connsiteY68" fmla="*/ 529071 h 1722396"/>
                <a:gd name="connsiteX69" fmla="*/ 152015 w 898780"/>
                <a:gd name="connsiteY69" fmla="*/ 454436 h 1722396"/>
                <a:gd name="connsiteX70" fmla="*/ 124252 w 898780"/>
                <a:gd name="connsiteY70" fmla="*/ 303722 h 1722396"/>
                <a:gd name="connsiteX71" fmla="*/ 110550 w 898780"/>
                <a:gd name="connsiteY71" fmla="*/ 300477 h 1722396"/>
                <a:gd name="connsiteX72" fmla="*/ 14280 w 898780"/>
                <a:gd name="connsiteY72" fmla="*/ 346268 h 1722396"/>
                <a:gd name="connsiteX73" fmla="*/ 17073 w 898780"/>
                <a:gd name="connsiteY73" fmla="*/ 24802 h 1722396"/>
                <a:gd name="connsiteX0" fmla="*/ 704766 w 892667"/>
                <a:gd name="connsiteY0" fmla="*/ 28977 h 1722396"/>
                <a:gd name="connsiteX1" fmla="*/ 843941 w 892667"/>
                <a:gd name="connsiteY1" fmla="*/ 30059 h 1722396"/>
                <a:gd name="connsiteX2" fmla="*/ 884324 w 892667"/>
                <a:gd name="connsiteY2" fmla="*/ 30419 h 1722396"/>
                <a:gd name="connsiteX3" fmla="*/ 892617 w 892667"/>
                <a:gd name="connsiteY3" fmla="*/ 39433 h 1722396"/>
                <a:gd name="connsiteX4" fmla="*/ 891895 w 892667"/>
                <a:gd name="connsiteY4" fmla="*/ 150846 h 1722396"/>
                <a:gd name="connsiteX5" fmla="*/ 891174 w 892667"/>
                <a:gd name="connsiteY5" fmla="*/ 154812 h 1722396"/>
                <a:gd name="connsiteX6" fmla="*/ 873147 w 892667"/>
                <a:gd name="connsiteY6" fmla="*/ 172119 h 1722396"/>
                <a:gd name="connsiteX7" fmla="*/ 841417 w 892667"/>
                <a:gd name="connsiteY7" fmla="*/ 172119 h 1722396"/>
                <a:gd name="connsiteX8" fmla="*/ 824110 w 892667"/>
                <a:gd name="connsiteY8" fmla="*/ 188704 h 1722396"/>
                <a:gd name="connsiteX9" fmla="*/ 814015 w 892667"/>
                <a:gd name="connsiteY9" fmla="*/ 356004 h 1722396"/>
                <a:gd name="connsiteX10" fmla="*/ 810770 w 892667"/>
                <a:gd name="connsiteY10" fmla="*/ 547460 h 1722396"/>
                <a:gd name="connsiteX11" fmla="*/ 815818 w 892667"/>
                <a:gd name="connsiteY11" fmla="*/ 685554 h 1722396"/>
                <a:gd name="connsiteX12" fmla="*/ 822668 w 892667"/>
                <a:gd name="connsiteY12" fmla="*/ 796967 h 1722396"/>
                <a:gd name="connsiteX13" fmla="*/ 831682 w 892667"/>
                <a:gd name="connsiteY13" fmla="*/ 924965 h 1722396"/>
                <a:gd name="connsiteX14" fmla="*/ 838533 w 892667"/>
                <a:gd name="connsiteY14" fmla="*/ 1033132 h 1722396"/>
                <a:gd name="connsiteX15" fmla="*/ 843941 w 892667"/>
                <a:gd name="connsiteY15" fmla="*/ 1225310 h 1722396"/>
                <a:gd name="connsiteX16" fmla="*/ 810409 w 892667"/>
                <a:gd name="connsiteY16" fmla="*/ 1479143 h 1722396"/>
                <a:gd name="connsiteX17" fmla="*/ 723875 w 892667"/>
                <a:gd name="connsiteY17" fmla="*/ 1667716 h 1722396"/>
                <a:gd name="connsiteX18" fmla="*/ 695391 w 892667"/>
                <a:gd name="connsiteY18" fmla="*/ 1710261 h 1722396"/>
                <a:gd name="connsiteX19" fmla="*/ 681329 w 892667"/>
                <a:gd name="connsiteY19" fmla="*/ 1721799 h 1722396"/>
                <a:gd name="connsiteX20" fmla="*/ 599843 w 892667"/>
                <a:gd name="connsiteY20" fmla="*/ 1722160 h 1722396"/>
                <a:gd name="connsiteX21" fmla="*/ 645273 w 892667"/>
                <a:gd name="connsiteY21" fmla="*/ 1657620 h 1722396"/>
                <a:gd name="connsiteX22" fmla="*/ 758128 w 892667"/>
                <a:gd name="connsiteY22" fmla="*/ 1388643 h 1722396"/>
                <a:gd name="connsiteX23" fmla="*/ 771829 w 892667"/>
                <a:gd name="connsiteY23" fmla="*/ 1219541 h 1722396"/>
                <a:gd name="connsiteX24" fmla="*/ 759931 w 892667"/>
                <a:gd name="connsiteY24" fmla="*/ 928570 h 1722396"/>
                <a:gd name="connsiteX25" fmla="*/ 740100 w 892667"/>
                <a:gd name="connsiteY25" fmla="*/ 427755 h 1722396"/>
                <a:gd name="connsiteX26" fmla="*/ 753080 w 892667"/>
                <a:gd name="connsiteY26" fmla="*/ 187262 h 1722396"/>
                <a:gd name="connsiteX27" fmla="*/ 735413 w 892667"/>
                <a:gd name="connsiteY27" fmla="*/ 167792 h 1722396"/>
                <a:gd name="connsiteX28" fmla="*/ 717746 w 892667"/>
                <a:gd name="connsiteY28" fmla="*/ 168153 h 1722396"/>
                <a:gd name="connsiteX29" fmla="*/ 705847 w 892667"/>
                <a:gd name="connsiteY29" fmla="*/ 156615 h 1722396"/>
                <a:gd name="connsiteX30" fmla="*/ 705126 w 892667"/>
                <a:gd name="connsiteY30" fmla="*/ 37991 h 1722396"/>
                <a:gd name="connsiteX31" fmla="*/ 704766 w 892667"/>
                <a:gd name="connsiteY31" fmla="*/ 28977 h 1722396"/>
                <a:gd name="connsiteX32" fmla="*/ 10960 w 892667"/>
                <a:gd name="connsiteY32" fmla="*/ 24802 h 1722396"/>
                <a:gd name="connsiteX33" fmla="*/ 164651 w 892667"/>
                <a:gd name="connsiteY33" fmla="*/ 21765 h 1722396"/>
                <a:gd name="connsiteX34" fmla="*/ 211884 w 892667"/>
                <a:gd name="connsiteY34" fmla="*/ 23568 h 1722396"/>
                <a:gd name="connsiteX35" fmla="*/ 210442 w 892667"/>
                <a:gd name="connsiteY35" fmla="*/ 105415 h 1722396"/>
                <a:gd name="connsiteX36" fmla="*/ 184121 w 892667"/>
                <a:gd name="connsiteY36" fmla="*/ 211059 h 1722396"/>
                <a:gd name="connsiteX37" fmla="*/ 185563 w 892667"/>
                <a:gd name="connsiteY37" fmla="*/ 225481 h 1722396"/>
                <a:gd name="connsiteX38" fmla="*/ 234599 w 892667"/>
                <a:gd name="connsiteY38" fmla="*/ 334730 h 1722396"/>
                <a:gd name="connsiteX39" fmla="*/ 242892 w 892667"/>
                <a:gd name="connsiteY39" fmla="*/ 459123 h 1722396"/>
                <a:gd name="connsiteX40" fmla="*/ 239286 w 892667"/>
                <a:gd name="connsiteY40" fmla="*/ 495539 h 1722396"/>
                <a:gd name="connsiteX41" fmla="*/ 224864 w 892667"/>
                <a:gd name="connsiteY41" fmla="*/ 527989 h 1722396"/>
                <a:gd name="connsiteX42" fmla="*/ 220177 w 892667"/>
                <a:gd name="connsiteY42" fmla="*/ 535561 h 1722396"/>
                <a:gd name="connsiteX43" fmla="*/ 218631 w 892667"/>
                <a:gd name="connsiteY43" fmla="*/ 536180 h 1722396"/>
                <a:gd name="connsiteX44" fmla="*/ 220176 w 892667"/>
                <a:gd name="connsiteY44" fmla="*/ 535922 h 1722396"/>
                <a:gd name="connsiteX45" fmla="*/ 215128 w 892667"/>
                <a:gd name="connsiteY45" fmla="*/ 568507 h 1722396"/>
                <a:gd name="connsiteX46" fmla="*/ 207930 w 892667"/>
                <a:gd name="connsiteY46" fmla="*/ 600765 h 1722396"/>
                <a:gd name="connsiteX47" fmla="*/ 208143 w 892667"/>
                <a:gd name="connsiteY47" fmla="*/ 612812 h 1722396"/>
                <a:gd name="connsiteX48" fmla="*/ 205394 w 892667"/>
                <a:gd name="connsiteY48" fmla="*/ 624980 h 1722396"/>
                <a:gd name="connsiteX49" fmla="*/ 141935 w 892667"/>
                <a:gd name="connsiteY49" fmla="*/ 909822 h 1722396"/>
                <a:gd name="connsiteX50" fmla="*/ 97226 w 892667"/>
                <a:gd name="connsiteY50" fmla="*/ 1195024 h 1722396"/>
                <a:gd name="connsiteX51" fmla="*/ 108043 w 892667"/>
                <a:gd name="connsiteY51" fmla="*/ 1461477 h 1722396"/>
                <a:gd name="connsiteX52" fmla="*/ 211884 w 892667"/>
                <a:gd name="connsiteY52" fmla="*/ 1704493 h 1722396"/>
                <a:gd name="connsiteX53" fmla="*/ 220176 w 892667"/>
                <a:gd name="connsiteY53" fmla="*/ 1715670 h 1722396"/>
                <a:gd name="connsiteX54" fmla="*/ 206475 w 892667"/>
                <a:gd name="connsiteY54" fmla="*/ 1715670 h 1722396"/>
                <a:gd name="connsiteX55" fmla="*/ 145541 w 892667"/>
                <a:gd name="connsiteY55" fmla="*/ 1715310 h 1722396"/>
                <a:gd name="connsiteX56" fmla="*/ 136166 w 892667"/>
                <a:gd name="connsiteY56" fmla="*/ 1714949 h 1722396"/>
                <a:gd name="connsiteX57" fmla="*/ 101913 w 892667"/>
                <a:gd name="connsiteY57" fmla="*/ 1657260 h 1722396"/>
                <a:gd name="connsiteX58" fmla="*/ 42060 w 892667"/>
                <a:gd name="connsiteY58" fmla="*/ 1469048 h 1722396"/>
                <a:gd name="connsiteX59" fmla="*/ 30882 w 892667"/>
                <a:gd name="connsiteY59" fmla="*/ 1193582 h 1722396"/>
                <a:gd name="connsiteX60" fmla="*/ 88933 w 892667"/>
                <a:gd name="connsiteY60" fmla="*/ 844560 h 1722396"/>
                <a:gd name="connsiteX61" fmla="*/ 143738 w 892667"/>
                <a:gd name="connsiteY61" fmla="*/ 596856 h 1722396"/>
                <a:gd name="connsiteX62" fmla="*/ 144369 w 892667"/>
                <a:gd name="connsiteY62" fmla="*/ 590772 h 1722396"/>
                <a:gd name="connsiteX63" fmla="*/ 148750 w 892667"/>
                <a:gd name="connsiteY63" fmla="*/ 586078 h 1722396"/>
                <a:gd name="connsiteX64" fmla="*/ 147568 w 892667"/>
                <a:gd name="connsiteY64" fmla="*/ 574907 h 1722396"/>
                <a:gd name="connsiteX65" fmla="*/ 149866 w 892667"/>
                <a:gd name="connsiteY65" fmla="*/ 563685 h 1722396"/>
                <a:gd name="connsiteX66" fmla="*/ 154914 w 892667"/>
                <a:gd name="connsiteY66" fmla="*/ 529071 h 1722396"/>
                <a:gd name="connsiteX67" fmla="*/ 154916 w 892667"/>
                <a:gd name="connsiteY67" fmla="*/ 529072 h 1722396"/>
                <a:gd name="connsiteX68" fmla="*/ 154916 w 892667"/>
                <a:gd name="connsiteY68" fmla="*/ 529071 h 1722396"/>
                <a:gd name="connsiteX69" fmla="*/ 145902 w 892667"/>
                <a:gd name="connsiteY69" fmla="*/ 454436 h 1722396"/>
                <a:gd name="connsiteX70" fmla="*/ 118139 w 892667"/>
                <a:gd name="connsiteY70" fmla="*/ 303722 h 1722396"/>
                <a:gd name="connsiteX71" fmla="*/ 104437 w 892667"/>
                <a:gd name="connsiteY71" fmla="*/ 300477 h 1722396"/>
                <a:gd name="connsiteX72" fmla="*/ 8167 w 892667"/>
                <a:gd name="connsiteY72" fmla="*/ 346268 h 1722396"/>
                <a:gd name="connsiteX73" fmla="*/ 10960 w 892667"/>
                <a:gd name="connsiteY73" fmla="*/ 24802 h 1722396"/>
                <a:gd name="connsiteX0" fmla="*/ 696599 w 884500"/>
                <a:gd name="connsiteY0" fmla="*/ 28977 h 1722396"/>
                <a:gd name="connsiteX1" fmla="*/ 835774 w 884500"/>
                <a:gd name="connsiteY1" fmla="*/ 30059 h 1722396"/>
                <a:gd name="connsiteX2" fmla="*/ 876157 w 884500"/>
                <a:gd name="connsiteY2" fmla="*/ 30419 h 1722396"/>
                <a:gd name="connsiteX3" fmla="*/ 884450 w 884500"/>
                <a:gd name="connsiteY3" fmla="*/ 39433 h 1722396"/>
                <a:gd name="connsiteX4" fmla="*/ 883728 w 884500"/>
                <a:gd name="connsiteY4" fmla="*/ 150846 h 1722396"/>
                <a:gd name="connsiteX5" fmla="*/ 883007 w 884500"/>
                <a:gd name="connsiteY5" fmla="*/ 154812 h 1722396"/>
                <a:gd name="connsiteX6" fmla="*/ 864980 w 884500"/>
                <a:gd name="connsiteY6" fmla="*/ 172119 h 1722396"/>
                <a:gd name="connsiteX7" fmla="*/ 833250 w 884500"/>
                <a:gd name="connsiteY7" fmla="*/ 172119 h 1722396"/>
                <a:gd name="connsiteX8" fmla="*/ 815943 w 884500"/>
                <a:gd name="connsiteY8" fmla="*/ 188704 h 1722396"/>
                <a:gd name="connsiteX9" fmla="*/ 805848 w 884500"/>
                <a:gd name="connsiteY9" fmla="*/ 356004 h 1722396"/>
                <a:gd name="connsiteX10" fmla="*/ 802603 w 884500"/>
                <a:gd name="connsiteY10" fmla="*/ 547460 h 1722396"/>
                <a:gd name="connsiteX11" fmla="*/ 807651 w 884500"/>
                <a:gd name="connsiteY11" fmla="*/ 685554 h 1722396"/>
                <a:gd name="connsiteX12" fmla="*/ 814501 w 884500"/>
                <a:gd name="connsiteY12" fmla="*/ 796967 h 1722396"/>
                <a:gd name="connsiteX13" fmla="*/ 823515 w 884500"/>
                <a:gd name="connsiteY13" fmla="*/ 924965 h 1722396"/>
                <a:gd name="connsiteX14" fmla="*/ 830366 w 884500"/>
                <a:gd name="connsiteY14" fmla="*/ 1033132 h 1722396"/>
                <a:gd name="connsiteX15" fmla="*/ 835774 w 884500"/>
                <a:gd name="connsiteY15" fmla="*/ 1225310 h 1722396"/>
                <a:gd name="connsiteX16" fmla="*/ 802242 w 884500"/>
                <a:gd name="connsiteY16" fmla="*/ 1479143 h 1722396"/>
                <a:gd name="connsiteX17" fmla="*/ 715708 w 884500"/>
                <a:gd name="connsiteY17" fmla="*/ 1667716 h 1722396"/>
                <a:gd name="connsiteX18" fmla="*/ 687224 w 884500"/>
                <a:gd name="connsiteY18" fmla="*/ 1710261 h 1722396"/>
                <a:gd name="connsiteX19" fmla="*/ 673162 w 884500"/>
                <a:gd name="connsiteY19" fmla="*/ 1721799 h 1722396"/>
                <a:gd name="connsiteX20" fmla="*/ 591676 w 884500"/>
                <a:gd name="connsiteY20" fmla="*/ 1722160 h 1722396"/>
                <a:gd name="connsiteX21" fmla="*/ 637106 w 884500"/>
                <a:gd name="connsiteY21" fmla="*/ 1657620 h 1722396"/>
                <a:gd name="connsiteX22" fmla="*/ 749961 w 884500"/>
                <a:gd name="connsiteY22" fmla="*/ 1388643 h 1722396"/>
                <a:gd name="connsiteX23" fmla="*/ 763662 w 884500"/>
                <a:gd name="connsiteY23" fmla="*/ 1219541 h 1722396"/>
                <a:gd name="connsiteX24" fmla="*/ 751764 w 884500"/>
                <a:gd name="connsiteY24" fmla="*/ 928570 h 1722396"/>
                <a:gd name="connsiteX25" fmla="*/ 731933 w 884500"/>
                <a:gd name="connsiteY25" fmla="*/ 427755 h 1722396"/>
                <a:gd name="connsiteX26" fmla="*/ 744913 w 884500"/>
                <a:gd name="connsiteY26" fmla="*/ 187262 h 1722396"/>
                <a:gd name="connsiteX27" fmla="*/ 727246 w 884500"/>
                <a:gd name="connsiteY27" fmla="*/ 167792 h 1722396"/>
                <a:gd name="connsiteX28" fmla="*/ 709579 w 884500"/>
                <a:gd name="connsiteY28" fmla="*/ 168153 h 1722396"/>
                <a:gd name="connsiteX29" fmla="*/ 697680 w 884500"/>
                <a:gd name="connsiteY29" fmla="*/ 156615 h 1722396"/>
                <a:gd name="connsiteX30" fmla="*/ 696959 w 884500"/>
                <a:gd name="connsiteY30" fmla="*/ 37991 h 1722396"/>
                <a:gd name="connsiteX31" fmla="*/ 696599 w 884500"/>
                <a:gd name="connsiteY31" fmla="*/ 28977 h 1722396"/>
                <a:gd name="connsiteX32" fmla="*/ 2793 w 884500"/>
                <a:gd name="connsiteY32" fmla="*/ 24802 h 1722396"/>
                <a:gd name="connsiteX33" fmla="*/ 156484 w 884500"/>
                <a:gd name="connsiteY33" fmla="*/ 21765 h 1722396"/>
                <a:gd name="connsiteX34" fmla="*/ 203717 w 884500"/>
                <a:gd name="connsiteY34" fmla="*/ 23568 h 1722396"/>
                <a:gd name="connsiteX35" fmla="*/ 202275 w 884500"/>
                <a:gd name="connsiteY35" fmla="*/ 105415 h 1722396"/>
                <a:gd name="connsiteX36" fmla="*/ 175954 w 884500"/>
                <a:gd name="connsiteY36" fmla="*/ 211059 h 1722396"/>
                <a:gd name="connsiteX37" fmla="*/ 177396 w 884500"/>
                <a:gd name="connsiteY37" fmla="*/ 225481 h 1722396"/>
                <a:gd name="connsiteX38" fmla="*/ 226432 w 884500"/>
                <a:gd name="connsiteY38" fmla="*/ 334730 h 1722396"/>
                <a:gd name="connsiteX39" fmla="*/ 234725 w 884500"/>
                <a:gd name="connsiteY39" fmla="*/ 459123 h 1722396"/>
                <a:gd name="connsiteX40" fmla="*/ 231119 w 884500"/>
                <a:gd name="connsiteY40" fmla="*/ 495539 h 1722396"/>
                <a:gd name="connsiteX41" fmla="*/ 216697 w 884500"/>
                <a:gd name="connsiteY41" fmla="*/ 527989 h 1722396"/>
                <a:gd name="connsiteX42" fmla="*/ 212010 w 884500"/>
                <a:gd name="connsiteY42" fmla="*/ 535561 h 1722396"/>
                <a:gd name="connsiteX43" fmla="*/ 210464 w 884500"/>
                <a:gd name="connsiteY43" fmla="*/ 536180 h 1722396"/>
                <a:gd name="connsiteX44" fmla="*/ 212009 w 884500"/>
                <a:gd name="connsiteY44" fmla="*/ 535922 h 1722396"/>
                <a:gd name="connsiteX45" fmla="*/ 206961 w 884500"/>
                <a:gd name="connsiteY45" fmla="*/ 568507 h 1722396"/>
                <a:gd name="connsiteX46" fmla="*/ 199763 w 884500"/>
                <a:gd name="connsiteY46" fmla="*/ 600765 h 1722396"/>
                <a:gd name="connsiteX47" fmla="*/ 199976 w 884500"/>
                <a:gd name="connsiteY47" fmla="*/ 612812 h 1722396"/>
                <a:gd name="connsiteX48" fmla="*/ 197227 w 884500"/>
                <a:gd name="connsiteY48" fmla="*/ 624980 h 1722396"/>
                <a:gd name="connsiteX49" fmla="*/ 133768 w 884500"/>
                <a:gd name="connsiteY49" fmla="*/ 909822 h 1722396"/>
                <a:gd name="connsiteX50" fmla="*/ 89059 w 884500"/>
                <a:gd name="connsiteY50" fmla="*/ 1195024 h 1722396"/>
                <a:gd name="connsiteX51" fmla="*/ 99876 w 884500"/>
                <a:gd name="connsiteY51" fmla="*/ 1461477 h 1722396"/>
                <a:gd name="connsiteX52" fmla="*/ 203717 w 884500"/>
                <a:gd name="connsiteY52" fmla="*/ 1704493 h 1722396"/>
                <a:gd name="connsiteX53" fmla="*/ 212009 w 884500"/>
                <a:gd name="connsiteY53" fmla="*/ 1715670 h 1722396"/>
                <a:gd name="connsiteX54" fmla="*/ 198308 w 884500"/>
                <a:gd name="connsiteY54" fmla="*/ 1715670 h 1722396"/>
                <a:gd name="connsiteX55" fmla="*/ 137374 w 884500"/>
                <a:gd name="connsiteY55" fmla="*/ 1715310 h 1722396"/>
                <a:gd name="connsiteX56" fmla="*/ 127999 w 884500"/>
                <a:gd name="connsiteY56" fmla="*/ 1714949 h 1722396"/>
                <a:gd name="connsiteX57" fmla="*/ 93746 w 884500"/>
                <a:gd name="connsiteY57" fmla="*/ 1657260 h 1722396"/>
                <a:gd name="connsiteX58" fmla="*/ 33893 w 884500"/>
                <a:gd name="connsiteY58" fmla="*/ 1469048 h 1722396"/>
                <a:gd name="connsiteX59" fmla="*/ 22715 w 884500"/>
                <a:gd name="connsiteY59" fmla="*/ 1193582 h 1722396"/>
                <a:gd name="connsiteX60" fmla="*/ 80766 w 884500"/>
                <a:gd name="connsiteY60" fmla="*/ 844560 h 1722396"/>
                <a:gd name="connsiteX61" fmla="*/ 135571 w 884500"/>
                <a:gd name="connsiteY61" fmla="*/ 596856 h 1722396"/>
                <a:gd name="connsiteX62" fmla="*/ 136202 w 884500"/>
                <a:gd name="connsiteY62" fmla="*/ 590772 h 1722396"/>
                <a:gd name="connsiteX63" fmla="*/ 140583 w 884500"/>
                <a:gd name="connsiteY63" fmla="*/ 586078 h 1722396"/>
                <a:gd name="connsiteX64" fmla="*/ 139401 w 884500"/>
                <a:gd name="connsiteY64" fmla="*/ 574907 h 1722396"/>
                <a:gd name="connsiteX65" fmla="*/ 141699 w 884500"/>
                <a:gd name="connsiteY65" fmla="*/ 563685 h 1722396"/>
                <a:gd name="connsiteX66" fmla="*/ 146747 w 884500"/>
                <a:gd name="connsiteY66" fmla="*/ 529071 h 1722396"/>
                <a:gd name="connsiteX67" fmla="*/ 146749 w 884500"/>
                <a:gd name="connsiteY67" fmla="*/ 529072 h 1722396"/>
                <a:gd name="connsiteX68" fmla="*/ 146749 w 884500"/>
                <a:gd name="connsiteY68" fmla="*/ 529071 h 1722396"/>
                <a:gd name="connsiteX69" fmla="*/ 137735 w 884500"/>
                <a:gd name="connsiteY69" fmla="*/ 454436 h 1722396"/>
                <a:gd name="connsiteX70" fmla="*/ 109972 w 884500"/>
                <a:gd name="connsiteY70" fmla="*/ 303722 h 1722396"/>
                <a:gd name="connsiteX71" fmla="*/ 96270 w 884500"/>
                <a:gd name="connsiteY71" fmla="*/ 300477 h 1722396"/>
                <a:gd name="connsiteX72" fmla="*/ 0 w 884500"/>
                <a:gd name="connsiteY72" fmla="*/ 346268 h 1722396"/>
                <a:gd name="connsiteX73" fmla="*/ 2793 w 884500"/>
                <a:gd name="connsiteY73" fmla="*/ 24802 h 1722396"/>
                <a:gd name="connsiteX0" fmla="*/ 696599 w 884500"/>
                <a:gd name="connsiteY0" fmla="*/ 7399 h 1700818"/>
                <a:gd name="connsiteX1" fmla="*/ 835774 w 884500"/>
                <a:gd name="connsiteY1" fmla="*/ 8481 h 1700818"/>
                <a:gd name="connsiteX2" fmla="*/ 876157 w 884500"/>
                <a:gd name="connsiteY2" fmla="*/ 8841 h 1700818"/>
                <a:gd name="connsiteX3" fmla="*/ 884450 w 884500"/>
                <a:gd name="connsiteY3" fmla="*/ 17855 h 1700818"/>
                <a:gd name="connsiteX4" fmla="*/ 883728 w 884500"/>
                <a:gd name="connsiteY4" fmla="*/ 129268 h 1700818"/>
                <a:gd name="connsiteX5" fmla="*/ 883007 w 884500"/>
                <a:gd name="connsiteY5" fmla="*/ 133234 h 1700818"/>
                <a:gd name="connsiteX6" fmla="*/ 864980 w 884500"/>
                <a:gd name="connsiteY6" fmla="*/ 150541 h 1700818"/>
                <a:gd name="connsiteX7" fmla="*/ 833250 w 884500"/>
                <a:gd name="connsiteY7" fmla="*/ 150541 h 1700818"/>
                <a:gd name="connsiteX8" fmla="*/ 815943 w 884500"/>
                <a:gd name="connsiteY8" fmla="*/ 167126 h 1700818"/>
                <a:gd name="connsiteX9" fmla="*/ 805848 w 884500"/>
                <a:gd name="connsiteY9" fmla="*/ 334426 h 1700818"/>
                <a:gd name="connsiteX10" fmla="*/ 802603 w 884500"/>
                <a:gd name="connsiteY10" fmla="*/ 525882 h 1700818"/>
                <a:gd name="connsiteX11" fmla="*/ 807651 w 884500"/>
                <a:gd name="connsiteY11" fmla="*/ 663976 h 1700818"/>
                <a:gd name="connsiteX12" fmla="*/ 814501 w 884500"/>
                <a:gd name="connsiteY12" fmla="*/ 775389 h 1700818"/>
                <a:gd name="connsiteX13" fmla="*/ 823515 w 884500"/>
                <a:gd name="connsiteY13" fmla="*/ 903387 h 1700818"/>
                <a:gd name="connsiteX14" fmla="*/ 830366 w 884500"/>
                <a:gd name="connsiteY14" fmla="*/ 1011554 h 1700818"/>
                <a:gd name="connsiteX15" fmla="*/ 835774 w 884500"/>
                <a:gd name="connsiteY15" fmla="*/ 1203732 h 1700818"/>
                <a:gd name="connsiteX16" fmla="*/ 802242 w 884500"/>
                <a:gd name="connsiteY16" fmla="*/ 1457565 h 1700818"/>
                <a:gd name="connsiteX17" fmla="*/ 715708 w 884500"/>
                <a:gd name="connsiteY17" fmla="*/ 1646138 h 1700818"/>
                <a:gd name="connsiteX18" fmla="*/ 687224 w 884500"/>
                <a:gd name="connsiteY18" fmla="*/ 1688683 h 1700818"/>
                <a:gd name="connsiteX19" fmla="*/ 673162 w 884500"/>
                <a:gd name="connsiteY19" fmla="*/ 1700221 h 1700818"/>
                <a:gd name="connsiteX20" fmla="*/ 591676 w 884500"/>
                <a:gd name="connsiteY20" fmla="*/ 1700582 h 1700818"/>
                <a:gd name="connsiteX21" fmla="*/ 637106 w 884500"/>
                <a:gd name="connsiteY21" fmla="*/ 1636042 h 1700818"/>
                <a:gd name="connsiteX22" fmla="*/ 749961 w 884500"/>
                <a:gd name="connsiteY22" fmla="*/ 1367065 h 1700818"/>
                <a:gd name="connsiteX23" fmla="*/ 763662 w 884500"/>
                <a:gd name="connsiteY23" fmla="*/ 1197963 h 1700818"/>
                <a:gd name="connsiteX24" fmla="*/ 751764 w 884500"/>
                <a:gd name="connsiteY24" fmla="*/ 906992 h 1700818"/>
                <a:gd name="connsiteX25" fmla="*/ 731933 w 884500"/>
                <a:gd name="connsiteY25" fmla="*/ 406177 h 1700818"/>
                <a:gd name="connsiteX26" fmla="*/ 744913 w 884500"/>
                <a:gd name="connsiteY26" fmla="*/ 165684 h 1700818"/>
                <a:gd name="connsiteX27" fmla="*/ 727246 w 884500"/>
                <a:gd name="connsiteY27" fmla="*/ 146214 h 1700818"/>
                <a:gd name="connsiteX28" fmla="*/ 709579 w 884500"/>
                <a:gd name="connsiteY28" fmla="*/ 146575 h 1700818"/>
                <a:gd name="connsiteX29" fmla="*/ 697680 w 884500"/>
                <a:gd name="connsiteY29" fmla="*/ 135037 h 1700818"/>
                <a:gd name="connsiteX30" fmla="*/ 696959 w 884500"/>
                <a:gd name="connsiteY30" fmla="*/ 16413 h 1700818"/>
                <a:gd name="connsiteX31" fmla="*/ 696599 w 884500"/>
                <a:gd name="connsiteY31" fmla="*/ 7399 h 1700818"/>
                <a:gd name="connsiteX32" fmla="*/ 2793 w 884500"/>
                <a:gd name="connsiteY32" fmla="*/ 3224 h 1700818"/>
                <a:gd name="connsiteX33" fmla="*/ 156484 w 884500"/>
                <a:gd name="connsiteY33" fmla="*/ 187 h 1700818"/>
                <a:gd name="connsiteX34" fmla="*/ 203717 w 884500"/>
                <a:gd name="connsiteY34" fmla="*/ 1990 h 1700818"/>
                <a:gd name="connsiteX35" fmla="*/ 202275 w 884500"/>
                <a:gd name="connsiteY35" fmla="*/ 83837 h 1700818"/>
                <a:gd name="connsiteX36" fmla="*/ 175954 w 884500"/>
                <a:gd name="connsiteY36" fmla="*/ 189481 h 1700818"/>
                <a:gd name="connsiteX37" fmla="*/ 177396 w 884500"/>
                <a:gd name="connsiteY37" fmla="*/ 203903 h 1700818"/>
                <a:gd name="connsiteX38" fmla="*/ 226432 w 884500"/>
                <a:gd name="connsiteY38" fmla="*/ 313152 h 1700818"/>
                <a:gd name="connsiteX39" fmla="*/ 234725 w 884500"/>
                <a:gd name="connsiteY39" fmla="*/ 437545 h 1700818"/>
                <a:gd name="connsiteX40" fmla="*/ 231119 w 884500"/>
                <a:gd name="connsiteY40" fmla="*/ 473961 h 1700818"/>
                <a:gd name="connsiteX41" fmla="*/ 216697 w 884500"/>
                <a:gd name="connsiteY41" fmla="*/ 506411 h 1700818"/>
                <a:gd name="connsiteX42" fmla="*/ 212010 w 884500"/>
                <a:gd name="connsiteY42" fmla="*/ 513983 h 1700818"/>
                <a:gd name="connsiteX43" fmla="*/ 210464 w 884500"/>
                <a:gd name="connsiteY43" fmla="*/ 514602 h 1700818"/>
                <a:gd name="connsiteX44" fmla="*/ 212009 w 884500"/>
                <a:gd name="connsiteY44" fmla="*/ 514344 h 1700818"/>
                <a:gd name="connsiteX45" fmla="*/ 206961 w 884500"/>
                <a:gd name="connsiteY45" fmla="*/ 546929 h 1700818"/>
                <a:gd name="connsiteX46" fmla="*/ 199763 w 884500"/>
                <a:gd name="connsiteY46" fmla="*/ 579187 h 1700818"/>
                <a:gd name="connsiteX47" fmla="*/ 199976 w 884500"/>
                <a:gd name="connsiteY47" fmla="*/ 591234 h 1700818"/>
                <a:gd name="connsiteX48" fmla="*/ 197227 w 884500"/>
                <a:gd name="connsiteY48" fmla="*/ 603402 h 1700818"/>
                <a:gd name="connsiteX49" fmla="*/ 133768 w 884500"/>
                <a:gd name="connsiteY49" fmla="*/ 888244 h 1700818"/>
                <a:gd name="connsiteX50" fmla="*/ 89059 w 884500"/>
                <a:gd name="connsiteY50" fmla="*/ 1173446 h 1700818"/>
                <a:gd name="connsiteX51" fmla="*/ 99876 w 884500"/>
                <a:gd name="connsiteY51" fmla="*/ 1439899 h 1700818"/>
                <a:gd name="connsiteX52" fmla="*/ 203717 w 884500"/>
                <a:gd name="connsiteY52" fmla="*/ 1682915 h 1700818"/>
                <a:gd name="connsiteX53" fmla="*/ 212009 w 884500"/>
                <a:gd name="connsiteY53" fmla="*/ 1694092 h 1700818"/>
                <a:gd name="connsiteX54" fmla="*/ 198308 w 884500"/>
                <a:gd name="connsiteY54" fmla="*/ 1694092 h 1700818"/>
                <a:gd name="connsiteX55" fmla="*/ 137374 w 884500"/>
                <a:gd name="connsiteY55" fmla="*/ 1693732 h 1700818"/>
                <a:gd name="connsiteX56" fmla="*/ 127999 w 884500"/>
                <a:gd name="connsiteY56" fmla="*/ 1693371 h 1700818"/>
                <a:gd name="connsiteX57" fmla="*/ 93746 w 884500"/>
                <a:gd name="connsiteY57" fmla="*/ 1635682 h 1700818"/>
                <a:gd name="connsiteX58" fmla="*/ 33893 w 884500"/>
                <a:gd name="connsiteY58" fmla="*/ 1447470 h 1700818"/>
                <a:gd name="connsiteX59" fmla="*/ 22715 w 884500"/>
                <a:gd name="connsiteY59" fmla="*/ 1172004 h 1700818"/>
                <a:gd name="connsiteX60" fmla="*/ 80766 w 884500"/>
                <a:gd name="connsiteY60" fmla="*/ 822982 h 1700818"/>
                <a:gd name="connsiteX61" fmla="*/ 135571 w 884500"/>
                <a:gd name="connsiteY61" fmla="*/ 575278 h 1700818"/>
                <a:gd name="connsiteX62" fmla="*/ 136202 w 884500"/>
                <a:gd name="connsiteY62" fmla="*/ 569194 h 1700818"/>
                <a:gd name="connsiteX63" fmla="*/ 140583 w 884500"/>
                <a:gd name="connsiteY63" fmla="*/ 564500 h 1700818"/>
                <a:gd name="connsiteX64" fmla="*/ 139401 w 884500"/>
                <a:gd name="connsiteY64" fmla="*/ 553329 h 1700818"/>
                <a:gd name="connsiteX65" fmla="*/ 141699 w 884500"/>
                <a:gd name="connsiteY65" fmla="*/ 542107 h 1700818"/>
                <a:gd name="connsiteX66" fmla="*/ 146747 w 884500"/>
                <a:gd name="connsiteY66" fmla="*/ 507493 h 1700818"/>
                <a:gd name="connsiteX67" fmla="*/ 146749 w 884500"/>
                <a:gd name="connsiteY67" fmla="*/ 507494 h 1700818"/>
                <a:gd name="connsiteX68" fmla="*/ 146749 w 884500"/>
                <a:gd name="connsiteY68" fmla="*/ 507493 h 1700818"/>
                <a:gd name="connsiteX69" fmla="*/ 137735 w 884500"/>
                <a:gd name="connsiteY69" fmla="*/ 432858 h 1700818"/>
                <a:gd name="connsiteX70" fmla="*/ 109972 w 884500"/>
                <a:gd name="connsiteY70" fmla="*/ 282144 h 1700818"/>
                <a:gd name="connsiteX71" fmla="*/ 96270 w 884500"/>
                <a:gd name="connsiteY71" fmla="*/ 278899 h 1700818"/>
                <a:gd name="connsiteX72" fmla="*/ 0 w 884500"/>
                <a:gd name="connsiteY72" fmla="*/ 324690 h 1700818"/>
                <a:gd name="connsiteX73" fmla="*/ 2793 w 884500"/>
                <a:gd name="connsiteY73" fmla="*/ 3224 h 170081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5954 w 884500"/>
                <a:gd name="connsiteY35" fmla="*/ 187491 h 1698828"/>
                <a:gd name="connsiteX36" fmla="*/ 177396 w 884500"/>
                <a:gd name="connsiteY36" fmla="*/ 201913 h 1698828"/>
                <a:gd name="connsiteX37" fmla="*/ 226432 w 884500"/>
                <a:gd name="connsiteY37" fmla="*/ 311162 h 1698828"/>
                <a:gd name="connsiteX38" fmla="*/ 234725 w 884500"/>
                <a:gd name="connsiteY38" fmla="*/ 435555 h 1698828"/>
                <a:gd name="connsiteX39" fmla="*/ 231119 w 884500"/>
                <a:gd name="connsiteY39" fmla="*/ 471971 h 1698828"/>
                <a:gd name="connsiteX40" fmla="*/ 216697 w 884500"/>
                <a:gd name="connsiteY40" fmla="*/ 504421 h 1698828"/>
                <a:gd name="connsiteX41" fmla="*/ 212010 w 884500"/>
                <a:gd name="connsiteY41" fmla="*/ 511993 h 1698828"/>
                <a:gd name="connsiteX42" fmla="*/ 210464 w 884500"/>
                <a:gd name="connsiteY42" fmla="*/ 512612 h 1698828"/>
                <a:gd name="connsiteX43" fmla="*/ 212009 w 884500"/>
                <a:gd name="connsiteY43" fmla="*/ 512354 h 1698828"/>
                <a:gd name="connsiteX44" fmla="*/ 206961 w 884500"/>
                <a:gd name="connsiteY44" fmla="*/ 544939 h 1698828"/>
                <a:gd name="connsiteX45" fmla="*/ 199763 w 884500"/>
                <a:gd name="connsiteY45" fmla="*/ 577197 h 1698828"/>
                <a:gd name="connsiteX46" fmla="*/ 199976 w 884500"/>
                <a:gd name="connsiteY46" fmla="*/ 589244 h 1698828"/>
                <a:gd name="connsiteX47" fmla="*/ 197227 w 884500"/>
                <a:gd name="connsiteY47" fmla="*/ 601412 h 1698828"/>
                <a:gd name="connsiteX48" fmla="*/ 133768 w 884500"/>
                <a:gd name="connsiteY48" fmla="*/ 886254 h 1698828"/>
                <a:gd name="connsiteX49" fmla="*/ 89059 w 884500"/>
                <a:gd name="connsiteY49" fmla="*/ 1171456 h 1698828"/>
                <a:gd name="connsiteX50" fmla="*/ 99876 w 884500"/>
                <a:gd name="connsiteY50" fmla="*/ 1437909 h 1698828"/>
                <a:gd name="connsiteX51" fmla="*/ 203717 w 884500"/>
                <a:gd name="connsiteY51" fmla="*/ 1680925 h 1698828"/>
                <a:gd name="connsiteX52" fmla="*/ 212009 w 884500"/>
                <a:gd name="connsiteY52" fmla="*/ 1692102 h 1698828"/>
                <a:gd name="connsiteX53" fmla="*/ 198308 w 884500"/>
                <a:gd name="connsiteY53" fmla="*/ 1692102 h 1698828"/>
                <a:gd name="connsiteX54" fmla="*/ 137374 w 884500"/>
                <a:gd name="connsiteY54" fmla="*/ 1691742 h 1698828"/>
                <a:gd name="connsiteX55" fmla="*/ 127999 w 884500"/>
                <a:gd name="connsiteY55" fmla="*/ 1691381 h 1698828"/>
                <a:gd name="connsiteX56" fmla="*/ 93746 w 884500"/>
                <a:gd name="connsiteY56" fmla="*/ 1633692 h 1698828"/>
                <a:gd name="connsiteX57" fmla="*/ 33893 w 884500"/>
                <a:gd name="connsiteY57" fmla="*/ 1445480 h 1698828"/>
                <a:gd name="connsiteX58" fmla="*/ 22715 w 884500"/>
                <a:gd name="connsiteY58" fmla="*/ 1170014 h 1698828"/>
                <a:gd name="connsiteX59" fmla="*/ 80766 w 884500"/>
                <a:gd name="connsiteY59" fmla="*/ 820992 h 1698828"/>
                <a:gd name="connsiteX60" fmla="*/ 135571 w 884500"/>
                <a:gd name="connsiteY60" fmla="*/ 573288 h 1698828"/>
                <a:gd name="connsiteX61" fmla="*/ 136202 w 884500"/>
                <a:gd name="connsiteY61" fmla="*/ 567204 h 1698828"/>
                <a:gd name="connsiteX62" fmla="*/ 140583 w 884500"/>
                <a:gd name="connsiteY62" fmla="*/ 562510 h 1698828"/>
                <a:gd name="connsiteX63" fmla="*/ 139401 w 884500"/>
                <a:gd name="connsiteY63" fmla="*/ 551339 h 1698828"/>
                <a:gd name="connsiteX64" fmla="*/ 141699 w 884500"/>
                <a:gd name="connsiteY64" fmla="*/ 540117 h 1698828"/>
                <a:gd name="connsiteX65" fmla="*/ 146747 w 884500"/>
                <a:gd name="connsiteY65" fmla="*/ 505503 h 1698828"/>
                <a:gd name="connsiteX66" fmla="*/ 146749 w 884500"/>
                <a:gd name="connsiteY66" fmla="*/ 505504 h 1698828"/>
                <a:gd name="connsiteX67" fmla="*/ 146749 w 884500"/>
                <a:gd name="connsiteY67" fmla="*/ 505503 h 1698828"/>
                <a:gd name="connsiteX68" fmla="*/ 137735 w 884500"/>
                <a:gd name="connsiteY68" fmla="*/ 430868 h 1698828"/>
                <a:gd name="connsiteX69" fmla="*/ 109972 w 884500"/>
                <a:gd name="connsiteY69" fmla="*/ 280154 h 1698828"/>
                <a:gd name="connsiteX70" fmla="*/ 96270 w 884500"/>
                <a:gd name="connsiteY70" fmla="*/ 276909 h 1698828"/>
                <a:gd name="connsiteX71" fmla="*/ 0 w 884500"/>
                <a:gd name="connsiteY71" fmla="*/ 322700 h 1698828"/>
                <a:gd name="connsiteX72" fmla="*/ 2793 w 884500"/>
                <a:gd name="connsiteY72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7396 w 884500"/>
                <a:gd name="connsiteY35" fmla="*/ 201913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31119 w 884500"/>
                <a:gd name="connsiteY38" fmla="*/ 471971 h 1698828"/>
                <a:gd name="connsiteX39" fmla="*/ 216697 w 884500"/>
                <a:gd name="connsiteY39" fmla="*/ 504421 h 1698828"/>
                <a:gd name="connsiteX40" fmla="*/ 212010 w 884500"/>
                <a:gd name="connsiteY40" fmla="*/ 511993 h 1698828"/>
                <a:gd name="connsiteX41" fmla="*/ 210464 w 884500"/>
                <a:gd name="connsiteY41" fmla="*/ 512612 h 1698828"/>
                <a:gd name="connsiteX42" fmla="*/ 212009 w 884500"/>
                <a:gd name="connsiteY42" fmla="*/ 512354 h 1698828"/>
                <a:gd name="connsiteX43" fmla="*/ 206961 w 884500"/>
                <a:gd name="connsiteY43" fmla="*/ 544939 h 1698828"/>
                <a:gd name="connsiteX44" fmla="*/ 199763 w 884500"/>
                <a:gd name="connsiteY44" fmla="*/ 577197 h 1698828"/>
                <a:gd name="connsiteX45" fmla="*/ 199976 w 884500"/>
                <a:gd name="connsiteY45" fmla="*/ 589244 h 1698828"/>
                <a:gd name="connsiteX46" fmla="*/ 197227 w 884500"/>
                <a:gd name="connsiteY46" fmla="*/ 601412 h 1698828"/>
                <a:gd name="connsiteX47" fmla="*/ 133768 w 884500"/>
                <a:gd name="connsiteY47" fmla="*/ 886254 h 1698828"/>
                <a:gd name="connsiteX48" fmla="*/ 89059 w 884500"/>
                <a:gd name="connsiteY48" fmla="*/ 1171456 h 1698828"/>
                <a:gd name="connsiteX49" fmla="*/ 99876 w 884500"/>
                <a:gd name="connsiteY49" fmla="*/ 1437909 h 1698828"/>
                <a:gd name="connsiteX50" fmla="*/ 203717 w 884500"/>
                <a:gd name="connsiteY50" fmla="*/ 1680925 h 1698828"/>
                <a:gd name="connsiteX51" fmla="*/ 212009 w 884500"/>
                <a:gd name="connsiteY51" fmla="*/ 1692102 h 1698828"/>
                <a:gd name="connsiteX52" fmla="*/ 198308 w 884500"/>
                <a:gd name="connsiteY52" fmla="*/ 1692102 h 1698828"/>
                <a:gd name="connsiteX53" fmla="*/ 137374 w 884500"/>
                <a:gd name="connsiteY53" fmla="*/ 1691742 h 1698828"/>
                <a:gd name="connsiteX54" fmla="*/ 127999 w 884500"/>
                <a:gd name="connsiteY54" fmla="*/ 1691381 h 1698828"/>
                <a:gd name="connsiteX55" fmla="*/ 93746 w 884500"/>
                <a:gd name="connsiteY55" fmla="*/ 1633692 h 1698828"/>
                <a:gd name="connsiteX56" fmla="*/ 33893 w 884500"/>
                <a:gd name="connsiteY56" fmla="*/ 1445480 h 1698828"/>
                <a:gd name="connsiteX57" fmla="*/ 22715 w 884500"/>
                <a:gd name="connsiteY57" fmla="*/ 1170014 h 1698828"/>
                <a:gd name="connsiteX58" fmla="*/ 80766 w 884500"/>
                <a:gd name="connsiteY58" fmla="*/ 820992 h 1698828"/>
                <a:gd name="connsiteX59" fmla="*/ 135571 w 884500"/>
                <a:gd name="connsiteY59" fmla="*/ 573288 h 1698828"/>
                <a:gd name="connsiteX60" fmla="*/ 136202 w 884500"/>
                <a:gd name="connsiteY60" fmla="*/ 567204 h 1698828"/>
                <a:gd name="connsiteX61" fmla="*/ 140583 w 884500"/>
                <a:gd name="connsiteY61" fmla="*/ 562510 h 1698828"/>
                <a:gd name="connsiteX62" fmla="*/ 139401 w 884500"/>
                <a:gd name="connsiteY62" fmla="*/ 551339 h 1698828"/>
                <a:gd name="connsiteX63" fmla="*/ 141699 w 884500"/>
                <a:gd name="connsiteY63" fmla="*/ 540117 h 1698828"/>
                <a:gd name="connsiteX64" fmla="*/ 146747 w 884500"/>
                <a:gd name="connsiteY64" fmla="*/ 505503 h 1698828"/>
                <a:gd name="connsiteX65" fmla="*/ 146749 w 884500"/>
                <a:gd name="connsiteY65" fmla="*/ 505504 h 1698828"/>
                <a:gd name="connsiteX66" fmla="*/ 146749 w 884500"/>
                <a:gd name="connsiteY66" fmla="*/ 505503 h 1698828"/>
                <a:gd name="connsiteX67" fmla="*/ 137735 w 884500"/>
                <a:gd name="connsiteY67" fmla="*/ 430868 h 1698828"/>
                <a:gd name="connsiteX68" fmla="*/ 109972 w 884500"/>
                <a:gd name="connsiteY68" fmla="*/ 280154 h 1698828"/>
                <a:gd name="connsiteX69" fmla="*/ 96270 w 884500"/>
                <a:gd name="connsiteY69" fmla="*/ 276909 h 1698828"/>
                <a:gd name="connsiteX70" fmla="*/ 0 w 884500"/>
                <a:gd name="connsiteY70" fmla="*/ 322700 h 1698828"/>
                <a:gd name="connsiteX71" fmla="*/ 2793 w 884500"/>
                <a:gd name="connsiteY71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7396 w 884500"/>
                <a:gd name="connsiteY35" fmla="*/ 201913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31119 w 884500"/>
                <a:gd name="connsiteY38" fmla="*/ 471971 h 1698828"/>
                <a:gd name="connsiteX39" fmla="*/ 216697 w 884500"/>
                <a:gd name="connsiteY39" fmla="*/ 504421 h 1698828"/>
                <a:gd name="connsiteX40" fmla="*/ 212010 w 884500"/>
                <a:gd name="connsiteY40" fmla="*/ 511993 h 1698828"/>
                <a:gd name="connsiteX41" fmla="*/ 210464 w 884500"/>
                <a:gd name="connsiteY41" fmla="*/ 512612 h 1698828"/>
                <a:gd name="connsiteX42" fmla="*/ 212009 w 884500"/>
                <a:gd name="connsiteY42" fmla="*/ 512354 h 1698828"/>
                <a:gd name="connsiteX43" fmla="*/ 206961 w 884500"/>
                <a:gd name="connsiteY43" fmla="*/ 544939 h 1698828"/>
                <a:gd name="connsiteX44" fmla="*/ 199763 w 884500"/>
                <a:gd name="connsiteY44" fmla="*/ 577197 h 1698828"/>
                <a:gd name="connsiteX45" fmla="*/ 199976 w 884500"/>
                <a:gd name="connsiteY45" fmla="*/ 589244 h 1698828"/>
                <a:gd name="connsiteX46" fmla="*/ 197227 w 884500"/>
                <a:gd name="connsiteY46" fmla="*/ 601412 h 1698828"/>
                <a:gd name="connsiteX47" fmla="*/ 133768 w 884500"/>
                <a:gd name="connsiteY47" fmla="*/ 886254 h 1698828"/>
                <a:gd name="connsiteX48" fmla="*/ 89059 w 884500"/>
                <a:gd name="connsiteY48" fmla="*/ 1171456 h 1698828"/>
                <a:gd name="connsiteX49" fmla="*/ 99876 w 884500"/>
                <a:gd name="connsiteY49" fmla="*/ 1437909 h 1698828"/>
                <a:gd name="connsiteX50" fmla="*/ 203717 w 884500"/>
                <a:gd name="connsiteY50" fmla="*/ 1680925 h 1698828"/>
                <a:gd name="connsiteX51" fmla="*/ 212009 w 884500"/>
                <a:gd name="connsiteY51" fmla="*/ 1692102 h 1698828"/>
                <a:gd name="connsiteX52" fmla="*/ 198308 w 884500"/>
                <a:gd name="connsiteY52" fmla="*/ 1692102 h 1698828"/>
                <a:gd name="connsiteX53" fmla="*/ 137374 w 884500"/>
                <a:gd name="connsiteY53" fmla="*/ 1691742 h 1698828"/>
                <a:gd name="connsiteX54" fmla="*/ 127999 w 884500"/>
                <a:gd name="connsiteY54" fmla="*/ 1691381 h 1698828"/>
                <a:gd name="connsiteX55" fmla="*/ 93746 w 884500"/>
                <a:gd name="connsiteY55" fmla="*/ 1633692 h 1698828"/>
                <a:gd name="connsiteX56" fmla="*/ 33893 w 884500"/>
                <a:gd name="connsiteY56" fmla="*/ 1445480 h 1698828"/>
                <a:gd name="connsiteX57" fmla="*/ 22715 w 884500"/>
                <a:gd name="connsiteY57" fmla="*/ 1170014 h 1698828"/>
                <a:gd name="connsiteX58" fmla="*/ 80766 w 884500"/>
                <a:gd name="connsiteY58" fmla="*/ 820992 h 1698828"/>
                <a:gd name="connsiteX59" fmla="*/ 135571 w 884500"/>
                <a:gd name="connsiteY59" fmla="*/ 573288 h 1698828"/>
                <a:gd name="connsiteX60" fmla="*/ 136202 w 884500"/>
                <a:gd name="connsiteY60" fmla="*/ 567204 h 1698828"/>
                <a:gd name="connsiteX61" fmla="*/ 140583 w 884500"/>
                <a:gd name="connsiteY61" fmla="*/ 562510 h 1698828"/>
                <a:gd name="connsiteX62" fmla="*/ 139401 w 884500"/>
                <a:gd name="connsiteY62" fmla="*/ 551339 h 1698828"/>
                <a:gd name="connsiteX63" fmla="*/ 141699 w 884500"/>
                <a:gd name="connsiteY63" fmla="*/ 540117 h 1698828"/>
                <a:gd name="connsiteX64" fmla="*/ 146747 w 884500"/>
                <a:gd name="connsiteY64" fmla="*/ 505503 h 1698828"/>
                <a:gd name="connsiteX65" fmla="*/ 146749 w 884500"/>
                <a:gd name="connsiteY65" fmla="*/ 505504 h 1698828"/>
                <a:gd name="connsiteX66" fmla="*/ 146749 w 884500"/>
                <a:gd name="connsiteY66" fmla="*/ 505503 h 1698828"/>
                <a:gd name="connsiteX67" fmla="*/ 137735 w 884500"/>
                <a:gd name="connsiteY67" fmla="*/ 430868 h 1698828"/>
                <a:gd name="connsiteX68" fmla="*/ 109972 w 884500"/>
                <a:gd name="connsiteY68" fmla="*/ 280154 h 1698828"/>
                <a:gd name="connsiteX69" fmla="*/ 96270 w 884500"/>
                <a:gd name="connsiteY69" fmla="*/ 276909 h 1698828"/>
                <a:gd name="connsiteX70" fmla="*/ 0 w 884500"/>
                <a:gd name="connsiteY70" fmla="*/ 322700 h 1698828"/>
                <a:gd name="connsiteX71" fmla="*/ 2793 w 884500"/>
                <a:gd name="connsiteY71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31119 w 884500"/>
                <a:gd name="connsiteY38" fmla="*/ 471971 h 1698828"/>
                <a:gd name="connsiteX39" fmla="*/ 216697 w 884500"/>
                <a:gd name="connsiteY39" fmla="*/ 504421 h 1698828"/>
                <a:gd name="connsiteX40" fmla="*/ 212010 w 884500"/>
                <a:gd name="connsiteY40" fmla="*/ 511993 h 1698828"/>
                <a:gd name="connsiteX41" fmla="*/ 210464 w 884500"/>
                <a:gd name="connsiteY41" fmla="*/ 512612 h 1698828"/>
                <a:gd name="connsiteX42" fmla="*/ 212009 w 884500"/>
                <a:gd name="connsiteY42" fmla="*/ 512354 h 1698828"/>
                <a:gd name="connsiteX43" fmla="*/ 206961 w 884500"/>
                <a:gd name="connsiteY43" fmla="*/ 544939 h 1698828"/>
                <a:gd name="connsiteX44" fmla="*/ 199763 w 884500"/>
                <a:gd name="connsiteY44" fmla="*/ 577197 h 1698828"/>
                <a:gd name="connsiteX45" fmla="*/ 199976 w 884500"/>
                <a:gd name="connsiteY45" fmla="*/ 589244 h 1698828"/>
                <a:gd name="connsiteX46" fmla="*/ 197227 w 884500"/>
                <a:gd name="connsiteY46" fmla="*/ 601412 h 1698828"/>
                <a:gd name="connsiteX47" fmla="*/ 133768 w 884500"/>
                <a:gd name="connsiteY47" fmla="*/ 886254 h 1698828"/>
                <a:gd name="connsiteX48" fmla="*/ 89059 w 884500"/>
                <a:gd name="connsiteY48" fmla="*/ 1171456 h 1698828"/>
                <a:gd name="connsiteX49" fmla="*/ 99876 w 884500"/>
                <a:gd name="connsiteY49" fmla="*/ 1437909 h 1698828"/>
                <a:gd name="connsiteX50" fmla="*/ 203717 w 884500"/>
                <a:gd name="connsiteY50" fmla="*/ 1680925 h 1698828"/>
                <a:gd name="connsiteX51" fmla="*/ 212009 w 884500"/>
                <a:gd name="connsiteY51" fmla="*/ 1692102 h 1698828"/>
                <a:gd name="connsiteX52" fmla="*/ 198308 w 884500"/>
                <a:gd name="connsiteY52" fmla="*/ 1692102 h 1698828"/>
                <a:gd name="connsiteX53" fmla="*/ 137374 w 884500"/>
                <a:gd name="connsiteY53" fmla="*/ 1691742 h 1698828"/>
                <a:gd name="connsiteX54" fmla="*/ 127999 w 884500"/>
                <a:gd name="connsiteY54" fmla="*/ 1691381 h 1698828"/>
                <a:gd name="connsiteX55" fmla="*/ 93746 w 884500"/>
                <a:gd name="connsiteY55" fmla="*/ 1633692 h 1698828"/>
                <a:gd name="connsiteX56" fmla="*/ 33893 w 884500"/>
                <a:gd name="connsiteY56" fmla="*/ 1445480 h 1698828"/>
                <a:gd name="connsiteX57" fmla="*/ 22715 w 884500"/>
                <a:gd name="connsiteY57" fmla="*/ 1170014 h 1698828"/>
                <a:gd name="connsiteX58" fmla="*/ 80766 w 884500"/>
                <a:gd name="connsiteY58" fmla="*/ 820992 h 1698828"/>
                <a:gd name="connsiteX59" fmla="*/ 135571 w 884500"/>
                <a:gd name="connsiteY59" fmla="*/ 573288 h 1698828"/>
                <a:gd name="connsiteX60" fmla="*/ 136202 w 884500"/>
                <a:gd name="connsiteY60" fmla="*/ 567204 h 1698828"/>
                <a:gd name="connsiteX61" fmla="*/ 140583 w 884500"/>
                <a:gd name="connsiteY61" fmla="*/ 562510 h 1698828"/>
                <a:gd name="connsiteX62" fmla="*/ 139401 w 884500"/>
                <a:gd name="connsiteY62" fmla="*/ 551339 h 1698828"/>
                <a:gd name="connsiteX63" fmla="*/ 141699 w 884500"/>
                <a:gd name="connsiteY63" fmla="*/ 540117 h 1698828"/>
                <a:gd name="connsiteX64" fmla="*/ 146747 w 884500"/>
                <a:gd name="connsiteY64" fmla="*/ 505503 h 1698828"/>
                <a:gd name="connsiteX65" fmla="*/ 146749 w 884500"/>
                <a:gd name="connsiteY65" fmla="*/ 505504 h 1698828"/>
                <a:gd name="connsiteX66" fmla="*/ 146749 w 884500"/>
                <a:gd name="connsiteY66" fmla="*/ 505503 h 1698828"/>
                <a:gd name="connsiteX67" fmla="*/ 137735 w 884500"/>
                <a:gd name="connsiteY67" fmla="*/ 430868 h 1698828"/>
                <a:gd name="connsiteX68" fmla="*/ 109972 w 884500"/>
                <a:gd name="connsiteY68" fmla="*/ 280154 h 1698828"/>
                <a:gd name="connsiteX69" fmla="*/ 96270 w 884500"/>
                <a:gd name="connsiteY69" fmla="*/ 276909 h 1698828"/>
                <a:gd name="connsiteX70" fmla="*/ 0 w 884500"/>
                <a:gd name="connsiteY70" fmla="*/ 322700 h 1698828"/>
                <a:gd name="connsiteX71" fmla="*/ 2793 w 884500"/>
                <a:gd name="connsiteY71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31119 w 884500"/>
                <a:gd name="connsiteY38" fmla="*/ 471971 h 1698828"/>
                <a:gd name="connsiteX39" fmla="*/ 216697 w 884500"/>
                <a:gd name="connsiteY39" fmla="*/ 504421 h 1698828"/>
                <a:gd name="connsiteX40" fmla="*/ 212010 w 884500"/>
                <a:gd name="connsiteY40" fmla="*/ 511993 h 1698828"/>
                <a:gd name="connsiteX41" fmla="*/ 210464 w 884500"/>
                <a:gd name="connsiteY41" fmla="*/ 512612 h 1698828"/>
                <a:gd name="connsiteX42" fmla="*/ 212009 w 884500"/>
                <a:gd name="connsiteY42" fmla="*/ 512354 h 1698828"/>
                <a:gd name="connsiteX43" fmla="*/ 206961 w 884500"/>
                <a:gd name="connsiteY43" fmla="*/ 544939 h 1698828"/>
                <a:gd name="connsiteX44" fmla="*/ 199763 w 884500"/>
                <a:gd name="connsiteY44" fmla="*/ 577197 h 1698828"/>
                <a:gd name="connsiteX45" fmla="*/ 199976 w 884500"/>
                <a:gd name="connsiteY45" fmla="*/ 589244 h 1698828"/>
                <a:gd name="connsiteX46" fmla="*/ 197227 w 884500"/>
                <a:gd name="connsiteY46" fmla="*/ 601412 h 1698828"/>
                <a:gd name="connsiteX47" fmla="*/ 133768 w 884500"/>
                <a:gd name="connsiteY47" fmla="*/ 886254 h 1698828"/>
                <a:gd name="connsiteX48" fmla="*/ 89059 w 884500"/>
                <a:gd name="connsiteY48" fmla="*/ 1171456 h 1698828"/>
                <a:gd name="connsiteX49" fmla="*/ 99876 w 884500"/>
                <a:gd name="connsiteY49" fmla="*/ 1437909 h 1698828"/>
                <a:gd name="connsiteX50" fmla="*/ 203717 w 884500"/>
                <a:gd name="connsiteY50" fmla="*/ 1680925 h 1698828"/>
                <a:gd name="connsiteX51" fmla="*/ 212009 w 884500"/>
                <a:gd name="connsiteY51" fmla="*/ 1692102 h 1698828"/>
                <a:gd name="connsiteX52" fmla="*/ 198308 w 884500"/>
                <a:gd name="connsiteY52" fmla="*/ 1692102 h 1698828"/>
                <a:gd name="connsiteX53" fmla="*/ 137374 w 884500"/>
                <a:gd name="connsiteY53" fmla="*/ 1691742 h 1698828"/>
                <a:gd name="connsiteX54" fmla="*/ 127999 w 884500"/>
                <a:gd name="connsiteY54" fmla="*/ 1691381 h 1698828"/>
                <a:gd name="connsiteX55" fmla="*/ 93746 w 884500"/>
                <a:gd name="connsiteY55" fmla="*/ 1633692 h 1698828"/>
                <a:gd name="connsiteX56" fmla="*/ 33893 w 884500"/>
                <a:gd name="connsiteY56" fmla="*/ 1445480 h 1698828"/>
                <a:gd name="connsiteX57" fmla="*/ 22715 w 884500"/>
                <a:gd name="connsiteY57" fmla="*/ 1170014 h 1698828"/>
                <a:gd name="connsiteX58" fmla="*/ 80766 w 884500"/>
                <a:gd name="connsiteY58" fmla="*/ 820992 h 1698828"/>
                <a:gd name="connsiteX59" fmla="*/ 135571 w 884500"/>
                <a:gd name="connsiteY59" fmla="*/ 573288 h 1698828"/>
                <a:gd name="connsiteX60" fmla="*/ 136202 w 884500"/>
                <a:gd name="connsiteY60" fmla="*/ 567204 h 1698828"/>
                <a:gd name="connsiteX61" fmla="*/ 140583 w 884500"/>
                <a:gd name="connsiteY61" fmla="*/ 562510 h 1698828"/>
                <a:gd name="connsiteX62" fmla="*/ 139401 w 884500"/>
                <a:gd name="connsiteY62" fmla="*/ 551339 h 1698828"/>
                <a:gd name="connsiteX63" fmla="*/ 141699 w 884500"/>
                <a:gd name="connsiteY63" fmla="*/ 540117 h 1698828"/>
                <a:gd name="connsiteX64" fmla="*/ 146747 w 884500"/>
                <a:gd name="connsiteY64" fmla="*/ 505503 h 1698828"/>
                <a:gd name="connsiteX65" fmla="*/ 146749 w 884500"/>
                <a:gd name="connsiteY65" fmla="*/ 505504 h 1698828"/>
                <a:gd name="connsiteX66" fmla="*/ 146749 w 884500"/>
                <a:gd name="connsiteY66" fmla="*/ 505503 h 1698828"/>
                <a:gd name="connsiteX67" fmla="*/ 137735 w 884500"/>
                <a:gd name="connsiteY67" fmla="*/ 430868 h 1698828"/>
                <a:gd name="connsiteX68" fmla="*/ 96270 w 884500"/>
                <a:gd name="connsiteY68" fmla="*/ 276909 h 1698828"/>
                <a:gd name="connsiteX69" fmla="*/ 0 w 884500"/>
                <a:gd name="connsiteY69" fmla="*/ 322700 h 1698828"/>
                <a:gd name="connsiteX70" fmla="*/ 2793 w 884500"/>
                <a:gd name="connsiteY70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31119 w 884500"/>
                <a:gd name="connsiteY38" fmla="*/ 471971 h 1698828"/>
                <a:gd name="connsiteX39" fmla="*/ 216697 w 884500"/>
                <a:gd name="connsiteY39" fmla="*/ 504421 h 1698828"/>
                <a:gd name="connsiteX40" fmla="*/ 212010 w 884500"/>
                <a:gd name="connsiteY40" fmla="*/ 511993 h 1698828"/>
                <a:gd name="connsiteX41" fmla="*/ 210464 w 884500"/>
                <a:gd name="connsiteY41" fmla="*/ 512612 h 1698828"/>
                <a:gd name="connsiteX42" fmla="*/ 212009 w 884500"/>
                <a:gd name="connsiteY42" fmla="*/ 512354 h 1698828"/>
                <a:gd name="connsiteX43" fmla="*/ 206961 w 884500"/>
                <a:gd name="connsiteY43" fmla="*/ 544939 h 1698828"/>
                <a:gd name="connsiteX44" fmla="*/ 199763 w 884500"/>
                <a:gd name="connsiteY44" fmla="*/ 577197 h 1698828"/>
                <a:gd name="connsiteX45" fmla="*/ 199976 w 884500"/>
                <a:gd name="connsiteY45" fmla="*/ 589244 h 1698828"/>
                <a:gd name="connsiteX46" fmla="*/ 197227 w 884500"/>
                <a:gd name="connsiteY46" fmla="*/ 601412 h 1698828"/>
                <a:gd name="connsiteX47" fmla="*/ 133768 w 884500"/>
                <a:gd name="connsiteY47" fmla="*/ 886254 h 1698828"/>
                <a:gd name="connsiteX48" fmla="*/ 89059 w 884500"/>
                <a:gd name="connsiteY48" fmla="*/ 1171456 h 1698828"/>
                <a:gd name="connsiteX49" fmla="*/ 99876 w 884500"/>
                <a:gd name="connsiteY49" fmla="*/ 1437909 h 1698828"/>
                <a:gd name="connsiteX50" fmla="*/ 203717 w 884500"/>
                <a:gd name="connsiteY50" fmla="*/ 1680925 h 1698828"/>
                <a:gd name="connsiteX51" fmla="*/ 212009 w 884500"/>
                <a:gd name="connsiteY51" fmla="*/ 1692102 h 1698828"/>
                <a:gd name="connsiteX52" fmla="*/ 198308 w 884500"/>
                <a:gd name="connsiteY52" fmla="*/ 1692102 h 1698828"/>
                <a:gd name="connsiteX53" fmla="*/ 137374 w 884500"/>
                <a:gd name="connsiteY53" fmla="*/ 1691742 h 1698828"/>
                <a:gd name="connsiteX54" fmla="*/ 127999 w 884500"/>
                <a:gd name="connsiteY54" fmla="*/ 1691381 h 1698828"/>
                <a:gd name="connsiteX55" fmla="*/ 93746 w 884500"/>
                <a:gd name="connsiteY55" fmla="*/ 1633692 h 1698828"/>
                <a:gd name="connsiteX56" fmla="*/ 33893 w 884500"/>
                <a:gd name="connsiteY56" fmla="*/ 1445480 h 1698828"/>
                <a:gd name="connsiteX57" fmla="*/ 22715 w 884500"/>
                <a:gd name="connsiteY57" fmla="*/ 1170014 h 1698828"/>
                <a:gd name="connsiteX58" fmla="*/ 80766 w 884500"/>
                <a:gd name="connsiteY58" fmla="*/ 820992 h 1698828"/>
                <a:gd name="connsiteX59" fmla="*/ 135571 w 884500"/>
                <a:gd name="connsiteY59" fmla="*/ 573288 h 1698828"/>
                <a:gd name="connsiteX60" fmla="*/ 136202 w 884500"/>
                <a:gd name="connsiteY60" fmla="*/ 567204 h 1698828"/>
                <a:gd name="connsiteX61" fmla="*/ 140583 w 884500"/>
                <a:gd name="connsiteY61" fmla="*/ 562510 h 1698828"/>
                <a:gd name="connsiteX62" fmla="*/ 139401 w 884500"/>
                <a:gd name="connsiteY62" fmla="*/ 551339 h 1698828"/>
                <a:gd name="connsiteX63" fmla="*/ 141699 w 884500"/>
                <a:gd name="connsiteY63" fmla="*/ 540117 h 1698828"/>
                <a:gd name="connsiteX64" fmla="*/ 146747 w 884500"/>
                <a:gd name="connsiteY64" fmla="*/ 505503 h 1698828"/>
                <a:gd name="connsiteX65" fmla="*/ 146749 w 884500"/>
                <a:gd name="connsiteY65" fmla="*/ 505504 h 1698828"/>
                <a:gd name="connsiteX66" fmla="*/ 146749 w 884500"/>
                <a:gd name="connsiteY66" fmla="*/ 505503 h 1698828"/>
                <a:gd name="connsiteX67" fmla="*/ 137735 w 884500"/>
                <a:gd name="connsiteY67" fmla="*/ 430868 h 1698828"/>
                <a:gd name="connsiteX68" fmla="*/ 96270 w 884500"/>
                <a:gd name="connsiteY68" fmla="*/ 276909 h 1698828"/>
                <a:gd name="connsiteX69" fmla="*/ 0 w 884500"/>
                <a:gd name="connsiteY69" fmla="*/ 322700 h 1698828"/>
                <a:gd name="connsiteX70" fmla="*/ 2793 w 884500"/>
                <a:gd name="connsiteY70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31119 w 884500"/>
                <a:gd name="connsiteY38" fmla="*/ 471971 h 1698828"/>
                <a:gd name="connsiteX39" fmla="*/ 212010 w 884500"/>
                <a:gd name="connsiteY39" fmla="*/ 511993 h 1698828"/>
                <a:gd name="connsiteX40" fmla="*/ 210464 w 884500"/>
                <a:gd name="connsiteY40" fmla="*/ 512612 h 1698828"/>
                <a:gd name="connsiteX41" fmla="*/ 212009 w 884500"/>
                <a:gd name="connsiteY41" fmla="*/ 512354 h 1698828"/>
                <a:gd name="connsiteX42" fmla="*/ 206961 w 884500"/>
                <a:gd name="connsiteY42" fmla="*/ 544939 h 1698828"/>
                <a:gd name="connsiteX43" fmla="*/ 199763 w 884500"/>
                <a:gd name="connsiteY43" fmla="*/ 577197 h 1698828"/>
                <a:gd name="connsiteX44" fmla="*/ 199976 w 884500"/>
                <a:gd name="connsiteY44" fmla="*/ 589244 h 1698828"/>
                <a:gd name="connsiteX45" fmla="*/ 197227 w 884500"/>
                <a:gd name="connsiteY45" fmla="*/ 601412 h 1698828"/>
                <a:gd name="connsiteX46" fmla="*/ 133768 w 884500"/>
                <a:gd name="connsiteY46" fmla="*/ 886254 h 1698828"/>
                <a:gd name="connsiteX47" fmla="*/ 89059 w 884500"/>
                <a:gd name="connsiteY47" fmla="*/ 1171456 h 1698828"/>
                <a:gd name="connsiteX48" fmla="*/ 99876 w 884500"/>
                <a:gd name="connsiteY48" fmla="*/ 1437909 h 1698828"/>
                <a:gd name="connsiteX49" fmla="*/ 203717 w 884500"/>
                <a:gd name="connsiteY49" fmla="*/ 1680925 h 1698828"/>
                <a:gd name="connsiteX50" fmla="*/ 212009 w 884500"/>
                <a:gd name="connsiteY50" fmla="*/ 1692102 h 1698828"/>
                <a:gd name="connsiteX51" fmla="*/ 198308 w 884500"/>
                <a:gd name="connsiteY51" fmla="*/ 1692102 h 1698828"/>
                <a:gd name="connsiteX52" fmla="*/ 137374 w 884500"/>
                <a:gd name="connsiteY52" fmla="*/ 1691742 h 1698828"/>
                <a:gd name="connsiteX53" fmla="*/ 127999 w 884500"/>
                <a:gd name="connsiteY53" fmla="*/ 1691381 h 1698828"/>
                <a:gd name="connsiteX54" fmla="*/ 93746 w 884500"/>
                <a:gd name="connsiteY54" fmla="*/ 1633692 h 1698828"/>
                <a:gd name="connsiteX55" fmla="*/ 33893 w 884500"/>
                <a:gd name="connsiteY55" fmla="*/ 1445480 h 1698828"/>
                <a:gd name="connsiteX56" fmla="*/ 22715 w 884500"/>
                <a:gd name="connsiteY56" fmla="*/ 1170014 h 1698828"/>
                <a:gd name="connsiteX57" fmla="*/ 80766 w 884500"/>
                <a:gd name="connsiteY57" fmla="*/ 820992 h 1698828"/>
                <a:gd name="connsiteX58" fmla="*/ 135571 w 884500"/>
                <a:gd name="connsiteY58" fmla="*/ 573288 h 1698828"/>
                <a:gd name="connsiteX59" fmla="*/ 136202 w 884500"/>
                <a:gd name="connsiteY59" fmla="*/ 567204 h 1698828"/>
                <a:gd name="connsiteX60" fmla="*/ 140583 w 884500"/>
                <a:gd name="connsiteY60" fmla="*/ 562510 h 1698828"/>
                <a:gd name="connsiteX61" fmla="*/ 139401 w 884500"/>
                <a:gd name="connsiteY61" fmla="*/ 551339 h 1698828"/>
                <a:gd name="connsiteX62" fmla="*/ 141699 w 884500"/>
                <a:gd name="connsiteY62" fmla="*/ 540117 h 1698828"/>
                <a:gd name="connsiteX63" fmla="*/ 146747 w 884500"/>
                <a:gd name="connsiteY63" fmla="*/ 505503 h 1698828"/>
                <a:gd name="connsiteX64" fmla="*/ 146749 w 884500"/>
                <a:gd name="connsiteY64" fmla="*/ 505504 h 1698828"/>
                <a:gd name="connsiteX65" fmla="*/ 146749 w 884500"/>
                <a:gd name="connsiteY65" fmla="*/ 505503 h 1698828"/>
                <a:gd name="connsiteX66" fmla="*/ 137735 w 884500"/>
                <a:gd name="connsiteY66" fmla="*/ 430868 h 1698828"/>
                <a:gd name="connsiteX67" fmla="*/ 96270 w 884500"/>
                <a:gd name="connsiteY67" fmla="*/ 276909 h 1698828"/>
                <a:gd name="connsiteX68" fmla="*/ 0 w 884500"/>
                <a:gd name="connsiteY68" fmla="*/ 322700 h 1698828"/>
                <a:gd name="connsiteX69" fmla="*/ 2793 w 884500"/>
                <a:gd name="connsiteY69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206961 w 884500"/>
                <a:gd name="connsiteY41" fmla="*/ 544939 h 1698828"/>
                <a:gd name="connsiteX42" fmla="*/ 199763 w 884500"/>
                <a:gd name="connsiteY42" fmla="*/ 577197 h 1698828"/>
                <a:gd name="connsiteX43" fmla="*/ 199976 w 884500"/>
                <a:gd name="connsiteY43" fmla="*/ 589244 h 1698828"/>
                <a:gd name="connsiteX44" fmla="*/ 197227 w 884500"/>
                <a:gd name="connsiteY44" fmla="*/ 601412 h 1698828"/>
                <a:gd name="connsiteX45" fmla="*/ 133768 w 884500"/>
                <a:gd name="connsiteY45" fmla="*/ 886254 h 1698828"/>
                <a:gd name="connsiteX46" fmla="*/ 89059 w 884500"/>
                <a:gd name="connsiteY46" fmla="*/ 1171456 h 1698828"/>
                <a:gd name="connsiteX47" fmla="*/ 99876 w 884500"/>
                <a:gd name="connsiteY47" fmla="*/ 1437909 h 1698828"/>
                <a:gd name="connsiteX48" fmla="*/ 203717 w 884500"/>
                <a:gd name="connsiteY48" fmla="*/ 1680925 h 1698828"/>
                <a:gd name="connsiteX49" fmla="*/ 212009 w 884500"/>
                <a:gd name="connsiteY49" fmla="*/ 1692102 h 1698828"/>
                <a:gd name="connsiteX50" fmla="*/ 198308 w 884500"/>
                <a:gd name="connsiteY50" fmla="*/ 1692102 h 1698828"/>
                <a:gd name="connsiteX51" fmla="*/ 137374 w 884500"/>
                <a:gd name="connsiteY51" fmla="*/ 1691742 h 1698828"/>
                <a:gd name="connsiteX52" fmla="*/ 127999 w 884500"/>
                <a:gd name="connsiteY52" fmla="*/ 1691381 h 1698828"/>
                <a:gd name="connsiteX53" fmla="*/ 93746 w 884500"/>
                <a:gd name="connsiteY53" fmla="*/ 1633692 h 1698828"/>
                <a:gd name="connsiteX54" fmla="*/ 33893 w 884500"/>
                <a:gd name="connsiteY54" fmla="*/ 1445480 h 1698828"/>
                <a:gd name="connsiteX55" fmla="*/ 22715 w 884500"/>
                <a:gd name="connsiteY55" fmla="*/ 1170014 h 1698828"/>
                <a:gd name="connsiteX56" fmla="*/ 80766 w 884500"/>
                <a:gd name="connsiteY56" fmla="*/ 820992 h 1698828"/>
                <a:gd name="connsiteX57" fmla="*/ 135571 w 884500"/>
                <a:gd name="connsiteY57" fmla="*/ 573288 h 1698828"/>
                <a:gd name="connsiteX58" fmla="*/ 136202 w 884500"/>
                <a:gd name="connsiteY58" fmla="*/ 567204 h 1698828"/>
                <a:gd name="connsiteX59" fmla="*/ 140583 w 884500"/>
                <a:gd name="connsiteY59" fmla="*/ 562510 h 1698828"/>
                <a:gd name="connsiteX60" fmla="*/ 139401 w 884500"/>
                <a:gd name="connsiteY60" fmla="*/ 551339 h 1698828"/>
                <a:gd name="connsiteX61" fmla="*/ 141699 w 884500"/>
                <a:gd name="connsiteY61" fmla="*/ 540117 h 1698828"/>
                <a:gd name="connsiteX62" fmla="*/ 146747 w 884500"/>
                <a:gd name="connsiteY62" fmla="*/ 505503 h 1698828"/>
                <a:gd name="connsiteX63" fmla="*/ 146749 w 884500"/>
                <a:gd name="connsiteY63" fmla="*/ 505504 h 1698828"/>
                <a:gd name="connsiteX64" fmla="*/ 146749 w 884500"/>
                <a:gd name="connsiteY64" fmla="*/ 505503 h 1698828"/>
                <a:gd name="connsiteX65" fmla="*/ 137735 w 884500"/>
                <a:gd name="connsiteY65" fmla="*/ 430868 h 1698828"/>
                <a:gd name="connsiteX66" fmla="*/ 96270 w 884500"/>
                <a:gd name="connsiteY66" fmla="*/ 276909 h 1698828"/>
                <a:gd name="connsiteX67" fmla="*/ 0 w 884500"/>
                <a:gd name="connsiteY67" fmla="*/ 322700 h 1698828"/>
                <a:gd name="connsiteX68" fmla="*/ 2793 w 884500"/>
                <a:gd name="connsiteY68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763 w 884500"/>
                <a:gd name="connsiteY41" fmla="*/ 577197 h 1698828"/>
                <a:gd name="connsiteX42" fmla="*/ 199976 w 884500"/>
                <a:gd name="connsiteY42" fmla="*/ 589244 h 1698828"/>
                <a:gd name="connsiteX43" fmla="*/ 197227 w 884500"/>
                <a:gd name="connsiteY43" fmla="*/ 601412 h 1698828"/>
                <a:gd name="connsiteX44" fmla="*/ 133768 w 884500"/>
                <a:gd name="connsiteY44" fmla="*/ 886254 h 1698828"/>
                <a:gd name="connsiteX45" fmla="*/ 89059 w 884500"/>
                <a:gd name="connsiteY45" fmla="*/ 1171456 h 1698828"/>
                <a:gd name="connsiteX46" fmla="*/ 99876 w 884500"/>
                <a:gd name="connsiteY46" fmla="*/ 1437909 h 1698828"/>
                <a:gd name="connsiteX47" fmla="*/ 203717 w 884500"/>
                <a:gd name="connsiteY47" fmla="*/ 1680925 h 1698828"/>
                <a:gd name="connsiteX48" fmla="*/ 212009 w 884500"/>
                <a:gd name="connsiteY48" fmla="*/ 1692102 h 1698828"/>
                <a:gd name="connsiteX49" fmla="*/ 198308 w 884500"/>
                <a:gd name="connsiteY49" fmla="*/ 1692102 h 1698828"/>
                <a:gd name="connsiteX50" fmla="*/ 137374 w 884500"/>
                <a:gd name="connsiteY50" fmla="*/ 1691742 h 1698828"/>
                <a:gd name="connsiteX51" fmla="*/ 127999 w 884500"/>
                <a:gd name="connsiteY51" fmla="*/ 1691381 h 1698828"/>
                <a:gd name="connsiteX52" fmla="*/ 93746 w 884500"/>
                <a:gd name="connsiteY52" fmla="*/ 1633692 h 1698828"/>
                <a:gd name="connsiteX53" fmla="*/ 33893 w 884500"/>
                <a:gd name="connsiteY53" fmla="*/ 1445480 h 1698828"/>
                <a:gd name="connsiteX54" fmla="*/ 22715 w 884500"/>
                <a:gd name="connsiteY54" fmla="*/ 1170014 h 1698828"/>
                <a:gd name="connsiteX55" fmla="*/ 80766 w 884500"/>
                <a:gd name="connsiteY55" fmla="*/ 820992 h 1698828"/>
                <a:gd name="connsiteX56" fmla="*/ 135571 w 884500"/>
                <a:gd name="connsiteY56" fmla="*/ 573288 h 1698828"/>
                <a:gd name="connsiteX57" fmla="*/ 136202 w 884500"/>
                <a:gd name="connsiteY57" fmla="*/ 567204 h 1698828"/>
                <a:gd name="connsiteX58" fmla="*/ 140583 w 884500"/>
                <a:gd name="connsiteY58" fmla="*/ 562510 h 1698828"/>
                <a:gd name="connsiteX59" fmla="*/ 139401 w 884500"/>
                <a:gd name="connsiteY59" fmla="*/ 551339 h 1698828"/>
                <a:gd name="connsiteX60" fmla="*/ 141699 w 884500"/>
                <a:gd name="connsiteY60" fmla="*/ 540117 h 1698828"/>
                <a:gd name="connsiteX61" fmla="*/ 146747 w 884500"/>
                <a:gd name="connsiteY61" fmla="*/ 505503 h 1698828"/>
                <a:gd name="connsiteX62" fmla="*/ 146749 w 884500"/>
                <a:gd name="connsiteY62" fmla="*/ 505504 h 1698828"/>
                <a:gd name="connsiteX63" fmla="*/ 146749 w 884500"/>
                <a:gd name="connsiteY63" fmla="*/ 505503 h 1698828"/>
                <a:gd name="connsiteX64" fmla="*/ 137735 w 884500"/>
                <a:gd name="connsiteY64" fmla="*/ 430868 h 1698828"/>
                <a:gd name="connsiteX65" fmla="*/ 96270 w 884500"/>
                <a:gd name="connsiteY65" fmla="*/ 276909 h 1698828"/>
                <a:gd name="connsiteX66" fmla="*/ 0 w 884500"/>
                <a:gd name="connsiteY66" fmla="*/ 322700 h 1698828"/>
                <a:gd name="connsiteX67" fmla="*/ 2793 w 884500"/>
                <a:gd name="connsiteY67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763 w 884500"/>
                <a:gd name="connsiteY41" fmla="*/ 577197 h 1698828"/>
                <a:gd name="connsiteX42" fmla="*/ 199976 w 884500"/>
                <a:gd name="connsiteY42" fmla="*/ 589244 h 1698828"/>
                <a:gd name="connsiteX43" fmla="*/ 133768 w 884500"/>
                <a:gd name="connsiteY43" fmla="*/ 886254 h 1698828"/>
                <a:gd name="connsiteX44" fmla="*/ 89059 w 884500"/>
                <a:gd name="connsiteY44" fmla="*/ 1171456 h 1698828"/>
                <a:gd name="connsiteX45" fmla="*/ 99876 w 884500"/>
                <a:gd name="connsiteY45" fmla="*/ 1437909 h 1698828"/>
                <a:gd name="connsiteX46" fmla="*/ 203717 w 884500"/>
                <a:gd name="connsiteY46" fmla="*/ 1680925 h 1698828"/>
                <a:gd name="connsiteX47" fmla="*/ 212009 w 884500"/>
                <a:gd name="connsiteY47" fmla="*/ 1692102 h 1698828"/>
                <a:gd name="connsiteX48" fmla="*/ 198308 w 884500"/>
                <a:gd name="connsiteY48" fmla="*/ 1692102 h 1698828"/>
                <a:gd name="connsiteX49" fmla="*/ 137374 w 884500"/>
                <a:gd name="connsiteY49" fmla="*/ 1691742 h 1698828"/>
                <a:gd name="connsiteX50" fmla="*/ 127999 w 884500"/>
                <a:gd name="connsiteY50" fmla="*/ 1691381 h 1698828"/>
                <a:gd name="connsiteX51" fmla="*/ 93746 w 884500"/>
                <a:gd name="connsiteY51" fmla="*/ 1633692 h 1698828"/>
                <a:gd name="connsiteX52" fmla="*/ 33893 w 884500"/>
                <a:gd name="connsiteY52" fmla="*/ 1445480 h 1698828"/>
                <a:gd name="connsiteX53" fmla="*/ 22715 w 884500"/>
                <a:gd name="connsiteY53" fmla="*/ 1170014 h 1698828"/>
                <a:gd name="connsiteX54" fmla="*/ 80766 w 884500"/>
                <a:gd name="connsiteY54" fmla="*/ 820992 h 1698828"/>
                <a:gd name="connsiteX55" fmla="*/ 135571 w 884500"/>
                <a:gd name="connsiteY55" fmla="*/ 573288 h 1698828"/>
                <a:gd name="connsiteX56" fmla="*/ 136202 w 884500"/>
                <a:gd name="connsiteY56" fmla="*/ 567204 h 1698828"/>
                <a:gd name="connsiteX57" fmla="*/ 140583 w 884500"/>
                <a:gd name="connsiteY57" fmla="*/ 562510 h 1698828"/>
                <a:gd name="connsiteX58" fmla="*/ 139401 w 884500"/>
                <a:gd name="connsiteY58" fmla="*/ 551339 h 1698828"/>
                <a:gd name="connsiteX59" fmla="*/ 141699 w 884500"/>
                <a:gd name="connsiteY59" fmla="*/ 540117 h 1698828"/>
                <a:gd name="connsiteX60" fmla="*/ 146747 w 884500"/>
                <a:gd name="connsiteY60" fmla="*/ 505503 h 1698828"/>
                <a:gd name="connsiteX61" fmla="*/ 146749 w 884500"/>
                <a:gd name="connsiteY61" fmla="*/ 505504 h 1698828"/>
                <a:gd name="connsiteX62" fmla="*/ 146749 w 884500"/>
                <a:gd name="connsiteY62" fmla="*/ 505503 h 1698828"/>
                <a:gd name="connsiteX63" fmla="*/ 137735 w 884500"/>
                <a:gd name="connsiteY63" fmla="*/ 430868 h 1698828"/>
                <a:gd name="connsiteX64" fmla="*/ 96270 w 884500"/>
                <a:gd name="connsiteY64" fmla="*/ 276909 h 1698828"/>
                <a:gd name="connsiteX65" fmla="*/ 0 w 884500"/>
                <a:gd name="connsiteY65" fmla="*/ 322700 h 1698828"/>
                <a:gd name="connsiteX66" fmla="*/ 2793 w 884500"/>
                <a:gd name="connsiteY66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35571 w 884500"/>
                <a:gd name="connsiteY54" fmla="*/ 573288 h 1698828"/>
                <a:gd name="connsiteX55" fmla="*/ 136202 w 884500"/>
                <a:gd name="connsiteY55" fmla="*/ 567204 h 1698828"/>
                <a:gd name="connsiteX56" fmla="*/ 140583 w 884500"/>
                <a:gd name="connsiteY56" fmla="*/ 562510 h 1698828"/>
                <a:gd name="connsiteX57" fmla="*/ 139401 w 884500"/>
                <a:gd name="connsiteY57" fmla="*/ 551339 h 1698828"/>
                <a:gd name="connsiteX58" fmla="*/ 141699 w 884500"/>
                <a:gd name="connsiteY58" fmla="*/ 540117 h 1698828"/>
                <a:gd name="connsiteX59" fmla="*/ 146747 w 884500"/>
                <a:gd name="connsiteY59" fmla="*/ 505503 h 1698828"/>
                <a:gd name="connsiteX60" fmla="*/ 146749 w 884500"/>
                <a:gd name="connsiteY60" fmla="*/ 505504 h 1698828"/>
                <a:gd name="connsiteX61" fmla="*/ 146749 w 884500"/>
                <a:gd name="connsiteY61" fmla="*/ 505503 h 1698828"/>
                <a:gd name="connsiteX62" fmla="*/ 137735 w 884500"/>
                <a:gd name="connsiteY62" fmla="*/ 430868 h 1698828"/>
                <a:gd name="connsiteX63" fmla="*/ 96270 w 884500"/>
                <a:gd name="connsiteY63" fmla="*/ 276909 h 1698828"/>
                <a:gd name="connsiteX64" fmla="*/ 0 w 884500"/>
                <a:gd name="connsiteY64" fmla="*/ 322700 h 1698828"/>
                <a:gd name="connsiteX65" fmla="*/ 2793 w 884500"/>
                <a:gd name="connsiteY65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35571 w 884500"/>
                <a:gd name="connsiteY54" fmla="*/ 573288 h 1698828"/>
                <a:gd name="connsiteX55" fmla="*/ 136202 w 884500"/>
                <a:gd name="connsiteY55" fmla="*/ 567204 h 1698828"/>
                <a:gd name="connsiteX56" fmla="*/ 140583 w 884500"/>
                <a:gd name="connsiteY56" fmla="*/ 562510 h 1698828"/>
                <a:gd name="connsiteX57" fmla="*/ 139401 w 884500"/>
                <a:gd name="connsiteY57" fmla="*/ 551339 h 1698828"/>
                <a:gd name="connsiteX58" fmla="*/ 146747 w 884500"/>
                <a:gd name="connsiteY58" fmla="*/ 505503 h 1698828"/>
                <a:gd name="connsiteX59" fmla="*/ 146749 w 884500"/>
                <a:gd name="connsiteY59" fmla="*/ 505504 h 1698828"/>
                <a:gd name="connsiteX60" fmla="*/ 146749 w 884500"/>
                <a:gd name="connsiteY60" fmla="*/ 505503 h 1698828"/>
                <a:gd name="connsiteX61" fmla="*/ 137735 w 884500"/>
                <a:gd name="connsiteY61" fmla="*/ 430868 h 1698828"/>
                <a:gd name="connsiteX62" fmla="*/ 96270 w 884500"/>
                <a:gd name="connsiteY62" fmla="*/ 276909 h 1698828"/>
                <a:gd name="connsiteX63" fmla="*/ 0 w 884500"/>
                <a:gd name="connsiteY63" fmla="*/ 322700 h 1698828"/>
                <a:gd name="connsiteX64" fmla="*/ 2793 w 884500"/>
                <a:gd name="connsiteY64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35571 w 884500"/>
                <a:gd name="connsiteY54" fmla="*/ 573288 h 1698828"/>
                <a:gd name="connsiteX55" fmla="*/ 136202 w 884500"/>
                <a:gd name="connsiteY55" fmla="*/ 567204 h 1698828"/>
                <a:gd name="connsiteX56" fmla="*/ 140583 w 884500"/>
                <a:gd name="connsiteY56" fmla="*/ 562510 h 1698828"/>
                <a:gd name="connsiteX57" fmla="*/ 139401 w 884500"/>
                <a:gd name="connsiteY57" fmla="*/ 551339 h 1698828"/>
                <a:gd name="connsiteX58" fmla="*/ 146747 w 884500"/>
                <a:gd name="connsiteY58" fmla="*/ 505503 h 1698828"/>
                <a:gd name="connsiteX59" fmla="*/ 146749 w 884500"/>
                <a:gd name="connsiteY59" fmla="*/ 505504 h 1698828"/>
                <a:gd name="connsiteX60" fmla="*/ 146749 w 884500"/>
                <a:gd name="connsiteY60" fmla="*/ 505503 h 1698828"/>
                <a:gd name="connsiteX61" fmla="*/ 137735 w 884500"/>
                <a:gd name="connsiteY61" fmla="*/ 430868 h 1698828"/>
                <a:gd name="connsiteX62" fmla="*/ 96270 w 884500"/>
                <a:gd name="connsiteY62" fmla="*/ 276909 h 1698828"/>
                <a:gd name="connsiteX63" fmla="*/ 0 w 884500"/>
                <a:gd name="connsiteY63" fmla="*/ 322700 h 1698828"/>
                <a:gd name="connsiteX64" fmla="*/ 2793 w 884500"/>
                <a:gd name="connsiteY64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35571 w 884500"/>
                <a:gd name="connsiteY54" fmla="*/ 573288 h 1698828"/>
                <a:gd name="connsiteX55" fmla="*/ 136202 w 884500"/>
                <a:gd name="connsiteY55" fmla="*/ 567204 h 1698828"/>
                <a:gd name="connsiteX56" fmla="*/ 140583 w 884500"/>
                <a:gd name="connsiteY56" fmla="*/ 562510 h 1698828"/>
                <a:gd name="connsiteX57" fmla="*/ 146747 w 884500"/>
                <a:gd name="connsiteY57" fmla="*/ 505503 h 1698828"/>
                <a:gd name="connsiteX58" fmla="*/ 146749 w 884500"/>
                <a:gd name="connsiteY58" fmla="*/ 505504 h 1698828"/>
                <a:gd name="connsiteX59" fmla="*/ 146749 w 884500"/>
                <a:gd name="connsiteY59" fmla="*/ 505503 h 1698828"/>
                <a:gd name="connsiteX60" fmla="*/ 137735 w 884500"/>
                <a:gd name="connsiteY60" fmla="*/ 430868 h 1698828"/>
                <a:gd name="connsiteX61" fmla="*/ 96270 w 884500"/>
                <a:gd name="connsiteY61" fmla="*/ 276909 h 1698828"/>
                <a:gd name="connsiteX62" fmla="*/ 0 w 884500"/>
                <a:gd name="connsiteY62" fmla="*/ 322700 h 1698828"/>
                <a:gd name="connsiteX63" fmla="*/ 2793 w 884500"/>
                <a:gd name="connsiteY63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35571 w 884500"/>
                <a:gd name="connsiteY54" fmla="*/ 573288 h 1698828"/>
                <a:gd name="connsiteX55" fmla="*/ 136202 w 884500"/>
                <a:gd name="connsiteY55" fmla="*/ 567204 h 1698828"/>
                <a:gd name="connsiteX56" fmla="*/ 146747 w 884500"/>
                <a:gd name="connsiteY56" fmla="*/ 505503 h 1698828"/>
                <a:gd name="connsiteX57" fmla="*/ 146749 w 884500"/>
                <a:gd name="connsiteY57" fmla="*/ 505504 h 1698828"/>
                <a:gd name="connsiteX58" fmla="*/ 146749 w 884500"/>
                <a:gd name="connsiteY58" fmla="*/ 505503 h 1698828"/>
                <a:gd name="connsiteX59" fmla="*/ 137735 w 884500"/>
                <a:gd name="connsiteY59" fmla="*/ 430868 h 1698828"/>
                <a:gd name="connsiteX60" fmla="*/ 96270 w 884500"/>
                <a:gd name="connsiteY60" fmla="*/ 276909 h 1698828"/>
                <a:gd name="connsiteX61" fmla="*/ 0 w 884500"/>
                <a:gd name="connsiteY61" fmla="*/ 322700 h 1698828"/>
                <a:gd name="connsiteX62" fmla="*/ 2793 w 884500"/>
                <a:gd name="connsiteY62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35571 w 884500"/>
                <a:gd name="connsiteY54" fmla="*/ 573288 h 1698828"/>
                <a:gd name="connsiteX55" fmla="*/ 146747 w 884500"/>
                <a:gd name="connsiteY55" fmla="*/ 505503 h 1698828"/>
                <a:gd name="connsiteX56" fmla="*/ 146749 w 884500"/>
                <a:gd name="connsiteY56" fmla="*/ 505504 h 1698828"/>
                <a:gd name="connsiteX57" fmla="*/ 146749 w 884500"/>
                <a:gd name="connsiteY57" fmla="*/ 505503 h 1698828"/>
                <a:gd name="connsiteX58" fmla="*/ 137735 w 884500"/>
                <a:gd name="connsiteY58" fmla="*/ 430868 h 1698828"/>
                <a:gd name="connsiteX59" fmla="*/ 96270 w 884500"/>
                <a:gd name="connsiteY59" fmla="*/ 276909 h 1698828"/>
                <a:gd name="connsiteX60" fmla="*/ 0 w 884500"/>
                <a:gd name="connsiteY60" fmla="*/ 322700 h 1698828"/>
                <a:gd name="connsiteX61" fmla="*/ 2793 w 884500"/>
                <a:gd name="connsiteY61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46747 w 884500"/>
                <a:gd name="connsiteY54" fmla="*/ 505503 h 1698828"/>
                <a:gd name="connsiteX55" fmla="*/ 146749 w 884500"/>
                <a:gd name="connsiteY55" fmla="*/ 505504 h 1698828"/>
                <a:gd name="connsiteX56" fmla="*/ 146749 w 884500"/>
                <a:gd name="connsiteY56" fmla="*/ 505503 h 1698828"/>
                <a:gd name="connsiteX57" fmla="*/ 137735 w 884500"/>
                <a:gd name="connsiteY57" fmla="*/ 430868 h 1698828"/>
                <a:gd name="connsiteX58" fmla="*/ 96270 w 884500"/>
                <a:gd name="connsiteY58" fmla="*/ 276909 h 1698828"/>
                <a:gd name="connsiteX59" fmla="*/ 0 w 884500"/>
                <a:gd name="connsiteY59" fmla="*/ 322700 h 1698828"/>
                <a:gd name="connsiteX60" fmla="*/ 2793 w 884500"/>
                <a:gd name="connsiteY60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46747 w 884500"/>
                <a:gd name="connsiteY54" fmla="*/ 505503 h 1698828"/>
                <a:gd name="connsiteX55" fmla="*/ 146749 w 884500"/>
                <a:gd name="connsiteY55" fmla="*/ 505504 h 1698828"/>
                <a:gd name="connsiteX56" fmla="*/ 76596 w 884500"/>
                <a:gd name="connsiteY56" fmla="*/ 488569 h 1698828"/>
                <a:gd name="connsiteX57" fmla="*/ 137735 w 884500"/>
                <a:gd name="connsiteY57" fmla="*/ 430868 h 1698828"/>
                <a:gd name="connsiteX58" fmla="*/ 96270 w 884500"/>
                <a:gd name="connsiteY58" fmla="*/ 276909 h 1698828"/>
                <a:gd name="connsiteX59" fmla="*/ 0 w 884500"/>
                <a:gd name="connsiteY59" fmla="*/ 322700 h 1698828"/>
                <a:gd name="connsiteX60" fmla="*/ 2793 w 884500"/>
                <a:gd name="connsiteY60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46747 w 884500"/>
                <a:gd name="connsiteY54" fmla="*/ 505503 h 1698828"/>
                <a:gd name="connsiteX55" fmla="*/ 76596 w 884500"/>
                <a:gd name="connsiteY55" fmla="*/ 488569 h 1698828"/>
                <a:gd name="connsiteX56" fmla="*/ 137735 w 884500"/>
                <a:gd name="connsiteY56" fmla="*/ 430868 h 1698828"/>
                <a:gd name="connsiteX57" fmla="*/ 96270 w 884500"/>
                <a:gd name="connsiteY57" fmla="*/ 276909 h 1698828"/>
                <a:gd name="connsiteX58" fmla="*/ 0 w 884500"/>
                <a:gd name="connsiteY58" fmla="*/ 322700 h 1698828"/>
                <a:gd name="connsiteX59" fmla="*/ 2793 w 884500"/>
                <a:gd name="connsiteY59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212009 w 884500"/>
                <a:gd name="connsiteY40" fmla="*/ 512354 h 1698828"/>
                <a:gd name="connsiteX41" fmla="*/ 199976 w 884500"/>
                <a:gd name="connsiteY41" fmla="*/ 589244 h 1698828"/>
                <a:gd name="connsiteX42" fmla="*/ 133768 w 884500"/>
                <a:gd name="connsiteY42" fmla="*/ 886254 h 1698828"/>
                <a:gd name="connsiteX43" fmla="*/ 89059 w 884500"/>
                <a:gd name="connsiteY43" fmla="*/ 1171456 h 1698828"/>
                <a:gd name="connsiteX44" fmla="*/ 99876 w 884500"/>
                <a:gd name="connsiteY44" fmla="*/ 1437909 h 1698828"/>
                <a:gd name="connsiteX45" fmla="*/ 203717 w 884500"/>
                <a:gd name="connsiteY45" fmla="*/ 1680925 h 1698828"/>
                <a:gd name="connsiteX46" fmla="*/ 212009 w 884500"/>
                <a:gd name="connsiteY46" fmla="*/ 1692102 h 1698828"/>
                <a:gd name="connsiteX47" fmla="*/ 198308 w 884500"/>
                <a:gd name="connsiteY47" fmla="*/ 1692102 h 1698828"/>
                <a:gd name="connsiteX48" fmla="*/ 137374 w 884500"/>
                <a:gd name="connsiteY48" fmla="*/ 1691742 h 1698828"/>
                <a:gd name="connsiteX49" fmla="*/ 127999 w 884500"/>
                <a:gd name="connsiteY49" fmla="*/ 1691381 h 1698828"/>
                <a:gd name="connsiteX50" fmla="*/ 93746 w 884500"/>
                <a:gd name="connsiteY50" fmla="*/ 1633692 h 1698828"/>
                <a:gd name="connsiteX51" fmla="*/ 33893 w 884500"/>
                <a:gd name="connsiteY51" fmla="*/ 1445480 h 1698828"/>
                <a:gd name="connsiteX52" fmla="*/ 22715 w 884500"/>
                <a:gd name="connsiteY52" fmla="*/ 1170014 h 1698828"/>
                <a:gd name="connsiteX53" fmla="*/ 80766 w 884500"/>
                <a:gd name="connsiteY53" fmla="*/ 820992 h 1698828"/>
                <a:gd name="connsiteX54" fmla="*/ 146747 w 884500"/>
                <a:gd name="connsiteY54" fmla="*/ 505503 h 1698828"/>
                <a:gd name="connsiteX55" fmla="*/ 137735 w 884500"/>
                <a:gd name="connsiteY55" fmla="*/ 430868 h 1698828"/>
                <a:gd name="connsiteX56" fmla="*/ 96270 w 884500"/>
                <a:gd name="connsiteY56" fmla="*/ 276909 h 1698828"/>
                <a:gd name="connsiteX57" fmla="*/ 0 w 884500"/>
                <a:gd name="connsiteY57" fmla="*/ 322700 h 1698828"/>
                <a:gd name="connsiteX58" fmla="*/ 2793 w 884500"/>
                <a:gd name="connsiteY58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210464 w 884500"/>
                <a:gd name="connsiteY39" fmla="*/ 512612 h 1698828"/>
                <a:gd name="connsiteX40" fmla="*/ 199976 w 884500"/>
                <a:gd name="connsiteY40" fmla="*/ 589244 h 1698828"/>
                <a:gd name="connsiteX41" fmla="*/ 133768 w 884500"/>
                <a:gd name="connsiteY41" fmla="*/ 886254 h 1698828"/>
                <a:gd name="connsiteX42" fmla="*/ 89059 w 884500"/>
                <a:gd name="connsiteY42" fmla="*/ 1171456 h 1698828"/>
                <a:gd name="connsiteX43" fmla="*/ 99876 w 884500"/>
                <a:gd name="connsiteY43" fmla="*/ 1437909 h 1698828"/>
                <a:gd name="connsiteX44" fmla="*/ 203717 w 884500"/>
                <a:gd name="connsiteY44" fmla="*/ 1680925 h 1698828"/>
                <a:gd name="connsiteX45" fmla="*/ 212009 w 884500"/>
                <a:gd name="connsiteY45" fmla="*/ 1692102 h 1698828"/>
                <a:gd name="connsiteX46" fmla="*/ 198308 w 884500"/>
                <a:gd name="connsiteY46" fmla="*/ 1692102 h 1698828"/>
                <a:gd name="connsiteX47" fmla="*/ 137374 w 884500"/>
                <a:gd name="connsiteY47" fmla="*/ 1691742 h 1698828"/>
                <a:gd name="connsiteX48" fmla="*/ 127999 w 884500"/>
                <a:gd name="connsiteY48" fmla="*/ 1691381 h 1698828"/>
                <a:gd name="connsiteX49" fmla="*/ 93746 w 884500"/>
                <a:gd name="connsiteY49" fmla="*/ 1633692 h 1698828"/>
                <a:gd name="connsiteX50" fmla="*/ 33893 w 884500"/>
                <a:gd name="connsiteY50" fmla="*/ 1445480 h 1698828"/>
                <a:gd name="connsiteX51" fmla="*/ 22715 w 884500"/>
                <a:gd name="connsiteY51" fmla="*/ 1170014 h 1698828"/>
                <a:gd name="connsiteX52" fmla="*/ 80766 w 884500"/>
                <a:gd name="connsiteY52" fmla="*/ 820992 h 1698828"/>
                <a:gd name="connsiteX53" fmla="*/ 146747 w 884500"/>
                <a:gd name="connsiteY53" fmla="*/ 505503 h 1698828"/>
                <a:gd name="connsiteX54" fmla="*/ 137735 w 884500"/>
                <a:gd name="connsiteY54" fmla="*/ 430868 h 1698828"/>
                <a:gd name="connsiteX55" fmla="*/ 96270 w 884500"/>
                <a:gd name="connsiteY55" fmla="*/ 276909 h 1698828"/>
                <a:gd name="connsiteX56" fmla="*/ 0 w 884500"/>
                <a:gd name="connsiteY56" fmla="*/ 322700 h 1698828"/>
                <a:gd name="connsiteX57" fmla="*/ 2793 w 884500"/>
                <a:gd name="connsiteY57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99976 w 884500"/>
                <a:gd name="connsiteY39" fmla="*/ 589244 h 1698828"/>
                <a:gd name="connsiteX40" fmla="*/ 133768 w 884500"/>
                <a:gd name="connsiteY40" fmla="*/ 886254 h 1698828"/>
                <a:gd name="connsiteX41" fmla="*/ 89059 w 884500"/>
                <a:gd name="connsiteY41" fmla="*/ 1171456 h 1698828"/>
                <a:gd name="connsiteX42" fmla="*/ 99876 w 884500"/>
                <a:gd name="connsiteY42" fmla="*/ 1437909 h 1698828"/>
                <a:gd name="connsiteX43" fmla="*/ 203717 w 884500"/>
                <a:gd name="connsiteY43" fmla="*/ 1680925 h 1698828"/>
                <a:gd name="connsiteX44" fmla="*/ 212009 w 884500"/>
                <a:gd name="connsiteY44" fmla="*/ 1692102 h 1698828"/>
                <a:gd name="connsiteX45" fmla="*/ 198308 w 884500"/>
                <a:gd name="connsiteY45" fmla="*/ 1692102 h 1698828"/>
                <a:gd name="connsiteX46" fmla="*/ 137374 w 884500"/>
                <a:gd name="connsiteY46" fmla="*/ 1691742 h 1698828"/>
                <a:gd name="connsiteX47" fmla="*/ 127999 w 884500"/>
                <a:gd name="connsiteY47" fmla="*/ 1691381 h 1698828"/>
                <a:gd name="connsiteX48" fmla="*/ 93746 w 884500"/>
                <a:gd name="connsiteY48" fmla="*/ 1633692 h 1698828"/>
                <a:gd name="connsiteX49" fmla="*/ 33893 w 884500"/>
                <a:gd name="connsiteY49" fmla="*/ 1445480 h 1698828"/>
                <a:gd name="connsiteX50" fmla="*/ 22715 w 884500"/>
                <a:gd name="connsiteY50" fmla="*/ 1170014 h 1698828"/>
                <a:gd name="connsiteX51" fmla="*/ 80766 w 884500"/>
                <a:gd name="connsiteY51" fmla="*/ 820992 h 1698828"/>
                <a:gd name="connsiteX52" fmla="*/ 146747 w 884500"/>
                <a:gd name="connsiteY52" fmla="*/ 505503 h 1698828"/>
                <a:gd name="connsiteX53" fmla="*/ 137735 w 884500"/>
                <a:gd name="connsiteY53" fmla="*/ 430868 h 1698828"/>
                <a:gd name="connsiteX54" fmla="*/ 96270 w 884500"/>
                <a:gd name="connsiteY54" fmla="*/ 276909 h 1698828"/>
                <a:gd name="connsiteX55" fmla="*/ 0 w 884500"/>
                <a:gd name="connsiteY55" fmla="*/ 322700 h 1698828"/>
                <a:gd name="connsiteX56" fmla="*/ 2793 w 884500"/>
                <a:gd name="connsiteY56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33768 w 884500"/>
                <a:gd name="connsiteY39" fmla="*/ 886254 h 1698828"/>
                <a:gd name="connsiteX40" fmla="*/ 89059 w 884500"/>
                <a:gd name="connsiteY40" fmla="*/ 1171456 h 1698828"/>
                <a:gd name="connsiteX41" fmla="*/ 99876 w 884500"/>
                <a:gd name="connsiteY41" fmla="*/ 1437909 h 1698828"/>
                <a:gd name="connsiteX42" fmla="*/ 203717 w 884500"/>
                <a:gd name="connsiteY42" fmla="*/ 1680925 h 1698828"/>
                <a:gd name="connsiteX43" fmla="*/ 212009 w 884500"/>
                <a:gd name="connsiteY43" fmla="*/ 1692102 h 1698828"/>
                <a:gd name="connsiteX44" fmla="*/ 198308 w 884500"/>
                <a:gd name="connsiteY44" fmla="*/ 1692102 h 1698828"/>
                <a:gd name="connsiteX45" fmla="*/ 137374 w 884500"/>
                <a:gd name="connsiteY45" fmla="*/ 1691742 h 1698828"/>
                <a:gd name="connsiteX46" fmla="*/ 127999 w 884500"/>
                <a:gd name="connsiteY46" fmla="*/ 1691381 h 1698828"/>
                <a:gd name="connsiteX47" fmla="*/ 93746 w 884500"/>
                <a:gd name="connsiteY47" fmla="*/ 1633692 h 1698828"/>
                <a:gd name="connsiteX48" fmla="*/ 33893 w 884500"/>
                <a:gd name="connsiteY48" fmla="*/ 1445480 h 1698828"/>
                <a:gd name="connsiteX49" fmla="*/ 22715 w 884500"/>
                <a:gd name="connsiteY49" fmla="*/ 1170014 h 1698828"/>
                <a:gd name="connsiteX50" fmla="*/ 80766 w 884500"/>
                <a:gd name="connsiteY50" fmla="*/ 820992 h 1698828"/>
                <a:gd name="connsiteX51" fmla="*/ 146747 w 884500"/>
                <a:gd name="connsiteY51" fmla="*/ 505503 h 1698828"/>
                <a:gd name="connsiteX52" fmla="*/ 137735 w 884500"/>
                <a:gd name="connsiteY52" fmla="*/ 430868 h 1698828"/>
                <a:gd name="connsiteX53" fmla="*/ 96270 w 884500"/>
                <a:gd name="connsiteY53" fmla="*/ 276909 h 1698828"/>
                <a:gd name="connsiteX54" fmla="*/ 0 w 884500"/>
                <a:gd name="connsiteY54" fmla="*/ 322700 h 1698828"/>
                <a:gd name="connsiteX55" fmla="*/ 2793 w 884500"/>
                <a:gd name="connsiteY55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33768 w 884500"/>
                <a:gd name="connsiteY39" fmla="*/ 886254 h 1698828"/>
                <a:gd name="connsiteX40" fmla="*/ 89059 w 884500"/>
                <a:gd name="connsiteY40" fmla="*/ 1171456 h 1698828"/>
                <a:gd name="connsiteX41" fmla="*/ 99876 w 884500"/>
                <a:gd name="connsiteY41" fmla="*/ 1437909 h 1698828"/>
                <a:gd name="connsiteX42" fmla="*/ 203717 w 884500"/>
                <a:gd name="connsiteY42" fmla="*/ 1680925 h 1698828"/>
                <a:gd name="connsiteX43" fmla="*/ 212009 w 884500"/>
                <a:gd name="connsiteY43" fmla="*/ 1692102 h 1698828"/>
                <a:gd name="connsiteX44" fmla="*/ 137374 w 884500"/>
                <a:gd name="connsiteY44" fmla="*/ 1691742 h 1698828"/>
                <a:gd name="connsiteX45" fmla="*/ 127999 w 884500"/>
                <a:gd name="connsiteY45" fmla="*/ 1691381 h 1698828"/>
                <a:gd name="connsiteX46" fmla="*/ 93746 w 884500"/>
                <a:gd name="connsiteY46" fmla="*/ 1633692 h 1698828"/>
                <a:gd name="connsiteX47" fmla="*/ 33893 w 884500"/>
                <a:gd name="connsiteY47" fmla="*/ 1445480 h 1698828"/>
                <a:gd name="connsiteX48" fmla="*/ 22715 w 884500"/>
                <a:gd name="connsiteY48" fmla="*/ 1170014 h 1698828"/>
                <a:gd name="connsiteX49" fmla="*/ 80766 w 884500"/>
                <a:gd name="connsiteY49" fmla="*/ 820992 h 1698828"/>
                <a:gd name="connsiteX50" fmla="*/ 146747 w 884500"/>
                <a:gd name="connsiteY50" fmla="*/ 505503 h 1698828"/>
                <a:gd name="connsiteX51" fmla="*/ 137735 w 884500"/>
                <a:gd name="connsiteY51" fmla="*/ 430868 h 1698828"/>
                <a:gd name="connsiteX52" fmla="*/ 96270 w 884500"/>
                <a:gd name="connsiteY52" fmla="*/ 276909 h 1698828"/>
                <a:gd name="connsiteX53" fmla="*/ 0 w 884500"/>
                <a:gd name="connsiteY53" fmla="*/ 322700 h 1698828"/>
                <a:gd name="connsiteX54" fmla="*/ 2793 w 884500"/>
                <a:gd name="connsiteY54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33768 w 884500"/>
                <a:gd name="connsiteY39" fmla="*/ 886254 h 1698828"/>
                <a:gd name="connsiteX40" fmla="*/ 89059 w 884500"/>
                <a:gd name="connsiteY40" fmla="*/ 1171456 h 1698828"/>
                <a:gd name="connsiteX41" fmla="*/ 99876 w 884500"/>
                <a:gd name="connsiteY41" fmla="*/ 1437909 h 1698828"/>
                <a:gd name="connsiteX42" fmla="*/ 212009 w 884500"/>
                <a:gd name="connsiteY42" fmla="*/ 1692102 h 1698828"/>
                <a:gd name="connsiteX43" fmla="*/ 137374 w 884500"/>
                <a:gd name="connsiteY43" fmla="*/ 1691742 h 1698828"/>
                <a:gd name="connsiteX44" fmla="*/ 127999 w 884500"/>
                <a:gd name="connsiteY44" fmla="*/ 1691381 h 1698828"/>
                <a:gd name="connsiteX45" fmla="*/ 93746 w 884500"/>
                <a:gd name="connsiteY45" fmla="*/ 1633692 h 1698828"/>
                <a:gd name="connsiteX46" fmla="*/ 33893 w 884500"/>
                <a:gd name="connsiteY46" fmla="*/ 1445480 h 1698828"/>
                <a:gd name="connsiteX47" fmla="*/ 22715 w 884500"/>
                <a:gd name="connsiteY47" fmla="*/ 1170014 h 1698828"/>
                <a:gd name="connsiteX48" fmla="*/ 80766 w 884500"/>
                <a:gd name="connsiteY48" fmla="*/ 820992 h 1698828"/>
                <a:gd name="connsiteX49" fmla="*/ 146747 w 884500"/>
                <a:gd name="connsiteY49" fmla="*/ 505503 h 1698828"/>
                <a:gd name="connsiteX50" fmla="*/ 137735 w 884500"/>
                <a:gd name="connsiteY50" fmla="*/ 430868 h 1698828"/>
                <a:gd name="connsiteX51" fmla="*/ 96270 w 884500"/>
                <a:gd name="connsiteY51" fmla="*/ 276909 h 1698828"/>
                <a:gd name="connsiteX52" fmla="*/ 0 w 884500"/>
                <a:gd name="connsiteY52" fmla="*/ 322700 h 1698828"/>
                <a:gd name="connsiteX53" fmla="*/ 2793 w 884500"/>
                <a:gd name="connsiteY53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33768 w 884500"/>
                <a:gd name="connsiteY39" fmla="*/ 886254 h 1698828"/>
                <a:gd name="connsiteX40" fmla="*/ 89059 w 884500"/>
                <a:gd name="connsiteY40" fmla="*/ 1171456 h 1698828"/>
                <a:gd name="connsiteX41" fmla="*/ 99876 w 884500"/>
                <a:gd name="connsiteY41" fmla="*/ 1437909 h 1698828"/>
                <a:gd name="connsiteX42" fmla="*/ 212009 w 884500"/>
                <a:gd name="connsiteY42" fmla="*/ 1692102 h 1698828"/>
                <a:gd name="connsiteX43" fmla="*/ 137374 w 884500"/>
                <a:gd name="connsiteY43" fmla="*/ 1691742 h 1698828"/>
                <a:gd name="connsiteX44" fmla="*/ 127999 w 884500"/>
                <a:gd name="connsiteY44" fmla="*/ 1691381 h 1698828"/>
                <a:gd name="connsiteX45" fmla="*/ 93746 w 884500"/>
                <a:gd name="connsiteY45" fmla="*/ 1633692 h 1698828"/>
                <a:gd name="connsiteX46" fmla="*/ 33893 w 884500"/>
                <a:gd name="connsiteY46" fmla="*/ 1445480 h 1698828"/>
                <a:gd name="connsiteX47" fmla="*/ 22715 w 884500"/>
                <a:gd name="connsiteY47" fmla="*/ 1170014 h 1698828"/>
                <a:gd name="connsiteX48" fmla="*/ 80766 w 884500"/>
                <a:gd name="connsiteY48" fmla="*/ 820992 h 1698828"/>
                <a:gd name="connsiteX49" fmla="*/ 146747 w 884500"/>
                <a:gd name="connsiteY49" fmla="*/ 505503 h 1698828"/>
                <a:gd name="connsiteX50" fmla="*/ 137735 w 884500"/>
                <a:gd name="connsiteY50" fmla="*/ 430868 h 1698828"/>
                <a:gd name="connsiteX51" fmla="*/ 96270 w 884500"/>
                <a:gd name="connsiteY51" fmla="*/ 276909 h 1698828"/>
                <a:gd name="connsiteX52" fmla="*/ 0 w 884500"/>
                <a:gd name="connsiteY52" fmla="*/ 322700 h 1698828"/>
                <a:gd name="connsiteX53" fmla="*/ 2793 w 884500"/>
                <a:gd name="connsiteY53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33768 w 884500"/>
                <a:gd name="connsiteY39" fmla="*/ 886254 h 1698828"/>
                <a:gd name="connsiteX40" fmla="*/ 89059 w 884500"/>
                <a:gd name="connsiteY40" fmla="*/ 1171456 h 1698828"/>
                <a:gd name="connsiteX41" fmla="*/ 99876 w 884500"/>
                <a:gd name="connsiteY41" fmla="*/ 1437909 h 1698828"/>
                <a:gd name="connsiteX42" fmla="*/ 212009 w 884500"/>
                <a:gd name="connsiteY42" fmla="*/ 1692102 h 1698828"/>
                <a:gd name="connsiteX43" fmla="*/ 137374 w 884500"/>
                <a:gd name="connsiteY43" fmla="*/ 1691742 h 1698828"/>
                <a:gd name="connsiteX44" fmla="*/ 127999 w 884500"/>
                <a:gd name="connsiteY44" fmla="*/ 1691381 h 1698828"/>
                <a:gd name="connsiteX45" fmla="*/ 93746 w 884500"/>
                <a:gd name="connsiteY45" fmla="*/ 1633692 h 1698828"/>
                <a:gd name="connsiteX46" fmla="*/ 33893 w 884500"/>
                <a:gd name="connsiteY46" fmla="*/ 1445480 h 1698828"/>
                <a:gd name="connsiteX47" fmla="*/ 22715 w 884500"/>
                <a:gd name="connsiteY47" fmla="*/ 1170014 h 1698828"/>
                <a:gd name="connsiteX48" fmla="*/ 80766 w 884500"/>
                <a:gd name="connsiteY48" fmla="*/ 820992 h 1698828"/>
                <a:gd name="connsiteX49" fmla="*/ 146747 w 884500"/>
                <a:gd name="connsiteY49" fmla="*/ 505503 h 1698828"/>
                <a:gd name="connsiteX50" fmla="*/ 137735 w 884500"/>
                <a:gd name="connsiteY50" fmla="*/ 430868 h 1698828"/>
                <a:gd name="connsiteX51" fmla="*/ 96270 w 884500"/>
                <a:gd name="connsiteY51" fmla="*/ 276909 h 1698828"/>
                <a:gd name="connsiteX52" fmla="*/ 0 w 884500"/>
                <a:gd name="connsiteY52" fmla="*/ 322700 h 1698828"/>
                <a:gd name="connsiteX53" fmla="*/ 2793 w 884500"/>
                <a:gd name="connsiteY53" fmla="*/ 1234 h 1698828"/>
                <a:gd name="connsiteX0" fmla="*/ 696599 w 884500"/>
                <a:gd name="connsiteY0" fmla="*/ 5409 h 1713009"/>
                <a:gd name="connsiteX1" fmla="*/ 835774 w 884500"/>
                <a:gd name="connsiteY1" fmla="*/ 6491 h 1713009"/>
                <a:gd name="connsiteX2" fmla="*/ 876157 w 884500"/>
                <a:gd name="connsiteY2" fmla="*/ 6851 h 1713009"/>
                <a:gd name="connsiteX3" fmla="*/ 884450 w 884500"/>
                <a:gd name="connsiteY3" fmla="*/ 15865 h 1713009"/>
                <a:gd name="connsiteX4" fmla="*/ 883728 w 884500"/>
                <a:gd name="connsiteY4" fmla="*/ 127278 h 1713009"/>
                <a:gd name="connsiteX5" fmla="*/ 883007 w 884500"/>
                <a:gd name="connsiteY5" fmla="*/ 131244 h 1713009"/>
                <a:gd name="connsiteX6" fmla="*/ 864980 w 884500"/>
                <a:gd name="connsiteY6" fmla="*/ 148551 h 1713009"/>
                <a:gd name="connsiteX7" fmla="*/ 833250 w 884500"/>
                <a:gd name="connsiteY7" fmla="*/ 148551 h 1713009"/>
                <a:gd name="connsiteX8" fmla="*/ 815943 w 884500"/>
                <a:gd name="connsiteY8" fmla="*/ 165136 h 1713009"/>
                <a:gd name="connsiteX9" fmla="*/ 805848 w 884500"/>
                <a:gd name="connsiteY9" fmla="*/ 332436 h 1713009"/>
                <a:gd name="connsiteX10" fmla="*/ 802603 w 884500"/>
                <a:gd name="connsiteY10" fmla="*/ 523892 h 1713009"/>
                <a:gd name="connsiteX11" fmla="*/ 807651 w 884500"/>
                <a:gd name="connsiteY11" fmla="*/ 661986 h 1713009"/>
                <a:gd name="connsiteX12" fmla="*/ 814501 w 884500"/>
                <a:gd name="connsiteY12" fmla="*/ 773399 h 1713009"/>
                <a:gd name="connsiteX13" fmla="*/ 823515 w 884500"/>
                <a:gd name="connsiteY13" fmla="*/ 901397 h 1713009"/>
                <a:gd name="connsiteX14" fmla="*/ 830366 w 884500"/>
                <a:gd name="connsiteY14" fmla="*/ 1009564 h 1713009"/>
                <a:gd name="connsiteX15" fmla="*/ 835774 w 884500"/>
                <a:gd name="connsiteY15" fmla="*/ 1201742 h 1713009"/>
                <a:gd name="connsiteX16" fmla="*/ 802242 w 884500"/>
                <a:gd name="connsiteY16" fmla="*/ 1455575 h 1713009"/>
                <a:gd name="connsiteX17" fmla="*/ 715708 w 884500"/>
                <a:gd name="connsiteY17" fmla="*/ 1644148 h 1713009"/>
                <a:gd name="connsiteX18" fmla="*/ 687224 w 884500"/>
                <a:gd name="connsiteY18" fmla="*/ 1686693 h 1713009"/>
                <a:gd name="connsiteX19" fmla="*/ 673162 w 884500"/>
                <a:gd name="connsiteY19" fmla="*/ 1698231 h 1713009"/>
                <a:gd name="connsiteX20" fmla="*/ 591676 w 884500"/>
                <a:gd name="connsiteY20" fmla="*/ 1698592 h 1713009"/>
                <a:gd name="connsiteX21" fmla="*/ 637106 w 884500"/>
                <a:gd name="connsiteY21" fmla="*/ 1634052 h 1713009"/>
                <a:gd name="connsiteX22" fmla="*/ 749961 w 884500"/>
                <a:gd name="connsiteY22" fmla="*/ 1365075 h 1713009"/>
                <a:gd name="connsiteX23" fmla="*/ 763662 w 884500"/>
                <a:gd name="connsiteY23" fmla="*/ 1195973 h 1713009"/>
                <a:gd name="connsiteX24" fmla="*/ 751764 w 884500"/>
                <a:gd name="connsiteY24" fmla="*/ 905002 h 1713009"/>
                <a:gd name="connsiteX25" fmla="*/ 731933 w 884500"/>
                <a:gd name="connsiteY25" fmla="*/ 404187 h 1713009"/>
                <a:gd name="connsiteX26" fmla="*/ 744913 w 884500"/>
                <a:gd name="connsiteY26" fmla="*/ 163694 h 1713009"/>
                <a:gd name="connsiteX27" fmla="*/ 727246 w 884500"/>
                <a:gd name="connsiteY27" fmla="*/ 144224 h 1713009"/>
                <a:gd name="connsiteX28" fmla="*/ 709579 w 884500"/>
                <a:gd name="connsiteY28" fmla="*/ 144585 h 1713009"/>
                <a:gd name="connsiteX29" fmla="*/ 697680 w 884500"/>
                <a:gd name="connsiteY29" fmla="*/ 133047 h 1713009"/>
                <a:gd name="connsiteX30" fmla="*/ 696959 w 884500"/>
                <a:gd name="connsiteY30" fmla="*/ 14423 h 1713009"/>
                <a:gd name="connsiteX31" fmla="*/ 696599 w 884500"/>
                <a:gd name="connsiteY31" fmla="*/ 5409 h 1713009"/>
                <a:gd name="connsiteX32" fmla="*/ 2793 w 884500"/>
                <a:gd name="connsiteY32" fmla="*/ 1234 h 1713009"/>
                <a:gd name="connsiteX33" fmla="*/ 203717 w 884500"/>
                <a:gd name="connsiteY33" fmla="*/ 0 h 1713009"/>
                <a:gd name="connsiteX34" fmla="*/ 202275 w 884500"/>
                <a:gd name="connsiteY34" fmla="*/ 81847 h 1713009"/>
                <a:gd name="connsiteX35" fmla="*/ 174977 w 884500"/>
                <a:gd name="connsiteY35" fmla="*/ 189817 h 1713009"/>
                <a:gd name="connsiteX36" fmla="*/ 226432 w 884500"/>
                <a:gd name="connsiteY36" fmla="*/ 311162 h 1713009"/>
                <a:gd name="connsiteX37" fmla="*/ 234725 w 884500"/>
                <a:gd name="connsiteY37" fmla="*/ 435555 h 1713009"/>
                <a:gd name="connsiteX38" fmla="*/ 212010 w 884500"/>
                <a:gd name="connsiteY38" fmla="*/ 511993 h 1713009"/>
                <a:gd name="connsiteX39" fmla="*/ 133768 w 884500"/>
                <a:gd name="connsiteY39" fmla="*/ 886254 h 1713009"/>
                <a:gd name="connsiteX40" fmla="*/ 89059 w 884500"/>
                <a:gd name="connsiteY40" fmla="*/ 1171456 h 1713009"/>
                <a:gd name="connsiteX41" fmla="*/ 99876 w 884500"/>
                <a:gd name="connsiteY41" fmla="*/ 1437909 h 1713009"/>
                <a:gd name="connsiteX42" fmla="*/ 212009 w 884500"/>
                <a:gd name="connsiteY42" fmla="*/ 1692102 h 1713009"/>
                <a:gd name="connsiteX43" fmla="*/ 127999 w 884500"/>
                <a:gd name="connsiteY43" fmla="*/ 1691381 h 1713009"/>
                <a:gd name="connsiteX44" fmla="*/ 93746 w 884500"/>
                <a:gd name="connsiteY44" fmla="*/ 1633692 h 1713009"/>
                <a:gd name="connsiteX45" fmla="*/ 33893 w 884500"/>
                <a:gd name="connsiteY45" fmla="*/ 1445480 h 1713009"/>
                <a:gd name="connsiteX46" fmla="*/ 22715 w 884500"/>
                <a:gd name="connsiteY46" fmla="*/ 1170014 h 1713009"/>
                <a:gd name="connsiteX47" fmla="*/ 80766 w 884500"/>
                <a:gd name="connsiteY47" fmla="*/ 820992 h 1713009"/>
                <a:gd name="connsiteX48" fmla="*/ 146747 w 884500"/>
                <a:gd name="connsiteY48" fmla="*/ 505503 h 1713009"/>
                <a:gd name="connsiteX49" fmla="*/ 137735 w 884500"/>
                <a:gd name="connsiteY49" fmla="*/ 430868 h 1713009"/>
                <a:gd name="connsiteX50" fmla="*/ 96270 w 884500"/>
                <a:gd name="connsiteY50" fmla="*/ 276909 h 1713009"/>
                <a:gd name="connsiteX51" fmla="*/ 0 w 884500"/>
                <a:gd name="connsiteY51" fmla="*/ 322700 h 1713009"/>
                <a:gd name="connsiteX52" fmla="*/ 2793 w 884500"/>
                <a:gd name="connsiteY52" fmla="*/ 1234 h 1713009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87224 w 884500"/>
                <a:gd name="connsiteY18" fmla="*/ 1686693 h 1698828"/>
                <a:gd name="connsiteX19" fmla="*/ 673162 w 884500"/>
                <a:gd name="connsiteY19" fmla="*/ 1698231 h 1698828"/>
                <a:gd name="connsiteX20" fmla="*/ 591676 w 884500"/>
                <a:gd name="connsiteY20" fmla="*/ 1698592 h 1698828"/>
                <a:gd name="connsiteX21" fmla="*/ 637106 w 884500"/>
                <a:gd name="connsiteY21" fmla="*/ 1634052 h 1698828"/>
                <a:gd name="connsiteX22" fmla="*/ 749961 w 884500"/>
                <a:gd name="connsiteY22" fmla="*/ 1365075 h 1698828"/>
                <a:gd name="connsiteX23" fmla="*/ 763662 w 884500"/>
                <a:gd name="connsiteY23" fmla="*/ 1195973 h 1698828"/>
                <a:gd name="connsiteX24" fmla="*/ 751764 w 884500"/>
                <a:gd name="connsiteY24" fmla="*/ 905002 h 1698828"/>
                <a:gd name="connsiteX25" fmla="*/ 731933 w 884500"/>
                <a:gd name="connsiteY25" fmla="*/ 404187 h 1698828"/>
                <a:gd name="connsiteX26" fmla="*/ 744913 w 884500"/>
                <a:gd name="connsiteY26" fmla="*/ 163694 h 1698828"/>
                <a:gd name="connsiteX27" fmla="*/ 727246 w 884500"/>
                <a:gd name="connsiteY27" fmla="*/ 144224 h 1698828"/>
                <a:gd name="connsiteX28" fmla="*/ 709579 w 884500"/>
                <a:gd name="connsiteY28" fmla="*/ 144585 h 1698828"/>
                <a:gd name="connsiteX29" fmla="*/ 697680 w 884500"/>
                <a:gd name="connsiteY29" fmla="*/ 133047 h 1698828"/>
                <a:gd name="connsiteX30" fmla="*/ 696959 w 884500"/>
                <a:gd name="connsiteY30" fmla="*/ 14423 h 1698828"/>
                <a:gd name="connsiteX31" fmla="*/ 696599 w 884500"/>
                <a:gd name="connsiteY31" fmla="*/ 5409 h 1698828"/>
                <a:gd name="connsiteX32" fmla="*/ 2793 w 884500"/>
                <a:gd name="connsiteY32" fmla="*/ 1234 h 1698828"/>
                <a:gd name="connsiteX33" fmla="*/ 203717 w 884500"/>
                <a:gd name="connsiteY33" fmla="*/ 0 h 1698828"/>
                <a:gd name="connsiteX34" fmla="*/ 202275 w 884500"/>
                <a:gd name="connsiteY34" fmla="*/ 81847 h 1698828"/>
                <a:gd name="connsiteX35" fmla="*/ 174977 w 884500"/>
                <a:gd name="connsiteY35" fmla="*/ 189817 h 1698828"/>
                <a:gd name="connsiteX36" fmla="*/ 226432 w 884500"/>
                <a:gd name="connsiteY36" fmla="*/ 311162 h 1698828"/>
                <a:gd name="connsiteX37" fmla="*/ 234725 w 884500"/>
                <a:gd name="connsiteY37" fmla="*/ 435555 h 1698828"/>
                <a:gd name="connsiteX38" fmla="*/ 212010 w 884500"/>
                <a:gd name="connsiteY38" fmla="*/ 511993 h 1698828"/>
                <a:gd name="connsiteX39" fmla="*/ 133768 w 884500"/>
                <a:gd name="connsiteY39" fmla="*/ 886254 h 1698828"/>
                <a:gd name="connsiteX40" fmla="*/ 89059 w 884500"/>
                <a:gd name="connsiteY40" fmla="*/ 1171456 h 1698828"/>
                <a:gd name="connsiteX41" fmla="*/ 99876 w 884500"/>
                <a:gd name="connsiteY41" fmla="*/ 1437909 h 1698828"/>
                <a:gd name="connsiteX42" fmla="*/ 212009 w 884500"/>
                <a:gd name="connsiteY42" fmla="*/ 1692102 h 1698828"/>
                <a:gd name="connsiteX43" fmla="*/ 127999 w 884500"/>
                <a:gd name="connsiteY43" fmla="*/ 1691381 h 1698828"/>
                <a:gd name="connsiteX44" fmla="*/ 93746 w 884500"/>
                <a:gd name="connsiteY44" fmla="*/ 1633692 h 1698828"/>
                <a:gd name="connsiteX45" fmla="*/ 33893 w 884500"/>
                <a:gd name="connsiteY45" fmla="*/ 1445480 h 1698828"/>
                <a:gd name="connsiteX46" fmla="*/ 22715 w 884500"/>
                <a:gd name="connsiteY46" fmla="*/ 1170014 h 1698828"/>
                <a:gd name="connsiteX47" fmla="*/ 80766 w 884500"/>
                <a:gd name="connsiteY47" fmla="*/ 820992 h 1698828"/>
                <a:gd name="connsiteX48" fmla="*/ 146747 w 884500"/>
                <a:gd name="connsiteY48" fmla="*/ 505503 h 1698828"/>
                <a:gd name="connsiteX49" fmla="*/ 137735 w 884500"/>
                <a:gd name="connsiteY49" fmla="*/ 430868 h 1698828"/>
                <a:gd name="connsiteX50" fmla="*/ 96270 w 884500"/>
                <a:gd name="connsiteY50" fmla="*/ 276909 h 1698828"/>
                <a:gd name="connsiteX51" fmla="*/ 0 w 884500"/>
                <a:gd name="connsiteY51" fmla="*/ 322700 h 1698828"/>
                <a:gd name="connsiteX52" fmla="*/ 2793 w 884500"/>
                <a:gd name="connsiteY52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73162 w 884500"/>
                <a:gd name="connsiteY18" fmla="*/ 1698231 h 1698828"/>
                <a:gd name="connsiteX19" fmla="*/ 591676 w 884500"/>
                <a:gd name="connsiteY19" fmla="*/ 1698592 h 1698828"/>
                <a:gd name="connsiteX20" fmla="*/ 637106 w 884500"/>
                <a:gd name="connsiteY20" fmla="*/ 1634052 h 1698828"/>
                <a:gd name="connsiteX21" fmla="*/ 749961 w 884500"/>
                <a:gd name="connsiteY21" fmla="*/ 1365075 h 1698828"/>
                <a:gd name="connsiteX22" fmla="*/ 763662 w 884500"/>
                <a:gd name="connsiteY22" fmla="*/ 1195973 h 1698828"/>
                <a:gd name="connsiteX23" fmla="*/ 751764 w 884500"/>
                <a:gd name="connsiteY23" fmla="*/ 905002 h 1698828"/>
                <a:gd name="connsiteX24" fmla="*/ 731933 w 884500"/>
                <a:gd name="connsiteY24" fmla="*/ 404187 h 1698828"/>
                <a:gd name="connsiteX25" fmla="*/ 744913 w 884500"/>
                <a:gd name="connsiteY25" fmla="*/ 163694 h 1698828"/>
                <a:gd name="connsiteX26" fmla="*/ 727246 w 884500"/>
                <a:gd name="connsiteY26" fmla="*/ 144224 h 1698828"/>
                <a:gd name="connsiteX27" fmla="*/ 709579 w 884500"/>
                <a:gd name="connsiteY27" fmla="*/ 144585 h 1698828"/>
                <a:gd name="connsiteX28" fmla="*/ 697680 w 884500"/>
                <a:gd name="connsiteY28" fmla="*/ 133047 h 1698828"/>
                <a:gd name="connsiteX29" fmla="*/ 696959 w 884500"/>
                <a:gd name="connsiteY29" fmla="*/ 14423 h 1698828"/>
                <a:gd name="connsiteX30" fmla="*/ 696599 w 884500"/>
                <a:gd name="connsiteY30" fmla="*/ 5409 h 1698828"/>
                <a:gd name="connsiteX31" fmla="*/ 2793 w 884500"/>
                <a:gd name="connsiteY31" fmla="*/ 1234 h 1698828"/>
                <a:gd name="connsiteX32" fmla="*/ 203717 w 884500"/>
                <a:gd name="connsiteY32" fmla="*/ 0 h 1698828"/>
                <a:gd name="connsiteX33" fmla="*/ 202275 w 884500"/>
                <a:gd name="connsiteY33" fmla="*/ 81847 h 1698828"/>
                <a:gd name="connsiteX34" fmla="*/ 174977 w 884500"/>
                <a:gd name="connsiteY34" fmla="*/ 189817 h 1698828"/>
                <a:gd name="connsiteX35" fmla="*/ 226432 w 884500"/>
                <a:gd name="connsiteY35" fmla="*/ 311162 h 1698828"/>
                <a:gd name="connsiteX36" fmla="*/ 234725 w 884500"/>
                <a:gd name="connsiteY36" fmla="*/ 435555 h 1698828"/>
                <a:gd name="connsiteX37" fmla="*/ 212010 w 884500"/>
                <a:gd name="connsiteY37" fmla="*/ 511993 h 1698828"/>
                <a:gd name="connsiteX38" fmla="*/ 133768 w 884500"/>
                <a:gd name="connsiteY38" fmla="*/ 886254 h 1698828"/>
                <a:gd name="connsiteX39" fmla="*/ 89059 w 884500"/>
                <a:gd name="connsiteY39" fmla="*/ 1171456 h 1698828"/>
                <a:gd name="connsiteX40" fmla="*/ 99876 w 884500"/>
                <a:gd name="connsiteY40" fmla="*/ 1437909 h 1698828"/>
                <a:gd name="connsiteX41" fmla="*/ 212009 w 884500"/>
                <a:gd name="connsiteY41" fmla="*/ 1692102 h 1698828"/>
                <a:gd name="connsiteX42" fmla="*/ 127999 w 884500"/>
                <a:gd name="connsiteY42" fmla="*/ 1691381 h 1698828"/>
                <a:gd name="connsiteX43" fmla="*/ 93746 w 884500"/>
                <a:gd name="connsiteY43" fmla="*/ 1633692 h 1698828"/>
                <a:gd name="connsiteX44" fmla="*/ 33893 w 884500"/>
                <a:gd name="connsiteY44" fmla="*/ 1445480 h 1698828"/>
                <a:gd name="connsiteX45" fmla="*/ 22715 w 884500"/>
                <a:gd name="connsiteY45" fmla="*/ 1170014 h 1698828"/>
                <a:gd name="connsiteX46" fmla="*/ 80766 w 884500"/>
                <a:gd name="connsiteY46" fmla="*/ 820992 h 1698828"/>
                <a:gd name="connsiteX47" fmla="*/ 146747 w 884500"/>
                <a:gd name="connsiteY47" fmla="*/ 505503 h 1698828"/>
                <a:gd name="connsiteX48" fmla="*/ 137735 w 884500"/>
                <a:gd name="connsiteY48" fmla="*/ 430868 h 1698828"/>
                <a:gd name="connsiteX49" fmla="*/ 96270 w 884500"/>
                <a:gd name="connsiteY49" fmla="*/ 276909 h 1698828"/>
                <a:gd name="connsiteX50" fmla="*/ 0 w 884500"/>
                <a:gd name="connsiteY50" fmla="*/ 322700 h 1698828"/>
                <a:gd name="connsiteX51" fmla="*/ 2793 w 884500"/>
                <a:gd name="connsiteY51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23515 w 884500"/>
                <a:gd name="connsiteY13" fmla="*/ 901397 h 1698828"/>
                <a:gd name="connsiteX14" fmla="*/ 830366 w 884500"/>
                <a:gd name="connsiteY14" fmla="*/ 1009564 h 1698828"/>
                <a:gd name="connsiteX15" fmla="*/ 835774 w 884500"/>
                <a:gd name="connsiteY15" fmla="*/ 1201742 h 1698828"/>
                <a:gd name="connsiteX16" fmla="*/ 802242 w 884500"/>
                <a:gd name="connsiteY16" fmla="*/ 1455575 h 1698828"/>
                <a:gd name="connsiteX17" fmla="*/ 715708 w 884500"/>
                <a:gd name="connsiteY17" fmla="*/ 1644148 h 1698828"/>
                <a:gd name="connsiteX18" fmla="*/ 673162 w 884500"/>
                <a:gd name="connsiteY18" fmla="*/ 1698231 h 1698828"/>
                <a:gd name="connsiteX19" fmla="*/ 591676 w 884500"/>
                <a:gd name="connsiteY19" fmla="*/ 1698592 h 1698828"/>
                <a:gd name="connsiteX20" fmla="*/ 637106 w 884500"/>
                <a:gd name="connsiteY20" fmla="*/ 1634052 h 1698828"/>
                <a:gd name="connsiteX21" fmla="*/ 749961 w 884500"/>
                <a:gd name="connsiteY21" fmla="*/ 1365075 h 1698828"/>
                <a:gd name="connsiteX22" fmla="*/ 763662 w 884500"/>
                <a:gd name="connsiteY22" fmla="*/ 1195973 h 1698828"/>
                <a:gd name="connsiteX23" fmla="*/ 751764 w 884500"/>
                <a:gd name="connsiteY23" fmla="*/ 905002 h 1698828"/>
                <a:gd name="connsiteX24" fmla="*/ 731933 w 884500"/>
                <a:gd name="connsiteY24" fmla="*/ 404187 h 1698828"/>
                <a:gd name="connsiteX25" fmla="*/ 744913 w 884500"/>
                <a:gd name="connsiteY25" fmla="*/ 163694 h 1698828"/>
                <a:gd name="connsiteX26" fmla="*/ 727246 w 884500"/>
                <a:gd name="connsiteY26" fmla="*/ 144224 h 1698828"/>
                <a:gd name="connsiteX27" fmla="*/ 709579 w 884500"/>
                <a:gd name="connsiteY27" fmla="*/ 144585 h 1698828"/>
                <a:gd name="connsiteX28" fmla="*/ 697680 w 884500"/>
                <a:gd name="connsiteY28" fmla="*/ 133047 h 1698828"/>
                <a:gd name="connsiteX29" fmla="*/ 696959 w 884500"/>
                <a:gd name="connsiteY29" fmla="*/ 14423 h 1698828"/>
                <a:gd name="connsiteX30" fmla="*/ 696599 w 884500"/>
                <a:gd name="connsiteY30" fmla="*/ 5409 h 1698828"/>
                <a:gd name="connsiteX31" fmla="*/ 2793 w 884500"/>
                <a:gd name="connsiteY31" fmla="*/ 1234 h 1698828"/>
                <a:gd name="connsiteX32" fmla="*/ 203717 w 884500"/>
                <a:gd name="connsiteY32" fmla="*/ 0 h 1698828"/>
                <a:gd name="connsiteX33" fmla="*/ 202275 w 884500"/>
                <a:gd name="connsiteY33" fmla="*/ 81847 h 1698828"/>
                <a:gd name="connsiteX34" fmla="*/ 174977 w 884500"/>
                <a:gd name="connsiteY34" fmla="*/ 189817 h 1698828"/>
                <a:gd name="connsiteX35" fmla="*/ 226432 w 884500"/>
                <a:gd name="connsiteY35" fmla="*/ 311162 h 1698828"/>
                <a:gd name="connsiteX36" fmla="*/ 234725 w 884500"/>
                <a:gd name="connsiteY36" fmla="*/ 435555 h 1698828"/>
                <a:gd name="connsiteX37" fmla="*/ 212010 w 884500"/>
                <a:gd name="connsiteY37" fmla="*/ 511993 h 1698828"/>
                <a:gd name="connsiteX38" fmla="*/ 133768 w 884500"/>
                <a:gd name="connsiteY38" fmla="*/ 886254 h 1698828"/>
                <a:gd name="connsiteX39" fmla="*/ 89059 w 884500"/>
                <a:gd name="connsiteY39" fmla="*/ 1171456 h 1698828"/>
                <a:gd name="connsiteX40" fmla="*/ 99876 w 884500"/>
                <a:gd name="connsiteY40" fmla="*/ 1437909 h 1698828"/>
                <a:gd name="connsiteX41" fmla="*/ 212009 w 884500"/>
                <a:gd name="connsiteY41" fmla="*/ 1692102 h 1698828"/>
                <a:gd name="connsiteX42" fmla="*/ 127999 w 884500"/>
                <a:gd name="connsiteY42" fmla="*/ 1691381 h 1698828"/>
                <a:gd name="connsiteX43" fmla="*/ 93746 w 884500"/>
                <a:gd name="connsiteY43" fmla="*/ 1633692 h 1698828"/>
                <a:gd name="connsiteX44" fmla="*/ 33893 w 884500"/>
                <a:gd name="connsiteY44" fmla="*/ 1445480 h 1698828"/>
                <a:gd name="connsiteX45" fmla="*/ 22715 w 884500"/>
                <a:gd name="connsiteY45" fmla="*/ 1170014 h 1698828"/>
                <a:gd name="connsiteX46" fmla="*/ 80766 w 884500"/>
                <a:gd name="connsiteY46" fmla="*/ 820992 h 1698828"/>
                <a:gd name="connsiteX47" fmla="*/ 146747 w 884500"/>
                <a:gd name="connsiteY47" fmla="*/ 505503 h 1698828"/>
                <a:gd name="connsiteX48" fmla="*/ 137735 w 884500"/>
                <a:gd name="connsiteY48" fmla="*/ 430868 h 1698828"/>
                <a:gd name="connsiteX49" fmla="*/ 96270 w 884500"/>
                <a:gd name="connsiteY49" fmla="*/ 276909 h 1698828"/>
                <a:gd name="connsiteX50" fmla="*/ 0 w 884500"/>
                <a:gd name="connsiteY50" fmla="*/ 322700 h 1698828"/>
                <a:gd name="connsiteX51" fmla="*/ 2793 w 884500"/>
                <a:gd name="connsiteY51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14501 w 884500"/>
                <a:gd name="connsiteY12" fmla="*/ 773399 h 1698828"/>
                <a:gd name="connsiteX13" fmla="*/ 830366 w 884500"/>
                <a:gd name="connsiteY13" fmla="*/ 1009564 h 1698828"/>
                <a:gd name="connsiteX14" fmla="*/ 835774 w 884500"/>
                <a:gd name="connsiteY14" fmla="*/ 1201742 h 1698828"/>
                <a:gd name="connsiteX15" fmla="*/ 802242 w 884500"/>
                <a:gd name="connsiteY15" fmla="*/ 1455575 h 1698828"/>
                <a:gd name="connsiteX16" fmla="*/ 715708 w 884500"/>
                <a:gd name="connsiteY16" fmla="*/ 1644148 h 1698828"/>
                <a:gd name="connsiteX17" fmla="*/ 673162 w 884500"/>
                <a:gd name="connsiteY17" fmla="*/ 1698231 h 1698828"/>
                <a:gd name="connsiteX18" fmla="*/ 591676 w 884500"/>
                <a:gd name="connsiteY18" fmla="*/ 1698592 h 1698828"/>
                <a:gd name="connsiteX19" fmla="*/ 637106 w 884500"/>
                <a:gd name="connsiteY19" fmla="*/ 1634052 h 1698828"/>
                <a:gd name="connsiteX20" fmla="*/ 749961 w 884500"/>
                <a:gd name="connsiteY20" fmla="*/ 1365075 h 1698828"/>
                <a:gd name="connsiteX21" fmla="*/ 763662 w 884500"/>
                <a:gd name="connsiteY21" fmla="*/ 1195973 h 1698828"/>
                <a:gd name="connsiteX22" fmla="*/ 751764 w 884500"/>
                <a:gd name="connsiteY22" fmla="*/ 905002 h 1698828"/>
                <a:gd name="connsiteX23" fmla="*/ 731933 w 884500"/>
                <a:gd name="connsiteY23" fmla="*/ 404187 h 1698828"/>
                <a:gd name="connsiteX24" fmla="*/ 744913 w 884500"/>
                <a:gd name="connsiteY24" fmla="*/ 163694 h 1698828"/>
                <a:gd name="connsiteX25" fmla="*/ 727246 w 884500"/>
                <a:gd name="connsiteY25" fmla="*/ 144224 h 1698828"/>
                <a:gd name="connsiteX26" fmla="*/ 709579 w 884500"/>
                <a:gd name="connsiteY26" fmla="*/ 144585 h 1698828"/>
                <a:gd name="connsiteX27" fmla="*/ 697680 w 884500"/>
                <a:gd name="connsiteY27" fmla="*/ 133047 h 1698828"/>
                <a:gd name="connsiteX28" fmla="*/ 696959 w 884500"/>
                <a:gd name="connsiteY28" fmla="*/ 14423 h 1698828"/>
                <a:gd name="connsiteX29" fmla="*/ 696599 w 884500"/>
                <a:gd name="connsiteY29" fmla="*/ 5409 h 1698828"/>
                <a:gd name="connsiteX30" fmla="*/ 2793 w 884500"/>
                <a:gd name="connsiteY30" fmla="*/ 1234 h 1698828"/>
                <a:gd name="connsiteX31" fmla="*/ 203717 w 884500"/>
                <a:gd name="connsiteY31" fmla="*/ 0 h 1698828"/>
                <a:gd name="connsiteX32" fmla="*/ 202275 w 884500"/>
                <a:gd name="connsiteY32" fmla="*/ 81847 h 1698828"/>
                <a:gd name="connsiteX33" fmla="*/ 174977 w 884500"/>
                <a:gd name="connsiteY33" fmla="*/ 189817 h 1698828"/>
                <a:gd name="connsiteX34" fmla="*/ 226432 w 884500"/>
                <a:gd name="connsiteY34" fmla="*/ 311162 h 1698828"/>
                <a:gd name="connsiteX35" fmla="*/ 234725 w 884500"/>
                <a:gd name="connsiteY35" fmla="*/ 435555 h 1698828"/>
                <a:gd name="connsiteX36" fmla="*/ 212010 w 884500"/>
                <a:gd name="connsiteY36" fmla="*/ 511993 h 1698828"/>
                <a:gd name="connsiteX37" fmla="*/ 133768 w 884500"/>
                <a:gd name="connsiteY37" fmla="*/ 886254 h 1698828"/>
                <a:gd name="connsiteX38" fmla="*/ 89059 w 884500"/>
                <a:gd name="connsiteY38" fmla="*/ 1171456 h 1698828"/>
                <a:gd name="connsiteX39" fmla="*/ 99876 w 884500"/>
                <a:gd name="connsiteY39" fmla="*/ 1437909 h 1698828"/>
                <a:gd name="connsiteX40" fmla="*/ 212009 w 884500"/>
                <a:gd name="connsiteY40" fmla="*/ 1692102 h 1698828"/>
                <a:gd name="connsiteX41" fmla="*/ 127999 w 884500"/>
                <a:gd name="connsiteY41" fmla="*/ 1691381 h 1698828"/>
                <a:gd name="connsiteX42" fmla="*/ 93746 w 884500"/>
                <a:gd name="connsiteY42" fmla="*/ 1633692 h 1698828"/>
                <a:gd name="connsiteX43" fmla="*/ 33893 w 884500"/>
                <a:gd name="connsiteY43" fmla="*/ 1445480 h 1698828"/>
                <a:gd name="connsiteX44" fmla="*/ 22715 w 884500"/>
                <a:gd name="connsiteY44" fmla="*/ 1170014 h 1698828"/>
                <a:gd name="connsiteX45" fmla="*/ 80766 w 884500"/>
                <a:gd name="connsiteY45" fmla="*/ 820992 h 1698828"/>
                <a:gd name="connsiteX46" fmla="*/ 146747 w 884500"/>
                <a:gd name="connsiteY46" fmla="*/ 505503 h 1698828"/>
                <a:gd name="connsiteX47" fmla="*/ 137735 w 884500"/>
                <a:gd name="connsiteY47" fmla="*/ 430868 h 1698828"/>
                <a:gd name="connsiteX48" fmla="*/ 96270 w 884500"/>
                <a:gd name="connsiteY48" fmla="*/ 276909 h 1698828"/>
                <a:gd name="connsiteX49" fmla="*/ 0 w 884500"/>
                <a:gd name="connsiteY49" fmla="*/ 322700 h 1698828"/>
                <a:gd name="connsiteX50" fmla="*/ 2793 w 884500"/>
                <a:gd name="connsiteY50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07651 w 884500"/>
                <a:gd name="connsiteY11" fmla="*/ 661986 h 1698828"/>
                <a:gd name="connsiteX12" fmla="*/ 830366 w 884500"/>
                <a:gd name="connsiteY12" fmla="*/ 1009564 h 1698828"/>
                <a:gd name="connsiteX13" fmla="*/ 835774 w 884500"/>
                <a:gd name="connsiteY13" fmla="*/ 1201742 h 1698828"/>
                <a:gd name="connsiteX14" fmla="*/ 802242 w 884500"/>
                <a:gd name="connsiteY14" fmla="*/ 1455575 h 1698828"/>
                <a:gd name="connsiteX15" fmla="*/ 715708 w 884500"/>
                <a:gd name="connsiteY15" fmla="*/ 1644148 h 1698828"/>
                <a:gd name="connsiteX16" fmla="*/ 673162 w 884500"/>
                <a:gd name="connsiteY16" fmla="*/ 1698231 h 1698828"/>
                <a:gd name="connsiteX17" fmla="*/ 591676 w 884500"/>
                <a:gd name="connsiteY17" fmla="*/ 1698592 h 1698828"/>
                <a:gd name="connsiteX18" fmla="*/ 637106 w 884500"/>
                <a:gd name="connsiteY18" fmla="*/ 1634052 h 1698828"/>
                <a:gd name="connsiteX19" fmla="*/ 749961 w 884500"/>
                <a:gd name="connsiteY19" fmla="*/ 1365075 h 1698828"/>
                <a:gd name="connsiteX20" fmla="*/ 763662 w 884500"/>
                <a:gd name="connsiteY20" fmla="*/ 1195973 h 1698828"/>
                <a:gd name="connsiteX21" fmla="*/ 751764 w 884500"/>
                <a:gd name="connsiteY21" fmla="*/ 905002 h 1698828"/>
                <a:gd name="connsiteX22" fmla="*/ 731933 w 884500"/>
                <a:gd name="connsiteY22" fmla="*/ 404187 h 1698828"/>
                <a:gd name="connsiteX23" fmla="*/ 744913 w 884500"/>
                <a:gd name="connsiteY23" fmla="*/ 163694 h 1698828"/>
                <a:gd name="connsiteX24" fmla="*/ 727246 w 884500"/>
                <a:gd name="connsiteY24" fmla="*/ 144224 h 1698828"/>
                <a:gd name="connsiteX25" fmla="*/ 709579 w 884500"/>
                <a:gd name="connsiteY25" fmla="*/ 144585 h 1698828"/>
                <a:gd name="connsiteX26" fmla="*/ 697680 w 884500"/>
                <a:gd name="connsiteY26" fmla="*/ 133047 h 1698828"/>
                <a:gd name="connsiteX27" fmla="*/ 696959 w 884500"/>
                <a:gd name="connsiteY27" fmla="*/ 14423 h 1698828"/>
                <a:gd name="connsiteX28" fmla="*/ 696599 w 884500"/>
                <a:gd name="connsiteY28" fmla="*/ 5409 h 1698828"/>
                <a:gd name="connsiteX29" fmla="*/ 2793 w 884500"/>
                <a:gd name="connsiteY29" fmla="*/ 1234 h 1698828"/>
                <a:gd name="connsiteX30" fmla="*/ 203717 w 884500"/>
                <a:gd name="connsiteY30" fmla="*/ 0 h 1698828"/>
                <a:gd name="connsiteX31" fmla="*/ 202275 w 884500"/>
                <a:gd name="connsiteY31" fmla="*/ 81847 h 1698828"/>
                <a:gd name="connsiteX32" fmla="*/ 174977 w 884500"/>
                <a:gd name="connsiteY32" fmla="*/ 189817 h 1698828"/>
                <a:gd name="connsiteX33" fmla="*/ 226432 w 884500"/>
                <a:gd name="connsiteY33" fmla="*/ 311162 h 1698828"/>
                <a:gd name="connsiteX34" fmla="*/ 234725 w 884500"/>
                <a:gd name="connsiteY34" fmla="*/ 435555 h 1698828"/>
                <a:gd name="connsiteX35" fmla="*/ 212010 w 884500"/>
                <a:gd name="connsiteY35" fmla="*/ 511993 h 1698828"/>
                <a:gd name="connsiteX36" fmla="*/ 133768 w 884500"/>
                <a:gd name="connsiteY36" fmla="*/ 886254 h 1698828"/>
                <a:gd name="connsiteX37" fmla="*/ 89059 w 884500"/>
                <a:gd name="connsiteY37" fmla="*/ 1171456 h 1698828"/>
                <a:gd name="connsiteX38" fmla="*/ 99876 w 884500"/>
                <a:gd name="connsiteY38" fmla="*/ 1437909 h 1698828"/>
                <a:gd name="connsiteX39" fmla="*/ 212009 w 884500"/>
                <a:gd name="connsiteY39" fmla="*/ 1692102 h 1698828"/>
                <a:gd name="connsiteX40" fmla="*/ 127999 w 884500"/>
                <a:gd name="connsiteY40" fmla="*/ 1691381 h 1698828"/>
                <a:gd name="connsiteX41" fmla="*/ 93746 w 884500"/>
                <a:gd name="connsiteY41" fmla="*/ 1633692 h 1698828"/>
                <a:gd name="connsiteX42" fmla="*/ 33893 w 884500"/>
                <a:gd name="connsiteY42" fmla="*/ 1445480 h 1698828"/>
                <a:gd name="connsiteX43" fmla="*/ 22715 w 884500"/>
                <a:gd name="connsiteY43" fmla="*/ 1170014 h 1698828"/>
                <a:gd name="connsiteX44" fmla="*/ 80766 w 884500"/>
                <a:gd name="connsiteY44" fmla="*/ 820992 h 1698828"/>
                <a:gd name="connsiteX45" fmla="*/ 146747 w 884500"/>
                <a:gd name="connsiteY45" fmla="*/ 505503 h 1698828"/>
                <a:gd name="connsiteX46" fmla="*/ 137735 w 884500"/>
                <a:gd name="connsiteY46" fmla="*/ 430868 h 1698828"/>
                <a:gd name="connsiteX47" fmla="*/ 96270 w 884500"/>
                <a:gd name="connsiteY47" fmla="*/ 276909 h 1698828"/>
                <a:gd name="connsiteX48" fmla="*/ 0 w 884500"/>
                <a:gd name="connsiteY48" fmla="*/ 322700 h 1698828"/>
                <a:gd name="connsiteX49" fmla="*/ 2793 w 884500"/>
                <a:gd name="connsiteY49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715708 w 884500"/>
                <a:gd name="connsiteY14" fmla="*/ 1644148 h 1698828"/>
                <a:gd name="connsiteX15" fmla="*/ 673162 w 884500"/>
                <a:gd name="connsiteY15" fmla="*/ 1698231 h 1698828"/>
                <a:gd name="connsiteX16" fmla="*/ 591676 w 884500"/>
                <a:gd name="connsiteY16" fmla="*/ 1698592 h 1698828"/>
                <a:gd name="connsiteX17" fmla="*/ 637106 w 884500"/>
                <a:gd name="connsiteY17" fmla="*/ 1634052 h 1698828"/>
                <a:gd name="connsiteX18" fmla="*/ 749961 w 884500"/>
                <a:gd name="connsiteY18" fmla="*/ 1365075 h 1698828"/>
                <a:gd name="connsiteX19" fmla="*/ 763662 w 884500"/>
                <a:gd name="connsiteY19" fmla="*/ 1195973 h 1698828"/>
                <a:gd name="connsiteX20" fmla="*/ 751764 w 884500"/>
                <a:gd name="connsiteY20" fmla="*/ 905002 h 1698828"/>
                <a:gd name="connsiteX21" fmla="*/ 731933 w 884500"/>
                <a:gd name="connsiteY21" fmla="*/ 404187 h 1698828"/>
                <a:gd name="connsiteX22" fmla="*/ 744913 w 884500"/>
                <a:gd name="connsiteY22" fmla="*/ 163694 h 1698828"/>
                <a:gd name="connsiteX23" fmla="*/ 727246 w 884500"/>
                <a:gd name="connsiteY23" fmla="*/ 144224 h 1698828"/>
                <a:gd name="connsiteX24" fmla="*/ 709579 w 884500"/>
                <a:gd name="connsiteY24" fmla="*/ 144585 h 1698828"/>
                <a:gd name="connsiteX25" fmla="*/ 697680 w 884500"/>
                <a:gd name="connsiteY25" fmla="*/ 133047 h 1698828"/>
                <a:gd name="connsiteX26" fmla="*/ 696959 w 884500"/>
                <a:gd name="connsiteY26" fmla="*/ 14423 h 1698828"/>
                <a:gd name="connsiteX27" fmla="*/ 696599 w 884500"/>
                <a:gd name="connsiteY27" fmla="*/ 5409 h 1698828"/>
                <a:gd name="connsiteX28" fmla="*/ 2793 w 884500"/>
                <a:gd name="connsiteY28" fmla="*/ 1234 h 1698828"/>
                <a:gd name="connsiteX29" fmla="*/ 203717 w 884500"/>
                <a:gd name="connsiteY29" fmla="*/ 0 h 1698828"/>
                <a:gd name="connsiteX30" fmla="*/ 202275 w 884500"/>
                <a:gd name="connsiteY30" fmla="*/ 81847 h 1698828"/>
                <a:gd name="connsiteX31" fmla="*/ 174977 w 884500"/>
                <a:gd name="connsiteY31" fmla="*/ 189817 h 1698828"/>
                <a:gd name="connsiteX32" fmla="*/ 226432 w 884500"/>
                <a:gd name="connsiteY32" fmla="*/ 311162 h 1698828"/>
                <a:gd name="connsiteX33" fmla="*/ 234725 w 884500"/>
                <a:gd name="connsiteY33" fmla="*/ 435555 h 1698828"/>
                <a:gd name="connsiteX34" fmla="*/ 212010 w 884500"/>
                <a:gd name="connsiteY34" fmla="*/ 511993 h 1698828"/>
                <a:gd name="connsiteX35" fmla="*/ 133768 w 884500"/>
                <a:gd name="connsiteY35" fmla="*/ 886254 h 1698828"/>
                <a:gd name="connsiteX36" fmla="*/ 89059 w 884500"/>
                <a:gd name="connsiteY36" fmla="*/ 1171456 h 1698828"/>
                <a:gd name="connsiteX37" fmla="*/ 99876 w 884500"/>
                <a:gd name="connsiteY37" fmla="*/ 1437909 h 1698828"/>
                <a:gd name="connsiteX38" fmla="*/ 212009 w 884500"/>
                <a:gd name="connsiteY38" fmla="*/ 1692102 h 1698828"/>
                <a:gd name="connsiteX39" fmla="*/ 127999 w 884500"/>
                <a:gd name="connsiteY39" fmla="*/ 1691381 h 1698828"/>
                <a:gd name="connsiteX40" fmla="*/ 93746 w 884500"/>
                <a:gd name="connsiteY40" fmla="*/ 1633692 h 1698828"/>
                <a:gd name="connsiteX41" fmla="*/ 33893 w 884500"/>
                <a:gd name="connsiteY41" fmla="*/ 1445480 h 1698828"/>
                <a:gd name="connsiteX42" fmla="*/ 22715 w 884500"/>
                <a:gd name="connsiteY42" fmla="*/ 1170014 h 1698828"/>
                <a:gd name="connsiteX43" fmla="*/ 80766 w 884500"/>
                <a:gd name="connsiteY43" fmla="*/ 820992 h 1698828"/>
                <a:gd name="connsiteX44" fmla="*/ 146747 w 884500"/>
                <a:gd name="connsiteY44" fmla="*/ 505503 h 1698828"/>
                <a:gd name="connsiteX45" fmla="*/ 137735 w 884500"/>
                <a:gd name="connsiteY45" fmla="*/ 430868 h 1698828"/>
                <a:gd name="connsiteX46" fmla="*/ 96270 w 884500"/>
                <a:gd name="connsiteY46" fmla="*/ 276909 h 1698828"/>
                <a:gd name="connsiteX47" fmla="*/ 0 w 884500"/>
                <a:gd name="connsiteY47" fmla="*/ 322700 h 1698828"/>
                <a:gd name="connsiteX48" fmla="*/ 2793 w 884500"/>
                <a:gd name="connsiteY48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715708 w 884500"/>
                <a:gd name="connsiteY14" fmla="*/ 1644148 h 1698828"/>
                <a:gd name="connsiteX15" fmla="*/ 673162 w 884500"/>
                <a:gd name="connsiteY15" fmla="*/ 1698231 h 1698828"/>
                <a:gd name="connsiteX16" fmla="*/ 591676 w 884500"/>
                <a:gd name="connsiteY16" fmla="*/ 1698592 h 1698828"/>
                <a:gd name="connsiteX17" fmla="*/ 637106 w 884500"/>
                <a:gd name="connsiteY17" fmla="*/ 1634052 h 1698828"/>
                <a:gd name="connsiteX18" fmla="*/ 749961 w 884500"/>
                <a:gd name="connsiteY18" fmla="*/ 1365075 h 1698828"/>
                <a:gd name="connsiteX19" fmla="*/ 763662 w 884500"/>
                <a:gd name="connsiteY19" fmla="*/ 1195973 h 1698828"/>
                <a:gd name="connsiteX20" fmla="*/ 751764 w 884500"/>
                <a:gd name="connsiteY20" fmla="*/ 905002 h 1698828"/>
                <a:gd name="connsiteX21" fmla="*/ 731933 w 884500"/>
                <a:gd name="connsiteY21" fmla="*/ 404187 h 1698828"/>
                <a:gd name="connsiteX22" fmla="*/ 744913 w 884500"/>
                <a:gd name="connsiteY22" fmla="*/ 163694 h 1698828"/>
                <a:gd name="connsiteX23" fmla="*/ 727246 w 884500"/>
                <a:gd name="connsiteY23" fmla="*/ 144224 h 1698828"/>
                <a:gd name="connsiteX24" fmla="*/ 709579 w 884500"/>
                <a:gd name="connsiteY24" fmla="*/ 144585 h 1698828"/>
                <a:gd name="connsiteX25" fmla="*/ 697680 w 884500"/>
                <a:gd name="connsiteY25" fmla="*/ 133047 h 1698828"/>
                <a:gd name="connsiteX26" fmla="*/ 696959 w 884500"/>
                <a:gd name="connsiteY26" fmla="*/ 14423 h 1698828"/>
                <a:gd name="connsiteX27" fmla="*/ 696599 w 884500"/>
                <a:gd name="connsiteY27" fmla="*/ 5409 h 1698828"/>
                <a:gd name="connsiteX28" fmla="*/ 2793 w 884500"/>
                <a:gd name="connsiteY28" fmla="*/ 1234 h 1698828"/>
                <a:gd name="connsiteX29" fmla="*/ 203717 w 884500"/>
                <a:gd name="connsiteY29" fmla="*/ 0 h 1698828"/>
                <a:gd name="connsiteX30" fmla="*/ 202275 w 884500"/>
                <a:gd name="connsiteY30" fmla="*/ 81847 h 1698828"/>
                <a:gd name="connsiteX31" fmla="*/ 174977 w 884500"/>
                <a:gd name="connsiteY31" fmla="*/ 189817 h 1698828"/>
                <a:gd name="connsiteX32" fmla="*/ 226432 w 884500"/>
                <a:gd name="connsiteY32" fmla="*/ 311162 h 1698828"/>
                <a:gd name="connsiteX33" fmla="*/ 234725 w 884500"/>
                <a:gd name="connsiteY33" fmla="*/ 435555 h 1698828"/>
                <a:gd name="connsiteX34" fmla="*/ 212010 w 884500"/>
                <a:gd name="connsiteY34" fmla="*/ 511993 h 1698828"/>
                <a:gd name="connsiteX35" fmla="*/ 133768 w 884500"/>
                <a:gd name="connsiteY35" fmla="*/ 886254 h 1698828"/>
                <a:gd name="connsiteX36" fmla="*/ 89059 w 884500"/>
                <a:gd name="connsiteY36" fmla="*/ 1171456 h 1698828"/>
                <a:gd name="connsiteX37" fmla="*/ 99876 w 884500"/>
                <a:gd name="connsiteY37" fmla="*/ 1437909 h 1698828"/>
                <a:gd name="connsiteX38" fmla="*/ 212009 w 884500"/>
                <a:gd name="connsiteY38" fmla="*/ 1692102 h 1698828"/>
                <a:gd name="connsiteX39" fmla="*/ 127999 w 884500"/>
                <a:gd name="connsiteY39" fmla="*/ 1691381 h 1698828"/>
                <a:gd name="connsiteX40" fmla="*/ 93746 w 884500"/>
                <a:gd name="connsiteY40" fmla="*/ 1633692 h 1698828"/>
                <a:gd name="connsiteX41" fmla="*/ 33893 w 884500"/>
                <a:gd name="connsiteY41" fmla="*/ 1445480 h 1698828"/>
                <a:gd name="connsiteX42" fmla="*/ 22715 w 884500"/>
                <a:gd name="connsiteY42" fmla="*/ 1170014 h 1698828"/>
                <a:gd name="connsiteX43" fmla="*/ 80766 w 884500"/>
                <a:gd name="connsiteY43" fmla="*/ 820992 h 1698828"/>
                <a:gd name="connsiteX44" fmla="*/ 146747 w 884500"/>
                <a:gd name="connsiteY44" fmla="*/ 505503 h 1698828"/>
                <a:gd name="connsiteX45" fmla="*/ 137735 w 884500"/>
                <a:gd name="connsiteY45" fmla="*/ 430868 h 1698828"/>
                <a:gd name="connsiteX46" fmla="*/ 96270 w 884500"/>
                <a:gd name="connsiteY46" fmla="*/ 276909 h 1698828"/>
                <a:gd name="connsiteX47" fmla="*/ 0 w 884500"/>
                <a:gd name="connsiteY47" fmla="*/ 322700 h 1698828"/>
                <a:gd name="connsiteX48" fmla="*/ 2793 w 884500"/>
                <a:gd name="connsiteY48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715708 w 884500"/>
                <a:gd name="connsiteY14" fmla="*/ 1644148 h 1698828"/>
                <a:gd name="connsiteX15" fmla="*/ 673162 w 884500"/>
                <a:gd name="connsiteY15" fmla="*/ 1698231 h 1698828"/>
                <a:gd name="connsiteX16" fmla="*/ 591676 w 884500"/>
                <a:gd name="connsiteY16" fmla="*/ 1698592 h 1698828"/>
                <a:gd name="connsiteX17" fmla="*/ 637106 w 884500"/>
                <a:gd name="connsiteY17" fmla="*/ 1634052 h 1698828"/>
                <a:gd name="connsiteX18" fmla="*/ 749961 w 884500"/>
                <a:gd name="connsiteY18" fmla="*/ 1365075 h 1698828"/>
                <a:gd name="connsiteX19" fmla="*/ 763662 w 884500"/>
                <a:gd name="connsiteY19" fmla="*/ 1195973 h 1698828"/>
                <a:gd name="connsiteX20" fmla="*/ 751764 w 884500"/>
                <a:gd name="connsiteY20" fmla="*/ 905002 h 1698828"/>
                <a:gd name="connsiteX21" fmla="*/ 731933 w 884500"/>
                <a:gd name="connsiteY21" fmla="*/ 404187 h 1698828"/>
                <a:gd name="connsiteX22" fmla="*/ 744913 w 884500"/>
                <a:gd name="connsiteY22" fmla="*/ 163694 h 1698828"/>
                <a:gd name="connsiteX23" fmla="*/ 727246 w 884500"/>
                <a:gd name="connsiteY23" fmla="*/ 144224 h 1698828"/>
                <a:gd name="connsiteX24" fmla="*/ 709579 w 884500"/>
                <a:gd name="connsiteY24" fmla="*/ 144585 h 1698828"/>
                <a:gd name="connsiteX25" fmla="*/ 697680 w 884500"/>
                <a:gd name="connsiteY25" fmla="*/ 133047 h 1698828"/>
                <a:gd name="connsiteX26" fmla="*/ 696959 w 884500"/>
                <a:gd name="connsiteY26" fmla="*/ 14423 h 1698828"/>
                <a:gd name="connsiteX27" fmla="*/ 696599 w 884500"/>
                <a:gd name="connsiteY27" fmla="*/ 5409 h 1698828"/>
                <a:gd name="connsiteX28" fmla="*/ 2793 w 884500"/>
                <a:gd name="connsiteY28" fmla="*/ 1234 h 1698828"/>
                <a:gd name="connsiteX29" fmla="*/ 203717 w 884500"/>
                <a:gd name="connsiteY29" fmla="*/ 0 h 1698828"/>
                <a:gd name="connsiteX30" fmla="*/ 202275 w 884500"/>
                <a:gd name="connsiteY30" fmla="*/ 81847 h 1698828"/>
                <a:gd name="connsiteX31" fmla="*/ 174977 w 884500"/>
                <a:gd name="connsiteY31" fmla="*/ 189817 h 1698828"/>
                <a:gd name="connsiteX32" fmla="*/ 226432 w 884500"/>
                <a:gd name="connsiteY32" fmla="*/ 311162 h 1698828"/>
                <a:gd name="connsiteX33" fmla="*/ 234725 w 884500"/>
                <a:gd name="connsiteY33" fmla="*/ 435555 h 1698828"/>
                <a:gd name="connsiteX34" fmla="*/ 212010 w 884500"/>
                <a:gd name="connsiteY34" fmla="*/ 511993 h 1698828"/>
                <a:gd name="connsiteX35" fmla="*/ 133768 w 884500"/>
                <a:gd name="connsiteY35" fmla="*/ 886254 h 1698828"/>
                <a:gd name="connsiteX36" fmla="*/ 89059 w 884500"/>
                <a:gd name="connsiteY36" fmla="*/ 1171456 h 1698828"/>
                <a:gd name="connsiteX37" fmla="*/ 99876 w 884500"/>
                <a:gd name="connsiteY37" fmla="*/ 1437909 h 1698828"/>
                <a:gd name="connsiteX38" fmla="*/ 212009 w 884500"/>
                <a:gd name="connsiteY38" fmla="*/ 1692102 h 1698828"/>
                <a:gd name="connsiteX39" fmla="*/ 127999 w 884500"/>
                <a:gd name="connsiteY39" fmla="*/ 1691381 h 1698828"/>
                <a:gd name="connsiteX40" fmla="*/ 93746 w 884500"/>
                <a:gd name="connsiteY40" fmla="*/ 1633692 h 1698828"/>
                <a:gd name="connsiteX41" fmla="*/ 33893 w 884500"/>
                <a:gd name="connsiteY41" fmla="*/ 1445480 h 1698828"/>
                <a:gd name="connsiteX42" fmla="*/ 22715 w 884500"/>
                <a:gd name="connsiteY42" fmla="*/ 1170014 h 1698828"/>
                <a:gd name="connsiteX43" fmla="*/ 80766 w 884500"/>
                <a:gd name="connsiteY43" fmla="*/ 820992 h 1698828"/>
                <a:gd name="connsiteX44" fmla="*/ 146747 w 884500"/>
                <a:gd name="connsiteY44" fmla="*/ 505503 h 1698828"/>
                <a:gd name="connsiteX45" fmla="*/ 137735 w 884500"/>
                <a:gd name="connsiteY45" fmla="*/ 430868 h 1698828"/>
                <a:gd name="connsiteX46" fmla="*/ 96270 w 884500"/>
                <a:gd name="connsiteY46" fmla="*/ 276909 h 1698828"/>
                <a:gd name="connsiteX47" fmla="*/ 0 w 884500"/>
                <a:gd name="connsiteY47" fmla="*/ 322700 h 1698828"/>
                <a:gd name="connsiteX48" fmla="*/ 2793 w 884500"/>
                <a:gd name="connsiteY48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673162 w 884500"/>
                <a:gd name="connsiteY14" fmla="*/ 1698231 h 1698828"/>
                <a:gd name="connsiteX15" fmla="*/ 591676 w 884500"/>
                <a:gd name="connsiteY15" fmla="*/ 1698592 h 1698828"/>
                <a:gd name="connsiteX16" fmla="*/ 637106 w 884500"/>
                <a:gd name="connsiteY16" fmla="*/ 1634052 h 1698828"/>
                <a:gd name="connsiteX17" fmla="*/ 749961 w 884500"/>
                <a:gd name="connsiteY17" fmla="*/ 1365075 h 1698828"/>
                <a:gd name="connsiteX18" fmla="*/ 763662 w 884500"/>
                <a:gd name="connsiteY18" fmla="*/ 1195973 h 1698828"/>
                <a:gd name="connsiteX19" fmla="*/ 751764 w 884500"/>
                <a:gd name="connsiteY19" fmla="*/ 905002 h 1698828"/>
                <a:gd name="connsiteX20" fmla="*/ 731933 w 884500"/>
                <a:gd name="connsiteY20" fmla="*/ 404187 h 1698828"/>
                <a:gd name="connsiteX21" fmla="*/ 744913 w 884500"/>
                <a:gd name="connsiteY21" fmla="*/ 163694 h 1698828"/>
                <a:gd name="connsiteX22" fmla="*/ 727246 w 884500"/>
                <a:gd name="connsiteY22" fmla="*/ 144224 h 1698828"/>
                <a:gd name="connsiteX23" fmla="*/ 709579 w 884500"/>
                <a:gd name="connsiteY23" fmla="*/ 144585 h 1698828"/>
                <a:gd name="connsiteX24" fmla="*/ 697680 w 884500"/>
                <a:gd name="connsiteY24" fmla="*/ 133047 h 1698828"/>
                <a:gd name="connsiteX25" fmla="*/ 696959 w 884500"/>
                <a:gd name="connsiteY25" fmla="*/ 14423 h 1698828"/>
                <a:gd name="connsiteX26" fmla="*/ 696599 w 884500"/>
                <a:gd name="connsiteY26" fmla="*/ 5409 h 1698828"/>
                <a:gd name="connsiteX27" fmla="*/ 2793 w 884500"/>
                <a:gd name="connsiteY27" fmla="*/ 1234 h 1698828"/>
                <a:gd name="connsiteX28" fmla="*/ 203717 w 884500"/>
                <a:gd name="connsiteY28" fmla="*/ 0 h 1698828"/>
                <a:gd name="connsiteX29" fmla="*/ 202275 w 884500"/>
                <a:gd name="connsiteY29" fmla="*/ 81847 h 1698828"/>
                <a:gd name="connsiteX30" fmla="*/ 174977 w 884500"/>
                <a:gd name="connsiteY30" fmla="*/ 189817 h 1698828"/>
                <a:gd name="connsiteX31" fmla="*/ 226432 w 884500"/>
                <a:gd name="connsiteY31" fmla="*/ 311162 h 1698828"/>
                <a:gd name="connsiteX32" fmla="*/ 234725 w 884500"/>
                <a:gd name="connsiteY32" fmla="*/ 435555 h 1698828"/>
                <a:gd name="connsiteX33" fmla="*/ 212010 w 884500"/>
                <a:gd name="connsiteY33" fmla="*/ 511993 h 1698828"/>
                <a:gd name="connsiteX34" fmla="*/ 133768 w 884500"/>
                <a:gd name="connsiteY34" fmla="*/ 886254 h 1698828"/>
                <a:gd name="connsiteX35" fmla="*/ 89059 w 884500"/>
                <a:gd name="connsiteY35" fmla="*/ 1171456 h 1698828"/>
                <a:gd name="connsiteX36" fmla="*/ 99876 w 884500"/>
                <a:gd name="connsiteY36" fmla="*/ 1437909 h 1698828"/>
                <a:gd name="connsiteX37" fmla="*/ 212009 w 884500"/>
                <a:gd name="connsiteY37" fmla="*/ 1692102 h 1698828"/>
                <a:gd name="connsiteX38" fmla="*/ 127999 w 884500"/>
                <a:gd name="connsiteY38" fmla="*/ 1691381 h 1698828"/>
                <a:gd name="connsiteX39" fmla="*/ 93746 w 884500"/>
                <a:gd name="connsiteY39" fmla="*/ 1633692 h 1698828"/>
                <a:gd name="connsiteX40" fmla="*/ 33893 w 884500"/>
                <a:gd name="connsiteY40" fmla="*/ 1445480 h 1698828"/>
                <a:gd name="connsiteX41" fmla="*/ 22715 w 884500"/>
                <a:gd name="connsiteY41" fmla="*/ 1170014 h 1698828"/>
                <a:gd name="connsiteX42" fmla="*/ 80766 w 884500"/>
                <a:gd name="connsiteY42" fmla="*/ 820992 h 1698828"/>
                <a:gd name="connsiteX43" fmla="*/ 146747 w 884500"/>
                <a:gd name="connsiteY43" fmla="*/ 505503 h 1698828"/>
                <a:gd name="connsiteX44" fmla="*/ 137735 w 884500"/>
                <a:gd name="connsiteY44" fmla="*/ 430868 h 1698828"/>
                <a:gd name="connsiteX45" fmla="*/ 96270 w 884500"/>
                <a:gd name="connsiteY45" fmla="*/ 276909 h 1698828"/>
                <a:gd name="connsiteX46" fmla="*/ 0 w 884500"/>
                <a:gd name="connsiteY46" fmla="*/ 322700 h 1698828"/>
                <a:gd name="connsiteX47" fmla="*/ 2793 w 884500"/>
                <a:gd name="connsiteY47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673162 w 884500"/>
                <a:gd name="connsiteY14" fmla="*/ 1698231 h 1698828"/>
                <a:gd name="connsiteX15" fmla="*/ 591676 w 884500"/>
                <a:gd name="connsiteY15" fmla="*/ 1698592 h 1698828"/>
                <a:gd name="connsiteX16" fmla="*/ 749961 w 884500"/>
                <a:gd name="connsiteY16" fmla="*/ 1365075 h 1698828"/>
                <a:gd name="connsiteX17" fmla="*/ 763662 w 884500"/>
                <a:gd name="connsiteY17" fmla="*/ 1195973 h 1698828"/>
                <a:gd name="connsiteX18" fmla="*/ 751764 w 884500"/>
                <a:gd name="connsiteY18" fmla="*/ 905002 h 1698828"/>
                <a:gd name="connsiteX19" fmla="*/ 731933 w 884500"/>
                <a:gd name="connsiteY19" fmla="*/ 404187 h 1698828"/>
                <a:gd name="connsiteX20" fmla="*/ 744913 w 884500"/>
                <a:gd name="connsiteY20" fmla="*/ 163694 h 1698828"/>
                <a:gd name="connsiteX21" fmla="*/ 727246 w 884500"/>
                <a:gd name="connsiteY21" fmla="*/ 144224 h 1698828"/>
                <a:gd name="connsiteX22" fmla="*/ 709579 w 884500"/>
                <a:gd name="connsiteY22" fmla="*/ 144585 h 1698828"/>
                <a:gd name="connsiteX23" fmla="*/ 697680 w 884500"/>
                <a:gd name="connsiteY23" fmla="*/ 133047 h 1698828"/>
                <a:gd name="connsiteX24" fmla="*/ 696959 w 884500"/>
                <a:gd name="connsiteY24" fmla="*/ 14423 h 1698828"/>
                <a:gd name="connsiteX25" fmla="*/ 696599 w 884500"/>
                <a:gd name="connsiteY25" fmla="*/ 5409 h 1698828"/>
                <a:gd name="connsiteX26" fmla="*/ 2793 w 884500"/>
                <a:gd name="connsiteY26" fmla="*/ 1234 h 1698828"/>
                <a:gd name="connsiteX27" fmla="*/ 203717 w 884500"/>
                <a:gd name="connsiteY27" fmla="*/ 0 h 1698828"/>
                <a:gd name="connsiteX28" fmla="*/ 202275 w 884500"/>
                <a:gd name="connsiteY28" fmla="*/ 81847 h 1698828"/>
                <a:gd name="connsiteX29" fmla="*/ 174977 w 884500"/>
                <a:gd name="connsiteY29" fmla="*/ 189817 h 1698828"/>
                <a:gd name="connsiteX30" fmla="*/ 226432 w 884500"/>
                <a:gd name="connsiteY30" fmla="*/ 311162 h 1698828"/>
                <a:gd name="connsiteX31" fmla="*/ 234725 w 884500"/>
                <a:gd name="connsiteY31" fmla="*/ 435555 h 1698828"/>
                <a:gd name="connsiteX32" fmla="*/ 212010 w 884500"/>
                <a:gd name="connsiteY32" fmla="*/ 511993 h 1698828"/>
                <a:gd name="connsiteX33" fmla="*/ 133768 w 884500"/>
                <a:gd name="connsiteY33" fmla="*/ 886254 h 1698828"/>
                <a:gd name="connsiteX34" fmla="*/ 89059 w 884500"/>
                <a:gd name="connsiteY34" fmla="*/ 1171456 h 1698828"/>
                <a:gd name="connsiteX35" fmla="*/ 99876 w 884500"/>
                <a:gd name="connsiteY35" fmla="*/ 1437909 h 1698828"/>
                <a:gd name="connsiteX36" fmla="*/ 212009 w 884500"/>
                <a:gd name="connsiteY36" fmla="*/ 1692102 h 1698828"/>
                <a:gd name="connsiteX37" fmla="*/ 127999 w 884500"/>
                <a:gd name="connsiteY37" fmla="*/ 1691381 h 1698828"/>
                <a:gd name="connsiteX38" fmla="*/ 93746 w 884500"/>
                <a:gd name="connsiteY38" fmla="*/ 1633692 h 1698828"/>
                <a:gd name="connsiteX39" fmla="*/ 33893 w 884500"/>
                <a:gd name="connsiteY39" fmla="*/ 1445480 h 1698828"/>
                <a:gd name="connsiteX40" fmla="*/ 22715 w 884500"/>
                <a:gd name="connsiteY40" fmla="*/ 1170014 h 1698828"/>
                <a:gd name="connsiteX41" fmla="*/ 80766 w 884500"/>
                <a:gd name="connsiteY41" fmla="*/ 820992 h 1698828"/>
                <a:gd name="connsiteX42" fmla="*/ 146747 w 884500"/>
                <a:gd name="connsiteY42" fmla="*/ 505503 h 1698828"/>
                <a:gd name="connsiteX43" fmla="*/ 137735 w 884500"/>
                <a:gd name="connsiteY43" fmla="*/ 430868 h 1698828"/>
                <a:gd name="connsiteX44" fmla="*/ 96270 w 884500"/>
                <a:gd name="connsiteY44" fmla="*/ 276909 h 1698828"/>
                <a:gd name="connsiteX45" fmla="*/ 0 w 884500"/>
                <a:gd name="connsiteY45" fmla="*/ 322700 h 1698828"/>
                <a:gd name="connsiteX46" fmla="*/ 2793 w 884500"/>
                <a:gd name="connsiteY46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673162 w 884500"/>
                <a:gd name="connsiteY14" fmla="*/ 1698231 h 1698828"/>
                <a:gd name="connsiteX15" fmla="*/ 591676 w 884500"/>
                <a:gd name="connsiteY15" fmla="*/ 1698592 h 1698828"/>
                <a:gd name="connsiteX16" fmla="*/ 749961 w 884500"/>
                <a:gd name="connsiteY16" fmla="*/ 1365075 h 1698828"/>
                <a:gd name="connsiteX17" fmla="*/ 763662 w 884500"/>
                <a:gd name="connsiteY17" fmla="*/ 1195973 h 1698828"/>
                <a:gd name="connsiteX18" fmla="*/ 751764 w 884500"/>
                <a:gd name="connsiteY18" fmla="*/ 905002 h 1698828"/>
                <a:gd name="connsiteX19" fmla="*/ 731933 w 884500"/>
                <a:gd name="connsiteY19" fmla="*/ 404187 h 1698828"/>
                <a:gd name="connsiteX20" fmla="*/ 744913 w 884500"/>
                <a:gd name="connsiteY20" fmla="*/ 163694 h 1698828"/>
                <a:gd name="connsiteX21" fmla="*/ 727246 w 884500"/>
                <a:gd name="connsiteY21" fmla="*/ 144224 h 1698828"/>
                <a:gd name="connsiteX22" fmla="*/ 709579 w 884500"/>
                <a:gd name="connsiteY22" fmla="*/ 144585 h 1698828"/>
                <a:gd name="connsiteX23" fmla="*/ 697680 w 884500"/>
                <a:gd name="connsiteY23" fmla="*/ 133047 h 1698828"/>
                <a:gd name="connsiteX24" fmla="*/ 696959 w 884500"/>
                <a:gd name="connsiteY24" fmla="*/ 14423 h 1698828"/>
                <a:gd name="connsiteX25" fmla="*/ 696599 w 884500"/>
                <a:gd name="connsiteY25" fmla="*/ 5409 h 1698828"/>
                <a:gd name="connsiteX26" fmla="*/ 2793 w 884500"/>
                <a:gd name="connsiteY26" fmla="*/ 1234 h 1698828"/>
                <a:gd name="connsiteX27" fmla="*/ 203717 w 884500"/>
                <a:gd name="connsiteY27" fmla="*/ 0 h 1698828"/>
                <a:gd name="connsiteX28" fmla="*/ 202275 w 884500"/>
                <a:gd name="connsiteY28" fmla="*/ 81847 h 1698828"/>
                <a:gd name="connsiteX29" fmla="*/ 174977 w 884500"/>
                <a:gd name="connsiteY29" fmla="*/ 189817 h 1698828"/>
                <a:gd name="connsiteX30" fmla="*/ 226432 w 884500"/>
                <a:gd name="connsiteY30" fmla="*/ 311162 h 1698828"/>
                <a:gd name="connsiteX31" fmla="*/ 234725 w 884500"/>
                <a:gd name="connsiteY31" fmla="*/ 435555 h 1698828"/>
                <a:gd name="connsiteX32" fmla="*/ 212010 w 884500"/>
                <a:gd name="connsiteY32" fmla="*/ 511993 h 1698828"/>
                <a:gd name="connsiteX33" fmla="*/ 133768 w 884500"/>
                <a:gd name="connsiteY33" fmla="*/ 886254 h 1698828"/>
                <a:gd name="connsiteX34" fmla="*/ 89059 w 884500"/>
                <a:gd name="connsiteY34" fmla="*/ 1171456 h 1698828"/>
                <a:gd name="connsiteX35" fmla="*/ 99876 w 884500"/>
                <a:gd name="connsiteY35" fmla="*/ 1437909 h 1698828"/>
                <a:gd name="connsiteX36" fmla="*/ 212009 w 884500"/>
                <a:gd name="connsiteY36" fmla="*/ 1692102 h 1698828"/>
                <a:gd name="connsiteX37" fmla="*/ 127999 w 884500"/>
                <a:gd name="connsiteY37" fmla="*/ 1691381 h 1698828"/>
                <a:gd name="connsiteX38" fmla="*/ 93746 w 884500"/>
                <a:gd name="connsiteY38" fmla="*/ 1633692 h 1698828"/>
                <a:gd name="connsiteX39" fmla="*/ 33893 w 884500"/>
                <a:gd name="connsiteY39" fmla="*/ 1445480 h 1698828"/>
                <a:gd name="connsiteX40" fmla="*/ 22715 w 884500"/>
                <a:gd name="connsiteY40" fmla="*/ 1170014 h 1698828"/>
                <a:gd name="connsiteX41" fmla="*/ 80766 w 884500"/>
                <a:gd name="connsiteY41" fmla="*/ 820992 h 1698828"/>
                <a:gd name="connsiteX42" fmla="*/ 146747 w 884500"/>
                <a:gd name="connsiteY42" fmla="*/ 505503 h 1698828"/>
                <a:gd name="connsiteX43" fmla="*/ 137735 w 884500"/>
                <a:gd name="connsiteY43" fmla="*/ 430868 h 1698828"/>
                <a:gd name="connsiteX44" fmla="*/ 96270 w 884500"/>
                <a:gd name="connsiteY44" fmla="*/ 276909 h 1698828"/>
                <a:gd name="connsiteX45" fmla="*/ 0 w 884500"/>
                <a:gd name="connsiteY45" fmla="*/ 322700 h 1698828"/>
                <a:gd name="connsiteX46" fmla="*/ 2793 w 884500"/>
                <a:gd name="connsiteY46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02603 w 884500"/>
                <a:gd name="connsiteY10" fmla="*/ 523892 h 1698828"/>
                <a:gd name="connsiteX11" fmla="*/ 830366 w 884500"/>
                <a:gd name="connsiteY11" fmla="*/ 1009564 h 1698828"/>
                <a:gd name="connsiteX12" fmla="*/ 835774 w 884500"/>
                <a:gd name="connsiteY12" fmla="*/ 1201742 h 1698828"/>
                <a:gd name="connsiteX13" fmla="*/ 802242 w 884500"/>
                <a:gd name="connsiteY13" fmla="*/ 1455575 h 1698828"/>
                <a:gd name="connsiteX14" fmla="*/ 673162 w 884500"/>
                <a:gd name="connsiteY14" fmla="*/ 1698231 h 1698828"/>
                <a:gd name="connsiteX15" fmla="*/ 591676 w 884500"/>
                <a:gd name="connsiteY15" fmla="*/ 1698592 h 1698828"/>
                <a:gd name="connsiteX16" fmla="*/ 749961 w 884500"/>
                <a:gd name="connsiteY16" fmla="*/ 1365075 h 1698828"/>
                <a:gd name="connsiteX17" fmla="*/ 763662 w 884500"/>
                <a:gd name="connsiteY17" fmla="*/ 1195973 h 1698828"/>
                <a:gd name="connsiteX18" fmla="*/ 751764 w 884500"/>
                <a:gd name="connsiteY18" fmla="*/ 905002 h 1698828"/>
                <a:gd name="connsiteX19" fmla="*/ 731933 w 884500"/>
                <a:gd name="connsiteY19" fmla="*/ 404187 h 1698828"/>
                <a:gd name="connsiteX20" fmla="*/ 744913 w 884500"/>
                <a:gd name="connsiteY20" fmla="*/ 163694 h 1698828"/>
                <a:gd name="connsiteX21" fmla="*/ 727246 w 884500"/>
                <a:gd name="connsiteY21" fmla="*/ 144224 h 1698828"/>
                <a:gd name="connsiteX22" fmla="*/ 709579 w 884500"/>
                <a:gd name="connsiteY22" fmla="*/ 144585 h 1698828"/>
                <a:gd name="connsiteX23" fmla="*/ 697680 w 884500"/>
                <a:gd name="connsiteY23" fmla="*/ 133047 h 1698828"/>
                <a:gd name="connsiteX24" fmla="*/ 696959 w 884500"/>
                <a:gd name="connsiteY24" fmla="*/ 14423 h 1698828"/>
                <a:gd name="connsiteX25" fmla="*/ 696599 w 884500"/>
                <a:gd name="connsiteY25" fmla="*/ 5409 h 1698828"/>
                <a:gd name="connsiteX26" fmla="*/ 2793 w 884500"/>
                <a:gd name="connsiteY26" fmla="*/ 1234 h 1698828"/>
                <a:gd name="connsiteX27" fmla="*/ 203717 w 884500"/>
                <a:gd name="connsiteY27" fmla="*/ 0 h 1698828"/>
                <a:gd name="connsiteX28" fmla="*/ 202275 w 884500"/>
                <a:gd name="connsiteY28" fmla="*/ 81847 h 1698828"/>
                <a:gd name="connsiteX29" fmla="*/ 174977 w 884500"/>
                <a:gd name="connsiteY29" fmla="*/ 189817 h 1698828"/>
                <a:gd name="connsiteX30" fmla="*/ 226432 w 884500"/>
                <a:gd name="connsiteY30" fmla="*/ 311162 h 1698828"/>
                <a:gd name="connsiteX31" fmla="*/ 234725 w 884500"/>
                <a:gd name="connsiteY31" fmla="*/ 435555 h 1698828"/>
                <a:gd name="connsiteX32" fmla="*/ 212010 w 884500"/>
                <a:gd name="connsiteY32" fmla="*/ 511993 h 1698828"/>
                <a:gd name="connsiteX33" fmla="*/ 133768 w 884500"/>
                <a:gd name="connsiteY33" fmla="*/ 886254 h 1698828"/>
                <a:gd name="connsiteX34" fmla="*/ 89059 w 884500"/>
                <a:gd name="connsiteY34" fmla="*/ 1171456 h 1698828"/>
                <a:gd name="connsiteX35" fmla="*/ 99876 w 884500"/>
                <a:gd name="connsiteY35" fmla="*/ 1437909 h 1698828"/>
                <a:gd name="connsiteX36" fmla="*/ 212009 w 884500"/>
                <a:gd name="connsiteY36" fmla="*/ 1692102 h 1698828"/>
                <a:gd name="connsiteX37" fmla="*/ 127999 w 884500"/>
                <a:gd name="connsiteY37" fmla="*/ 1691381 h 1698828"/>
                <a:gd name="connsiteX38" fmla="*/ 93746 w 884500"/>
                <a:gd name="connsiteY38" fmla="*/ 1633692 h 1698828"/>
                <a:gd name="connsiteX39" fmla="*/ 33893 w 884500"/>
                <a:gd name="connsiteY39" fmla="*/ 1445480 h 1698828"/>
                <a:gd name="connsiteX40" fmla="*/ 22715 w 884500"/>
                <a:gd name="connsiteY40" fmla="*/ 1170014 h 1698828"/>
                <a:gd name="connsiteX41" fmla="*/ 80766 w 884500"/>
                <a:gd name="connsiteY41" fmla="*/ 820992 h 1698828"/>
                <a:gd name="connsiteX42" fmla="*/ 146747 w 884500"/>
                <a:gd name="connsiteY42" fmla="*/ 505503 h 1698828"/>
                <a:gd name="connsiteX43" fmla="*/ 137735 w 884500"/>
                <a:gd name="connsiteY43" fmla="*/ 430868 h 1698828"/>
                <a:gd name="connsiteX44" fmla="*/ 96270 w 884500"/>
                <a:gd name="connsiteY44" fmla="*/ 276909 h 1698828"/>
                <a:gd name="connsiteX45" fmla="*/ 0 w 884500"/>
                <a:gd name="connsiteY45" fmla="*/ 322700 h 1698828"/>
                <a:gd name="connsiteX46" fmla="*/ 2793 w 884500"/>
                <a:gd name="connsiteY46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30366 w 884500"/>
                <a:gd name="connsiteY10" fmla="*/ 1009564 h 1698828"/>
                <a:gd name="connsiteX11" fmla="*/ 835774 w 884500"/>
                <a:gd name="connsiteY11" fmla="*/ 1201742 h 1698828"/>
                <a:gd name="connsiteX12" fmla="*/ 802242 w 884500"/>
                <a:gd name="connsiteY12" fmla="*/ 1455575 h 1698828"/>
                <a:gd name="connsiteX13" fmla="*/ 673162 w 884500"/>
                <a:gd name="connsiteY13" fmla="*/ 1698231 h 1698828"/>
                <a:gd name="connsiteX14" fmla="*/ 591676 w 884500"/>
                <a:gd name="connsiteY14" fmla="*/ 1698592 h 1698828"/>
                <a:gd name="connsiteX15" fmla="*/ 749961 w 884500"/>
                <a:gd name="connsiteY15" fmla="*/ 1365075 h 1698828"/>
                <a:gd name="connsiteX16" fmla="*/ 763662 w 884500"/>
                <a:gd name="connsiteY16" fmla="*/ 1195973 h 1698828"/>
                <a:gd name="connsiteX17" fmla="*/ 751764 w 884500"/>
                <a:gd name="connsiteY17" fmla="*/ 905002 h 1698828"/>
                <a:gd name="connsiteX18" fmla="*/ 731933 w 884500"/>
                <a:gd name="connsiteY18" fmla="*/ 404187 h 1698828"/>
                <a:gd name="connsiteX19" fmla="*/ 744913 w 884500"/>
                <a:gd name="connsiteY19" fmla="*/ 163694 h 1698828"/>
                <a:gd name="connsiteX20" fmla="*/ 727246 w 884500"/>
                <a:gd name="connsiteY20" fmla="*/ 144224 h 1698828"/>
                <a:gd name="connsiteX21" fmla="*/ 709579 w 884500"/>
                <a:gd name="connsiteY21" fmla="*/ 144585 h 1698828"/>
                <a:gd name="connsiteX22" fmla="*/ 697680 w 884500"/>
                <a:gd name="connsiteY22" fmla="*/ 133047 h 1698828"/>
                <a:gd name="connsiteX23" fmla="*/ 696959 w 884500"/>
                <a:gd name="connsiteY23" fmla="*/ 14423 h 1698828"/>
                <a:gd name="connsiteX24" fmla="*/ 696599 w 884500"/>
                <a:gd name="connsiteY24" fmla="*/ 5409 h 1698828"/>
                <a:gd name="connsiteX25" fmla="*/ 2793 w 884500"/>
                <a:gd name="connsiteY25" fmla="*/ 1234 h 1698828"/>
                <a:gd name="connsiteX26" fmla="*/ 203717 w 884500"/>
                <a:gd name="connsiteY26" fmla="*/ 0 h 1698828"/>
                <a:gd name="connsiteX27" fmla="*/ 202275 w 884500"/>
                <a:gd name="connsiteY27" fmla="*/ 81847 h 1698828"/>
                <a:gd name="connsiteX28" fmla="*/ 174977 w 884500"/>
                <a:gd name="connsiteY28" fmla="*/ 189817 h 1698828"/>
                <a:gd name="connsiteX29" fmla="*/ 226432 w 884500"/>
                <a:gd name="connsiteY29" fmla="*/ 311162 h 1698828"/>
                <a:gd name="connsiteX30" fmla="*/ 234725 w 884500"/>
                <a:gd name="connsiteY30" fmla="*/ 435555 h 1698828"/>
                <a:gd name="connsiteX31" fmla="*/ 212010 w 884500"/>
                <a:gd name="connsiteY31" fmla="*/ 511993 h 1698828"/>
                <a:gd name="connsiteX32" fmla="*/ 133768 w 884500"/>
                <a:gd name="connsiteY32" fmla="*/ 886254 h 1698828"/>
                <a:gd name="connsiteX33" fmla="*/ 89059 w 884500"/>
                <a:gd name="connsiteY33" fmla="*/ 1171456 h 1698828"/>
                <a:gd name="connsiteX34" fmla="*/ 99876 w 884500"/>
                <a:gd name="connsiteY34" fmla="*/ 1437909 h 1698828"/>
                <a:gd name="connsiteX35" fmla="*/ 212009 w 884500"/>
                <a:gd name="connsiteY35" fmla="*/ 1692102 h 1698828"/>
                <a:gd name="connsiteX36" fmla="*/ 127999 w 884500"/>
                <a:gd name="connsiteY36" fmla="*/ 1691381 h 1698828"/>
                <a:gd name="connsiteX37" fmla="*/ 93746 w 884500"/>
                <a:gd name="connsiteY37" fmla="*/ 1633692 h 1698828"/>
                <a:gd name="connsiteX38" fmla="*/ 33893 w 884500"/>
                <a:gd name="connsiteY38" fmla="*/ 1445480 h 1698828"/>
                <a:gd name="connsiteX39" fmla="*/ 22715 w 884500"/>
                <a:gd name="connsiteY39" fmla="*/ 1170014 h 1698828"/>
                <a:gd name="connsiteX40" fmla="*/ 80766 w 884500"/>
                <a:gd name="connsiteY40" fmla="*/ 820992 h 1698828"/>
                <a:gd name="connsiteX41" fmla="*/ 146747 w 884500"/>
                <a:gd name="connsiteY41" fmla="*/ 505503 h 1698828"/>
                <a:gd name="connsiteX42" fmla="*/ 137735 w 884500"/>
                <a:gd name="connsiteY42" fmla="*/ 430868 h 1698828"/>
                <a:gd name="connsiteX43" fmla="*/ 96270 w 884500"/>
                <a:gd name="connsiteY43" fmla="*/ 276909 h 1698828"/>
                <a:gd name="connsiteX44" fmla="*/ 0 w 884500"/>
                <a:gd name="connsiteY44" fmla="*/ 322700 h 1698828"/>
                <a:gd name="connsiteX45" fmla="*/ 2793 w 884500"/>
                <a:gd name="connsiteY45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30366 w 884500"/>
                <a:gd name="connsiteY10" fmla="*/ 1009564 h 1698828"/>
                <a:gd name="connsiteX11" fmla="*/ 835774 w 884500"/>
                <a:gd name="connsiteY11" fmla="*/ 1201742 h 1698828"/>
                <a:gd name="connsiteX12" fmla="*/ 802242 w 884500"/>
                <a:gd name="connsiteY12" fmla="*/ 1455575 h 1698828"/>
                <a:gd name="connsiteX13" fmla="*/ 673162 w 884500"/>
                <a:gd name="connsiteY13" fmla="*/ 1698231 h 1698828"/>
                <a:gd name="connsiteX14" fmla="*/ 591676 w 884500"/>
                <a:gd name="connsiteY14" fmla="*/ 1698592 h 1698828"/>
                <a:gd name="connsiteX15" fmla="*/ 749961 w 884500"/>
                <a:gd name="connsiteY15" fmla="*/ 1365075 h 1698828"/>
                <a:gd name="connsiteX16" fmla="*/ 763662 w 884500"/>
                <a:gd name="connsiteY16" fmla="*/ 1195973 h 1698828"/>
                <a:gd name="connsiteX17" fmla="*/ 751764 w 884500"/>
                <a:gd name="connsiteY17" fmla="*/ 905002 h 1698828"/>
                <a:gd name="connsiteX18" fmla="*/ 731933 w 884500"/>
                <a:gd name="connsiteY18" fmla="*/ 404187 h 1698828"/>
                <a:gd name="connsiteX19" fmla="*/ 744913 w 884500"/>
                <a:gd name="connsiteY19" fmla="*/ 163694 h 1698828"/>
                <a:gd name="connsiteX20" fmla="*/ 727246 w 884500"/>
                <a:gd name="connsiteY20" fmla="*/ 144224 h 1698828"/>
                <a:gd name="connsiteX21" fmla="*/ 709579 w 884500"/>
                <a:gd name="connsiteY21" fmla="*/ 144585 h 1698828"/>
                <a:gd name="connsiteX22" fmla="*/ 697680 w 884500"/>
                <a:gd name="connsiteY22" fmla="*/ 133047 h 1698828"/>
                <a:gd name="connsiteX23" fmla="*/ 696959 w 884500"/>
                <a:gd name="connsiteY23" fmla="*/ 14423 h 1698828"/>
                <a:gd name="connsiteX24" fmla="*/ 696599 w 884500"/>
                <a:gd name="connsiteY24" fmla="*/ 5409 h 1698828"/>
                <a:gd name="connsiteX25" fmla="*/ 2793 w 884500"/>
                <a:gd name="connsiteY25" fmla="*/ 1234 h 1698828"/>
                <a:gd name="connsiteX26" fmla="*/ 203717 w 884500"/>
                <a:gd name="connsiteY26" fmla="*/ 0 h 1698828"/>
                <a:gd name="connsiteX27" fmla="*/ 202275 w 884500"/>
                <a:gd name="connsiteY27" fmla="*/ 81847 h 1698828"/>
                <a:gd name="connsiteX28" fmla="*/ 174977 w 884500"/>
                <a:gd name="connsiteY28" fmla="*/ 189817 h 1698828"/>
                <a:gd name="connsiteX29" fmla="*/ 226432 w 884500"/>
                <a:gd name="connsiteY29" fmla="*/ 311162 h 1698828"/>
                <a:gd name="connsiteX30" fmla="*/ 234725 w 884500"/>
                <a:gd name="connsiteY30" fmla="*/ 435555 h 1698828"/>
                <a:gd name="connsiteX31" fmla="*/ 212010 w 884500"/>
                <a:gd name="connsiteY31" fmla="*/ 511993 h 1698828"/>
                <a:gd name="connsiteX32" fmla="*/ 133768 w 884500"/>
                <a:gd name="connsiteY32" fmla="*/ 886254 h 1698828"/>
                <a:gd name="connsiteX33" fmla="*/ 89059 w 884500"/>
                <a:gd name="connsiteY33" fmla="*/ 1171456 h 1698828"/>
                <a:gd name="connsiteX34" fmla="*/ 99876 w 884500"/>
                <a:gd name="connsiteY34" fmla="*/ 1437909 h 1698828"/>
                <a:gd name="connsiteX35" fmla="*/ 212009 w 884500"/>
                <a:gd name="connsiteY35" fmla="*/ 1692102 h 1698828"/>
                <a:gd name="connsiteX36" fmla="*/ 127999 w 884500"/>
                <a:gd name="connsiteY36" fmla="*/ 1691381 h 1698828"/>
                <a:gd name="connsiteX37" fmla="*/ 93746 w 884500"/>
                <a:gd name="connsiteY37" fmla="*/ 1633692 h 1698828"/>
                <a:gd name="connsiteX38" fmla="*/ 33893 w 884500"/>
                <a:gd name="connsiteY38" fmla="*/ 1445480 h 1698828"/>
                <a:gd name="connsiteX39" fmla="*/ 22715 w 884500"/>
                <a:gd name="connsiteY39" fmla="*/ 1170014 h 1698828"/>
                <a:gd name="connsiteX40" fmla="*/ 80766 w 884500"/>
                <a:gd name="connsiteY40" fmla="*/ 820992 h 1698828"/>
                <a:gd name="connsiteX41" fmla="*/ 146747 w 884500"/>
                <a:gd name="connsiteY41" fmla="*/ 505503 h 1698828"/>
                <a:gd name="connsiteX42" fmla="*/ 137735 w 884500"/>
                <a:gd name="connsiteY42" fmla="*/ 430868 h 1698828"/>
                <a:gd name="connsiteX43" fmla="*/ 96270 w 884500"/>
                <a:gd name="connsiteY43" fmla="*/ 276909 h 1698828"/>
                <a:gd name="connsiteX44" fmla="*/ 0 w 884500"/>
                <a:gd name="connsiteY44" fmla="*/ 322700 h 1698828"/>
                <a:gd name="connsiteX45" fmla="*/ 2793 w 884500"/>
                <a:gd name="connsiteY45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30366 w 884500"/>
                <a:gd name="connsiteY10" fmla="*/ 1009564 h 1698828"/>
                <a:gd name="connsiteX11" fmla="*/ 835774 w 884500"/>
                <a:gd name="connsiteY11" fmla="*/ 1201742 h 1698828"/>
                <a:gd name="connsiteX12" fmla="*/ 802242 w 884500"/>
                <a:gd name="connsiteY12" fmla="*/ 1455575 h 1698828"/>
                <a:gd name="connsiteX13" fmla="*/ 673162 w 884500"/>
                <a:gd name="connsiteY13" fmla="*/ 1698231 h 1698828"/>
                <a:gd name="connsiteX14" fmla="*/ 591676 w 884500"/>
                <a:gd name="connsiteY14" fmla="*/ 1698592 h 1698828"/>
                <a:gd name="connsiteX15" fmla="*/ 749961 w 884500"/>
                <a:gd name="connsiteY15" fmla="*/ 1365075 h 1698828"/>
                <a:gd name="connsiteX16" fmla="*/ 763662 w 884500"/>
                <a:gd name="connsiteY16" fmla="*/ 1195973 h 1698828"/>
                <a:gd name="connsiteX17" fmla="*/ 751764 w 884500"/>
                <a:gd name="connsiteY17" fmla="*/ 905002 h 1698828"/>
                <a:gd name="connsiteX18" fmla="*/ 731933 w 884500"/>
                <a:gd name="connsiteY18" fmla="*/ 404187 h 1698828"/>
                <a:gd name="connsiteX19" fmla="*/ 744913 w 884500"/>
                <a:gd name="connsiteY19" fmla="*/ 163694 h 1698828"/>
                <a:gd name="connsiteX20" fmla="*/ 727246 w 884500"/>
                <a:gd name="connsiteY20" fmla="*/ 144224 h 1698828"/>
                <a:gd name="connsiteX21" fmla="*/ 709579 w 884500"/>
                <a:gd name="connsiteY21" fmla="*/ 144585 h 1698828"/>
                <a:gd name="connsiteX22" fmla="*/ 697680 w 884500"/>
                <a:gd name="connsiteY22" fmla="*/ 133047 h 1698828"/>
                <a:gd name="connsiteX23" fmla="*/ 696959 w 884500"/>
                <a:gd name="connsiteY23" fmla="*/ 14423 h 1698828"/>
                <a:gd name="connsiteX24" fmla="*/ 696599 w 884500"/>
                <a:gd name="connsiteY24" fmla="*/ 5409 h 1698828"/>
                <a:gd name="connsiteX25" fmla="*/ 2793 w 884500"/>
                <a:gd name="connsiteY25" fmla="*/ 1234 h 1698828"/>
                <a:gd name="connsiteX26" fmla="*/ 203717 w 884500"/>
                <a:gd name="connsiteY26" fmla="*/ 0 h 1698828"/>
                <a:gd name="connsiteX27" fmla="*/ 202275 w 884500"/>
                <a:gd name="connsiteY27" fmla="*/ 81847 h 1698828"/>
                <a:gd name="connsiteX28" fmla="*/ 174977 w 884500"/>
                <a:gd name="connsiteY28" fmla="*/ 189817 h 1698828"/>
                <a:gd name="connsiteX29" fmla="*/ 226432 w 884500"/>
                <a:gd name="connsiteY29" fmla="*/ 311162 h 1698828"/>
                <a:gd name="connsiteX30" fmla="*/ 234725 w 884500"/>
                <a:gd name="connsiteY30" fmla="*/ 435555 h 1698828"/>
                <a:gd name="connsiteX31" fmla="*/ 212010 w 884500"/>
                <a:gd name="connsiteY31" fmla="*/ 511993 h 1698828"/>
                <a:gd name="connsiteX32" fmla="*/ 133768 w 884500"/>
                <a:gd name="connsiteY32" fmla="*/ 886254 h 1698828"/>
                <a:gd name="connsiteX33" fmla="*/ 89059 w 884500"/>
                <a:gd name="connsiteY33" fmla="*/ 1171456 h 1698828"/>
                <a:gd name="connsiteX34" fmla="*/ 99876 w 884500"/>
                <a:gd name="connsiteY34" fmla="*/ 1437909 h 1698828"/>
                <a:gd name="connsiteX35" fmla="*/ 212009 w 884500"/>
                <a:gd name="connsiteY35" fmla="*/ 1692102 h 1698828"/>
                <a:gd name="connsiteX36" fmla="*/ 127999 w 884500"/>
                <a:gd name="connsiteY36" fmla="*/ 1691381 h 1698828"/>
                <a:gd name="connsiteX37" fmla="*/ 93746 w 884500"/>
                <a:gd name="connsiteY37" fmla="*/ 1633692 h 1698828"/>
                <a:gd name="connsiteX38" fmla="*/ 33893 w 884500"/>
                <a:gd name="connsiteY38" fmla="*/ 1445480 h 1698828"/>
                <a:gd name="connsiteX39" fmla="*/ 22715 w 884500"/>
                <a:gd name="connsiteY39" fmla="*/ 1170014 h 1698828"/>
                <a:gd name="connsiteX40" fmla="*/ 80766 w 884500"/>
                <a:gd name="connsiteY40" fmla="*/ 820992 h 1698828"/>
                <a:gd name="connsiteX41" fmla="*/ 146747 w 884500"/>
                <a:gd name="connsiteY41" fmla="*/ 505503 h 1698828"/>
                <a:gd name="connsiteX42" fmla="*/ 137735 w 884500"/>
                <a:gd name="connsiteY42" fmla="*/ 430868 h 1698828"/>
                <a:gd name="connsiteX43" fmla="*/ 96270 w 884500"/>
                <a:gd name="connsiteY43" fmla="*/ 276909 h 1698828"/>
                <a:gd name="connsiteX44" fmla="*/ 0 w 884500"/>
                <a:gd name="connsiteY44" fmla="*/ 322700 h 1698828"/>
                <a:gd name="connsiteX45" fmla="*/ 2793 w 884500"/>
                <a:gd name="connsiteY45" fmla="*/ 1234 h 1698828"/>
                <a:gd name="connsiteX0" fmla="*/ 696599 w 884500"/>
                <a:gd name="connsiteY0" fmla="*/ 5409 h 1698828"/>
                <a:gd name="connsiteX1" fmla="*/ 835774 w 884500"/>
                <a:gd name="connsiteY1" fmla="*/ 6491 h 1698828"/>
                <a:gd name="connsiteX2" fmla="*/ 876157 w 884500"/>
                <a:gd name="connsiteY2" fmla="*/ 6851 h 1698828"/>
                <a:gd name="connsiteX3" fmla="*/ 884450 w 884500"/>
                <a:gd name="connsiteY3" fmla="*/ 15865 h 1698828"/>
                <a:gd name="connsiteX4" fmla="*/ 883728 w 884500"/>
                <a:gd name="connsiteY4" fmla="*/ 127278 h 1698828"/>
                <a:gd name="connsiteX5" fmla="*/ 883007 w 884500"/>
                <a:gd name="connsiteY5" fmla="*/ 131244 h 1698828"/>
                <a:gd name="connsiteX6" fmla="*/ 864980 w 884500"/>
                <a:gd name="connsiteY6" fmla="*/ 148551 h 1698828"/>
                <a:gd name="connsiteX7" fmla="*/ 833250 w 884500"/>
                <a:gd name="connsiteY7" fmla="*/ 148551 h 1698828"/>
                <a:gd name="connsiteX8" fmla="*/ 815943 w 884500"/>
                <a:gd name="connsiteY8" fmla="*/ 165136 h 1698828"/>
                <a:gd name="connsiteX9" fmla="*/ 805848 w 884500"/>
                <a:gd name="connsiteY9" fmla="*/ 332436 h 1698828"/>
                <a:gd name="connsiteX10" fmla="*/ 830366 w 884500"/>
                <a:gd name="connsiteY10" fmla="*/ 1009564 h 1698828"/>
                <a:gd name="connsiteX11" fmla="*/ 835774 w 884500"/>
                <a:gd name="connsiteY11" fmla="*/ 1201742 h 1698828"/>
                <a:gd name="connsiteX12" fmla="*/ 802242 w 884500"/>
                <a:gd name="connsiteY12" fmla="*/ 1455575 h 1698828"/>
                <a:gd name="connsiteX13" fmla="*/ 673162 w 884500"/>
                <a:gd name="connsiteY13" fmla="*/ 1698231 h 1698828"/>
                <a:gd name="connsiteX14" fmla="*/ 591676 w 884500"/>
                <a:gd name="connsiteY14" fmla="*/ 1698592 h 1698828"/>
                <a:gd name="connsiteX15" fmla="*/ 749961 w 884500"/>
                <a:gd name="connsiteY15" fmla="*/ 1365075 h 1698828"/>
                <a:gd name="connsiteX16" fmla="*/ 763662 w 884500"/>
                <a:gd name="connsiteY16" fmla="*/ 1195973 h 1698828"/>
                <a:gd name="connsiteX17" fmla="*/ 751764 w 884500"/>
                <a:gd name="connsiteY17" fmla="*/ 905002 h 1698828"/>
                <a:gd name="connsiteX18" fmla="*/ 731933 w 884500"/>
                <a:gd name="connsiteY18" fmla="*/ 404187 h 1698828"/>
                <a:gd name="connsiteX19" fmla="*/ 744913 w 884500"/>
                <a:gd name="connsiteY19" fmla="*/ 163694 h 1698828"/>
                <a:gd name="connsiteX20" fmla="*/ 727246 w 884500"/>
                <a:gd name="connsiteY20" fmla="*/ 144224 h 1698828"/>
                <a:gd name="connsiteX21" fmla="*/ 709579 w 884500"/>
                <a:gd name="connsiteY21" fmla="*/ 144585 h 1698828"/>
                <a:gd name="connsiteX22" fmla="*/ 697680 w 884500"/>
                <a:gd name="connsiteY22" fmla="*/ 133047 h 1698828"/>
                <a:gd name="connsiteX23" fmla="*/ 696599 w 884500"/>
                <a:gd name="connsiteY23" fmla="*/ 5409 h 1698828"/>
                <a:gd name="connsiteX24" fmla="*/ 2793 w 884500"/>
                <a:gd name="connsiteY24" fmla="*/ 1234 h 1698828"/>
                <a:gd name="connsiteX25" fmla="*/ 203717 w 884500"/>
                <a:gd name="connsiteY25" fmla="*/ 0 h 1698828"/>
                <a:gd name="connsiteX26" fmla="*/ 202275 w 884500"/>
                <a:gd name="connsiteY26" fmla="*/ 81847 h 1698828"/>
                <a:gd name="connsiteX27" fmla="*/ 174977 w 884500"/>
                <a:gd name="connsiteY27" fmla="*/ 189817 h 1698828"/>
                <a:gd name="connsiteX28" fmla="*/ 226432 w 884500"/>
                <a:gd name="connsiteY28" fmla="*/ 311162 h 1698828"/>
                <a:gd name="connsiteX29" fmla="*/ 234725 w 884500"/>
                <a:gd name="connsiteY29" fmla="*/ 435555 h 1698828"/>
                <a:gd name="connsiteX30" fmla="*/ 212010 w 884500"/>
                <a:gd name="connsiteY30" fmla="*/ 511993 h 1698828"/>
                <a:gd name="connsiteX31" fmla="*/ 133768 w 884500"/>
                <a:gd name="connsiteY31" fmla="*/ 886254 h 1698828"/>
                <a:gd name="connsiteX32" fmla="*/ 89059 w 884500"/>
                <a:gd name="connsiteY32" fmla="*/ 1171456 h 1698828"/>
                <a:gd name="connsiteX33" fmla="*/ 99876 w 884500"/>
                <a:gd name="connsiteY33" fmla="*/ 1437909 h 1698828"/>
                <a:gd name="connsiteX34" fmla="*/ 212009 w 884500"/>
                <a:gd name="connsiteY34" fmla="*/ 1692102 h 1698828"/>
                <a:gd name="connsiteX35" fmla="*/ 127999 w 884500"/>
                <a:gd name="connsiteY35" fmla="*/ 1691381 h 1698828"/>
                <a:gd name="connsiteX36" fmla="*/ 93746 w 884500"/>
                <a:gd name="connsiteY36" fmla="*/ 1633692 h 1698828"/>
                <a:gd name="connsiteX37" fmla="*/ 33893 w 884500"/>
                <a:gd name="connsiteY37" fmla="*/ 1445480 h 1698828"/>
                <a:gd name="connsiteX38" fmla="*/ 22715 w 884500"/>
                <a:gd name="connsiteY38" fmla="*/ 1170014 h 1698828"/>
                <a:gd name="connsiteX39" fmla="*/ 80766 w 884500"/>
                <a:gd name="connsiteY39" fmla="*/ 820992 h 1698828"/>
                <a:gd name="connsiteX40" fmla="*/ 146747 w 884500"/>
                <a:gd name="connsiteY40" fmla="*/ 505503 h 1698828"/>
                <a:gd name="connsiteX41" fmla="*/ 137735 w 884500"/>
                <a:gd name="connsiteY41" fmla="*/ 430868 h 1698828"/>
                <a:gd name="connsiteX42" fmla="*/ 96270 w 884500"/>
                <a:gd name="connsiteY42" fmla="*/ 276909 h 1698828"/>
                <a:gd name="connsiteX43" fmla="*/ 0 w 884500"/>
                <a:gd name="connsiteY43" fmla="*/ 322700 h 1698828"/>
                <a:gd name="connsiteX44" fmla="*/ 2793 w 884500"/>
                <a:gd name="connsiteY44" fmla="*/ 1234 h 1698828"/>
                <a:gd name="connsiteX0" fmla="*/ 696599 w 884500"/>
                <a:gd name="connsiteY0" fmla="*/ 0 h 1703096"/>
                <a:gd name="connsiteX1" fmla="*/ 835774 w 884500"/>
                <a:gd name="connsiteY1" fmla="*/ 10759 h 1703096"/>
                <a:gd name="connsiteX2" fmla="*/ 876157 w 884500"/>
                <a:gd name="connsiteY2" fmla="*/ 11119 h 1703096"/>
                <a:gd name="connsiteX3" fmla="*/ 884450 w 884500"/>
                <a:gd name="connsiteY3" fmla="*/ 20133 h 1703096"/>
                <a:gd name="connsiteX4" fmla="*/ 883728 w 884500"/>
                <a:gd name="connsiteY4" fmla="*/ 131546 h 1703096"/>
                <a:gd name="connsiteX5" fmla="*/ 883007 w 884500"/>
                <a:gd name="connsiteY5" fmla="*/ 135512 h 1703096"/>
                <a:gd name="connsiteX6" fmla="*/ 864980 w 884500"/>
                <a:gd name="connsiteY6" fmla="*/ 152819 h 1703096"/>
                <a:gd name="connsiteX7" fmla="*/ 833250 w 884500"/>
                <a:gd name="connsiteY7" fmla="*/ 152819 h 1703096"/>
                <a:gd name="connsiteX8" fmla="*/ 815943 w 884500"/>
                <a:gd name="connsiteY8" fmla="*/ 169404 h 1703096"/>
                <a:gd name="connsiteX9" fmla="*/ 805848 w 884500"/>
                <a:gd name="connsiteY9" fmla="*/ 336704 h 1703096"/>
                <a:gd name="connsiteX10" fmla="*/ 830366 w 884500"/>
                <a:gd name="connsiteY10" fmla="*/ 1013832 h 1703096"/>
                <a:gd name="connsiteX11" fmla="*/ 835774 w 884500"/>
                <a:gd name="connsiteY11" fmla="*/ 1206010 h 1703096"/>
                <a:gd name="connsiteX12" fmla="*/ 802242 w 884500"/>
                <a:gd name="connsiteY12" fmla="*/ 1459843 h 1703096"/>
                <a:gd name="connsiteX13" fmla="*/ 673162 w 884500"/>
                <a:gd name="connsiteY13" fmla="*/ 1702499 h 1703096"/>
                <a:gd name="connsiteX14" fmla="*/ 591676 w 884500"/>
                <a:gd name="connsiteY14" fmla="*/ 1702860 h 1703096"/>
                <a:gd name="connsiteX15" fmla="*/ 749961 w 884500"/>
                <a:gd name="connsiteY15" fmla="*/ 1369343 h 1703096"/>
                <a:gd name="connsiteX16" fmla="*/ 763662 w 884500"/>
                <a:gd name="connsiteY16" fmla="*/ 1200241 h 1703096"/>
                <a:gd name="connsiteX17" fmla="*/ 751764 w 884500"/>
                <a:gd name="connsiteY17" fmla="*/ 909270 h 1703096"/>
                <a:gd name="connsiteX18" fmla="*/ 731933 w 884500"/>
                <a:gd name="connsiteY18" fmla="*/ 408455 h 1703096"/>
                <a:gd name="connsiteX19" fmla="*/ 744913 w 884500"/>
                <a:gd name="connsiteY19" fmla="*/ 167962 h 1703096"/>
                <a:gd name="connsiteX20" fmla="*/ 727246 w 884500"/>
                <a:gd name="connsiteY20" fmla="*/ 148492 h 1703096"/>
                <a:gd name="connsiteX21" fmla="*/ 709579 w 884500"/>
                <a:gd name="connsiteY21" fmla="*/ 148853 h 1703096"/>
                <a:gd name="connsiteX22" fmla="*/ 697680 w 884500"/>
                <a:gd name="connsiteY22" fmla="*/ 137315 h 1703096"/>
                <a:gd name="connsiteX23" fmla="*/ 696599 w 884500"/>
                <a:gd name="connsiteY23" fmla="*/ 0 h 1703096"/>
                <a:gd name="connsiteX24" fmla="*/ 2793 w 884500"/>
                <a:gd name="connsiteY24" fmla="*/ 5502 h 1703096"/>
                <a:gd name="connsiteX25" fmla="*/ 203717 w 884500"/>
                <a:gd name="connsiteY25" fmla="*/ 4268 h 1703096"/>
                <a:gd name="connsiteX26" fmla="*/ 202275 w 884500"/>
                <a:gd name="connsiteY26" fmla="*/ 86115 h 1703096"/>
                <a:gd name="connsiteX27" fmla="*/ 174977 w 884500"/>
                <a:gd name="connsiteY27" fmla="*/ 194085 h 1703096"/>
                <a:gd name="connsiteX28" fmla="*/ 226432 w 884500"/>
                <a:gd name="connsiteY28" fmla="*/ 315430 h 1703096"/>
                <a:gd name="connsiteX29" fmla="*/ 234725 w 884500"/>
                <a:gd name="connsiteY29" fmla="*/ 439823 h 1703096"/>
                <a:gd name="connsiteX30" fmla="*/ 212010 w 884500"/>
                <a:gd name="connsiteY30" fmla="*/ 516261 h 1703096"/>
                <a:gd name="connsiteX31" fmla="*/ 133768 w 884500"/>
                <a:gd name="connsiteY31" fmla="*/ 890522 h 1703096"/>
                <a:gd name="connsiteX32" fmla="*/ 89059 w 884500"/>
                <a:gd name="connsiteY32" fmla="*/ 1175724 h 1703096"/>
                <a:gd name="connsiteX33" fmla="*/ 99876 w 884500"/>
                <a:gd name="connsiteY33" fmla="*/ 1442177 h 1703096"/>
                <a:gd name="connsiteX34" fmla="*/ 212009 w 884500"/>
                <a:gd name="connsiteY34" fmla="*/ 1696370 h 1703096"/>
                <a:gd name="connsiteX35" fmla="*/ 127999 w 884500"/>
                <a:gd name="connsiteY35" fmla="*/ 1695649 h 1703096"/>
                <a:gd name="connsiteX36" fmla="*/ 93746 w 884500"/>
                <a:gd name="connsiteY36" fmla="*/ 1637960 h 1703096"/>
                <a:gd name="connsiteX37" fmla="*/ 33893 w 884500"/>
                <a:gd name="connsiteY37" fmla="*/ 1449748 h 1703096"/>
                <a:gd name="connsiteX38" fmla="*/ 22715 w 884500"/>
                <a:gd name="connsiteY38" fmla="*/ 1174282 h 1703096"/>
                <a:gd name="connsiteX39" fmla="*/ 80766 w 884500"/>
                <a:gd name="connsiteY39" fmla="*/ 825260 h 1703096"/>
                <a:gd name="connsiteX40" fmla="*/ 146747 w 884500"/>
                <a:gd name="connsiteY40" fmla="*/ 509771 h 1703096"/>
                <a:gd name="connsiteX41" fmla="*/ 137735 w 884500"/>
                <a:gd name="connsiteY41" fmla="*/ 435136 h 1703096"/>
                <a:gd name="connsiteX42" fmla="*/ 96270 w 884500"/>
                <a:gd name="connsiteY42" fmla="*/ 281177 h 1703096"/>
                <a:gd name="connsiteX43" fmla="*/ 0 w 884500"/>
                <a:gd name="connsiteY43" fmla="*/ 326968 h 1703096"/>
                <a:gd name="connsiteX44" fmla="*/ 2793 w 884500"/>
                <a:gd name="connsiteY44" fmla="*/ 5502 h 1703096"/>
                <a:gd name="connsiteX0" fmla="*/ 696599 w 884500"/>
                <a:gd name="connsiteY0" fmla="*/ 0 h 1703096"/>
                <a:gd name="connsiteX1" fmla="*/ 835774 w 884500"/>
                <a:gd name="connsiteY1" fmla="*/ 10759 h 1703096"/>
                <a:gd name="connsiteX2" fmla="*/ 876157 w 884500"/>
                <a:gd name="connsiteY2" fmla="*/ 11119 h 1703096"/>
                <a:gd name="connsiteX3" fmla="*/ 884450 w 884500"/>
                <a:gd name="connsiteY3" fmla="*/ 20133 h 1703096"/>
                <a:gd name="connsiteX4" fmla="*/ 883728 w 884500"/>
                <a:gd name="connsiteY4" fmla="*/ 131546 h 1703096"/>
                <a:gd name="connsiteX5" fmla="*/ 883007 w 884500"/>
                <a:gd name="connsiteY5" fmla="*/ 135512 h 1703096"/>
                <a:gd name="connsiteX6" fmla="*/ 864980 w 884500"/>
                <a:gd name="connsiteY6" fmla="*/ 152819 h 1703096"/>
                <a:gd name="connsiteX7" fmla="*/ 833250 w 884500"/>
                <a:gd name="connsiteY7" fmla="*/ 152819 h 1703096"/>
                <a:gd name="connsiteX8" fmla="*/ 815943 w 884500"/>
                <a:gd name="connsiteY8" fmla="*/ 169404 h 1703096"/>
                <a:gd name="connsiteX9" fmla="*/ 805848 w 884500"/>
                <a:gd name="connsiteY9" fmla="*/ 336704 h 1703096"/>
                <a:gd name="connsiteX10" fmla="*/ 830366 w 884500"/>
                <a:gd name="connsiteY10" fmla="*/ 1013832 h 1703096"/>
                <a:gd name="connsiteX11" fmla="*/ 835774 w 884500"/>
                <a:gd name="connsiteY11" fmla="*/ 1206010 h 1703096"/>
                <a:gd name="connsiteX12" fmla="*/ 802242 w 884500"/>
                <a:gd name="connsiteY12" fmla="*/ 1459843 h 1703096"/>
                <a:gd name="connsiteX13" fmla="*/ 673162 w 884500"/>
                <a:gd name="connsiteY13" fmla="*/ 1702499 h 1703096"/>
                <a:gd name="connsiteX14" fmla="*/ 591676 w 884500"/>
                <a:gd name="connsiteY14" fmla="*/ 1702860 h 1703096"/>
                <a:gd name="connsiteX15" fmla="*/ 749961 w 884500"/>
                <a:gd name="connsiteY15" fmla="*/ 1369343 h 1703096"/>
                <a:gd name="connsiteX16" fmla="*/ 763662 w 884500"/>
                <a:gd name="connsiteY16" fmla="*/ 1200241 h 1703096"/>
                <a:gd name="connsiteX17" fmla="*/ 751764 w 884500"/>
                <a:gd name="connsiteY17" fmla="*/ 909270 h 1703096"/>
                <a:gd name="connsiteX18" fmla="*/ 731933 w 884500"/>
                <a:gd name="connsiteY18" fmla="*/ 408455 h 1703096"/>
                <a:gd name="connsiteX19" fmla="*/ 744913 w 884500"/>
                <a:gd name="connsiteY19" fmla="*/ 167962 h 1703096"/>
                <a:gd name="connsiteX20" fmla="*/ 727246 w 884500"/>
                <a:gd name="connsiteY20" fmla="*/ 148492 h 1703096"/>
                <a:gd name="connsiteX21" fmla="*/ 709579 w 884500"/>
                <a:gd name="connsiteY21" fmla="*/ 148853 h 1703096"/>
                <a:gd name="connsiteX22" fmla="*/ 697680 w 884500"/>
                <a:gd name="connsiteY22" fmla="*/ 137315 h 1703096"/>
                <a:gd name="connsiteX23" fmla="*/ 696599 w 884500"/>
                <a:gd name="connsiteY23" fmla="*/ 0 h 1703096"/>
                <a:gd name="connsiteX24" fmla="*/ 2793 w 884500"/>
                <a:gd name="connsiteY24" fmla="*/ 5502 h 1703096"/>
                <a:gd name="connsiteX25" fmla="*/ 203717 w 884500"/>
                <a:gd name="connsiteY25" fmla="*/ 4268 h 1703096"/>
                <a:gd name="connsiteX26" fmla="*/ 202275 w 884500"/>
                <a:gd name="connsiteY26" fmla="*/ 86115 h 1703096"/>
                <a:gd name="connsiteX27" fmla="*/ 174977 w 884500"/>
                <a:gd name="connsiteY27" fmla="*/ 194085 h 1703096"/>
                <a:gd name="connsiteX28" fmla="*/ 226432 w 884500"/>
                <a:gd name="connsiteY28" fmla="*/ 315430 h 1703096"/>
                <a:gd name="connsiteX29" fmla="*/ 234725 w 884500"/>
                <a:gd name="connsiteY29" fmla="*/ 439823 h 1703096"/>
                <a:gd name="connsiteX30" fmla="*/ 212010 w 884500"/>
                <a:gd name="connsiteY30" fmla="*/ 516261 h 1703096"/>
                <a:gd name="connsiteX31" fmla="*/ 133768 w 884500"/>
                <a:gd name="connsiteY31" fmla="*/ 890522 h 1703096"/>
                <a:gd name="connsiteX32" fmla="*/ 89059 w 884500"/>
                <a:gd name="connsiteY32" fmla="*/ 1175724 h 1703096"/>
                <a:gd name="connsiteX33" fmla="*/ 99876 w 884500"/>
                <a:gd name="connsiteY33" fmla="*/ 1442177 h 1703096"/>
                <a:gd name="connsiteX34" fmla="*/ 212009 w 884500"/>
                <a:gd name="connsiteY34" fmla="*/ 1696370 h 1703096"/>
                <a:gd name="connsiteX35" fmla="*/ 127999 w 884500"/>
                <a:gd name="connsiteY35" fmla="*/ 1695649 h 1703096"/>
                <a:gd name="connsiteX36" fmla="*/ 93746 w 884500"/>
                <a:gd name="connsiteY36" fmla="*/ 1637960 h 1703096"/>
                <a:gd name="connsiteX37" fmla="*/ 33893 w 884500"/>
                <a:gd name="connsiteY37" fmla="*/ 1449748 h 1703096"/>
                <a:gd name="connsiteX38" fmla="*/ 22715 w 884500"/>
                <a:gd name="connsiteY38" fmla="*/ 1174282 h 1703096"/>
                <a:gd name="connsiteX39" fmla="*/ 80766 w 884500"/>
                <a:gd name="connsiteY39" fmla="*/ 825260 h 1703096"/>
                <a:gd name="connsiteX40" fmla="*/ 146747 w 884500"/>
                <a:gd name="connsiteY40" fmla="*/ 509771 h 1703096"/>
                <a:gd name="connsiteX41" fmla="*/ 137735 w 884500"/>
                <a:gd name="connsiteY41" fmla="*/ 435136 h 1703096"/>
                <a:gd name="connsiteX42" fmla="*/ 96270 w 884500"/>
                <a:gd name="connsiteY42" fmla="*/ 281177 h 1703096"/>
                <a:gd name="connsiteX43" fmla="*/ 0 w 884500"/>
                <a:gd name="connsiteY43" fmla="*/ 326968 h 1703096"/>
                <a:gd name="connsiteX44" fmla="*/ 2793 w 884500"/>
                <a:gd name="connsiteY44" fmla="*/ 5502 h 1703096"/>
                <a:gd name="connsiteX0" fmla="*/ 696599 w 884500"/>
                <a:gd name="connsiteY0" fmla="*/ 0 h 1703096"/>
                <a:gd name="connsiteX1" fmla="*/ 835774 w 884500"/>
                <a:gd name="connsiteY1" fmla="*/ 10759 h 1703096"/>
                <a:gd name="connsiteX2" fmla="*/ 876157 w 884500"/>
                <a:gd name="connsiteY2" fmla="*/ 11119 h 1703096"/>
                <a:gd name="connsiteX3" fmla="*/ 884450 w 884500"/>
                <a:gd name="connsiteY3" fmla="*/ 20133 h 1703096"/>
                <a:gd name="connsiteX4" fmla="*/ 883728 w 884500"/>
                <a:gd name="connsiteY4" fmla="*/ 131546 h 1703096"/>
                <a:gd name="connsiteX5" fmla="*/ 883007 w 884500"/>
                <a:gd name="connsiteY5" fmla="*/ 135512 h 1703096"/>
                <a:gd name="connsiteX6" fmla="*/ 864980 w 884500"/>
                <a:gd name="connsiteY6" fmla="*/ 152819 h 1703096"/>
                <a:gd name="connsiteX7" fmla="*/ 833250 w 884500"/>
                <a:gd name="connsiteY7" fmla="*/ 152819 h 1703096"/>
                <a:gd name="connsiteX8" fmla="*/ 815943 w 884500"/>
                <a:gd name="connsiteY8" fmla="*/ 169404 h 1703096"/>
                <a:gd name="connsiteX9" fmla="*/ 805848 w 884500"/>
                <a:gd name="connsiteY9" fmla="*/ 336704 h 1703096"/>
                <a:gd name="connsiteX10" fmla="*/ 830366 w 884500"/>
                <a:gd name="connsiteY10" fmla="*/ 1013832 h 1703096"/>
                <a:gd name="connsiteX11" fmla="*/ 835774 w 884500"/>
                <a:gd name="connsiteY11" fmla="*/ 1206010 h 1703096"/>
                <a:gd name="connsiteX12" fmla="*/ 802242 w 884500"/>
                <a:gd name="connsiteY12" fmla="*/ 1459843 h 1703096"/>
                <a:gd name="connsiteX13" fmla="*/ 673162 w 884500"/>
                <a:gd name="connsiteY13" fmla="*/ 1702499 h 1703096"/>
                <a:gd name="connsiteX14" fmla="*/ 591676 w 884500"/>
                <a:gd name="connsiteY14" fmla="*/ 1702860 h 1703096"/>
                <a:gd name="connsiteX15" fmla="*/ 749961 w 884500"/>
                <a:gd name="connsiteY15" fmla="*/ 1369343 h 1703096"/>
                <a:gd name="connsiteX16" fmla="*/ 763662 w 884500"/>
                <a:gd name="connsiteY16" fmla="*/ 1200241 h 1703096"/>
                <a:gd name="connsiteX17" fmla="*/ 751764 w 884500"/>
                <a:gd name="connsiteY17" fmla="*/ 909270 h 1703096"/>
                <a:gd name="connsiteX18" fmla="*/ 731933 w 884500"/>
                <a:gd name="connsiteY18" fmla="*/ 408455 h 1703096"/>
                <a:gd name="connsiteX19" fmla="*/ 744913 w 884500"/>
                <a:gd name="connsiteY19" fmla="*/ 167962 h 1703096"/>
                <a:gd name="connsiteX20" fmla="*/ 727246 w 884500"/>
                <a:gd name="connsiteY20" fmla="*/ 148492 h 1703096"/>
                <a:gd name="connsiteX21" fmla="*/ 709579 w 884500"/>
                <a:gd name="connsiteY21" fmla="*/ 148853 h 1703096"/>
                <a:gd name="connsiteX22" fmla="*/ 697680 w 884500"/>
                <a:gd name="connsiteY22" fmla="*/ 137315 h 1703096"/>
                <a:gd name="connsiteX23" fmla="*/ 696599 w 884500"/>
                <a:gd name="connsiteY23" fmla="*/ 0 h 1703096"/>
                <a:gd name="connsiteX24" fmla="*/ 2793 w 884500"/>
                <a:gd name="connsiteY24" fmla="*/ 5502 h 1703096"/>
                <a:gd name="connsiteX25" fmla="*/ 203717 w 884500"/>
                <a:gd name="connsiteY25" fmla="*/ 4268 h 1703096"/>
                <a:gd name="connsiteX26" fmla="*/ 202275 w 884500"/>
                <a:gd name="connsiteY26" fmla="*/ 86115 h 1703096"/>
                <a:gd name="connsiteX27" fmla="*/ 174977 w 884500"/>
                <a:gd name="connsiteY27" fmla="*/ 194085 h 1703096"/>
                <a:gd name="connsiteX28" fmla="*/ 226432 w 884500"/>
                <a:gd name="connsiteY28" fmla="*/ 315430 h 1703096"/>
                <a:gd name="connsiteX29" fmla="*/ 234725 w 884500"/>
                <a:gd name="connsiteY29" fmla="*/ 439823 h 1703096"/>
                <a:gd name="connsiteX30" fmla="*/ 212010 w 884500"/>
                <a:gd name="connsiteY30" fmla="*/ 516261 h 1703096"/>
                <a:gd name="connsiteX31" fmla="*/ 133768 w 884500"/>
                <a:gd name="connsiteY31" fmla="*/ 890522 h 1703096"/>
                <a:gd name="connsiteX32" fmla="*/ 89059 w 884500"/>
                <a:gd name="connsiteY32" fmla="*/ 1175724 h 1703096"/>
                <a:gd name="connsiteX33" fmla="*/ 99876 w 884500"/>
                <a:gd name="connsiteY33" fmla="*/ 1442177 h 1703096"/>
                <a:gd name="connsiteX34" fmla="*/ 212009 w 884500"/>
                <a:gd name="connsiteY34" fmla="*/ 1696370 h 1703096"/>
                <a:gd name="connsiteX35" fmla="*/ 127999 w 884500"/>
                <a:gd name="connsiteY35" fmla="*/ 1695649 h 1703096"/>
                <a:gd name="connsiteX36" fmla="*/ 93746 w 884500"/>
                <a:gd name="connsiteY36" fmla="*/ 1637960 h 1703096"/>
                <a:gd name="connsiteX37" fmla="*/ 33893 w 884500"/>
                <a:gd name="connsiteY37" fmla="*/ 1449748 h 1703096"/>
                <a:gd name="connsiteX38" fmla="*/ 22715 w 884500"/>
                <a:gd name="connsiteY38" fmla="*/ 1174282 h 1703096"/>
                <a:gd name="connsiteX39" fmla="*/ 80766 w 884500"/>
                <a:gd name="connsiteY39" fmla="*/ 825260 h 1703096"/>
                <a:gd name="connsiteX40" fmla="*/ 146747 w 884500"/>
                <a:gd name="connsiteY40" fmla="*/ 509771 h 1703096"/>
                <a:gd name="connsiteX41" fmla="*/ 137735 w 884500"/>
                <a:gd name="connsiteY41" fmla="*/ 435136 h 1703096"/>
                <a:gd name="connsiteX42" fmla="*/ 96270 w 884500"/>
                <a:gd name="connsiteY42" fmla="*/ 281177 h 1703096"/>
                <a:gd name="connsiteX43" fmla="*/ 0 w 884500"/>
                <a:gd name="connsiteY43" fmla="*/ 326968 h 1703096"/>
                <a:gd name="connsiteX44" fmla="*/ 2793 w 884500"/>
                <a:gd name="connsiteY44" fmla="*/ 5502 h 1703096"/>
                <a:gd name="connsiteX0" fmla="*/ 696599 w 884450"/>
                <a:gd name="connsiteY0" fmla="*/ 0 h 1703096"/>
                <a:gd name="connsiteX1" fmla="*/ 835774 w 884450"/>
                <a:gd name="connsiteY1" fmla="*/ 10759 h 1703096"/>
                <a:gd name="connsiteX2" fmla="*/ 884450 w 884450"/>
                <a:gd name="connsiteY2" fmla="*/ 20133 h 1703096"/>
                <a:gd name="connsiteX3" fmla="*/ 883728 w 884450"/>
                <a:gd name="connsiteY3" fmla="*/ 131546 h 1703096"/>
                <a:gd name="connsiteX4" fmla="*/ 883007 w 884450"/>
                <a:gd name="connsiteY4" fmla="*/ 135512 h 1703096"/>
                <a:gd name="connsiteX5" fmla="*/ 864980 w 884450"/>
                <a:gd name="connsiteY5" fmla="*/ 152819 h 1703096"/>
                <a:gd name="connsiteX6" fmla="*/ 833250 w 884450"/>
                <a:gd name="connsiteY6" fmla="*/ 152819 h 1703096"/>
                <a:gd name="connsiteX7" fmla="*/ 815943 w 884450"/>
                <a:gd name="connsiteY7" fmla="*/ 169404 h 1703096"/>
                <a:gd name="connsiteX8" fmla="*/ 805848 w 884450"/>
                <a:gd name="connsiteY8" fmla="*/ 336704 h 1703096"/>
                <a:gd name="connsiteX9" fmla="*/ 830366 w 884450"/>
                <a:gd name="connsiteY9" fmla="*/ 1013832 h 1703096"/>
                <a:gd name="connsiteX10" fmla="*/ 835774 w 884450"/>
                <a:gd name="connsiteY10" fmla="*/ 1206010 h 1703096"/>
                <a:gd name="connsiteX11" fmla="*/ 802242 w 884450"/>
                <a:gd name="connsiteY11" fmla="*/ 1459843 h 1703096"/>
                <a:gd name="connsiteX12" fmla="*/ 673162 w 884450"/>
                <a:gd name="connsiteY12" fmla="*/ 1702499 h 1703096"/>
                <a:gd name="connsiteX13" fmla="*/ 591676 w 884450"/>
                <a:gd name="connsiteY13" fmla="*/ 1702860 h 1703096"/>
                <a:gd name="connsiteX14" fmla="*/ 749961 w 884450"/>
                <a:gd name="connsiteY14" fmla="*/ 1369343 h 1703096"/>
                <a:gd name="connsiteX15" fmla="*/ 763662 w 884450"/>
                <a:gd name="connsiteY15" fmla="*/ 1200241 h 1703096"/>
                <a:gd name="connsiteX16" fmla="*/ 751764 w 884450"/>
                <a:gd name="connsiteY16" fmla="*/ 909270 h 1703096"/>
                <a:gd name="connsiteX17" fmla="*/ 731933 w 884450"/>
                <a:gd name="connsiteY17" fmla="*/ 408455 h 1703096"/>
                <a:gd name="connsiteX18" fmla="*/ 744913 w 884450"/>
                <a:gd name="connsiteY18" fmla="*/ 167962 h 1703096"/>
                <a:gd name="connsiteX19" fmla="*/ 727246 w 884450"/>
                <a:gd name="connsiteY19" fmla="*/ 148492 h 1703096"/>
                <a:gd name="connsiteX20" fmla="*/ 709579 w 884450"/>
                <a:gd name="connsiteY20" fmla="*/ 148853 h 1703096"/>
                <a:gd name="connsiteX21" fmla="*/ 697680 w 884450"/>
                <a:gd name="connsiteY21" fmla="*/ 137315 h 1703096"/>
                <a:gd name="connsiteX22" fmla="*/ 696599 w 884450"/>
                <a:gd name="connsiteY22" fmla="*/ 0 h 1703096"/>
                <a:gd name="connsiteX23" fmla="*/ 2793 w 884450"/>
                <a:gd name="connsiteY23" fmla="*/ 5502 h 1703096"/>
                <a:gd name="connsiteX24" fmla="*/ 203717 w 884450"/>
                <a:gd name="connsiteY24" fmla="*/ 4268 h 1703096"/>
                <a:gd name="connsiteX25" fmla="*/ 202275 w 884450"/>
                <a:gd name="connsiteY25" fmla="*/ 86115 h 1703096"/>
                <a:gd name="connsiteX26" fmla="*/ 174977 w 884450"/>
                <a:gd name="connsiteY26" fmla="*/ 194085 h 1703096"/>
                <a:gd name="connsiteX27" fmla="*/ 226432 w 884450"/>
                <a:gd name="connsiteY27" fmla="*/ 315430 h 1703096"/>
                <a:gd name="connsiteX28" fmla="*/ 234725 w 884450"/>
                <a:gd name="connsiteY28" fmla="*/ 439823 h 1703096"/>
                <a:gd name="connsiteX29" fmla="*/ 212010 w 884450"/>
                <a:gd name="connsiteY29" fmla="*/ 516261 h 1703096"/>
                <a:gd name="connsiteX30" fmla="*/ 133768 w 884450"/>
                <a:gd name="connsiteY30" fmla="*/ 890522 h 1703096"/>
                <a:gd name="connsiteX31" fmla="*/ 89059 w 884450"/>
                <a:gd name="connsiteY31" fmla="*/ 1175724 h 1703096"/>
                <a:gd name="connsiteX32" fmla="*/ 99876 w 884450"/>
                <a:gd name="connsiteY32" fmla="*/ 1442177 h 1703096"/>
                <a:gd name="connsiteX33" fmla="*/ 212009 w 884450"/>
                <a:gd name="connsiteY33" fmla="*/ 1696370 h 1703096"/>
                <a:gd name="connsiteX34" fmla="*/ 127999 w 884450"/>
                <a:gd name="connsiteY34" fmla="*/ 1695649 h 1703096"/>
                <a:gd name="connsiteX35" fmla="*/ 93746 w 884450"/>
                <a:gd name="connsiteY35" fmla="*/ 1637960 h 1703096"/>
                <a:gd name="connsiteX36" fmla="*/ 33893 w 884450"/>
                <a:gd name="connsiteY36" fmla="*/ 1449748 h 1703096"/>
                <a:gd name="connsiteX37" fmla="*/ 22715 w 884450"/>
                <a:gd name="connsiteY37" fmla="*/ 1174282 h 1703096"/>
                <a:gd name="connsiteX38" fmla="*/ 80766 w 884450"/>
                <a:gd name="connsiteY38" fmla="*/ 825260 h 1703096"/>
                <a:gd name="connsiteX39" fmla="*/ 146747 w 884450"/>
                <a:gd name="connsiteY39" fmla="*/ 509771 h 1703096"/>
                <a:gd name="connsiteX40" fmla="*/ 137735 w 884450"/>
                <a:gd name="connsiteY40" fmla="*/ 435136 h 1703096"/>
                <a:gd name="connsiteX41" fmla="*/ 96270 w 884450"/>
                <a:gd name="connsiteY41" fmla="*/ 281177 h 1703096"/>
                <a:gd name="connsiteX42" fmla="*/ 0 w 884450"/>
                <a:gd name="connsiteY42" fmla="*/ 326968 h 1703096"/>
                <a:gd name="connsiteX43" fmla="*/ 2793 w 884450"/>
                <a:gd name="connsiteY43" fmla="*/ 5502 h 1703096"/>
                <a:gd name="connsiteX0" fmla="*/ 696599 w 884450"/>
                <a:gd name="connsiteY0" fmla="*/ 0 h 1703096"/>
                <a:gd name="connsiteX1" fmla="*/ 884450 w 884450"/>
                <a:gd name="connsiteY1" fmla="*/ 20133 h 1703096"/>
                <a:gd name="connsiteX2" fmla="*/ 883728 w 884450"/>
                <a:gd name="connsiteY2" fmla="*/ 131546 h 1703096"/>
                <a:gd name="connsiteX3" fmla="*/ 883007 w 884450"/>
                <a:gd name="connsiteY3" fmla="*/ 135512 h 1703096"/>
                <a:gd name="connsiteX4" fmla="*/ 864980 w 884450"/>
                <a:gd name="connsiteY4" fmla="*/ 152819 h 1703096"/>
                <a:gd name="connsiteX5" fmla="*/ 833250 w 884450"/>
                <a:gd name="connsiteY5" fmla="*/ 152819 h 1703096"/>
                <a:gd name="connsiteX6" fmla="*/ 815943 w 884450"/>
                <a:gd name="connsiteY6" fmla="*/ 169404 h 1703096"/>
                <a:gd name="connsiteX7" fmla="*/ 805848 w 884450"/>
                <a:gd name="connsiteY7" fmla="*/ 336704 h 1703096"/>
                <a:gd name="connsiteX8" fmla="*/ 830366 w 884450"/>
                <a:gd name="connsiteY8" fmla="*/ 1013832 h 1703096"/>
                <a:gd name="connsiteX9" fmla="*/ 835774 w 884450"/>
                <a:gd name="connsiteY9" fmla="*/ 1206010 h 1703096"/>
                <a:gd name="connsiteX10" fmla="*/ 802242 w 884450"/>
                <a:gd name="connsiteY10" fmla="*/ 1459843 h 1703096"/>
                <a:gd name="connsiteX11" fmla="*/ 673162 w 884450"/>
                <a:gd name="connsiteY11" fmla="*/ 1702499 h 1703096"/>
                <a:gd name="connsiteX12" fmla="*/ 591676 w 884450"/>
                <a:gd name="connsiteY12" fmla="*/ 1702860 h 1703096"/>
                <a:gd name="connsiteX13" fmla="*/ 749961 w 884450"/>
                <a:gd name="connsiteY13" fmla="*/ 1369343 h 1703096"/>
                <a:gd name="connsiteX14" fmla="*/ 763662 w 884450"/>
                <a:gd name="connsiteY14" fmla="*/ 1200241 h 1703096"/>
                <a:gd name="connsiteX15" fmla="*/ 751764 w 884450"/>
                <a:gd name="connsiteY15" fmla="*/ 909270 h 1703096"/>
                <a:gd name="connsiteX16" fmla="*/ 731933 w 884450"/>
                <a:gd name="connsiteY16" fmla="*/ 408455 h 1703096"/>
                <a:gd name="connsiteX17" fmla="*/ 744913 w 884450"/>
                <a:gd name="connsiteY17" fmla="*/ 167962 h 1703096"/>
                <a:gd name="connsiteX18" fmla="*/ 727246 w 884450"/>
                <a:gd name="connsiteY18" fmla="*/ 148492 h 1703096"/>
                <a:gd name="connsiteX19" fmla="*/ 709579 w 884450"/>
                <a:gd name="connsiteY19" fmla="*/ 148853 h 1703096"/>
                <a:gd name="connsiteX20" fmla="*/ 697680 w 884450"/>
                <a:gd name="connsiteY20" fmla="*/ 137315 h 1703096"/>
                <a:gd name="connsiteX21" fmla="*/ 696599 w 884450"/>
                <a:gd name="connsiteY21" fmla="*/ 0 h 1703096"/>
                <a:gd name="connsiteX22" fmla="*/ 2793 w 884450"/>
                <a:gd name="connsiteY22" fmla="*/ 5502 h 1703096"/>
                <a:gd name="connsiteX23" fmla="*/ 203717 w 884450"/>
                <a:gd name="connsiteY23" fmla="*/ 4268 h 1703096"/>
                <a:gd name="connsiteX24" fmla="*/ 202275 w 884450"/>
                <a:gd name="connsiteY24" fmla="*/ 86115 h 1703096"/>
                <a:gd name="connsiteX25" fmla="*/ 174977 w 884450"/>
                <a:gd name="connsiteY25" fmla="*/ 194085 h 1703096"/>
                <a:gd name="connsiteX26" fmla="*/ 226432 w 884450"/>
                <a:gd name="connsiteY26" fmla="*/ 315430 h 1703096"/>
                <a:gd name="connsiteX27" fmla="*/ 234725 w 884450"/>
                <a:gd name="connsiteY27" fmla="*/ 439823 h 1703096"/>
                <a:gd name="connsiteX28" fmla="*/ 212010 w 884450"/>
                <a:gd name="connsiteY28" fmla="*/ 516261 h 1703096"/>
                <a:gd name="connsiteX29" fmla="*/ 133768 w 884450"/>
                <a:gd name="connsiteY29" fmla="*/ 890522 h 1703096"/>
                <a:gd name="connsiteX30" fmla="*/ 89059 w 884450"/>
                <a:gd name="connsiteY30" fmla="*/ 1175724 h 1703096"/>
                <a:gd name="connsiteX31" fmla="*/ 99876 w 884450"/>
                <a:gd name="connsiteY31" fmla="*/ 1442177 h 1703096"/>
                <a:gd name="connsiteX32" fmla="*/ 212009 w 884450"/>
                <a:gd name="connsiteY32" fmla="*/ 1696370 h 1703096"/>
                <a:gd name="connsiteX33" fmla="*/ 127999 w 884450"/>
                <a:gd name="connsiteY33" fmla="*/ 1695649 h 1703096"/>
                <a:gd name="connsiteX34" fmla="*/ 93746 w 884450"/>
                <a:gd name="connsiteY34" fmla="*/ 1637960 h 1703096"/>
                <a:gd name="connsiteX35" fmla="*/ 33893 w 884450"/>
                <a:gd name="connsiteY35" fmla="*/ 1449748 h 1703096"/>
                <a:gd name="connsiteX36" fmla="*/ 22715 w 884450"/>
                <a:gd name="connsiteY36" fmla="*/ 1174282 h 1703096"/>
                <a:gd name="connsiteX37" fmla="*/ 80766 w 884450"/>
                <a:gd name="connsiteY37" fmla="*/ 825260 h 1703096"/>
                <a:gd name="connsiteX38" fmla="*/ 146747 w 884450"/>
                <a:gd name="connsiteY38" fmla="*/ 509771 h 1703096"/>
                <a:gd name="connsiteX39" fmla="*/ 137735 w 884450"/>
                <a:gd name="connsiteY39" fmla="*/ 435136 h 1703096"/>
                <a:gd name="connsiteX40" fmla="*/ 96270 w 884450"/>
                <a:gd name="connsiteY40" fmla="*/ 281177 h 1703096"/>
                <a:gd name="connsiteX41" fmla="*/ 0 w 884450"/>
                <a:gd name="connsiteY41" fmla="*/ 326968 h 1703096"/>
                <a:gd name="connsiteX42" fmla="*/ 2793 w 884450"/>
                <a:gd name="connsiteY42" fmla="*/ 5502 h 1703096"/>
                <a:gd name="connsiteX0" fmla="*/ 696599 w 884450"/>
                <a:gd name="connsiteY0" fmla="*/ 0 h 1703096"/>
                <a:gd name="connsiteX1" fmla="*/ 884450 w 884450"/>
                <a:gd name="connsiteY1" fmla="*/ 781 h 1703096"/>
                <a:gd name="connsiteX2" fmla="*/ 883728 w 884450"/>
                <a:gd name="connsiteY2" fmla="*/ 131546 h 1703096"/>
                <a:gd name="connsiteX3" fmla="*/ 883007 w 884450"/>
                <a:gd name="connsiteY3" fmla="*/ 135512 h 1703096"/>
                <a:gd name="connsiteX4" fmla="*/ 864980 w 884450"/>
                <a:gd name="connsiteY4" fmla="*/ 152819 h 1703096"/>
                <a:gd name="connsiteX5" fmla="*/ 833250 w 884450"/>
                <a:gd name="connsiteY5" fmla="*/ 152819 h 1703096"/>
                <a:gd name="connsiteX6" fmla="*/ 815943 w 884450"/>
                <a:gd name="connsiteY6" fmla="*/ 169404 h 1703096"/>
                <a:gd name="connsiteX7" fmla="*/ 805848 w 884450"/>
                <a:gd name="connsiteY7" fmla="*/ 336704 h 1703096"/>
                <a:gd name="connsiteX8" fmla="*/ 830366 w 884450"/>
                <a:gd name="connsiteY8" fmla="*/ 1013832 h 1703096"/>
                <a:gd name="connsiteX9" fmla="*/ 835774 w 884450"/>
                <a:gd name="connsiteY9" fmla="*/ 1206010 h 1703096"/>
                <a:gd name="connsiteX10" fmla="*/ 802242 w 884450"/>
                <a:gd name="connsiteY10" fmla="*/ 1459843 h 1703096"/>
                <a:gd name="connsiteX11" fmla="*/ 673162 w 884450"/>
                <a:gd name="connsiteY11" fmla="*/ 1702499 h 1703096"/>
                <a:gd name="connsiteX12" fmla="*/ 591676 w 884450"/>
                <a:gd name="connsiteY12" fmla="*/ 1702860 h 1703096"/>
                <a:gd name="connsiteX13" fmla="*/ 749961 w 884450"/>
                <a:gd name="connsiteY13" fmla="*/ 1369343 h 1703096"/>
                <a:gd name="connsiteX14" fmla="*/ 763662 w 884450"/>
                <a:gd name="connsiteY14" fmla="*/ 1200241 h 1703096"/>
                <a:gd name="connsiteX15" fmla="*/ 751764 w 884450"/>
                <a:gd name="connsiteY15" fmla="*/ 909270 h 1703096"/>
                <a:gd name="connsiteX16" fmla="*/ 731933 w 884450"/>
                <a:gd name="connsiteY16" fmla="*/ 408455 h 1703096"/>
                <a:gd name="connsiteX17" fmla="*/ 744913 w 884450"/>
                <a:gd name="connsiteY17" fmla="*/ 167962 h 1703096"/>
                <a:gd name="connsiteX18" fmla="*/ 727246 w 884450"/>
                <a:gd name="connsiteY18" fmla="*/ 148492 h 1703096"/>
                <a:gd name="connsiteX19" fmla="*/ 709579 w 884450"/>
                <a:gd name="connsiteY19" fmla="*/ 148853 h 1703096"/>
                <a:gd name="connsiteX20" fmla="*/ 697680 w 884450"/>
                <a:gd name="connsiteY20" fmla="*/ 137315 h 1703096"/>
                <a:gd name="connsiteX21" fmla="*/ 696599 w 884450"/>
                <a:gd name="connsiteY21" fmla="*/ 0 h 1703096"/>
                <a:gd name="connsiteX22" fmla="*/ 2793 w 884450"/>
                <a:gd name="connsiteY22" fmla="*/ 5502 h 1703096"/>
                <a:gd name="connsiteX23" fmla="*/ 203717 w 884450"/>
                <a:gd name="connsiteY23" fmla="*/ 4268 h 1703096"/>
                <a:gd name="connsiteX24" fmla="*/ 202275 w 884450"/>
                <a:gd name="connsiteY24" fmla="*/ 86115 h 1703096"/>
                <a:gd name="connsiteX25" fmla="*/ 174977 w 884450"/>
                <a:gd name="connsiteY25" fmla="*/ 194085 h 1703096"/>
                <a:gd name="connsiteX26" fmla="*/ 226432 w 884450"/>
                <a:gd name="connsiteY26" fmla="*/ 315430 h 1703096"/>
                <a:gd name="connsiteX27" fmla="*/ 234725 w 884450"/>
                <a:gd name="connsiteY27" fmla="*/ 439823 h 1703096"/>
                <a:gd name="connsiteX28" fmla="*/ 212010 w 884450"/>
                <a:gd name="connsiteY28" fmla="*/ 516261 h 1703096"/>
                <a:gd name="connsiteX29" fmla="*/ 133768 w 884450"/>
                <a:gd name="connsiteY29" fmla="*/ 890522 h 1703096"/>
                <a:gd name="connsiteX30" fmla="*/ 89059 w 884450"/>
                <a:gd name="connsiteY30" fmla="*/ 1175724 h 1703096"/>
                <a:gd name="connsiteX31" fmla="*/ 99876 w 884450"/>
                <a:gd name="connsiteY31" fmla="*/ 1442177 h 1703096"/>
                <a:gd name="connsiteX32" fmla="*/ 212009 w 884450"/>
                <a:gd name="connsiteY32" fmla="*/ 1696370 h 1703096"/>
                <a:gd name="connsiteX33" fmla="*/ 127999 w 884450"/>
                <a:gd name="connsiteY33" fmla="*/ 1695649 h 1703096"/>
                <a:gd name="connsiteX34" fmla="*/ 93746 w 884450"/>
                <a:gd name="connsiteY34" fmla="*/ 1637960 h 1703096"/>
                <a:gd name="connsiteX35" fmla="*/ 33893 w 884450"/>
                <a:gd name="connsiteY35" fmla="*/ 1449748 h 1703096"/>
                <a:gd name="connsiteX36" fmla="*/ 22715 w 884450"/>
                <a:gd name="connsiteY36" fmla="*/ 1174282 h 1703096"/>
                <a:gd name="connsiteX37" fmla="*/ 80766 w 884450"/>
                <a:gd name="connsiteY37" fmla="*/ 825260 h 1703096"/>
                <a:gd name="connsiteX38" fmla="*/ 146747 w 884450"/>
                <a:gd name="connsiteY38" fmla="*/ 509771 h 1703096"/>
                <a:gd name="connsiteX39" fmla="*/ 137735 w 884450"/>
                <a:gd name="connsiteY39" fmla="*/ 435136 h 1703096"/>
                <a:gd name="connsiteX40" fmla="*/ 96270 w 884450"/>
                <a:gd name="connsiteY40" fmla="*/ 281177 h 1703096"/>
                <a:gd name="connsiteX41" fmla="*/ 0 w 884450"/>
                <a:gd name="connsiteY41" fmla="*/ 326968 h 1703096"/>
                <a:gd name="connsiteX42" fmla="*/ 2793 w 884450"/>
                <a:gd name="connsiteY42" fmla="*/ 5502 h 1703096"/>
                <a:gd name="connsiteX0" fmla="*/ 696599 w 884450"/>
                <a:gd name="connsiteY0" fmla="*/ 0 h 1703096"/>
                <a:gd name="connsiteX1" fmla="*/ 884450 w 884450"/>
                <a:gd name="connsiteY1" fmla="*/ 781 h 1703096"/>
                <a:gd name="connsiteX2" fmla="*/ 883728 w 884450"/>
                <a:gd name="connsiteY2" fmla="*/ 131546 h 1703096"/>
                <a:gd name="connsiteX3" fmla="*/ 883007 w 884450"/>
                <a:gd name="connsiteY3" fmla="*/ 135512 h 1703096"/>
                <a:gd name="connsiteX4" fmla="*/ 864980 w 884450"/>
                <a:gd name="connsiteY4" fmla="*/ 152819 h 1703096"/>
                <a:gd name="connsiteX5" fmla="*/ 833250 w 884450"/>
                <a:gd name="connsiteY5" fmla="*/ 152819 h 1703096"/>
                <a:gd name="connsiteX6" fmla="*/ 815943 w 884450"/>
                <a:gd name="connsiteY6" fmla="*/ 169404 h 1703096"/>
                <a:gd name="connsiteX7" fmla="*/ 805848 w 884450"/>
                <a:gd name="connsiteY7" fmla="*/ 336704 h 1703096"/>
                <a:gd name="connsiteX8" fmla="*/ 830366 w 884450"/>
                <a:gd name="connsiteY8" fmla="*/ 1013832 h 1703096"/>
                <a:gd name="connsiteX9" fmla="*/ 835774 w 884450"/>
                <a:gd name="connsiteY9" fmla="*/ 1206010 h 1703096"/>
                <a:gd name="connsiteX10" fmla="*/ 802242 w 884450"/>
                <a:gd name="connsiteY10" fmla="*/ 1459843 h 1703096"/>
                <a:gd name="connsiteX11" fmla="*/ 673162 w 884450"/>
                <a:gd name="connsiteY11" fmla="*/ 1702499 h 1703096"/>
                <a:gd name="connsiteX12" fmla="*/ 591676 w 884450"/>
                <a:gd name="connsiteY12" fmla="*/ 1702860 h 1703096"/>
                <a:gd name="connsiteX13" fmla="*/ 749961 w 884450"/>
                <a:gd name="connsiteY13" fmla="*/ 1369343 h 1703096"/>
                <a:gd name="connsiteX14" fmla="*/ 763662 w 884450"/>
                <a:gd name="connsiteY14" fmla="*/ 1200241 h 1703096"/>
                <a:gd name="connsiteX15" fmla="*/ 751764 w 884450"/>
                <a:gd name="connsiteY15" fmla="*/ 909270 h 1703096"/>
                <a:gd name="connsiteX16" fmla="*/ 731933 w 884450"/>
                <a:gd name="connsiteY16" fmla="*/ 408455 h 1703096"/>
                <a:gd name="connsiteX17" fmla="*/ 744913 w 884450"/>
                <a:gd name="connsiteY17" fmla="*/ 167962 h 1703096"/>
                <a:gd name="connsiteX18" fmla="*/ 727246 w 884450"/>
                <a:gd name="connsiteY18" fmla="*/ 148492 h 1703096"/>
                <a:gd name="connsiteX19" fmla="*/ 709579 w 884450"/>
                <a:gd name="connsiteY19" fmla="*/ 148853 h 1703096"/>
                <a:gd name="connsiteX20" fmla="*/ 697680 w 884450"/>
                <a:gd name="connsiteY20" fmla="*/ 137315 h 1703096"/>
                <a:gd name="connsiteX21" fmla="*/ 696599 w 884450"/>
                <a:gd name="connsiteY21" fmla="*/ 0 h 1703096"/>
                <a:gd name="connsiteX22" fmla="*/ 2793 w 884450"/>
                <a:gd name="connsiteY22" fmla="*/ 5502 h 1703096"/>
                <a:gd name="connsiteX23" fmla="*/ 203717 w 884450"/>
                <a:gd name="connsiteY23" fmla="*/ 4268 h 1703096"/>
                <a:gd name="connsiteX24" fmla="*/ 202275 w 884450"/>
                <a:gd name="connsiteY24" fmla="*/ 86115 h 1703096"/>
                <a:gd name="connsiteX25" fmla="*/ 174977 w 884450"/>
                <a:gd name="connsiteY25" fmla="*/ 194085 h 1703096"/>
                <a:gd name="connsiteX26" fmla="*/ 226432 w 884450"/>
                <a:gd name="connsiteY26" fmla="*/ 315430 h 1703096"/>
                <a:gd name="connsiteX27" fmla="*/ 234725 w 884450"/>
                <a:gd name="connsiteY27" fmla="*/ 439823 h 1703096"/>
                <a:gd name="connsiteX28" fmla="*/ 212010 w 884450"/>
                <a:gd name="connsiteY28" fmla="*/ 516261 h 1703096"/>
                <a:gd name="connsiteX29" fmla="*/ 133768 w 884450"/>
                <a:gd name="connsiteY29" fmla="*/ 890522 h 1703096"/>
                <a:gd name="connsiteX30" fmla="*/ 89059 w 884450"/>
                <a:gd name="connsiteY30" fmla="*/ 1175724 h 1703096"/>
                <a:gd name="connsiteX31" fmla="*/ 99876 w 884450"/>
                <a:gd name="connsiteY31" fmla="*/ 1442177 h 1703096"/>
                <a:gd name="connsiteX32" fmla="*/ 212009 w 884450"/>
                <a:gd name="connsiteY32" fmla="*/ 1696370 h 1703096"/>
                <a:gd name="connsiteX33" fmla="*/ 127999 w 884450"/>
                <a:gd name="connsiteY33" fmla="*/ 1695649 h 1703096"/>
                <a:gd name="connsiteX34" fmla="*/ 93746 w 884450"/>
                <a:gd name="connsiteY34" fmla="*/ 1637960 h 1703096"/>
                <a:gd name="connsiteX35" fmla="*/ 33893 w 884450"/>
                <a:gd name="connsiteY35" fmla="*/ 1449748 h 1703096"/>
                <a:gd name="connsiteX36" fmla="*/ 22715 w 884450"/>
                <a:gd name="connsiteY36" fmla="*/ 1174282 h 1703096"/>
                <a:gd name="connsiteX37" fmla="*/ 80766 w 884450"/>
                <a:gd name="connsiteY37" fmla="*/ 825260 h 1703096"/>
                <a:gd name="connsiteX38" fmla="*/ 146747 w 884450"/>
                <a:gd name="connsiteY38" fmla="*/ 509771 h 1703096"/>
                <a:gd name="connsiteX39" fmla="*/ 137735 w 884450"/>
                <a:gd name="connsiteY39" fmla="*/ 435136 h 1703096"/>
                <a:gd name="connsiteX40" fmla="*/ 96270 w 884450"/>
                <a:gd name="connsiteY40" fmla="*/ 281177 h 1703096"/>
                <a:gd name="connsiteX41" fmla="*/ 0 w 884450"/>
                <a:gd name="connsiteY41" fmla="*/ 326968 h 1703096"/>
                <a:gd name="connsiteX42" fmla="*/ 2793 w 884450"/>
                <a:gd name="connsiteY42" fmla="*/ 5502 h 1703096"/>
                <a:gd name="connsiteX0" fmla="*/ 696599 w 898609"/>
                <a:gd name="connsiteY0" fmla="*/ 0 h 1703096"/>
                <a:gd name="connsiteX1" fmla="*/ 884450 w 898609"/>
                <a:gd name="connsiteY1" fmla="*/ 781 h 1703096"/>
                <a:gd name="connsiteX2" fmla="*/ 883007 w 898609"/>
                <a:gd name="connsiteY2" fmla="*/ 135512 h 1703096"/>
                <a:gd name="connsiteX3" fmla="*/ 864980 w 898609"/>
                <a:gd name="connsiteY3" fmla="*/ 152819 h 1703096"/>
                <a:gd name="connsiteX4" fmla="*/ 833250 w 898609"/>
                <a:gd name="connsiteY4" fmla="*/ 152819 h 1703096"/>
                <a:gd name="connsiteX5" fmla="*/ 815943 w 898609"/>
                <a:gd name="connsiteY5" fmla="*/ 169404 h 1703096"/>
                <a:gd name="connsiteX6" fmla="*/ 805848 w 898609"/>
                <a:gd name="connsiteY6" fmla="*/ 336704 h 1703096"/>
                <a:gd name="connsiteX7" fmla="*/ 830366 w 898609"/>
                <a:gd name="connsiteY7" fmla="*/ 1013832 h 1703096"/>
                <a:gd name="connsiteX8" fmla="*/ 835774 w 898609"/>
                <a:gd name="connsiteY8" fmla="*/ 1206010 h 1703096"/>
                <a:gd name="connsiteX9" fmla="*/ 802242 w 898609"/>
                <a:gd name="connsiteY9" fmla="*/ 1459843 h 1703096"/>
                <a:gd name="connsiteX10" fmla="*/ 673162 w 898609"/>
                <a:gd name="connsiteY10" fmla="*/ 1702499 h 1703096"/>
                <a:gd name="connsiteX11" fmla="*/ 591676 w 898609"/>
                <a:gd name="connsiteY11" fmla="*/ 1702860 h 1703096"/>
                <a:gd name="connsiteX12" fmla="*/ 749961 w 898609"/>
                <a:gd name="connsiteY12" fmla="*/ 1369343 h 1703096"/>
                <a:gd name="connsiteX13" fmla="*/ 763662 w 898609"/>
                <a:gd name="connsiteY13" fmla="*/ 1200241 h 1703096"/>
                <a:gd name="connsiteX14" fmla="*/ 751764 w 898609"/>
                <a:gd name="connsiteY14" fmla="*/ 909270 h 1703096"/>
                <a:gd name="connsiteX15" fmla="*/ 731933 w 898609"/>
                <a:gd name="connsiteY15" fmla="*/ 408455 h 1703096"/>
                <a:gd name="connsiteX16" fmla="*/ 744913 w 898609"/>
                <a:gd name="connsiteY16" fmla="*/ 167962 h 1703096"/>
                <a:gd name="connsiteX17" fmla="*/ 727246 w 898609"/>
                <a:gd name="connsiteY17" fmla="*/ 148492 h 1703096"/>
                <a:gd name="connsiteX18" fmla="*/ 709579 w 898609"/>
                <a:gd name="connsiteY18" fmla="*/ 148853 h 1703096"/>
                <a:gd name="connsiteX19" fmla="*/ 697680 w 898609"/>
                <a:gd name="connsiteY19" fmla="*/ 137315 h 1703096"/>
                <a:gd name="connsiteX20" fmla="*/ 696599 w 898609"/>
                <a:gd name="connsiteY20" fmla="*/ 0 h 1703096"/>
                <a:gd name="connsiteX21" fmla="*/ 2793 w 898609"/>
                <a:gd name="connsiteY21" fmla="*/ 5502 h 1703096"/>
                <a:gd name="connsiteX22" fmla="*/ 203717 w 898609"/>
                <a:gd name="connsiteY22" fmla="*/ 4268 h 1703096"/>
                <a:gd name="connsiteX23" fmla="*/ 202275 w 898609"/>
                <a:gd name="connsiteY23" fmla="*/ 86115 h 1703096"/>
                <a:gd name="connsiteX24" fmla="*/ 174977 w 898609"/>
                <a:gd name="connsiteY24" fmla="*/ 194085 h 1703096"/>
                <a:gd name="connsiteX25" fmla="*/ 226432 w 898609"/>
                <a:gd name="connsiteY25" fmla="*/ 315430 h 1703096"/>
                <a:gd name="connsiteX26" fmla="*/ 234725 w 898609"/>
                <a:gd name="connsiteY26" fmla="*/ 439823 h 1703096"/>
                <a:gd name="connsiteX27" fmla="*/ 212010 w 898609"/>
                <a:gd name="connsiteY27" fmla="*/ 516261 h 1703096"/>
                <a:gd name="connsiteX28" fmla="*/ 133768 w 898609"/>
                <a:gd name="connsiteY28" fmla="*/ 890522 h 1703096"/>
                <a:gd name="connsiteX29" fmla="*/ 89059 w 898609"/>
                <a:gd name="connsiteY29" fmla="*/ 1175724 h 1703096"/>
                <a:gd name="connsiteX30" fmla="*/ 99876 w 898609"/>
                <a:gd name="connsiteY30" fmla="*/ 1442177 h 1703096"/>
                <a:gd name="connsiteX31" fmla="*/ 212009 w 898609"/>
                <a:gd name="connsiteY31" fmla="*/ 1696370 h 1703096"/>
                <a:gd name="connsiteX32" fmla="*/ 127999 w 898609"/>
                <a:gd name="connsiteY32" fmla="*/ 1695649 h 1703096"/>
                <a:gd name="connsiteX33" fmla="*/ 93746 w 898609"/>
                <a:gd name="connsiteY33" fmla="*/ 1637960 h 1703096"/>
                <a:gd name="connsiteX34" fmla="*/ 33893 w 898609"/>
                <a:gd name="connsiteY34" fmla="*/ 1449748 h 1703096"/>
                <a:gd name="connsiteX35" fmla="*/ 22715 w 898609"/>
                <a:gd name="connsiteY35" fmla="*/ 1174282 h 1703096"/>
                <a:gd name="connsiteX36" fmla="*/ 80766 w 898609"/>
                <a:gd name="connsiteY36" fmla="*/ 825260 h 1703096"/>
                <a:gd name="connsiteX37" fmla="*/ 146747 w 898609"/>
                <a:gd name="connsiteY37" fmla="*/ 509771 h 1703096"/>
                <a:gd name="connsiteX38" fmla="*/ 137735 w 898609"/>
                <a:gd name="connsiteY38" fmla="*/ 435136 h 1703096"/>
                <a:gd name="connsiteX39" fmla="*/ 96270 w 898609"/>
                <a:gd name="connsiteY39" fmla="*/ 281177 h 1703096"/>
                <a:gd name="connsiteX40" fmla="*/ 0 w 898609"/>
                <a:gd name="connsiteY40" fmla="*/ 326968 h 1703096"/>
                <a:gd name="connsiteX41" fmla="*/ 2793 w 898609"/>
                <a:gd name="connsiteY41" fmla="*/ 5502 h 1703096"/>
                <a:gd name="connsiteX0" fmla="*/ 696599 w 886808"/>
                <a:gd name="connsiteY0" fmla="*/ 0 h 1703096"/>
                <a:gd name="connsiteX1" fmla="*/ 884450 w 886808"/>
                <a:gd name="connsiteY1" fmla="*/ 781 h 1703096"/>
                <a:gd name="connsiteX2" fmla="*/ 883007 w 886808"/>
                <a:gd name="connsiteY2" fmla="*/ 135512 h 1703096"/>
                <a:gd name="connsiteX3" fmla="*/ 864980 w 886808"/>
                <a:gd name="connsiteY3" fmla="*/ 152819 h 1703096"/>
                <a:gd name="connsiteX4" fmla="*/ 833250 w 886808"/>
                <a:gd name="connsiteY4" fmla="*/ 152819 h 1703096"/>
                <a:gd name="connsiteX5" fmla="*/ 815943 w 886808"/>
                <a:gd name="connsiteY5" fmla="*/ 169404 h 1703096"/>
                <a:gd name="connsiteX6" fmla="*/ 805848 w 886808"/>
                <a:gd name="connsiteY6" fmla="*/ 336704 h 1703096"/>
                <a:gd name="connsiteX7" fmla="*/ 830366 w 886808"/>
                <a:gd name="connsiteY7" fmla="*/ 1013832 h 1703096"/>
                <a:gd name="connsiteX8" fmla="*/ 835774 w 886808"/>
                <a:gd name="connsiteY8" fmla="*/ 1206010 h 1703096"/>
                <a:gd name="connsiteX9" fmla="*/ 802242 w 886808"/>
                <a:gd name="connsiteY9" fmla="*/ 1459843 h 1703096"/>
                <a:gd name="connsiteX10" fmla="*/ 673162 w 886808"/>
                <a:gd name="connsiteY10" fmla="*/ 1702499 h 1703096"/>
                <a:gd name="connsiteX11" fmla="*/ 591676 w 886808"/>
                <a:gd name="connsiteY11" fmla="*/ 1702860 h 1703096"/>
                <a:gd name="connsiteX12" fmla="*/ 749961 w 886808"/>
                <a:gd name="connsiteY12" fmla="*/ 1369343 h 1703096"/>
                <a:gd name="connsiteX13" fmla="*/ 763662 w 886808"/>
                <a:gd name="connsiteY13" fmla="*/ 1200241 h 1703096"/>
                <a:gd name="connsiteX14" fmla="*/ 751764 w 886808"/>
                <a:gd name="connsiteY14" fmla="*/ 909270 h 1703096"/>
                <a:gd name="connsiteX15" fmla="*/ 731933 w 886808"/>
                <a:gd name="connsiteY15" fmla="*/ 408455 h 1703096"/>
                <a:gd name="connsiteX16" fmla="*/ 744913 w 886808"/>
                <a:gd name="connsiteY16" fmla="*/ 167962 h 1703096"/>
                <a:gd name="connsiteX17" fmla="*/ 727246 w 886808"/>
                <a:gd name="connsiteY17" fmla="*/ 148492 h 1703096"/>
                <a:gd name="connsiteX18" fmla="*/ 709579 w 886808"/>
                <a:gd name="connsiteY18" fmla="*/ 148853 h 1703096"/>
                <a:gd name="connsiteX19" fmla="*/ 697680 w 886808"/>
                <a:gd name="connsiteY19" fmla="*/ 137315 h 1703096"/>
                <a:gd name="connsiteX20" fmla="*/ 696599 w 886808"/>
                <a:gd name="connsiteY20" fmla="*/ 0 h 1703096"/>
                <a:gd name="connsiteX21" fmla="*/ 2793 w 886808"/>
                <a:gd name="connsiteY21" fmla="*/ 5502 h 1703096"/>
                <a:gd name="connsiteX22" fmla="*/ 203717 w 886808"/>
                <a:gd name="connsiteY22" fmla="*/ 4268 h 1703096"/>
                <a:gd name="connsiteX23" fmla="*/ 202275 w 886808"/>
                <a:gd name="connsiteY23" fmla="*/ 86115 h 1703096"/>
                <a:gd name="connsiteX24" fmla="*/ 174977 w 886808"/>
                <a:gd name="connsiteY24" fmla="*/ 194085 h 1703096"/>
                <a:gd name="connsiteX25" fmla="*/ 226432 w 886808"/>
                <a:gd name="connsiteY25" fmla="*/ 315430 h 1703096"/>
                <a:gd name="connsiteX26" fmla="*/ 234725 w 886808"/>
                <a:gd name="connsiteY26" fmla="*/ 439823 h 1703096"/>
                <a:gd name="connsiteX27" fmla="*/ 212010 w 886808"/>
                <a:gd name="connsiteY27" fmla="*/ 516261 h 1703096"/>
                <a:gd name="connsiteX28" fmla="*/ 133768 w 886808"/>
                <a:gd name="connsiteY28" fmla="*/ 890522 h 1703096"/>
                <a:gd name="connsiteX29" fmla="*/ 89059 w 886808"/>
                <a:gd name="connsiteY29" fmla="*/ 1175724 h 1703096"/>
                <a:gd name="connsiteX30" fmla="*/ 99876 w 886808"/>
                <a:gd name="connsiteY30" fmla="*/ 1442177 h 1703096"/>
                <a:gd name="connsiteX31" fmla="*/ 212009 w 886808"/>
                <a:gd name="connsiteY31" fmla="*/ 1696370 h 1703096"/>
                <a:gd name="connsiteX32" fmla="*/ 127999 w 886808"/>
                <a:gd name="connsiteY32" fmla="*/ 1695649 h 1703096"/>
                <a:gd name="connsiteX33" fmla="*/ 93746 w 886808"/>
                <a:gd name="connsiteY33" fmla="*/ 1637960 h 1703096"/>
                <a:gd name="connsiteX34" fmla="*/ 33893 w 886808"/>
                <a:gd name="connsiteY34" fmla="*/ 1449748 h 1703096"/>
                <a:gd name="connsiteX35" fmla="*/ 22715 w 886808"/>
                <a:gd name="connsiteY35" fmla="*/ 1174282 h 1703096"/>
                <a:gd name="connsiteX36" fmla="*/ 80766 w 886808"/>
                <a:gd name="connsiteY36" fmla="*/ 825260 h 1703096"/>
                <a:gd name="connsiteX37" fmla="*/ 146747 w 886808"/>
                <a:gd name="connsiteY37" fmla="*/ 509771 h 1703096"/>
                <a:gd name="connsiteX38" fmla="*/ 137735 w 886808"/>
                <a:gd name="connsiteY38" fmla="*/ 435136 h 1703096"/>
                <a:gd name="connsiteX39" fmla="*/ 96270 w 886808"/>
                <a:gd name="connsiteY39" fmla="*/ 281177 h 1703096"/>
                <a:gd name="connsiteX40" fmla="*/ 0 w 886808"/>
                <a:gd name="connsiteY40" fmla="*/ 326968 h 1703096"/>
                <a:gd name="connsiteX41" fmla="*/ 2793 w 886808"/>
                <a:gd name="connsiteY41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64980 w 886260"/>
                <a:gd name="connsiteY3" fmla="*/ 152819 h 1703096"/>
                <a:gd name="connsiteX4" fmla="*/ 833250 w 886260"/>
                <a:gd name="connsiteY4" fmla="*/ 152819 h 1703096"/>
                <a:gd name="connsiteX5" fmla="*/ 815943 w 886260"/>
                <a:gd name="connsiteY5" fmla="*/ 169404 h 1703096"/>
                <a:gd name="connsiteX6" fmla="*/ 805848 w 886260"/>
                <a:gd name="connsiteY6" fmla="*/ 336704 h 1703096"/>
                <a:gd name="connsiteX7" fmla="*/ 830366 w 886260"/>
                <a:gd name="connsiteY7" fmla="*/ 1013832 h 1703096"/>
                <a:gd name="connsiteX8" fmla="*/ 835774 w 886260"/>
                <a:gd name="connsiteY8" fmla="*/ 1206010 h 1703096"/>
                <a:gd name="connsiteX9" fmla="*/ 802242 w 886260"/>
                <a:gd name="connsiteY9" fmla="*/ 1459843 h 1703096"/>
                <a:gd name="connsiteX10" fmla="*/ 673162 w 886260"/>
                <a:gd name="connsiteY10" fmla="*/ 1702499 h 1703096"/>
                <a:gd name="connsiteX11" fmla="*/ 591676 w 886260"/>
                <a:gd name="connsiteY11" fmla="*/ 1702860 h 1703096"/>
                <a:gd name="connsiteX12" fmla="*/ 749961 w 886260"/>
                <a:gd name="connsiteY12" fmla="*/ 1369343 h 1703096"/>
                <a:gd name="connsiteX13" fmla="*/ 763662 w 886260"/>
                <a:gd name="connsiteY13" fmla="*/ 1200241 h 1703096"/>
                <a:gd name="connsiteX14" fmla="*/ 751764 w 886260"/>
                <a:gd name="connsiteY14" fmla="*/ 909270 h 1703096"/>
                <a:gd name="connsiteX15" fmla="*/ 731933 w 886260"/>
                <a:gd name="connsiteY15" fmla="*/ 408455 h 1703096"/>
                <a:gd name="connsiteX16" fmla="*/ 744913 w 886260"/>
                <a:gd name="connsiteY16" fmla="*/ 167962 h 1703096"/>
                <a:gd name="connsiteX17" fmla="*/ 727246 w 886260"/>
                <a:gd name="connsiteY17" fmla="*/ 148492 h 1703096"/>
                <a:gd name="connsiteX18" fmla="*/ 709579 w 886260"/>
                <a:gd name="connsiteY18" fmla="*/ 148853 h 1703096"/>
                <a:gd name="connsiteX19" fmla="*/ 697680 w 886260"/>
                <a:gd name="connsiteY19" fmla="*/ 137315 h 1703096"/>
                <a:gd name="connsiteX20" fmla="*/ 696599 w 886260"/>
                <a:gd name="connsiteY20" fmla="*/ 0 h 1703096"/>
                <a:gd name="connsiteX21" fmla="*/ 2793 w 886260"/>
                <a:gd name="connsiteY21" fmla="*/ 5502 h 1703096"/>
                <a:gd name="connsiteX22" fmla="*/ 203717 w 886260"/>
                <a:gd name="connsiteY22" fmla="*/ 4268 h 1703096"/>
                <a:gd name="connsiteX23" fmla="*/ 202275 w 886260"/>
                <a:gd name="connsiteY23" fmla="*/ 86115 h 1703096"/>
                <a:gd name="connsiteX24" fmla="*/ 174977 w 886260"/>
                <a:gd name="connsiteY24" fmla="*/ 194085 h 1703096"/>
                <a:gd name="connsiteX25" fmla="*/ 226432 w 886260"/>
                <a:gd name="connsiteY25" fmla="*/ 315430 h 1703096"/>
                <a:gd name="connsiteX26" fmla="*/ 234725 w 886260"/>
                <a:gd name="connsiteY26" fmla="*/ 439823 h 1703096"/>
                <a:gd name="connsiteX27" fmla="*/ 212010 w 886260"/>
                <a:gd name="connsiteY27" fmla="*/ 516261 h 1703096"/>
                <a:gd name="connsiteX28" fmla="*/ 133768 w 886260"/>
                <a:gd name="connsiteY28" fmla="*/ 890522 h 1703096"/>
                <a:gd name="connsiteX29" fmla="*/ 89059 w 886260"/>
                <a:gd name="connsiteY29" fmla="*/ 1175724 h 1703096"/>
                <a:gd name="connsiteX30" fmla="*/ 99876 w 886260"/>
                <a:gd name="connsiteY30" fmla="*/ 1442177 h 1703096"/>
                <a:gd name="connsiteX31" fmla="*/ 212009 w 886260"/>
                <a:gd name="connsiteY31" fmla="*/ 1696370 h 1703096"/>
                <a:gd name="connsiteX32" fmla="*/ 127999 w 886260"/>
                <a:gd name="connsiteY32" fmla="*/ 1695649 h 1703096"/>
                <a:gd name="connsiteX33" fmla="*/ 93746 w 886260"/>
                <a:gd name="connsiteY33" fmla="*/ 1637960 h 1703096"/>
                <a:gd name="connsiteX34" fmla="*/ 33893 w 886260"/>
                <a:gd name="connsiteY34" fmla="*/ 1449748 h 1703096"/>
                <a:gd name="connsiteX35" fmla="*/ 22715 w 886260"/>
                <a:gd name="connsiteY35" fmla="*/ 1174282 h 1703096"/>
                <a:gd name="connsiteX36" fmla="*/ 80766 w 886260"/>
                <a:gd name="connsiteY36" fmla="*/ 825260 h 1703096"/>
                <a:gd name="connsiteX37" fmla="*/ 146747 w 886260"/>
                <a:gd name="connsiteY37" fmla="*/ 509771 h 1703096"/>
                <a:gd name="connsiteX38" fmla="*/ 137735 w 886260"/>
                <a:gd name="connsiteY38" fmla="*/ 435136 h 1703096"/>
                <a:gd name="connsiteX39" fmla="*/ 96270 w 886260"/>
                <a:gd name="connsiteY39" fmla="*/ 281177 h 1703096"/>
                <a:gd name="connsiteX40" fmla="*/ 0 w 886260"/>
                <a:gd name="connsiteY40" fmla="*/ 326968 h 1703096"/>
                <a:gd name="connsiteX41" fmla="*/ 2793 w 886260"/>
                <a:gd name="connsiteY41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64980 w 886260"/>
                <a:gd name="connsiteY3" fmla="*/ 152819 h 1703096"/>
                <a:gd name="connsiteX4" fmla="*/ 833250 w 886260"/>
                <a:gd name="connsiteY4" fmla="*/ 152819 h 1703096"/>
                <a:gd name="connsiteX5" fmla="*/ 815943 w 886260"/>
                <a:gd name="connsiteY5" fmla="*/ 169404 h 1703096"/>
                <a:gd name="connsiteX6" fmla="*/ 805848 w 886260"/>
                <a:gd name="connsiteY6" fmla="*/ 336704 h 1703096"/>
                <a:gd name="connsiteX7" fmla="*/ 830366 w 886260"/>
                <a:gd name="connsiteY7" fmla="*/ 1013832 h 1703096"/>
                <a:gd name="connsiteX8" fmla="*/ 835774 w 886260"/>
                <a:gd name="connsiteY8" fmla="*/ 1206010 h 1703096"/>
                <a:gd name="connsiteX9" fmla="*/ 802242 w 886260"/>
                <a:gd name="connsiteY9" fmla="*/ 1459843 h 1703096"/>
                <a:gd name="connsiteX10" fmla="*/ 673162 w 886260"/>
                <a:gd name="connsiteY10" fmla="*/ 1702499 h 1703096"/>
                <a:gd name="connsiteX11" fmla="*/ 591676 w 886260"/>
                <a:gd name="connsiteY11" fmla="*/ 1702860 h 1703096"/>
                <a:gd name="connsiteX12" fmla="*/ 749961 w 886260"/>
                <a:gd name="connsiteY12" fmla="*/ 1369343 h 1703096"/>
                <a:gd name="connsiteX13" fmla="*/ 763662 w 886260"/>
                <a:gd name="connsiteY13" fmla="*/ 1200241 h 1703096"/>
                <a:gd name="connsiteX14" fmla="*/ 751764 w 886260"/>
                <a:gd name="connsiteY14" fmla="*/ 909270 h 1703096"/>
                <a:gd name="connsiteX15" fmla="*/ 731933 w 886260"/>
                <a:gd name="connsiteY15" fmla="*/ 408455 h 1703096"/>
                <a:gd name="connsiteX16" fmla="*/ 744913 w 886260"/>
                <a:gd name="connsiteY16" fmla="*/ 167962 h 1703096"/>
                <a:gd name="connsiteX17" fmla="*/ 709579 w 886260"/>
                <a:gd name="connsiteY17" fmla="*/ 148853 h 1703096"/>
                <a:gd name="connsiteX18" fmla="*/ 697680 w 886260"/>
                <a:gd name="connsiteY18" fmla="*/ 137315 h 1703096"/>
                <a:gd name="connsiteX19" fmla="*/ 696599 w 886260"/>
                <a:gd name="connsiteY19" fmla="*/ 0 h 1703096"/>
                <a:gd name="connsiteX20" fmla="*/ 2793 w 886260"/>
                <a:gd name="connsiteY20" fmla="*/ 5502 h 1703096"/>
                <a:gd name="connsiteX21" fmla="*/ 203717 w 886260"/>
                <a:gd name="connsiteY21" fmla="*/ 4268 h 1703096"/>
                <a:gd name="connsiteX22" fmla="*/ 202275 w 886260"/>
                <a:gd name="connsiteY22" fmla="*/ 86115 h 1703096"/>
                <a:gd name="connsiteX23" fmla="*/ 174977 w 886260"/>
                <a:gd name="connsiteY23" fmla="*/ 194085 h 1703096"/>
                <a:gd name="connsiteX24" fmla="*/ 226432 w 886260"/>
                <a:gd name="connsiteY24" fmla="*/ 315430 h 1703096"/>
                <a:gd name="connsiteX25" fmla="*/ 234725 w 886260"/>
                <a:gd name="connsiteY25" fmla="*/ 439823 h 1703096"/>
                <a:gd name="connsiteX26" fmla="*/ 212010 w 886260"/>
                <a:gd name="connsiteY26" fmla="*/ 516261 h 1703096"/>
                <a:gd name="connsiteX27" fmla="*/ 133768 w 886260"/>
                <a:gd name="connsiteY27" fmla="*/ 890522 h 1703096"/>
                <a:gd name="connsiteX28" fmla="*/ 89059 w 886260"/>
                <a:gd name="connsiteY28" fmla="*/ 1175724 h 1703096"/>
                <a:gd name="connsiteX29" fmla="*/ 99876 w 886260"/>
                <a:gd name="connsiteY29" fmla="*/ 1442177 h 1703096"/>
                <a:gd name="connsiteX30" fmla="*/ 212009 w 886260"/>
                <a:gd name="connsiteY30" fmla="*/ 1696370 h 1703096"/>
                <a:gd name="connsiteX31" fmla="*/ 127999 w 886260"/>
                <a:gd name="connsiteY31" fmla="*/ 1695649 h 1703096"/>
                <a:gd name="connsiteX32" fmla="*/ 93746 w 886260"/>
                <a:gd name="connsiteY32" fmla="*/ 1637960 h 1703096"/>
                <a:gd name="connsiteX33" fmla="*/ 33893 w 886260"/>
                <a:gd name="connsiteY33" fmla="*/ 1449748 h 1703096"/>
                <a:gd name="connsiteX34" fmla="*/ 22715 w 886260"/>
                <a:gd name="connsiteY34" fmla="*/ 1174282 h 1703096"/>
                <a:gd name="connsiteX35" fmla="*/ 80766 w 886260"/>
                <a:gd name="connsiteY35" fmla="*/ 825260 h 1703096"/>
                <a:gd name="connsiteX36" fmla="*/ 146747 w 886260"/>
                <a:gd name="connsiteY36" fmla="*/ 509771 h 1703096"/>
                <a:gd name="connsiteX37" fmla="*/ 137735 w 886260"/>
                <a:gd name="connsiteY37" fmla="*/ 435136 h 1703096"/>
                <a:gd name="connsiteX38" fmla="*/ 96270 w 886260"/>
                <a:gd name="connsiteY38" fmla="*/ 281177 h 1703096"/>
                <a:gd name="connsiteX39" fmla="*/ 0 w 886260"/>
                <a:gd name="connsiteY39" fmla="*/ 326968 h 1703096"/>
                <a:gd name="connsiteX40" fmla="*/ 2793 w 886260"/>
                <a:gd name="connsiteY40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64980 w 886260"/>
                <a:gd name="connsiteY3" fmla="*/ 152819 h 1703096"/>
                <a:gd name="connsiteX4" fmla="*/ 833250 w 886260"/>
                <a:gd name="connsiteY4" fmla="*/ 152819 h 1703096"/>
                <a:gd name="connsiteX5" fmla="*/ 815943 w 886260"/>
                <a:gd name="connsiteY5" fmla="*/ 169404 h 1703096"/>
                <a:gd name="connsiteX6" fmla="*/ 805848 w 886260"/>
                <a:gd name="connsiteY6" fmla="*/ 336704 h 1703096"/>
                <a:gd name="connsiteX7" fmla="*/ 830366 w 886260"/>
                <a:gd name="connsiteY7" fmla="*/ 1013832 h 1703096"/>
                <a:gd name="connsiteX8" fmla="*/ 835774 w 886260"/>
                <a:gd name="connsiteY8" fmla="*/ 1206010 h 1703096"/>
                <a:gd name="connsiteX9" fmla="*/ 802242 w 886260"/>
                <a:gd name="connsiteY9" fmla="*/ 1459843 h 1703096"/>
                <a:gd name="connsiteX10" fmla="*/ 673162 w 886260"/>
                <a:gd name="connsiteY10" fmla="*/ 1702499 h 1703096"/>
                <a:gd name="connsiteX11" fmla="*/ 591676 w 886260"/>
                <a:gd name="connsiteY11" fmla="*/ 1702860 h 1703096"/>
                <a:gd name="connsiteX12" fmla="*/ 749961 w 886260"/>
                <a:gd name="connsiteY12" fmla="*/ 1369343 h 1703096"/>
                <a:gd name="connsiteX13" fmla="*/ 763662 w 886260"/>
                <a:gd name="connsiteY13" fmla="*/ 1200241 h 1703096"/>
                <a:gd name="connsiteX14" fmla="*/ 751764 w 886260"/>
                <a:gd name="connsiteY14" fmla="*/ 909270 h 1703096"/>
                <a:gd name="connsiteX15" fmla="*/ 731933 w 886260"/>
                <a:gd name="connsiteY15" fmla="*/ 408455 h 1703096"/>
                <a:gd name="connsiteX16" fmla="*/ 744913 w 886260"/>
                <a:gd name="connsiteY16" fmla="*/ 167962 h 1703096"/>
                <a:gd name="connsiteX17" fmla="*/ 697680 w 886260"/>
                <a:gd name="connsiteY17" fmla="*/ 137315 h 1703096"/>
                <a:gd name="connsiteX18" fmla="*/ 696599 w 886260"/>
                <a:gd name="connsiteY18" fmla="*/ 0 h 1703096"/>
                <a:gd name="connsiteX19" fmla="*/ 2793 w 886260"/>
                <a:gd name="connsiteY19" fmla="*/ 5502 h 1703096"/>
                <a:gd name="connsiteX20" fmla="*/ 203717 w 886260"/>
                <a:gd name="connsiteY20" fmla="*/ 4268 h 1703096"/>
                <a:gd name="connsiteX21" fmla="*/ 202275 w 886260"/>
                <a:gd name="connsiteY21" fmla="*/ 86115 h 1703096"/>
                <a:gd name="connsiteX22" fmla="*/ 174977 w 886260"/>
                <a:gd name="connsiteY22" fmla="*/ 194085 h 1703096"/>
                <a:gd name="connsiteX23" fmla="*/ 226432 w 886260"/>
                <a:gd name="connsiteY23" fmla="*/ 315430 h 1703096"/>
                <a:gd name="connsiteX24" fmla="*/ 234725 w 886260"/>
                <a:gd name="connsiteY24" fmla="*/ 439823 h 1703096"/>
                <a:gd name="connsiteX25" fmla="*/ 212010 w 886260"/>
                <a:gd name="connsiteY25" fmla="*/ 516261 h 1703096"/>
                <a:gd name="connsiteX26" fmla="*/ 133768 w 886260"/>
                <a:gd name="connsiteY26" fmla="*/ 890522 h 1703096"/>
                <a:gd name="connsiteX27" fmla="*/ 89059 w 886260"/>
                <a:gd name="connsiteY27" fmla="*/ 1175724 h 1703096"/>
                <a:gd name="connsiteX28" fmla="*/ 99876 w 886260"/>
                <a:gd name="connsiteY28" fmla="*/ 1442177 h 1703096"/>
                <a:gd name="connsiteX29" fmla="*/ 212009 w 886260"/>
                <a:gd name="connsiteY29" fmla="*/ 1696370 h 1703096"/>
                <a:gd name="connsiteX30" fmla="*/ 127999 w 886260"/>
                <a:gd name="connsiteY30" fmla="*/ 1695649 h 1703096"/>
                <a:gd name="connsiteX31" fmla="*/ 93746 w 886260"/>
                <a:gd name="connsiteY31" fmla="*/ 1637960 h 1703096"/>
                <a:gd name="connsiteX32" fmla="*/ 33893 w 886260"/>
                <a:gd name="connsiteY32" fmla="*/ 1449748 h 1703096"/>
                <a:gd name="connsiteX33" fmla="*/ 22715 w 886260"/>
                <a:gd name="connsiteY33" fmla="*/ 1174282 h 1703096"/>
                <a:gd name="connsiteX34" fmla="*/ 80766 w 886260"/>
                <a:gd name="connsiteY34" fmla="*/ 825260 h 1703096"/>
                <a:gd name="connsiteX35" fmla="*/ 146747 w 886260"/>
                <a:gd name="connsiteY35" fmla="*/ 509771 h 1703096"/>
                <a:gd name="connsiteX36" fmla="*/ 137735 w 886260"/>
                <a:gd name="connsiteY36" fmla="*/ 435136 h 1703096"/>
                <a:gd name="connsiteX37" fmla="*/ 96270 w 886260"/>
                <a:gd name="connsiteY37" fmla="*/ 281177 h 1703096"/>
                <a:gd name="connsiteX38" fmla="*/ 0 w 886260"/>
                <a:gd name="connsiteY38" fmla="*/ 326968 h 1703096"/>
                <a:gd name="connsiteX39" fmla="*/ 2793 w 886260"/>
                <a:gd name="connsiteY39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64980 w 886260"/>
                <a:gd name="connsiteY3" fmla="*/ 152819 h 1703096"/>
                <a:gd name="connsiteX4" fmla="*/ 815943 w 886260"/>
                <a:gd name="connsiteY4" fmla="*/ 169404 h 1703096"/>
                <a:gd name="connsiteX5" fmla="*/ 805848 w 886260"/>
                <a:gd name="connsiteY5" fmla="*/ 336704 h 1703096"/>
                <a:gd name="connsiteX6" fmla="*/ 830366 w 886260"/>
                <a:gd name="connsiteY6" fmla="*/ 1013832 h 1703096"/>
                <a:gd name="connsiteX7" fmla="*/ 835774 w 886260"/>
                <a:gd name="connsiteY7" fmla="*/ 1206010 h 1703096"/>
                <a:gd name="connsiteX8" fmla="*/ 802242 w 886260"/>
                <a:gd name="connsiteY8" fmla="*/ 1459843 h 1703096"/>
                <a:gd name="connsiteX9" fmla="*/ 673162 w 886260"/>
                <a:gd name="connsiteY9" fmla="*/ 1702499 h 1703096"/>
                <a:gd name="connsiteX10" fmla="*/ 591676 w 886260"/>
                <a:gd name="connsiteY10" fmla="*/ 1702860 h 1703096"/>
                <a:gd name="connsiteX11" fmla="*/ 749961 w 886260"/>
                <a:gd name="connsiteY11" fmla="*/ 1369343 h 1703096"/>
                <a:gd name="connsiteX12" fmla="*/ 763662 w 886260"/>
                <a:gd name="connsiteY12" fmla="*/ 1200241 h 1703096"/>
                <a:gd name="connsiteX13" fmla="*/ 751764 w 886260"/>
                <a:gd name="connsiteY13" fmla="*/ 909270 h 1703096"/>
                <a:gd name="connsiteX14" fmla="*/ 731933 w 886260"/>
                <a:gd name="connsiteY14" fmla="*/ 408455 h 1703096"/>
                <a:gd name="connsiteX15" fmla="*/ 744913 w 886260"/>
                <a:gd name="connsiteY15" fmla="*/ 167962 h 1703096"/>
                <a:gd name="connsiteX16" fmla="*/ 697680 w 886260"/>
                <a:gd name="connsiteY16" fmla="*/ 137315 h 1703096"/>
                <a:gd name="connsiteX17" fmla="*/ 696599 w 886260"/>
                <a:gd name="connsiteY17" fmla="*/ 0 h 1703096"/>
                <a:gd name="connsiteX18" fmla="*/ 2793 w 886260"/>
                <a:gd name="connsiteY18" fmla="*/ 5502 h 1703096"/>
                <a:gd name="connsiteX19" fmla="*/ 203717 w 886260"/>
                <a:gd name="connsiteY19" fmla="*/ 4268 h 1703096"/>
                <a:gd name="connsiteX20" fmla="*/ 202275 w 886260"/>
                <a:gd name="connsiteY20" fmla="*/ 86115 h 1703096"/>
                <a:gd name="connsiteX21" fmla="*/ 174977 w 886260"/>
                <a:gd name="connsiteY21" fmla="*/ 194085 h 1703096"/>
                <a:gd name="connsiteX22" fmla="*/ 226432 w 886260"/>
                <a:gd name="connsiteY22" fmla="*/ 315430 h 1703096"/>
                <a:gd name="connsiteX23" fmla="*/ 234725 w 886260"/>
                <a:gd name="connsiteY23" fmla="*/ 439823 h 1703096"/>
                <a:gd name="connsiteX24" fmla="*/ 212010 w 886260"/>
                <a:gd name="connsiteY24" fmla="*/ 516261 h 1703096"/>
                <a:gd name="connsiteX25" fmla="*/ 133768 w 886260"/>
                <a:gd name="connsiteY25" fmla="*/ 890522 h 1703096"/>
                <a:gd name="connsiteX26" fmla="*/ 89059 w 886260"/>
                <a:gd name="connsiteY26" fmla="*/ 1175724 h 1703096"/>
                <a:gd name="connsiteX27" fmla="*/ 99876 w 886260"/>
                <a:gd name="connsiteY27" fmla="*/ 1442177 h 1703096"/>
                <a:gd name="connsiteX28" fmla="*/ 212009 w 886260"/>
                <a:gd name="connsiteY28" fmla="*/ 1696370 h 1703096"/>
                <a:gd name="connsiteX29" fmla="*/ 127999 w 886260"/>
                <a:gd name="connsiteY29" fmla="*/ 1695649 h 1703096"/>
                <a:gd name="connsiteX30" fmla="*/ 93746 w 886260"/>
                <a:gd name="connsiteY30" fmla="*/ 1637960 h 1703096"/>
                <a:gd name="connsiteX31" fmla="*/ 33893 w 886260"/>
                <a:gd name="connsiteY31" fmla="*/ 1449748 h 1703096"/>
                <a:gd name="connsiteX32" fmla="*/ 22715 w 886260"/>
                <a:gd name="connsiteY32" fmla="*/ 1174282 h 1703096"/>
                <a:gd name="connsiteX33" fmla="*/ 80766 w 886260"/>
                <a:gd name="connsiteY33" fmla="*/ 825260 h 1703096"/>
                <a:gd name="connsiteX34" fmla="*/ 146747 w 886260"/>
                <a:gd name="connsiteY34" fmla="*/ 509771 h 1703096"/>
                <a:gd name="connsiteX35" fmla="*/ 137735 w 886260"/>
                <a:gd name="connsiteY35" fmla="*/ 435136 h 1703096"/>
                <a:gd name="connsiteX36" fmla="*/ 96270 w 886260"/>
                <a:gd name="connsiteY36" fmla="*/ 281177 h 1703096"/>
                <a:gd name="connsiteX37" fmla="*/ 0 w 886260"/>
                <a:gd name="connsiteY37" fmla="*/ 326968 h 1703096"/>
                <a:gd name="connsiteX38" fmla="*/ 2793 w 886260"/>
                <a:gd name="connsiteY38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15943 w 886260"/>
                <a:gd name="connsiteY3" fmla="*/ 169404 h 1703096"/>
                <a:gd name="connsiteX4" fmla="*/ 805848 w 886260"/>
                <a:gd name="connsiteY4" fmla="*/ 336704 h 1703096"/>
                <a:gd name="connsiteX5" fmla="*/ 830366 w 886260"/>
                <a:gd name="connsiteY5" fmla="*/ 1013832 h 1703096"/>
                <a:gd name="connsiteX6" fmla="*/ 835774 w 886260"/>
                <a:gd name="connsiteY6" fmla="*/ 1206010 h 1703096"/>
                <a:gd name="connsiteX7" fmla="*/ 802242 w 886260"/>
                <a:gd name="connsiteY7" fmla="*/ 1459843 h 1703096"/>
                <a:gd name="connsiteX8" fmla="*/ 673162 w 886260"/>
                <a:gd name="connsiteY8" fmla="*/ 1702499 h 1703096"/>
                <a:gd name="connsiteX9" fmla="*/ 591676 w 886260"/>
                <a:gd name="connsiteY9" fmla="*/ 1702860 h 1703096"/>
                <a:gd name="connsiteX10" fmla="*/ 749961 w 886260"/>
                <a:gd name="connsiteY10" fmla="*/ 1369343 h 1703096"/>
                <a:gd name="connsiteX11" fmla="*/ 763662 w 886260"/>
                <a:gd name="connsiteY11" fmla="*/ 1200241 h 1703096"/>
                <a:gd name="connsiteX12" fmla="*/ 751764 w 886260"/>
                <a:gd name="connsiteY12" fmla="*/ 909270 h 1703096"/>
                <a:gd name="connsiteX13" fmla="*/ 731933 w 886260"/>
                <a:gd name="connsiteY13" fmla="*/ 408455 h 1703096"/>
                <a:gd name="connsiteX14" fmla="*/ 744913 w 886260"/>
                <a:gd name="connsiteY14" fmla="*/ 167962 h 1703096"/>
                <a:gd name="connsiteX15" fmla="*/ 697680 w 886260"/>
                <a:gd name="connsiteY15" fmla="*/ 137315 h 1703096"/>
                <a:gd name="connsiteX16" fmla="*/ 696599 w 886260"/>
                <a:gd name="connsiteY16" fmla="*/ 0 h 1703096"/>
                <a:gd name="connsiteX17" fmla="*/ 2793 w 886260"/>
                <a:gd name="connsiteY17" fmla="*/ 5502 h 1703096"/>
                <a:gd name="connsiteX18" fmla="*/ 203717 w 886260"/>
                <a:gd name="connsiteY18" fmla="*/ 4268 h 1703096"/>
                <a:gd name="connsiteX19" fmla="*/ 202275 w 886260"/>
                <a:gd name="connsiteY19" fmla="*/ 86115 h 1703096"/>
                <a:gd name="connsiteX20" fmla="*/ 174977 w 886260"/>
                <a:gd name="connsiteY20" fmla="*/ 194085 h 1703096"/>
                <a:gd name="connsiteX21" fmla="*/ 226432 w 886260"/>
                <a:gd name="connsiteY21" fmla="*/ 315430 h 1703096"/>
                <a:gd name="connsiteX22" fmla="*/ 234725 w 886260"/>
                <a:gd name="connsiteY22" fmla="*/ 439823 h 1703096"/>
                <a:gd name="connsiteX23" fmla="*/ 212010 w 886260"/>
                <a:gd name="connsiteY23" fmla="*/ 516261 h 1703096"/>
                <a:gd name="connsiteX24" fmla="*/ 133768 w 886260"/>
                <a:gd name="connsiteY24" fmla="*/ 890522 h 1703096"/>
                <a:gd name="connsiteX25" fmla="*/ 89059 w 886260"/>
                <a:gd name="connsiteY25" fmla="*/ 1175724 h 1703096"/>
                <a:gd name="connsiteX26" fmla="*/ 99876 w 886260"/>
                <a:gd name="connsiteY26" fmla="*/ 1442177 h 1703096"/>
                <a:gd name="connsiteX27" fmla="*/ 212009 w 886260"/>
                <a:gd name="connsiteY27" fmla="*/ 1696370 h 1703096"/>
                <a:gd name="connsiteX28" fmla="*/ 127999 w 886260"/>
                <a:gd name="connsiteY28" fmla="*/ 1695649 h 1703096"/>
                <a:gd name="connsiteX29" fmla="*/ 93746 w 886260"/>
                <a:gd name="connsiteY29" fmla="*/ 1637960 h 1703096"/>
                <a:gd name="connsiteX30" fmla="*/ 33893 w 886260"/>
                <a:gd name="connsiteY30" fmla="*/ 1449748 h 1703096"/>
                <a:gd name="connsiteX31" fmla="*/ 22715 w 886260"/>
                <a:gd name="connsiteY31" fmla="*/ 1174282 h 1703096"/>
                <a:gd name="connsiteX32" fmla="*/ 80766 w 886260"/>
                <a:gd name="connsiteY32" fmla="*/ 825260 h 1703096"/>
                <a:gd name="connsiteX33" fmla="*/ 146747 w 886260"/>
                <a:gd name="connsiteY33" fmla="*/ 509771 h 1703096"/>
                <a:gd name="connsiteX34" fmla="*/ 137735 w 886260"/>
                <a:gd name="connsiteY34" fmla="*/ 435136 h 1703096"/>
                <a:gd name="connsiteX35" fmla="*/ 96270 w 886260"/>
                <a:gd name="connsiteY35" fmla="*/ 281177 h 1703096"/>
                <a:gd name="connsiteX36" fmla="*/ 0 w 886260"/>
                <a:gd name="connsiteY36" fmla="*/ 326968 h 1703096"/>
                <a:gd name="connsiteX37" fmla="*/ 2793 w 886260"/>
                <a:gd name="connsiteY37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15943 w 886260"/>
                <a:gd name="connsiteY3" fmla="*/ 169404 h 1703096"/>
                <a:gd name="connsiteX4" fmla="*/ 805848 w 886260"/>
                <a:gd name="connsiteY4" fmla="*/ 336704 h 1703096"/>
                <a:gd name="connsiteX5" fmla="*/ 830366 w 886260"/>
                <a:gd name="connsiteY5" fmla="*/ 1013832 h 1703096"/>
                <a:gd name="connsiteX6" fmla="*/ 835774 w 886260"/>
                <a:gd name="connsiteY6" fmla="*/ 1206010 h 1703096"/>
                <a:gd name="connsiteX7" fmla="*/ 802242 w 886260"/>
                <a:gd name="connsiteY7" fmla="*/ 1459843 h 1703096"/>
                <a:gd name="connsiteX8" fmla="*/ 673162 w 886260"/>
                <a:gd name="connsiteY8" fmla="*/ 1702499 h 1703096"/>
                <a:gd name="connsiteX9" fmla="*/ 591676 w 886260"/>
                <a:gd name="connsiteY9" fmla="*/ 1702860 h 1703096"/>
                <a:gd name="connsiteX10" fmla="*/ 749961 w 886260"/>
                <a:gd name="connsiteY10" fmla="*/ 1369343 h 1703096"/>
                <a:gd name="connsiteX11" fmla="*/ 763662 w 886260"/>
                <a:gd name="connsiteY11" fmla="*/ 1200241 h 1703096"/>
                <a:gd name="connsiteX12" fmla="*/ 751764 w 886260"/>
                <a:gd name="connsiteY12" fmla="*/ 909270 h 1703096"/>
                <a:gd name="connsiteX13" fmla="*/ 731933 w 886260"/>
                <a:gd name="connsiteY13" fmla="*/ 408455 h 1703096"/>
                <a:gd name="connsiteX14" fmla="*/ 744913 w 886260"/>
                <a:gd name="connsiteY14" fmla="*/ 167962 h 1703096"/>
                <a:gd name="connsiteX15" fmla="*/ 697680 w 886260"/>
                <a:gd name="connsiteY15" fmla="*/ 137315 h 1703096"/>
                <a:gd name="connsiteX16" fmla="*/ 696599 w 886260"/>
                <a:gd name="connsiteY16" fmla="*/ 0 h 1703096"/>
                <a:gd name="connsiteX17" fmla="*/ 2793 w 886260"/>
                <a:gd name="connsiteY17" fmla="*/ 5502 h 1703096"/>
                <a:gd name="connsiteX18" fmla="*/ 203717 w 886260"/>
                <a:gd name="connsiteY18" fmla="*/ 4268 h 1703096"/>
                <a:gd name="connsiteX19" fmla="*/ 202275 w 886260"/>
                <a:gd name="connsiteY19" fmla="*/ 86115 h 1703096"/>
                <a:gd name="connsiteX20" fmla="*/ 174977 w 886260"/>
                <a:gd name="connsiteY20" fmla="*/ 194085 h 1703096"/>
                <a:gd name="connsiteX21" fmla="*/ 226432 w 886260"/>
                <a:gd name="connsiteY21" fmla="*/ 315430 h 1703096"/>
                <a:gd name="connsiteX22" fmla="*/ 234725 w 886260"/>
                <a:gd name="connsiteY22" fmla="*/ 439823 h 1703096"/>
                <a:gd name="connsiteX23" fmla="*/ 212010 w 886260"/>
                <a:gd name="connsiteY23" fmla="*/ 516261 h 1703096"/>
                <a:gd name="connsiteX24" fmla="*/ 133768 w 886260"/>
                <a:gd name="connsiteY24" fmla="*/ 890522 h 1703096"/>
                <a:gd name="connsiteX25" fmla="*/ 89059 w 886260"/>
                <a:gd name="connsiteY25" fmla="*/ 1175724 h 1703096"/>
                <a:gd name="connsiteX26" fmla="*/ 99876 w 886260"/>
                <a:gd name="connsiteY26" fmla="*/ 1442177 h 1703096"/>
                <a:gd name="connsiteX27" fmla="*/ 212009 w 886260"/>
                <a:gd name="connsiteY27" fmla="*/ 1696370 h 1703096"/>
                <a:gd name="connsiteX28" fmla="*/ 127999 w 886260"/>
                <a:gd name="connsiteY28" fmla="*/ 1695649 h 1703096"/>
                <a:gd name="connsiteX29" fmla="*/ 93746 w 886260"/>
                <a:gd name="connsiteY29" fmla="*/ 1637960 h 1703096"/>
                <a:gd name="connsiteX30" fmla="*/ 33893 w 886260"/>
                <a:gd name="connsiteY30" fmla="*/ 1449748 h 1703096"/>
                <a:gd name="connsiteX31" fmla="*/ 22715 w 886260"/>
                <a:gd name="connsiteY31" fmla="*/ 1174282 h 1703096"/>
                <a:gd name="connsiteX32" fmla="*/ 80766 w 886260"/>
                <a:gd name="connsiteY32" fmla="*/ 825260 h 1703096"/>
                <a:gd name="connsiteX33" fmla="*/ 146747 w 886260"/>
                <a:gd name="connsiteY33" fmla="*/ 509771 h 1703096"/>
                <a:gd name="connsiteX34" fmla="*/ 137735 w 886260"/>
                <a:gd name="connsiteY34" fmla="*/ 435136 h 1703096"/>
                <a:gd name="connsiteX35" fmla="*/ 96270 w 886260"/>
                <a:gd name="connsiteY35" fmla="*/ 281177 h 1703096"/>
                <a:gd name="connsiteX36" fmla="*/ 0 w 886260"/>
                <a:gd name="connsiteY36" fmla="*/ 326968 h 1703096"/>
                <a:gd name="connsiteX37" fmla="*/ 2793 w 886260"/>
                <a:gd name="connsiteY37" fmla="*/ 5502 h 1703096"/>
                <a:gd name="connsiteX0" fmla="*/ 696599 w 886260"/>
                <a:gd name="connsiteY0" fmla="*/ 0 h 1703096"/>
                <a:gd name="connsiteX1" fmla="*/ 884450 w 886260"/>
                <a:gd name="connsiteY1" fmla="*/ 781 h 1703096"/>
                <a:gd name="connsiteX2" fmla="*/ 883007 w 886260"/>
                <a:gd name="connsiteY2" fmla="*/ 135512 h 1703096"/>
                <a:gd name="connsiteX3" fmla="*/ 815943 w 886260"/>
                <a:gd name="connsiteY3" fmla="*/ 169404 h 1703096"/>
                <a:gd name="connsiteX4" fmla="*/ 805848 w 886260"/>
                <a:gd name="connsiteY4" fmla="*/ 336704 h 1703096"/>
                <a:gd name="connsiteX5" fmla="*/ 830366 w 886260"/>
                <a:gd name="connsiteY5" fmla="*/ 1013832 h 1703096"/>
                <a:gd name="connsiteX6" fmla="*/ 835774 w 886260"/>
                <a:gd name="connsiteY6" fmla="*/ 1206010 h 1703096"/>
                <a:gd name="connsiteX7" fmla="*/ 802242 w 886260"/>
                <a:gd name="connsiteY7" fmla="*/ 1459843 h 1703096"/>
                <a:gd name="connsiteX8" fmla="*/ 673162 w 886260"/>
                <a:gd name="connsiteY8" fmla="*/ 1702499 h 1703096"/>
                <a:gd name="connsiteX9" fmla="*/ 591676 w 886260"/>
                <a:gd name="connsiteY9" fmla="*/ 1702860 h 1703096"/>
                <a:gd name="connsiteX10" fmla="*/ 749961 w 886260"/>
                <a:gd name="connsiteY10" fmla="*/ 1369343 h 1703096"/>
                <a:gd name="connsiteX11" fmla="*/ 763662 w 886260"/>
                <a:gd name="connsiteY11" fmla="*/ 1200241 h 1703096"/>
                <a:gd name="connsiteX12" fmla="*/ 751764 w 886260"/>
                <a:gd name="connsiteY12" fmla="*/ 909270 h 1703096"/>
                <a:gd name="connsiteX13" fmla="*/ 731933 w 886260"/>
                <a:gd name="connsiteY13" fmla="*/ 408455 h 1703096"/>
                <a:gd name="connsiteX14" fmla="*/ 744913 w 886260"/>
                <a:gd name="connsiteY14" fmla="*/ 167962 h 1703096"/>
                <a:gd name="connsiteX15" fmla="*/ 697680 w 886260"/>
                <a:gd name="connsiteY15" fmla="*/ 137315 h 1703096"/>
                <a:gd name="connsiteX16" fmla="*/ 696599 w 886260"/>
                <a:gd name="connsiteY16" fmla="*/ 0 h 1703096"/>
                <a:gd name="connsiteX17" fmla="*/ 2793 w 886260"/>
                <a:gd name="connsiteY17" fmla="*/ 5502 h 1703096"/>
                <a:gd name="connsiteX18" fmla="*/ 203717 w 886260"/>
                <a:gd name="connsiteY18" fmla="*/ 4268 h 1703096"/>
                <a:gd name="connsiteX19" fmla="*/ 202275 w 886260"/>
                <a:gd name="connsiteY19" fmla="*/ 86115 h 1703096"/>
                <a:gd name="connsiteX20" fmla="*/ 174977 w 886260"/>
                <a:gd name="connsiteY20" fmla="*/ 194085 h 1703096"/>
                <a:gd name="connsiteX21" fmla="*/ 226432 w 886260"/>
                <a:gd name="connsiteY21" fmla="*/ 315430 h 1703096"/>
                <a:gd name="connsiteX22" fmla="*/ 234725 w 886260"/>
                <a:gd name="connsiteY22" fmla="*/ 439823 h 1703096"/>
                <a:gd name="connsiteX23" fmla="*/ 212010 w 886260"/>
                <a:gd name="connsiteY23" fmla="*/ 489652 h 1703096"/>
                <a:gd name="connsiteX24" fmla="*/ 133768 w 886260"/>
                <a:gd name="connsiteY24" fmla="*/ 890522 h 1703096"/>
                <a:gd name="connsiteX25" fmla="*/ 89059 w 886260"/>
                <a:gd name="connsiteY25" fmla="*/ 1175724 h 1703096"/>
                <a:gd name="connsiteX26" fmla="*/ 99876 w 886260"/>
                <a:gd name="connsiteY26" fmla="*/ 1442177 h 1703096"/>
                <a:gd name="connsiteX27" fmla="*/ 212009 w 886260"/>
                <a:gd name="connsiteY27" fmla="*/ 1696370 h 1703096"/>
                <a:gd name="connsiteX28" fmla="*/ 127999 w 886260"/>
                <a:gd name="connsiteY28" fmla="*/ 1695649 h 1703096"/>
                <a:gd name="connsiteX29" fmla="*/ 93746 w 886260"/>
                <a:gd name="connsiteY29" fmla="*/ 1637960 h 1703096"/>
                <a:gd name="connsiteX30" fmla="*/ 33893 w 886260"/>
                <a:gd name="connsiteY30" fmla="*/ 1449748 h 1703096"/>
                <a:gd name="connsiteX31" fmla="*/ 22715 w 886260"/>
                <a:gd name="connsiteY31" fmla="*/ 1174282 h 1703096"/>
                <a:gd name="connsiteX32" fmla="*/ 80766 w 886260"/>
                <a:gd name="connsiteY32" fmla="*/ 825260 h 1703096"/>
                <a:gd name="connsiteX33" fmla="*/ 146747 w 886260"/>
                <a:gd name="connsiteY33" fmla="*/ 509771 h 1703096"/>
                <a:gd name="connsiteX34" fmla="*/ 137735 w 886260"/>
                <a:gd name="connsiteY34" fmla="*/ 435136 h 1703096"/>
                <a:gd name="connsiteX35" fmla="*/ 96270 w 886260"/>
                <a:gd name="connsiteY35" fmla="*/ 281177 h 1703096"/>
                <a:gd name="connsiteX36" fmla="*/ 0 w 886260"/>
                <a:gd name="connsiteY36" fmla="*/ 326968 h 1703096"/>
                <a:gd name="connsiteX37" fmla="*/ 2793 w 886260"/>
                <a:gd name="connsiteY37" fmla="*/ 5502 h 1703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886260" h="1703096">
                  <a:moveTo>
                    <a:pt x="696599" y="0"/>
                  </a:moveTo>
                  <a:lnTo>
                    <a:pt x="884450" y="781"/>
                  </a:lnTo>
                  <a:cubicBezTo>
                    <a:pt x="888908" y="45138"/>
                    <a:pt x="883833" y="100496"/>
                    <a:pt x="883007" y="135512"/>
                  </a:cubicBezTo>
                  <a:cubicBezTo>
                    <a:pt x="871589" y="163616"/>
                    <a:pt x="828803" y="135872"/>
                    <a:pt x="815943" y="169404"/>
                  </a:cubicBezTo>
                  <a:cubicBezTo>
                    <a:pt x="811617" y="225291"/>
                    <a:pt x="807651" y="280817"/>
                    <a:pt x="805848" y="336704"/>
                  </a:cubicBezTo>
                  <a:cubicBezTo>
                    <a:pt x="803414" y="702413"/>
                    <a:pt x="813283" y="813310"/>
                    <a:pt x="830366" y="1013832"/>
                  </a:cubicBezTo>
                  <a:cubicBezTo>
                    <a:pt x="833611" y="1078012"/>
                    <a:pt x="837216" y="1141831"/>
                    <a:pt x="835774" y="1206010"/>
                  </a:cubicBezTo>
                  <a:cubicBezTo>
                    <a:pt x="833611" y="1291823"/>
                    <a:pt x="829344" y="1377095"/>
                    <a:pt x="802242" y="1459843"/>
                  </a:cubicBezTo>
                  <a:cubicBezTo>
                    <a:pt x="775140" y="1542591"/>
                    <a:pt x="708256" y="1661996"/>
                    <a:pt x="673162" y="1702499"/>
                  </a:cubicBezTo>
                  <a:cubicBezTo>
                    <a:pt x="645039" y="1703220"/>
                    <a:pt x="618357" y="1703220"/>
                    <a:pt x="591676" y="1702860"/>
                  </a:cubicBezTo>
                  <a:cubicBezTo>
                    <a:pt x="661372" y="1591688"/>
                    <a:pt x="714133" y="1531315"/>
                    <a:pt x="749961" y="1369343"/>
                  </a:cubicBezTo>
                  <a:cubicBezTo>
                    <a:pt x="759696" y="1313457"/>
                    <a:pt x="762941" y="1256849"/>
                    <a:pt x="763662" y="1200241"/>
                  </a:cubicBezTo>
                  <a:cubicBezTo>
                    <a:pt x="764744" y="1103251"/>
                    <a:pt x="758975" y="1006261"/>
                    <a:pt x="751764" y="909270"/>
                  </a:cubicBezTo>
                  <a:cubicBezTo>
                    <a:pt x="739866" y="742693"/>
                    <a:pt x="727246" y="575754"/>
                    <a:pt x="731933" y="408455"/>
                  </a:cubicBezTo>
                  <a:cubicBezTo>
                    <a:pt x="734097" y="328050"/>
                    <a:pt x="738063" y="248006"/>
                    <a:pt x="744913" y="167962"/>
                  </a:cubicBezTo>
                  <a:cubicBezTo>
                    <a:pt x="739204" y="122772"/>
                    <a:pt x="705732" y="165309"/>
                    <a:pt x="697680" y="137315"/>
                  </a:cubicBezTo>
                  <a:cubicBezTo>
                    <a:pt x="695517" y="114119"/>
                    <a:pt x="692935" y="47702"/>
                    <a:pt x="696599" y="0"/>
                  </a:cubicBezTo>
                  <a:close/>
                  <a:moveTo>
                    <a:pt x="2793" y="5502"/>
                  </a:moveTo>
                  <a:lnTo>
                    <a:pt x="203717" y="4268"/>
                  </a:lnTo>
                  <a:cubicBezTo>
                    <a:pt x="203356" y="31671"/>
                    <a:pt x="204798" y="58713"/>
                    <a:pt x="202275" y="86115"/>
                  </a:cubicBezTo>
                  <a:cubicBezTo>
                    <a:pt x="197888" y="119767"/>
                    <a:pt x="190304" y="153447"/>
                    <a:pt x="174977" y="194085"/>
                  </a:cubicBezTo>
                  <a:cubicBezTo>
                    <a:pt x="195168" y="228699"/>
                    <a:pt x="215976" y="276490"/>
                    <a:pt x="226432" y="315430"/>
                  </a:cubicBezTo>
                  <a:cubicBezTo>
                    <a:pt x="237609" y="356173"/>
                    <a:pt x="238691" y="397998"/>
                    <a:pt x="234725" y="439823"/>
                  </a:cubicBezTo>
                  <a:cubicBezTo>
                    <a:pt x="212969" y="468457"/>
                    <a:pt x="216053" y="476809"/>
                    <a:pt x="212010" y="489652"/>
                  </a:cubicBezTo>
                  <a:lnTo>
                    <a:pt x="133768" y="890522"/>
                  </a:lnTo>
                  <a:cubicBezTo>
                    <a:pt x="112495" y="984628"/>
                    <a:pt x="95549" y="1079455"/>
                    <a:pt x="89059" y="1175724"/>
                  </a:cubicBezTo>
                  <a:cubicBezTo>
                    <a:pt x="82930" y="1265142"/>
                    <a:pt x="85814" y="1353840"/>
                    <a:pt x="99876" y="1442177"/>
                  </a:cubicBezTo>
                  <a:cubicBezTo>
                    <a:pt x="120368" y="1528951"/>
                    <a:pt x="138026" y="1615361"/>
                    <a:pt x="212009" y="1696370"/>
                  </a:cubicBezTo>
                  <a:cubicBezTo>
                    <a:pt x="173153" y="1704748"/>
                    <a:pt x="147710" y="1705384"/>
                    <a:pt x="127999" y="1695649"/>
                  </a:cubicBezTo>
                  <a:cubicBezTo>
                    <a:pt x="116822" y="1676179"/>
                    <a:pt x="104203" y="1657791"/>
                    <a:pt x="93746" y="1637960"/>
                  </a:cubicBezTo>
                  <a:cubicBezTo>
                    <a:pt x="62377" y="1578828"/>
                    <a:pt x="44709" y="1515370"/>
                    <a:pt x="33893" y="1449748"/>
                  </a:cubicBezTo>
                  <a:cubicBezTo>
                    <a:pt x="19470" y="1358527"/>
                    <a:pt x="16586" y="1266585"/>
                    <a:pt x="22715" y="1174282"/>
                  </a:cubicBezTo>
                  <a:cubicBezTo>
                    <a:pt x="30648" y="1056018"/>
                    <a:pt x="53723" y="940279"/>
                    <a:pt x="80766" y="825260"/>
                  </a:cubicBezTo>
                  <a:cubicBezTo>
                    <a:pt x="101438" y="714508"/>
                    <a:pt x="137252" y="574792"/>
                    <a:pt x="146747" y="509771"/>
                  </a:cubicBezTo>
                  <a:cubicBezTo>
                    <a:pt x="156242" y="444750"/>
                    <a:pt x="146148" y="473235"/>
                    <a:pt x="137735" y="435136"/>
                  </a:cubicBezTo>
                  <a:cubicBezTo>
                    <a:pt x="129322" y="397037"/>
                    <a:pt x="155512" y="320977"/>
                    <a:pt x="96270" y="281177"/>
                  </a:cubicBezTo>
                  <a:cubicBezTo>
                    <a:pt x="77941" y="288268"/>
                    <a:pt x="54285" y="305181"/>
                    <a:pt x="0" y="326968"/>
                  </a:cubicBezTo>
                  <a:cubicBezTo>
                    <a:pt x="6191" y="266508"/>
                    <a:pt x="903" y="83776"/>
                    <a:pt x="2793" y="5502"/>
                  </a:cubicBezTo>
                  <a:close/>
                </a:path>
              </a:pathLst>
            </a:custGeom>
            <a:solidFill>
              <a:schemeClr val="accent4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106">
              <a:extLst>
                <a:ext uri="{FF2B5EF4-FFF2-40B4-BE49-F238E27FC236}">
                  <a16:creationId xmlns="" xmlns:a16="http://schemas.microsoft.com/office/drawing/2014/main" id="{03301D58-A769-42EC-A0A9-E2B32E72547A}"/>
                </a:ext>
              </a:extLst>
            </p:cNvPr>
            <p:cNvSpPr/>
            <p:nvPr/>
          </p:nvSpPr>
          <p:spPr>
            <a:xfrm>
              <a:off x="7499942" y="4401154"/>
              <a:ext cx="75304" cy="71751"/>
            </a:xfrm>
            <a:custGeom>
              <a:avLst/>
              <a:gdLst>
                <a:gd name="connsiteX0" fmla="*/ 60784 w 72111"/>
                <a:gd name="connsiteY0" fmla="*/ 71751 h 68506"/>
                <a:gd name="connsiteX1" fmla="*/ 1652 w 72111"/>
                <a:gd name="connsiteY1" fmla="*/ 57329 h 68506"/>
                <a:gd name="connsiteX2" fmla="*/ 2734 w 72111"/>
                <a:gd name="connsiteY2" fmla="*/ 34614 h 68506"/>
                <a:gd name="connsiteX3" fmla="*/ 7782 w 72111"/>
                <a:gd name="connsiteY3" fmla="*/ 0 h 68506"/>
                <a:gd name="connsiteX4" fmla="*/ 66553 w 72111"/>
                <a:gd name="connsiteY4" fmla="*/ 7932 h 68506"/>
                <a:gd name="connsiteX5" fmla="*/ 73043 w 72111"/>
                <a:gd name="connsiteY5" fmla="*/ 6851 h 68506"/>
                <a:gd name="connsiteX6" fmla="*/ 60784 w 72111"/>
                <a:gd name="connsiteY6" fmla="*/ 71751 h 68506"/>
                <a:gd name="connsiteX0" fmla="*/ 60784 w 73043"/>
                <a:gd name="connsiteY0" fmla="*/ 71751 h 71751"/>
                <a:gd name="connsiteX1" fmla="*/ 1652 w 73043"/>
                <a:gd name="connsiteY1" fmla="*/ 57329 h 71751"/>
                <a:gd name="connsiteX2" fmla="*/ 2734 w 73043"/>
                <a:gd name="connsiteY2" fmla="*/ 34614 h 71751"/>
                <a:gd name="connsiteX3" fmla="*/ 7782 w 73043"/>
                <a:gd name="connsiteY3" fmla="*/ 0 h 71751"/>
                <a:gd name="connsiteX4" fmla="*/ 66553 w 73043"/>
                <a:gd name="connsiteY4" fmla="*/ 7932 h 71751"/>
                <a:gd name="connsiteX5" fmla="*/ 73043 w 73043"/>
                <a:gd name="connsiteY5" fmla="*/ 6851 h 71751"/>
                <a:gd name="connsiteX6" fmla="*/ 60784 w 73043"/>
                <a:gd name="connsiteY6" fmla="*/ 71751 h 71751"/>
                <a:gd name="connsiteX0" fmla="*/ 60784 w 66553"/>
                <a:gd name="connsiteY0" fmla="*/ 71751 h 71751"/>
                <a:gd name="connsiteX1" fmla="*/ 1652 w 66553"/>
                <a:gd name="connsiteY1" fmla="*/ 57329 h 71751"/>
                <a:gd name="connsiteX2" fmla="*/ 2734 w 66553"/>
                <a:gd name="connsiteY2" fmla="*/ 34614 h 71751"/>
                <a:gd name="connsiteX3" fmla="*/ 7782 w 66553"/>
                <a:gd name="connsiteY3" fmla="*/ 0 h 71751"/>
                <a:gd name="connsiteX4" fmla="*/ 66553 w 66553"/>
                <a:gd name="connsiteY4" fmla="*/ 7932 h 71751"/>
                <a:gd name="connsiteX5" fmla="*/ 60784 w 66553"/>
                <a:gd name="connsiteY5" fmla="*/ 71751 h 71751"/>
                <a:gd name="connsiteX0" fmla="*/ 63926 w 69695"/>
                <a:gd name="connsiteY0" fmla="*/ 71751 h 71751"/>
                <a:gd name="connsiteX1" fmla="*/ 4794 w 69695"/>
                <a:gd name="connsiteY1" fmla="*/ 57329 h 71751"/>
                <a:gd name="connsiteX2" fmla="*/ 10924 w 69695"/>
                <a:gd name="connsiteY2" fmla="*/ 0 h 71751"/>
                <a:gd name="connsiteX3" fmla="*/ 69695 w 69695"/>
                <a:gd name="connsiteY3" fmla="*/ 7932 h 71751"/>
                <a:gd name="connsiteX4" fmla="*/ 63926 w 69695"/>
                <a:gd name="connsiteY4" fmla="*/ 71751 h 71751"/>
                <a:gd name="connsiteX0" fmla="*/ 63926 w 76839"/>
                <a:gd name="connsiteY0" fmla="*/ 71751 h 71751"/>
                <a:gd name="connsiteX1" fmla="*/ 4794 w 76839"/>
                <a:gd name="connsiteY1" fmla="*/ 57329 h 71751"/>
                <a:gd name="connsiteX2" fmla="*/ 10924 w 76839"/>
                <a:gd name="connsiteY2" fmla="*/ 0 h 71751"/>
                <a:gd name="connsiteX3" fmla="*/ 76839 w 76839"/>
                <a:gd name="connsiteY3" fmla="*/ 10313 h 71751"/>
                <a:gd name="connsiteX4" fmla="*/ 63926 w 76839"/>
                <a:gd name="connsiteY4" fmla="*/ 71751 h 71751"/>
                <a:gd name="connsiteX0" fmla="*/ 67490 w 80403"/>
                <a:gd name="connsiteY0" fmla="*/ 71751 h 71751"/>
                <a:gd name="connsiteX1" fmla="*/ 3596 w 80403"/>
                <a:gd name="connsiteY1" fmla="*/ 66854 h 71751"/>
                <a:gd name="connsiteX2" fmla="*/ 14488 w 80403"/>
                <a:gd name="connsiteY2" fmla="*/ 0 h 71751"/>
                <a:gd name="connsiteX3" fmla="*/ 80403 w 80403"/>
                <a:gd name="connsiteY3" fmla="*/ 10313 h 71751"/>
                <a:gd name="connsiteX4" fmla="*/ 67490 w 80403"/>
                <a:gd name="connsiteY4" fmla="*/ 71751 h 71751"/>
                <a:gd name="connsiteX0" fmla="*/ 62390 w 75303"/>
                <a:gd name="connsiteY0" fmla="*/ 71751 h 71751"/>
                <a:gd name="connsiteX1" fmla="*/ 5640 w 75303"/>
                <a:gd name="connsiteY1" fmla="*/ 52567 h 71751"/>
                <a:gd name="connsiteX2" fmla="*/ 9388 w 75303"/>
                <a:gd name="connsiteY2" fmla="*/ 0 h 71751"/>
                <a:gd name="connsiteX3" fmla="*/ 75303 w 75303"/>
                <a:gd name="connsiteY3" fmla="*/ 10313 h 71751"/>
                <a:gd name="connsiteX4" fmla="*/ 62390 w 75303"/>
                <a:gd name="connsiteY4" fmla="*/ 71751 h 71751"/>
                <a:gd name="connsiteX0" fmla="*/ 62390 w 75303"/>
                <a:gd name="connsiteY0" fmla="*/ 71751 h 71751"/>
                <a:gd name="connsiteX1" fmla="*/ 5640 w 75303"/>
                <a:gd name="connsiteY1" fmla="*/ 62092 h 71751"/>
                <a:gd name="connsiteX2" fmla="*/ 9388 w 75303"/>
                <a:gd name="connsiteY2" fmla="*/ 0 h 71751"/>
                <a:gd name="connsiteX3" fmla="*/ 75303 w 75303"/>
                <a:gd name="connsiteY3" fmla="*/ 10313 h 71751"/>
                <a:gd name="connsiteX4" fmla="*/ 62390 w 75303"/>
                <a:gd name="connsiteY4" fmla="*/ 71751 h 71751"/>
                <a:gd name="connsiteX0" fmla="*/ 59940 w 72853"/>
                <a:gd name="connsiteY0" fmla="*/ 71751 h 71751"/>
                <a:gd name="connsiteX1" fmla="*/ 7952 w 72853"/>
                <a:gd name="connsiteY1" fmla="*/ 45423 h 71751"/>
                <a:gd name="connsiteX2" fmla="*/ 6938 w 72853"/>
                <a:gd name="connsiteY2" fmla="*/ 0 h 71751"/>
                <a:gd name="connsiteX3" fmla="*/ 72853 w 72853"/>
                <a:gd name="connsiteY3" fmla="*/ 10313 h 71751"/>
                <a:gd name="connsiteX4" fmla="*/ 59940 w 72853"/>
                <a:gd name="connsiteY4" fmla="*/ 71751 h 71751"/>
                <a:gd name="connsiteX0" fmla="*/ 62390 w 75303"/>
                <a:gd name="connsiteY0" fmla="*/ 71751 h 71751"/>
                <a:gd name="connsiteX1" fmla="*/ 5639 w 75303"/>
                <a:gd name="connsiteY1" fmla="*/ 62092 h 71751"/>
                <a:gd name="connsiteX2" fmla="*/ 9388 w 75303"/>
                <a:gd name="connsiteY2" fmla="*/ 0 h 71751"/>
                <a:gd name="connsiteX3" fmla="*/ 75303 w 75303"/>
                <a:gd name="connsiteY3" fmla="*/ 10313 h 71751"/>
                <a:gd name="connsiteX4" fmla="*/ 62390 w 75303"/>
                <a:gd name="connsiteY4" fmla="*/ 71751 h 71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03" h="71751">
                  <a:moveTo>
                    <a:pt x="62390" y="71751"/>
                  </a:moveTo>
                  <a:lnTo>
                    <a:pt x="5639" y="62092"/>
                  </a:lnTo>
                  <a:cubicBezTo>
                    <a:pt x="-3195" y="50134"/>
                    <a:pt x="-1429" y="8233"/>
                    <a:pt x="9388" y="0"/>
                  </a:cubicBezTo>
                  <a:lnTo>
                    <a:pt x="75303" y="10313"/>
                  </a:lnTo>
                  <a:lnTo>
                    <a:pt x="62390" y="71751"/>
                  </a:lnTo>
                  <a:close/>
                </a:path>
              </a:pathLst>
            </a:custGeom>
            <a:solidFill>
              <a:srgbClr val="F7F7F7"/>
            </a:solidFill>
            <a:ln w="36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173003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A82B29-C5AC-7946-8574-6EF739A6D34A}" type="slidenum">
              <a:rPr lang="en-US" noProof="1" dirty="0" smtClean="0"/>
              <a:pPr/>
              <a:t>26</a:t>
            </a:fld>
            <a:endParaRPr lang="en-US" noProof="1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19160"/>
            <a:ext cx="9144001" cy="979454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noProof="1"/>
          </a:p>
        </p:txBody>
      </p:sp>
      <p:pic>
        <p:nvPicPr>
          <p:cNvPr id="5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9D9E8B66-F00A-AA57-0FBA-6052820A6D21}"/>
              </a:ext>
            </a:extLst>
          </p:cNvPr>
          <p:cNvSpPr txBox="1"/>
          <p:nvPr/>
        </p:nvSpPr>
        <p:spPr>
          <a:xfrm>
            <a:off x="436880" y="161848"/>
            <a:ext cx="334263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 b="1" noProof="1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Posisi Kendaraan Listrik</a:t>
            </a:r>
            <a:endParaRPr lang="en-US" sz="1900" b="1" noProof="1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EECC3E66-30A0-0B47-D9FB-E4DA723E3EF4}"/>
              </a:ext>
            </a:extLst>
          </p:cNvPr>
          <p:cNvCxnSpPr/>
          <p:nvPr/>
        </p:nvCxnSpPr>
        <p:spPr>
          <a:xfrm>
            <a:off x="4076968" y="184613"/>
            <a:ext cx="0" cy="667373"/>
          </a:xfrm>
          <a:prstGeom prst="line">
            <a:avLst/>
          </a:prstGeom>
          <a:ln>
            <a:solidFill>
              <a:srgbClr val="F3C72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2320635" y="575598"/>
            <a:ext cx="1621445" cy="276388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none" anchor="ctr" anchorCtr="0">
            <a:noAutofit/>
          </a:bodyPr>
          <a:lstStyle/>
          <a:p>
            <a:r>
              <a:rPr lang="en-US" sz="1100" i="1" noProof="1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Menurut Pemerintah</a:t>
            </a:r>
            <a:endParaRPr lang="en-US" sz="1100" i="1" noProof="1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180553" y="265781"/>
            <a:ext cx="446527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noProof="1" smtClean="0">
                <a:solidFill>
                  <a:schemeClr val="bg1"/>
                </a:solidFill>
              </a:rPr>
              <a:t>EV menjadi penyelamat fiskal negara, yang menekankan bahwa setiap liter BBM yang digantikan oleh listrik akan menghemat devisa negara</a:t>
            </a:r>
            <a:endParaRPr lang="en-US" sz="1000" noProof="1">
              <a:solidFill>
                <a:schemeClr val="bg1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202509" y="1094971"/>
            <a:ext cx="3365577" cy="3139321"/>
            <a:chOff x="2551705" y="4283314"/>
            <a:chExt cx="2133934" cy="3139321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7" y="4560313"/>
              <a:ext cx="2133932" cy="286232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Konsumen BBM terbesar berasal dari sektor transportasi. </a:t>
              </a:r>
              <a:r>
                <a:rPr lang="en-US" sz="1200" u="sng" noProof="1" smtClean="0"/>
                <a:t>Migrasi ke EV menjadi strategi utama untuk menekan subsidi BBM</a:t>
              </a:r>
              <a:r>
                <a:rPr lang="en-US" sz="1200" noProof="1" smtClean="0"/>
                <a:t> yang membebani fiskal negara dan mengurangi impor minyak mentah.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Adopsi EV </a:t>
              </a:r>
              <a:r>
                <a:rPr lang="en-US" sz="1200" u="sng" noProof="1" smtClean="0"/>
                <a:t>membantu menyerap kelebihan pasokan listrik (</a:t>
              </a:r>
              <a:r>
                <a:rPr lang="en-US" sz="1200" i="1" u="sng" noProof="1" smtClean="0"/>
                <a:t>oversupply</a:t>
              </a:r>
              <a:r>
                <a:rPr lang="en-US" sz="1200" u="sng" noProof="1" smtClean="0"/>
                <a:t>)</a:t>
              </a:r>
              <a:r>
                <a:rPr lang="en-US" sz="1200" noProof="1" smtClean="0"/>
                <a:t> yang saat ini dialami oleh PLN, terutama di sistem Jawa-Bali.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u="sng" noProof="1" smtClean="0"/>
                <a:t>Listrik dapat dihasilkan dari berbagai sumber energi domestik (Batubara, EBT, Gas)</a:t>
              </a:r>
              <a:r>
                <a:rPr lang="en-US" sz="1200" noProof="1" smtClean="0"/>
                <a:t>, sedangkan BBM sangat bergantung pada fluktuasi harga minyak dunia dan ketersediaan cadangan minyak nasional yang terus menurun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Ketahanan Energi dan Ekonomi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3679412" y="2825386"/>
            <a:ext cx="5402393" cy="1459690"/>
            <a:chOff x="2551705" y="4283314"/>
            <a:chExt cx="2133934" cy="1558953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7" y="4560313"/>
              <a:ext cx="2133932" cy="1281954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Indonesia </a:t>
              </a:r>
              <a:r>
                <a:rPr lang="en-US" sz="1200" u="sng" noProof="1" smtClean="0"/>
                <a:t>tidak hanya ingin menjadi pasar</a:t>
              </a:r>
              <a:r>
                <a:rPr lang="en-US" sz="1200" noProof="1" smtClean="0"/>
                <a:t>, tetapi juga pemain kunci dalam rantai pasok baterai global melalui hilirisasi nikel.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Pemerintah </a:t>
              </a:r>
              <a:r>
                <a:rPr lang="en-US" sz="1200" u="sng" noProof="1" smtClean="0"/>
                <a:t>menargetkan jutaan motor listrik dan mobil listrik di jalan </a:t>
              </a:r>
              <a:r>
                <a:rPr lang="en-US" sz="1200" noProof="1" smtClean="0"/>
                <a:t>pada tahun 2030 sebagai bagian dari peta jalan transisi energi.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Dukungan melalui Perpres No. 55 Tahun 2019 dan </a:t>
              </a:r>
              <a:r>
                <a:rPr lang="en-US" sz="1200" u="sng" noProof="1" smtClean="0"/>
                <a:t>berbagai insentif pajak (PPN DTP) merupakan pendorong krusial</a:t>
              </a:r>
              <a:r>
                <a:rPr lang="en-US" sz="1200" noProof="1" smtClean="0"/>
                <a:t>.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9583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Dukungan dan Target Pemerintah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3679408" y="1060884"/>
            <a:ext cx="4748798" cy="1661994"/>
            <a:chOff x="2551705" y="4283314"/>
            <a:chExt cx="2133934" cy="1661994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7" y="4560313"/>
              <a:ext cx="2133932" cy="138499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Ketersediaan SPKLU dan SPBKLU (untuk motor) harus mendahului populasi kendaraan (</a:t>
              </a:r>
              <a:r>
                <a:rPr lang="en-US" sz="1200" i="1" noProof="1" smtClean="0"/>
                <a:t>supply create demand</a:t>
              </a:r>
              <a:r>
                <a:rPr lang="en-US" sz="1200" noProof="1" smtClean="0"/>
                <a:t>) 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Pentingnya keseragaman teknologi baterai untuk motor listrik agar sistem </a:t>
              </a:r>
              <a:r>
                <a:rPr lang="en-US" sz="1200" i="1" noProof="1" smtClean="0"/>
                <a:t>swap</a:t>
              </a:r>
              <a:r>
                <a:rPr lang="en-US" sz="1200" noProof="1" smtClean="0"/>
                <a:t> baterai bisa bersifat universal antar merek.</a:t>
              </a:r>
            </a:p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en-US" sz="1200" noProof="1" smtClean="0"/>
                <a:t>Harga baterai mencakup 40-50% dari total biaya EV. Penurunan harga kendaraan listrik sangat bergantung pada efisiensi produksi sel baterai di dalam negeri.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Tantangan Akselerasi EV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3229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A82B29-C5AC-7946-8574-6EF739A6D34A}" type="slidenum">
              <a:rPr lang="en-US" noProof="1" dirty="0" smtClean="0"/>
              <a:pPr/>
              <a:t>27</a:t>
            </a:fld>
            <a:endParaRPr lang="en-US" noProof="1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19160"/>
            <a:ext cx="9144001" cy="979454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noProof="1"/>
          </a:p>
        </p:txBody>
      </p:sp>
      <p:pic>
        <p:nvPicPr>
          <p:cNvPr id="5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9D9E8B66-F00A-AA57-0FBA-6052820A6D21}"/>
              </a:ext>
            </a:extLst>
          </p:cNvPr>
          <p:cNvSpPr txBox="1"/>
          <p:nvPr/>
        </p:nvSpPr>
        <p:spPr>
          <a:xfrm>
            <a:off x="436880" y="161848"/>
            <a:ext cx="334263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 b="1" noProof="1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Kontribusi Multipihak</a:t>
            </a:r>
            <a:endParaRPr lang="en-US" sz="1900" b="1" noProof="1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EECC3E66-30A0-0B47-D9FB-E4DA723E3EF4}"/>
              </a:ext>
            </a:extLst>
          </p:cNvPr>
          <p:cNvCxnSpPr/>
          <p:nvPr/>
        </p:nvCxnSpPr>
        <p:spPr>
          <a:xfrm>
            <a:off x="4076968" y="184613"/>
            <a:ext cx="0" cy="667373"/>
          </a:xfrm>
          <a:prstGeom prst="line">
            <a:avLst/>
          </a:prstGeom>
          <a:ln>
            <a:solidFill>
              <a:srgbClr val="F3C72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1796995" y="575598"/>
            <a:ext cx="2145085" cy="276388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none" anchor="ctr" anchorCtr="0">
            <a:noAutofit/>
          </a:bodyPr>
          <a:lstStyle/>
          <a:p>
            <a:r>
              <a:rPr lang="en-US" sz="1100" i="1" noProof="1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Menurut Seluruh Narasumber</a:t>
            </a:r>
            <a:endParaRPr lang="en-US" sz="1100" i="1" noProof="1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180553" y="249879"/>
            <a:ext cx="446527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sv-SE" sz="1000" noProof="1">
                <a:solidFill>
                  <a:schemeClr val="bg1"/>
                </a:solidFill>
              </a:rPr>
              <a:t>Aturan pemerintah dinilai sangat menentukan, karena arah industri kendaraan sangat bergantung pada regulasi yang ditetapkan</a:t>
            </a:r>
            <a:endParaRPr lang="en-US" sz="1000" noProof="1">
              <a:solidFill>
                <a:schemeClr val="bg1"/>
              </a:solidFill>
            </a:endParaRPr>
          </a:p>
        </p:txBody>
      </p:sp>
      <p:sp>
        <p:nvSpPr>
          <p:cNvPr id="21" name="Rectangle: Rounded Corners 22">
            <a:extLst>
              <a:ext uri="{FF2B5EF4-FFF2-40B4-BE49-F238E27FC236}">
                <a16:creationId xmlns="" xmlns:a16="http://schemas.microsoft.com/office/drawing/2014/main" id="{8C2FC281-F0C3-F1CB-2A38-0D14CDAD6ADF}"/>
              </a:ext>
            </a:extLst>
          </p:cNvPr>
          <p:cNvSpPr/>
          <p:nvPr/>
        </p:nvSpPr>
        <p:spPr>
          <a:xfrm>
            <a:off x="6067840" y="1398493"/>
            <a:ext cx="2728592" cy="3066124"/>
          </a:xfrm>
          <a:prstGeom prst="roundRect">
            <a:avLst>
              <a:gd name="adj" fmla="val 8759"/>
            </a:avLst>
          </a:prstGeom>
          <a:solidFill>
            <a:srgbClr val="FFC0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22" name="Rectangle: Rounded Corners 23">
            <a:extLst>
              <a:ext uri="{FF2B5EF4-FFF2-40B4-BE49-F238E27FC236}">
                <a16:creationId xmlns="" xmlns:a16="http://schemas.microsoft.com/office/drawing/2014/main" id="{63C4CAF6-4A83-11CB-896C-670C81731E16}"/>
              </a:ext>
            </a:extLst>
          </p:cNvPr>
          <p:cNvSpPr/>
          <p:nvPr/>
        </p:nvSpPr>
        <p:spPr>
          <a:xfrm>
            <a:off x="6067840" y="2796473"/>
            <a:ext cx="2728592" cy="1766920"/>
          </a:xfrm>
          <a:prstGeom prst="roundRect">
            <a:avLst>
              <a:gd name="adj" fmla="val 8759"/>
            </a:avLst>
          </a:prstGeom>
          <a:solidFill>
            <a:srgbClr val="FFFFA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50" noProof="1" smtClean="0">
                <a:solidFill>
                  <a:schemeClr val="tx1"/>
                </a:solidFill>
              </a:rPr>
              <a:t>Masyarakat tidak bisa disalahkan sepenuhnya atas polusi jika transportasi publik tidak segera dielektrifikasi. Oleh karena itu, beban tanggung jawab terbesar untuk memulai "pembersihan" udara tetap berada pada </a:t>
            </a:r>
            <a:r>
              <a:rPr lang="en-US" sz="1050" b="1" noProof="1" smtClean="0">
                <a:solidFill>
                  <a:schemeClr val="tx1"/>
                </a:solidFill>
              </a:rPr>
              <a:t>Pemerintah</a:t>
            </a:r>
            <a:r>
              <a:rPr lang="en-US" sz="1050" noProof="1" smtClean="0">
                <a:solidFill>
                  <a:schemeClr val="tx1"/>
                </a:solidFill>
              </a:rPr>
              <a:t> melalui elektrifikasi transportasi massal yang alurnya lebih terukur dan dampaknya lebih signifikan terhadap penurunan emisi kota.</a:t>
            </a:r>
            <a:endParaRPr lang="en-US" sz="1050" i="1" noProof="1">
              <a:solidFill>
                <a:schemeClr val="tx1"/>
              </a:solidFill>
            </a:endParaRPr>
          </a:p>
        </p:txBody>
      </p:sp>
      <p:pic>
        <p:nvPicPr>
          <p:cNvPr id="23" name="Picture 2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14340" y="1536665"/>
            <a:ext cx="1085630" cy="1085630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374CE9A0-490E-FD1E-4FB8-BA384BB2CFF9}"/>
              </a:ext>
            </a:extLst>
          </p:cNvPr>
          <p:cNvSpPr txBox="1"/>
          <p:nvPr/>
        </p:nvSpPr>
        <p:spPr>
          <a:xfrm>
            <a:off x="7919029" y="4134505"/>
            <a:ext cx="87221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6000" b="1" noProof="1" smtClean="0"/>
              <a:t>“</a:t>
            </a:r>
            <a:endParaRPr lang="en-US" sz="6000" b="1" noProof="1"/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374CE9A0-490E-FD1E-4FB8-BA384BB2CFF9}"/>
              </a:ext>
            </a:extLst>
          </p:cNvPr>
          <p:cNvSpPr txBox="1"/>
          <p:nvPr/>
        </p:nvSpPr>
        <p:spPr>
          <a:xfrm>
            <a:off x="5824493" y="2622295"/>
            <a:ext cx="87221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6000" b="1" noProof="1" smtClean="0"/>
              <a:t>“</a:t>
            </a:r>
            <a:endParaRPr lang="en-US" sz="6000" b="1" noProof="1"/>
          </a:p>
        </p:txBody>
      </p:sp>
      <p:grpSp>
        <p:nvGrpSpPr>
          <p:cNvPr id="29" name="Group 28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515687" y="1293425"/>
            <a:ext cx="5271715" cy="738664"/>
            <a:chOff x="2551705" y="4283314"/>
            <a:chExt cx="2152229" cy="738664"/>
          </a:xfrm>
        </p:grpSpPr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noProof="1" smtClean="0"/>
                <a:t>Pemerintah memegang beban tanggung jawab terbesar dalam aspek kebijakan, penyediaan ekosistem, dan intervensi fiskal.</a:t>
              </a:r>
              <a:endParaRPr lang="en-US" altLang="ko-KR" sz="1200" noProof="1"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Pemerintah sebagai Fasilitator dan Regulator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515687" y="2319667"/>
            <a:ext cx="5271715" cy="738664"/>
            <a:chOff x="2551705" y="4283314"/>
            <a:chExt cx="2152229" cy="738664"/>
          </a:xfrm>
        </p:grpSpPr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noProof="1" smtClean="0"/>
                <a:t>Pihak industri (produsen dan dealer) memikul beban tanggung jawab dalam hal manajemen limbah dan hilirisasi.</a:t>
              </a:r>
              <a:endParaRPr lang="en-US" altLang="ko-KR" sz="1200" noProof="1"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Industri sebagai Penanggung Jawab Teknologi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="" xmlns:a16="http://schemas.microsoft.com/office/drawing/2014/main" id="{5C8FDA5B-5922-47EE-823E-3FC5C0D802D5}"/>
              </a:ext>
            </a:extLst>
          </p:cNvPr>
          <p:cNvGrpSpPr/>
          <p:nvPr/>
        </p:nvGrpSpPr>
        <p:grpSpPr>
          <a:xfrm>
            <a:off x="522493" y="3322988"/>
            <a:ext cx="5271715" cy="923330"/>
            <a:chOff x="2551705" y="4283314"/>
            <a:chExt cx="2152229" cy="923330"/>
          </a:xfrm>
        </p:grpSpPr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556053D5-0CB1-42A9-BF56-E55E05333F2A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noProof="1" smtClean="0"/>
                <a:t>Masyarakat memikul beban untuk mengubah kebiasaan berkendara, namun mereka merasa tanggung jawab ini sulit dijalankan tanpa dukungan fasilitas publik yang memadai dari pemerintah.</a:t>
              </a:r>
              <a:endParaRPr lang="en-US" altLang="ko-KR" sz="1200" noProof="1"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C5521A02-4C90-4305-9CAF-D4D8B2795D0A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noProof="1" smtClean="0">
                  <a:cs typeface="Arial" pitchFamily="34" charset="0"/>
                </a:rPr>
                <a:t>Masyarakat/Konsumen sebagai Pelaksana Perubahan</a:t>
              </a:r>
              <a:endParaRPr lang="en-US" altLang="ko-KR" sz="1200" b="1" noProof="1"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84712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A82B29-C5AC-7946-8574-6EF739A6D34A}" type="slidenum">
              <a:rPr lang="en-US" noProof="1" dirty="0" smtClean="0"/>
              <a:pPr/>
              <a:t>28</a:t>
            </a:fld>
            <a:endParaRPr lang="en-US" noProof="1"/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0DA9D44-D635-85FB-88E7-05148CBD6F69}"/>
              </a:ext>
            </a:extLst>
          </p:cNvPr>
          <p:cNvSpPr/>
          <p:nvPr/>
        </p:nvSpPr>
        <p:spPr>
          <a:xfrm>
            <a:off x="-1" y="-19160"/>
            <a:ext cx="9144001" cy="979454"/>
          </a:xfrm>
          <a:prstGeom prst="rect">
            <a:avLst/>
          </a:prstGeom>
          <a:solidFill>
            <a:srgbClr val="004F9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noProof="1"/>
          </a:p>
        </p:txBody>
      </p:sp>
      <p:pic>
        <p:nvPicPr>
          <p:cNvPr id="5" name="Graphic 77">
            <a:extLst>
              <a:ext uri="{FF2B5EF4-FFF2-40B4-BE49-F238E27FC236}">
                <a16:creationId xmlns="" xmlns:a16="http://schemas.microsoft.com/office/drawing/2014/main" id="{DF2225F6-7B7A-E709-DB41-9944E567073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9D9E8B66-F00A-AA57-0FBA-6052820A6D21}"/>
              </a:ext>
            </a:extLst>
          </p:cNvPr>
          <p:cNvSpPr txBox="1"/>
          <p:nvPr/>
        </p:nvSpPr>
        <p:spPr>
          <a:xfrm>
            <a:off x="436880" y="161848"/>
            <a:ext cx="3342639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900" b="1" noProof="1" smtClean="0">
                <a:solidFill>
                  <a:srgbClr val="F2F2F2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	Rekomendasi</a:t>
            </a:r>
            <a:endParaRPr lang="en-US" sz="1900" b="1" noProof="1">
              <a:solidFill>
                <a:srgbClr val="F2F2F2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xmlns="" id="{EECC3E66-30A0-0B47-D9FB-E4DA723E3EF4}"/>
              </a:ext>
            </a:extLst>
          </p:cNvPr>
          <p:cNvCxnSpPr/>
          <p:nvPr/>
        </p:nvCxnSpPr>
        <p:spPr>
          <a:xfrm>
            <a:off x="4076968" y="184613"/>
            <a:ext cx="0" cy="667373"/>
          </a:xfrm>
          <a:prstGeom prst="line">
            <a:avLst/>
          </a:prstGeom>
          <a:ln>
            <a:solidFill>
              <a:srgbClr val="F3C727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2320635" y="575598"/>
            <a:ext cx="1621445" cy="276388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none" anchor="ctr" anchorCtr="0">
            <a:noAutofit/>
          </a:bodyPr>
          <a:lstStyle/>
          <a:p>
            <a:r>
              <a:rPr lang="en-US" sz="1100" i="1" noProof="1" smtClean="0">
                <a:solidFill>
                  <a:srgbClr val="F2F2F2"/>
                </a:solidFill>
                <a:ea typeface="Cambria" panose="02040503050406030204" pitchFamily="18" charset="0"/>
                <a:cs typeface="Arial" panose="020B0604020202020204" pitchFamily="34" charset="0"/>
              </a:rPr>
              <a:t>Menurut Akademisi</a:t>
            </a:r>
            <a:endParaRPr lang="en-US" sz="1100" i="1" noProof="1">
              <a:solidFill>
                <a:srgbClr val="F2F2F2"/>
              </a:solidFill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180553" y="289634"/>
            <a:ext cx="446527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>
                <a:solidFill>
                  <a:schemeClr val="bg1"/>
                </a:solidFill>
              </a:rPr>
              <a:t>Insentif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dari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pemerintah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terbukti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efektif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dalam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mendorong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penetrasi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pasar</a:t>
            </a:r>
            <a:r>
              <a:rPr lang="en-US" sz="1000" dirty="0" smtClean="0">
                <a:solidFill>
                  <a:schemeClr val="bg1"/>
                </a:solidFill>
              </a:rPr>
              <a:t> EV </a:t>
            </a:r>
            <a:r>
              <a:rPr lang="en-US" sz="1000" dirty="0" err="1" smtClean="0">
                <a:solidFill>
                  <a:schemeClr val="bg1"/>
                </a:solidFill>
              </a:rPr>
              <a:t>dan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keberlanjutannya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sangat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dinantikan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oleh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industri</a:t>
            </a:r>
            <a:endParaRPr lang="en-US" sz="1000" noProof="1">
              <a:solidFill>
                <a:schemeClr val="bg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="" xmlns:a16="http://schemas.microsoft.com/office/drawing/2014/main" id="{556053D5-0CB1-42A9-BF56-E55E05333F2A}"/>
              </a:ext>
            </a:extLst>
          </p:cNvPr>
          <p:cNvSpPr txBox="1"/>
          <p:nvPr/>
        </p:nvSpPr>
        <p:spPr>
          <a:xfrm>
            <a:off x="4580979" y="1436652"/>
            <a:ext cx="4316529" cy="310417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Perkuat pelaksanaan persyaratan TKDN penting untuk </a:t>
            </a:r>
            <a:r>
              <a:rPr lang="en-US" sz="1200" b="1" noProof="1" smtClean="0"/>
              <a:t>menarik investasi pabrik </a:t>
            </a:r>
            <a:r>
              <a:rPr lang="en-US" sz="1200" noProof="1" smtClean="0"/>
              <a:t>ke Indonesia, bukan sekadar impor.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/>
              <a:t>Mengembangkan infrastruktur di daerah </a:t>
            </a:r>
            <a:r>
              <a:rPr lang="en-US" sz="1200" noProof="1" smtClean="0"/>
              <a:t>terpencil. Dibutuhkan peran swasta yang lebih besar, namun model bisnisnya harus dipastikan menguntungkan bagi investor.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Pemerintah harus </a:t>
            </a:r>
            <a:r>
              <a:rPr lang="en-US" sz="1200" b="1" noProof="1" smtClean="0"/>
              <a:t>memprioritaskan elektrifikasi transportasi publik </a:t>
            </a:r>
            <a:r>
              <a:rPr lang="en-US" sz="1200" noProof="1" smtClean="0"/>
              <a:t>(Busway, taksi, logistik) karena dampaknya terhadap pengurangan emisi di kota besar lebih signifikan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Kampanye edukasi mengenai EV perlu dilakukan dengan lebih masif.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 smtClean="0"/>
              <a:t>Disarankan agar insentif berlanjut atau insentif tidak langsung dicabut total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noProof="1"/>
              <a:t>Mendukung ekosistem </a:t>
            </a:r>
            <a:r>
              <a:rPr lang="en-US" sz="1200" noProof="1" smtClean="0"/>
              <a:t>EV</a:t>
            </a:r>
            <a:endParaRPr lang="en-US" sz="1200" noProof="1"/>
          </a:p>
        </p:txBody>
      </p:sp>
      <p:grpSp>
        <p:nvGrpSpPr>
          <p:cNvPr id="55" name="Group 54">
            <a:extLst>
              <a:ext uri="{FF2B5EF4-FFF2-40B4-BE49-F238E27FC236}">
                <a16:creationId xmlns="" xmlns:a16="http://schemas.microsoft.com/office/drawing/2014/main" id="{2DD850B9-0DDA-4358-ABDF-45534CDE5D36}"/>
              </a:ext>
            </a:extLst>
          </p:cNvPr>
          <p:cNvGrpSpPr/>
          <p:nvPr/>
        </p:nvGrpSpPr>
        <p:grpSpPr>
          <a:xfrm>
            <a:off x="1056416" y="2105337"/>
            <a:ext cx="2586558" cy="2586558"/>
            <a:chOff x="4575623" y="1846845"/>
            <a:chExt cx="3077675" cy="3077675"/>
          </a:xfrm>
        </p:grpSpPr>
        <p:sp>
          <p:nvSpPr>
            <p:cNvPr id="56" name="Freeform: Shape 14">
              <a:extLst>
                <a:ext uri="{FF2B5EF4-FFF2-40B4-BE49-F238E27FC236}">
                  <a16:creationId xmlns="" xmlns:a16="http://schemas.microsoft.com/office/drawing/2014/main" id="{3565F7D3-96ED-4668-BCF8-9EA256BA5857}"/>
                </a:ext>
              </a:extLst>
            </p:cNvPr>
            <p:cNvSpPr/>
            <p:nvPr/>
          </p:nvSpPr>
          <p:spPr>
            <a:xfrm>
              <a:off x="4575623" y="1846845"/>
              <a:ext cx="3077675" cy="3077675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15">
              <a:extLst>
                <a:ext uri="{FF2B5EF4-FFF2-40B4-BE49-F238E27FC236}">
                  <a16:creationId xmlns="" xmlns:a16="http://schemas.microsoft.com/office/drawing/2014/main" id="{C96104B7-088F-4E9A-B114-83885284B80C}"/>
                </a:ext>
              </a:extLst>
            </p:cNvPr>
            <p:cNvSpPr/>
            <p:nvPr/>
          </p:nvSpPr>
          <p:spPr>
            <a:xfrm>
              <a:off x="4594012" y="1863970"/>
              <a:ext cx="3049348" cy="2982998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="" xmlns:a16="http://schemas.microsoft.com/office/drawing/2014/main" id="{E8721CF6-A7E3-45C4-8C5C-27F8FF3B44C6}"/>
              </a:ext>
            </a:extLst>
          </p:cNvPr>
          <p:cNvGrpSpPr/>
          <p:nvPr/>
        </p:nvGrpSpPr>
        <p:grpSpPr>
          <a:xfrm>
            <a:off x="141086" y="833971"/>
            <a:ext cx="1526915" cy="4108891"/>
            <a:chOff x="7545291" y="1053345"/>
            <a:chExt cx="1526915" cy="4108891"/>
          </a:xfrm>
        </p:grpSpPr>
        <p:sp>
          <p:nvSpPr>
            <p:cNvPr id="59" name="Freeform: Shape 88">
              <a:extLst>
                <a:ext uri="{FF2B5EF4-FFF2-40B4-BE49-F238E27FC236}">
                  <a16:creationId xmlns="" xmlns:a16="http://schemas.microsoft.com/office/drawing/2014/main" id="{8934B92A-AEB4-44BE-B210-09C1BD67C81C}"/>
                </a:ext>
              </a:extLst>
            </p:cNvPr>
            <p:cNvSpPr/>
            <p:nvPr/>
          </p:nvSpPr>
          <p:spPr>
            <a:xfrm rot="4500000">
              <a:off x="6254303" y="2344333"/>
              <a:ext cx="4108891" cy="1526915"/>
            </a:xfrm>
            <a:custGeom>
              <a:avLst/>
              <a:gdLst>
                <a:gd name="connsiteX0" fmla="*/ 2523192 w 4108891"/>
                <a:gd name="connsiteY0" fmla="*/ 1007320 h 1526915"/>
                <a:gd name="connsiteX1" fmla="*/ 2523118 w 4108891"/>
                <a:gd name="connsiteY1" fmla="*/ 1007653 h 1526915"/>
                <a:gd name="connsiteX2" fmla="*/ 2524485 w 4108891"/>
                <a:gd name="connsiteY2" fmla="*/ 1007727 h 1526915"/>
                <a:gd name="connsiteX3" fmla="*/ 2523192 w 4108891"/>
                <a:gd name="connsiteY3" fmla="*/ 1007320 h 1526915"/>
                <a:gd name="connsiteX4" fmla="*/ 2379280 w 4108891"/>
                <a:gd name="connsiteY4" fmla="*/ 566787 h 1526915"/>
                <a:gd name="connsiteX5" fmla="*/ 2379244 w 4108891"/>
                <a:gd name="connsiteY5" fmla="*/ 567749 h 1526915"/>
                <a:gd name="connsiteX6" fmla="*/ 2380761 w 4108891"/>
                <a:gd name="connsiteY6" fmla="*/ 567268 h 1526915"/>
                <a:gd name="connsiteX7" fmla="*/ 2379280 w 4108891"/>
                <a:gd name="connsiteY7" fmla="*/ 566787 h 1526915"/>
                <a:gd name="connsiteX8" fmla="*/ 0 w 4108891"/>
                <a:gd name="connsiteY8" fmla="*/ 990924 h 1526915"/>
                <a:gd name="connsiteX9" fmla="*/ 265517 w 4108891"/>
                <a:gd name="connsiteY9" fmla="*/ 0 h 1526915"/>
                <a:gd name="connsiteX10" fmla="*/ 269270 w 4108891"/>
                <a:gd name="connsiteY10" fmla="*/ 1492 h 1526915"/>
                <a:gd name="connsiteX11" fmla="*/ 1677580 w 4108891"/>
                <a:gd name="connsiteY11" fmla="*/ 482354 h 1526915"/>
                <a:gd name="connsiteX12" fmla="*/ 2179468 w 4108891"/>
                <a:gd name="connsiteY12" fmla="*/ 464598 h 1526915"/>
                <a:gd name="connsiteX13" fmla="*/ 2445856 w 4108891"/>
                <a:gd name="connsiteY13" fmla="*/ 585316 h 1526915"/>
                <a:gd name="connsiteX14" fmla="*/ 2510394 w 4108891"/>
                <a:gd name="connsiteY14" fmla="*/ 611982 h 1526915"/>
                <a:gd name="connsiteX15" fmla="*/ 2581666 w 4108891"/>
                <a:gd name="connsiteY15" fmla="*/ 640054 h 1526915"/>
                <a:gd name="connsiteX16" fmla="*/ 2706085 w 4108891"/>
                <a:gd name="connsiteY16" fmla="*/ 682735 h 1526915"/>
                <a:gd name="connsiteX17" fmla="*/ 2920230 w 4108891"/>
                <a:gd name="connsiteY17" fmla="*/ 733665 h 1526915"/>
                <a:gd name="connsiteX18" fmla="*/ 3051269 w 4108891"/>
                <a:gd name="connsiteY18" fmla="*/ 748237 h 1526915"/>
                <a:gd name="connsiteX19" fmla="*/ 3270518 w 4108891"/>
                <a:gd name="connsiteY19" fmla="*/ 781968 h 1526915"/>
                <a:gd name="connsiteX20" fmla="*/ 3335428 w 4108891"/>
                <a:gd name="connsiteY20" fmla="*/ 808153 h 1526915"/>
                <a:gd name="connsiteX21" fmla="*/ 3374300 w 4108891"/>
                <a:gd name="connsiteY21" fmla="*/ 881939 h 1526915"/>
                <a:gd name="connsiteX22" fmla="*/ 3374447 w 4108891"/>
                <a:gd name="connsiteY22" fmla="*/ 895181 h 1526915"/>
                <a:gd name="connsiteX23" fmla="*/ 3321448 w 4108891"/>
                <a:gd name="connsiteY23" fmla="*/ 1010057 h 1526915"/>
                <a:gd name="connsiteX24" fmla="*/ 3311683 w 4108891"/>
                <a:gd name="connsiteY24" fmla="*/ 1020340 h 1526915"/>
                <a:gd name="connsiteX25" fmla="*/ 3285682 w 4108891"/>
                <a:gd name="connsiteY25" fmla="*/ 1036724 h 1526915"/>
                <a:gd name="connsiteX26" fmla="*/ 3258610 w 4108891"/>
                <a:gd name="connsiteY26" fmla="*/ 1049336 h 1526915"/>
                <a:gd name="connsiteX27" fmla="*/ 3164814 w 4108891"/>
                <a:gd name="connsiteY27" fmla="*/ 1073894 h 1526915"/>
                <a:gd name="connsiteX28" fmla="*/ 3089511 w 4108891"/>
                <a:gd name="connsiteY28" fmla="*/ 1079368 h 1526915"/>
                <a:gd name="connsiteX29" fmla="*/ 2978556 w 4108891"/>
                <a:gd name="connsiteY29" fmla="*/ 1070492 h 1526915"/>
                <a:gd name="connsiteX30" fmla="*/ 2796624 w 4108891"/>
                <a:gd name="connsiteY30" fmla="*/ 1038202 h 1526915"/>
                <a:gd name="connsiteX31" fmla="*/ 2670172 w 4108891"/>
                <a:gd name="connsiteY31" fmla="*/ 1017085 h 1526915"/>
                <a:gd name="connsiteX32" fmla="*/ 2654304 w 4108891"/>
                <a:gd name="connsiteY32" fmla="*/ 1014902 h 1526915"/>
                <a:gd name="connsiteX33" fmla="*/ 2639066 w 4108891"/>
                <a:gd name="connsiteY33" fmla="*/ 1013016 h 1526915"/>
                <a:gd name="connsiteX34" fmla="*/ 2633444 w 4108891"/>
                <a:gd name="connsiteY34" fmla="*/ 1012978 h 1526915"/>
                <a:gd name="connsiteX35" fmla="*/ 2574489 w 4108891"/>
                <a:gd name="connsiteY35" fmla="*/ 1009132 h 1526915"/>
                <a:gd name="connsiteX36" fmla="*/ 2560620 w 4108891"/>
                <a:gd name="connsiteY36" fmla="*/ 1007801 h 1526915"/>
                <a:gd name="connsiteX37" fmla="*/ 2554924 w 4108891"/>
                <a:gd name="connsiteY37" fmla="*/ 1007985 h 1526915"/>
                <a:gd name="connsiteX38" fmla="*/ 2545567 w 4108891"/>
                <a:gd name="connsiteY38" fmla="*/ 1009318 h 1526915"/>
                <a:gd name="connsiteX39" fmla="*/ 2541462 w 4108891"/>
                <a:gd name="connsiteY39" fmla="*/ 1009244 h 1526915"/>
                <a:gd name="connsiteX40" fmla="*/ 2586214 w 4108891"/>
                <a:gd name="connsiteY40" fmla="*/ 1017121 h 1526915"/>
                <a:gd name="connsiteX41" fmla="*/ 2805057 w 4108891"/>
                <a:gd name="connsiteY41" fmla="*/ 1069011 h 1526915"/>
                <a:gd name="connsiteX42" fmla="*/ 3000710 w 4108891"/>
                <a:gd name="connsiteY42" fmla="*/ 1105812 h 1526915"/>
                <a:gd name="connsiteX43" fmla="*/ 3103049 w 4108891"/>
                <a:gd name="connsiteY43" fmla="*/ 1108881 h 1526915"/>
                <a:gd name="connsiteX44" fmla="*/ 3264008 w 4108891"/>
                <a:gd name="connsiteY44" fmla="*/ 1062984 h 1526915"/>
                <a:gd name="connsiteX45" fmla="*/ 3297887 w 4108891"/>
                <a:gd name="connsiteY45" fmla="*/ 1035650 h 1526915"/>
                <a:gd name="connsiteX46" fmla="*/ 3305136 w 4108891"/>
                <a:gd name="connsiteY46" fmla="*/ 1030362 h 1526915"/>
                <a:gd name="connsiteX47" fmla="*/ 3423009 w 4108891"/>
                <a:gd name="connsiteY47" fmla="*/ 965638 h 1526915"/>
                <a:gd name="connsiteX48" fmla="*/ 3505155 w 4108891"/>
                <a:gd name="connsiteY48" fmla="*/ 896993 h 1526915"/>
                <a:gd name="connsiteX49" fmla="*/ 3596618 w 4108891"/>
                <a:gd name="connsiteY49" fmla="*/ 785702 h 1526915"/>
                <a:gd name="connsiteX50" fmla="*/ 3751700 w 4108891"/>
                <a:gd name="connsiteY50" fmla="*/ 534610 h 1526915"/>
                <a:gd name="connsiteX51" fmla="*/ 3878114 w 4108891"/>
                <a:gd name="connsiteY51" fmla="*/ 340731 h 1526915"/>
                <a:gd name="connsiteX52" fmla="*/ 3969505 w 4108891"/>
                <a:gd name="connsiteY52" fmla="*/ 243682 h 1526915"/>
                <a:gd name="connsiteX53" fmla="*/ 3975127 w 4108891"/>
                <a:gd name="connsiteY53" fmla="*/ 234250 h 1526915"/>
                <a:gd name="connsiteX54" fmla="*/ 3980158 w 4108891"/>
                <a:gd name="connsiteY54" fmla="*/ 225965 h 1526915"/>
                <a:gd name="connsiteX55" fmla="*/ 3981045 w 4108891"/>
                <a:gd name="connsiteY55" fmla="*/ 227334 h 1526915"/>
                <a:gd name="connsiteX56" fmla="*/ 3980713 w 4108891"/>
                <a:gd name="connsiteY56" fmla="*/ 228222 h 1526915"/>
                <a:gd name="connsiteX57" fmla="*/ 3987777 w 4108891"/>
                <a:gd name="connsiteY57" fmla="*/ 233398 h 1526915"/>
                <a:gd name="connsiteX58" fmla="*/ 4029977 w 4108891"/>
                <a:gd name="connsiteY58" fmla="*/ 216755 h 1526915"/>
                <a:gd name="connsiteX59" fmla="*/ 4058309 w 4108891"/>
                <a:gd name="connsiteY59" fmla="*/ 216719 h 1526915"/>
                <a:gd name="connsiteX60" fmla="*/ 4102506 w 4108891"/>
                <a:gd name="connsiteY60" fmla="*/ 250265 h 1526915"/>
                <a:gd name="connsiteX61" fmla="*/ 4107980 w 4108891"/>
                <a:gd name="connsiteY61" fmla="*/ 272086 h 1526915"/>
                <a:gd name="connsiteX62" fmla="*/ 4108054 w 4108891"/>
                <a:gd name="connsiteY62" fmla="*/ 290727 h 1526915"/>
                <a:gd name="connsiteX63" fmla="*/ 4107831 w 4108891"/>
                <a:gd name="connsiteY63" fmla="*/ 296239 h 1526915"/>
                <a:gd name="connsiteX64" fmla="*/ 4106241 w 4108891"/>
                <a:gd name="connsiteY64" fmla="*/ 305928 h 1526915"/>
                <a:gd name="connsiteX65" fmla="*/ 4079760 w 4108891"/>
                <a:gd name="connsiteY65" fmla="*/ 400204 h 1526915"/>
                <a:gd name="connsiteX66" fmla="*/ 4021803 w 4108891"/>
                <a:gd name="connsiteY66" fmla="*/ 542858 h 1526915"/>
                <a:gd name="connsiteX67" fmla="*/ 3909886 w 4108891"/>
                <a:gd name="connsiteY67" fmla="*/ 782855 h 1526915"/>
                <a:gd name="connsiteX68" fmla="*/ 3804403 w 4108891"/>
                <a:gd name="connsiteY68" fmla="*/ 977325 h 1526915"/>
                <a:gd name="connsiteX69" fmla="*/ 3740530 w 4108891"/>
                <a:gd name="connsiteY69" fmla="*/ 1056732 h 1526915"/>
                <a:gd name="connsiteX70" fmla="*/ 3679761 w 4108891"/>
                <a:gd name="connsiteY70" fmla="*/ 1116464 h 1526915"/>
                <a:gd name="connsiteX71" fmla="*/ 3595213 w 4108891"/>
                <a:gd name="connsiteY71" fmla="*/ 1190582 h 1526915"/>
                <a:gd name="connsiteX72" fmla="*/ 3480078 w 4108891"/>
                <a:gd name="connsiteY72" fmla="*/ 1283861 h 1526915"/>
                <a:gd name="connsiteX73" fmla="*/ 3380660 w 4108891"/>
                <a:gd name="connsiteY73" fmla="*/ 1357350 h 1526915"/>
                <a:gd name="connsiteX74" fmla="*/ 3266636 w 4108891"/>
                <a:gd name="connsiteY74" fmla="*/ 1432838 h 1526915"/>
                <a:gd name="connsiteX75" fmla="*/ 3091103 w 4108891"/>
                <a:gd name="connsiteY75" fmla="*/ 1510951 h 1526915"/>
                <a:gd name="connsiteX76" fmla="*/ 3059110 w 4108891"/>
                <a:gd name="connsiteY76" fmla="*/ 1518273 h 1526915"/>
                <a:gd name="connsiteX77" fmla="*/ 3049493 w 4108891"/>
                <a:gd name="connsiteY77" fmla="*/ 1520049 h 1526915"/>
                <a:gd name="connsiteX78" fmla="*/ 3048569 w 4108891"/>
                <a:gd name="connsiteY78" fmla="*/ 1520013 h 1526915"/>
                <a:gd name="connsiteX79" fmla="*/ 3047681 w 4108891"/>
                <a:gd name="connsiteY79" fmla="*/ 1520161 h 1526915"/>
                <a:gd name="connsiteX80" fmla="*/ 3037992 w 4108891"/>
                <a:gd name="connsiteY80" fmla="*/ 1521899 h 1526915"/>
                <a:gd name="connsiteX81" fmla="*/ 3034366 w 4108891"/>
                <a:gd name="connsiteY81" fmla="*/ 1522083 h 1526915"/>
                <a:gd name="connsiteX82" fmla="*/ 3022754 w 4108891"/>
                <a:gd name="connsiteY82" fmla="*/ 1523785 h 1526915"/>
                <a:gd name="connsiteX83" fmla="*/ 3017243 w 4108891"/>
                <a:gd name="connsiteY83" fmla="*/ 1524006 h 1526915"/>
                <a:gd name="connsiteX84" fmla="*/ 2996198 w 4108891"/>
                <a:gd name="connsiteY84" fmla="*/ 1525709 h 1526915"/>
                <a:gd name="connsiteX85" fmla="*/ 2986803 w 4108891"/>
                <a:gd name="connsiteY85" fmla="*/ 1525966 h 1526915"/>
                <a:gd name="connsiteX86" fmla="*/ 2943198 w 4108891"/>
                <a:gd name="connsiteY86" fmla="*/ 1525893 h 1526915"/>
                <a:gd name="connsiteX87" fmla="*/ 2933841 w 4108891"/>
                <a:gd name="connsiteY87" fmla="*/ 1525709 h 1526915"/>
                <a:gd name="connsiteX88" fmla="*/ 2909023 w 4108891"/>
                <a:gd name="connsiteY88" fmla="*/ 1524080 h 1526915"/>
                <a:gd name="connsiteX89" fmla="*/ 2903401 w 4108891"/>
                <a:gd name="connsiteY89" fmla="*/ 1523823 h 1526915"/>
                <a:gd name="connsiteX90" fmla="*/ 2886167 w 4108891"/>
                <a:gd name="connsiteY90" fmla="*/ 1522083 h 1526915"/>
                <a:gd name="connsiteX91" fmla="*/ 2882504 w 4108891"/>
                <a:gd name="connsiteY91" fmla="*/ 1521935 h 1526915"/>
                <a:gd name="connsiteX92" fmla="*/ 2869079 w 4108891"/>
                <a:gd name="connsiteY92" fmla="*/ 1520308 h 1526915"/>
                <a:gd name="connsiteX93" fmla="*/ 2865343 w 4108891"/>
                <a:gd name="connsiteY93" fmla="*/ 1520087 h 1526915"/>
                <a:gd name="connsiteX94" fmla="*/ 2853878 w 4108891"/>
                <a:gd name="connsiteY94" fmla="*/ 1518459 h 1526915"/>
                <a:gd name="connsiteX95" fmla="*/ 2850143 w 4108891"/>
                <a:gd name="connsiteY95" fmla="*/ 1518200 h 1526915"/>
                <a:gd name="connsiteX96" fmla="*/ 2840563 w 4108891"/>
                <a:gd name="connsiteY96" fmla="*/ 1516573 h 1526915"/>
                <a:gd name="connsiteX97" fmla="*/ 2836828 w 4108891"/>
                <a:gd name="connsiteY97" fmla="*/ 1516314 h 1526915"/>
                <a:gd name="connsiteX98" fmla="*/ 2827212 w 4108891"/>
                <a:gd name="connsiteY98" fmla="*/ 1514649 h 1526915"/>
                <a:gd name="connsiteX99" fmla="*/ 2802615 w 4108891"/>
                <a:gd name="connsiteY99" fmla="*/ 1510618 h 1526915"/>
                <a:gd name="connsiteX100" fmla="*/ 2792926 w 4108891"/>
                <a:gd name="connsiteY100" fmla="*/ 1508768 h 1526915"/>
                <a:gd name="connsiteX101" fmla="*/ 2709597 w 4108891"/>
                <a:gd name="connsiteY101" fmla="*/ 1490793 h 1526915"/>
                <a:gd name="connsiteX102" fmla="*/ 2417672 w 4108891"/>
                <a:gd name="connsiteY102" fmla="*/ 1401030 h 1526915"/>
                <a:gd name="connsiteX103" fmla="*/ 2206881 w 4108891"/>
                <a:gd name="connsiteY103" fmla="*/ 1309015 h 1526915"/>
                <a:gd name="connsiteX104" fmla="*/ 1629721 w 4108891"/>
                <a:gd name="connsiteY104" fmla="*/ 1126182 h 1526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4108891" h="1526915">
                  <a:moveTo>
                    <a:pt x="2523192" y="1007320"/>
                  </a:moveTo>
                  <a:lnTo>
                    <a:pt x="2523118" y="1007653"/>
                  </a:lnTo>
                  <a:cubicBezTo>
                    <a:pt x="2523561" y="1007654"/>
                    <a:pt x="2524042" y="1007690"/>
                    <a:pt x="2524485" y="1007727"/>
                  </a:cubicBezTo>
                  <a:cubicBezTo>
                    <a:pt x="2524042" y="1007580"/>
                    <a:pt x="2523635" y="1007468"/>
                    <a:pt x="2523192" y="1007320"/>
                  </a:cubicBezTo>
                  <a:close/>
                  <a:moveTo>
                    <a:pt x="2379280" y="566787"/>
                  </a:moveTo>
                  <a:cubicBezTo>
                    <a:pt x="2379280" y="567083"/>
                    <a:pt x="2379280" y="567378"/>
                    <a:pt x="2379244" y="567749"/>
                  </a:cubicBezTo>
                  <a:cubicBezTo>
                    <a:pt x="2379725" y="567563"/>
                    <a:pt x="2380168" y="567378"/>
                    <a:pt x="2380761" y="567268"/>
                  </a:cubicBezTo>
                  <a:cubicBezTo>
                    <a:pt x="2380242" y="567083"/>
                    <a:pt x="2379761" y="566970"/>
                    <a:pt x="2379280" y="566787"/>
                  </a:cubicBezTo>
                  <a:close/>
                  <a:moveTo>
                    <a:pt x="0" y="990924"/>
                  </a:moveTo>
                  <a:lnTo>
                    <a:pt x="265517" y="0"/>
                  </a:lnTo>
                  <a:lnTo>
                    <a:pt x="269270" y="1492"/>
                  </a:lnTo>
                  <a:cubicBezTo>
                    <a:pt x="976350" y="278391"/>
                    <a:pt x="1549841" y="477194"/>
                    <a:pt x="1677580" y="482354"/>
                  </a:cubicBezTo>
                  <a:cubicBezTo>
                    <a:pt x="1854348" y="471918"/>
                    <a:pt x="2051421" y="447438"/>
                    <a:pt x="2179468" y="464598"/>
                  </a:cubicBezTo>
                  <a:cubicBezTo>
                    <a:pt x="2307514" y="481759"/>
                    <a:pt x="2390701" y="560752"/>
                    <a:pt x="2445856" y="585316"/>
                  </a:cubicBezTo>
                  <a:cubicBezTo>
                    <a:pt x="2501010" y="609881"/>
                    <a:pt x="2488882" y="603093"/>
                    <a:pt x="2510394" y="611982"/>
                  </a:cubicBezTo>
                  <a:cubicBezTo>
                    <a:pt x="2512649" y="612981"/>
                    <a:pt x="2562322" y="632658"/>
                    <a:pt x="2581666" y="640054"/>
                  </a:cubicBezTo>
                  <a:cubicBezTo>
                    <a:pt x="2584661" y="641202"/>
                    <a:pt x="2691918" y="678520"/>
                    <a:pt x="2706085" y="682735"/>
                  </a:cubicBezTo>
                  <a:cubicBezTo>
                    <a:pt x="2776540" y="703670"/>
                    <a:pt x="2847516" y="722309"/>
                    <a:pt x="2920230" y="733665"/>
                  </a:cubicBezTo>
                  <a:cubicBezTo>
                    <a:pt x="2963687" y="740470"/>
                    <a:pt x="3007479" y="744242"/>
                    <a:pt x="3051269" y="748237"/>
                  </a:cubicBezTo>
                  <a:cubicBezTo>
                    <a:pt x="3125017" y="754968"/>
                    <a:pt x="3198693" y="762735"/>
                    <a:pt x="3270518" y="781968"/>
                  </a:cubicBezTo>
                  <a:cubicBezTo>
                    <a:pt x="3293154" y="788034"/>
                    <a:pt x="3315789" y="794765"/>
                    <a:pt x="3335428" y="808153"/>
                  </a:cubicBezTo>
                  <a:cubicBezTo>
                    <a:pt x="3370083" y="831750"/>
                    <a:pt x="3372081" y="856826"/>
                    <a:pt x="3374300" y="881939"/>
                  </a:cubicBezTo>
                  <a:cubicBezTo>
                    <a:pt x="3374669" y="886340"/>
                    <a:pt x="3374412" y="890778"/>
                    <a:pt x="3374447" y="895181"/>
                  </a:cubicBezTo>
                  <a:cubicBezTo>
                    <a:pt x="3369898" y="939525"/>
                    <a:pt x="3354475" y="978841"/>
                    <a:pt x="3321448" y="1010057"/>
                  </a:cubicBezTo>
                  <a:cubicBezTo>
                    <a:pt x="3318007" y="1013311"/>
                    <a:pt x="3314938" y="1016899"/>
                    <a:pt x="3311683" y="1020340"/>
                  </a:cubicBezTo>
                  <a:cubicBezTo>
                    <a:pt x="3302992" y="1025776"/>
                    <a:pt x="3294226" y="1031064"/>
                    <a:pt x="3285682" y="1036724"/>
                  </a:cubicBezTo>
                  <a:cubicBezTo>
                    <a:pt x="3277287" y="1042309"/>
                    <a:pt x="3268003" y="1045896"/>
                    <a:pt x="3258610" y="1049336"/>
                  </a:cubicBezTo>
                  <a:cubicBezTo>
                    <a:pt x="3228651" y="1062503"/>
                    <a:pt x="3197103" y="1069530"/>
                    <a:pt x="3164814" y="1073894"/>
                  </a:cubicBezTo>
                  <a:cubicBezTo>
                    <a:pt x="3139813" y="1077259"/>
                    <a:pt x="3114736" y="1080070"/>
                    <a:pt x="3089511" y="1079368"/>
                  </a:cubicBezTo>
                  <a:cubicBezTo>
                    <a:pt x="3052416" y="1078332"/>
                    <a:pt x="3015467" y="1075299"/>
                    <a:pt x="2978556" y="1070492"/>
                  </a:cubicBezTo>
                  <a:cubicBezTo>
                    <a:pt x="2917381" y="1062465"/>
                    <a:pt x="2857131" y="1049779"/>
                    <a:pt x="2796624" y="1038202"/>
                  </a:cubicBezTo>
                  <a:cubicBezTo>
                    <a:pt x="2754646" y="1030178"/>
                    <a:pt x="2712371" y="1023890"/>
                    <a:pt x="2670172" y="1017085"/>
                  </a:cubicBezTo>
                  <a:cubicBezTo>
                    <a:pt x="2664919" y="1016233"/>
                    <a:pt x="2659483" y="1016604"/>
                    <a:pt x="2654304" y="1014902"/>
                  </a:cubicBezTo>
                  <a:cubicBezTo>
                    <a:pt x="2649238" y="1014126"/>
                    <a:pt x="2643763" y="1016678"/>
                    <a:pt x="2639066" y="1013016"/>
                  </a:cubicBezTo>
                  <a:cubicBezTo>
                    <a:pt x="2637218" y="1011240"/>
                    <a:pt x="2635332" y="1011869"/>
                    <a:pt x="2633444" y="1012978"/>
                  </a:cubicBezTo>
                  <a:cubicBezTo>
                    <a:pt x="2613695" y="1013311"/>
                    <a:pt x="2594276" y="1008504"/>
                    <a:pt x="2574489" y="1009132"/>
                  </a:cubicBezTo>
                  <a:cubicBezTo>
                    <a:pt x="2570089" y="1006877"/>
                    <a:pt x="2565132" y="1009206"/>
                    <a:pt x="2560620" y="1007801"/>
                  </a:cubicBezTo>
                  <a:cubicBezTo>
                    <a:pt x="2558992" y="1007875"/>
                    <a:pt x="2557106" y="1007911"/>
                    <a:pt x="2554924" y="1007985"/>
                  </a:cubicBezTo>
                  <a:cubicBezTo>
                    <a:pt x="2551743" y="1008097"/>
                    <a:pt x="2548637" y="1008504"/>
                    <a:pt x="2545567" y="1009318"/>
                  </a:cubicBezTo>
                  <a:cubicBezTo>
                    <a:pt x="2544198" y="1009244"/>
                    <a:pt x="2542831" y="1009244"/>
                    <a:pt x="2541462" y="1009244"/>
                  </a:cubicBezTo>
                  <a:cubicBezTo>
                    <a:pt x="2555998" y="1011242"/>
                    <a:pt x="2571051" y="1014532"/>
                    <a:pt x="2586214" y="1017121"/>
                  </a:cubicBezTo>
                  <a:cubicBezTo>
                    <a:pt x="2660259" y="1029769"/>
                    <a:pt x="2732566" y="1049817"/>
                    <a:pt x="2805057" y="1069011"/>
                  </a:cubicBezTo>
                  <a:cubicBezTo>
                    <a:pt x="2869374" y="1086062"/>
                    <a:pt x="2934320" y="1099488"/>
                    <a:pt x="3000710" y="1105812"/>
                  </a:cubicBezTo>
                  <a:cubicBezTo>
                    <a:pt x="3034847" y="1109067"/>
                    <a:pt x="3068948" y="1110325"/>
                    <a:pt x="3103049" y="1108881"/>
                  </a:cubicBezTo>
                  <a:cubicBezTo>
                    <a:pt x="3160190" y="1106479"/>
                    <a:pt x="3214153" y="1091499"/>
                    <a:pt x="3264008" y="1062984"/>
                  </a:cubicBezTo>
                  <a:cubicBezTo>
                    <a:pt x="3276732" y="1055734"/>
                    <a:pt x="3287866" y="1046303"/>
                    <a:pt x="3297887" y="1035650"/>
                  </a:cubicBezTo>
                  <a:cubicBezTo>
                    <a:pt x="3300033" y="1033543"/>
                    <a:pt x="3302400" y="1031657"/>
                    <a:pt x="3305136" y="1030362"/>
                  </a:cubicBezTo>
                  <a:cubicBezTo>
                    <a:pt x="3346856" y="1013201"/>
                    <a:pt x="3385912" y="991232"/>
                    <a:pt x="3423009" y="965638"/>
                  </a:cubicBezTo>
                  <a:cubicBezTo>
                    <a:pt x="3452487" y="945296"/>
                    <a:pt x="3479856" y="922328"/>
                    <a:pt x="3505155" y="896993"/>
                  </a:cubicBezTo>
                  <a:cubicBezTo>
                    <a:pt x="3539218" y="862855"/>
                    <a:pt x="3569066" y="825166"/>
                    <a:pt x="3596618" y="785702"/>
                  </a:cubicBezTo>
                  <a:cubicBezTo>
                    <a:pt x="3652985" y="704890"/>
                    <a:pt x="3701214" y="619046"/>
                    <a:pt x="3751700" y="534610"/>
                  </a:cubicBezTo>
                  <a:cubicBezTo>
                    <a:pt x="3791310" y="468331"/>
                    <a:pt x="3830959" y="402090"/>
                    <a:pt x="3878114" y="340731"/>
                  </a:cubicBezTo>
                  <a:cubicBezTo>
                    <a:pt x="3905300" y="305337"/>
                    <a:pt x="3933371" y="270717"/>
                    <a:pt x="3969505" y="243682"/>
                  </a:cubicBezTo>
                  <a:cubicBezTo>
                    <a:pt x="3972760" y="241240"/>
                    <a:pt x="3974499" y="238282"/>
                    <a:pt x="3975127" y="234250"/>
                  </a:cubicBezTo>
                  <a:cubicBezTo>
                    <a:pt x="3975608" y="230958"/>
                    <a:pt x="3975867" y="227148"/>
                    <a:pt x="3980158" y="225965"/>
                  </a:cubicBezTo>
                  <a:cubicBezTo>
                    <a:pt x="3980787" y="226337"/>
                    <a:pt x="3981082" y="226779"/>
                    <a:pt x="3981045" y="227334"/>
                  </a:cubicBezTo>
                  <a:cubicBezTo>
                    <a:pt x="3981008" y="227927"/>
                    <a:pt x="3980898" y="228222"/>
                    <a:pt x="3980713" y="228222"/>
                  </a:cubicBezTo>
                  <a:cubicBezTo>
                    <a:pt x="3979529" y="234806"/>
                    <a:pt x="3981194" y="237394"/>
                    <a:pt x="3987777" y="233398"/>
                  </a:cubicBezTo>
                  <a:cubicBezTo>
                    <a:pt x="4000907" y="225448"/>
                    <a:pt x="4015035" y="220122"/>
                    <a:pt x="4029977" y="216755"/>
                  </a:cubicBezTo>
                  <a:cubicBezTo>
                    <a:pt x="4039408" y="215499"/>
                    <a:pt x="4048839" y="215572"/>
                    <a:pt x="4058309" y="216719"/>
                  </a:cubicBezTo>
                  <a:cubicBezTo>
                    <a:pt x="4077207" y="222415"/>
                    <a:pt x="4094110" y="230589"/>
                    <a:pt x="4102506" y="250265"/>
                  </a:cubicBezTo>
                  <a:cubicBezTo>
                    <a:pt x="4105501" y="257292"/>
                    <a:pt x="4105982" y="264837"/>
                    <a:pt x="4107980" y="272086"/>
                  </a:cubicBezTo>
                  <a:cubicBezTo>
                    <a:pt x="4109125" y="278374"/>
                    <a:pt x="4109237" y="284662"/>
                    <a:pt x="4108054" y="290727"/>
                  </a:cubicBezTo>
                  <a:cubicBezTo>
                    <a:pt x="4107979" y="292577"/>
                    <a:pt x="4107905" y="294389"/>
                    <a:pt x="4107831" y="296239"/>
                  </a:cubicBezTo>
                  <a:cubicBezTo>
                    <a:pt x="4105834" y="299234"/>
                    <a:pt x="4108016" y="302896"/>
                    <a:pt x="4106241" y="305928"/>
                  </a:cubicBezTo>
                  <a:cubicBezTo>
                    <a:pt x="4099770" y="338032"/>
                    <a:pt x="4090966" y="369432"/>
                    <a:pt x="4079760" y="400204"/>
                  </a:cubicBezTo>
                  <a:cubicBezTo>
                    <a:pt x="4062192" y="448469"/>
                    <a:pt x="4042367" y="495811"/>
                    <a:pt x="4021803" y="542858"/>
                  </a:cubicBezTo>
                  <a:cubicBezTo>
                    <a:pt x="3986446" y="623782"/>
                    <a:pt x="3948757" y="703595"/>
                    <a:pt x="3909886" y="782855"/>
                  </a:cubicBezTo>
                  <a:cubicBezTo>
                    <a:pt x="3877413" y="849096"/>
                    <a:pt x="3845568" y="915782"/>
                    <a:pt x="3804403" y="977325"/>
                  </a:cubicBezTo>
                  <a:cubicBezTo>
                    <a:pt x="3785430" y="1005618"/>
                    <a:pt x="3763423" y="1031471"/>
                    <a:pt x="3740530" y="1056732"/>
                  </a:cubicBezTo>
                  <a:cubicBezTo>
                    <a:pt x="3721370" y="1077851"/>
                    <a:pt x="3700437" y="1097045"/>
                    <a:pt x="3679761" y="1116464"/>
                  </a:cubicBezTo>
                  <a:cubicBezTo>
                    <a:pt x="3652429" y="1142095"/>
                    <a:pt x="3623692" y="1166210"/>
                    <a:pt x="3595213" y="1190582"/>
                  </a:cubicBezTo>
                  <a:cubicBezTo>
                    <a:pt x="3557673" y="1222723"/>
                    <a:pt x="3518987" y="1253420"/>
                    <a:pt x="3480078" y="1283861"/>
                  </a:cubicBezTo>
                  <a:cubicBezTo>
                    <a:pt x="3447641" y="1309269"/>
                    <a:pt x="3413911" y="1333014"/>
                    <a:pt x="3380660" y="1357350"/>
                  </a:cubicBezTo>
                  <a:cubicBezTo>
                    <a:pt x="3343824" y="1384275"/>
                    <a:pt x="3305802" y="1409500"/>
                    <a:pt x="3266636" y="1432838"/>
                  </a:cubicBezTo>
                  <a:cubicBezTo>
                    <a:pt x="3211268" y="1465828"/>
                    <a:pt x="3154014" y="1494714"/>
                    <a:pt x="3091103" y="1510951"/>
                  </a:cubicBezTo>
                  <a:cubicBezTo>
                    <a:pt x="3080487" y="1513687"/>
                    <a:pt x="3069835" y="1516055"/>
                    <a:pt x="3059110" y="1518273"/>
                  </a:cubicBezTo>
                  <a:cubicBezTo>
                    <a:pt x="3056188" y="1520382"/>
                    <a:pt x="3052416" y="1517868"/>
                    <a:pt x="3049493" y="1520049"/>
                  </a:cubicBezTo>
                  <a:lnTo>
                    <a:pt x="3048569" y="1520013"/>
                  </a:lnTo>
                  <a:lnTo>
                    <a:pt x="3047681" y="1520161"/>
                  </a:lnTo>
                  <a:cubicBezTo>
                    <a:pt x="3044721" y="1522232"/>
                    <a:pt x="3040950" y="1519828"/>
                    <a:pt x="3037992" y="1521899"/>
                  </a:cubicBezTo>
                  <a:lnTo>
                    <a:pt x="3034366" y="1522083"/>
                  </a:lnTo>
                  <a:cubicBezTo>
                    <a:pt x="3030704" y="1524192"/>
                    <a:pt x="3026378" y="1521640"/>
                    <a:pt x="3022754" y="1523785"/>
                  </a:cubicBezTo>
                  <a:lnTo>
                    <a:pt x="3017243" y="1524006"/>
                  </a:lnTo>
                  <a:cubicBezTo>
                    <a:pt x="3010363" y="1526263"/>
                    <a:pt x="3003076" y="1523304"/>
                    <a:pt x="2996198" y="1525709"/>
                  </a:cubicBezTo>
                  <a:lnTo>
                    <a:pt x="2986803" y="1525966"/>
                  </a:lnTo>
                  <a:cubicBezTo>
                    <a:pt x="2972268" y="1527188"/>
                    <a:pt x="2957732" y="1527299"/>
                    <a:pt x="2943198" y="1525893"/>
                  </a:cubicBezTo>
                  <a:lnTo>
                    <a:pt x="2933841" y="1525709"/>
                  </a:lnTo>
                  <a:cubicBezTo>
                    <a:pt x="2925704" y="1523304"/>
                    <a:pt x="2917197" y="1526226"/>
                    <a:pt x="2909023" y="1524080"/>
                  </a:cubicBezTo>
                  <a:lnTo>
                    <a:pt x="2903401" y="1523823"/>
                  </a:lnTo>
                  <a:cubicBezTo>
                    <a:pt x="2897852" y="1521454"/>
                    <a:pt x="2891751" y="1524340"/>
                    <a:pt x="2886167" y="1522083"/>
                  </a:cubicBezTo>
                  <a:cubicBezTo>
                    <a:pt x="2884946" y="1522047"/>
                    <a:pt x="2883725" y="1521973"/>
                    <a:pt x="2882504" y="1521935"/>
                  </a:cubicBezTo>
                  <a:cubicBezTo>
                    <a:pt x="2878215" y="1519680"/>
                    <a:pt x="2873370" y="1522342"/>
                    <a:pt x="2869079" y="1520308"/>
                  </a:cubicBezTo>
                  <a:lnTo>
                    <a:pt x="2865343" y="1520087"/>
                  </a:lnTo>
                  <a:cubicBezTo>
                    <a:pt x="2861757" y="1517868"/>
                    <a:pt x="2857502" y="1520382"/>
                    <a:pt x="2853878" y="1518459"/>
                  </a:cubicBezTo>
                  <a:cubicBezTo>
                    <a:pt x="2852621" y="1518385"/>
                    <a:pt x="2851400" y="1518275"/>
                    <a:pt x="2850143" y="1518200"/>
                  </a:cubicBezTo>
                  <a:cubicBezTo>
                    <a:pt x="2847221" y="1516128"/>
                    <a:pt x="2843523" y="1518385"/>
                    <a:pt x="2840563" y="1516573"/>
                  </a:cubicBezTo>
                  <a:cubicBezTo>
                    <a:pt x="2839306" y="1516499"/>
                    <a:pt x="2838085" y="1516387"/>
                    <a:pt x="2836828" y="1516314"/>
                  </a:cubicBezTo>
                  <a:cubicBezTo>
                    <a:pt x="2833868" y="1514206"/>
                    <a:pt x="2830170" y="1516573"/>
                    <a:pt x="2827212" y="1514649"/>
                  </a:cubicBezTo>
                  <a:cubicBezTo>
                    <a:pt x="2818889" y="1514020"/>
                    <a:pt x="2810568" y="1513465"/>
                    <a:pt x="2802615" y="1510618"/>
                  </a:cubicBezTo>
                  <a:cubicBezTo>
                    <a:pt x="2799693" y="1508437"/>
                    <a:pt x="2795848" y="1511025"/>
                    <a:pt x="2792926" y="1508768"/>
                  </a:cubicBezTo>
                  <a:cubicBezTo>
                    <a:pt x="2764780" y="1504515"/>
                    <a:pt x="2737152" y="1497784"/>
                    <a:pt x="2709597" y="1490793"/>
                  </a:cubicBezTo>
                  <a:cubicBezTo>
                    <a:pt x="2610810" y="1465755"/>
                    <a:pt x="2501458" y="1431326"/>
                    <a:pt x="2417672" y="1401030"/>
                  </a:cubicBezTo>
                  <a:cubicBezTo>
                    <a:pt x="2333886" y="1370734"/>
                    <a:pt x="2338206" y="1354823"/>
                    <a:pt x="2206881" y="1309015"/>
                  </a:cubicBezTo>
                  <a:cubicBezTo>
                    <a:pt x="2075557" y="1263207"/>
                    <a:pt x="2007281" y="1184008"/>
                    <a:pt x="1629721" y="1126182"/>
                  </a:cubicBezTo>
                  <a:close/>
                </a:path>
              </a:pathLst>
            </a:custGeom>
            <a:solidFill>
              <a:srgbClr val="F9C9A9"/>
            </a:solidFill>
            <a:ln w="8182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60" name="Freeform: Shape 12">
              <a:extLst>
                <a:ext uri="{FF2B5EF4-FFF2-40B4-BE49-F238E27FC236}">
                  <a16:creationId xmlns="" xmlns:a16="http://schemas.microsoft.com/office/drawing/2014/main" id="{63FF0C7E-6E3C-43C0-BD32-56609116166C}"/>
                </a:ext>
              </a:extLst>
            </p:cNvPr>
            <p:cNvSpPr/>
            <p:nvPr/>
          </p:nvSpPr>
          <p:spPr>
            <a:xfrm rot="4500000">
              <a:off x="7850095" y="3960297"/>
              <a:ext cx="789010" cy="104582"/>
            </a:xfrm>
            <a:custGeom>
              <a:avLst/>
              <a:gdLst>
                <a:gd name="connsiteX0" fmla="*/ 12930 w 1745843"/>
                <a:gd name="connsiteY0" fmla="*/ 20 h 231410"/>
                <a:gd name="connsiteX1" fmla="*/ 304518 w 1745843"/>
                <a:gd name="connsiteY1" fmla="*/ 11641 h 231410"/>
                <a:gd name="connsiteX2" fmla="*/ 959956 w 1745843"/>
                <a:gd name="connsiteY2" fmla="*/ 125478 h 231410"/>
                <a:gd name="connsiteX3" fmla="*/ 1207516 w 1745843"/>
                <a:gd name="connsiteY3" fmla="*/ 154612 h 231410"/>
                <a:gd name="connsiteX4" fmla="*/ 1581923 w 1745843"/>
                <a:gd name="connsiteY4" fmla="*/ 115739 h 231410"/>
                <a:gd name="connsiteX5" fmla="*/ 1729804 w 1745843"/>
                <a:gd name="connsiteY5" fmla="*/ 47323 h 231410"/>
                <a:gd name="connsiteX6" fmla="*/ 1745844 w 1745843"/>
                <a:gd name="connsiteY6" fmla="*/ 49860 h 231410"/>
                <a:gd name="connsiteX7" fmla="*/ 1647066 w 1745843"/>
                <a:gd name="connsiteY7" fmla="*/ 132843 h 231410"/>
                <a:gd name="connsiteX8" fmla="*/ 1440262 w 1745843"/>
                <a:gd name="connsiteY8" fmla="*/ 211325 h 231410"/>
                <a:gd name="connsiteX9" fmla="*/ 1272822 w 1745843"/>
                <a:gd name="connsiteY9" fmla="*/ 231294 h 231410"/>
                <a:gd name="connsiteX10" fmla="*/ 1092697 w 1745843"/>
                <a:gd name="connsiteY10" fmla="*/ 226956 h 231410"/>
                <a:gd name="connsiteX11" fmla="*/ 802419 w 1745843"/>
                <a:gd name="connsiteY11" fmla="*/ 182764 h 231410"/>
                <a:gd name="connsiteX12" fmla="*/ 338563 w 1745843"/>
                <a:gd name="connsiteY12" fmla="*/ 66063 h 231410"/>
                <a:gd name="connsiteX13" fmla="*/ 0 w 1745843"/>
                <a:gd name="connsiteY13" fmla="*/ 3785 h 231410"/>
                <a:gd name="connsiteX14" fmla="*/ 12930 w 1745843"/>
                <a:gd name="connsiteY14" fmla="*/ 20 h 23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45843" h="231410">
                  <a:moveTo>
                    <a:pt x="12930" y="20"/>
                  </a:moveTo>
                  <a:cubicBezTo>
                    <a:pt x="29707" y="20"/>
                    <a:pt x="292733" y="10086"/>
                    <a:pt x="304518" y="11641"/>
                  </a:cubicBezTo>
                  <a:cubicBezTo>
                    <a:pt x="525152" y="37502"/>
                    <a:pt x="740713" y="92252"/>
                    <a:pt x="959956" y="125478"/>
                  </a:cubicBezTo>
                  <a:cubicBezTo>
                    <a:pt x="1041548" y="137835"/>
                    <a:pt x="1124941" y="149865"/>
                    <a:pt x="1207516" y="154612"/>
                  </a:cubicBezTo>
                  <a:cubicBezTo>
                    <a:pt x="1333954" y="161814"/>
                    <a:pt x="1460394" y="150111"/>
                    <a:pt x="1581923" y="115739"/>
                  </a:cubicBezTo>
                  <a:cubicBezTo>
                    <a:pt x="1597636" y="111320"/>
                    <a:pt x="1683893" y="75720"/>
                    <a:pt x="1729804" y="47323"/>
                  </a:cubicBezTo>
                  <a:cubicBezTo>
                    <a:pt x="1737415" y="50678"/>
                    <a:pt x="1743225" y="49778"/>
                    <a:pt x="1745844" y="49860"/>
                  </a:cubicBezTo>
                  <a:cubicBezTo>
                    <a:pt x="1726039" y="82431"/>
                    <a:pt x="1679637" y="115002"/>
                    <a:pt x="1647066" y="132843"/>
                  </a:cubicBezTo>
                  <a:cubicBezTo>
                    <a:pt x="1581841" y="168606"/>
                    <a:pt x="1513179" y="195858"/>
                    <a:pt x="1440262" y="211325"/>
                  </a:cubicBezTo>
                  <a:cubicBezTo>
                    <a:pt x="1385103" y="223028"/>
                    <a:pt x="1329453" y="231539"/>
                    <a:pt x="1272822" y="231294"/>
                  </a:cubicBezTo>
                  <a:cubicBezTo>
                    <a:pt x="1212753" y="231048"/>
                    <a:pt x="1152602" y="233013"/>
                    <a:pt x="1092697" y="226956"/>
                  </a:cubicBezTo>
                  <a:cubicBezTo>
                    <a:pt x="995229" y="217054"/>
                    <a:pt x="898332" y="203305"/>
                    <a:pt x="802419" y="182764"/>
                  </a:cubicBezTo>
                  <a:cubicBezTo>
                    <a:pt x="646436" y="149374"/>
                    <a:pt x="493972" y="101745"/>
                    <a:pt x="338563" y="66063"/>
                  </a:cubicBezTo>
                  <a:cubicBezTo>
                    <a:pt x="237657" y="42903"/>
                    <a:pt x="11703" y="3785"/>
                    <a:pt x="0" y="3785"/>
                  </a:cubicBezTo>
                  <a:cubicBezTo>
                    <a:pt x="3437" y="-2517"/>
                    <a:pt x="8838" y="1248"/>
                    <a:pt x="12930" y="20"/>
                  </a:cubicBezTo>
                  <a:close/>
                </a:path>
              </a:pathLst>
            </a:custGeom>
            <a:solidFill>
              <a:srgbClr val="DAB299"/>
            </a:solidFill>
            <a:ln w="81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13">
              <a:extLst>
                <a:ext uri="{FF2B5EF4-FFF2-40B4-BE49-F238E27FC236}">
                  <a16:creationId xmlns="" xmlns:a16="http://schemas.microsoft.com/office/drawing/2014/main" id="{857139D4-700F-4272-B11E-14C5E95D6FF7}"/>
                </a:ext>
              </a:extLst>
            </p:cNvPr>
            <p:cNvSpPr/>
            <p:nvPr/>
          </p:nvSpPr>
          <p:spPr>
            <a:xfrm rot="4500000">
              <a:off x="8320872" y="4127609"/>
              <a:ext cx="290473" cy="245965"/>
            </a:xfrm>
            <a:custGeom>
              <a:avLst/>
              <a:gdLst>
                <a:gd name="connsiteX0" fmla="*/ 642220 w 642730"/>
                <a:gd name="connsiteY0" fmla="*/ 230627 h 544248"/>
                <a:gd name="connsiteX1" fmla="*/ 573313 w 642730"/>
                <a:gd name="connsiteY1" fmla="*/ 400686 h 544248"/>
                <a:gd name="connsiteX2" fmla="*/ 303658 w 642730"/>
                <a:gd name="connsiteY2" fmla="*/ 536864 h 544248"/>
                <a:gd name="connsiteX3" fmla="*/ 132617 w 642730"/>
                <a:gd name="connsiteY3" fmla="*/ 528762 h 544248"/>
                <a:gd name="connsiteX4" fmla="*/ 41204 w 642730"/>
                <a:gd name="connsiteY4" fmla="*/ 439886 h 544248"/>
                <a:gd name="connsiteX5" fmla="*/ 1513 w 642730"/>
                <a:gd name="connsiteY5" fmla="*/ 258861 h 544248"/>
                <a:gd name="connsiteX6" fmla="*/ 24755 w 642730"/>
                <a:gd name="connsiteY6" fmla="*/ 48293 h 544248"/>
                <a:gd name="connsiteX7" fmla="*/ 87279 w 642730"/>
                <a:gd name="connsiteY7" fmla="*/ 6392 h 544248"/>
                <a:gd name="connsiteX8" fmla="*/ 225093 w 642730"/>
                <a:gd name="connsiteY8" fmla="*/ 8 h 544248"/>
                <a:gd name="connsiteX9" fmla="*/ 494503 w 642730"/>
                <a:gd name="connsiteY9" fmla="*/ 50666 h 544248"/>
                <a:gd name="connsiteX10" fmla="*/ 581333 w 642730"/>
                <a:gd name="connsiteY10" fmla="*/ 100424 h 544248"/>
                <a:gd name="connsiteX11" fmla="*/ 642220 w 642730"/>
                <a:gd name="connsiteY11" fmla="*/ 230627 h 544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2730" h="544248">
                  <a:moveTo>
                    <a:pt x="642220" y="230627"/>
                  </a:moveTo>
                  <a:cubicBezTo>
                    <a:pt x="643939" y="301744"/>
                    <a:pt x="614477" y="354448"/>
                    <a:pt x="573313" y="400686"/>
                  </a:cubicBezTo>
                  <a:cubicBezTo>
                    <a:pt x="501705" y="481214"/>
                    <a:pt x="406773" y="517468"/>
                    <a:pt x="303658" y="536864"/>
                  </a:cubicBezTo>
                  <a:cubicBezTo>
                    <a:pt x="245962" y="547748"/>
                    <a:pt x="188921" y="547830"/>
                    <a:pt x="132617" y="528762"/>
                  </a:cubicBezTo>
                  <a:cubicBezTo>
                    <a:pt x="87934" y="513622"/>
                    <a:pt x="56917" y="483915"/>
                    <a:pt x="41204" y="439886"/>
                  </a:cubicBezTo>
                  <a:cubicBezTo>
                    <a:pt x="20336" y="381291"/>
                    <a:pt x="7078" y="321303"/>
                    <a:pt x="1513" y="258861"/>
                  </a:cubicBezTo>
                  <a:cubicBezTo>
                    <a:pt x="-4871" y="186516"/>
                    <a:pt x="10106" y="117609"/>
                    <a:pt x="24755" y="48293"/>
                  </a:cubicBezTo>
                  <a:cubicBezTo>
                    <a:pt x="31547" y="15885"/>
                    <a:pt x="43823" y="10484"/>
                    <a:pt x="87279" y="6392"/>
                  </a:cubicBezTo>
                  <a:cubicBezTo>
                    <a:pt x="133190" y="2054"/>
                    <a:pt x="179428" y="-155"/>
                    <a:pt x="225093" y="8"/>
                  </a:cubicBezTo>
                  <a:cubicBezTo>
                    <a:pt x="317406" y="254"/>
                    <a:pt x="408165" y="14903"/>
                    <a:pt x="494503" y="50666"/>
                  </a:cubicBezTo>
                  <a:cubicBezTo>
                    <a:pt x="525683" y="63597"/>
                    <a:pt x="556045" y="78163"/>
                    <a:pt x="581333" y="100424"/>
                  </a:cubicBezTo>
                  <a:cubicBezTo>
                    <a:pt x="622006" y="136268"/>
                    <a:pt x="646639" y="180215"/>
                    <a:pt x="642220" y="230627"/>
                  </a:cubicBezTo>
                  <a:close/>
                </a:path>
              </a:pathLst>
            </a:custGeom>
            <a:solidFill>
              <a:srgbClr val="FEE5D5"/>
            </a:solidFill>
            <a:ln w="81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="" xmlns:a16="http://schemas.microsoft.com/office/drawing/2014/main" id="{A52B7156-666F-469B-BB66-CCFA01C3FF89}"/>
              </a:ext>
            </a:extLst>
          </p:cNvPr>
          <p:cNvGrpSpPr/>
          <p:nvPr/>
        </p:nvGrpSpPr>
        <p:grpSpPr>
          <a:xfrm>
            <a:off x="3024614" y="838246"/>
            <a:ext cx="1509809" cy="4106794"/>
            <a:chOff x="10428819" y="1057620"/>
            <a:chExt cx="1509809" cy="4106794"/>
          </a:xfrm>
        </p:grpSpPr>
        <p:sp>
          <p:nvSpPr>
            <p:cNvPr id="63" name="Freeform: Shape 90">
              <a:extLst>
                <a:ext uri="{FF2B5EF4-FFF2-40B4-BE49-F238E27FC236}">
                  <a16:creationId xmlns="" xmlns:a16="http://schemas.microsoft.com/office/drawing/2014/main" id="{0AE1440D-374D-48A1-BAC3-B7B5F899070A}"/>
                </a:ext>
              </a:extLst>
            </p:cNvPr>
            <p:cNvSpPr/>
            <p:nvPr/>
          </p:nvSpPr>
          <p:spPr>
            <a:xfrm rot="17100000" flipH="1">
              <a:off x="9130327" y="2356112"/>
              <a:ext cx="4106794" cy="1509809"/>
            </a:xfrm>
            <a:custGeom>
              <a:avLst/>
              <a:gdLst>
                <a:gd name="connsiteX0" fmla="*/ 2521095 w 4106794"/>
                <a:gd name="connsiteY0" fmla="*/ 990214 h 1509809"/>
                <a:gd name="connsiteX1" fmla="*/ 2522388 w 4106794"/>
                <a:gd name="connsiteY1" fmla="*/ 990622 h 1509809"/>
                <a:gd name="connsiteX2" fmla="*/ 2521021 w 4106794"/>
                <a:gd name="connsiteY2" fmla="*/ 990548 h 1509809"/>
                <a:gd name="connsiteX3" fmla="*/ 2377183 w 4106794"/>
                <a:gd name="connsiteY3" fmla="*/ 549681 h 1509809"/>
                <a:gd name="connsiteX4" fmla="*/ 2378664 w 4106794"/>
                <a:gd name="connsiteY4" fmla="*/ 550162 h 1509809"/>
                <a:gd name="connsiteX5" fmla="*/ 2377147 w 4106794"/>
                <a:gd name="connsiteY5" fmla="*/ 550643 h 1509809"/>
                <a:gd name="connsiteX6" fmla="*/ 2377183 w 4106794"/>
                <a:gd name="connsiteY6" fmla="*/ 549681 h 1509809"/>
                <a:gd name="connsiteX7" fmla="*/ 258836 w 4106794"/>
                <a:gd name="connsiteY7" fmla="*/ 0 h 1509809"/>
                <a:gd name="connsiteX8" fmla="*/ 0 w 4106794"/>
                <a:gd name="connsiteY8" fmla="*/ 965992 h 1509809"/>
                <a:gd name="connsiteX9" fmla="*/ 1627624 w 4106794"/>
                <a:gd name="connsiteY9" fmla="*/ 1109076 h 1509809"/>
                <a:gd name="connsiteX10" fmla="*/ 2204784 w 4106794"/>
                <a:gd name="connsiteY10" fmla="*/ 1291909 h 1509809"/>
                <a:gd name="connsiteX11" fmla="*/ 2415575 w 4106794"/>
                <a:gd name="connsiteY11" fmla="*/ 1383924 h 1509809"/>
                <a:gd name="connsiteX12" fmla="*/ 2707500 w 4106794"/>
                <a:gd name="connsiteY12" fmla="*/ 1473687 h 1509809"/>
                <a:gd name="connsiteX13" fmla="*/ 2790829 w 4106794"/>
                <a:gd name="connsiteY13" fmla="*/ 1491662 h 1509809"/>
                <a:gd name="connsiteX14" fmla="*/ 2800518 w 4106794"/>
                <a:gd name="connsiteY14" fmla="*/ 1493512 h 1509809"/>
                <a:gd name="connsiteX15" fmla="*/ 2825115 w 4106794"/>
                <a:gd name="connsiteY15" fmla="*/ 1497543 h 1509809"/>
                <a:gd name="connsiteX16" fmla="*/ 2834730 w 4106794"/>
                <a:gd name="connsiteY16" fmla="*/ 1499208 h 1509809"/>
                <a:gd name="connsiteX17" fmla="*/ 2838466 w 4106794"/>
                <a:gd name="connsiteY17" fmla="*/ 1499466 h 1509809"/>
                <a:gd name="connsiteX18" fmla="*/ 2848046 w 4106794"/>
                <a:gd name="connsiteY18" fmla="*/ 1501093 h 1509809"/>
                <a:gd name="connsiteX19" fmla="*/ 2851781 w 4106794"/>
                <a:gd name="connsiteY19" fmla="*/ 1501353 h 1509809"/>
                <a:gd name="connsiteX20" fmla="*/ 2863246 w 4106794"/>
                <a:gd name="connsiteY20" fmla="*/ 1502981 h 1509809"/>
                <a:gd name="connsiteX21" fmla="*/ 2866982 w 4106794"/>
                <a:gd name="connsiteY21" fmla="*/ 1503202 h 1509809"/>
                <a:gd name="connsiteX22" fmla="*/ 2880407 w 4106794"/>
                <a:gd name="connsiteY22" fmla="*/ 1504829 h 1509809"/>
                <a:gd name="connsiteX23" fmla="*/ 2884070 w 4106794"/>
                <a:gd name="connsiteY23" fmla="*/ 1504977 h 1509809"/>
                <a:gd name="connsiteX24" fmla="*/ 2901305 w 4106794"/>
                <a:gd name="connsiteY24" fmla="*/ 1506716 h 1509809"/>
                <a:gd name="connsiteX25" fmla="*/ 2906926 w 4106794"/>
                <a:gd name="connsiteY25" fmla="*/ 1506974 h 1509809"/>
                <a:gd name="connsiteX26" fmla="*/ 2931744 w 4106794"/>
                <a:gd name="connsiteY26" fmla="*/ 1508603 h 1509809"/>
                <a:gd name="connsiteX27" fmla="*/ 2941101 w 4106794"/>
                <a:gd name="connsiteY27" fmla="*/ 1508787 h 1509809"/>
                <a:gd name="connsiteX28" fmla="*/ 2984706 w 4106794"/>
                <a:gd name="connsiteY28" fmla="*/ 1508860 h 1509809"/>
                <a:gd name="connsiteX29" fmla="*/ 2994101 w 4106794"/>
                <a:gd name="connsiteY29" fmla="*/ 1508603 h 1509809"/>
                <a:gd name="connsiteX30" fmla="*/ 3015146 w 4106794"/>
                <a:gd name="connsiteY30" fmla="*/ 1506901 h 1509809"/>
                <a:gd name="connsiteX31" fmla="*/ 3020656 w 4106794"/>
                <a:gd name="connsiteY31" fmla="*/ 1506678 h 1509809"/>
                <a:gd name="connsiteX32" fmla="*/ 3032269 w 4106794"/>
                <a:gd name="connsiteY32" fmla="*/ 1504977 h 1509809"/>
                <a:gd name="connsiteX33" fmla="*/ 3035895 w 4106794"/>
                <a:gd name="connsiteY33" fmla="*/ 1504793 h 1509809"/>
                <a:gd name="connsiteX34" fmla="*/ 3045584 w 4106794"/>
                <a:gd name="connsiteY34" fmla="*/ 1503055 h 1509809"/>
                <a:gd name="connsiteX35" fmla="*/ 3046472 w 4106794"/>
                <a:gd name="connsiteY35" fmla="*/ 1502906 h 1509809"/>
                <a:gd name="connsiteX36" fmla="*/ 3047396 w 4106794"/>
                <a:gd name="connsiteY36" fmla="*/ 1502943 h 1509809"/>
                <a:gd name="connsiteX37" fmla="*/ 3057013 w 4106794"/>
                <a:gd name="connsiteY37" fmla="*/ 1501167 h 1509809"/>
                <a:gd name="connsiteX38" fmla="*/ 3089006 w 4106794"/>
                <a:gd name="connsiteY38" fmla="*/ 1493845 h 1509809"/>
                <a:gd name="connsiteX39" fmla="*/ 3264539 w 4106794"/>
                <a:gd name="connsiteY39" fmla="*/ 1415732 h 1509809"/>
                <a:gd name="connsiteX40" fmla="*/ 3378563 w 4106794"/>
                <a:gd name="connsiteY40" fmla="*/ 1340244 h 1509809"/>
                <a:gd name="connsiteX41" fmla="*/ 3477981 w 4106794"/>
                <a:gd name="connsiteY41" fmla="*/ 1266756 h 1509809"/>
                <a:gd name="connsiteX42" fmla="*/ 3593116 w 4106794"/>
                <a:gd name="connsiteY42" fmla="*/ 1173476 h 1509809"/>
                <a:gd name="connsiteX43" fmla="*/ 3677665 w 4106794"/>
                <a:gd name="connsiteY43" fmla="*/ 1099359 h 1509809"/>
                <a:gd name="connsiteX44" fmla="*/ 3738433 w 4106794"/>
                <a:gd name="connsiteY44" fmla="*/ 1039626 h 1509809"/>
                <a:gd name="connsiteX45" fmla="*/ 3802306 w 4106794"/>
                <a:gd name="connsiteY45" fmla="*/ 960218 h 1509809"/>
                <a:gd name="connsiteX46" fmla="*/ 3907789 w 4106794"/>
                <a:gd name="connsiteY46" fmla="*/ 765750 h 1509809"/>
                <a:gd name="connsiteX47" fmla="*/ 4019706 w 4106794"/>
                <a:gd name="connsiteY47" fmla="*/ 525751 h 1509809"/>
                <a:gd name="connsiteX48" fmla="*/ 4077662 w 4106794"/>
                <a:gd name="connsiteY48" fmla="*/ 383099 h 1509809"/>
                <a:gd name="connsiteX49" fmla="*/ 4104144 w 4106794"/>
                <a:gd name="connsiteY49" fmla="*/ 288822 h 1509809"/>
                <a:gd name="connsiteX50" fmla="*/ 4105734 w 4106794"/>
                <a:gd name="connsiteY50" fmla="*/ 279133 h 1509809"/>
                <a:gd name="connsiteX51" fmla="*/ 4105956 w 4106794"/>
                <a:gd name="connsiteY51" fmla="*/ 273621 h 1509809"/>
                <a:gd name="connsiteX52" fmla="*/ 4105883 w 4106794"/>
                <a:gd name="connsiteY52" fmla="*/ 254980 h 1509809"/>
                <a:gd name="connsiteX53" fmla="*/ 4100409 w 4106794"/>
                <a:gd name="connsiteY53" fmla="*/ 233160 h 1509809"/>
                <a:gd name="connsiteX54" fmla="*/ 4056211 w 4106794"/>
                <a:gd name="connsiteY54" fmla="*/ 199614 h 1509809"/>
                <a:gd name="connsiteX55" fmla="*/ 4027880 w 4106794"/>
                <a:gd name="connsiteY55" fmla="*/ 199650 h 1509809"/>
                <a:gd name="connsiteX56" fmla="*/ 3985680 w 4106794"/>
                <a:gd name="connsiteY56" fmla="*/ 216293 h 1509809"/>
                <a:gd name="connsiteX57" fmla="*/ 3978616 w 4106794"/>
                <a:gd name="connsiteY57" fmla="*/ 211116 h 1509809"/>
                <a:gd name="connsiteX58" fmla="*/ 3978948 w 4106794"/>
                <a:gd name="connsiteY58" fmla="*/ 210228 h 1509809"/>
                <a:gd name="connsiteX59" fmla="*/ 3978061 w 4106794"/>
                <a:gd name="connsiteY59" fmla="*/ 208860 h 1509809"/>
                <a:gd name="connsiteX60" fmla="*/ 3973030 w 4106794"/>
                <a:gd name="connsiteY60" fmla="*/ 217145 h 1509809"/>
                <a:gd name="connsiteX61" fmla="*/ 3967409 w 4106794"/>
                <a:gd name="connsiteY61" fmla="*/ 226577 h 1509809"/>
                <a:gd name="connsiteX62" fmla="*/ 3876017 w 4106794"/>
                <a:gd name="connsiteY62" fmla="*/ 323625 h 1509809"/>
                <a:gd name="connsiteX63" fmla="*/ 3749602 w 4106794"/>
                <a:gd name="connsiteY63" fmla="*/ 517504 h 1509809"/>
                <a:gd name="connsiteX64" fmla="*/ 3594521 w 4106794"/>
                <a:gd name="connsiteY64" fmla="*/ 768597 h 1509809"/>
                <a:gd name="connsiteX65" fmla="*/ 3503058 w 4106794"/>
                <a:gd name="connsiteY65" fmla="*/ 879887 h 1509809"/>
                <a:gd name="connsiteX66" fmla="*/ 3420912 w 4106794"/>
                <a:gd name="connsiteY66" fmla="*/ 948532 h 1509809"/>
                <a:gd name="connsiteX67" fmla="*/ 3303039 w 4106794"/>
                <a:gd name="connsiteY67" fmla="*/ 1013256 h 1509809"/>
                <a:gd name="connsiteX68" fmla="*/ 3295791 w 4106794"/>
                <a:gd name="connsiteY68" fmla="*/ 1018545 h 1509809"/>
                <a:gd name="connsiteX69" fmla="*/ 3261911 w 4106794"/>
                <a:gd name="connsiteY69" fmla="*/ 1045878 h 1509809"/>
                <a:gd name="connsiteX70" fmla="*/ 3100952 w 4106794"/>
                <a:gd name="connsiteY70" fmla="*/ 1091776 h 1509809"/>
                <a:gd name="connsiteX71" fmla="*/ 2998613 w 4106794"/>
                <a:gd name="connsiteY71" fmla="*/ 1088706 h 1509809"/>
                <a:gd name="connsiteX72" fmla="*/ 2802960 w 4106794"/>
                <a:gd name="connsiteY72" fmla="*/ 1051905 h 1509809"/>
                <a:gd name="connsiteX73" fmla="*/ 2584117 w 4106794"/>
                <a:gd name="connsiteY73" fmla="*/ 1000015 h 1509809"/>
                <a:gd name="connsiteX74" fmla="*/ 2539365 w 4106794"/>
                <a:gd name="connsiteY74" fmla="*/ 992138 h 1509809"/>
                <a:gd name="connsiteX75" fmla="*/ 2543470 w 4106794"/>
                <a:gd name="connsiteY75" fmla="*/ 992212 h 1509809"/>
                <a:gd name="connsiteX76" fmla="*/ 2552828 w 4106794"/>
                <a:gd name="connsiteY76" fmla="*/ 990879 h 1509809"/>
                <a:gd name="connsiteX77" fmla="*/ 2558523 w 4106794"/>
                <a:gd name="connsiteY77" fmla="*/ 990695 h 1509809"/>
                <a:gd name="connsiteX78" fmla="*/ 2572392 w 4106794"/>
                <a:gd name="connsiteY78" fmla="*/ 992027 h 1509809"/>
                <a:gd name="connsiteX79" fmla="*/ 2631347 w 4106794"/>
                <a:gd name="connsiteY79" fmla="*/ 995873 h 1509809"/>
                <a:gd name="connsiteX80" fmla="*/ 2636969 w 4106794"/>
                <a:gd name="connsiteY80" fmla="*/ 995910 h 1509809"/>
                <a:gd name="connsiteX81" fmla="*/ 2652207 w 4106794"/>
                <a:gd name="connsiteY81" fmla="*/ 997796 h 1509809"/>
                <a:gd name="connsiteX82" fmla="*/ 2668074 w 4106794"/>
                <a:gd name="connsiteY82" fmla="*/ 999979 h 1509809"/>
                <a:gd name="connsiteX83" fmla="*/ 2794527 w 4106794"/>
                <a:gd name="connsiteY83" fmla="*/ 1021097 h 1509809"/>
                <a:gd name="connsiteX84" fmla="*/ 2976459 w 4106794"/>
                <a:gd name="connsiteY84" fmla="*/ 1053386 h 1509809"/>
                <a:gd name="connsiteX85" fmla="*/ 3087414 w 4106794"/>
                <a:gd name="connsiteY85" fmla="*/ 1062263 h 1509809"/>
                <a:gd name="connsiteX86" fmla="*/ 3162717 w 4106794"/>
                <a:gd name="connsiteY86" fmla="*/ 1056789 h 1509809"/>
                <a:gd name="connsiteX87" fmla="*/ 3256513 w 4106794"/>
                <a:gd name="connsiteY87" fmla="*/ 1032230 h 1509809"/>
                <a:gd name="connsiteX88" fmla="*/ 3283586 w 4106794"/>
                <a:gd name="connsiteY88" fmla="*/ 1019618 h 1509809"/>
                <a:gd name="connsiteX89" fmla="*/ 3309586 w 4106794"/>
                <a:gd name="connsiteY89" fmla="*/ 1003234 h 1509809"/>
                <a:gd name="connsiteX90" fmla="*/ 3319351 w 4106794"/>
                <a:gd name="connsiteY90" fmla="*/ 992950 h 1509809"/>
                <a:gd name="connsiteX91" fmla="*/ 3372350 w 4106794"/>
                <a:gd name="connsiteY91" fmla="*/ 878074 h 1509809"/>
                <a:gd name="connsiteX92" fmla="*/ 3372203 w 4106794"/>
                <a:gd name="connsiteY92" fmla="*/ 864834 h 1509809"/>
                <a:gd name="connsiteX93" fmla="*/ 3333330 w 4106794"/>
                <a:gd name="connsiteY93" fmla="*/ 791048 h 1509809"/>
                <a:gd name="connsiteX94" fmla="*/ 3268421 w 4106794"/>
                <a:gd name="connsiteY94" fmla="*/ 764863 h 1509809"/>
                <a:gd name="connsiteX95" fmla="*/ 3049172 w 4106794"/>
                <a:gd name="connsiteY95" fmla="*/ 731131 h 1509809"/>
                <a:gd name="connsiteX96" fmla="*/ 2918134 w 4106794"/>
                <a:gd name="connsiteY96" fmla="*/ 716559 h 1509809"/>
                <a:gd name="connsiteX97" fmla="*/ 2703988 w 4106794"/>
                <a:gd name="connsiteY97" fmla="*/ 665629 h 1509809"/>
                <a:gd name="connsiteX98" fmla="*/ 2579569 w 4106794"/>
                <a:gd name="connsiteY98" fmla="*/ 622948 h 1509809"/>
                <a:gd name="connsiteX99" fmla="*/ 2508297 w 4106794"/>
                <a:gd name="connsiteY99" fmla="*/ 594876 h 1509809"/>
                <a:gd name="connsiteX100" fmla="*/ 2443758 w 4106794"/>
                <a:gd name="connsiteY100" fmla="*/ 568211 h 1509809"/>
                <a:gd name="connsiteX101" fmla="*/ 2177370 w 4106794"/>
                <a:gd name="connsiteY101" fmla="*/ 447493 h 1509809"/>
                <a:gd name="connsiteX102" fmla="*/ 1675483 w 4106794"/>
                <a:gd name="connsiteY102" fmla="*/ 465249 h 1509809"/>
                <a:gd name="connsiteX103" fmla="*/ 268348 w 4106794"/>
                <a:gd name="connsiteY103" fmla="*/ 3941 h 150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4106794" h="1509809">
                  <a:moveTo>
                    <a:pt x="2521095" y="990214"/>
                  </a:moveTo>
                  <a:cubicBezTo>
                    <a:pt x="2521538" y="990362"/>
                    <a:pt x="2521945" y="990473"/>
                    <a:pt x="2522388" y="990622"/>
                  </a:cubicBezTo>
                  <a:cubicBezTo>
                    <a:pt x="2521945" y="990584"/>
                    <a:pt x="2521464" y="990547"/>
                    <a:pt x="2521021" y="990548"/>
                  </a:cubicBezTo>
                  <a:close/>
                  <a:moveTo>
                    <a:pt x="2377183" y="549681"/>
                  </a:moveTo>
                  <a:cubicBezTo>
                    <a:pt x="2377664" y="549865"/>
                    <a:pt x="2378145" y="549976"/>
                    <a:pt x="2378664" y="550162"/>
                  </a:cubicBezTo>
                  <a:cubicBezTo>
                    <a:pt x="2378071" y="550272"/>
                    <a:pt x="2377628" y="550458"/>
                    <a:pt x="2377147" y="550643"/>
                  </a:cubicBezTo>
                  <a:cubicBezTo>
                    <a:pt x="2377183" y="550273"/>
                    <a:pt x="2377183" y="549977"/>
                    <a:pt x="2377183" y="549681"/>
                  </a:cubicBezTo>
                  <a:close/>
                  <a:moveTo>
                    <a:pt x="258836" y="0"/>
                  </a:moveTo>
                  <a:lnTo>
                    <a:pt x="0" y="965992"/>
                  </a:lnTo>
                  <a:lnTo>
                    <a:pt x="1627624" y="1109076"/>
                  </a:lnTo>
                  <a:cubicBezTo>
                    <a:pt x="2005184" y="1166902"/>
                    <a:pt x="2073460" y="1246101"/>
                    <a:pt x="2204784" y="1291909"/>
                  </a:cubicBezTo>
                  <a:cubicBezTo>
                    <a:pt x="2336109" y="1337717"/>
                    <a:pt x="2331788" y="1353628"/>
                    <a:pt x="2415575" y="1383924"/>
                  </a:cubicBezTo>
                  <a:cubicBezTo>
                    <a:pt x="2499361" y="1414221"/>
                    <a:pt x="2608713" y="1448648"/>
                    <a:pt x="2707500" y="1473687"/>
                  </a:cubicBezTo>
                  <a:cubicBezTo>
                    <a:pt x="2735055" y="1480678"/>
                    <a:pt x="2762683" y="1487409"/>
                    <a:pt x="2790829" y="1491662"/>
                  </a:cubicBezTo>
                  <a:cubicBezTo>
                    <a:pt x="2793750" y="1493919"/>
                    <a:pt x="2797596" y="1491330"/>
                    <a:pt x="2800518" y="1493512"/>
                  </a:cubicBezTo>
                  <a:cubicBezTo>
                    <a:pt x="2808470" y="1496360"/>
                    <a:pt x="2816792" y="1496915"/>
                    <a:pt x="2825115" y="1497543"/>
                  </a:cubicBezTo>
                  <a:cubicBezTo>
                    <a:pt x="2828073" y="1499467"/>
                    <a:pt x="2831771" y="1497100"/>
                    <a:pt x="2834730" y="1499208"/>
                  </a:cubicBezTo>
                  <a:cubicBezTo>
                    <a:pt x="2835988" y="1499282"/>
                    <a:pt x="2837209" y="1499393"/>
                    <a:pt x="2838466" y="1499466"/>
                  </a:cubicBezTo>
                  <a:cubicBezTo>
                    <a:pt x="2841426" y="1501279"/>
                    <a:pt x="2845124" y="1499022"/>
                    <a:pt x="2848046" y="1501093"/>
                  </a:cubicBezTo>
                  <a:cubicBezTo>
                    <a:pt x="2849303" y="1501169"/>
                    <a:pt x="2850524" y="1501279"/>
                    <a:pt x="2851781" y="1501353"/>
                  </a:cubicBezTo>
                  <a:cubicBezTo>
                    <a:pt x="2855405" y="1503276"/>
                    <a:pt x="2859660" y="1500762"/>
                    <a:pt x="2863246" y="1502981"/>
                  </a:cubicBezTo>
                  <a:lnTo>
                    <a:pt x="2866982" y="1503202"/>
                  </a:lnTo>
                  <a:cubicBezTo>
                    <a:pt x="2871272" y="1505236"/>
                    <a:pt x="2876118" y="1502574"/>
                    <a:pt x="2880407" y="1504829"/>
                  </a:cubicBezTo>
                  <a:cubicBezTo>
                    <a:pt x="2881628" y="1504866"/>
                    <a:pt x="2882849" y="1504941"/>
                    <a:pt x="2884070" y="1504977"/>
                  </a:cubicBezTo>
                  <a:cubicBezTo>
                    <a:pt x="2889654" y="1507233"/>
                    <a:pt x="2895755" y="1504348"/>
                    <a:pt x="2901305" y="1506716"/>
                  </a:cubicBezTo>
                  <a:lnTo>
                    <a:pt x="2906926" y="1506974"/>
                  </a:lnTo>
                  <a:cubicBezTo>
                    <a:pt x="2915100" y="1509120"/>
                    <a:pt x="2923607" y="1506198"/>
                    <a:pt x="2931744" y="1508603"/>
                  </a:cubicBezTo>
                  <a:lnTo>
                    <a:pt x="2941101" y="1508787"/>
                  </a:lnTo>
                  <a:cubicBezTo>
                    <a:pt x="2955636" y="1510193"/>
                    <a:pt x="2970171" y="1510082"/>
                    <a:pt x="2984706" y="1508860"/>
                  </a:cubicBezTo>
                  <a:lnTo>
                    <a:pt x="2994101" y="1508603"/>
                  </a:lnTo>
                  <a:cubicBezTo>
                    <a:pt x="3000980" y="1506198"/>
                    <a:pt x="3008266" y="1509157"/>
                    <a:pt x="3015146" y="1506901"/>
                  </a:cubicBezTo>
                  <a:lnTo>
                    <a:pt x="3020656" y="1506678"/>
                  </a:lnTo>
                  <a:cubicBezTo>
                    <a:pt x="3024281" y="1504533"/>
                    <a:pt x="3028607" y="1507086"/>
                    <a:pt x="3032269" y="1504977"/>
                  </a:cubicBezTo>
                  <a:lnTo>
                    <a:pt x="3035895" y="1504793"/>
                  </a:lnTo>
                  <a:cubicBezTo>
                    <a:pt x="3038853" y="1502721"/>
                    <a:pt x="3042624" y="1505126"/>
                    <a:pt x="3045584" y="1503055"/>
                  </a:cubicBezTo>
                  <a:lnTo>
                    <a:pt x="3046472" y="1502906"/>
                  </a:lnTo>
                  <a:lnTo>
                    <a:pt x="3047396" y="1502943"/>
                  </a:lnTo>
                  <a:cubicBezTo>
                    <a:pt x="3050319" y="1500762"/>
                    <a:pt x="3054091" y="1503276"/>
                    <a:pt x="3057013" y="1501167"/>
                  </a:cubicBezTo>
                  <a:cubicBezTo>
                    <a:pt x="3067738" y="1498950"/>
                    <a:pt x="3078390" y="1496581"/>
                    <a:pt x="3089006" y="1493845"/>
                  </a:cubicBezTo>
                  <a:cubicBezTo>
                    <a:pt x="3151917" y="1477609"/>
                    <a:pt x="3209171" y="1448723"/>
                    <a:pt x="3264539" y="1415732"/>
                  </a:cubicBezTo>
                  <a:cubicBezTo>
                    <a:pt x="3303705" y="1392394"/>
                    <a:pt x="3341727" y="1367169"/>
                    <a:pt x="3378563" y="1340244"/>
                  </a:cubicBezTo>
                  <a:cubicBezTo>
                    <a:pt x="3411814" y="1315908"/>
                    <a:pt x="3445544" y="1292164"/>
                    <a:pt x="3477981" y="1266756"/>
                  </a:cubicBezTo>
                  <a:cubicBezTo>
                    <a:pt x="3516890" y="1236315"/>
                    <a:pt x="3555577" y="1205618"/>
                    <a:pt x="3593116" y="1173476"/>
                  </a:cubicBezTo>
                  <a:cubicBezTo>
                    <a:pt x="3621596" y="1149104"/>
                    <a:pt x="3650332" y="1124989"/>
                    <a:pt x="3677665" y="1099359"/>
                  </a:cubicBezTo>
                  <a:cubicBezTo>
                    <a:pt x="3698340" y="1079940"/>
                    <a:pt x="3719273" y="1060746"/>
                    <a:pt x="3738433" y="1039626"/>
                  </a:cubicBezTo>
                  <a:cubicBezTo>
                    <a:pt x="3761327" y="1014366"/>
                    <a:pt x="3783332" y="988512"/>
                    <a:pt x="3802306" y="960218"/>
                  </a:cubicBezTo>
                  <a:cubicBezTo>
                    <a:pt x="3843471" y="898675"/>
                    <a:pt x="3875316" y="831990"/>
                    <a:pt x="3907789" y="765750"/>
                  </a:cubicBezTo>
                  <a:cubicBezTo>
                    <a:pt x="3946660" y="686490"/>
                    <a:pt x="3984349" y="606676"/>
                    <a:pt x="4019706" y="525751"/>
                  </a:cubicBezTo>
                  <a:cubicBezTo>
                    <a:pt x="4040270" y="478706"/>
                    <a:pt x="4060095" y="431363"/>
                    <a:pt x="4077662" y="383099"/>
                  </a:cubicBezTo>
                  <a:cubicBezTo>
                    <a:pt x="4088869" y="352327"/>
                    <a:pt x="4097672" y="320925"/>
                    <a:pt x="4104144" y="288822"/>
                  </a:cubicBezTo>
                  <a:cubicBezTo>
                    <a:pt x="4105919" y="285790"/>
                    <a:pt x="4103737" y="282129"/>
                    <a:pt x="4105734" y="279133"/>
                  </a:cubicBezTo>
                  <a:cubicBezTo>
                    <a:pt x="4105809" y="277283"/>
                    <a:pt x="4105883" y="275471"/>
                    <a:pt x="4105956" y="273621"/>
                  </a:cubicBezTo>
                  <a:cubicBezTo>
                    <a:pt x="4107140" y="267556"/>
                    <a:pt x="4107028" y="261269"/>
                    <a:pt x="4105883" y="254980"/>
                  </a:cubicBezTo>
                  <a:cubicBezTo>
                    <a:pt x="4103885" y="247732"/>
                    <a:pt x="4103404" y="240186"/>
                    <a:pt x="4100409" y="233160"/>
                  </a:cubicBezTo>
                  <a:cubicBezTo>
                    <a:pt x="4092013" y="213483"/>
                    <a:pt x="4075110" y="205309"/>
                    <a:pt x="4056211" y="199614"/>
                  </a:cubicBezTo>
                  <a:cubicBezTo>
                    <a:pt x="4046743" y="198467"/>
                    <a:pt x="4037311" y="198392"/>
                    <a:pt x="4027880" y="199650"/>
                  </a:cubicBezTo>
                  <a:cubicBezTo>
                    <a:pt x="4012938" y="203016"/>
                    <a:pt x="3998809" y="208342"/>
                    <a:pt x="3985680" y="216293"/>
                  </a:cubicBezTo>
                  <a:cubicBezTo>
                    <a:pt x="3979096" y="220288"/>
                    <a:pt x="3977433" y="217699"/>
                    <a:pt x="3978616" y="211116"/>
                  </a:cubicBezTo>
                  <a:cubicBezTo>
                    <a:pt x="3978801" y="211116"/>
                    <a:pt x="3978911" y="210821"/>
                    <a:pt x="3978948" y="210228"/>
                  </a:cubicBezTo>
                  <a:cubicBezTo>
                    <a:pt x="3978985" y="209674"/>
                    <a:pt x="3978690" y="209230"/>
                    <a:pt x="3978061" y="208860"/>
                  </a:cubicBezTo>
                  <a:cubicBezTo>
                    <a:pt x="3973771" y="210043"/>
                    <a:pt x="3973511" y="213852"/>
                    <a:pt x="3973030" y="217145"/>
                  </a:cubicBezTo>
                  <a:cubicBezTo>
                    <a:pt x="3972402" y="221176"/>
                    <a:pt x="3970664" y="224134"/>
                    <a:pt x="3967409" y="226577"/>
                  </a:cubicBezTo>
                  <a:cubicBezTo>
                    <a:pt x="3931274" y="253611"/>
                    <a:pt x="3903203" y="288231"/>
                    <a:pt x="3876017" y="323625"/>
                  </a:cubicBezTo>
                  <a:cubicBezTo>
                    <a:pt x="3828863" y="384985"/>
                    <a:pt x="3789213" y="451225"/>
                    <a:pt x="3749602" y="517504"/>
                  </a:cubicBezTo>
                  <a:cubicBezTo>
                    <a:pt x="3699117" y="601941"/>
                    <a:pt x="3650888" y="687784"/>
                    <a:pt x="3594521" y="768597"/>
                  </a:cubicBezTo>
                  <a:cubicBezTo>
                    <a:pt x="3566969" y="808061"/>
                    <a:pt x="3537121" y="845750"/>
                    <a:pt x="3503058" y="879887"/>
                  </a:cubicBezTo>
                  <a:cubicBezTo>
                    <a:pt x="3477759" y="905221"/>
                    <a:pt x="3450390" y="928190"/>
                    <a:pt x="3420912" y="948532"/>
                  </a:cubicBezTo>
                  <a:cubicBezTo>
                    <a:pt x="3383816" y="974126"/>
                    <a:pt x="3344759" y="996096"/>
                    <a:pt x="3303039" y="1013256"/>
                  </a:cubicBezTo>
                  <a:cubicBezTo>
                    <a:pt x="3300303" y="1014551"/>
                    <a:pt x="3297936" y="1016437"/>
                    <a:pt x="3295791" y="1018545"/>
                  </a:cubicBezTo>
                  <a:cubicBezTo>
                    <a:pt x="3285768" y="1029197"/>
                    <a:pt x="3274635" y="1038628"/>
                    <a:pt x="3261911" y="1045878"/>
                  </a:cubicBezTo>
                  <a:cubicBezTo>
                    <a:pt x="3212056" y="1074394"/>
                    <a:pt x="3158093" y="1089372"/>
                    <a:pt x="3100952" y="1091776"/>
                  </a:cubicBezTo>
                  <a:cubicBezTo>
                    <a:pt x="3066851" y="1093218"/>
                    <a:pt x="3032750" y="1091961"/>
                    <a:pt x="2998613" y="1088706"/>
                  </a:cubicBezTo>
                  <a:cubicBezTo>
                    <a:pt x="2932223" y="1082382"/>
                    <a:pt x="2867277" y="1068956"/>
                    <a:pt x="2802960" y="1051905"/>
                  </a:cubicBezTo>
                  <a:cubicBezTo>
                    <a:pt x="2730469" y="1032711"/>
                    <a:pt x="2658162" y="1012663"/>
                    <a:pt x="2584117" y="1000015"/>
                  </a:cubicBezTo>
                  <a:cubicBezTo>
                    <a:pt x="2568954" y="997427"/>
                    <a:pt x="2553901" y="994136"/>
                    <a:pt x="2539365" y="992138"/>
                  </a:cubicBezTo>
                  <a:cubicBezTo>
                    <a:pt x="2540734" y="992138"/>
                    <a:pt x="2542101" y="992138"/>
                    <a:pt x="2543470" y="992212"/>
                  </a:cubicBezTo>
                  <a:cubicBezTo>
                    <a:pt x="2546539" y="991398"/>
                    <a:pt x="2549647" y="990991"/>
                    <a:pt x="2552828" y="990879"/>
                  </a:cubicBezTo>
                  <a:cubicBezTo>
                    <a:pt x="2555009" y="990805"/>
                    <a:pt x="2556895" y="990769"/>
                    <a:pt x="2558523" y="990695"/>
                  </a:cubicBezTo>
                  <a:cubicBezTo>
                    <a:pt x="2563035" y="992101"/>
                    <a:pt x="2567992" y="989771"/>
                    <a:pt x="2572392" y="992027"/>
                  </a:cubicBezTo>
                  <a:cubicBezTo>
                    <a:pt x="2592179" y="991398"/>
                    <a:pt x="2611598" y="996205"/>
                    <a:pt x="2631347" y="995873"/>
                  </a:cubicBezTo>
                  <a:cubicBezTo>
                    <a:pt x="2633235" y="994762"/>
                    <a:pt x="2635121" y="994134"/>
                    <a:pt x="2636969" y="995910"/>
                  </a:cubicBezTo>
                  <a:cubicBezTo>
                    <a:pt x="2641667" y="999571"/>
                    <a:pt x="2647141" y="997019"/>
                    <a:pt x="2652207" y="997796"/>
                  </a:cubicBezTo>
                  <a:cubicBezTo>
                    <a:pt x="2657386" y="999498"/>
                    <a:pt x="2662822" y="999127"/>
                    <a:pt x="2668074" y="999979"/>
                  </a:cubicBezTo>
                  <a:cubicBezTo>
                    <a:pt x="2710274" y="1006784"/>
                    <a:pt x="2752549" y="1013072"/>
                    <a:pt x="2794527" y="1021097"/>
                  </a:cubicBezTo>
                  <a:cubicBezTo>
                    <a:pt x="2855034" y="1032673"/>
                    <a:pt x="2915284" y="1045359"/>
                    <a:pt x="2976459" y="1053386"/>
                  </a:cubicBezTo>
                  <a:cubicBezTo>
                    <a:pt x="3013371" y="1058193"/>
                    <a:pt x="3050319" y="1061226"/>
                    <a:pt x="3087414" y="1062263"/>
                  </a:cubicBezTo>
                  <a:cubicBezTo>
                    <a:pt x="3112639" y="1062965"/>
                    <a:pt x="3137715" y="1060154"/>
                    <a:pt x="3162717" y="1056789"/>
                  </a:cubicBezTo>
                  <a:cubicBezTo>
                    <a:pt x="3195006" y="1052424"/>
                    <a:pt x="3226555" y="1045397"/>
                    <a:pt x="3256513" y="1032230"/>
                  </a:cubicBezTo>
                  <a:cubicBezTo>
                    <a:pt x="3265906" y="1028790"/>
                    <a:pt x="3275190" y="1025204"/>
                    <a:pt x="3283586" y="1019618"/>
                  </a:cubicBezTo>
                  <a:cubicBezTo>
                    <a:pt x="3292129" y="1013959"/>
                    <a:pt x="3300895" y="1008670"/>
                    <a:pt x="3309586" y="1003234"/>
                  </a:cubicBezTo>
                  <a:cubicBezTo>
                    <a:pt x="3312841" y="999794"/>
                    <a:pt x="3315911" y="996205"/>
                    <a:pt x="3319351" y="992950"/>
                  </a:cubicBezTo>
                  <a:cubicBezTo>
                    <a:pt x="3352378" y="961735"/>
                    <a:pt x="3367801" y="922419"/>
                    <a:pt x="3372350" y="878074"/>
                  </a:cubicBezTo>
                  <a:cubicBezTo>
                    <a:pt x="3372315" y="873672"/>
                    <a:pt x="3372572" y="869235"/>
                    <a:pt x="3372203" y="864834"/>
                  </a:cubicBezTo>
                  <a:cubicBezTo>
                    <a:pt x="3369984" y="839721"/>
                    <a:pt x="3367986" y="814644"/>
                    <a:pt x="3333330" y="791048"/>
                  </a:cubicBezTo>
                  <a:cubicBezTo>
                    <a:pt x="3313692" y="777659"/>
                    <a:pt x="3291057" y="770928"/>
                    <a:pt x="3268421" y="764863"/>
                  </a:cubicBezTo>
                  <a:cubicBezTo>
                    <a:pt x="3196597" y="745629"/>
                    <a:pt x="3122920" y="737863"/>
                    <a:pt x="3049172" y="731131"/>
                  </a:cubicBezTo>
                  <a:cubicBezTo>
                    <a:pt x="3005382" y="727136"/>
                    <a:pt x="2961590" y="723364"/>
                    <a:pt x="2918134" y="716559"/>
                  </a:cubicBezTo>
                  <a:cubicBezTo>
                    <a:pt x="2845419" y="705204"/>
                    <a:pt x="2774443" y="686565"/>
                    <a:pt x="2703988" y="665629"/>
                  </a:cubicBezTo>
                  <a:cubicBezTo>
                    <a:pt x="2689821" y="661414"/>
                    <a:pt x="2582564" y="624096"/>
                    <a:pt x="2579569" y="622948"/>
                  </a:cubicBezTo>
                  <a:cubicBezTo>
                    <a:pt x="2560225" y="615553"/>
                    <a:pt x="2510552" y="595876"/>
                    <a:pt x="2508297" y="594876"/>
                  </a:cubicBezTo>
                  <a:cubicBezTo>
                    <a:pt x="2486785" y="585987"/>
                    <a:pt x="2498913" y="592775"/>
                    <a:pt x="2443758" y="568211"/>
                  </a:cubicBezTo>
                  <a:cubicBezTo>
                    <a:pt x="2388604" y="543646"/>
                    <a:pt x="2305417" y="464654"/>
                    <a:pt x="2177370" y="447493"/>
                  </a:cubicBezTo>
                  <a:cubicBezTo>
                    <a:pt x="2049324" y="430333"/>
                    <a:pt x="1852251" y="454811"/>
                    <a:pt x="1675483" y="465249"/>
                  </a:cubicBezTo>
                  <a:cubicBezTo>
                    <a:pt x="1547745" y="460088"/>
                    <a:pt x="975820" y="287357"/>
                    <a:pt x="268348" y="3941"/>
                  </a:cubicBezTo>
                  <a:close/>
                </a:path>
              </a:pathLst>
            </a:custGeom>
            <a:solidFill>
              <a:srgbClr val="F9C9A9"/>
            </a:solidFill>
            <a:ln w="8182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64" name="Freeform: Shape 9">
              <a:extLst>
                <a:ext uri="{FF2B5EF4-FFF2-40B4-BE49-F238E27FC236}">
                  <a16:creationId xmlns="" xmlns:a16="http://schemas.microsoft.com/office/drawing/2014/main" id="{45DA6116-21FB-4882-88FA-750ED2D1CADB}"/>
                </a:ext>
              </a:extLst>
            </p:cNvPr>
            <p:cNvSpPr/>
            <p:nvPr/>
          </p:nvSpPr>
          <p:spPr>
            <a:xfrm rot="17100000" flipH="1">
              <a:off x="10845376" y="3960297"/>
              <a:ext cx="789010" cy="104582"/>
            </a:xfrm>
            <a:custGeom>
              <a:avLst/>
              <a:gdLst>
                <a:gd name="connsiteX0" fmla="*/ 12930 w 1745843"/>
                <a:gd name="connsiteY0" fmla="*/ 20 h 231410"/>
                <a:gd name="connsiteX1" fmla="*/ 304518 w 1745843"/>
                <a:gd name="connsiteY1" fmla="*/ 11641 h 231410"/>
                <a:gd name="connsiteX2" fmla="*/ 959956 w 1745843"/>
                <a:gd name="connsiteY2" fmla="*/ 125478 h 231410"/>
                <a:gd name="connsiteX3" fmla="*/ 1207516 w 1745843"/>
                <a:gd name="connsiteY3" fmla="*/ 154612 h 231410"/>
                <a:gd name="connsiteX4" fmla="*/ 1581923 w 1745843"/>
                <a:gd name="connsiteY4" fmla="*/ 115739 h 231410"/>
                <a:gd name="connsiteX5" fmla="*/ 1729804 w 1745843"/>
                <a:gd name="connsiteY5" fmla="*/ 47323 h 231410"/>
                <a:gd name="connsiteX6" fmla="*/ 1745844 w 1745843"/>
                <a:gd name="connsiteY6" fmla="*/ 49860 h 231410"/>
                <a:gd name="connsiteX7" fmla="*/ 1647066 w 1745843"/>
                <a:gd name="connsiteY7" fmla="*/ 132843 h 231410"/>
                <a:gd name="connsiteX8" fmla="*/ 1440262 w 1745843"/>
                <a:gd name="connsiteY8" fmla="*/ 211325 h 231410"/>
                <a:gd name="connsiteX9" fmla="*/ 1272822 w 1745843"/>
                <a:gd name="connsiteY9" fmla="*/ 231294 h 231410"/>
                <a:gd name="connsiteX10" fmla="*/ 1092697 w 1745843"/>
                <a:gd name="connsiteY10" fmla="*/ 226956 h 231410"/>
                <a:gd name="connsiteX11" fmla="*/ 802419 w 1745843"/>
                <a:gd name="connsiteY11" fmla="*/ 182764 h 231410"/>
                <a:gd name="connsiteX12" fmla="*/ 338563 w 1745843"/>
                <a:gd name="connsiteY12" fmla="*/ 66063 h 231410"/>
                <a:gd name="connsiteX13" fmla="*/ 0 w 1745843"/>
                <a:gd name="connsiteY13" fmla="*/ 3785 h 231410"/>
                <a:gd name="connsiteX14" fmla="*/ 12930 w 1745843"/>
                <a:gd name="connsiteY14" fmla="*/ 20 h 23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45843" h="231410">
                  <a:moveTo>
                    <a:pt x="12930" y="20"/>
                  </a:moveTo>
                  <a:cubicBezTo>
                    <a:pt x="29707" y="20"/>
                    <a:pt x="292733" y="10086"/>
                    <a:pt x="304518" y="11641"/>
                  </a:cubicBezTo>
                  <a:cubicBezTo>
                    <a:pt x="525152" y="37502"/>
                    <a:pt x="740713" y="92252"/>
                    <a:pt x="959956" y="125478"/>
                  </a:cubicBezTo>
                  <a:cubicBezTo>
                    <a:pt x="1041548" y="137835"/>
                    <a:pt x="1124941" y="149865"/>
                    <a:pt x="1207516" y="154612"/>
                  </a:cubicBezTo>
                  <a:cubicBezTo>
                    <a:pt x="1333954" y="161814"/>
                    <a:pt x="1460394" y="150111"/>
                    <a:pt x="1581923" y="115739"/>
                  </a:cubicBezTo>
                  <a:cubicBezTo>
                    <a:pt x="1597636" y="111320"/>
                    <a:pt x="1683893" y="75720"/>
                    <a:pt x="1729804" y="47323"/>
                  </a:cubicBezTo>
                  <a:cubicBezTo>
                    <a:pt x="1737415" y="50678"/>
                    <a:pt x="1743225" y="49778"/>
                    <a:pt x="1745844" y="49860"/>
                  </a:cubicBezTo>
                  <a:cubicBezTo>
                    <a:pt x="1726039" y="82431"/>
                    <a:pt x="1679637" y="115002"/>
                    <a:pt x="1647066" y="132843"/>
                  </a:cubicBezTo>
                  <a:cubicBezTo>
                    <a:pt x="1581841" y="168606"/>
                    <a:pt x="1513179" y="195858"/>
                    <a:pt x="1440262" y="211325"/>
                  </a:cubicBezTo>
                  <a:cubicBezTo>
                    <a:pt x="1385103" y="223028"/>
                    <a:pt x="1329453" y="231539"/>
                    <a:pt x="1272822" y="231294"/>
                  </a:cubicBezTo>
                  <a:cubicBezTo>
                    <a:pt x="1212753" y="231048"/>
                    <a:pt x="1152602" y="233013"/>
                    <a:pt x="1092697" y="226956"/>
                  </a:cubicBezTo>
                  <a:cubicBezTo>
                    <a:pt x="995229" y="217054"/>
                    <a:pt x="898332" y="203305"/>
                    <a:pt x="802419" y="182764"/>
                  </a:cubicBezTo>
                  <a:cubicBezTo>
                    <a:pt x="646436" y="149374"/>
                    <a:pt x="493972" y="101745"/>
                    <a:pt x="338563" y="66063"/>
                  </a:cubicBezTo>
                  <a:cubicBezTo>
                    <a:pt x="237657" y="42903"/>
                    <a:pt x="11703" y="3785"/>
                    <a:pt x="0" y="3785"/>
                  </a:cubicBezTo>
                  <a:cubicBezTo>
                    <a:pt x="3437" y="-2517"/>
                    <a:pt x="8838" y="1248"/>
                    <a:pt x="12930" y="20"/>
                  </a:cubicBezTo>
                  <a:close/>
                </a:path>
              </a:pathLst>
            </a:custGeom>
            <a:solidFill>
              <a:srgbClr val="DAB299"/>
            </a:solidFill>
            <a:ln w="81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10">
              <a:extLst>
                <a:ext uri="{FF2B5EF4-FFF2-40B4-BE49-F238E27FC236}">
                  <a16:creationId xmlns="" xmlns:a16="http://schemas.microsoft.com/office/drawing/2014/main" id="{18A1D9FB-F1F4-449F-8F36-10E97AD34B02}"/>
                </a:ext>
              </a:extLst>
            </p:cNvPr>
            <p:cNvSpPr/>
            <p:nvPr/>
          </p:nvSpPr>
          <p:spPr>
            <a:xfrm rot="17100000" flipH="1">
              <a:off x="10873136" y="4127609"/>
              <a:ext cx="290473" cy="245965"/>
            </a:xfrm>
            <a:custGeom>
              <a:avLst/>
              <a:gdLst>
                <a:gd name="connsiteX0" fmla="*/ 642220 w 642730"/>
                <a:gd name="connsiteY0" fmla="*/ 230627 h 544248"/>
                <a:gd name="connsiteX1" fmla="*/ 573313 w 642730"/>
                <a:gd name="connsiteY1" fmla="*/ 400686 h 544248"/>
                <a:gd name="connsiteX2" fmla="*/ 303658 w 642730"/>
                <a:gd name="connsiteY2" fmla="*/ 536864 h 544248"/>
                <a:gd name="connsiteX3" fmla="*/ 132617 w 642730"/>
                <a:gd name="connsiteY3" fmla="*/ 528762 h 544248"/>
                <a:gd name="connsiteX4" fmla="*/ 41204 w 642730"/>
                <a:gd name="connsiteY4" fmla="*/ 439886 h 544248"/>
                <a:gd name="connsiteX5" fmla="*/ 1513 w 642730"/>
                <a:gd name="connsiteY5" fmla="*/ 258861 h 544248"/>
                <a:gd name="connsiteX6" fmla="*/ 24755 w 642730"/>
                <a:gd name="connsiteY6" fmla="*/ 48293 h 544248"/>
                <a:gd name="connsiteX7" fmla="*/ 87279 w 642730"/>
                <a:gd name="connsiteY7" fmla="*/ 6392 h 544248"/>
                <a:gd name="connsiteX8" fmla="*/ 225093 w 642730"/>
                <a:gd name="connsiteY8" fmla="*/ 8 h 544248"/>
                <a:gd name="connsiteX9" fmla="*/ 494503 w 642730"/>
                <a:gd name="connsiteY9" fmla="*/ 50666 h 544248"/>
                <a:gd name="connsiteX10" fmla="*/ 581333 w 642730"/>
                <a:gd name="connsiteY10" fmla="*/ 100424 h 544248"/>
                <a:gd name="connsiteX11" fmla="*/ 642220 w 642730"/>
                <a:gd name="connsiteY11" fmla="*/ 230627 h 544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2730" h="544248">
                  <a:moveTo>
                    <a:pt x="642220" y="230627"/>
                  </a:moveTo>
                  <a:cubicBezTo>
                    <a:pt x="643939" y="301744"/>
                    <a:pt x="614477" y="354448"/>
                    <a:pt x="573313" y="400686"/>
                  </a:cubicBezTo>
                  <a:cubicBezTo>
                    <a:pt x="501705" y="481214"/>
                    <a:pt x="406773" y="517468"/>
                    <a:pt x="303658" y="536864"/>
                  </a:cubicBezTo>
                  <a:cubicBezTo>
                    <a:pt x="245962" y="547748"/>
                    <a:pt x="188921" y="547830"/>
                    <a:pt x="132617" y="528762"/>
                  </a:cubicBezTo>
                  <a:cubicBezTo>
                    <a:pt x="87934" y="513622"/>
                    <a:pt x="56917" y="483915"/>
                    <a:pt x="41204" y="439886"/>
                  </a:cubicBezTo>
                  <a:cubicBezTo>
                    <a:pt x="20336" y="381291"/>
                    <a:pt x="7078" y="321303"/>
                    <a:pt x="1513" y="258861"/>
                  </a:cubicBezTo>
                  <a:cubicBezTo>
                    <a:pt x="-4871" y="186516"/>
                    <a:pt x="10106" y="117609"/>
                    <a:pt x="24755" y="48293"/>
                  </a:cubicBezTo>
                  <a:cubicBezTo>
                    <a:pt x="31547" y="15885"/>
                    <a:pt x="43823" y="10484"/>
                    <a:pt x="87279" y="6392"/>
                  </a:cubicBezTo>
                  <a:cubicBezTo>
                    <a:pt x="133190" y="2054"/>
                    <a:pt x="179428" y="-155"/>
                    <a:pt x="225093" y="8"/>
                  </a:cubicBezTo>
                  <a:cubicBezTo>
                    <a:pt x="317406" y="254"/>
                    <a:pt x="408165" y="14903"/>
                    <a:pt x="494503" y="50666"/>
                  </a:cubicBezTo>
                  <a:cubicBezTo>
                    <a:pt x="525683" y="63597"/>
                    <a:pt x="556045" y="78163"/>
                    <a:pt x="581333" y="100424"/>
                  </a:cubicBezTo>
                  <a:cubicBezTo>
                    <a:pt x="622006" y="136268"/>
                    <a:pt x="646639" y="180215"/>
                    <a:pt x="642220" y="230627"/>
                  </a:cubicBezTo>
                  <a:close/>
                </a:path>
              </a:pathLst>
            </a:custGeom>
            <a:solidFill>
              <a:srgbClr val="FEE5D5"/>
            </a:solidFill>
            <a:ln w="81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="" xmlns:a16="http://schemas.microsoft.com/office/drawing/2014/main" id="{C34A7F8E-F687-433B-B4BB-9E3C80CE4D2D}"/>
              </a:ext>
            </a:extLst>
          </p:cNvPr>
          <p:cNvGrpSpPr/>
          <p:nvPr/>
        </p:nvGrpSpPr>
        <p:grpSpPr>
          <a:xfrm rot="6090736" flipH="1">
            <a:off x="1186506" y="2191476"/>
            <a:ext cx="1289821" cy="892195"/>
            <a:chOff x="1880168" y="2647066"/>
            <a:chExt cx="1746100" cy="1207813"/>
          </a:xfrm>
          <a:solidFill>
            <a:schemeClr val="accent5"/>
          </a:solidFill>
        </p:grpSpPr>
        <p:sp>
          <p:nvSpPr>
            <p:cNvPr id="67" name="Freeform: Shape 24">
              <a:extLst>
                <a:ext uri="{FF2B5EF4-FFF2-40B4-BE49-F238E27FC236}">
                  <a16:creationId xmlns="" xmlns:a16="http://schemas.microsoft.com/office/drawing/2014/main" id="{07B1E72F-9F8D-4130-ABC3-23696B023E4F}"/>
                </a:ext>
              </a:extLst>
            </p:cNvPr>
            <p:cNvSpPr/>
            <p:nvPr/>
          </p:nvSpPr>
          <p:spPr>
            <a:xfrm flipH="1">
              <a:off x="2049736" y="2647066"/>
              <a:ext cx="1576532" cy="1207813"/>
            </a:xfrm>
            <a:custGeom>
              <a:avLst/>
              <a:gdLst>
                <a:gd name="connsiteX0" fmla="*/ 576044 w 1844463"/>
                <a:gd name="connsiteY0" fmla="*/ 0 h 1887562"/>
                <a:gd name="connsiteX1" fmla="*/ 664782 w 1844463"/>
                <a:gd name="connsiteY1" fmla="*/ 0 h 1887562"/>
                <a:gd name="connsiteX2" fmla="*/ 664434 w 1844463"/>
                <a:gd name="connsiteY2" fmla="*/ 30808 h 1887562"/>
                <a:gd name="connsiteX3" fmla="*/ 623283 w 1844463"/>
                <a:gd name="connsiteY3" fmla="*/ 282867 h 1887562"/>
                <a:gd name="connsiteX4" fmla="*/ 462236 w 1844463"/>
                <a:gd name="connsiteY4" fmla="*/ 611535 h 1887562"/>
                <a:gd name="connsiteX5" fmla="*/ 282200 w 1844463"/>
                <a:gd name="connsiteY5" fmla="*/ 884328 h 1887562"/>
                <a:gd name="connsiteX6" fmla="*/ 98511 w 1844463"/>
                <a:gd name="connsiteY6" fmla="*/ 1288588 h 1887562"/>
                <a:gd name="connsiteX7" fmla="*/ 112754 w 1844463"/>
                <a:gd name="connsiteY7" fmla="*/ 1598266 h 1887562"/>
                <a:gd name="connsiteX8" fmla="*/ 243490 w 1844463"/>
                <a:gd name="connsiteY8" fmla="*/ 1765885 h 1887562"/>
                <a:gd name="connsiteX9" fmla="*/ 450186 w 1844463"/>
                <a:gd name="connsiteY9" fmla="*/ 1770998 h 1887562"/>
                <a:gd name="connsiteX10" fmla="*/ 584573 w 1844463"/>
                <a:gd name="connsiteY10" fmla="*/ 1652678 h 1887562"/>
                <a:gd name="connsiteX11" fmla="*/ 723709 w 1844463"/>
                <a:gd name="connsiteY11" fmla="*/ 1488710 h 1887562"/>
                <a:gd name="connsiteX12" fmla="*/ 879278 w 1844463"/>
                <a:gd name="connsiteY12" fmla="*/ 1368929 h 1887562"/>
                <a:gd name="connsiteX13" fmla="*/ 1147690 w 1844463"/>
                <a:gd name="connsiteY13" fmla="*/ 1386458 h 1887562"/>
                <a:gd name="connsiteX14" fmla="*/ 1277330 w 1844463"/>
                <a:gd name="connsiteY14" fmla="*/ 1494553 h 1887562"/>
                <a:gd name="connsiteX15" fmla="*/ 1401129 w 1844463"/>
                <a:gd name="connsiteY15" fmla="*/ 1645009 h 1887562"/>
                <a:gd name="connsiteX16" fmla="*/ 1548663 w 1844463"/>
                <a:gd name="connsiteY16" fmla="*/ 1773189 h 1887562"/>
                <a:gd name="connsiteX17" fmla="*/ 1608188 w 1844463"/>
                <a:gd name="connsiteY17" fmla="*/ 1792909 h 1887562"/>
                <a:gd name="connsiteX18" fmla="*/ 1719935 w 1844463"/>
                <a:gd name="connsiteY18" fmla="*/ 1745070 h 1887562"/>
                <a:gd name="connsiteX19" fmla="*/ 1758645 w 1844463"/>
                <a:gd name="connsiteY19" fmla="*/ 1649026 h 1887562"/>
                <a:gd name="connsiteX20" fmla="*/ 1775809 w 1844463"/>
                <a:gd name="connsiteY20" fmla="*/ 1639166 h 1887562"/>
                <a:gd name="connsiteX21" fmla="*/ 1844463 w 1844463"/>
                <a:gd name="connsiteY21" fmla="*/ 1637705 h 1887562"/>
                <a:gd name="connsiteX22" fmla="*/ 1750611 w 1844463"/>
                <a:gd name="connsiteY22" fmla="*/ 1834541 h 1887562"/>
                <a:gd name="connsiteX23" fmla="*/ 1535516 w 1844463"/>
                <a:gd name="connsiteY23" fmla="*/ 1860468 h 1887562"/>
                <a:gd name="connsiteX24" fmla="*/ 1374469 w 1844463"/>
                <a:gd name="connsiteY24" fmla="*/ 1741418 h 1887562"/>
                <a:gd name="connsiteX25" fmla="*/ 1231317 w 1844463"/>
                <a:gd name="connsiteY25" fmla="*/ 1573433 h 1887562"/>
                <a:gd name="connsiteX26" fmla="*/ 1123222 w 1844463"/>
                <a:gd name="connsiteY26" fmla="*/ 1474833 h 1887562"/>
                <a:gd name="connsiteX27" fmla="*/ 864671 w 1844463"/>
                <a:gd name="connsiteY27" fmla="*/ 1486154 h 1887562"/>
                <a:gd name="connsiteX28" fmla="*/ 729187 w 1844463"/>
                <a:gd name="connsiteY28" fmla="*/ 1627845 h 1887562"/>
                <a:gd name="connsiteX29" fmla="*/ 597355 w 1844463"/>
                <a:gd name="connsiteY29" fmla="*/ 1777206 h 1887562"/>
                <a:gd name="connsiteX30" fmla="*/ 375322 w 1844463"/>
                <a:gd name="connsiteY30" fmla="*/ 1885666 h 1887562"/>
                <a:gd name="connsiteX31" fmla="*/ 94130 w 1844463"/>
                <a:gd name="connsiteY31" fmla="*/ 1756391 h 1887562"/>
                <a:gd name="connsiteX32" fmla="*/ 5024 w 1844463"/>
                <a:gd name="connsiteY32" fmla="*/ 1513908 h 1887562"/>
                <a:gd name="connsiteX33" fmla="*/ 57246 w 1844463"/>
                <a:gd name="connsiteY33" fmla="*/ 1155295 h 1887562"/>
                <a:gd name="connsiteX34" fmla="*/ 251889 w 1844463"/>
                <a:gd name="connsiteY34" fmla="*/ 778424 h 1887562"/>
                <a:gd name="connsiteX35" fmla="*/ 437038 w 1844463"/>
                <a:gd name="connsiteY35" fmla="*/ 486276 h 1887562"/>
                <a:gd name="connsiteX36" fmla="*/ 569236 w 1844463"/>
                <a:gd name="connsiteY36" fmla="*/ 168199 h 1887562"/>
                <a:gd name="connsiteX37" fmla="*/ 578320 w 1844463"/>
                <a:gd name="connsiteY37" fmla="*/ 44401 h 1887562"/>
                <a:gd name="connsiteX0" fmla="*/ 576044 w 1844463"/>
                <a:gd name="connsiteY0" fmla="*/ 131003 h 2018565"/>
                <a:gd name="connsiteX1" fmla="*/ 580940 w 1844463"/>
                <a:gd name="connsiteY1" fmla="*/ 0 h 2018565"/>
                <a:gd name="connsiteX2" fmla="*/ 664434 w 1844463"/>
                <a:gd name="connsiteY2" fmla="*/ 161811 h 2018565"/>
                <a:gd name="connsiteX3" fmla="*/ 623283 w 1844463"/>
                <a:gd name="connsiteY3" fmla="*/ 413870 h 2018565"/>
                <a:gd name="connsiteX4" fmla="*/ 462236 w 1844463"/>
                <a:gd name="connsiteY4" fmla="*/ 742538 h 2018565"/>
                <a:gd name="connsiteX5" fmla="*/ 282200 w 1844463"/>
                <a:gd name="connsiteY5" fmla="*/ 1015331 h 2018565"/>
                <a:gd name="connsiteX6" fmla="*/ 98511 w 1844463"/>
                <a:gd name="connsiteY6" fmla="*/ 1419591 h 2018565"/>
                <a:gd name="connsiteX7" fmla="*/ 112754 w 1844463"/>
                <a:gd name="connsiteY7" fmla="*/ 1729269 h 2018565"/>
                <a:gd name="connsiteX8" fmla="*/ 243490 w 1844463"/>
                <a:gd name="connsiteY8" fmla="*/ 1896888 h 2018565"/>
                <a:gd name="connsiteX9" fmla="*/ 450186 w 1844463"/>
                <a:gd name="connsiteY9" fmla="*/ 1902001 h 2018565"/>
                <a:gd name="connsiteX10" fmla="*/ 584573 w 1844463"/>
                <a:gd name="connsiteY10" fmla="*/ 1783681 h 2018565"/>
                <a:gd name="connsiteX11" fmla="*/ 723709 w 1844463"/>
                <a:gd name="connsiteY11" fmla="*/ 1619713 h 2018565"/>
                <a:gd name="connsiteX12" fmla="*/ 879278 w 1844463"/>
                <a:gd name="connsiteY12" fmla="*/ 1499932 h 2018565"/>
                <a:gd name="connsiteX13" fmla="*/ 1147690 w 1844463"/>
                <a:gd name="connsiteY13" fmla="*/ 1517461 h 2018565"/>
                <a:gd name="connsiteX14" fmla="*/ 1277330 w 1844463"/>
                <a:gd name="connsiteY14" fmla="*/ 1625556 h 2018565"/>
                <a:gd name="connsiteX15" fmla="*/ 1401129 w 1844463"/>
                <a:gd name="connsiteY15" fmla="*/ 1776012 h 2018565"/>
                <a:gd name="connsiteX16" fmla="*/ 1548663 w 1844463"/>
                <a:gd name="connsiteY16" fmla="*/ 1904192 h 2018565"/>
                <a:gd name="connsiteX17" fmla="*/ 1608188 w 1844463"/>
                <a:gd name="connsiteY17" fmla="*/ 1923912 h 2018565"/>
                <a:gd name="connsiteX18" fmla="*/ 1719935 w 1844463"/>
                <a:gd name="connsiteY18" fmla="*/ 1876073 h 2018565"/>
                <a:gd name="connsiteX19" fmla="*/ 1758645 w 1844463"/>
                <a:gd name="connsiteY19" fmla="*/ 1780029 h 2018565"/>
                <a:gd name="connsiteX20" fmla="*/ 1775809 w 1844463"/>
                <a:gd name="connsiteY20" fmla="*/ 1770169 h 2018565"/>
                <a:gd name="connsiteX21" fmla="*/ 1844463 w 1844463"/>
                <a:gd name="connsiteY21" fmla="*/ 1768708 h 2018565"/>
                <a:gd name="connsiteX22" fmla="*/ 1750611 w 1844463"/>
                <a:gd name="connsiteY22" fmla="*/ 1965544 h 2018565"/>
                <a:gd name="connsiteX23" fmla="*/ 1535516 w 1844463"/>
                <a:gd name="connsiteY23" fmla="*/ 1991471 h 2018565"/>
                <a:gd name="connsiteX24" fmla="*/ 1374469 w 1844463"/>
                <a:gd name="connsiteY24" fmla="*/ 1872421 h 2018565"/>
                <a:gd name="connsiteX25" fmla="*/ 1231317 w 1844463"/>
                <a:gd name="connsiteY25" fmla="*/ 1704436 h 2018565"/>
                <a:gd name="connsiteX26" fmla="*/ 1123222 w 1844463"/>
                <a:gd name="connsiteY26" fmla="*/ 1605836 h 2018565"/>
                <a:gd name="connsiteX27" fmla="*/ 864671 w 1844463"/>
                <a:gd name="connsiteY27" fmla="*/ 1617157 h 2018565"/>
                <a:gd name="connsiteX28" fmla="*/ 729187 w 1844463"/>
                <a:gd name="connsiteY28" fmla="*/ 1758848 h 2018565"/>
                <a:gd name="connsiteX29" fmla="*/ 597355 w 1844463"/>
                <a:gd name="connsiteY29" fmla="*/ 1908209 h 2018565"/>
                <a:gd name="connsiteX30" fmla="*/ 375322 w 1844463"/>
                <a:gd name="connsiteY30" fmla="*/ 2016669 h 2018565"/>
                <a:gd name="connsiteX31" fmla="*/ 94130 w 1844463"/>
                <a:gd name="connsiteY31" fmla="*/ 1887394 h 2018565"/>
                <a:gd name="connsiteX32" fmla="*/ 5024 w 1844463"/>
                <a:gd name="connsiteY32" fmla="*/ 1644911 h 2018565"/>
                <a:gd name="connsiteX33" fmla="*/ 57246 w 1844463"/>
                <a:gd name="connsiteY33" fmla="*/ 1286298 h 2018565"/>
                <a:gd name="connsiteX34" fmla="*/ 251889 w 1844463"/>
                <a:gd name="connsiteY34" fmla="*/ 909427 h 2018565"/>
                <a:gd name="connsiteX35" fmla="*/ 437038 w 1844463"/>
                <a:gd name="connsiteY35" fmla="*/ 617279 h 2018565"/>
                <a:gd name="connsiteX36" fmla="*/ 569236 w 1844463"/>
                <a:gd name="connsiteY36" fmla="*/ 299202 h 2018565"/>
                <a:gd name="connsiteX37" fmla="*/ 578320 w 1844463"/>
                <a:gd name="connsiteY37" fmla="*/ 175404 h 2018565"/>
                <a:gd name="connsiteX38" fmla="*/ 576044 w 1844463"/>
                <a:gd name="connsiteY38" fmla="*/ 131003 h 2018565"/>
                <a:gd name="connsiteX0" fmla="*/ 576044 w 1844463"/>
                <a:gd name="connsiteY0" fmla="*/ 117902 h 2005464"/>
                <a:gd name="connsiteX1" fmla="*/ 680502 w 1844463"/>
                <a:gd name="connsiteY1" fmla="*/ 0 h 2005464"/>
                <a:gd name="connsiteX2" fmla="*/ 664434 w 1844463"/>
                <a:gd name="connsiteY2" fmla="*/ 148710 h 2005464"/>
                <a:gd name="connsiteX3" fmla="*/ 623283 w 1844463"/>
                <a:gd name="connsiteY3" fmla="*/ 400769 h 2005464"/>
                <a:gd name="connsiteX4" fmla="*/ 462236 w 1844463"/>
                <a:gd name="connsiteY4" fmla="*/ 729437 h 2005464"/>
                <a:gd name="connsiteX5" fmla="*/ 282200 w 1844463"/>
                <a:gd name="connsiteY5" fmla="*/ 1002230 h 2005464"/>
                <a:gd name="connsiteX6" fmla="*/ 98511 w 1844463"/>
                <a:gd name="connsiteY6" fmla="*/ 1406490 h 2005464"/>
                <a:gd name="connsiteX7" fmla="*/ 112754 w 1844463"/>
                <a:gd name="connsiteY7" fmla="*/ 1716168 h 2005464"/>
                <a:gd name="connsiteX8" fmla="*/ 243490 w 1844463"/>
                <a:gd name="connsiteY8" fmla="*/ 1883787 h 2005464"/>
                <a:gd name="connsiteX9" fmla="*/ 450186 w 1844463"/>
                <a:gd name="connsiteY9" fmla="*/ 1888900 h 2005464"/>
                <a:gd name="connsiteX10" fmla="*/ 584573 w 1844463"/>
                <a:gd name="connsiteY10" fmla="*/ 1770580 h 2005464"/>
                <a:gd name="connsiteX11" fmla="*/ 723709 w 1844463"/>
                <a:gd name="connsiteY11" fmla="*/ 1606612 h 2005464"/>
                <a:gd name="connsiteX12" fmla="*/ 879278 w 1844463"/>
                <a:gd name="connsiteY12" fmla="*/ 1486831 h 2005464"/>
                <a:gd name="connsiteX13" fmla="*/ 1147690 w 1844463"/>
                <a:gd name="connsiteY13" fmla="*/ 1504360 h 2005464"/>
                <a:gd name="connsiteX14" fmla="*/ 1277330 w 1844463"/>
                <a:gd name="connsiteY14" fmla="*/ 1612455 h 2005464"/>
                <a:gd name="connsiteX15" fmla="*/ 1401129 w 1844463"/>
                <a:gd name="connsiteY15" fmla="*/ 1762911 h 2005464"/>
                <a:gd name="connsiteX16" fmla="*/ 1548663 w 1844463"/>
                <a:gd name="connsiteY16" fmla="*/ 1891091 h 2005464"/>
                <a:gd name="connsiteX17" fmla="*/ 1608188 w 1844463"/>
                <a:gd name="connsiteY17" fmla="*/ 1910811 h 2005464"/>
                <a:gd name="connsiteX18" fmla="*/ 1719935 w 1844463"/>
                <a:gd name="connsiteY18" fmla="*/ 1862972 h 2005464"/>
                <a:gd name="connsiteX19" fmla="*/ 1758645 w 1844463"/>
                <a:gd name="connsiteY19" fmla="*/ 1766928 h 2005464"/>
                <a:gd name="connsiteX20" fmla="*/ 1775809 w 1844463"/>
                <a:gd name="connsiteY20" fmla="*/ 1757068 h 2005464"/>
                <a:gd name="connsiteX21" fmla="*/ 1844463 w 1844463"/>
                <a:gd name="connsiteY21" fmla="*/ 1755607 h 2005464"/>
                <a:gd name="connsiteX22" fmla="*/ 1750611 w 1844463"/>
                <a:gd name="connsiteY22" fmla="*/ 1952443 h 2005464"/>
                <a:gd name="connsiteX23" fmla="*/ 1535516 w 1844463"/>
                <a:gd name="connsiteY23" fmla="*/ 1978370 h 2005464"/>
                <a:gd name="connsiteX24" fmla="*/ 1374469 w 1844463"/>
                <a:gd name="connsiteY24" fmla="*/ 1859320 h 2005464"/>
                <a:gd name="connsiteX25" fmla="*/ 1231317 w 1844463"/>
                <a:gd name="connsiteY25" fmla="*/ 1691335 h 2005464"/>
                <a:gd name="connsiteX26" fmla="*/ 1123222 w 1844463"/>
                <a:gd name="connsiteY26" fmla="*/ 1592735 h 2005464"/>
                <a:gd name="connsiteX27" fmla="*/ 864671 w 1844463"/>
                <a:gd name="connsiteY27" fmla="*/ 1604056 h 2005464"/>
                <a:gd name="connsiteX28" fmla="*/ 729187 w 1844463"/>
                <a:gd name="connsiteY28" fmla="*/ 1745747 h 2005464"/>
                <a:gd name="connsiteX29" fmla="*/ 597355 w 1844463"/>
                <a:gd name="connsiteY29" fmla="*/ 1895108 h 2005464"/>
                <a:gd name="connsiteX30" fmla="*/ 375322 w 1844463"/>
                <a:gd name="connsiteY30" fmla="*/ 2003568 h 2005464"/>
                <a:gd name="connsiteX31" fmla="*/ 94130 w 1844463"/>
                <a:gd name="connsiteY31" fmla="*/ 1874293 h 2005464"/>
                <a:gd name="connsiteX32" fmla="*/ 5024 w 1844463"/>
                <a:gd name="connsiteY32" fmla="*/ 1631810 h 2005464"/>
                <a:gd name="connsiteX33" fmla="*/ 57246 w 1844463"/>
                <a:gd name="connsiteY33" fmla="*/ 1273197 h 2005464"/>
                <a:gd name="connsiteX34" fmla="*/ 251889 w 1844463"/>
                <a:gd name="connsiteY34" fmla="*/ 896326 h 2005464"/>
                <a:gd name="connsiteX35" fmla="*/ 437038 w 1844463"/>
                <a:gd name="connsiteY35" fmla="*/ 604178 h 2005464"/>
                <a:gd name="connsiteX36" fmla="*/ 569236 w 1844463"/>
                <a:gd name="connsiteY36" fmla="*/ 286101 h 2005464"/>
                <a:gd name="connsiteX37" fmla="*/ 578320 w 1844463"/>
                <a:gd name="connsiteY37" fmla="*/ 162303 h 2005464"/>
                <a:gd name="connsiteX38" fmla="*/ 576044 w 1844463"/>
                <a:gd name="connsiteY38" fmla="*/ 117902 h 2005464"/>
                <a:gd name="connsiteX0" fmla="*/ 576044 w 1844463"/>
                <a:gd name="connsiteY0" fmla="*/ 138862 h 2026424"/>
                <a:gd name="connsiteX1" fmla="*/ 580940 w 1844463"/>
                <a:gd name="connsiteY1" fmla="*/ 0 h 2026424"/>
                <a:gd name="connsiteX2" fmla="*/ 664434 w 1844463"/>
                <a:gd name="connsiteY2" fmla="*/ 169670 h 2026424"/>
                <a:gd name="connsiteX3" fmla="*/ 623283 w 1844463"/>
                <a:gd name="connsiteY3" fmla="*/ 421729 h 2026424"/>
                <a:gd name="connsiteX4" fmla="*/ 462236 w 1844463"/>
                <a:gd name="connsiteY4" fmla="*/ 750397 h 2026424"/>
                <a:gd name="connsiteX5" fmla="*/ 282200 w 1844463"/>
                <a:gd name="connsiteY5" fmla="*/ 1023190 h 2026424"/>
                <a:gd name="connsiteX6" fmla="*/ 98511 w 1844463"/>
                <a:gd name="connsiteY6" fmla="*/ 1427450 h 2026424"/>
                <a:gd name="connsiteX7" fmla="*/ 112754 w 1844463"/>
                <a:gd name="connsiteY7" fmla="*/ 1737128 h 2026424"/>
                <a:gd name="connsiteX8" fmla="*/ 243490 w 1844463"/>
                <a:gd name="connsiteY8" fmla="*/ 1904747 h 2026424"/>
                <a:gd name="connsiteX9" fmla="*/ 450186 w 1844463"/>
                <a:gd name="connsiteY9" fmla="*/ 1909860 h 2026424"/>
                <a:gd name="connsiteX10" fmla="*/ 584573 w 1844463"/>
                <a:gd name="connsiteY10" fmla="*/ 1791540 h 2026424"/>
                <a:gd name="connsiteX11" fmla="*/ 723709 w 1844463"/>
                <a:gd name="connsiteY11" fmla="*/ 1627572 h 2026424"/>
                <a:gd name="connsiteX12" fmla="*/ 879278 w 1844463"/>
                <a:gd name="connsiteY12" fmla="*/ 1507791 h 2026424"/>
                <a:gd name="connsiteX13" fmla="*/ 1147690 w 1844463"/>
                <a:gd name="connsiteY13" fmla="*/ 1525320 h 2026424"/>
                <a:gd name="connsiteX14" fmla="*/ 1277330 w 1844463"/>
                <a:gd name="connsiteY14" fmla="*/ 1633415 h 2026424"/>
                <a:gd name="connsiteX15" fmla="*/ 1401129 w 1844463"/>
                <a:gd name="connsiteY15" fmla="*/ 1783871 h 2026424"/>
                <a:gd name="connsiteX16" fmla="*/ 1548663 w 1844463"/>
                <a:gd name="connsiteY16" fmla="*/ 1912051 h 2026424"/>
                <a:gd name="connsiteX17" fmla="*/ 1608188 w 1844463"/>
                <a:gd name="connsiteY17" fmla="*/ 1931771 h 2026424"/>
                <a:gd name="connsiteX18" fmla="*/ 1719935 w 1844463"/>
                <a:gd name="connsiteY18" fmla="*/ 1883932 h 2026424"/>
                <a:gd name="connsiteX19" fmla="*/ 1758645 w 1844463"/>
                <a:gd name="connsiteY19" fmla="*/ 1787888 h 2026424"/>
                <a:gd name="connsiteX20" fmla="*/ 1775809 w 1844463"/>
                <a:gd name="connsiteY20" fmla="*/ 1778028 h 2026424"/>
                <a:gd name="connsiteX21" fmla="*/ 1844463 w 1844463"/>
                <a:gd name="connsiteY21" fmla="*/ 1776567 h 2026424"/>
                <a:gd name="connsiteX22" fmla="*/ 1750611 w 1844463"/>
                <a:gd name="connsiteY22" fmla="*/ 1973403 h 2026424"/>
                <a:gd name="connsiteX23" fmla="*/ 1535516 w 1844463"/>
                <a:gd name="connsiteY23" fmla="*/ 1999330 h 2026424"/>
                <a:gd name="connsiteX24" fmla="*/ 1374469 w 1844463"/>
                <a:gd name="connsiteY24" fmla="*/ 1880280 h 2026424"/>
                <a:gd name="connsiteX25" fmla="*/ 1231317 w 1844463"/>
                <a:gd name="connsiteY25" fmla="*/ 1712295 h 2026424"/>
                <a:gd name="connsiteX26" fmla="*/ 1123222 w 1844463"/>
                <a:gd name="connsiteY26" fmla="*/ 1613695 h 2026424"/>
                <a:gd name="connsiteX27" fmla="*/ 864671 w 1844463"/>
                <a:gd name="connsiteY27" fmla="*/ 1625016 h 2026424"/>
                <a:gd name="connsiteX28" fmla="*/ 729187 w 1844463"/>
                <a:gd name="connsiteY28" fmla="*/ 1766707 h 2026424"/>
                <a:gd name="connsiteX29" fmla="*/ 597355 w 1844463"/>
                <a:gd name="connsiteY29" fmla="*/ 1916068 h 2026424"/>
                <a:gd name="connsiteX30" fmla="*/ 375322 w 1844463"/>
                <a:gd name="connsiteY30" fmla="*/ 2024528 h 2026424"/>
                <a:gd name="connsiteX31" fmla="*/ 94130 w 1844463"/>
                <a:gd name="connsiteY31" fmla="*/ 1895253 h 2026424"/>
                <a:gd name="connsiteX32" fmla="*/ 5024 w 1844463"/>
                <a:gd name="connsiteY32" fmla="*/ 1652770 h 2026424"/>
                <a:gd name="connsiteX33" fmla="*/ 57246 w 1844463"/>
                <a:gd name="connsiteY33" fmla="*/ 1294157 h 2026424"/>
                <a:gd name="connsiteX34" fmla="*/ 251889 w 1844463"/>
                <a:gd name="connsiteY34" fmla="*/ 917286 h 2026424"/>
                <a:gd name="connsiteX35" fmla="*/ 437038 w 1844463"/>
                <a:gd name="connsiteY35" fmla="*/ 625138 h 2026424"/>
                <a:gd name="connsiteX36" fmla="*/ 569236 w 1844463"/>
                <a:gd name="connsiteY36" fmla="*/ 307061 h 2026424"/>
                <a:gd name="connsiteX37" fmla="*/ 578320 w 1844463"/>
                <a:gd name="connsiteY37" fmla="*/ 183263 h 2026424"/>
                <a:gd name="connsiteX38" fmla="*/ 576044 w 1844463"/>
                <a:gd name="connsiteY38" fmla="*/ 138862 h 2026424"/>
                <a:gd name="connsiteX0" fmla="*/ 576044 w 1844463"/>
                <a:gd name="connsiteY0" fmla="*/ 138862 h 2026424"/>
                <a:gd name="connsiteX1" fmla="*/ 580940 w 1844463"/>
                <a:gd name="connsiteY1" fmla="*/ 0 h 2026424"/>
                <a:gd name="connsiteX2" fmla="*/ 664434 w 1844463"/>
                <a:gd name="connsiteY2" fmla="*/ 169670 h 2026424"/>
                <a:gd name="connsiteX3" fmla="*/ 623283 w 1844463"/>
                <a:gd name="connsiteY3" fmla="*/ 421729 h 2026424"/>
                <a:gd name="connsiteX4" fmla="*/ 462236 w 1844463"/>
                <a:gd name="connsiteY4" fmla="*/ 750397 h 2026424"/>
                <a:gd name="connsiteX5" fmla="*/ 282200 w 1844463"/>
                <a:gd name="connsiteY5" fmla="*/ 1023190 h 2026424"/>
                <a:gd name="connsiteX6" fmla="*/ 98511 w 1844463"/>
                <a:gd name="connsiteY6" fmla="*/ 1427450 h 2026424"/>
                <a:gd name="connsiteX7" fmla="*/ 112754 w 1844463"/>
                <a:gd name="connsiteY7" fmla="*/ 1737128 h 2026424"/>
                <a:gd name="connsiteX8" fmla="*/ 243490 w 1844463"/>
                <a:gd name="connsiteY8" fmla="*/ 1904747 h 2026424"/>
                <a:gd name="connsiteX9" fmla="*/ 450186 w 1844463"/>
                <a:gd name="connsiteY9" fmla="*/ 1909860 h 2026424"/>
                <a:gd name="connsiteX10" fmla="*/ 584573 w 1844463"/>
                <a:gd name="connsiteY10" fmla="*/ 1791540 h 2026424"/>
                <a:gd name="connsiteX11" fmla="*/ 723709 w 1844463"/>
                <a:gd name="connsiteY11" fmla="*/ 1627572 h 2026424"/>
                <a:gd name="connsiteX12" fmla="*/ 879278 w 1844463"/>
                <a:gd name="connsiteY12" fmla="*/ 1507791 h 2026424"/>
                <a:gd name="connsiteX13" fmla="*/ 1147690 w 1844463"/>
                <a:gd name="connsiteY13" fmla="*/ 1525320 h 2026424"/>
                <a:gd name="connsiteX14" fmla="*/ 1277330 w 1844463"/>
                <a:gd name="connsiteY14" fmla="*/ 1633415 h 2026424"/>
                <a:gd name="connsiteX15" fmla="*/ 1401129 w 1844463"/>
                <a:gd name="connsiteY15" fmla="*/ 1783871 h 2026424"/>
                <a:gd name="connsiteX16" fmla="*/ 1548663 w 1844463"/>
                <a:gd name="connsiteY16" fmla="*/ 1912051 h 2026424"/>
                <a:gd name="connsiteX17" fmla="*/ 1608188 w 1844463"/>
                <a:gd name="connsiteY17" fmla="*/ 1931771 h 2026424"/>
                <a:gd name="connsiteX18" fmla="*/ 1719935 w 1844463"/>
                <a:gd name="connsiteY18" fmla="*/ 1883932 h 2026424"/>
                <a:gd name="connsiteX19" fmla="*/ 1758645 w 1844463"/>
                <a:gd name="connsiteY19" fmla="*/ 1787888 h 2026424"/>
                <a:gd name="connsiteX20" fmla="*/ 1775809 w 1844463"/>
                <a:gd name="connsiteY20" fmla="*/ 1778028 h 2026424"/>
                <a:gd name="connsiteX21" fmla="*/ 1844463 w 1844463"/>
                <a:gd name="connsiteY21" fmla="*/ 1776567 h 2026424"/>
                <a:gd name="connsiteX22" fmla="*/ 1750611 w 1844463"/>
                <a:gd name="connsiteY22" fmla="*/ 1973403 h 2026424"/>
                <a:gd name="connsiteX23" fmla="*/ 1535516 w 1844463"/>
                <a:gd name="connsiteY23" fmla="*/ 1999330 h 2026424"/>
                <a:gd name="connsiteX24" fmla="*/ 1374469 w 1844463"/>
                <a:gd name="connsiteY24" fmla="*/ 1880280 h 2026424"/>
                <a:gd name="connsiteX25" fmla="*/ 1231317 w 1844463"/>
                <a:gd name="connsiteY25" fmla="*/ 1712295 h 2026424"/>
                <a:gd name="connsiteX26" fmla="*/ 1123222 w 1844463"/>
                <a:gd name="connsiteY26" fmla="*/ 1613695 h 2026424"/>
                <a:gd name="connsiteX27" fmla="*/ 864671 w 1844463"/>
                <a:gd name="connsiteY27" fmla="*/ 1625016 h 2026424"/>
                <a:gd name="connsiteX28" fmla="*/ 729187 w 1844463"/>
                <a:gd name="connsiteY28" fmla="*/ 1766707 h 2026424"/>
                <a:gd name="connsiteX29" fmla="*/ 597355 w 1844463"/>
                <a:gd name="connsiteY29" fmla="*/ 1916068 h 2026424"/>
                <a:gd name="connsiteX30" fmla="*/ 375322 w 1844463"/>
                <a:gd name="connsiteY30" fmla="*/ 2024528 h 2026424"/>
                <a:gd name="connsiteX31" fmla="*/ 94130 w 1844463"/>
                <a:gd name="connsiteY31" fmla="*/ 1895253 h 2026424"/>
                <a:gd name="connsiteX32" fmla="*/ 5024 w 1844463"/>
                <a:gd name="connsiteY32" fmla="*/ 1652770 h 2026424"/>
                <a:gd name="connsiteX33" fmla="*/ 57246 w 1844463"/>
                <a:gd name="connsiteY33" fmla="*/ 1294157 h 2026424"/>
                <a:gd name="connsiteX34" fmla="*/ 251889 w 1844463"/>
                <a:gd name="connsiteY34" fmla="*/ 917286 h 2026424"/>
                <a:gd name="connsiteX35" fmla="*/ 437038 w 1844463"/>
                <a:gd name="connsiteY35" fmla="*/ 625138 h 2026424"/>
                <a:gd name="connsiteX36" fmla="*/ 569236 w 1844463"/>
                <a:gd name="connsiteY36" fmla="*/ 307061 h 2026424"/>
                <a:gd name="connsiteX37" fmla="*/ 578320 w 1844463"/>
                <a:gd name="connsiteY37" fmla="*/ 183263 h 2026424"/>
                <a:gd name="connsiteX38" fmla="*/ 576044 w 1844463"/>
                <a:gd name="connsiteY38" fmla="*/ 138862 h 2026424"/>
                <a:gd name="connsiteX0" fmla="*/ 576044 w 1844463"/>
                <a:gd name="connsiteY0" fmla="*/ 161722 h 2049284"/>
                <a:gd name="connsiteX1" fmla="*/ 492766 w 1844463"/>
                <a:gd name="connsiteY1" fmla="*/ 0 h 2049284"/>
                <a:gd name="connsiteX2" fmla="*/ 664434 w 1844463"/>
                <a:gd name="connsiteY2" fmla="*/ 192530 h 2049284"/>
                <a:gd name="connsiteX3" fmla="*/ 623283 w 1844463"/>
                <a:gd name="connsiteY3" fmla="*/ 444589 h 2049284"/>
                <a:gd name="connsiteX4" fmla="*/ 462236 w 1844463"/>
                <a:gd name="connsiteY4" fmla="*/ 773257 h 2049284"/>
                <a:gd name="connsiteX5" fmla="*/ 282200 w 1844463"/>
                <a:gd name="connsiteY5" fmla="*/ 1046050 h 2049284"/>
                <a:gd name="connsiteX6" fmla="*/ 98511 w 1844463"/>
                <a:gd name="connsiteY6" fmla="*/ 1450310 h 2049284"/>
                <a:gd name="connsiteX7" fmla="*/ 112754 w 1844463"/>
                <a:gd name="connsiteY7" fmla="*/ 1759988 h 2049284"/>
                <a:gd name="connsiteX8" fmla="*/ 243490 w 1844463"/>
                <a:gd name="connsiteY8" fmla="*/ 1927607 h 2049284"/>
                <a:gd name="connsiteX9" fmla="*/ 450186 w 1844463"/>
                <a:gd name="connsiteY9" fmla="*/ 1932720 h 2049284"/>
                <a:gd name="connsiteX10" fmla="*/ 584573 w 1844463"/>
                <a:gd name="connsiteY10" fmla="*/ 1814400 h 2049284"/>
                <a:gd name="connsiteX11" fmla="*/ 723709 w 1844463"/>
                <a:gd name="connsiteY11" fmla="*/ 1650432 h 2049284"/>
                <a:gd name="connsiteX12" fmla="*/ 879278 w 1844463"/>
                <a:gd name="connsiteY12" fmla="*/ 1530651 h 2049284"/>
                <a:gd name="connsiteX13" fmla="*/ 1147690 w 1844463"/>
                <a:gd name="connsiteY13" fmla="*/ 1548180 h 2049284"/>
                <a:gd name="connsiteX14" fmla="*/ 1277330 w 1844463"/>
                <a:gd name="connsiteY14" fmla="*/ 1656275 h 2049284"/>
                <a:gd name="connsiteX15" fmla="*/ 1401129 w 1844463"/>
                <a:gd name="connsiteY15" fmla="*/ 1806731 h 2049284"/>
                <a:gd name="connsiteX16" fmla="*/ 1548663 w 1844463"/>
                <a:gd name="connsiteY16" fmla="*/ 1934911 h 2049284"/>
                <a:gd name="connsiteX17" fmla="*/ 1608188 w 1844463"/>
                <a:gd name="connsiteY17" fmla="*/ 1954631 h 2049284"/>
                <a:gd name="connsiteX18" fmla="*/ 1719935 w 1844463"/>
                <a:gd name="connsiteY18" fmla="*/ 1906792 h 2049284"/>
                <a:gd name="connsiteX19" fmla="*/ 1758645 w 1844463"/>
                <a:gd name="connsiteY19" fmla="*/ 1810748 h 2049284"/>
                <a:gd name="connsiteX20" fmla="*/ 1775809 w 1844463"/>
                <a:gd name="connsiteY20" fmla="*/ 1800888 h 2049284"/>
                <a:gd name="connsiteX21" fmla="*/ 1844463 w 1844463"/>
                <a:gd name="connsiteY21" fmla="*/ 1799427 h 2049284"/>
                <a:gd name="connsiteX22" fmla="*/ 1750611 w 1844463"/>
                <a:gd name="connsiteY22" fmla="*/ 1996263 h 2049284"/>
                <a:gd name="connsiteX23" fmla="*/ 1535516 w 1844463"/>
                <a:gd name="connsiteY23" fmla="*/ 2022190 h 2049284"/>
                <a:gd name="connsiteX24" fmla="*/ 1374469 w 1844463"/>
                <a:gd name="connsiteY24" fmla="*/ 1903140 h 2049284"/>
                <a:gd name="connsiteX25" fmla="*/ 1231317 w 1844463"/>
                <a:gd name="connsiteY25" fmla="*/ 1735155 h 2049284"/>
                <a:gd name="connsiteX26" fmla="*/ 1123222 w 1844463"/>
                <a:gd name="connsiteY26" fmla="*/ 1636555 h 2049284"/>
                <a:gd name="connsiteX27" fmla="*/ 864671 w 1844463"/>
                <a:gd name="connsiteY27" fmla="*/ 1647876 h 2049284"/>
                <a:gd name="connsiteX28" fmla="*/ 729187 w 1844463"/>
                <a:gd name="connsiteY28" fmla="*/ 1789567 h 2049284"/>
                <a:gd name="connsiteX29" fmla="*/ 597355 w 1844463"/>
                <a:gd name="connsiteY29" fmla="*/ 1938928 h 2049284"/>
                <a:gd name="connsiteX30" fmla="*/ 375322 w 1844463"/>
                <a:gd name="connsiteY30" fmla="*/ 2047388 h 2049284"/>
                <a:gd name="connsiteX31" fmla="*/ 94130 w 1844463"/>
                <a:gd name="connsiteY31" fmla="*/ 1918113 h 2049284"/>
                <a:gd name="connsiteX32" fmla="*/ 5024 w 1844463"/>
                <a:gd name="connsiteY32" fmla="*/ 1675630 h 2049284"/>
                <a:gd name="connsiteX33" fmla="*/ 57246 w 1844463"/>
                <a:gd name="connsiteY33" fmla="*/ 1317017 h 2049284"/>
                <a:gd name="connsiteX34" fmla="*/ 251889 w 1844463"/>
                <a:gd name="connsiteY34" fmla="*/ 940146 h 2049284"/>
                <a:gd name="connsiteX35" fmla="*/ 437038 w 1844463"/>
                <a:gd name="connsiteY35" fmla="*/ 647998 h 2049284"/>
                <a:gd name="connsiteX36" fmla="*/ 569236 w 1844463"/>
                <a:gd name="connsiteY36" fmla="*/ 329921 h 2049284"/>
                <a:gd name="connsiteX37" fmla="*/ 578320 w 1844463"/>
                <a:gd name="connsiteY37" fmla="*/ 206123 h 2049284"/>
                <a:gd name="connsiteX38" fmla="*/ 576044 w 1844463"/>
                <a:gd name="connsiteY38" fmla="*/ 161722 h 2049284"/>
                <a:gd name="connsiteX0" fmla="*/ 576044 w 1844463"/>
                <a:gd name="connsiteY0" fmla="*/ 161724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76044 w 1844463"/>
                <a:gd name="connsiteY38" fmla="*/ 161724 h 2049286"/>
                <a:gd name="connsiteX0" fmla="*/ 576044 w 1844463"/>
                <a:gd name="connsiteY0" fmla="*/ 161724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76044 w 1844463"/>
                <a:gd name="connsiteY38" fmla="*/ 161724 h 2049286"/>
                <a:gd name="connsiteX0" fmla="*/ 504199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4199 w 1844463"/>
                <a:gd name="connsiteY38" fmla="*/ 119270 h 2049286"/>
                <a:gd name="connsiteX0" fmla="*/ 504199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4199 w 1844463"/>
                <a:gd name="connsiteY38" fmla="*/ 119270 h 2049286"/>
                <a:gd name="connsiteX0" fmla="*/ 504199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4199 w 1844463"/>
                <a:gd name="connsiteY38" fmla="*/ 119270 h 2049286"/>
                <a:gd name="connsiteX0" fmla="*/ 494402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494402 w 1844463"/>
                <a:gd name="connsiteY38" fmla="*/ 119270 h 2049286"/>
                <a:gd name="connsiteX0" fmla="*/ 494402 w 1844463"/>
                <a:gd name="connsiteY0" fmla="*/ 119270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494402 w 1844463"/>
                <a:gd name="connsiteY38" fmla="*/ 119270 h 2049286"/>
                <a:gd name="connsiteX0" fmla="*/ 500933 w 1844463"/>
                <a:gd name="connsiteY0" fmla="*/ 99676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0933 w 1844463"/>
                <a:gd name="connsiteY38" fmla="*/ 99676 h 2049286"/>
                <a:gd name="connsiteX0" fmla="*/ 500933 w 1844463"/>
                <a:gd name="connsiteY0" fmla="*/ 99676 h 2049286"/>
                <a:gd name="connsiteX1" fmla="*/ 492766 w 1844463"/>
                <a:gd name="connsiteY1" fmla="*/ 2 h 2049286"/>
                <a:gd name="connsiteX2" fmla="*/ 664434 w 1844463"/>
                <a:gd name="connsiteY2" fmla="*/ 192532 h 2049286"/>
                <a:gd name="connsiteX3" fmla="*/ 623283 w 1844463"/>
                <a:gd name="connsiteY3" fmla="*/ 444591 h 2049286"/>
                <a:gd name="connsiteX4" fmla="*/ 462236 w 1844463"/>
                <a:gd name="connsiteY4" fmla="*/ 773259 h 2049286"/>
                <a:gd name="connsiteX5" fmla="*/ 282200 w 1844463"/>
                <a:gd name="connsiteY5" fmla="*/ 1046052 h 2049286"/>
                <a:gd name="connsiteX6" fmla="*/ 98511 w 1844463"/>
                <a:gd name="connsiteY6" fmla="*/ 1450312 h 2049286"/>
                <a:gd name="connsiteX7" fmla="*/ 112754 w 1844463"/>
                <a:gd name="connsiteY7" fmla="*/ 1759990 h 2049286"/>
                <a:gd name="connsiteX8" fmla="*/ 243490 w 1844463"/>
                <a:gd name="connsiteY8" fmla="*/ 1927609 h 2049286"/>
                <a:gd name="connsiteX9" fmla="*/ 450186 w 1844463"/>
                <a:gd name="connsiteY9" fmla="*/ 1932722 h 2049286"/>
                <a:gd name="connsiteX10" fmla="*/ 584573 w 1844463"/>
                <a:gd name="connsiteY10" fmla="*/ 1814402 h 2049286"/>
                <a:gd name="connsiteX11" fmla="*/ 723709 w 1844463"/>
                <a:gd name="connsiteY11" fmla="*/ 1650434 h 2049286"/>
                <a:gd name="connsiteX12" fmla="*/ 879278 w 1844463"/>
                <a:gd name="connsiteY12" fmla="*/ 1530653 h 2049286"/>
                <a:gd name="connsiteX13" fmla="*/ 1147690 w 1844463"/>
                <a:gd name="connsiteY13" fmla="*/ 1548182 h 2049286"/>
                <a:gd name="connsiteX14" fmla="*/ 1277330 w 1844463"/>
                <a:gd name="connsiteY14" fmla="*/ 1656277 h 2049286"/>
                <a:gd name="connsiteX15" fmla="*/ 1401129 w 1844463"/>
                <a:gd name="connsiteY15" fmla="*/ 1806733 h 2049286"/>
                <a:gd name="connsiteX16" fmla="*/ 1548663 w 1844463"/>
                <a:gd name="connsiteY16" fmla="*/ 1934913 h 2049286"/>
                <a:gd name="connsiteX17" fmla="*/ 1608188 w 1844463"/>
                <a:gd name="connsiteY17" fmla="*/ 1954633 h 2049286"/>
                <a:gd name="connsiteX18" fmla="*/ 1719935 w 1844463"/>
                <a:gd name="connsiteY18" fmla="*/ 1906794 h 2049286"/>
                <a:gd name="connsiteX19" fmla="*/ 1758645 w 1844463"/>
                <a:gd name="connsiteY19" fmla="*/ 1810750 h 2049286"/>
                <a:gd name="connsiteX20" fmla="*/ 1775809 w 1844463"/>
                <a:gd name="connsiteY20" fmla="*/ 1800890 h 2049286"/>
                <a:gd name="connsiteX21" fmla="*/ 1844463 w 1844463"/>
                <a:gd name="connsiteY21" fmla="*/ 1799429 h 2049286"/>
                <a:gd name="connsiteX22" fmla="*/ 1750611 w 1844463"/>
                <a:gd name="connsiteY22" fmla="*/ 1996265 h 2049286"/>
                <a:gd name="connsiteX23" fmla="*/ 1535516 w 1844463"/>
                <a:gd name="connsiteY23" fmla="*/ 2022192 h 2049286"/>
                <a:gd name="connsiteX24" fmla="*/ 1374469 w 1844463"/>
                <a:gd name="connsiteY24" fmla="*/ 1903142 h 2049286"/>
                <a:gd name="connsiteX25" fmla="*/ 1231317 w 1844463"/>
                <a:gd name="connsiteY25" fmla="*/ 1735157 h 2049286"/>
                <a:gd name="connsiteX26" fmla="*/ 1123222 w 1844463"/>
                <a:gd name="connsiteY26" fmla="*/ 1636557 h 2049286"/>
                <a:gd name="connsiteX27" fmla="*/ 864671 w 1844463"/>
                <a:gd name="connsiteY27" fmla="*/ 1647878 h 2049286"/>
                <a:gd name="connsiteX28" fmla="*/ 729187 w 1844463"/>
                <a:gd name="connsiteY28" fmla="*/ 1789569 h 2049286"/>
                <a:gd name="connsiteX29" fmla="*/ 597355 w 1844463"/>
                <a:gd name="connsiteY29" fmla="*/ 1938930 h 2049286"/>
                <a:gd name="connsiteX30" fmla="*/ 375322 w 1844463"/>
                <a:gd name="connsiteY30" fmla="*/ 2047390 h 2049286"/>
                <a:gd name="connsiteX31" fmla="*/ 94130 w 1844463"/>
                <a:gd name="connsiteY31" fmla="*/ 1918115 h 2049286"/>
                <a:gd name="connsiteX32" fmla="*/ 5024 w 1844463"/>
                <a:gd name="connsiteY32" fmla="*/ 1675632 h 2049286"/>
                <a:gd name="connsiteX33" fmla="*/ 57246 w 1844463"/>
                <a:gd name="connsiteY33" fmla="*/ 1317019 h 2049286"/>
                <a:gd name="connsiteX34" fmla="*/ 251889 w 1844463"/>
                <a:gd name="connsiteY34" fmla="*/ 940148 h 2049286"/>
                <a:gd name="connsiteX35" fmla="*/ 437038 w 1844463"/>
                <a:gd name="connsiteY35" fmla="*/ 648000 h 2049286"/>
                <a:gd name="connsiteX36" fmla="*/ 569236 w 1844463"/>
                <a:gd name="connsiteY36" fmla="*/ 329923 h 2049286"/>
                <a:gd name="connsiteX37" fmla="*/ 578320 w 1844463"/>
                <a:gd name="connsiteY37" fmla="*/ 206125 h 2049286"/>
                <a:gd name="connsiteX38" fmla="*/ 500933 w 1844463"/>
                <a:gd name="connsiteY38" fmla="*/ 99676 h 2049286"/>
                <a:gd name="connsiteX0" fmla="*/ 500933 w 1844463"/>
                <a:gd name="connsiteY0" fmla="*/ 99677 h 2049287"/>
                <a:gd name="connsiteX1" fmla="*/ 492766 w 1844463"/>
                <a:gd name="connsiteY1" fmla="*/ 3 h 2049287"/>
                <a:gd name="connsiteX2" fmla="*/ 664434 w 1844463"/>
                <a:gd name="connsiteY2" fmla="*/ 192533 h 2049287"/>
                <a:gd name="connsiteX3" fmla="*/ 623283 w 1844463"/>
                <a:gd name="connsiteY3" fmla="*/ 444592 h 2049287"/>
                <a:gd name="connsiteX4" fmla="*/ 462236 w 1844463"/>
                <a:gd name="connsiteY4" fmla="*/ 773260 h 2049287"/>
                <a:gd name="connsiteX5" fmla="*/ 282200 w 1844463"/>
                <a:gd name="connsiteY5" fmla="*/ 1046053 h 2049287"/>
                <a:gd name="connsiteX6" fmla="*/ 98511 w 1844463"/>
                <a:gd name="connsiteY6" fmla="*/ 1450313 h 2049287"/>
                <a:gd name="connsiteX7" fmla="*/ 112754 w 1844463"/>
                <a:gd name="connsiteY7" fmla="*/ 1759991 h 2049287"/>
                <a:gd name="connsiteX8" fmla="*/ 243490 w 1844463"/>
                <a:gd name="connsiteY8" fmla="*/ 1927610 h 2049287"/>
                <a:gd name="connsiteX9" fmla="*/ 450186 w 1844463"/>
                <a:gd name="connsiteY9" fmla="*/ 1932723 h 2049287"/>
                <a:gd name="connsiteX10" fmla="*/ 584573 w 1844463"/>
                <a:gd name="connsiteY10" fmla="*/ 1814403 h 2049287"/>
                <a:gd name="connsiteX11" fmla="*/ 723709 w 1844463"/>
                <a:gd name="connsiteY11" fmla="*/ 1650435 h 2049287"/>
                <a:gd name="connsiteX12" fmla="*/ 879278 w 1844463"/>
                <a:gd name="connsiteY12" fmla="*/ 1530654 h 2049287"/>
                <a:gd name="connsiteX13" fmla="*/ 1147690 w 1844463"/>
                <a:gd name="connsiteY13" fmla="*/ 1548183 h 2049287"/>
                <a:gd name="connsiteX14" fmla="*/ 1277330 w 1844463"/>
                <a:gd name="connsiteY14" fmla="*/ 1656278 h 2049287"/>
                <a:gd name="connsiteX15" fmla="*/ 1401129 w 1844463"/>
                <a:gd name="connsiteY15" fmla="*/ 1806734 h 2049287"/>
                <a:gd name="connsiteX16" fmla="*/ 1548663 w 1844463"/>
                <a:gd name="connsiteY16" fmla="*/ 1934914 h 2049287"/>
                <a:gd name="connsiteX17" fmla="*/ 1608188 w 1844463"/>
                <a:gd name="connsiteY17" fmla="*/ 1954634 h 2049287"/>
                <a:gd name="connsiteX18" fmla="*/ 1719935 w 1844463"/>
                <a:gd name="connsiteY18" fmla="*/ 1906795 h 2049287"/>
                <a:gd name="connsiteX19" fmla="*/ 1758645 w 1844463"/>
                <a:gd name="connsiteY19" fmla="*/ 1810751 h 2049287"/>
                <a:gd name="connsiteX20" fmla="*/ 1775809 w 1844463"/>
                <a:gd name="connsiteY20" fmla="*/ 1800891 h 2049287"/>
                <a:gd name="connsiteX21" fmla="*/ 1844463 w 1844463"/>
                <a:gd name="connsiteY21" fmla="*/ 1799430 h 2049287"/>
                <a:gd name="connsiteX22" fmla="*/ 1750611 w 1844463"/>
                <a:gd name="connsiteY22" fmla="*/ 1996266 h 2049287"/>
                <a:gd name="connsiteX23" fmla="*/ 1535516 w 1844463"/>
                <a:gd name="connsiteY23" fmla="*/ 2022193 h 2049287"/>
                <a:gd name="connsiteX24" fmla="*/ 1374469 w 1844463"/>
                <a:gd name="connsiteY24" fmla="*/ 1903143 h 2049287"/>
                <a:gd name="connsiteX25" fmla="*/ 1231317 w 1844463"/>
                <a:gd name="connsiteY25" fmla="*/ 1735158 h 2049287"/>
                <a:gd name="connsiteX26" fmla="*/ 1123222 w 1844463"/>
                <a:gd name="connsiteY26" fmla="*/ 1636558 h 2049287"/>
                <a:gd name="connsiteX27" fmla="*/ 864671 w 1844463"/>
                <a:gd name="connsiteY27" fmla="*/ 1647879 h 2049287"/>
                <a:gd name="connsiteX28" fmla="*/ 729187 w 1844463"/>
                <a:gd name="connsiteY28" fmla="*/ 1789570 h 2049287"/>
                <a:gd name="connsiteX29" fmla="*/ 597355 w 1844463"/>
                <a:gd name="connsiteY29" fmla="*/ 1938931 h 2049287"/>
                <a:gd name="connsiteX30" fmla="*/ 375322 w 1844463"/>
                <a:gd name="connsiteY30" fmla="*/ 2047391 h 2049287"/>
                <a:gd name="connsiteX31" fmla="*/ 94130 w 1844463"/>
                <a:gd name="connsiteY31" fmla="*/ 1918116 h 2049287"/>
                <a:gd name="connsiteX32" fmla="*/ 5024 w 1844463"/>
                <a:gd name="connsiteY32" fmla="*/ 1675633 h 2049287"/>
                <a:gd name="connsiteX33" fmla="*/ 57246 w 1844463"/>
                <a:gd name="connsiteY33" fmla="*/ 1317020 h 2049287"/>
                <a:gd name="connsiteX34" fmla="*/ 251889 w 1844463"/>
                <a:gd name="connsiteY34" fmla="*/ 940149 h 2049287"/>
                <a:gd name="connsiteX35" fmla="*/ 437038 w 1844463"/>
                <a:gd name="connsiteY35" fmla="*/ 648001 h 2049287"/>
                <a:gd name="connsiteX36" fmla="*/ 569236 w 1844463"/>
                <a:gd name="connsiteY36" fmla="*/ 329924 h 2049287"/>
                <a:gd name="connsiteX37" fmla="*/ 578320 w 1844463"/>
                <a:gd name="connsiteY37" fmla="*/ 206126 h 2049287"/>
                <a:gd name="connsiteX38" fmla="*/ 500933 w 1844463"/>
                <a:gd name="connsiteY38" fmla="*/ 99677 h 2049287"/>
                <a:gd name="connsiteX0" fmla="*/ 494402 w 1844463"/>
                <a:gd name="connsiteY0" fmla="*/ 89880 h 2049287"/>
                <a:gd name="connsiteX1" fmla="*/ 492766 w 1844463"/>
                <a:gd name="connsiteY1" fmla="*/ 3 h 2049287"/>
                <a:gd name="connsiteX2" fmla="*/ 664434 w 1844463"/>
                <a:gd name="connsiteY2" fmla="*/ 192533 h 2049287"/>
                <a:gd name="connsiteX3" fmla="*/ 623283 w 1844463"/>
                <a:gd name="connsiteY3" fmla="*/ 444592 h 2049287"/>
                <a:gd name="connsiteX4" fmla="*/ 462236 w 1844463"/>
                <a:gd name="connsiteY4" fmla="*/ 773260 h 2049287"/>
                <a:gd name="connsiteX5" fmla="*/ 282200 w 1844463"/>
                <a:gd name="connsiteY5" fmla="*/ 1046053 h 2049287"/>
                <a:gd name="connsiteX6" fmla="*/ 98511 w 1844463"/>
                <a:gd name="connsiteY6" fmla="*/ 1450313 h 2049287"/>
                <a:gd name="connsiteX7" fmla="*/ 112754 w 1844463"/>
                <a:gd name="connsiteY7" fmla="*/ 1759991 h 2049287"/>
                <a:gd name="connsiteX8" fmla="*/ 243490 w 1844463"/>
                <a:gd name="connsiteY8" fmla="*/ 1927610 h 2049287"/>
                <a:gd name="connsiteX9" fmla="*/ 450186 w 1844463"/>
                <a:gd name="connsiteY9" fmla="*/ 1932723 h 2049287"/>
                <a:gd name="connsiteX10" fmla="*/ 584573 w 1844463"/>
                <a:gd name="connsiteY10" fmla="*/ 1814403 h 2049287"/>
                <a:gd name="connsiteX11" fmla="*/ 723709 w 1844463"/>
                <a:gd name="connsiteY11" fmla="*/ 1650435 h 2049287"/>
                <a:gd name="connsiteX12" fmla="*/ 879278 w 1844463"/>
                <a:gd name="connsiteY12" fmla="*/ 1530654 h 2049287"/>
                <a:gd name="connsiteX13" fmla="*/ 1147690 w 1844463"/>
                <a:gd name="connsiteY13" fmla="*/ 1548183 h 2049287"/>
                <a:gd name="connsiteX14" fmla="*/ 1277330 w 1844463"/>
                <a:gd name="connsiteY14" fmla="*/ 1656278 h 2049287"/>
                <a:gd name="connsiteX15" fmla="*/ 1401129 w 1844463"/>
                <a:gd name="connsiteY15" fmla="*/ 1806734 h 2049287"/>
                <a:gd name="connsiteX16" fmla="*/ 1548663 w 1844463"/>
                <a:gd name="connsiteY16" fmla="*/ 1934914 h 2049287"/>
                <a:gd name="connsiteX17" fmla="*/ 1608188 w 1844463"/>
                <a:gd name="connsiteY17" fmla="*/ 1954634 h 2049287"/>
                <a:gd name="connsiteX18" fmla="*/ 1719935 w 1844463"/>
                <a:gd name="connsiteY18" fmla="*/ 1906795 h 2049287"/>
                <a:gd name="connsiteX19" fmla="*/ 1758645 w 1844463"/>
                <a:gd name="connsiteY19" fmla="*/ 1810751 h 2049287"/>
                <a:gd name="connsiteX20" fmla="*/ 1775809 w 1844463"/>
                <a:gd name="connsiteY20" fmla="*/ 1800891 h 2049287"/>
                <a:gd name="connsiteX21" fmla="*/ 1844463 w 1844463"/>
                <a:gd name="connsiteY21" fmla="*/ 1799430 h 2049287"/>
                <a:gd name="connsiteX22" fmla="*/ 1750611 w 1844463"/>
                <a:gd name="connsiteY22" fmla="*/ 1996266 h 2049287"/>
                <a:gd name="connsiteX23" fmla="*/ 1535516 w 1844463"/>
                <a:gd name="connsiteY23" fmla="*/ 2022193 h 2049287"/>
                <a:gd name="connsiteX24" fmla="*/ 1374469 w 1844463"/>
                <a:gd name="connsiteY24" fmla="*/ 1903143 h 2049287"/>
                <a:gd name="connsiteX25" fmla="*/ 1231317 w 1844463"/>
                <a:gd name="connsiteY25" fmla="*/ 1735158 h 2049287"/>
                <a:gd name="connsiteX26" fmla="*/ 1123222 w 1844463"/>
                <a:gd name="connsiteY26" fmla="*/ 1636558 h 2049287"/>
                <a:gd name="connsiteX27" fmla="*/ 864671 w 1844463"/>
                <a:gd name="connsiteY27" fmla="*/ 1647879 h 2049287"/>
                <a:gd name="connsiteX28" fmla="*/ 729187 w 1844463"/>
                <a:gd name="connsiteY28" fmla="*/ 1789570 h 2049287"/>
                <a:gd name="connsiteX29" fmla="*/ 597355 w 1844463"/>
                <a:gd name="connsiteY29" fmla="*/ 1938931 h 2049287"/>
                <a:gd name="connsiteX30" fmla="*/ 375322 w 1844463"/>
                <a:gd name="connsiteY30" fmla="*/ 2047391 h 2049287"/>
                <a:gd name="connsiteX31" fmla="*/ 94130 w 1844463"/>
                <a:gd name="connsiteY31" fmla="*/ 1918116 h 2049287"/>
                <a:gd name="connsiteX32" fmla="*/ 5024 w 1844463"/>
                <a:gd name="connsiteY32" fmla="*/ 1675633 h 2049287"/>
                <a:gd name="connsiteX33" fmla="*/ 57246 w 1844463"/>
                <a:gd name="connsiteY33" fmla="*/ 1317020 h 2049287"/>
                <a:gd name="connsiteX34" fmla="*/ 251889 w 1844463"/>
                <a:gd name="connsiteY34" fmla="*/ 940149 h 2049287"/>
                <a:gd name="connsiteX35" fmla="*/ 437038 w 1844463"/>
                <a:gd name="connsiteY35" fmla="*/ 648001 h 2049287"/>
                <a:gd name="connsiteX36" fmla="*/ 569236 w 1844463"/>
                <a:gd name="connsiteY36" fmla="*/ 329924 h 2049287"/>
                <a:gd name="connsiteX37" fmla="*/ 578320 w 1844463"/>
                <a:gd name="connsiteY37" fmla="*/ 206126 h 2049287"/>
                <a:gd name="connsiteX38" fmla="*/ 494402 w 1844463"/>
                <a:gd name="connsiteY38" fmla="*/ 89880 h 2049287"/>
                <a:gd name="connsiteX0" fmla="*/ 1124964 w 2475025"/>
                <a:gd name="connsiteY0" fmla="*/ 252679 h 2212086"/>
                <a:gd name="connsiteX1" fmla="*/ 0 w 2475025"/>
                <a:gd name="connsiteY1" fmla="*/ 1 h 2212086"/>
                <a:gd name="connsiteX2" fmla="*/ 1294996 w 2475025"/>
                <a:gd name="connsiteY2" fmla="*/ 355332 h 2212086"/>
                <a:gd name="connsiteX3" fmla="*/ 1253845 w 2475025"/>
                <a:gd name="connsiteY3" fmla="*/ 607391 h 2212086"/>
                <a:gd name="connsiteX4" fmla="*/ 1092798 w 2475025"/>
                <a:gd name="connsiteY4" fmla="*/ 936059 h 2212086"/>
                <a:gd name="connsiteX5" fmla="*/ 912762 w 2475025"/>
                <a:gd name="connsiteY5" fmla="*/ 1208852 h 2212086"/>
                <a:gd name="connsiteX6" fmla="*/ 729073 w 2475025"/>
                <a:gd name="connsiteY6" fmla="*/ 1613112 h 2212086"/>
                <a:gd name="connsiteX7" fmla="*/ 743316 w 2475025"/>
                <a:gd name="connsiteY7" fmla="*/ 1922790 h 2212086"/>
                <a:gd name="connsiteX8" fmla="*/ 874052 w 2475025"/>
                <a:gd name="connsiteY8" fmla="*/ 2090409 h 2212086"/>
                <a:gd name="connsiteX9" fmla="*/ 1080748 w 2475025"/>
                <a:gd name="connsiteY9" fmla="*/ 2095522 h 2212086"/>
                <a:gd name="connsiteX10" fmla="*/ 1215135 w 2475025"/>
                <a:gd name="connsiteY10" fmla="*/ 1977202 h 2212086"/>
                <a:gd name="connsiteX11" fmla="*/ 1354271 w 2475025"/>
                <a:gd name="connsiteY11" fmla="*/ 1813234 h 2212086"/>
                <a:gd name="connsiteX12" fmla="*/ 1509840 w 2475025"/>
                <a:gd name="connsiteY12" fmla="*/ 1693453 h 2212086"/>
                <a:gd name="connsiteX13" fmla="*/ 1778252 w 2475025"/>
                <a:gd name="connsiteY13" fmla="*/ 1710982 h 2212086"/>
                <a:gd name="connsiteX14" fmla="*/ 1907892 w 2475025"/>
                <a:gd name="connsiteY14" fmla="*/ 1819077 h 2212086"/>
                <a:gd name="connsiteX15" fmla="*/ 2031691 w 2475025"/>
                <a:gd name="connsiteY15" fmla="*/ 1969533 h 2212086"/>
                <a:gd name="connsiteX16" fmla="*/ 2179225 w 2475025"/>
                <a:gd name="connsiteY16" fmla="*/ 2097713 h 2212086"/>
                <a:gd name="connsiteX17" fmla="*/ 2238750 w 2475025"/>
                <a:gd name="connsiteY17" fmla="*/ 2117433 h 2212086"/>
                <a:gd name="connsiteX18" fmla="*/ 2350497 w 2475025"/>
                <a:gd name="connsiteY18" fmla="*/ 2069594 h 2212086"/>
                <a:gd name="connsiteX19" fmla="*/ 2389207 w 2475025"/>
                <a:gd name="connsiteY19" fmla="*/ 1973550 h 2212086"/>
                <a:gd name="connsiteX20" fmla="*/ 2406371 w 2475025"/>
                <a:gd name="connsiteY20" fmla="*/ 1963690 h 2212086"/>
                <a:gd name="connsiteX21" fmla="*/ 2475025 w 2475025"/>
                <a:gd name="connsiteY21" fmla="*/ 1962229 h 2212086"/>
                <a:gd name="connsiteX22" fmla="*/ 2381173 w 2475025"/>
                <a:gd name="connsiteY22" fmla="*/ 2159065 h 2212086"/>
                <a:gd name="connsiteX23" fmla="*/ 2166078 w 2475025"/>
                <a:gd name="connsiteY23" fmla="*/ 2184992 h 2212086"/>
                <a:gd name="connsiteX24" fmla="*/ 2005031 w 2475025"/>
                <a:gd name="connsiteY24" fmla="*/ 2065942 h 2212086"/>
                <a:gd name="connsiteX25" fmla="*/ 1861879 w 2475025"/>
                <a:gd name="connsiteY25" fmla="*/ 1897957 h 2212086"/>
                <a:gd name="connsiteX26" fmla="*/ 1753784 w 2475025"/>
                <a:gd name="connsiteY26" fmla="*/ 1799357 h 2212086"/>
                <a:gd name="connsiteX27" fmla="*/ 1495233 w 2475025"/>
                <a:gd name="connsiteY27" fmla="*/ 1810678 h 2212086"/>
                <a:gd name="connsiteX28" fmla="*/ 1359749 w 2475025"/>
                <a:gd name="connsiteY28" fmla="*/ 1952369 h 2212086"/>
                <a:gd name="connsiteX29" fmla="*/ 1227917 w 2475025"/>
                <a:gd name="connsiteY29" fmla="*/ 2101730 h 2212086"/>
                <a:gd name="connsiteX30" fmla="*/ 1005884 w 2475025"/>
                <a:gd name="connsiteY30" fmla="*/ 2210190 h 2212086"/>
                <a:gd name="connsiteX31" fmla="*/ 724692 w 2475025"/>
                <a:gd name="connsiteY31" fmla="*/ 2080915 h 2212086"/>
                <a:gd name="connsiteX32" fmla="*/ 635586 w 2475025"/>
                <a:gd name="connsiteY32" fmla="*/ 1838432 h 2212086"/>
                <a:gd name="connsiteX33" fmla="*/ 687808 w 2475025"/>
                <a:gd name="connsiteY33" fmla="*/ 1479819 h 2212086"/>
                <a:gd name="connsiteX34" fmla="*/ 882451 w 2475025"/>
                <a:gd name="connsiteY34" fmla="*/ 1102948 h 2212086"/>
                <a:gd name="connsiteX35" fmla="*/ 1067600 w 2475025"/>
                <a:gd name="connsiteY35" fmla="*/ 810800 h 2212086"/>
                <a:gd name="connsiteX36" fmla="*/ 1199798 w 2475025"/>
                <a:gd name="connsiteY36" fmla="*/ 492723 h 2212086"/>
                <a:gd name="connsiteX37" fmla="*/ 1208882 w 2475025"/>
                <a:gd name="connsiteY37" fmla="*/ 368925 h 2212086"/>
                <a:gd name="connsiteX38" fmla="*/ 1124964 w 2475025"/>
                <a:gd name="connsiteY38" fmla="*/ 252679 h 2212086"/>
                <a:gd name="connsiteX0" fmla="*/ 298 w 2522528"/>
                <a:gd name="connsiteY0" fmla="*/ 60031 h 2212086"/>
                <a:gd name="connsiteX1" fmla="*/ 47503 w 2522528"/>
                <a:gd name="connsiteY1" fmla="*/ 1 h 2212086"/>
                <a:gd name="connsiteX2" fmla="*/ 1342499 w 2522528"/>
                <a:gd name="connsiteY2" fmla="*/ 355332 h 2212086"/>
                <a:gd name="connsiteX3" fmla="*/ 1301348 w 2522528"/>
                <a:gd name="connsiteY3" fmla="*/ 607391 h 2212086"/>
                <a:gd name="connsiteX4" fmla="*/ 1140301 w 2522528"/>
                <a:gd name="connsiteY4" fmla="*/ 936059 h 2212086"/>
                <a:gd name="connsiteX5" fmla="*/ 960265 w 2522528"/>
                <a:gd name="connsiteY5" fmla="*/ 1208852 h 2212086"/>
                <a:gd name="connsiteX6" fmla="*/ 776576 w 2522528"/>
                <a:gd name="connsiteY6" fmla="*/ 1613112 h 2212086"/>
                <a:gd name="connsiteX7" fmla="*/ 790819 w 2522528"/>
                <a:gd name="connsiteY7" fmla="*/ 1922790 h 2212086"/>
                <a:gd name="connsiteX8" fmla="*/ 921555 w 2522528"/>
                <a:gd name="connsiteY8" fmla="*/ 2090409 h 2212086"/>
                <a:gd name="connsiteX9" fmla="*/ 1128251 w 2522528"/>
                <a:gd name="connsiteY9" fmla="*/ 2095522 h 2212086"/>
                <a:gd name="connsiteX10" fmla="*/ 1262638 w 2522528"/>
                <a:gd name="connsiteY10" fmla="*/ 1977202 h 2212086"/>
                <a:gd name="connsiteX11" fmla="*/ 1401774 w 2522528"/>
                <a:gd name="connsiteY11" fmla="*/ 1813234 h 2212086"/>
                <a:gd name="connsiteX12" fmla="*/ 1557343 w 2522528"/>
                <a:gd name="connsiteY12" fmla="*/ 1693453 h 2212086"/>
                <a:gd name="connsiteX13" fmla="*/ 1825755 w 2522528"/>
                <a:gd name="connsiteY13" fmla="*/ 1710982 h 2212086"/>
                <a:gd name="connsiteX14" fmla="*/ 1955395 w 2522528"/>
                <a:gd name="connsiteY14" fmla="*/ 1819077 h 2212086"/>
                <a:gd name="connsiteX15" fmla="*/ 2079194 w 2522528"/>
                <a:gd name="connsiteY15" fmla="*/ 1969533 h 2212086"/>
                <a:gd name="connsiteX16" fmla="*/ 2226728 w 2522528"/>
                <a:gd name="connsiteY16" fmla="*/ 2097713 h 2212086"/>
                <a:gd name="connsiteX17" fmla="*/ 2286253 w 2522528"/>
                <a:gd name="connsiteY17" fmla="*/ 2117433 h 2212086"/>
                <a:gd name="connsiteX18" fmla="*/ 2398000 w 2522528"/>
                <a:gd name="connsiteY18" fmla="*/ 2069594 h 2212086"/>
                <a:gd name="connsiteX19" fmla="*/ 2436710 w 2522528"/>
                <a:gd name="connsiteY19" fmla="*/ 1973550 h 2212086"/>
                <a:gd name="connsiteX20" fmla="*/ 2453874 w 2522528"/>
                <a:gd name="connsiteY20" fmla="*/ 1963690 h 2212086"/>
                <a:gd name="connsiteX21" fmla="*/ 2522528 w 2522528"/>
                <a:gd name="connsiteY21" fmla="*/ 1962229 h 2212086"/>
                <a:gd name="connsiteX22" fmla="*/ 2428676 w 2522528"/>
                <a:gd name="connsiteY22" fmla="*/ 2159065 h 2212086"/>
                <a:gd name="connsiteX23" fmla="*/ 2213581 w 2522528"/>
                <a:gd name="connsiteY23" fmla="*/ 2184992 h 2212086"/>
                <a:gd name="connsiteX24" fmla="*/ 2052534 w 2522528"/>
                <a:gd name="connsiteY24" fmla="*/ 2065942 h 2212086"/>
                <a:gd name="connsiteX25" fmla="*/ 1909382 w 2522528"/>
                <a:gd name="connsiteY25" fmla="*/ 1897957 h 2212086"/>
                <a:gd name="connsiteX26" fmla="*/ 1801287 w 2522528"/>
                <a:gd name="connsiteY26" fmla="*/ 1799357 h 2212086"/>
                <a:gd name="connsiteX27" fmla="*/ 1542736 w 2522528"/>
                <a:gd name="connsiteY27" fmla="*/ 1810678 h 2212086"/>
                <a:gd name="connsiteX28" fmla="*/ 1407252 w 2522528"/>
                <a:gd name="connsiteY28" fmla="*/ 1952369 h 2212086"/>
                <a:gd name="connsiteX29" fmla="*/ 1275420 w 2522528"/>
                <a:gd name="connsiteY29" fmla="*/ 2101730 h 2212086"/>
                <a:gd name="connsiteX30" fmla="*/ 1053387 w 2522528"/>
                <a:gd name="connsiteY30" fmla="*/ 2210190 h 2212086"/>
                <a:gd name="connsiteX31" fmla="*/ 772195 w 2522528"/>
                <a:gd name="connsiteY31" fmla="*/ 2080915 h 2212086"/>
                <a:gd name="connsiteX32" fmla="*/ 683089 w 2522528"/>
                <a:gd name="connsiteY32" fmla="*/ 1838432 h 2212086"/>
                <a:gd name="connsiteX33" fmla="*/ 735311 w 2522528"/>
                <a:gd name="connsiteY33" fmla="*/ 1479819 h 2212086"/>
                <a:gd name="connsiteX34" fmla="*/ 929954 w 2522528"/>
                <a:gd name="connsiteY34" fmla="*/ 1102948 h 2212086"/>
                <a:gd name="connsiteX35" fmla="*/ 1115103 w 2522528"/>
                <a:gd name="connsiteY35" fmla="*/ 810800 h 2212086"/>
                <a:gd name="connsiteX36" fmla="*/ 1247301 w 2522528"/>
                <a:gd name="connsiteY36" fmla="*/ 492723 h 2212086"/>
                <a:gd name="connsiteX37" fmla="*/ 1256385 w 2522528"/>
                <a:gd name="connsiteY37" fmla="*/ 368925 h 2212086"/>
                <a:gd name="connsiteX38" fmla="*/ 298 w 2522528"/>
                <a:gd name="connsiteY38" fmla="*/ 60031 h 2212086"/>
                <a:gd name="connsiteX0" fmla="*/ 0 w 2522230"/>
                <a:gd name="connsiteY0" fmla="*/ 60031 h 2212086"/>
                <a:gd name="connsiteX1" fmla="*/ 47205 w 2522230"/>
                <a:gd name="connsiteY1" fmla="*/ 1 h 2212086"/>
                <a:gd name="connsiteX2" fmla="*/ 1342201 w 2522230"/>
                <a:gd name="connsiteY2" fmla="*/ 355332 h 2212086"/>
                <a:gd name="connsiteX3" fmla="*/ 1301050 w 2522230"/>
                <a:gd name="connsiteY3" fmla="*/ 607391 h 2212086"/>
                <a:gd name="connsiteX4" fmla="*/ 1140003 w 2522230"/>
                <a:gd name="connsiteY4" fmla="*/ 936059 h 2212086"/>
                <a:gd name="connsiteX5" fmla="*/ 959967 w 2522230"/>
                <a:gd name="connsiteY5" fmla="*/ 1208852 h 2212086"/>
                <a:gd name="connsiteX6" fmla="*/ 776278 w 2522230"/>
                <a:gd name="connsiteY6" fmla="*/ 1613112 h 2212086"/>
                <a:gd name="connsiteX7" fmla="*/ 790521 w 2522230"/>
                <a:gd name="connsiteY7" fmla="*/ 1922790 h 2212086"/>
                <a:gd name="connsiteX8" fmla="*/ 921257 w 2522230"/>
                <a:gd name="connsiteY8" fmla="*/ 2090409 h 2212086"/>
                <a:gd name="connsiteX9" fmla="*/ 1127953 w 2522230"/>
                <a:gd name="connsiteY9" fmla="*/ 2095522 h 2212086"/>
                <a:gd name="connsiteX10" fmla="*/ 1262340 w 2522230"/>
                <a:gd name="connsiteY10" fmla="*/ 1977202 h 2212086"/>
                <a:gd name="connsiteX11" fmla="*/ 1401476 w 2522230"/>
                <a:gd name="connsiteY11" fmla="*/ 1813234 h 2212086"/>
                <a:gd name="connsiteX12" fmla="*/ 1557045 w 2522230"/>
                <a:gd name="connsiteY12" fmla="*/ 1693453 h 2212086"/>
                <a:gd name="connsiteX13" fmla="*/ 1825457 w 2522230"/>
                <a:gd name="connsiteY13" fmla="*/ 1710982 h 2212086"/>
                <a:gd name="connsiteX14" fmla="*/ 1955097 w 2522230"/>
                <a:gd name="connsiteY14" fmla="*/ 1819077 h 2212086"/>
                <a:gd name="connsiteX15" fmla="*/ 2078896 w 2522230"/>
                <a:gd name="connsiteY15" fmla="*/ 1969533 h 2212086"/>
                <a:gd name="connsiteX16" fmla="*/ 2226430 w 2522230"/>
                <a:gd name="connsiteY16" fmla="*/ 2097713 h 2212086"/>
                <a:gd name="connsiteX17" fmla="*/ 2285955 w 2522230"/>
                <a:gd name="connsiteY17" fmla="*/ 2117433 h 2212086"/>
                <a:gd name="connsiteX18" fmla="*/ 2397702 w 2522230"/>
                <a:gd name="connsiteY18" fmla="*/ 2069594 h 2212086"/>
                <a:gd name="connsiteX19" fmla="*/ 2436412 w 2522230"/>
                <a:gd name="connsiteY19" fmla="*/ 1973550 h 2212086"/>
                <a:gd name="connsiteX20" fmla="*/ 2453576 w 2522230"/>
                <a:gd name="connsiteY20" fmla="*/ 1963690 h 2212086"/>
                <a:gd name="connsiteX21" fmla="*/ 2522230 w 2522230"/>
                <a:gd name="connsiteY21" fmla="*/ 1962229 h 2212086"/>
                <a:gd name="connsiteX22" fmla="*/ 2428378 w 2522230"/>
                <a:gd name="connsiteY22" fmla="*/ 2159065 h 2212086"/>
                <a:gd name="connsiteX23" fmla="*/ 2213283 w 2522230"/>
                <a:gd name="connsiteY23" fmla="*/ 2184992 h 2212086"/>
                <a:gd name="connsiteX24" fmla="*/ 2052236 w 2522230"/>
                <a:gd name="connsiteY24" fmla="*/ 2065942 h 2212086"/>
                <a:gd name="connsiteX25" fmla="*/ 1909084 w 2522230"/>
                <a:gd name="connsiteY25" fmla="*/ 1897957 h 2212086"/>
                <a:gd name="connsiteX26" fmla="*/ 1800989 w 2522230"/>
                <a:gd name="connsiteY26" fmla="*/ 1799357 h 2212086"/>
                <a:gd name="connsiteX27" fmla="*/ 1542438 w 2522230"/>
                <a:gd name="connsiteY27" fmla="*/ 1810678 h 2212086"/>
                <a:gd name="connsiteX28" fmla="*/ 1406954 w 2522230"/>
                <a:gd name="connsiteY28" fmla="*/ 1952369 h 2212086"/>
                <a:gd name="connsiteX29" fmla="*/ 1275122 w 2522230"/>
                <a:gd name="connsiteY29" fmla="*/ 2101730 h 2212086"/>
                <a:gd name="connsiteX30" fmla="*/ 1053089 w 2522230"/>
                <a:gd name="connsiteY30" fmla="*/ 2210190 h 2212086"/>
                <a:gd name="connsiteX31" fmla="*/ 771897 w 2522230"/>
                <a:gd name="connsiteY31" fmla="*/ 2080915 h 2212086"/>
                <a:gd name="connsiteX32" fmla="*/ 682791 w 2522230"/>
                <a:gd name="connsiteY32" fmla="*/ 1838432 h 2212086"/>
                <a:gd name="connsiteX33" fmla="*/ 735013 w 2522230"/>
                <a:gd name="connsiteY33" fmla="*/ 1479819 h 2212086"/>
                <a:gd name="connsiteX34" fmla="*/ 929656 w 2522230"/>
                <a:gd name="connsiteY34" fmla="*/ 1102948 h 2212086"/>
                <a:gd name="connsiteX35" fmla="*/ 1114805 w 2522230"/>
                <a:gd name="connsiteY35" fmla="*/ 810800 h 2212086"/>
                <a:gd name="connsiteX36" fmla="*/ 1247003 w 2522230"/>
                <a:gd name="connsiteY36" fmla="*/ 492723 h 2212086"/>
                <a:gd name="connsiteX37" fmla="*/ 1256087 w 2522230"/>
                <a:gd name="connsiteY37" fmla="*/ 368925 h 2212086"/>
                <a:gd name="connsiteX38" fmla="*/ 0 w 2522230"/>
                <a:gd name="connsiteY38" fmla="*/ 60031 h 2212086"/>
                <a:gd name="connsiteX0" fmla="*/ 0 w 2522230"/>
                <a:gd name="connsiteY0" fmla="*/ 60031 h 2212086"/>
                <a:gd name="connsiteX1" fmla="*/ 47205 w 2522230"/>
                <a:gd name="connsiteY1" fmla="*/ 1 h 2212086"/>
                <a:gd name="connsiteX2" fmla="*/ 1342201 w 2522230"/>
                <a:gd name="connsiteY2" fmla="*/ 355332 h 2212086"/>
                <a:gd name="connsiteX3" fmla="*/ 1301050 w 2522230"/>
                <a:gd name="connsiteY3" fmla="*/ 607391 h 2212086"/>
                <a:gd name="connsiteX4" fmla="*/ 1140003 w 2522230"/>
                <a:gd name="connsiteY4" fmla="*/ 936059 h 2212086"/>
                <a:gd name="connsiteX5" fmla="*/ 959967 w 2522230"/>
                <a:gd name="connsiteY5" fmla="*/ 1208852 h 2212086"/>
                <a:gd name="connsiteX6" fmla="*/ 776278 w 2522230"/>
                <a:gd name="connsiteY6" fmla="*/ 1613112 h 2212086"/>
                <a:gd name="connsiteX7" fmla="*/ 790521 w 2522230"/>
                <a:gd name="connsiteY7" fmla="*/ 1922790 h 2212086"/>
                <a:gd name="connsiteX8" fmla="*/ 921257 w 2522230"/>
                <a:gd name="connsiteY8" fmla="*/ 2090409 h 2212086"/>
                <a:gd name="connsiteX9" fmla="*/ 1127953 w 2522230"/>
                <a:gd name="connsiteY9" fmla="*/ 2095522 h 2212086"/>
                <a:gd name="connsiteX10" fmla="*/ 1262340 w 2522230"/>
                <a:gd name="connsiteY10" fmla="*/ 1977202 h 2212086"/>
                <a:gd name="connsiteX11" fmla="*/ 1401476 w 2522230"/>
                <a:gd name="connsiteY11" fmla="*/ 1813234 h 2212086"/>
                <a:gd name="connsiteX12" fmla="*/ 1557045 w 2522230"/>
                <a:gd name="connsiteY12" fmla="*/ 1693453 h 2212086"/>
                <a:gd name="connsiteX13" fmla="*/ 1825457 w 2522230"/>
                <a:gd name="connsiteY13" fmla="*/ 1710982 h 2212086"/>
                <a:gd name="connsiteX14" fmla="*/ 1955097 w 2522230"/>
                <a:gd name="connsiteY14" fmla="*/ 1819077 h 2212086"/>
                <a:gd name="connsiteX15" fmla="*/ 2078896 w 2522230"/>
                <a:gd name="connsiteY15" fmla="*/ 1969533 h 2212086"/>
                <a:gd name="connsiteX16" fmla="*/ 2226430 w 2522230"/>
                <a:gd name="connsiteY16" fmla="*/ 2097713 h 2212086"/>
                <a:gd name="connsiteX17" fmla="*/ 2285955 w 2522230"/>
                <a:gd name="connsiteY17" fmla="*/ 2117433 h 2212086"/>
                <a:gd name="connsiteX18" fmla="*/ 2397702 w 2522230"/>
                <a:gd name="connsiteY18" fmla="*/ 2069594 h 2212086"/>
                <a:gd name="connsiteX19" fmla="*/ 2436412 w 2522230"/>
                <a:gd name="connsiteY19" fmla="*/ 1973550 h 2212086"/>
                <a:gd name="connsiteX20" fmla="*/ 2453576 w 2522230"/>
                <a:gd name="connsiteY20" fmla="*/ 1963690 h 2212086"/>
                <a:gd name="connsiteX21" fmla="*/ 2522230 w 2522230"/>
                <a:gd name="connsiteY21" fmla="*/ 1962229 h 2212086"/>
                <a:gd name="connsiteX22" fmla="*/ 2428378 w 2522230"/>
                <a:gd name="connsiteY22" fmla="*/ 2159065 h 2212086"/>
                <a:gd name="connsiteX23" fmla="*/ 2213283 w 2522230"/>
                <a:gd name="connsiteY23" fmla="*/ 2184992 h 2212086"/>
                <a:gd name="connsiteX24" fmla="*/ 2052236 w 2522230"/>
                <a:gd name="connsiteY24" fmla="*/ 2065942 h 2212086"/>
                <a:gd name="connsiteX25" fmla="*/ 1909084 w 2522230"/>
                <a:gd name="connsiteY25" fmla="*/ 1897957 h 2212086"/>
                <a:gd name="connsiteX26" fmla="*/ 1800989 w 2522230"/>
                <a:gd name="connsiteY26" fmla="*/ 1799357 h 2212086"/>
                <a:gd name="connsiteX27" fmla="*/ 1542438 w 2522230"/>
                <a:gd name="connsiteY27" fmla="*/ 1810678 h 2212086"/>
                <a:gd name="connsiteX28" fmla="*/ 1406954 w 2522230"/>
                <a:gd name="connsiteY28" fmla="*/ 1952369 h 2212086"/>
                <a:gd name="connsiteX29" fmla="*/ 1275122 w 2522230"/>
                <a:gd name="connsiteY29" fmla="*/ 2101730 h 2212086"/>
                <a:gd name="connsiteX30" fmla="*/ 1053089 w 2522230"/>
                <a:gd name="connsiteY30" fmla="*/ 2210190 h 2212086"/>
                <a:gd name="connsiteX31" fmla="*/ 771897 w 2522230"/>
                <a:gd name="connsiteY31" fmla="*/ 2080915 h 2212086"/>
                <a:gd name="connsiteX32" fmla="*/ 682791 w 2522230"/>
                <a:gd name="connsiteY32" fmla="*/ 1838432 h 2212086"/>
                <a:gd name="connsiteX33" fmla="*/ 735013 w 2522230"/>
                <a:gd name="connsiteY33" fmla="*/ 1479819 h 2212086"/>
                <a:gd name="connsiteX34" fmla="*/ 929656 w 2522230"/>
                <a:gd name="connsiteY34" fmla="*/ 1102948 h 2212086"/>
                <a:gd name="connsiteX35" fmla="*/ 1114805 w 2522230"/>
                <a:gd name="connsiteY35" fmla="*/ 810800 h 2212086"/>
                <a:gd name="connsiteX36" fmla="*/ 1247003 w 2522230"/>
                <a:gd name="connsiteY36" fmla="*/ 492723 h 2212086"/>
                <a:gd name="connsiteX37" fmla="*/ 1256087 w 2522230"/>
                <a:gd name="connsiteY37" fmla="*/ 368925 h 2212086"/>
                <a:gd name="connsiteX38" fmla="*/ 0 w 2522230"/>
                <a:gd name="connsiteY38" fmla="*/ 60031 h 2212086"/>
                <a:gd name="connsiteX0" fmla="*/ 0 w 2522230"/>
                <a:gd name="connsiteY0" fmla="*/ 60031 h 2212086"/>
                <a:gd name="connsiteX1" fmla="*/ 47205 w 2522230"/>
                <a:gd name="connsiteY1" fmla="*/ 1 h 2212086"/>
                <a:gd name="connsiteX2" fmla="*/ 1342201 w 2522230"/>
                <a:gd name="connsiteY2" fmla="*/ 355332 h 2212086"/>
                <a:gd name="connsiteX3" fmla="*/ 1301050 w 2522230"/>
                <a:gd name="connsiteY3" fmla="*/ 607391 h 2212086"/>
                <a:gd name="connsiteX4" fmla="*/ 1140003 w 2522230"/>
                <a:gd name="connsiteY4" fmla="*/ 936059 h 2212086"/>
                <a:gd name="connsiteX5" fmla="*/ 959967 w 2522230"/>
                <a:gd name="connsiteY5" fmla="*/ 1208852 h 2212086"/>
                <a:gd name="connsiteX6" fmla="*/ 776278 w 2522230"/>
                <a:gd name="connsiteY6" fmla="*/ 1613112 h 2212086"/>
                <a:gd name="connsiteX7" fmla="*/ 790521 w 2522230"/>
                <a:gd name="connsiteY7" fmla="*/ 1922790 h 2212086"/>
                <a:gd name="connsiteX8" fmla="*/ 921257 w 2522230"/>
                <a:gd name="connsiteY8" fmla="*/ 2090409 h 2212086"/>
                <a:gd name="connsiteX9" fmla="*/ 1127953 w 2522230"/>
                <a:gd name="connsiteY9" fmla="*/ 2095522 h 2212086"/>
                <a:gd name="connsiteX10" fmla="*/ 1262340 w 2522230"/>
                <a:gd name="connsiteY10" fmla="*/ 1977202 h 2212086"/>
                <a:gd name="connsiteX11" fmla="*/ 1401476 w 2522230"/>
                <a:gd name="connsiteY11" fmla="*/ 1813234 h 2212086"/>
                <a:gd name="connsiteX12" fmla="*/ 1557045 w 2522230"/>
                <a:gd name="connsiteY12" fmla="*/ 1693453 h 2212086"/>
                <a:gd name="connsiteX13" fmla="*/ 1825457 w 2522230"/>
                <a:gd name="connsiteY13" fmla="*/ 1710982 h 2212086"/>
                <a:gd name="connsiteX14" fmla="*/ 1955097 w 2522230"/>
                <a:gd name="connsiteY14" fmla="*/ 1819077 h 2212086"/>
                <a:gd name="connsiteX15" fmla="*/ 2078896 w 2522230"/>
                <a:gd name="connsiteY15" fmla="*/ 1969533 h 2212086"/>
                <a:gd name="connsiteX16" fmla="*/ 2226430 w 2522230"/>
                <a:gd name="connsiteY16" fmla="*/ 2097713 h 2212086"/>
                <a:gd name="connsiteX17" fmla="*/ 2285955 w 2522230"/>
                <a:gd name="connsiteY17" fmla="*/ 2117433 h 2212086"/>
                <a:gd name="connsiteX18" fmla="*/ 2397702 w 2522230"/>
                <a:gd name="connsiteY18" fmla="*/ 2069594 h 2212086"/>
                <a:gd name="connsiteX19" fmla="*/ 2436412 w 2522230"/>
                <a:gd name="connsiteY19" fmla="*/ 1973550 h 2212086"/>
                <a:gd name="connsiteX20" fmla="*/ 2453576 w 2522230"/>
                <a:gd name="connsiteY20" fmla="*/ 1963690 h 2212086"/>
                <a:gd name="connsiteX21" fmla="*/ 2522230 w 2522230"/>
                <a:gd name="connsiteY21" fmla="*/ 1962229 h 2212086"/>
                <a:gd name="connsiteX22" fmla="*/ 2428378 w 2522230"/>
                <a:gd name="connsiteY22" fmla="*/ 2159065 h 2212086"/>
                <a:gd name="connsiteX23" fmla="*/ 2213283 w 2522230"/>
                <a:gd name="connsiteY23" fmla="*/ 2184992 h 2212086"/>
                <a:gd name="connsiteX24" fmla="*/ 2052236 w 2522230"/>
                <a:gd name="connsiteY24" fmla="*/ 2065942 h 2212086"/>
                <a:gd name="connsiteX25" fmla="*/ 1909084 w 2522230"/>
                <a:gd name="connsiteY25" fmla="*/ 1897957 h 2212086"/>
                <a:gd name="connsiteX26" fmla="*/ 1800989 w 2522230"/>
                <a:gd name="connsiteY26" fmla="*/ 1799357 h 2212086"/>
                <a:gd name="connsiteX27" fmla="*/ 1542438 w 2522230"/>
                <a:gd name="connsiteY27" fmla="*/ 1810678 h 2212086"/>
                <a:gd name="connsiteX28" fmla="*/ 1406954 w 2522230"/>
                <a:gd name="connsiteY28" fmla="*/ 1952369 h 2212086"/>
                <a:gd name="connsiteX29" fmla="*/ 1275122 w 2522230"/>
                <a:gd name="connsiteY29" fmla="*/ 2101730 h 2212086"/>
                <a:gd name="connsiteX30" fmla="*/ 1053089 w 2522230"/>
                <a:gd name="connsiteY30" fmla="*/ 2210190 h 2212086"/>
                <a:gd name="connsiteX31" fmla="*/ 771897 w 2522230"/>
                <a:gd name="connsiteY31" fmla="*/ 2080915 h 2212086"/>
                <a:gd name="connsiteX32" fmla="*/ 682791 w 2522230"/>
                <a:gd name="connsiteY32" fmla="*/ 1838432 h 2212086"/>
                <a:gd name="connsiteX33" fmla="*/ 735013 w 2522230"/>
                <a:gd name="connsiteY33" fmla="*/ 1479819 h 2212086"/>
                <a:gd name="connsiteX34" fmla="*/ 929656 w 2522230"/>
                <a:gd name="connsiteY34" fmla="*/ 1102948 h 2212086"/>
                <a:gd name="connsiteX35" fmla="*/ 1114805 w 2522230"/>
                <a:gd name="connsiteY35" fmla="*/ 810800 h 2212086"/>
                <a:gd name="connsiteX36" fmla="*/ 1247003 w 2522230"/>
                <a:gd name="connsiteY36" fmla="*/ 492723 h 2212086"/>
                <a:gd name="connsiteX37" fmla="*/ 1256087 w 2522230"/>
                <a:gd name="connsiteY37" fmla="*/ 368925 h 2212086"/>
                <a:gd name="connsiteX38" fmla="*/ 0 w 2522230"/>
                <a:gd name="connsiteY38" fmla="*/ 60031 h 2212086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1256087 w 2522230"/>
                <a:gd name="connsiteY37" fmla="*/ 368924 h 2212085"/>
                <a:gd name="connsiteX38" fmla="*/ 0 w 2522230"/>
                <a:gd name="connsiteY38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0030 h 2212085"/>
                <a:gd name="connsiteX1" fmla="*/ 47205 w 2522230"/>
                <a:gd name="connsiteY1" fmla="*/ 0 h 2212085"/>
                <a:gd name="connsiteX2" fmla="*/ 1342201 w 2522230"/>
                <a:gd name="connsiteY2" fmla="*/ 355331 h 2212085"/>
                <a:gd name="connsiteX3" fmla="*/ 1301050 w 2522230"/>
                <a:gd name="connsiteY3" fmla="*/ 607390 h 2212085"/>
                <a:gd name="connsiteX4" fmla="*/ 1140003 w 2522230"/>
                <a:gd name="connsiteY4" fmla="*/ 936058 h 2212085"/>
                <a:gd name="connsiteX5" fmla="*/ 959967 w 2522230"/>
                <a:gd name="connsiteY5" fmla="*/ 1208851 h 2212085"/>
                <a:gd name="connsiteX6" fmla="*/ 776278 w 2522230"/>
                <a:gd name="connsiteY6" fmla="*/ 1613111 h 2212085"/>
                <a:gd name="connsiteX7" fmla="*/ 790521 w 2522230"/>
                <a:gd name="connsiteY7" fmla="*/ 1922789 h 2212085"/>
                <a:gd name="connsiteX8" fmla="*/ 921257 w 2522230"/>
                <a:gd name="connsiteY8" fmla="*/ 2090408 h 2212085"/>
                <a:gd name="connsiteX9" fmla="*/ 1127953 w 2522230"/>
                <a:gd name="connsiteY9" fmla="*/ 2095521 h 2212085"/>
                <a:gd name="connsiteX10" fmla="*/ 1262340 w 2522230"/>
                <a:gd name="connsiteY10" fmla="*/ 1977201 h 2212085"/>
                <a:gd name="connsiteX11" fmla="*/ 1401476 w 2522230"/>
                <a:gd name="connsiteY11" fmla="*/ 1813233 h 2212085"/>
                <a:gd name="connsiteX12" fmla="*/ 1557045 w 2522230"/>
                <a:gd name="connsiteY12" fmla="*/ 1693452 h 2212085"/>
                <a:gd name="connsiteX13" fmla="*/ 1825457 w 2522230"/>
                <a:gd name="connsiteY13" fmla="*/ 1710981 h 2212085"/>
                <a:gd name="connsiteX14" fmla="*/ 1955097 w 2522230"/>
                <a:gd name="connsiteY14" fmla="*/ 1819076 h 2212085"/>
                <a:gd name="connsiteX15" fmla="*/ 2078896 w 2522230"/>
                <a:gd name="connsiteY15" fmla="*/ 1969532 h 2212085"/>
                <a:gd name="connsiteX16" fmla="*/ 2226430 w 2522230"/>
                <a:gd name="connsiteY16" fmla="*/ 2097712 h 2212085"/>
                <a:gd name="connsiteX17" fmla="*/ 2285955 w 2522230"/>
                <a:gd name="connsiteY17" fmla="*/ 2117432 h 2212085"/>
                <a:gd name="connsiteX18" fmla="*/ 2397702 w 2522230"/>
                <a:gd name="connsiteY18" fmla="*/ 2069593 h 2212085"/>
                <a:gd name="connsiteX19" fmla="*/ 2436412 w 2522230"/>
                <a:gd name="connsiteY19" fmla="*/ 1973549 h 2212085"/>
                <a:gd name="connsiteX20" fmla="*/ 2453576 w 2522230"/>
                <a:gd name="connsiteY20" fmla="*/ 1963689 h 2212085"/>
                <a:gd name="connsiteX21" fmla="*/ 2522230 w 2522230"/>
                <a:gd name="connsiteY21" fmla="*/ 1962228 h 2212085"/>
                <a:gd name="connsiteX22" fmla="*/ 2428378 w 2522230"/>
                <a:gd name="connsiteY22" fmla="*/ 2159064 h 2212085"/>
                <a:gd name="connsiteX23" fmla="*/ 2213283 w 2522230"/>
                <a:gd name="connsiteY23" fmla="*/ 2184991 h 2212085"/>
                <a:gd name="connsiteX24" fmla="*/ 2052236 w 2522230"/>
                <a:gd name="connsiteY24" fmla="*/ 2065941 h 2212085"/>
                <a:gd name="connsiteX25" fmla="*/ 1909084 w 2522230"/>
                <a:gd name="connsiteY25" fmla="*/ 1897956 h 2212085"/>
                <a:gd name="connsiteX26" fmla="*/ 1800989 w 2522230"/>
                <a:gd name="connsiteY26" fmla="*/ 1799356 h 2212085"/>
                <a:gd name="connsiteX27" fmla="*/ 1542438 w 2522230"/>
                <a:gd name="connsiteY27" fmla="*/ 1810677 h 2212085"/>
                <a:gd name="connsiteX28" fmla="*/ 1406954 w 2522230"/>
                <a:gd name="connsiteY28" fmla="*/ 1952368 h 2212085"/>
                <a:gd name="connsiteX29" fmla="*/ 1275122 w 2522230"/>
                <a:gd name="connsiteY29" fmla="*/ 2101729 h 2212085"/>
                <a:gd name="connsiteX30" fmla="*/ 1053089 w 2522230"/>
                <a:gd name="connsiteY30" fmla="*/ 2210189 h 2212085"/>
                <a:gd name="connsiteX31" fmla="*/ 771897 w 2522230"/>
                <a:gd name="connsiteY31" fmla="*/ 2080914 h 2212085"/>
                <a:gd name="connsiteX32" fmla="*/ 682791 w 2522230"/>
                <a:gd name="connsiteY32" fmla="*/ 1838431 h 2212085"/>
                <a:gd name="connsiteX33" fmla="*/ 735013 w 2522230"/>
                <a:gd name="connsiteY33" fmla="*/ 1479818 h 2212085"/>
                <a:gd name="connsiteX34" fmla="*/ 929656 w 2522230"/>
                <a:gd name="connsiteY34" fmla="*/ 1102947 h 2212085"/>
                <a:gd name="connsiteX35" fmla="*/ 1114805 w 2522230"/>
                <a:gd name="connsiteY35" fmla="*/ 810799 h 2212085"/>
                <a:gd name="connsiteX36" fmla="*/ 1247003 w 2522230"/>
                <a:gd name="connsiteY36" fmla="*/ 492722 h 2212085"/>
                <a:gd name="connsiteX37" fmla="*/ 0 w 2522230"/>
                <a:gd name="connsiteY37" fmla="*/ 60030 h 2212085"/>
                <a:gd name="connsiteX0" fmla="*/ 0 w 2522230"/>
                <a:gd name="connsiteY0" fmla="*/ 62744 h 2214799"/>
                <a:gd name="connsiteX1" fmla="*/ 49918 w 2522230"/>
                <a:gd name="connsiteY1" fmla="*/ 0 h 2214799"/>
                <a:gd name="connsiteX2" fmla="*/ 1342201 w 2522230"/>
                <a:gd name="connsiteY2" fmla="*/ 358045 h 2214799"/>
                <a:gd name="connsiteX3" fmla="*/ 1301050 w 2522230"/>
                <a:gd name="connsiteY3" fmla="*/ 610104 h 2214799"/>
                <a:gd name="connsiteX4" fmla="*/ 1140003 w 2522230"/>
                <a:gd name="connsiteY4" fmla="*/ 938772 h 2214799"/>
                <a:gd name="connsiteX5" fmla="*/ 959967 w 2522230"/>
                <a:gd name="connsiteY5" fmla="*/ 1211565 h 2214799"/>
                <a:gd name="connsiteX6" fmla="*/ 776278 w 2522230"/>
                <a:gd name="connsiteY6" fmla="*/ 1615825 h 2214799"/>
                <a:gd name="connsiteX7" fmla="*/ 790521 w 2522230"/>
                <a:gd name="connsiteY7" fmla="*/ 1925503 h 2214799"/>
                <a:gd name="connsiteX8" fmla="*/ 921257 w 2522230"/>
                <a:gd name="connsiteY8" fmla="*/ 2093122 h 2214799"/>
                <a:gd name="connsiteX9" fmla="*/ 1127953 w 2522230"/>
                <a:gd name="connsiteY9" fmla="*/ 2098235 h 2214799"/>
                <a:gd name="connsiteX10" fmla="*/ 1262340 w 2522230"/>
                <a:gd name="connsiteY10" fmla="*/ 1979915 h 2214799"/>
                <a:gd name="connsiteX11" fmla="*/ 1401476 w 2522230"/>
                <a:gd name="connsiteY11" fmla="*/ 1815947 h 2214799"/>
                <a:gd name="connsiteX12" fmla="*/ 1557045 w 2522230"/>
                <a:gd name="connsiteY12" fmla="*/ 1696166 h 2214799"/>
                <a:gd name="connsiteX13" fmla="*/ 1825457 w 2522230"/>
                <a:gd name="connsiteY13" fmla="*/ 1713695 h 2214799"/>
                <a:gd name="connsiteX14" fmla="*/ 1955097 w 2522230"/>
                <a:gd name="connsiteY14" fmla="*/ 1821790 h 2214799"/>
                <a:gd name="connsiteX15" fmla="*/ 2078896 w 2522230"/>
                <a:gd name="connsiteY15" fmla="*/ 1972246 h 2214799"/>
                <a:gd name="connsiteX16" fmla="*/ 2226430 w 2522230"/>
                <a:gd name="connsiteY16" fmla="*/ 2100426 h 2214799"/>
                <a:gd name="connsiteX17" fmla="*/ 2285955 w 2522230"/>
                <a:gd name="connsiteY17" fmla="*/ 2120146 h 2214799"/>
                <a:gd name="connsiteX18" fmla="*/ 2397702 w 2522230"/>
                <a:gd name="connsiteY18" fmla="*/ 2072307 h 2214799"/>
                <a:gd name="connsiteX19" fmla="*/ 2436412 w 2522230"/>
                <a:gd name="connsiteY19" fmla="*/ 1976263 h 2214799"/>
                <a:gd name="connsiteX20" fmla="*/ 2453576 w 2522230"/>
                <a:gd name="connsiteY20" fmla="*/ 1966403 h 2214799"/>
                <a:gd name="connsiteX21" fmla="*/ 2522230 w 2522230"/>
                <a:gd name="connsiteY21" fmla="*/ 1964942 h 2214799"/>
                <a:gd name="connsiteX22" fmla="*/ 2428378 w 2522230"/>
                <a:gd name="connsiteY22" fmla="*/ 2161778 h 2214799"/>
                <a:gd name="connsiteX23" fmla="*/ 2213283 w 2522230"/>
                <a:gd name="connsiteY23" fmla="*/ 2187705 h 2214799"/>
                <a:gd name="connsiteX24" fmla="*/ 2052236 w 2522230"/>
                <a:gd name="connsiteY24" fmla="*/ 2068655 h 2214799"/>
                <a:gd name="connsiteX25" fmla="*/ 1909084 w 2522230"/>
                <a:gd name="connsiteY25" fmla="*/ 1900670 h 2214799"/>
                <a:gd name="connsiteX26" fmla="*/ 1800989 w 2522230"/>
                <a:gd name="connsiteY26" fmla="*/ 1802070 h 2214799"/>
                <a:gd name="connsiteX27" fmla="*/ 1542438 w 2522230"/>
                <a:gd name="connsiteY27" fmla="*/ 1813391 h 2214799"/>
                <a:gd name="connsiteX28" fmla="*/ 1406954 w 2522230"/>
                <a:gd name="connsiteY28" fmla="*/ 1955082 h 2214799"/>
                <a:gd name="connsiteX29" fmla="*/ 1275122 w 2522230"/>
                <a:gd name="connsiteY29" fmla="*/ 2104443 h 2214799"/>
                <a:gd name="connsiteX30" fmla="*/ 1053089 w 2522230"/>
                <a:gd name="connsiteY30" fmla="*/ 2212903 h 2214799"/>
                <a:gd name="connsiteX31" fmla="*/ 771897 w 2522230"/>
                <a:gd name="connsiteY31" fmla="*/ 2083628 h 2214799"/>
                <a:gd name="connsiteX32" fmla="*/ 682791 w 2522230"/>
                <a:gd name="connsiteY32" fmla="*/ 1841145 h 2214799"/>
                <a:gd name="connsiteX33" fmla="*/ 735013 w 2522230"/>
                <a:gd name="connsiteY33" fmla="*/ 1482532 h 2214799"/>
                <a:gd name="connsiteX34" fmla="*/ 929656 w 2522230"/>
                <a:gd name="connsiteY34" fmla="*/ 1105661 h 2214799"/>
                <a:gd name="connsiteX35" fmla="*/ 1114805 w 2522230"/>
                <a:gd name="connsiteY35" fmla="*/ 813513 h 2214799"/>
                <a:gd name="connsiteX36" fmla="*/ 1247003 w 2522230"/>
                <a:gd name="connsiteY36" fmla="*/ 495436 h 2214799"/>
                <a:gd name="connsiteX37" fmla="*/ 0 w 2522230"/>
                <a:gd name="connsiteY37" fmla="*/ 62744 h 2214799"/>
                <a:gd name="connsiteX0" fmla="*/ 0 w 2522230"/>
                <a:gd name="connsiteY0" fmla="*/ 62744 h 2214799"/>
                <a:gd name="connsiteX1" fmla="*/ 49918 w 2522230"/>
                <a:gd name="connsiteY1" fmla="*/ 0 h 2214799"/>
                <a:gd name="connsiteX2" fmla="*/ 1342201 w 2522230"/>
                <a:gd name="connsiteY2" fmla="*/ 358045 h 2214799"/>
                <a:gd name="connsiteX3" fmla="*/ 1301050 w 2522230"/>
                <a:gd name="connsiteY3" fmla="*/ 610104 h 2214799"/>
                <a:gd name="connsiteX4" fmla="*/ 1140003 w 2522230"/>
                <a:gd name="connsiteY4" fmla="*/ 938772 h 2214799"/>
                <a:gd name="connsiteX5" fmla="*/ 959967 w 2522230"/>
                <a:gd name="connsiteY5" fmla="*/ 1211565 h 2214799"/>
                <a:gd name="connsiteX6" fmla="*/ 776278 w 2522230"/>
                <a:gd name="connsiteY6" fmla="*/ 1615825 h 2214799"/>
                <a:gd name="connsiteX7" fmla="*/ 790521 w 2522230"/>
                <a:gd name="connsiteY7" fmla="*/ 1925503 h 2214799"/>
                <a:gd name="connsiteX8" fmla="*/ 921257 w 2522230"/>
                <a:gd name="connsiteY8" fmla="*/ 2093122 h 2214799"/>
                <a:gd name="connsiteX9" fmla="*/ 1127953 w 2522230"/>
                <a:gd name="connsiteY9" fmla="*/ 2098235 h 2214799"/>
                <a:gd name="connsiteX10" fmla="*/ 1262340 w 2522230"/>
                <a:gd name="connsiteY10" fmla="*/ 1979915 h 2214799"/>
                <a:gd name="connsiteX11" fmla="*/ 1401476 w 2522230"/>
                <a:gd name="connsiteY11" fmla="*/ 1815947 h 2214799"/>
                <a:gd name="connsiteX12" fmla="*/ 1557045 w 2522230"/>
                <a:gd name="connsiteY12" fmla="*/ 1696166 h 2214799"/>
                <a:gd name="connsiteX13" fmla="*/ 1825457 w 2522230"/>
                <a:gd name="connsiteY13" fmla="*/ 1713695 h 2214799"/>
                <a:gd name="connsiteX14" fmla="*/ 1955097 w 2522230"/>
                <a:gd name="connsiteY14" fmla="*/ 1821790 h 2214799"/>
                <a:gd name="connsiteX15" fmla="*/ 2078896 w 2522230"/>
                <a:gd name="connsiteY15" fmla="*/ 1972246 h 2214799"/>
                <a:gd name="connsiteX16" fmla="*/ 2226430 w 2522230"/>
                <a:gd name="connsiteY16" fmla="*/ 2100426 h 2214799"/>
                <a:gd name="connsiteX17" fmla="*/ 2285955 w 2522230"/>
                <a:gd name="connsiteY17" fmla="*/ 2120146 h 2214799"/>
                <a:gd name="connsiteX18" fmla="*/ 2397702 w 2522230"/>
                <a:gd name="connsiteY18" fmla="*/ 2072307 h 2214799"/>
                <a:gd name="connsiteX19" fmla="*/ 2436412 w 2522230"/>
                <a:gd name="connsiteY19" fmla="*/ 1976263 h 2214799"/>
                <a:gd name="connsiteX20" fmla="*/ 2453576 w 2522230"/>
                <a:gd name="connsiteY20" fmla="*/ 1966403 h 2214799"/>
                <a:gd name="connsiteX21" fmla="*/ 2522230 w 2522230"/>
                <a:gd name="connsiteY21" fmla="*/ 1964942 h 2214799"/>
                <a:gd name="connsiteX22" fmla="*/ 2428378 w 2522230"/>
                <a:gd name="connsiteY22" fmla="*/ 2161778 h 2214799"/>
                <a:gd name="connsiteX23" fmla="*/ 2213283 w 2522230"/>
                <a:gd name="connsiteY23" fmla="*/ 2187705 h 2214799"/>
                <a:gd name="connsiteX24" fmla="*/ 2052236 w 2522230"/>
                <a:gd name="connsiteY24" fmla="*/ 2068655 h 2214799"/>
                <a:gd name="connsiteX25" fmla="*/ 1909084 w 2522230"/>
                <a:gd name="connsiteY25" fmla="*/ 1900670 h 2214799"/>
                <a:gd name="connsiteX26" fmla="*/ 1800989 w 2522230"/>
                <a:gd name="connsiteY26" fmla="*/ 1802070 h 2214799"/>
                <a:gd name="connsiteX27" fmla="*/ 1542438 w 2522230"/>
                <a:gd name="connsiteY27" fmla="*/ 1813391 h 2214799"/>
                <a:gd name="connsiteX28" fmla="*/ 1406954 w 2522230"/>
                <a:gd name="connsiteY28" fmla="*/ 1955082 h 2214799"/>
                <a:gd name="connsiteX29" fmla="*/ 1275122 w 2522230"/>
                <a:gd name="connsiteY29" fmla="*/ 2104443 h 2214799"/>
                <a:gd name="connsiteX30" fmla="*/ 1053089 w 2522230"/>
                <a:gd name="connsiteY30" fmla="*/ 2212903 h 2214799"/>
                <a:gd name="connsiteX31" fmla="*/ 771897 w 2522230"/>
                <a:gd name="connsiteY31" fmla="*/ 2083628 h 2214799"/>
                <a:gd name="connsiteX32" fmla="*/ 682791 w 2522230"/>
                <a:gd name="connsiteY32" fmla="*/ 1841145 h 2214799"/>
                <a:gd name="connsiteX33" fmla="*/ 735013 w 2522230"/>
                <a:gd name="connsiteY33" fmla="*/ 1482532 h 2214799"/>
                <a:gd name="connsiteX34" fmla="*/ 929656 w 2522230"/>
                <a:gd name="connsiteY34" fmla="*/ 1105661 h 2214799"/>
                <a:gd name="connsiteX35" fmla="*/ 1114805 w 2522230"/>
                <a:gd name="connsiteY35" fmla="*/ 813513 h 2214799"/>
                <a:gd name="connsiteX36" fmla="*/ 1247003 w 2522230"/>
                <a:gd name="connsiteY36" fmla="*/ 495436 h 2214799"/>
                <a:gd name="connsiteX37" fmla="*/ 0 w 2522230"/>
                <a:gd name="connsiteY37" fmla="*/ 62744 h 2214799"/>
                <a:gd name="connsiteX0" fmla="*/ 0 w 2522230"/>
                <a:gd name="connsiteY0" fmla="*/ 62744 h 2214799"/>
                <a:gd name="connsiteX1" fmla="*/ 49918 w 2522230"/>
                <a:gd name="connsiteY1" fmla="*/ 0 h 2214799"/>
                <a:gd name="connsiteX2" fmla="*/ 1342201 w 2522230"/>
                <a:gd name="connsiteY2" fmla="*/ 358045 h 2214799"/>
                <a:gd name="connsiteX3" fmla="*/ 1301050 w 2522230"/>
                <a:gd name="connsiteY3" fmla="*/ 610104 h 2214799"/>
                <a:gd name="connsiteX4" fmla="*/ 1140003 w 2522230"/>
                <a:gd name="connsiteY4" fmla="*/ 938772 h 2214799"/>
                <a:gd name="connsiteX5" fmla="*/ 959967 w 2522230"/>
                <a:gd name="connsiteY5" fmla="*/ 1211565 h 2214799"/>
                <a:gd name="connsiteX6" fmla="*/ 776278 w 2522230"/>
                <a:gd name="connsiteY6" fmla="*/ 1615825 h 2214799"/>
                <a:gd name="connsiteX7" fmla="*/ 790521 w 2522230"/>
                <a:gd name="connsiteY7" fmla="*/ 1925503 h 2214799"/>
                <a:gd name="connsiteX8" fmla="*/ 921257 w 2522230"/>
                <a:gd name="connsiteY8" fmla="*/ 2093122 h 2214799"/>
                <a:gd name="connsiteX9" fmla="*/ 1127953 w 2522230"/>
                <a:gd name="connsiteY9" fmla="*/ 2098235 h 2214799"/>
                <a:gd name="connsiteX10" fmla="*/ 1262340 w 2522230"/>
                <a:gd name="connsiteY10" fmla="*/ 1979915 h 2214799"/>
                <a:gd name="connsiteX11" fmla="*/ 1401476 w 2522230"/>
                <a:gd name="connsiteY11" fmla="*/ 1815947 h 2214799"/>
                <a:gd name="connsiteX12" fmla="*/ 1557045 w 2522230"/>
                <a:gd name="connsiteY12" fmla="*/ 1696166 h 2214799"/>
                <a:gd name="connsiteX13" fmla="*/ 1825457 w 2522230"/>
                <a:gd name="connsiteY13" fmla="*/ 1713695 h 2214799"/>
                <a:gd name="connsiteX14" fmla="*/ 1955097 w 2522230"/>
                <a:gd name="connsiteY14" fmla="*/ 1821790 h 2214799"/>
                <a:gd name="connsiteX15" fmla="*/ 2078896 w 2522230"/>
                <a:gd name="connsiteY15" fmla="*/ 1972246 h 2214799"/>
                <a:gd name="connsiteX16" fmla="*/ 2226430 w 2522230"/>
                <a:gd name="connsiteY16" fmla="*/ 2100426 h 2214799"/>
                <a:gd name="connsiteX17" fmla="*/ 2285955 w 2522230"/>
                <a:gd name="connsiteY17" fmla="*/ 2120146 h 2214799"/>
                <a:gd name="connsiteX18" fmla="*/ 2397702 w 2522230"/>
                <a:gd name="connsiteY18" fmla="*/ 2072307 h 2214799"/>
                <a:gd name="connsiteX19" fmla="*/ 2436412 w 2522230"/>
                <a:gd name="connsiteY19" fmla="*/ 1976263 h 2214799"/>
                <a:gd name="connsiteX20" fmla="*/ 2453576 w 2522230"/>
                <a:gd name="connsiteY20" fmla="*/ 1966403 h 2214799"/>
                <a:gd name="connsiteX21" fmla="*/ 2522230 w 2522230"/>
                <a:gd name="connsiteY21" fmla="*/ 1964942 h 2214799"/>
                <a:gd name="connsiteX22" fmla="*/ 2428378 w 2522230"/>
                <a:gd name="connsiteY22" fmla="*/ 2161778 h 2214799"/>
                <a:gd name="connsiteX23" fmla="*/ 2213283 w 2522230"/>
                <a:gd name="connsiteY23" fmla="*/ 2187705 h 2214799"/>
                <a:gd name="connsiteX24" fmla="*/ 2052236 w 2522230"/>
                <a:gd name="connsiteY24" fmla="*/ 2068655 h 2214799"/>
                <a:gd name="connsiteX25" fmla="*/ 1909084 w 2522230"/>
                <a:gd name="connsiteY25" fmla="*/ 1900670 h 2214799"/>
                <a:gd name="connsiteX26" fmla="*/ 1800989 w 2522230"/>
                <a:gd name="connsiteY26" fmla="*/ 1802070 h 2214799"/>
                <a:gd name="connsiteX27" fmla="*/ 1542438 w 2522230"/>
                <a:gd name="connsiteY27" fmla="*/ 1813391 h 2214799"/>
                <a:gd name="connsiteX28" fmla="*/ 1406954 w 2522230"/>
                <a:gd name="connsiteY28" fmla="*/ 1955082 h 2214799"/>
                <a:gd name="connsiteX29" fmla="*/ 1275122 w 2522230"/>
                <a:gd name="connsiteY29" fmla="*/ 2104443 h 2214799"/>
                <a:gd name="connsiteX30" fmla="*/ 1053089 w 2522230"/>
                <a:gd name="connsiteY30" fmla="*/ 2212903 h 2214799"/>
                <a:gd name="connsiteX31" fmla="*/ 771897 w 2522230"/>
                <a:gd name="connsiteY31" fmla="*/ 2083628 h 2214799"/>
                <a:gd name="connsiteX32" fmla="*/ 682791 w 2522230"/>
                <a:gd name="connsiteY32" fmla="*/ 1841145 h 2214799"/>
                <a:gd name="connsiteX33" fmla="*/ 735013 w 2522230"/>
                <a:gd name="connsiteY33" fmla="*/ 1482532 h 2214799"/>
                <a:gd name="connsiteX34" fmla="*/ 929656 w 2522230"/>
                <a:gd name="connsiteY34" fmla="*/ 1105661 h 2214799"/>
                <a:gd name="connsiteX35" fmla="*/ 1114805 w 2522230"/>
                <a:gd name="connsiteY35" fmla="*/ 813513 h 2214799"/>
                <a:gd name="connsiteX36" fmla="*/ 1247003 w 2522230"/>
                <a:gd name="connsiteY36" fmla="*/ 495436 h 2214799"/>
                <a:gd name="connsiteX37" fmla="*/ 0 w 2522230"/>
                <a:gd name="connsiteY37" fmla="*/ 62744 h 2214799"/>
                <a:gd name="connsiteX0" fmla="*/ 75016 w 2597246"/>
                <a:gd name="connsiteY0" fmla="*/ 154998 h 2307053"/>
                <a:gd name="connsiteX1" fmla="*/ 8260 w 2597246"/>
                <a:gd name="connsiteY1" fmla="*/ 0 h 2307053"/>
                <a:gd name="connsiteX2" fmla="*/ 1417217 w 2597246"/>
                <a:gd name="connsiteY2" fmla="*/ 450299 h 2307053"/>
                <a:gd name="connsiteX3" fmla="*/ 1376066 w 2597246"/>
                <a:gd name="connsiteY3" fmla="*/ 702358 h 2307053"/>
                <a:gd name="connsiteX4" fmla="*/ 1215019 w 2597246"/>
                <a:gd name="connsiteY4" fmla="*/ 1031026 h 2307053"/>
                <a:gd name="connsiteX5" fmla="*/ 1034983 w 2597246"/>
                <a:gd name="connsiteY5" fmla="*/ 1303819 h 2307053"/>
                <a:gd name="connsiteX6" fmla="*/ 851294 w 2597246"/>
                <a:gd name="connsiteY6" fmla="*/ 1708079 h 2307053"/>
                <a:gd name="connsiteX7" fmla="*/ 865537 w 2597246"/>
                <a:gd name="connsiteY7" fmla="*/ 2017757 h 2307053"/>
                <a:gd name="connsiteX8" fmla="*/ 996273 w 2597246"/>
                <a:gd name="connsiteY8" fmla="*/ 2185376 h 2307053"/>
                <a:gd name="connsiteX9" fmla="*/ 1202969 w 2597246"/>
                <a:gd name="connsiteY9" fmla="*/ 2190489 h 2307053"/>
                <a:gd name="connsiteX10" fmla="*/ 1337356 w 2597246"/>
                <a:gd name="connsiteY10" fmla="*/ 2072169 h 2307053"/>
                <a:gd name="connsiteX11" fmla="*/ 1476492 w 2597246"/>
                <a:gd name="connsiteY11" fmla="*/ 1908201 h 2307053"/>
                <a:gd name="connsiteX12" fmla="*/ 1632061 w 2597246"/>
                <a:gd name="connsiteY12" fmla="*/ 1788420 h 2307053"/>
                <a:gd name="connsiteX13" fmla="*/ 1900473 w 2597246"/>
                <a:gd name="connsiteY13" fmla="*/ 1805949 h 2307053"/>
                <a:gd name="connsiteX14" fmla="*/ 2030113 w 2597246"/>
                <a:gd name="connsiteY14" fmla="*/ 1914044 h 2307053"/>
                <a:gd name="connsiteX15" fmla="*/ 2153912 w 2597246"/>
                <a:gd name="connsiteY15" fmla="*/ 2064500 h 2307053"/>
                <a:gd name="connsiteX16" fmla="*/ 2301446 w 2597246"/>
                <a:gd name="connsiteY16" fmla="*/ 2192680 h 2307053"/>
                <a:gd name="connsiteX17" fmla="*/ 2360971 w 2597246"/>
                <a:gd name="connsiteY17" fmla="*/ 2212400 h 2307053"/>
                <a:gd name="connsiteX18" fmla="*/ 2472718 w 2597246"/>
                <a:gd name="connsiteY18" fmla="*/ 2164561 h 2307053"/>
                <a:gd name="connsiteX19" fmla="*/ 2511428 w 2597246"/>
                <a:gd name="connsiteY19" fmla="*/ 2068517 h 2307053"/>
                <a:gd name="connsiteX20" fmla="*/ 2528592 w 2597246"/>
                <a:gd name="connsiteY20" fmla="*/ 2058657 h 2307053"/>
                <a:gd name="connsiteX21" fmla="*/ 2597246 w 2597246"/>
                <a:gd name="connsiteY21" fmla="*/ 2057196 h 2307053"/>
                <a:gd name="connsiteX22" fmla="*/ 2503394 w 2597246"/>
                <a:gd name="connsiteY22" fmla="*/ 2254032 h 2307053"/>
                <a:gd name="connsiteX23" fmla="*/ 2288299 w 2597246"/>
                <a:gd name="connsiteY23" fmla="*/ 2279959 h 2307053"/>
                <a:gd name="connsiteX24" fmla="*/ 2127252 w 2597246"/>
                <a:gd name="connsiteY24" fmla="*/ 2160909 h 2307053"/>
                <a:gd name="connsiteX25" fmla="*/ 1984100 w 2597246"/>
                <a:gd name="connsiteY25" fmla="*/ 1992924 h 2307053"/>
                <a:gd name="connsiteX26" fmla="*/ 1876005 w 2597246"/>
                <a:gd name="connsiteY26" fmla="*/ 1894324 h 2307053"/>
                <a:gd name="connsiteX27" fmla="*/ 1617454 w 2597246"/>
                <a:gd name="connsiteY27" fmla="*/ 1905645 h 2307053"/>
                <a:gd name="connsiteX28" fmla="*/ 1481970 w 2597246"/>
                <a:gd name="connsiteY28" fmla="*/ 2047336 h 2307053"/>
                <a:gd name="connsiteX29" fmla="*/ 1350138 w 2597246"/>
                <a:gd name="connsiteY29" fmla="*/ 2196697 h 2307053"/>
                <a:gd name="connsiteX30" fmla="*/ 1128105 w 2597246"/>
                <a:gd name="connsiteY30" fmla="*/ 2305157 h 2307053"/>
                <a:gd name="connsiteX31" fmla="*/ 846913 w 2597246"/>
                <a:gd name="connsiteY31" fmla="*/ 2175882 h 2307053"/>
                <a:gd name="connsiteX32" fmla="*/ 757807 w 2597246"/>
                <a:gd name="connsiteY32" fmla="*/ 1933399 h 2307053"/>
                <a:gd name="connsiteX33" fmla="*/ 810029 w 2597246"/>
                <a:gd name="connsiteY33" fmla="*/ 1574786 h 2307053"/>
                <a:gd name="connsiteX34" fmla="*/ 1004672 w 2597246"/>
                <a:gd name="connsiteY34" fmla="*/ 1197915 h 2307053"/>
                <a:gd name="connsiteX35" fmla="*/ 1189821 w 2597246"/>
                <a:gd name="connsiteY35" fmla="*/ 905767 h 2307053"/>
                <a:gd name="connsiteX36" fmla="*/ 1322019 w 2597246"/>
                <a:gd name="connsiteY36" fmla="*/ 587690 h 2307053"/>
                <a:gd name="connsiteX37" fmla="*/ 75016 w 2597246"/>
                <a:gd name="connsiteY37" fmla="*/ 154998 h 2307053"/>
                <a:gd name="connsiteX0" fmla="*/ 0 w 2636190"/>
                <a:gd name="connsiteY0" fmla="*/ 46464 h 2307053"/>
                <a:gd name="connsiteX1" fmla="*/ 4720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36190"/>
                <a:gd name="connsiteY0" fmla="*/ 46464 h 2307053"/>
                <a:gd name="connsiteX1" fmla="*/ 4720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36190"/>
                <a:gd name="connsiteY0" fmla="*/ 46464 h 2307053"/>
                <a:gd name="connsiteX1" fmla="*/ 4720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36190"/>
                <a:gd name="connsiteY0" fmla="*/ 46464 h 2307053"/>
                <a:gd name="connsiteX1" fmla="*/ 55344 w 2636190"/>
                <a:gd name="connsiteY1" fmla="*/ 0 h 2307053"/>
                <a:gd name="connsiteX2" fmla="*/ 1456161 w 2636190"/>
                <a:gd name="connsiteY2" fmla="*/ 450299 h 2307053"/>
                <a:gd name="connsiteX3" fmla="*/ 1415010 w 2636190"/>
                <a:gd name="connsiteY3" fmla="*/ 702358 h 2307053"/>
                <a:gd name="connsiteX4" fmla="*/ 1253963 w 2636190"/>
                <a:gd name="connsiteY4" fmla="*/ 1031026 h 2307053"/>
                <a:gd name="connsiteX5" fmla="*/ 1073927 w 2636190"/>
                <a:gd name="connsiteY5" fmla="*/ 1303819 h 2307053"/>
                <a:gd name="connsiteX6" fmla="*/ 890238 w 2636190"/>
                <a:gd name="connsiteY6" fmla="*/ 1708079 h 2307053"/>
                <a:gd name="connsiteX7" fmla="*/ 904481 w 2636190"/>
                <a:gd name="connsiteY7" fmla="*/ 2017757 h 2307053"/>
                <a:gd name="connsiteX8" fmla="*/ 1035217 w 2636190"/>
                <a:gd name="connsiteY8" fmla="*/ 2185376 h 2307053"/>
                <a:gd name="connsiteX9" fmla="*/ 1241913 w 2636190"/>
                <a:gd name="connsiteY9" fmla="*/ 2190489 h 2307053"/>
                <a:gd name="connsiteX10" fmla="*/ 1376300 w 2636190"/>
                <a:gd name="connsiteY10" fmla="*/ 2072169 h 2307053"/>
                <a:gd name="connsiteX11" fmla="*/ 1515436 w 2636190"/>
                <a:gd name="connsiteY11" fmla="*/ 1908201 h 2307053"/>
                <a:gd name="connsiteX12" fmla="*/ 1671005 w 2636190"/>
                <a:gd name="connsiteY12" fmla="*/ 1788420 h 2307053"/>
                <a:gd name="connsiteX13" fmla="*/ 1939417 w 2636190"/>
                <a:gd name="connsiteY13" fmla="*/ 1805949 h 2307053"/>
                <a:gd name="connsiteX14" fmla="*/ 2069057 w 2636190"/>
                <a:gd name="connsiteY14" fmla="*/ 1914044 h 2307053"/>
                <a:gd name="connsiteX15" fmla="*/ 2192856 w 2636190"/>
                <a:gd name="connsiteY15" fmla="*/ 2064500 h 2307053"/>
                <a:gd name="connsiteX16" fmla="*/ 2340390 w 2636190"/>
                <a:gd name="connsiteY16" fmla="*/ 2192680 h 2307053"/>
                <a:gd name="connsiteX17" fmla="*/ 2399915 w 2636190"/>
                <a:gd name="connsiteY17" fmla="*/ 2212400 h 2307053"/>
                <a:gd name="connsiteX18" fmla="*/ 2511662 w 2636190"/>
                <a:gd name="connsiteY18" fmla="*/ 2164561 h 2307053"/>
                <a:gd name="connsiteX19" fmla="*/ 2550372 w 2636190"/>
                <a:gd name="connsiteY19" fmla="*/ 2068517 h 2307053"/>
                <a:gd name="connsiteX20" fmla="*/ 2567536 w 2636190"/>
                <a:gd name="connsiteY20" fmla="*/ 2058657 h 2307053"/>
                <a:gd name="connsiteX21" fmla="*/ 2636190 w 2636190"/>
                <a:gd name="connsiteY21" fmla="*/ 2057196 h 2307053"/>
                <a:gd name="connsiteX22" fmla="*/ 2542338 w 2636190"/>
                <a:gd name="connsiteY22" fmla="*/ 2254032 h 2307053"/>
                <a:gd name="connsiteX23" fmla="*/ 2327243 w 2636190"/>
                <a:gd name="connsiteY23" fmla="*/ 2279959 h 2307053"/>
                <a:gd name="connsiteX24" fmla="*/ 2166196 w 2636190"/>
                <a:gd name="connsiteY24" fmla="*/ 2160909 h 2307053"/>
                <a:gd name="connsiteX25" fmla="*/ 2023044 w 2636190"/>
                <a:gd name="connsiteY25" fmla="*/ 1992924 h 2307053"/>
                <a:gd name="connsiteX26" fmla="*/ 1914949 w 2636190"/>
                <a:gd name="connsiteY26" fmla="*/ 1894324 h 2307053"/>
                <a:gd name="connsiteX27" fmla="*/ 1656398 w 2636190"/>
                <a:gd name="connsiteY27" fmla="*/ 1905645 h 2307053"/>
                <a:gd name="connsiteX28" fmla="*/ 1520914 w 2636190"/>
                <a:gd name="connsiteY28" fmla="*/ 2047336 h 2307053"/>
                <a:gd name="connsiteX29" fmla="*/ 1389082 w 2636190"/>
                <a:gd name="connsiteY29" fmla="*/ 2196697 h 2307053"/>
                <a:gd name="connsiteX30" fmla="*/ 1167049 w 2636190"/>
                <a:gd name="connsiteY30" fmla="*/ 2305157 h 2307053"/>
                <a:gd name="connsiteX31" fmla="*/ 885857 w 2636190"/>
                <a:gd name="connsiteY31" fmla="*/ 2175882 h 2307053"/>
                <a:gd name="connsiteX32" fmla="*/ 796751 w 2636190"/>
                <a:gd name="connsiteY32" fmla="*/ 1933399 h 2307053"/>
                <a:gd name="connsiteX33" fmla="*/ 848973 w 2636190"/>
                <a:gd name="connsiteY33" fmla="*/ 1574786 h 2307053"/>
                <a:gd name="connsiteX34" fmla="*/ 1043616 w 2636190"/>
                <a:gd name="connsiteY34" fmla="*/ 1197915 h 2307053"/>
                <a:gd name="connsiteX35" fmla="*/ 1228765 w 2636190"/>
                <a:gd name="connsiteY35" fmla="*/ 905767 h 2307053"/>
                <a:gd name="connsiteX36" fmla="*/ 1360963 w 2636190"/>
                <a:gd name="connsiteY36" fmla="*/ 587690 h 2307053"/>
                <a:gd name="connsiteX37" fmla="*/ 0 w 2636190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69728 w 2649757"/>
                <a:gd name="connsiteY2" fmla="*/ 450299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69728 w 2649757"/>
                <a:gd name="connsiteY2" fmla="*/ 450299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88722 w 2649757"/>
                <a:gd name="connsiteY2" fmla="*/ 42045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7869 w 2649757"/>
                <a:gd name="connsiteY2" fmla="*/ 48557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7869 w 2649757"/>
                <a:gd name="connsiteY2" fmla="*/ 46929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64303 w 2649757"/>
                <a:gd name="connsiteY2" fmla="*/ 461152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2443 w 2649757"/>
                <a:gd name="connsiteY2" fmla="*/ 463865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4530 w 2649757"/>
                <a:gd name="connsiteY36" fmla="*/ 587690 h 2307053"/>
                <a:gd name="connsiteX37" fmla="*/ 0 w 2649757"/>
                <a:gd name="connsiteY37" fmla="*/ 46464 h 2307053"/>
                <a:gd name="connsiteX0" fmla="*/ 0 w 2649757"/>
                <a:gd name="connsiteY0" fmla="*/ 46464 h 2307053"/>
                <a:gd name="connsiteX1" fmla="*/ 68911 w 2649757"/>
                <a:gd name="connsiteY1" fmla="*/ 0 h 2307053"/>
                <a:gd name="connsiteX2" fmla="*/ 1472443 w 2649757"/>
                <a:gd name="connsiteY2" fmla="*/ 463865 h 2307053"/>
                <a:gd name="connsiteX3" fmla="*/ 1428577 w 2649757"/>
                <a:gd name="connsiteY3" fmla="*/ 702358 h 2307053"/>
                <a:gd name="connsiteX4" fmla="*/ 1267530 w 2649757"/>
                <a:gd name="connsiteY4" fmla="*/ 1031026 h 2307053"/>
                <a:gd name="connsiteX5" fmla="*/ 1087494 w 2649757"/>
                <a:gd name="connsiteY5" fmla="*/ 1303819 h 2307053"/>
                <a:gd name="connsiteX6" fmla="*/ 903805 w 2649757"/>
                <a:gd name="connsiteY6" fmla="*/ 1708079 h 2307053"/>
                <a:gd name="connsiteX7" fmla="*/ 918048 w 2649757"/>
                <a:gd name="connsiteY7" fmla="*/ 2017757 h 2307053"/>
                <a:gd name="connsiteX8" fmla="*/ 1048784 w 2649757"/>
                <a:gd name="connsiteY8" fmla="*/ 2185376 h 2307053"/>
                <a:gd name="connsiteX9" fmla="*/ 1255480 w 2649757"/>
                <a:gd name="connsiteY9" fmla="*/ 2190489 h 2307053"/>
                <a:gd name="connsiteX10" fmla="*/ 1389867 w 2649757"/>
                <a:gd name="connsiteY10" fmla="*/ 2072169 h 2307053"/>
                <a:gd name="connsiteX11" fmla="*/ 1529003 w 2649757"/>
                <a:gd name="connsiteY11" fmla="*/ 1908201 h 2307053"/>
                <a:gd name="connsiteX12" fmla="*/ 1684572 w 2649757"/>
                <a:gd name="connsiteY12" fmla="*/ 1788420 h 2307053"/>
                <a:gd name="connsiteX13" fmla="*/ 1952984 w 2649757"/>
                <a:gd name="connsiteY13" fmla="*/ 1805949 h 2307053"/>
                <a:gd name="connsiteX14" fmla="*/ 2082624 w 2649757"/>
                <a:gd name="connsiteY14" fmla="*/ 1914044 h 2307053"/>
                <a:gd name="connsiteX15" fmla="*/ 2206423 w 2649757"/>
                <a:gd name="connsiteY15" fmla="*/ 2064500 h 2307053"/>
                <a:gd name="connsiteX16" fmla="*/ 2353957 w 2649757"/>
                <a:gd name="connsiteY16" fmla="*/ 2192680 h 2307053"/>
                <a:gd name="connsiteX17" fmla="*/ 2413482 w 2649757"/>
                <a:gd name="connsiteY17" fmla="*/ 2212400 h 2307053"/>
                <a:gd name="connsiteX18" fmla="*/ 2525229 w 2649757"/>
                <a:gd name="connsiteY18" fmla="*/ 2164561 h 2307053"/>
                <a:gd name="connsiteX19" fmla="*/ 2563939 w 2649757"/>
                <a:gd name="connsiteY19" fmla="*/ 2068517 h 2307053"/>
                <a:gd name="connsiteX20" fmla="*/ 2581103 w 2649757"/>
                <a:gd name="connsiteY20" fmla="*/ 2058657 h 2307053"/>
                <a:gd name="connsiteX21" fmla="*/ 2649757 w 2649757"/>
                <a:gd name="connsiteY21" fmla="*/ 2057196 h 2307053"/>
                <a:gd name="connsiteX22" fmla="*/ 2555905 w 2649757"/>
                <a:gd name="connsiteY22" fmla="*/ 2254032 h 2307053"/>
                <a:gd name="connsiteX23" fmla="*/ 2340810 w 2649757"/>
                <a:gd name="connsiteY23" fmla="*/ 2279959 h 2307053"/>
                <a:gd name="connsiteX24" fmla="*/ 2179763 w 2649757"/>
                <a:gd name="connsiteY24" fmla="*/ 2160909 h 2307053"/>
                <a:gd name="connsiteX25" fmla="*/ 2036611 w 2649757"/>
                <a:gd name="connsiteY25" fmla="*/ 1992924 h 2307053"/>
                <a:gd name="connsiteX26" fmla="*/ 1928516 w 2649757"/>
                <a:gd name="connsiteY26" fmla="*/ 1894324 h 2307053"/>
                <a:gd name="connsiteX27" fmla="*/ 1669965 w 2649757"/>
                <a:gd name="connsiteY27" fmla="*/ 1905645 h 2307053"/>
                <a:gd name="connsiteX28" fmla="*/ 1534481 w 2649757"/>
                <a:gd name="connsiteY28" fmla="*/ 2047336 h 2307053"/>
                <a:gd name="connsiteX29" fmla="*/ 1402649 w 2649757"/>
                <a:gd name="connsiteY29" fmla="*/ 2196697 h 2307053"/>
                <a:gd name="connsiteX30" fmla="*/ 1180616 w 2649757"/>
                <a:gd name="connsiteY30" fmla="*/ 2305157 h 2307053"/>
                <a:gd name="connsiteX31" fmla="*/ 899424 w 2649757"/>
                <a:gd name="connsiteY31" fmla="*/ 2175882 h 2307053"/>
                <a:gd name="connsiteX32" fmla="*/ 810318 w 2649757"/>
                <a:gd name="connsiteY32" fmla="*/ 1933399 h 2307053"/>
                <a:gd name="connsiteX33" fmla="*/ 862540 w 2649757"/>
                <a:gd name="connsiteY33" fmla="*/ 1574786 h 2307053"/>
                <a:gd name="connsiteX34" fmla="*/ 1057183 w 2649757"/>
                <a:gd name="connsiteY34" fmla="*/ 1197915 h 2307053"/>
                <a:gd name="connsiteX35" fmla="*/ 1242332 w 2649757"/>
                <a:gd name="connsiteY35" fmla="*/ 905767 h 2307053"/>
                <a:gd name="connsiteX36" fmla="*/ 1377243 w 2649757"/>
                <a:gd name="connsiteY36" fmla="*/ 582263 h 2307053"/>
                <a:gd name="connsiteX37" fmla="*/ 0 w 2649757"/>
                <a:gd name="connsiteY37" fmla="*/ 46464 h 2307053"/>
                <a:gd name="connsiteX0" fmla="*/ 0 w 2838601"/>
                <a:gd name="connsiteY0" fmla="*/ 255541 h 2307053"/>
                <a:gd name="connsiteX1" fmla="*/ 257755 w 2838601"/>
                <a:gd name="connsiteY1" fmla="*/ 0 h 2307053"/>
                <a:gd name="connsiteX2" fmla="*/ 1661287 w 2838601"/>
                <a:gd name="connsiteY2" fmla="*/ 463865 h 2307053"/>
                <a:gd name="connsiteX3" fmla="*/ 1617421 w 2838601"/>
                <a:gd name="connsiteY3" fmla="*/ 702358 h 2307053"/>
                <a:gd name="connsiteX4" fmla="*/ 1456374 w 2838601"/>
                <a:gd name="connsiteY4" fmla="*/ 1031026 h 2307053"/>
                <a:gd name="connsiteX5" fmla="*/ 1276338 w 2838601"/>
                <a:gd name="connsiteY5" fmla="*/ 1303819 h 2307053"/>
                <a:gd name="connsiteX6" fmla="*/ 1092649 w 2838601"/>
                <a:gd name="connsiteY6" fmla="*/ 1708079 h 2307053"/>
                <a:gd name="connsiteX7" fmla="*/ 1106892 w 2838601"/>
                <a:gd name="connsiteY7" fmla="*/ 2017757 h 2307053"/>
                <a:gd name="connsiteX8" fmla="*/ 1237628 w 2838601"/>
                <a:gd name="connsiteY8" fmla="*/ 2185376 h 2307053"/>
                <a:gd name="connsiteX9" fmla="*/ 1444324 w 2838601"/>
                <a:gd name="connsiteY9" fmla="*/ 2190489 h 2307053"/>
                <a:gd name="connsiteX10" fmla="*/ 1578711 w 2838601"/>
                <a:gd name="connsiteY10" fmla="*/ 2072169 h 2307053"/>
                <a:gd name="connsiteX11" fmla="*/ 1717847 w 2838601"/>
                <a:gd name="connsiteY11" fmla="*/ 1908201 h 2307053"/>
                <a:gd name="connsiteX12" fmla="*/ 1873416 w 2838601"/>
                <a:gd name="connsiteY12" fmla="*/ 1788420 h 2307053"/>
                <a:gd name="connsiteX13" fmla="*/ 2141828 w 2838601"/>
                <a:gd name="connsiteY13" fmla="*/ 1805949 h 2307053"/>
                <a:gd name="connsiteX14" fmla="*/ 2271468 w 2838601"/>
                <a:gd name="connsiteY14" fmla="*/ 1914044 h 2307053"/>
                <a:gd name="connsiteX15" fmla="*/ 2395267 w 2838601"/>
                <a:gd name="connsiteY15" fmla="*/ 2064500 h 2307053"/>
                <a:gd name="connsiteX16" fmla="*/ 2542801 w 2838601"/>
                <a:gd name="connsiteY16" fmla="*/ 2192680 h 2307053"/>
                <a:gd name="connsiteX17" fmla="*/ 2602326 w 2838601"/>
                <a:gd name="connsiteY17" fmla="*/ 2212400 h 2307053"/>
                <a:gd name="connsiteX18" fmla="*/ 2714073 w 2838601"/>
                <a:gd name="connsiteY18" fmla="*/ 2164561 h 2307053"/>
                <a:gd name="connsiteX19" fmla="*/ 2752783 w 2838601"/>
                <a:gd name="connsiteY19" fmla="*/ 2068517 h 2307053"/>
                <a:gd name="connsiteX20" fmla="*/ 2769947 w 2838601"/>
                <a:gd name="connsiteY20" fmla="*/ 2058657 h 2307053"/>
                <a:gd name="connsiteX21" fmla="*/ 2838601 w 2838601"/>
                <a:gd name="connsiteY21" fmla="*/ 2057196 h 2307053"/>
                <a:gd name="connsiteX22" fmla="*/ 2744749 w 2838601"/>
                <a:gd name="connsiteY22" fmla="*/ 2254032 h 2307053"/>
                <a:gd name="connsiteX23" fmla="*/ 2529654 w 2838601"/>
                <a:gd name="connsiteY23" fmla="*/ 2279959 h 2307053"/>
                <a:gd name="connsiteX24" fmla="*/ 2368607 w 2838601"/>
                <a:gd name="connsiteY24" fmla="*/ 2160909 h 2307053"/>
                <a:gd name="connsiteX25" fmla="*/ 2225455 w 2838601"/>
                <a:gd name="connsiteY25" fmla="*/ 1992924 h 2307053"/>
                <a:gd name="connsiteX26" fmla="*/ 2117360 w 2838601"/>
                <a:gd name="connsiteY26" fmla="*/ 1894324 h 2307053"/>
                <a:gd name="connsiteX27" fmla="*/ 1858809 w 2838601"/>
                <a:gd name="connsiteY27" fmla="*/ 1905645 h 2307053"/>
                <a:gd name="connsiteX28" fmla="*/ 1723325 w 2838601"/>
                <a:gd name="connsiteY28" fmla="*/ 2047336 h 2307053"/>
                <a:gd name="connsiteX29" fmla="*/ 1591493 w 2838601"/>
                <a:gd name="connsiteY29" fmla="*/ 2196697 h 2307053"/>
                <a:gd name="connsiteX30" fmla="*/ 1369460 w 2838601"/>
                <a:gd name="connsiteY30" fmla="*/ 2305157 h 2307053"/>
                <a:gd name="connsiteX31" fmla="*/ 1088268 w 2838601"/>
                <a:gd name="connsiteY31" fmla="*/ 2175882 h 2307053"/>
                <a:gd name="connsiteX32" fmla="*/ 999162 w 2838601"/>
                <a:gd name="connsiteY32" fmla="*/ 1933399 h 2307053"/>
                <a:gd name="connsiteX33" fmla="*/ 1051384 w 2838601"/>
                <a:gd name="connsiteY33" fmla="*/ 1574786 h 2307053"/>
                <a:gd name="connsiteX34" fmla="*/ 1246027 w 2838601"/>
                <a:gd name="connsiteY34" fmla="*/ 1197915 h 2307053"/>
                <a:gd name="connsiteX35" fmla="*/ 1431176 w 2838601"/>
                <a:gd name="connsiteY35" fmla="*/ 905767 h 2307053"/>
                <a:gd name="connsiteX36" fmla="*/ 1566087 w 2838601"/>
                <a:gd name="connsiteY36" fmla="*/ 582263 h 2307053"/>
                <a:gd name="connsiteX37" fmla="*/ 0 w 2838601"/>
                <a:gd name="connsiteY37" fmla="*/ 255541 h 2307053"/>
                <a:gd name="connsiteX0" fmla="*/ 0 w 2838601"/>
                <a:gd name="connsiteY0" fmla="*/ 86930 h 2138442"/>
                <a:gd name="connsiteX1" fmla="*/ 82400 w 2838601"/>
                <a:gd name="connsiteY1" fmla="*/ 0 h 2138442"/>
                <a:gd name="connsiteX2" fmla="*/ 1661287 w 2838601"/>
                <a:gd name="connsiteY2" fmla="*/ 295254 h 2138442"/>
                <a:gd name="connsiteX3" fmla="*/ 1617421 w 2838601"/>
                <a:gd name="connsiteY3" fmla="*/ 533747 h 2138442"/>
                <a:gd name="connsiteX4" fmla="*/ 1456374 w 2838601"/>
                <a:gd name="connsiteY4" fmla="*/ 862415 h 2138442"/>
                <a:gd name="connsiteX5" fmla="*/ 1276338 w 2838601"/>
                <a:gd name="connsiteY5" fmla="*/ 1135208 h 2138442"/>
                <a:gd name="connsiteX6" fmla="*/ 1092649 w 2838601"/>
                <a:gd name="connsiteY6" fmla="*/ 1539468 h 2138442"/>
                <a:gd name="connsiteX7" fmla="*/ 1106892 w 2838601"/>
                <a:gd name="connsiteY7" fmla="*/ 1849146 h 2138442"/>
                <a:gd name="connsiteX8" fmla="*/ 1237628 w 2838601"/>
                <a:gd name="connsiteY8" fmla="*/ 2016765 h 2138442"/>
                <a:gd name="connsiteX9" fmla="*/ 1444324 w 2838601"/>
                <a:gd name="connsiteY9" fmla="*/ 2021878 h 2138442"/>
                <a:gd name="connsiteX10" fmla="*/ 1578711 w 2838601"/>
                <a:gd name="connsiteY10" fmla="*/ 1903558 h 2138442"/>
                <a:gd name="connsiteX11" fmla="*/ 1717847 w 2838601"/>
                <a:gd name="connsiteY11" fmla="*/ 1739590 h 2138442"/>
                <a:gd name="connsiteX12" fmla="*/ 1873416 w 2838601"/>
                <a:gd name="connsiteY12" fmla="*/ 1619809 h 2138442"/>
                <a:gd name="connsiteX13" fmla="*/ 2141828 w 2838601"/>
                <a:gd name="connsiteY13" fmla="*/ 1637338 h 2138442"/>
                <a:gd name="connsiteX14" fmla="*/ 2271468 w 2838601"/>
                <a:gd name="connsiteY14" fmla="*/ 1745433 h 2138442"/>
                <a:gd name="connsiteX15" fmla="*/ 2395267 w 2838601"/>
                <a:gd name="connsiteY15" fmla="*/ 1895889 h 2138442"/>
                <a:gd name="connsiteX16" fmla="*/ 2542801 w 2838601"/>
                <a:gd name="connsiteY16" fmla="*/ 2024069 h 2138442"/>
                <a:gd name="connsiteX17" fmla="*/ 2602326 w 2838601"/>
                <a:gd name="connsiteY17" fmla="*/ 2043789 h 2138442"/>
                <a:gd name="connsiteX18" fmla="*/ 2714073 w 2838601"/>
                <a:gd name="connsiteY18" fmla="*/ 1995950 h 2138442"/>
                <a:gd name="connsiteX19" fmla="*/ 2752783 w 2838601"/>
                <a:gd name="connsiteY19" fmla="*/ 1899906 h 2138442"/>
                <a:gd name="connsiteX20" fmla="*/ 2769947 w 2838601"/>
                <a:gd name="connsiteY20" fmla="*/ 1890046 h 2138442"/>
                <a:gd name="connsiteX21" fmla="*/ 2838601 w 2838601"/>
                <a:gd name="connsiteY21" fmla="*/ 1888585 h 2138442"/>
                <a:gd name="connsiteX22" fmla="*/ 2744749 w 2838601"/>
                <a:gd name="connsiteY22" fmla="*/ 2085421 h 2138442"/>
                <a:gd name="connsiteX23" fmla="*/ 2529654 w 2838601"/>
                <a:gd name="connsiteY23" fmla="*/ 2111348 h 2138442"/>
                <a:gd name="connsiteX24" fmla="*/ 2368607 w 2838601"/>
                <a:gd name="connsiteY24" fmla="*/ 1992298 h 2138442"/>
                <a:gd name="connsiteX25" fmla="*/ 2225455 w 2838601"/>
                <a:gd name="connsiteY25" fmla="*/ 1824313 h 2138442"/>
                <a:gd name="connsiteX26" fmla="*/ 2117360 w 2838601"/>
                <a:gd name="connsiteY26" fmla="*/ 1725713 h 2138442"/>
                <a:gd name="connsiteX27" fmla="*/ 1858809 w 2838601"/>
                <a:gd name="connsiteY27" fmla="*/ 1737034 h 2138442"/>
                <a:gd name="connsiteX28" fmla="*/ 1723325 w 2838601"/>
                <a:gd name="connsiteY28" fmla="*/ 1878725 h 2138442"/>
                <a:gd name="connsiteX29" fmla="*/ 1591493 w 2838601"/>
                <a:gd name="connsiteY29" fmla="*/ 2028086 h 2138442"/>
                <a:gd name="connsiteX30" fmla="*/ 1369460 w 2838601"/>
                <a:gd name="connsiteY30" fmla="*/ 2136546 h 2138442"/>
                <a:gd name="connsiteX31" fmla="*/ 1088268 w 2838601"/>
                <a:gd name="connsiteY31" fmla="*/ 2007271 h 2138442"/>
                <a:gd name="connsiteX32" fmla="*/ 999162 w 2838601"/>
                <a:gd name="connsiteY32" fmla="*/ 1764788 h 2138442"/>
                <a:gd name="connsiteX33" fmla="*/ 1051384 w 2838601"/>
                <a:gd name="connsiteY33" fmla="*/ 1406175 h 2138442"/>
                <a:gd name="connsiteX34" fmla="*/ 1246027 w 2838601"/>
                <a:gd name="connsiteY34" fmla="*/ 1029304 h 2138442"/>
                <a:gd name="connsiteX35" fmla="*/ 1431176 w 2838601"/>
                <a:gd name="connsiteY35" fmla="*/ 737156 h 2138442"/>
                <a:gd name="connsiteX36" fmla="*/ 1566087 w 2838601"/>
                <a:gd name="connsiteY36" fmla="*/ 413652 h 2138442"/>
                <a:gd name="connsiteX37" fmla="*/ 0 w 2838601"/>
                <a:gd name="connsiteY37" fmla="*/ 86930 h 2138442"/>
                <a:gd name="connsiteX0" fmla="*/ 0 w 2838601"/>
                <a:gd name="connsiteY0" fmla="*/ 73441 h 2124953"/>
                <a:gd name="connsiteX1" fmla="*/ 62166 w 2838601"/>
                <a:gd name="connsiteY1" fmla="*/ 0 h 2124953"/>
                <a:gd name="connsiteX2" fmla="*/ 1661287 w 2838601"/>
                <a:gd name="connsiteY2" fmla="*/ 281765 h 2124953"/>
                <a:gd name="connsiteX3" fmla="*/ 1617421 w 2838601"/>
                <a:gd name="connsiteY3" fmla="*/ 520258 h 2124953"/>
                <a:gd name="connsiteX4" fmla="*/ 1456374 w 2838601"/>
                <a:gd name="connsiteY4" fmla="*/ 848926 h 2124953"/>
                <a:gd name="connsiteX5" fmla="*/ 1276338 w 2838601"/>
                <a:gd name="connsiteY5" fmla="*/ 1121719 h 2124953"/>
                <a:gd name="connsiteX6" fmla="*/ 1092649 w 2838601"/>
                <a:gd name="connsiteY6" fmla="*/ 1525979 h 2124953"/>
                <a:gd name="connsiteX7" fmla="*/ 1106892 w 2838601"/>
                <a:gd name="connsiteY7" fmla="*/ 1835657 h 2124953"/>
                <a:gd name="connsiteX8" fmla="*/ 1237628 w 2838601"/>
                <a:gd name="connsiteY8" fmla="*/ 2003276 h 2124953"/>
                <a:gd name="connsiteX9" fmla="*/ 1444324 w 2838601"/>
                <a:gd name="connsiteY9" fmla="*/ 2008389 h 2124953"/>
                <a:gd name="connsiteX10" fmla="*/ 1578711 w 2838601"/>
                <a:gd name="connsiteY10" fmla="*/ 1890069 h 2124953"/>
                <a:gd name="connsiteX11" fmla="*/ 1717847 w 2838601"/>
                <a:gd name="connsiteY11" fmla="*/ 1726101 h 2124953"/>
                <a:gd name="connsiteX12" fmla="*/ 1873416 w 2838601"/>
                <a:gd name="connsiteY12" fmla="*/ 1606320 h 2124953"/>
                <a:gd name="connsiteX13" fmla="*/ 2141828 w 2838601"/>
                <a:gd name="connsiteY13" fmla="*/ 1623849 h 2124953"/>
                <a:gd name="connsiteX14" fmla="*/ 2271468 w 2838601"/>
                <a:gd name="connsiteY14" fmla="*/ 1731944 h 2124953"/>
                <a:gd name="connsiteX15" fmla="*/ 2395267 w 2838601"/>
                <a:gd name="connsiteY15" fmla="*/ 1882400 h 2124953"/>
                <a:gd name="connsiteX16" fmla="*/ 2542801 w 2838601"/>
                <a:gd name="connsiteY16" fmla="*/ 2010580 h 2124953"/>
                <a:gd name="connsiteX17" fmla="*/ 2602326 w 2838601"/>
                <a:gd name="connsiteY17" fmla="*/ 2030300 h 2124953"/>
                <a:gd name="connsiteX18" fmla="*/ 2714073 w 2838601"/>
                <a:gd name="connsiteY18" fmla="*/ 1982461 h 2124953"/>
                <a:gd name="connsiteX19" fmla="*/ 2752783 w 2838601"/>
                <a:gd name="connsiteY19" fmla="*/ 1886417 h 2124953"/>
                <a:gd name="connsiteX20" fmla="*/ 2769947 w 2838601"/>
                <a:gd name="connsiteY20" fmla="*/ 1876557 h 2124953"/>
                <a:gd name="connsiteX21" fmla="*/ 2838601 w 2838601"/>
                <a:gd name="connsiteY21" fmla="*/ 1875096 h 2124953"/>
                <a:gd name="connsiteX22" fmla="*/ 2744749 w 2838601"/>
                <a:gd name="connsiteY22" fmla="*/ 2071932 h 2124953"/>
                <a:gd name="connsiteX23" fmla="*/ 2529654 w 2838601"/>
                <a:gd name="connsiteY23" fmla="*/ 2097859 h 2124953"/>
                <a:gd name="connsiteX24" fmla="*/ 2368607 w 2838601"/>
                <a:gd name="connsiteY24" fmla="*/ 1978809 h 2124953"/>
                <a:gd name="connsiteX25" fmla="*/ 2225455 w 2838601"/>
                <a:gd name="connsiteY25" fmla="*/ 1810824 h 2124953"/>
                <a:gd name="connsiteX26" fmla="*/ 2117360 w 2838601"/>
                <a:gd name="connsiteY26" fmla="*/ 1712224 h 2124953"/>
                <a:gd name="connsiteX27" fmla="*/ 1858809 w 2838601"/>
                <a:gd name="connsiteY27" fmla="*/ 1723545 h 2124953"/>
                <a:gd name="connsiteX28" fmla="*/ 1723325 w 2838601"/>
                <a:gd name="connsiteY28" fmla="*/ 1865236 h 2124953"/>
                <a:gd name="connsiteX29" fmla="*/ 1591493 w 2838601"/>
                <a:gd name="connsiteY29" fmla="*/ 2014597 h 2124953"/>
                <a:gd name="connsiteX30" fmla="*/ 1369460 w 2838601"/>
                <a:gd name="connsiteY30" fmla="*/ 2123057 h 2124953"/>
                <a:gd name="connsiteX31" fmla="*/ 1088268 w 2838601"/>
                <a:gd name="connsiteY31" fmla="*/ 1993782 h 2124953"/>
                <a:gd name="connsiteX32" fmla="*/ 999162 w 2838601"/>
                <a:gd name="connsiteY32" fmla="*/ 1751299 h 2124953"/>
                <a:gd name="connsiteX33" fmla="*/ 1051384 w 2838601"/>
                <a:gd name="connsiteY33" fmla="*/ 1392686 h 2124953"/>
                <a:gd name="connsiteX34" fmla="*/ 1246027 w 2838601"/>
                <a:gd name="connsiteY34" fmla="*/ 1015815 h 2124953"/>
                <a:gd name="connsiteX35" fmla="*/ 1431176 w 2838601"/>
                <a:gd name="connsiteY35" fmla="*/ 723667 h 2124953"/>
                <a:gd name="connsiteX36" fmla="*/ 1566087 w 2838601"/>
                <a:gd name="connsiteY36" fmla="*/ 400163 h 2124953"/>
                <a:gd name="connsiteX37" fmla="*/ 0 w 2838601"/>
                <a:gd name="connsiteY37" fmla="*/ 73441 h 2124953"/>
                <a:gd name="connsiteX0" fmla="*/ 0 w 2825112"/>
                <a:gd name="connsiteY0" fmla="*/ 53208 h 2124953"/>
                <a:gd name="connsiteX1" fmla="*/ 48677 w 2825112"/>
                <a:gd name="connsiteY1" fmla="*/ 0 h 2124953"/>
                <a:gd name="connsiteX2" fmla="*/ 1647798 w 2825112"/>
                <a:gd name="connsiteY2" fmla="*/ 281765 h 2124953"/>
                <a:gd name="connsiteX3" fmla="*/ 1603932 w 2825112"/>
                <a:gd name="connsiteY3" fmla="*/ 520258 h 2124953"/>
                <a:gd name="connsiteX4" fmla="*/ 1442885 w 2825112"/>
                <a:gd name="connsiteY4" fmla="*/ 848926 h 2124953"/>
                <a:gd name="connsiteX5" fmla="*/ 1262849 w 2825112"/>
                <a:gd name="connsiteY5" fmla="*/ 1121719 h 2124953"/>
                <a:gd name="connsiteX6" fmla="*/ 1079160 w 2825112"/>
                <a:gd name="connsiteY6" fmla="*/ 1525979 h 2124953"/>
                <a:gd name="connsiteX7" fmla="*/ 1093403 w 2825112"/>
                <a:gd name="connsiteY7" fmla="*/ 1835657 h 2124953"/>
                <a:gd name="connsiteX8" fmla="*/ 1224139 w 2825112"/>
                <a:gd name="connsiteY8" fmla="*/ 2003276 h 2124953"/>
                <a:gd name="connsiteX9" fmla="*/ 1430835 w 2825112"/>
                <a:gd name="connsiteY9" fmla="*/ 2008389 h 2124953"/>
                <a:gd name="connsiteX10" fmla="*/ 1565222 w 2825112"/>
                <a:gd name="connsiteY10" fmla="*/ 1890069 h 2124953"/>
                <a:gd name="connsiteX11" fmla="*/ 1704358 w 2825112"/>
                <a:gd name="connsiteY11" fmla="*/ 1726101 h 2124953"/>
                <a:gd name="connsiteX12" fmla="*/ 1859927 w 2825112"/>
                <a:gd name="connsiteY12" fmla="*/ 1606320 h 2124953"/>
                <a:gd name="connsiteX13" fmla="*/ 2128339 w 2825112"/>
                <a:gd name="connsiteY13" fmla="*/ 1623849 h 2124953"/>
                <a:gd name="connsiteX14" fmla="*/ 2257979 w 2825112"/>
                <a:gd name="connsiteY14" fmla="*/ 1731944 h 2124953"/>
                <a:gd name="connsiteX15" fmla="*/ 2381778 w 2825112"/>
                <a:gd name="connsiteY15" fmla="*/ 1882400 h 2124953"/>
                <a:gd name="connsiteX16" fmla="*/ 2529312 w 2825112"/>
                <a:gd name="connsiteY16" fmla="*/ 2010580 h 2124953"/>
                <a:gd name="connsiteX17" fmla="*/ 2588837 w 2825112"/>
                <a:gd name="connsiteY17" fmla="*/ 2030300 h 2124953"/>
                <a:gd name="connsiteX18" fmla="*/ 2700584 w 2825112"/>
                <a:gd name="connsiteY18" fmla="*/ 1982461 h 2124953"/>
                <a:gd name="connsiteX19" fmla="*/ 2739294 w 2825112"/>
                <a:gd name="connsiteY19" fmla="*/ 1886417 h 2124953"/>
                <a:gd name="connsiteX20" fmla="*/ 2756458 w 2825112"/>
                <a:gd name="connsiteY20" fmla="*/ 1876557 h 2124953"/>
                <a:gd name="connsiteX21" fmla="*/ 2825112 w 2825112"/>
                <a:gd name="connsiteY21" fmla="*/ 1875096 h 2124953"/>
                <a:gd name="connsiteX22" fmla="*/ 2731260 w 2825112"/>
                <a:gd name="connsiteY22" fmla="*/ 2071932 h 2124953"/>
                <a:gd name="connsiteX23" fmla="*/ 2516165 w 2825112"/>
                <a:gd name="connsiteY23" fmla="*/ 2097859 h 2124953"/>
                <a:gd name="connsiteX24" fmla="*/ 2355118 w 2825112"/>
                <a:gd name="connsiteY24" fmla="*/ 1978809 h 2124953"/>
                <a:gd name="connsiteX25" fmla="*/ 2211966 w 2825112"/>
                <a:gd name="connsiteY25" fmla="*/ 1810824 h 2124953"/>
                <a:gd name="connsiteX26" fmla="*/ 2103871 w 2825112"/>
                <a:gd name="connsiteY26" fmla="*/ 1712224 h 2124953"/>
                <a:gd name="connsiteX27" fmla="*/ 1845320 w 2825112"/>
                <a:gd name="connsiteY27" fmla="*/ 1723545 h 2124953"/>
                <a:gd name="connsiteX28" fmla="*/ 1709836 w 2825112"/>
                <a:gd name="connsiteY28" fmla="*/ 1865236 h 2124953"/>
                <a:gd name="connsiteX29" fmla="*/ 1578004 w 2825112"/>
                <a:gd name="connsiteY29" fmla="*/ 2014597 h 2124953"/>
                <a:gd name="connsiteX30" fmla="*/ 1355971 w 2825112"/>
                <a:gd name="connsiteY30" fmla="*/ 2123057 h 2124953"/>
                <a:gd name="connsiteX31" fmla="*/ 1074779 w 2825112"/>
                <a:gd name="connsiteY31" fmla="*/ 1993782 h 2124953"/>
                <a:gd name="connsiteX32" fmla="*/ 985673 w 2825112"/>
                <a:gd name="connsiteY32" fmla="*/ 1751299 h 2124953"/>
                <a:gd name="connsiteX33" fmla="*/ 1037895 w 2825112"/>
                <a:gd name="connsiteY33" fmla="*/ 1392686 h 2124953"/>
                <a:gd name="connsiteX34" fmla="*/ 1232538 w 2825112"/>
                <a:gd name="connsiteY34" fmla="*/ 1015815 h 2124953"/>
                <a:gd name="connsiteX35" fmla="*/ 1417687 w 2825112"/>
                <a:gd name="connsiteY35" fmla="*/ 723667 h 2124953"/>
                <a:gd name="connsiteX36" fmla="*/ 1552598 w 2825112"/>
                <a:gd name="connsiteY36" fmla="*/ 400163 h 2124953"/>
                <a:gd name="connsiteX37" fmla="*/ 0 w 2825112"/>
                <a:gd name="connsiteY37" fmla="*/ 53208 h 2124953"/>
                <a:gd name="connsiteX0" fmla="*/ 0 w 2845345"/>
                <a:gd name="connsiteY0" fmla="*/ 59952 h 2124953"/>
                <a:gd name="connsiteX1" fmla="*/ 68910 w 2845345"/>
                <a:gd name="connsiteY1" fmla="*/ 0 h 2124953"/>
                <a:gd name="connsiteX2" fmla="*/ 1668031 w 2845345"/>
                <a:gd name="connsiteY2" fmla="*/ 281765 h 2124953"/>
                <a:gd name="connsiteX3" fmla="*/ 1624165 w 2845345"/>
                <a:gd name="connsiteY3" fmla="*/ 520258 h 2124953"/>
                <a:gd name="connsiteX4" fmla="*/ 1463118 w 2845345"/>
                <a:gd name="connsiteY4" fmla="*/ 848926 h 2124953"/>
                <a:gd name="connsiteX5" fmla="*/ 1283082 w 2845345"/>
                <a:gd name="connsiteY5" fmla="*/ 1121719 h 2124953"/>
                <a:gd name="connsiteX6" fmla="*/ 1099393 w 2845345"/>
                <a:gd name="connsiteY6" fmla="*/ 1525979 h 2124953"/>
                <a:gd name="connsiteX7" fmla="*/ 1113636 w 2845345"/>
                <a:gd name="connsiteY7" fmla="*/ 1835657 h 2124953"/>
                <a:gd name="connsiteX8" fmla="*/ 1244372 w 2845345"/>
                <a:gd name="connsiteY8" fmla="*/ 2003276 h 2124953"/>
                <a:gd name="connsiteX9" fmla="*/ 1451068 w 2845345"/>
                <a:gd name="connsiteY9" fmla="*/ 2008389 h 2124953"/>
                <a:gd name="connsiteX10" fmla="*/ 1585455 w 2845345"/>
                <a:gd name="connsiteY10" fmla="*/ 1890069 h 2124953"/>
                <a:gd name="connsiteX11" fmla="*/ 1724591 w 2845345"/>
                <a:gd name="connsiteY11" fmla="*/ 1726101 h 2124953"/>
                <a:gd name="connsiteX12" fmla="*/ 1880160 w 2845345"/>
                <a:gd name="connsiteY12" fmla="*/ 1606320 h 2124953"/>
                <a:gd name="connsiteX13" fmla="*/ 2148572 w 2845345"/>
                <a:gd name="connsiteY13" fmla="*/ 1623849 h 2124953"/>
                <a:gd name="connsiteX14" fmla="*/ 2278212 w 2845345"/>
                <a:gd name="connsiteY14" fmla="*/ 1731944 h 2124953"/>
                <a:gd name="connsiteX15" fmla="*/ 2402011 w 2845345"/>
                <a:gd name="connsiteY15" fmla="*/ 1882400 h 2124953"/>
                <a:gd name="connsiteX16" fmla="*/ 2549545 w 2845345"/>
                <a:gd name="connsiteY16" fmla="*/ 2010580 h 2124953"/>
                <a:gd name="connsiteX17" fmla="*/ 2609070 w 2845345"/>
                <a:gd name="connsiteY17" fmla="*/ 2030300 h 2124953"/>
                <a:gd name="connsiteX18" fmla="*/ 2720817 w 2845345"/>
                <a:gd name="connsiteY18" fmla="*/ 1982461 h 2124953"/>
                <a:gd name="connsiteX19" fmla="*/ 2759527 w 2845345"/>
                <a:gd name="connsiteY19" fmla="*/ 1886417 h 2124953"/>
                <a:gd name="connsiteX20" fmla="*/ 2776691 w 2845345"/>
                <a:gd name="connsiteY20" fmla="*/ 1876557 h 2124953"/>
                <a:gd name="connsiteX21" fmla="*/ 2845345 w 2845345"/>
                <a:gd name="connsiteY21" fmla="*/ 1875096 h 2124953"/>
                <a:gd name="connsiteX22" fmla="*/ 2751493 w 2845345"/>
                <a:gd name="connsiteY22" fmla="*/ 2071932 h 2124953"/>
                <a:gd name="connsiteX23" fmla="*/ 2536398 w 2845345"/>
                <a:gd name="connsiteY23" fmla="*/ 2097859 h 2124953"/>
                <a:gd name="connsiteX24" fmla="*/ 2375351 w 2845345"/>
                <a:gd name="connsiteY24" fmla="*/ 1978809 h 2124953"/>
                <a:gd name="connsiteX25" fmla="*/ 2232199 w 2845345"/>
                <a:gd name="connsiteY25" fmla="*/ 1810824 h 2124953"/>
                <a:gd name="connsiteX26" fmla="*/ 2124104 w 2845345"/>
                <a:gd name="connsiteY26" fmla="*/ 1712224 h 2124953"/>
                <a:gd name="connsiteX27" fmla="*/ 1865553 w 2845345"/>
                <a:gd name="connsiteY27" fmla="*/ 1723545 h 2124953"/>
                <a:gd name="connsiteX28" fmla="*/ 1730069 w 2845345"/>
                <a:gd name="connsiteY28" fmla="*/ 1865236 h 2124953"/>
                <a:gd name="connsiteX29" fmla="*/ 1598237 w 2845345"/>
                <a:gd name="connsiteY29" fmla="*/ 2014597 h 2124953"/>
                <a:gd name="connsiteX30" fmla="*/ 1376204 w 2845345"/>
                <a:gd name="connsiteY30" fmla="*/ 2123057 h 2124953"/>
                <a:gd name="connsiteX31" fmla="*/ 1095012 w 2845345"/>
                <a:gd name="connsiteY31" fmla="*/ 1993782 h 2124953"/>
                <a:gd name="connsiteX32" fmla="*/ 1005906 w 2845345"/>
                <a:gd name="connsiteY32" fmla="*/ 1751299 h 2124953"/>
                <a:gd name="connsiteX33" fmla="*/ 1058128 w 2845345"/>
                <a:gd name="connsiteY33" fmla="*/ 1392686 h 2124953"/>
                <a:gd name="connsiteX34" fmla="*/ 1252771 w 2845345"/>
                <a:gd name="connsiteY34" fmla="*/ 1015815 h 2124953"/>
                <a:gd name="connsiteX35" fmla="*/ 1437920 w 2845345"/>
                <a:gd name="connsiteY35" fmla="*/ 723667 h 2124953"/>
                <a:gd name="connsiteX36" fmla="*/ 1572831 w 2845345"/>
                <a:gd name="connsiteY36" fmla="*/ 400163 h 2124953"/>
                <a:gd name="connsiteX37" fmla="*/ 0 w 2845345"/>
                <a:gd name="connsiteY37" fmla="*/ 59952 h 2124953"/>
                <a:gd name="connsiteX0" fmla="*/ 0 w 2955074"/>
                <a:gd name="connsiteY0" fmla="*/ 5763 h 2202439"/>
                <a:gd name="connsiteX1" fmla="*/ 178639 w 2955074"/>
                <a:gd name="connsiteY1" fmla="*/ 77486 h 2202439"/>
                <a:gd name="connsiteX2" fmla="*/ 1777760 w 2955074"/>
                <a:gd name="connsiteY2" fmla="*/ 359251 h 2202439"/>
                <a:gd name="connsiteX3" fmla="*/ 1733894 w 2955074"/>
                <a:gd name="connsiteY3" fmla="*/ 597744 h 2202439"/>
                <a:gd name="connsiteX4" fmla="*/ 1572847 w 2955074"/>
                <a:gd name="connsiteY4" fmla="*/ 926412 h 2202439"/>
                <a:gd name="connsiteX5" fmla="*/ 1392811 w 2955074"/>
                <a:gd name="connsiteY5" fmla="*/ 1199205 h 2202439"/>
                <a:gd name="connsiteX6" fmla="*/ 1209122 w 2955074"/>
                <a:gd name="connsiteY6" fmla="*/ 1603465 h 2202439"/>
                <a:gd name="connsiteX7" fmla="*/ 1223365 w 2955074"/>
                <a:gd name="connsiteY7" fmla="*/ 1913143 h 2202439"/>
                <a:gd name="connsiteX8" fmla="*/ 1354101 w 2955074"/>
                <a:gd name="connsiteY8" fmla="*/ 2080762 h 2202439"/>
                <a:gd name="connsiteX9" fmla="*/ 1560797 w 2955074"/>
                <a:gd name="connsiteY9" fmla="*/ 2085875 h 2202439"/>
                <a:gd name="connsiteX10" fmla="*/ 1695184 w 2955074"/>
                <a:gd name="connsiteY10" fmla="*/ 1967555 h 2202439"/>
                <a:gd name="connsiteX11" fmla="*/ 1834320 w 2955074"/>
                <a:gd name="connsiteY11" fmla="*/ 1803587 h 2202439"/>
                <a:gd name="connsiteX12" fmla="*/ 1989889 w 2955074"/>
                <a:gd name="connsiteY12" fmla="*/ 1683806 h 2202439"/>
                <a:gd name="connsiteX13" fmla="*/ 2258301 w 2955074"/>
                <a:gd name="connsiteY13" fmla="*/ 1701335 h 2202439"/>
                <a:gd name="connsiteX14" fmla="*/ 2387941 w 2955074"/>
                <a:gd name="connsiteY14" fmla="*/ 1809430 h 2202439"/>
                <a:gd name="connsiteX15" fmla="*/ 2511740 w 2955074"/>
                <a:gd name="connsiteY15" fmla="*/ 1959886 h 2202439"/>
                <a:gd name="connsiteX16" fmla="*/ 2659274 w 2955074"/>
                <a:gd name="connsiteY16" fmla="*/ 2088066 h 2202439"/>
                <a:gd name="connsiteX17" fmla="*/ 2718799 w 2955074"/>
                <a:gd name="connsiteY17" fmla="*/ 2107786 h 2202439"/>
                <a:gd name="connsiteX18" fmla="*/ 2830546 w 2955074"/>
                <a:gd name="connsiteY18" fmla="*/ 2059947 h 2202439"/>
                <a:gd name="connsiteX19" fmla="*/ 2869256 w 2955074"/>
                <a:gd name="connsiteY19" fmla="*/ 1963903 h 2202439"/>
                <a:gd name="connsiteX20" fmla="*/ 2886420 w 2955074"/>
                <a:gd name="connsiteY20" fmla="*/ 1954043 h 2202439"/>
                <a:gd name="connsiteX21" fmla="*/ 2955074 w 2955074"/>
                <a:gd name="connsiteY21" fmla="*/ 1952582 h 2202439"/>
                <a:gd name="connsiteX22" fmla="*/ 2861222 w 2955074"/>
                <a:gd name="connsiteY22" fmla="*/ 2149418 h 2202439"/>
                <a:gd name="connsiteX23" fmla="*/ 2646127 w 2955074"/>
                <a:gd name="connsiteY23" fmla="*/ 2175345 h 2202439"/>
                <a:gd name="connsiteX24" fmla="*/ 2485080 w 2955074"/>
                <a:gd name="connsiteY24" fmla="*/ 2056295 h 2202439"/>
                <a:gd name="connsiteX25" fmla="*/ 2341928 w 2955074"/>
                <a:gd name="connsiteY25" fmla="*/ 1888310 h 2202439"/>
                <a:gd name="connsiteX26" fmla="*/ 2233833 w 2955074"/>
                <a:gd name="connsiteY26" fmla="*/ 1789710 h 2202439"/>
                <a:gd name="connsiteX27" fmla="*/ 1975282 w 2955074"/>
                <a:gd name="connsiteY27" fmla="*/ 1801031 h 2202439"/>
                <a:gd name="connsiteX28" fmla="*/ 1839798 w 2955074"/>
                <a:gd name="connsiteY28" fmla="*/ 1942722 h 2202439"/>
                <a:gd name="connsiteX29" fmla="*/ 1707966 w 2955074"/>
                <a:gd name="connsiteY29" fmla="*/ 2092083 h 2202439"/>
                <a:gd name="connsiteX30" fmla="*/ 1485933 w 2955074"/>
                <a:gd name="connsiteY30" fmla="*/ 2200543 h 2202439"/>
                <a:gd name="connsiteX31" fmla="*/ 1204741 w 2955074"/>
                <a:gd name="connsiteY31" fmla="*/ 2071268 h 2202439"/>
                <a:gd name="connsiteX32" fmla="*/ 1115635 w 2955074"/>
                <a:gd name="connsiteY32" fmla="*/ 1828785 h 2202439"/>
                <a:gd name="connsiteX33" fmla="*/ 1167857 w 2955074"/>
                <a:gd name="connsiteY33" fmla="*/ 1470172 h 2202439"/>
                <a:gd name="connsiteX34" fmla="*/ 1362500 w 2955074"/>
                <a:gd name="connsiteY34" fmla="*/ 1093301 h 2202439"/>
                <a:gd name="connsiteX35" fmla="*/ 1547649 w 2955074"/>
                <a:gd name="connsiteY35" fmla="*/ 801153 h 2202439"/>
                <a:gd name="connsiteX36" fmla="*/ 1682560 w 2955074"/>
                <a:gd name="connsiteY36" fmla="*/ 477649 h 2202439"/>
                <a:gd name="connsiteX37" fmla="*/ 0 w 2955074"/>
                <a:gd name="connsiteY37" fmla="*/ 5763 h 2202439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52637 h 2249313"/>
                <a:gd name="connsiteX1" fmla="*/ 54280 w 2955074"/>
                <a:gd name="connsiteY1" fmla="*/ 0 h 2249313"/>
                <a:gd name="connsiteX2" fmla="*/ 1777760 w 2955074"/>
                <a:gd name="connsiteY2" fmla="*/ 406125 h 2249313"/>
                <a:gd name="connsiteX3" fmla="*/ 1733894 w 2955074"/>
                <a:gd name="connsiteY3" fmla="*/ 644618 h 2249313"/>
                <a:gd name="connsiteX4" fmla="*/ 1572847 w 2955074"/>
                <a:gd name="connsiteY4" fmla="*/ 973286 h 2249313"/>
                <a:gd name="connsiteX5" fmla="*/ 1392811 w 2955074"/>
                <a:gd name="connsiteY5" fmla="*/ 1246079 h 2249313"/>
                <a:gd name="connsiteX6" fmla="*/ 1209122 w 2955074"/>
                <a:gd name="connsiteY6" fmla="*/ 1650339 h 2249313"/>
                <a:gd name="connsiteX7" fmla="*/ 1223365 w 2955074"/>
                <a:gd name="connsiteY7" fmla="*/ 1960017 h 2249313"/>
                <a:gd name="connsiteX8" fmla="*/ 1354101 w 2955074"/>
                <a:gd name="connsiteY8" fmla="*/ 2127636 h 2249313"/>
                <a:gd name="connsiteX9" fmla="*/ 1560797 w 2955074"/>
                <a:gd name="connsiteY9" fmla="*/ 2132749 h 2249313"/>
                <a:gd name="connsiteX10" fmla="*/ 1695184 w 2955074"/>
                <a:gd name="connsiteY10" fmla="*/ 2014429 h 2249313"/>
                <a:gd name="connsiteX11" fmla="*/ 1834320 w 2955074"/>
                <a:gd name="connsiteY11" fmla="*/ 1850461 h 2249313"/>
                <a:gd name="connsiteX12" fmla="*/ 1989889 w 2955074"/>
                <a:gd name="connsiteY12" fmla="*/ 1730680 h 2249313"/>
                <a:gd name="connsiteX13" fmla="*/ 2258301 w 2955074"/>
                <a:gd name="connsiteY13" fmla="*/ 1748209 h 2249313"/>
                <a:gd name="connsiteX14" fmla="*/ 2387941 w 2955074"/>
                <a:gd name="connsiteY14" fmla="*/ 1856304 h 2249313"/>
                <a:gd name="connsiteX15" fmla="*/ 2511740 w 2955074"/>
                <a:gd name="connsiteY15" fmla="*/ 2006760 h 2249313"/>
                <a:gd name="connsiteX16" fmla="*/ 2659274 w 2955074"/>
                <a:gd name="connsiteY16" fmla="*/ 2134940 h 2249313"/>
                <a:gd name="connsiteX17" fmla="*/ 2718799 w 2955074"/>
                <a:gd name="connsiteY17" fmla="*/ 2154660 h 2249313"/>
                <a:gd name="connsiteX18" fmla="*/ 2830546 w 2955074"/>
                <a:gd name="connsiteY18" fmla="*/ 2106821 h 2249313"/>
                <a:gd name="connsiteX19" fmla="*/ 2869256 w 2955074"/>
                <a:gd name="connsiteY19" fmla="*/ 2010777 h 2249313"/>
                <a:gd name="connsiteX20" fmla="*/ 2886420 w 2955074"/>
                <a:gd name="connsiteY20" fmla="*/ 2000917 h 2249313"/>
                <a:gd name="connsiteX21" fmla="*/ 2955074 w 2955074"/>
                <a:gd name="connsiteY21" fmla="*/ 1999456 h 2249313"/>
                <a:gd name="connsiteX22" fmla="*/ 2861222 w 2955074"/>
                <a:gd name="connsiteY22" fmla="*/ 2196292 h 2249313"/>
                <a:gd name="connsiteX23" fmla="*/ 2646127 w 2955074"/>
                <a:gd name="connsiteY23" fmla="*/ 2222219 h 2249313"/>
                <a:gd name="connsiteX24" fmla="*/ 2485080 w 2955074"/>
                <a:gd name="connsiteY24" fmla="*/ 2103169 h 2249313"/>
                <a:gd name="connsiteX25" fmla="*/ 2341928 w 2955074"/>
                <a:gd name="connsiteY25" fmla="*/ 1935184 h 2249313"/>
                <a:gd name="connsiteX26" fmla="*/ 2233833 w 2955074"/>
                <a:gd name="connsiteY26" fmla="*/ 1836584 h 2249313"/>
                <a:gd name="connsiteX27" fmla="*/ 1975282 w 2955074"/>
                <a:gd name="connsiteY27" fmla="*/ 1847905 h 2249313"/>
                <a:gd name="connsiteX28" fmla="*/ 1839798 w 2955074"/>
                <a:gd name="connsiteY28" fmla="*/ 1989596 h 2249313"/>
                <a:gd name="connsiteX29" fmla="*/ 1707966 w 2955074"/>
                <a:gd name="connsiteY29" fmla="*/ 2138957 h 2249313"/>
                <a:gd name="connsiteX30" fmla="*/ 1485933 w 2955074"/>
                <a:gd name="connsiteY30" fmla="*/ 2247417 h 2249313"/>
                <a:gd name="connsiteX31" fmla="*/ 1204741 w 2955074"/>
                <a:gd name="connsiteY31" fmla="*/ 2118142 h 2249313"/>
                <a:gd name="connsiteX32" fmla="*/ 1115635 w 2955074"/>
                <a:gd name="connsiteY32" fmla="*/ 1875659 h 2249313"/>
                <a:gd name="connsiteX33" fmla="*/ 1167857 w 2955074"/>
                <a:gd name="connsiteY33" fmla="*/ 1517046 h 2249313"/>
                <a:gd name="connsiteX34" fmla="*/ 1362500 w 2955074"/>
                <a:gd name="connsiteY34" fmla="*/ 1140175 h 2249313"/>
                <a:gd name="connsiteX35" fmla="*/ 1547649 w 2955074"/>
                <a:gd name="connsiteY35" fmla="*/ 848027 h 2249313"/>
                <a:gd name="connsiteX36" fmla="*/ 1682560 w 2955074"/>
                <a:gd name="connsiteY36" fmla="*/ 524523 h 2249313"/>
                <a:gd name="connsiteX37" fmla="*/ 0 w 2955074"/>
                <a:gd name="connsiteY37" fmla="*/ 52637 h 2249313"/>
                <a:gd name="connsiteX0" fmla="*/ 0 w 2955074"/>
                <a:gd name="connsiteY0" fmla="*/ 67267 h 2263943"/>
                <a:gd name="connsiteX1" fmla="*/ 54280 w 2955074"/>
                <a:gd name="connsiteY1" fmla="*/ 0 h 2263943"/>
                <a:gd name="connsiteX2" fmla="*/ 1777760 w 2955074"/>
                <a:gd name="connsiteY2" fmla="*/ 420755 h 2263943"/>
                <a:gd name="connsiteX3" fmla="*/ 1733894 w 2955074"/>
                <a:gd name="connsiteY3" fmla="*/ 659248 h 2263943"/>
                <a:gd name="connsiteX4" fmla="*/ 1572847 w 2955074"/>
                <a:gd name="connsiteY4" fmla="*/ 987916 h 2263943"/>
                <a:gd name="connsiteX5" fmla="*/ 1392811 w 2955074"/>
                <a:gd name="connsiteY5" fmla="*/ 1260709 h 2263943"/>
                <a:gd name="connsiteX6" fmla="*/ 1209122 w 2955074"/>
                <a:gd name="connsiteY6" fmla="*/ 1664969 h 2263943"/>
                <a:gd name="connsiteX7" fmla="*/ 1223365 w 2955074"/>
                <a:gd name="connsiteY7" fmla="*/ 1974647 h 2263943"/>
                <a:gd name="connsiteX8" fmla="*/ 1354101 w 2955074"/>
                <a:gd name="connsiteY8" fmla="*/ 2142266 h 2263943"/>
                <a:gd name="connsiteX9" fmla="*/ 1560797 w 2955074"/>
                <a:gd name="connsiteY9" fmla="*/ 2147379 h 2263943"/>
                <a:gd name="connsiteX10" fmla="*/ 1695184 w 2955074"/>
                <a:gd name="connsiteY10" fmla="*/ 2029059 h 2263943"/>
                <a:gd name="connsiteX11" fmla="*/ 1834320 w 2955074"/>
                <a:gd name="connsiteY11" fmla="*/ 1865091 h 2263943"/>
                <a:gd name="connsiteX12" fmla="*/ 1989889 w 2955074"/>
                <a:gd name="connsiteY12" fmla="*/ 1745310 h 2263943"/>
                <a:gd name="connsiteX13" fmla="*/ 2258301 w 2955074"/>
                <a:gd name="connsiteY13" fmla="*/ 1762839 h 2263943"/>
                <a:gd name="connsiteX14" fmla="*/ 2387941 w 2955074"/>
                <a:gd name="connsiteY14" fmla="*/ 1870934 h 2263943"/>
                <a:gd name="connsiteX15" fmla="*/ 2511740 w 2955074"/>
                <a:gd name="connsiteY15" fmla="*/ 2021390 h 2263943"/>
                <a:gd name="connsiteX16" fmla="*/ 2659274 w 2955074"/>
                <a:gd name="connsiteY16" fmla="*/ 2149570 h 2263943"/>
                <a:gd name="connsiteX17" fmla="*/ 2718799 w 2955074"/>
                <a:gd name="connsiteY17" fmla="*/ 2169290 h 2263943"/>
                <a:gd name="connsiteX18" fmla="*/ 2830546 w 2955074"/>
                <a:gd name="connsiteY18" fmla="*/ 2121451 h 2263943"/>
                <a:gd name="connsiteX19" fmla="*/ 2869256 w 2955074"/>
                <a:gd name="connsiteY19" fmla="*/ 2025407 h 2263943"/>
                <a:gd name="connsiteX20" fmla="*/ 2886420 w 2955074"/>
                <a:gd name="connsiteY20" fmla="*/ 2015547 h 2263943"/>
                <a:gd name="connsiteX21" fmla="*/ 2955074 w 2955074"/>
                <a:gd name="connsiteY21" fmla="*/ 2014086 h 2263943"/>
                <a:gd name="connsiteX22" fmla="*/ 2861222 w 2955074"/>
                <a:gd name="connsiteY22" fmla="*/ 2210922 h 2263943"/>
                <a:gd name="connsiteX23" fmla="*/ 2646127 w 2955074"/>
                <a:gd name="connsiteY23" fmla="*/ 2236849 h 2263943"/>
                <a:gd name="connsiteX24" fmla="*/ 2485080 w 2955074"/>
                <a:gd name="connsiteY24" fmla="*/ 2117799 h 2263943"/>
                <a:gd name="connsiteX25" fmla="*/ 2341928 w 2955074"/>
                <a:gd name="connsiteY25" fmla="*/ 1949814 h 2263943"/>
                <a:gd name="connsiteX26" fmla="*/ 2233833 w 2955074"/>
                <a:gd name="connsiteY26" fmla="*/ 1851214 h 2263943"/>
                <a:gd name="connsiteX27" fmla="*/ 1975282 w 2955074"/>
                <a:gd name="connsiteY27" fmla="*/ 1862535 h 2263943"/>
                <a:gd name="connsiteX28" fmla="*/ 1839798 w 2955074"/>
                <a:gd name="connsiteY28" fmla="*/ 2004226 h 2263943"/>
                <a:gd name="connsiteX29" fmla="*/ 1707966 w 2955074"/>
                <a:gd name="connsiteY29" fmla="*/ 2153587 h 2263943"/>
                <a:gd name="connsiteX30" fmla="*/ 1485933 w 2955074"/>
                <a:gd name="connsiteY30" fmla="*/ 2262047 h 2263943"/>
                <a:gd name="connsiteX31" fmla="*/ 1204741 w 2955074"/>
                <a:gd name="connsiteY31" fmla="*/ 2132772 h 2263943"/>
                <a:gd name="connsiteX32" fmla="*/ 1115635 w 2955074"/>
                <a:gd name="connsiteY32" fmla="*/ 1890289 h 2263943"/>
                <a:gd name="connsiteX33" fmla="*/ 1167857 w 2955074"/>
                <a:gd name="connsiteY33" fmla="*/ 1531676 h 2263943"/>
                <a:gd name="connsiteX34" fmla="*/ 1362500 w 2955074"/>
                <a:gd name="connsiteY34" fmla="*/ 1154805 h 2263943"/>
                <a:gd name="connsiteX35" fmla="*/ 1547649 w 2955074"/>
                <a:gd name="connsiteY35" fmla="*/ 862657 h 2263943"/>
                <a:gd name="connsiteX36" fmla="*/ 1682560 w 2955074"/>
                <a:gd name="connsiteY36" fmla="*/ 539153 h 2263943"/>
                <a:gd name="connsiteX37" fmla="*/ 0 w 2955074"/>
                <a:gd name="connsiteY37" fmla="*/ 67267 h 2263943"/>
                <a:gd name="connsiteX0" fmla="*/ 0 w 2955074"/>
                <a:gd name="connsiteY0" fmla="*/ 67267 h 2263943"/>
                <a:gd name="connsiteX1" fmla="*/ 54280 w 2955074"/>
                <a:gd name="connsiteY1" fmla="*/ 0 h 2263943"/>
                <a:gd name="connsiteX2" fmla="*/ 1777760 w 2955074"/>
                <a:gd name="connsiteY2" fmla="*/ 420755 h 2263943"/>
                <a:gd name="connsiteX3" fmla="*/ 1733894 w 2955074"/>
                <a:gd name="connsiteY3" fmla="*/ 659248 h 2263943"/>
                <a:gd name="connsiteX4" fmla="*/ 1572847 w 2955074"/>
                <a:gd name="connsiteY4" fmla="*/ 987916 h 2263943"/>
                <a:gd name="connsiteX5" fmla="*/ 1392811 w 2955074"/>
                <a:gd name="connsiteY5" fmla="*/ 1260709 h 2263943"/>
                <a:gd name="connsiteX6" fmla="*/ 1209122 w 2955074"/>
                <a:gd name="connsiteY6" fmla="*/ 1664969 h 2263943"/>
                <a:gd name="connsiteX7" fmla="*/ 1223365 w 2955074"/>
                <a:gd name="connsiteY7" fmla="*/ 1974647 h 2263943"/>
                <a:gd name="connsiteX8" fmla="*/ 1354101 w 2955074"/>
                <a:gd name="connsiteY8" fmla="*/ 2142266 h 2263943"/>
                <a:gd name="connsiteX9" fmla="*/ 1560797 w 2955074"/>
                <a:gd name="connsiteY9" fmla="*/ 2147379 h 2263943"/>
                <a:gd name="connsiteX10" fmla="*/ 1695184 w 2955074"/>
                <a:gd name="connsiteY10" fmla="*/ 2029059 h 2263943"/>
                <a:gd name="connsiteX11" fmla="*/ 1834320 w 2955074"/>
                <a:gd name="connsiteY11" fmla="*/ 1865091 h 2263943"/>
                <a:gd name="connsiteX12" fmla="*/ 1989889 w 2955074"/>
                <a:gd name="connsiteY12" fmla="*/ 1745310 h 2263943"/>
                <a:gd name="connsiteX13" fmla="*/ 2258301 w 2955074"/>
                <a:gd name="connsiteY13" fmla="*/ 1762839 h 2263943"/>
                <a:gd name="connsiteX14" fmla="*/ 2387941 w 2955074"/>
                <a:gd name="connsiteY14" fmla="*/ 1870934 h 2263943"/>
                <a:gd name="connsiteX15" fmla="*/ 2511740 w 2955074"/>
                <a:gd name="connsiteY15" fmla="*/ 2021390 h 2263943"/>
                <a:gd name="connsiteX16" fmla="*/ 2659274 w 2955074"/>
                <a:gd name="connsiteY16" fmla="*/ 2149570 h 2263943"/>
                <a:gd name="connsiteX17" fmla="*/ 2718799 w 2955074"/>
                <a:gd name="connsiteY17" fmla="*/ 2169290 h 2263943"/>
                <a:gd name="connsiteX18" fmla="*/ 2830546 w 2955074"/>
                <a:gd name="connsiteY18" fmla="*/ 2121451 h 2263943"/>
                <a:gd name="connsiteX19" fmla="*/ 2869256 w 2955074"/>
                <a:gd name="connsiteY19" fmla="*/ 2025407 h 2263943"/>
                <a:gd name="connsiteX20" fmla="*/ 2886420 w 2955074"/>
                <a:gd name="connsiteY20" fmla="*/ 2015547 h 2263943"/>
                <a:gd name="connsiteX21" fmla="*/ 2955074 w 2955074"/>
                <a:gd name="connsiteY21" fmla="*/ 2014086 h 2263943"/>
                <a:gd name="connsiteX22" fmla="*/ 2861222 w 2955074"/>
                <a:gd name="connsiteY22" fmla="*/ 2210922 h 2263943"/>
                <a:gd name="connsiteX23" fmla="*/ 2646127 w 2955074"/>
                <a:gd name="connsiteY23" fmla="*/ 2236849 h 2263943"/>
                <a:gd name="connsiteX24" fmla="*/ 2485080 w 2955074"/>
                <a:gd name="connsiteY24" fmla="*/ 2117799 h 2263943"/>
                <a:gd name="connsiteX25" fmla="*/ 2341928 w 2955074"/>
                <a:gd name="connsiteY25" fmla="*/ 1949814 h 2263943"/>
                <a:gd name="connsiteX26" fmla="*/ 2233833 w 2955074"/>
                <a:gd name="connsiteY26" fmla="*/ 1851214 h 2263943"/>
                <a:gd name="connsiteX27" fmla="*/ 1975282 w 2955074"/>
                <a:gd name="connsiteY27" fmla="*/ 1862535 h 2263943"/>
                <a:gd name="connsiteX28" fmla="*/ 1839798 w 2955074"/>
                <a:gd name="connsiteY28" fmla="*/ 2004226 h 2263943"/>
                <a:gd name="connsiteX29" fmla="*/ 1707966 w 2955074"/>
                <a:gd name="connsiteY29" fmla="*/ 2153587 h 2263943"/>
                <a:gd name="connsiteX30" fmla="*/ 1485933 w 2955074"/>
                <a:gd name="connsiteY30" fmla="*/ 2262047 h 2263943"/>
                <a:gd name="connsiteX31" fmla="*/ 1204741 w 2955074"/>
                <a:gd name="connsiteY31" fmla="*/ 2132772 h 2263943"/>
                <a:gd name="connsiteX32" fmla="*/ 1115635 w 2955074"/>
                <a:gd name="connsiteY32" fmla="*/ 1890289 h 2263943"/>
                <a:gd name="connsiteX33" fmla="*/ 1167857 w 2955074"/>
                <a:gd name="connsiteY33" fmla="*/ 1531676 h 2263943"/>
                <a:gd name="connsiteX34" fmla="*/ 1362500 w 2955074"/>
                <a:gd name="connsiteY34" fmla="*/ 1154805 h 2263943"/>
                <a:gd name="connsiteX35" fmla="*/ 1547649 w 2955074"/>
                <a:gd name="connsiteY35" fmla="*/ 862657 h 2263943"/>
                <a:gd name="connsiteX36" fmla="*/ 1682560 w 2955074"/>
                <a:gd name="connsiteY36" fmla="*/ 539153 h 2263943"/>
                <a:gd name="connsiteX37" fmla="*/ 0 w 2955074"/>
                <a:gd name="connsiteY37" fmla="*/ 67267 h 226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955074" h="2263943">
                  <a:moveTo>
                    <a:pt x="0" y="67267"/>
                  </a:moveTo>
                  <a:cubicBezTo>
                    <a:pt x="19521" y="32304"/>
                    <a:pt x="13052" y="30088"/>
                    <a:pt x="54280" y="0"/>
                  </a:cubicBezTo>
                  <a:cubicBezTo>
                    <a:pt x="477807" y="687154"/>
                    <a:pt x="1755065" y="-79168"/>
                    <a:pt x="1777760" y="420755"/>
                  </a:cubicBezTo>
                  <a:cubicBezTo>
                    <a:pt x="1776038" y="487312"/>
                    <a:pt x="1765163" y="577766"/>
                    <a:pt x="1733894" y="659248"/>
                  </a:cubicBezTo>
                  <a:cubicBezTo>
                    <a:pt x="1695184" y="776108"/>
                    <a:pt x="1638946" y="884568"/>
                    <a:pt x="1572847" y="987916"/>
                  </a:cubicBezTo>
                  <a:cubicBezTo>
                    <a:pt x="1514052" y="1079577"/>
                    <a:pt x="1451606" y="1169047"/>
                    <a:pt x="1392811" y="1260709"/>
                  </a:cubicBezTo>
                  <a:cubicBezTo>
                    <a:pt x="1312105" y="1386332"/>
                    <a:pt x="1242720" y="1517799"/>
                    <a:pt x="1209122" y="1664969"/>
                  </a:cubicBezTo>
                  <a:cubicBezTo>
                    <a:pt x="1185386" y="1769047"/>
                    <a:pt x="1185020" y="1873125"/>
                    <a:pt x="1223365" y="1974647"/>
                  </a:cubicBezTo>
                  <a:cubicBezTo>
                    <a:pt x="1249658" y="2043667"/>
                    <a:pt x="1290194" y="2102461"/>
                    <a:pt x="1354101" y="2142266"/>
                  </a:cubicBezTo>
                  <a:cubicBezTo>
                    <a:pt x="1422026" y="2184628"/>
                    <a:pt x="1490681" y="2184628"/>
                    <a:pt x="1560797" y="2147379"/>
                  </a:cubicBezTo>
                  <a:cubicBezTo>
                    <a:pt x="1615209" y="2118530"/>
                    <a:pt x="1655745" y="2074342"/>
                    <a:pt x="1695184" y="2029059"/>
                  </a:cubicBezTo>
                  <a:cubicBezTo>
                    <a:pt x="1742293" y="1975011"/>
                    <a:pt x="1786846" y="1918773"/>
                    <a:pt x="1834320" y="1865091"/>
                  </a:cubicBezTo>
                  <a:cubicBezTo>
                    <a:pt x="1878143" y="1815060"/>
                    <a:pt x="1928538" y="1773064"/>
                    <a:pt x="1989889" y="1745310"/>
                  </a:cubicBezTo>
                  <a:cubicBezTo>
                    <a:pt x="2082281" y="1703313"/>
                    <a:pt x="2171752" y="1715365"/>
                    <a:pt x="2258301" y="1762839"/>
                  </a:cubicBezTo>
                  <a:cubicBezTo>
                    <a:pt x="2308331" y="1790228"/>
                    <a:pt x="2348866" y="1830033"/>
                    <a:pt x="2387941" y="1870934"/>
                  </a:cubicBezTo>
                  <a:cubicBezTo>
                    <a:pt x="2433225" y="1918042"/>
                    <a:pt x="2468282" y="1973186"/>
                    <a:pt x="2511740" y="2021390"/>
                  </a:cubicBezTo>
                  <a:cubicBezTo>
                    <a:pt x="2555562" y="2069959"/>
                    <a:pt x="2599384" y="2118895"/>
                    <a:pt x="2659274" y="2149570"/>
                  </a:cubicBezTo>
                  <a:cubicBezTo>
                    <a:pt x="2678264" y="2159430"/>
                    <a:pt x="2697984" y="2166369"/>
                    <a:pt x="2718799" y="2169290"/>
                  </a:cubicBezTo>
                  <a:cubicBezTo>
                    <a:pt x="2765543" y="2175863"/>
                    <a:pt x="2802427" y="2157605"/>
                    <a:pt x="2830546" y="2121451"/>
                  </a:cubicBezTo>
                  <a:cubicBezTo>
                    <a:pt x="2852457" y="2093332"/>
                    <a:pt x="2863778" y="2060465"/>
                    <a:pt x="2869256" y="2025407"/>
                  </a:cubicBezTo>
                  <a:cubicBezTo>
                    <a:pt x="2871812" y="2016278"/>
                    <a:pt x="2876560" y="2014086"/>
                    <a:pt x="2886420" y="2015547"/>
                  </a:cubicBezTo>
                  <a:cubicBezTo>
                    <a:pt x="2909427" y="2019199"/>
                    <a:pt x="2932433" y="2018103"/>
                    <a:pt x="2955074" y="2014086"/>
                  </a:cubicBezTo>
                  <a:cubicBezTo>
                    <a:pt x="2949231" y="2091871"/>
                    <a:pt x="2923304" y="2161256"/>
                    <a:pt x="2861222" y="2210922"/>
                  </a:cubicBezTo>
                  <a:cubicBezTo>
                    <a:pt x="2796219" y="2262778"/>
                    <a:pt x="2722086" y="2266430"/>
                    <a:pt x="2646127" y="2236849"/>
                  </a:cubicBezTo>
                  <a:cubicBezTo>
                    <a:pt x="2581855" y="2211651"/>
                    <a:pt x="2531824" y="2166734"/>
                    <a:pt x="2485080" y="2117799"/>
                  </a:cubicBezTo>
                  <a:cubicBezTo>
                    <a:pt x="2434320" y="2064482"/>
                    <a:pt x="2391228" y="2004592"/>
                    <a:pt x="2341928" y="1949814"/>
                  </a:cubicBezTo>
                  <a:cubicBezTo>
                    <a:pt x="2309061" y="1913295"/>
                    <a:pt x="2275099" y="1878237"/>
                    <a:pt x="2233833" y="1851214"/>
                  </a:cubicBezTo>
                  <a:cubicBezTo>
                    <a:pt x="2147284" y="1794975"/>
                    <a:pt x="2056718" y="1798992"/>
                    <a:pt x="1975282" y="1862535"/>
                  </a:cubicBezTo>
                  <a:cubicBezTo>
                    <a:pt x="1923060" y="1903070"/>
                    <a:pt x="1881794" y="1953831"/>
                    <a:pt x="1839798" y="2004226"/>
                  </a:cubicBezTo>
                  <a:cubicBezTo>
                    <a:pt x="1797437" y="2055352"/>
                    <a:pt x="1756901" y="2107939"/>
                    <a:pt x="1707966" y="2153587"/>
                  </a:cubicBezTo>
                  <a:cubicBezTo>
                    <a:pt x="1645154" y="2212382"/>
                    <a:pt x="1572847" y="2252918"/>
                    <a:pt x="1485933" y="2262047"/>
                  </a:cubicBezTo>
                  <a:cubicBezTo>
                    <a:pt x="1367248" y="2274098"/>
                    <a:pt x="1273395" y="2228450"/>
                    <a:pt x="1204741" y="2132772"/>
                  </a:cubicBezTo>
                  <a:cubicBezTo>
                    <a:pt x="1153249" y="2060465"/>
                    <a:pt x="1126956" y="1977568"/>
                    <a:pt x="1115635" y="1890289"/>
                  </a:cubicBezTo>
                  <a:cubicBezTo>
                    <a:pt x="1099202" y="1766126"/>
                    <a:pt x="1124764" y="1647440"/>
                    <a:pt x="1167857" y="1531676"/>
                  </a:cubicBezTo>
                  <a:cubicBezTo>
                    <a:pt x="1217887" y="1398384"/>
                    <a:pt x="1285447" y="1274221"/>
                    <a:pt x="1362500" y="1154805"/>
                  </a:cubicBezTo>
                  <a:cubicBezTo>
                    <a:pt x="1424947" y="1058031"/>
                    <a:pt x="1489950" y="962718"/>
                    <a:pt x="1547649" y="862657"/>
                  </a:cubicBezTo>
                  <a:cubicBezTo>
                    <a:pt x="1605349" y="762231"/>
                    <a:pt x="1656631" y="652726"/>
                    <a:pt x="1682560" y="539153"/>
                  </a:cubicBezTo>
                  <a:cubicBezTo>
                    <a:pt x="1811508" y="-36392"/>
                    <a:pt x="464357" y="817264"/>
                    <a:pt x="0" y="67267"/>
                  </a:cubicBezTo>
                  <a:close/>
                </a:path>
              </a:pathLst>
            </a:custGeom>
            <a:grpFill/>
            <a:ln w="47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68" name="Freeform: Shape 25">
              <a:extLst>
                <a:ext uri="{FF2B5EF4-FFF2-40B4-BE49-F238E27FC236}">
                  <a16:creationId xmlns="" xmlns:a16="http://schemas.microsoft.com/office/drawing/2014/main" id="{436732C6-92EA-49E8-AB6B-2D47E43BFD2E}"/>
                </a:ext>
              </a:extLst>
            </p:cNvPr>
            <p:cNvSpPr/>
            <p:nvPr/>
          </p:nvSpPr>
          <p:spPr>
            <a:xfrm rot="20761001" flipH="1">
              <a:off x="1880168" y="3385666"/>
              <a:ext cx="301665" cy="360717"/>
            </a:xfrm>
            <a:custGeom>
              <a:avLst/>
              <a:gdLst>
                <a:gd name="connsiteX0" fmla="*/ 82313 w 565445"/>
                <a:gd name="connsiteY0" fmla="*/ 374057 h 676133"/>
                <a:gd name="connsiteX1" fmla="*/ 78615 w 565445"/>
                <a:gd name="connsiteY1" fmla="*/ 382986 h 676133"/>
                <a:gd name="connsiteX2" fmla="*/ 78614 w 565445"/>
                <a:gd name="connsiteY2" fmla="*/ 382986 h 676133"/>
                <a:gd name="connsiteX3" fmla="*/ 91242 w 565445"/>
                <a:gd name="connsiteY3" fmla="*/ 395612 h 676133"/>
                <a:gd name="connsiteX4" fmla="*/ 474201 w 565445"/>
                <a:gd name="connsiteY4" fmla="*/ 395613 h 676133"/>
                <a:gd name="connsiteX5" fmla="*/ 483130 w 565445"/>
                <a:gd name="connsiteY5" fmla="*/ 391915 h 676133"/>
                <a:gd name="connsiteX6" fmla="*/ 486829 w 565445"/>
                <a:gd name="connsiteY6" fmla="*/ 382986 h 676133"/>
                <a:gd name="connsiteX7" fmla="*/ 474201 w 565445"/>
                <a:gd name="connsiteY7" fmla="*/ 370360 h 676133"/>
                <a:gd name="connsiteX8" fmla="*/ 91242 w 565445"/>
                <a:gd name="connsiteY8" fmla="*/ 370359 h 676133"/>
                <a:gd name="connsiteX9" fmla="*/ 82313 w 565445"/>
                <a:gd name="connsiteY9" fmla="*/ 374057 h 676133"/>
                <a:gd name="connsiteX10" fmla="*/ 82314 w 565445"/>
                <a:gd name="connsiteY10" fmla="*/ 320622 h 676133"/>
                <a:gd name="connsiteX11" fmla="*/ 78615 w 565445"/>
                <a:gd name="connsiteY11" fmla="*/ 329550 h 676133"/>
                <a:gd name="connsiteX12" fmla="*/ 78615 w 565445"/>
                <a:gd name="connsiteY12" fmla="*/ 329551 h 676133"/>
                <a:gd name="connsiteX13" fmla="*/ 91242 w 565445"/>
                <a:gd name="connsiteY13" fmla="*/ 342177 h 676133"/>
                <a:gd name="connsiteX14" fmla="*/ 474201 w 565445"/>
                <a:gd name="connsiteY14" fmla="*/ 342178 h 676133"/>
                <a:gd name="connsiteX15" fmla="*/ 483130 w 565445"/>
                <a:gd name="connsiteY15" fmla="*/ 338479 h 676133"/>
                <a:gd name="connsiteX16" fmla="*/ 486829 w 565445"/>
                <a:gd name="connsiteY16" fmla="*/ 329551 h 676133"/>
                <a:gd name="connsiteX17" fmla="*/ 474201 w 565445"/>
                <a:gd name="connsiteY17" fmla="*/ 316925 h 676133"/>
                <a:gd name="connsiteX18" fmla="*/ 91243 w 565445"/>
                <a:gd name="connsiteY18" fmla="*/ 316924 h 676133"/>
                <a:gd name="connsiteX19" fmla="*/ 82314 w 565445"/>
                <a:gd name="connsiteY19" fmla="*/ 320622 h 676133"/>
                <a:gd name="connsiteX20" fmla="*/ 82314 w 565445"/>
                <a:gd name="connsiteY20" fmla="*/ 267186 h 676133"/>
                <a:gd name="connsiteX21" fmla="*/ 78616 w 565445"/>
                <a:gd name="connsiteY21" fmla="*/ 276115 h 676133"/>
                <a:gd name="connsiteX22" fmla="*/ 78615 w 565445"/>
                <a:gd name="connsiteY22" fmla="*/ 276115 h 676133"/>
                <a:gd name="connsiteX23" fmla="*/ 91242 w 565445"/>
                <a:gd name="connsiteY23" fmla="*/ 288742 h 676133"/>
                <a:gd name="connsiteX24" fmla="*/ 474201 w 565445"/>
                <a:gd name="connsiteY24" fmla="*/ 288742 h 676133"/>
                <a:gd name="connsiteX25" fmla="*/ 483130 w 565445"/>
                <a:gd name="connsiteY25" fmla="*/ 285044 h 676133"/>
                <a:gd name="connsiteX26" fmla="*/ 486828 w 565445"/>
                <a:gd name="connsiteY26" fmla="*/ 276116 h 676133"/>
                <a:gd name="connsiteX27" fmla="*/ 474201 w 565445"/>
                <a:gd name="connsiteY27" fmla="*/ 263489 h 676133"/>
                <a:gd name="connsiteX28" fmla="*/ 91243 w 565445"/>
                <a:gd name="connsiteY28" fmla="*/ 263488 h 676133"/>
                <a:gd name="connsiteX29" fmla="*/ 82314 w 565445"/>
                <a:gd name="connsiteY29" fmla="*/ 267186 h 676133"/>
                <a:gd name="connsiteX30" fmla="*/ 5628 w 565445"/>
                <a:gd name="connsiteY30" fmla="*/ 181100 h 676133"/>
                <a:gd name="connsiteX31" fmla="*/ 19215 w 565445"/>
                <a:gd name="connsiteY31" fmla="*/ 175472 h 676133"/>
                <a:gd name="connsiteX32" fmla="*/ 150865 w 565445"/>
                <a:gd name="connsiteY32" fmla="*/ 175472 h 676133"/>
                <a:gd name="connsiteX33" fmla="*/ 182560 w 565445"/>
                <a:gd name="connsiteY33" fmla="*/ 175472 h 676133"/>
                <a:gd name="connsiteX34" fmla="*/ 182560 w 565445"/>
                <a:gd name="connsiteY34" fmla="*/ 175472 h 676133"/>
                <a:gd name="connsiteX35" fmla="*/ 382886 w 565445"/>
                <a:gd name="connsiteY35" fmla="*/ 175472 h 676133"/>
                <a:gd name="connsiteX36" fmla="*/ 382887 w 565445"/>
                <a:gd name="connsiteY36" fmla="*/ 37057 h 676133"/>
                <a:gd name="connsiteX37" fmla="*/ 419942 w 565445"/>
                <a:gd name="connsiteY37" fmla="*/ 1 h 676133"/>
                <a:gd name="connsiteX38" fmla="*/ 456998 w 565445"/>
                <a:gd name="connsiteY38" fmla="*/ 37057 h 676133"/>
                <a:gd name="connsiteX39" fmla="*/ 456998 w 565445"/>
                <a:gd name="connsiteY39" fmla="*/ 175473 h 676133"/>
                <a:gd name="connsiteX40" fmla="*/ 546230 w 565445"/>
                <a:gd name="connsiteY40" fmla="*/ 175472 h 676133"/>
                <a:gd name="connsiteX41" fmla="*/ 565445 w 565445"/>
                <a:gd name="connsiteY41" fmla="*/ 194686 h 676133"/>
                <a:gd name="connsiteX42" fmla="*/ 546231 w 565445"/>
                <a:gd name="connsiteY42" fmla="*/ 213900 h 676133"/>
                <a:gd name="connsiteX43" fmla="*/ 525277 w 565445"/>
                <a:gd name="connsiteY43" fmla="*/ 213900 h 676133"/>
                <a:gd name="connsiteX44" fmla="*/ 508900 w 565445"/>
                <a:gd name="connsiteY44" fmla="*/ 524387 h 676133"/>
                <a:gd name="connsiteX45" fmla="*/ 378244 w 565445"/>
                <a:gd name="connsiteY45" fmla="*/ 676133 h 676133"/>
                <a:gd name="connsiteX46" fmla="*/ 184456 w 565445"/>
                <a:gd name="connsiteY46" fmla="*/ 676133 h 676133"/>
                <a:gd name="connsiteX47" fmla="*/ 53800 w 565445"/>
                <a:gd name="connsiteY47" fmla="*/ 524387 h 676133"/>
                <a:gd name="connsiteX48" fmla="*/ 37423 w 565445"/>
                <a:gd name="connsiteY48" fmla="*/ 213900 h 676133"/>
                <a:gd name="connsiteX49" fmla="*/ 19215 w 565445"/>
                <a:gd name="connsiteY49" fmla="*/ 213900 h 676133"/>
                <a:gd name="connsiteX50" fmla="*/ 0 w 565445"/>
                <a:gd name="connsiteY50" fmla="*/ 194687 h 676133"/>
                <a:gd name="connsiteX51" fmla="*/ 5628 w 565445"/>
                <a:gd name="connsiteY51" fmla="*/ 181100 h 676133"/>
                <a:gd name="connsiteX52" fmla="*/ 119301 w 565445"/>
                <a:gd name="connsiteY52" fmla="*/ 10854 h 676133"/>
                <a:gd name="connsiteX53" fmla="*/ 145504 w 565445"/>
                <a:gd name="connsiteY53" fmla="*/ 0 h 676133"/>
                <a:gd name="connsiteX54" fmla="*/ 182560 w 565445"/>
                <a:gd name="connsiteY54" fmla="*/ 37056 h 676133"/>
                <a:gd name="connsiteX55" fmla="*/ 182560 w 565445"/>
                <a:gd name="connsiteY55" fmla="*/ 175472 h 676133"/>
                <a:gd name="connsiteX56" fmla="*/ 150865 w 565445"/>
                <a:gd name="connsiteY56" fmla="*/ 175472 h 676133"/>
                <a:gd name="connsiteX57" fmla="*/ 108448 w 565445"/>
                <a:gd name="connsiteY57" fmla="*/ 175472 h 676133"/>
                <a:gd name="connsiteX58" fmla="*/ 108448 w 565445"/>
                <a:gd name="connsiteY58" fmla="*/ 37056 h 676133"/>
                <a:gd name="connsiteX59" fmla="*/ 119301 w 565445"/>
                <a:gd name="connsiteY59" fmla="*/ 10854 h 67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65445" h="676133">
                  <a:moveTo>
                    <a:pt x="82313" y="374057"/>
                  </a:moveTo>
                  <a:cubicBezTo>
                    <a:pt x="80028" y="376342"/>
                    <a:pt x="78616" y="379499"/>
                    <a:pt x="78615" y="382986"/>
                  </a:cubicBezTo>
                  <a:lnTo>
                    <a:pt x="78614" y="382986"/>
                  </a:lnTo>
                  <a:cubicBezTo>
                    <a:pt x="78614" y="389959"/>
                    <a:pt x="84268" y="395612"/>
                    <a:pt x="91242" y="395612"/>
                  </a:cubicBezTo>
                  <a:lnTo>
                    <a:pt x="474201" y="395613"/>
                  </a:lnTo>
                  <a:cubicBezTo>
                    <a:pt x="477687" y="395613"/>
                    <a:pt x="480845" y="394199"/>
                    <a:pt x="483130" y="391915"/>
                  </a:cubicBezTo>
                  <a:lnTo>
                    <a:pt x="486829" y="382986"/>
                  </a:lnTo>
                  <a:lnTo>
                    <a:pt x="474201" y="370360"/>
                  </a:lnTo>
                  <a:lnTo>
                    <a:pt x="91242" y="370359"/>
                  </a:lnTo>
                  <a:cubicBezTo>
                    <a:pt x="87756" y="370359"/>
                    <a:pt x="84600" y="371771"/>
                    <a:pt x="82313" y="374057"/>
                  </a:cubicBezTo>
                  <a:close/>
                  <a:moveTo>
                    <a:pt x="82314" y="320622"/>
                  </a:moveTo>
                  <a:cubicBezTo>
                    <a:pt x="80029" y="322907"/>
                    <a:pt x="78616" y="326063"/>
                    <a:pt x="78615" y="329550"/>
                  </a:cubicBezTo>
                  <a:lnTo>
                    <a:pt x="78615" y="329551"/>
                  </a:lnTo>
                  <a:cubicBezTo>
                    <a:pt x="78614" y="336525"/>
                    <a:pt x="84268" y="342177"/>
                    <a:pt x="91242" y="342177"/>
                  </a:cubicBezTo>
                  <a:lnTo>
                    <a:pt x="474201" y="342178"/>
                  </a:lnTo>
                  <a:cubicBezTo>
                    <a:pt x="477688" y="342178"/>
                    <a:pt x="480844" y="340765"/>
                    <a:pt x="483130" y="338479"/>
                  </a:cubicBezTo>
                  <a:lnTo>
                    <a:pt x="486829" y="329551"/>
                  </a:lnTo>
                  <a:lnTo>
                    <a:pt x="474201" y="316925"/>
                  </a:lnTo>
                  <a:lnTo>
                    <a:pt x="91243" y="316924"/>
                  </a:lnTo>
                  <a:cubicBezTo>
                    <a:pt x="87756" y="316923"/>
                    <a:pt x="84599" y="318337"/>
                    <a:pt x="82314" y="320622"/>
                  </a:cubicBezTo>
                  <a:close/>
                  <a:moveTo>
                    <a:pt x="82314" y="267186"/>
                  </a:moveTo>
                  <a:cubicBezTo>
                    <a:pt x="80029" y="269471"/>
                    <a:pt x="78616" y="272628"/>
                    <a:pt x="78616" y="276115"/>
                  </a:cubicBezTo>
                  <a:lnTo>
                    <a:pt x="78615" y="276115"/>
                  </a:lnTo>
                  <a:cubicBezTo>
                    <a:pt x="78615" y="283088"/>
                    <a:pt x="84268" y="288742"/>
                    <a:pt x="91242" y="288742"/>
                  </a:cubicBezTo>
                  <a:lnTo>
                    <a:pt x="474201" y="288742"/>
                  </a:lnTo>
                  <a:cubicBezTo>
                    <a:pt x="477689" y="288742"/>
                    <a:pt x="480845" y="287328"/>
                    <a:pt x="483130" y="285044"/>
                  </a:cubicBezTo>
                  <a:lnTo>
                    <a:pt x="486828" y="276116"/>
                  </a:lnTo>
                  <a:lnTo>
                    <a:pt x="474201" y="263489"/>
                  </a:lnTo>
                  <a:lnTo>
                    <a:pt x="91243" y="263488"/>
                  </a:lnTo>
                  <a:cubicBezTo>
                    <a:pt x="87756" y="263488"/>
                    <a:pt x="84599" y="264901"/>
                    <a:pt x="82314" y="267186"/>
                  </a:cubicBezTo>
                  <a:close/>
                  <a:moveTo>
                    <a:pt x="5628" y="181100"/>
                  </a:moveTo>
                  <a:cubicBezTo>
                    <a:pt x="9105" y="177623"/>
                    <a:pt x="13909" y="175472"/>
                    <a:pt x="19215" y="175472"/>
                  </a:cubicBezTo>
                  <a:lnTo>
                    <a:pt x="150865" y="175472"/>
                  </a:lnTo>
                  <a:lnTo>
                    <a:pt x="182560" y="175472"/>
                  </a:lnTo>
                  <a:lnTo>
                    <a:pt x="182560" y="175472"/>
                  </a:lnTo>
                  <a:lnTo>
                    <a:pt x="382886" y="175472"/>
                  </a:lnTo>
                  <a:lnTo>
                    <a:pt x="382887" y="37057"/>
                  </a:lnTo>
                  <a:cubicBezTo>
                    <a:pt x="382886" y="16592"/>
                    <a:pt x="399478" y="1"/>
                    <a:pt x="419942" y="1"/>
                  </a:cubicBezTo>
                  <a:cubicBezTo>
                    <a:pt x="440407" y="1"/>
                    <a:pt x="456999" y="16592"/>
                    <a:pt x="456998" y="37057"/>
                  </a:cubicBezTo>
                  <a:lnTo>
                    <a:pt x="456998" y="175473"/>
                  </a:lnTo>
                  <a:lnTo>
                    <a:pt x="546230" y="175472"/>
                  </a:lnTo>
                  <a:cubicBezTo>
                    <a:pt x="556843" y="175472"/>
                    <a:pt x="565445" y="184074"/>
                    <a:pt x="565445" y="194686"/>
                  </a:cubicBezTo>
                  <a:cubicBezTo>
                    <a:pt x="565445" y="205298"/>
                    <a:pt x="556842" y="213901"/>
                    <a:pt x="546231" y="213900"/>
                  </a:cubicBezTo>
                  <a:lnTo>
                    <a:pt x="525277" y="213900"/>
                  </a:lnTo>
                  <a:lnTo>
                    <a:pt x="508900" y="524387"/>
                  </a:lnTo>
                  <a:cubicBezTo>
                    <a:pt x="504508" y="609787"/>
                    <a:pt x="447140" y="676133"/>
                    <a:pt x="378244" y="676133"/>
                  </a:cubicBezTo>
                  <a:lnTo>
                    <a:pt x="184456" y="676133"/>
                  </a:lnTo>
                  <a:cubicBezTo>
                    <a:pt x="115559" y="676134"/>
                    <a:pt x="58191" y="609787"/>
                    <a:pt x="53800" y="524387"/>
                  </a:cubicBezTo>
                  <a:lnTo>
                    <a:pt x="37423" y="213900"/>
                  </a:lnTo>
                  <a:lnTo>
                    <a:pt x="19215" y="213900"/>
                  </a:lnTo>
                  <a:cubicBezTo>
                    <a:pt x="8602" y="213901"/>
                    <a:pt x="0" y="205298"/>
                    <a:pt x="0" y="194687"/>
                  </a:cubicBezTo>
                  <a:cubicBezTo>
                    <a:pt x="1" y="189381"/>
                    <a:pt x="2151" y="184577"/>
                    <a:pt x="5628" y="181100"/>
                  </a:cubicBezTo>
                  <a:close/>
                  <a:moveTo>
                    <a:pt x="119301" y="10854"/>
                  </a:moveTo>
                  <a:cubicBezTo>
                    <a:pt x="126007" y="4148"/>
                    <a:pt x="135271" y="0"/>
                    <a:pt x="145504" y="0"/>
                  </a:cubicBezTo>
                  <a:cubicBezTo>
                    <a:pt x="165969" y="0"/>
                    <a:pt x="182560" y="16591"/>
                    <a:pt x="182560" y="37056"/>
                  </a:cubicBezTo>
                  <a:lnTo>
                    <a:pt x="182560" y="175472"/>
                  </a:lnTo>
                  <a:lnTo>
                    <a:pt x="150865" y="175472"/>
                  </a:lnTo>
                  <a:lnTo>
                    <a:pt x="108448" y="175472"/>
                  </a:lnTo>
                  <a:lnTo>
                    <a:pt x="108448" y="37056"/>
                  </a:lnTo>
                  <a:cubicBezTo>
                    <a:pt x="108448" y="26824"/>
                    <a:pt x="112596" y="17559"/>
                    <a:pt x="119301" y="1085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5" name="Block Arc 45">
            <a:extLst>
              <a:ext uri="{FF2B5EF4-FFF2-40B4-BE49-F238E27FC236}">
                <a16:creationId xmlns="" xmlns:a16="http://schemas.microsoft.com/office/drawing/2014/main" id="{6643F09D-9FF8-40D4-A636-CE7C41B8B1B8}"/>
              </a:ext>
            </a:extLst>
          </p:cNvPr>
          <p:cNvSpPr/>
          <p:nvPr/>
        </p:nvSpPr>
        <p:spPr>
          <a:xfrm rot="16200000" flipH="1">
            <a:off x="2537694" y="1693894"/>
            <a:ext cx="736994" cy="751306"/>
          </a:xfrm>
          <a:prstGeom prst="blockArc">
            <a:avLst>
              <a:gd name="adj1" fmla="val 16393275"/>
              <a:gd name="adj2" fmla="val 9895435"/>
              <a:gd name="adj3" fmla="val 426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="" xmlns:a16="http://schemas.microsoft.com/office/drawing/2014/main" id="{5F7ADD0A-3025-4DAF-9D95-3699C08EA7F7}"/>
              </a:ext>
            </a:extLst>
          </p:cNvPr>
          <p:cNvSpPr txBox="1"/>
          <p:nvPr/>
        </p:nvSpPr>
        <p:spPr>
          <a:xfrm>
            <a:off x="1309833" y="3089171"/>
            <a:ext cx="2054079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000" b="1" dirty="0" err="1" smtClean="0"/>
              <a:t>Penguatan</a:t>
            </a:r>
            <a:r>
              <a:rPr lang="en-US" altLang="ko-KR" sz="2000" b="1" dirty="0" smtClean="0"/>
              <a:t> </a:t>
            </a:r>
            <a:r>
              <a:rPr lang="en-US" altLang="ko-KR" sz="2000" b="1" dirty="0" err="1" smtClean="0"/>
              <a:t>Peran</a:t>
            </a:r>
            <a:r>
              <a:rPr lang="en-US" altLang="ko-KR" sz="2000" b="1" dirty="0" smtClean="0"/>
              <a:t> </a:t>
            </a:r>
            <a:r>
              <a:rPr lang="en-US" altLang="ko-KR" sz="2000" b="1" dirty="0" err="1" smtClean="0"/>
              <a:t>Pemerintah</a:t>
            </a:r>
            <a:endParaRPr lang="en-US" altLang="ko-KR" sz="2000" b="1" dirty="0"/>
          </a:p>
        </p:txBody>
      </p:sp>
      <p:sp>
        <p:nvSpPr>
          <p:cNvPr id="77" name="Block Arc 37">
            <a:extLst>
              <a:ext uri="{FF2B5EF4-FFF2-40B4-BE49-F238E27FC236}">
                <a16:creationId xmlns="" xmlns:a16="http://schemas.microsoft.com/office/drawing/2014/main" id="{68DEC944-E1BB-4E4F-AC78-2CEC1FA46017}"/>
              </a:ext>
            </a:extLst>
          </p:cNvPr>
          <p:cNvSpPr/>
          <p:nvPr/>
        </p:nvSpPr>
        <p:spPr>
          <a:xfrm rot="21228883" flipH="1">
            <a:off x="2322417" y="1726926"/>
            <a:ext cx="756607" cy="399795"/>
          </a:xfrm>
          <a:custGeom>
            <a:avLst/>
            <a:gdLst>
              <a:gd name="connsiteX0" fmla="*/ 1776926 w 4779331"/>
              <a:gd name="connsiteY0" fmla="*/ 79892 h 4779331"/>
              <a:gd name="connsiteX1" fmla="*/ 3915605 w 4779331"/>
              <a:gd name="connsiteY1" fmla="*/ 550640 h 4779331"/>
              <a:gd name="connsiteX2" fmla="*/ 3865401 w 4779331"/>
              <a:gd name="connsiteY2" fmla="*/ 611145 h 4779331"/>
              <a:gd name="connsiteX3" fmla="*/ 1797085 w 4779331"/>
              <a:gd name="connsiteY3" fmla="*/ 155884 h 4779331"/>
              <a:gd name="connsiteX4" fmla="*/ 1776926 w 4779331"/>
              <a:gd name="connsiteY4" fmla="*/ 79892 h 4779331"/>
              <a:gd name="connsiteX0" fmla="*/ 0 w 2138679"/>
              <a:gd name="connsiteY0" fmla="*/ 79920 h 611173"/>
              <a:gd name="connsiteX1" fmla="*/ 2138679 w 2138679"/>
              <a:gd name="connsiteY1" fmla="*/ 550668 h 611173"/>
              <a:gd name="connsiteX2" fmla="*/ 2062837 w 2138679"/>
              <a:gd name="connsiteY2" fmla="*/ 611173 h 611173"/>
              <a:gd name="connsiteX3" fmla="*/ 20159 w 2138679"/>
              <a:gd name="connsiteY3" fmla="*/ 155912 h 611173"/>
              <a:gd name="connsiteX4" fmla="*/ 0 w 2138679"/>
              <a:gd name="connsiteY4" fmla="*/ 79920 h 611173"/>
              <a:gd name="connsiteX0" fmla="*/ 0 w 2287402"/>
              <a:gd name="connsiteY0" fmla="*/ 79920 h 639087"/>
              <a:gd name="connsiteX1" fmla="*/ 2138679 w 2287402"/>
              <a:gd name="connsiteY1" fmla="*/ 550668 h 639087"/>
              <a:gd name="connsiteX2" fmla="*/ 2100144 w 2287402"/>
              <a:gd name="connsiteY2" fmla="*/ 585238 h 639087"/>
              <a:gd name="connsiteX3" fmla="*/ 2062837 w 2287402"/>
              <a:gd name="connsiteY3" fmla="*/ 611173 h 639087"/>
              <a:gd name="connsiteX4" fmla="*/ 20159 w 2287402"/>
              <a:gd name="connsiteY4" fmla="*/ 155912 h 639087"/>
              <a:gd name="connsiteX5" fmla="*/ 0 w 2287402"/>
              <a:gd name="connsiteY5" fmla="*/ 79920 h 639087"/>
              <a:gd name="connsiteX0" fmla="*/ 0 w 2467780"/>
              <a:gd name="connsiteY0" fmla="*/ 79920 h 893007"/>
              <a:gd name="connsiteX1" fmla="*/ 2138679 w 2467780"/>
              <a:gd name="connsiteY1" fmla="*/ 550668 h 893007"/>
              <a:gd name="connsiteX2" fmla="*/ 2463024 w 2467780"/>
              <a:gd name="connsiteY2" fmla="*/ 892672 h 893007"/>
              <a:gd name="connsiteX3" fmla="*/ 2062837 w 2467780"/>
              <a:gd name="connsiteY3" fmla="*/ 611173 h 893007"/>
              <a:gd name="connsiteX4" fmla="*/ 20159 w 2467780"/>
              <a:gd name="connsiteY4" fmla="*/ 155912 h 893007"/>
              <a:gd name="connsiteX5" fmla="*/ 0 w 2467780"/>
              <a:gd name="connsiteY5" fmla="*/ 79920 h 893007"/>
              <a:gd name="connsiteX0" fmla="*/ 0 w 2480028"/>
              <a:gd name="connsiteY0" fmla="*/ 79920 h 902123"/>
              <a:gd name="connsiteX1" fmla="*/ 2138679 w 2480028"/>
              <a:gd name="connsiteY1" fmla="*/ 550668 h 902123"/>
              <a:gd name="connsiteX2" fmla="*/ 2463024 w 2480028"/>
              <a:gd name="connsiteY2" fmla="*/ 892672 h 902123"/>
              <a:gd name="connsiteX3" fmla="*/ 2395434 w 2480028"/>
              <a:gd name="connsiteY3" fmla="*/ 789605 h 902123"/>
              <a:gd name="connsiteX4" fmla="*/ 2062837 w 2480028"/>
              <a:gd name="connsiteY4" fmla="*/ 611173 h 902123"/>
              <a:gd name="connsiteX5" fmla="*/ 20159 w 2480028"/>
              <a:gd name="connsiteY5" fmla="*/ 155912 h 902123"/>
              <a:gd name="connsiteX6" fmla="*/ 0 w 2480028"/>
              <a:gd name="connsiteY6" fmla="*/ 79920 h 902123"/>
              <a:gd name="connsiteX0" fmla="*/ 0 w 2483748"/>
              <a:gd name="connsiteY0" fmla="*/ 79920 h 969464"/>
              <a:gd name="connsiteX1" fmla="*/ 2138679 w 2483748"/>
              <a:gd name="connsiteY1" fmla="*/ 550668 h 969464"/>
              <a:gd name="connsiteX2" fmla="*/ 2463024 w 2483748"/>
              <a:gd name="connsiteY2" fmla="*/ 892672 h 969464"/>
              <a:gd name="connsiteX3" fmla="*/ 2412431 w 2483748"/>
              <a:gd name="connsiteY3" fmla="*/ 953561 h 969464"/>
              <a:gd name="connsiteX4" fmla="*/ 2062837 w 2483748"/>
              <a:gd name="connsiteY4" fmla="*/ 611173 h 969464"/>
              <a:gd name="connsiteX5" fmla="*/ 20159 w 2483748"/>
              <a:gd name="connsiteY5" fmla="*/ 155912 h 969464"/>
              <a:gd name="connsiteX6" fmla="*/ 0 w 2483748"/>
              <a:gd name="connsiteY6" fmla="*/ 79920 h 969464"/>
              <a:gd name="connsiteX0" fmla="*/ 0 w 2483748"/>
              <a:gd name="connsiteY0" fmla="*/ 79920 h 969464"/>
              <a:gd name="connsiteX1" fmla="*/ 2138679 w 2483748"/>
              <a:gd name="connsiteY1" fmla="*/ 550668 h 969464"/>
              <a:gd name="connsiteX2" fmla="*/ 2463024 w 2483748"/>
              <a:gd name="connsiteY2" fmla="*/ 892672 h 969464"/>
              <a:gd name="connsiteX3" fmla="*/ 2412431 w 2483748"/>
              <a:gd name="connsiteY3" fmla="*/ 953561 h 969464"/>
              <a:gd name="connsiteX4" fmla="*/ 2062837 w 2483748"/>
              <a:gd name="connsiteY4" fmla="*/ 611173 h 969464"/>
              <a:gd name="connsiteX5" fmla="*/ 20159 w 2483748"/>
              <a:gd name="connsiteY5" fmla="*/ 155912 h 969464"/>
              <a:gd name="connsiteX6" fmla="*/ 0 w 2483748"/>
              <a:gd name="connsiteY6" fmla="*/ 79920 h 969464"/>
              <a:gd name="connsiteX0" fmla="*/ 0 w 2483748"/>
              <a:gd name="connsiteY0" fmla="*/ 79920 h 969464"/>
              <a:gd name="connsiteX1" fmla="*/ 2138679 w 2483748"/>
              <a:gd name="connsiteY1" fmla="*/ 550668 h 969464"/>
              <a:gd name="connsiteX2" fmla="*/ 2463024 w 2483748"/>
              <a:gd name="connsiteY2" fmla="*/ 892672 h 969464"/>
              <a:gd name="connsiteX3" fmla="*/ 2412431 w 2483748"/>
              <a:gd name="connsiteY3" fmla="*/ 953561 h 969464"/>
              <a:gd name="connsiteX4" fmla="*/ 2062837 w 2483748"/>
              <a:gd name="connsiteY4" fmla="*/ 611173 h 969464"/>
              <a:gd name="connsiteX5" fmla="*/ 20159 w 2483748"/>
              <a:gd name="connsiteY5" fmla="*/ 155912 h 969464"/>
              <a:gd name="connsiteX6" fmla="*/ 0 w 2483748"/>
              <a:gd name="connsiteY6" fmla="*/ 79920 h 969464"/>
              <a:gd name="connsiteX0" fmla="*/ 0 w 2438325"/>
              <a:gd name="connsiteY0" fmla="*/ 79920 h 962729"/>
              <a:gd name="connsiteX1" fmla="*/ 2138679 w 2438325"/>
              <a:gd name="connsiteY1" fmla="*/ 550668 h 962729"/>
              <a:gd name="connsiteX2" fmla="*/ 2358079 w 2438325"/>
              <a:gd name="connsiteY2" fmla="*/ 814224 h 962729"/>
              <a:gd name="connsiteX3" fmla="*/ 2412431 w 2438325"/>
              <a:gd name="connsiteY3" fmla="*/ 953561 h 962729"/>
              <a:gd name="connsiteX4" fmla="*/ 2062837 w 2438325"/>
              <a:gd name="connsiteY4" fmla="*/ 611173 h 962729"/>
              <a:gd name="connsiteX5" fmla="*/ 20159 w 2438325"/>
              <a:gd name="connsiteY5" fmla="*/ 155912 h 962729"/>
              <a:gd name="connsiteX6" fmla="*/ 0 w 2438325"/>
              <a:gd name="connsiteY6" fmla="*/ 79920 h 962729"/>
              <a:gd name="connsiteX0" fmla="*/ 0 w 2462564"/>
              <a:gd name="connsiteY0" fmla="*/ 79920 h 967083"/>
              <a:gd name="connsiteX1" fmla="*/ 2138679 w 2462564"/>
              <a:gd name="connsiteY1" fmla="*/ 550668 h 967083"/>
              <a:gd name="connsiteX2" fmla="*/ 2430335 w 2462564"/>
              <a:gd name="connsiteY2" fmla="*/ 873569 h 967083"/>
              <a:gd name="connsiteX3" fmla="*/ 2412431 w 2462564"/>
              <a:gd name="connsiteY3" fmla="*/ 953561 h 967083"/>
              <a:gd name="connsiteX4" fmla="*/ 2062837 w 2462564"/>
              <a:gd name="connsiteY4" fmla="*/ 611173 h 967083"/>
              <a:gd name="connsiteX5" fmla="*/ 20159 w 2462564"/>
              <a:gd name="connsiteY5" fmla="*/ 155912 h 967083"/>
              <a:gd name="connsiteX6" fmla="*/ 0 w 2462564"/>
              <a:gd name="connsiteY6" fmla="*/ 79920 h 967083"/>
              <a:gd name="connsiteX0" fmla="*/ 0 w 2462564"/>
              <a:gd name="connsiteY0" fmla="*/ 79920 h 967083"/>
              <a:gd name="connsiteX1" fmla="*/ 2138679 w 2462564"/>
              <a:gd name="connsiteY1" fmla="*/ 550668 h 967083"/>
              <a:gd name="connsiteX2" fmla="*/ 2430335 w 2462564"/>
              <a:gd name="connsiteY2" fmla="*/ 873569 h 967083"/>
              <a:gd name="connsiteX3" fmla="*/ 2412431 w 2462564"/>
              <a:gd name="connsiteY3" fmla="*/ 953561 h 967083"/>
              <a:gd name="connsiteX4" fmla="*/ 2062837 w 2462564"/>
              <a:gd name="connsiteY4" fmla="*/ 611173 h 967083"/>
              <a:gd name="connsiteX5" fmla="*/ 20159 w 2462564"/>
              <a:gd name="connsiteY5" fmla="*/ 155912 h 967083"/>
              <a:gd name="connsiteX6" fmla="*/ 0 w 2462564"/>
              <a:gd name="connsiteY6" fmla="*/ 79920 h 967083"/>
              <a:gd name="connsiteX0" fmla="*/ 0 w 2477565"/>
              <a:gd name="connsiteY0" fmla="*/ 79920 h 968447"/>
              <a:gd name="connsiteX1" fmla="*/ 2138679 w 2477565"/>
              <a:gd name="connsiteY1" fmla="*/ 550668 h 968447"/>
              <a:gd name="connsiteX2" fmla="*/ 2454451 w 2477565"/>
              <a:gd name="connsiteY2" fmla="*/ 885219 h 968447"/>
              <a:gd name="connsiteX3" fmla="*/ 2412431 w 2477565"/>
              <a:gd name="connsiteY3" fmla="*/ 953561 h 968447"/>
              <a:gd name="connsiteX4" fmla="*/ 2062837 w 2477565"/>
              <a:gd name="connsiteY4" fmla="*/ 611173 h 968447"/>
              <a:gd name="connsiteX5" fmla="*/ 20159 w 2477565"/>
              <a:gd name="connsiteY5" fmla="*/ 155912 h 968447"/>
              <a:gd name="connsiteX6" fmla="*/ 0 w 2477565"/>
              <a:gd name="connsiteY6" fmla="*/ 79920 h 968447"/>
              <a:gd name="connsiteX0" fmla="*/ 0 w 2486217"/>
              <a:gd name="connsiteY0" fmla="*/ 79920 h 969044"/>
              <a:gd name="connsiteX1" fmla="*/ 2138679 w 2486217"/>
              <a:gd name="connsiteY1" fmla="*/ 550668 h 969044"/>
              <a:gd name="connsiteX2" fmla="*/ 2466309 w 2486217"/>
              <a:gd name="connsiteY2" fmla="*/ 889705 h 969044"/>
              <a:gd name="connsiteX3" fmla="*/ 2412431 w 2486217"/>
              <a:gd name="connsiteY3" fmla="*/ 953561 h 969044"/>
              <a:gd name="connsiteX4" fmla="*/ 2062837 w 2486217"/>
              <a:gd name="connsiteY4" fmla="*/ 611173 h 969044"/>
              <a:gd name="connsiteX5" fmla="*/ 20159 w 2486217"/>
              <a:gd name="connsiteY5" fmla="*/ 155912 h 969044"/>
              <a:gd name="connsiteX6" fmla="*/ 0 w 2486217"/>
              <a:gd name="connsiteY6" fmla="*/ 79920 h 969044"/>
              <a:gd name="connsiteX0" fmla="*/ 0 w 2466309"/>
              <a:gd name="connsiteY0" fmla="*/ 79920 h 967430"/>
              <a:gd name="connsiteX1" fmla="*/ 2138679 w 2466309"/>
              <a:gd name="connsiteY1" fmla="*/ 550668 h 967430"/>
              <a:gd name="connsiteX2" fmla="*/ 2466309 w 2466309"/>
              <a:gd name="connsiteY2" fmla="*/ 889705 h 967430"/>
              <a:gd name="connsiteX3" fmla="*/ 2412431 w 2466309"/>
              <a:gd name="connsiteY3" fmla="*/ 953561 h 967430"/>
              <a:gd name="connsiteX4" fmla="*/ 2062837 w 2466309"/>
              <a:gd name="connsiteY4" fmla="*/ 611173 h 967430"/>
              <a:gd name="connsiteX5" fmla="*/ 20159 w 2466309"/>
              <a:gd name="connsiteY5" fmla="*/ 155912 h 967430"/>
              <a:gd name="connsiteX6" fmla="*/ 0 w 2466309"/>
              <a:gd name="connsiteY6" fmla="*/ 79920 h 967430"/>
              <a:gd name="connsiteX0" fmla="*/ 0 w 2466309"/>
              <a:gd name="connsiteY0" fmla="*/ 79920 h 953561"/>
              <a:gd name="connsiteX1" fmla="*/ 2138679 w 2466309"/>
              <a:gd name="connsiteY1" fmla="*/ 550668 h 953561"/>
              <a:gd name="connsiteX2" fmla="*/ 2466309 w 2466309"/>
              <a:gd name="connsiteY2" fmla="*/ 889705 h 953561"/>
              <a:gd name="connsiteX3" fmla="*/ 2412431 w 2466309"/>
              <a:gd name="connsiteY3" fmla="*/ 953561 h 953561"/>
              <a:gd name="connsiteX4" fmla="*/ 2062837 w 2466309"/>
              <a:gd name="connsiteY4" fmla="*/ 611173 h 953561"/>
              <a:gd name="connsiteX5" fmla="*/ 20159 w 2466309"/>
              <a:gd name="connsiteY5" fmla="*/ 155912 h 953561"/>
              <a:gd name="connsiteX6" fmla="*/ 0 w 2466309"/>
              <a:gd name="connsiteY6" fmla="*/ 79920 h 953561"/>
              <a:gd name="connsiteX0" fmla="*/ 0 w 2483853"/>
              <a:gd name="connsiteY0" fmla="*/ 79920 h 953561"/>
              <a:gd name="connsiteX1" fmla="*/ 2138679 w 2483853"/>
              <a:gd name="connsiteY1" fmla="*/ 550668 h 953561"/>
              <a:gd name="connsiteX2" fmla="*/ 2483852 w 2483853"/>
              <a:gd name="connsiteY2" fmla="*/ 907292 h 953561"/>
              <a:gd name="connsiteX3" fmla="*/ 2412431 w 2483853"/>
              <a:gd name="connsiteY3" fmla="*/ 953561 h 953561"/>
              <a:gd name="connsiteX4" fmla="*/ 2062837 w 2483853"/>
              <a:gd name="connsiteY4" fmla="*/ 611173 h 953561"/>
              <a:gd name="connsiteX5" fmla="*/ 20159 w 2483853"/>
              <a:gd name="connsiteY5" fmla="*/ 155912 h 953561"/>
              <a:gd name="connsiteX6" fmla="*/ 0 w 2483853"/>
              <a:gd name="connsiteY6" fmla="*/ 79920 h 953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83853" h="953561">
                <a:moveTo>
                  <a:pt x="0" y="79920"/>
                </a:moveTo>
                <a:cubicBezTo>
                  <a:pt x="747072" y="-118264"/>
                  <a:pt x="1543865" y="57119"/>
                  <a:pt x="2138679" y="550668"/>
                </a:cubicBezTo>
                <a:cubicBezTo>
                  <a:pt x="2321346" y="713099"/>
                  <a:pt x="2403896" y="801529"/>
                  <a:pt x="2483852" y="907292"/>
                </a:cubicBezTo>
                <a:cubicBezTo>
                  <a:pt x="2464866" y="933012"/>
                  <a:pt x="2465455" y="933811"/>
                  <a:pt x="2412431" y="953561"/>
                </a:cubicBezTo>
                <a:cubicBezTo>
                  <a:pt x="2345733" y="906644"/>
                  <a:pt x="2386749" y="909426"/>
                  <a:pt x="2062837" y="611173"/>
                </a:cubicBezTo>
                <a:cubicBezTo>
                  <a:pt x="1487593" y="133862"/>
                  <a:pt x="742652" y="-35752"/>
                  <a:pt x="20159" y="155912"/>
                </a:cubicBezTo>
                <a:lnTo>
                  <a:pt x="0" y="7992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69" name="Group 68">
            <a:extLst>
              <a:ext uri="{FF2B5EF4-FFF2-40B4-BE49-F238E27FC236}">
                <a16:creationId xmlns="" xmlns:a16="http://schemas.microsoft.com/office/drawing/2014/main" id="{11580C86-AFEA-4777-88F2-608B891B25F7}"/>
              </a:ext>
            </a:extLst>
          </p:cNvPr>
          <p:cNvGrpSpPr/>
          <p:nvPr/>
        </p:nvGrpSpPr>
        <p:grpSpPr>
          <a:xfrm flipH="1">
            <a:off x="1622475" y="1701050"/>
            <a:ext cx="1523664" cy="586485"/>
            <a:chOff x="6827378" y="2457115"/>
            <a:chExt cx="1161309" cy="447009"/>
          </a:xfrm>
        </p:grpSpPr>
        <p:sp>
          <p:nvSpPr>
            <p:cNvPr id="70" name="Freeform: Shape 27">
              <a:extLst>
                <a:ext uri="{FF2B5EF4-FFF2-40B4-BE49-F238E27FC236}">
                  <a16:creationId xmlns="" xmlns:a16="http://schemas.microsoft.com/office/drawing/2014/main" id="{4DA1B3B1-AFE1-4789-8E1F-75DCFF5865E7}"/>
                </a:ext>
              </a:extLst>
            </p:cNvPr>
            <p:cNvSpPr/>
            <p:nvPr/>
          </p:nvSpPr>
          <p:spPr>
            <a:xfrm>
              <a:off x="7169694" y="2485483"/>
              <a:ext cx="638175" cy="95250"/>
            </a:xfrm>
            <a:custGeom>
              <a:avLst/>
              <a:gdLst>
                <a:gd name="connsiteX0" fmla="*/ 3654 w 638175"/>
                <a:gd name="connsiteY0" fmla="*/ 101461 h 95250"/>
                <a:gd name="connsiteX1" fmla="*/ 8416 w 638175"/>
                <a:gd name="connsiteY1" fmla="*/ 81458 h 95250"/>
                <a:gd name="connsiteX2" fmla="*/ 232254 w 638175"/>
                <a:gd name="connsiteY2" fmla="*/ 2401 h 95250"/>
                <a:gd name="connsiteX3" fmla="*/ 625636 w 638175"/>
                <a:gd name="connsiteY3" fmla="*/ 63361 h 95250"/>
                <a:gd name="connsiteX4" fmla="*/ 632304 w 638175"/>
                <a:gd name="connsiteY4" fmla="*/ 101461 h 95250"/>
                <a:gd name="connsiteX5" fmla="*/ 3654 w 638175"/>
                <a:gd name="connsiteY5" fmla="*/ 10146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8175" h="95250">
                  <a:moveTo>
                    <a:pt x="3654" y="101461"/>
                  </a:moveTo>
                  <a:cubicBezTo>
                    <a:pt x="-4919" y="101461"/>
                    <a:pt x="3654" y="85268"/>
                    <a:pt x="8416" y="81458"/>
                  </a:cubicBezTo>
                  <a:cubicBezTo>
                    <a:pt x="55089" y="49073"/>
                    <a:pt x="119859" y="2401"/>
                    <a:pt x="232254" y="2401"/>
                  </a:cubicBezTo>
                  <a:cubicBezTo>
                    <a:pt x="232254" y="2401"/>
                    <a:pt x="533244" y="-18554"/>
                    <a:pt x="625636" y="63361"/>
                  </a:cubicBezTo>
                  <a:cubicBezTo>
                    <a:pt x="644686" y="80506"/>
                    <a:pt x="643734" y="101461"/>
                    <a:pt x="632304" y="101461"/>
                  </a:cubicBezTo>
                  <a:lnTo>
                    <a:pt x="3654" y="101461"/>
                  </a:lnTo>
                  <a:close/>
                </a:path>
              </a:pathLst>
            </a:custGeom>
            <a:solidFill>
              <a:srgbClr val="FAFAF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28">
              <a:extLst>
                <a:ext uri="{FF2B5EF4-FFF2-40B4-BE49-F238E27FC236}">
                  <a16:creationId xmlns="" xmlns:a16="http://schemas.microsoft.com/office/drawing/2014/main" id="{FB2B9922-37FC-4D8F-857F-7EA3DF68A180}"/>
                </a:ext>
              </a:extLst>
            </p:cNvPr>
            <p:cNvSpPr/>
            <p:nvPr/>
          </p:nvSpPr>
          <p:spPr>
            <a:xfrm>
              <a:off x="6827378" y="2457115"/>
              <a:ext cx="1161309" cy="354619"/>
            </a:xfrm>
            <a:custGeom>
              <a:avLst/>
              <a:gdLst>
                <a:gd name="connsiteX0" fmla="*/ 396451 w 1161309"/>
                <a:gd name="connsiteY0" fmla="*/ 82756 h 354619"/>
                <a:gd name="connsiteX1" fmla="*/ 350731 w 1161309"/>
                <a:gd name="connsiteY1" fmla="*/ 109826 h 354619"/>
                <a:gd name="connsiteX2" fmla="*/ 345969 w 1161309"/>
                <a:gd name="connsiteY2" fmla="*/ 129829 h 354619"/>
                <a:gd name="connsiteX3" fmla="*/ 396451 w 1161309"/>
                <a:gd name="connsiteY3" fmla="*/ 129829 h 354619"/>
                <a:gd name="connsiteX4" fmla="*/ 881274 w 1161309"/>
                <a:gd name="connsiteY4" fmla="*/ 52571 h 354619"/>
                <a:gd name="connsiteX5" fmla="*/ 881274 w 1161309"/>
                <a:gd name="connsiteY5" fmla="*/ 129829 h 354619"/>
                <a:gd name="connsiteX6" fmla="*/ 974619 w 1161309"/>
                <a:gd name="connsiteY6" fmla="*/ 129829 h 354619"/>
                <a:gd name="connsiteX7" fmla="*/ 967951 w 1161309"/>
                <a:gd name="connsiteY7" fmla="*/ 91729 h 354619"/>
                <a:gd name="connsiteX8" fmla="*/ 918015 w 1161309"/>
                <a:gd name="connsiteY8" fmla="*/ 62930 h 354619"/>
                <a:gd name="connsiteX9" fmla="*/ 613622 w 1161309"/>
                <a:gd name="connsiteY9" fmla="*/ 29109 h 354619"/>
                <a:gd name="connsiteX10" fmla="*/ 587683 w 1161309"/>
                <a:gd name="connsiteY10" fmla="*/ 30029 h 354619"/>
                <a:gd name="connsiteX11" fmla="*/ 574569 w 1161309"/>
                <a:gd name="connsiteY11" fmla="*/ 30769 h 354619"/>
                <a:gd name="connsiteX12" fmla="*/ 438005 w 1161309"/>
                <a:gd name="connsiteY12" fmla="*/ 58153 h 354619"/>
                <a:gd name="connsiteX13" fmla="*/ 407881 w 1161309"/>
                <a:gd name="connsiteY13" fmla="*/ 75989 h 354619"/>
                <a:gd name="connsiteX14" fmla="*/ 407881 w 1161309"/>
                <a:gd name="connsiteY14" fmla="*/ 129829 h 354619"/>
                <a:gd name="connsiteX15" fmla="*/ 613622 w 1161309"/>
                <a:gd name="connsiteY15" fmla="*/ 129829 h 354619"/>
                <a:gd name="connsiteX16" fmla="*/ 625052 w 1161309"/>
                <a:gd name="connsiteY16" fmla="*/ 28783 h 354619"/>
                <a:gd name="connsiteX17" fmla="*/ 625052 w 1161309"/>
                <a:gd name="connsiteY17" fmla="*/ 129829 h 354619"/>
                <a:gd name="connsiteX18" fmla="*/ 869844 w 1161309"/>
                <a:gd name="connsiteY18" fmla="*/ 129829 h 354619"/>
                <a:gd name="connsiteX19" fmla="*/ 869844 w 1161309"/>
                <a:gd name="connsiteY19" fmla="*/ 49349 h 354619"/>
                <a:gd name="connsiteX20" fmla="*/ 851831 w 1161309"/>
                <a:gd name="connsiteY20" fmla="*/ 44270 h 354619"/>
                <a:gd name="connsiteX21" fmla="*/ 704731 w 1161309"/>
                <a:gd name="connsiteY21" fmla="*/ 29106 h 354619"/>
                <a:gd name="connsiteX22" fmla="*/ 580284 w 1161309"/>
                <a:gd name="connsiteY22" fmla="*/ 289 h 354619"/>
                <a:gd name="connsiteX23" fmla="*/ 1024149 w 1161309"/>
                <a:gd name="connsiteY23" fmla="*/ 92681 h 354619"/>
                <a:gd name="connsiteX24" fmla="*/ 1045104 w 1161309"/>
                <a:gd name="connsiteY24" fmla="*/ 100301 h 354619"/>
                <a:gd name="connsiteX25" fmla="*/ 1113684 w 1161309"/>
                <a:gd name="connsiteY25" fmla="*/ 100301 h 354619"/>
                <a:gd name="connsiteX26" fmla="*/ 1128924 w 1161309"/>
                <a:gd name="connsiteY26" fmla="*/ 115541 h 354619"/>
                <a:gd name="connsiteX27" fmla="*/ 1128924 w 1161309"/>
                <a:gd name="connsiteY27" fmla="*/ 211744 h 354619"/>
                <a:gd name="connsiteX28" fmla="*/ 1161309 w 1161309"/>
                <a:gd name="connsiteY28" fmla="*/ 240319 h 354619"/>
                <a:gd name="connsiteX29" fmla="*/ 1161309 w 1161309"/>
                <a:gd name="connsiteY29" fmla="*/ 322234 h 354619"/>
                <a:gd name="connsiteX30" fmla="*/ 1084157 w 1161309"/>
                <a:gd name="connsiteY30" fmla="*/ 354619 h 354619"/>
                <a:gd name="connsiteX31" fmla="*/ 1036532 w 1161309"/>
                <a:gd name="connsiteY31" fmla="*/ 354619 h 354619"/>
                <a:gd name="connsiteX32" fmla="*/ 940329 w 1161309"/>
                <a:gd name="connsiteY32" fmla="*/ 258416 h 354619"/>
                <a:gd name="connsiteX33" fmla="*/ 844126 w 1161309"/>
                <a:gd name="connsiteY33" fmla="*/ 354619 h 354619"/>
                <a:gd name="connsiteX34" fmla="*/ 312632 w 1161309"/>
                <a:gd name="connsiteY34" fmla="*/ 354619 h 354619"/>
                <a:gd name="connsiteX35" fmla="*/ 312632 w 1161309"/>
                <a:gd name="connsiteY35" fmla="*/ 352714 h 354619"/>
                <a:gd name="connsiteX36" fmla="*/ 216429 w 1161309"/>
                <a:gd name="connsiteY36" fmla="*/ 256511 h 354619"/>
                <a:gd name="connsiteX37" fmla="*/ 120226 w 1161309"/>
                <a:gd name="connsiteY37" fmla="*/ 352714 h 354619"/>
                <a:gd name="connsiteX38" fmla="*/ 120226 w 1161309"/>
                <a:gd name="connsiteY38" fmla="*/ 354619 h 354619"/>
                <a:gd name="connsiteX39" fmla="*/ 30692 w 1161309"/>
                <a:gd name="connsiteY39" fmla="*/ 354619 h 354619"/>
                <a:gd name="connsiteX40" fmla="*/ 212 w 1161309"/>
                <a:gd name="connsiteY40" fmla="*/ 325091 h 354619"/>
                <a:gd name="connsiteX41" fmla="*/ 212 w 1161309"/>
                <a:gd name="connsiteY41" fmla="*/ 241271 h 354619"/>
                <a:gd name="connsiteX42" fmla="*/ 68792 w 1161309"/>
                <a:gd name="connsiteY42" fmla="*/ 181264 h 354619"/>
                <a:gd name="connsiteX43" fmla="*/ 270722 w 1161309"/>
                <a:gd name="connsiteY43" fmla="*/ 134591 h 354619"/>
                <a:gd name="connsiteX44" fmla="*/ 313584 w 1161309"/>
                <a:gd name="connsiteY44" fmla="*/ 106969 h 354619"/>
                <a:gd name="connsiteX45" fmla="*/ 580284 w 1161309"/>
                <a:gd name="connsiteY45" fmla="*/ 289 h 35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161309" h="354619">
                  <a:moveTo>
                    <a:pt x="396451" y="82756"/>
                  </a:moveTo>
                  <a:lnTo>
                    <a:pt x="350731" y="109826"/>
                  </a:lnTo>
                  <a:cubicBezTo>
                    <a:pt x="345969" y="113636"/>
                    <a:pt x="337396" y="129829"/>
                    <a:pt x="345969" y="129829"/>
                  </a:cubicBezTo>
                  <a:lnTo>
                    <a:pt x="396451" y="129829"/>
                  </a:lnTo>
                  <a:close/>
                  <a:moveTo>
                    <a:pt x="881274" y="52571"/>
                  </a:moveTo>
                  <a:lnTo>
                    <a:pt x="881274" y="129829"/>
                  </a:lnTo>
                  <a:lnTo>
                    <a:pt x="974619" y="129829"/>
                  </a:lnTo>
                  <a:cubicBezTo>
                    <a:pt x="986049" y="129829"/>
                    <a:pt x="987001" y="108874"/>
                    <a:pt x="967951" y="91729"/>
                  </a:cubicBezTo>
                  <a:cubicBezTo>
                    <a:pt x="954959" y="80210"/>
                    <a:pt x="937841" y="70725"/>
                    <a:pt x="918015" y="62930"/>
                  </a:cubicBezTo>
                  <a:close/>
                  <a:moveTo>
                    <a:pt x="613622" y="29109"/>
                  </a:moveTo>
                  <a:lnTo>
                    <a:pt x="587683" y="30029"/>
                  </a:lnTo>
                  <a:cubicBezTo>
                    <a:pt x="579272" y="30442"/>
                    <a:pt x="574569" y="30769"/>
                    <a:pt x="574569" y="30769"/>
                  </a:cubicBezTo>
                  <a:cubicBezTo>
                    <a:pt x="518372" y="30769"/>
                    <a:pt x="474081" y="42437"/>
                    <a:pt x="438005" y="58153"/>
                  </a:cubicBezTo>
                  <a:lnTo>
                    <a:pt x="407881" y="75989"/>
                  </a:lnTo>
                  <a:lnTo>
                    <a:pt x="407881" y="129829"/>
                  </a:lnTo>
                  <a:lnTo>
                    <a:pt x="613622" y="129829"/>
                  </a:lnTo>
                  <a:close/>
                  <a:moveTo>
                    <a:pt x="625052" y="28783"/>
                  </a:moveTo>
                  <a:lnTo>
                    <a:pt x="625052" y="129829"/>
                  </a:lnTo>
                  <a:lnTo>
                    <a:pt x="869844" y="129829"/>
                  </a:lnTo>
                  <a:lnTo>
                    <a:pt x="869844" y="49349"/>
                  </a:lnTo>
                  <a:lnTo>
                    <a:pt x="851831" y="44270"/>
                  </a:lnTo>
                  <a:cubicBezTo>
                    <a:pt x="804182" y="34751"/>
                    <a:pt x="751370" y="30615"/>
                    <a:pt x="704731" y="29106"/>
                  </a:cubicBezTo>
                  <a:close/>
                  <a:moveTo>
                    <a:pt x="580284" y="289"/>
                  </a:moveTo>
                  <a:cubicBezTo>
                    <a:pt x="766974" y="-664"/>
                    <a:pt x="913659" y="-4474"/>
                    <a:pt x="1024149" y="92681"/>
                  </a:cubicBezTo>
                  <a:cubicBezTo>
                    <a:pt x="1029864" y="97444"/>
                    <a:pt x="1037484" y="100301"/>
                    <a:pt x="1045104" y="100301"/>
                  </a:cubicBezTo>
                  <a:lnTo>
                    <a:pt x="1113684" y="100301"/>
                  </a:lnTo>
                  <a:cubicBezTo>
                    <a:pt x="1122257" y="100301"/>
                    <a:pt x="1128924" y="106969"/>
                    <a:pt x="1128924" y="115541"/>
                  </a:cubicBezTo>
                  <a:lnTo>
                    <a:pt x="1128924" y="211744"/>
                  </a:lnTo>
                  <a:cubicBezTo>
                    <a:pt x="1146069" y="211744"/>
                    <a:pt x="1160357" y="225079"/>
                    <a:pt x="1161309" y="240319"/>
                  </a:cubicBezTo>
                  <a:lnTo>
                    <a:pt x="1161309" y="322234"/>
                  </a:lnTo>
                  <a:lnTo>
                    <a:pt x="1084157" y="354619"/>
                  </a:lnTo>
                  <a:lnTo>
                    <a:pt x="1036532" y="354619"/>
                  </a:lnTo>
                  <a:cubicBezTo>
                    <a:pt x="1036532" y="301279"/>
                    <a:pt x="993669" y="258416"/>
                    <a:pt x="940329" y="258416"/>
                  </a:cubicBezTo>
                  <a:cubicBezTo>
                    <a:pt x="886989" y="258416"/>
                    <a:pt x="844126" y="301279"/>
                    <a:pt x="844126" y="354619"/>
                  </a:cubicBezTo>
                  <a:lnTo>
                    <a:pt x="312632" y="354619"/>
                  </a:lnTo>
                  <a:cubicBezTo>
                    <a:pt x="312632" y="354619"/>
                    <a:pt x="312632" y="353666"/>
                    <a:pt x="312632" y="352714"/>
                  </a:cubicBezTo>
                  <a:cubicBezTo>
                    <a:pt x="312632" y="299374"/>
                    <a:pt x="269769" y="256511"/>
                    <a:pt x="216429" y="256511"/>
                  </a:cubicBezTo>
                  <a:cubicBezTo>
                    <a:pt x="163089" y="256511"/>
                    <a:pt x="120226" y="299374"/>
                    <a:pt x="120226" y="352714"/>
                  </a:cubicBezTo>
                  <a:cubicBezTo>
                    <a:pt x="120226" y="352714"/>
                    <a:pt x="120226" y="353666"/>
                    <a:pt x="120226" y="354619"/>
                  </a:cubicBezTo>
                  <a:lnTo>
                    <a:pt x="30692" y="354619"/>
                  </a:lnTo>
                  <a:cubicBezTo>
                    <a:pt x="14499" y="354619"/>
                    <a:pt x="212" y="341284"/>
                    <a:pt x="212" y="325091"/>
                  </a:cubicBezTo>
                  <a:lnTo>
                    <a:pt x="212" y="241271"/>
                  </a:lnTo>
                  <a:cubicBezTo>
                    <a:pt x="212" y="241271"/>
                    <a:pt x="-7408" y="201266"/>
                    <a:pt x="68792" y="181264"/>
                  </a:cubicBezTo>
                  <a:cubicBezTo>
                    <a:pt x="124037" y="166976"/>
                    <a:pt x="216429" y="148879"/>
                    <a:pt x="270722" y="134591"/>
                  </a:cubicBezTo>
                  <a:cubicBezTo>
                    <a:pt x="293582" y="128876"/>
                    <a:pt x="301201" y="117446"/>
                    <a:pt x="313584" y="106969"/>
                  </a:cubicBezTo>
                  <a:cubicBezTo>
                    <a:pt x="349779" y="75536"/>
                    <a:pt x="457412" y="1241"/>
                    <a:pt x="580284" y="289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2" name="Freeform: Shape 29">
              <a:extLst>
                <a:ext uri="{FF2B5EF4-FFF2-40B4-BE49-F238E27FC236}">
                  <a16:creationId xmlns="" xmlns:a16="http://schemas.microsoft.com/office/drawing/2014/main" id="{35626175-2B59-4BB8-8567-C22457511243}"/>
                </a:ext>
              </a:extLst>
            </p:cNvPr>
            <p:cNvSpPr/>
            <p:nvPr/>
          </p:nvSpPr>
          <p:spPr>
            <a:xfrm>
              <a:off x="6951414" y="2719341"/>
              <a:ext cx="182880" cy="181927"/>
            </a:xfrm>
            <a:custGeom>
              <a:avLst/>
              <a:gdLst>
                <a:gd name="connsiteX0" fmla="*/ 92393 w 182880"/>
                <a:gd name="connsiteY0" fmla="*/ 76200 h 181927"/>
                <a:gd name="connsiteX1" fmla="*/ 108586 w 182880"/>
                <a:gd name="connsiteY1" fmla="*/ 92392 h 181927"/>
                <a:gd name="connsiteX2" fmla="*/ 92393 w 182880"/>
                <a:gd name="connsiteY2" fmla="*/ 108585 h 181927"/>
                <a:gd name="connsiteX3" fmla="*/ 76201 w 182880"/>
                <a:gd name="connsiteY3" fmla="*/ 92392 h 181927"/>
                <a:gd name="connsiteX4" fmla="*/ 92393 w 182880"/>
                <a:gd name="connsiteY4" fmla="*/ 76200 h 181927"/>
                <a:gd name="connsiteX5" fmla="*/ 90538 w 182880"/>
                <a:gd name="connsiteY5" fmla="*/ 46724 h 181927"/>
                <a:gd name="connsiteX6" fmla="*/ 59557 w 182880"/>
                <a:gd name="connsiteY6" fmla="*/ 59557 h 181927"/>
                <a:gd name="connsiteX7" fmla="*/ 59556 w 182880"/>
                <a:gd name="connsiteY7" fmla="*/ 121520 h 181927"/>
                <a:gd name="connsiteX8" fmla="*/ 121520 w 182880"/>
                <a:gd name="connsiteY8" fmla="*/ 121520 h 181927"/>
                <a:gd name="connsiteX9" fmla="*/ 121520 w 182880"/>
                <a:gd name="connsiteY9" fmla="*/ 59557 h 181927"/>
                <a:gd name="connsiteX10" fmla="*/ 90538 w 182880"/>
                <a:gd name="connsiteY10" fmla="*/ 46724 h 181927"/>
                <a:gd name="connsiteX11" fmla="*/ 91440 w 182880"/>
                <a:gd name="connsiteY11" fmla="*/ 0 h 181927"/>
                <a:gd name="connsiteX12" fmla="*/ 182880 w 182880"/>
                <a:gd name="connsiteY12" fmla="*/ 91440 h 181927"/>
                <a:gd name="connsiteX13" fmla="*/ 182880 w 182880"/>
                <a:gd name="connsiteY13" fmla="*/ 93345 h 181927"/>
                <a:gd name="connsiteX14" fmla="*/ 91440 w 182880"/>
                <a:gd name="connsiteY14" fmla="*/ 181927 h 181927"/>
                <a:gd name="connsiteX15" fmla="*/ 0 w 182880"/>
                <a:gd name="connsiteY15" fmla="*/ 93345 h 181927"/>
                <a:gd name="connsiteX16" fmla="*/ 0 w 182880"/>
                <a:gd name="connsiteY16" fmla="*/ 91440 h 181927"/>
                <a:gd name="connsiteX17" fmla="*/ 91440 w 182880"/>
                <a:gd name="connsiteY17" fmla="*/ 0 h 18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2880" h="181927">
                  <a:moveTo>
                    <a:pt x="92393" y="76200"/>
                  </a:moveTo>
                  <a:cubicBezTo>
                    <a:pt x="101336" y="76200"/>
                    <a:pt x="108586" y="83450"/>
                    <a:pt x="108586" y="92392"/>
                  </a:cubicBezTo>
                  <a:cubicBezTo>
                    <a:pt x="108586" y="101335"/>
                    <a:pt x="101336" y="108585"/>
                    <a:pt x="92393" y="108585"/>
                  </a:cubicBezTo>
                  <a:cubicBezTo>
                    <a:pt x="83451" y="108585"/>
                    <a:pt x="76201" y="101335"/>
                    <a:pt x="76201" y="92392"/>
                  </a:cubicBezTo>
                  <a:cubicBezTo>
                    <a:pt x="76201" y="83450"/>
                    <a:pt x="83450" y="76200"/>
                    <a:pt x="92393" y="76200"/>
                  </a:cubicBezTo>
                  <a:close/>
                  <a:moveTo>
                    <a:pt x="90538" y="46724"/>
                  </a:moveTo>
                  <a:cubicBezTo>
                    <a:pt x="79325" y="46724"/>
                    <a:pt x="68112" y="51002"/>
                    <a:pt x="59557" y="59557"/>
                  </a:cubicBezTo>
                  <a:cubicBezTo>
                    <a:pt x="42446" y="76667"/>
                    <a:pt x="42446" y="104409"/>
                    <a:pt x="59556" y="121520"/>
                  </a:cubicBezTo>
                  <a:cubicBezTo>
                    <a:pt x="76667" y="138631"/>
                    <a:pt x="104409" y="138630"/>
                    <a:pt x="121520" y="121520"/>
                  </a:cubicBezTo>
                  <a:cubicBezTo>
                    <a:pt x="138630" y="104409"/>
                    <a:pt x="138630" y="76667"/>
                    <a:pt x="121520" y="59557"/>
                  </a:cubicBezTo>
                  <a:cubicBezTo>
                    <a:pt x="112965" y="51002"/>
                    <a:pt x="101752" y="46724"/>
                    <a:pt x="90538" y="46724"/>
                  </a:cubicBezTo>
                  <a:close/>
                  <a:moveTo>
                    <a:pt x="91440" y="0"/>
                  </a:moveTo>
                  <a:cubicBezTo>
                    <a:pt x="140970" y="0"/>
                    <a:pt x="181927" y="40957"/>
                    <a:pt x="182880" y="91440"/>
                  </a:cubicBezTo>
                  <a:cubicBezTo>
                    <a:pt x="182880" y="91440"/>
                    <a:pt x="182880" y="92392"/>
                    <a:pt x="182880" y="93345"/>
                  </a:cubicBezTo>
                  <a:cubicBezTo>
                    <a:pt x="180975" y="141922"/>
                    <a:pt x="140970" y="181927"/>
                    <a:pt x="91440" y="181927"/>
                  </a:cubicBezTo>
                  <a:cubicBezTo>
                    <a:pt x="41910" y="181927"/>
                    <a:pt x="952" y="142875"/>
                    <a:pt x="0" y="93345"/>
                  </a:cubicBezTo>
                  <a:cubicBezTo>
                    <a:pt x="0" y="93345"/>
                    <a:pt x="0" y="92392"/>
                    <a:pt x="0" y="91440"/>
                  </a:cubicBezTo>
                  <a:cubicBezTo>
                    <a:pt x="0" y="40957"/>
                    <a:pt x="40957" y="0"/>
                    <a:pt x="91440" y="0"/>
                  </a:cubicBezTo>
                  <a:close/>
                </a:path>
              </a:pathLst>
            </a:custGeom>
            <a:solidFill>
              <a:srgbClr val="37474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3" name="Freeform: Shape 30">
              <a:extLst>
                <a:ext uri="{FF2B5EF4-FFF2-40B4-BE49-F238E27FC236}">
                  <a16:creationId xmlns="" xmlns:a16="http://schemas.microsoft.com/office/drawing/2014/main" id="{A749AA0F-E8EA-4343-BE24-0FB8987F5FBD}"/>
                </a:ext>
              </a:extLst>
            </p:cNvPr>
            <p:cNvSpPr/>
            <p:nvPr/>
          </p:nvSpPr>
          <p:spPr>
            <a:xfrm>
              <a:off x="7674361" y="2721244"/>
              <a:ext cx="182880" cy="182880"/>
            </a:xfrm>
            <a:custGeom>
              <a:avLst/>
              <a:gdLst>
                <a:gd name="connsiteX0" fmla="*/ 92393 w 182880"/>
                <a:gd name="connsiteY0" fmla="*/ 76201 h 182880"/>
                <a:gd name="connsiteX1" fmla="*/ 108586 w 182880"/>
                <a:gd name="connsiteY1" fmla="*/ 92393 h 182880"/>
                <a:gd name="connsiteX2" fmla="*/ 92393 w 182880"/>
                <a:gd name="connsiteY2" fmla="*/ 108586 h 182880"/>
                <a:gd name="connsiteX3" fmla="*/ 76201 w 182880"/>
                <a:gd name="connsiteY3" fmla="*/ 92393 h 182880"/>
                <a:gd name="connsiteX4" fmla="*/ 92393 w 182880"/>
                <a:gd name="connsiteY4" fmla="*/ 76201 h 182880"/>
                <a:gd name="connsiteX5" fmla="*/ 90538 w 182880"/>
                <a:gd name="connsiteY5" fmla="*/ 46724 h 182880"/>
                <a:gd name="connsiteX6" fmla="*/ 59556 w 182880"/>
                <a:gd name="connsiteY6" fmla="*/ 59557 h 182880"/>
                <a:gd name="connsiteX7" fmla="*/ 59556 w 182880"/>
                <a:gd name="connsiteY7" fmla="*/ 121520 h 182880"/>
                <a:gd name="connsiteX8" fmla="*/ 121520 w 182880"/>
                <a:gd name="connsiteY8" fmla="*/ 121520 h 182880"/>
                <a:gd name="connsiteX9" fmla="*/ 121520 w 182880"/>
                <a:gd name="connsiteY9" fmla="*/ 59557 h 182880"/>
                <a:gd name="connsiteX10" fmla="*/ 90538 w 182880"/>
                <a:gd name="connsiteY10" fmla="*/ 46724 h 182880"/>
                <a:gd name="connsiteX11" fmla="*/ 91440 w 182880"/>
                <a:gd name="connsiteY11" fmla="*/ 0 h 182880"/>
                <a:gd name="connsiteX12" fmla="*/ 182880 w 182880"/>
                <a:gd name="connsiteY12" fmla="*/ 91440 h 182880"/>
                <a:gd name="connsiteX13" fmla="*/ 91440 w 182880"/>
                <a:gd name="connsiteY13" fmla="*/ 182880 h 182880"/>
                <a:gd name="connsiteX14" fmla="*/ 0 w 182880"/>
                <a:gd name="connsiteY14" fmla="*/ 91440 h 182880"/>
                <a:gd name="connsiteX15" fmla="*/ 91440 w 182880"/>
                <a:gd name="connsiteY15" fmla="*/ 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2880" h="182880">
                  <a:moveTo>
                    <a:pt x="92393" y="76201"/>
                  </a:moveTo>
                  <a:cubicBezTo>
                    <a:pt x="101336" y="76201"/>
                    <a:pt x="108586" y="83451"/>
                    <a:pt x="108586" y="92393"/>
                  </a:cubicBezTo>
                  <a:cubicBezTo>
                    <a:pt x="108586" y="101336"/>
                    <a:pt x="101336" y="108586"/>
                    <a:pt x="92393" y="108586"/>
                  </a:cubicBezTo>
                  <a:cubicBezTo>
                    <a:pt x="83451" y="108586"/>
                    <a:pt x="76201" y="101336"/>
                    <a:pt x="76201" y="92393"/>
                  </a:cubicBezTo>
                  <a:cubicBezTo>
                    <a:pt x="76201" y="83451"/>
                    <a:pt x="83450" y="76201"/>
                    <a:pt x="92393" y="76201"/>
                  </a:cubicBezTo>
                  <a:close/>
                  <a:moveTo>
                    <a:pt x="90538" y="46724"/>
                  </a:moveTo>
                  <a:cubicBezTo>
                    <a:pt x="79325" y="46724"/>
                    <a:pt x="68112" y="51002"/>
                    <a:pt x="59556" y="59557"/>
                  </a:cubicBezTo>
                  <a:cubicBezTo>
                    <a:pt x="42446" y="76668"/>
                    <a:pt x="42446" y="104409"/>
                    <a:pt x="59556" y="121520"/>
                  </a:cubicBezTo>
                  <a:cubicBezTo>
                    <a:pt x="76667" y="138631"/>
                    <a:pt x="104409" y="138630"/>
                    <a:pt x="121520" y="121520"/>
                  </a:cubicBezTo>
                  <a:cubicBezTo>
                    <a:pt x="138630" y="104409"/>
                    <a:pt x="138630" y="76667"/>
                    <a:pt x="121520" y="59557"/>
                  </a:cubicBezTo>
                  <a:cubicBezTo>
                    <a:pt x="112965" y="51002"/>
                    <a:pt x="101752" y="46724"/>
                    <a:pt x="90538" y="46724"/>
                  </a:cubicBezTo>
                  <a:close/>
                  <a:moveTo>
                    <a:pt x="91440" y="0"/>
                  </a:moveTo>
                  <a:cubicBezTo>
                    <a:pt x="141941" y="0"/>
                    <a:pt x="182880" y="40939"/>
                    <a:pt x="182880" y="91440"/>
                  </a:cubicBezTo>
                  <a:cubicBezTo>
                    <a:pt x="182880" y="141941"/>
                    <a:pt x="141941" y="182880"/>
                    <a:pt x="91440" y="182880"/>
                  </a:cubicBezTo>
                  <a:cubicBezTo>
                    <a:pt x="40939" y="182880"/>
                    <a:pt x="0" y="141941"/>
                    <a:pt x="0" y="91440"/>
                  </a:cubicBezTo>
                  <a:cubicBezTo>
                    <a:pt x="0" y="40939"/>
                    <a:pt x="40939" y="0"/>
                    <a:pt x="91440" y="0"/>
                  </a:cubicBezTo>
                  <a:close/>
                </a:path>
              </a:pathLst>
            </a:custGeom>
            <a:solidFill>
              <a:srgbClr val="37474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4" name="Freeform: Shape 31">
              <a:extLst>
                <a:ext uri="{FF2B5EF4-FFF2-40B4-BE49-F238E27FC236}">
                  <a16:creationId xmlns="" xmlns:a16="http://schemas.microsoft.com/office/drawing/2014/main" id="{C70602E1-BA10-47DC-9B93-14A19E218910}"/>
                </a:ext>
              </a:extLst>
            </p:cNvPr>
            <p:cNvSpPr/>
            <p:nvPr/>
          </p:nvSpPr>
          <p:spPr>
            <a:xfrm>
              <a:off x="6836162" y="2597197"/>
              <a:ext cx="1108710" cy="160242"/>
            </a:xfrm>
            <a:custGeom>
              <a:avLst/>
              <a:gdLst>
                <a:gd name="connsiteX0" fmla="*/ 0 w 1108710"/>
                <a:gd name="connsiteY0" fmla="*/ 88804 h 160242"/>
                <a:gd name="connsiteX1" fmla="*/ 76200 w 1108710"/>
                <a:gd name="connsiteY1" fmla="*/ 88804 h 160242"/>
                <a:gd name="connsiteX2" fmla="*/ 81915 w 1108710"/>
                <a:gd name="connsiteY2" fmla="*/ 108807 h 160242"/>
                <a:gd name="connsiteX3" fmla="*/ 67628 w 1108710"/>
                <a:gd name="connsiteY3" fmla="*/ 128809 h 160242"/>
                <a:gd name="connsiteX4" fmla="*/ 61913 w 1108710"/>
                <a:gd name="connsiteY4" fmla="*/ 132619 h 160242"/>
                <a:gd name="connsiteX5" fmla="*/ 11430 w 1108710"/>
                <a:gd name="connsiteY5" fmla="*/ 132619 h 160242"/>
                <a:gd name="connsiteX6" fmla="*/ 0 w 1108710"/>
                <a:gd name="connsiteY6" fmla="*/ 121189 h 160242"/>
                <a:gd name="connsiteX7" fmla="*/ 0 w 1108710"/>
                <a:gd name="connsiteY7" fmla="*/ 88804 h 160242"/>
                <a:gd name="connsiteX8" fmla="*/ 610553 w 1108710"/>
                <a:gd name="connsiteY8" fmla="*/ 32607 h 160242"/>
                <a:gd name="connsiteX9" fmla="*/ 616268 w 1108710"/>
                <a:gd name="connsiteY9" fmla="*/ 34512 h 160242"/>
                <a:gd name="connsiteX10" fmla="*/ 616268 w 1108710"/>
                <a:gd name="connsiteY10" fmla="*/ 158337 h 160242"/>
                <a:gd name="connsiteX11" fmla="*/ 610553 w 1108710"/>
                <a:gd name="connsiteY11" fmla="*/ 160242 h 160242"/>
                <a:gd name="connsiteX12" fmla="*/ 604838 w 1108710"/>
                <a:gd name="connsiteY12" fmla="*/ 158337 h 160242"/>
                <a:gd name="connsiteX13" fmla="*/ 604838 w 1108710"/>
                <a:gd name="connsiteY13" fmla="*/ 34512 h 160242"/>
                <a:gd name="connsiteX14" fmla="*/ 610553 w 1108710"/>
                <a:gd name="connsiteY14" fmla="*/ 32607 h 160242"/>
                <a:gd name="connsiteX15" fmla="*/ 1099542 w 1108710"/>
                <a:gd name="connsiteY15" fmla="*/ 341 h 160242"/>
                <a:gd name="connsiteX16" fmla="*/ 1108710 w 1108710"/>
                <a:gd name="connsiteY16" fmla="*/ 10699 h 160242"/>
                <a:gd name="connsiteX17" fmla="*/ 1108710 w 1108710"/>
                <a:gd name="connsiteY17" fmla="*/ 50704 h 160242"/>
                <a:gd name="connsiteX18" fmla="*/ 1090612 w 1108710"/>
                <a:gd name="connsiteY18" fmla="*/ 71659 h 160242"/>
                <a:gd name="connsiteX19" fmla="*/ 1066800 w 1108710"/>
                <a:gd name="connsiteY19" fmla="*/ 71659 h 160242"/>
                <a:gd name="connsiteX20" fmla="*/ 1053465 w 1108710"/>
                <a:gd name="connsiteY20" fmla="*/ 52609 h 160242"/>
                <a:gd name="connsiteX21" fmla="*/ 1083945 w 1108710"/>
                <a:gd name="connsiteY21" fmla="*/ 4984 h 160242"/>
                <a:gd name="connsiteX22" fmla="*/ 1099542 w 1108710"/>
                <a:gd name="connsiteY22" fmla="*/ 341 h 16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08710" h="160242">
                  <a:moveTo>
                    <a:pt x="0" y="88804"/>
                  </a:moveTo>
                  <a:cubicBezTo>
                    <a:pt x="1905" y="88804"/>
                    <a:pt x="76200" y="88804"/>
                    <a:pt x="76200" y="88804"/>
                  </a:cubicBezTo>
                  <a:cubicBezTo>
                    <a:pt x="83820" y="88804"/>
                    <a:pt x="86678" y="101187"/>
                    <a:pt x="81915" y="108807"/>
                  </a:cubicBezTo>
                  <a:lnTo>
                    <a:pt x="67628" y="128809"/>
                  </a:lnTo>
                  <a:cubicBezTo>
                    <a:pt x="65722" y="131667"/>
                    <a:pt x="63817" y="132619"/>
                    <a:pt x="61913" y="132619"/>
                  </a:cubicBezTo>
                  <a:lnTo>
                    <a:pt x="11430" y="132619"/>
                  </a:lnTo>
                  <a:cubicBezTo>
                    <a:pt x="4763" y="132619"/>
                    <a:pt x="0" y="127857"/>
                    <a:pt x="0" y="121189"/>
                  </a:cubicBezTo>
                  <a:cubicBezTo>
                    <a:pt x="0" y="108807"/>
                    <a:pt x="0" y="95472"/>
                    <a:pt x="0" y="88804"/>
                  </a:cubicBezTo>
                  <a:close/>
                  <a:moveTo>
                    <a:pt x="610553" y="32607"/>
                  </a:moveTo>
                  <a:cubicBezTo>
                    <a:pt x="613410" y="32607"/>
                    <a:pt x="616268" y="33560"/>
                    <a:pt x="616268" y="34512"/>
                  </a:cubicBezTo>
                  <a:lnTo>
                    <a:pt x="616268" y="158337"/>
                  </a:lnTo>
                  <a:cubicBezTo>
                    <a:pt x="615316" y="159289"/>
                    <a:pt x="613410" y="160242"/>
                    <a:pt x="610553" y="160242"/>
                  </a:cubicBezTo>
                  <a:cubicBezTo>
                    <a:pt x="607695" y="160242"/>
                    <a:pt x="604838" y="159289"/>
                    <a:pt x="604838" y="158337"/>
                  </a:cubicBezTo>
                  <a:lnTo>
                    <a:pt x="604838" y="34512"/>
                  </a:lnTo>
                  <a:cubicBezTo>
                    <a:pt x="604838" y="33560"/>
                    <a:pt x="607695" y="32607"/>
                    <a:pt x="610553" y="32607"/>
                  </a:cubicBezTo>
                  <a:close/>
                  <a:moveTo>
                    <a:pt x="1099542" y="341"/>
                  </a:moveTo>
                  <a:cubicBezTo>
                    <a:pt x="1104662" y="1412"/>
                    <a:pt x="1108710" y="4984"/>
                    <a:pt x="1108710" y="10699"/>
                  </a:cubicBezTo>
                  <a:lnTo>
                    <a:pt x="1108710" y="50704"/>
                  </a:lnTo>
                  <a:cubicBezTo>
                    <a:pt x="1108710" y="62134"/>
                    <a:pt x="1102995" y="72612"/>
                    <a:pt x="1090612" y="71659"/>
                  </a:cubicBezTo>
                  <a:lnTo>
                    <a:pt x="1066800" y="71659"/>
                  </a:lnTo>
                  <a:cubicBezTo>
                    <a:pt x="1056323" y="71659"/>
                    <a:pt x="1049655" y="62134"/>
                    <a:pt x="1053465" y="52609"/>
                  </a:cubicBezTo>
                  <a:cubicBezTo>
                    <a:pt x="1060133" y="35464"/>
                    <a:pt x="1066800" y="20224"/>
                    <a:pt x="1083945" y="4984"/>
                  </a:cubicBezTo>
                  <a:cubicBezTo>
                    <a:pt x="1088231" y="698"/>
                    <a:pt x="1094422" y="-731"/>
                    <a:pt x="1099542" y="341"/>
                  </a:cubicBezTo>
                  <a:close/>
                </a:path>
              </a:pathLst>
            </a:custGeom>
            <a:solidFill>
              <a:srgbClr val="FAFAFA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24473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="" xmlns:a16="http://schemas.microsoft.com/office/drawing/2014/main" id="{51A2193A-E838-44E4-035E-E0B5EB6676B4}"/>
              </a:ext>
            </a:extLst>
          </p:cNvPr>
          <p:cNvGrpSpPr/>
          <p:nvPr/>
        </p:nvGrpSpPr>
        <p:grpSpPr>
          <a:xfrm>
            <a:off x="-1325138" y="703030"/>
            <a:ext cx="6131058" cy="5618420"/>
            <a:chOff x="5409414" y="1359670"/>
            <a:chExt cx="2212229" cy="2027257"/>
          </a:xfrm>
          <a:solidFill>
            <a:srgbClr val="004F91"/>
          </a:solidFill>
        </p:grpSpPr>
        <p:sp>
          <p:nvSpPr>
            <p:cNvPr id="10" name="Freeform: Shape 9">
              <a:extLst>
                <a:ext uri="{FF2B5EF4-FFF2-40B4-BE49-F238E27FC236}">
                  <a16:creationId xmlns="" xmlns:a16="http://schemas.microsoft.com/office/drawing/2014/main" id="{B237F3D0-1BE2-3FFD-5B35-833C2A88BE1A}"/>
                </a:ext>
              </a:extLst>
            </p:cNvPr>
            <p:cNvSpPr/>
            <p:nvPr/>
          </p:nvSpPr>
          <p:spPr>
            <a:xfrm>
              <a:off x="6516271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="" xmlns:a16="http://schemas.microsoft.com/office/drawing/2014/main" id="{EE401D88-F30E-0606-ABB7-975DBA3A75A4}"/>
                </a:ext>
              </a:extLst>
            </p:cNvPr>
            <p:cNvSpPr/>
            <p:nvPr/>
          </p:nvSpPr>
          <p:spPr>
            <a:xfrm>
              <a:off x="65541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="" xmlns:a16="http://schemas.microsoft.com/office/drawing/2014/main" id="{1FEC7122-3039-75FD-07BF-63B8BC5B6410}"/>
                </a:ext>
              </a:extLst>
            </p:cNvPr>
            <p:cNvSpPr/>
            <p:nvPr/>
          </p:nvSpPr>
          <p:spPr>
            <a:xfrm>
              <a:off x="6539300" y="2491042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="" xmlns:a16="http://schemas.microsoft.com/office/drawing/2014/main" id="{055E1536-0861-6A9A-5CE6-BE84E65E5276}"/>
                </a:ext>
              </a:extLst>
            </p:cNvPr>
            <p:cNvSpPr/>
            <p:nvPr/>
          </p:nvSpPr>
          <p:spPr>
            <a:xfrm>
              <a:off x="6507357" y="2502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="" xmlns:a16="http://schemas.microsoft.com/office/drawing/2014/main" id="{DFBF1809-8DA1-2E2B-61C4-90BDE48E35B9}"/>
                </a:ext>
              </a:extLst>
            </p:cNvPr>
            <p:cNvSpPr/>
            <p:nvPr/>
          </p:nvSpPr>
          <p:spPr>
            <a:xfrm>
              <a:off x="6479129" y="24843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="" xmlns:a16="http://schemas.microsoft.com/office/drawing/2014/main" id="{8EB0CD4B-545B-36A9-439A-48553D8AAE2F}"/>
                </a:ext>
              </a:extLst>
            </p:cNvPr>
            <p:cNvSpPr/>
            <p:nvPr/>
          </p:nvSpPr>
          <p:spPr>
            <a:xfrm>
              <a:off x="6485071" y="2450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="" xmlns:a16="http://schemas.microsoft.com/office/drawing/2014/main" id="{8377BD7E-714E-6733-B87E-626964AAA86B}"/>
                </a:ext>
              </a:extLst>
            </p:cNvPr>
            <p:cNvSpPr/>
            <p:nvPr/>
          </p:nvSpPr>
          <p:spPr>
            <a:xfrm>
              <a:off x="6511071" y="24301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="" xmlns:a16="http://schemas.microsoft.com/office/drawing/2014/main" id="{3EFA2357-A501-A4FF-E9C1-26D905C04ED8}"/>
                </a:ext>
              </a:extLst>
            </p:cNvPr>
            <p:cNvSpPr/>
            <p:nvPr/>
          </p:nvSpPr>
          <p:spPr>
            <a:xfrm>
              <a:off x="6537814" y="24382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="" xmlns:a16="http://schemas.microsoft.com/office/drawing/2014/main" id="{41623CAB-2EBD-6209-DFED-7A880BE15C65}"/>
                </a:ext>
              </a:extLst>
            </p:cNvPr>
            <p:cNvSpPr/>
            <p:nvPr/>
          </p:nvSpPr>
          <p:spPr>
            <a:xfrm>
              <a:off x="6593529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854C19-48D1-E517-33C0-AD67C5B78126}"/>
                </a:ext>
              </a:extLst>
            </p:cNvPr>
            <p:cNvSpPr/>
            <p:nvPr/>
          </p:nvSpPr>
          <p:spPr>
            <a:xfrm>
              <a:off x="6584614" y="2494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="" xmlns:a16="http://schemas.microsoft.com/office/drawing/2014/main" id="{0E9CAA49-EEF2-F5D0-622C-21AF7C91A169}"/>
                </a:ext>
              </a:extLst>
            </p:cNvPr>
            <p:cNvSpPr/>
            <p:nvPr/>
          </p:nvSpPr>
          <p:spPr>
            <a:xfrm>
              <a:off x="6563814" y="2521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="" xmlns:a16="http://schemas.microsoft.com/office/drawing/2014/main" id="{D6EA89A9-C425-07A0-2AE9-BAF2288A0CA6}"/>
                </a:ext>
              </a:extLst>
            </p:cNvPr>
            <p:cNvSpPr/>
            <p:nvPr/>
          </p:nvSpPr>
          <p:spPr>
            <a:xfrm>
              <a:off x="6533357" y="253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="" xmlns:a16="http://schemas.microsoft.com/office/drawing/2014/main" id="{84E114AF-B1AA-397B-4934-333A9A3D65C0}"/>
                </a:ext>
              </a:extLst>
            </p:cNvPr>
            <p:cNvSpPr/>
            <p:nvPr/>
          </p:nvSpPr>
          <p:spPr>
            <a:xfrm>
              <a:off x="6501497" y="2537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="" xmlns:a16="http://schemas.microsoft.com/office/drawing/2014/main" id="{B8D26E5F-2F67-CD44-1D75-918358FAF0AE}"/>
                </a:ext>
              </a:extLst>
            </p:cNvPr>
            <p:cNvSpPr/>
            <p:nvPr/>
          </p:nvSpPr>
          <p:spPr>
            <a:xfrm>
              <a:off x="6471700" y="2528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="" xmlns:a16="http://schemas.microsoft.com/office/drawing/2014/main" id="{854684F2-EAFD-8B19-D593-A2FA735BF872}"/>
                </a:ext>
              </a:extLst>
            </p:cNvPr>
            <p:cNvSpPr/>
            <p:nvPr/>
          </p:nvSpPr>
          <p:spPr>
            <a:xfrm>
              <a:off x="6447929" y="2496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="" xmlns:a16="http://schemas.microsoft.com/office/drawing/2014/main" id="{E7168476-9776-E2E5-5937-DA0C3918F040}"/>
                </a:ext>
              </a:extLst>
            </p:cNvPr>
            <p:cNvSpPr/>
            <p:nvPr/>
          </p:nvSpPr>
          <p:spPr>
            <a:xfrm>
              <a:off x="6442729" y="24680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="" xmlns:a16="http://schemas.microsoft.com/office/drawing/2014/main" id="{1BCBBEB9-07E9-AC51-56CC-D6194276D426}"/>
                </a:ext>
              </a:extLst>
            </p:cNvPr>
            <p:cNvSpPr/>
            <p:nvPr/>
          </p:nvSpPr>
          <p:spPr>
            <a:xfrm>
              <a:off x="6449414" y="2428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="" xmlns:a16="http://schemas.microsoft.com/office/drawing/2014/main" id="{C03EE76C-87BA-87B7-A417-C17E08080758}"/>
                </a:ext>
              </a:extLst>
            </p:cNvPr>
            <p:cNvSpPr/>
            <p:nvPr/>
          </p:nvSpPr>
          <p:spPr>
            <a:xfrm>
              <a:off x="6471700" y="2407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="" xmlns:a16="http://schemas.microsoft.com/office/drawing/2014/main" id="{80DAFF11-BBA4-A20D-E0A1-260716C0ECCC}"/>
                </a:ext>
              </a:extLst>
            </p:cNvPr>
            <p:cNvSpPr/>
            <p:nvPr/>
          </p:nvSpPr>
          <p:spPr>
            <a:xfrm>
              <a:off x="6502157" y="239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="" xmlns:a16="http://schemas.microsoft.com/office/drawing/2014/main" id="{3B444C03-CDB6-DCE6-FE73-272B4C6DB13B}"/>
                </a:ext>
              </a:extLst>
            </p:cNvPr>
            <p:cNvSpPr/>
            <p:nvPr/>
          </p:nvSpPr>
          <p:spPr>
            <a:xfrm>
              <a:off x="6533357" y="2386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="" xmlns:a16="http://schemas.microsoft.com/office/drawing/2014/main" id="{43480786-B4E1-D337-3E02-201D1C150584}"/>
                </a:ext>
              </a:extLst>
            </p:cNvPr>
            <p:cNvSpPr/>
            <p:nvPr/>
          </p:nvSpPr>
          <p:spPr>
            <a:xfrm>
              <a:off x="6567529" y="2404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="" xmlns:a16="http://schemas.microsoft.com/office/drawing/2014/main" id="{424E5C24-C352-7EBF-965A-17471089646A}"/>
                </a:ext>
              </a:extLst>
            </p:cNvPr>
            <p:cNvSpPr/>
            <p:nvPr/>
          </p:nvSpPr>
          <p:spPr>
            <a:xfrm>
              <a:off x="6585357" y="242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="" xmlns:a16="http://schemas.microsoft.com/office/drawing/2014/main" id="{FEDA53FA-7B65-E73A-0C31-72680C7AF989}"/>
                </a:ext>
              </a:extLst>
            </p:cNvPr>
            <p:cNvSpPr/>
            <p:nvPr/>
          </p:nvSpPr>
          <p:spPr>
            <a:xfrm>
              <a:off x="66321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="" xmlns:a16="http://schemas.microsoft.com/office/drawing/2014/main" id="{297601F3-B579-9104-2875-2DD1DE515B5A}"/>
                </a:ext>
              </a:extLst>
            </p:cNvPr>
            <p:cNvSpPr/>
            <p:nvPr/>
          </p:nvSpPr>
          <p:spPr>
            <a:xfrm>
              <a:off x="6626957" y="24954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="" xmlns:a16="http://schemas.microsoft.com/office/drawing/2014/main" id="{ACB0FBC9-5936-D851-D410-CCAA9859A064}"/>
                </a:ext>
              </a:extLst>
            </p:cNvPr>
            <p:cNvSpPr/>
            <p:nvPr/>
          </p:nvSpPr>
          <p:spPr>
            <a:xfrm>
              <a:off x="6611357" y="2526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="" xmlns:a16="http://schemas.microsoft.com/office/drawing/2014/main" id="{C7C8279A-F1CB-6710-CBAD-B6149C934F12}"/>
                </a:ext>
              </a:extLst>
            </p:cNvPr>
            <p:cNvSpPr/>
            <p:nvPr/>
          </p:nvSpPr>
          <p:spPr>
            <a:xfrm>
              <a:off x="6592043" y="25526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="" xmlns:a16="http://schemas.microsoft.com/office/drawing/2014/main" id="{ED63A55D-C704-72C3-A7EF-9F13A0E26FCC}"/>
                </a:ext>
              </a:extLst>
            </p:cNvPr>
            <p:cNvSpPr/>
            <p:nvPr/>
          </p:nvSpPr>
          <p:spPr>
            <a:xfrm>
              <a:off x="6562329" y="2575728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="" xmlns:a16="http://schemas.microsoft.com/office/drawing/2014/main" id="{18EE3714-3FDF-BD16-B7AE-D9ABC6091720}"/>
                </a:ext>
              </a:extLst>
            </p:cNvPr>
            <p:cNvSpPr/>
            <p:nvPr/>
          </p:nvSpPr>
          <p:spPr>
            <a:xfrm>
              <a:off x="6526176" y="2583156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="" xmlns:a16="http://schemas.microsoft.com/office/drawing/2014/main" id="{7253CF27-C4BB-F2CF-3DB8-835BAECA780E}"/>
                </a:ext>
              </a:extLst>
            </p:cNvPr>
            <p:cNvSpPr/>
            <p:nvPr/>
          </p:nvSpPr>
          <p:spPr>
            <a:xfrm>
              <a:off x="6493986" y="2574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="" xmlns:a16="http://schemas.microsoft.com/office/drawing/2014/main" id="{90DC3667-1459-044C-8E4D-13C8656E7CB8}"/>
                </a:ext>
              </a:extLst>
            </p:cNvPr>
            <p:cNvSpPr/>
            <p:nvPr/>
          </p:nvSpPr>
          <p:spPr>
            <a:xfrm>
              <a:off x="6462043" y="25682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="" xmlns:a16="http://schemas.microsoft.com/office/drawing/2014/main" id="{553A0AF2-5F75-F063-E39A-03CCB04922BC}"/>
                </a:ext>
              </a:extLst>
            </p:cNvPr>
            <p:cNvSpPr/>
            <p:nvPr/>
          </p:nvSpPr>
          <p:spPr>
            <a:xfrm>
              <a:off x="6434557" y="2548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="" xmlns:a16="http://schemas.microsoft.com/office/drawing/2014/main" id="{04AACCF1-8787-DC69-C0DE-56C80A5CF5AC}"/>
                </a:ext>
              </a:extLst>
            </p:cNvPr>
            <p:cNvSpPr/>
            <p:nvPr/>
          </p:nvSpPr>
          <p:spPr>
            <a:xfrm>
              <a:off x="6415243" y="2517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="" xmlns:a16="http://schemas.microsoft.com/office/drawing/2014/main" id="{3A446BBA-7B3F-A515-6FBE-60ACF94DAAB0}"/>
                </a:ext>
              </a:extLst>
            </p:cNvPr>
            <p:cNvSpPr/>
            <p:nvPr/>
          </p:nvSpPr>
          <p:spPr>
            <a:xfrm>
              <a:off x="6404182" y="2485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="" xmlns:a16="http://schemas.microsoft.com/office/drawing/2014/main" id="{0BC6BDBF-EBEC-CF89-6106-ED2546781138}"/>
                </a:ext>
              </a:extLst>
            </p:cNvPr>
            <p:cNvSpPr/>
            <p:nvPr/>
          </p:nvSpPr>
          <p:spPr>
            <a:xfrm>
              <a:off x="6404182" y="24449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="" xmlns:a16="http://schemas.microsoft.com/office/drawing/2014/main" id="{92375F84-FBEC-D54B-4B31-339357A3E305}"/>
                </a:ext>
              </a:extLst>
            </p:cNvPr>
            <p:cNvSpPr/>
            <p:nvPr/>
          </p:nvSpPr>
          <p:spPr>
            <a:xfrm>
              <a:off x="6412271" y="24115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="" xmlns:a16="http://schemas.microsoft.com/office/drawing/2014/main" id="{48D80614-BA4E-A2D0-BE57-11476C921704}"/>
                </a:ext>
              </a:extLst>
            </p:cNvPr>
            <p:cNvSpPr/>
            <p:nvPr/>
          </p:nvSpPr>
          <p:spPr>
            <a:xfrm>
              <a:off x="6434557" y="23855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="" xmlns:a16="http://schemas.microsoft.com/office/drawing/2014/main" id="{D29D54DF-C5A6-85CE-D171-4C504FF60230}"/>
                </a:ext>
              </a:extLst>
            </p:cNvPr>
            <p:cNvSpPr/>
            <p:nvPr/>
          </p:nvSpPr>
          <p:spPr>
            <a:xfrm>
              <a:off x="6457586" y="23602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="" xmlns:a16="http://schemas.microsoft.com/office/drawing/2014/main" id="{4A21FE39-8823-FC06-4AD8-82781DC37538}"/>
                </a:ext>
              </a:extLst>
            </p:cNvPr>
            <p:cNvSpPr/>
            <p:nvPr/>
          </p:nvSpPr>
          <p:spPr>
            <a:xfrm>
              <a:off x="6489529" y="2347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="" xmlns:a16="http://schemas.microsoft.com/office/drawing/2014/main" id="{C54B4283-3C32-B7E7-2DA9-14DF55F1D2CD}"/>
                </a:ext>
              </a:extLst>
            </p:cNvPr>
            <p:cNvSpPr/>
            <p:nvPr/>
          </p:nvSpPr>
          <p:spPr>
            <a:xfrm>
              <a:off x="6524443" y="2345442"/>
              <a:ext cx="8171" cy="8171"/>
            </a:xfrm>
            <a:custGeom>
              <a:avLst/>
              <a:gdLst>
                <a:gd name="connsiteX0" fmla="*/ 3714 w 8171"/>
                <a:gd name="connsiteY0" fmla="*/ 8171 h 8171"/>
                <a:gd name="connsiteX1" fmla="*/ 8171 w 8171"/>
                <a:gd name="connsiteY1" fmla="*/ 4457 h 8171"/>
                <a:gd name="connsiteX2" fmla="*/ 3714 w 8171"/>
                <a:gd name="connsiteY2" fmla="*/ 0 h 8171"/>
                <a:gd name="connsiteX3" fmla="*/ 0 w 8171"/>
                <a:gd name="connsiteY3" fmla="*/ 4457 h 8171"/>
                <a:gd name="connsiteX4" fmla="*/ 3714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4" y="8171"/>
                  </a:moveTo>
                  <a:cubicBezTo>
                    <a:pt x="5913" y="8202"/>
                    <a:pt x="7805" y="6625"/>
                    <a:pt x="8171" y="4457"/>
                  </a:cubicBezTo>
                  <a:cubicBezTo>
                    <a:pt x="8171" y="1996"/>
                    <a:pt x="6176" y="0"/>
                    <a:pt x="3714" y="0"/>
                  </a:cubicBezTo>
                  <a:cubicBezTo>
                    <a:pt x="3714" y="0"/>
                    <a:pt x="0" y="0"/>
                    <a:pt x="0" y="4457"/>
                  </a:cubicBezTo>
                  <a:lnTo>
                    <a:pt x="3714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="" xmlns:a16="http://schemas.microsoft.com/office/drawing/2014/main" id="{AA8F1F27-BF5D-B272-C702-6F0160968964}"/>
                </a:ext>
              </a:extLst>
            </p:cNvPr>
            <p:cNvSpPr/>
            <p:nvPr/>
          </p:nvSpPr>
          <p:spPr>
            <a:xfrm>
              <a:off x="6559357" y="2354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="" xmlns:a16="http://schemas.microsoft.com/office/drawing/2014/main" id="{AADED21B-32AD-CF14-ABBA-77AE52992D80}"/>
                </a:ext>
              </a:extLst>
            </p:cNvPr>
            <p:cNvSpPr/>
            <p:nvPr/>
          </p:nvSpPr>
          <p:spPr>
            <a:xfrm>
              <a:off x="6592043" y="23714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="" xmlns:a16="http://schemas.microsoft.com/office/drawing/2014/main" id="{4112D85F-8EEB-34CA-4361-D801A1B811EE}"/>
                </a:ext>
              </a:extLst>
            </p:cNvPr>
            <p:cNvSpPr/>
            <p:nvPr/>
          </p:nvSpPr>
          <p:spPr>
            <a:xfrm>
              <a:off x="6615071" y="23996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="" xmlns:a16="http://schemas.microsoft.com/office/drawing/2014/main" id="{F623118D-8DBE-3F56-1F4B-E2429184AD9C}"/>
                </a:ext>
              </a:extLst>
            </p:cNvPr>
            <p:cNvSpPr/>
            <p:nvPr/>
          </p:nvSpPr>
          <p:spPr>
            <a:xfrm>
              <a:off x="6626957" y="24271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="" xmlns:a16="http://schemas.microsoft.com/office/drawing/2014/main" id="{D86EB21F-3F65-ECAE-C004-ECE11EC290A4}"/>
                </a:ext>
              </a:extLst>
            </p:cNvPr>
            <p:cNvSpPr/>
            <p:nvPr/>
          </p:nvSpPr>
          <p:spPr>
            <a:xfrm>
              <a:off x="6670043" y="2461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="" xmlns:a16="http://schemas.microsoft.com/office/drawing/2014/main" id="{9D0350F0-43C4-06A9-CEA7-1E14E0D2D990}"/>
                </a:ext>
              </a:extLst>
            </p:cNvPr>
            <p:cNvSpPr/>
            <p:nvPr/>
          </p:nvSpPr>
          <p:spPr>
            <a:xfrm>
              <a:off x="6672272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="" xmlns:a16="http://schemas.microsoft.com/office/drawing/2014/main" id="{60AD22C0-3B57-131A-EDD5-A0F7E56CC688}"/>
                </a:ext>
              </a:extLst>
            </p:cNvPr>
            <p:cNvSpPr/>
            <p:nvPr/>
          </p:nvSpPr>
          <p:spPr>
            <a:xfrm>
              <a:off x="6655929" y="25289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="" xmlns:a16="http://schemas.microsoft.com/office/drawing/2014/main" id="{0E277E6D-3748-387C-BA20-CA6C6E6F3D0E}"/>
                </a:ext>
              </a:extLst>
            </p:cNvPr>
            <p:cNvSpPr/>
            <p:nvPr/>
          </p:nvSpPr>
          <p:spPr>
            <a:xfrm>
              <a:off x="6640329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="" xmlns:a16="http://schemas.microsoft.com/office/drawing/2014/main" id="{EB9EDE89-9F14-5A1F-3A1B-06E37FF079E9}"/>
                </a:ext>
              </a:extLst>
            </p:cNvPr>
            <p:cNvSpPr/>
            <p:nvPr/>
          </p:nvSpPr>
          <p:spPr>
            <a:xfrm>
              <a:off x="6615814" y="2588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="" xmlns:a16="http://schemas.microsoft.com/office/drawing/2014/main" id="{CDC059D3-A790-BA11-B4DC-522095DD84BD}"/>
                </a:ext>
              </a:extLst>
            </p:cNvPr>
            <p:cNvSpPr/>
            <p:nvPr/>
          </p:nvSpPr>
          <p:spPr>
            <a:xfrm>
              <a:off x="6584614" y="2601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="" xmlns:a16="http://schemas.microsoft.com/office/drawing/2014/main" id="{312410CE-27AF-1969-018C-0938992E6346}"/>
                </a:ext>
              </a:extLst>
            </p:cNvPr>
            <p:cNvSpPr/>
            <p:nvPr/>
          </p:nvSpPr>
          <p:spPr>
            <a:xfrm>
              <a:off x="6549700" y="2618070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="" xmlns:a16="http://schemas.microsoft.com/office/drawing/2014/main" id="{C8B68401-32D6-E1EA-0A6D-29EF202FD80F}"/>
                </a:ext>
              </a:extLst>
            </p:cNvPr>
            <p:cNvSpPr/>
            <p:nvPr/>
          </p:nvSpPr>
          <p:spPr>
            <a:xfrm>
              <a:off x="6523700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="" xmlns:a16="http://schemas.microsoft.com/office/drawing/2014/main" id="{0B26F343-6B1B-555C-CF59-D541709F6222}"/>
                </a:ext>
              </a:extLst>
            </p:cNvPr>
            <p:cNvSpPr/>
            <p:nvPr/>
          </p:nvSpPr>
          <p:spPr>
            <a:xfrm>
              <a:off x="6482843" y="2613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="" xmlns:a16="http://schemas.microsoft.com/office/drawing/2014/main" id="{A7943947-9D0C-0976-81F5-C6EFFD7F95C4}"/>
                </a:ext>
              </a:extLst>
            </p:cNvPr>
            <p:cNvSpPr/>
            <p:nvPr/>
          </p:nvSpPr>
          <p:spPr>
            <a:xfrm>
              <a:off x="6449414" y="260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="" xmlns:a16="http://schemas.microsoft.com/office/drawing/2014/main" id="{A25965FA-039B-5D41-8E6C-7B5C33603944}"/>
                </a:ext>
              </a:extLst>
            </p:cNvPr>
            <p:cNvSpPr/>
            <p:nvPr/>
          </p:nvSpPr>
          <p:spPr>
            <a:xfrm>
              <a:off x="6421186" y="258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="" xmlns:a16="http://schemas.microsoft.com/office/drawing/2014/main" id="{7FF914FC-F253-9A72-FFE4-EAEAACEB13BC}"/>
                </a:ext>
              </a:extLst>
            </p:cNvPr>
            <p:cNvSpPr/>
            <p:nvPr/>
          </p:nvSpPr>
          <p:spPr>
            <a:xfrm>
              <a:off x="6398900" y="2563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="" xmlns:a16="http://schemas.microsoft.com/office/drawing/2014/main" id="{11A4A01C-1FEA-FE56-6FEC-025B8A569D0B}"/>
                </a:ext>
              </a:extLst>
            </p:cNvPr>
            <p:cNvSpPr/>
            <p:nvPr/>
          </p:nvSpPr>
          <p:spPr>
            <a:xfrm>
              <a:off x="6378100" y="25296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="" xmlns:a16="http://schemas.microsoft.com/office/drawing/2014/main" id="{E27BEBF7-7E5E-E440-5C76-F5E0EED585BB}"/>
                </a:ext>
              </a:extLst>
            </p:cNvPr>
            <p:cNvSpPr/>
            <p:nvPr/>
          </p:nvSpPr>
          <p:spPr>
            <a:xfrm>
              <a:off x="6366957" y="249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="" xmlns:a16="http://schemas.microsoft.com/office/drawing/2014/main" id="{F9989B81-BB05-E5D5-2397-ED4B627431E0}"/>
                </a:ext>
              </a:extLst>
            </p:cNvPr>
            <p:cNvSpPr/>
            <p:nvPr/>
          </p:nvSpPr>
          <p:spPr>
            <a:xfrm>
              <a:off x="6365471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="" xmlns:a16="http://schemas.microsoft.com/office/drawing/2014/main" id="{890E143B-9B5D-CA31-AB6A-57FC59C85BBC}"/>
                </a:ext>
              </a:extLst>
            </p:cNvPr>
            <p:cNvSpPr/>
            <p:nvPr/>
          </p:nvSpPr>
          <p:spPr>
            <a:xfrm>
              <a:off x="6365471" y="24301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="" xmlns:a16="http://schemas.microsoft.com/office/drawing/2014/main" id="{77465158-E984-AA8C-4C85-23A6A5F9BC7D}"/>
                </a:ext>
              </a:extLst>
            </p:cNvPr>
            <p:cNvSpPr/>
            <p:nvPr/>
          </p:nvSpPr>
          <p:spPr>
            <a:xfrm>
              <a:off x="6376614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="" xmlns:a16="http://schemas.microsoft.com/office/drawing/2014/main" id="{26E1F63F-B93C-AC89-AF7C-7862CDE24CC3}"/>
                </a:ext>
              </a:extLst>
            </p:cNvPr>
            <p:cNvSpPr/>
            <p:nvPr/>
          </p:nvSpPr>
          <p:spPr>
            <a:xfrm>
              <a:off x="6395186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="" xmlns:a16="http://schemas.microsoft.com/office/drawing/2014/main" id="{FCB38E61-D167-B56D-EE3C-EA17FD183626}"/>
                </a:ext>
              </a:extLst>
            </p:cNvPr>
            <p:cNvSpPr/>
            <p:nvPr/>
          </p:nvSpPr>
          <p:spPr>
            <a:xfrm>
              <a:off x="6415986" y="2340242"/>
              <a:ext cx="7428" cy="7428"/>
            </a:xfrm>
            <a:custGeom>
              <a:avLst/>
              <a:gdLst>
                <a:gd name="connsiteX0" fmla="*/ 7429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9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="" xmlns:a16="http://schemas.microsoft.com/office/drawing/2014/main" id="{6BA2B661-BF6C-9055-D9C7-496E1568BB82}"/>
                </a:ext>
              </a:extLst>
            </p:cNvPr>
            <p:cNvSpPr/>
            <p:nvPr/>
          </p:nvSpPr>
          <p:spPr>
            <a:xfrm>
              <a:off x="6449414" y="2323391"/>
              <a:ext cx="7630" cy="7778"/>
            </a:xfrm>
            <a:custGeom>
              <a:avLst/>
              <a:gdLst>
                <a:gd name="connsiteX0" fmla="*/ 0 w 7630"/>
                <a:gd name="connsiteY0" fmla="*/ 6451 h 7778"/>
                <a:gd name="connsiteX1" fmla="*/ 6303 w 7630"/>
                <a:gd name="connsiteY1" fmla="*/ 6495 h 7778"/>
                <a:gd name="connsiteX2" fmla="*/ 7429 w 7630"/>
                <a:gd name="connsiteY2" fmla="*/ 1994 h 7778"/>
                <a:gd name="connsiteX3" fmla="*/ 1250 w 7630"/>
                <a:gd name="connsiteY3" fmla="*/ 743 h 7778"/>
                <a:gd name="connsiteX4" fmla="*/ 0 w 7630"/>
                <a:gd name="connsiteY4" fmla="*/ 1994 h 7778"/>
                <a:gd name="connsiteX5" fmla="*/ 0 w 7630"/>
                <a:gd name="connsiteY5" fmla="*/ 6451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0" h="7778">
                  <a:moveTo>
                    <a:pt x="0" y="6451"/>
                  </a:moveTo>
                  <a:cubicBezTo>
                    <a:pt x="1728" y="8204"/>
                    <a:pt x="4550" y="8224"/>
                    <a:pt x="6303" y="6495"/>
                  </a:cubicBezTo>
                  <a:cubicBezTo>
                    <a:pt x="7491" y="5324"/>
                    <a:pt x="7926" y="3587"/>
                    <a:pt x="7429" y="1994"/>
                  </a:cubicBezTo>
                  <a:cubicBezTo>
                    <a:pt x="6068" y="-58"/>
                    <a:pt x="3302" y="-617"/>
                    <a:pt x="1250" y="743"/>
                  </a:cubicBezTo>
                  <a:cubicBezTo>
                    <a:pt x="754" y="1073"/>
                    <a:pt x="329" y="1498"/>
                    <a:pt x="0" y="1994"/>
                  </a:cubicBezTo>
                  <a:lnTo>
                    <a:pt x="0" y="645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="" xmlns:a16="http://schemas.microsoft.com/office/drawing/2014/main" id="{D520019E-A970-6255-0C42-1CE1708B550D}"/>
                </a:ext>
              </a:extLst>
            </p:cNvPr>
            <p:cNvSpPr/>
            <p:nvPr/>
          </p:nvSpPr>
          <p:spPr>
            <a:xfrm>
              <a:off x="6481357" y="2313644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="" xmlns:a16="http://schemas.microsoft.com/office/drawing/2014/main" id="{8460611C-E39B-617F-6120-0868CB25360C}"/>
                </a:ext>
              </a:extLst>
            </p:cNvPr>
            <p:cNvSpPr/>
            <p:nvPr/>
          </p:nvSpPr>
          <p:spPr>
            <a:xfrm>
              <a:off x="6523700" y="2306813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="" xmlns:a16="http://schemas.microsoft.com/office/drawing/2014/main" id="{67EA65BB-71BC-4421-0C7E-498319243B68}"/>
                </a:ext>
              </a:extLst>
            </p:cNvPr>
            <p:cNvSpPr/>
            <p:nvPr/>
          </p:nvSpPr>
          <p:spPr>
            <a:xfrm>
              <a:off x="6551186" y="231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="" xmlns:a16="http://schemas.microsoft.com/office/drawing/2014/main" id="{D9D5B825-C0F8-CB97-02E0-3B11BB8BFB6C}"/>
                </a:ext>
              </a:extLst>
            </p:cNvPr>
            <p:cNvSpPr/>
            <p:nvPr/>
          </p:nvSpPr>
          <p:spPr>
            <a:xfrm>
              <a:off x="6580900" y="2329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="" xmlns:a16="http://schemas.microsoft.com/office/drawing/2014/main" id="{393431C7-D92D-0391-CFA1-C78B0B267F1B}"/>
                </a:ext>
              </a:extLst>
            </p:cNvPr>
            <p:cNvSpPr/>
            <p:nvPr/>
          </p:nvSpPr>
          <p:spPr>
            <a:xfrm>
              <a:off x="6615814" y="2343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="" xmlns:a16="http://schemas.microsoft.com/office/drawing/2014/main" id="{19E15AF0-1F82-5936-514D-D8570EA6E719}"/>
                </a:ext>
              </a:extLst>
            </p:cNvPr>
            <p:cNvSpPr/>
            <p:nvPr/>
          </p:nvSpPr>
          <p:spPr>
            <a:xfrm>
              <a:off x="6636614" y="2364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="" xmlns:a16="http://schemas.microsoft.com/office/drawing/2014/main" id="{110982F1-8546-BC32-C8D1-ABD33A06DCAD}"/>
                </a:ext>
              </a:extLst>
            </p:cNvPr>
            <p:cNvSpPr/>
            <p:nvPr/>
          </p:nvSpPr>
          <p:spPr>
            <a:xfrm>
              <a:off x="6655186" y="2394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="" xmlns:a16="http://schemas.microsoft.com/office/drawing/2014/main" id="{FB412E7B-B588-7A32-E308-B7EAF2E8FD95}"/>
                </a:ext>
              </a:extLst>
            </p:cNvPr>
            <p:cNvSpPr/>
            <p:nvPr/>
          </p:nvSpPr>
          <p:spPr>
            <a:xfrm>
              <a:off x="6672272" y="24301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="" xmlns:a16="http://schemas.microsoft.com/office/drawing/2014/main" id="{7AF8513E-C1DC-2D89-7368-211C4718AA2E}"/>
                </a:ext>
              </a:extLst>
            </p:cNvPr>
            <p:cNvSpPr/>
            <p:nvPr/>
          </p:nvSpPr>
          <p:spPr>
            <a:xfrm>
              <a:off x="6712386" y="24620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="" xmlns:a16="http://schemas.microsoft.com/office/drawing/2014/main" id="{F2F8A813-B6AA-6AC6-4C61-515C2130F983}"/>
                </a:ext>
              </a:extLst>
            </p:cNvPr>
            <p:cNvSpPr/>
            <p:nvPr/>
          </p:nvSpPr>
          <p:spPr>
            <a:xfrm>
              <a:off x="6705700" y="24954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="" xmlns:a16="http://schemas.microsoft.com/office/drawing/2014/main" id="{AA8101E6-2957-A4B5-3A9A-64AA6246D7CE}"/>
                </a:ext>
              </a:extLst>
            </p:cNvPr>
            <p:cNvSpPr/>
            <p:nvPr/>
          </p:nvSpPr>
          <p:spPr>
            <a:xfrm>
              <a:off x="6694557" y="25356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="" xmlns:a16="http://schemas.microsoft.com/office/drawing/2014/main" id="{EFE498A6-19F1-E985-E856-B261766A34DA}"/>
                </a:ext>
              </a:extLst>
            </p:cNvPr>
            <p:cNvSpPr/>
            <p:nvPr/>
          </p:nvSpPr>
          <p:spPr>
            <a:xfrm>
              <a:off x="6684652" y="2566813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="" xmlns:a16="http://schemas.microsoft.com/office/drawing/2014/main" id="{E88CF3DC-E063-8921-6427-B2CE6DCE5352}"/>
                </a:ext>
              </a:extLst>
            </p:cNvPr>
            <p:cNvSpPr/>
            <p:nvPr/>
          </p:nvSpPr>
          <p:spPr>
            <a:xfrm>
              <a:off x="6664183" y="2589099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="" xmlns:a16="http://schemas.microsoft.com/office/drawing/2014/main" id="{6B26B2E7-B5FB-0725-EA9E-5C65DEE2DB9E}"/>
                </a:ext>
              </a:extLst>
            </p:cNvPr>
            <p:cNvSpPr/>
            <p:nvPr/>
          </p:nvSpPr>
          <p:spPr>
            <a:xfrm>
              <a:off x="6639668" y="2613613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="" xmlns:a16="http://schemas.microsoft.com/office/drawing/2014/main" id="{FBB51E78-BEA8-AB08-BD94-66A0AB71FCA4}"/>
                </a:ext>
              </a:extLst>
            </p:cNvPr>
            <p:cNvSpPr/>
            <p:nvPr/>
          </p:nvSpPr>
          <p:spPr>
            <a:xfrm>
              <a:off x="6609129" y="2632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="" xmlns:a16="http://schemas.microsoft.com/office/drawing/2014/main" id="{23214949-0AEB-7F8A-B4F0-92F42D8179F6}"/>
                </a:ext>
              </a:extLst>
            </p:cNvPr>
            <p:cNvSpPr/>
            <p:nvPr/>
          </p:nvSpPr>
          <p:spPr>
            <a:xfrm>
              <a:off x="6579414" y="26462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="" xmlns:a16="http://schemas.microsoft.com/office/drawing/2014/main" id="{CC2DFBDC-E2A3-A0D7-8E88-81C51A55F5CF}"/>
                </a:ext>
              </a:extLst>
            </p:cNvPr>
            <p:cNvSpPr/>
            <p:nvPr/>
          </p:nvSpPr>
          <p:spPr>
            <a:xfrm>
              <a:off x="6543014" y="26544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="" xmlns:a16="http://schemas.microsoft.com/office/drawing/2014/main" id="{6C0B2EAA-BE65-AADD-6860-FA1A55907AC7}"/>
                </a:ext>
              </a:extLst>
            </p:cNvPr>
            <p:cNvSpPr/>
            <p:nvPr/>
          </p:nvSpPr>
          <p:spPr>
            <a:xfrm>
              <a:off x="6508843" y="265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="" xmlns:a16="http://schemas.microsoft.com/office/drawing/2014/main" id="{FF114881-E720-B60B-0A5C-982F3F33D83A}"/>
                </a:ext>
              </a:extLst>
            </p:cNvPr>
            <p:cNvSpPr/>
            <p:nvPr/>
          </p:nvSpPr>
          <p:spPr>
            <a:xfrm>
              <a:off x="6476900" y="2655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="" xmlns:a16="http://schemas.microsoft.com/office/drawing/2014/main" id="{DBF2CB45-F99B-FFF3-F02A-F20595B77967}"/>
                </a:ext>
              </a:extLst>
            </p:cNvPr>
            <p:cNvSpPr/>
            <p:nvPr/>
          </p:nvSpPr>
          <p:spPr>
            <a:xfrm>
              <a:off x="6443141" y="2640356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="" xmlns:a16="http://schemas.microsoft.com/office/drawing/2014/main" id="{ED65D14D-9CB9-9E41-8B40-A2CAB6DCCEC0}"/>
                </a:ext>
              </a:extLst>
            </p:cNvPr>
            <p:cNvSpPr/>
            <p:nvPr/>
          </p:nvSpPr>
          <p:spPr>
            <a:xfrm>
              <a:off x="6410786" y="262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="" xmlns:a16="http://schemas.microsoft.com/office/drawing/2014/main" id="{79D987FD-C358-B1AB-44E4-6C359F3EB213}"/>
                </a:ext>
              </a:extLst>
            </p:cNvPr>
            <p:cNvSpPr/>
            <p:nvPr/>
          </p:nvSpPr>
          <p:spPr>
            <a:xfrm>
              <a:off x="6386271" y="26024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="" xmlns:a16="http://schemas.microsoft.com/office/drawing/2014/main" id="{E8D5D5C7-A79D-8FDE-9734-E855472EC3FA}"/>
                </a:ext>
              </a:extLst>
            </p:cNvPr>
            <p:cNvSpPr/>
            <p:nvPr/>
          </p:nvSpPr>
          <p:spPr>
            <a:xfrm>
              <a:off x="6363243" y="258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="" xmlns:a16="http://schemas.microsoft.com/office/drawing/2014/main" id="{91B06680-D44B-8ABD-F7AB-D60B064B2BE0}"/>
                </a:ext>
              </a:extLst>
            </p:cNvPr>
            <p:cNvSpPr/>
            <p:nvPr/>
          </p:nvSpPr>
          <p:spPr>
            <a:xfrm>
              <a:off x="6345414" y="254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="" xmlns:a16="http://schemas.microsoft.com/office/drawing/2014/main" id="{7B0136D7-D810-963B-AC4B-F0098ED8920D}"/>
                </a:ext>
              </a:extLst>
            </p:cNvPr>
            <p:cNvSpPr/>
            <p:nvPr/>
          </p:nvSpPr>
          <p:spPr>
            <a:xfrm>
              <a:off x="6333528" y="2513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="" xmlns:a16="http://schemas.microsoft.com/office/drawing/2014/main" id="{F368B0EC-A11C-0CF8-04FE-7AAA6F0996BC}"/>
                </a:ext>
              </a:extLst>
            </p:cNvPr>
            <p:cNvSpPr/>
            <p:nvPr/>
          </p:nvSpPr>
          <p:spPr>
            <a:xfrm>
              <a:off x="6327586" y="2482127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="" xmlns:a16="http://schemas.microsoft.com/office/drawing/2014/main" id="{8412E5DE-2A3E-096C-03EA-9248A14CB342}"/>
                </a:ext>
              </a:extLst>
            </p:cNvPr>
            <p:cNvSpPr/>
            <p:nvPr/>
          </p:nvSpPr>
          <p:spPr>
            <a:xfrm>
              <a:off x="6323128" y="2447213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="" xmlns:a16="http://schemas.microsoft.com/office/drawing/2014/main" id="{47F1E699-7ACA-61ED-35FC-B5920E488109}"/>
                </a:ext>
              </a:extLst>
            </p:cNvPr>
            <p:cNvSpPr/>
            <p:nvPr/>
          </p:nvSpPr>
          <p:spPr>
            <a:xfrm>
              <a:off x="6332931" y="2409327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="" xmlns:a16="http://schemas.microsoft.com/office/drawing/2014/main" id="{11D4DBB5-2939-00BF-C0CB-C22718A864D0}"/>
                </a:ext>
              </a:extLst>
            </p:cNvPr>
            <p:cNvSpPr/>
            <p:nvPr/>
          </p:nvSpPr>
          <p:spPr>
            <a:xfrm>
              <a:off x="6342443" y="2378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="" xmlns:a16="http://schemas.microsoft.com/office/drawing/2014/main" id="{593FAFB5-E7F4-63CC-84B6-1960C487CC3D}"/>
                </a:ext>
              </a:extLst>
            </p:cNvPr>
            <p:cNvSpPr/>
            <p:nvPr/>
          </p:nvSpPr>
          <p:spPr>
            <a:xfrm>
              <a:off x="6363243" y="2350887"/>
              <a:ext cx="3714" cy="4211"/>
            </a:xfrm>
            <a:custGeom>
              <a:avLst/>
              <a:gdLst>
                <a:gd name="connsiteX0" fmla="*/ 0 w 3714"/>
                <a:gd name="connsiteY0" fmla="*/ 4212 h 4211"/>
                <a:gd name="connsiteX1" fmla="*/ 3714 w 3714"/>
                <a:gd name="connsiteY1" fmla="*/ 498 h 4211"/>
                <a:gd name="connsiteX2" fmla="*/ 0 w 3714"/>
                <a:gd name="connsiteY2" fmla="*/ 498 h 4211"/>
                <a:gd name="connsiteX3" fmla="*/ 0 w 3714"/>
                <a:gd name="connsiteY3" fmla="*/ 498 h 4211"/>
                <a:gd name="connsiteX4" fmla="*/ 0 w 3714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4211">
                  <a:moveTo>
                    <a:pt x="0" y="4212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lnTo>
                    <a:pt x="0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="" xmlns:a16="http://schemas.microsoft.com/office/drawing/2014/main" id="{F9C639D9-3785-D815-02FC-E16356C40219}"/>
                </a:ext>
              </a:extLst>
            </p:cNvPr>
            <p:cNvSpPr/>
            <p:nvPr/>
          </p:nvSpPr>
          <p:spPr>
            <a:xfrm>
              <a:off x="6383300" y="2322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="" xmlns:a16="http://schemas.microsoft.com/office/drawing/2014/main" id="{7F9A1139-D422-6ADB-E05E-695B4654AA70}"/>
                </a:ext>
              </a:extLst>
            </p:cNvPr>
            <p:cNvSpPr/>
            <p:nvPr/>
          </p:nvSpPr>
          <p:spPr>
            <a:xfrm>
              <a:off x="6409300" y="23001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="" xmlns:a16="http://schemas.microsoft.com/office/drawing/2014/main" id="{0EEE60C8-A14D-CE3C-687F-639E255DDB9C}"/>
                </a:ext>
              </a:extLst>
            </p:cNvPr>
            <p:cNvSpPr/>
            <p:nvPr/>
          </p:nvSpPr>
          <p:spPr>
            <a:xfrm>
              <a:off x="6440500" y="2284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="" xmlns:a16="http://schemas.microsoft.com/office/drawing/2014/main" id="{F1F109C6-564B-6045-909C-FAA825D67206}"/>
                </a:ext>
              </a:extLst>
            </p:cNvPr>
            <p:cNvSpPr/>
            <p:nvPr/>
          </p:nvSpPr>
          <p:spPr>
            <a:xfrm>
              <a:off x="6473929" y="22741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="" xmlns:a16="http://schemas.microsoft.com/office/drawing/2014/main" id="{91225536-D6E0-F906-EF9B-B78551B48018}"/>
                </a:ext>
              </a:extLst>
            </p:cNvPr>
            <p:cNvSpPr/>
            <p:nvPr/>
          </p:nvSpPr>
          <p:spPr>
            <a:xfrm>
              <a:off x="6511071" y="227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="" xmlns:a16="http://schemas.microsoft.com/office/drawing/2014/main" id="{F3A3F07F-B173-2659-1830-EFEA1FD55C73}"/>
                </a:ext>
              </a:extLst>
            </p:cNvPr>
            <p:cNvSpPr/>
            <p:nvPr/>
          </p:nvSpPr>
          <p:spPr>
            <a:xfrm>
              <a:off x="6544583" y="22763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="" xmlns:a16="http://schemas.microsoft.com/office/drawing/2014/main" id="{88D6576A-8EB7-08DA-256B-82B611B64861}"/>
                </a:ext>
              </a:extLst>
            </p:cNvPr>
            <p:cNvSpPr/>
            <p:nvPr/>
          </p:nvSpPr>
          <p:spPr>
            <a:xfrm>
              <a:off x="6578754" y="2283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="" xmlns:a16="http://schemas.microsoft.com/office/drawing/2014/main" id="{81E5D78C-2C47-C8B7-A184-4A9CCD66DDD0}"/>
                </a:ext>
              </a:extLst>
            </p:cNvPr>
            <p:cNvSpPr/>
            <p:nvPr/>
          </p:nvSpPr>
          <p:spPr>
            <a:xfrm>
              <a:off x="6608386" y="2291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="" xmlns:a16="http://schemas.microsoft.com/office/drawing/2014/main" id="{3BC45664-E170-3FE9-D6E7-AB4482AF12E4}"/>
                </a:ext>
              </a:extLst>
            </p:cNvPr>
            <p:cNvSpPr/>
            <p:nvPr/>
          </p:nvSpPr>
          <p:spPr>
            <a:xfrm>
              <a:off x="6636614" y="2310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="" xmlns:a16="http://schemas.microsoft.com/office/drawing/2014/main" id="{61C93B11-CB5C-90DA-CDF5-582FDDAA7794}"/>
                </a:ext>
              </a:extLst>
            </p:cNvPr>
            <p:cNvSpPr/>
            <p:nvPr/>
          </p:nvSpPr>
          <p:spPr>
            <a:xfrm>
              <a:off x="6661129" y="23342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="" xmlns:a16="http://schemas.microsoft.com/office/drawing/2014/main" id="{8EC3FE01-0478-D8CA-1268-E15CA1E4344D}"/>
                </a:ext>
              </a:extLst>
            </p:cNvPr>
            <p:cNvSpPr/>
            <p:nvPr/>
          </p:nvSpPr>
          <p:spPr>
            <a:xfrm>
              <a:off x="6681929" y="23654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="" xmlns:a16="http://schemas.microsoft.com/office/drawing/2014/main" id="{A67D1C5D-A6DB-AD3C-055C-DB76432D3C93}"/>
                </a:ext>
              </a:extLst>
            </p:cNvPr>
            <p:cNvSpPr/>
            <p:nvPr/>
          </p:nvSpPr>
          <p:spPr>
            <a:xfrm>
              <a:off x="6696786" y="2393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="" xmlns:a16="http://schemas.microsoft.com/office/drawing/2014/main" id="{4E6A2BF8-1F47-09B4-3ABB-A8C7215B0ECF}"/>
                </a:ext>
              </a:extLst>
            </p:cNvPr>
            <p:cNvSpPr/>
            <p:nvPr/>
          </p:nvSpPr>
          <p:spPr>
            <a:xfrm>
              <a:off x="6706443" y="24278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="" xmlns:a16="http://schemas.microsoft.com/office/drawing/2014/main" id="{27CCD27A-E2FA-D2A8-4EE0-E57FF4027B5A}"/>
                </a:ext>
              </a:extLst>
            </p:cNvPr>
            <p:cNvSpPr/>
            <p:nvPr/>
          </p:nvSpPr>
          <p:spPr>
            <a:xfrm>
              <a:off x="6746557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="" xmlns:a16="http://schemas.microsoft.com/office/drawing/2014/main" id="{2D9B53B4-9CE6-A543-4263-70B9FC4A144A}"/>
                </a:ext>
              </a:extLst>
            </p:cNvPr>
            <p:cNvSpPr/>
            <p:nvPr/>
          </p:nvSpPr>
          <p:spPr>
            <a:xfrm>
              <a:off x="6742100" y="2494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="" xmlns:a16="http://schemas.microsoft.com/office/drawing/2014/main" id="{052782ED-42B6-137A-83F9-BD287E5D0369}"/>
                </a:ext>
              </a:extLst>
            </p:cNvPr>
            <p:cNvSpPr/>
            <p:nvPr/>
          </p:nvSpPr>
          <p:spPr>
            <a:xfrm>
              <a:off x="6741357" y="252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="" xmlns:a16="http://schemas.microsoft.com/office/drawing/2014/main" id="{3B0ACF6E-DD9B-7FB9-4514-E4EFF3FFF314}"/>
                </a:ext>
              </a:extLst>
            </p:cNvPr>
            <p:cNvSpPr/>
            <p:nvPr/>
          </p:nvSpPr>
          <p:spPr>
            <a:xfrm>
              <a:off x="6725014" y="25653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="" xmlns:a16="http://schemas.microsoft.com/office/drawing/2014/main" id="{7FCB9EAD-00CC-9FD5-0B67-5E168FA75428}"/>
                </a:ext>
              </a:extLst>
            </p:cNvPr>
            <p:cNvSpPr/>
            <p:nvPr/>
          </p:nvSpPr>
          <p:spPr>
            <a:xfrm>
              <a:off x="6710900" y="25950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="" xmlns:a16="http://schemas.microsoft.com/office/drawing/2014/main" id="{0D2986B3-AAA0-9EAC-87DE-1A7EB1A1AEF9}"/>
                </a:ext>
              </a:extLst>
            </p:cNvPr>
            <p:cNvSpPr/>
            <p:nvPr/>
          </p:nvSpPr>
          <p:spPr>
            <a:xfrm>
              <a:off x="6688697" y="2616585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="" xmlns:a16="http://schemas.microsoft.com/office/drawing/2014/main" id="{82288DFA-E895-485B-07D3-355A4E2587E9}"/>
                </a:ext>
              </a:extLst>
            </p:cNvPr>
            <p:cNvSpPr/>
            <p:nvPr/>
          </p:nvSpPr>
          <p:spPr>
            <a:xfrm>
              <a:off x="6664100" y="2648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="" xmlns:a16="http://schemas.microsoft.com/office/drawing/2014/main" id="{56D9BA70-473E-4DC6-612E-0F21C384F1C7}"/>
                </a:ext>
              </a:extLst>
            </p:cNvPr>
            <p:cNvSpPr/>
            <p:nvPr/>
          </p:nvSpPr>
          <p:spPr>
            <a:xfrm>
              <a:off x="6635872" y="2667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="" xmlns:a16="http://schemas.microsoft.com/office/drawing/2014/main" id="{63D21452-B97D-6460-892A-1D8D29E80989}"/>
                </a:ext>
              </a:extLst>
            </p:cNvPr>
            <p:cNvSpPr/>
            <p:nvPr/>
          </p:nvSpPr>
          <p:spPr>
            <a:xfrm>
              <a:off x="6602443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="" xmlns:a16="http://schemas.microsoft.com/office/drawing/2014/main" id="{DD873DD5-D4FD-1886-A119-BDA5A1A791FD}"/>
                </a:ext>
              </a:extLst>
            </p:cNvPr>
            <p:cNvSpPr/>
            <p:nvPr/>
          </p:nvSpPr>
          <p:spPr>
            <a:xfrm>
              <a:off x="65712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="" xmlns:a16="http://schemas.microsoft.com/office/drawing/2014/main" id="{656997AD-D03E-85DF-E3CC-34D6C18663A8}"/>
                </a:ext>
              </a:extLst>
            </p:cNvPr>
            <p:cNvSpPr/>
            <p:nvPr/>
          </p:nvSpPr>
          <p:spPr>
            <a:xfrm>
              <a:off x="6537071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="" xmlns:a16="http://schemas.microsoft.com/office/drawing/2014/main" id="{8C5A74F0-025C-ACED-8309-06AA5638B254}"/>
                </a:ext>
              </a:extLst>
            </p:cNvPr>
            <p:cNvSpPr/>
            <p:nvPr/>
          </p:nvSpPr>
          <p:spPr>
            <a:xfrm>
              <a:off x="6499929" y="269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="" xmlns:a16="http://schemas.microsoft.com/office/drawing/2014/main" id="{E6D379F7-FF6E-3068-CCC3-692664CB0BE1}"/>
                </a:ext>
              </a:extLst>
            </p:cNvPr>
            <p:cNvSpPr/>
            <p:nvPr/>
          </p:nvSpPr>
          <p:spPr>
            <a:xfrm>
              <a:off x="6465757" y="2688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="" xmlns:a16="http://schemas.microsoft.com/office/drawing/2014/main" id="{8FC7981C-CC28-4A77-02D8-45DE8EEB6305}"/>
                </a:ext>
              </a:extLst>
            </p:cNvPr>
            <p:cNvSpPr/>
            <p:nvPr/>
          </p:nvSpPr>
          <p:spPr>
            <a:xfrm>
              <a:off x="6433071" y="267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="" xmlns:a16="http://schemas.microsoft.com/office/drawing/2014/main" id="{E01087F3-B015-4516-CBE1-FC24451D7933}"/>
                </a:ext>
              </a:extLst>
            </p:cNvPr>
            <p:cNvSpPr/>
            <p:nvPr/>
          </p:nvSpPr>
          <p:spPr>
            <a:xfrm>
              <a:off x="6401871" y="2663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="" xmlns:a16="http://schemas.microsoft.com/office/drawing/2014/main" id="{EB016395-3FF8-02FF-4DAD-E4238E7A2331}"/>
                </a:ext>
              </a:extLst>
            </p:cNvPr>
            <p:cNvSpPr/>
            <p:nvPr/>
          </p:nvSpPr>
          <p:spPr>
            <a:xfrm>
              <a:off x="6372900" y="2644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="" xmlns:a16="http://schemas.microsoft.com/office/drawing/2014/main" id="{87B761F9-05A2-B396-25DD-97FB0F185709}"/>
                </a:ext>
              </a:extLst>
            </p:cNvPr>
            <p:cNvSpPr/>
            <p:nvPr/>
          </p:nvSpPr>
          <p:spPr>
            <a:xfrm>
              <a:off x="6349871" y="26165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="" xmlns:a16="http://schemas.microsoft.com/office/drawing/2014/main" id="{D15C287A-73BE-A4D1-B967-39D83CBE466D}"/>
                </a:ext>
              </a:extLst>
            </p:cNvPr>
            <p:cNvSpPr/>
            <p:nvPr/>
          </p:nvSpPr>
          <p:spPr>
            <a:xfrm>
              <a:off x="6328328" y="2592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="" xmlns:a16="http://schemas.microsoft.com/office/drawing/2014/main" id="{B965459A-E817-C410-C523-04D05808618B}"/>
                </a:ext>
              </a:extLst>
            </p:cNvPr>
            <p:cNvSpPr/>
            <p:nvPr/>
          </p:nvSpPr>
          <p:spPr>
            <a:xfrm>
              <a:off x="6310252" y="25682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="" xmlns:a16="http://schemas.microsoft.com/office/drawing/2014/main" id="{02C92F29-9E40-758B-DC16-D665E9ACA37C}"/>
                </a:ext>
              </a:extLst>
            </p:cNvPr>
            <p:cNvSpPr/>
            <p:nvPr/>
          </p:nvSpPr>
          <p:spPr>
            <a:xfrm>
              <a:off x="6300843" y="2530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="" xmlns:a16="http://schemas.microsoft.com/office/drawing/2014/main" id="{4121E8DD-27A0-BC5B-E76D-87492E027AC1}"/>
                </a:ext>
              </a:extLst>
            </p:cNvPr>
            <p:cNvSpPr/>
            <p:nvPr/>
          </p:nvSpPr>
          <p:spPr>
            <a:xfrm>
              <a:off x="6290443" y="2499213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="" xmlns:a16="http://schemas.microsoft.com/office/drawing/2014/main" id="{8A091C6B-E285-14F1-AA1F-6F29D8036E71}"/>
                </a:ext>
              </a:extLst>
            </p:cNvPr>
            <p:cNvSpPr/>
            <p:nvPr/>
          </p:nvSpPr>
          <p:spPr>
            <a:xfrm>
              <a:off x="6283014" y="2460584"/>
              <a:ext cx="9657" cy="8914"/>
            </a:xfrm>
            <a:custGeom>
              <a:avLst/>
              <a:gdLst>
                <a:gd name="connsiteX0" fmla="*/ 5200 w 9657"/>
                <a:gd name="connsiteY0" fmla="*/ 8914 h 8914"/>
                <a:gd name="connsiteX1" fmla="*/ 9657 w 9657"/>
                <a:gd name="connsiteY1" fmla="*/ 4457 h 8914"/>
                <a:gd name="connsiteX2" fmla="*/ 5200 w 9657"/>
                <a:gd name="connsiteY2" fmla="*/ 0 h 8914"/>
                <a:gd name="connsiteX3" fmla="*/ 0 w 9657"/>
                <a:gd name="connsiteY3" fmla="*/ 4457 h 8914"/>
                <a:gd name="connsiteX4" fmla="*/ 5200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5200" y="8914"/>
                  </a:moveTo>
                  <a:cubicBezTo>
                    <a:pt x="7662" y="8914"/>
                    <a:pt x="9657" y="6919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8914"/>
                    <a:pt x="2229" y="8914"/>
                    <a:pt x="5200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="" xmlns:a16="http://schemas.microsoft.com/office/drawing/2014/main" id="{E1D0C1E7-1AD9-E632-E5C2-A1AA031092F8}"/>
                </a:ext>
              </a:extLst>
            </p:cNvPr>
            <p:cNvSpPr/>
            <p:nvPr/>
          </p:nvSpPr>
          <p:spPr>
            <a:xfrm>
              <a:off x="6285189" y="2424927"/>
              <a:ext cx="11196" cy="11143"/>
            </a:xfrm>
            <a:custGeom>
              <a:avLst/>
              <a:gdLst>
                <a:gd name="connsiteX0" fmla="*/ 5253 w 11196"/>
                <a:gd name="connsiteY0" fmla="*/ 11143 h 11143"/>
                <a:gd name="connsiteX1" fmla="*/ 11196 w 11196"/>
                <a:gd name="connsiteY1" fmla="*/ 5943 h 11143"/>
                <a:gd name="connsiteX2" fmla="*/ 5253 w 11196"/>
                <a:gd name="connsiteY2" fmla="*/ 0 h 11143"/>
                <a:gd name="connsiteX3" fmla="*/ 0 w 11196"/>
                <a:gd name="connsiteY3" fmla="*/ 5147 h 11143"/>
                <a:gd name="connsiteX4" fmla="*/ 53 w 11196"/>
                <a:gd name="connsiteY4" fmla="*/ 5943 h 11143"/>
                <a:gd name="connsiteX5" fmla="*/ 5253 w 11196"/>
                <a:gd name="connsiteY5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6" h="11143">
                  <a:moveTo>
                    <a:pt x="5253" y="11143"/>
                  </a:moveTo>
                  <a:cubicBezTo>
                    <a:pt x="8266" y="11167"/>
                    <a:pt x="10820" y="8932"/>
                    <a:pt x="11196" y="5943"/>
                  </a:cubicBezTo>
                  <a:cubicBezTo>
                    <a:pt x="11196" y="2661"/>
                    <a:pt x="8536" y="0"/>
                    <a:pt x="5253" y="0"/>
                  </a:cubicBezTo>
                  <a:cubicBezTo>
                    <a:pt x="2382" y="-29"/>
                    <a:pt x="30" y="2275"/>
                    <a:pt x="0" y="5147"/>
                  </a:cubicBezTo>
                  <a:cubicBezTo>
                    <a:pt x="-2" y="5413"/>
                    <a:pt x="15" y="5679"/>
                    <a:pt x="53" y="5943"/>
                  </a:cubicBezTo>
                  <a:cubicBezTo>
                    <a:pt x="53" y="8815"/>
                    <a:pt x="2382" y="11143"/>
                    <a:pt x="525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="" xmlns:a16="http://schemas.microsoft.com/office/drawing/2014/main" id="{AB9A4592-94F3-9B79-5D15-8139910B4DA8}"/>
                </a:ext>
              </a:extLst>
            </p:cNvPr>
            <p:cNvSpPr/>
            <p:nvPr/>
          </p:nvSpPr>
          <p:spPr>
            <a:xfrm>
              <a:off x="6294900" y="2387785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="" xmlns:a16="http://schemas.microsoft.com/office/drawing/2014/main" id="{FBD1BA80-8C9D-E536-A9DC-2480C3D3AD74}"/>
                </a:ext>
              </a:extLst>
            </p:cNvPr>
            <p:cNvSpPr/>
            <p:nvPr/>
          </p:nvSpPr>
          <p:spPr>
            <a:xfrm>
              <a:off x="6307528" y="2364756"/>
              <a:ext cx="4119" cy="3714"/>
            </a:xfrm>
            <a:custGeom>
              <a:avLst/>
              <a:gdLst>
                <a:gd name="connsiteX0" fmla="*/ 3714 w 4119"/>
                <a:gd name="connsiteY0" fmla="*/ 3714 h 3714"/>
                <a:gd name="connsiteX1" fmla="*/ 3714 w 4119"/>
                <a:gd name="connsiteY1" fmla="*/ 0 h 3714"/>
                <a:gd name="connsiteX2" fmla="*/ 0 w 4119"/>
                <a:gd name="connsiteY2" fmla="*/ 0 h 3714"/>
                <a:gd name="connsiteX3" fmla="*/ 3714 w 4119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9" h="3714">
                  <a:moveTo>
                    <a:pt x="3714" y="3714"/>
                  </a:moveTo>
                  <a:cubicBezTo>
                    <a:pt x="4255" y="2535"/>
                    <a:pt x="4255" y="1179"/>
                    <a:pt x="3714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="" xmlns:a16="http://schemas.microsoft.com/office/drawing/2014/main" id="{7E9448B7-3CE2-B7C8-96B5-0F5B99FB1BC2}"/>
                </a:ext>
              </a:extLst>
            </p:cNvPr>
            <p:cNvSpPr/>
            <p:nvPr/>
          </p:nvSpPr>
          <p:spPr>
            <a:xfrm>
              <a:off x="6324614" y="23305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="" xmlns:a16="http://schemas.microsoft.com/office/drawing/2014/main" id="{FF71D615-996A-9354-DF20-7135629E54D1}"/>
                </a:ext>
              </a:extLst>
            </p:cNvPr>
            <p:cNvSpPr/>
            <p:nvPr/>
          </p:nvSpPr>
          <p:spPr>
            <a:xfrm>
              <a:off x="6346157" y="230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="" xmlns:a16="http://schemas.microsoft.com/office/drawing/2014/main" id="{C853B6F5-500C-A382-547B-DFB9CDA32E1D}"/>
                </a:ext>
              </a:extLst>
            </p:cNvPr>
            <p:cNvSpPr/>
            <p:nvPr/>
          </p:nvSpPr>
          <p:spPr>
            <a:xfrm>
              <a:off x="6371414" y="2280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="" xmlns:a16="http://schemas.microsoft.com/office/drawing/2014/main" id="{7787AE48-957A-7441-F93B-81FC815AC4D5}"/>
                </a:ext>
              </a:extLst>
            </p:cNvPr>
            <p:cNvSpPr/>
            <p:nvPr/>
          </p:nvSpPr>
          <p:spPr>
            <a:xfrm>
              <a:off x="6400386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="" xmlns:a16="http://schemas.microsoft.com/office/drawing/2014/main" id="{19E420F0-7547-4844-A986-0613EE5EAEB4}"/>
                </a:ext>
              </a:extLst>
            </p:cNvPr>
            <p:cNvSpPr/>
            <p:nvPr/>
          </p:nvSpPr>
          <p:spPr>
            <a:xfrm>
              <a:off x="6435300" y="225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="" xmlns:a16="http://schemas.microsoft.com/office/drawing/2014/main" id="{D587C462-A5BB-1ED6-58DC-232CC3997103}"/>
                </a:ext>
              </a:extLst>
            </p:cNvPr>
            <p:cNvSpPr/>
            <p:nvPr/>
          </p:nvSpPr>
          <p:spPr>
            <a:xfrm>
              <a:off x="6467986" y="22362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="" xmlns:a16="http://schemas.microsoft.com/office/drawing/2014/main" id="{E4C4DA23-C0F9-8AAB-2564-8525CF5CE0ED}"/>
                </a:ext>
              </a:extLst>
            </p:cNvPr>
            <p:cNvSpPr/>
            <p:nvPr/>
          </p:nvSpPr>
          <p:spPr>
            <a:xfrm>
              <a:off x="6499929" y="2231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="" xmlns:a16="http://schemas.microsoft.com/office/drawing/2014/main" id="{2BA79376-C34D-F72A-CF50-3E6BB38CFE3C}"/>
                </a:ext>
              </a:extLst>
            </p:cNvPr>
            <p:cNvSpPr/>
            <p:nvPr/>
          </p:nvSpPr>
          <p:spPr>
            <a:xfrm>
              <a:off x="6537071" y="22317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="" xmlns:a16="http://schemas.microsoft.com/office/drawing/2014/main" id="{4A91EDC8-C6E6-70E9-BC2D-A0B792C2EBA0}"/>
                </a:ext>
              </a:extLst>
            </p:cNvPr>
            <p:cNvSpPr/>
            <p:nvPr/>
          </p:nvSpPr>
          <p:spPr>
            <a:xfrm>
              <a:off x="6571243" y="2236984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="" xmlns:a16="http://schemas.microsoft.com/office/drawing/2014/main" id="{11BDC5F4-FFFE-DD02-12AD-029FD3DC56F8}"/>
                </a:ext>
              </a:extLst>
            </p:cNvPr>
            <p:cNvSpPr/>
            <p:nvPr/>
          </p:nvSpPr>
          <p:spPr>
            <a:xfrm>
              <a:off x="6603681" y="225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="" xmlns:a16="http://schemas.microsoft.com/office/drawing/2014/main" id="{4C805970-FF9B-5A39-ECBA-D664D4D5C781}"/>
                </a:ext>
              </a:extLst>
            </p:cNvPr>
            <p:cNvSpPr/>
            <p:nvPr/>
          </p:nvSpPr>
          <p:spPr>
            <a:xfrm>
              <a:off x="6632157" y="2260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="" xmlns:a16="http://schemas.microsoft.com/office/drawing/2014/main" id="{163873E9-D742-1FAD-9729-0AAF825096E7}"/>
                </a:ext>
              </a:extLst>
            </p:cNvPr>
            <p:cNvSpPr/>
            <p:nvPr/>
          </p:nvSpPr>
          <p:spPr>
            <a:xfrm>
              <a:off x="6659643" y="22793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4457" y="9657"/>
                    <a:pt x="8914" y="9657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="" xmlns:a16="http://schemas.microsoft.com/office/drawing/2014/main" id="{65DFC619-26B0-90A2-08AC-49FA9FFE9FCD}"/>
                </a:ext>
              </a:extLst>
            </p:cNvPr>
            <p:cNvSpPr/>
            <p:nvPr/>
          </p:nvSpPr>
          <p:spPr>
            <a:xfrm>
              <a:off x="6684900" y="2303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="" xmlns:a16="http://schemas.microsoft.com/office/drawing/2014/main" id="{C8B2B677-58D7-00EC-F9DC-ABA1570D88F1}"/>
                </a:ext>
              </a:extLst>
            </p:cNvPr>
            <p:cNvSpPr/>
            <p:nvPr/>
          </p:nvSpPr>
          <p:spPr>
            <a:xfrm>
              <a:off x="6707186" y="2334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3714 w 7428"/>
                <a:gd name="connsiteY2" fmla="*/ 0 h 3714"/>
                <a:gd name="connsiteX3" fmla="*/ 0 w 7428"/>
                <a:gd name="connsiteY3" fmla="*/ 0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="" xmlns:a16="http://schemas.microsoft.com/office/drawing/2014/main" id="{51699443-5CAB-633C-AD93-AEC1BE184E2A}"/>
                </a:ext>
              </a:extLst>
            </p:cNvPr>
            <p:cNvSpPr/>
            <p:nvPr/>
          </p:nvSpPr>
          <p:spPr>
            <a:xfrm>
              <a:off x="6725014" y="23677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="" xmlns:a16="http://schemas.microsoft.com/office/drawing/2014/main" id="{BA6175E5-20F6-DBE3-4C6A-219DAF8E424A}"/>
                </a:ext>
              </a:extLst>
            </p:cNvPr>
            <p:cNvSpPr/>
            <p:nvPr/>
          </p:nvSpPr>
          <p:spPr>
            <a:xfrm>
              <a:off x="6741357" y="2392242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="" xmlns:a16="http://schemas.microsoft.com/office/drawing/2014/main" id="{1CF6F670-0A2E-13D4-18D1-A537C5684368}"/>
                </a:ext>
              </a:extLst>
            </p:cNvPr>
            <p:cNvSpPr/>
            <p:nvPr/>
          </p:nvSpPr>
          <p:spPr>
            <a:xfrm>
              <a:off x="6738689" y="2427156"/>
              <a:ext cx="8365" cy="9725"/>
            </a:xfrm>
            <a:custGeom>
              <a:avLst/>
              <a:gdLst>
                <a:gd name="connsiteX0" fmla="*/ 7868 w 8365"/>
                <a:gd name="connsiteY0" fmla="*/ 7429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9"/>
                  </a:moveTo>
                  <a:cubicBezTo>
                    <a:pt x="8531" y="6279"/>
                    <a:pt x="8531" y="4864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="" xmlns:a16="http://schemas.microsoft.com/office/drawing/2014/main" id="{75103B38-B4F4-9D45-36A3-57370BA88307}"/>
                </a:ext>
              </a:extLst>
            </p:cNvPr>
            <p:cNvSpPr/>
            <p:nvPr/>
          </p:nvSpPr>
          <p:spPr>
            <a:xfrm>
              <a:off x="6784443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="" xmlns:a16="http://schemas.microsoft.com/office/drawing/2014/main" id="{65757E0E-0FBC-4486-6C72-D7CD0CB59180}"/>
                </a:ext>
              </a:extLst>
            </p:cNvPr>
            <p:cNvSpPr/>
            <p:nvPr/>
          </p:nvSpPr>
          <p:spPr>
            <a:xfrm>
              <a:off x="6783700" y="2495403"/>
              <a:ext cx="8268" cy="8267"/>
            </a:xfrm>
            <a:custGeom>
              <a:avLst/>
              <a:gdLst>
                <a:gd name="connsiteX0" fmla="*/ 3714 w 8268"/>
                <a:gd name="connsiteY0" fmla="*/ 8267 h 8267"/>
                <a:gd name="connsiteX1" fmla="*/ 8171 w 8268"/>
                <a:gd name="connsiteY1" fmla="*/ 4553 h 8267"/>
                <a:gd name="connsiteX2" fmla="*/ 5392 w 8268"/>
                <a:gd name="connsiteY2" fmla="*/ 96 h 8267"/>
                <a:gd name="connsiteX3" fmla="*/ 3714 w 8268"/>
                <a:gd name="connsiteY3" fmla="*/ 96 h 8267"/>
                <a:gd name="connsiteX4" fmla="*/ 0 w 8268"/>
                <a:gd name="connsiteY4" fmla="*/ 4553 h 8267"/>
                <a:gd name="connsiteX5" fmla="*/ 3714 w 8268"/>
                <a:gd name="connsiteY5" fmla="*/ 8267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3714" y="8267"/>
                  </a:moveTo>
                  <a:cubicBezTo>
                    <a:pt x="3714" y="8267"/>
                    <a:pt x="8171" y="8267"/>
                    <a:pt x="8171" y="4553"/>
                  </a:cubicBezTo>
                  <a:cubicBezTo>
                    <a:pt x="8635" y="2555"/>
                    <a:pt x="7390" y="559"/>
                    <a:pt x="5392" y="96"/>
                  </a:cubicBezTo>
                  <a:cubicBezTo>
                    <a:pt x="4840" y="-32"/>
                    <a:pt x="4266" y="-32"/>
                    <a:pt x="3714" y="96"/>
                  </a:cubicBezTo>
                  <a:cubicBezTo>
                    <a:pt x="3714" y="96"/>
                    <a:pt x="0" y="96"/>
                    <a:pt x="0" y="4553"/>
                  </a:cubicBezTo>
                  <a:lnTo>
                    <a:pt x="3714" y="826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="" xmlns:a16="http://schemas.microsoft.com/office/drawing/2014/main" id="{C9779285-7978-D527-2F88-9A79FF311773}"/>
                </a:ext>
              </a:extLst>
            </p:cNvPr>
            <p:cNvSpPr/>
            <p:nvPr/>
          </p:nvSpPr>
          <p:spPr>
            <a:xfrm>
              <a:off x="6776272" y="25289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="" xmlns:a16="http://schemas.microsoft.com/office/drawing/2014/main" id="{D03ABD3F-314F-171B-5E4F-13EE9CAE06A9}"/>
                </a:ext>
              </a:extLst>
            </p:cNvPr>
            <p:cNvSpPr/>
            <p:nvPr/>
          </p:nvSpPr>
          <p:spPr>
            <a:xfrm>
              <a:off x="6765872" y="25623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="" xmlns:a16="http://schemas.microsoft.com/office/drawing/2014/main" id="{31BABC26-EEA0-8792-8FDC-85B39B93EBFA}"/>
                </a:ext>
              </a:extLst>
            </p:cNvPr>
            <p:cNvSpPr/>
            <p:nvPr/>
          </p:nvSpPr>
          <p:spPr>
            <a:xfrm>
              <a:off x="6749232" y="2596898"/>
              <a:ext cx="9954" cy="8915"/>
            </a:xfrm>
            <a:custGeom>
              <a:avLst/>
              <a:gdLst>
                <a:gd name="connsiteX0" fmla="*/ 6240 w 9954"/>
                <a:gd name="connsiteY0" fmla="*/ 4830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4830"/>
                  </a:moveTo>
                  <a:cubicBezTo>
                    <a:pt x="7389" y="5493"/>
                    <a:pt x="8805" y="5493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="" xmlns:a16="http://schemas.microsoft.com/office/drawing/2014/main" id="{AAC4159D-0C6F-CFB0-B569-8644F6AD70A6}"/>
                </a:ext>
              </a:extLst>
            </p:cNvPr>
            <p:cNvSpPr/>
            <p:nvPr/>
          </p:nvSpPr>
          <p:spPr>
            <a:xfrm>
              <a:off x="6732443" y="2623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="" xmlns:a16="http://schemas.microsoft.com/office/drawing/2014/main" id="{5C122AD8-817C-B849-D308-AF7A083298DF}"/>
                </a:ext>
              </a:extLst>
            </p:cNvPr>
            <p:cNvSpPr/>
            <p:nvPr/>
          </p:nvSpPr>
          <p:spPr>
            <a:xfrm>
              <a:off x="6713872" y="265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="" xmlns:a16="http://schemas.microsoft.com/office/drawing/2014/main" id="{458CB063-5353-5971-B48E-B312ABA7869E}"/>
                </a:ext>
              </a:extLst>
            </p:cNvPr>
            <p:cNvSpPr/>
            <p:nvPr/>
          </p:nvSpPr>
          <p:spPr>
            <a:xfrm>
              <a:off x="6687211" y="26789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="" xmlns:a16="http://schemas.microsoft.com/office/drawing/2014/main" id="{038A84BE-E31F-4072-4089-04247CD47DC5}"/>
                </a:ext>
              </a:extLst>
            </p:cNvPr>
            <p:cNvSpPr/>
            <p:nvPr/>
          </p:nvSpPr>
          <p:spPr>
            <a:xfrm>
              <a:off x="6659643" y="2692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="" xmlns:a16="http://schemas.microsoft.com/office/drawing/2014/main" id="{63EA783F-E97B-633E-1CB3-47549502D9CE}"/>
                </a:ext>
              </a:extLst>
            </p:cNvPr>
            <p:cNvSpPr/>
            <p:nvPr/>
          </p:nvSpPr>
          <p:spPr>
            <a:xfrm>
              <a:off x="6629186" y="2714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="" xmlns:a16="http://schemas.microsoft.com/office/drawing/2014/main" id="{86397F66-9581-F47C-BCB2-DFCB959C6EDD}"/>
                </a:ext>
              </a:extLst>
            </p:cNvPr>
            <p:cNvSpPr/>
            <p:nvPr/>
          </p:nvSpPr>
          <p:spPr>
            <a:xfrm>
              <a:off x="6593529" y="27265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="" xmlns:a16="http://schemas.microsoft.com/office/drawing/2014/main" id="{4C36DF92-C2CC-8E5E-4AD9-7718F532E3D0}"/>
                </a:ext>
              </a:extLst>
            </p:cNvPr>
            <p:cNvSpPr/>
            <p:nvPr/>
          </p:nvSpPr>
          <p:spPr>
            <a:xfrm>
              <a:off x="6563071" y="273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="" xmlns:a16="http://schemas.microsoft.com/office/drawing/2014/main" id="{04ABE5AF-82D3-E36D-1F73-4AD096F33D11}"/>
                </a:ext>
              </a:extLst>
            </p:cNvPr>
            <p:cNvSpPr/>
            <p:nvPr/>
          </p:nvSpPr>
          <p:spPr>
            <a:xfrm>
              <a:off x="6528157" y="273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="" xmlns:a16="http://schemas.microsoft.com/office/drawing/2014/main" id="{B4F1138D-7164-FEE1-96A5-3E1057FA6BF6}"/>
                </a:ext>
              </a:extLst>
            </p:cNvPr>
            <p:cNvSpPr/>
            <p:nvPr/>
          </p:nvSpPr>
          <p:spPr>
            <a:xfrm>
              <a:off x="6493986" y="273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="" xmlns:a16="http://schemas.microsoft.com/office/drawing/2014/main" id="{BFF87F6C-177E-E83B-89D2-EBDBEE557389}"/>
                </a:ext>
              </a:extLst>
            </p:cNvPr>
            <p:cNvSpPr/>
            <p:nvPr/>
          </p:nvSpPr>
          <p:spPr>
            <a:xfrm>
              <a:off x="6457586" y="272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="" xmlns:a16="http://schemas.microsoft.com/office/drawing/2014/main" id="{19466EB2-098C-C4F2-D760-00EE5C086E4C}"/>
                </a:ext>
              </a:extLst>
            </p:cNvPr>
            <p:cNvSpPr/>
            <p:nvPr/>
          </p:nvSpPr>
          <p:spPr>
            <a:xfrm>
              <a:off x="6421929" y="2721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="" xmlns:a16="http://schemas.microsoft.com/office/drawing/2014/main" id="{B6C2F4E3-8189-4528-E701-5150E687B8DC}"/>
                </a:ext>
              </a:extLst>
            </p:cNvPr>
            <p:cNvSpPr/>
            <p:nvPr/>
          </p:nvSpPr>
          <p:spPr>
            <a:xfrm>
              <a:off x="6394443" y="270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="" xmlns:a16="http://schemas.microsoft.com/office/drawing/2014/main" id="{73BCDEEC-72B0-5BDF-9D8E-2A4E2812586A}"/>
                </a:ext>
              </a:extLst>
            </p:cNvPr>
            <p:cNvSpPr/>
            <p:nvPr/>
          </p:nvSpPr>
          <p:spPr>
            <a:xfrm>
              <a:off x="6364068" y="26893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="" xmlns:a16="http://schemas.microsoft.com/office/drawing/2014/main" id="{3DAE37E9-D2D4-7FE5-D93C-8826F20283AB}"/>
                </a:ext>
              </a:extLst>
            </p:cNvPr>
            <p:cNvSpPr/>
            <p:nvPr/>
          </p:nvSpPr>
          <p:spPr>
            <a:xfrm>
              <a:off x="6337986" y="2661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="" xmlns:a16="http://schemas.microsoft.com/office/drawing/2014/main" id="{91188A4D-149B-352C-A5EA-1DBB960C6D4B}"/>
                </a:ext>
              </a:extLst>
            </p:cNvPr>
            <p:cNvSpPr/>
            <p:nvPr/>
          </p:nvSpPr>
          <p:spPr>
            <a:xfrm>
              <a:off x="6314214" y="2637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="" xmlns:a16="http://schemas.microsoft.com/office/drawing/2014/main" id="{3F211FAC-6EFD-BDF0-F768-A98B8C725554}"/>
                </a:ext>
              </a:extLst>
            </p:cNvPr>
            <p:cNvSpPr/>
            <p:nvPr/>
          </p:nvSpPr>
          <p:spPr>
            <a:xfrm>
              <a:off x="6289700" y="261212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="" xmlns:a16="http://schemas.microsoft.com/office/drawing/2014/main" id="{63831D0A-ABFE-F353-57D7-6553EA23DE89}"/>
                </a:ext>
              </a:extLst>
            </p:cNvPr>
            <p:cNvSpPr/>
            <p:nvPr/>
          </p:nvSpPr>
          <p:spPr>
            <a:xfrm>
              <a:off x="6272614" y="258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="" xmlns:a16="http://schemas.microsoft.com/office/drawing/2014/main" id="{AD80E9BF-9970-494C-2ADF-C854F0F93D11}"/>
                </a:ext>
              </a:extLst>
            </p:cNvPr>
            <p:cNvSpPr/>
            <p:nvPr/>
          </p:nvSpPr>
          <p:spPr>
            <a:xfrm>
              <a:off x="6259243" y="2550470"/>
              <a:ext cx="3714" cy="4119"/>
            </a:xfrm>
            <a:custGeom>
              <a:avLst/>
              <a:gdLst>
                <a:gd name="connsiteX0" fmla="*/ 3714 w 3714"/>
                <a:gd name="connsiteY0" fmla="*/ 3714 h 4119"/>
                <a:gd name="connsiteX1" fmla="*/ 3714 w 3714"/>
                <a:gd name="connsiteY1" fmla="*/ 0 h 4119"/>
                <a:gd name="connsiteX2" fmla="*/ 0 w 3714"/>
                <a:gd name="connsiteY2" fmla="*/ 3714 h 4119"/>
                <a:gd name="connsiteX3" fmla="*/ 3714 w 3714"/>
                <a:gd name="connsiteY3" fmla="*/ 3714 h 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4119">
                  <a:moveTo>
                    <a:pt x="3714" y="3714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1179" y="4255"/>
                    <a:pt x="2535" y="4255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="" xmlns:a16="http://schemas.microsoft.com/office/drawing/2014/main" id="{861EB4C0-04A6-1EB7-A457-A3411AE69C87}"/>
                </a:ext>
              </a:extLst>
            </p:cNvPr>
            <p:cNvSpPr/>
            <p:nvPr/>
          </p:nvSpPr>
          <p:spPr>
            <a:xfrm>
              <a:off x="6250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="" xmlns:a16="http://schemas.microsoft.com/office/drawing/2014/main" id="{831ABAFB-596D-8AFE-401C-24FF212130CF}"/>
                </a:ext>
              </a:extLst>
            </p:cNvPr>
            <p:cNvSpPr/>
            <p:nvPr/>
          </p:nvSpPr>
          <p:spPr>
            <a:xfrm>
              <a:off x="6246614" y="2478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="" xmlns:a16="http://schemas.microsoft.com/office/drawing/2014/main" id="{81CE5A4C-060C-B2EF-268E-0A97D9AB7BBA}"/>
                </a:ext>
              </a:extLst>
            </p:cNvPr>
            <p:cNvSpPr/>
            <p:nvPr/>
          </p:nvSpPr>
          <p:spPr>
            <a:xfrm>
              <a:off x="6245128" y="2442756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="" xmlns:a16="http://schemas.microsoft.com/office/drawing/2014/main" id="{FA352B10-2871-55E8-18C7-1946B882E793}"/>
                </a:ext>
              </a:extLst>
            </p:cNvPr>
            <p:cNvSpPr/>
            <p:nvPr/>
          </p:nvSpPr>
          <p:spPr>
            <a:xfrm>
              <a:off x="6248100" y="2407099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5943 h 12628"/>
                <a:gd name="connsiteX2" fmla="*/ 6686 w 12628"/>
                <a:gd name="connsiteY2" fmla="*/ 0 h 12628"/>
                <a:gd name="connsiteX3" fmla="*/ 0 w 12628"/>
                <a:gd name="connsiteY3" fmla="*/ 5943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10085" y="12249"/>
                    <a:pt x="12650" y="9364"/>
                    <a:pt x="12629" y="5943"/>
                  </a:cubicBezTo>
                  <a:cubicBezTo>
                    <a:pt x="12296" y="2809"/>
                    <a:pt x="9820" y="333"/>
                    <a:pt x="6686" y="0"/>
                  </a:cubicBezTo>
                  <a:cubicBezTo>
                    <a:pt x="3265" y="-21"/>
                    <a:pt x="380" y="2543"/>
                    <a:pt x="0" y="5943"/>
                  </a:cubicBezTo>
                  <a:cubicBezTo>
                    <a:pt x="0" y="9635"/>
                    <a:pt x="2993" y="12629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="" xmlns:a16="http://schemas.microsoft.com/office/drawing/2014/main" id="{5E1AECF2-B4EA-6BE9-F725-9F312F1D3592}"/>
                </a:ext>
              </a:extLst>
            </p:cNvPr>
            <p:cNvSpPr/>
            <p:nvPr/>
          </p:nvSpPr>
          <p:spPr>
            <a:xfrm>
              <a:off x="6255528" y="2372184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="" xmlns:a16="http://schemas.microsoft.com/office/drawing/2014/main" id="{D5082852-1FFC-365F-1EE7-07699A54EF17}"/>
                </a:ext>
              </a:extLst>
            </p:cNvPr>
            <p:cNvSpPr/>
            <p:nvPr/>
          </p:nvSpPr>
          <p:spPr>
            <a:xfrm>
              <a:off x="6270386" y="2342470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="" xmlns:a16="http://schemas.microsoft.com/office/drawing/2014/main" id="{EEED42AC-C1AF-1B62-78D4-B5D01D53F69D}"/>
                </a:ext>
              </a:extLst>
            </p:cNvPr>
            <p:cNvSpPr/>
            <p:nvPr/>
          </p:nvSpPr>
          <p:spPr>
            <a:xfrm>
              <a:off x="6289699" y="2317213"/>
              <a:ext cx="6391" cy="8171"/>
            </a:xfrm>
            <a:custGeom>
              <a:avLst/>
              <a:gdLst>
                <a:gd name="connsiteX0" fmla="*/ 3715 w 6391"/>
                <a:gd name="connsiteY0" fmla="*/ 8171 h 8171"/>
                <a:gd name="connsiteX1" fmla="*/ 6019 w 6391"/>
                <a:gd name="connsiteY1" fmla="*/ 2304 h 8171"/>
                <a:gd name="connsiteX2" fmla="*/ 3715 w 6391"/>
                <a:gd name="connsiteY2" fmla="*/ 0 h 8171"/>
                <a:gd name="connsiteX3" fmla="*/ 0 w 6391"/>
                <a:gd name="connsiteY3" fmla="*/ 4457 h 8171"/>
                <a:gd name="connsiteX4" fmla="*/ 3715 w 639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" h="8171">
                  <a:moveTo>
                    <a:pt x="3715" y="8171"/>
                  </a:moveTo>
                  <a:cubicBezTo>
                    <a:pt x="5971" y="7188"/>
                    <a:pt x="7003" y="4561"/>
                    <a:pt x="6019" y="2304"/>
                  </a:cubicBezTo>
                  <a:cubicBezTo>
                    <a:pt x="5569" y="1273"/>
                    <a:pt x="4746" y="45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cubicBezTo>
                    <a:pt x="0" y="6509"/>
                    <a:pt x="1663" y="8171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="" xmlns:a16="http://schemas.microsoft.com/office/drawing/2014/main" id="{EC156937-D428-D9B3-B152-8B73ADC2279E}"/>
                </a:ext>
              </a:extLst>
            </p:cNvPr>
            <p:cNvSpPr/>
            <p:nvPr/>
          </p:nvSpPr>
          <p:spPr>
            <a:xfrm>
              <a:off x="6309757" y="2289727"/>
              <a:ext cx="8171" cy="4457"/>
            </a:xfrm>
            <a:custGeom>
              <a:avLst/>
              <a:gdLst>
                <a:gd name="connsiteX0" fmla="*/ 4457 w 8171"/>
                <a:gd name="connsiteY0" fmla="*/ 4457 h 4457"/>
                <a:gd name="connsiteX1" fmla="*/ 8171 w 8171"/>
                <a:gd name="connsiteY1" fmla="*/ 0 h 4457"/>
                <a:gd name="connsiteX2" fmla="*/ 4457 w 8171"/>
                <a:gd name="connsiteY2" fmla="*/ 0 h 4457"/>
                <a:gd name="connsiteX3" fmla="*/ 0 w 8171"/>
                <a:gd name="connsiteY3" fmla="*/ 0 h 4457"/>
                <a:gd name="connsiteX4" fmla="*/ 4457 w 8171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4457">
                  <a:moveTo>
                    <a:pt x="4457" y="4457"/>
                  </a:moveTo>
                  <a:cubicBezTo>
                    <a:pt x="6625" y="4091"/>
                    <a:pt x="8202" y="2199"/>
                    <a:pt x="8171" y="0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0"/>
                  </a:cubicBezTo>
                  <a:cubicBezTo>
                    <a:pt x="0" y="2462"/>
                    <a:pt x="1996" y="4457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="" xmlns:a16="http://schemas.microsoft.com/office/drawing/2014/main" id="{D9BC10F3-0F28-79DF-4CC4-5933545C3E4D}"/>
                </a:ext>
              </a:extLst>
            </p:cNvPr>
            <p:cNvSpPr/>
            <p:nvPr/>
          </p:nvSpPr>
          <p:spPr>
            <a:xfrm>
              <a:off x="6332786" y="22600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="" xmlns:a16="http://schemas.microsoft.com/office/drawing/2014/main" id="{19BA5D2C-0084-F014-B7C4-1F61AAB6AD7C}"/>
                </a:ext>
              </a:extLst>
            </p:cNvPr>
            <p:cNvSpPr/>
            <p:nvPr/>
          </p:nvSpPr>
          <p:spPr>
            <a:xfrm>
              <a:off x="6362051" y="2242556"/>
              <a:ext cx="8916" cy="8915"/>
            </a:xfrm>
            <a:custGeom>
              <a:avLst/>
              <a:gdLst>
                <a:gd name="connsiteX0" fmla="*/ 2677 w 8916"/>
                <a:gd name="connsiteY0" fmla="*/ 8543 h 8915"/>
                <a:gd name="connsiteX1" fmla="*/ 8544 w 8916"/>
                <a:gd name="connsiteY1" fmla="*/ 6239 h 8915"/>
                <a:gd name="connsiteX2" fmla="*/ 6240 w 8916"/>
                <a:gd name="connsiteY2" fmla="*/ 371 h 8915"/>
                <a:gd name="connsiteX3" fmla="*/ 2677 w 8916"/>
                <a:gd name="connsiteY3" fmla="*/ 371 h 8915"/>
                <a:gd name="connsiteX4" fmla="*/ 373 w 8916"/>
                <a:gd name="connsiteY4" fmla="*/ 6239 h 8915"/>
                <a:gd name="connsiteX5" fmla="*/ 2677 w 8916"/>
                <a:gd name="connsiteY5" fmla="*/ 8543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6" h="8915">
                  <a:moveTo>
                    <a:pt x="2677" y="8543"/>
                  </a:moveTo>
                  <a:cubicBezTo>
                    <a:pt x="4933" y="9527"/>
                    <a:pt x="7560" y="8495"/>
                    <a:pt x="8544" y="6239"/>
                  </a:cubicBezTo>
                  <a:cubicBezTo>
                    <a:pt x="9528" y="3982"/>
                    <a:pt x="8496" y="1355"/>
                    <a:pt x="6240" y="371"/>
                  </a:cubicBezTo>
                  <a:cubicBezTo>
                    <a:pt x="5104" y="-124"/>
                    <a:pt x="3813" y="-124"/>
                    <a:pt x="2677" y="371"/>
                  </a:cubicBezTo>
                  <a:cubicBezTo>
                    <a:pt x="420" y="1355"/>
                    <a:pt x="-611" y="3982"/>
                    <a:pt x="373" y="6239"/>
                  </a:cubicBezTo>
                  <a:cubicBezTo>
                    <a:pt x="822" y="7270"/>
                    <a:pt x="1645" y="8093"/>
                    <a:pt x="267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="" xmlns:a16="http://schemas.microsoft.com/office/drawing/2014/main" id="{0F8A8D24-82C9-BA87-00C8-7352634F1D9A}"/>
                </a:ext>
              </a:extLst>
            </p:cNvPr>
            <p:cNvSpPr/>
            <p:nvPr/>
          </p:nvSpPr>
          <p:spPr>
            <a:xfrm>
              <a:off x="6394443" y="2228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="" xmlns:a16="http://schemas.microsoft.com/office/drawing/2014/main" id="{A8FDB5D1-5D6D-BA00-3E70-1D3FBA35027C}"/>
                </a:ext>
              </a:extLst>
            </p:cNvPr>
            <p:cNvSpPr/>
            <p:nvPr/>
          </p:nvSpPr>
          <p:spPr>
            <a:xfrm>
              <a:off x="6420443" y="22146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="" xmlns:a16="http://schemas.microsoft.com/office/drawing/2014/main" id="{5358EED5-98AB-34D2-75F9-F44AF16492C3}"/>
                </a:ext>
              </a:extLst>
            </p:cNvPr>
            <p:cNvSpPr/>
            <p:nvPr/>
          </p:nvSpPr>
          <p:spPr>
            <a:xfrm>
              <a:off x="6459814" y="220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="" xmlns:a16="http://schemas.microsoft.com/office/drawing/2014/main" id="{269C7582-2190-1E04-24DE-60EBAF410FD2}"/>
                </a:ext>
              </a:extLst>
            </p:cNvPr>
            <p:cNvSpPr/>
            <p:nvPr/>
          </p:nvSpPr>
          <p:spPr>
            <a:xfrm>
              <a:off x="6491757" y="219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="" xmlns:a16="http://schemas.microsoft.com/office/drawing/2014/main" id="{155EDCD5-7C3D-4DFA-D98F-C3AAC016AFEF}"/>
                </a:ext>
              </a:extLst>
            </p:cNvPr>
            <p:cNvSpPr/>
            <p:nvPr/>
          </p:nvSpPr>
          <p:spPr>
            <a:xfrm>
              <a:off x="6525929" y="2192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="" xmlns:a16="http://schemas.microsoft.com/office/drawing/2014/main" id="{8A169CDC-4EAD-C109-012B-B363C5B858E8}"/>
                </a:ext>
              </a:extLst>
            </p:cNvPr>
            <p:cNvSpPr/>
            <p:nvPr/>
          </p:nvSpPr>
          <p:spPr>
            <a:xfrm>
              <a:off x="6562411" y="22005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="" xmlns:a16="http://schemas.microsoft.com/office/drawing/2014/main" id="{BD832648-5EAB-1411-E7BF-6E025C9EB3E7}"/>
                </a:ext>
              </a:extLst>
            </p:cNvPr>
            <p:cNvSpPr/>
            <p:nvPr/>
          </p:nvSpPr>
          <p:spPr>
            <a:xfrm>
              <a:off x="6597986" y="220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="" xmlns:a16="http://schemas.microsoft.com/office/drawing/2014/main" id="{AC8BD25D-A7C8-7DFA-6C84-A1318B21628B}"/>
                </a:ext>
              </a:extLst>
            </p:cNvPr>
            <p:cNvSpPr/>
            <p:nvPr/>
          </p:nvSpPr>
          <p:spPr>
            <a:xfrm>
              <a:off x="6623243" y="22206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="" xmlns:a16="http://schemas.microsoft.com/office/drawing/2014/main" id="{42D9127E-A3D2-7D06-DFA0-F01C89633861}"/>
                </a:ext>
              </a:extLst>
            </p:cNvPr>
            <p:cNvSpPr/>
            <p:nvPr/>
          </p:nvSpPr>
          <p:spPr>
            <a:xfrm>
              <a:off x="6659046" y="2229556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="" xmlns:a16="http://schemas.microsoft.com/office/drawing/2014/main" id="{7970F738-8086-8179-D1DD-72F0DDAB6745}"/>
                </a:ext>
              </a:extLst>
            </p:cNvPr>
            <p:cNvSpPr/>
            <p:nvPr/>
          </p:nvSpPr>
          <p:spPr>
            <a:xfrm>
              <a:off x="6682618" y="2248064"/>
              <a:ext cx="11259" cy="11259"/>
            </a:xfrm>
            <a:custGeom>
              <a:avLst/>
              <a:gdLst>
                <a:gd name="connsiteX0" fmla="*/ 5253 w 11259"/>
                <a:gd name="connsiteY0" fmla="*/ 11206 h 11259"/>
                <a:gd name="connsiteX1" fmla="*/ 11143 w 11259"/>
                <a:gd name="connsiteY1" fmla="*/ 6802 h 11259"/>
                <a:gd name="connsiteX2" fmla="*/ 11196 w 11259"/>
                <a:gd name="connsiteY2" fmla="*/ 6006 h 11259"/>
                <a:gd name="connsiteX3" fmla="*/ 6865 w 11259"/>
                <a:gd name="connsiteY3" fmla="*/ 63 h 11259"/>
                <a:gd name="connsiteX4" fmla="*/ 5253 w 11259"/>
                <a:gd name="connsiteY4" fmla="*/ 63 h 11259"/>
                <a:gd name="connsiteX5" fmla="*/ 0 w 11259"/>
                <a:gd name="connsiteY5" fmla="*/ 5209 h 11259"/>
                <a:gd name="connsiteX6" fmla="*/ 53 w 11259"/>
                <a:gd name="connsiteY6" fmla="*/ 6006 h 11259"/>
                <a:gd name="connsiteX7" fmla="*/ 5253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3" y="11206"/>
                  </a:moveTo>
                  <a:cubicBezTo>
                    <a:pt x="8096" y="11616"/>
                    <a:pt x="10733" y="9645"/>
                    <a:pt x="11143" y="6802"/>
                  </a:cubicBezTo>
                  <a:cubicBezTo>
                    <a:pt x="11181" y="6538"/>
                    <a:pt x="11199" y="6272"/>
                    <a:pt x="11196" y="6006"/>
                  </a:cubicBezTo>
                  <a:cubicBezTo>
                    <a:pt x="11641" y="3168"/>
                    <a:pt x="9702" y="508"/>
                    <a:pt x="6865" y="63"/>
                  </a:cubicBezTo>
                  <a:cubicBezTo>
                    <a:pt x="6331" y="-21"/>
                    <a:pt x="5787" y="-21"/>
                    <a:pt x="5253" y="63"/>
                  </a:cubicBezTo>
                  <a:cubicBezTo>
                    <a:pt x="2382" y="33"/>
                    <a:pt x="30" y="2337"/>
                    <a:pt x="0" y="5209"/>
                  </a:cubicBezTo>
                  <a:cubicBezTo>
                    <a:pt x="-2" y="5476"/>
                    <a:pt x="15" y="5742"/>
                    <a:pt x="53" y="6006"/>
                  </a:cubicBezTo>
                  <a:cubicBezTo>
                    <a:pt x="53" y="8878"/>
                    <a:pt x="2381" y="11206"/>
                    <a:pt x="5253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="" xmlns:a16="http://schemas.microsoft.com/office/drawing/2014/main" id="{4D84A874-3224-DFAC-28EA-6E548F46E864}"/>
                </a:ext>
              </a:extLst>
            </p:cNvPr>
            <p:cNvSpPr/>
            <p:nvPr/>
          </p:nvSpPr>
          <p:spPr>
            <a:xfrm>
              <a:off x="6707929" y="22711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="" xmlns:a16="http://schemas.microsoft.com/office/drawing/2014/main" id="{C1D20862-8869-B508-ACF0-70D84D4B298D}"/>
                </a:ext>
              </a:extLst>
            </p:cNvPr>
            <p:cNvSpPr/>
            <p:nvPr/>
          </p:nvSpPr>
          <p:spPr>
            <a:xfrm>
              <a:off x="6728729" y="2296372"/>
              <a:ext cx="14903" cy="14203"/>
            </a:xfrm>
            <a:custGeom>
              <a:avLst/>
              <a:gdLst>
                <a:gd name="connsiteX0" fmla="*/ 7429 w 14903"/>
                <a:gd name="connsiteY0" fmla="*/ 14156 h 14203"/>
                <a:gd name="connsiteX1" fmla="*/ 14857 w 14903"/>
                <a:gd name="connsiteY1" fmla="*/ 8306 h 14203"/>
                <a:gd name="connsiteX2" fmla="*/ 14857 w 14903"/>
                <a:gd name="connsiteY2" fmla="*/ 6727 h 14203"/>
                <a:gd name="connsiteX3" fmla="*/ 8213 w 14903"/>
                <a:gd name="connsiteY3" fmla="*/ 0 h 14203"/>
                <a:gd name="connsiteX4" fmla="*/ 7429 w 14903"/>
                <a:gd name="connsiteY4" fmla="*/ 41 h 14203"/>
                <a:gd name="connsiteX5" fmla="*/ 0 w 14903"/>
                <a:gd name="connsiteY5" fmla="*/ 6727 h 14203"/>
                <a:gd name="connsiteX6" fmla="*/ 7429 w 14903"/>
                <a:gd name="connsiteY6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3" h="14203">
                  <a:moveTo>
                    <a:pt x="7429" y="14156"/>
                  </a:moveTo>
                  <a:cubicBezTo>
                    <a:pt x="11095" y="14592"/>
                    <a:pt x="14421" y="11973"/>
                    <a:pt x="14857" y="8306"/>
                  </a:cubicBezTo>
                  <a:cubicBezTo>
                    <a:pt x="14920" y="7782"/>
                    <a:pt x="14920" y="7252"/>
                    <a:pt x="14857" y="6727"/>
                  </a:cubicBezTo>
                  <a:cubicBezTo>
                    <a:pt x="14880" y="3035"/>
                    <a:pt x="11905" y="23"/>
                    <a:pt x="8213" y="0"/>
                  </a:cubicBezTo>
                  <a:cubicBezTo>
                    <a:pt x="7951" y="-2"/>
                    <a:pt x="7689" y="12"/>
                    <a:pt x="7429" y="41"/>
                  </a:cubicBezTo>
                  <a:cubicBezTo>
                    <a:pt x="3599" y="22"/>
                    <a:pt x="383" y="2917"/>
                    <a:pt x="0" y="6727"/>
                  </a:cubicBezTo>
                  <a:cubicBezTo>
                    <a:pt x="0" y="10830"/>
                    <a:pt x="3326" y="14156"/>
                    <a:pt x="7429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="" xmlns:a16="http://schemas.microsoft.com/office/drawing/2014/main" id="{0FC21CAC-EBD8-446D-05E7-AEDB3FB3FCA1}"/>
                </a:ext>
              </a:extLst>
            </p:cNvPr>
            <p:cNvSpPr/>
            <p:nvPr/>
          </p:nvSpPr>
          <p:spPr>
            <a:xfrm>
              <a:off x="6750272" y="2327613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="" xmlns:a16="http://schemas.microsoft.com/office/drawing/2014/main" id="{43A774F8-A133-073E-3CA6-E40672355C97}"/>
                </a:ext>
              </a:extLst>
            </p:cNvPr>
            <p:cNvSpPr/>
            <p:nvPr/>
          </p:nvSpPr>
          <p:spPr>
            <a:xfrm>
              <a:off x="6766614" y="2359556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="" xmlns:a16="http://schemas.microsoft.com/office/drawing/2014/main" id="{2443C3F4-4C6C-A2EB-8306-1C1169BBC8FC}"/>
                </a:ext>
              </a:extLst>
            </p:cNvPr>
            <p:cNvSpPr/>
            <p:nvPr/>
          </p:nvSpPr>
          <p:spPr>
            <a:xfrm>
              <a:off x="6776643" y="2393431"/>
              <a:ext cx="8915" cy="6836"/>
            </a:xfrm>
            <a:custGeom>
              <a:avLst/>
              <a:gdLst>
                <a:gd name="connsiteX0" fmla="*/ 4086 w 8915"/>
                <a:gd name="connsiteY0" fmla="*/ 6240 h 6836"/>
                <a:gd name="connsiteX1" fmla="*/ 8543 w 8915"/>
                <a:gd name="connsiteY1" fmla="*/ 6240 h 6836"/>
                <a:gd name="connsiteX2" fmla="*/ 6238 w 8915"/>
                <a:gd name="connsiteY2" fmla="*/ 373 h 6836"/>
                <a:gd name="connsiteX3" fmla="*/ 371 w 8915"/>
                <a:gd name="connsiteY3" fmla="*/ 2677 h 6836"/>
                <a:gd name="connsiteX4" fmla="*/ 371 w 8915"/>
                <a:gd name="connsiteY4" fmla="*/ 6240 h 6836"/>
                <a:gd name="connsiteX5" fmla="*/ 4086 w 8915"/>
                <a:gd name="connsiteY5" fmla="*/ 6240 h 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6836">
                  <a:moveTo>
                    <a:pt x="4086" y="6240"/>
                  </a:moveTo>
                  <a:cubicBezTo>
                    <a:pt x="5465" y="7036"/>
                    <a:pt x="7164" y="7036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1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1521" y="6903"/>
                    <a:pt x="2937" y="6903"/>
                    <a:pt x="4086" y="624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="" xmlns:a16="http://schemas.microsoft.com/office/drawing/2014/main" id="{08349E2F-4795-0E93-E412-69F92ED140B7}"/>
                </a:ext>
              </a:extLst>
            </p:cNvPr>
            <p:cNvSpPr/>
            <p:nvPr/>
          </p:nvSpPr>
          <p:spPr>
            <a:xfrm>
              <a:off x="6782214" y="24249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="" xmlns:a16="http://schemas.microsoft.com/office/drawing/2014/main" id="{179C2BD1-6A8A-9A82-CE75-2F285BEFFB96}"/>
                </a:ext>
              </a:extLst>
            </p:cNvPr>
            <p:cNvSpPr/>
            <p:nvPr/>
          </p:nvSpPr>
          <p:spPr>
            <a:xfrm>
              <a:off x="6824557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="" xmlns:a16="http://schemas.microsoft.com/office/drawing/2014/main" id="{2CCE94E7-653E-14DE-4C19-A5239593A5BB}"/>
                </a:ext>
              </a:extLst>
            </p:cNvPr>
            <p:cNvSpPr/>
            <p:nvPr/>
          </p:nvSpPr>
          <p:spPr>
            <a:xfrm>
              <a:off x="6822329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="" xmlns:a16="http://schemas.microsoft.com/office/drawing/2014/main" id="{5C9A4E3F-1C5F-693E-A303-EEB4889B215C}"/>
                </a:ext>
              </a:extLst>
            </p:cNvPr>
            <p:cNvSpPr/>
            <p:nvPr/>
          </p:nvSpPr>
          <p:spPr>
            <a:xfrm>
              <a:off x="6816386" y="2533385"/>
              <a:ext cx="8914" cy="5054"/>
            </a:xfrm>
            <a:custGeom>
              <a:avLst/>
              <a:gdLst>
                <a:gd name="connsiteX0" fmla="*/ 4457 w 8914"/>
                <a:gd name="connsiteY0" fmla="*/ 4457 h 5054"/>
                <a:gd name="connsiteX1" fmla="*/ 8914 w 8914"/>
                <a:gd name="connsiteY1" fmla="*/ 4457 h 5054"/>
                <a:gd name="connsiteX2" fmla="*/ 4457 w 8914"/>
                <a:gd name="connsiteY2" fmla="*/ 0 h 5054"/>
                <a:gd name="connsiteX3" fmla="*/ 0 w 8914"/>
                <a:gd name="connsiteY3" fmla="*/ 4457 h 5054"/>
                <a:gd name="connsiteX4" fmla="*/ 4457 w 891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5054">
                  <a:moveTo>
                    <a:pt x="4457" y="4457"/>
                  </a:moveTo>
                  <a:cubicBezTo>
                    <a:pt x="5836" y="5253"/>
                    <a:pt x="7535" y="5253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="" xmlns:a16="http://schemas.microsoft.com/office/drawing/2014/main" id="{D3ED59F4-3D28-43E0-1DEF-3B076873D91A}"/>
                </a:ext>
              </a:extLst>
            </p:cNvPr>
            <p:cNvSpPr/>
            <p:nvPr/>
          </p:nvSpPr>
          <p:spPr>
            <a:xfrm>
              <a:off x="6806729" y="2562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="" xmlns:a16="http://schemas.microsoft.com/office/drawing/2014/main" id="{BBFA2706-D202-93C1-D191-9E93179C8425}"/>
                </a:ext>
              </a:extLst>
            </p:cNvPr>
            <p:cNvSpPr/>
            <p:nvPr/>
          </p:nvSpPr>
          <p:spPr>
            <a:xfrm>
              <a:off x="6793357" y="25942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="" xmlns:a16="http://schemas.microsoft.com/office/drawing/2014/main" id="{860CABAC-F3DA-6B68-A724-2E6318A92809}"/>
                </a:ext>
              </a:extLst>
            </p:cNvPr>
            <p:cNvSpPr/>
            <p:nvPr/>
          </p:nvSpPr>
          <p:spPr>
            <a:xfrm>
              <a:off x="6777014" y="2625499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="" xmlns:a16="http://schemas.microsoft.com/office/drawing/2014/main" id="{527D485E-FDC3-B957-6A5A-ECD3FBC781EB}"/>
                </a:ext>
              </a:extLst>
            </p:cNvPr>
            <p:cNvSpPr/>
            <p:nvPr/>
          </p:nvSpPr>
          <p:spPr>
            <a:xfrm>
              <a:off x="6757700" y="2653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="" xmlns:a16="http://schemas.microsoft.com/office/drawing/2014/main" id="{AE0B8B3F-14CA-E542-58E5-F2498F01AC74}"/>
                </a:ext>
              </a:extLst>
            </p:cNvPr>
            <p:cNvSpPr/>
            <p:nvPr/>
          </p:nvSpPr>
          <p:spPr>
            <a:xfrm>
              <a:off x="6738386" y="26864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="" xmlns:a16="http://schemas.microsoft.com/office/drawing/2014/main" id="{F960D794-3E4B-8F13-6836-01E59BB12DCE}"/>
                </a:ext>
              </a:extLst>
            </p:cNvPr>
            <p:cNvSpPr/>
            <p:nvPr/>
          </p:nvSpPr>
          <p:spPr>
            <a:xfrm>
              <a:off x="6712386" y="2709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="" xmlns:a16="http://schemas.microsoft.com/office/drawing/2014/main" id="{74BE359E-0B97-9FC2-D73A-828CF9ABD8ED}"/>
                </a:ext>
              </a:extLst>
            </p:cNvPr>
            <p:cNvSpPr/>
            <p:nvPr/>
          </p:nvSpPr>
          <p:spPr>
            <a:xfrm>
              <a:off x="6681929" y="2724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="" xmlns:a16="http://schemas.microsoft.com/office/drawing/2014/main" id="{7B7D82F0-4D7B-39B6-5B64-43CE9C42B812}"/>
                </a:ext>
              </a:extLst>
            </p:cNvPr>
            <p:cNvSpPr/>
            <p:nvPr/>
          </p:nvSpPr>
          <p:spPr>
            <a:xfrm>
              <a:off x="6651472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="" xmlns:a16="http://schemas.microsoft.com/office/drawing/2014/main" id="{011318FA-2C4A-57CC-5867-9AD34F36837F}"/>
                </a:ext>
              </a:extLst>
            </p:cNvPr>
            <p:cNvSpPr/>
            <p:nvPr/>
          </p:nvSpPr>
          <p:spPr>
            <a:xfrm>
              <a:off x="6621757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="" xmlns:a16="http://schemas.microsoft.com/office/drawing/2014/main" id="{A89E63D7-74CE-3469-B416-77010935B1FF}"/>
                </a:ext>
              </a:extLst>
            </p:cNvPr>
            <p:cNvSpPr/>
            <p:nvPr/>
          </p:nvSpPr>
          <p:spPr>
            <a:xfrm>
              <a:off x="6583872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="" xmlns:a16="http://schemas.microsoft.com/office/drawing/2014/main" id="{C4E48FA4-7D04-6618-B3B8-33DC026D12C4}"/>
                </a:ext>
              </a:extLst>
            </p:cNvPr>
            <p:cNvSpPr/>
            <p:nvPr/>
          </p:nvSpPr>
          <p:spPr>
            <a:xfrm>
              <a:off x="6554157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="" xmlns:a16="http://schemas.microsoft.com/office/drawing/2014/main" id="{DED7A324-829D-FDFE-E77E-815FD8BE4DB0}"/>
                </a:ext>
              </a:extLst>
            </p:cNvPr>
            <p:cNvSpPr/>
            <p:nvPr/>
          </p:nvSpPr>
          <p:spPr>
            <a:xfrm>
              <a:off x="6523700" y="277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="" xmlns:a16="http://schemas.microsoft.com/office/drawing/2014/main" id="{F7FB67B0-875D-EB14-0E78-C63E3D926CF0}"/>
                </a:ext>
              </a:extLst>
            </p:cNvPr>
            <p:cNvSpPr/>
            <p:nvPr/>
          </p:nvSpPr>
          <p:spPr>
            <a:xfrm>
              <a:off x="6485071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="" xmlns:a16="http://schemas.microsoft.com/office/drawing/2014/main" id="{0993D6D2-DCC0-366A-57B9-844FF7B3DC67}"/>
                </a:ext>
              </a:extLst>
            </p:cNvPr>
            <p:cNvSpPr/>
            <p:nvPr/>
          </p:nvSpPr>
          <p:spPr>
            <a:xfrm>
              <a:off x="6444957" y="2771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="" xmlns:a16="http://schemas.microsoft.com/office/drawing/2014/main" id="{B3D87205-1440-19AB-2143-080E1DA3E0E1}"/>
                </a:ext>
              </a:extLst>
            </p:cNvPr>
            <p:cNvSpPr/>
            <p:nvPr/>
          </p:nvSpPr>
          <p:spPr>
            <a:xfrm>
              <a:off x="6417471" y="2758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="" xmlns:a16="http://schemas.microsoft.com/office/drawing/2014/main" id="{325B8048-3F3D-301E-22AF-318E3735E0CE}"/>
                </a:ext>
              </a:extLst>
            </p:cNvPr>
            <p:cNvSpPr/>
            <p:nvPr/>
          </p:nvSpPr>
          <p:spPr>
            <a:xfrm>
              <a:off x="6383300" y="2741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="" xmlns:a16="http://schemas.microsoft.com/office/drawing/2014/main" id="{BB3C7FE3-AA2E-91F1-08A2-F1A1609C643E}"/>
                </a:ext>
              </a:extLst>
            </p:cNvPr>
            <p:cNvSpPr/>
            <p:nvPr/>
          </p:nvSpPr>
          <p:spPr>
            <a:xfrm>
              <a:off x="6354411" y="27235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="" xmlns:a16="http://schemas.microsoft.com/office/drawing/2014/main" id="{3998F05A-50A2-9CA3-1B51-A2B5A3A8B0DB}"/>
                </a:ext>
              </a:extLst>
            </p:cNvPr>
            <p:cNvSpPr/>
            <p:nvPr/>
          </p:nvSpPr>
          <p:spPr>
            <a:xfrm>
              <a:off x="6326843" y="2706470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="" xmlns:a16="http://schemas.microsoft.com/office/drawing/2014/main" id="{DE2DE4B1-8EF3-319C-8949-775789FCE9EF}"/>
                </a:ext>
              </a:extLst>
            </p:cNvPr>
            <p:cNvSpPr/>
            <p:nvPr/>
          </p:nvSpPr>
          <p:spPr>
            <a:xfrm>
              <a:off x="6297871" y="26797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="" xmlns:a16="http://schemas.microsoft.com/office/drawing/2014/main" id="{32B6CD68-0757-3FA3-9741-0126F3015D6C}"/>
                </a:ext>
              </a:extLst>
            </p:cNvPr>
            <p:cNvSpPr/>
            <p:nvPr/>
          </p:nvSpPr>
          <p:spPr>
            <a:xfrm>
              <a:off x="6278557" y="2657442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="" xmlns:a16="http://schemas.microsoft.com/office/drawing/2014/main" id="{E5E61283-83F3-ACC2-65C7-4AA431162849}"/>
                </a:ext>
              </a:extLst>
            </p:cNvPr>
            <p:cNvSpPr/>
            <p:nvPr/>
          </p:nvSpPr>
          <p:spPr>
            <a:xfrm>
              <a:off x="6254786" y="2625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="" xmlns:a16="http://schemas.microsoft.com/office/drawing/2014/main" id="{D8FE48CD-4FEA-0BB3-E952-AA3C55861B3E}"/>
                </a:ext>
              </a:extLst>
            </p:cNvPr>
            <p:cNvSpPr/>
            <p:nvPr/>
          </p:nvSpPr>
          <p:spPr>
            <a:xfrm>
              <a:off x="6237700" y="2598756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9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="" xmlns:a16="http://schemas.microsoft.com/office/drawing/2014/main" id="{813219A6-CCE7-5AE4-952A-0EE977E525A6}"/>
                </a:ext>
              </a:extLst>
            </p:cNvPr>
            <p:cNvSpPr/>
            <p:nvPr/>
          </p:nvSpPr>
          <p:spPr>
            <a:xfrm>
              <a:off x="6225960" y="2563099"/>
              <a:ext cx="5054" cy="8171"/>
            </a:xfrm>
            <a:custGeom>
              <a:avLst/>
              <a:gdLst>
                <a:gd name="connsiteX0" fmla="*/ 597 w 5054"/>
                <a:gd name="connsiteY0" fmla="*/ 8172 h 8171"/>
                <a:gd name="connsiteX1" fmla="*/ 5054 w 5054"/>
                <a:gd name="connsiteY1" fmla="*/ 3715 h 8171"/>
                <a:gd name="connsiteX2" fmla="*/ 597 w 5054"/>
                <a:gd name="connsiteY2" fmla="*/ 0 h 8171"/>
                <a:gd name="connsiteX3" fmla="*/ 597 w 5054"/>
                <a:gd name="connsiteY3" fmla="*/ 3715 h 8171"/>
                <a:gd name="connsiteX4" fmla="*/ 59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2"/>
                  </a:moveTo>
                  <a:cubicBezTo>
                    <a:pt x="3059" y="8172"/>
                    <a:pt x="5054" y="6176"/>
                    <a:pt x="5054" y="3715"/>
                  </a:cubicBezTo>
                  <a:cubicBezTo>
                    <a:pt x="4688" y="1547"/>
                    <a:pt x="2796" y="-30"/>
                    <a:pt x="597" y="0"/>
                  </a:cubicBezTo>
                  <a:lnTo>
                    <a:pt x="597" y="3715"/>
                  </a:lnTo>
                  <a:cubicBezTo>
                    <a:pt x="-199" y="5094"/>
                    <a:pt x="-199" y="6793"/>
                    <a:pt x="59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="" xmlns:a16="http://schemas.microsoft.com/office/drawing/2014/main" id="{C069B942-DF6F-FF72-83DD-D989FA261DF6}"/>
                </a:ext>
              </a:extLst>
            </p:cNvPr>
            <p:cNvSpPr/>
            <p:nvPr/>
          </p:nvSpPr>
          <p:spPr>
            <a:xfrm>
              <a:off x="6213928" y="2528927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5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5" y="7662"/>
                    <a:pt x="8915" y="5200"/>
                  </a:cubicBezTo>
                  <a:cubicBezTo>
                    <a:pt x="8915" y="5200"/>
                    <a:pt x="8915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="" xmlns:a16="http://schemas.microsoft.com/office/drawing/2014/main" id="{8B539B14-F35B-133B-89DC-04AEE17E6DEE}"/>
                </a:ext>
              </a:extLst>
            </p:cNvPr>
            <p:cNvSpPr/>
            <p:nvPr/>
          </p:nvSpPr>
          <p:spPr>
            <a:xfrm>
              <a:off x="6208728" y="2495499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="" xmlns:a16="http://schemas.microsoft.com/office/drawing/2014/main" id="{D0F46B96-4131-437E-FCC8-D66AD516F855}"/>
                </a:ext>
              </a:extLst>
            </p:cNvPr>
            <p:cNvSpPr/>
            <p:nvPr/>
          </p:nvSpPr>
          <p:spPr>
            <a:xfrm>
              <a:off x="6210957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="" xmlns:a16="http://schemas.microsoft.com/office/drawing/2014/main" id="{D21882D6-0467-B645-B3C1-B484FF4466A0}"/>
                </a:ext>
              </a:extLst>
            </p:cNvPr>
            <p:cNvSpPr/>
            <p:nvPr/>
          </p:nvSpPr>
          <p:spPr>
            <a:xfrm>
              <a:off x="6207985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="" xmlns:a16="http://schemas.microsoft.com/office/drawing/2014/main" id="{96C27C91-74DD-5AC4-D9A9-F07212DD3D31}"/>
                </a:ext>
              </a:extLst>
            </p:cNvPr>
            <p:cNvSpPr/>
            <p:nvPr/>
          </p:nvSpPr>
          <p:spPr>
            <a:xfrm>
              <a:off x="6214671" y="2393727"/>
              <a:ext cx="11885" cy="7570"/>
            </a:xfrm>
            <a:custGeom>
              <a:avLst/>
              <a:gdLst>
                <a:gd name="connsiteX0" fmla="*/ 3714 w 11885"/>
                <a:gd name="connsiteY0" fmla="*/ 5943 h 7570"/>
                <a:gd name="connsiteX1" fmla="*/ 11886 w 11885"/>
                <a:gd name="connsiteY1" fmla="*/ 5943 h 7570"/>
                <a:gd name="connsiteX2" fmla="*/ 5943 w 11885"/>
                <a:gd name="connsiteY2" fmla="*/ 0 h 7570"/>
                <a:gd name="connsiteX3" fmla="*/ 0 w 11885"/>
                <a:gd name="connsiteY3" fmla="*/ 5943 h 7570"/>
                <a:gd name="connsiteX4" fmla="*/ 3714 w 11885"/>
                <a:gd name="connsiteY4" fmla="*/ 5943 h 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7570">
                  <a:moveTo>
                    <a:pt x="3714" y="5943"/>
                  </a:moveTo>
                  <a:cubicBezTo>
                    <a:pt x="6006" y="8113"/>
                    <a:pt x="9594" y="8113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1213" y="6294"/>
                    <a:pt x="2501" y="6294"/>
                    <a:pt x="3714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="" xmlns:a16="http://schemas.microsoft.com/office/drawing/2014/main" id="{4B10D83E-7F1B-2EF9-F8D5-D366E41CC2CD}"/>
                </a:ext>
              </a:extLst>
            </p:cNvPr>
            <p:cNvSpPr/>
            <p:nvPr/>
          </p:nvSpPr>
          <p:spPr>
            <a:xfrm>
              <a:off x="6216900" y="2353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="" xmlns:a16="http://schemas.microsoft.com/office/drawing/2014/main" id="{BE1351A3-CB1C-8525-0CAB-8F32BEBDBA00}"/>
                </a:ext>
              </a:extLst>
            </p:cNvPr>
            <p:cNvSpPr/>
            <p:nvPr/>
          </p:nvSpPr>
          <p:spPr>
            <a:xfrm>
              <a:off x="6231757" y="2321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="" xmlns:a16="http://schemas.microsoft.com/office/drawing/2014/main" id="{3E77C13A-3A33-4B8E-69C8-DF8E5FDE0B0B}"/>
                </a:ext>
              </a:extLst>
            </p:cNvPr>
            <p:cNvSpPr/>
            <p:nvPr/>
          </p:nvSpPr>
          <p:spPr>
            <a:xfrm>
              <a:off x="6251024" y="22933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="" xmlns:a16="http://schemas.microsoft.com/office/drawing/2014/main" id="{BBE04D96-00EA-AEBB-D546-08472883DF12}"/>
                </a:ext>
              </a:extLst>
            </p:cNvPr>
            <p:cNvSpPr/>
            <p:nvPr/>
          </p:nvSpPr>
          <p:spPr>
            <a:xfrm>
              <a:off x="6271871" y="22659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="" xmlns:a16="http://schemas.microsoft.com/office/drawing/2014/main" id="{833577B6-D58C-8986-DC4A-619914CC7419}"/>
                </a:ext>
              </a:extLst>
            </p:cNvPr>
            <p:cNvSpPr/>
            <p:nvPr/>
          </p:nvSpPr>
          <p:spPr>
            <a:xfrm>
              <a:off x="6295643" y="2240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="" xmlns:a16="http://schemas.microsoft.com/office/drawing/2014/main" id="{D2E2514A-605D-F1CF-1CB4-6DD4D82DF20D}"/>
                </a:ext>
              </a:extLst>
            </p:cNvPr>
            <p:cNvSpPr/>
            <p:nvPr/>
          </p:nvSpPr>
          <p:spPr>
            <a:xfrm>
              <a:off x="6322386" y="2219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="" xmlns:a16="http://schemas.microsoft.com/office/drawing/2014/main" id="{6CCD6018-3178-6D0C-2925-BEFDF1A51552}"/>
                </a:ext>
              </a:extLst>
            </p:cNvPr>
            <p:cNvSpPr/>
            <p:nvPr/>
          </p:nvSpPr>
          <p:spPr>
            <a:xfrm>
              <a:off x="6355071" y="2199842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="" xmlns:a16="http://schemas.microsoft.com/office/drawing/2014/main" id="{53493453-85E3-70AC-AC32-0C5D2A7A1BB6}"/>
                </a:ext>
              </a:extLst>
            </p:cNvPr>
            <p:cNvSpPr/>
            <p:nvPr/>
          </p:nvSpPr>
          <p:spPr>
            <a:xfrm>
              <a:off x="6385528" y="219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="" xmlns:a16="http://schemas.microsoft.com/office/drawing/2014/main" id="{E259EEF7-B518-E4A3-6ECB-12CB0B955344}"/>
                </a:ext>
              </a:extLst>
            </p:cNvPr>
            <p:cNvSpPr/>
            <p:nvPr/>
          </p:nvSpPr>
          <p:spPr>
            <a:xfrm>
              <a:off x="6417471" y="2176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="" xmlns:a16="http://schemas.microsoft.com/office/drawing/2014/main" id="{4396D2BE-F915-9A99-B88B-7FDA67D06B0C}"/>
                </a:ext>
              </a:extLst>
            </p:cNvPr>
            <p:cNvSpPr/>
            <p:nvPr/>
          </p:nvSpPr>
          <p:spPr>
            <a:xfrm>
              <a:off x="6448671" y="2161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="" xmlns:a16="http://schemas.microsoft.com/office/drawing/2014/main" id="{EE1B7F81-2A77-6312-C2F0-A977A34FFC27}"/>
                </a:ext>
              </a:extLst>
            </p:cNvPr>
            <p:cNvSpPr/>
            <p:nvPr/>
          </p:nvSpPr>
          <p:spPr>
            <a:xfrm>
              <a:off x="6485071" y="21560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="" xmlns:a16="http://schemas.microsoft.com/office/drawing/2014/main" id="{73C2C416-5FB4-5008-3FB6-DBB7B2777414}"/>
                </a:ext>
              </a:extLst>
            </p:cNvPr>
            <p:cNvSpPr/>
            <p:nvPr/>
          </p:nvSpPr>
          <p:spPr>
            <a:xfrm>
              <a:off x="6517757" y="21537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="" xmlns:a16="http://schemas.microsoft.com/office/drawing/2014/main" id="{7B3AEE8F-01EE-4800-7C72-141DBEA9631C}"/>
                </a:ext>
              </a:extLst>
            </p:cNvPr>
            <p:cNvSpPr/>
            <p:nvPr/>
          </p:nvSpPr>
          <p:spPr>
            <a:xfrm>
              <a:off x="6554157" y="2160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="" xmlns:a16="http://schemas.microsoft.com/office/drawing/2014/main" id="{1C626206-E776-F8C6-1E9B-58D042EBC1CE}"/>
                </a:ext>
              </a:extLst>
            </p:cNvPr>
            <p:cNvSpPr/>
            <p:nvPr/>
          </p:nvSpPr>
          <p:spPr>
            <a:xfrm>
              <a:off x="6588329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="" xmlns:a16="http://schemas.microsoft.com/office/drawing/2014/main" id="{1E338314-7DC3-25D2-A4C6-D9678090E336}"/>
                </a:ext>
              </a:extLst>
            </p:cNvPr>
            <p:cNvSpPr/>
            <p:nvPr/>
          </p:nvSpPr>
          <p:spPr>
            <a:xfrm>
              <a:off x="6615814" y="2176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="" xmlns:a16="http://schemas.microsoft.com/office/drawing/2014/main" id="{896A1CE8-DAAA-A367-3011-4727A1DEDF92}"/>
                </a:ext>
              </a:extLst>
            </p:cNvPr>
            <p:cNvSpPr/>
            <p:nvPr/>
          </p:nvSpPr>
          <p:spPr>
            <a:xfrm>
              <a:off x="6650729" y="21834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="" xmlns:a16="http://schemas.microsoft.com/office/drawing/2014/main" id="{CE8086C3-6DF5-C5CF-CF97-7741DD83C0A7}"/>
                </a:ext>
              </a:extLst>
            </p:cNvPr>
            <p:cNvSpPr/>
            <p:nvPr/>
          </p:nvSpPr>
          <p:spPr>
            <a:xfrm>
              <a:off x="6680443" y="2199841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="" xmlns:a16="http://schemas.microsoft.com/office/drawing/2014/main" id="{DBC30851-9F19-ABEA-307E-34FAC668AC57}"/>
                </a:ext>
              </a:extLst>
            </p:cNvPr>
            <p:cNvSpPr/>
            <p:nvPr/>
          </p:nvSpPr>
          <p:spPr>
            <a:xfrm>
              <a:off x="6707929" y="22191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="" xmlns:a16="http://schemas.microsoft.com/office/drawing/2014/main" id="{3737EBCC-087E-AF80-D443-B4336DF71499}"/>
                </a:ext>
              </a:extLst>
            </p:cNvPr>
            <p:cNvSpPr/>
            <p:nvPr/>
          </p:nvSpPr>
          <p:spPr>
            <a:xfrm>
              <a:off x="6732443" y="22406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="" xmlns:a16="http://schemas.microsoft.com/office/drawing/2014/main" id="{D50B40C8-1356-8F18-88AE-B9BB1A25FDF7}"/>
                </a:ext>
              </a:extLst>
            </p:cNvPr>
            <p:cNvSpPr/>
            <p:nvPr/>
          </p:nvSpPr>
          <p:spPr>
            <a:xfrm>
              <a:off x="6753986" y="22652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="" xmlns:a16="http://schemas.microsoft.com/office/drawing/2014/main" id="{833800DC-51B0-B830-7190-F647BCC93EC2}"/>
                </a:ext>
              </a:extLst>
            </p:cNvPr>
            <p:cNvSpPr/>
            <p:nvPr/>
          </p:nvSpPr>
          <p:spPr>
            <a:xfrm>
              <a:off x="6772557" y="2291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="" xmlns:a16="http://schemas.microsoft.com/office/drawing/2014/main" id="{1FAAB73F-78B1-A8C0-779C-3B264DD15A1B}"/>
                </a:ext>
              </a:extLst>
            </p:cNvPr>
            <p:cNvSpPr/>
            <p:nvPr/>
          </p:nvSpPr>
          <p:spPr>
            <a:xfrm>
              <a:off x="6789643" y="2323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="" xmlns:a16="http://schemas.microsoft.com/office/drawing/2014/main" id="{B9CF018E-8FAA-5CC6-8036-8C1FE8267C05}"/>
                </a:ext>
              </a:extLst>
            </p:cNvPr>
            <p:cNvSpPr/>
            <p:nvPr/>
          </p:nvSpPr>
          <p:spPr>
            <a:xfrm>
              <a:off x="6804500" y="2356584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="" xmlns:a16="http://schemas.microsoft.com/office/drawing/2014/main" id="{E820B980-E72A-08AE-34D0-47998397D72E}"/>
                </a:ext>
              </a:extLst>
            </p:cNvPr>
            <p:cNvSpPr/>
            <p:nvPr/>
          </p:nvSpPr>
          <p:spPr>
            <a:xfrm>
              <a:off x="6813414" y="23885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="" xmlns:a16="http://schemas.microsoft.com/office/drawing/2014/main" id="{071BC3C6-813B-8959-D986-EAEAA03DBFD5}"/>
                </a:ext>
              </a:extLst>
            </p:cNvPr>
            <p:cNvSpPr/>
            <p:nvPr/>
          </p:nvSpPr>
          <p:spPr>
            <a:xfrm>
              <a:off x="6820843" y="2424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="" xmlns:a16="http://schemas.microsoft.com/office/drawing/2014/main" id="{3180DFC0-D5B5-E287-4D43-478239A0F232}"/>
                </a:ext>
              </a:extLst>
            </p:cNvPr>
            <p:cNvSpPr/>
            <p:nvPr/>
          </p:nvSpPr>
          <p:spPr>
            <a:xfrm>
              <a:off x="6863186" y="2461327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="" xmlns:a16="http://schemas.microsoft.com/office/drawing/2014/main" id="{09DDC22B-4B94-4652-FA14-0C96D327C06A}"/>
                </a:ext>
              </a:extLst>
            </p:cNvPr>
            <p:cNvSpPr/>
            <p:nvPr/>
          </p:nvSpPr>
          <p:spPr>
            <a:xfrm>
              <a:off x="6857986" y="2496242"/>
              <a:ext cx="7428" cy="7428"/>
            </a:xfrm>
            <a:custGeom>
              <a:avLst/>
              <a:gdLst>
                <a:gd name="connsiteX0" fmla="*/ 7428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7428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8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8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="" xmlns:a16="http://schemas.microsoft.com/office/drawing/2014/main" id="{DA321A9B-2CF1-E548-355E-144D757D57C8}"/>
                </a:ext>
              </a:extLst>
            </p:cNvPr>
            <p:cNvSpPr/>
            <p:nvPr/>
          </p:nvSpPr>
          <p:spPr>
            <a:xfrm>
              <a:off x="6856500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="" xmlns:a16="http://schemas.microsoft.com/office/drawing/2014/main" id="{07D32390-C9A8-92EC-38D8-0DD923BCF435}"/>
                </a:ext>
              </a:extLst>
            </p:cNvPr>
            <p:cNvSpPr/>
            <p:nvPr/>
          </p:nvSpPr>
          <p:spPr>
            <a:xfrm>
              <a:off x="6847586" y="25630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="" xmlns:a16="http://schemas.microsoft.com/office/drawing/2014/main" id="{BA6BA50B-A6D6-FC97-7EFA-634997F8C689}"/>
                </a:ext>
              </a:extLst>
            </p:cNvPr>
            <p:cNvSpPr/>
            <p:nvPr/>
          </p:nvSpPr>
          <p:spPr>
            <a:xfrm>
              <a:off x="6834957" y="25950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="" xmlns:a16="http://schemas.microsoft.com/office/drawing/2014/main" id="{EB5345B7-A2A0-1B2F-AE00-9D6E0EDDCE22}"/>
                </a:ext>
              </a:extLst>
            </p:cNvPr>
            <p:cNvSpPr/>
            <p:nvPr/>
          </p:nvSpPr>
          <p:spPr>
            <a:xfrm>
              <a:off x="6820100" y="26262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="" xmlns:a16="http://schemas.microsoft.com/office/drawing/2014/main" id="{832B2C6A-ED7B-F930-800E-D26A3E396EE1}"/>
                </a:ext>
              </a:extLst>
            </p:cNvPr>
            <p:cNvSpPr/>
            <p:nvPr/>
          </p:nvSpPr>
          <p:spPr>
            <a:xfrm>
              <a:off x="6803014" y="2660413"/>
              <a:ext cx="7429" cy="4457"/>
            </a:xfrm>
            <a:custGeom>
              <a:avLst/>
              <a:gdLst>
                <a:gd name="connsiteX0" fmla="*/ 3715 w 7429"/>
                <a:gd name="connsiteY0" fmla="*/ 4457 h 4457"/>
                <a:gd name="connsiteX1" fmla="*/ 7429 w 7429"/>
                <a:gd name="connsiteY1" fmla="*/ 0 h 4457"/>
                <a:gd name="connsiteX2" fmla="*/ 0 w 7429"/>
                <a:gd name="connsiteY2" fmla="*/ 0 h 4457"/>
                <a:gd name="connsiteX3" fmla="*/ 3715 w 7429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9" h="4457">
                  <a:moveTo>
                    <a:pt x="3715" y="4457"/>
                  </a:moveTo>
                  <a:cubicBezTo>
                    <a:pt x="5883" y="4091"/>
                    <a:pt x="7460" y="2198"/>
                    <a:pt x="7429" y="0"/>
                  </a:cubicBezTo>
                  <a:lnTo>
                    <a:pt x="0" y="0"/>
                  </a:lnTo>
                  <a:cubicBezTo>
                    <a:pt x="-30" y="2198"/>
                    <a:pt x="1547" y="4091"/>
                    <a:pt x="3715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="" xmlns:a16="http://schemas.microsoft.com/office/drawing/2014/main" id="{5BA16F86-EB8E-F482-6750-7E9903E8802D}"/>
                </a:ext>
              </a:extLst>
            </p:cNvPr>
            <p:cNvSpPr/>
            <p:nvPr/>
          </p:nvSpPr>
          <p:spPr>
            <a:xfrm>
              <a:off x="6782957" y="2685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="" xmlns:a16="http://schemas.microsoft.com/office/drawing/2014/main" id="{62A8A752-56A9-610E-01C4-CB23854CCA96}"/>
                </a:ext>
              </a:extLst>
            </p:cNvPr>
            <p:cNvSpPr/>
            <p:nvPr/>
          </p:nvSpPr>
          <p:spPr>
            <a:xfrm>
              <a:off x="6759186" y="271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="" xmlns:a16="http://schemas.microsoft.com/office/drawing/2014/main" id="{E3C7757B-B604-7B1D-E42D-A9208394DA2A}"/>
                </a:ext>
              </a:extLst>
            </p:cNvPr>
            <p:cNvSpPr/>
            <p:nvPr/>
          </p:nvSpPr>
          <p:spPr>
            <a:xfrm>
              <a:off x="6733929" y="2734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="" xmlns:a16="http://schemas.microsoft.com/office/drawing/2014/main" id="{B9F839F2-FADA-5170-E51E-6F89E9A8C53C}"/>
                </a:ext>
              </a:extLst>
            </p:cNvPr>
            <p:cNvSpPr/>
            <p:nvPr/>
          </p:nvSpPr>
          <p:spPr>
            <a:xfrm>
              <a:off x="6707599" y="2759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="" xmlns:a16="http://schemas.microsoft.com/office/drawing/2014/main" id="{F8428469-FEF6-19C0-EB87-36F15F97038A}"/>
                </a:ext>
              </a:extLst>
            </p:cNvPr>
            <p:cNvSpPr/>
            <p:nvPr/>
          </p:nvSpPr>
          <p:spPr>
            <a:xfrm>
              <a:off x="6673757" y="27762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="" xmlns:a16="http://schemas.microsoft.com/office/drawing/2014/main" id="{F68BD237-5DD2-A6D2-C940-574CB30A1440}"/>
                </a:ext>
              </a:extLst>
            </p:cNvPr>
            <p:cNvSpPr/>
            <p:nvPr/>
          </p:nvSpPr>
          <p:spPr>
            <a:xfrm>
              <a:off x="6644043" y="2785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="" xmlns:a16="http://schemas.microsoft.com/office/drawing/2014/main" id="{5373B948-0BEE-376F-6722-026DB62DC6DC}"/>
                </a:ext>
              </a:extLst>
            </p:cNvPr>
            <p:cNvSpPr/>
            <p:nvPr/>
          </p:nvSpPr>
          <p:spPr>
            <a:xfrm>
              <a:off x="6611357" y="279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="" xmlns:a16="http://schemas.microsoft.com/office/drawing/2014/main" id="{24B6B5EB-1589-8844-D67F-03BC11BCD95A}"/>
                </a:ext>
              </a:extLst>
            </p:cNvPr>
            <p:cNvSpPr/>
            <p:nvPr/>
          </p:nvSpPr>
          <p:spPr>
            <a:xfrm>
              <a:off x="6577929" y="280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="" xmlns:a16="http://schemas.microsoft.com/office/drawing/2014/main" id="{58666F5E-38BC-AC55-DADE-8B47E4008687}"/>
                </a:ext>
              </a:extLst>
            </p:cNvPr>
            <p:cNvSpPr/>
            <p:nvPr/>
          </p:nvSpPr>
          <p:spPr>
            <a:xfrm>
              <a:off x="6543757" y="2808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="" xmlns:a16="http://schemas.microsoft.com/office/drawing/2014/main" id="{F5F38142-2676-FC6B-FDA1-2686C0897BBB}"/>
                </a:ext>
              </a:extLst>
            </p:cNvPr>
            <p:cNvSpPr/>
            <p:nvPr/>
          </p:nvSpPr>
          <p:spPr>
            <a:xfrm>
              <a:off x="6506614" y="2814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="" xmlns:a16="http://schemas.microsoft.com/office/drawing/2014/main" id="{A8456273-FF6F-E327-31B5-F2118CC26C81}"/>
                </a:ext>
              </a:extLst>
            </p:cNvPr>
            <p:cNvSpPr/>
            <p:nvPr/>
          </p:nvSpPr>
          <p:spPr>
            <a:xfrm>
              <a:off x="6476157" y="2807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="" xmlns:a16="http://schemas.microsoft.com/office/drawing/2014/main" id="{7C55094D-D9C0-D729-82E3-96061D9189DB}"/>
                </a:ext>
              </a:extLst>
            </p:cNvPr>
            <p:cNvSpPr/>
            <p:nvPr/>
          </p:nvSpPr>
          <p:spPr>
            <a:xfrm>
              <a:off x="6440500" y="2801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="" xmlns:a16="http://schemas.microsoft.com/office/drawing/2014/main" id="{AAEB5C19-E1CF-796C-1D14-D2743839E5D0}"/>
                </a:ext>
              </a:extLst>
            </p:cNvPr>
            <p:cNvSpPr/>
            <p:nvPr/>
          </p:nvSpPr>
          <p:spPr>
            <a:xfrm>
              <a:off x="6407071" y="279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="" xmlns:a16="http://schemas.microsoft.com/office/drawing/2014/main" id="{DAF7F316-74C9-C9DB-3F1F-2D86DD9F7596}"/>
                </a:ext>
              </a:extLst>
            </p:cNvPr>
            <p:cNvSpPr/>
            <p:nvPr/>
          </p:nvSpPr>
          <p:spPr>
            <a:xfrm>
              <a:off x="6375128" y="278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="" xmlns:a16="http://schemas.microsoft.com/office/drawing/2014/main" id="{043956E5-44F3-0649-0F07-EE10091B664A}"/>
                </a:ext>
              </a:extLst>
            </p:cNvPr>
            <p:cNvSpPr/>
            <p:nvPr/>
          </p:nvSpPr>
          <p:spPr>
            <a:xfrm>
              <a:off x="6346157" y="2766642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="" xmlns:a16="http://schemas.microsoft.com/office/drawing/2014/main" id="{74377DF6-3B92-A733-9C07-DEA8451BADC9}"/>
                </a:ext>
              </a:extLst>
            </p:cNvPr>
            <p:cNvSpPr/>
            <p:nvPr/>
          </p:nvSpPr>
          <p:spPr>
            <a:xfrm>
              <a:off x="6316525" y="2749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="" xmlns:a16="http://schemas.microsoft.com/office/drawing/2014/main" id="{94B168D5-5B80-39E5-4D93-C0A3F6DD57AC}"/>
                </a:ext>
              </a:extLst>
            </p:cNvPr>
            <p:cNvSpPr/>
            <p:nvPr/>
          </p:nvSpPr>
          <p:spPr>
            <a:xfrm>
              <a:off x="6286728" y="27228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="" xmlns:a16="http://schemas.microsoft.com/office/drawing/2014/main" id="{6D3D9E7B-77F8-E30E-2AE4-C880695322EE}"/>
                </a:ext>
              </a:extLst>
            </p:cNvPr>
            <p:cNvSpPr/>
            <p:nvPr/>
          </p:nvSpPr>
          <p:spPr>
            <a:xfrm>
              <a:off x="6261471" y="2697556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="" xmlns:a16="http://schemas.microsoft.com/office/drawing/2014/main" id="{BDB319D9-85DF-5FB0-0311-B164103E9714}"/>
                </a:ext>
              </a:extLst>
            </p:cNvPr>
            <p:cNvSpPr/>
            <p:nvPr/>
          </p:nvSpPr>
          <p:spPr>
            <a:xfrm>
              <a:off x="6235268" y="2670813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="" xmlns:a16="http://schemas.microsoft.com/office/drawing/2014/main" id="{617544AE-8687-30C2-FFB6-C59921B92479}"/>
                </a:ext>
              </a:extLst>
            </p:cNvPr>
            <p:cNvSpPr/>
            <p:nvPr/>
          </p:nvSpPr>
          <p:spPr>
            <a:xfrm>
              <a:off x="6222843" y="2642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="" xmlns:a16="http://schemas.microsoft.com/office/drawing/2014/main" id="{9387AA7A-40B5-8BFB-1F4D-FBCD719F0732}"/>
                </a:ext>
              </a:extLst>
            </p:cNvPr>
            <p:cNvSpPr/>
            <p:nvPr/>
          </p:nvSpPr>
          <p:spPr>
            <a:xfrm>
              <a:off x="6202043" y="261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="" xmlns:a16="http://schemas.microsoft.com/office/drawing/2014/main" id="{5695FAFE-055F-CCA2-01BC-8A900A84FE02}"/>
                </a:ext>
              </a:extLst>
            </p:cNvPr>
            <p:cNvSpPr/>
            <p:nvPr/>
          </p:nvSpPr>
          <p:spPr>
            <a:xfrm>
              <a:off x="6188671" y="2579346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="" xmlns:a16="http://schemas.microsoft.com/office/drawing/2014/main" id="{92C54133-A9C0-B843-E6F6-D72FCBC2BA0C}"/>
                </a:ext>
              </a:extLst>
            </p:cNvPr>
            <p:cNvSpPr/>
            <p:nvPr/>
          </p:nvSpPr>
          <p:spPr>
            <a:xfrm>
              <a:off x="6178271" y="2546013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="" xmlns:a16="http://schemas.microsoft.com/office/drawing/2014/main" id="{D92897DB-FF4C-E1C2-2581-852759D75E3D}"/>
                </a:ext>
              </a:extLst>
            </p:cNvPr>
            <p:cNvSpPr/>
            <p:nvPr/>
          </p:nvSpPr>
          <p:spPr>
            <a:xfrm>
              <a:off x="6171585" y="25125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="" xmlns:a16="http://schemas.microsoft.com/office/drawing/2014/main" id="{33F774C1-C490-BDCA-E7FA-E8425E5015E1}"/>
                </a:ext>
              </a:extLst>
            </p:cNvPr>
            <p:cNvSpPr/>
            <p:nvPr/>
          </p:nvSpPr>
          <p:spPr>
            <a:xfrm>
              <a:off x="6171731" y="2482127"/>
              <a:ext cx="5054" cy="4457"/>
            </a:xfrm>
            <a:custGeom>
              <a:avLst/>
              <a:gdLst>
                <a:gd name="connsiteX0" fmla="*/ 597 w 5054"/>
                <a:gd name="connsiteY0" fmla="*/ 4457 h 4457"/>
                <a:gd name="connsiteX1" fmla="*/ 5054 w 5054"/>
                <a:gd name="connsiteY1" fmla="*/ 0 h 4457"/>
                <a:gd name="connsiteX2" fmla="*/ 597 w 5054"/>
                <a:gd name="connsiteY2" fmla="*/ 0 h 4457"/>
                <a:gd name="connsiteX3" fmla="*/ 597 w 5054"/>
                <a:gd name="connsiteY3" fmla="*/ 0 h 4457"/>
                <a:gd name="connsiteX4" fmla="*/ 597 w 5054"/>
                <a:gd name="connsiteY4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4457">
                  <a:moveTo>
                    <a:pt x="597" y="4457"/>
                  </a:moveTo>
                  <a:cubicBezTo>
                    <a:pt x="3059" y="4457"/>
                    <a:pt x="5054" y="2462"/>
                    <a:pt x="5054" y="0"/>
                  </a:cubicBezTo>
                  <a:cubicBezTo>
                    <a:pt x="5054" y="0"/>
                    <a:pt x="5054" y="0"/>
                    <a:pt x="597" y="0"/>
                  </a:cubicBezTo>
                  <a:lnTo>
                    <a:pt x="597" y="0"/>
                  </a:lnTo>
                  <a:cubicBezTo>
                    <a:pt x="-199" y="1379"/>
                    <a:pt x="-199" y="3078"/>
                    <a:pt x="59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="" xmlns:a16="http://schemas.microsoft.com/office/drawing/2014/main" id="{2433A07D-193A-8F3B-DD2E-4A6102DEE186}"/>
                </a:ext>
              </a:extLst>
            </p:cNvPr>
            <p:cNvSpPr/>
            <p:nvPr/>
          </p:nvSpPr>
          <p:spPr>
            <a:xfrm>
              <a:off x="6171731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="" xmlns:a16="http://schemas.microsoft.com/office/drawing/2014/main" id="{61A75DB0-9BC7-0753-0844-4AA4A4FD8617}"/>
                </a:ext>
              </a:extLst>
            </p:cNvPr>
            <p:cNvSpPr/>
            <p:nvPr/>
          </p:nvSpPr>
          <p:spPr>
            <a:xfrm>
              <a:off x="6171585" y="2408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="" xmlns:a16="http://schemas.microsoft.com/office/drawing/2014/main" id="{3911C29D-DCE1-0022-D79F-C81B6F383238}"/>
                </a:ext>
              </a:extLst>
            </p:cNvPr>
            <p:cNvSpPr/>
            <p:nvPr/>
          </p:nvSpPr>
          <p:spPr>
            <a:xfrm>
              <a:off x="6176001" y="2372138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="" xmlns:a16="http://schemas.microsoft.com/office/drawing/2014/main" id="{F6191B37-57A7-6D42-6E41-E6CE16126A5D}"/>
                </a:ext>
              </a:extLst>
            </p:cNvPr>
            <p:cNvSpPr/>
            <p:nvPr/>
          </p:nvSpPr>
          <p:spPr>
            <a:xfrm>
              <a:off x="6181243" y="23342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="" xmlns:a16="http://schemas.microsoft.com/office/drawing/2014/main" id="{85D35F55-8D38-61EA-9414-DE1440D26D30}"/>
                </a:ext>
              </a:extLst>
            </p:cNvPr>
            <p:cNvSpPr/>
            <p:nvPr/>
          </p:nvSpPr>
          <p:spPr>
            <a:xfrm>
              <a:off x="6193871" y="23016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="" xmlns:a16="http://schemas.microsoft.com/office/drawing/2014/main" id="{ABF8A59F-EFF3-663F-2450-9376C8924DCB}"/>
                </a:ext>
              </a:extLst>
            </p:cNvPr>
            <p:cNvSpPr/>
            <p:nvPr/>
          </p:nvSpPr>
          <p:spPr>
            <a:xfrm>
              <a:off x="6213185" y="2274127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="" xmlns:a16="http://schemas.microsoft.com/office/drawing/2014/main" id="{41754956-C2F3-F657-B72E-6B3E6895CC19}"/>
                </a:ext>
              </a:extLst>
            </p:cNvPr>
            <p:cNvSpPr/>
            <p:nvPr/>
          </p:nvSpPr>
          <p:spPr>
            <a:xfrm>
              <a:off x="6233243" y="2245899"/>
              <a:ext cx="18602" cy="18571"/>
            </a:xfrm>
            <a:custGeom>
              <a:avLst/>
              <a:gdLst>
                <a:gd name="connsiteX0" fmla="*/ 9657 w 18602"/>
                <a:gd name="connsiteY0" fmla="*/ 18571 h 18571"/>
                <a:gd name="connsiteX1" fmla="*/ 18571 w 18602"/>
                <a:gd name="connsiteY1" fmla="*/ 9657 h 18571"/>
                <a:gd name="connsiteX2" fmla="*/ 10431 w 18602"/>
                <a:gd name="connsiteY2" fmla="*/ 31 h 18571"/>
                <a:gd name="connsiteX3" fmla="*/ 9657 w 18602"/>
                <a:gd name="connsiteY3" fmla="*/ 0 h 18571"/>
                <a:gd name="connsiteX4" fmla="*/ 0 w 18602"/>
                <a:gd name="connsiteY4" fmla="*/ 9657 h 18571"/>
                <a:gd name="connsiteX5" fmla="*/ 9657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9657" y="18571"/>
                  </a:moveTo>
                  <a:cubicBezTo>
                    <a:pt x="14580" y="18571"/>
                    <a:pt x="18571" y="14580"/>
                    <a:pt x="18571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5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7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="" xmlns:a16="http://schemas.microsoft.com/office/drawing/2014/main" id="{252B6DB6-BCF4-89C6-9AE5-3EBE8C2AEC07}"/>
                </a:ext>
              </a:extLst>
            </p:cNvPr>
            <p:cNvSpPr/>
            <p:nvPr/>
          </p:nvSpPr>
          <p:spPr>
            <a:xfrm>
              <a:off x="6259986" y="22236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="" xmlns:a16="http://schemas.microsoft.com/office/drawing/2014/main" id="{47344FF4-F629-EF36-3EDB-40F916DA11CE}"/>
                </a:ext>
              </a:extLst>
            </p:cNvPr>
            <p:cNvSpPr/>
            <p:nvPr/>
          </p:nvSpPr>
          <p:spPr>
            <a:xfrm>
              <a:off x="6285985" y="22005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="" xmlns:a16="http://schemas.microsoft.com/office/drawing/2014/main" id="{03FBFB82-1DE4-3D6E-B2B5-100172A563D0}"/>
                </a:ext>
              </a:extLst>
            </p:cNvPr>
            <p:cNvSpPr/>
            <p:nvPr/>
          </p:nvSpPr>
          <p:spPr>
            <a:xfrm>
              <a:off x="6313471" y="217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="" xmlns:a16="http://schemas.microsoft.com/office/drawing/2014/main" id="{FC0B6EA5-90AB-0F7E-A487-A144BAE622AE}"/>
                </a:ext>
              </a:extLst>
            </p:cNvPr>
            <p:cNvSpPr/>
            <p:nvPr/>
          </p:nvSpPr>
          <p:spPr>
            <a:xfrm>
              <a:off x="6346157" y="216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="" xmlns:a16="http://schemas.microsoft.com/office/drawing/2014/main" id="{49DBD36A-C838-96E5-2607-D86CB4E43F4B}"/>
                </a:ext>
              </a:extLst>
            </p:cNvPr>
            <p:cNvSpPr/>
            <p:nvPr/>
          </p:nvSpPr>
          <p:spPr>
            <a:xfrm>
              <a:off x="6369186" y="21508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="" xmlns:a16="http://schemas.microsoft.com/office/drawing/2014/main" id="{08C3A753-E490-8F08-5243-EB3C0717A70D}"/>
                </a:ext>
              </a:extLst>
            </p:cNvPr>
            <p:cNvSpPr/>
            <p:nvPr/>
          </p:nvSpPr>
          <p:spPr>
            <a:xfrm>
              <a:off x="6407071" y="2133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="" xmlns:a16="http://schemas.microsoft.com/office/drawing/2014/main" id="{FCD790A3-DA31-3346-3B61-C1737CE2479B}"/>
                </a:ext>
              </a:extLst>
            </p:cNvPr>
            <p:cNvSpPr/>
            <p:nvPr/>
          </p:nvSpPr>
          <p:spPr>
            <a:xfrm>
              <a:off x="6442068" y="2124070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="" xmlns:a16="http://schemas.microsoft.com/office/drawing/2014/main" id="{645B164B-4377-4571-CCCF-7C7BF36EF7C2}"/>
                </a:ext>
              </a:extLst>
            </p:cNvPr>
            <p:cNvSpPr/>
            <p:nvPr/>
          </p:nvSpPr>
          <p:spPr>
            <a:xfrm>
              <a:off x="6476157" y="21225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="" xmlns:a16="http://schemas.microsoft.com/office/drawing/2014/main" id="{E57F7766-803C-E018-C6DD-13165F25B36B}"/>
                </a:ext>
              </a:extLst>
            </p:cNvPr>
            <p:cNvSpPr/>
            <p:nvPr/>
          </p:nvSpPr>
          <p:spPr>
            <a:xfrm>
              <a:off x="6508100" y="21144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="" xmlns:a16="http://schemas.microsoft.com/office/drawing/2014/main" id="{CE322758-2C39-4510-4BCB-2406A19C6A17}"/>
                </a:ext>
              </a:extLst>
            </p:cNvPr>
            <p:cNvSpPr/>
            <p:nvPr/>
          </p:nvSpPr>
          <p:spPr>
            <a:xfrm>
              <a:off x="6544995" y="2121099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990" y="0"/>
                    <a:pt x="990" y="0"/>
                  </a:cubicBez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="" xmlns:a16="http://schemas.microsoft.com/office/drawing/2014/main" id="{461EDA63-6AD5-8AE9-DD67-76A0954D8F6B}"/>
                </a:ext>
              </a:extLst>
            </p:cNvPr>
            <p:cNvSpPr/>
            <p:nvPr/>
          </p:nvSpPr>
          <p:spPr>
            <a:xfrm>
              <a:off x="6574214" y="2122584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="" xmlns:a16="http://schemas.microsoft.com/office/drawing/2014/main" id="{91B67CE4-C1C1-415F-A573-2F928230FE5D}"/>
                </a:ext>
              </a:extLst>
            </p:cNvPr>
            <p:cNvSpPr/>
            <p:nvPr/>
          </p:nvSpPr>
          <p:spPr>
            <a:xfrm>
              <a:off x="6610614" y="21277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="" xmlns:a16="http://schemas.microsoft.com/office/drawing/2014/main" id="{3C294AEE-4CC9-D82C-A9AA-570F3CE1C418}"/>
                </a:ext>
              </a:extLst>
            </p:cNvPr>
            <p:cNvSpPr/>
            <p:nvPr/>
          </p:nvSpPr>
          <p:spPr>
            <a:xfrm>
              <a:off x="6642557" y="2138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="" xmlns:a16="http://schemas.microsoft.com/office/drawing/2014/main" id="{0008A3EB-6858-B220-D341-236635EECDA0}"/>
                </a:ext>
              </a:extLst>
            </p:cNvPr>
            <p:cNvSpPr/>
            <p:nvPr/>
          </p:nvSpPr>
          <p:spPr>
            <a:xfrm>
              <a:off x="6678214" y="2152299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="" xmlns:a16="http://schemas.microsoft.com/office/drawing/2014/main" id="{12A0EDD6-461E-44EB-E742-90235DF2AD32}"/>
                </a:ext>
              </a:extLst>
            </p:cNvPr>
            <p:cNvSpPr/>
            <p:nvPr/>
          </p:nvSpPr>
          <p:spPr>
            <a:xfrm>
              <a:off x="6704214" y="21693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="" xmlns:a16="http://schemas.microsoft.com/office/drawing/2014/main" id="{A3EC2CC0-177A-D3E6-7639-EFC2F7DDA221}"/>
                </a:ext>
              </a:extLst>
            </p:cNvPr>
            <p:cNvSpPr/>
            <p:nvPr/>
          </p:nvSpPr>
          <p:spPr>
            <a:xfrm>
              <a:off x="6732443" y="2189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="" xmlns:a16="http://schemas.microsoft.com/office/drawing/2014/main" id="{018AEA3D-8059-2F95-5D4E-D658F65B6008}"/>
                </a:ext>
              </a:extLst>
            </p:cNvPr>
            <p:cNvSpPr/>
            <p:nvPr/>
          </p:nvSpPr>
          <p:spPr>
            <a:xfrm>
              <a:off x="6757700" y="22117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="" xmlns:a16="http://schemas.microsoft.com/office/drawing/2014/main" id="{0B70F7F4-64F4-8F99-2F6F-5701A80E1BC9}"/>
                </a:ext>
              </a:extLst>
            </p:cNvPr>
            <p:cNvSpPr/>
            <p:nvPr/>
          </p:nvSpPr>
          <p:spPr>
            <a:xfrm>
              <a:off x="6780729" y="22362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="" xmlns:a16="http://schemas.microsoft.com/office/drawing/2014/main" id="{42BCC67E-381D-0406-E511-01B0CDAC40E3}"/>
                </a:ext>
              </a:extLst>
            </p:cNvPr>
            <p:cNvSpPr/>
            <p:nvPr/>
          </p:nvSpPr>
          <p:spPr>
            <a:xfrm>
              <a:off x="6798523" y="2260756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9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="" xmlns:a16="http://schemas.microsoft.com/office/drawing/2014/main" id="{B9B855D9-DC2D-19C8-98E6-0C525F874464}"/>
                </a:ext>
              </a:extLst>
            </p:cNvPr>
            <p:cNvSpPr/>
            <p:nvPr/>
          </p:nvSpPr>
          <p:spPr>
            <a:xfrm>
              <a:off x="6813414" y="2287499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="" xmlns:a16="http://schemas.microsoft.com/office/drawing/2014/main" id="{5411A138-9BA4-01F7-3EDE-F0F32DCA59EA}"/>
                </a:ext>
              </a:extLst>
            </p:cNvPr>
            <p:cNvSpPr/>
            <p:nvPr/>
          </p:nvSpPr>
          <p:spPr>
            <a:xfrm>
              <a:off x="6828272" y="2318699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143 h 23028"/>
                <a:gd name="connsiteX2" fmla="*/ 11886 w 23028"/>
                <a:gd name="connsiteY2" fmla="*/ 0 h 23028"/>
                <a:gd name="connsiteX3" fmla="*/ 0 w 23028"/>
                <a:gd name="connsiteY3" fmla="*/ 11143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158" y="22636"/>
                    <a:pt x="23041" y="17428"/>
                    <a:pt x="23029" y="11143"/>
                  </a:cubicBezTo>
                  <a:cubicBezTo>
                    <a:pt x="23029" y="4989"/>
                    <a:pt x="18040" y="0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="" xmlns:a16="http://schemas.microsoft.com/office/drawing/2014/main" id="{C5845018-F902-02E2-40D7-F3244FDDF66F}"/>
                </a:ext>
              </a:extLst>
            </p:cNvPr>
            <p:cNvSpPr/>
            <p:nvPr/>
          </p:nvSpPr>
          <p:spPr>
            <a:xfrm>
              <a:off x="6842386" y="2352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="" xmlns:a16="http://schemas.microsoft.com/office/drawing/2014/main" id="{6D4C807B-893E-16B3-BEA8-0A81127323D2}"/>
                </a:ext>
              </a:extLst>
            </p:cNvPr>
            <p:cNvSpPr/>
            <p:nvPr/>
          </p:nvSpPr>
          <p:spPr>
            <a:xfrm>
              <a:off x="6851269" y="2387042"/>
              <a:ext cx="17891" cy="18571"/>
            </a:xfrm>
            <a:custGeom>
              <a:avLst/>
              <a:gdLst>
                <a:gd name="connsiteX0" fmla="*/ 8946 w 17891"/>
                <a:gd name="connsiteY0" fmla="*/ 18571 h 18571"/>
                <a:gd name="connsiteX1" fmla="*/ 17891 w 17891"/>
                <a:gd name="connsiteY1" fmla="*/ 9688 h 18571"/>
                <a:gd name="connsiteX2" fmla="*/ 17860 w 17891"/>
                <a:gd name="connsiteY2" fmla="*/ 8914 h 18571"/>
                <a:gd name="connsiteX3" fmla="*/ 8946 w 17891"/>
                <a:gd name="connsiteY3" fmla="*/ 0 h 18571"/>
                <a:gd name="connsiteX4" fmla="*/ 32 w 17891"/>
                <a:gd name="connsiteY4" fmla="*/ 8914 h 18571"/>
                <a:gd name="connsiteX5" fmla="*/ 8172 w 17891"/>
                <a:gd name="connsiteY5" fmla="*/ 18540 h 18571"/>
                <a:gd name="connsiteX6" fmla="*/ 8946 w 17891"/>
                <a:gd name="connsiteY6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91" h="18571">
                  <a:moveTo>
                    <a:pt x="8946" y="18571"/>
                  </a:moveTo>
                  <a:cubicBezTo>
                    <a:pt x="13869" y="18589"/>
                    <a:pt x="17874" y="14611"/>
                    <a:pt x="17891" y="9688"/>
                  </a:cubicBezTo>
                  <a:cubicBezTo>
                    <a:pt x="17892" y="9430"/>
                    <a:pt x="17882" y="9172"/>
                    <a:pt x="17860" y="8914"/>
                  </a:cubicBezTo>
                  <a:cubicBezTo>
                    <a:pt x="17860" y="3991"/>
                    <a:pt x="13869" y="0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="" xmlns:a16="http://schemas.microsoft.com/office/drawing/2014/main" id="{56EF5C72-2E75-A40B-71BD-85CD8E961C3E}"/>
                </a:ext>
              </a:extLst>
            </p:cNvPr>
            <p:cNvSpPr/>
            <p:nvPr/>
          </p:nvSpPr>
          <p:spPr>
            <a:xfrm>
              <a:off x="6859424" y="2424185"/>
              <a:ext cx="11979" cy="12628"/>
            </a:xfrm>
            <a:custGeom>
              <a:avLst/>
              <a:gdLst>
                <a:gd name="connsiteX0" fmla="*/ 5990 w 11979"/>
                <a:gd name="connsiteY0" fmla="*/ 12629 h 12628"/>
                <a:gd name="connsiteX1" fmla="*/ 11979 w 11979"/>
                <a:gd name="connsiteY1" fmla="*/ 6733 h 12628"/>
                <a:gd name="connsiteX2" fmla="*/ 11933 w 11979"/>
                <a:gd name="connsiteY2" fmla="*/ 5943 h 12628"/>
                <a:gd name="connsiteX3" fmla="*/ 5990 w 11979"/>
                <a:gd name="connsiteY3" fmla="*/ 0 h 12628"/>
                <a:gd name="connsiteX4" fmla="*/ 47 w 11979"/>
                <a:gd name="connsiteY4" fmla="*/ 5943 h 12628"/>
                <a:gd name="connsiteX5" fmla="*/ 5200 w 11979"/>
                <a:gd name="connsiteY5" fmla="*/ 12582 h 12628"/>
                <a:gd name="connsiteX6" fmla="*/ 5990 w 11979"/>
                <a:gd name="connsiteY6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79" h="12628">
                  <a:moveTo>
                    <a:pt x="5990" y="12629"/>
                  </a:moveTo>
                  <a:cubicBezTo>
                    <a:pt x="9272" y="12654"/>
                    <a:pt x="11954" y="10015"/>
                    <a:pt x="11979" y="6733"/>
                  </a:cubicBezTo>
                  <a:cubicBezTo>
                    <a:pt x="11982" y="6469"/>
                    <a:pt x="11966" y="6205"/>
                    <a:pt x="11933" y="5943"/>
                  </a:cubicBezTo>
                  <a:cubicBezTo>
                    <a:pt x="11933" y="2661"/>
                    <a:pt x="9272" y="0"/>
                    <a:pt x="5990" y="0"/>
                  </a:cubicBezTo>
                  <a:cubicBezTo>
                    <a:pt x="2708" y="0"/>
                    <a:pt x="47" y="2661"/>
                    <a:pt x="47" y="5943"/>
                  </a:cubicBezTo>
                  <a:cubicBezTo>
                    <a:pt x="-363" y="9199"/>
                    <a:pt x="1944" y="12172"/>
                    <a:pt x="5200" y="12582"/>
                  </a:cubicBezTo>
                  <a:cubicBezTo>
                    <a:pt x="5462" y="12615"/>
                    <a:pt x="5726" y="12631"/>
                    <a:pt x="5990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="" xmlns:a16="http://schemas.microsoft.com/office/drawing/2014/main" id="{E50FDD3B-E79A-128F-EFC7-9BB11AFE3EE6}"/>
                </a:ext>
              </a:extLst>
            </p:cNvPr>
            <p:cNvSpPr/>
            <p:nvPr/>
          </p:nvSpPr>
          <p:spPr>
            <a:xfrm>
              <a:off x="6901072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="" xmlns:a16="http://schemas.microsoft.com/office/drawing/2014/main" id="{3473DC3B-4E92-586D-EE5C-58D856C264C1}"/>
                </a:ext>
              </a:extLst>
            </p:cNvPr>
            <p:cNvSpPr/>
            <p:nvPr/>
          </p:nvSpPr>
          <p:spPr>
            <a:xfrm>
              <a:off x="6900329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8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8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8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="" xmlns:a16="http://schemas.microsoft.com/office/drawing/2014/main" id="{3DBBD5A8-45A2-1B63-9834-DBEFAEC1FCF6}"/>
                </a:ext>
              </a:extLst>
            </p:cNvPr>
            <p:cNvSpPr/>
            <p:nvPr/>
          </p:nvSpPr>
          <p:spPr>
            <a:xfrm>
              <a:off x="6895872" y="2530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="" xmlns:a16="http://schemas.microsoft.com/office/drawing/2014/main" id="{188C0969-DF23-E1CC-CA43-07C8CE1878E5}"/>
                </a:ext>
              </a:extLst>
            </p:cNvPr>
            <p:cNvSpPr/>
            <p:nvPr/>
          </p:nvSpPr>
          <p:spPr>
            <a:xfrm>
              <a:off x="6888443" y="2563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="" xmlns:a16="http://schemas.microsoft.com/office/drawing/2014/main" id="{4D7AB0E8-BC00-F648-4685-2A31E978D676}"/>
                </a:ext>
              </a:extLst>
            </p:cNvPr>
            <p:cNvSpPr/>
            <p:nvPr/>
          </p:nvSpPr>
          <p:spPr>
            <a:xfrm>
              <a:off x="6880417" y="2596528"/>
              <a:ext cx="5054" cy="8171"/>
            </a:xfrm>
            <a:custGeom>
              <a:avLst/>
              <a:gdLst>
                <a:gd name="connsiteX0" fmla="*/ 597 w 5054"/>
                <a:gd name="connsiteY0" fmla="*/ 8171 h 8171"/>
                <a:gd name="connsiteX1" fmla="*/ 5054 w 5054"/>
                <a:gd name="connsiteY1" fmla="*/ 4457 h 8171"/>
                <a:gd name="connsiteX2" fmla="*/ 597 w 5054"/>
                <a:gd name="connsiteY2" fmla="*/ 0 h 8171"/>
                <a:gd name="connsiteX3" fmla="*/ 597 w 5054"/>
                <a:gd name="connsiteY3" fmla="*/ 4457 h 8171"/>
                <a:gd name="connsiteX4" fmla="*/ 59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597" y="8171"/>
                  </a:moveTo>
                  <a:cubicBezTo>
                    <a:pt x="2796" y="8202"/>
                    <a:pt x="4688" y="6625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="" xmlns:a16="http://schemas.microsoft.com/office/drawing/2014/main" id="{ACB84955-F25B-E498-25F9-1D15403CAD54}"/>
                </a:ext>
              </a:extLst>
            </p:cNvPr>
            <p:cNvSpPr/>
            <p:nvPr/>
          </p:nvSpPr>
          <p:spPr>
            <a:xfrm>
              <a:off x="6863186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="" xmlns:a16="http://schemas.microsoft.com/office/drawing/2014/main" id="{D825300C-1860-CD13-8948-E1305CC7A9A9}"/>
                </a:ext>
              </a:extLst>
            </p:cNvPr>
            <p:cNvSpPr/>
            <p:nvPr/>
          </p:nvSpPr>
          <p:spPr>
            <a:xfrm>
              <a:off x="6845061" y="2658555"/>
              <a:ext cx="9954" cy="8915"/>
            </a:xfrm>
            <a:custGeom>
              <a:avLst/>
              <a:gdLst>
                <a:gd name="connsiteX0" fmla="*/ 6240 w 9954"/>
                <a:gd name="connsiteY0" fmla="*/ 8544 h 8915"/>
                <a:gd name="connsiteX1" fmla="*/ 9954 w 9954"/>
                <a:gd name="connsiteY1" fmla="*/ 4830 h 8915"/>
                <a:gd name="connsiteX2" fmla="*/ 6240 w 9954"/>
                <a:gd name="connsiteY2" fmla="*/ 373 h 8915"/>
                <a:gd name="connsiteX3" fmla="*/ 373 w 9954"/>
                <a:gd name="connsiteY3" fmla="*/ 2677 h 8915"/>
                <a:gd name="connsiteX4" fmla="*/ 2677 w 9954"/>
                <a:gd name="connsiteY4" fmla="*/ 8544 h 8915"/>
                <a:gd name="connsiteX5" fmla="*/ 6240 w 9954"/>
                <a:gd name="connsiteY5" fmla="*/ 8544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" h="8915">
                  <a:moveTo>
                    <a:pt x="6240" y="8544"/>
                  </a:moveTo>
                  <a:cubicBezTo>
                    <a:pt x="8291" y="8544"/>
                    <a:pt x="9954" y="6881"/>
                    <a:pt x="9954" y="4830"/>
                  </a:cubicBezTo>
                  <a:cubicBezTo>
                    <a:pt x="9985" y="2631"/>
                    <a:pt x="8408" y="739"/>
                    <a:pt x="6240" y="373"/>
                  </a:cubicBezTo>
                  <a:cubicBezTo>
                    <a:pt x="3983" y="-611"/>
                    <a:pt x="1356" y="420"/>
                    <a:pt x="373" y="2677"/>
                  </a:cubicBezTo>
                  <a:cubicBezTo>
                    <a:pt x="-611" y="4934"/>
                    <a:pt x="420" y="7560"/>
                    <a:pt x="2677" y="8544"/>
                  </a:cubicBezTo>
                  <a:cubicBezTo>
                    <a:pt x="3813" y="9039"/>
                    <a:pt x="5104" y="9039"/>
                    <a:pt x="6240" y="854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="" xmlns:a16="http://schemas.microsoft.com/office/drawing/2014/main" id="{801E1F22-2CB9-65A6-07E0-1D5EBA5D8FAD}"/>
                </a:ext>
              </a:extLst>
            </p:cNvPr>
            <p:cNvSpPr/>
            <p:nvPr/>
          </p:nvSpPr>
          <p:spPr>
            <a:xfrm>
              <a:off x="6828272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="" xmlns:a16="http://schemas.microsoft.com/office/drawing/2014/main" id="{1F2219E4-9509-EB0C-5B19-B415946F92F6}"/>
                </a:ext>
              </a:extLst>
            </p:cNvPr>
            <p:cNvSpPr/>
            <p:nvPr/>
          </p:nvSpPr>
          <p:spPr>
            <a:xfrm>
              <a:off x="6810443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="" xmlns:a16="http://schemas.microsoft.com/office/drawing/2014/main" id="{EE17183A-FF14-22F5-6B6C-43F18E20DBE9}"/>
                </a:ext>
              </a:extLst>
            </p:cNvPr>
            <p:cNvSpPr/>
            <p:nvPr/>
          </p:nvSpPr>
          <p:spPr>
            <a:xfrm>
              <a:off x="6786011" y="2746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="" xmlns:a16="http://schemas.microsoft.com/office/drawing/2014/main" id="{E3236EA3-C4FB-3C6F-E025-9FE1BB6479AE}"/>
                </a:ext>
              </a:extLst>
            </p:cNvPr>
            <p:cNvSpPr/>
            <p:nvPr/>
          </p:nvSpPr>
          <p:spPr>
            <a:xfrm>
              <a:off x="6758443" y="276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="" xmlns:a16="http://schemas.microsoft.com/office/drawing/2014/main" id="{89FE3805-C67A-3D83-EE26-66A3E5B12C82}"/>
                </a:ext>
              </a:extLst>
            </p:cNvPr>
            <p:cNvSpPr/>
            <p:nvPr/>
          </p:nvSpPr>
          <p:spPr>
            <a:xfrm>
              <a:off x="6731783" y="27889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="" xmlns:a16="http://schemas.microsoft.com/office/drawing/2014/main" id="{BBE89D36-A406-E499-2B64-4B5EDC183809}"/>
                </a:ext>
              </a:extLst>
            </p:cNvPr>
            <p:cNvSpPr/>
            <p:nvPr/>
          </p:nvSpPr>
          <p:spPr>
            <a:xfrm>
              <a:off x="6702729" y="2807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="" xmlns:a16="http://schemas.microsoft.com/office/drawing/2014/main" id="{469342E4-7E5A-754B-9B74-9CBB74BF3F15}"/>
                </a:ext>
              </a:extLst>
            </p:cNvPr>
            <p:cNvSpPr/>
            <p:nvPr/>
          </p:nvSpPr>
          <p:spPr>
            <a:xfrm>
              <a:off x="6669300" y="281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="" xmlns:a16="http://schemas.microsoft.com/office/drawing/2014/main" id="{FCFAAFF9-1490-D3EF-F41D-D8D1A6F4931D}"/>
                </a:ext>
              </a:extLst>
            </p:cNvPr>
            <p:cNvSpPr/>
            <p:nvPr/>
          </p:nvSpPr>
          <p:spPr>
            <a:xfrm>
              <a:off x="6636614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="" xmlns:a16="http://schemas.microsoft.com/office/drawing/2014/main" id="{61E54B5D-BF34-56B0-CE1B-A9F7EA57507C}"/>
                </a:ext>
              </a:extLst>
            </p:cNvPr>
            <p:cNvSpPr/>
            <p:nvPr/>
          </p:nvSpPr>
          <p:spPr>
            <a:xfrm>
              <a:off x="6605414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="" xmlns:a16="http://schemas.microsoft.com/office/drawing/2014/main" id="{184CCD9F-337E-738B-3AA8-7ABF09DBA1B2}"/>
                </a:ext>
              </a:extLst>
            </p:cNvPr>
            <p:cNvSpPr/>
            <p:nvPr/>
          </p:nvSpPr>
          <p:spPr>
            <a:xfrm>
              <a:off x="6571243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="" xmlns:a16="http://schemas.microsoft.com/office/drawing/2014/main" id="{49AB2767-AD94-4DEB-93D4-725A8E2387FA}"/>
                </a:ext>
              </a:extLst>
            </p:cNvPr>
            <p:cNvSpPr/>
            <p:nvPr/>
          </p:nvSpPr>
          <p:spPr>
            <a:xfrm>
              <a:off x="6532614" y="28528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="" xmlns:a16="http://schemas.microsoft.com/office/drawing/2014/main" id="{21DF3E1D-D3AE-747A-411A-50F05DF006C3}"/>
                </a:ext>
              </a:extLst>
            </p:cNvPr>
            <p:cNvSpPr/>
            <p:nvPr/>
          </p:nvSpPr>
          <p:spPr>
            <a:xfrm>
              <a:off x="6502157" y="2852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="" xmlns:a16="http://schemas.microsoft.com/office/drawing/2014/main" id="{86235E9E-7966-8794-A919-BC07E8375A2F}"/>
                </a:ext>
              </a:extLst>
            </p:cNvPr>
            <p:cNvSpPr/>
            <p:nvPr/>
          </p:nvSpPr>
          <p:spPr>
            <a:xfrm>
              <a:off x="6465757" y="2845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="" xmlns:a16="http://schemas.microsoft.com/office/drawing/2014/main" id="{5993BD4B-B237-1535-EC52-57AF1279EB60}"/>
                </a:ext>
              </a:extLst>
            </p:cNvPr>
            <p:cNvSpPr/>
            <p:nvPr/>
          </p:nvSpPr>
          <p:spPr>
            <a:xfrm>
              <a:off x="6429357" y="28453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="" xmlns:a16="http://schemas.microsoft.com/office/drawing/2014/main" id="{3522CF47-E1D9-FCC8-EA6F-F01ECAF5FC51}"/>
                </a:ext>
              </a:extLst>
            </p:cNvPr>
            <p:cNvSpPr/>
            <p:nvPr/>
          </p:nvSpPr>
          <p:spPr>
            <a:xfrm>
              <a:off x="6398157" y="2829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="" xmlns:a16="http://schemas.microsoft.com/office/drawing/2014/main" id="{B494C6F7-1B67-12B4-FA43-180E86ED68BE}"/>
                </a:ext>
              </a:extLst>
            </p:cNvPr>
            <p:cNvSpPr/>
            <p:nvPr/>
          </p:nvSpPr>
          <p:spPr>
            <a:xfrm>
              <a:off x="6367370" y="28223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="" xmlns:a16="http://schemas.microsoft.com/office/drawing/2014/main" id="{CC7C6B4E-B715-A775-5908-FE09D3FDCB21}"/>
                </a:ext>
              </a:extLst>
            </p:cNvPr>
            <p:cNvSpPr/>
            <p:nvPr/>
          </p:nvSpPr>
          <p:spPr>
            <a:xfrm>
              <a:off x="6336500" y="2806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="" xmlns:a16="http://schemas.microsoft.com/office/drawing/2014/main" id="{E6641C7F-6C6E-5582-8B56-4280E9322606}"/>
                </a:ext>
              </a:extLst>
            </p:cNvPr>
            <p:cNvSpPr/>
            <p:nvPr/>
          </p:nvSpPr>
          <p:spPr>
            <a:xfrm>
              <a:off x="6306786" y="2788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="" xmlns:a16="http://schemas.microsoft.com/office/drawing/2014/main" id="{ED99C118-AFE7-FF78-ED7F-C0E0EDBEEBF1}"/>
                </a:ext>
              </a:extLst>
            </p:cNvPr>
            <p:cNvSpPr/>
            <p:nvPr/>
          </p:nvSpPr>
          <p:spPr>
            <a:xfrm>
              <a:off x="6279300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="" xmlns:a16="http://schemas.microsoft.com/office/drawing/2014/main" id="{97F68577-6AE0-FEE7-974C-1CF0D3D631B3}"/>
                </a:ext>
              </a:extLst>
            </p:cNvPr>
            <p:cNvSpPr/>
            <p:nvPr/>
          </p:nvSpPr>
          <p:spPr>
            <a:xfrm>
              <a:off x="6252557" y="274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="" xmlns:a16="http://schemas.microsoft.com/office/drawing/2014/main" id="{E1EED609-F045-14E4-614E-205752DFAEE9}"/>
                </a:ext>
              </a:extLst>
            </p:cNvPr>
            <p:cNvSpPr/>
            <p:nvPr/>
          </p:nvSpPr>
          <p:spPr>
            <a:xfrm>
              <a:off x="6226557" y="27161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="" xmlns:a16="http://schemas.microsoft.com/office/drawing/2014/main" id="{362B91D9-E55E-79E5-8584-B8E1DF15601C}"/>
                </a:ext>
              </a:extLst>
            </p:cNvPr>
            <p:cNvSpPr/>
            <p:nvPr/>
          </p:nvSpPr>
          <p:spPr>
            <a:xfrm>
              <a:off x="6203528" y="26878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="" xmlns:a16="http://schemas.microsoft.com/office/drawing/2014/main" id="{231EE4E2-7EA9-DD4C-E078-E23C1EC8CDFA}"/>
                </a:ext>
              </a:extLst>
            </p:cNvPr>
            <p:cNvSpPr/>
            <p:nvPr/>
          </p:nvSpPr>
          <p:spPr>
            <a:xfrm>
              <a:off x="6184160" y="2658238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="" xmlns:a16="http://schemas.microsoft.com/office/drawing/2014/main" id="{F3890E24-EEF4-F1F7-DD8C-1F97D762D958}"/>
                </a:ext>
              </a:extLst>
            </p:cNvPr>
            <p:cNvSpPr/>
            <p:nvPr/>
          </p:nvSpPr>
          <p:spPr>
            <a:xfrm>
              <a:off x="6167128" y="262772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="" xmlns:a16="http://schemas.microsoft.com/office/drawing/2014/main" id="{C3E3B61F-0176-2DCC-5FF8-A8DCBD21A50E}"/>
                </a:ext>
              </a:extLst>
            </p:cNvPr>
            <p:cNvSpPr/>
            <p:nvPr/>
          </p:nvSpPr>
          <p:spPr>
            <a:xfrm>
              <a:off x="6153014" y="25957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="" xmlns:a16="http://schemas.microsoft.com/office/drawing/2014/main" id="{4A0742CC-6468-8267-8E37-63834A0ED30F}"/>
                </a:ext>
              </a:extLst>
            </p:cNvPr>
            <p:cNvSpPr/>
            <p:nvPr/>
          </p:nvSpPr>
          <p:spPr>
            <a:xfrm>
              <a:off x="6143357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3714 h 8171"/>
                <a:gd name="connsiteX2" fmla="*/ 4457 w 8171"/>
                <a:gd name="connsiteY2" fmla="*/ 0 h 8171"/>
                <a:gd name="connsiteX3" fmla="*/ 0 w 8171"/>
                <a:gd name="connsiteY3" fmla="*/ 3714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cubicBezTo>
                    <a:pt x="6625" y="7805"/>
                    <a:pt x="8202" y="5913"/>
                    <a:pt x="8171" y="3714"/>
                  </a:cubicBezTo>
                  <a:lnTo>
                    <a:pt x="4457" y="0"/>
                  </a:lnTo>
                  <a:cubicBezTo>
                    <a:pt x="4457" y="0"/>
                    <a:pt x="0" y="0"/>
                    <a:pt x="0" y="3714"/>
                  </a:cubicBezTo>
                  <a:cubicBezTo>
                    <a:pt x="0" y="6176"/>
                    <a:pt x="199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="" xmlns:a16="http://schemas.microsoft.com/office/drawing/2014/main" id="{6FBB40F4-6566-920D-0663-77971E4F2C40}"/>
                </a:ext>
              </a:extLst>
            </p:cNvPr>
            <p:cNvSpPr/>
            <p:nvPr/>
          </p:nvSpPr>
          <p:spPr>
            <a:xfrm>
              <a:off x="6135185" y="2529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="" xmlns:a16="http://schemas.microsoft.com/office/drawing/2014/main" id="{737C6061-D7AC-B0C0-8B0B-637D94B267CA}"/>
                </a:ext>
              </a:extLst>
            </p:cNvPr>
            <p:cNvSpPr/>
            <p:nvPr/>
          </p:nvSpPr>
          <p:spPr>
            <a:xfrm>
              <a:off x="6130728" y="24954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="" xmlns:a16="http://schemas.microsoft.com/office/drawing/2014/main" id="{096886FB-47EB-6085-3F25-7C73A8834D87}"/>
                </a:ext>
              </a:extLst>
            </p:cNvPr>
            <p:cNvSpPr/>
            <p:nvPr/>
          </p:nvSpPr>
          <p:spPr>
            <a:xfrm>
              <a:off x="6129243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="" xmlns:a16="http://schemas.microsoft.com/office/drawing/2014/main" id="{144C8FD3-43F5-C3D7-7897-107D04ECBE70}"/>
                </a:ext>
              </a:extLst>
            </p:cNvPr>
            <p:cNvSpPr/>
            <p:nvPr/>
          </p:nvSpPr>
          <p:spPr>
            <a:xfrm>
              <a:off x="6130728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="" xmlns:a16="http://schemas.microsoft.com/office/drawing/2014/main" id="{EEC871FF-0383-5F06-04A4-7B6B64F02AD9}"/>
                </a:ext>
              </a:extLst>
            </p:cNvPr>
            <p:cNvSpPr/>
            <p:nvPr/>
          </p:nvSpPr>
          <p:spPr>
            <a:xfrm>
              <a:off x="6131842" y="2389966"/>
              <a:ext cx="10401" cy="10400"/>
            </a:xfrm>
            <a:custGeom>
              <a:avLst/>
              <a:gdLst>
                <a:gd name="connsiteX0" fmla="*/ 7801 w 10401"/>
                <a:gd name="connsiteY0" fmla="*/ 9704 h 10400"/>
                <a:gd name="connsiteX1" fmla="*/ 9704 w 10401"/>
                <a:gd name="connsiteY1" fmla="*/ 2601 h 10400"/>
                <a:gd name="connsiteX2" fmla="*/ 2601 w 10401"/>
                <a:gd name="connsiteY2" fmla="*/ 698 h 10400"/>
                <a:gd name="connsiteX3" fmla="*/ 698 w 10401"/>
                <a:gd name="connsiteY3" fmla="*/ 7801 h 10400"/>
                <a:gd name="connsiteX4" fmla="*/ 2601 w 10401"/>
                <a:gd name="connsiteY4" fmla="*/ 9704 h 10400"/>
                <a:gd name="connsiteX5" fmla="*/ 7801 w 10401"/>
                <a:gd name="connsiteY5" fmla="*/ 9704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1" h="10400">
                  <a:moveTo>
                    <a:pt x="7801" y="9704"/>
                  </a:moveTo>
                  <a:cubicBezTo>
                    <a:pt x="10288" y="8268"/>
                    <a:pt x="11140" y="5088"/>
                    <a:pt x="9704" y="2601"/>
                  </a:cubicBezTo>
                  <a:cubicBezTo>
                    <a:pt x="8268" y="114"/>
                    <a:pt x="5088" y="-738"/>
                    <a:pt x="2601" y="698"/>
                  </a:cubicBezTo>
                  <a:cubicBezTo>
                    <a:pt x="114" y="2133"/>
                    <a:pt x="-738" y="5314"/>
                    <a:pt x="698" y="7801"/>
                  </a:cubicBezTo>
                  <a:cubicBezTo>
                    <a:pt x="1154" y="8591"/>
                    <a:pt x="1810" y="9248"/>
                    <a:pt x="2601" y="9704"/>
                  </a:cubicBezTo>
                  <a:cubicBezTo>
                    <a:pt x="4210" y="10633"/>
                    <a:pt x="6192" y="10633"/>
                    <a:pt x="7801" y="970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="" xmlns:a16="http://schemas.microsoft.com/office/drawing/2014/main" id="{C239E315-EF2C-91F0-E007-D0877B477563}"/>
                </a:ext>
              </a:extLst>
            </p:cNvPr>
            <p:cNvSpPr/>
            <p:nvPr/>
          </p:nvSpPr>
          <p:spPr>
            <a:xfrm>
              <a:off x="6139642" y="2354356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2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="" xmlns:a16="http://schemas.microsoft.com/office/drawing/2014/main" id="{9A06C8C9-760D-9101-18FE-E663F1BFF135}"/>
                </a:ext>
              </a:extLst>
            </p:cNvPr>
            <p:cNvSpPr/>
            <p:nvPr/>
          </p:nvSpPr>
          <p:spPr>
            <a:xfrm>
              <a:off x="6144843" y="2315727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="" xmlns:a16="http://schemas.microsoft.com/office/drawing/2014/main" id="{317529D2-FF25-2335-F4AF-0328607B888C}"/>
                </a:ext>
              </a:extLst>
            </p:cNvPr>
            <p:cNvSpPr/>
            <p:nvPr/>
          </p:nvSpPr>
          <p:spPr>
            <a:xfrm>
              <a:off x="6158957" y="2284527"/>
              <a:ext cx="26000" cy="26000"/>
            </a:xfrm>
            <a:custGeom>
              <a:avLst/>
              <a:gdLst>
                <a:gd name="connsiteX0" fmla="*/ 12629 w 26000"/>
                <a:gd name="connsiteY0" fmla="*/ 26000 h 26000"/>
                <a:gd name="connsiteX1" fmla="*/ 26000 w 26000"/>
                <a:gd name="connsiteY1" fmla="*/ 12629 h 26000"/>
                <a:gd name="connsiteX2" fmla="*/ 12629 w 26000"/>
                <a:gd name="connsiteY2" fmla="*/ 0 h 26000"/>
                <a:gd name="connsiteX3" fmla="*/ 0 w 26000"/>
                <a:gd name="connsiteY3" fmla="*/ 12629 h 26000"/>
                <a:gd name="connsiteX4" fmla="*/ 12629 w 26000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6000">
                  <a:moveTo>
                    <a:pt x="12629" y="26000"/>
                  </a:moveTo>
                  <a:cubicBezTo>
                    <a:pt x="20013" y="26000"/>
                    <a:pt x="26000" y="20013"/>
                    <a:pt x="26000" y="12629"/>
                  </a:cubicBezTo>
                  <a:cubicBezTo>
                    <a:pt x="25605" y="5535"/>
                    <a:pt x="19733" y="-11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-11" y="19733"/>
                    <a:pt x="5535" y="25605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="" xmlns:a16="http://schemas.microsoft.com/office/drawing/2014/main" id="{370E8865-5617-345E-F067-D68577CA8A57}"/>
                </a:ext>
              </a:extLst>
            </p:cNvPr>
            <p:cNvSpPr/>
            <p:nvPr/>
          </p:nvSpPr>
          <p:spPr>
            <a:xfrm>
              <a:off x="6177528" y="2256299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="" xmlns:a16="http://schemas.microsoft.com/office/drawing/2014/main" id="{723C1E02-AD9B-9C1F-8EC1-63AF1B325366}"/>
                </a:ext>
              </a:extLst>
            </p:cNvPr>
            <p:cNvSpPr/>
            <p:nvPr/>
          </p:nvSpPr>
          <p:spPr>
            <a:xfrm>
              <a:off x="6198328" y="2229556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5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7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="" xmlns:a16="http://schemas.microsoft.com/office/drawing/2014/main" id="{A8A2A081-EE52-D85B-F9C6-F4832B3E05AA}"/>
                </a:ext>
              </a:extLst>
            </p:cNvPr>
            <p:cNvSpPr/>
            <p:nvPr/>
          </p:nvSpPr>
          <p:spPr>
            <a:xfrm>
              <a:off x="6219128" y="2203556"/>
              <a:ext cx="14904" cy="14904"/>
            </a:xfrm>
            <a:custGeom>
              <a:avLst/>
              <a:gdLst>
                <a:gd name="connsiteX0" fmla="*/ 7429 w 14904"/>
                <a:gd name="connsiteY0" fmla="*/ 14857 h 14904"/>
                <a:gd name="connsiteX1" fmla="*/ 14857 w 14904"/>
                <a:gd name="connsiteY1" fmla="*/ 9008 h 14904"/>
                <a:gd name="connsiteX2" fmla="*/ 14857 w 14904"/>
                <a:gd name="connsiteY2" fmla="*/ 7429 h 14904"/>
                <a:gd name="connsiteX3" fmla="*/ 7429 w 14904"/>
                <a:gd name="connsiteY3" fmla="*/ 0 h 14904"/>
                <a:gd name="connsiteX4" fmla="*/ 0 w 14904"/>
                <a:gd name="connsiteY4" fmla="*/ 7429 h 14904"/>
                <a:gd name="connsiteX5" fmla="*/ 7429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="" xmlns:a16="http://schemas.microsoft.com/office/drawing/2014/main" id="{AA3D0CB0-F5F6-DC05-B337-88EE8932C847}"/>
                </a:ext>
              </a:extLst>
            </p:cNvPr>
            <p:cNvSpPr/>
            <p:nvPr/>
          </p:nvSpPr>
          <p:spPr>
            <a:xfrm>
              <a:off x="6248100" y="2181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="" xmlns:a16="http://schemas.microsoft.com/office/drawing/2014/main" id="{44063EA0-78EE-9B5D-F20C-82B7A7CEB0D3}"/>
                </a:ext>
              </a:extLst>
            </p:cNvPr>
            <p:cNvSpPr/>
            <p:nvPr/>
          </p:nvSpPr>
          <p:spPr>
            <a:xfrm>
              <a:off x="6275586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="" xmlns:a16="http://schemas.microsoft.com/office/drawing/2014/main" id="{AEAACAA4-A126-E531-F81C-A7B134ACE8CB}"/>
                </a:ext>
              </a:extLst>
            </p:cNvPr>
            <p:cNvSpPr/>
            <p:nvPr/>
          </p:nvSpPr>
          <p:spPr>
            <a:xfrm>
              <a:off x="6306125" y="214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="" xmlns:a16="http://schemas.microsoft.com/office/drawing/2014/main" id="{132045B9-D18C-DC97-9F95-5E550E0790A6}"/>
                </a:ext>
              </a:extLst>
            </p:cNvPr>
            <p:cNvSpPr/>
            <p:nvPr/>
          </p:nvSpPr>
          <p:spPr>
            <a:xfrm>
              <a:off x="6334271" y="21225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="" xmlns:a16="http://schemas.microsoft.com/office/drawing/2014/main" id="{6848AA53-68C9-8053-89A2-3CFF6E3EA28F}"/>
                </a:ext>
              </a:extLst>
            </p:cNvPr>
            <p:cNvSpPr/>
            <p:nvPr/>
          </p:nvSpPr>
          <p:spPr>
            <a:xfrm>
              <a:off x="6367700" y="211218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="" xmlns:a16="http://schemas.microsoft.com/office/drawing/2014/main" id="{DC6444EA-4088-9831-E4C2-BD7255A62F29}"/>
                </a:ext>
              </a:extLst>
            </p:cNvPr>
            <p:cNvSpPr/>
            <p:nvPr/>
          </p:nvSpPr>
          <p:spPr>
            <a:xfrm>
              <a:off x="6400386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="" xmlns:a16="http://schemas.microsoft.com/office/drawing/2014/main" id="{FD20645F-470E-6008-F1FE-22F8F8845344}"/>
                </a:ext>
              </a:extLst>
            </p:cNvPr>
            <p:cNvSpPr/>
            <p:nvPr/>
          </p:nvSpPr>
          <p:spPr>
            <a:xfrm>
              <a:off x="6433814" y="2091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="" xmlns:a16="http://schemas.microsoft.com/office/drawing/2014/main" id="{E5B5D1E5-10C2-9327-FA49-5A4B1FBD8EC8}"/>
                </a:ext>
              </a:extLst>
            </p:cNvPr>
            <p:cNvSpPr/>
            <p:nvPr/>
          </p:nvSpPr>
          <p:spPr>
            <a:xfrm>
              <a:off x="6467986" y="2079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="" xmlns:a16="http://schemas.microsoft.com/office/drawing/2014/main" id="{368D96DA-7112-C1ED-1D9B-0E0887440195}"/>
                </a:ext>
              </a:extLst>
            </p:cNvPr>
            <p:cNvSpPr/>
            <p:nvPr/>
          </p:nvSpPr>
          <p:spPr>
            <a:xfrm>
              <a:off x="6502157" y="20824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="" xmlns:a16="http://schemas.microsoft.com/office/drawing/2014/main" id="{17E91624-4E4B-EBBE-B295-D321D15563C3}"/>
                </a:ext>
              </a:extLst>
            </p:cNvPr>
            <p:cNvSpPr/>
            <p:nvPr/>
          </p:nvSpPr>
          <p:spPr>
            <a:xfrm>
              <a:off x="6534100" y="2076527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="" xmlns:a16="http://schemas.microsoft.com/office/drawing/2014/main" id="{A323F2E4-0EA3-0BC3-2583-E72B35F0AE33}"/>
                </a:ext>
              </a:extLst>
            </p:cNvPr>
            <p:cNvSpPr/>
            <p:nvPr/>
          </p:nvSpPr>
          <p:spPr>
            <a:xfrm>
              <a:off x="6567529" y="2078756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="" xmlns:a16="http://schemas.microsoft.com/office/drawing/2014/main" id="{5F5BADDB-447D-DE32-08FD-88EE329F3B94}"/>
                </a:ext>
              </a:extLst>
            </p:cNvPr>
            <p:cNvSpPr/>
            <p:nvPr/>
          </p:nvSpPr>
          <p:spPr>
            <a:xfrm>
              <a:off x="6601700" y="2084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="" xmlns:a16="http://schemas.microsoft.com/office/drawing/2014/main" id="{C9F0E730-6B74-FA56-2417-5EA834A5C50F}"/>
                </a:ext>
              </a:extLst>
            </p:cNvPr>
            <p:cNvSpPr/>
            <p:nvPr/>
          </p:nvSpPr>
          <p:spPr>
            <a:xfrm>
              <a:off x="6635129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="" xmlns:a16="http://schemas.microsoft.com/office/drawing/2014/main" id="{D4EA2F63-0474-0757-463B-A81201C9515A}"/>
                </a:ext>
              </a:extLst>
            </p:cNvPr>
            <p:cNvSpPr/>
            <p:nvPr/>
          </p:nvSpPr>
          <p:spPr>
            <a:xfrm>
              <a:off x="6667814" y="2105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="" xmlns:a16="http://schemas.microsoft.com/office/drawing/2014/main" id="{46068D7F-5D3A-CE29-7E0C-9DB6175CABE5}"/>
                </a:ext>
              </a:extLst>
            </p:cNvPr>
            <p:cNvSpPr/>
            <p:nvPr/>
          </p:nvSpPr>
          <p:spPr>
            <a:xfrm>
              <a:off x="6698272" y="21210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="" xmlns:a16="http://schemas.microsoft.com/office/drawing/2014/main" id="{1F164224-EA96-CC3B-3C46-6A28A28CD236}"/>
                </a:ext>
              </a:extLst>
            </p:cNvPr>
            <p:cNvSpPr/>
            <p:nvPr/>
          </p:nvSpPr>
          <p:spPr>
            <a:xfrm>
              <a:off x="6732443" y="2140784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="" xmlns:a16="http://schemas.microsoft.com/office/drawing/2014/main" id="{B66FB7FE-4EF9-0CDF-F00D-549C07281468}"/>
                </a:ext>
              </a:extLst>
            </p:cNvPr>
            <p:cNvSpPr/>
            <p:nvPr/>
          </p:nvSpPr>
          <p:spPr>
            <a:xfrm>
              <a:off x="6756957" y="2162699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="" xmlns:a16="http://schemas.microsoft.com/office/drawing/2014/main" id="{410F1CF6-298E-5E93-A51F-DBA5CF1667A9}"/>
                </a:ext>
              </a:extLst>
            </p:cNvPr>
            <p:cNvSpPr/>
            <p:nvPr/>
          </p:nvSpPr>
          <p:spPr>
            <a:xfrm>
              <a:off x="6782957" y="2182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="" xmlns:a16="http://schemas.microsoft.com/office/drawing/2014/main" id="{E3C24474-5B32-1CF6-8477-1C7DA9D80157}"/>
                </a:ext>
              </a:extLst>
            </p:cNvPr>
            <p:cNvSpPr/>
            <p:nvPr/>
          </p:nvSpPr>
          <p:spPr>
            <a:xfrm>
              <a:off x="6805986" y="2206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="" xmlns:a16="http://schemas.microsoft.com/office/drawing/2014/main" id="{E8783207-A2BE-858C-1AF4-2F2D8B33A19D}"/>
                </a:ext>
              </a:extLst>
            </p:cNvPr>
            <p:cNvSpPr/>
            <p:nvPr/>
          </p:nvSpPr>
          <p:spPr>
            <a:xfrm>
              <a:off x="6825300" y="2231784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="" xmlns:a16="http://schemas.microsoft.com/office/drawing/2014/main" id="{91AF1AF7-C5B6-7835-5375-A043150EE7D2}"/>
                </a:ext>
              </a:extLst>
            </p:cNvPr>
            <p:cNvSpPr/>
            <p:nvPr/>
          </p:nvSpPr>
          <p:spPr>
            <a:xfrm>
              <a:off x="6840158" y="2256299"/>
              <a:ext cx="21569" cy="21542"/>
            </a:xfrm>
            <a:custGeom>
              <a:avLst/>
              <a:gdLst>
                <a:gd name="connsiteX0" fmla="*/ 11143 w 21569"/>
                <a:gd name="connsiteY0" fmla="*/ 21543 h 21542"/>
                <a:gd name="connsiteX1" fmla="*/ 21569 w 21569"/>
                <a:gd name="connsiteY1" fmla="*/ 11170 h 21542"/>
                <a:gd name="connsiteX2" fmla="*/ 21543 w 21569"/>
                <a:gd name="connsiteY2" fmla="*/ 10400 h 21542"/>
                <a:gd name="connsiteX3" fmla="*/ 11143 w 21569"/>
                <a:gd name="connsiteY3" fmla="*/ 0 h 21542"/>
                <a:gd name="connsiteX4" fmla="*/ 0 w 21569"/>
                <a:gd name="connsiteY4" fmla="*/ 10400 h 21542"/>
                <a:gd name="connsiteX5" fmla="*/ 11143 w 21569"/>
                <a:gd name="connsiteY5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69" h="21542">
                  <a:moveTo>
                    <a:pt x="11143" y="21543"/>
                  </a:moveTo>
                  <a:cubicBezTo>
                    <a:pt x="16886" y="21558"/>
                    <a:pt x="21555" y="16913"/>
                    <a:pt x="21569" y="11170"/>
                  </a:cubicBezTo>
                  <a:cubicBezTo>
                    <a:pt x="21570" y="10913"/>
                    <a:pt x="21561" y="10656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="" xmlns:a16="http://schemas.microsoft.com/office/drawing/2014/main" id="{6BC6FD98-F084-4984-209E-1034AAA53672}"/>
                </a:ext>
              </a:extLst>
            </p:cNvPr>
            <p:cNvSpPr/>
            <p:nvPr/>
          </p:nvSpPr>
          <p:spPr>
            <a:xfrm>
              <a:off x="6854250" y="2283784"/>
              <a:ext cx="26784" cy="27485"/>
            </a:xfrm>
            <a:custGeom>
              <a:avLst/>
              <a:gdLst>
                <a:gd name="connsiteX0" fmla="*/ 13393 w 26784"/>
                <a:gd name="connsiteY0" fmla="*/ 27486 h 27485"/>
                <a:gd name="connsiteX1" fmla="*/ 26785 w 26784"/>
                <a:gd name="connsiteY1" fmla="*/ 14135 h 27485"/>
                <a:gd name="connsiteX2" fmla="*/ 26764 w 26784"/>
                <a:gd name="connsiteY2" fmla="*/ 13371 h 27485"/>
                <a:gd name="connsiteX3" fmla="*/ 13392 w 26784"/>
                <a:gd name="connsiteY3" fmla="*/ 0 h 27485"/>
                <a:gd name="connsiteX4" fmla="*/ 21 w 26784"/>
                <a:gd name="connsiteY4" fmla="*/ 13371 h 27485"/>
                <a:gd name="connsiteX5" fmla="*/ 12629 w 26784"/>
                <a:gd name="connsiteY5" fmla="*/ 27465 h 27485"/>
                <a:gd name="connsiteX6" fmla="*/ 13392 w 26784"/>
                <a:gd name="connsiteY6" fmla="*/ 27486 h 2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84" h="27485">
                  <a:moveTo>
                    <a:pt x="13393" y="27486"/>
                  </a:moveTo>
                  <a:cubicBezTo>
                    <a:pt x="20777" y="27497"/>
                    <a:pt x="26773" y="21520"/>
                    <a:pt x="26785" y="14135"/>
                  </a:cubicBezTo>
                  <a:cubicBezTo>
                    <a:pt x="26785" y="13880"/>
                    <a:pt x="26778" y="13626"/>
                    <a:pt x="26764" y="13371"/>
                  </a:cubicBezTo>
                  <a:cubicBezTo>
                    <a:pt x="26764" y="5987"/>
                    <a:pt x="20777" y="0"/>
                    <a:pt x="13392" y="0"/>
                  </a:cubicBezTo>
                  <a:cubicBezTo>
                    <a:pt x="6008" y="0"/>
                    <a:pt x="21" y="5987"/>
                    <a:pt x="21" y="13371"/>
                  </a:cubicBezTo>
                  <a:cubicBezTo>
                    <a:pt x="-389" y="20745"/>
                    <a:pt x="5255" y="27055"/>
                    <a:pt x="12629" y="27465"/>
                  </a:cubicBezTo>
                  <a:cubicBezTo>
                    <a:pt x="12883" y="27479"/>
                    <a:pt x="13138" y="27486"/>
                    <a:pt x="13392" y="27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="" xmlns:a16="http://schemas.microsoft.com/office/drawing/2014/main" id="{DFE55CA6-34AE-321A-4048-A666DE7FDDA6}"/>
                </a:ext>
              </a:extLst>
            </p:cNvPr>
            <p:cNvSpPr/>
            <p:nvPr/>
          </p:nvSpPr>
          <p:spPr>
            <a:xfrm>
              <a:off x="6869129" y="231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="" xmlns:a16="http://schemas.microsoft.com/office/drawing/2014/main" id="{F92D1AD9-86CF-F93F-1453-D66278A23314}"/>
                </a:ext>
              </a:extLst>
            </p:cNvPr>
            <p:cNvSpPr/>
            <p:nvPr/>
          </p:nvSpPr>
          <p:spPr>
            <a:xfrm>
              <a:off x="6886214" y="2353613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="" xmlns:a16="http://schemas.microsoft.com/office/drawing/2014/main" id="{A52AF0BB-A0DE-BE44-293C-0DCA082B1518}"/>
                </a:ext>
              </a:extLst>
            </p:cNvPr>
            <p:cNvSpPr/>
            <p:nvPr/>
          </p:nvSpPr>
          <p:spPr>
            <a:xfrm>
              <a:off x="6890672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="" xmlns:a16="http://schemas.microsoft.com/office/drawing/2014/main" id="{84A3C2F4-D88A-DF22-FD21-5488EB9A91ED}"/>
                </a:ext>
              </a:extLst>
            </p:cNvPr>
            <p:cNvSpPr/>
            <p:nvPr/>
          </p:nvSpPr>
          <p:spPr>
            <a:xfrm>
              <a:off x="6897357" y="2423442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="" xmlns:a16="http://schemas.microsoft.com/office/drawing/2014/main" id="{C690E907-79B6-8224-C953-4B0CF4C6E171}"/>
                </a:ext>
              </a:extLst>
            </p:cNvPr>
            <p:cNvSpPr/>
            <p:nvPr/>
          </p:nvSpPr>
          <p:spPr>
            <a:xfrm>
              <a:off x="6938957" y="2463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="" xmlns:a16="http://schemas.microsoft.com/office/drawing/2014/main" id="{7149E963-D4AD-1961-DFA9-0D066EA08F87}"/>
                </a:ext>
              </a:extLst>
            </p:cNvPr>
            <p:cNvSpPr/>
            <p:nvPr/>
          </p:nvSpPr>
          <p:spPr>
            <a:xfrm>
              <a:off x="6938957" y="2502430"/>
              <a:ext cx="7428" cy="497"/>
            </a:xfrm>
            <a:custGeom>
              <a:avLst/>
              <a:gdLst>
                <a:gd name="connsiteX0" fmla="*/ 3714 w 7428"/>
                <a:gd name="connsiteY0" fmla="*/ 498 h 497"/>
                <a:gd name="connsiteX1" fmla="*/ 7429 w 7428"/>
                <a:gd name="connsiteY1" fmla="*/ 498 h 497"/>
                <a:gd name="connsiteX2" fmla="*/ 3714 w 7428"/>
                <a:gd name="connsiteY2" fmla="*/ 498 h 497"/>
                <a:gd name="connsiteX3" fmla="*/ 0 w 7428"/>
                <a:gd name="connsiteY3" fmla="*/ 498 h 497"/>
                <a:gd name="connsiteX4" fmla="*/ 3714 w 7428"/>
                <a:gd name="connsiteY4" fmla="*/ 498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498"/>
                  </a:moveTo>
                  <a:lnTo>
                    <a:pt x="7429" y="498"/>
                  </a:ln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0" y="498"/>
                    <a:pt x="2229" y="49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="" xmlns:a16="http://schemas.microsoft.com/office/drawing/2014/main" id="{E1DD67DB-11A4-3303-9B29-EBEE59F6A022}"/>
                </a:ext>
              </a:extLst>
            </p:cNvPr>
            <p:cNvSpPr/>
            <p:nvPr/>
          </p:nvSpPr>
          <p:spPr>
            <a:xfrm>
              <a:off x="6935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="" xmlns:a16="http://schemas.microsoft.com/office/drawing/2014/main" id="{D98E7E8B-CFF3-E40E-7DEE-D0BB8C4ABA21}"/>
                </a:ext>
              </a:extLst>
            </p:cNvPr>
            <p:cNvSpPr/>
            <p:nvPr/>
          </p:nvSpPr>
          <p:spPr>
            <a:xfrm>
              <a:off x="6927815" y="2568299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0 h 3714"/>
                <a:gd name="connsiteX2" fmla="*/ 0 w 7428"/>
                <a:gd name="connsiteY2" fmla="*/ 0 h 3714"/>
                <a:gd name="connsiteX3" fmla="*/ 3714 w 7428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cubicBezTo>
                    <a:pt x="5766" y="3714"/>
                    <a:pt x="7428" y="2051"/>
                    <a:pt x="7428" y="0"/>
                  </a:cubicBezTo>
                  <a:lnTo>
                    <a:pt x="0" y="0"/>
                  </a:lnTo>
                  <a:cubicBezTo>
                    <a:pt x="0" y="2051"/>
                    <a:pt x="1663" y="3714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="" xmlns:a16="http://schemas.microsoft.com/office/drawing/2014/main" id="{340EC915-1C0A-AD3E-2047-2C8E412AC0F0}"/>
                </a:ext>
              </a:extLst>
            </p:cNvPr>
            <p:cNvSpPr/>
            <p:nvPr/>
          </p:nvSpPr>
          <p:spPr>
            <a:xfrm>
              <a:off x="6918158" y="2597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="" xmlns:a16="http://schemas.microsoft.com/office/drawing/2014/main" id="{C8F001B9-B61A-7F9A-9120-171DD7B73FED}"/>
                </a:ext>
              </a:extLst>
            </p:cNvPr>
            <p:cNvSpPr/>
            <p:nvPr/>
          </p:nvSpPr>
          <p:spPr>
            <a:xfrm>
              <a:off x="6905528" y="2629213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="" xmlns:a16="http://schemas.microsoft.com/office/drawing/2014/main" id="{D5362375-19B7-D1B3-FD96-19ED568FDA54}"/>
                </a:ext>
              </a:extLst>
            </p:cNvPr>
            <p:cNvSpPr/>
            <p:nvPr/>
          </p:nvSpPr>
          <p:spPr>
            <a:xfrm>
              <a:off x="6890672" y="26604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="" xmlns:a16="http://schemas.microsoft.com/office/drawing/2014/main" id="{D96A0BF2-FF14-DBAF-54C8-08C08FAA2F49}"/>
                </a:ext>
              </a:extLst>
            </p:cNvPr>
            <p:cNvSpPr/>
            <p:nvPr/>
          </p:nvSpPr>
          <p:spPr>
            <a:xfrm>
              <a:off x="6873586" y="2689385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="" xmlns:a16="http://schemas.microsoft.com/office/drawing/2014/main" id="{CE7F36F3-77DB-D400-4E58-6C858E481C48}"/>
                </a:ext>
              </a:extLst>
            </p:cNvPr>
            <p:cNvSpPr/>
            <p:nvPr/>
          </p:nvSpPr>
          <p:spPr>
            <a:xfrm>
              <a:off x="6857243" y="2726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="" xmlns:a16="http://schemas.microsoft.com/office/drawing/2014/main" id="{4BB03645-5E0C-6143-F323-20AAB50E2513}"/>
                </a:ext>
              </a:extLst>
            </p:cNvPr>
            <p:cNvSpPr/>
            <p:nvPr/>
          </p:nvSpPr>
          <p:spPr>
            <a:xfrm>
              <a:off x="6831986" y="27465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="" xmlns:a16="http://schemas.microsoft.com/office/drawing/2014/main" id="{2C19341E-7246-1F9F-F34E-5F455AAF0B82}"/>
                </a:ext>
              </a:extLst>
            </p:cNvPr>
            <p:cNvSpPr/>
            <p:nvPr/>
          </p:nvSpPr>
          <p:spPr>
            <a:xfrm>
              <a:off x="6808214" y="2771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="" xmlns:a16="http://schemas.microsoft.com/office/drawing/2014/main" id="{6F974987-8F4A-FD33-6AB9-AD0E09C8C813}"/>
                </a:ext>
              </a:extLst>
            </p:cNvPr>
            <p:cNvSpPr/>
            <p:nvPr/>
          </p:nvSpPr>
          <p:spPr>
            <a:xfrm>
              <a:off x="6784443" y="27948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="" xmlns:a16="http://schemas.microsoft.com/office/drawing/2014/main" id="{B8FB00D4-DE22-FF32-82B6-FE1BF61576AE}"/>
                </a:ext>
              </a:extLst>
            </p:cNvPr>
            <p:cNvSpPr/>
            <p:nvPr/>
          </p:nvSpPr>
          <p:spPr>
            <a:xfrm>
              <a:off x="6753986" y="28156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="" xmlns:a16="http://schemas.microsoft.com/office/drawing/2014/main" id="{353A9000-033B-DABB-9636-99D0AA7F651C}"/>
                </a:ext>
              </a:extLst>
            </p:cNvPr>
            <p:cNvSpPr/>
            <p:nvPr/>
          </p:nvSpPr>
          <p:spPr>
            <a:xfrm>
              <a:off x="6725014" y="2833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="" xmlns:a16="http://schemas.microsoft.com/office/drawing/2014/main" id="{00B1BF2E-8511-CE0A-4E9B-6C65D715710A}"/>
                </a:ext>
              </a:extLst>
            </p:cNvPr>
            <p:cNvSpPr/>
            <p:nvPr/>
          </p:nvSpPr>
          <p:spPr>
            <a:xfrm>
              <a:off x="6693814" y="2849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="" xmlns:a16="http://schemas.microsoft.com/office/drawing/2014/main" id="{9E6082C8-4F76-D796-D471-57878C070040}"/>
                </a:ext>
              </a:extLst>
            </p:cNvPr>
            <p:cNvSpPr/>
            <p:nvPr/>
          </p:nvSpPr>
          <p:spPr>
            <a:xfrm>
              <a:off x="6661872" y="28624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="" xmlns:a16="http://schemas.microsoft.com/office/drawing/2014/main" id="{894C13D7-BBCE-AD20-C44D-FB6C665BA91D}"/>
                </a:ext>
              </a:extLst>
            </p:cNvPr>
            <p:cNvSpPr/>
            <p:nvPr/>
          </p:nvSpPr>
          <p:spPr>
            <a:xfrm>
              <a:off x="6630672" y="287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="" xmlns:a16="http://schemas.microsoft.com/office/drawing/2014/main" id="{C92E5D28-354C-5A77-FE7F-B48DD42F6E54}"/>
                </a:ext>
              </a:extLst>
            </p:cNvPr>
            <p:cNvSpPr/>
            <p:nvPr/>
          </p:nvSpPr>
          <p:spPr>
            <a:xfrm>
              <a:off x="6597986" y="2879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="" xmlns:a16="http://schemas.microsoft.com/office/drawing/2014/main" id="{C30F3B5A-BAFD-478A-6138-7BFDBF220507}"/>
                </a:ext>
              </a:extLst>
            </p:cNvPr>
            <p:cNvSpPr/>
            <p:nvPr/>
          </p:nvSpPr>
          <p:spPr>
            <a:xfrm>
              <a:off x="6560843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="" xmlns:a16="http://schemas.microsoft.com/office/drawing/2014/main" id="{D40405E7-963D-61CE-7745-123971C0E511}"/>
                </a:ext>
              </a:extLst>
            </p:cNvPr>
            <p:cNvSpPr/>
            <p:nvPr/>
          </p:nvSpPr>
          <p:spPr>
            <a:xfrm>
              <a:off x="6525929" y="2887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="" xmlns:a16="http://schemas.microsoft.com/office/drawing/2014/main" id="{E2C40280-1584-6726-68B3-5966EBCDC24B}"/>
                </a:ext>
              </a:extLst>
            </p:cNvPr>
            <p:cNvSpPr/>
            <p:nvPr/>
          </p:nvSpPr>
          <p:spPr>
            <a:xfrm>
              <a:off x="6493325" y="28906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="" xmlns:a16="http://schemas.microsoft.com/office/drawing/2014/main" id="{FD71CCE9-0A0B-5CA7-4D6B-337357B97B05}"/>
                </a:ext>
              </a:extLst>
            </p:cNvPr>
            <p:cNvSpPr/>
            <p:nvPr/>
          </p:nvSpPr>
          <p:spPr>
            <a:xfrm>
              <a:off x="6456843" y="2883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="" xmlns:a16="http://schemas.microsoft.com/office/drawing/2014/main" id="{75097664-FF8C-5F66-19F6-3FEC44E81576}"/>
                </a:ext>
              </a:extLst>
            </p:cNvPr>
            <p:cNvSpPr/>
            <p:nvPr/>
          </p:nvSpPr>
          <p:spPr>
            <a:xfrm>
              <a:off x="6424570" y="28810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="" xmlns:a16="http://schemas.microsoft.com/office/drawing/2014/main" id="{64CD5A95-3B3B-6DFC-B330-2946E01C37A0}"/>
                </a:ext>
              </a:extLst>
            </p:cNvPr>
            <p:cNvSpPr/>
            <p:nvPr/>
          </p:nvSpPr>
          <p:spPr>
            <a:xfrm>
              <a:off x="6391141" y="2872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="" xmlns:a16="http://schemas.microsoft.com/office/drawing/2014/main" id="{89D866BD-3B0F-6ECE-A50F-B97988F23DDE}"/>
                </a:ext>
              </a:extLst>
            </p:cNvPr>
            <p:cNvSpPr/>
            <p:nvPr/>
          </p:nvSpPr>
          <p:spPr>
            <a:xfrm>
              <a:off x="6359528" y="286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="" xmlns:a16="http://schemas.microsoft.com/office/drawing/2014/main" id="{12D6EDCE-55CB-0896-EE3E-61479F3DFF6F}"/>
                </a:ext>
              </a:extLst>
            </p:cNvPr>
            <p:cNvSpPr/>
            <p:nvPr/>
          </p:nvSpPr>
          <p:spPr>
            <a:xfrm>
              <a:off x="6327586" y="2845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="" xmlns:a16="http://schemas.microsoft.com/office/drawing/2014/main" id="{9E3A13CD-34FF-986A-074E-568BD20A0F6C}"/>
                </a:ext>
              </a:extLst>
            </p:cNvPr>
            <p:cNvSpPr/>
            <p:nvPr/>
          </p:nvSpPr>
          <p:spPr>
            <a:xfrm>
              <a:off x="6298862" y="2829042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1981" y="0"/>
                    <a:pt x="1981" y="0"/>
                  </a:cubicBez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="" xmlns:a16="http://schemas.microsoft.com/office/drawing/2014/main" id="{18F80F30-A89D-7ADE-4988-0A35FEA217B4}"/>
                </a:ext>
              </a:extLst>
            </p:cNvPr>
            <p:cNvSpPr/>
            <p:nvPr/>
          </p:nvSpPr>
          <p:spPr>
            <a:xfrm>
              <a:off x="6268900" y="2809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="" xmlns:a16="http://schemas.microsoft.com/office/drawing/2014/main" id="{D33C57C4-DFCB-F171-4139-A575D1018FC8}"/>
                </a:ext>
              </a:extLst>
            </p:cNvPr>
            <p:cNvSpPr/>
            <p:nvPr/>
          </p:nvSpPr>
          <p:spPr>
            <a:xfrm>
              <a:off x="6239186" y="2783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="" xmlns:a16="http://schemas.microsoft.com/office/drawing/2014/main" id="{29536A97-70FC-68F6-5AB8-C4948E597CAA}"/>
                </a:ext>
              </a:extLst>
            </p:cNvPr>
            <p:cNvSpPr/>
            <p:nvPr/>
          </p:nvSpPr>
          <p:spPr>
            <a:xfrm>
              <a:off x="6213928" y="2759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="" xmlns:a16="http://schemas.microsoft.com/office/drawing/2014/main" id="{9D4AF0C4-EE25-ED0D-9A00-DE582E640E2F}"/>
                </a:ext>
              </a:extLst>
            </p:cNvPr>
            <p:cNvSpPr/>
            <p:nvPr/>
          </p:nvSpPr>
          <p:spPr>
            <a:xfrm>
              <a:off x="6193128" y="273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="" xmlns:a16="http://schemas.microsoft.com/office/drawing/2014/main" id="{C28CF3BB-9C30-1955-ABE4-69D1BC536FD4}"/>
                </a:ext>
              </a:extLst>
            </p:cNvPr>
            <p:cNvSpPr/>
            <p:nvPr/>
          </p:nvSpPr>
          <p:spPr>
            <a:xfrm>
              <a:off x="6172328" y="2708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0 h 3714"/>
                <a:gd name="connsiteX3" fmla="*/ 0 w 74285"/>
                <a:gd name="connsiteY3" fmla="*/ 0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="" xmlns:a16="http://schemas.microsoft.com/office/drawing/2014/main" id="{1E213C8E-FEA8-5E9E-BA65-461DD51E76F1}"/>
                </a:ext>
              </a:extLst>
            </p:cNvPr>
            <p:cNvSpPr/>
            <p:nvPr/>
          </p:nvSpPr>
          <p:spPr>
            <a:xfrm>
              <a:off x="6148557" y="2676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="" xmlns:a16="http://schemas.microsoft.com/office/drawing/2014/main" id="{1E448C40-D425-FF8A-D712-BA1857A88CBE}"/>
                </a:ext>
              </a:extLst>
            </p:cNvPr>
            <p:cNvSpPr/>
            <p:nvPr/>
          </p:nvSpPr>
          <p:spPr>
            <a:xfrm>
              <a:off x="6132957" y="26448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="" xmlns:a16="http://schemas.microsoft.com/office/drawing/2014/main" id="{6A4232D6-2D69-46CC-4B46-EBA5919DD0E3}"/>
                </a:ext>
              </a:extLst>
            </p:cNvPr>
            <p:cNvSpPr/>
            <p:nvPr/>
          </p:nvSpPr>
          <p:spPr>
            <a:xfrm>
              <a:off x="6118100" y="26121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="" xmlns:a16="http://schemas.microsoft.com/office/drawing/2014/main" id="{FCB0FDDA-7AFC-1F6C-F37B-930D08B81AEB}"/>
                </a:ext>
              </a:extLst>
            </p:cNvPr>
            <p:cNvSpPr/>
            <p:nvPr/>
          </p:nvSpPr>
          <p:spPr>
            <a:xfrm>
              <a:off x="6108443" y="2584642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="" xmlns:a16="http://schemas.microsoft.com/office/drawing/2014/main" id="{41E5D4B7-B024-D400-B0AC-9E34361ED41D}"/>
                </a:ext>
              </a:extLst>
            </p:cNvPr>
            <p:cNvSpPr/>
            <p:nvPr/>
          </p:nvSpPr>
          <p:spPr>
            <a:xfrm>
              <a:off x="6103985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="" xmlns:a16="http://schemas.microsoft.com/office/drawing/2014/main" id="{D4BA4932-E5D5-BF34-FE6B-9996A73A13BF}"/>
                </a:ext>
              </a:extLst>
            </p:cNvPr>
            <p:cNvSpPr/>
            <p:nvPr/>
          </p:nvSpPr>
          <p:spPr>
            <a:xfrm>
              <a:off x="6093585" y="2512489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="" xmlns:a16="http://schemas.microsoft.com/office/drawing/2014/main" id="{66F808CA-035E-71BA-3360-989A0E826179}"/>
                </a:ext>
              </a:extLst>
            </p:cNvPr>
            <p:cNvSpPr/>
            <p:nvPr/>
          </p:nvSpPr>
          <p:spPr>
            <a:xfrm>
              <a:off x="6090614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="" xmlns:a16="http://schemas.microsoft.com/office/drawing/2014/main" id="{33DA57B3-7664-1C6E-C54C-25F4785DDDA5}"/>
                </a:ext>
              </a:extLst>
            </p:cNvPr>
            <p:cNvSpPr/>
            <p:nvPr/>
          </p:nvSpPr>
          <p:spPr>
            <a:xfrm>
              <a:off x="6090614" y="2443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5"/>
                    <a:pt x="1995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="" xmlns:a16="http://schemas.microsoft.com/office/drawing/2014/main" id="{83C5F7CA-E762-5EED-2D94-370218D1FF94}"/>
                </a:ext>
              </a:extLst>
            </p:cNvPr>
            <p:cNvSpPr/>
            <p:nvPr/>
          </p:nvSpPr>
          <p:spPr>
            <a:xfrm>
              <a:off x="6093585" y="2408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="" xmlns:a16="http://schemas.microsoft.com/office/drawing/2014/main" id="{52B42B23-3A69-A4CF-F6EE-B7958AD3DCE6}"/>
                </a:ext>
              </a:extLst>
            </p:cNvPr>
            <p:cNvSpPr/>
            <p:nvPr/>
          </p:nvSpPr>
          <p:spPr>
            <a:xfrm>
              <a:off x="6097300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="" xmlns:a16="http://schemas.microsoft.com/office/drawing/2014/main" id="{67696A19-1587-05F9-D0CC-CF91848D14A9}"/>
                </a:ext>
              </a:extLst>
            </p:cNvPr>
            <p:cNvSpPr/>
            <p:nvPr/>
          </p:nvSpPr>
          <p:spPr>
            <a:xfrm>
              <a:off x="6101757" y="2334299"/>
              <a:ext cx="21542" cy="21542"/>
            </a:xfrm>
            <a:custGeom>
              <a:avLst/>
              <a:gdLst>
                <a:gd name="connsiteX0" fmla="*/ 10400 w 21542"/>
                <a:gd name="connsiteY0" fmla="*/ 21543 h 21542"/>
                <a:gd name="connsiteX1" fmla="*/ 21543 w 21542"/>
                <a:gd name="connsiteY1" fmla="*/ 11143 h 21542"/>
                <a:gd name="connsiteX2" fmla="*/ 10400 w 21542"/>
                <a:gd name="connsiteY2" fmla="*/ 0 h 21542"/>
                <a:gd name="connsiteX3" fmla="*/ 0 w 21542"/>
                <a:gd name="connsiteY3" fmla="*/ 11143 h 21542"/>
                <a:gd name="connsiteX4" fmla="*/ 10400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0400" y="21543"/>
                  </a:moveTo>
                  <a:cubicBezTo>
                    <a:pt x="16275" y="21556"/>
                    <a:pt x="21151" y="17005"/>
                    <a:pt x="21543" y="11143"/>
                  </a:cubicBezTo>
                  <a:cubicBezTo>
                    <a:pt x="21543" y="4989"/>
                    <a:pt x="16554" y="0"/>
                    <a:pt x="10400" y="0"/>
                  </a:cubicBezTo>
                  <a:cubicBezTo>
                    <a:pt x="4538" y="392"/>
                    <a:pt x="-13" y="5268"/>
                    <a:pt x="0" y="11143"/>
                  </a:cubicBezTo>
                  <a:cubicBezTo>
                    <a:pt x="0" y="16887"/>
                    <a:pt x="4656" y="21543"/>
                    <a:pt x="10400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="" xmlns:a16="http://schemas.microsoft.com/office/drawing/2014/main" id="{138BA365-3B0A-CEF1-29D3-91F2CE17FB96}"/>
                </a:ext>
              </a:extLst>
            </p:cNvPr>
            <p:cNvSpPr/>
            <p:nvPr/>
          </p:nvSpPr>
          <p:spPr>
            <a:xfrm>
              <a:off x="6110671" y="23001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="" xmlns:a16="http://schemas.microsoft.com/office/drawing/2014/main" id="{FD19460A-64B3-190F-FAAC-1AADD927D74A}"/>
                </a:ext>
              </a:extLst>
            </p:cNvPr>
            <p:cNvSpPr/>
            <p:nvPr/>
          </p:nvSpPr>
          <p:spPr>
            <a:xfrm>
              <a:off x="6127014" y="22704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="" xmlns:a16="http://schemas.microsoft.com/office/drawing/2014/main" id="{30A87E75-C829-85FD-839F-C67D0B0D788F}"/>
                </a:ext>
              </a:extLst>
            </p:cNvPr>
            <p:cNvSpPr/>
            <p:nvPr/>
          </p:nvSpPr>
          <p:spPr>
            <a:xfrm>
              <a:off x="6142614" y="2240699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="" xmlns:a16="http://schemas.microsoft.com/office/drawing/2014/main" id="{CE8D086C-D663-FEFC-9E32-18072C4A92C3}"/>
                </a:ext>
              </a:extLst>
            </p:cNvPr>
            <p:cNvSpPr/>
            <p:nvPr/>
          </p:nvSpPr>
          <p:spPr>
            <a:xfrm>
              <a:off x="6163414" y="2212470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="" xmlns:a16="http://schemas.microsoft.com/office/drawing/2014/main" id="{AA1585C0-FC90-3DDF-E940-3E460276ABE4}"/>
                </a:ext>
              </a:extLst>
            </p:cNvPr>
            <p:cNvSpPr/>
            <p:nvPr/>
          </p:nvSpPr>
          <p:spPr>
            <a:xfrm>
              <a:off x="6186443" y="2187213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6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="" xmlns:a16="http://schemas.microsoft.com/office/drawing/2014/main" id="{487CB957-4144-7D86-6477-79374F62CFF6}"/>
                </a:ext>
              </a:extLst>
            </p:cNvPr>
            <p:cNvSpPr/>
            <p:nvPr/>
          </p:nvSpPr>
          <p:spPr>
            <a:xfrm>
              <a:off x="6210214" y="21619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="" xmlns:a16="http://schemas.microsoft.com/office/drawing/2014/main" id="{7E5257E6-10DD-7AC0-3EE7-48B80E77B66B}"/>
                </a:ext>
              </a:extLst>
            </p:cNvPr>
            <p:cNvSpPr/>
            <p:nvPr/>
          </p:nvSpPr>
          <p:spPr>
            <a:xfrm>
              <a:off x="6241414" y="21411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="" xmlns:a16="http://schemas.microsoft.com/office/drawing/2014/main" id="{69CB9617-659B-5624-28CC-51C6AA9ABD30}"/>
                </a:ext>
              </a:extLst>
            </p:cNvPr>
            <p:cNvSpPr/>
            <p:nvPr/>
          </p:nvSpPr>
          <p:spPr>
            <a:xfrm>
              <a:off x="6266671" y="21203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="" xmlns:a16="http://schemas.microsoft.com/office/drawing/2014/main" id="{D478446B-8000-9A0B-C7A8-6B2426533778}"/>
                </a:ext>
              </a:extLst>
            </p:cNvPr>
            <p:cNvSpPr/>
            <p:nvPr/>
          </p:nvSpPr>
          <p:spPr>
            <a:xfrm>
              <a:off x="6294900" y="21010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="" xmlns:a16="http://schemas.microsoft.com/office/drawing/2014/main" id="{0F962BF5-CF66-CAE0-602E-69CB47829496}"/>
                </a:ext>
              </a:extLst>
            </p:cNvPr>
            <p:cNvSpPr/>
            <p:nvPr/>
          </p:nvSpPr>
          <p:spPr>
            <a:xfrm>
              <a:off x="6325357" y="2083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="" xmlns:a16="http://schemas.microsoft.com/office/drawing/2014/main" id="{58C7F02D-BDCE-12BE-C72C-0FCB607BBCAB}"/>
                </a:ext>
              </a:extLst>
            </p:cNvPr>
            <p:cNvSpPr/>
            <p:nvPr/>
          </p:nvSpPr>
          <p:spPr>
            <a:xfrm>
              <a:off x="6359528" y="207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="" xmlns:a16="http://schemas.microsoft.com/office/drawing/2014/main" id="{12505820-5233-C0FB-75A3-8417619B8DF0}"/>
                </a:ext>
              </a:extLst>
            </p:cNvPr>
            <p:cNvSpPr/>
            <p:nvPr/>
          </p:nvSpPr>
          <p:spPr>
            <a:xfrm>
              <a:off x="6389243" y="20579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="" xmlns:a16="http://schemas.microsoft.com/office/drawing/2014/main" id="{8F7857AC-F1E2-CFC0-7285-38942B92F9B8}"/>
                </a:ext>
              </a:extLst>
            </p:cNvPr>
            <p:cNvSpPr/>
            <p:nvPr/>
          </p:nvSpPr>
          <p:spPr>
            <a:xfrm>
              <a:off x="6424900" y="2053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="" xmlns:a16="http://schemas.microsoft.com/office/drawing/2014/main" id="{74D9293C-EB3E-8111-D4D0-0C1F6D3AD1FC}"/>
                </a:ext>
              </a:extLst>
            </p:cNvPr>
            <p:cNvSpPr/>
            <p:nvPr/>
          </p:nvSpPr>
          <p:spPr>
            <a:xfrm>
              <a:off x="6459071" y="20416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="" xmlns:a16="http://schemas.microsoft.com/office/drawing/2014/main" id="{DF2FAEE2-4D2D-EA76-37C0-379BCF6CF9EF}"/>
                </a:ext>
              </a:extLst>
            </p:cNvPr>
            <p:cNvSpPr/>
            <p:nvPr/>
          </p:nvSpPr>
          <p:spPr>
            <a:xfrm>
              <a:off x="6490271" y="20371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="" xmlns:a16="http://schemas.microsoft.com/office/drawing/2014/main" id="{A6A8DB14-50BD-73ED-19CB-04917C815CF7}"/>
                </a:ext>
              </a:extLst>
            </p:cNvPr>
            <p:cNvSpPr/>
            <p:nvPr/>
          </p:nvSpPr>
          <p:spPr>
            <a:xfrm>
              <a:off x="6524443" y="203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="" xmlns:a16="http://schemas.microsoft.com/office/drawing/2014/main" id="{C9F5E799-DB48-B24D-B133-D86C20399D85}"/>
                </a:ext>
              </a:extLst>
            </p:cNvPr>
            <p:cNvSpPr/>
            <p:nvPr/>
          </p:nvSpPr>
          <p:spPr>
            <a:xfrm>
              <a:off x="6563071" y="2042356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="" xmlns:a16="http://schemas.microsoft.com/office/drawing/2014/main" id="{AC4F6C96-CFA8-3B76-8E9A-BA6CA3DBBDD0}"/>
                </a:ext>
              </a:extLst>
            </p:cNvPr>
            <p:cNvSpPr/>
            <p:nvPr/>
          </p:nvSpPr>
          <p:spPr>
            <a:xfrm>
              <a:off x="6594271" y="20475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="" xmlns:a16="http://schemas.microsoft.com/office/drawing/2014/main" id="{A09BB6C7-FBC4-7114-9A4C-503C1DD2BEB4}"/>
                </a:ext>
              </a:extLst>
            </p:cNvPr>
            <p:cNvSpPr/>
            <p:nvPr/>
          </p:nvSpPr>
          <p:spPr>
            <a:xfrm>
              <a:off x="6626957" y="2051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="" xmlns:a16="http://schemas.microsoft.com/office/drawing/2014/main" id="{83FBDC1A-C9FE-F744-FDD6-4DA4BD96495E}"/>
                </a:ext>
              </a:extLst>
            </p:cNvPr>
            <p:cNvSpPr/>
            <p:nvPr/>
          </p:nvSpPr>
          <p:spPr>
            <a:xfrm>
              <a:off x="6663061" y="2060927"/>
              <a:ext cx="9779" cy="11340"/>
            </a:xfrm>
            <a:custGeom>
              <a:avLst/>
              <a:gdLst>
                <a:gd name="connsiteX0" fmla="*/ 1039 w 9779"/>
                <a:gd name="connsiteY0" fmla="*/ 8914 h 11340"/>
                <a:gd name="connsiteX1" fmla="*/ 7353 w 9779"/>
                <a:gd name="connsiteY1" fmla="*/ 10771 h 11340"/>
                <a:gd name="connsiteX2" fmla="*/ 9210 w 9779"/>
                <a:gd name="connsiteY2" fmla="*/ 4457 h 11340"/>
                <a:gd name="connsiteX3" fmla="*/ 4753 w 9779"/>
                <a:gd name="connsiteY3" fmla="*/ 0 h 11340"/>
                <a:gd name="connsiteX4" fmla="*/ 296 w 9779"/>
                <a:gd name="connsiteY4" fmla="*/ 4457 h 11340"/>
                <a:gd name="connsiteX5" fmla="*/ 1039 w 9779"/>
                <a:gd name="connsiteY5" fmla="*/ 8914 h 1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9" h="11340">
                  <a:moveTo>
                    <a:pt x="1039" y="8914"/>
                  </a:moveTo>
                  <a:cubicBezTo>
                    <a:pt x="2270" y="11171"/>
                    <a:pt x="5097" y="12002"/>
                    <a:pt x="7353" y="10771"/>
                  </a:cubicBezTo>
                  <a:cubicBezTo>
                    <a:pt x="9610" y="9541"/>
                    <a:pt x="10441" y="6714"/>
                    <a:pt x="9210" y="4457"/>
                  </a:cubicBezTo>
                  <a:cubicBezTo>
                    <a:pt x="9210" y="1996"/>
                    <a:pt x="7215" y="0"/>
                    <a:pt x="4753" y="0"/>
                  </a:cubicBezTo>
                  <a:cubicBezTo>
                    <a:pt x="2292" y="0"/>
                    <a:pt x="296" y="1996"/>
                    <a:pt x="296" y="4457"/>
                  </a:cubicBezTo>
                  <a:cubicBezTo>
                    <a:pt x="-284" y="5968"/>
                    <a:pt x="1" y="7674"/>
                    <a:pt x="103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="" xmlns:a16="http://schemas.microsoft.com/office/drawing/2014/main" id="{3D02C45D-89D0-0705-8095-AA31777E368F}"/>
                </a:ext>
              </a:extLst>
            </p:cNvPr>
            <p:cNvSpPr/>
            <p:nvPr/>
          </p:nvSpPr>
          <p:spPr>
            <a:xfrm>
              <a:off x="6691586" y="20742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="" xmlns:a16="http://schemas.microsoft.com/office/drawing/2014/main" id="{F0E6AFB0-CAF3-ABB9-65CD-E4E499E01ECC}"/>
                </a:ext>
              </a:extLst>
            </p:cNvPr>
            <p:cNvSpPr/>
            <p:nvPr/>
          </p:nvSpPr>
          <p:spPr>
            <a:xfrm>
              <a:off x="6727243" y="2090641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="" xmlns:a16="http://schemas.microsoft.com/office/drawing/2014/main" id="{009D65AA-D11F-2B22-999F-7CD5EE2044AD}"/>
                </a:ext>
              </a:extLst>
            </p:cNvPr>
            <p:cNvSpPr/>
            <p:nvPr/>
          </p:nvSpPr>
          <p:spPr>
            <a:xfrm>
              <a:off x="6752500" y="21084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="" xmlns:a16="http://schemas.microsoft.com/office/drawing/2014/main" id="{9C3E20E4-BFC0-5731-73B0-89C5E095FF5B}"/>
                </a:ext>
              </a:extLst>
            </p:cNvPr>
            <p:cNvSpPr/>
            <p:nvPr/>
          </p:nvSpPr>
          <p:spPr>
            <a:xfrm>
              <a:off x="6780729" y="212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="" xmlns:a16="http://schemas.microsoft.com/office/drawing/2014/main" id="{80DAAB45-61ED-56B5-406C-46DA46B2F529}"/>
                </a:ext>
              </a:extLst>
            </p:cNvPr>
            <p:cNvSpPr/>
            <p:nvPr/>
          </p:nvSpPr>
          <p:spPr>
            <a:xfrm>
              <a:off x="6806729" y="2156013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="" xmlns:a16="http://schemas.microsoft.com/office/drawing/2014/main" id="{F79D1BDF-1E51-F0B6-C47A-4658B63EC80C}"/>
                </a:ext>
              </a:extLst>
            </p:cNvPr>
            <p:cNvSpPr/>
            <p:nvPr/>
          </p:nvSpPr>
          <p:spPr>
            <a:xfrm>
              <a:off x="6830500" y="21760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="" xmlns:a16="http://schemas.microsoft.com/office/drawing/2014/main" id="{16C68692-7A0D-BB03-DCE2-91EB8D9BD445}"/>
                </a:ext>
              </a:extLst>
            </p:cNvPr>
            <p:cNvSpPr/>
            <p:nvPr/>
          </p:nvSpPr>
          <p:spPr>
            <a:xfrm>
              <a:off x="6851300" y="22013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="" xmlns:a16="http://schemas.microsoft.com/office/drawing/2014/main" id="{134CAE1F-4C5A-553E-94EE-1908A976C933}"/>
                </a:ext>
              </a:extLst>
            </p:cNvPr>
            <p:cNvSpPr/>
            <p:nvPr/>
          </p:nvSpPr>
          <p:spPr>
            <a:xfrm>
              <a:off x="6869129" y="22273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="" xmlns:a16="http://schemas.microsoft.com/office/drawing/2014/main" id="{ABBAAB73-43BC-1FC7-4864-49E1966A0F7C}"/>
                </a:ext>
              </a:extLst>
            </p:cNvPr>
            <p:cNvSpPr/>
            <p:nvPr/>
          </p:nvSpPr>
          <p:spPr>
            <a:xfrm>
              <a:off x="6881757" y="2251842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="" xmlns:a16="http://schemas.microsoft.com/office/drawing/2014/main" id="{2297A914-BF02-007D-5F38-4B19BC8506C1}"/>
                </a:ext>
              </a:extLst>
            </p:cNvPr>
            <p:cNvSpPr/>
            <p:nvPr/>
          </p:nvSpPr>
          <p:spPr>
            <a:xfrm>
              <a:off x="6896615" y="22837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="" xmlns:a16="http://schemas.microsoft.com/office/drawing/2014/main" id="{1FE26874-E873-A9F1-D494-C59E9CFB180E}"/>
                </a:ext>
              </a:extLst>
            </p:cNvPr>
            <p:cNvSpPr/>
            <p:nvPr/>
          </p:nvSpPr>
          <p:spPr>
            <a:xfrm>
              <a:off x="6909986" y="2316470"/>
              <a:ext cx="24514" cy="24514"/>
            </a:xfrm>
            <a:custGeom>
              <a:avLst/>
              <a:gdLst>
                <a:gd name="connsiteX0" fmla="*/ 11886 w 24514"/>
                <a:gd name="connsiteY0" fmla="*/ 24514 h 24514"/>
                <a:gd name="connsiteX1" fmla="*/ 24514 w 24514"/>
                <a:gd name="connsiteY1" fmla="*/ 12629 h 24514"/>
                <a:gd name="connsiteX2" fmla="*/ 11886 w 24514"/>
                <a:gd name="connsiteY2" fmla="*/ 0 h 24514"/>
                <a:gd name="connsiteX3" fmla="*/ 0 w 24514"/>
                <a:gd name="connsiteY3" fmla="*/ 12629 h 24514"/>
                <a:gd name="connsiteX4" fmla="*/ 11886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1886" y="24514"/>
                  </a:moveTo>
                  <a:cubicBezTo>
                    <a:pt x="18580" y="24526"/>
                    <a:pt x="24121" y="19311"/>
                    <a:pt x="24514" y="12629"/>
                  </a:cubicBezTo>
                  <a:cubicBezTo>
                    <a:pt x="24145" y="5813"/>
                    <a:pt x="18702" y="369"/>
                    <a:pt x="11886" y="0"/>
                  </a:cubicBezTo>
                  <a:cubicBezTo>
                    <a:pt x="5203" y="394"/>
                    <a:pt x="-12" y="5934"/>
                    <a:pt x="0" y="12629"/>
                  </a:cubicBezTo>
                  <a:cubicBezTo>
                    <a:pt x="0" y="19193"/>
                    <a:pt x="5321" y="24514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="" xmlns:a16="http://schemas.microsoft.com/office/drawing/2014/main" id="{FC608CDE-943D-AA06-9760-1335C743C635}"/>
                </a:ext>
              </a:extLst>
            </p:cNvPr>
            <p:cNvSpPr/>
            <p:nvPr/>
          </p:nvSpPr>
          <p:spPr>
            <a:xfrm>
              <a:off x="6922583" y="2352870"/>
              <a:ext cx="18602" cy="18571"/>
            </a:xfrm>
            <a:custGeom>
              <a:avLst/>
              <a:gdLst>
                <a:gd name="connsiteX0" fmla="*/ 8946 w 18602"/>
                <a:gd name="connsiteY0" fmla="*/ 18571 h 18571"/>
                <a:gd name="connsiteX1" fmla="*/ 18603 w 18602"/>
                <a:gd name="connsiteY1" fmla="*/ 8914 h 18571"/>
                <a:gd name="connsiteX2" fmla="*/ 8946 w 18602"/>
                <a:gd name="connsiteY2" fmla="*/ 0 h 18571"/>
                <a:gd name="connsiteX3" fmla="*/ 32 w 18602"/>
                <a:gd name="connsiteY3" fmla="*/ 8914 h 18571"/>
                <a:gd name="connsiteX4" fmla="*/ 8172 w 18602"/>
                <a:gd name="connsiteY4" fmla="*/ 18541 h 18571"/>
                <a:gd name="connsiteX5" fmla="*/ 8946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6" y="18571"/>
                  </a:moveTo>
                  <a:cubicBezTo>
                    <a:pt x="14279" y="18571"/>
                    <a:pt x="18603" y="14248"/>
                    <a:pt x="18603" y="8914"/>
                  </a:cubicBezTo>
                  <a:cubicBezTo>
                    <a:pt x="18214" y="3873"/>
                    <a:pt x="14002" y="-1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1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="" xmlns:a16="http://schemas.microsoft.com/office/drawing/2014/main" id="{D7E417CB-31AF-1167-7A0D-538A68F45C7C}"/>
                </a:ext>
              </a:extLst>
            </p:cNvPr>
            <p:cNvSpPr/>
            <p:nvPr/>
          </p:nvSpPr>
          <p:spPr>
            <a:xfrm>
              <a:off x="6931529" y="23885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="" xmlns:a16="http://schemas.microsoft.com/office/drawing/2014/main" id="{397567A6-3A20-868E-9668-FAB416EDBE53}"/>
                </a:ext>
              </a:extLst>
            </p:cNvPr>
            <p:cNvSpPr/>
            <p:nvPr/>
          </p:nvSpPr>
          <p:spPr>
            <a:xfrm>
              <a:off x="6935986" y="2423442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6686 h 14114"/>
                <a:gd name="connsiteX2" fmla="*/ 6686 w 14114"/>
                <a:gd name="connsiteY2" fmla="*/ 0 h 14114"/>
                <a:gd name="connsiteX3" fmla="*/ 0 w 14114"/>
                <a:gd name="connsiteY3" fmla="*/ 6686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637" y="13769"/>
                    <a:pt x="13769" y="10637"/>
                    <a:pt x="14114" y="6686"/>
                  </a:cubicBezTo>
                  <a:cubicBezTo>
                    <a:pt x="13732" y="2876"/>
                    <a:pt x="10515" y="-19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-19" y="10515"/>
                    <a:pt x="2876" y="13732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="" xmlns:a16="http://schemas.microsoft.com/office/drawing/2014/main" id="{AEDAA098-8ECE-209B-5F90-B9215C055E8E}"/>
                </a:ext>
              </a:extLst>
            </p:cNvPr>
            <p:cNvSpPr/>
            <p:nvPr/>
          </p:nvSpPr>
          <p:spPr>
            <a:xfrm>
              <a:off x="6977214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="" xmlns:a16="http://schemas.microsoft.com/office/drawing/2014/main" id="{57F65453-047D-9D68-C5BC-D423CDC455FA}"/>
                </a:ext>
              </a:extLst>
            </p:cNvPr>
            <p:cNvSpPr/>
            <p:nvPr/>
          </p:nvSpPr>
          <p:spPr>
            <a:xfrm>
              <a:off x="6973468" y="2493716"/>
              <a:ext cx="9072" cy="12585"/>
            </a:xfrm>
            <a:custGeom>
              <a:avLst/>
              <a:gdLst>
                <a:gd name="connsiteX0" fmla="*/ 8575 w 9072"/>
                <a:gd name="connsiteY0" fmla="*/ 9954 h 12585"/>
                <a:gd name="connsiteX1" fmla="*/ 8575 w 9072"/>
                <a:gd name="connsiteY1" fmla="*/ 6240 h 12585"/>
                <a:gd name="connsiteX2" fmla="*/ 6270 w 9072"/>
                <a:gd name="connsiteY2" fmla="*/ 373 h 12585"/>
                <a:gd name="connsiteX3" fmla="*/ 403 w 9072"/>
                <a:gd name="connsiteY3" fmla="*/ 2677 h 12585"/>
                <a:gd name="connsiteX4" fmla="*/ 403 w 9072"/>
                <a:gd name="connsiteY4" fmla="*/ 6240 h 12585"/>
                <a:gd name="connsiteX5" fmla="*/ 2632 w 9072"/>
                <a:gd name="connsiteY5" fmla="*/ 12182 h 12585"/>
                <a:gd name="connsiteX6" fmla="*/ 8575 w 9072"/>
                <a:gd name="connsiteY6" fmla="*/ 9954 h 1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2" h="12585">
                  <a:moveTo>
                    <a:pt x="8575" y="9954"/>
                  </a:moveTo>
                  <a:cubicBezTo>
                    <a:pt x="9238" y="8805"/>
                    <a:pt x="9238" y="7389"/>
                    <a:pt x="8575" y="6240"/>
                  </a:cubicBezTo>
                  <a:cubicBezTo>
                    <a:pt x="9559" y="3983"/>
                    <a:pt x="8527" y="1356"/>
                    <a:pt x="6270" y="373"/>
                  </a:cubicBezTo>
                  <a:cubicBezTo>
                    <a:pt x="4014" y="-611"/>
                    <a:pt x="1387" y="421"/>
                    <a:pt x="403" y="2677"/>
                  </a:cubicBezTo>
                  <a:cubicBezTo>
                    <a:pt x="-92" y="3813"/>
                    <a:pt x="-92" y="5104"/>
                    <a:pt x="403" y="6240"/>
                  </a:cubicBezTo>
                  <a:cubicBezTo>
                    <a:pt x="-622" y="8496"/>
                    <a:pt x="375" y="11157"/>
                    <a:pt x="2632" y="12182"/>
                  </a:cubicBezTo>
                  <a:cubicBezTo>
                    <a:pt x="4889" y="13208"/>
                    <a:pt x="7549" y="12210"/>
                    <a:pt x="8575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="" xmlns:a16="http://schemas.microsoft.com/office/drawing/2014/main" id="{6B736A97-AE08-65C0-FB61-A5DFF120A39D}"/>
                </a:ext>
              </a:extLst>
            </p:cNvPr>
            <p:cNvSpPr/>
            <p:nvPr/>
          </p:nvSpPr>
          <p:spPr>
            <a:xfrm>
              <a:off x="6972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="" xmlns:a16="http://schemas.microsoft.com/office/drawing/2014/main" id="{1C77074C-BCC3-10C3-C1C3-C16478ECF57D}"/>
                </a:ext>
              </a:extLst>
            </p:cNvPr>
            <p:cNvSpPr/>
            <p:nvPr/>
          </p:nvSpPr>
          <p:spPr>
            <a:xfrm>
              <a:off x="6965700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="" xmlns:a16="http://schemas.microsoft.com/office/drawing/2014/main" id="{11F87D80-F08C-1593-8FE9-988742978D7F}"/>
                </a:ext>
              </a:extLst>
            </p:cNvPr>
            <p:cNvSpPr/>
            <p:nvPr/>
          </p:nvSpPr>
          <p:spPr>
            <a:xfrm>
              <a:off x="6959015" y="259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="" xmlns:a16="http://schemas.microsoft.com/office/drawing/2014/main" id="{4C762FC0-C1D5-049F-0D81-B4E395088517}"/>
                </a:ext>
              </a:extLst>
            </p:cNvPr>
            <p:cNvSpPr/>
            <p:nvPr/>
          </p:nvSpPr>
          <p:spPr>
            <a:xfrm>
              <a:off x="6946386" y="26299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="" xmlns:a16="http://schemas.microsoft.com/office/drawing/2014/main" id="{418DE2AA-C193-2B1D-A39B-E17F3EF6733D}"/>
                </a:ext>
              </a:extLst>
            </p:cNvPr>
            <p:cNvSpPr/>
            <p:nvPr/>
          </p:nvSpPr>
          <p:spPr>
            <a:xfrm>
              <a:off x="6932272" y="26618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="" xmlns:a16="http://schemas.microsoft.com/office/drawing/2014/main" id="{28A77CCA-61E9-B26D-CC0E-A60C27C4C807}"/>
                </a:ext>
              </a:extLst>
            </p:cNvPr>
            <p:cNvSpPr/>
            <p:nvPr/>
          </p:nvSpPr>
          <p:spPr>
            <a:xfrm>
              <a:off x="6916672" y="26923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="" xmlns:a16="http://schemas.microsoft.com/office/drawing/2014/main" id="{BBE43E74-EAAB-7032-0142-A24297D027C2}"/>
                </a:ext>
              </a:extLst>
            </p:cNvPr>
            <p:cNvSpPr/>
            <p:nvPr/>
          </p:nvSpPr>
          <p:spPr>
            <a:xfrm>
              <a:off x="6898843" y="272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="" xmlns:a16="http://schemas.microsoft.com/office/drawing/2014/main" id="{36F67C0A-5A0B-BD35-D7C7-954D3015F2F1}"/>
                </a:ext>
              </a:extLst>
            </p:cNvPr>
            <p:cNvSpPr/>
            <p:nvPr/>
          </p:nvSpPr>
          <p:spPr>
            <a:xfrm>
              <a:off x="6881757" y="275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="" xmlns:a16="http://schemas.microsoft.com/office/drawing/2014/main" id="{51E2021D-47BD-0EFE-D973-6CDCCE8C9722}"/>
                </a:ext>
              </a:extLst>
            </p:cNvPr>
            <p:cNvSpPr/>
            <p:nvPr/>
          </p:nvSpPr>
          <p:spPr>
            <a:xfrm>
              <a:off x="6857243" y="27777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="" xmlns:a16="http://schemas.microsoft.com/office/drawing/2014/main" id="{90FAAD9F-54B6-309B-99A1-AC747342105F}"/>
                </a:ext>
              </a:extLst>
            </p:cNvPr>
            <p:cNvSpPr/>
            <p:nvPr/>
          </p:nvSpPr>
          <p:spPr>
            <a:xfrm>
              <a:off x="6834297" y="2802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="" xmlns:a16="http://schemas.microsoft.com/office/drawing/2014/main" id="{AFE9BFBD-E8C5-E31D-FB77-AFB9ED59C718}"/>
                </a:ext>
              </a:extLst>
            </p:cNvPr>
            <p:cNvSpPr/>
            <p:nvPr/>
          </p:nvSpPr>
          <p:spPr>
            <a:xfrm>
              <a:off x="6808214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="" xmlns:a16="http://schemas.microsoft.com/office/drawing/2014/main" id="{F312CEBD-939B-AE08-91D3-DFCD260F74B0}"/>
                </a:ext>
              </a:extLst>
            </p:cNvPr>
            <p:cNvSpPr/>
            <p:nvPr/>
          </p:nvSpPr>
          <p:spPr>
            <a:xfrm>
              <a:off x="6776272" y="284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="" xmlns:a16="http://schemas.microsoft.com/office/drawing/2014/main" id="{1E976F16-E69C-4516-7BE8-0ED57CBE8F52}"/>
                </a:ext>
              </a:extLst>
            </p:cNvPr>
            <p:cNvSpPr/>
            <p:nvPr/>
          </p:nvSpPr>
          <p:spPr>
            <a:xfrm>
              <a:off x="6751014" y="2863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="" xmlns:a16="http://schemas.microsoft.com/office/drawing/2014/main" id="{51701F9F-C284-5F2A-D37A-9385B380D11B}"/>
                </a:ext>
              </a:extLst>
            </p:cNvPr>
            <p:cNvSpPr/>
            <p:nvPr/>
          </p:nvSpPr>
          <p:spPr>
            <a:xfrm>
              <a:off x="6718329" y="2880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="" xmlns:a16="http://schemas.microsoft.com/office/drawing/2014/main" id="{8A06FB92-C70E-70BB-718C-652D78471A6D}"/>
                </a:ext>
              </a:extLst>
            </p:cNvPr>
            <p:cNvSpPr/>
            <p:nvPr/>
          </p:nvSpPr>
          <p:spPr>
            <a:xfrm>
              <a:off x="6686386" y="28944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="" xmlns:a16="http://schemas.microsoft.com/office/drawing/2014/main" id="{AF1343EF-199D-6110-F6BD-FFF0E158A346}"/>
                </a:ext>
              </a:extLst>
            </p:cNvPr>
            <p:cNvSpPr/>
            <p:nvPr/>
          </p:nvSpPr>
          <p:spPr>
            <a:xfrm>
              <a:off x="6655929" y="2910014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="" xmlns:a16="http://schemas.microsoft.com/office/drawing/2014/main" id="{321BDA39-CEF9-F9B9-B0C4-96A93B4DAA30}"/>
                </a:ext>
              </a:extLst>
            </p:cNvPr>
            <p:cNvSpPr/>
            <p:nvPr/>
          </p:nvSpPr>
          <p:spPr>
            <a:xfrm>
              <a:off x="6622500" y="291967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="" xmlns:a16="http://schemas.microsoft.com/office/drawing/2014/main" id="{285D609A-7067-380A-1D58-6103FF20B0B8}"/>
                </a:ext>
              </a:extLst>
            </p:cNvPr>
            <p:cNvSpPr/>
            <p:nvPr/>
          </p:nvSpPr>
          <p:spPr>
            <a:xfrm>
              <a:off x="6588411" y="29256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="" xmlns:a16="http://schemas.microsoft.com/office/drawing/2014/main" id="{D3AB551A-DC62-9756-1DFB-CDEAF464937E}"/>
                </a:ext>
              </a:extLst>
            </p:cNvPr>
            <p:cNvSpPr/>
            <p:nvPr/>
          </p:nvSpPr>
          <p:spPr>
            <a:xfrm>
              <a:off x="6554157" y="2924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="" xmlns:a16="http://schemas.microsoft.com/office/drawing/2014/main" id="{F55DD769-FC3D-4E49-D79D-D8D88EE651FD}"/>
                </a:ext>
              </a:extLst>
            </p:cNvPr>
            <p:cNvSpPr/>
            <p:nvPr/>
          </p:nvSpPr>
          <p:spPr>
            <a:xfrm>
              <a:off x="6523700" y="2930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="" xmlns:a16="http://schemas.microsoft.com/office/drawing/2014/main" id="{38EB50C1-7EC4-B47F-B412-7D9211E316DB}"/>
                </a:ext>
              </a:extLst>
            </p:cNvPr>
            <p:cNvSpPr/>
            <p:nvPr/>
          </p:nvSpPr>
          <p:spPr>
            <a:xfrm>
              <a:off x="6480614" y="29293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="" xmlns:a16="http://schemas.microsoft.com/office/drawing/2014/main" id="{F5E19F8A-6475-53F6-7C08-FD4C952A8B58}"/>
                </a:ext>
              </a:extLst>
            </p:cNvPr>
            <p:cNvSpPr/>
            <p:nvPr/>
          </p:nvSpPr>
          <p:spPr>
            <a:xfrm>
              <a:off x="6449414" y="2924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="" xmlns:a16="http://schemas.microsoft.com/office/drawing/2014/main" id="{16F3AE67-4365-C107-BC27-F1A2F754320B}"/>
                </a:ext>
              </a:extLst>
            </p:cNvPr>
            <p:cNvSpPr/>
            <p:nvPr/>
          </p:nvSpPr>
          <p:spPr>
            <a:xfrm>
              <a:off x="6416729" y="29152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="" xmlns:a16="http://schemas.microsoft.com/office/drawing/2014/main" id="{E57B908C-10F0-B674-519D-0D1520FF5189}"/>
                </a:ext>
              </a:extLst>
            </p:cNvPr>
            <p:cNvSpPr/>
            <p:nvPr/>
          </p:nvSpPr>
          <p:spPr>
            <a:xfrm>
              <a:off x="6382640" y="2909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="" xmlns:a16="http://schemas.microsoft.com/office/drawing/2014/main" id="{29078CC7-9798-7B8F-4041-D5B478B55E13}"/>
                </a:ext>
              </a:extLst>
            </p:cNvPr>
            <p:cNvSpPr/>
            <p:nvPr/>
          </p:nvSpPr>
          <p:spPr>
            <a:xfrm>
              <a:off x="6349954" y="28981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="" xmlns:a16="http://schemas.microsoft.com/office/drawing/2014/main" id="{D42492E5-B744-03DE-FCD7-636485B81BDD}"/>
                </a:ext>
              </a:extLst>
            </p:cNvPr>
            <p:cNvSpPr/>
            <p:nvPr/>
          </p:nvSpPr>
          <p:spPr>
            <a:xfrm>
              <a:off x="6318671" y="2884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="" xmlns:a16="http://schemas.microsoft.com/office/drawing/2014/main" id="{2277F309-4F9A-81E4-E02F-CEA4269ECA70}"/>
                </a:ext>
              </a:extLst>
            </p:cNvPr>
            <p:cNvSpPr/>
            <p:nvPr/>
          </p:nvSpPr>
          <p:spPr>
            <a:xfrm>
              <a:off x="6288214" y="286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="" xmlns:a16="http://schemas.microsoft.com/office/drawing/2014/main" id="{238F8493-7CE1-BA6B-30CB-490770029D5E}"/>
                </a:ext>
              </a:extLst>
            </p:cNvPr>
            <p:cNvSpPr/>
            <p:nvPr/>
          </p:nvSpPr>
          <p:spPr>
            <a:xfrm>
              <a:off x="6258170" y="28498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="" xmlns:a16="http://schemas.microsoft.com/office/drawing/2014/main" id="{F50BFF62-BDB3-6923-0F96-8C50728E4609}"/>
                </a:ext>
              </a:extLst>
            </p:cNvPr>
            <p:cNvSpPr/>
            <p:nvPr/>
          </p:nvSpPr>
          <p:spPr>
            <a:xfrm>
              <a:off x="6228786" y="282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="" xmlns:a16="http://schemas.microsoft.com/office/drawing/2014/main" id="{8596FFCD-89A0-6A3E-A2F8-517765A98934}"/>
                </a:ext>
              </a:extLst>
            </p:cNvPr>
            <p:cNvSpPr/>
            <p:nvPr/>
          </p:nvSpPr>
          <p:spPr>
            <a:xfrm>
              <a:off x="6202043" y="28022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="" xmlns:a16="http://schemas.microsoft.com/office/drawing/2014/main" id="{DADD0872-9A8A-CEA8-E41E-DA2648AB2901}"/>
                </a:ext>
              </a:extLst>
            </p:cNvPr>
            <p:cNvSpPr/>
            <p:nvPr/>
          </p:nvSpPr>
          <p:spPr>
            <a:xfrm>
              <a:off x="6179757" y="27822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="" xmlns:a16="http://schemas.microsoft.com/office/drawing/2014/main" id="{6270625A-C696-1008-F142-AE1D4B167646}"/>
                </a:ext>
              </a:extLst>
            </p:cNvPr>
            <p:cNvSpPr/>
            <p:nvPr/>
          </p:nvSpPr>
          <p:spPr>
            <a:xfrm>
              <a:off x="6151528" y="2756242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="" xmlns:a16="http://schemas.microsoft.com/office/drawing/2014/main" id="{BEC554E1-FB98-E50D-4713-627EA64D8220}"/>
                </a:ext>
              </a:extLst>
            </p:cNvPr>
            <p:cNvSpPr/>
            <p:nvPr/>
          </p:nvSpPr>
          <p:spPr>
            <a:xfrm>
              <a:off x="6136671" y="2728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="" xmlns:a16="http://schemas.microsoft.com/office/drawing/2014/main" id="{766DA38F-25D3-DFD2-34FA-62EC5EFB050C}"/>
                </a:ext>
              </a:extLst>
            </p:cNvPr>
            <p:cNvSpPr/>
            <p:nvPr/>
          </p:nvSpPr>
          <p:spPr>
            <a:xfrm>
              <a:off x="6118100" y="2696813"/>
              <a:ext cx="3714" cy="3714"/>
            </a:xfrm>
            <a:custGeom>
              <a:avLst/>
              <a:gdLst>
                <a:gd name="connsiteX0" fmla="*/ 0 w 3714"/>
                <a:gd name="connsiteY0" fmla="*/ 0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0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="" xmlns:a16="http://schemas.microsoft.com/office/drawing/2014/main" id="{E689D0A5-26F7-BB9F-F5EF-04324183BF80}"/>
                </a:ext>
              </a:extLst>
            </p:cNvPr>
            <p:cNvSpPr/>
            <p:nvPr/>
          </p:nvSpPr>
          <p:spPr>
            <a:xfrm>
              <a:off x="6098043" y="26618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171" y="4457"/>
                    <a:pt x="8171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="" xmlns:a16="http://schemas.microsoft.com/office/drawing/2014/main" id="{6BF706B1-F51B-4D9F-3594-71D3A25FDA0B}"/>
                </a:ext>
              </a:extLst>
            </p:cNvPr>
            <p:cNvSpPr/>
            <p:nvPr/>
          </p:nvSpPr>
          <p:spPr>
            <a:xfrm>
              <a:off x="6083185" y="26292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="" xmlns:a16="http://schemas.microsoft.com/office/drawing/2014/main" id="{013B8BAC-E085-5D1C-05BF-5DA4AAB07622}"/>
                </a:ext>
              </a:extLst>
            </p:cNvPr>
            <p:cNvSpPr/>
            <p:nvPr/>
          </p:nvSpPr>
          <p:spPr>
            <a:xfrm>
              <a:off x="6072785" y="25972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="" xmlns:a16="http://schemas.microsoft.com/office/drawing/2014/main" id="{0A0E440F-B6AB-6EAF-D6F7-4BE613D52FF7}"/>
                </a:ext>
              </a:extLst>
            </p:cNvPr>
            <p:cNvSpPr/>
            <p:nvPr/>
          </p:nvSpPr>
          <p:spPr>
            <a:xfrm>
              <a:off x="6064614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="" xmlns:a16="http://schemas.microsoft.com/office/drawing/2014/main" id="{038882AD-4FA9-4F04-AAD7-DABBC5E8F6DE}"/>
                </a:ext>
              </a:extLst>
            </p:cNvPr>
            <p:cNvSpPr/>
            <p:nvPr/>
          </p:nvSpPr>
          <p:spPr>
            <a:xfrm>
              <a:off x="6061643" y="2530413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="" xmlns:a16="http://schemas.microsoft.com/office/drawing/2014/main" id="{926C8AD0-12D5-F440-6564-BC0CF5F5C8C8}"/>
                </a:ext>
              </a:extLst>
            </p:cNvPr>
            <p:cNvSpPr/>
            <p:nvPr/>
          </p:nvSpPr>
          <p:spPr>
            <a:xfrm>
              <a:off x="6053471" y="2495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="" xmlns:a16="http://schemas.microsoft.com/office/drawing/2014/main" id="{0DBD9105-E579-890E-D66A-A950B4F012B6}"/>
                </a:ext>
              </a:extLst>
            </p:cNvPr>
            <p:cNvSpPr/>
            <p:nvPr/>
          </p:nvSpPr>
          <p:spPr>
            <a:xfrm>
              <a:off x="6051985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="" xmlns:a16="http://schemas.microsoft.com/office/drawing/2014/main" id="{927262B7-B7EB-5C79-91DB-DDC3442C7487}"/>
                </a:ext>
              </a:extLst>
            </p:cNvPr>
            <p:cNvSpPr/>
            <p:nvPr/>
          </p:nvSpPr>
          <p:spPr>
            <a:xfrm>
              <a:off x="6053471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="" xmlns:a16="http://schemas.microsoft.com/office/drawing/2014/main" id="{ACE1EFDD-B898-C82A-55B9-A63BAAB36CD6}"/>
                </a:ext>
              </a:extLst>
            </p:cNvPr>
            <p:cNvSpPr/>
            <p:nvPr/>
          </p:nvSpPr>
          <p:spPr>
            <a:xfrm>
              <a:off x="6055700" y="2394470"/>
              <a:ext cx="11142" cy="5896"/>
            </a:xfrm>
            <a:custGeom>
              <a:avLst/>
              <a:gdLst>
                <a:gd name="connsiteX0" fmla="*/ 5943 w 11142"/>
                <a:gd name="connsiteY0" fmla="*/ 5200 h 5896"/>
                <a:gd name="connsiteX1" fmla="*/ 11143 w 11142"/>
                <a:gd name="connsiteY1" fmla="*/ 5200 h 5896"/>
                <a:gd name="connsiteX2" fmla="*/ 5943 w 11142"/>
                <a:gd name="connsiteY2" fmla="*/ 0 h 5896"/>
                <a:gd name="connsiteX3" fmla="*/ 0 w 11142"/>
                <a:gd name="connsiteY3" fmla="*/ 5200 h 5896"/>
                <a:gd name="connsiteX4" fmla="*/ 5943 w 11142"/>
                <a:gd name="connsiteY4" fmla="*/ 5200 h 5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2" h="5896">
                  <a:moveTo>
                    <a:pt x="5943" y="5200"/>
                  </a:moveTo>
                  <a:cubicBezTo>
                    <a:pt x="7584" y="5999"/>
                    <a:pt x="9502" y="5999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1872" y="6129"/>
                    <a:pt x="4071" y="6129"/>
                    <a:pt x="5943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="" xmlns:a16="http://schemas.microsoft.com/office/drawing/2014/main" id="{ABFA8A6B-BCCE-686A-A4A0-70137614E7C4}"/>
                </a:ext>
              </a:extLst>
            </p:cNvPr>
            <p:cNvSpPr/>
            <p:nvPr/>
          </p:nvSpPr>
          <p:spPr>
            <a:xfrm>
              <a:off x="6060157" y="2352870"/>
              <a:ext cx="17828" cy="17860"/>
            </a:xfrm>
            <a:custGeom>
              <a:avLst/>
              <a:gdLst>
                <a:gd name="connsiteX0" fmla="*/ 8171 w 17828"/>
                <a:gd name="connsiteY0" fmla="*/ 17829 h 17860"/>
                <a:gd name="connsiteX1" fmla="*/ 17798 w 17828"/>
                <a:gd name="connsiteY1" fmla="*/ 9688 h 17860"/>
                <a:gd name="connsiteX2" fmla="*/ 17829 w 17828"/>
                <a:gd name="connsiteY2" fmla="*/ 8914 h 17860"/>
                <a:gd name="connsiteX3" fmla="*/ 8914 w 17828"/>
                <a:gd name="connsiteY3" fmla="*/ 0 h 17860"/>
                <a:gd name="connsiteX4" fmla="*/ 0 w 17828"/>
                <a:gd name="connsiteY4" fmla="*/ 8914 h 17860"/>
                <a:gd name="connsiteX5" fmla="*/ 8171 w 17828"/>
                <a:gd name="connsiteY5" fmla="*/ 17829 h 1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860">
                  <a:moveTo>
                    <a:pt x="8171" y="17829"/>
                  </a:moveTo>
                  <a:cubicBezTo>
                    <a:pt x="13078" y="18239"/>
                    <a:pt x="17387" y="14594"/>
                    <a:pt x="17798" y="9688"/>
                  </a:cubicBezTo>
                  <a:cubicBezTo>
                    <a:pt x="17819" y="9431"/>
                    <a:pt x="17830" y="9173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6" y="13561"/>
                    <a:pt x="3541" y="17441"/>
                    <a:pt x="8171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="" xmlns:a16="http://schemas.microsoft.com/office/drawing/2014/main" id="{1BFBE0CA-0A90-DC67-2B4E-62D94C4F08EC}"/>
                </a:ext>
              </a:extLst>
            </p:cNvPr>
            <p:cNvSpPr/>
            <p:nvPr/>
          </p:nvSpPr>
          <p:spPr>
            <a:xfrm>
              <a:off x="6066100" y="2317213"/>
              <a:ext cx="22677" cy="23028"/>
            </a:xfrm>
            <a:custGeom>
              <a:avLst/>
              <a:gdLst>
                <a:gd name="connsiteX0" fmla="*/ 11886 w 22677"/>
                <a:gd name="connsiteY0" fmla="*/ 23029 h 23028"/>
                <a:gd name="connsiteX1" fmla="*/ 22626 w 22677"/>
                <a:gd name="connsiteY1" fmla="*/ 10098 h 23028"/>
                <a:gd name="connsiteX2" fmla="*/ 22286 w 22677"/>
                <a:gd name="connsiteY2" fmla="*/ 8171 h 23028"/>
                <a:gd name="connsiteX3" fmla="*/ 11886 w 22677"/>
                <a:gd name="connsiteY3" fmla="*/ 0 h 23028"/>
                <a:gd name="connsiteX4" fmla="*/ 0 w 22677"/>
                <a:gd name="connsiteY4" fmla="*/ 11143 h 23028"/>
                <a:gd name="connsiteX5" fmla="*/ 11886 w 22677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77" h="23028">
                  <a:moveTo>
                    <a:pt x="11886" y="23029"/>
                  </a:moveTo>
                  <a:cubicBezTo>
                    <a:pt x="18422" y="22424"/>
                    <a:pt x="23231" y="16635"/>
                    <a:pt x="22626" y="10098"/>
                  </a:cubicBezTo>
                  <a:cubicBezTo>
                    <a:pt x="22566" y="9448"/>
                    <a:pt x="22452" y="8803"/>
                    <a:pt x="22286" y="8171"/>
                  </a:cubicBezTo>
                  <a:cubicBezTo>
                    <a:pt x="20985" y="3462"/>
                    <a:pt x="16769" y="149"/>
                    <a:pt x="11886" y="0"/>
                  </a:cubicBezTo>
                  <a:cubicBezTo>
                    <a:pt x="5601" y="-12"/>
                    <a:pt x="393" y="4870"/>
                    <a:pt x="0" y="11143"/>
                  </a:cubicBezTo>
                  <a:cubicBezTo>
                    <a:pt x="0" y="17707"/>
                    <a:pt x="5321" y="23029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="" xmlns:a16="http://schemas.microsoft.com/office/drawing/2014/main" id="{C506894A-F119-7C70-34D1-A948E80D2FFB}"/>
                </a:ext>
              </a:extLst>
            </p:cNvPr>
            <p:cNvSpPr/>
            <p:nvPr/>
          </p:nvSpPr>
          <p:spPr>
            <a:xfrm>
              <a:off x="6076500" y="22837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="" xmlns:a16="http://schemas.microsoft.com/office/drawing/2014/main" id="{3931E6BF-2AD9-5C93-3043-2DAC1D499366}"/>
                </a:ext>
              </a:extLst>
            </p:cNvPr>
            <p:cNvSpPr/>
            <p:nvPr/>
          </p:nvSpPr>
          <p:spPr>
            <a:xfrm>
              <a:off x="6092842" y="2254781"/>
              <a:ext cx="18602" cy="18603"/>
            </a:xfrm>
            <a:custGeom>
              <a:avLst/>
              <a:gdLst>
                <a:gd name="connsiteX0" fmla="*/ 9657 w 18602"/>
                <a:gd name="connsiteY0" fmla="*/ 18603 h 18603"/>
                <a:gd name="connsiteX1" fmla="*/ 18602 w 18602"/>
                <a:gd name="connsiteY1" fmla="*/ 9720 h 18603"/>
                <a:gd name="connsiteX2" fmla="*/ 18571 w 18602"/>
                <a:gd name="connsiteY2" fmla="*/ 8946 h 18603"/>
                <a:gd name="connsiteX3" fmla="*/ 9657 w 18602"/>
                <a:gd name="connsiteY3" fmla="*/ 32 h 18603"/>
                <a:gd name="connsiteX4" fmla="*/ 31 w 18602"/>
                <a:gd name="connsiteY4" fmla="*/ 8172 h 18603"/>
                <a:gd name="connsiteX5" fmla="*/ 0 w 18602"/>
                <a:gd name="connsiteY5" fmla="*/ 8946 h 18603"/>
                <a:gd name="connsiteX6" fmla="*/ 9657 w 18602"/>
                <a:gd name="connsiteY6" fmla="*/ 18603 h 1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3">
                  <a:moveTo>
                    <a:pt x="9657" y="18603"/>
                  </a:moveTo>
                  <a:cubicBezTo>
                    <a:pt x="14580" y="18620"/>
                    <a:pt x="18585" y="14643"/>
                    <a:pt x="18602" y="9720"/>
                  </a:cubicBezTo>
                  <a:cubicBezTo>
                    <a:pt x="18603" y="9461"/>
                    <a:pt x="18593" y="9203"/>
                    <a:pt x="18571" y="8946"/>
                  </a:cubicBezTo>
                  <a:cubicBezTo>
                    <a:pt x="18571" y="4023"/>
                    <a:pt x="14580" y="32"/>
                    <a:pt x="9657" y="32"/>
                  </a:cubicBezTo>
                  <a:cubicBezTo>
                    <a:pt x="4751" y="-379"/>
                    <a:pt x="441" y="3266"/>
                    <a:pt x="31" y="8172"/>
                  </a:cubicBezTo>
                  <a:cubicBezTo>
                    <a:pt x="9" y="8429"/>
                    <a:pt x="-1" y="8687"/>
                    <a:pt x="0" y="8946"/>
                  </a:cubicBezTo>
                  <a:cubicBezTo>
                    <a:pt x="0" y="14279"/>
                    <a:pt x="4324" y="18603"/>
                    <a:pt x="9657" y="1860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="" xmlns:a16="http://schemas.microsoft.com/office/drawing/2014/main" id="{F31A5FB4-8B8E-1246-DD2C-C980ED10E5F0}"/>
                </a:ext>
              </a:extLst>
            </p:cNvPr>
            <p:cNvSpPr/>
            <p:nvPr/>
          </p:nvSpPr>
          <p:spPr>
            <a:xfrm>
              <a:off x="6109928" y="2225099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="" xmlns:a16="http://schemas.microsoft.com/office/drawing/2014/main" id="{3C644384-D5B1-9D99-3677-806600AAAD04}"/>
                </a:ext>
              </a:extLst>
            </p:cNvPr>
            <p:cNvSpPr/>
            <p:nvPr/>
          </p:nvSpPr>
          <p:spPr>
            <a:xfrm>
              <a:off x="6130728" y="2197613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="" xmlns:a16="http://schemas.microsoft.com/office/drawing/2014/main" id="{C27FBA9C-D1FF-AC58-F384-EA45FA2F14F4}"/>
                </a:ext>
              </a:extLst>
            </p:cNvPr>
            <p:cNvSpPr/>
            <p:nvPr/>
          </p:nvSpPr>
          <p:spPr>
            <a:xfrm>
              <a:off x="6152257" y="2171598"/>
              <a:ext cx="9671" cy="9000"/>
            </a:xfrm>
            <a:custGeom>
              <a:avLst/>
              <a:gdLst>
                <a:gd name="connsiteX0" fmla="*/ 5214 w 9671"/>
                <a:gd name="connsiteY0" fmla="*/ 8929 h 9000"/>
                <a:gd name="connsiteX1" fmla="*/ 9672 w 9671"/>
                <a:gd name="connsiteY1" fmla="*/ 4472 h 9000"/>
                <a:gd name="connsiteX2" fmla="*/ 4472 w 9671"/>
                <a:gd name="connsiteY2" fmla="*/ 14 h 9000"/>
                <a:gd name="connsiteX3" fmla="*/ 14 w 9671"/>
                <a:gd name="connsiteY3" fmla="*/ 5214 h 9000"/>
                <a:gd name="connsiteX4" fmla="*/ 5092 w 9671"/>
                <a:gd name="connsiteY4" fmla="*/ 8949 h 9000"/>
                <a:gd name="connsiteX5" fmla="*/ 5214 w 9671"/>
                <a:gd name="connsiteY5" fmla="*/ 8929 h 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1" h="9000">
                  <a:moveTo>
                    <a:pt x="5214" y="8929"/>
                  </a:moveTo>
                  <a:cubicBezTo>
                    <a:pt x="7676" y="8929"/>
                    <a:pt x="9672" y="6933"/>
                    <a:pt x="9672" y="4472"/>
                  </a:cubicBezTo>
                  <a:cubicBezTo>
                    <a:pt x="9466" y="1805"/>
                    <a:pt x="7138" y="-191"/>
                    <a:pt x="4472" y="14"/>
                  </a:cubicBezTo>
                  <a:cubicBezTo>
                    <a:pt x="1805" y="220"/>
                    <a:pt x="-191" y="2548"/>
                    <a:pt x="14" y="5214"/>
                  </a:cubicBezTo>
                  <a:cubicBezTo>
                    <a:pt x="385" y="7648"/>
                    <a:pt x="2659" y="9320"/>
                    <a:pt x="5092" y="8949"/>
                  </a:cubicBezTo>
                  <a:cubicBezTo>
                    <a:pt x="5133" y="8943"/>
                    <a:pt x="5174" y="8936"/>
                    <a:pt x="5214" y="89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="" xmlns:a16="http://schemas.microsoft.com/office/drawing/2014/main" id="{5B86A7B0-76EB-5AB6-7461-B624F35AD19B}"/>
                </a:ext>
              </a:extLst>
            </p:cNvPr>
            <p:cNvSpPr/>
            <p:nvPr/>
          </p:nvSpPr>
          <p:spPr>
            <a:xfrm>
              <a:off x="6179757" y="2149327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="" xmlns:a16="http://schemas.microsoft.com/office/drawing/2014/main" id="{D648DE4B-C92F-C35A-DAC8-396E781454B9}"/>
                </a:ext>
              </a:extLst>
            </p:cNvPr>
            <p:cNvSpPr/>
            <p:nvPr/>
          </p:nvSpPr>
          <p:spPr>
            <a:xfrm>
              <a:off x="6204271" y="21277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="" xmlns:a16="http://schemas.microsoft.com/office/drawing/2014/main" id="{AE15E3E1-92AA-AD06-319E-D6702E991837}"/>
                </a:ext>
              </a:extLst>
            </p:cNvPr>
            <p:cNvSpPr/>
            <p:nvPr/>
          </p:nvSpPr>
          <p:spPr>
            <a:xfrm>
              <a:off x="6231014" y="2102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="" xmlns:a16="http://schemas.microsoft.com/office/drawing/2014/main" id="{823FD160-90A9-7187-6511-218C93B54DEE}"/>
                </a:ext>
              </a:extLst>
            </p:cNvPr>
            <p:cNvSpPr/>
            <p:nvPr/>
          </p:nvSpPr>
          <p:spPr>
            <a:xfrm>
              <a:off x="6256271" y="208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="" xmlns:a16="http://schemas.microsoft.com/office/drawing/2014/main" id="{53FBEE43-DDE3-6BCA-B276-1F86D9BAAD76}"/>
                </a:ext>
              </a:extLst>
            </p:cNvPr>
            <p:cNvSpPr/>
            <p:nvPr/>
          </p:nvSpPr>
          <p:spPr>
            <a:xfrm>
              <a:off x="6287554" y="2066127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="" xmlns:a16="http://schemas.microsoft.com/office/drawing/2014/main" id="{38D1F0F6-62CE-22B1-472B-ACBF5D04DC83}"/>
                </a:ext>
              </a:extLst>
            </p:cNvPr>
            <p:cNvSpPr/>
            <p:nvPr/>
          </p:nvSpPr>
          <p:spPr>
            <a:xfrm>
              <a:off x="6314214" y="2050527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="" xmlns:a16="http://schemas.microsoft.com/office/drawing/2014/main" id="{843DB187-9DD2-B5C8-BFB9-3F4FEF0C39FA}"/>
                </a:ext>
              </a:extLst>
            </p:cNvPr>
            <p:cNvSpPr/>
            <p:nvPr/>
          </p:nvSpPr>
          <p:spPr>
            <a:xfrm>
              <a:off x="6349954" y="20364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="" xmlns:a16="http://schemas.microsoft.com/office/drawing/2014/main" id="{5E4EBD53-EECB-F443-B3A0-C45CB5F60729}"/>
                </a:ext>
              </a:extLst>
            </p:cNvPr>
            <p:cNvSpPr/>
            <p:nvPr/>
          </p:nvSpPr>
          <p:spPr>
            <a:xfrm>
              <a:off x="6381071" y="2020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="" xmlns:a16="http://schemas.microsoft.com/office/drawing/2014/main" id="{335C6AA8-F65C-EF69-5FAD-EBC56811150D}"/>
                </a:ext>
              </a:extLst>
            </p:cNvPr>
            <p:cNvSpPr/>
            <p:nvPr/>
          </p:nvSpPr>
          <p:spPr>
            <a:xfrm>
              <a:off x="6416729" y="20111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="" xmlns:a16="http://schemas.microsoft.com/office/drawing/2014/main" id="{E88B38CF-677A-0451-C6A3-BB31AC21D4E5}"/>
                </a:ext>
              </a:extLst>
            </p:cNvPr>
            <p:cNvSpPr/>
            <p:nvPr/>
          </p:nvSpPr>
          <p:spPr>
            <a:xfrm>
              <a:off x="6449414" y="200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="" xmlns:a16="http://schemas.microsoft.com/office/drawing/2014/main" id="{95609CA8-B57B-EBBD-E4BA-B3542DC106E7}"/>
                </a:ext>
              </a:extLst>
            </p:cNvPr>
            <p:cNvSpPr/>
            <p:nvPr/>
          </p:nvSpPr>
          <p:spPr>
            <a:xfrm>
              <a:off x="6485071" y="2000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="" xmlns:a16="http://schemas.microsoft.com/office/drawing/2014/main" id="{AA30A37D-C6FD-7B1E-9BCA-CEC9DE99672C}"/>
                </a:ext>
              </a:extLst>
            </p:cNvPr>
            <p:cNvSpPr/>
            <p:nvPr/>
          </p:nvSpPr>
          <p:spPr>
            <a:xfrm>
              <a:off x="6516271" y="199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="" xmlns:a16="http://schemas.microsoft.com/office/drawing/2014/main" id="{F9A61099-2678-5373-3F78-23A00055E1F1}"/>
                </a:ext>
              </a:extLst>
            </p:cNvPr>
            <p:cNvSpPr/>
            <p:nvPr/>
          </p:nvSpPr>
          <p:spPr>
            <a:xfrm>
              <a:off x="6550443" y="19992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="" xmlns:a16="http://schemas.microsoft.com/office/drawing/2014/main" id="{10F92B21-BFF5-6807-500D-B3B4DA7ABDBF}"/>
                </a:ext>
              </a:extLst>
            </p:cNvPr>
            <p:cNvSpPr/>
            <p:nvPr/>
          </p:nvSpPr>
          <p:spPr>
            <a:xfrm>
              <a:off x="6585357" y="20029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="" xmlns:a16="http://schemas.microsoft.com/office/drawing/2014/main" id="{E89C01CE-4A5D-780C-8CE4-19B67CD83A8A}"/>
                </a:ext>
              </a:extLst>
            </p:cNvPr>
            <p:cNvSpPr/>
            <p:nvPr/>
          </p:nvSpPr>
          <p:spPr>
            <a:xfrm>
              <a:off x="6622500" y="2009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="" xmlns:a16="http://schemas.microsoft.com/office/drawing/2014/main" id="{01FCE6D0-2F1F-17AB-4581-1E72770C64D2}"/>
                </a:ext>
              </a:extLst>
            </p:cNvPr>
            <p:cNvSpPr/>
            <p:nvPr/>
          </p:nvSpPr>
          <p:spPr>
            <a:xfrm>
              <a:off x="6651472" y="2019327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="" xmlns:a16="http://schemas.microsoft.com/office/drawing/2014/main" id="{53B787E0-A456-F902-7D60-4BC6AB2D0342}"/>
                </a:ext>
              </a:extLst>
            </p:cNvPr>
            <p:cNvSpPr/>
            <p:nvPr/>
          </p:nvSpPr>
          <p:spPr>
            <a:xfrm>
              <a:off x="6683414" y="2028241"/>
              <a:ext cx="10400" cy="11142"/>
            </a:xfrm>
            <a:custGeom>
              <a:avLst/>
              <a:gdLst>
                <a:gd name="connsiteX0" fmla="*/ 5200 w 10400"/>
                <a:gd name="connsiteY0" fmla="*/ 11143 h 11142"/>
                <a:gd name="connsiteX1" fmla="*/ 10400 w 10400"/>
                <a:gd name="connsiteY1" fmla="*/ 5200 h 11142"/>
                <a:gd name="connsiteX2" fmla="*/ 5200 w 10400"/>
                <a:gd name="connsiteY2" fmla="*/ 0 h 11142"/>
                <a:gd name="connsiteX3" fmla="*/ 0 w 10400"/>
                <a:gd name="connsiteY3" fmla="*/ 5200 h 11142"/>
                <a:gd name="connsiteX4" fmla="*/ 5200 w 10400"/>
                <a:gd name="connsiteY4" fmla="*/ 11143 h 1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1142">
                  <a:moveTo>
                    <a:pt x="5200" y="11143"/>
                  </a:moveTo>
                  <a:cubicBezTo>
                    <a:pt x="8189" y="10766"/>
                    <a:pt x="10424" y="8213"/>
                    <a:pt x="10400" y="5200"/>
                  </a:cubicBezTo>
                  <a:cubicBezTo>
                    <a:pt x="10076" y="2474"/>
                    <a:pt x="7926" y="324"/>
                    <a:pt x="5200" y="0"/>
                  </a:cubicBezTo>
                  <a:cubicBezTo>
                    <a:pt x="2474" y="324"/>
                    <a:pt x="324" y="2474"/>
                    <a:pt x="0" y="5200"/>
                  </a:cubicBezTo>
                  <a:cubicBezTo>
                    <a:pt x="253" y="8102"/>
                    <a:pt x="2357" y="10506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="" xmlns:a16="http://schemas.microsoft.com/office/drawing/2014/main" id="{E998F1A1-8A7B-A879-23B2-3D8B9972DFEC}"/>
                </a:ext>
              </a:extLst>
            </p:cNvPr>
            <p:cNvSpPr/>
            <p:nvPr/>
          </p:nvSpPr>
          <p:spPr>
            <a:xfrm>
              <a:off x="6716100" y="2043099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="" xmlns:a16="http://schemas.microsoft.com/office/drawing/2014/main" id="{F4E52079-A31D-8103-85BD-E952A75EED47}"/>
                </a:ext>
              </a:extLst>
            </p:cNvPr>
            <p:cNvSpPr/>
            <p:nvPr/>
          </p:nvSpPr>
          <p:spPr>
            <a:xfrm>
              <a:off x="6747300" y="20601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="" xmlns:a16="http://schemas.microsoft.com/office/drawing/2014/main" id="{480D957F-098C-47AE-B592-E51B8BF5D67D}"/>
                </a:ext>
              </a:extLst>
            </p:cNvPr>
            <p:cNvSpPr/>
            <p:nvPr/>
          </p:nvSpPr>
          <p:spPr>
            <a:xfrm>
              <a:off x="6777014" y="2081727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="" xmlns:a16="http://schemas.microsoft.com/office/drawing/2014/main" id="{FA0B7D54-3C60-1E53-CB17-3D4D8E999360}"/>
                </a:ext>
              </a:extLst>
            </p:cNvPr>
            <p:cNvSpPr/>
            <p:nvPr/>
          </p:nvSpPr>
          <p:spPr>
            <a:xfrm>
              <a:off x="6804500" y="209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="" xmlns:a16="http://schemas.microsoft.com/office/drawing/2014/main" id="{07C61692-5751-1601-ABD0-1DF8BE60A87E}"/>
                </a:ext>
              </a:extLst>
            </p:cNvPr>
            <p:cNvSpPr/>
            <p:nvPr/>
          </p:nvSpPr>
          <p:spPr>
            <a:xfrm>
              <a:off x="6830500" y="21210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="" xmlns:a16="http://schemas.microsoft.com/office/drawing/2014/main" id="{992DCD6F-1B08-8E26-8C9F-4651269CC9C7}"/>
                </a:ext>
              </a:extLst>
            </p:cNvPr>
            <p:cNvSpPr/>
            <p:nvPr/>
          </p:nvSpPr>
          <p:spPr>
            <a:xfrm>
              <a:off x="6855015" y="2149327"/>
              <a:ext cx="8171" cy="5054"/>
            </a:xfrm>
            <a:custGeom>
              <a:avLst/>
              <a:gdLst>
                <a:gd name="connsiteX0" fmla="*/ 4457 w 8171"/>
                <a:gd name="connsiteY0" fmla="*/ 4457 h 5054"/>
                <a:gd name="connsiteX1" fmla="*/ 8171 w 8171"/>
                <a:gd name="connsiteY1" fmla="*/ 4457 h 5054"/>
                <a:gd name="connsiteX2" fmla="*/ 4457 w 8171"/>
                <a:gd name="connsiteY2" fmla="*/ 0 h 5054"/>
                <a:gd name="connsiteX3" fmla="*/ 0 w 8171"/>
                <a:gd name="connsiteY3" fmla="*/ 4457 h 5054"/>
                <a:gd name="connsiteX4" fmla="*/ 4457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4457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="" xmlns:a16="http://schemas.microsoft.com/office/drawing/2014/main" id="{CBE52E36-7304-80A6-4BEC-4778D28E915E}"/>
                </a:ext>
              </a:extLst>
            </p:cNvPr>
            <p:cNvSpPr/>
            <p:nvPr/>
          </p:nvSpPr>
          <p:spPr>
            <a:xfrm>
              <a:off x="6877300" y="21716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="" xmlns:a16="http://schemas.microsoft.com/office/drawing/2014/main" id="{8C6526DD-119C-E67F-3EEE-36A66AAD2EBA}"/>
                </a:ext>
              </a:extLst>
            </p:cNvPr>
            <p:cNvSpPr/>
            <p:nvPr/>
          </p:nvSpPr>
          <p:spPr>
            <a:xfrm>
              <a:off x="6894386" y="2196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="" xmlns:a16="http://schemas.microsoft.com/office/drawing/2014/main" id="{E94D17FD-156D-26A0-B04F-59F811E1DBD9}"/>
                </a:ext>
              </a:extLst>
            </p:cNvPr>
            <p:cNvSpPr/>
            <p:nvPr/>
          </p:nvSpPr>
          <p:spPr>
            <a:xfrm>
              <a:off x="6909243" y="22213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="" xmlns:a16="http://schemas.microsoft.com/office/drawing/2014/main" id="{05DEEB25-6B39-5B19-6E94-9053C35DDB6E}"/>
                </a:ext>
              </a:extLst>
            </p:cNvPr>
            <p:cNvSpPr/>
            <p:nvPr/>
          </p:nvSpPr>
          <p:spPr>
            <a:xfrm>
              <a:off x="6924819" y="2251818"/>
              <a:ext cx="24562" cy="24562"/>
            </a:xfrm>
            <a:custGeom>
              <a:avLst/>
              <a:gdLst>
                <a:gd name="connsiteX0" fmla="*/ 11909 w 24562"/>
                <a:gd name="connsiteY0" fmla="*/ 24538 h 24562"/>
                <a:gd name="connsiteX1" fmla="*/ 24538 w 24562"/>
                <a:gd name="connsiteY1" fmla="*/ 13444 h 24562"/>
                <a:gd name="connsiteX2" fmla="*/ 24538 w 24562"/>
                <a:gd name="connsiteY2" fmla="*/ 11909 h 24562"/>
                <a:gd name="connsiteX3" fmla="*/ 12675 w 24562"/>
                <a:gd name="connsiteY3" fmla="*/ 0 h 24562"/>
                <a:gd name="connsiteX4" fmla="*/ 11909 w 24562"/>
                <a:gd name="connsiteY4" fmla="*/ 23 h 24562"/>
                <a:gd name="connsiteX5" fmla="*/ 24 w 24562"/>
                <a:gd name="connsiteY5" fmla="*/ 11909 h 24562"/>
                <a:gd name="connsiteX6" fmla="*/ 11143 w 24562"/>
                <a:gd name="connsiteY6" fmla="*/ 24514 h 24562"/>
                <a:gd name="connsiteX7" fmla="*/ 11909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1909" y="24538"/>
                  </a:moveTo>
                  <a:cubicBezTo>
                    <a:pt x="18460" y="24962"/>
                    <a:pt x="24114" y="19995"/>
                    <a:pt x="24538" y="13444"/>
                  </a:cubicBezTo>
                  <a:cubicBezTo>
                    <a:pt x="24571" y="12933"/>
                    <a:pt x="24571" y="12420"/>
                    <a:pt x="24538" y="11909"/>
                  </a:cubicBezTo>
                  <a:cubicBezTo>
                    <a:pt x="24551" y="5345"/>
                    <a:pt x="19240" y="13"/>
                    <a:pt x="12675" y="0"/>
                  </a:cubicBezTo>
                  <a:cubicBezTo>
                    <a:pt x="12420" y="0"/>
                    <a:pt x="12164" y="7"/>
                    <a:pt x="11909" y="23"/>
                  </a:cubicBezTo>
                  <a:cubicBezTo>
                    <a:pt x="5345" y="23"/>
                    <a:pt x="24" y="5345"/>
                    <a:pt x="24" y="11909"/>
                  </a:cubicBezTo>
                  <a:cubicBezTo>
                    <a:pt x="-387" y="18460"/>
                    <a:pt x="4592" y="24104"/>
                    <a:pt x="11143" y="24514"/>
                  </a:cubicBezTo>
                  <a:cubicBezTo>
                    <a:pt x="11398" y="24530"/>
                    <a:pt x="11654" y="24538"/>
                    <a:pt x="1190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="" xmlns:a16="http://schemas.microsoft.com/office/drawing/2014/main" id="{FC5B2784-7A77-7C07-6710-246A2B1A8EE6}"/>
                </a:ext>
              </a:extLst>
            </p:cNvPr>
            <p:cNvSpPr/>
            <p:nvPr/>
          </p:nvSpPr>
          <p:spPr>
            <a:xfrm>
              <a:off x="6941186" y="2286013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="" xmlns:a16="http://schemas.microsoft.com/office/drawing/2014/main" id="{81BA98AA-9469-8D65-4262-81971F6E6BB0}"/>
                </a:ext>
              </a:extLst>
            </p:cNvPr>
            <p:cNvSpPr/>
            <p:nvPr/>
          </p:nvSpPr>
          <p:spPr>
            <a:xfrm>
              <a:off x="6953815" y="23194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="" xmlns:a16="http://schemas.microsoft.com/office/drawing/2014/main" id="{A00942A3-E48E-596E-19B6-81BE6B7E1EAB}"/>
                </a:ext>
              </a:extLst>
            </p:cNvPr>
            <p:cNvSpPr/>
            <p:nvPr/>
          </p:nvSpPr>
          <p:spPr>
            <a:xfrm>
              <a:off x="6963472" y="23536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="" xmlns:a16="http://schemas.microsoft.com/office/drawing/2014/main" id="{319A18D4-4F37-3F62-9F94-AC247205D7C3}"/>
                </a:ext>
              </a:extLst>
            </p:cNvPr>
            <p:cNvSpPr/>
            <p:nvPr/>
          </p:nvSpPr>
          <p:spPr>
            <a:xfrm>
              <a:off x="6966814" y="2387692"/>
              <a:ext cx="13372" cy="13371"/>
            </a:xfrm>
            <a:custGeom>
              <a:avLst/>
              <a:gdLst>
                <a:gd name="connsiteX0" fmla="*/ 10772 w 13372"/>
                <a:gd name="connsiteY0" fmla="*/ 11978 h 13371"/>
                <a:gd name="connsiteX1" fmla="*/ 11978 w 13372"/>
                <a:gd name="connsiteY1" fmla="*/ 2600 h 13371"/>
                <a:gd name="connsiteX2" fmla="*/ 2600 w 13372"/>
                <a:gd name="connsiteY2" fmla="*/ 1394 h 13371"/>
                <a:gd name="connsiteX3" fmla="*/ 1394 w 13372"/>
                <a:gd name="connsiteY3" fmla="*/ 10772 h 13371"/>
                <a:gd name="connsiteX4" fmla="*/ 2600 w 13372"/>
                <a:gd name="connsiteY4" fmla="*/ 11978 h 13371"/>
                <a:gd name="connsiteX5" fmla="*/ 10772 w 13372"/>
                <a:gd name="connsiteY5" fmla="*/ 11978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2" h="13371">
                  <a:moveTo>
                    <a:pt x="10772" y="11978"/>
                  </a:moveTo>
                  <a:cubicBezTo>
                    <a:pt x="13695" y="9722"/>
                    <a:pt x="14235" y="5523"/>
                    <a:pt x="11978" y="2600"/>
                  </a:cubicBezTo>
                  <a:cubicBezTo>
                    <a:pt x="9722" y="-322"/>
                    <a:pt x="5523" y="-862"/>
                    <a:pt x="2600" y="1394"/>
                  </a:cubicBezTo>
                  <a:cubicBezTo>
                    <a:pt x="-322" y="3650"/>
                    <a:pt x="-863" y="7849"/>
                    <a:pt x="1394" y="10772"/>
                  </a:cubicBezTo>
                  <a:cubicBezTo>
                    <a:pt x="1743" y="11224"/>
                    <a:pt x="2148" y="11629"/>
                    <a:pt x="2600" y="11978"/>
                  </a:cubicBezTo>
                  <a:cubicBezTo>
                    <a:pt x="5007" y="13836"/>
                    <a:pt x="8365" y="13836"/>
                    <a:pt x="10772" y="119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="" xmlns:a16="http://schemas.microsoft.com/office/drawing/2014/main" id="{30EDEA35-C6A3-A3D3-F473-76CECC8C8340}"/>
                </a:ext>
              </a:extLst>
            </p:cNvPr>
            <p:cNvSpPr/>
            <p:nvPr/>
          </p:nvSpPr>
          <p:spPr>
            <a:xfrm>
              <a:off x="6977586" y="24256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="" xmlns:a16="http://schemas.microsoft.com/office/drawing/2014/main" id="{341D59AD-4E41-6D2A-BF86-9A1DBEA321B2}"/>
                </a:ext>
              </a:extLst>
            </p:cNvPr>
            <p:cNvSpPr/>
            <p:nvPr/>
          </p:nvSpPr>
          <p:spPr>
            <a:xfrm>
              <a:off x="7015843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="" xmlns:a16="http://schemas.microsoft.com/office/drawing/2014/main" id="{DD27B5E4-AFCF-D520-4CA6-B7800414C226}"/>
                </a:ext>
              </a:extLst>
            </p:cNvPr>
            <p:cNvSpPr/>
            <p:nvPr/>
          </p:nvSpPr>
          <p:spPr>
            <a:xfrm>
              <a:off x="7016215" y="2495499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="" xmlns:a16="http://schemas.microsoft.com/office/drawing/2014/main" id="{C10D6C6C-D95C-02DE-F237-20BD7EB7F4C2}"/>
                </a:ext>
              </a:extLst>
            </p:cNvPr>
            <p:cNvSpPr/>
            <p:nvPr/>
          </p:nvSpPr>
          <p:spPr>
            <a:xfrm>
              <a:off x="7013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="" xmlns:a16="http://schemas.microsoft.com/office/drawing/2014/main" id="{7B1F4929-F09F-A5B3-B1ED-27E3B12BF25B}"/>
                </a:ext>
              </a:extLst>
            </p:cNvPr>
            <p:cNvSpPr/>
            <p:nvPr/>
          </p:nvSpPr>
          <p:spPr>
            <a:xfrm>
              <a:off x="7006558" y="2563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="" xmlns:a16="http://schemas.microsoft.com/office/drawing/2014/main" id="{91A3887D-355B-6705-AE77-293BBC83AB44}"/>
                </a:ext>
              </a:extLst>
            </p:cNvPr>
            <p:cNvSpPr/>
            <p:nvPr/>
          </p:nvSpPr>
          <p:spPr>
            <a:xfrm>
              <a:off x="6998386" y="26011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="" xmlns:a16="http://schemas.microsoft.com/office/drawing/2014/main" id="{C2B75C24-5659-84C4-7774-C01791E4495E}"/>
                </a:ext>
              </a:extLst>
            </p:cNvPr>
            <p:cNvSpPr/>
            <p:nvPr/>
          </p:nvSpPr>
          <p:spPr>
            <a:xfrm>
              <a:off x="6987986" y="26344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="" xmlns:a16="http://schemas.microsoft.com/office/drawing/2014/main" id="{2632D053-9D03-A9C0-3243-55EB8E68DF08}"/>
                </a:ext>
              </a:extLst>
            </p:cNvPr>
            <p:cNvSpPr/>
            <p:nvPr/>
          </p:nvSpPr>
          <p:spPr>
            <a:xfrm>
              <a:off x="6974615" y="26626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="" xmlns:a16="http://schemas.microsoft.com/office/drawing/2014/main" id="{2C1EA4B5-1126-EA86-FFBE-F7BC95D82869}"/>
                </a:ext>
              </a:extLst>
            </p:cNvPr>
            <p:cNvSpPr/>
            <p:nvPr/>
          </p:nvSpPr>
          <p:spPr>
            <a:xfrm>
              <a:off x="6960500" y="269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="" xmlns:a16="http://schemas.microsoft.com/office/drawing/2014/main" id="{6122FAB2-0255-D963-0810-5DF55533DBF6}"/>
                </a:ext>
              </a:extLst>
            </p:cNvPr>
            <p:cNvSpPr/>
            <p:nvPr/>
          </p:nvSpPr>
          <p:spPr>
            <a:xfrm>
              <a:off x="6947129" y="2730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="" xmlns:a16="http://schemas.microsoft.com/office/drawing/2014/main" id="{824E69CF-F0F6-FB9E-4C81-486EDE1A39C6}"/>
                </a:ext>
              </a:extLst>
            </p:cNvPr>
            <p:cNvSpPr/>
            <p:nvPr/>
          </p:nvSpPr>
          <p:spPr>
            <a:xfrm>
              <a:off x="6921872" y="27599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="" xmlns:a16="http://schemas.microsoft.com/office/drawing/2014/main" id="{10B2A87A-5EFE-269A-3209-8879FD849DC1}"/>
                </a:ext>
              </a:extLst>
            </p:cNvPr>
            <p:cNvSpPr/>
            <p:nvPr/>
          </p:nvSpPr>
          <p:spPr>
            <a:xfrm>
              <a:off x="6906272" y="2787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="" xmlns:a16="http://schemas.microsoft.com/office/drawing/2014/main" id="{D0DC2F23-92C3-A3F0-DD81-3CA36ABDE6C7}"/>
                </a:ext>
              </a:extLst>
            </p:cNvPr>
            <p:cNvSpPr/>
            <p:nvPr/>
          </p:nvSpPr>
          <p:spPr>
            <a:xfrm>
              <a:off x="6881757" y="28082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="" xmlns:a16="http://schemas.microsoft.com/office/drawing/2014/main" id="{9E37B9D8-4829-2E19-32E5-27A57A3C20E9}"/>
                </a:ext>
              </a:extLst>
            </p:cNvPr>
            <p:cNvSpPr/>
            <p:nvPr/>
          </p:nvSpPr>
          <p:spPr>
            <a:xfrm>
              <a:off x="6856500" y="2832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="" xmlns:a16="http://schemas.microsoft.com/office/drawing/2014/main" id="{AA6636A4-2466-D174-5B23-B2D1E3BD7BF0}"/>
                </a:ext>
              </a:extLst>
            </p:cNvPr>
            <p:cNvSpPr/>
            <p:nvPr/>
          </p:nvSpPr>
          <p:spPr>
            <a:xfrm>
              <a:off x="6830500" y="2855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="" xmlns:a16="http://schemas.microsoft.com/office/drawing/2014/main" id="{D96734C1-9620-C436-7D3B-2D4AA7857B9F}"/>
                </a:ext>
              </a:extLst>
            </p:cNvPr>
            <p:cNvSpPr/>
            <p:nvPr/>
          </p:nvSpPr>
          <p:spPr>
            <a:xfrm>
              <a:off x="6802272" y="2875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="" xmlns:a16="http://schemas.microsoft.com/office/drawing/2014/main" id="{7D269C8B-CFA1-D892-F4DA-D8AC479723C4}"/>
                </a:ext>
              </a:extLst>
            </p:cNvPr>
            <p:cNvSpPr/>
            <p:nvPr/>
          </p:nvSpPr>
          <p:spPr>
            <a:xfrm>
              <a:off x="6775529" y="289367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="" xmlns:a16="http://schemas.microsoft.com/office/drawing/2014/main" id="{85B3ED59-E6AF-3C60-0AFA-957AEC156A0E}"/>
                </a:ext>
              </a:extLst>
            </p:cNvPr>
            <p:cNvSpPr/>
            <p:nvPr/>
          </p:nvSpPr>
          <p:spPr>
            <a:xfrm>
              <a:off x="6740614" y="2919671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="" xmlns:a16="http://schemas.microsoft.com/office/drawing/2014/main" id="{08FAB915-D577-F80C-5FC1-93BC0FB374F9}"/>
                </a:ext>
              </a:extLst>
            </p:cNvPr>
            <p:cNvSpPr/>
            <p:nvPr/>
          </p:nvSpPr>
          <p:spPr>
            <a:xfrm>
              <a:off x="6711643" y="2925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="" xmlns:a16="http://schemas.microsoft.com/office/drawing/2014/main" id="{E98CC62E-2024-A5F1-A994-326565E4B824}"/>
                </a:ext>
              </a:extLst>
            </p:cNvPr>
            <p:cNvSpPr/>
            <p:nvPr/>
          </p:nvSpPr>
          <p:spPr>
            <a:xfrm>
              <a:off x="6681186" y="294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="" xmlns:a16="http://schemas.microsoft.com/office/drawing/2014/main" id="{E2490582-C2B0-56CE-5B8E-53B355D3AA44}"/>
                </a:ext>
              </a:extLst>
            </p:cNvPr>
            <p:cNvSpPr/>
            <p:nvPr/>
          </p:nvSpPr>
          <p:spPr>
            <a:xfrm>
              <a:off x="6648500" y="2953099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="" xmlns:a16="http://schemas.microsoft.com/office/drawing/2014/main" id="{BAFB3B77-60EC-DAF6-4BA6-3FE3D8076AC7}"/>
                </a:ext>
              </a:extLst>
            </p:cNvPr>
            <p:cNvSpPr/>
            <p:nvPr/>
          </p:nvSpPr>
          <p:spPr>
            <a:xfrm>
              <a:off x="6614329" y="296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="" xmlns:a16="http://schemas.microsoft.com/office/drawing/2014/main" id="{84C23A0E-294B-334C-0EC0-FB0F3D5D0123}"/>
                </a:ext>
              </a:extLst>
            </p:cNvPr>
            <p:cNvSpPr/>
            <p:nvPr/>
          </p:nvSpPr>
          <p:spPr>
            <a:xfrm>
              <a:off x="6580157" y="2965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="" xmlns:a16="http://schemas.microsoft.com/office/drawing/2014/main" id="{E2F4D30B-9AE1-508F-4A02-6D14CAAB6C0E}"/>
                </a:ext>
              </a:extLst>
            </p:cNvPr>
            <p:cNvSpPr/>
            <p:nvPr/>
          </p:nvSpPr>
          <p:spPr>
            <a:xfrm>
              <a:off x="6545986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="" xmlns:a16="http://schemas.microsoft.com/office/drawing/2014/main" id="{86F0911C-D1D0-AD15-67E3-E0153A904900}"/>
                </a:ext>
              </a:extLst>
            </p:cNvPr>
            <p:cNvSpPr/>
            <p:nvPr/>
          </p:nvSpPr>
          <p:spPr>
            <a:xfrm>
              <a:off x="6511071" y="296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="" xmlns:a16="http://schemas.microsoft.com/office/drawing/2014/main" id="{8C2BA537-30F4-7E16-4599-A2D7DDAC9439}"/>
                </a:ext>
              </a:extLst>
            </p:cNvPr>
            <p:cNvSpPr/>
            <p:nvPr/>
          </p:nvSpPr>
          <p:spPr>
            <a:xfrm>
              <a:off x="6475827" y="29672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="" xmlns:a16="http://schemas.microsoft.com/office/drawing/2014/main" id="{B7B87159-AB7F-7F95-48D7-D9F23E2F111B}"/>
                </a:ext>
              </a:extLst>
            </p:cNvPr>
            <p:cNvSpPr/>
            <p:nvPr/>
          </p:nvSpPr>
          <p:spPr>
            <a:xfrm>
              <a:off x="6441986" y="29627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="" xmlns:a16="http://schemas.microsoft.com/office/drawing/2014/main" id="{9AE2B1CE-9A86-D854-2AC0-F76124E3374C}"/>
                </a:ext>
              </a:extLst>
            </p:cNvPr>
            <p:cNvSpPr/>
            <p:nvPr/>
          </p:nvSpPr>
          <p:spPr>
            <a:xfrm>
              <a:off x="6407814" y="2956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="" xmlns:a16="http://schemas.microsoft.com/office/drawing/2014/main" id="{350D9449-5FFC-65E0-9E20-C8DFE06D0882}"/>
                </a:ext>
              </a:extLst>
            </p:cNvPr>
            <p:cNvSpPr/>
            <p:nvPr/>
          </p:nvSpPr>
          <p:spPr>
            <a:xfrm>
              <a:off x="6375128" y="294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="" xmlns:a16="http://schemas.microsoft.com/office/drawing/2014/main" id="{E14B50B5-9D04-AAC5-E129-0A03F3800ACB}"/>
                </a:ext>
              </a:extLst>
            </p:cNvPr>
            <p:cNvSpPr/>
            <p:nvPr/>
          </p:nvSpPr>
          <p:spPr>
            <a:xfrm>
              <a:off x="6337243" y="29360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3714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="" xmlns:a16="http://schemas.microsoft.com/office/drawing/2014/main" id="{4CD635D3-D306-8189-3AD4-F3C9C7E9B922}"/>
                </a:ext>
              </a:extLst>
            </p:cNvPr>
            <p:cNvSpPr/>
            <p:nvPr/>
          </p:nvSpPr>
          <p:spPr>
            <a:xfrm>
              <a:off x="6309757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="" xmlns:a16="http://schemas.microsoft.com/office/drawing/2014/main" id="{56ECB26A-6A30-C2FB-D90F-97B52DD09670}"/>
                </a:ext>
              </a:extLst>
            </p:cNvPr>
            <p:cNvSpPr/>
            <p:nvPr/>
          </p:nvSpPr>
          <p:spPr>
            <a:xfrm>
              <a:off x="6278557" y="290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="" xmlns:a16="http://schemas.microsoft.com/office/drawing/2014/main" id="{5C051B33-F755-D5D5-1A8C-39EE744B6981}"/>
                </a:ext>
              </a:extLst>
            </p:cNvPr>
            <p:cNvSpPr/>
            <p:nvPr/>
          </p:nvSpPr>
          <p:spPr>
            <a:xfrm>
              <a:off x="6246614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="" xmlns:a16="http://schemas.microsoft.com/office/drawing/2014/main" id="{4DA10320-F7AC-C488-EFB1-061C0DC14DC0}"/>
                </a:ext>
              </a:extLst>
            </p:cNvPr>
            <p:cNvSpPr/>
            <p:nvPr/>
          </p:nvSpPr>
          <p:spPr>
            <a:xfrm>
              <a:off x="6220614" y="286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="" xmlns:a16="http://schemas.microsoft.com/office/drawing/2014/main" id="{CBBAADEB-7EA4-52D0-60BB-C18B9607CBBE}"/>
                </a:ext>
              </a:extLst>
            </p:cNvPr>
            <p:cNvSpPr/>
            <p:nvPr/>
          </p:nvSpPr>
          <p:spPr>
            <a:xfrm>
              <a:off x="6190900" y="2843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="" xmlns:a16="http://schemas.microsoft.com/office/drawing/2014/main" id="{9F650A9A-F120-43FE-9144-63D9F5FFE475}"/>
                </a:ext>
              </a:extLst>
            </p:cNvPr>
            <p:cNvSpPr/>
            <p:nvPr/>
          </p:nvSpPr>
          <p:spPr>
            <a:xfrm>
              <a:off x="6167871" y="28208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="" xmlns:a16="http://schemas.microsoft.com/office/drawing/2014/main" id="{B57162A0-1F7A-F916-30F3-87066A0A961F}"/>
                </a:ext>
              </a:extLst>
            </p:cNvPr>
            <p:cNvSpPr/>
            <p:nvPr/>
          </p:nvSpPr>
          <p:spPr>
            <a:xfrm>
              <a:off x="6144100" y="27956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="" xmlns:a16="http://schemas.microsoft.com/office/drawing/2014/main" id="{C391B72A-5D3E-A943-ED21-993621B2D44B}"/>
                </a:ext>
              </a:extLst>
            </p:cNvPr>
            <p:cNvSpPr/>
            <p:nvPr/>
          </p:nvSpPr>
          <p:spPr>
            <a:xfrm>
              <a:off x="6121154" y="2765156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="" xmlns:a16="http://schemas.microsoft.com/office/drawing/2014/main" id="{3FA03A9B-670A-49CE-F7CD-A40DAAC06011}"/>
                </a:ext>
              </a:extLst>
            </p:cNvPr>
            <p:cNvSpPr/>
            <p:nvPr/>
          </p:nvSpPr>
          <p:spPr>
            <a:xfrm>
              <a:off x="6101757" y="2739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="" xmlns:a16="http://schemas.microsoft.com/office/drawing/2014/main" id="{7C9E7407-8C6F-4C87-3883-350F27C0AA90}"/>
                </a:ext>
              </a:extLst>
            </p:cNvPr>
            <p:cNvSpPr/>
            <p:nvPr/>
          </p:nvSpPr>
          <p:spPr>
            <a:xfrm>
              <a:off x="6080214" y="2713156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="" xmlns:a16="http://schemas.microsoft.com/office/drawing/2014/main" id="{D0C0A1F8-0600-6CD5-B886-BFBBED59AFD6}"/>
                </a:ext>
              </a:extLst>
            </p:cNvPr>
            <p:cNvSpPr/>
            <p:nvPr/>
          </p:nvSpPr>
          <p:spPr>
            <a:xfrm>
              <a:off x="6067585" y="26826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0 h 3714"/>
                <a:gd name="connsiteX2" fmla="*/ 0 w 74285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="" xmlns:a16="http://schemas.microsoft.com/office/drawing/2014/main" id="{1F95FA5F-2BBA-77C0-97B1-47B455A54A3C}"/>
                </a:ext>
              </a:extLst>
            </p:cNvPr>
            <p:cNvSpPr/>
            <p:nvPr/>
          </p:nvSpPr>
          <p:spPr>
            <a:xfrm>
              <a:off x="6048271" y="2645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="" xmlns:a16="http://schemas.microsoft.com/office/drawing/2014/main" id="{355DFC41-68D7-72A0-536A-C4C4877FC8F2}"/>
                </a:ext>
              </a:extLst>
            </p:cNvPr>
            <p:cNvSpPr/>
            <p:nvPr/>
          </p:nvSpPr>
          <p:spPr>
            <a:xfrm>
              <a:off x="6036385" y="2616585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="" xmlns:a16="http://schemas.microsoft.com/office/drawing/2014/main" id="{B131F018-808A-D163-837A-5B6999B21CBA}"/>
                </a:ext>
              </a:extLst>
            </p:cNvPr>
            <p:cNvSpPr/>
            <p:nvPr/>
          </p:nvSpPr>
          <p:spPr>
            <a:xfrm>
              <a:off x="6028214" y="2580928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="" xmlns:a16="http://schemas.microsoft.com/office/drawing/2014/main" id="{48CBE70B-F279-F806-B19D-A6CB29A237B9}"/>
                </a:ext>
              </a:extLst>
            </p:cNvPr>
            <p:cNvSpPr/>
            <p:nvPr/>
          </p:nvSpPr>
          <p:spPr>
            <a:xfrm>
              <a:off x="6025243" y="25493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="" xmlns:a16="http://schemas.microsoft.com/office/drawing/2014/main" id="{1B4A23A7-8210-F8C6-4A45-833D5700DA5F}"/>
                </a:ext>
              </a:extLst>
            </p:cNvPr>
            <p:cNvSpPr/>
            <p:nvPr/>
          </p:nvSpPr>
          <p:spPr>
            <a:xfrm>
              <a:off x="6016328" y="2512585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="" xmlns:a16="http://schemas.microsoft.com/office/drawing/2014/main" id="{41B8E823-BE99-4E12-7D24-BD4B80D9A2AE}"/>
                </a:ext>
              </a:extLst>
            </p:cNvPr>
            <p:cNvSpPr/>
            <p:nvPr/>
          </p:nvSpPr>
          <p:spPr>
            <a:xfrm>
              <a:off x="6013357" y="2477670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6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="" xmlns:a16="http://schemas.microsoft.com/office/drawing/2014/main" id="{055E9696-C8CB-45BC-E1F4-BF89D6695D09}"/>
                </a:ext>
              </a:extLst>
            </p:cNvPr>
            <p:cNvSpPr/>
            <p:nvPr/>
          </p:nvSpPr>
          <p:spPr>
            <a:xfrm>
              <a:off x="6017217" y="2447213"/>
              <a:ext cx="5054" cy="5054"/>
            </a:xfrm>
            <a:custGeom>
              <a:avLst/>
              <a:gdLst>
                <a:gd name="connsiteX0" fmla="*/ 597 w 5054"/>
                <a:gd name="connsiteY0" fmla="*/ 4457 h 5054"/>
                <a:gd name="connsiteX1" fmla="*/ 5054 w 5054"/>
                <a:gd name="connsiteY1" fmla="*/ 4457 h 5054"/>
                <a:gd name="connsiteX2" fmla="*/ 597 w 5054"/>
                <a:gd name="connsiteY2" fmla="*/ 0 h 5054"/>
                <a:gd name="connsiteX3" fmla="*/ 597 w 5054"/>
                <a:gd name="connsiteY3" fmla="*/ 4457 h 5054"/>
                <a:gd name="connsiteX4" fmla="*/ 59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4457"/>
                  </a:moveTo>
                  <a:cubicBezTo>
                    <a:pt x="1976" y="5253"/>
                    <a:pt x="3675" y="5253"/>
                    <a:pt x="5054" y="4457"/>
                  </a:cubicBezTo>
                  <a:cubicBezTo>
                    <a:pt x="5054" y="1996"/>
                    <a:pt x="3059" y="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lnTo>
                    <a:pt x="597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="" xmlns:a16="http://schemas.microsoft.com/office/drawing/2014/main" id="{C8505AC8-7419-D9DD-992E-77A634BAB040}"/>
                </a:ext>
              </a:extLst>
            </p:cNvPr>
            <p:cNvSpPr/>
            <p:nvPr/>
          </p:nvSpPr>
          <p:spPr>
            <a:xfrm>
              <a:off x="6015585" y="2407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="" xmlns:a16="http://schemas.microsoft.com/office/drawing/2014/main" id="{52442768-9AEA-7D47-E394-BB39D7002EC0}"/>
                </a:ext>
              </a:extLst>
            </p:cNvPr>
            <p:cNvSpPr/>
            <p:nvPr/>
          </p:nvSpPr>
          <p:spPr>
            <a:xfrm>
              <a:off x="6018557" y="237218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="" xmlns:a16="http://schemas.microsoft.com/office/drawing/2014/main" id="{3242783F-D1F6-EC65-3D73-4AAB28EF9D27}"/>
                </a:ext>
              </a:extLst>
            </p:cNvPr>
            <p:cNvSpPr/>
            <p:nvPr/>
          </p:nvSpPr>
          <p:spPr>
            <a:xfrm>
              <a:off x="6023757" y="2335784"/>
              <a:ext cx="17119" cy="17828"/>
            </a:xfrm>
            <a:custGeom>
              <a:avLst/>
              <a:gdLst>
                <a:gd name="connsiteX0" fmla="*/ 8914 w 17119"/>
                <a:gd name="connsiteY0" fmla="*/ 17829 h 17828"/>
                <a:gd name="connsiteX1" fmla="*/ 17119 w 17119"/>
                <a:gd name="connsiteY1" fmla="*/ 9691 h 17828"/>
                <a:gd name="connsiteX2" fmla="*/ 17086 w 17119"/>
                <a:gd name="connsiteY2" fmla="*/ 8914 h 17828"/>
                <a:gd name="connsiteX3" fmla="*/ 8914 w 17119"/>
                <a:gd name="connsiteY3" fmla="*/ 0 h 17828"/>
                <a:gd name="connsiteX4" fmla="*/ 0 w 17119"/>
                <a:gd name="connsiteY4" fmla="*/ 8914 h 17828"/>
                <a:gd name="connsiteX5" fmla="*/ 8914 w 17119"/>
                <a:gd name="connsiteY5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828">
                  <a:moveTo>
                    <a:pt x="8914" y="17829"/>
                  </a:moveTo>
                  <a:cubicBezTo>
                    <a:pt x="13427" y="17847"/>
                    <a:pt x="17101" y="14204"/>
                    <a:pt x="17119" y="9691"/>
                  </a:cubicBezTo>
                  <a:cubicBezTo>
                    <a:pt x="17121" y="9432"/>
                    <a:pt x="17109" y="9173"/>
                    <a:pt x="17086" y="8914"/>
                  </a:cubicBezTo>
                  <a:cubicBezTo>
                    <a:pt x="17102" y="4267"/>
                    <a:pt x="13545" y="387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="" xmlns:a16="http://schemas.microsoft.com/office/drawing/2014/main" id="{66A1864F-67C7-9283-3959-B148B29BEE5A}"/>
                </a:ext>
              </a:extLst>
            </p:cNvPr>
            <p:cNvSpPr/>
            <p:nvPr/>
          </p:nvSpPr>
          <p:spPr>
            <a:xfrm>
              <a:off x="6030443" y="2302356"/>
              <a:ext cx="23028" cy="23028"/>
            </a:xfrm>
            <a:custGeom>
              <a:avLst/>
              <a:gdLst>
                <a:gd name="connsiteX0" fmla="*/ 11143 w 23028"/>
                <a:gd name="connsiteY0" fmla="*/ 23029 h 23028"/>
                <a:gd name="connsiteX1" fmla="*/ 23029 w 23028"/>
                <a:gd name="connsiteY1" fmla="*/ 11143 h 23028"/>
                <a:gd name="connsiteX2" fmla="*/ 11143 w 23028"/>
                <a:gd name="connsiteY2" fmla="*/ 0 h 23028"/>
                <a:gd name="connsiteX3" fmla="*/ 0 w 23028"/>
                <a:gd name="connsiteY3" fmla="*/ 11143 h 23028"/>
                <a:gd name="connsiteX4" fmla="*/ 11143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143" y="23029"/>
                  </a:moveTo>
                  <a:cubicBezTo>
                    <a:pt x="17707" y="23029"/>
                    <a:pt x="23029" y="17707"/>
                    <a:pt x="23029" y="11143"/>
                  </a:cubicBezTo>
                  <a:cubicBezTo>
                    <a:pt x="22636" y="4870"/>
                    <a:pt x="17428" y="-1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-12" y="17428"/>
                    <a:pt x="4870" y="22636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="" xmlns:a16="http://schemas.microsoft.com/office/drawing/2014/main" id="{5871C786-BEAD-65F4-F150-C3A959E41B9C}"/>
                </a:ext>
              </a:extLst>
            </p:cNvPr>
            <p:cNvSpPr/>
            <p:nvPr/>
          </p:nvSpPr>
          <p:spPr>
            <a:xfrm>
              <a:off x="6042328" y="2268184"/>
              <a:ext cx="22285" cy="21542"/>
            </a:xfrm>
            <a:custGeom>
              <a:avLst/>
              <a:gdLst>
                <a:gd name="connsiteX0" fmla="*/ 11143 w 22285"/>
                <a:gd name="connsiteY0" fmla="*/ 21543 h 21542"/>
                <a:gd name="connsiteX1" fmla="*/ 22286 w 22285"/>
                <a:gd name="connsiteY1" fmla="*/ 11143 h 21542"/>
                <a:gd name="connsiteX2" fmla="*/ 11143 w 22285"/>
                <a:gd name="connsiteY2" fmla="*/ 0 h 21542"/>
                <a:gd name="connsiteX3" fmla="*/ 0 w 22285"/>
                <a:gd name="connsiteY3" fmla="*/ 11143 h 21542"/>
                <a:gd name="connsiteX4" fmla="*/ 11143 w 22285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1542">
                  <a:moveTo>
                    <a:pt x="11143" y="21543"/>
                  </a:moveTo>
                  <a:cubicBezTo>
                    <a:pt x="17018" y="21556"/>
                    <a:pt x="21894" y="17005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="" xmlns:a16="http://schemas.microsoft.com/office/drawing/2014/main" id="{10424288-1F32-0E21-1A68-9804B4B4CE09}"/>
                </a:ext>
              </a:extLst>
            </p:cNvPr>
            <p:cNvSpPr/>
            <p:nvPr/>
          </p:nvSpPr>
          <p:spPr>
            <a:xfrm>
              <a:off x="6056507" y="2237006"/>
              <a:ext cx="20800" cy="20800"/>
            </a:xfrm>
            <a:custGeom>
              <a:avLst/>
              <a:gdLst>
                <a:gd name="connsiteX0" fmla="*/ 11078 w 20800"/>
                <a:gd name="connsiteY0" fmla="*/ 20778 h 20800"/>
                <a:gd name="connsiteX1" fmla="*/ 20778 w 20800"/>
                <a:gd name="connsiteY1" fmla="*/ 9723 h 20800"/>
                <a:gd name="connsiteX2" fmla="*/ 9723 w 20800"/>
                <a:gd name="connsiteY2" fmla="*/ 22 h 20800"/>
                <a:gd name="connsiteX3" fmla="*/ 22 w 20800"/>
                <a:gd name="connsiteY3" fmla="*/ 11078 h 20800"/>
                <a:gd name="connsiteX4" fmla="*/ 678 w 20800"/>
                <a:gd name="connsiteY4" fmla="*/ 14093 h 20800"/>
                <a:gd name="connsiteX5" fmla="*/ 11078 w 20800"/>
                <a:gd name="connsiteY5" fmla="*/ 20778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800">
                  <a:moveTo>
                    <a:pt x="11078" y="20778"/>
                  </a:moveTo>
                  <a:cubicBezTo>
                    <a:pt x="16809" y="20404"/>
                    <a:pt x="21152" y="15455"/>
                    <a:pt x="20778" y="9723"/>
                  </a:cubicBezTo>
                  <a:cubicBezTo>
                    <a:pt x="20404" y="3991"/>
                    <a:pt x="15455" y="-352"/>
                    <a:pt x="9723" y="22"/>
                  </a:cubicBezTo>
                  <a:cubicBezTo>
                    <a:pt x="3991" y="397"/>
                    <a:pt x="-352" y="5346"/>
                    <a:pt x="22" y="11078"/>
                  </a:cubicBezTo>
                  <a:cubicBezTo>
                    <a:pt x="90" y="12110"/>
                    <a:pt x="311" y="13126"/>
                    <a:pt x="678" y="14093"/>
                  </a:cubicBezTo>
                  <a:cubicBezTo>
                    <a:pt x="2300" y="18364"/>
                    <a:pt x="6519" y="21076"/>
                    <a:pt x="11078" y="2077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="" xmlns:a16="http://schemas.microsoft.com/office/drawing/2014/main" id="{9A5FA77A-06EA-EF62-E801-7E0AFAF2FEB7}"/>
                </a:ext>
              </a:extLst>
            </p:cNvPr>
            <p:cNvSpPr/>
            <p:nvPr/>
          </p:nvSpPr>
          <p:spPr>
            <a:xfrm>
              <a:off x="6075014" y="2208013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="" xmlns:a16="http://schemas.microsoft.com/office/drawing/2014/main" id="{6F04AAC6-C301-98E7-203D-A4BFF896A620}"/>
                </a:ext>
              </a:extLst>
            </p:cNvPr>
            <p:cNvSpPr/>
            <p:nvPr/>
          </p:nvSpPr>
          <p:spPr>
            <a:xfrm>
              <a:off x="6096557" y="2182013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="" xmlns:a16="http://schemas.microsoft.com/office/drawing/2014/main" id="{C11D0F93-1AF5-52AA-609A-1DC0CF51CD96}"/>
                </a:ext>
              </a:extLst>
            </p:cNvPr>
            <p:cNvSpPr/>
            <p:nvPr/>
          </p:nvSpPr>
          <p:spPr>
            <a:xfrm>
              <a:off x="6117357" y="2154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="" xmlns:a16="http://schemas.microsoft.com/office/drawing/2014/main" id="{14AB938A-995E-EFA3-1F52-8B973086D8A3}"/>
                </a:ext>
              </a:extLst>
            </p:cNvPr>
            <p:cNvSpPr/>
            <p:nvPr/>
          </p:nvSpPr>
          <p:spPr>
            <a:xfrm>
              <a:off x="6140385" y="2128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="" xmlns:a16="http://schemas.microsoft.com/office/drawing/2014/main" id="{7371CA07-8709-9C08-0B3C-F1829BA6601E}"/>
                </a:ext>
              </a:extLst>
            </p:cNvPr>
            <p:cNvSpPr/>
            <p:nvPr/>
          </p:nvSpPr>
          <p:spPr>
            <a:xfrm>
              <a:off x="6167871" y="21040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="" xmlns:a16="http://schemas.microsoft.com/office/drawing/2014/main" id="{12776646-805F-A010-D07A-27B99987D69A}"/>
                </a:ext>
              </a:extLst>
            </p:cNvPr>
            <p:cNvSpPr/>
            <p:nvPr/>
          </p:nvSpPr>
          <p:spPr>
            <a:xfrm>
              <a:off x="6190900" y="208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="" xmlns:a16="http://schemas.microsoft.com/office/drawing/2014/main" id="{C63069A1-CCF1-D873-D585-E4E72CAA641A}"/>
                </a:ext>
              </a:extLst>
            </p:cNvPr>
            <p:cNvSpPr/>
            <p:nvPr/>
          </p:nvSpPr>
          <p:spPr>
            <a:xfrm>
              <a:off x="6220614" y="2064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="" xmlns:a16="http://schemas.microsoft.com/office/drawing/2014/main" id="{AEFACDE9-FB54-56D5-23C7-0D0004476F14}"/>
                </a:ext>
              </a:extLst>
            </p:cNvPr>
            <p:cNvSpPr/>
            <p:nvPr/>
          </p:nvSpPr>
          <p:spPr>
            <a:xfrm>
              <a:off x="6248843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="" xmlns:a16="http://schemas.microsoft.com/office/drawing/2014/main" id="{D9F46AE7-73A0-4AD8-1784-A1A33C8AC97E}"/>
                </a:ext>
              </a:extLst>
            </p:cNvPr>
            <p:cNvSpPr/>
            <p:nvPr/>
          </p:nvSpPr>
          <p:spPr>
            <a:xfrm>
              <a:off x="6277897" y="20282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="" xmlns:a16="http://schemas.microsoft.com/office/drawing/2014/main" id="{E55EA787-0190-A89E-6BD8-FD4216463214}"/>
                </a:ext>
              </a:extLst>
            </p:cNvPr>
            <p:cNvSpPr/>
            <p:nvPr/>
          </p:nvSpPr>
          <p:spPr>
            <a:xfrm>
              <a:off x="6309757" y="2011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="" xmlns:a16="http://schemas.microsoft.com/office/drawing/2014/main" id="{390367D9-091B-59BA-7FA0-7C1823C44E67}"/>
                </a:ext>
              </a:extLst>
            </p:cNvPr>
            <p:cNvSpPr/>
            <p:nvPr/>
          </p:nvSpPr>
          <p:spPr>
            <a:xfrm>
              <a:off x="6341700" y="199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="" xmlns:a16="http://schemas.microsoft.com/office/drawing/2014/main" id="{5E7B12DE-99D6-B0E4-3555-822FC0276FC6}"/>
                </a:ext>
              </a:extLst>
            </p:cNvPr>
            <p:cNvSpPr/>
            <p:nvPr/>
          </p:nvSpPr>
          <p:spPr>
            <a:xfrm>
              <a:off x="6375128" y="1987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="" xmlns:a16="http://schemas.microsoft.com/office/drawing/2014/main" id="{DE801296-5FC7-DF04-CDE5-2165AF67D4F2}"/>
                </a:ext>
              </a:extLst>
            </p:cNvPr>
            <p:cNvSpPr/>
            <p:nvPr/>
          </p:nvSpPr>
          <p:spPr>
            <a:xfrm>
              <a:off x="6407154" y="1978470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="" xmlns:a16="http://schemas.microsoft.com/office/drawing/2014/main" id="{4AA88B99-4BCF-128B-F0F5-67BEE26299D8}"/>
                </a:ext>
              </a:extLst>
            </p:cNvPr>
            <p:cNvSpPr/>
            <p:nvPr/>
          </p:nvSpPr>
          <p:spPr>
            <a:xfrm>
              <a:off x="6439757" y="19673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="" xmlns:a16="http://schemas.microsoft.com/office/drawing/2014/main" id="{3AC3DB4E-ECD9-DEC8-F68A-109193081124}"/>
                </a:ext>
              </a:extLst>
            </p:cNvPr>
            <p:cNvSpPr/>
            <p:nvPr/>
          </p:nvSpPr>
          <p:spPr>
            <a:xfrm>
              <a:off x="6476157" y="1967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="" xmlns:a16="http://schemas.microsoft.com/office/drawing/2014/main" id="{CE1B3FB2-38B4-B9A3-CB8E-9F6EA73D4DE9}"/>
                </a:ext>
              </a:extLst>
            </p:cNvPr>
            <p:cNvSpPr/>
            <p:nvPr/>
          </p:nvSpPr>
          <p:spPr>
            <a:xfrm>
              <a:off x="6511071" y="196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="" xmlns:a16="http://schemas.microsoft.com/office/drawing/2014/main" id="{A85DF78C-47E3-B19C-D1E1-0A5EE22FD4B8}"/>
                </a:ext>
              </a:extLst>
            </p:cNvPr>
            <p:cNvSpPr/>
            <p:nvPr/>
          </p:nvSpPr>
          <p:spPr>
            <a:xfrm>
              <a:off x="6545986" y="1966584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="" xmlns:a16="http://schemas.microsoft.com/office/drawing/2014/main" id="{257E5009-8A57-805A-B769-85726DB96C9A}"/>
                </a:ext>
              </a:extLst>
            </p:cNvPr>
            <p:cNvSpPr/>
            <p:nvPr/>
          </p:nvSpPr>
          <p:spPr>
            <a:xfrm>
              <a:off x="6574214" y="1969556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="" xmlns:a16="http://schemas.microsoft.com/office/drawing/2014/main" id="{A90328B3-3847-96CB-639A-178465859300}"/>
                </a:ext>
              </a:extLst>
            </p:cNvPr>
            <p:cNvSpPr/>
            <p:nvPr/>
          </p:nvSpPr>
          <p:spPr>
            <a:xfrm>
              <a:off x="6610614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="" xmlns:a16="http://schemas.microsoft.com/office/drawing/2014/main" id="{04399877-BEF2-28A3-FFFA-CA0B76F230E5}"/>
                </a:ext>
              </a:extLst>
            </p:cNvPr>
            <p:cNvSpPr/>
            <p:nvPr/>
          </p:nvSpPr>
          <p:spPr>
            <a:xfrm>
              <a:off x="6644043" y="197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="" xmlns:a16="http://schemas.microsoft.com/office/drawing/2014/main" id="{86C96ABF-0365-6D2D-6789-79C4410F413E}"/>
                </a:ext>
              </a:extLst>
            </p:cNvPr>
            <p:cNvSpPr/>
            <p:nvPr/>
          </p:nvSpPr>
          <p:spPr>
            <a:xfrm>
              <a:off x="6676729" y="1985155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="" xmlns:a16="http://schemas.microsoft.com/office/drawing/2014/main" id="{55B89939-857E-2C43-C126-65BD01C9D2BA}"/>
                </a:ext>
              </a:extLst>
            </p:cNvPr>
            <p:cNvSpPr/>
            <p:nvPr/>
          </p:nvSpPr>
          <p:spPr>
            <a:xfrm>
              <a:off x="6708672" y="199704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="" xmlns:a16="http://schemas.microsoft.com/office/drawing/2014/main" id="{70685978-8533-75F1-823C-3312D0B26F90}"/>
                </a:ext>
              </a:extLst>
            </p:cNvPr>
            <p:cNvSpPr/>
            <p:nvPr/>
          </p:nvSpPr>
          <p:spPr>
            <a:xfrm>
              <a:off x="6741357" y="2012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="" xmlns:a16="http://schemas.microsoft.com/office/drawing/2014/main" id="{A572DA73-388A-558C-1EA6-6E134EE4E7A6}"/>
                </a:ext>
              </a:extLst>
            </p:cNvPr>
            <p:cNvSpPr/>
            <p:nvPr/>
          </p:nvSpPr>
          <p:spPr>
            <a:xfrm>
              <a:off x="6775529" y="20304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="" xmlns:a16="http://schemas.microsoft.com/office/drawing/2014/main" id="{F9F95513-BBCF-7DF9-AE91-A59D5BA58286}"/>
                </a:ext>
              </a:extLst>
            </p:cNvPr>
            <p:cNvSpPr/>
            <p:nvPr/>
          </p:nvSpPr>
          <p:spPr>
            <a:xfrm>
              <a:off x="6804500" y="2049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="" xmlns:a16="http://schemas.microsoft.com/office/drawing/2014/main" id="{7B748101-4F45-582F-5422-BAAE142E8DA4}"/>
                </a:ext>
              </a:extLst>
            </p:cNvPr>
            <p:cNvSpPr/>
            <p:nvPr/>
          </p:nvSpPr>
          <p:spPr>
            <a:xfrm>
              <a:off x="6828272" y="2068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="" xmlns:a16="http://schemas.microsoft.com/office/drawing/2014/main" id="{4AE67BBD-F796-361D-FFD7-5752FBE5CAAB}"/>
                </a:ext>
              </a:extLst>
            </p:cNvPr>
            <p:cNvSpPr/>
            <p:nvPr/>
          </p:nvSpPr>
          <p:spPr>
            <a:xfrm>
              <a:off x="6854272" y="20936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="" xmlns:a16="http://schemas.microsoft.com/office/drawing/2014/main" id="{1222EA41-9D02-59F2-F0E7-64AA3BCB4990}"/>
                </a:ext>
              </a:extLst>
            </p:cNvPr>
            <p:cNvSpPr/>
            <p:nvPr/>
          </p:nvSpPr>
          <p:spPr>
            <a:xfrm>
              <a:off x="6879529" y="21151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="" xmlns:a16="http://schemas.microsoft.com/office/drawing/2014/main" id="{4BA5FEEA-F793-3F23-76BA-98DB047E80CE}"/>
                </a:ext>
              </a:extLst>
            </p:cNvPr>
            <p:cNvSpPr/>
            <p:nvPr/>
          </p:nvSpPr>
          <p:spPr>
            <a:xfrm>
              <a:off x="6901815" y="2141156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="" xmlns:a16="http://schemas.microsoft.com/office/drawing/2014/main" id="{DEC9E0D1-1B01-2FEA-BE86-9DBFD1FC250B}"/>
                </a:ext>
              </a:extLst>
            </p:cNvPr>
            <p:cNvSpPr/>
            <p:nvPr/>
          </p:nvSpPr>
          <p:spPr>
            <a:xfrm>
              <a:off x="6921129" y="21634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="" xmlns:a16="http://schemas.microsoft.com/office/drawing/2014/main" id="{A99656E8-6F96-26FE-C6C0-1273AD2A6E1E}"/>
                </a:ext>
              </a:extLst>
            </p:cNvPr>
            <p:cNvSpPr/>
            <p:nvPr/>
          </p:nvSpPr>
          <p:spPr>
            <a:xfrm>
              <a:off x="6933130" y="2190553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399" y="5030"/>
                    <a:pt x="19742" y="374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2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="" xmlns:a16="http://schemas.microsoft.com/office/drawing/2014/main" id="{34DEBA06-AD8C-AB1C-4157-5772D5CAE637}"/>
                </a:ext>
              </a:extLst>
            </p:cNvPr>
            <p:cNvSpPr/>
            <p:nvPr/>
          </p:nvSpPr>
          <p:spPr>
            <a:xfrm>
              <a:off x="6952329" y="22198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="" xmlns:a16="http://schemas.microsoft.com/office/drawing/2014/main" id="{E0B96009-D9AB-02B2-EFFB-55A9F4C1CF5D}"/>
                </a:ext>
              </a:extLst>
            </p:cNvPr>
            <p:cNvSpPr/>
            <p:nvPr/>
          </p:nvSpPr>
          <p:spPr>
            <a:xfrm>
              <a:off x="6967929" y="2251842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="" xmlns:a16="http://schemas.microsoft.com/office/drawing/2014/main" id="{02373625-2EC8-6C70-3C16-D7C28D5A598B}"/>
                </a:ext>
              </a:extLst>
            </p:cNvPr>
            <p:cNvSpPr/>
            <p:nvPr/>
          </p:nvSpPr>
          <p:spPr>
            <a:xfrm>
              <a:off x="6982754" y="2285982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="" xmlns:a16="http://schemas.microsoft.com/office/drawing/2014/main" id="{64971ADE-00C6-FBA8-05AB-0C47D4B918A0}"/>
                </a:ext>
              </a:extLst>
            </p:cNvPr>
            <p:cNvSpPr/>
            <p:nvPr/>
          </p:nvSpPr>
          <p:spPr>
            <a:xfrm>
              <a:off x="6995415" y="2320927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="" xmlns:a16="http://schemas.microsoft.com/office/drawing/2014/main" id="{67C50F04-0231-CB39-EFCD-750363B304AF}"/>
                </a:ext>
              </a:extLst>
            </p:cNvPr>
            <p:cNvSpPr/>
            <p:nvPr/>
          </p:nvSpPr>
          <p:spPr>
            <a:xfrm>
              <a:off x="7005815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="" xmlns:a16="http://schemas.microsoft.com/office/drawing/2014/main" id="{FEB16BBC-B12C-CE51-8396-1D8B65C5F36D}"/>
                </a:ext>
              </a:extLst>
            </p:cNvPr>
            <p:cNvSpPr/>
            <p:nvPr/>
          </p:nvSpPr>
          <p:spPr>
            <a:xfrm>
              <a:off x="7013243" y="2392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="" xmlns:a16="http://schemas.microsoft.com/office/drawing/2014/main" id="{75C258E7-BBBF-5759-0DE4-5C8C2C080C3F}"/>
                </a:ext>
              </a:extLst>
            </p:cNvPr>
            <p:cNvSpPr/>
            <p:nvPr/>
          </p:nvSpPr>
          <p:spPr>
            <a:xfrm>
              <a:off x="7016957" y="24264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="" xmlns:a16="http://schemas.microsoft.com/office/drawing/2014/main" id="{A9C95785-17E2-451F-36C6-D50178BA757B}"/>
                </a:ext>
              </a:extLst>
            </p:cNvPr>
            <p:cNvSpPr/>
            <p:nvPr/>
          </p:nvSpPr>
          <p:spPr>
            <a:xfrm>
              <a:off x="7060043" y="24613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="" xmlns:a16="http://schemas.microsoft.com/office/drawing/2014/main" id="{C44B6754-22E6-54CD-F0AE-AC7A23662329}"/>
                </a:ext>
              </a:extLst>
            </p:cNvPr>
            <p:cNvSpPr/>
            <p:nvPr/>
          </p:nvSpPr>
          <p:spPr>
            <a:xfrm>
              <a:off x="7055586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="" xmlns:a16="http://schemas.microsoft.com/office/drawing/2014/main" id="{44209BC9-CC6A-1F2C-4083-F68630008083}"/>
                </a:ext>
              </a:extLst>
            </p:cNvPr>
            <p:cNvSpPr/>
            <p:nvPr/>
          </p:nvSpPr>
          <p:spPr>
            <a:xfrm>
              <a:off x="7051871" y="25304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="" xmlns:a16="http://schemas.microsoft.com/office/drawing/2014/main" id="{C683DF80-8AB5-A48B-0A2E-45B8B38B8834}"/>
                </a:ext>
              </a:extLst>
            </p:cNvPr>
            <p:cNvSpPr/>
            <p:nvPr/>
          </p:nvSpPr>
          <p:spPr>
            <a:xfrm>
              <a:off x="7046672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="" xmlns:a16="http://schemas.microsoft.com/office/drawing/2014/main" id="{02BF941A-4BA9-F855-E7B6-2F1E6DB61B53}"/>
                </a:ext>
              </a:extLst>
            </p:cNvPr>
            <p:cNvSpPr/>
            <p:nvPr/>
          </p:nvSpPr>
          <p:spPr>
            <a:xfrm>
              <a:off x="7039932" y="2597323"/>
              <a:ext cx="8914" cy="8915"/>
            </a:xfrm>
            <a:custGeom>
              <a:avLst/>
              <a:gdLst>
                <a:gd name="connsiteX0" fmla="*/ 3768 w 8914"/>
                <a:gd name="connsiteY0" fmla="*/ 8861 h 8915"/>
                <a:gd name="connsiteX1" fmla="*/ 8861 w 8914"/>
                <a:gd name="connsiteY1" fmla="*/ 5147 h 8915"/>
                <a:gd name="connsiteX2" fmla="*/ 5146 w 8914"/>
                <a:gd name="connsiteY2" fmla="*/ 54 h 8915"/>
                <a:gd name="connsiteX3" fmla="*/ 54 w 8914"/>
                <a:gd name="connsiteY3" fmla="*/ 3769 h 8915"/>
                <a:gd name="connsiteX4" fmla="*/ 54 w 8914"/>
                <a:gd name="connsiteY4" fmla="*/ 5147 h 8915"/>
                <a:gd name="connsiteX5" fmla="*/ 3768 w 8914"/>
                <a:gd name="connsiteY5" fmla="*/ 8861 h 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5">
                  <a:moveTo>
                    <a:pt x="3768" y="8861"/>
                  </a:moveTo>
                  <a:cubicBezTo>
                    <a:pt x="6200" y="9242"/>
                    <a:pt x="8480" y="7579"/>
                    <a:pt x="8861" y="5147"/>
                  </a:cubicBezTo>
                  <a:cubicBezTo>
                    <a:pt x="9241" y="2715"/>
                    <a:pt x="7578" y="435"/>
                    <a:pt x="5146" y="54"/>
                  </a:cubicBezTo>
                  <a:cubicBezTo>
                    <a:pt x="2714" y="-326"/>
                    <a:pt x="434" y="1337"/>
                    <a:pt x="54" y="3769"/>
                  </a:cubicBezTo>
                  <a:cubicBezTo>
                    <a:pt x="-18" y="4225"/>
                    <a:pt x="-18" y="4690"/>
                    <a:pt x="54" y="5147"/>
                  </a:cubicBezTo>
                  <a:cubicBezTo>
                    <a:pt x="353" y="7061"/>
                    <a:pt x="1854" y="8562"/>
                    <a:pt x="3768" y="88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="" xmlns:a16="http://schemas.microsoft.com/office/drawing/2014/main" id="{D16E8D15-24B3-B356-EDF9-5FF835CFF969}"/>
                </a:ext>
              </a:extLst>
            </p:cNvPr>
            <p:cNvSpPr/>
            <p:nvPr/>
          </p:nvSpPr>
          <p:spPr>
            <a:xfrm>
              <a:off x="7024926" y="2631442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="" xmlns:a16="http://schemas.microsoft.com/office/drawing/2014/main" id="{0EF11D2D-DFD0-28EC-3F3C-0662437EB496}"/>
                </a:ext>
              </a:extLst>
            </p:cNvPr>
            <p:cNvSpPr/>
            <p:nvPr/>
          </p:nvSpPr>
          <p:spPr>
            <a:xfrm>
              <a:off x="7016215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="" xmlns:a16="http://schemas.microsoft.com/office/drawing/2014/main" id="{FBB8D76A-E985-0356-9B8E-39DB82A85BAB}"/>
                </a:ext>
              </a:extLst>
            </p:cNvPr>
            <p:cNvSpPr/>
            <p:nvPr/>
          </p:nvSpPr>
          <p:spPr>
            <a:xfrm>
              <a:off x="7002843" y="26960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="" xmlns:a16="http://schemas.microsoft.com/office/drawing/2014/main" id="{0040AFF5-81B4-60FA-6A49-7FB2A6D33BE3}"/>
                </a:ext>
              </a:extLst>
            </p:cNvPr>
            <p:cNvSpPr/>
            <p:nvPr/>
          </p:nvSpPr>
          <p:spPr>
            <a:xfrm>
              <a:off x="6987243" y="2726528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="" xmlns:a16="http://schemas.microsoft.com/office/drawing/2014/main" id="{6309DACF-EBA0-F9A7-FA87-1EB88517A7ED}"/>
                </a:ext>
              </a:extLst>
            </p:cNvPr>
            <p:cNvSpPr/>
            <p:nvPr/>
          </p:nvSpPr>
          <p:spPr>
            <a:xfrm>
              <a:off x="6969415" y="2756242"/>
              <a:ext cx="3714" cy="6685"/>
            </a:xfrm>
            <a:custGeom>
              <a:avLst/>
              <a:gdLst>
                <a:gd name="connsiteX0" fmla="*/ 0 w 3714"/>
                <a:gd name="connsiteY0" fmla="*/ 6686 h 6685"/>
                <a:gd name="connsiteX1" fmla="*/ 3714 w 3714"/>
                <a:gd name="connsiteY1" fmla="*/ 6686 h 6685"/>
                <a:gd name="connsiteX2" fmla="*/ 0 w 3714"/>
                <a:gd name="connsiteY2" fmla="*/ 0 h 6685"/>
                <a:gd name="connsiteX3" fmla="*/ 0 w 3714"/>
                <a:gd name="connsiteY3" fmla="*/ 3714 h 6685"/>
                <a:gd name="connsiteX4" fmla="*/ 0 w 3714"/>
                <a:gd name="connsiteY4" fmla="*/ 6686 h 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6685">
                  <a:moveTo>
                    <a:pt x="0" y="6686"/>
                  </a:moveTo>
                  <a:lnTo>
                    <a:pt x="3714" y="6686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66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="" xmlns:a16="http://schemas.microsoft.com/office/drawing/2014/main" id="{EAB00C24-7F27-572B-D888-667FD03784E9}"/>
                </a:ext>
              </a:extLst>
            </p:cNvPr>
            <p:cNvSpPr/>
            <p:nvPr/>
          </p:nvSpPr>
          <p:spPr>
            <a:xfrm>
              <a:off x="6949358" y="2784471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3714 h 7428"/>
                <a:gd name="connsiteX2" fmla="*/ 3714 w 3714"/>
                <a:gd name="connsiteY2" fmla="*/ 0 h 7428"/>
                <a:gd name="connsiteX3" fmla="*/ 0 w 3714"/>
                <a:gd name="connsiteY3" fmla="*/ 3714 h 7428"/>
                <a:gd name="connsiteX4" fmla="*/ 3714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3714"/>
                  </a:lnTo>
                  <a:cubicBezTo>
                    <a:pt x="3714" y="3714"/>
                    <a:pt x="3714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="" xmlns:a16="http://schemas.microsoft.com/office/drawing/2014/main" id="{7E1F675E-4C18-3631-83E2-AD2E488379B6}"/>
                </a:ext>
              </a:extLst>
            </p:cNvPr>
            <p:cNvSpPr/>
            <p:nvPr/>
          </p:nvSpPr>
          <p:spPr>
            <a:xfrm>
              <a:off x="6931529" y="2814928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="" xmlns:a16="http://schemas.microsoft.com/office/drawing/2014/main" id="{6E89F0BA-2354-527A-DA7F-0BE935820117}"/>
                </a:ext>
              </a:extLst>
            </p:cNvPr>
            <p:cNvSpPr/>
            <p:nvPr/>
          </p:nvSpPr>
          <p:spPr>
            <a:xfrm>
              <a:off x="6904786" y="28379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="" xmlns:a16="http://schemas.microsoft.com/office/drawing/2014/main" id="{4ADD12D7-A614-C822-09C2-B3906604512B}"/>
                </a:ext>
              </a:extLst>
            </p:cNvPr>
            <p:cNvSpPr/>
            <p:nvPr/>
          </p:nvSpPr>
          <p:spPr>
            <a:xfrm>
              <a:off x="6881015" y="2863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="" xmlns:a16="http://schemas.microsoft.com/office/drawing/2014/main" id="{E305457D-38E4-3B91-73D8-97135C703C1C}"/>
                </a:ext>
              </a:extLst>
            </p:cNvPr>
            <p:cNvSpPr/>
            <p:nvPr/>
          </p:nvSpPr>
          <p:spPr>
            <a:xfrm>
              <a:off x="6854272" y="2885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="" xmlns:a16="http://schemas.microsoft.com/office/drawing/2014/main" id="{71A08120-1CC9-8EBC-1A10-2490E9418424}"/>
                </a:ext>
              </a:extLst>
            </p:cNvPr>
            <p:cNvSpPr/>
            <p:nvPr/>
          </p:nvSpPr>
          <p:spPr>
            <a:xfrm>
              <a:off x="6828354" y="29107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="" xmlns:a16="http://schemas.microsoft.com/office/drawing/2014/main" id="{1393FFD4-E110-6C87-9580-6F8B87F2E2D6}"/>
                </a:ext>
              </a:extLst>
            </p:cNvPr>
            <p:cNvSpPr/>
            <p:nvPr/>
          </p:nvSpPr>
          <p:spPr>
            <a:xfrm>
              <a:off x="6796329" y="292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="" xmlns:a16="http://schemas.microsoft.com/office/drawing/2014/main" id="{FD8FDB3E-4A0E-3EB4-9002-EC4BDBDF9A7A}"/>
                </a:ext>
              </a:extLst>
            </p:cNvPr>
            <p:cNvSpPr/>
            <p:nvPr/>
          </p:nvSpPr>
          <p:spPr>
            <a:xfrm>
              <a:off x="6769586" y="29423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="" xmlns:a16="http://schemas.microsoft.com/office/drawing/2014/main" id="{BAB53BD8-E9FA-BEB1-4BFD-13616B09E1F6}"/>
                </a:ext>
              </a:extLst>
            </p:cNvPr>
            <p:cNvSpPr/>
            <p:nvPr/>
          </p:nvSpPr>
          <p:spPr>
            <a:xfrm>
              <a:off x="6738386" y="2962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="" xmlns:a16="http://schemas.microsoft.com/office/drawing/2014/main" id="{E2331E8F-59EB-9412-BEC3-3799E8A0913A}"/>
                </a:ext>
              </a:extLst>
            </p:cNvPr>
            <p:cNvSpPr/>
            <p:nvPr/>
          </p:nvSpPr>
          <p:spPr>
            <a:xfrm>
              <a:off x="6703472" y="29694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="" xmlns:a16="http://schemas.microsoft.com/office/drawing/2014/main" id="{880857E9-72DB-5EA1-4BC1-51ADE9EED56D}"/>
                </a:ext>
              </a:extLst>
            </p:cNvPr>
            <p:cNvSpPr/>
            <p:nvPr/>
          </p:nvSpPr>
          <p:spPr>
            <a:xfrm>
              <a:off x="6668557" y="2982814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3714 h 3714"/>
                <a:gd name="connsiteX2" fmla="*/ 3714 w 3714"/>
                <a:gd name="connsiteY2" fmla="*/ 0 h 3714"/>
                <a:gd name="connsiteX3" fmla="*/ 0 w 3714"/>
                <a:gd name="connsiteY3" fmla="*/ 3714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3714"/>
                  </a:lnTo>
                  <a:lnTo>
                    <a:pt x="3714" y="0"/>
                  </a:lnTo>
                  <a:lnTo>
                    <a:pt x="0" y="3714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="" xmlns:a16="http://schemas.microsoft.com/office/drawing/2014/main" id="{ACCC8E4D-CD8B-5F2F-2B97-F835375C7813}"/>
                </a:ext>
              </a:extLst>
            </p:cNvPr>
            <p:cNvSpPr/>
            <p:nvPr/>
          </p:nvSpPr>
          <p:spPr>
            <a:xfrm>
              <a:off x="6638100" y="2989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="" xmlns:a16="http://schemas.microsoft.com/office/drawing/2014/main" id="{FADC8CCA-A7D0-7129-D462-72BC808C7B49}"/>
                </a:ext>
              </a:extLst>
            </p:cNvPr>
            <p:cNvSpPr/>
            <p:nvPr/>
          </p:nvSpPr>
          <p:spPr>
            <a:xfrm>
              <a:off x="6605167" y="3001385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="" xmlns:a16="http://schemas.microsoft.com/office/drawing/2014/main" id="{4F5FEE0F-42F9-E16B-559D-32E92B0E5F11}"/>
                </a:ext>
              </a:extLst>
            </p:cNvPr>
            <p:cNvSpPr/>
            <p:nvPr/>
          </p:nvSpPr>
          <p:spPr>
            <a:xfrm>
              <a:off x="6571243" y="3005099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="" xmlns:a16="http://schemas.microsoft.com/office/drawing/2014/main" id="{46D6DC43-B08B-DB78-E3A6-68E213BA5802}"/>
                </a:ext>
              </a:extLst>
            </p:cNvPr>
            <p:cNvSpPr/>
            <p:nvPr/>
          </p:nvSpPr>
          <p:spPr>
            <a:xfrm>
              <a:off x="6536741" y="3007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="" xmlns:a16="http://schemas.microsoft.com/office/drawing/2014/main" id="{5104A0EA-445F-47D7-1579-52D1AF161C59}"/>
                </a:ext>
              </a:extLst>
            </p:cNvPr>
            <p:cNvSpPr/>
            <p:nvPr/>
          </p:nvSpPr>
          <p:spPr>
            <a:xfrm>
              <a:off x="6502157" y="30036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="" xmlns:a16="http://schemas.microsoft.com/office/drawing/2014/main" id="{E9F43A8E-8DDA-6349-3666-12DD0AF76BF6}"/>
                </a:ext>
              </a:extLst>
            </p:cNvPr>
            <p:cNvSpPr/>
            <p:nvPr/>
          </p:nvSpPr>
          <p:spPr>
            <a:xfrm>
              <a:off x="6467986" y="300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="" xmlns:a16="http://schemas.microsoft.com/office/drawing/2014/main" id="{E5A8B949-4831-C130-68C8-090B28461ED8}"/>
                </a:ext>
              </a:extLst>
            </p:cNvPr>
            <p:cNvSpPr/>
            <p:nvPr/>
          </p:nvSpPr>
          <p:spPr>
            <a:xfrm>
              <a:off x="6432741" y="3000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="" xmlns:a16="http://schemas.microsoft.com/office/drawing/2014/main" id="{4AF7A831-A868-AEF8-8C72-0F353D70FD55}"/>
                </a:ext>
              </a:extLst>
            </p:cNvPr>
            <p:cNvSpPr/>
            <p:nvPr/>
          </p:nvSpPr>
          <p:spPr>
            <a:xfrm>
              <a:off x="6399643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="" xmlns:a16="http://schemas.microsoft.com/office/drawing/2014/main" id="{EFD13684-9A6E-4B41-BCDC-D0CCC3867EB0}"/>
                </a:ext>
              </a:extLst>
            </p:cNvPr>
            <p:cNvSpPr/>
            <p:nvPr/>
          </p:nvSpPr>
          <p:spPr>
            <a:xfrm>
              <a:off x="6365554" y="29850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="" xmlns:a16="http://schemas.microsoft.com/office/drawing/2014/main" id="{458650E6-FC24-478F-28C1-E5B8BC5A7EEF}"/>
                </a:ext>
              </a:extLst>
            </p:cNvPr>
            <p:cNvSpPr/>
            <p:nvPr/>
          </p:nvSpPr>
          <p:spPr>
            <a:xfrm>
              <a:off x="6332786" y="2973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="" xmlns:a16="http://schemas.microsoft.com/office/drawing/2014/main" id="{112A2B91-03FA-1632-B74B-B6D0C7943DB0}"/>
                </a:ext>
              </a:extLst>
            </p:cNvPr>
            <p:cNvSpPr/>
            <p:nvPr/>
          </p:nvSpPr>
          <p:spPr>
            <a:xfrm>
              <a:off x="6300843" y="2961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="" xmlns:a16="http://schemas.microsoft.com/office/drawing/2014/main" id="{5F017C2F-1DFC-53AC-C1E2-3C70EDE31442}"/>
                </a:ext>
              </a:extLst>
            </p:cNvPr>
            <p:cNvSpPr/>
            <p:nvPr/>
          </p:nvSpPr>
          <p:spPr>
            <a:xfrm>
              <a:off x="6269643" y="29426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="" xmlns:a16="http://schemas.microsoft.com/office/drawing/2014/main" id="{912B8EE5-E786-CAC9-7386-8A8F2BDA0B23}"/>
                </a:ext>
              </a:extLst>
            </p:cNvPr>
            <p:cNvSpPr/>
            <p:nvPr/>
          </p:nvSpPr>
          <p:spPr>
            <a:xfrm>
              <a:off x="6238855" y="2929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="" xmlns:a16="http://schemas.microsoft.com/office/drawing/2014/main" id="{1B89E368-91D5-6E52-E673-BDF1DC0F5167}"/>
                </a:ext>
              </a:extLst>
            </p:cNvPr>
            <p:cNvSpPr/>
            <p:nvPr/>
          </p:nvSpPr>
          <p:spPr>
            <a:xfrm>
              <a:off x="6210214" y="29100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="" xmlns:a16="http://schemas.microsoft.com/office/drawing/2014/main" id="{431F7908-5DAC-4E6C-9D9D-0414DA9EBE54}"/>
                </a:ext>
              </a:extLst>
            </p:cNvPr>
            <p:cNvSpPr/>
            <p:nvPr/>
          </p:nvSpPr>
          <p:spPr>
            <a:xfrm>
              <a:off x="6182728" y="2889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="" xmlns:a16="http://schemas.microsoft.com/office/drawing/2014/main" id="{79DFDDEE-B4DE-8DA4-749A-1EE64FE3599E}"/>
                </a:ext>
              </a:extLst>
            </p:cNvPr>
            <p:cNvSpPr/>
            <p:nvPr/>
          </p:nvSpPr>
          <p:spPr>
            <a:xfrm>
              <a:off x="6154335" y="2867671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="" xmlns:a16="http://schemas.microsoft.com/office/drawing/2014/main" id="{2BCF51C5-47A2-510E-D939-7D45A78DAF15}"/>
                </a:ext>
              </a:extLst>
            </p:cNvPr>
            <p:cNvSpPr/>
            <p:nvPr/>
          </p:nvSpPr>
          <p:spPr>
            <a:xfrm>
              <a:off x="6129243" y="2838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="" xmlns:a16="http://schemas.microsoft.com/office/drawing/2014/main" id="{F0DBC65E-2642-7056-6C0C-055C1D3FD7AB}"/>
                </a:ext>
              </a:extLst>
            </p:cNvPr>
            <p:cNvSpPr/>
            <p:nvPr/>
          </p:nvSpPr>
          <p:spPr>
            <a:xfrm>
              <a:off x="6108443" y="2817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="" xmlns:a16="http://schemas.microsoft.com/office/drawing/2014/main" id="{40811A4B-C172-DFA7-45AD-B1A7E5561E8E}"/>
                </a:ext>
              </a:extLst>
            </p:cNvPr>
            <p:cNvSpPr/>
            <p:nvPr/>
          </p:nvSpPr>
          <p:spPr>
            <a:xfrm>
              <a:off x="6085497" y="2785213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="" xmlns:a16="http://schemas.microsoft.com/office/drawing/2014/main" id="{9B632379-8DA4-6369-A638-7DC11CAE6E26}"/>
                </a:ext>
              </a:extLst>
            </p:cNvPr>
            <p:cNvSpPr/>
            <p:nvPr/>
          </p:nvSpPr>
          <p:spPr>
            <a:xfrm>
              <a:off x="6066843" y="27569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="" xmlns:a16="http://schemas.microsoft.com/office/drawing/2014/main" id="{6E41C207-BE45-1D1B-B07E-C2FC89335427}"/>
                </a:ext>
              </a:extLst>
            </p:cNvPr>
            <p:cNvSpPr/>
            <p:nvPr/>
          </p:nvSpPr>
          <p:spPr>
            <a:xfrm>
              <a:off x="6045300" y="27265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="" xmlns:a16="http://schemas.microsoft.com/office/drawing/2014/main" id="{130C8813-3A65-687C-6590-9CAD7EE9E1D6}"/>
                </a:ext>
              </a:extLst>
            </p:cNvPr>
            <p:cNvSpPr/>
            <p:nvPr/>
          </p:nvSpPr>
          <p:spPr>
            <a:xfrm>
              <a:off x="6024803" y="2699785"/>
              <a:ext cx="8365" cy="6010"/>
            </a:xfrm>
            <a:custGeom>
              <a:avLst/>
              <a:gdLst>
                <a:gd name="connsiteX0" fmla="*/ 7868 w 8365"/>
                <a:gd name="connsiteY0" fmla="*/ 3714 h 6010"/>
                <a:gd name="connsiteX1" fmla="*/ 7868 w 8365"/>
                <a:gd name="connsiteY1" fmla="*/ 0 h 6010"/>
                <a:gd name="connsiteX2" fmla="*/ 439 w 8365"/>
                <a:gd name="connsiteY2" fmla="*/ 0 h 6010"/>
                <a:gd name="connsiteX3" fmla="*/ 2296 w 8365"/>
                <a:gd name="connsiteY3" fmla="*/ 5571 h 6010"/>
                <a:gd name="connsiteX4" fmla="*/ 7868 w 8365"/>
                <a:gd name="connsiteY4" fmla="*/ 3714 h 6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5" h="6010">
                  <a:moveTo>
                    <a:pt x="7868" y="3714"/>
                  </a:moveTo>
                  <a:cubicBezTo>
                    <a:pt x="8531" y="2565"/>
                    <a:pt x="8531" y="1149"/>
                    <a:pt x="7868" y="0"/>
                  </a:cubicBezTo>
                  <a:lnTo>
                    <a:pt x="439" y="0"/>
                  </a:lnTo>
                  <a:cubicBezTo>
                    <a:pt x="-586" y="2051"/>
                    <a:pt x="245" y="4546"/>
                    <a:pt x="2296" y="5571"/>
                  </a:cubicBezTo>
                  <a:cubicBezTo>
                    <a:pt x="4348" y="6597"/>
                    <a:pt x="6842" y="5766"/>
                    <a:pt x="7868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="" xmlns:a16="http://schemas.microsoft.com/office/drawing/2014/main" id="{17D311E6-3087-8911-1C3A-481096ECFCD6}"/>
                </a:ext>
              </a:extLst>
            </p:cNvPr>
            <p:cNvSpPr/>
            <p:nvPr/>
          </p:nvSpPr>
          <p:spPr>
            <a:xfrm>
              <a:off x="6014100" y="26633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="" xmlns:a16="http://schemas.microsoft.com/office/drawing/2014/main" id="{17042253-1D37-BBBC-AA62-0CCDCC6A5163}"/>
                </a:ext>
              </a:extLst>
            </p:cNvPr>
            <p:cNvSpPr/>
            <p:nvPr/>
          </p:nvSpPr>
          <p:spPr>
            <a:xfrm>
              <a:off x="5998499" y="2629956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="" xmlns:a16="http://schemas.microsoft.com/office/drawing/2014/main" id="{00F5D617-354B-2D97-EC5D-FFB87C3BD3B7}"/>
                </a:ext>
              </a:extLst>
            </p:cNvPr>
            <p:cNvSpPr/>
            <p:nvPr/>
          </p:nvSpPr>
          <p:spPr>
            <a:xfrm>
              <a:off x="5992557" y="2596527"/>
              <a:ext cx="11196" cy="11362"/>
            </a:xfrm>
            <a:custGeom>
              <a:avLst/>
              <a:gdLst>
                <a:gd name="connsiteX0" fmla="*/ 4457 w 11196"/>
                <a:gd name="connsiteY0" fmla="*/ 11143 h 11362"/>
                <a:gd name="connsiteX1" fmla="*/ 10929 w 11196"/>
                <a:gd name="connsiteY1" fmla="*/ 7652 h 11362"/>
                <a:gd name="connsiteX2" fmla="*/ 11143 w 11196"/>
                <a:gd name="connsiteY2" fmla="*/ 5943 h 11362"/>
                <a:gd name="connsiteX3" fmla="*/ 6739 w 11196"/>
                <a:gd name="connsiteY3" fmla="*/ 53 h 11362"/>
                <a:gd name="connsiteX4" fmla="*/ 5943 w 11196"/>
                <a:gd name="connsiteY4" fmla="*/ 0 h 11362"/>
                <a:gd name="connsiteX5" fmla="*/ 0 w 11196"/>
                <a:gd name="connsiteY5" fmla="*/ 5943 h 11362"/>
                <a:gd name="connsiteX6" fmla="*/ 4457 w 11196"/>
                <a:gd name="connsiteY6" fmla="*/ 11143 h 1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96" h="11362">
                  <a:moveTo>
                    <a:pt x="4457" y="11143"/>
                  </a:moveTo>
                  <a:cubicBezTo>
                    <a:pt x="7209" y="11966"/>
                    <a:pt x="10106" y="10403"/>
                    <a:pt x="10929" y="7652"/>
                  </a:cubicBezTo>
                  <a:cubicBezTo>
                    <a:pt x="11095" y="7098"/>
                    <a:pt x="11167" y="6521"/>
                    <a:pt x="11143" y="5943"/>
                  </a:cubicBezTo>
                  <a:cubicBezTo>
                    <a:pt x="11553" y="3101"/>
                    <a:pt x="9582" y="464"/>
                    <a:pt x="6739" y="53"/>
                  </a:cubicBezTo>
                  <a:cubicBezTo>
                    <a:pt x="6476" y="15"/>
                    <a:pt x="6209" y="-2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237" y="8444"/>
                    <a:pt x="2022" y="10526"/>
                    <a:pt x="4457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="" xmlns:a16="http://schemas.microsoft.com/office/drawing/2014/main" id="{84AEA95F-5268-7FFE-EBDD-02C79E143F48}"/>
                </a:ext>
              </a:extLst>
            </p:cNvPr>
            <p:cNvSpPr/>
            <p:nvPr/>
          </p:nvSpPr>
          <p:spPr>
            <a:xfrm>
              <a:off x="5985128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="" xmlns:a16="http://schemas.microsoft.com/office/drawing/2014/main" id="{D4BA1858-A643-29E6-1A8A-043F9727A343}"/>
                </a:ext>
              </a:extLst>
            </p:cNvPr>
            <p:cNvSpPr/>
            <p:nvPr/>
          </p:nvSpPr>
          <p:spPr>
            <a:xfrm>
              <a:off x="5979185" y="2530413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="" xmlns:a16="http://schemas.microsoft.com/office/drawing/2014/main" id="{98067AA7-3633-638D-093B-E4562DCA3A28}"/>
                </a:ext>
              </a:extLst>
            </p:cNvPr>
            <p:cNvSpPr/>
            <p:nvPr/>
          </p:nvSpPr>
          <p:spPr>
            <a:xfrm>
              <a:off x="5975471" y="2495499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="" xmlns:a16="http://schemas.microsoft.com/office/drawing/2014/main" id="{FFB7E02C-1075-7AE9-9D0B-B3513A061BE0}"/>
                </a:ext>
              </a:extLst>
            </p:cNvPr>
            <p:cNvSpPr/>
            <p:nvPr/>
          </p:nvSpPr>
          <p:spPr>
            <a:xfrm>
              <a:off x="5974728" y="2460584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="" xmlns:a16="http://schemas.microsoft.com/office/drawing/2014/main" id="{82C178CE-ABE1-BA41-9548-124D2717982B}"/>
                </a:ext>
              </a:extLst>
            </p:cNvPr>
            <p:cNvSpPr/>
            <p:nvPr/>
          </p:nvSpPr>
          <p:spPr>
            <a:xfrm>
              <a:off x="5975471" y="2425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="" xmlns:a16="http://schemas.microsoft.com/office/drawing/2014/main" id="{6128708B-6398-BC01-1CE3-577E23D2E0AC}"/>
                </a:ext>
              </a:extLst>
            </p:cNvPr>
            <p:cNvSpPr/>
            <p:nvPr/>
          </p:nvSpPr>
          <p:spPr>
            <a:xfrm>
              <a:off x="5977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="" xmlns:a16="http://schemas.microsoft.com/office/drawing/2014/main" id="{36794438-23A8-923A-93B9-069D1369A94D}"/>
                </a:ext>
              </a:extLst>
            </p:cNvPr>
            <p:cNvSpPr/>
            <p:nvPr/>
          </p:nvSpPr>
          <p:spPr>
            <a:xfrm>
              <a:off x="5982900" y="2355842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="" xmlns:a16="http://schemas.microsoft.com/office/drawing/2014/main" id="{93FB25AE-1BD9-830E-678A-EE58BDD762FC}"/>
                </a:ext>
              </a:extLst>
            </p:cNvPr>
            <p:cNvSpPr/>
            <p:nvPr/>
          </p:nvSpPr>
          <p:spPr>
            <a:xfrm>
              <a:off x="5990328" y="2320927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="" xmlns:a16="http://schemas.microsoft.com/office/drawing/2014/main" id="{A0E33A4C-329D-F2D8-5A4A-1F295F5E8DD2}"/>
                </a:ext>
              </a:extLst>
            </p:cNvPr>
            <p:cNvSpPr/>
            <p:nvPr/>
          </p:nvSpPr>
          <p:spPr>
            <a:xfrm>
              <a:off x="5992532" y="2283042"/>
              <a:ext cx="23053" cy="23028"/>
            </a:xfrm>
            <a:custGeom>
              <a:avLst/>
              <a:gdLst>
                <a:gd name="connsiteX0" fmla="*/ 11168 w 23053"/>
                <a:gd name="connsiteY0" fmla="*/ 23029 h 23028"/>
                <a:gd name="connsiteX1" fmla="*/ 23053 w 23053"/>
                <a:gd name="connsiteY1" fmla="*/ 11886 h 23028"/>
                <a:gd name="connsiteX2" fmla="*/ 11168 w 23053"/>
                <a:gd name="connsiteY2" fmla="*/ 0 h 23028"/>
                <a:gd name="connsiteX3" fmla="*/ 0 w 23053"/>
                <a:gd name="connsiteY3" fmla="*/ 11118 h 23028"/>
                <a:gd name="connsiteX4" fmla="*/ 25 w 23053"/>
                <a:gd name="connsiteY4" fmla="*/ 11886 h 23028"/>
                <a:gd name="connsiteX5" fmla="*/ 11168 w 23053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53" h="23028">
                  <a:moveTo>
                    <a:pt x="11168" y="23029"/>
                  </a:moveTo>
                  <a:cubicBezTo>
                    <a:pt x="17452" y="23041"/>
                    <a:pt x="22661" y="18158"/>
                    <a:pt x="23053" y="11886"/>
                  </a:cubicBezTo>
                  <a:cubicBezTo>
                    <a:pt x="23053" y="5321"/>
                    <a:pt x="17732" y="0"/>
                    <a:pt x="11168" y="0"/>
                  </a:cubicBezTo>
                  <a:cubicBezTo>
                    <a:pt x="5014" y="-14"/>
                    <a:pt x="14" y="4964"/>
                    <a:pt x="0" y="11118"/>
                  </a:cubicBezTo>
                  <a:cubicBezTo>
                    <a:pt x="-1" y="11374"/>
                    <a:pt x="8" y="11630"/>
                    <a:pt x="25" y="11886"/>
                  </a:cubicBezTo>
                  <a:cubicBezTo>
                    <a:pt x="25" y="18040"/>
                    <a:pt x="5014" y="23029"/>
                    <a:pt x="11168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="" xmlns:a16="http://schemas.microsoft.com/office/drawing/2014/main" id="{95E24ACB-34D4-80D7-FE9D-B2803A7D4CDA}"/>
                </a:ext>
              </a:extLst>
            </p:cNvPr>
            <p:cNvSpPr/>
            <p:nvPr/>
          </p:nvSpPr>
          <p:spPr>
            <a:xfrm>
              <a:off x="6007414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="" xmlns:a16="http://schemas.microsoft.com/office/drawing/2014/main" id="{71DCFE0D-DCA4-5A93-74D3-EB984D5BD2F1}"/>
                </a:ext>
              </a:extLst>
            </p:cNvPr>
            <p:cNvSpPr/>
            <p:nvPr/>
          </p:nvSpPr>
          <p:spPr>
            <a:xfrm>
              <a:off x="6024500" y="2222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9" y="16343"/>
                    <a:pt x="0" y="12684"/>
                    <a:pt x="0" y="8171"/>
                  </a:cubicBezTo>
                  <a:cubicBezTo>
                    <a:pt x="0" y="3659"/>
                    <a:pt x="3659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="" xmlns:a16="http://schemas.microsoft.com/office/drawing/2014/main" id="{6A6D59A2-F3A7-E652-5C3E-B84E02A33A1D}"/>
                </a:ext>
              </a:extLst>
            </p:cNvPr>
            <p:cNvSpPr/>
            <p:nvPr/>
          </p:nvSpPr>
          <p:spPr>
            <a:xfrm>
              <a:off x="6042328" y="2193851"/>
              <a:ext cx="12628" cy="11933"/>
            </a:xfrm>
            <a:custGeom>
              <a:avLst/>
              <a:gdLst>
                <a:gd name="connsiteX0" fmla="*/ 6686 w 12628"/>
                <a:gd name="connsiteY0" fmla="*/ 11933 h 11933"/>
                <a:gd name="connsiteX1" fmla="*/ 12629 w 12628"/>
                <a:gd name="connsiteY1" fmla="*/ 5990 h 11933"/>
                <a:gd name="connsiteX2" fmla="*/ 6686 w 12628"/>
                <a:gd name="connsiteY2" fmla="*/ 47 h 11933"/>
                <a:gd name="connsiteX3" fmla="*/ 47 w 12628"/>
                <a:gd name="connsiteY3" fmla="*/ 5200 h 11933"/>
                <a:gd name="connsiteX4" fmla="*/ 0 w 12628"/>
                <a:gd name="connsiteY4" fmla="*/ 5990 h 11933"/>
                <a:gd name="connsiteX5" fmla="*/ 6686 w 12628"/>
                <a:gd name="connsiteY5" fmla="*/ 11933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6686" y="11933"/>
                  </a:moveTo>
                  <a:cubicBezTo>
                    <a:pt x="9820" y="11600"/>
                    <a:pt x="12296" y="9124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30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380" y="9390"/>
                    <a:pt x="3265" y="11954"/>
                    <a:pt x="6686" y="119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="" xmlns:a16="http://schemas.microsoft.com/office/drawing/2014/main" id="{7C92E673-FEA3-8611-F8EF-3237E19E8B9A}"/>
                </a:ext>
              </a:extLst>
            </p:cNvPr>
            <p:cNvSpPr/>
            <p:nvPr/>
          </p:nvSpPr>
          <p:spPr>
            <a:xfrm>
              <a:off x="6060900" y="21641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="" xmlns:a16="http://schemas.microsoft.com/office/drawing/2014/main" id="{7288F1CD-B049-AFE1-6EF8-791FC3E21769}"/>
                </a:ext>
              </a:extLst>
            </p:cNvPr>
            <p:cNvSpPr/>
            <p:nvPr/>
          </p:nvSpPr>
          <p:spPr>
            <a:xfrm>
              <a:off x="6080957" y="21366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="" xmlns:a16="http://schemas.microsoft.com/office/drawing/2014/main" id="{B67A9549-73F6-4BB7-D79C-134938900636}"/>
                </a:ext>
              </a:extLst>
            </p:cNvPr>
            <p:cNvSpPr/>
            <p:nvPr/>
          </p:nvSpPr>
          <p:spPr>
            <a:xfrm>
              <a:off x="6103985" y="2110698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cubicBezTo>
                    <a:pt x="8171" y="1663"/>
                    <a:pt x="6509" y="0"/>
                    <a:pt x="4457" y="0"/>
                  </a:cubicBez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="" xmlns:a16="http://schemas.microsoft.com/office/drawing/2014/main" id="{4ABD5A66-4EA7-71FE-F769-00853D4B8790}"/>
                </a:ext>
              </a:extLst>
            </p:cNvPr>
            <p:cNvSpPr/>
            <p:nvPr/>
          </p:nvSpPr>
          <p:spPr>
            <a:xfrm>
              <a:off x="6125528" y="20921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="" xmlns:a16="http://schemas.microsoft.com/office/drawing/2014/main" id="{B3386043-A9B5-E3D3-0610-BBD8D1DF5C33}"/>
                </a:ext>
              </a:extLst>
            </p:cNvPr>
            <p:cNvSpPr/>
            <p:nvPr/>
          </p:nvSpPr>
          <p:spPr>
            <a:xfrm>
              <a:off x="6154335" y="2067613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lnTo>
                    <a:pt x="1651" y="0"/>
                  </a:ln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="" xmlns:a16="http://schemas.microsoft.com/office/drawing/2014/main" id="{1EF99184-9BA4-D125-CAF8-053B59CE5177}"/>
                </a:ext>
              </a:extLst>
            </p:cNvPr>
            <p:cNvSpPr/>
            <p:nvPr/>
          </p:nvSpPr>
          <p:spPr>
            <a:xfrm>
              <a:off x="6182728" y="203938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="" xmlns:a16="http://schemas.microsoft.com/office/drawing/2014/main" id="{B839C52D-0E77-7EFC-779B-3A3034DB58B7}"/>
                </a:ext>
              </a:extLst>
            </p:cNvPr>
            <p:cNvSpPr/>
            <p:nvPr/>
          </p:nvSpPr>
          <p:spPr>
            <a:xfrm>
              <a:off x="6210214" y="202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="" xmlns:a16="http://schemas.microsoft.com/office/drawing/2014/main" id="{9EBA6F3B-84B0-476C-6240-4979B08E7591}"/>
                </a:ext>
              </a:extLst>
            </p:cNvPr>
            <p:cNvSpPr/>
            <p:nvPr/>
          </p:nvSpPr>
          <p:spPr>
            <a:xfrm>
              <a:off x="6235471" y="19992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="" xmlns:a16="http://schemas.microsoft.com/office/drawing/2014/main" id="{3516C818-FA44-A6BE-5BBC-CC61F44A2C84}"/>
                </a:ext>
              </a:extLst>
            </p:cNvPr>
            <p:cNvSpPr/>
            <p:nvPr/>
          </p:nvSpPr>
          <p:spPr>
            <a:xfrm>
              <a:off x="6265928" y="19821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="" xmlns:a16="http://schemas.microsoft.com/office/drawing/2014/main" id="{7CA29D92-4387-64E5-2951-76C969ABC72E}"/>
                </a:ext>
              </a:extLst>
            </p:cNvPr>
            <p:cNvSpPr/>
            <p:nvPr/>
          </p:nvSpPr>
          <p:spPr>
            <a:xfrm>
              <a:off x="6297128" y="196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="" xmlns:a16="http://schemas.microsoft.com/office/drawing/2014/main" id="{59A87D5E-31D0-4F04-29AA-F60E484952E3}"/>
                </a:ext>
              </a:extLst>
            </p:cNvPr>
            <p:cNvSpPr/>
            <p:nvPr/>
          </p:nvSpPr>
          <p:spPr>
            <a:xfrm>
              <a:off x="6332786" y="1953516"/>
              <a:ext cx="6010" cy="7867"/>
            </a:xfrm>
            <a:custGeom>
              <a:avLst/>
              <a:gdLst>
                <a:gd name="connsiteX0" fmla="*/ 0 w 6010"/>
                <a:gd name="connsiteY0" fmla="*/ 7868 h 7867"/>
                <a:gd name="connsiteX1" fmla="*/ 3714 w 6010"/>
                <a:gd name="connsiteY1" fmla="*/ 7868 h 7867"/>
                <a:gd name="connsiteX2" fmla="*/ 5571 w 6010"/>
                <a:gd name="connsiteY2" fmla="*/ 2296 h 7867"/>
                <a:gd name="connsiteX3" fmla="*/ 0 w 6010"/>
                <a:gd name="connsiteY3" fmla="*/ 439 h 7867"/>
                <a:gd name="connsiteX4" fmla="*/ 0 w 6010"/>
                <a:gd name="connsiteY4" fmla="*/ 4154 h 7867"/>
                <a:gd name="connsiteX5" fmla="*/ 0 w 6010"/>
                <a:gd name="connsiteY5" fmla="*/ 7868 h 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0" h="7867">
                  <a:moveTo>
                    <a:pt x="0" y="7868"/>
                  </a:moveTo>
                  <a:lnTo>
                    <a:pt x="3714" y="7868"/>
                  </a:lnTo>
                  <a:cubicBezTo>
                    <a:pt x="5766" y="6842"/>
                    <a:pt x="6597" y="4348"/>
                    <a:pt x="5571" y="2296"/>
                  </a:cubicBezTo>
                  <a:cubicBezTo>
                    <a:pt x="4546" y="245"/>
                    <a:pt x="2051" y="-586"/>
                    <a:pt x="0" y="439"/>
                  </a:cubicBezTo>
                  <a:cubicBezTo>
                    <a:pt x="0" y="439"/>
                    <a:pt x="0" y="439"/>
                    <a:pt x="0" y="4154"/>
                  </a:cubicBezTo>
                  <a:lnTo>
                    <a:pt x="0" y="786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="" xmlns:a16="http://schemas.microsoft.com/office/drawing/2014/main" id="{435207B1-AFCD-E647-228F-BB3C721B869C}"/>
                </a:ext>
              </a:extLst>
            </p:cNvPr>
            <p:cNvSpPr/>
            <p:nvPr/>
          </p:nvSpPr>
          <p:spPr>
            <a:xfrm>
              <a:off x="6362500" y="195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="" xmlns:a16="http://schemas.microsoft.com/office/drawing/2014/main" id="{D3BC656C-F1FF-577B-7A79-03F6221A9DD9}"/>
                </a:ext>
              </a:extLst>
            </p:cNvPr>
            <p:cNvSpPr/>
            <p:nvPr/>
          </p:nvSpPr>
          <p:spPr>
            <a:xfrm>
              <a:off x="6395928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="" xmlns:a16="http://schemas.microsoft.com/office/drawing/2014/main" id="{94A69699-8DB2-D294-EFEE-BE283F308B81}"/>
                </a:ext>
              </a:extLst>
            </p:cNvPr>
            <p:cNvSpPr/>
            <p:nvPr/>
          </p:nvSpPr>
          <p:spPr>
            <a:xfrm>
              <a:off x="6433071" y="19346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="" xmlns:a16="http://schemas.microsoft.com/office/drawing/2014/main" id="{1C4DBB50-5D97-71A4-9D7F-AE355972F095}"/>
                </a:ext>
              </a:extLst>
            </p:cNvPr>
            <p:cNvSpPr/>
            <p:nvPr/>
          </p:nvSpPr>
          <p:spPr>
            <a:xfrm>
              <a:off x="6467325" y="1929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="" xmlns:a16="http://schemas.microsoft.com/office/drawing/2014/main" id="{F5963980-4781-9A99-580C-BFDDD2604944}"/>
                </a:ext>
              </a:extLst>
            </p:cNvPr>
            <p:cNvSpPr/>
            <p:nvPr/>
          </p:nvSpPr>
          <p:spPr>
            <a:xfrm>
              <a:off x="6502157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="" xmlns:a16="http://schemas.microsoft.com/office/drawing/2014/main" id="{9B2B8266-1E76-FAB3-77FD-D998E4FF9403}"/>
                </a:ext>
              </a:extLst>
            </p:cNvPr>
            <p:cNvSpPr/>
            <p:nvPr/>
          </p:nvSpPr>
          <p:spPr>
            <a:xfrm>
              <a:off x="6537071" y="1927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="" xmlns:a16="http://schemas.microsoft.com/office/drawing/2014/main" id="{BA8F27AF-12A3-6180-6846-4675BE8FBEE8}"/>
                </a:ext>
              </a:extLst>
            </p:cNvPr>
            <p:cNvSpPr/>
            <p:nvPr/>
          </p:nvSpPr>
          <p:spPr>
            <a:xfrm>
              <a:off x="6571243" y="1930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="" xmlns:a16="http://schemas.microsoft.com/office/drawing/2014/main" id="{2FBFA0F3-25C5-5E0D-0FD1-5F64D66077E7}"/>
                </a:ext>
              </a:extLst>
            </p:cNvPr>
            <p:cNvSpPr/>
            <p:nvPr/>
          </p:nvSpPr>
          <p:spPr>
            <a:xfrm>
              <a:off x="6602443" y="19279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="" xmlns:a16="http://schemas.microsoft.com/office/drawing/2014/main" id="{6160A644-4F51-F9B2-89C2-694ADE749E2A}"/>
                </a:ext>
              </a:extLst>
            </p:cNvPr>
            <p:cNvSpPr/>
            <p:nvPr/>
          </p:nvSpPr>
          <p:spPr>
            <a:xfrm>
              <a:off x="6636614" y="1941327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="" xmlns:a16="http://schemas.microsoft.com/office/drawing/2014/main" id="{8F9A0D5B-CF1D-3B7A-AD64-24D0DCD8CEC5}"/>
                </a:ext>
              </a:extLst>
            </p:cNvPr>
            <p:cNvSpPr/>
            <p:nvPr/>
          </p:nvSpPr>
          <p:spPr>
            <a:xfrm>
              <a:off x="6666700" y="1942331"/>
              <a:ext cx="11253" cy="11624"/>
            </a:xfrm>
            <a:custGeom>
              <a:avLst/>
              <a:gdLst>
                <a:gd name="connsiteX0" fmla="*/ 5571 w 11253"/>
                <a:gd name="connsiteY0" fmla="*/ 11625 h 11624"/>
                <a:gd name="connsiteX1" fmla="*/ 9286 w 11253"/>
                <a:gd name="connsiteY1" fmla="*/ 7168 h 11624"/>
                <a:gd name="connsiteX2" fmla="*/ 10771 w 11253"/>
                <a:gd name="connsiteY2" fmla="*/ 1968 h 11624"/>
                <a:gd name="connsiteX3" fmla="*/ 5571 w 11253"/>
                <a:gd name="connsiteY3" fmla="*/ 482 h 11624"/>
                <a:gd name="connsiteX4" fmla="*/ 0 w 11253"/>
                <a:gd name="connsiteY4" fmla="*/ 6053 h 11624"/>
                <a:gd name="connsiteX5" fmla="*/ 5571 w 11253"/>
                <a:gd name="connsiteY5" fmla="*/ 11625 h 1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53" h="11624">
                  <a:moveTo>
                    <a:pt x="5571" y="11625"/>
                  </a:moveTo>
                  <a:cubicBezTo>
                    <a:pt x="7739" y="11259"/>
                    <a:pt x="9316" y="9366"/>
                    <a:pt x="9286" y="7168"/>
                  </a:cubicBezTo>
                  <a:cubicBezTo>
                    <a:pt x="11132" y="6142"/>
                    <a:pt x="11797" y="3814"/>
                    <a:pt x="10771" y="1968"/>
                  </a:cubicBezTo>
                  <a:cubicBezTo>
                    <a:pt x="9746" y="121"/>
                    <a:pt x="7418" y="-544"/>
                    <a:pt x="5571" y="482"/>
                  </a:cubicBezTo>
                  <a:cubicBezTo>
                    <a:pt x="2494" y="482"/>
                    <a:pt x="0" y="2976"/>
                    <a:pt x="0" y="6053"/>
                  </a:cubicBezTo>
                  <a:cubicBezTo>
                    <a:pt x="0" y="9130"/>
                    <a:pt x="2494" y="11625"/>
                    <a:pt x="5571" y="1162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="" xmlns:a16="http://schemas.microsoft.com/office/drawing/2014/main" id="{44322912-9B06-ECA9-44E9-806B930DC7F6}"/>
                </a:ext>
              </a:extLst>
            </p:cNvPr>
            <p:cNvSpPr/>
            <p:nvPr/>
          </p:nvSpPr>
          <p:spPr>
            <a:xfrm>
              <a:off x="6701243" y="1952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="" xmlns:a16="http://schemas.microsoft.com/office/drawing/2014/main" id="{9D5FC935-F9F4-FF7D-2480-1AAF37AF89A2}"/>
                </a:ext>
              </a:extLst>
            </p:cNvPr>
            <p:cNvSpPr/>
            <p:nvPr/>
          </p:nvSpPr>
          <p:spPr>
            <a:xfrm>
              <a:off x="6736082" y="1965841"/>
              <a:ext cx="10572" cy="11402"/>
            </a:xfrm>
            <a:custGeom>
              <a:avLst/>
              <a:gdLst>
                <a:gd name="connsiteX0" fmla="*/ 2304 w 10572"/>
                <a:gd name="connsiteY0" fmla="*/ 10400 h 11402"/>
                <a:gd name="connsiteX1" fmla="*/ 9571 w 10572"/>
                <a:gd name="connsiteY1" fmla="*/ 9271 h 11402"/>
                <a:gd name="connsiteX2" fmla="*/ 10475 w 10572"/>
                <a:gd name="connsiteY2" fmla="*/ 5200 h 11402"/>
                <a:gd name="connsiteX3" fmla="*/ 5275 w 10572"/>
                <a:gd name="connsiteY3" fmla="*/ 0 h 11402"/>
                <a:gd name="connsiteX4" fmla="*/ 75 w 10572"/>
                <a:gd name="connsiteY4" fmla="*/ 5200 h 11402"/>
                <a:gd name="connsiteX5" fmla="*/ 2304 w 10572"/>
                <a:gd name="connsiteY5" fmla="*/ 10400 h 1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72" h="11402">
                  <a:moveTo>
                    <a:pt x="2304" y="10400"/>
                  </a:moveTo>
                  <a:cubicBezTo>
                    <a:pt x="4622" y="12095"/>
                    <a:pt x="7876" y="11589"/>
                    <a:pt x="9571" y="9271"/>
                  </a:cubicBezTo>
                  <a:cubicBezTo>
                    <a:pt x="10427" y="8100"/>
                    <a:pt x="10755" y="6624"/>
                    <a:pt x="10475" y="5200"/>
                  </a:cubicBezTo>
                  <a:cubicBezTo>
                    <a:pt x="10475" y="2328"/>
                    <a:pt x="8147" y="0"/>
                    <a:pt x="5275" y="0"/>
                  </a:cubicBezTo>
                  <a:cubicBezTo>
                    <a:pt x="2403" y="0"/>
                    <a:pt x="75" y="2328"/>
                    <a:pt x="75" y="5200"/>
                  </a:cubicBezTo>
                  <a:cubicBezTo>
                    <a:pt x="-272" y="7221"/>
                    <a:pt x="601" y="9258"/>
                    <a:pt x="2304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="" xmlns:a16="http://schemas.microsoft.com/office/drawing/2014/main" id="{DB020364-A212-07F3-3B5F-C3867BE7AEF2}"/>
                </a:ext>
              </a:extLst>
            </p:cNvPr>
            <p:cNvSpPr/>
            <p:nvPr/>
          </p:nvSpPr>
          <p:spPr>
            <a:xfrm>
              <a:off x="6765129" y="19814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="" xmlns:a16="http://schemas.microsoft.com/office/drawing/2014/main" id="{C7F3E490-F32A-5081-CBEA-09CFA100EC91}"/>
                </a:ext>
              </a:extLst>
            </p:cNvPr>
            <p:cNvSpPr/>
            <p:nvPr/>
          </p:nvSpPr>
          <p:spPr>
            <a:xfrm>
              <a:off x="6800043" y="2002241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="" xmlns:a16="http://schemas.microsoft.com/office/drawing/2014/main" id="{EE0D2014-5904-AB59-7224-A0DC23FEED2C}"/>
                </a:ext>
              </a:extLst>
            </p:cNvPr>
            <p:cNvSpPr/>
            <p:nvPr/>
          </p:nvSpPr>
          <p:spPr>
            <a:xfrm>
              <a:off x="6826043" y="2018584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="" xmlns:a16="http://schemas.microsoft.com/office/drawing/2014/main" id="{55702795-E2B2-5429-DA5A-0945F336BAE4}"/>
                </a:ext>
              </a:extLst>
            </p:cNvPr>
            <p:cNvSpPr/>
            <p:nvPr/>
          </p:nvSpPr>
          <p:spPr>
            <a:xfrm>
              <a:off x="6852786" y="20386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="" xmlns:a16="http://schemas.microsoft.com/office/drawing/2014/main" id="{56AB07A7-E696-284E-A054-255623B77346}"/>
                </a:ext>
              </a:extLst>
            </p:cNvPr>
            <p:cNvSpPr/>
            <p:nvPr/>
          </p:nvSpPr>
          <p:spPr>
            <a:xfrm>
              <a:off x="6879529" y="20646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129" y="1801"/>
                    <a:pt x="5628" y="30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="" xmlns:a16="http://schemas.microsoft.com/office/drawing/2014/main" id="{E2F9A242-5C64-BBED-CF94-81281A987F3C}"/>
                </a:ext>
              </a:extLst>
            </p:cNvPr>
            <p:cNvSpPr/>
            <p:nvPr/>
          </p:nvSpPr>
          <p:spPr>
            <a:xfrm>
              <a:off x="6904043" y="2092870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="" xmlns:a16="http://schemas.microsoft.com/office/drawing/2014/main" id="{7F8E8BE4-48D8-18A2-2E51-B1DD021B4534}"/>
                </a:ext>
              </a:extLst>
            </p:cNvPr>
            <p:cNvSpPr/>
            <p:nvPr/>
          </p:nvSpPr>
          <p:spPr>
            <a:xfrm>
              <a:off x="6926329" y="2109955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3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="" xmlns:a16="http://schemas.microsoft.com/office/drawing/2014/main" id="{EF57E0AD-36D5-1C9C-B598-55D08331BAC9}"/>
                </a:ext>
              </a:extLst>
            </p:cNvPr>
            <p:cNvSpPr/>
            <p:nvPr/>
          </p:nvSpPr>
          <p:spPr>
            <a:xfrm>
              <a:off x="6946386" y="2135213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="" xmlns:a16="http://schemas.microsoft.com/office/drawing/2014/main" id="{A85A7825-8E3A-C03E-7DF4-E663CE8E06A6}"/>
                </a:ext>
              </a:extLst>
            </p:cNvPr>
            <p:cNvSpPr/>
            <p:nvPr/>
          </p:nvSpPr>
          <p:spPr>
            <a:xfrm>
              <a:off x="6960469" y="2158210"/>
              <a:ext cx="18603" cy="18602"/>
            </a:xfrm>
            <a:custGeom>
              <a:avLst/>
              <a:gdLst>
                <a:gd name="connsiteX0" fmla="*/ 8946 w 18603"/>
                <a:gd name="connsiteY0" fmla="*/ 18602 h 18602"/>
                <a:gd name="connsiteX1" fmla="*/ 18603 w 18603"/>
                <a:gd name="connsiteY1" fmla="*/ 8945 h 18602"/>
                <a:gd name="connsiteX2" fmla="*/ 9720 w 18603"/>
                <a:gd name="connsiteY2" fmla="*/ 0 h 18602"/>
                <a:gd name="connsiteX3" fmla="*/ 8946 w 18603"/>
                <a:gd name="connsiteY3" fmla="*/ 31 h 18602"/>
                <a:gd name="connsiteX4" fmla="*/ 32 w 18603"/>
                <a:gd name="connsiteY4" fmla="*/ 8945 h 18602"/>
                <a:gd name="connsiteX5" fmla="*/ 8172 w 18603"/>
                <a:gd name="connsiteY5" fmla="*/ 18571 h 18602"/>
                <a:gd name="connsiteX6" fmla="*/ 8946 w 18603"/>
                <a:gd name="connsiteY6" fmla="*/ 1860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8946" y="18602"/>
                  </a:moveTo>
                  <a:cubicBezTo>
                    <a:pt x="14279" y="18602"/>
                    <a:pt x="18603" y="14279"/>
                    <a:pt x="18603" y="8945"/>
                  </a:cubicBezTo>
                  <a:cubicBezTo>
                    <a:pt x="18620" y="4022"/>
                    <a:pt x="14643" y="17"/>
                    <a:pt x="9720" y="0"/>
                  </a:cubicBezTo>
                  <a:cubicBezTo>
                    <a:pt x="9461" y="-1"/>
                    <a:pt x="9203" y="9"/>
                    <a:pt x="8946" y="31"/>
                  </a:cubicBezTo>
                  <a:cubicBezTo>
                    <a:pt x="4023" y="31"/>
                    <a:pt x="32" y="4022"/>
                    <a:pt x="32" y="8945"/>
                  </a:cubicBezTo>
                  <a:cubicBezTo>
                    <a:pt x="-379" y="13851"/>
                    <a:pt x="3266" y="18161"/>
                    <a:pt x="8172" y="18571"/>
                  </a:cubicBezTo>
                  <a:cubicBezTo>
                    <a:pt x="8429" y="18593"/>
                    <a:pt x="8687" y="18603"/>
                    <a:pt x="8946" y="1860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="" xmlns:a16="http://schemas.microsoft.com/office/drawing/2014/main" id="{E196C59E-EBC9-998C-D33D-F291CE24131E}"/>
                </a:ext>
              </a:extLst>
            </p:cNvPr>
            <p:cNvSpPr/>
            <p:nvPr/>
          </p:nvSpPr>
          <p:spPr>
            <a:xfrm>
              <a:off x="6980558" y="2189441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="" xmlns:a16="http://schemas.microsoft.com/office/drawing/2014/main" id="{0D1D1D9C-B599-8E15-06DC-E0C0C7AE9A04}"/>
                </a:ext>
              </a:extLst>
            </p:cNvPr>
            <p:cNvSpPr/>
            <p:nvPr/>
          </p:nvSpPr>
          <p:spPr>
            <a:xfrm>
              <a:off x="6995415" y="2219156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="" xmlns:a16="http://schemas.microsoft.com/office/drawing/2014/main" id="{A3CCE3F6-26A1-B840-0DFA-6813AA6DF900}"/>
                </a:ext>
              </a:extLst>
            </p:cNvPr>
            <p:cNvSpPr/>
            <p:nvPr/>
          </p:nvSpPr>
          <p:spPr>
            <a:xfrm>
              <a:off x="7009529" y="22510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="" xmlns:a16="http://schemas.microsoft.com/office/drawing/2014/main" id="{CAB241B8-D135-A359-BB50-77C546834BFA}"/>
                </a:ext>
              </a:extLst>
            </p:cNvPr>
            <p:cNvSpPr/>
            <p:nvPr/>
          </p:nvSpPr>
          <p:spPr>
            <a:xfrm>
              <a:off x="7022900" y="22852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="" xmlns:a16="http://schemas.microsoft.com/office/drawing/2014/main" id="{30C703A9-3B94-5A8B-1559-FD5454701A84}"/>
                </a:ext>
              </a:extLst>
            </p:cNvPr>
            <p:cNvSpPr/>
            <p:nvPr/>
          </p:nvSpPr>
          <p:spPr>
            <a:xfrm>
              <a:off x="7034043" y="2319442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="" xmlns:a16="http://schemas.microsoft.com/office/drawing/2014/main" id="{910191ED-EB79-1CD5-EFAC-93D5BD18333A}"/>
                </a:ext>
              </a:extLst>
            </p:cNvPr>
            <p:cNvSpPr/>
            <p:nvPr/>
          </p:nvSpPr>
          <p:spPr>
            <a:xfrm>
              <a:off x="7043700" y="2355099"/>
              <a:ext cx="12628" cy="12675"/>
            </a:xfrm>
            <a:custGeom>
              <a:avLst/>
              <a:gdLst>
                <a:gd name="connsiteX0" fmla="*/ 6686 w 12628"/>
                <a:gd name="connsiteY0" fmla="*/ 12629 h 12675"/>
                <a:gd name="connsiteX1" fmla="*/ 12629 w 12628"/>
                <a:gd name="connsiteY1" fmla="*/ 6686 h 12675"/>
                <a:gd name="connsiteX2" fmla="*/ 6686 w 12628"/>
                <a:gd name="connsiteY2" fmla="*/ 0 h 12675"/>
                <a:gd name="connsiteX3" fmla="*/ 0 w 12628"/>
                <a:gd name="connsiteY3" fmla="*/ 6686 h 12675"/>
                <a:gd name="connsiteX4" fmla="*/ 5896 w 12628"/>
                <a:gd name="connsiteY4" fmla="*/ 12675 h 12675"/>
                <a:gd name="connsiteX5" fmla="*/ 6686 w 12628"/>
                <a:gd name="connsiteY5" fmla="*/ 12629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2650" y="3265"/>
                    <a:pt x="10086" y="380"/>
                    <a:pt x="6686" y="0"/>
                  </a:cubicBezTo>
                  <a:cubicBezTo>
                    <a:pt x="2994" y="0"/>
                    <a:pt x="0" y="2993"/>
                    <a:pt x="0" y="6686"/>
                  </a:cubicBezTo>
                  <a:cubicBezTo>
                    <a:pt x="-26" y="9968"/>
                    <a:pt x="2614" y="12649"/>
                    <a:pt x="5896" y="12675"/>
                  </a:cubicBezTo>
                  <a:cubicBezTo>
                    <a:pt x="6160" y="12677"/>
                    <a:pt x="6424" y="12662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="" xmlns:a16="http://schemas.microsoft.com/office/drawing/2014/main" id="{F16A2DBB-DE1F-3083-0235-8D45AC995003}"/>
                </a:ext>
              </a:extLst>
            </p:cNvPr>
            <p:cNvSpPr/>
            <p:nvPr/>
          </p:nvSpPr>
          <p:spPr>
            <a:xfrm>
              <a:off x="7049643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="" xmlns:a16="http://schemas.microsoft.com/office/drawing/2014/main" id="{8FCE26BB-2F5B-8E51-4035-DE4182E09918}"/>
                </a:ext>
              </a:extLst>
            </p:cNvPr>
            <p:cNvSpPr/>
            <p:nvPr/>
          </p:nvSpPr>
          <p:spPr>
            <a:xfrm>
              <a:off x="7054843" y="2426413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="" xmlns:a16="http://schemas.microsoft.com/office/drawing/2014/main" id="{89D6003C-70E3-FBA8-91AA-389D671D4E73}"/>
                </a:ext>
              </a:extLst>
            </p:cNvPr>
            <p:cNvSpPr/>
            <p:nvPr/>
          </p:nvSpPr>
          <p:spPr>
            <a:xfrm>
              <a:off x="7098672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="" xmlns:a16="http://schemas.microsoft.com/office/drawing/2014/main" id="{19379A78-366A-4657-7370-70EC84398D85}"/>
                </a:ext>
              </a:extLst>
            </p:cNvPr>
            <p:cNvSpPr/>
            <p:nvPr/>
          </p:nvSpPr>
          <p:spPr>
            <a:xfrm>
              <a:off x="7093472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="" xmlns:a16="http://schemas.microsoft.com/office/drawing/2014/main" id="{DB779874-C80C-2715-285A-21D61DA65B75}"/>
                </a:ext>
              </a:extLst>
            </p:cNvPr>
            <p:cNvSpPr/>
            <p:nvPr/>
          </p:nvSpPr>
          <p:spPr>
            <a:xfrm>
              <a:off x="7091243" y="25304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="" xmlns:a16="http://schemas.microsoft.com/office/drawing/2014/main" id="{5019D8F8-AB34-CF6C-172E-B9660EC1C755}"/>
                </a:ext>
              </a:extLst>
            </p:cNvPr>
            <p:cNvSpPr/>
            <p:nvPr/>
          </p:nvSpPr>
          <p:spPr>
            <a:xfrm>
              <a:off x="7086043" y="2564585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="" xmlns:a16="http://schemas.microsoft.com/office/drawing/2014/main" id="{3EC2B1F9-E98A-44C5-D285-EAA455155C89}"/>
                </a:ext>
              </a:extLst>
            </p:cNvPr>
            <p:cNvSpPr/>
            <p:nvPr/>
          </p:nvSpPr>
          <p:spPr>
            <a:xfrm>
              <a:off x="7078615" y="2598756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="" xmlns:a16="http://schemas.microsoft.com/office/drawing/2014/main" id="{FC6704EE-7CD7-36DB-1C52-A60A43C7D2A8}"/>
                </a:ext>
              </a:extLst>
            </p:cNvPr>
            <p:cNvSpPr/>
            <p:nvPr/>
          </p:nvSpPr>
          <p:spPr>
            <a:xfrm>
              <a:off x="7068586" y="2629659"/>
              <a:ext cx="8915" cy="9954"/>
            </a:xfrm>
            <a:custGeom>
              <a:avLst/>
              <a:gdLst>
                <a:gd name="connsiteX0" fmla="*/ 4829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829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829" y="9954"/>
                  </a:moveTo>
                  <a:cubicBezTo>
                    <a:pt x="6880" y="9954"/>
                    <a:pt x="8543" y="8291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738" y="8408"/>
                    <a:pt x="2630" y="9985"/>
                    <a:pt x="4829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="" xmlns:a16="http://schemas.microsoft.com/office/drawing/2014/main" id="{A715B375-C2FE-4793-24A0-3F371D3A4678}"/>
                </a:ext>
              </a:extLst>
            </p:cNvPr>
            <p:cNvSpPr/>
            <p:nvPr/>
          </p:nvSpPr>
          <p:spPr>
            <a:xfrm>
              <a:off x="7057072" y="266412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="" xmlns:a16="http://schemas.microsoft.com/office/drawing/2014/main" id="{BABA07E4-FCE1-ED40-CA29-1BBC3799D9DC}"/>
                </a:ext>
              </a:extLst>
            </p:cNvPr>
            <p:cNvSpPr/>
            <p:nvPr/>
          </p:nvSpPr>
          <p:spPr>
            <a:xfrm>
              <a:off x="7045186" y="26968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="" xmlns:a16="http://schemas.microsoft.com/office/drawing/2014/main" id="{35E5F92C-FAFA-2A2B-2B64-9E12E5C0784C}"/>
                </a:ext>
              </a:extLst>
            </p:cNvPr>
            <p:cNvSpPr/>
            <p:nvPr/>
          </p:nvSpPr>
          <p:spPr>
            <a:xfrm>
              <a:off x="7030329" y="2728013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="" xmlns:a16="http://schemas.microsoft.com/office/drawing/2014/main" id="{558C64CC-5639-5384-61E7-DD23320D36DD}"/>
                </a:ext>
              </a:extLst>
            </p:cNvPr>
            <p:cNvSpPr/>
            <p:nvPr/>
          </p:nvSpPr>
          <p:spPr>
            <a:xfrm>
              <a:off x="7013243" y="27584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628" y="7129"/>
                    <a:pt x="7129" y="562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lnTo>
                    <a:pt x="0" y="3714"/>
                  </a:lnTo>
                  <a:cubicBezTo>
                    <a:pt x="0" y="5765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="" xmlns:a16="http://schemas.microsoft.com/office/drawing/2014/main" id="{7C9BE42C-93BB-8D63-194C-210EED0A7934}"/>
                </a:ext>
              </a:extLst>
            </p:cNvPr>
            <p:cNvSpPr/>
            <p:nvPr/>
          </p:nvSpPr>
          <p:spPr>
            <a:xfrm>
              <a:off x="6994672" y="27874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="" xmlns:a16="http://schemas.microsoft.com/office/drawing/2014/main" id="{7732D563-FC48-0319-E003-5E8C868F730D}"/>
                </a:ext>
              </a:extLst>
            </p:cNvPr>
            <p:cNvSpPr/>
            <p:nvPr/>
          </p:nvSpPr>
          <p:spPr>
            <a:xfrm>
              <a:off x="6973872" y="2815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="" xmlns:a16="http://schemas.microsoft.com/office/drawing/2014/main" id="{91AD252E-A9EE-E798-68E4-0278C9D9D845}"/>
                </a:ext>
              </a:extLst>
            </p:cNvPr>
            <p:cNvSpPr/>
            <p:nvPr/>
          </p:nvSpPr>
          <p:spPr>
            <a:xfrm>
              <a:off x="6953072" y="28431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="" xmlns:a16="http://schemas.microsoft.com/office/drawing/2014/main" id="{4C97A18D-7268-A52E-D5BF-432BBC81B6A6}"/>
                </a:ext>
              </a:extLst>
            </p:cNvPr>
            <p:cNvSpPr/>
            <p:nvPr/>
          </p:nvSpPr>
          <p:spPr>
            <a:xfrm>
              <a:off x="6932272" y="28684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="" xmlns:a16="http://schemas.microsoft.com/office/drawing/2014/main" id="{7A98F4BC-28C9-3A4C-E5C9-954B8937C303}"/>
                </a:ext>
              </a:extLst>
            </p:cNvPr>
            <p:cNvSpPr/>
            <p:nvPr/>
          </p:nvSpPr>
          <p:spPr>
            <a:xfrm>
              <a:off x="6902557" y="28981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="" xmlns:a16="http://schemas.microsoft.com/office/drawing/2014/main" id="{6A928F68-8C82-BFF1-7B71-C72F5A9C60E3}"/>
                </a:ext>
              </a:extLst>
            </p:cNvPr>
            <p:cNvSpPr/>
            <p:nvPr/>
          </p:nvSpPr>
          <p:spPr>
            <a:xfrm>
              <a:off x="6878786" y="29152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="" xmlns:a16="http://schemas.microsoft.com/office/drawing/2014/main" id="{47514084-7EDD-1BAD-2F62-25DACE070AE5}"/>
                </a:ext>
              </a:extLst>
            </p:cNvPr>
            <p:cNvSpPr/>
            <p:nvPr/>
          </p:nvSpPr>
          <p:spPr>
            <a:xfrm>
              <a:off x="6850557" y="2936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="" xmlns:a16="http://schemas.microsoft.com/office/drawing/2014/main" id="{C17DCF80-6FDF-A090-0325-BF5EC65EB5F3}"/>
                </a:ext>
              </a:extLst>
            </p:cNvPr>
            <p:cNvSpPr/>
            <p:nvPr/>
          </p:nvSpPr>
          <p:spPr>
            <a:xfrm>
              <a:off x="6820843" y="2953842"/>
              <a:ext cx="3714" cy="7428"/>
            </a:xfrm>
            <a:custGeom>
              <a:avLst/>
              <a:gdLst>
                <a:gd name="connsiteX0" fmla="*/ 0 w 3714"/>
                <a:gd name="connsiteY0" fmla="*/ 7428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8"/>
                  </a:moveTo>
                  <a:cubicBezTo>
                    <a:pt x="2051" y="7428"/>
                    <a:pt x="3714" y="5765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="" xmlns:a16="http://schemas.microsoft.com/office/drawing/2014/main" id="{F8229220-48C3-B0E3-45A3-13FEBF898369}"/>
                </a:ext>
              </a:extLst>
            </p:cNvPr>
            <p:cNvSpPr/>
            <p:nvPr/>
          </p:nvSpPr>
          <p:spPr>
            <a:xfrm>
              <a:off x="6790386" y="297092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="" xmlns:a16="http://schemas.microsoft.com/office/drawing/2014/main" id="{0121DC02-B32C-5AB7-F5C8-F11E2397E54C}"/>
                </a:ext>
              </a:extLst>
            </p:cNvPr>
            <p:cNvSpPr/>
            <p:nvPr/>
          </p:nvSpPr>
          <p:spPr>
            <a:xfrm>
              <a:off x="6759929" y="2987271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="" xmlns:a16="http://schemas.microsoft.com/office/drawing/2014/main" id="{9479DFE3-0F24-FF18-ACA4-96A332FFABC3}"/>
                </a:ext>
              </a:extLst>
            </p:cNvPr>
            <p:cNvSpPr/>
            <p:nvPr/>
          </p:nvSpPr>
          <p:spPr>
            <a:xfrm>
              <a:off x="6727243" y="3000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="" xmlns:a16="http://schemas.microsoft.com/office/drawing/2014/main" id="{DFA5E946-21C4-D8C6-2721-D1654D12E320}"/>
                </a:ext>
              </a:extLst>
            </p:cNvPr>
            <p:cNvSpPr/>
            <p:nvPr/>
          </p:nvSpPr>
          <p:spPr>
            <a:xfrm>
              <a:off x="6694557" y="3012822"/>
              <a:ext cx="8171" cy="6391"/>
            </a:xfrm>
            <a:custGeom>
              <a:avLst/>
              <a:gdLst>
                <a:gd name="connsiteX0" fmla="*/ 4457 w 8171"/>
                <a:gd name="connsiteY0" fmla="*/ 6391 h 6391"/>
                <a:gd name="connsiteX1" fmla="*/ 8171 w 8171"/>
                <a:gd name="connsiteY1" fmla="*/ 2677 h 6391"/>
                <a:gd name="connsiteX2" fmla="*/ 2304 w 8171"/>
                <a:gd name="connsiteY2" fmla="*/ 373 h 6391"/>
                <a:gd name="connsiteX3" fmla="*/ 0 w 8171"/>
                <a:gd name="connsiteY3" fmla="*/ 2677 h 6391"/>
                <a:gd name="connsiteX4" fmla="*/ 4457 w 8171"/>
                <a:gd name="connsiteY4" fmla="*/ 6391 h 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6391">
                  <a:moveTo>
                    <a:pt x="4457" y="6391"/>
                  </a:moveTo>
                  <a:cubicBezTo>
                    <a:pt x="6509" y="6391"/>
                    <a:pt x="8171" y="4728"/>
                    <a:pt x="8171" y="2677"/>
                  </a:cubicBezTo>
                  <a:cubicBezTo>
                    <a:pt x="7188" y="420"/>
                    <a:pt x="4561" y="-611"/>
                    <a:pt x="2304" y="373"/>
                  </a:cubicBezTo>
                  <a:cubicBezTo>
                    <a:pt x="1273" y="822"/>
                    <a:pt x="450" y="1645"/>
                    <a:pt x="0" y="2677"/>
                  </a:cubicBezTo>
                  <a:cubicBezTo>
                    <a:pt x="366" y="4845"/>
                    <a:pt x="2259" y="6422"/>
                    <a:pt x="4457" y="63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="" xmlns:a16="http://schemas.microsoft.com/office/drawing/2014/main" id="{B12769E2-C591-7490-31CA-9A0016328401}"/>
                </a:ext>
              </a:extLst>
            </p:cNvPr>
            <p:cNvSpPr/>
            <p:nvPr/>
          </p:nvSpPr>
          <p:spPr>
            <a:xfrm>
              <a:off x="6662614" y="30221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="" xmlns:a16="http://schemas.microsoft.com/office/drawing/2014/main" id="{C1ED5E4B-125C-E8B8-A4C5-69F4CFC5F536}"/>
                </a:ext>
              </a:extLst>
            </p:cNvPr>
            <p:cNvSpPr/>
            <p:nvPr/>
          </p:nvSpPr>
          <p:spPr>
            <a:xfrm>
              <a:off x="6628443" y="3030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="" xmlns:a16="http://schemas.microsoft.com/office/drawing/2014/main" id="{4F516CCB-9330-8C2B-0621-914C49B889C0}"/>
                </a:ext>
              </a:extLst>
            </p:cNvPr>
            <p:cNvSpPr/>
            <p:nvPr/>
          </p:nvSpPr>
          <p:spPr>
            <a:xfrm>
              <a:off x="6592043" y="30414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="" xmlns:a16="http://schemas.microsoft.com/office/drawing/2014/main" id="{C90B86D0-DB04-B21E-1AAA-E1867CD0C04C}"/>
                </a:ext>
              </a:extLst>
            </p:cNvPr>
            <p:cNvSpPr/>
            <p:nvPr/>
          </p:nvSpPr>
          <p:spPr>
            <a:xfrm>
              <a:off x="6563071" y="3044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="" xmlns:a16="http://schemas.microsoft.com/office/drawing/2014/main" id="{61261E21-F708-0036-AC03-84A3D28B9288}"/>
                </a:ext>
              </a:extLst>
            </p:cNvPr>
            <p:cNvSpPr/>
            <p:nvPr/>
          </p:nvSpPr>
          <p:spPr>
            <a:xfrm>
              <a:off x="6525929" y="30414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="" xmlns:a16="http://schemas.microsoft.com/office/drawing/2014/main" id="{19832F80-7378-968A-42B9-94FD6354DDF1}"/>
                </a:ext>
              </a:extLst>
            </p:cNvPr>
            <p:cNvSpPr/>
            <p:nvPr/>
          </p:nvSpPr>
          <p:spPr>
            <a:xfrm>
              <a:off x="6493325" y="30452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="" xmlns:a16="http://schemas.microsoft.com/office/drawing/2014/main" id="{F0F0CC28-5706-5E55-AEEF-D0F86AFE5C64}"/>
                </a:ext>
              </a:extLst>
            </p:cNvPr>
            <p:cNvSpPr/>
            <p:nvPr/>
          </p:nvSpPr>
          <p:spPr>
            <a:xfrm>
              <a:off x="6456843" y="3038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="" xmlns:a16="http://schemas.microsoft.com/office/drawing/2014/main" id="{DE4394F7-1B4D-B753-C09F-85A836D486F7}"/>
                </a:ext>
              </a:extLst>
            </p:cNvPr>
            <p:cNvSpPr/>
            <p:nvPr/>
          </p:nvSpPr>
          <p:spPr>
            <a:xfrm>
              <a:off x="6424900" y="3034071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="" xmlns:a16="http://schemas.microsoft.com/office/drawing/2014/main" id="{1C688003-2762-E567-00B5-06DB5AC0BEFC}"/>
                </a:ext>
              </a:extLst>
            </p:cNvPr>
            <p:cNvSpPr/>
            <p:nvPr/>
          </p:nvSpPr>
          <p:spPr>
            <a:xfrm>
              <a:off x="6390728" y="30273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="" xmlns:a16="http://schemas.microsoft.com/office/drawing/2014/main" id="{3ADE6243-6E63-061E-0099-EBC0EC0E786D}"/>
                </a:ext>
              </a:extLst>
            </p:cNvPr>
            <p:cNvSpPr/>
            <p:nvPr/>
          </p:nvSpPr>
          <p:spPr>
            <a:xfrm>
              <a:off x="6356970" y="3022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="" xmlns:a16="http://schemas.microsoft.com/office/drawing/2014/main" id="{A02836E6-9F97-FB33-1020-6CC4B3644199}"/>
                </a:ext>
              </a:extLst>
            </p:cNvPr>
            <p:cNvSpPr/>
            <p:nvPr/>
          </p:nvSpPr>
          <p:spPr>
            <a:xfrm>
              <a:off x="6323954" y="30117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="" xmlns:a16="http://schemas.microsoft.com/office/drawing/2014/main" id="{E4F4685B-B0C8-93DC-B2D6-C673A809313C}"/>
                </a:ext>
              </a:extLst>
            </p:cNvPr>
            <p:cNvSpPr/>
            <p:nvPr/>
          </p:nvSpPr>
          <p:spPr>
            <a:xfrm>
              <a:off x="6291928" y="299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="" xmlns:a16="http://schemas.microsoft.com/office/drawing/2014/main" id="{B30F9F5C-A795-C607-6579-CCB663763536}"/>
                </a:ext>
              </a:extLst>
            </p:cNvPr>
            <p:cNvSpPr/>
            <p:nvPr/>
          </p:nvSpPr>
          <p:spPr>
            <a:xfrm>
              <a:off x="6260728" y="2985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="" xmlns:a16="http://schemas.microsoft.com/office/drawing/2014/main" id="{3BAA7DEE-8208-D31A-CF18-DDBE2D585C12}"/>
                </a:ext>
              </a:extLst>
            </p:cNvPr>
            <p:cNvSpPr/>
            <p:nvPr/>
          </p:nvSpPr>
          <p:spPr>
            <a:xfrm>
              <a:off x="6230271" y="2964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="" xmlns:a16="http://schemas.microsoft.com/office/drawing/2014/main" id="{713CE8E4-EF07-3614-C6B7-8EC623BBE61A}"/>
                </a:ext>
              </a:extLst>
            </p:cNvPr>
            <p:cNvSpPr/>
            <p:nvPr/>
          </p:nvSpPr>
          <p:spPr>
            <a:xfrm>
              <a:off x="6200557" y="2950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="" xmlns:a16="http://schemas.microsoft.com/office/drawing/2014/main" id="{9E768322-E8BC-68FB-6734-74FD1B291DA8}"/>
                </a:ext>
              </a:extLst>
            </p:cNvPr>
            <p:cNvSpPr/>
            <p:nvPr/>
          </p:nvSpPr>
          <p:spPr>
            <a:xfrm>
              <a:off x="6167871" y="29300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="" xmlns:a16="http://schemas.microsoft.com/office/drawing/2014/main" id="{0D8F55DB-1FA5-41C7-611A-AAFA0C0252F9}"/>
                </a:ext>
              </a:extLst>
            </p:cNvPr>
            <p:cNvSpPr/>
            <p:nvPr/>
          </p:nvSpPr>
          <p:spPr>
            <a:xfrm>
              <a:off x="6144925" y="29085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="" xmlns:a16="http://schemas.microsoft.com/office/drawing/2014/main" id="{6189FE59-4F0F-9AC1-9F48-65A58F665040}"/>
                </a:ext>
              </a:extLst>
            </p:cNvPr>
            <p:cNvSpPr/>
            <p:nvPr/>
          </p:nvSpPr>
          <p:spPr>
            <a:xfrm>
              <a:off x="6115128" y="28854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="" xmlns:a16="http://schemas.microsoft.com/office/drawing/2014/main" id="{805AC43F-2E83-2F11-CC67-D661A94D1D24}"/>
                </a:ext>
              </a:extLst>
            </p:cNvPr>
            <p:cNvSpPr/>
            <p:nvPr/>
          </p:nvSpPr>
          <p:spPr>
            <a:xfrm>
              <a:off x="6090614" y="286172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="" xmlns:a16="http://schemas.microsoft.com/office/drawing/2014/main" id="{8E1486A4-7866-FFEB-16A5-90B7FDBCAD36}"/>
                </a:ext>
              </a:extLst>
            </p:cNvPr>
            <p:cNvSpPr/>
            <p:nvPr/>
          </p:nvSpPr>
          <p:spPr>
            <a:xfrm>
              <a:off x="6071382" y="28357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="" xmlns:a16="http://schemas.microsoft.com/office/drawing/2014/main" id="{48EF01AD-F173-FAEA-EAB4-925320A26ABC}"/>
                </a:ext>
              </a:extLst>
            </p:cNvPr>
            <p:cNvSpPr/>
            <p:nvPr/>
          </p:nvSpPr>
          <p:spPr>
            <a:xfrm>
              <a:off x="6051243" y="2802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="" xmlns:a16="http://schemas.microsoft.com/office/drawing/2014/main" id="{6CD721B6-713D-00D8-66C4-D8DB8AB5A0E1}"/>
                </a:ext>
              </a:extLst>
            </p:cNvPr>
            <p:cNvSpPr/>
            <p:nvPr/>
          </p:nvSpPr>
          <p:spPr>
            <a:xfrm>
              <a:off x="6028957" y="27740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="" xmlns:a16="http://schemas.microsoft.com/office/drawing/2014/main" id="{60AFC0A1-FC06-D61A-4A33-C12333F6C091}"/>
                </a:ext>
              </a:extLst>
            </p:cNvPr>
            <p:cNvSpPr/>
            <p:nvPr/>
          </p:nvSpPr>
          <p:spPr>
            <a:xfrm>
              <a:off x="6010385" y="2743613"/>
              <a:ext cx="4211" cy="7428"/>
            </a:xfrm>
            <a:custGeom>
              <a:avLst/>
              <a:gdLst>
                <a:gd name="connsiteX0" fmla="*/ 3714 w 4211"/>
                <a:gd name="connsiteY0" fmla="*/ 7428 h 7428"/>
                <a:gd name="connsiteX1" fmla="*/ 3714 w 4211"/>
                <a:gd name="connsiteY1" fmla="*/ 3714 h 7428"/>
                <a:gd name="connsiteX2" fmla="*/ 3714 w 4211"/>
                <a:gd name="connsiteY2" fmla="*/ 0 h 7428"/>
                <a:gd name="connsiteX3" fmla="*/ 0 w 4211"/>
                <a:gd name="connsiteY3" fmla="*/ 3714 h 7428"/>
                <a:gd name="connsiteX4" fmla="*/ 3714 w 4211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1" h="7428">
                  <a:moveTo>
                    <a:pt x="3714" y="7428"/>
                  </a:moveTo>
                  <a:cubicBezTo>
                    <a:pt x="4255" y="6249"/>
                    <a:pt x="4255" y="4893"/>
                    <a:pt x="3714" y="3714"/>
                  </a:cubicBezTo>
                  <a:cubicBezTo>
                    <a:pt x="4378" y="2565"/>
                    <a:pt x="4378" y="1149"/>
                    <a:pt x="3714" y="0"/>
                  </a:cubicBezTo>
                  <a:lnTo>
                    <a:pt x="0" y="3714"/>
                  </a:ln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="" xmlns:a16="http://schemas.microsoft.com/office/drawing/2014/main" id="{A22B5F24-3CCF-ED82-EB67-64429FB7080B}"/>
                </a:ext>
              </a:extLst>
            </p:cNvPr>
            <p:cNvSpPr/>
            <p:nvPr/>
          </p:nvSpPr>
          <p:spPr>
            <a:xfrm>
              <a:off x="5997636" y="2712413"/>
              <a:ext cx="6071" cy="8430"/>
            </a:xfrm>
            <a:custGeom>
              <a:avLst/>
              <a:gdLst>
                <a:gd name="connsiteX0" fmla="*/ 121 w 6071"/>
                <a:gd name="connsiteY0" fmla="*/ 8172 h 8430"/>
                <a:gd name="connsiteX1" fmla="*/ 5814 w 6071"/>
                <a:gd name="connsiteY1" fmla="*/ 5465 h 8430"/>
                <a:gd name="connsiteX2" fmla="*/ 6064 w 6071"/>
                <a:gd name="connsiteY2" fmla="*/ 3715 h 8430"/>
                <a:gd name="connsiteX3" fmla="*/ 1607 w 6071"/>
                <a:gd name="connsiteY3" fmla="*/ 0 h 8430"/>
                <a:gd name="connsiteX4" fmla="*/ 1607 w 6071"/>
                <a:gd name="connsiteY4" fmla="*/ 3715 h 8430"/>
                <a:gd name="connsiteX5" fmla="*/ 121 w 6071"/>
                <a:gd name="connsiteY5" fmla="*/ 8172 h 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1" h="8430">
                  <a:moveTo>
                    <a:pt x="121" y="8172"/>
                  </a:moveTo>
                  <a:cubicBezTo>
                    <a:pt x="2440" y="8996"/>
                    <a:pt x="4989" y="7785"/>
                    <a:pt x="5814" y="5465"/>
                  </a:cubicBezTo>
                  <a:cubicBezTo>
                    <a:pt x="6013" y="4904"/>
                    <a:pt x="6098" y="4309"/>
                    <a:pt x="6064" y="3715"/>
                  </a:cubicBezTo>
                  <a:cubicBezTo>
                    <a:pt x="5698" y="1547"/>
                    <a:pt x="3805" y="-30"/>
                    <a:pt x="1607" y="0"/>
                  </a:cubicBezTo>
                  <a:lnTo>
                    <a:pt x="1607" y="3715"/>
                  </a:lnTo>
                  <a:cubicBezTo>
                    <a:pt x="305" y="4798"/>
                    <a:pt x="-271" y="6525"/>
                    <a:pt x="121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="" xmlns:a16="http://schemas.microsoft.com/office/drawing/2014/main" id="{3E87DD88-F03B-F8C2-B876-CA7D6EAC67AD}"/>
                </a:ext>
              </a:extLst>
            </p:cNvPr>
            <p:cNvSpPr/>
            <p:nvPr/>
          </p:nvSpPr>
          <p:spPr>
            <a:xfrm>
              <a:off x="5979928" y="26804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="" xmlns:a16="http://schemas.microsoft.com/office/drawing/2014/main" id="{E1D56D06-5CB6-5BB1-EEB4-164594D2EC6D}"/>
                </a:ext>
              </a:extLst>
            </p:cNvPr>
            <p:cNvSpPr/>
            <p:nvPr/>
          </p:nvSpPr>
          <p:spPr>
            <a:xfrm>
              <a:off x="5967300" y="26477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="" xmlns:a16="http://schemas.microsoft.com/office/drawing/2014/main" id="{3800F997-154F-6BEF-D30D-C94D9DB5E348}"/>
                </a:ext>
              </a:extLst>
            </p:cNvPr>
            <p:cNvSpPr/>
            <p:nvPr/>
          </p:nvSpPr>
          <p:spPr>
            <a:xfrm>
              <a:off x="5956157" y="2617328"/>
              <a:ext cx="10400" cy="5798"/>
            </a:xfrm>
            <a:custGeom>
              <a:avLst/>
              <a:gdLst>
                <a:gd name="connsiteX0" fmla="*/ 5200 w 10400"/>
                <a:gd name="connsiteY0" fmla="*/ 5200 h 5798"/>
                <a:gd name="connsiteX1" fmla="*/ 10400 w 10400"/>
                <a:gd name="connsiteY1" fmla="*/ 5200 h 5798"/>
                <a:gd name="connsiteX2" fmla="*/ 5200 w 10400"/>
                <a:gd name="connsiteY2" fmla="*/ 0 h 5798"/>
                <a:gd name="connsiteX3" fmla="*/ 0 w 10400"/>
                <a:gd name="connsiteY3" fmla="*/ 5200 h 5798"/>
                <a:gd name="connsiteX4" fmla="*/ 5200 w 10400"/>
                <a:gd name="connsiteY4" fmla="*/ 5200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5798">
                  <a:moveTo>
                    <a:pt x="5200" y="5200"/>
                  </a:moveTo>
                  <a:cubicBezTo>
                    <a:pt x="6841" y="5999"/>
                    <a:pt x="8759" y="599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1641" y="5999"/>
                    <a:pt x="3559" y="5999"/>
                    <a:pt x="52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="" xmlns:a16="http://schemas.microsoft.com/office/drawing/2014/main" id="{355A2FEB-D2A8-6779-CEE7-1721184C3305}"/>
                </a:ext>
              </a:extLst>
            </p:cNvPr>
            <p:cNvSpPr/>
            <p:nvPr/>
          </p:nvSpPr>
          <p:spPr>
            <a:xfrm>
              <a:off x="5948728" y="2580928"/>
              <a:ext cx="9010" cy="9011"/>
            </a:xfrm>
            <a:custGeom>
              <a:avLst/>
              <a:gdLst>
                <a:gd name="connsiteX0" fmla="*/ 4457 w 9010"/>
                <a:gd name="connsiteY0" fmla="*/ 8914 h 9011"/>
                <a:gd name="connsiteX1" fmla="*/ 8914 w 9010"/>
                <a:gd name="connsiteY1" fmla="*/ 6135 h 9011"/>
                <a:gd name="connsiteX2" fmla="*/ 8914 w 9010"/>
                <a:gd name="connsiteY2" fmla="*/ 4457 h 9011"/>
                <a:gd name="connsiteX3" fmla="*/ 4457 w 9010"/>
                <a:gd name="connsiteY3" fmla="*/ 0 h 9011"/>
                <a:gd name="connsiteX4" fmla="*/ 0 w 9010"/>
                <a:gd name="connsiteY4" fmla="*/ 4457 h 9011"/>
                <a:gd name="connsiteX5" fmla="*/ 4457 w 9010"/>
                <a:gd name="connsiteY5" fmla="*/ 8914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457" y="8914"/>
                  </a:moveTo>
                  <a:cubicBezTo>
                    <a:pt x="6455" y="9378"/>
                    <a:pt x="8451" y="8133"/>
                    <a:pt x="8914" y="6135"/>
                  </a:cubicBezTo>
                  <a:cubicBezTo>
                    <a:pt x="9042" y="5583"/>
                    <a:pt x="9042" y="500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="" xmlns:a16="http://schemas.microsoft.com/office/drawing/2014/main" id="{B3129804-FA4F-9A22-1254-4278D5BA31CF}"/>
                </a:ext>
              </a:extLst>
            </p:cNvPr>
            <p:cNvSpPr/>
            <p:nvPr/>
          </p:nvSpPr>
          <p:spPr>
            <a:xfrm>
              <a:off x="5942785" y="25467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="" xmlns:a16="http://schemas.microsoft.com/office/drawing/2014/main" id="{547B1D0F-4A86-6BEA-1B71-052E10F99FE8}"/>
                </a:ext>
              </a:extLst>
            </p:cNvPr>
            <p:cNvSpPr/>
            <p:nvPr/>
          </p:nvSpPr>
          <p:spPr>
            <a:xfrm>
              <a:off x="5938328" y="2512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="" xmlns:a16="http://schemas.microsoft.com/office/drawing/2014/main" id="{F8A3831D-2F2D-C330-C714-666762310110}"/>
                </a:ext>
              </a:extLst>
            </p:cNvPr>
            <p:cNvSpPr/>
            <p:nvPr/>
          </p:nvSpPr>
          <p:spPr>
            <a:xfrm>
              <a:off x="5936842" y="2481530"/>
              <a:ext cx="8171" cy="5054"/>
            </a:xfrm>
            <a:custGeom>
              <a:avLst/>
              <a:gdLst>
                <a:gd name="connsiteX0" fmla="*/ 3715 w 8171"/>
                <a:gd name="connsiteY0" fmla="*/ 5054 h 5054"/>
                <a:gd name="connsiteX1" fmla="*/ 8172 w 8171"/>
                <a:gd name="connsiteY1" fmla="*/ 597 h 5054"/>
                <a:gd name="connsiteX2" fmla="*/ 3715 w 8171"/>
                <a:gd name="connsiteY2" fmla="*/ 597 h 5054"/>
                <a:gd name="connsiteX3" fmla="*/ 0 w 8171"/>
                <a:gd name="connsiteY3" fmla="*/ 597 h 5054"/>
                <a:gd name="connsiteX4" fmla="*/ 3715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5054"/>
                  </a:moveTo>
                  <a:cubicBezTo>
                    <a:pt x="6176" y="5054"/>
                    <a:pt x="8172" y="3059"/>
                    <a:pt x="8172" y="597"/>
                  </a:cubicBezTo>
                  <a:cubicBezTo>
                    <a:pt x="6793" y="-199"/>
                    <a:pt x="5094" y="-199"/>
                    <a:pt x="3715" y="597"/>
                  </a:cubicBezTo>
                  <a:lnTo>
                    <a:pt x="0" y="597"/>
                  </a:lnTo>
                  <a:cubicBezTo>
                    <a:pt x="-30" y="2796"/>
                    <a:pt x="1547" y="4688"/>
                    <a:pt x="3715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="" xmlns:a16="http://schemas.microsoft.com/office/drawing/2014/main" id="{88001A2D-6715-6ABF-7EB5-06185439009A}"/>
                </a:ext>
              </a:extLst>
            </p:cNvPr>
            <p:cNvSpPr/>
            <p:nvPr/>
          </p:nvSpPr>
          <p:spPr>
            <a:xfrm>
              <a:off x="5936842" y="2447213"/>
              <a:ext cx="8171" cy="5054"/>
            </a:xfrm>
            <a:custGeom>
              <a:avLst/>
              <a:gdLst>
                <a:gd name="connsiteX0" fmla="*/ 3715 w 8171"/>
                <a:gd name="connsiteY0" fmla="*/ 4457 h 5054"/>
                <a:gd name="connsiteX1" fmla="*/ 8172 w 8171"/>
                <a:gd name="connsiteY1" fmla="*/ 4457 h 5054"/>
                <a:gd name="connsiteX2" fmla="*/ 3715 w 8171"/>
                <a:gd name="connsiteY2" fmla="*/ 0 h 5054"/>
                <a:gd name="connsiteX3" fmla="*/ 0 w 8171"/>
                <a:gd name="connsiteY3" fmla="*/ 4457 h 5054"/>
                <a:gd name="connsiteX4" fmla="*/ 3715 w 8171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3715" y="4457"/>
                  </a:moveTo>
                  <a:cubicBezTo>
                    <a:pt x="5094" y="5253"/>
                    <a:pt x="6793" y="5253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="" xmlns:a16="http://schemas.microsoft.com/office/drawing/2014/main" id="{64AC5F58-7C5E-F0F9-E744-26EEAE416478}"/>
                </a:ext>
              </a:extLst>
            </p:cNvPr>
            <p:cNvSpPr/>
            <p:nvPr/>
          </p:nvSpPr>
          <p:spPr>
            <a:xfrm>
              <a:off x="5942188" y="2412444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="" xmlns:a16="http://schemas.microsoft.com/office/drawing/2014/main" id="{DEC83A8E-B6F4-25C9-2B30-BD2DE72140DC}"/>
                </a:ext>
              </a:extLst>
            </p:cNvPr>
            <p:cNvSpPr/>
            <p:nvPr/>
          </p:nvSpPr>
          <p:spPr>
            <a:xfrm>
              <a:off x="5941300" y="2372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7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="" xmlns:a16="http://schemas.microsoft.com/office/drawing/2014/main" id="{2B562EA3-0BFA-8B12-0603-689BB199D97B}"/>
                </a:ext>
              </a:extLst>
            </p:cNvPr>
            <p:cNvSpPr/>
            <p:nvPr/>
          </p:nvSpPr>
          <p:spPr>
            <a:xfrm>
              <a:off x="5945709" y="2337270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="" xmlns:a16="http://schemas.microsoft.com/office/drawing/2014/main" id="{433ABB29-268E-B32E-1694-E3D0F55D802C}"/>
                </a:ext>
              </a:extLst>
            </p:cNvPr>
            <p:cNvSpPr/>
            <p:nvPr/>
          </p:nvSpPr>
          <p:spPr>
            <a:xfrm>
              <a:off x="5951700" y="2301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="" xmlns:a16="http://schemas.microsoft.com/office/drawing/2014/main" id="{C9A3D2A5-8572-EA46-8278-724F86E96BF3}"/>
                </a:ext>
              </a:extLst>
            </p:cNvPr>
            <p:cNvSpPr/>
            <p:nvPr/>
          </p:nvSpPr>
          <p:spPr>
            <a:xfrm>
              <a:off x="5958385" y="22644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="" xmlns:a16="http://schemas.microsoft.com/office/drawing/2014/main" id="{88FF49F9-6F3B-12D4-7BB1-5F55914AC745}"/>
                </a:ext>
              </a:extLst>
            </p:cNvPr>
            <p:cNvSpPr/>
            <p:nvPr/>
          </p:nvSpPr>
          <p:spPr>
            <a:xfrm>
              <a:off x="5970992" y="2232527"/>
              <a:ext cx="26022" cy="26000"/>
            </a:xfrm>
            <a:custGeom>
              <a:avLst/>
              <a:gdLst>
                <a:gd name="connsiteX0" fmla="*/ 12651 w 26022"/>
                <a:gd name="connsiteY0" fmla="*/ 26000 h 26000"/>
                <a:gd name="connsiteX1" fmla="*/ 26022 w 26022"/>
                <a:gd name="connsiteY1" fmla="*/ 12629 h 26000"/>
                <a:gd name="connsiteX2" fmla="*/ 12651 w 26022"/>
                <a:gd name="connsiteY2" fmla="*/ 0 h 26000"/>
                <a:gd name="connsiteX3" fmla="*/ 22 w 26022"/>
                <a:gd name="connsiteY3" fmla="*/ 12629 h 26000"/>
                <a:gd name="connsiteX4" fmla="*/ 11886 w 26022"/>
                <a:gd name="connsiteY4" fmla="*/ 25978 h 26000"/>
                <a:gd name="connsiteX5" fmla="*/ 12651 w 26022"/>
                <a:gd name="connsiteY5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22" h="26000">
                  <a:moveTo>
                    <a:pt x="12651" y="26000"/>
                  </a:moveTo>
                  <a:cubicBezTo>
                    <a:pt x="20036" y="26000"/>
                    <a:pt x="26022" y="20013"/>
                    <a:pt x="26022" y="12629"/>
                  </a:cubicBezTo>
                  <a:cubicBezTo>
                    <a:pt x="25628" y="5535"/>
                    <a:pt x="19755" y="-11"/>
                    <a:pt x="12651" y="0"/>
                  </a:cubicBezTo>
                  <a:cubicBezTo>
                    <a:pt x="5676" y="0"/>
                    <a:pt x="22" y="5654"/>
                    <a:pt x="22" y="12629"/>
                  </a:cubicBezTo>
                  <a:cubicBezTo>
                    <a:pt x="-388" y="19591"/>
                    <a:pt x="4924" y="25568"/>
                    <a:pt x="11886" y="25978"/>
                  </a:cubicBezTo>
                  <a:cubicBezTo>
                    <a:pt x="12141" y="25993"/>
                    <a:pt x="12396" y="26000"/>
                    <a:pt x="1265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="" xmlns:a16="http://schemas.microsoft.com/office/drawing/2014/main" id="{B02082BC-6027-CE29-2A32-290D28C28CBC}"/>
                </a:ext>
              </a:extLst>
            </p:cNvPr>
            <p:cNvSpPr/>
            <p:nvPr/>
          </p:nvSpPr>
          <p:spPr>
            <a:xfrm>
              <a:off x="5987357" y="2203556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="" xmlns:a16="http://schemas.microsoft.com/office/drawing/2014/main" id="{9C469BC3-EDEC-3578-2CB3-924C72D22D3B}"/>
                </a:ext>
              </a:extLst>
            </p:cNvPr>
            <p:cNvSpPr/>
            <p:nvPr/>
          </p:nvSpPr>
          <p:spPr>
            <a:xfrm>
              <a:off x="6005928" y="2175327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="" xmlns:a16="http://schemas.microsoft.com/office/drawing/2014/main" id="{3A7A34AF-788F-E04D-4EE6-B054DFA9D612}"/>
                </a:ext>
              </a:extLst>
            </p:cNvPr>
            <p:cNvSpPr/>
            <p:nvPr/>
          </p:nvSpPr>
          <p:spPr>
            <a:xfrm>
              <a:off x="6025985" y="2147787"/>
              <a:ext cx="11143" cy="11196"/>
            </a:xfrm>
            <a:custGeom>
              <a:avLst/>
              <a:gdLst>
                <a:gd name="connsiteX0" fmla="*/ 5943 w 11143"/>
                <a:gd name="connsiteY0" fmla="*/ 11197 h 11196"/>
                <a:gd name="connsiteX1" fmla="*/ 11143 w 11143"/>
                <a:gd name="connsiteY1" fmla="*/ 5254 h 11196"/>
                <a:gd name="connsiteX2" fmla="*/ 5943 w 11143"/>
                <a:gd name="connsiteY2" fmla="*/ 54 h 11196"/>
                <a:gd name="connsiteX3" fmla="*/ 53 w 11143"/>
                <a:gd name="connsiteY3" fmla="*/ 4458 h 11196"/>
                <a:gd name="connsiteX4" fmla="*/ 0 w 11143"/>
                <a:gd name="connsiteY4" fmla="*/ 5254 h 11196"/>
                <a:gd name="connsiteX5" fmla="*/ 5943 w 11143"/>
                <a:gd name="connsiteY5" fmla="*/ 11197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943" y="11197"/>
                  </a:moveTo>
                  <a:cubicBezTo>
                    <a:pt x="8932" y="10820"/>
                    <a:pt x="11167" y="8267"/>
                    <a:pt x="11143" y="5254"/>
                  </a:cubicBezTo>
                  <a:cubicBezTo>
                    <a:pt x="11143" y="2382"/>
                    <a:pt x="8815" y="54"/>
                    <a:pt x="5943" y="54"/>
                  </a:cubicBezTo>
                  <a:cubicBezTo>
                    <a:pt x="3101" y="-356"/>
                    <a:pt x="464" y="1615"/>
                    <a:pt x="53" y="4458"/>
                  </a:cubicBezTo>
                  <a:cubicBezTo>
                    <a:pt x="15" y="4721"/>
                    <a:pt x="-2" y="4988"/>
                    <a:pt x="0" y="5254"/>
                  </a:cubicBezTo>
                  <a:cubicBezTo>
                    <a:pt x="0" y="8536"/>
                    <a:pt x="2661" y="11197"/>
                    <a:pt x="5943" y="1119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="" xmlns:a16="http://schemas.microsoft.com/office/drawing/2014/main" id="{29F0A87A-7F58-44F5-8510-4ED28EC9A764}"/>
                </a:ext>
              </a:extLst>
            </p:cNvPr>
            <p:cNvSpPr/>
            <p:nvPr/>
          </p:nvSpPr>
          <p:spPr>
            <a:xfrm>
              <a:off x="6046785" y="21203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="" xmlns:a16="http://schemas.microsoft.com/office/drawing/2014/main" id="{2D25519E-9424-4E57-1AAF-EE65FB19E82A}"/>
                </a:ext>
              </a:extLst>
            </p:cNvPr>
            <p:cNvSpPr/>
            <p:nvPr/>
          </p:nvSpPr>
          <p:spPr>
            <a:xfrm>
              <a:off x="6068328" y="2095099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9" y="5766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="" xmlns:a16="http://schemas.microsoft.com/office/drawing/2014/main" id="{3FC9350E-F904-7F68-5D3A-BC4ACBA9F7A7}"/>
                </a:ext>
              </a:extLst>
            </p:cNvPr>
            <p:cNvSpPr/>
            <p:nvPr/>
          </p:nvSpPr>
          <p:spPr>
            <a:xfrm>
              <a:off x="6095071" y="2070584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cubicBezTo>
                    <a:pt x="0" y="3714"/>
                    <a:pt x="0" y="0"/>
                    <a:pt x="0" y="0"/>
                  </a:cubicBez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="" xmlns:a16="http://schemas.microsoft.com/office/drawing/2014/main" id="{CB3C39E4-F211-9B59-DE78-396896611DD4}"/>
                </a:ext>
              </a:extLst>
            </p:cNvPr>
            <p:cNvSpPr/>
            <p:nvPr/>
          </p:nvSpPr>
          <p:spPr>
            <a:xfrm>
              <a:off x="6112157" y="2049784"/>
              <a:ext cx="7428" cy="74285"/>
            </a:xfrm>
            <a:custGeom>
              <a:avLst/>
              <a:gdLst>
                <a:gd name="connsiteX0" fmla="*/ 7429 w 7428"/>
                <a:gd name="connsiteY0" fmla="*/ 0 h 74285"/>
                <a:gd name="connsiteX1" fmla="*/ 7429 w 7428"/>
                <a:gd name="connsiteY1" fmla="*/ 0 h 74285"/>
                <a:gd name="connsiteX2" fmla="*/ 0 w 7428"/>
                <a:gd name="connsiteY2" fmla="*/ 0 h 74285"/>
                <a:gd name="connsiteX3" fmla="*/ 7429 w 7428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" h="74285">
                  <a:moveTo>
                    <a:pt x="7429" y="0"/>
                  </a:moveTo>
                  <a:lnTo>
                    <a:pt x="7429" y="0"/>
                  </a:lnTo>
                  <a:lnTo>
                    <a:pt x="0" y="0"/>
                  </a:lnTo>
                  <a:lnTo>
                    <a:pt x="7429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="" xmlns:a16="http://schemas.microsoft.com/office/drawing/2014/main" id="{B3EA99A8-C34E-0820-987E-B19DD8B29DA2}"/>
                </a:ext>
              </a:extLst>
            </p:cNvPr>
            <p:cNvSpPr/>
            <p:nvPr/>
          </p:nvSpPr>
          <p:spPr>
            <a:xfrm>
              <a:off x="6141871" y="2019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="" xmlns:a16="http://schemas.microsoft.com/office/drawing/2014/main" id="{FAC37381-32EF-9FCF-3F6A-6CD517735178}"/>
                </a:ext>
              </a:extLst>
            </p:cNvPr>
            <p:cNvSpPr/>
            <p:nvPr/>
          </p:nvSpPr>
          <p:spPr>
            <a:xfrm>
              <a:off x="6166385" y="2005213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="" xmlns:a16="http://schemas.microsoft.com/office/drawing/2014/main" id="{317B7D74-A0F5-6DAD-2300-C855E64ABAD0}"/>
                </a:ext>
              </a:extLst>
            </p:cNvPr>
            <p:cNvSpPr/>
            <p:nvPr/>
          </p:nvSpPr>
          <p:spPr>
            <a:xfrm>
              <a:off x="6196843" y="197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="" xmlns:a16="http://schemas.microsoft.com/office/drawing/2014/main" id="{F952EC59-2363-8ED6-4E06-27C679D02563}"/>
                </a:ext>
              </a:extLst>
            </p:cNvPr>
            <p:cNvSpPr/>
            <p:nvPr/>
          </p:nvSpPr>
          <p:spPr>
            <a:xfrm>
              <a:off x="6226557" y="19598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="" xmlns:a16="http://schemas.microsoft.com/office/drawing/2014/main" id="{0B61D8EC-053A-FB88-619C-6DC6843AE5F6}"/>
                </a:ext>
              </a:extLst>
            </p:cNvPr>
            <p:cNvSpPr/>
            <p:nvPr/>
          </p:nvSpPr>
          <p:spPr>
            <a:xfrm>
              <a:off x="6256271" y="1949498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="" xmlns:a16="http://schemas.microsoft.com/office/drawing/2014/main" id="{70E76A35-CB48-9734-EE38-90281F7703DA}"/>
                </a:ext>
              </a:extLst>
            </p:cNvPr>
            <p:cNvSpPr/>
            <p:nvPr/>
          </p:nvSpPr>
          <p:spPr>
            <a:xfrm>
              <a:off x="6288214" y="19286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="" xmlns:a16="http://schemas.microsoft.com/office/drawing/2014/main" id="{BB011B54-2FF1-69DC-8C4D-AD435B1237E8}"/>
                </a:ext>
              </a:extLst>
            </p:cNvPr>
            <p:cNvSpPr/>
            <p:nvPr/>
          </p:nvSpPr>
          <p:spPr>
            <a:xfrm>
              <a:off x="6324614" y="19160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="" xmlns:a16="http://schemas.microsoft.com/office/drawing/2014/main" id="{6C902AC8-3C5A-8343-7015-449EAAC04736}"/>
                </a:ext>
              </a:extLst>
            </p:cNvPr>
            <p:cNvSpPr/>
            <p:nvPr/>
          </p:nvSpPr>
          <p:spPr>
            <a:xfrm>
              <a:off x="6353586" y="1905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="" xmlns:a16="http://schemas.microsoft.com/office/drawing/2014/main" id="{96761C40-61D6-39C8-C9AA-BEC67D191D65}"/>
                </a:ext>
              </a:extLst>
            </p:cNvPr>
            <p:cNvSpPr/>
            <p:nvPr/>
          </p:nvSpPr>
          <p:spPr>
            <a:xfrm>
              <a:off x="6387014" y="189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="" xmlns:a16="http://schemas.microsoft.com/office/drawing/2014/main" id="{893BC364-02D1-3BEC-4C66-B3C479A52047}"/>
                </a:ext>
              </a:extLst>
            </p:cNvPr>
            <p:cNvSpPr/>
            <p:nvPr/>
          </p:nvSpPr>
          <p:spPr>
            <a:xfrm>
              <a:off x="6424900" y="1890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="" xmlns:a16="http://schemas.microsoft.com/office/drawing/2014/main" id="{AF64B651-F128-FB10-30E9-BF8B5446CA70}"/>
                </a:ext>
              </a:extLst>
            </p:cNvPr>
            <p:cNvSpPr/>
            <p:nvPr/>
          </p:nvSpPr>
          <p:spPr>
            <a:xfrm>
              <a:off x="6459071" y="18863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="" xmlns:a16="http://schemas.microsoft.com/office/drawing/2014/main" id="{80563A89-0DDC-DE54-97A5-E52714AE655F}"/>
                </a:ext>
              </a:extLst>
            </p:cNvPr>
            <p:cNvSpPr/>
            <p:nvPr/>
          </p:nvSpPr>
          <p:spPr>
            <a:xfrm>
              <a:off x="6491757" y="18841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="" xmlns:a16="http://schemas.microsoft.com/office/drawing/2014/main" id="{87E02BE5-844D-A370-CF0E-C5EC0B6E5034}"/>
                </a:ext>
              </a:extLst>
            </p:cNvPr>
            <p:cNvSpPr/>
            <p:nvPr/>
          </p:nvSpPr>
          <p:spPr>
            <a:xfrm>
              <a:off x="6528157" y="1887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="" xmlns:a16="http://schemas.microsoft.com/office/drawing/2014/main" id="{169FE316-0CBF-1C99-0827-FA411F3F300B}"/>
                </a:ext>
              </a:extLst>
            </p:cNvPr>
            <p:cNvSpPr/>
            <p:nvPr/>
          </p:nvSpPr>
          <p:spPr>
            <a:xfrm>
              <a:off x="6559357" y="1887841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9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4" y="4378"/>
                    <a:pt x="6279" y="4378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="" xmlns:a16="http://schemas.microsoft.com/office/drawing/2014/main" id="{5DAD7296-64B7-D353-72BE-E3162B1658E1}"/>
                </a:ext>
              </a:extLst>
            </p:cNvPr>
            <p:cNvSpPr/>
            <p:nvPr/>
          </p:nvSpPr>
          <p:spPr>
            <a:xfrm>
              <a:off x="6590354" y="1890813"/>
              <a:ext cx="8229" cy="5784"/>
            </a:xfrm>
            <a:custGeom>
              <a:avLst/>
              <a:gdLst>
                <a:gd name="connsiteX0" fmla="*/ 7632 w 8229"/>
                <a:gd name="connsiteY0" fmla="*/ 4457 h 5784"/>
                <a:gd name="connsiteX1" fmla="*/ 7632 w 8229"/>
                <a:gd name="connsiteY1" fmla="*/ 0 h 5784"/>
                <a:gd name="connsiteX2" fmla="*/ 204 w 8229"/>
                <a:gd name="connsiteY2" fmla="*/ 0 h 5784"/>
                <a:gd name="connsiteX3" fmla="*/ 3131 w 8229"/>
                <a:gd name="connsiteY3" fmla="*/ 5583 h 5784"/>
                <a:gd name="connsiteX4" fmla="*/ 7632 w 8229"/>
                <a:gd name="connsiteY4" fmla="*/ 4457 h 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29" h="5784">
                  <a:moveTo>
                    <a:pt x="7632" y="4457"/>
                  </a:moveTo>
                  <a:cubicBezTo>
                    <a:pt x="8428" y="3078"/>
                    <a:pt x="8428" y="1379"/>
                    <a:pt x="7632" y="0"/>
                  </a:cubicBezTo>
                  <a:lnTo>
                    <a:pt x="204" y="0"/>
                  </a:lnTo>
                  <a:cubicBezTo>
                    <a:pt x="-530" y="2350"/>
                    <a:pt x="781" y="4849"/>
                    <a:pt x="3131" y="5583"/>
                  </a:cubicBezTo>
                  <a:cubicBezTo>
                    <a:pt x="4723" y="6080"/>
                    <a:pt x="6461" y="5645"/>
                    <a:pt x="7632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="" xmlns:a16="http://schemas.microsoft.com/office/drawing/2014/main" id="{849AA032-4532-31AA-4B62-99BF0BE9CCD5}"/>
                </a:ext>
              </a:extLst>
            </p:cNvPr>
            <p:cNvSpPr/>
            <p:nvPr/>
          </p:nvSpPr>
          <p:spPr>
            <a:xfrm>
              <a:off x="6627700" y="189304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="" xmlns:a16="http://schemas.microsoft.com/office/drawing/2014/main" id="{D815C51B-8BFD-D964-5AA0-E27362F17835}"/>
                </a:ext>
              </a:extLst>
            </p:cNvPr>
            <p:cNvSpPr/>
            <p:nvPr/>
          </p:nvSpPr>
          <p:spPr>
            <a:xfrm>
              <a:off x="6661872" y="1904927"/>
              <a:ext cx="7428" cy="4211"/>
            </a:xfrm>
            <a:custGeom>
              <a:avLst/>
              <a:gdLst>
                <a:gd name="connsiteX0" fmla="*/ 3714 w 7428"/>
                <a:gd name="connsiteY0" fmla="*/ 3714 h 4211"/>
                <a:gd name="connsiteX1" fmla="*/ 7428 w 7428"/>
                <a:gd name="connsiteY1" fmla="*/ 3714 h 4211"/>
                <a:gd name="connsiteX2" fmla="*/ 3714 w 7428"/>
                <a:gd name="connsiteY2" fmla="*/ 0 h 4211"/>
                <a:gd name="connsiteX3" fmla="*/ 0 w 7428"/>
                <a:gd name="connsiteY3" fmla="*/ 3714 h 4211"/>
                <a:gd name="connsiteX4" fmla="*/ 3714 w 7428"/>
                <a:gd name="connsiteY4" fmla="*/ 3714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3714"/>
                  </a:moveTo>
                  <a:cubicBezTo>
                    <a:pt x="4863" y="4378"/>
                    <a:pt x="6279" y="4378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1149" y="4378"/>
                    <a:pt x="2565" y="4378"/>
                    <a:pt x="3714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="" xmlns:a16="http://schemas.microsoft.com/office/drawing/2014/main" id="{45C37BF0-B8BA-842B-24DD-BD5FC83FB921}"/>
                </a:ext>
              </a:extLst>
            </p:cNvPr>
            <p:cNvSpPr/>
            <p:nvPr/>
          </p:nvSpPr>
          <p:spPr>
            <a:xfrm>
              <a:off x="6695300" y="19175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="" xmlns:a16="http://schemas.microsoft.com/office/drawing/2014/main" id="{59C05843-EC44-890E-B475-42540E94706B}"/>
                </a:ext>
              </a:extLst>
            </p:cNvPr>
            <p:cNvSpPr/>
            <p:nvPr/>
          </p:nvSpPr>
          <p:spPr>
            <a:xfrm>
              <a:off x="6725757" y="19205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="" xmlns:a16="http://schemas.microsoft.com/office/drawing/2014/main" id="{BB520837-6872-B476-F5B0-FE0820194072}"/>
                </a:ext>
              </a:extLst>
            </p:cNvPr>
            <p:cNvSpPr/>
            <p:nvPr/>
          </p:nvSpPr>
          <p:spPr>
            <a:xfrm>
              <a:off x="6757700" y="1933898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="" xmlns:a16="http://schemas.microsoft.com/office/drawing/2014/main" id="{FEF2826A-9A9A-B6C7-8469-EA75ACADD1C9}"/>
                </a:ext>
              </a:extLst>
            </p:cNvPr>
            <p:cNvSpPr/>
            <p:nvPr/>
          </p:nvSpPr>
          <p:spPr>
            <a:xfrm>
              <a:off x="6789643" y="19509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="" xmlns:a16="http://schemas.microsoft.com/office/drawing/2014/main" id="{CF61F9C5-96E6-44F8-52C1-C011068D162D}"/>
                </a:ext>
              </a:extLst>
            </p:cNvPr>
            <p:cNvSpPr/>
            <p:nvPr/>
          </p:nvSpPr>
          <p:spPr>
            <a:xfrm>
              <a:off x="6820100" y="19688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="" xmlns:a16="http://schemas.microsoft.com/office/drawing/2014/main" id="{13D68B19-1455-E4E3-EE06-EE532F456256}"/>
                </a:ext>
              </a:extLst>
            </p:cNvPr>
            <p:cNvSpPr/>
            <p:nvPr/>
          </p:nvSpPr>
          <p:spPr>
            <a:xfrm>
              <a:off x="6852786" y="1994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="" xmlns:a16="http://schemas.microsoft.com/office/drawing/2014/main" id="{EA04E23E-1409-E3EB-DB2F-34F532536797}"/>
                </a:ext>
              </a:extLst>
            </p:cNvPr>
            <p:cNvSpPr/>
            <p:nvPr/>
          </p:nvSpPr>
          <p:spPr>
            <a:xfrm>
              <a:off x="6878043" y="20096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="" xmlns:a16="http://schemas.microsoft.com/office/drawing/2014/main" id="{6EF4DA8A-60B9-5750-B2C5-AB5DDB01FD42}"/>
                </a:ext>
              </a:extLst>
            </p:cNvPr>
            <p:cNvSpPr/>
            <p:nvPr/>
          </p:nvSpPr>
          <p:spPr>
            <a:xfrm>
              <a:off x="6903300" y="2028241"/>
              <a:ext cx="7428" cy="9657"/>
            </a:xfrm>
            <a:custGeom>
              <a:avLst/>
              <a:gdLst>
                <a:gd name="connsiteX0" fmla="*/ 3714 w 7428"/>
                <a:gd name="connsiteY0" fmla="*/ 9657 h 9657"/>
                <a:gd name="connsiteX1" fmla="*/ 7428 w 7428"/>
                <a:gd name="connsiteY1" fmla="*/ 9657 h 9657"/>
                <a:gd name="connsiteX2" fmla="*/ 3714 w 7428"/>
                <a:gd name="connsiteY2" fmla="*/ 0 h 9657"/>
                <a:gd name="connsiteX3" fmla="*/ 0 w 7428"/>
                <a:gd name="connsiteY3" fmla="*/ 3714 h 9657"/>
                <a:gd name="connsiteX4" fmla="*/ 3714 w 7428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9657">
                  <a:moveTo>
                    <a:pt x="3714" y="9657"/>
                  </a:moveTo>
                  <a:lnTo>
                    <a:pt x="7428" y="9657"/>
                  </a:ln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3714"/>
                    <a:pt x="2228" y="9657"/>
                    <a:pt x="37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="" xmlns:a16="http://schemas.microsoft.com/office/drawing/2014/main" id="{1CB433BB-0BA4-C9E7-24A9-E6DE67647D92}"/>
                </a:ext>
              </a:extLst>
            </p:cNvPr>
            <p:cNvSpPr/>
            <p:nvPr/>
          </p:nvSpPr>
          <p:spPr>
            <a:xfrm>
              <a:off x="6928557" y="20549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="" xmlns:a16="http://schemas.microsoft.com/office/drawing/2014/main" id="{32AC6E6B-F328-B2BE-28AD-8F7986F7F202}"/>
                </a:ext>
              </a:extLst>
            </p:cNvPr>
            <p:cNvSpPr/>
            <p:nvPr/>
          </p:nvSpPr>
          <p:spPr>
            <a:xfrm>
              <a:off x="6951586" y="2079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="" xmlns:a16="http://schemas.microsoft.com/office/drawing/2014/main" id="{B2E90146-ADE7-1EA9-2600-2335BAEF5864}"/>
                </a:ext>
              </a:extLst>
            </p:cNvPr>
            <p:cNvSpPr/>
            <p:nvPr/>
          </p:nvSpPr>
          <p:spPr>
            <a:xfrm>
              <a:off x="6971643" y="2104756"/>
              <a:ext cx="12628" cy="11933"/>
            </a:xfrm>
            <a:custGeom>
              <a:avLst/>
              <a:gdLst>
                <a:gd name="connsiteX0" fmla="*/ 5943 w 12628"/>
                <a:gd name="connsiteY0" fmla="*/ 11886 h 11933"/>
                <a:gd name="connsiteX1" fmla="*/ 12582 w 12628"/>
                <a:gd name="connsiteY1" fmla="*/ 6733 h 11933"/>
                <a:gd name="connsiteX2" fmla="*/ 12629 w 12628"/>
                <a:gd name="connsiteY2" fmla="*/ 5943 h 11933"/>
                <a:gd name="connsiteX3" fmla="*/ 5943 w 12628"/>
                <a:gd name="connsiteY3" fmla="*/ 0 h 11933"/>
                <a:gd name="connsiteX4" fmla="*/ 0 w 12628"/>
                <a:gd name="connsiteY4" fmla="*/ 5943 h 11933"/>
                <a:gd name="connsiteX5" fmla="*/ 5943 w 12628"/>
                <a:gd name="connsiteY5" fmla="*/ 11886 h 1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1933">
                  <a:moveTo>
                    <a:pt x="5943" y="11886"/>
                  </a:moveTo>
                  <a:cubicBezTo>
                    <a:pt x="9199" y="12296"/>
                    <a:pt x="12172" y="9989"/>
                    <a:pt x="12582" y="6733"/>
                  </a:cubicBezTo>
                  <a:cubicBezTo>
                    <a:pt x="12615" y="6471"/>
                    <a:pt x="12631" y="6207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="" xmlns:a16="http://schemas.microsoft.com/office/drawing/2014/main" id="{231D074A-EDE4-C072-3D81-ADAE3B8A9E7F}"/>
                </a:ext>
              </a:extLst>
            </p:cNvPr>
            <p:cNvSpPr/>
            <p:nvPr/>
          </p:nvSpPr>
          <p:spPr>
            <a:xfrm>
              <a:off x="6991700" y="2132241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="" xmlns:a16="http://schemas.microsoft.com/office/drawing/2014/main" id="{A08B42E2-D480-2F3C-B2E7-EE368232E977}"/>
                </a:ext>
              </a:extLst>
            </p:cNvPr>
            <p:cNvSpPr/>
            <p:nvPr/>
          </p:nvSpPr>
          <p:spPr>
            <a:xfrm>
              <a:off x="7009481" y="2161956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="" xmlns:a16="http://schemas.microsoft.com/office/drawing/2014/main" id="{5B758D33-78D5-E36D-8185-24F3387911EB}"/>
                </a:ext>
              </a:extLst>
            </p:cNvPr>
            <p:cNvSpPr/>
            <p:nvPr/>
          </p:nvSpPr>
          <p:spPr>
            <a:xfrm>
              <a:off x="7022157" y="21864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="" xmlns:a16="http://schemas.microsoft.com/office/drawing/2014/main" id="{8C6BD794-1B46-EC01-2739-EC392CDFE205}"/>
                </a:ext>
              </a:extLst>
            </p:cNvPr>
            <p:cNvSpPr/>
            <p:nvPr/>
          </p:nvSpPr>
          <p:spPr>
            <a:xfrm>
              <a:off x="7037758" y="2218413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="" xmlns:a16="http://schemas.microsoft.com/office/drawing/2014/main" id="{94DC9A38-5B88-A805-CAC3-89F597D6B48A}"/>
                </a:ext>
              </a:extLst>
            </p:cNvPr>
            <p:cNvSpPr/>
            <p:nvPr/>
          </p:nvSpPr>
          <p:spPr>
            <a:xfrm>
              <a:off x="7051872" y="2251842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="" xmlns:a16="http://schemas.microsoft.com/office/drawing/2014/main" id="{40B90010-9E13-0E73-2447-1503956E29E2}"/>
                </a:ext>
              </a:extLst>
            </p:cNvPr>
            <p:cNvSpPr/>
            <p:nvPr/>
          </p:nvSpPr>
          <p:spPr>
            <a:xfrm>
              <a:off x="7066729" y="2288194"/>
              <a:ext cx="12628" cy="12675"/>
            </a:xfrm>
            <a:custGeom>
              <a:avLst/>
              <a:gdLst>
                <a:gd name="connsiteX0" fmla="*/ 6686 w 12628"/>
                <a:gd name="connsiteY0" fmla="*/ 12676 h 12675"/>
                <a:gd name="connsiteX1" fmla="*/ 12629 w 12628"/>
                <a:gd name="connsiteY1" fmla="*/ 5990 h 12675"/>
                <a:gd name="connsiteX2" fmla="*/ 6686 w 12628"/>
                <a:gd name="connsiteY2" fmla="*/ 47 h 12675"/>
                <a:gd name="connsiteX3" fmla="*/ 47 w 12628"/>
                <a:gd name="connsiteY3" fmla="*/ 5200 h 12675"/>
                <a:gd name="connsiteX4" fmla="*/ 0 w 12628"/>
                <a:gd name="connsiteY4" fmla="*/ 5990 h 12675"/>
                <a:gd name="connsiteX5" fmla="*/ 6686 w 12628"/>
                <a:gd name="connsiteY5" fmla="*/ 12676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28" h="12675">
                  <a:moveTo>
                    <a:pt x="6686" y="12676"/>
                  </a:moveTo>
                  <a:cubicBezTo>
                    <a:pt x="10086" y="12296"/>
                    <a:pt x="12650" y="9411"/>
                    <a:pt x="12629" y="5990"/>
                  </a:cubicBezTo>
                  <a:cubicBezTo>
                    <a:pt x="12629" y="2708"/>
                    <a:pt x="9968" y="47"/>
                    <a:pt x="6686" y="47"/>
                  </a:cubicBezTo>
                  <a:cubicBezTo>
                    <a:pt x="3429" y="-363"/>
                    <a:pt x="457" y="1944"/>
                    <a:pt x="47" y="5200"/>
                  </a:cubicBezTo>
                  <a:cubicBezTo>
                    <a:pt x="14" y="5462"/>
                    <a:pt x="-2" y="5726"/>
                    <a:pt x="0" y="5990"/>
                  </a:cubicBezTo>
                  <a:cubicBezTo>
                    <a:pt x="0" y="9683"/>
                    <a:pt x="2993" y="12676"/>
                    <a:pt x="6686" y="1267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="" xmlns:a16="http://schemas.microsoft.com/office/drawing/2014/main" id="{9C681A65-888F-5E91-D114-A55A323C01F9}"/>
                </a:ext>
              </a:extLst>
            </p:cNvPr>
            <p:cNvSpPr/>
            <p:nvPr/>
          </p:nvSpPr>
          <p:spPr>
            <a:xfrm>
              <a:off x="7077129" y="23224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="" xmlns:a16="http://schemas.microsoft.com/office/drawing/2014/main" id="{BBA663B8-CE19-1AE3-CB5F-42EA79256400}"/>
                </a:ext>
              </a:extLst>
            </p:cNvPr>
            <p:cNvSpPr/>
            <p:nvPr/>
          </p:nvSpPr>
          <p:spPr>
            <a:xfrm>
              <a:off x="7084558" y="2356585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="" xmlns:a16="http://schemas.microsoft.com/office/drawing/2014/main" id="{74417CE9-F8B3-F56E-C231-B8912730AD10}"/>
                </a:ext>
              </a:extLst>
            </p:cNvPr>
            <p:cNvSpPr/>
            <p:nvPr/>
          </p:nvSpPr>
          <p:spPr>
            <a:xfrm>
              <a:off x="7090500" y="2390756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="" xmlns:a16="http://schemas.microsoft.com/office/drawing/2014/main" id="{B329F45D-5415-AB03-1FD2-A6227488D3F5}"/>
                </a:ext>
              </a:extLst>
            </p:cNvPr>
            <p:cNvSpPr/>
            <p:nvPr/>
          </p:nvSpPr>
          <p:spPr>
            <a:xfrm>
              <a:off x="7094215" y="24264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="" xmlns:a16="http://schemas.microsoft.com/office/drawing/2014/main" id="{8F6DF21A-06B0-B323-3BB3-1A56A6D6BACD}"/>
                </a:ext>
              </a:extLst>
            </p:cNvPr>
            <p:cNvSpPr/>
            <p:nvPr/>
          </p:nvSpPr>
          <p:spPr>
            <a:xfrm>
              <a:off x="7131728" y="2461824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="" xmlns:a16="http://schemas.microsoft.com/office/drawing/2014/main" id="{36F8FB98-BF42-5CB1-711F-AC3CE6235715}"/>
                </a:ext>
              </a:extLst>
            </p:cNvPr>
            <p:cNvSpPr/>
            <p:nvPr/>
          </p:nvSpPr>
          <p:spPr>
            <a:xfrm>
              <a:off x="7132100" y="2495499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="" xmlns:a16="http://schemas.microsoft.com/office/drawing/2014/main" id="{E2F91AED-51F6-68C6-56B8-369E0FB72031}"/>
                </a:ext>
              </a:extLst>
            </p:cNvPr>
            <p:cNvSpPr/>
            <p:nvPr/>
          </p:nvSpPr>
          <p:spPr>
            <a:xfrm>
              <a:off x="7128014" y="2530910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="" xmlns:a16="http://schemas.microsoft.com/office/drawing/2014/main" id="{BD6B32D0-B9E6-2A16-DF41-50B1EC1328E0}"/>
                </a:ext>
              </a:extLst>
            </p:cNvPr>
            <p:cNvSpPr/>
            <p:nvPr/>
          </p:nvSpPr>
          <p:spPr>
            <a:xfrm>
              <a:off x="7124672" y="2564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="" xmlns:a16="http://schemas.microsoft.com/office/drawing/2014/main" id="{D43E474E-4B2C-83DC-2F41-6744FF9A9665}"/>
                </a:ext>
              </a:extLst>
            </p:cNvPr>
            <p:cNvSpPr/>
            <p:nvPr/>
          </p:nvSpPr>
          <p:spPr>
            <a:xfrm>
              <a:off x="7117986" y="2598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="" xmlns:a16="http://schemas.microsoft.com/office/drawing/2014/main" id="{C1C399B1-EA99-254C-4FCA-09B199609759}"/>
                </a:ext>
              </a:extLst>
            </p:cNvPr>
            <p:cNvSpPr/>
            <p:nvPr/>
          </p:nvSpPr>
          <p:spPr>
            <a:xfrm>
              <a:off x="7109072" y="2632184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="" xmlns:a16="http://schemas.microsoft.com/office/drawing/2014/main" id="{3950F4C9-7494-5472-F74D-2803DB985E89}"/>
                </a:ext>
              </a:extLst>
            </p:cNvPr>
            <p:cNvSpPr/>
            <p:nvPr/>
          </p:nvSpPr>
          <p:spPr>
            <a:xfrm>
              <a:off x="7098672" y="2664870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3715" y="8171"/>
                    <a:pt x="8172" y="8171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="" xmlns:a16="http://schemas.microsoft.com/office/drawing/2014/main" id="{7DC5897E-6453-C808-8AF7-4279C902C8C3}"/>
                </a:ext>
              </a:extLst>
            </p:cNvPr>
            <p:cNvSpPr/>
            <p:nvPr/>
          </p:nvSpPr>
          <p:spPr>
            <a:xfrm>
              <a:off x="7086043" y="2700673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="" xmlns:a16="http://schemas.microsoft.com/office/drawing/2014/main" id="{B8CCE81C-CEB2-A7E8-F21D-887610BEAC77}"/>
                </a:ext>
              </a:extLst>
            </p:cNvPr>
            <p:cNvSpPr/>
            <p:nvPr/>
          </p:nvSpPr>
          <p:spPr>
            <a:xfrm>
              <a:off x="7071929" y="2728756"/>
              <a:ext cx="5054" cy="8171"/>
            </a:xfrm>
            <a:custGeom>
              <a:avLst/>
              <a:gdLst>
                <a:gd name="connsiteX0" fmla="*/ 4457 w 5054"/>
                <a:gd name="connsiteY0" fmla="*/ 8171 h 8171"/>
                <a:gd name="connsiteX1" fmla="*/ 4457 w 5054"/>
                <a:gd name="connsiteY1" fmla="*/ 4457 h 8171"/>
                <a:gd name="connsiteX2" fmla="*/ 4457 w 5054"/>
                <a:gd name="connsiteY2" fmla="*/ 0 h 8171"/>
                <a:gd name="connsiteX3" fmla="*/ 0 w 5054"/>
                <a:gd name="connsiteY3" fmla="*/ 4457 h 8171"/>
                <a:gd name="connsiteX4" fmla="*/ 4457 w 505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1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="" xmlns:a16="http://schemas.microsoft.com/office/drawing/2014/main" id="{55D066D9-1BF3-7BE3-8D97-27FA7298B801}"/>
                </a:ext>
              </a:extLst>
            </p:cNvPr>
            <p:cNvSpPr/>
            <p:nvPr/>
          </p:nvSpPr>
          <p:spPr>
            <a:xfrm>
              <a:off x="7059446" y="2766045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="" xmlns:a16="http://schemas.microsoft.com/office/drawing/2014/main" id="{9A316BFA-4530-D5C7-D05F-E3A96A9D982A}"/>
                </a:ext>
              </a:extLst>
            </p:cNvPr>
            <p:cNvSpPr/>
            <p:nvPr/>
          </p:nvSpPr>
          <p:spPr>
            <a:xfrm>
              <a:off x="7039243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="" xmlns:a16="http://schemas.microsoft.com/office/drawing/2014/main" id="{5E7A2CC1-F4D6-766F-3100-0ACEF5589767}"/>
                </a:ext>
              </a:extLst>
            </p:cNvPr>
            <p:cNvSpPr/>
            <p:nvPr/>
          </p:nvSpPr>
          <p:spPr>
            <a:xfrm>
              <a:off x="7023643" y="28193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="" xmlns:a16="http://schemas.microsoft.com/office/drawing/2014/main" id="{4005EFDC-850F-1C48-05DF-AC0F22B1ECA0}"/>
                </a:ext>
              </a:extLst>
            </p:cNvPr>
            <p:cNvSpPr/>
            <p:nvPr/>
          </p:nvSpPr>
          <p:spPr>
            <a:xfrm>
              <a:off x="7000615" y="2847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="" xmlns:a16="http://schemas.microsoft.com/office/drawing/2014/main" id="{3CFADEE9-3DAA-D0BB-428B-B3859A1211B2}"/>
                </a:ext>
              </a:extLst>
            </p:cNvPr>
            <p:cNvSpPr/>
            <p:nvPr/>
          </p:nvSpPr>
          <p:spPr>
            <a:xfrm>
              <a:off x="6980557" y="28743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="" xmlns:a16="http://schemas.microsoft.com/office/drawing/2014/main" id="{DE952E0A-9FFE-C5BC-D29A-51B55F0AD05D}"/>
                </a:ext>
              </a:extLst>
            </p:cNvPr>
            <p:cNvSpPr/>
            <p:nvPr/>
          </p:nvSpPr>
          <p:spPr>
            <a:xfrm>
              <a:off x="6956786" y="2904813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="" xmlns:a16="http://schemas.microsoft.com/office/drawing/2014/main" id="{BD183278-F571-0D00-DABD-2E5A9849FE3F}"/>
                </a:ext>
              </a:extLst>
            </p:cNvPr>
            <p:cNvSpPr/>
            <p:nvPr/>
          </p:nvSpPr>
          <p:spPr>
            <a:xfrm>
              <a:off x="6931529" y="2928585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="" xmlns:a16="http://schemas.microsoft.com/office/drawing/2014/main" id="{57BEB69F-1931-C976-1A9A-0A33209CFD55}"/>
                </a:ext>
              </a:extLst>
            </p:cNvPr>
            <p:cNvSpPr/>
            <p:nvPr/>
          </p:nvSpPr>
          <p:spPr>
            <a:xfrm>
              <a:off x="6904126" y="29508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="" xmlns:a16="http://schemas.microsoft.com/office/drawing/2014/main" id="{34F942A4-70AE-5D38-3C14-EAC0491253C0}"/>
                </a:ext>
              </a:extLst>
            </p:cNvPr>
            <p:cNvSpPr/>
            <p:nvPr/>
          </p:nvSpPr>
          <p:spPr>
            <a:xfrm>
              <a:off x="6877300" y="2965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="" xmlns:a16="http://schemas.microsoft.com/office/drawing/2014/main" id="{CA8E65C0-7A08-CAB8-1229-159F9DA64584}"/>
                </a:ext>
              </a:extLst>
            </p:cNvPr>
            <p:cNvSpPr/>
            <p:nvPr/>
          </p:nvSpPr>
          <p:spPr>
            <a:xfrm>
              <a:off x="6844614" y="29939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="" xmlns:a16="http://schemas.microsoft.com/office/drawing/2014/main" id="{B6A07A3E-F1B7-24D0-28EF-84AE4A851C91}"/>
                </a:ext>
              </a:extLst>
            </p:cNvPr>
            <p:cNvSpPr/>
            <p:nvPr/>
          </p:nvSpPr>
          <p:spPr>
            <a:xfrm>
              <a:off x="6820843" y="3005099"/>
              <a:ext cx="74285" cy="3714"/>
            </a:xfrm>
            <a:custGeom>
              <a:avLst/>
              <a:gdLst>
                <a:gd name="connsiteX0" fmla="*/ 0 w 74285"/>
                <a:gd name="connsiteY0" fmla="*/ 3714 h 3714"/>
                <a:gd name="connsiteX1" fmla="*/ 0 w 74285"/>
                <a:gd name="connsiteY1" fmla="*/ 3714 h 3714"/>
                <a:gd name="connsiteX2" fmla="*/ 0 w 74285"/>
                <a:gd name="connsiteY2" fmla="*/ 0 h 3714"/>
                <a:gd name="connsiteX3" fmla="*/ 0 w 74285"/>
                <a:gd name="connsiteY3" fmla="*/ 3714 h 3714"/>
                <a:gd name="connsiteX4" fmla="*/ 0 w 74285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3714">
                  <a:moveTo>
                    <a:pt x="0" y="3714"/>
                  </a:moveTo>
                  <a:lnTo>
                    <a:pt x="0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="" xmlns:a16="http://schemas.microsoft.com/office/drawing/2014/main" id="{7E7DEF3F-7DFE-AFC8-04B7-74352E557EC4}"/>
                </a:ext>
              </a:extLst>
            </p:cNvPr>
            <p:cNvSpPr/>
            <p:nvPr/>
          </p:nvSpPr>
          <p:spPr>
            <a:xfrm>
              <a:off x="6787414" y="30214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0 h 3714"/>
                <a:gd name="connsiteX2" fmla="*/ 0 w 3714"/>
                <a:gd name="connsiteY2" fmla="*/ 0 h 3714"/>
                <a:gd name="connsiteX3" fmla="*/ 0 w 3714"/>
                <a:gd name="connsiteY3" fmla="*/ 0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="" xmlns:a16="http://schemas.microsoft.com/office/drawing/2014/main" id="{057646B5-9332-7DC5-38F0-FBD7A56B5B2E}"/>
                </a:ext>
              </a:extLst>
            </p:cNvPr>
            <p:cNvSpPr/>
            <p:nvPr/>
          </p:nvSpPr>
          <p:spPr>
            <a:xfrm>
              <a:off x="6752500" y="30318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="" xmlns:a16="http://schemas.microsoft.com/office/drawing/2014/main" id="{63E575B3-2158-AB63-6D53-D26E75DD93EA}"/>
                </a:ext>
              </a:extLst>
            </p:cNvPr>
            <p:cNvSpPr/>
            <p:nvPr/>
          </p:nvSpPr>
          <p:spPr>
            <a:xfrm>
              <a:off x="6719814" y="30444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="" xmlns:a16="http://schemas.microsoft.com/office/drawing/2014/main" id="{43098411-2E45-F556-07F0-5AD90936F61D}"/>
                </a:ext>
              </a:extLst>
            </p:cNvPr>
            <p:cNvSpPr/>
            <p:nvPr/>
          </p:nvSpPr>
          <p:spPr>
            <a:xfrm>
              <a:off x="6687129" y="30548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="" xmlns:a16="http://schemas.microsoft.com/office/drawing/2014/main" id="{75E6F4B9-6046-EF79-35F6-CFFF82B26CFB}"/>
                </a:ext>
              </a:extLst>
            </p:cNvPr>
            <p:cNvSpPr/>
            <p:nvPr/>
          </p:nvSpPr>
          <p:spPr>
            <a:xfrm>
              <a:off x="6653700" y="30637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="" xmlns:a16="http://schemas.microsoft.com/office/drawing/2014/main" id="{79B021A0-E45E-E6E4-8881-E9097CBF6A9C}"/>
                </a:ext>
              </a:extLst>
            </p:cNvPr>
            <p:cNvSpPr/>
            <p:nvPr/>
          </p:nvSpPr>
          <p:spPr>
            <a:xfrm>
              <a:off x="6623243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="" xmlns:a16="http://schemas.microsoft.com/office/drawing/2014/main" id="{CE1BFF20-0D14-DB42-8633-A4DA077D729B}"/>
                </a:ext>
              </a:extLst>
            </p:cNvPr>
            <p:cNvSpPr/>
            <p:nvPr/>
          </p:nvSpPr>
          <p:spPr>
            <a:xfrm>
              <a:off x="6586843" y="30764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="" xmlns:a16="http://schemas.microsoft.com/office/drawing/2014/main" id="{60E978B3-5B0D-DD79-F032-473512197128}"/>
                </a:ext>
              </a:extLst>
            </p:cNvPr>
            <p:cNvSpPr/>
            <p:nvPr/>
          </p:nvSpPr>
          <p:spPr>
            <a:xfrm>
              <a:off x="6551929" y="3079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="" xmlns:a16="http://schemas.microsoft.com/office/drawing/2014/main" id="{C22A65AE-9606-49C2-8091-BD972CBD9A7E}"/>
                </a:ext>
              </a:extLst>
            </p:cNvPr>
            <p:cNvSpPr/>
            <p:nvPr/>
          </p:nvSpPr>
          <p:spPr>
            <a:xfrm>
              <a:off x="6521389" y="3084585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="" xmlns:a16="http://schemas.microsoft.com/office/drawing/2014/main" id="{0C46DC47-4C0A-D070-4288-357C030DC214}"/>
                </a:ext>
              </a:extLst>
            </p:cNvPr>
            <p:cNvSpPr/>
            <p:nvPr/>
          </p:nvSpPr>
          <p:spPr>
            <a:xfrm>
              <a:off x="6480614" y="3083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="" xmlns:a16="http://schemas.microsoft.com/office/drawing/2014/main" id="{1504BD8D-68F0-D13E-9D57-86EEB5A63A4E}"/>
                </a:ext>
              </a:extLst>
            </p:cNvPr>
            <p:cNvSpPr/>
            <p:nvPr/>
          </p:nvSpPr>
          <p:spPr>
            <a:xfrm>
              <a:off x="6449414" y="308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="" xmlns:a16="http://schemas.microsoft.com/office/drawing/2014/main" id="{B33659CD-1980-F233-C101-0172ECBEBD25}"/>
                </a:ext>
              </a:extLst>
            </p:cNvPr>
            <p:cNvSpPr/>
            <p:nvPr/>
          </p:nvSpPr>
          <p:spPr>
            <a:xfrm>
              <a:off x="6415986" y="3076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="" xmlns:a16="http://schemas.microsoft.com/office/drawing/2014/main" id="{87F177FD-13A0-A23C-4859-ACD8315CF048}"/>
                </a:ext>
              </a:extLst>
            </p:cNvPr>
            <p:cNvSpPr/>
            <p:nvPr/>
          </p:nvSpPr>
          <p:spPr>
            <a:xfrm>
              <a:off x="6380328" y="306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="" xmlns:a16="http://schemas.microsoft.com/office/drawing/2014/main" id="{AEC97B90-E3B7-8757-55CC-8C58B7221A43}"/>
                </a:ext>
              </a:extLst>
            </p:cNvPr>
            <p:cNvSpPr/>
            <p:nvPr/>
          </p:nvSpPr>
          <p:spPr>
            <a:xfrm>
              <a:off x="6348055" y="3060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="" xmlns:a16="http://schemas.microsoft.com/office/drawing/2014/main" id="{DE796BD1-7F0C-B4CC-9D3C-ACAAE34418C4}"/>
                </a:ext>
              </a:extLst>
            </p:cNvPr>
            <p:cNvSpPr/>
            <p:nvPr/>
          </p:nvSpPr>
          <p:spPr>
            <a:xfrm>
              <a:off x="6315700" y="304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="" xmlns:a16="http://schemas.microsoft.com/office/drawing/2014/main" id="{D3CF4C13-DA32-7724-6108-1FCD5E7FE900}"/>
                </a:ext>
              </a:extLst>
            </p:cNvPr>
            <p:cNvSpPr/>
            <p:nvPr/>
          </p:nvSpPr>
          <p:spPr>
            <a:xfrm>
              <a:off x="6283014" y="3037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="" xmlns:a16="http://schemas.microsoft.com/office/drawing/2014/main" id="{B48132EB-E8E9-2629-CC00-BD1CB67EB94E}"/>
                </a:ext>
              </a:extLst>
            </p:cNvPr>
            <p:cNvSpPr/>
            <p:nvPr/>
          </p:nvSpPr>
          <p:spPr>
            <a:xfrm>
              <a:off x="6251814" y="302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="" xmlns:a16="http://schemas.microsoft.com/office/drawing/2014/main" id="{DB5CA7EA-E93C-5E1A-AEC7-23768D76F078}"/>
                </a:ext>
              </a:extLst>
            </p:cNvPr>
            <p:cNvSpPr/>
            <p:nvPr/>
          </p:nvSpPr>
          <p:spPr>
            <a:xfrm>
              <a:off x="6220614" y="30073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="" xmlns:a16="http://schemas.microsoft.com/office/drawing/2014/main" id="{AE094CAA-5E24-FA2C-1B62-2B8D7591B329}"/>
                </a:ext>
              </a:extLst>
            </p:cNvPr>
            <p:cNvSpPr/>
            <p:nvPr/>
          </p:nvSpPr>
          <p:spPr>
            <a:xfrm>
              <a:off x="6190900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="" xmlns:a16="http://schemas.microsoft.com/office/drawing/2014/main" id="{02A09747-8E12-9CC2-FAC5-D4BDA2BBC517}"/>
                </a:ext>
              </a:extLst>
            </p:cNvPr>
            <p:cNvSpPr/>
            <p:nvPr/>
          </p:nvSpPr>
          <p:spPr>
            <a:xfrm>
              <a:off x="6161598" y="29709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="" xmlns:a16="http://schemas.microsoft.com/office/drawing/2014/main" id="{3DE780EC-1DC0-AF91-4E2A-51DA4D37AF63}"/>
                </a:ext>
              </a:extLst>
            </p:cNvPr>
            <p:cNvSpPr/>
            <p:nvPr/>
          </p:nvSpPr>
          <p:spPr>
            <a:xfrm>
              <a:off x="6134112" y="29501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="" xmlns:a16="http://schemas.microsoft.com/office/drawing/2014/main" id="{FFCC5A16-8505-9414-E79C-5A6BD49995CA}"/>
                </a:ext>
              </a:extLst>
            </p:cNvPr>
            <p:cNvSpPr/>
            <p:nvPr/>
          </p:nvSpPr>
          <p:spPr>
            <a:xfrm>
              <a:off x="6107370" y="2923385"/>
              <a:ext cx="330" cy="4457"/>
            </a:xfrm>
            <a:custGeom>
              <a:avLst/>
              <a:gdLst>
                <a:gd name="connsiteX0" fmla="*/ 330 w 330"/>
                <a:gd name="connsiteY0" fmla="*/ 4457 h 4457"/>
                <a:gd name="connsiteX1" fmla="*/ 330 w 330"/>
                <a:gd name="connsiteY1" fmla="*/ 0 h 4457"/>
                <a:gd name="connsiteX2" fmla="*/ 330 w 330"/>
                <a:gd name="connsiteY2" fmla="*/ 0 h 4457"/>
                <a:gd name="connsiteX3" fmla="*/ 330 w 33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4457">
                  <a:moveTo>
                    <a:pt x="330" y="4457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4457"/>
                    <a:pt x="33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="" xmlns:a16="http://schemas.microsoft.com/office/drawing/2014/main" id="{4AA0E567-10F5-19A0-56BC-B85424E0D3FC}"/>
                </a:ext>
              </a:extLst>
            </p:cNvPr>
            <p:cNvSpPr/>
            <p:nvPr/>
          </p:nvSpPr>
          <p:spPr>
            <a:xfrm>
              <a:off x="6080957" y="28996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="" xmlns:a16="http://schemas.microsoft.com/office/drawing/2014/main" id="{4DC9EA43-F9C2-8892-FF65-D2A474ACC763}"/>
                </a:ext>
              </a:extLst>
            </p:cNvPr>
            <p:cNvSpPr/>
            <p:nvPr/>
          </p:nvSpPr>
          <p:spPr>
            <a:xfrm>
              <a:off x="6059414" y="2879556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="" xmlns:a16="http://schemas.microsoft.com/office/drawing/2014/main" id="{49B46F4A-B721-FB95-87A3-E35BEC4FCD05}"/>
                </a:ext>
              </a:extLst>
            </p:cNvPr>
            <p:cNvSpPr/>
            <p:nvPr/>
          </p:nvSpPr>
          <p:spPr>
            <a:xfrm>
              <a:off x="6035725" y="2852813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="" xmlns:a16="http://schemas.microsoft.com/office/drawing/2014/main" id="{84437D44-01AD-CB5F-A1ED-FABB248EA39B}"/>
                </a:ext>
              </a:extLst>
            </p:cNvPr>
            <p:cNvSpPr/>
            <p:nvPr/>
          </p:nvSpPr>
          <p:spPr>
            <a:xfrm>
              <a:off x="6011871" y="28186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="" xmlns:a16="http://schemas.microsoft.com/office/drawing/2014/main" id="{EF73D5F8-7B6C-803C-CA1F-0F8FC57A709F}"/>
                </a:ext>
              </a:extLst>
            </p:cNvPr>
            <p:cNvSpPr/>
            <p:nvPr/>
          </p:nvSpPr>
          <p:spPr>
            <a:xfrm>
              <a:off x="5993300" y="27896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="" xmlns:a16="http://schemas.microsoft.com/office/drawing/2014/main" id="{488A1CF2-8AE2-3884-E2D6-F233A6F0B393}"/>
                </a:ext>
              </a:extLst>
            </p:cNvPr>
            <p:cNvSpPr/>
            <p:nvPr/>
          </p:nvSpPr>
          <p:spPr>
            <a:xfrm>
              <a:off x="5979185" y="2765527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="" xmlns:a16="http://schemas.microsoft.com/office/drawing/2014/main" id="{F9EDA2D6-0C8F-CD39-11DE-EE57E8E99CB2}"/>
                </a:ext>
              </a:extLst>
            </p:cNvPr>
            <p:cNvSpPr/>
            <p:nvPr/>
          </p:nvSpPr>
          <p:spPr>
            <a:xfrm>
              <a:off x="5959128" y="2729499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9" y="5765"/>
                    <a:pt x="7429" y="3714"/>
                  </a:cubicBez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="" xmlns:a16="http://schemas.microsoft.com/office/drawing/2014/main" id="{70B167FA-A646-0A2D-2022-3EBA6A96FC79}"/>
                </a:ext>
              </a:extLst>
            </p:cNvPr>
            <p:cNvSpPr/>
            <p:nvPr/>
          </p:nvSpPr>
          <p:spPr>
            <a:xfrm>
              <a:off x="5948131" y="2700673"/>
              <a:ext cx="5054" cy="5054"/>
            </a:xfrm>
            <a:custGeom>
              <a:avLst/>
              <a:gdLst>
                <a:gd name="connsiteX0" fmla="*/ 597 w 5054"/>
                <a:gd name="connsiteY0" fmla="*/ 5054 h 5054"/>
                <a:gd name="connsiteX1" fmla="*/ 5054 w 5054"/>
                <a:gd name="connsiteY1" fmla="*/ 597 h 5054"/>
                <a:gd name="connsiteX2" fmla="*/ 597 w 5054"/>
                <a:gd name="connsiteY2" fmla="*/ 597 h 5054"/>
                <a:gd name="connsiteX3" fmla="*/ 597 w 5054"/>
                <a:gd name="connsiteY3" fmla="*/ 597 h 5054"/>
                <a:gd name="connsiteX4" fmla="*/ 597 w 5054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597" y="5054"/>
                  </a:moveTo>
                  <a:cubicBezTo>
                    <a:pt x="3059" y="5054"/>
                    <a:pt x="5054" y="3059"/>
                    <a:pt x="5054" y="597"/>
                  </a:cubicBezTo>
                  <a:cubicBezTo>
                    <a:pt x="3675" y="-199"/>
                    <a:pt x="1976" y="-199"/>
                    <a:pt x="597" y="597"/>
                  </a:cubicBezTo>
                  <a:lnTo>
                    <a:pt x="597" y="597"/>
                  </a:lnTo>
                  <a:cubicBezTo>
                    <a:pt x="-199" y="1976"/>
                    <a:pt x="-199" y="3675"/>
                    <a:pt x="59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="" xmlns:a16="http://schemas.microsoft.com/office/drawing/2014/main" id="{A859D4DB-5121-736F-24A0-D12BB9B5EF00}"/>
                </a:ext>
              </a:extLst>
            </p:cNvPr>
            <p:cNvSpPr/>
            <p:nvPr/>
          </p:nvSpPr>
          <p:spPr>
            <a:xfrm>
              <a:off x="5932385" y="2664870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="" xmlns:a16="http://schemas.microsoft.com/office/drawing/2014/main" id="{FB17A883-B8AD-5217-EF9F-BED4C11C6FFE}"/>
                </a:ext>
              </a:extLst>
            </p:cNvPr>
            <p:cNvSpPr/>
            <p:nvPr/>
          </p:nvSpPr>
          <p:spPr>
            <a:xfrm>
              <a:off x="5921242" y="263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="" xmlns:a16="http://schemas.microsoft.com/office/drawing/2014/main" id="{1ADEAEA2-1AB3-1D13-1489-3D6D41D75BD7}"/>
                </a:ext>
              </a:extLst>
            </p:cNvPr>
            <p:cNvSpPr/>
            <p:nvPr/>
          </p:nvSpPr>
          <p:spPr>
            <a:xfrm>
              <a:off x="5911585" y="2596528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="" xmlns:a16="http://schemas.microsoft.com/office/drawing/2014/main" id="{FD0E540E-17E0-9CB3-A529-C2DF105B0867}"/>
                </a:ext>
              </a:extLst>
            </p:cNvPr>
            <p:cNvSpPr/>
            <p:nvPr/>
          </p:nvSpPr>
          <p:spPr>
            <a:xfrm>
              <a:off x="5904900" y="25623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="" xmlns:a16="http://schemas.microsoft.com/office/drawing/2014/main" id="{591F6EFC-5C6B-F851-72DB-81179EFFEEC8}"/>
                </a:ext>
              </a:extLst>
            </p:cNvPr>
            <p:cNvSpPr/>
            <p:nvPr/>
          </p:nvSpPr>
          <p:spPr>
            <a:xfrm>
              <a:off x="5900442" y="2528928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="" xmlns:a16="http://schemas.microsoft.com/office/drawing/2014/main" id="{EDE086EF-1CD9-6ADA-A0FF-BC1E84D083DD}"/>
                </a:ext>
              </a:extLst>
            </p:cNvPr>
            <p:cNvSpPr/>
            <p:nvPr/>
          </p:nvSpPr>
          <p:spPr>
            <a:xfrm>
              <a:off x="5898214" y="2495403"/>
              <a:ext cx="9011" cy="9010"/>
            </a:xfrm>
            <a:custGeom>
              <a:avLst/>
              <a:gdLst>
                <a:gd name="connsiteX0" fmla="*/ 4457 w 9011"/>
                <a:gd name="connsiteY0" fmla="*/ 9010 h 9010"/>
                <a:gd name="connsiteX1" fmla="*/ 8914 w 9011"/>
                <a:gd name="connsiteY1" fmla="*/ 4553 h 9010"/>
                <a:gd name="connsiteX2" fmla="*/ 6135 w 9011"/>
                <a:gd name="connsiteY2" fmla="*/ 96 h 9010"/>
                <a:gd name="connsiteX3" fmla="*/ 4457 w 9011"/>
                <a:gd name="connsiteY3" fmla="*/ 96 h 9010"/>
                <a:gd name="connsiteX4" fmla="*/ 0 w 9011"/>
                <a:gd name="connsiteY4" fmla="*/ 4553 h 9010"/>
                <a:gd name="connsiteX5" fmla="*/ 4457 w 9011"/>
                <a:gd name="connsiteY5" fmla="*/ 9010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457" y="9010"/>
                  </a:moveTo>
                  <a:cubicBezTo>
                    <a:pt x="6919" y="9010"/>
                    <a:pt x="8914" y="7015"/>
                    <a:pt x="8914" y="4553"/>
                  </a:cubicBezTo>
                  <a:cubicBezTo>
                    <a:pt x="9378" y="2555"/>
                    <a:pt x="8133" y="559"/>
                    <a:pt x="6135" y="96"/>
                  </a:cubicBezTo>
                  <a:cubicBezTo>
                    <a:pt x="5583" y="-32"/>
                    <a:pt x="5009" y="-32"/>
                    <a:pt x="4457" y="96"/>
                  </a:cubicBezTo>
                  <a:cubicBezTo>
                    <a:pt x="1996" y="96"/>
                    <a:pt x="0" y="2092"/>
                    <a:pt x="0" y="4553"/>
                  </a:cubicBezTo>
                  <a:cubicBezTo>
                    <a:pt x="0" y="7015"/>
                    <a:pt x="1996" y="9010"/>
                    <a:pt x="4457" y="901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="" xmlns:a16="http://schemas.microsoft.com/office/drawing/2014/main" id="{0A4F0109-818F-0D29-452B-C08057B851B9}"/>
                </a:ext>
              </a:extLst>
            </p:cNvPr>
            <p:cNvSpPr/>
            <p:nvPr/>
          </p:nvSpPr>
          <p:spPr>
            <a:xfrm>
              <a:off x="5901928" y="2461327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="" xmlns:a16="http://schemas.microsoft.com/office/drawing/2014/main" id="{0F0832D4-01C9-7715-8303-2F4A8F86CFFA}"/>
                </a:ext>
              </a:extLst>
            </p:cNvPr>
            <p:cNvSpPr/>
            <p:nvPr/>
          </p:nvSpPr>
          <p:spPr>
            <a:xfrm>
              <a:off x="5898214" y="2425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="" xmlns:a16="http://schemas.microsoft.com/office/drawing/2014/main" id="{6725D67E-C612-747B-8FC6-0AFBDC8207E2}"/>
                </a:ext>
              </a:extLst>
            </p:cNvPr>
            <p:cNvSpPr/>
            <p:nvPr/>
          </p:nvSpPr>
          <p:spPr>
            <a:xfrm>
              <a:off x="5899700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="" xmlns:a16="http://schemas.microsoft.com/office/drawing/2014/main" id="{5C86DCFF-52CF-29BF-2817-1CD40717A2FB}"/>
                </a:ext>
              </a:extLst>
            </p:cNvPr>
            <p:cNvSpPr/>
            <p:nvPr/>
          </p:nvSpPr>
          <p:spPr>
            <a:xfrm>
              <a:off x="5903367" y="2354308"/>
              <a:ext cx="14203" cy="14203"/>
            </a:xfrm>
            <a:custGeom>
              <a:avLst/>
              <a:gdLst>
                <a:gd name="connsiteX0" fmla="*/ 7475 w 14203"/>
                <a:gd name="connsiteY0" fmla="*/ 14162 h 14203"/>
                <a:gd name="connsiteX1" fmla="*/ 14161 w 14203"/>
                <a:gd name="connsiteY1" fmla="*/ 7476 h 14203"/>
                <a:gd name="connsiteX2" fmla="*/ 8260 w 14203"/>
                <a:gd name="connsiteY2" fmla="*/ 89 h 14203"/>
                <a:gd name="connsiteX3" fmla="*/ 7475 w 14203"/>
                <a:gd name="connsiteY3" fmla="*/ 47 h 14203"/>
                <a:gd name="connsiteX4" fmla="*/ 47 w 14203"/>
                <a:gd name="connsiteY4" fmla="*/ 5897 h 14203"/>
                <a:gd name="connsiteX5" fmla="*/ 47 w 14203"/>
                <a:gd name="connsiteY5" fmla="*/ 7476 h 14203"/>
                <a:gd name="connsiteX6" fmla="*/ 6691 w 14203"/>
                <a:gd name="connsiteY6" fmla="*/ 14203 h 14203"/>
                <a:gd name="connsiteX7" fmla="*/ 7475 w 14203"/>
                <a:gd name="connsiteY7" fmla="*/ 14162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5" y="14162"/>
                  </a:moveTo>
                  <a:cubicBezTo>
                    <a:pt x="11168" y="14162"/>
                    <a:pt x="14161" y="11168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24" y="11168"/>
                    <a:pt x="2999" y="14180"/>
                    <a:pt x="6691" y="14203"/>
                  </a:cubicBezTo>
                  <a:cubicBezTo>
                    <a:pt x="6953" y="14205"/>
                    <a:pt x="7215" y="14191"/>
                    <a:pt x="7475" y="1416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="" xmlns:a16="http://schemas.microsoft.com/office/drawing/2014/main" id="{C47D397A-9778-E4FF-44DD-29CE7A0E2FFB}"/>
                </a:ext>
              </a:extLst>
            </p:cNvPr>
            <p:cNvSpPr/>
            <p:nvPr/>
          </p:nvSpPr>
          <p:spPr>
            <a:xfrm>
              <a:off x="5908327" y="2318703"/>
              <a:ext cx="17830" cy="17828"/>
            </a:xfrm>
            <a:custGeom>
              <a:avLst/>
              <a:gdLst>
                <a:gd name="connsiteX0" fmla="*/ 9201 w 17830"/>
                <a:gd name="connsiteY0" fmla="*/ 17824 h 17828"/>
                <a:gd name="connsiteX1" fmla="*/ 17826 w 17830"/>
                <a:gd name="connsiteY1" fmla="*/ 8630 h 17828"/>
                <a:gd name="connsiteX2" fmla="*/ 8632 w 17830"/>
                <a:gd name="connsiteY2" fmla="*/ 5 h 17828"/>
                <a:gd name="connsiteX3" fmla="*/ 286 w 17830"/>
                <a:gd name="connsiteY3" fmla="*/ 6681 h 17828"/>
                <a:gd name="connsiteX4" fmla="*/ 6683 w 17830"/>
                <a:gd name="connsiteY4" fmla="*/ 17544 h 17828"/>
                <a:gd name="connsiteX5" fmla="*/ 9201 w 17830"/>
                <a:gd name="connsiteY5" fmla="*/ 1782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30" h="17828">
                  <a:moveTo>
                    <a:pt x="9201" y="17824"/>
                  </a:moveTo>
                  <a:cubicBezTo>
                    <a:pt x="14121" y="17667"/>
                    <a:pt x="17983" y="13551"/>
                    <a:pt x="17826" y="8630"/>
                  </a:cubicBezTo>
                  <a:cubicBezTo>
                    <a:pt x="17669" y="3709"/>
                    <a:pt x="13553" y="-152"/>
                    <a:pt x="8632" y="5"/>
                  </a:cubicBezTo>
                  <a:cubicBezTo>
                    <a:pt x="4677" y="131"/>
                    <a:pt x="1278" y="2850"/>
                    <a:pt x="286" y="6681"/>
                  </a:cubicBezTo>
                  <a:cubicBezTo>
                    <a:pt x="-947" y="11448"/>
                    <a:pt x="1917" y="16311"/>
                    <a:pt x="6683" y="17544"/>
                  </a:cubicBezTo>
                  <a:cubicBezTo>
                    <a:pt x="7505" y="17757"/>
                    <a:pt x="8353" y="17851"/>
                    <a:pt x="9201" y="1782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="" xmlns:a16="http://schemas.microsoft.com/office/drawing/2014/main" id="{6DB3B79F-AD73-9DA9-2F98-F2EDF37CF5AE}"/>
                </a:ext>
              </a:extLst>
            </p:cNvPr>
            <p:cNvSpPr/>
            <p:nvPr/>
          </p:nvSpPr>
          <p:spPr>
            <a:xfrm>
              <a:off x="5916042" y="22837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="" xmlns:a16="http://schemas.microsoft.com/office/drawing/2014/main" id="{FE9CFEA2-CC1A-1078-E300-4AF0FD3B2975}"/>
                </a:ext>
              </a:extLst>
            </p:cNvPr>
            <p:cNvSpPr/>
            <p:nvPr/>
          </p:nvSpPr>
          <p:spPr>
            <a:xfrm>
              <a:off x="5924957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="" xmlns:a16="http://schemas.microsoft.com/office/drawing/2014/main" id="{75EF7FBE-4F88-4729-38CA-CF41799FD9BD}"/>
                </a:ext>
              </a:extLst>
            </p:cNvPr>
            <p:cNvSpPr/>
            <p:nvPr/>
          </p:nvSpPr>
          <p:spPr>
            <a:xfrm>
              <a:off x="5937585" y="2217670"/>
              <a:ext cx="22285" cy="22285"/>
            </a:xfrm>
            <a:custGeom>
              <a:avLst/>
              <a:gdLst>
                <a:gd name="connsiteX0" fmla="*/ 22286 w 22285"/>
                <a:gd name="connsiteY0" fmla="*/ 11143 h 22285"/>
                <a:gd name="connsiteX1" fmla="*/ 11143 w 22285"/>
                <a:gd name="connsiteY1" fmla="*/ 22286 h 22285"/>
                <a:gd name="connsiteX2" fmla="*/ 0 w 22285"/>
                <a:gd name="connsiteY2" fmla="*/ 11143 h 22285"/>
                <a:gd name="connsiteX3" fmla="*/ 11143 w 22285"/>
                <a:gd name="connsiteY3" fmla="*/ 0 h 22285"/>
                <a:gd name="connsiteX4" fmla="*/ 22286 w 22285"/>
                <a:gd name="connsiteY4" fmla="*/ 11143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22286" y="11143"/>
                  </a:moveTo>
                  <a:cubicBezTo>
                    <a:pt x="22286" y="17297"/>
                    <a:pt x="17297" y="22286"/>
                    <a:pt x="11143" y="22286"/>
                  </a:cubicBezTo>
                  <a:cubicBezTo>
                    <a:pt x="4989" y="22286"/>
                    <a:pt x="0" y="17297"/>
                    <a:pt x="0" y="11143"/>
                  </a:cubicBezTo>
                  <a:cubicBezTo>
                    <a:pt x="0" y="4989"/>
                    <a:pt x="4989" y="0"/>
                    <a:pt x="11143" y="0"/>
                  </a:cubicBezTo>
                  <a:cubicBezTo>
                    <a:pt x="17297" y="0"/>
                    <a:pt x="22286" y="4989"/>
                    <a:pt x="22286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="" xmlns:a16="http://schemas.microsoft.com/office/drawing/2014/main" id="{A3CF64AC-8BC3-F33C-7A8E-78D20A584BA7}"/>
                </a:ext>
              </a:extLst>
            </p:cNvPr>
            <p:cNvSpPr/>
            <p:nvPr/>
          </p:nvSpPr>
          <p:spPr>
            <a:xfrm>
              <a:off x="5951700" y="2185727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="" xmlns:a16="http://schemas.microsoft.com/office/drawing/2014/main" id="{964F84C6-92CF-3B7B-D11F-4FF600F8BD56}"/>
                </a:ext>
              </a:extLst>
            </p:cNvPr>
            <p:cNvSpPr/>
            <p:nvPr/>
          </p:nvSpPr>
          <p:spPr>
            <a:xfrm>
              <a:off x="5969528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="" xmlns:a16="http://schemas.microsoft.com/office/drawing/2014/main" id="{BB30EC17-0915-5D14-ED3A-9EED1EC3E3D9}"/>
                </a:ext>
              </a:extLst>
            </p:cNvPr>
            <p:cNvSpPr/>
            <p:nvPr/>
          </p:nvSpPr>
          <p:spPr>
            <a:xfrm>
              <a:off x="5991071" y="2130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="" xmlns:a16="http://schemas.microsoft.com/office/drawing/2014/main" id="{1DA26545-E514-C0B5-1C7C-3E765FEC7EBA}"/>
                </a:ext>
              </a:extLst>
            </p:cNvPr>
            <p:cNvSpPr/>
            <p:nvPr/>
          </p:nvSpPr>
          <p:spPr>
            <a:xfrm>
              <a:off x="6011128" y="2102527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3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6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="" xmlns:a16="http://schemas.microsoft.com/office/drawing/2014/main" id="{D2052371-F265-BB55-E5AE-568D67188FE3}"/>
                </a:ext>
              </a:extLst>
            </p:cNvPr>
            <p:cNvSpPr/>
            <p:nvPr/>
          </p:nvSpPr>
          <p:spPr>
            <a:xfrm>
              <a:off x="6031928" y="2075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="" xmlns:a16="http://schemas.microsoft.com/office/drawing/2014/main" id="{2E5E5E4C-77AB-C25C-23B3-9A52C6B33610}"/>
                </a:ext>
              </a:extLst>
            </p:cNvPr>
            <p:cNvSpPr/>
            <p:nvPr/>
          </p:nvSpPr>
          <p:spPr>
            <a:xfrm>
              <a:off x="6054957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="" xmlns:a16="http://schemas.microsoft.com/office/drawing/2014/main" id="{372B3D2D-FD2E-52DD-5F7F-B8E572DDEF11}"/>
                </a:ext>
              </a:extLst>
            </p:cNvPr>
            <p:cNvSpPr/>
            <p:nvPr/>
          </p:nvSpPr>
          <p:spPr>
            <a:xfrm>
              <a:off x="6078728" y="2023784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="" xmlns:a16="http://schemas.microsoft.com/office/drawing/2014/main" id="{4EBAF15E-B503-B11D-881B-6EC2EDEA2553}"/>
                </a:ext>
              </a:extLst>
            </p:cNvPr>
            <p:cNvSpPr/>
            <p:nvPr/>
          </p:nvSpPr>
          <p:spPr>
            <a:xfrm>
              <a:off x="6103243" y="2000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="" xmlns:a16="http://schemas.microsoft.com/office/drawing/2014/main" id="{BADFAF97-946D-BF59-F5E2-91999F187551}"/>
                </a:ext>
              </a:extLst>
            </p:cNvPr>
            <p:cNvSpPr/>
            <p:nvPr/>
          </p:nvSpPr>
          <p:spPr>
            <a:xfrm>
              <a:off x="6134443" y="19784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="" xmlns:a16="http://schemas.microsoft.com/office/drawing/2014/main" id="{4AFB3FEF-31D0-25EC-D27E-93C56F845E2A}"/>
                </a:ext>
              </a:extLst>
            </p:cNvPr>
            <p:cNvSpPr/>
            <p:nvPr/>
          </p:nvSpPr>
          <p:spPr>
            <a:xfrm>
              <a:off x="6161928" y="1957670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="" xmlns:a16="http://schemas.microsoft.com/office/drawing/2014/main" id="{BC73504F-CE15-8BE6-F9C9-75096C74C293}"/>
                </a:ext>
              </a:extLst>
            </p:cNvPr>
            <p:cNvSpPr/>
            <p:nvPr/>
          </p:nvSpPr>
          <p:spPr>
            <a:xfrm>
              <a:off x="6190900" y="1938356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  <a:gd name="connsiteX4" fmla="*/ 0 w 3714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="" xmlns:a16="http://schemas.microsoft.com/office/drawing/2014/main" id="{4FB20418-0037-9A3C-2C18-1CCEBC629638}"/>
                </a:ext>
              </a:extLst>
            </p:cNvPr>
            <p:cNvSpPr/>
            <p:nvPr/>
          </p:nvSpPr>
          <p:spPr>
            <a:xfrm>
              <a:off x="6218348" y="1923644"/>
              <a:ext cx="8216" cy="5313"/>
            </a:xfrm>
            <a:custGeom>
              <a:avLst/>
              <a:gdLst>
                <a:gd name="connsiteX0" fmla="*/ 2266 w 8216"/>
                <a:gd name="connsiteY0" fmla="*/ 5054 h 5313"/>
                <a:gd name="connsiteX1" fmla="*/ 7959 w 8216"/>
                <a:gd name="connsiteY1" fmla="*/ 2348 h 5313"/>
                <a:gd name="connsiteX2" fmla="*/ 8209 w 8216"/>
                <a:gd name="connsiteY2" fmla="*/ 597 h 5313"/>
                <a:gd name="connsiteX3" fmla="*/ 3752 w 8216"/>
                <a:gd name="connsiteY3" fmla="*/ 597 h 5313"/>
                <a:gd name="connsiteX4" fmla="*/ 37 w 8216"/>
                <a:gd name="connsiteY4" fmla="*/ 597 h 5313"/>
                <a:gd name="connsiteX5" fmla="*/ 2266 w 8216"/>
                <a:gd name="connsiteY5" fmla="*/ 5054 h 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16" h="5313">
                  <a:moveTo>
                    <a:pt x="2266" y="5054"/>
                  </a:moveTo>
                  <a:cubicBezTo>
                    <a:pt x="4585" y="5879"/>
                    <a:pt x="7134" y="4667"/>
                    <a:pt x="7959" y="2348"/>
                  </a:cubicBezTo>
                  <a:cubicBezTo>
                    <a:pt x="8158" y="1787"/>
                    <a:pt x="8243" y="1192"/>
                    <a:pt x="8209" y="597"/>
                  </a:cubicBezTo>
                  <a:cubicBezTo>
                    <a:pt x="6830" y="-199"/>
                    <a:pt x="5131" y="-199"/>
                    <a:pt x="3752" y="597"/>
                  </a:cubicBezTo>
                  <a:lnTo>
                    <a:pt x="37" y="597"/>
                  </a:lnTo>
                  <a:cubicBezTo>
                    <a:pt x="-197" y="2398"/>
                    <a:pt x="684" y="4161"/>
                    <a:pt x="2266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="" xmlns:a16="http://schemas.microsoft.com/office/drawing/2014/main" id="{C833B2E0-B35D-7312-43AD-A6C66B7D716F}"/>
                </a:ext>
              </a:extLst>
            </p:cNvPr>
            <p:cNvSpPr/>
            <p:nvPr/>
          </p:nvSpPr>
          <p:spPr>
            <a:xfrm>
              <a:off x="6247357" y="19041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="" xmlns:a16="http://schemas.microsoft.com/office/drawing/2014/main" id="{CD34DA51-6B55-32EA-07A7-76AB631A2D22}"/>
                </a:ext>
              </a:extLst>
            </p:cNvPr>
            <p:cNvSpPr/>
            <p:nvPr/>
          </p:nvSpPr>
          <p:spPr>
            <a:xfrm>
              <a:off x="62785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="" xmlns:a16="http://schemas.microsoft.com/office/drawing/2014/main" id="{AC71329A-7DD6-D785-9954-CACCD6D3773E}"/>
                </a:ext>
              </a:extLst>
            </p:cNvPr>
            <p:cNvSpPr/>
            <p:nvPr/>
          </p:nvSpPr>
          <p:spPr>
            <a:xfrm>
              <a:off x="6315700" y="1878184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  <a:gd name="connsiteX3" fmla="*/ 0 w 74285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="" xmlns:a16="http://schemas.microsoft.com/office/drawing/2014/main" id="{2B6A1961-10E9-979B-A010-44F84043EF7A}"/>
                </a:ext>
              </a:extLst>
            </p:cNvPr>
            <p:cNvSpPr/>
            <p:nvPr/>
          </p:nvSpPr>
          <p:spPr>
            <a:xfrm>
              <a:off x="6344671" y="186778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="" xmlns:a16="http://schemas.microsoft.com/office/drawing/2014/main" id="{13C115FA-BA29-D399-8D2D-C42C47B264FC}"/>
                </a:ext>
              </a:extLst>
            </p:cNvPr>
            <p:cNvSpPr/>
            <p:nvPr/>
          </p:nvSpPr>
          <p:spPr>
            <a:xfrm>
              <a:off x="6382557" y="1865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="" xmlns:a16="http://schemas.microsoft.com/office/drawing/2014/main" id="{EADC01DC-4E37-D5A0-BC15-EBFA6E536232}"/>
                </a:ext>
              </a:extLst>
            </p:cNvPr>
            <p:cNvSpPr/>
            <p:nvPr/>
          </p:nvSpPr>
          <p:spPr>
            <a:xfrm>
              <a:off x="6415986" y="1853670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="" xmlns:a16="http://schemas.microsoft.com/office/drawing/2014/main" id="{82868689-2AAD-0D19-6CD9-F362F2AEAE4F}"/>
                </a:ext>
              </a:extLst>
            </p:cNvPr>
            <p:cNvSpPr/>
            <p:nvPr/>
          </p:nvSpPr>
          <p:spPr>
            <a:xfrm>
              <a:off x="6449414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="" xmlns:a16="http://schemas.microsoft.com/office/drawing/2014/main" id="{3ED199B1-5643-B38D-3F57-D490E7FAE274}"/>
                </a:ext>
              </a:extLst>
            </p:cNvPr>
            <p:cNvSpPr/>
            <p:nvPr/>
          </p:nvSpPr>
          <p:spPr>
            <a:xfrm>
              <a:off x="6485071" y="18454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="" xmlns:a16="http://schemas.microsoft.com/office/drawing/2014/main" id="{54982D29-3332-05F1-7E1B-D37F6AE95D1A}"/>
                </a:ext>
              </a:extLst>
            </p:cNvPr>
            <p:cNvSpPr/>
            <p:nvPr/>
          </p:nvSpPr>
          <p:spPr>
            <a:xfrm>
              <a:off x="6523700" y="1844756"/>
              <a:ext cx="74285" cy="5199"/>
            </a:xfrm>
            <a:custGeom>
              <a:avLst/>
              <a:gdLst>
                <a:gd name="connsiteX0" fmla="*/ 0 w 74285"/>
                <a:gd name="connsiteY0" fmla="*/ 5200 h 5199"/>
                <a:gd name="connsiteX1" fmla="*/ 0 w 74285"/>
                <a:gd name="connsiteY1" fmla="*/ 0 h 5199"/>
                <a:gd name="connsiteX2" fmla="*/ 0 w 74285"/>
                <a:gd name="connsiteY2" fmla="*/ 5200 h 5199"/>
                <a:gd name="connsiteX3" fmla="*/ 0 w 74285"/>
                <a:gd name="connsiteY3" fmla="*/ 5200 h 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199">
                  <a:moveTo>
                    <a:pt x="0" y="5200"/>
                  </a:moveTo>
                  <a:lnTo>
                    <a:pt x="0" y="0"/>
                  </a:lnTo>
                  <a:lnTo>
                    <a:pt x="0" y="520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="" xmlns:a16="http://schemas.microsoft.com/office/drawing/2014/main" id="{BDD0BC92-928B-9030-9845-7CE3F4C49EEA}"/>
                </a:ext>
              </a:extLst>
            </p:cNvPr>
            <p:cNvSpPr/>
            <p:nvPr/>
          </p:nvSpPr>
          <p:spPr>
            <a:xfrm>
              <a:off x="6554157" y="185144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="" xmlns:a16="http://schemas.microsoft.com/office/drawing/2014/main" id="{4FD2178C-E91B-3A75-0D00-B6813FDDA75C}"/>
                </a:ext>
              </a:extLst>
            </p:cNvPr>
            <p:cNvSpPr/>
            <p:nvPr/>
          </p:nvSpPr>
          <p:spPr>
            <a:xfrm>
              <a:off x="6581643" y="1851441"/>
              <a:ext cx="7428" cy="3714"/>
            </a:xfrm>
            <a:custGeom>
              <a:avLst/>
              <a:gdLst>
                <a:gd name="connsiteX0" fmla="*/ 7429 w 7428"/>
                <a:gd name="connsiteY0" fmla="*/ 3714 h 3714"/>
                <a:gd name="connsiteX1" fmla="*/ 7429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7429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7429" y="3714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7429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="" xmlns:a16="http://schemas.microsoft.com/office/drawing/2014/main" id="{C609ABC3-EBE8-E23D-BB9C-995CBD3045B7}"/>
                </a:ext>
              </a:extLst>
            </p:cNvPr>
            <p:cNvSpPr/>
            <p:nvPr/>
          </p:nvSpPr>
          <p:spPr>
            <a:xfrm>
              <a:off x="6622252" y="1855898"/>
              <a:ext cx="990" cy="3714"/>
            </a:xfrm>
            <a:custGeom>
              <a:avLst/>
              <a:gdLst>
                <a:gd name="connsiteX0" fmla="*/ 990 w 990"/>
                <a:gd name="connsiteY0" fmla="*/ 3714 h 3714"/>
                <a:gd name="connsiteX1" fmla="*/ 990 w 990"/>
                <a:gd name="connsiteY1" fmla="*/ 0 h 3714"/>
                <a:gd name="connsiteX2" fmla="*/ 990 w 990"/>
                <a:gd name="connsiteY2" fmla="*/ 0 h 3714"/>
                <a:gd name="connsiteX3" fmla="*/ 990 w 990"/>
                <a:gd name="connsiteY3" fmla="*/ 0 h 3714"/>
                <a:gd name="connsiteX4" fmla="*/ 990 w 990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3714">
                  <a:moveTo>
                    <a:pt x="990" y="3714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3714"/>
                    <a:pt x="990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="" xmlns:a16="http://schemas.microsoft.com/office/drawing/2014/main" id="{1F5245C5-B7E0-436B-7106-5EF6341CA6F8}"/>
                </a:ext>
              </a:extLst>
            </p:cNvPr>
            <p:cNvSpPr/>
            <p:nvPr/>
          </p:nvSpPr>
          <p:spPr>
            <a:xfrm>
              <a:off x="6653700" y="1862087"/>
              <a:ext cx="7428" cy="4211"/>
            </a:xfrm>
            <a:custGeom>
              <a:avLst/>
              <a:gdLst>
                <a:gd name="connsiteX0" fmla="*/ 3714 w 7428"/>
                <a:gd name="connsiteY0" fmla="*/ 4212 h 4211"/>
                <a:gd name="connsiteX1" fmla="*/ 7428 w 7428"/>
                <a:gd name="connsiteY1" fmla="*/ 498 h 4211"/>
                <a:gd name="connsiteX2" fmla="*/ 3714 w 7428"/>
                <a:gd name="connsiteY2" fmla="*/ 498 h 4211"/>
                <a:gd name="connsiteX3" fmla="*/ 0 w 7428"/>
                <a:gd name="connsiteY3" fmla="*/ 498 h 4211"/>
                <a:gd name="connsiteX4" fmla="*/ 3714 w 7428"/>
                <a:gd name="connsiteY4" fmla="*/ 4212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211">
                  <a:moveTo>
                    <a:pt x="3714" y="4212"/>
                  </a:moveTo>
                  <a:cubicBezTo>
                    <a:pt x="5766" y="4212"/>
                    <a:pt x="7428" y="2549"/>
                    <a:pt x="7428" y="498"/>
                  </a:cubicBezTo>
                  <a:cubicBezTo>
                    <a:pt x="6249" y="-43"/>
                    <a:pt x="4893" y="-43"/>
                    <a:pt x="3714" y="498"/>
                  </a:cubicBezTo>
                  <a:cubicBezTo>
                    <a:pt x="2565" y="-166"/>
                    <a:pt x="1149" y="-166"/>
                    <a:pt x="0" y="498"/>
                  </a:cubicBezTo>
                  <a:lnTo>
                    <a:pt x="3714" y="421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="" xmlns:a16="http://schemas.microsoft.com/office/drawing/2014/main" id="{384E962D-2303-03D3-214E-A0808DCA901D}"/>
                </a:ext>
              </a:extLst>
            </p:cNvPr>
            <p:cNvSpPr/>
            <p:nvPr/>
          </p:nvSpPr>
          <p:spPr>
            <a:xfrm>
              <a:off x="6687129" y="1867784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="" xmlns:a16="http://schemas.microsoft.com/office/drawing/2014/main" id="{97726EA5-906B-7489-E21A-B4D75594E706}"/>
                </a:ext>
              </a:extLst>
            </p:cNvPr>
            <p:cNvSpPr/>
            <p:nvPr/>
          </p:nvSpPr>
          <p:spPr>
            <a:xfrm>
              <a:off x="6723529" y="1878184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="" xmlns:a16="http://schemas.microsoft.com/office/drawing/2014/main" id="{08B48AF1-0CC7-1DAD-107E-B44018857075}"/>
                </a:ext>
              </a:extLst>
            </p:cNvPr>
            <p:cNvSpPr/>
            <p:nvPr/>
          </p:nvSpPr>
          <p:spPr>
            <a:xfrm>
              <a:off x="6751757" y="18900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="" xmlns:a16="http://schemas.microsoft.com/office/drawing/2014/main" id="{DC8FDF17-270D-1AB3-EDC5-39CA1DEC58DC}"/>
                </a:ext>
              </a:extLst>
            </p:cNvPr>
            <p:cNvSpPr/>
            <p:nvPr/>
          </p:nvSpPr>
          <p:spPr>
            <a:xfrm>
              <a:off x="6782214" y="19034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="" xmlns:a16="http://schemas.microsoft.com/office/drawing/2014/main" id="{2F4E36A6-348C-A704-8896-079FB586DFAD}"/>
                </a:ext>
              </a:extLst>
            </p:cNvPr>
            <p:cNvSpPr/>
            <p:nvPr/>
          </p:nvSpPr>
          <p:spPr>
            <a:xfrm>
              <a:off x="6814900" y="1919041"/>
              <a:ext cx="6739" cy="11143"/>
            </a:xfrm>
            <a:custGeom>
              <a:avLst/>
              <a:gdLst>
                <a:gd name="connsiteX0" fmla="*/ 5943 w 6739"/>
                <a:gd name="connsiteY0" fmla="*/ 11143 h 11143"/>
                <a:gd name="connsiteX1" fmla="*/ 5943 w 6739"/>
                <a:gd name="connsiteY1" fmla="*/ 5200 h 11143"/>
                <a:gd name="connsiteX2" fmla="*/ 5943 w 6739"/>
                <a:gd name="connsiteY2" fmla="*/ 0 h 11143"/>
                <a:gd name="connsiteX3" fmla="*/ 0 w 6739"/>
                <a:gd name="connsiteY3" fmla="*/ 5200 h 11143"/>
                <a:gd name="connsiteX4" fmla="*/ 5943 w 6739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9" h="11143">
                  <a:moveTo>
                    <a:pt x="5943" y="11143"/>
                  </a:moveTo>
                  <a:cubicBezTo>
                    <a:pt x="7004" y="9304"/>
                    <a:pt x="7004" y="7039"/>
                    <a:pt x="5943" y="5200"/>
                  </a:cubicBezTo>
                  <a:cubicBezTo>
                    <a:pt x="6872" y="3591"/>
                    <a:pt x="6872" y="1609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="" xmlns:a16="http://schemas.microsoft.com/office/drawing/2014/main" id="{B4D85EF7-4974-21EA-E032-D74FB9A5DEA5}"/>
                </a:ext>
              </a:extLst>
            </p:cNvPr>
            <p:cNvSpPr/>
            <p:nvPr/>
          </p:nvSpPr>
          <p:spPr>
            <a:xfrm>
              <a:off x="6844614" y="1945784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0 w 3714"/>
                <a:gd name="connsiteY1" fmla="*/ 0 h 74285"/>
                <a:gd name="connsiteX2" fmla="*/ 3714 w 3714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="" xmlns:a16="http://schemas.microsoft.com/office/drawing/2014/main" id="{5CB5126D-A3A4-DC6C-7509-032501D2A916}"/>
                </a:ext>
              </a:extLst>
            </p:cNvPr>
            <p:cNvSpPr/>
            <p:nvPr/>
          </p:nvSpPr>
          <p:spPr>
            <a:xfrm>
              <a:off x="6873586" y="1964356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="" xmlns:a16="http://schemas.microsoft.com/office/drawing/2014/main" id="{BEDF8CCA-0EB9-6965-159B-3B974C97839D}"/>
                </a:ext>
              </a:extLst>
            </p:cNvPr>
            <p:cNvSpPr/>
            <p:nvPr/>
          </p:nvSpPr>
          <p:spPr>
            <a:xfrm>
              <a:off x="6904786" y="1981441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="" xmlns:a16="http://schemas.microsoft.com/office/drawing/2014/main" id="{1A4E8265-2352-13D4-5168-A8F2D222B9A1}"/>
                </a:ext>
              </a:extLst>
            </p:cNvPr>
            <p:cNvSpPr/>
            <p:nvPr/>
          </p:nvSpPr>
          <p:spPr>
            <a:xfrm>
              <a:off x="6931529" y="2000756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="" xmlns:a16="http://schemas.microsoft.com/office/drawing/2014/main" id="{B5889C94-8D70-9FE5-DF5B-BC6162344007}"/>
                </a:ext>
              </a:extLst>
            </p:cNvPr>
            <p:cNvSpPr/>
            <p:nvPr/>
          </p:nvSpPr>
          <p:spPr>
            <a:xfrm>
              <a:off x="6956786" y="2024527"/>
              <a:ext cx="3714" cy="7428"/>
            </a:xfrm>
            <a:custGeom>
              <a:avLst/>
              <a:gdLst>
                <a:gd name="connsiteX0" fmla="*/ 0 w 3714"/>
                <a:gd name="connsiteY0" fmla="*/ 7429 h 7428"/>
                <a:gd name="connsiteX1" fmla="*/ 3714 w 3714"/>
                <a:gd name="connsiteY1" fmla="*/ 3714 h 7428"/>
                <a:gd name="connsiteX2" fmla="*/ 0 w 3714"/>
                <a:gd name="connsiteY2" fmla="*/ 0 h 7428"/>
                <a:gd name="connsiteX3" fmla="*/ 0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0" y="7429"/>
                  </a:moveTo>
                  <a:cubicBezTo>
                    <a:pt x="2051" y="7429"/>
                    <a:pt x="3714" y="5766"/>
                    <a:pt x="3714" y="3714"/>
                  </a:cubicBezTo>
                  <a:cubicBezTo>
                    <a:pt x="3714" y="1663"/>
                    <a:pt x="2051" y="0"/>
                    <a:pt x="0" y="0"/>
                  </a:cubicBez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="" xmlns:a16="http://schemas.microsoft.com/office/drawing/2014/main" id="{C156169E-B728-E416-BD60-788812BD21B5}"/>
                </a:ext>
              </a:extLst>
            </p:cNvPr>
            <p:cNvSpPr/>
            <p:nvPr/>
          </p:nvSpPr>
          <p:spPr>
            <a:xfrm>
              <a:off x="6976100" y="20490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="" xmlns:a16="http://schemas.microsoft.com/office/drawing/2014/main" id="{7922C037-C3ED-18C1-C923-C6A4631E301E}"/>
                </a:ext>
              </a:extLst>
            </p:cNvPr>
            <p:cNvSpPr/>
            <p:nvPr/>
          </p:nvSpPr>
          <p:spPr>
            <a:xfrm>
              <a:off x="6997643" y="20750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="" xmlns:a16="http://schemas.microsoft.com/office/drawing/2014/main" id="{230AA7F0-DA4A-57BB-5FBF-E00661607576}"/>
                </a:ext>
              </a:extLst>
            </p:cNvPr>
            <p:cNvSpPr/>
            <p:nvPr/>
          </p:nvSpPr>
          <p:spPr>
            <a:xfrm>
              <a:off x="7016957" y="21010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="" xmlns:a16="http://schemas.microsoft.com/office/drawing/2014/main" id="{0920CD81-0577-C9E8-AA55-D37207A669CA}"/>
                </a:ext>
              </a:extLst>
            </p:cNvPr>
            <p:cNvSpPr/>
            <p:nvPr/>
          </p:nvSpPr>
          <p:spPr>
            <a:xfrm>
              <a:off x="7037015" y="2130013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="" xmlns:a16="http://schemas.microsoft.com/office/drawing/2014/main" id="{D5F13010-B8AC-114F-A7FC-6F715232FFAB}"/>
                </a:ext>
              </a:extLst>
            </p:cNvPr>
            <p:cNvSpPr/>
            <p:nvPr/>
          </p:nvSpPr>
          <p:spPr>
            <a:xfrm>
              <a:off x="7050386" y="21567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="" xmlns:a16="http://schemas.microsoft.com/office/drawing/2014/main" id="{85478851-5AE7-4528-3694-D46E40F0DE31}"/>
                </a:ext>
              </a:extLst>
            </p:cNvPr>
            <p:cNvSpPr/>
            <p:nvPr/>
          </p:nvSpPr>
          <p:spPr>
            <a:xfrm>
              <a:off x="7063758" y="21842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369" y="19444"/>
                    <a:pt x="5813" y="24888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="" xmlns:a16="http://schemas.microsoft.com/office/drawing/2014/main" id="{23A5A148-500A-20EC-B71A-7DCD35FB677A}"/>
                </a:ext>
              </a:extLst>
            </p:cNvPr>
            <p:cNvSpPr/>
            <p:nvPr/>
          </p:nvSpPr>
          <p:spPr>
            <a:xfrm>
              <a:off x="7077872" y="2216184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="" xmlns:a16="http://schemas.microsoft.com/office/drawing/2014/main" id="{DAFDF54D-B74A-372B-519F-21A3A97A9A77}"/>
                </a:ext>
              </a:extLst>
            </p:cNvPr>
            <p:cNvSpPr/>
            <p:nvPr/>
          </p:nvSpPr>
          <p:spPr>
            <a:xfrm>
              <a:off x="7091986" y="2250356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="" xmlns:a16="http://schemas.microsoft.com/office/drawing/2014/main" id="{2C550883-FB96-49D3-EA43-1544F2D8B637}"/>
                </a:ext>
              </a:extLst>
            </p:cNvPr>
            <p:cNvSpPr/>
            <p:nvPr/>
          </p:nvSpPr>
          <p:spPr>
            <a:xfrm>
              <a:off x="7105358" y="2286718"/>
              <a:ext cx="15600" cy="14895"/>
            </a:xfrm>
            <a:custGeom>
              <a:avLst/>
              <a:gdLst>
                <a:gd name="connsiteX0" fmla="*/ 8171 w 15600"/>
                <a:gd name="connsiteY0" fmla="*/ 14895 h 14895"/>
                <a:gd name="connsiteX1" fmla="*/ 15600 w 15600"/>
                <a:gd name="connsiteY1" fmla="*/ 7466 h 14895"/>
                <a:gd name="connsiteX2" fmla="*/ 8171 w 15600"/>
                <a:gd name="connsiteY2" fmla="*/ 38 h 14895"/>
                <a:gd name="connsiteX3" fmla="*/ 37 w 15600"/>
                <a:gd name="connsiteY3" fmla="*/ 6686 h 14895"/>
                <a:gd name="connsiteX4" fmla="*/ 0 w 15600"/>
                <a:gd name="connsiteY4" fmla="*/ 7466 h 14895"/>
                <a:gd name="connsiteX5" fmla="*/ 8172 w 15600"/>
                <a:gd name="connsiteY5" fmla="*/ 14895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8171" y="14895"/>
                  </a:moveTo>
                  <a:cubicBezTo>
                    <a:pt x="12122" y="14550"/>
                    <a:pt x="15255" y="11417"/>
                    <a:pt x="15600" y="7466"/>
                  </a:cubicBezTo>
                  <a:cubicBezTo>
                    <a:pt x="15600" y="3364"/>
                    <a:pt x="12274" y="38"/>
                    <a:pt x="8171" y="38"/>
                  </a:cubicBezTo>
                  <a:cubicBezTo>
                    <a:pt x="4089" y="-373"/>
                    <a:pt x="447" y="2604"/>
                    <a:pt x="37" y="6686"/>
                  </a:cubicBezTo>
                  <a:cubicBezTo>
                    <a:pt x="11" y="6945"/>
                    <a:pt x="-1" y="7206"/>
                    <a:pt x="0" y="7466"/>
                  </a:cubicBezTo>
                  <a:cubicBezTo>
                    <a:pt x="385" y="11687"/>
                    <a:pt x="3933" y="14913"/>
                    <a:pt x="8172" y="1489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="" xmlns:a16="http://schemas.microsoft.com/office/drawing/2014/main" id="{DE6607A1-50ED-CA2D-AC02-420180A33E58}"/>
                </a:ext>
              </a:extLst>
            </p:cNvPr>
            <p:cNvSpPr/>
            <p:nvPr/>
          </p:nvSpPr>
          <p:spPr>
            <a:xfrm>
              <a:off x="7117424" y="2321376"/>
              <a:ext cx="13374" cy="13374"/>
            </a:xfrm>
            <a:custGeom>
              <a:avLst/>
              <a:gdLst>
                <a:gd name="connsiteX0" fmla="*/ 4276 w 13374"/>
                <a:gd name="connsiteY0" fmla="*/ 12923 h 13374"/>
                <a:gd name="connsiteX1" fmla="*/ 12923 w 13374"/>
                <a:gd name="connsiteY1" fmla="*/ 9099 h 13374"/>
                <a:gd name="connsiteX2" fmla="*/ 9099 w 13374"/>
                <a:gd name="connsiteY2" fmla="*/ 452 h 13374"/>
                <a:gd name="connsiteX3" fmla="*/ 562 w 13374"/>
                <a:gd name="connsiteY3" fmla="*/ 4009 h 13374"/>
                <a:gd name="connsiteX4" fmla="*/ 4009 w 13374"/>
                <a:gd name="connsiteY4" fmla="*/ 12813 h 13374"/>
                <a:gd name="connsiteX5" fmla="*/ 4276 w 13374"/>
                <a:gd name="connsiteY5" fmla="*/ 12923 h 13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4" h="13374">
                  <a:moveTo>
                    <a:pt x="4276" y="12923"/>
                  </a:moveTo>
                  <a:cubicBezTo>
                    <a:pt x="7720" y="14255"/>
                    <a:pt x="11591" y="12543"/>
                    <a:pt x="12923" y="9099"/>
                  </a:cubicBezTo>
                  <a:cubicBezTo>
                    <a:pt x="14255" y="5655"/>
                    <a:pt x="12543" y="1783"/>
                    <a:pt x="9099" y="452"/>
                  </a:cubicBezTo>
                  <a:cubicBezTo>
                    <a:pt x="5760" y="-840"/>
                    <a:pt x="1996" y="728"/>
                    <a:pt x="562" y="4009"/>
                  </a:cubicBezTo>
                  <a:cubicBezTo>
                    <a:pt x="-918" y="7392"/>
                    <a:pt x="626" y="11334"/>
                    <a:pt x="4009" y="12813"/>
                  </a:cubicBezTo>
                  <a:cubicBezTo>
                    <a:pt x="4097" y="12852"/>
                    <a:pt x="4186" y="12888"/>
                    <a:pt x="4276" y="1292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="" xmlns:a16="http://schemas.microsoft.com/office/drawing/2014/main" id="{6B95B210-E8A6-FB09-DE9E-458B6B190BCE}"/>
                </a:ext>
              </a:extLst>
            </p:cNvPr>
            <p:cNvSpPr/>
            <p:nvPr/>
          </p:nvSpPr>
          <p:spPr>
            <a:xfrm>
              <a:off x="7123929" y="23573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5"/>
                    <a:pt x="1996" y="0"/>
                    <a:pt x="4457" y="0"/>
                  </a:cubicBezTo>
                  <a:cubicBezTo>
                    <a:pt x="6919" y="0"/>
                    <a:pt x="8914" y="1995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="" xmlns:a16="http://schemas.microsoft.com/office/drawing/2014/main" id="{3C800E25-E43E-B6BA-C872-0BF9C54FD1F4}"/>
                </a:ext>
              </a:extLst>
            </p:cNvPr>
            <p:cNvSpPr/>
            <p:nvPr/>
          </p:nvSpPr>
          <p:spPr>
            <a:xfrm>
              <a:off x="7129129" y="2391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="" xmlns:a16="http://schemas.microsoft.com/office/drawing/2014/main" id="{F49C9790-6860-D0F2-E114-A1252B0D5FF3}"/>
                </a:ext>
              </a:extLst>
            </p:cNvPr>
            <p:cNvSpPr/>
            <p:nvPr/>
          </p:nvSpPr>
          <p:spPr>
            <a:xfrm>
              <a:off x="7132843" y="2426413"/>
              <a:ext cx="7429" cy="8171"/>
            </a:xfrm>
            <a:custGeom>
              <a:avLst/>
              <a:gdLst>
                <a:gd name="connsiteX0" fmla="*/ 3715 w 7429"/>
                <a:gd name="connsiteY0" fmla="*/ 8171 h 8171"/>
                <a:gd name="connsiteX1" fmla="*/ 7429 w 7429"/>
                <a:gd name="connsiteY1" fmla="*/ 3714 h 8171"/>
                <a:gd name="connsiteX2" fmla="*/ 3715 w 7429"/>
                <a:gd name="connsiteY2" fmla="*/ 0 h 8171"/>
                <a:gd name="connsiteX3" fmla="*/ 0 w 7429"/>
                <a:gd name="connsiteY3" fmla="*/ 3714 h 8171"/>
                <a:gd name="connsiteX4" fmla="*/ 3715 w 7429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8171">
                  <a:moveTo>
                    <a:pt x="3715" y="8171"/>
                  </a:moveTo>
                  <a:cubicBezTo>
                    <a:pt x="5883" y="7805"/>
                    <a:pt x="7460" y="5913"/>
                    <a:pt x="7429" y="3714"/>
                  </a:cubicBezTo>
                  <a:cubicBezTo>
                    <a:pt x="7429" y="1663"/>
                    <a:pt x="5766" y="0"/>
                    <a:pt x="3715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-30" y="5913"/>
                    <a:pt x="1547" y="7805"/>
                    <a:pt x="3715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="" xmlns:a16="http://schemas.microsoft.com/office/drawing/2014/main" id="{F355EE16-057F-E466-C792-4DC4B0D2927A}"/>
                </a:ext>
              </a:extLst>
            </p:cNvPr>
            <p:cNvSpPr/>
            <p:nvPr/>
          </p:nvSpPr>
          <p:spPr>
            <a:xfrm>
              <a:off x="7171472" y="24605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="" xmlns:a16="http://schemas.microsoft.com/office/drawing/2014/main" id="{B86C894D-CD33-1B59-BF4B-A632D16F1B74}"/>
                </a:ext>
              </a:extLst>
            </p:cNvPr>
            <p:cNvSpPr/>
            <p:nvPr/>
          </p:nvSpPr>
          <p:spPr>
            <a:xfrm>
              <a:off x="7169986" y="2494756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="" xmlns:a16="http://schemas.microsoft.com/office/drawing/2014/main" id="{41804A31-80D5-3C46-8FCD-04C5493D32C3}"/>
                </a:ext>
              </a:extLst>
            </p:cNvPr>
            <p:cNvSpPr/>
            <p:nvPr/>
          </p:nvSpPr>
          <p:spPr>
            <a:xfrm>
              <a:off x="7167758" y="2529670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="" xmlns:a16="http://schemas.microsoft.com/office/drawing/2014/main" id="{CA93C341-0952-5BCA-DA8D-C9E8554E5D3E}"/>
                </a:ext>
              </a:extLst>
            </p:cNvPr>
            <p:cNvSpPr/>
            <p:nvPr/>
          </p:nvSpPr>
          <p:spPr>
            <a:xfrm>
              <a:off x="7164043" y="2564584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="" xmlns:a16="http://schemas.microsoft.com/office/drawing/2014/main" id="{5507E1DC-D823-A993-9BA1-56E2E4263D98}"/>
                </a:ext>
              </a:extLst>
            </p:cNvPr>
            <p:cNvSpPr/>
            <p:nvPr/>
          </p:nvSpPr>
          <p:spPr>
            <a:xfrm>
              <a:off x="7156615" y="25980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="" xmlns:a16="http://schemas.microsoft.com/office/drawing/2014/main" id="{B5D4F4DF-EE75-42FD-EF75-89F7894E1920}"/>
                </a:ext>
              </a:extLst>
            </p:cNvPr>
            <p:cNvSpPr/>
            <p:nvPr/>
          </p:nvSpPr>
          <p:spPr>
            <a:xfrm>
              <a:off x="7149090" y="2635802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7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="" xmlns:a16="http://schemas.microsoft.com/office/drawing/2014/main" id="{670A0463-1218-ED01-2E1B-42DE54B0F211}"/>
                </a:ext>
              </a:extLst>
            </p:cNvPr>
            <p:cNvSpPr/>
            <p:nvPr/>
          </p:nvSpPr>
          <p:spPr>
            <a:xfrm>
              <a:off x="7139529" y="2665613"/>
              <a:ext cx="8171" cy="8171"/>
            </a:xfrm>
            <a:custGeom>
              <a:avLst/>
              <a:gdLst>
                <a:gd name="connsiteX0" fmla="*/ 3715 w 8171"/>
                <a:gd name="connsiteY0" fmla="*/ 8172 h 8171"/>
                <a:gd name="connsiteX1" fmla="*/ 8172 w 8171"/>
                <a:gd name="connsiteY1" fmla="*/ 3715 h 8171"/>
                <a:gd name="connsiteX2" fmla="*/ 3715 w 8171"/>
                <a:gd name="connsiteY2" fmla="*/ 0 h 8171"/>
                <a:gd name="connsiteX3" fmla="*/ 0 w 8171"/>
                <a:gd name="connsiteY3" fmla="*/ 3715 h 8171"/>
                <a:gd name="connsiteX4" fmla="*/ 3715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2"/>
                  </a:moveTo>
                  <a:cubicBezTo>
                    <a:pt x="6176" y="8172"/>
                    <a:pt x="8172" y="6176"/>
                    <a:pt x="8172" y="3715"/>
                  </a:cubicBezTo>
                  <a:cubicBezTo>
                    <a:pt x="7806" y="1547"/>
                    <a:pt x="5913" y="-30"/>
                    <a:pt x="3715" y="0"/>
                  </a:cubicBezTo>
                  <a:lnTo>
                    <a:pt x="0" y="3715"/>
                  </a:lnTo>
                  <a:cubicBezTo>
                    <a:pt x="-30" y="5913"/>
                    <a:pt x="1547" y="7806"/>
                    <a:pt x="3715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="" xmlns:a16="http://schemas.microsoft.com/office/drawing/2014/main" id="{B9A42655-0F7A-9BF9-663A-F65DFF05AAD0}"/>
                </a:ext>
              </a:extLst>
            </p:cNvPr>
            <p:cNvSpPr/>
            <p:nvPr/>
          </p:nvSpPr>
          <p:spPr>
            <a:xfrm>
              <a:off x="7126900" y="2697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="" xmlns:a16="http://schemas.microsoft.com/office/drawing/2014/main" id="{C0B56A85-7530-C217-4D99-4CB30D1D4F26}"/>
                </a:ext>
              </a:extLst>
            </p:cNvPr>
            <p:cNvSpPr/>
            <p:nvPr/>
          </p:nvSpPr>
          <p:spPr>
            <a:xfrm>
              <a:off x="7113529" y="2729499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="" xmlns:a16="http://schemas.microsoft.com/office/drawing/2014/main" id="{196F2911-3AE5-8F75-3F73-8A554CE69066}"/>
                </a:ext>
              </a:extLst>
            </p:cNvPr>
            <p:cNvSpPr/>
            <p:nvPr/>
          </p:nvSpPr>
          <p:spPr>
            <a:xfrm>
              <a:off x="7098672" y="276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="" xmlns:a16="http://schemas.microsoft.com/office/drawing/2014/main" id="{CC2841F6-B152-D35D-C39C-5DA5C0AF7B80}"/>
                </a:ext>
              </a:extLst>
            </p:cNvPr>
            <p:cNvSpPr/>
            <p:nvPr/>
          </p:nvSpPr>
          <p:spPr>
            <a:xfrm>
              <a:off x="7086786" y="27937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="" xmlns:a16="http://schemas.microsoft.com/office/drawing/2014/main" id="{2E7D473D-AEAD-D491-A1F0-858D1D88E81E}"/>
                </a:ext>
              </a:extLst>
            </p:cNvPr>
            <p:cNvSpPr/>
            <p:nvPr/>
          </p:nvSpPr>
          <p:spPr>
            <a:xfrm>
              <a:off x="7065243" y="2822356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="" xmlns:a16="http://schemas.microsoft.com/office/drawing/2014/main" id="{798E7BBF-5AE2-76B2-1457-E02D0FC5A37C}"/>
                </a:ext>
              </a:extLst>
            </p:cNvPr>
            <p:cNvSpPr/>
            <p:nvPr/>
          </p:nvSpPr>
          <p:spPr>
            <a:xfrm>
              <a:off x="7048158" y="2852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="" xmlns:a16="http://schemas.microsoft.com/office/drawing/2014/main" id="{651985DA-D9D5-0D36-6A7B-9277595A938A}"/>
                </a:ext>
              </a:extLst>
            </p:cNvPr>
            <p:cNvSpPr/>
            <p:nvPr/>
          </p:nvSpPr>
          <p:spPr>
            <a:xfrm>
              <a:off x="7027358" y="288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="" xmlns:a16="http://schemas.microsoft.com/office/drawing/2014/main" id="{F673C951-DE67-AF85-81A9-A3295BCABBAF}"/>
                </a:ext>
              </a:extLst>
            </p:cNvPr>
            <p:cNvSpPr/>
            <p:nvPr/>
          </p:nvSpPr>
          <p:spPr>
            <a:xfrm>
              <a:off x="7005072" y="2909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="" xmlns:a16="http://schemas.microsoft.com/office/drawing/2014/main" id="{692C7570-C58A-0646-87D1-AD50D48928F4}"/>
                </a:ext>
              </a:extLst>
            </p:cNvPr>
            <p:cNvSpPr/>
            <p:nvPr/>
          </p:nvSpPr>
          <p:spPr>
            <a:xfrm>
              <a:off x="6980557" y="2934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="" xmlns:a16="http://schemas.microsoft.com/office/drawing/2014/main" id="{AD5055FC-5AD1-ABE3-91A7-9CB1D8969ABC}"/>
                </a:ext>
              </a:extLst>
            </p:cNvPr>
            <p:cNvSpPr/>
            <p:nvPr/>
          </p:nvSpPr>
          <p:spPr>
            <a:xfrm>
              <a:off x="6954970" y="2957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="" xmlns:a16="http://schemas.microsoft.com/office/drawing/2014/main" id="{4986963D-5AD6-6FD9-3DA2-651399404846}"/>
                </a:ext>
              </a:extLst>
            </p:cNvPr>
            <p:cNvSpPr/>
            <p:nvPr/>
          </p:nvSpPr>
          <p:spPr>
            <a:xfrm>
              <a:off x="6928557" y="29798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="" xmlns:a16="http://schemas.microsoft.com/office/drawing/2014/main" id="{3CA0EBB0-3817-97AC-A002-A6E474332361}"/>
                </a:ext>
              </a:extLst>
            </p:cNvPr>
            <p:cNvSpPr/>
            <p:nvPr/>
          </p:nvSpPr>
          <p:spPr>
            <a:xfrm>
              <a:off x="6898843" y="2996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="" xmlns:a16="http://schemas.microsoft.com/office/drawing/2014/main" id="{15200921-F196-283E-0F5B-A5F4EB2D64C7}"/>
                </a:ext>
              </a:extLst>
            </p:cNvPr>
            <p:cNvSpPr/>
            <p:nvPr/>
          </p:nvSpPr>
          <p:spPr>
            <a:xfrm>
              <a:off x="6872843" y="3021442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="" xmlns:a16="http://schemas.microsoft.com/office/drawing/2014/main" id="{A36DC12E-C28B-AB8F-FF48-75EEED779B2C}"/>
                </a:ext>
              </a:extLst>
            </p:cNvPr>
            <p:cNvSpPr/>
            <p:nvPr/>
          </p:nvSpPr>
          <p:spPr>
            <a:xfrm>
              <a:off x="6839415" y="30325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="" xmlns:a16="http://schemas.microsoft.com/office/drawing/2014/main" id="{262A0C85-864B-90C2-3866-4BBD39D2E9EA}"/>
                </a:ext>
              </a:extLst>
            </p:cNvPr>
            <p:cNvSpPr/>
            <p:nvPr/>
          </p:nvSpPr>
          <p:spPr>
            <a:xfrm>
              <a:off x="6808214" y="304892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="" xmlns:a16="http://schemas.microsoft.com/office/drawing/2014/main" id="{5BE9C98C-3EF6-BAC0-D5EA-C459D70D4998}"/>
                </a:ext>
              </a:extLst>
            </p:cNvPr>
            <p:cNvSpPr/>
            <p:nvPr/>
          </p:nvSpPr>
          <p:spPr>
            <a:xfrm>
              <a:off x="6775529" y="3062299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="" xmlns:a16="http://schemas.microsoft.com/office/drawing/2014/main" id="{05B32C62-04D8-C7B2-5D45-E5C1D4E848FC}"/>
                </a:ext>
              </a:extLst>
            </p:cNvPr>
            <p:cNvSpPr/>
            <p:nvPr/>
          </p:nvSpPr>
          <p:spPr>
            <a:xfrm>
              <a:off x="6741357" y="3074928"/>
              <a:ext cx="9657" cy="10399"/>
            </a:xfrm>
            <a:custGeom>
              <a:avLst/>
              <a:gdLst>
                <a:gd name="connsiteX0" fmla="*/ 5200 w 9657"/>
                <a:gd name="connsiteY0" fmla="*/ 10400 h 10399"/>
                <a:gd name="connsiteX1" fmla="*/ 9657 w 9657"/>
                <a:gd name="connsiteY1" fmla="*/ 5200 h 10399"/>
                <a:gd name="connsiteX2" fmla="*/ 5200 w 9657"/>
                <a:gd name="connsiteY2" fmla="*/ 0 h 10399"/>
                <a:gd name="connsiteX3" fmla="*/ 0 w 9657"/>
                <a:gd name="connsiteY3" fmla="*/ 5200 h 10399"/>
                <a:gd name="connsiteX4" fmla="*/ 5200 w 9657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10399">
                  <a:moveTo>
                    <a:pt x="5200" y="10400"/>
                  </a:moveTo>
                  <a:cubicBezTo>
                    <a:pt x="5200" y="10400"/>
                    <a:pt x="9657" y="10400"/>
                    <a:pt x="9657" y="5200"/>
                  </a:cubicBezTo>
                  <a:cubicBezTo>
                    <a:pt x="9657" y="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="" xmlns:a16="http://schemas.microsoft.com/office/drawing/2014/main" id="{0E86E369-8227-9C82-D6DD-84C3BA0A572C}"/>
                </a:ext>
              </a:extLst>
            </p:cNvPr>
            <p:cNvSpPr/>
            <p:nvPr/>
          </p:nvSpPr>
          <p:spPr>
            <a:xfrm>
              <a:off x="6712386" y="3087557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="" xmlns:a16="http://schemas.microsoft.com/office/drawing/2014/main" id="{0555A085-FBFA-A846-85D9-C6CCFB07D5A0}"/>
                </a:ext>
              </a:extLst>
            </p:cNvPr>
            <p:cNvSpPr/>
            <p:nvPr/>
          </p:nvSpPr>
          <p:spPr>
            <a:xfrm>
              <a:off x="6677099" y="3097711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5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="" xmlns:a16="http://schemas.microsoft.com/office/drawing/2014/main" id="{14F06C4E-8D5D-D194-C2C6-1833D74EEE4B}"/>
                </a:ext>
              </a:extLst>
            </p:cNvPr>
            <p:cNvSpPr/>
            <p:nvPr/>
          </p:nvSpPr>
          <p:spPr>
            <a:xfrm>
              <a:off x="6648500" y="3111328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="" xmlns:a16="http://schemas.microsoft.com/office/drawing/2014/main" id="{98028FAC-E908-3F23-5172-1FAC4A10B8DE}"/>
                </a:ext>
              </a:extLst>
            </p:cNvPr>
            <p:cNvSpPr/>
            <p:nvPr/>
          </p:nvSpPr>
          <p:spPr>
            <a:xfrm>
              <a:off x="6613668" y="31172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="" xmlns:a16="http://schemas.microsoft.com/office/drawing/2014/main" id="{72A06885-E0E9-465D-4D24-2AAAED5FBA84}"/>
                </a:ext>
              </a:extLst>
            </p:cNvPr>
            <p:cNvSpPr/>
            <p:nvPr/>
          </p:nvSpPr>
          <p:spPr>
            <a:xfrm>
              <a:off x="6577929" y="31165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="" xmlns:a16="http://schemas.microsoft.com/office/drawing/2014/main" id="{22555D84-EBB3-DD0E-1472-5C3191ADD364}"/>
                </a:ext>
              </a:extLst>
            </p:cNvPr>
            <p:cNvSpPr/>
            <p:nvPr/>
          </p:nvSpPr>
          <p:spPr>
            <a:xfrm>
              <a:off x="6545986" y="312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="" xmlns:a16="http://schemas.microsoft.com/office/drawing/2014/main" id="{56EF54AC-782E-86CD-4760-22FA4A220F65}"/>
                </a:ext>
              </a:extLst>
            </p:cNvPr>
            <p:cNvSpPr/>
            <p:nvPr/>
          </p:nvSpPr>
          <p:spPr>
            <a:xfrm>
              <a:off x="6508843" y="3118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="" xmlns:a16="http://schemas.microsoft.com/office/drawing/2014/main" id="{0E7144C0-0565-F7F4-977E-AFF16411B279}"/>
                </a:ext>
              </a:extLst>
            </p:cNvPr>
            <p:cNvSpPr/>
            <p:nvPr/>
          </p:nvSpPr>
          <p:spPr>
            <a:xfrm>
              <a:off x="6473929" y="31180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="" xmlns:a16="http://schemas.microsoft.com/office/drawing/2014/main" id="{D4B73C59-6A22-6B3B-E9EF-9225C0E4D682}"/>
                </a:ext>
              </a:extLst>
            </p:cNvPr>
            <p:cNvSpPr/>
            <p:nvPr/>
          </p:nvSpPr>
          <p:spPr>
            <a:xfrm>
              <a:off x="6437529" y="31187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="" xmlns:a16="http://schemas.microsoft.com/office/drawing/2014/main" id="{A9B6B18A-46D2-1996-3F78-48AE5B386CE5}"/>
                </a:ext>
              </a:extLst>
            </p:cNvPr>
            <p:cNvSpPr/>
            <p:nvPr/>
          </p:nvSpPr>
          <p:spPr>
            <a:xfrm>
              <a:off x="6405586" y="3109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="" xmlns:a16="http://schemas.microsoft.com/office/drawing/2014/main" id="{845DBD57-087A-1608-73D3-7964C0738F33}"/>
                </a:ext>
              </a:extLst>
            </p:cNvPr>
            <p:cNvSpPr/>
            <p:nvPr/>
          </p:nvSpPr>
          <p:spPr>
            <a:xfrm>
              <a:off x="6370671" y="310761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="" xmlns:a16="http://schemas.microsoft.com/office/drawing/2014/main" id="{0E6607AF-33EA-6B3C-BC31-9AD9DEBA5A1A}"/>
                </a:ext>
              </a:extLst>
            </p:cNvPr>
            <p:cNvSpPr/>
            <p:nvPr/>
          </p:nvSpPr>
          <p:spPr>
            <a:xfrm>
              <a:off x="6340214" y="30934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="" xmlns:a16="http://schemas.microsoft.com/office/drawing/2014/main" id="{FE7A3C56-37CD-6128-D39E-B801EA169E14}"/>
                </a:ext>
              </a:extLst>
            </p:cNvPr>
            <p:cNvSpPr/>
            <p:nvPr/>
          </p:nvSpPr>
          <p:spPr>
            <a:xfrm>
              <a:off x="6304557" y="30838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="" xmlns:a16="http://schemas.microsoft.com/office/drawing/2014/main" id="{ABE4217B-0343-308C-72BD-569827F398EE}"/>
                </a:ext>
              </a:extLst>
            </p:cNvPr>
            <p:cNvSpPr/>
            <p:nvPr/>
          </p:nvSpPr>
          <p:spPr>
            <a:xfrm>
              <a:off x="6274182" y="30756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="" xmlns:a16="http://schemas.microsoft.com/office/drawing/2014/main" id="{7CA2850D-E6AF-9080-DE23-B2719E443391}"/>
                </a:ext>
              </a:extLst>
            </p:cNvPr>
            <p:cNvSpPr/>
            <p:nvPr/>
          </p:nvSpPr>
          <p:spPr>
            <a:xfrm>
              <a:off x="6242900" y="30615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="" xmlns:a16="http://schemas.microsoft.com/office/drawing/2014/main" id="{930567A5-37F3-FEC0-9A44-D05302EFCA34}"/>
                </a:ext>
              </a:extLst>
            </p:cNvPr>
            <p:cNvSpPr/>
            <p:nvPr/>
          </p:nvSpPr>
          <p:spPr>
            <a:xfrm>
              <a:off x="6211370" y="30466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="" xmlns:a16="http://schemas.microsoft.com/office/drawing/2014/main" id="{370C5FD4-9FF2-D80E-7583-804AC0A08443}"/>
                </a:ext>
              </a:extLst>
            </p:cNvPr>
            <p:cNvSpPr/>
            <p:nvPr/>
          </p:nvSpPr>
          <p:spPr>
            <a:xfrm>
              <a:off x="6180912" y="30296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="" xmlns:a16="http://schemas.microsoft.com/office/drawing/2014/main" id="{8FD63E92-5D37-125A-6674-C31BA1F8A294}"/>
                </a:ext>
              </a:extLst>
            </p:cNvPr>
            <p:cNvSpPr/>
            <p:nvPr/>
          </p:nvSpPr>
          <p:spPr>
            <a:xfrm>
              <a:off x="6152271" y="301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="" xmlns:a16="http://schemas.microsoft.com/office/drawing/2014/main" id="{35A3627B-4D7F-393B-6B85-04810B47610F}"/>
                </a:ext>
              </a:extLst>
            </p:cNvPr>
            <p:cNvSpPr/>
            <p:nvPr/>
          </p:nvSpPr>
          <p:spPr>
            <a:xfrm>
              <a:off x="6124043" y="29894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="" xmlns:a16="http://schemas.microsoft.com/office/drawing/2014/main" id="{3DED94DC-612D-155B-6C8F-EA6C03B8B148}"/>
                </a:ext>
              </a:extLst>
            </p:cNvPr>
            <p:cNvSpPr/>
            <p:nvPr/>
          </p:nvSpPr>
          <p:spPr>
            <a:xfrm>
              <a:off x="6097300" y="2969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="" xmlns:a16="http://schemas.microsoft.com/office/drawing/2014/main" id="{E92EB836-C9AC-130E-E7D8-A4D13B81E1CD}"/>
                </a:ext>
              </a:extLst>
            </p:cNvPr>
            <p:cNvSpPr/>
            <p:nvPr/>
          </p:nvSpPr>
          <p:spPr>
            <a:xfrm>
              <a:off x="6071300" y="29419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="" xmlns:a16="http://schemas.microsoft.com/office/drawing/2014/main" id="{99FF7488-9EA6-E322-B142-5D9C0DAE5F74}"/>
                </a:ext>
              </a:extLst>
            </p:cNvPr>
            <p:cNvSpPr/>
            <p:nvPr/>
          </p:nvSpPr>
          <p:spPr>
            <a:xfrm>
              <a:off x="6044557" y="29174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="" xmlns:a16="http://schemas.microsoft.com/office/drawing/2014/main" id="{D219DF7A-1ECA-7A2E-73C3-33C732449F7F}"/>
                </a:ext>
              </a:extLst>
            </p:cNvPr>
            <p:cNvSpPr/>
            <p:nvPr/>
          </p:nvSpPr>
          <p:spPr>
            <a:xfrm>
              <a:off x="6023014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="" xmlns:a16="http://schemas.microsoft.com/office/drawing/2014/main" id="{A7D16229-3C7E-130A-46CA-2CECC7708270}"/>
                </a:ext>
              </a:extLst>
            </p:cNvPr>
            <p:cNvSpPr/>
            <p:nvPr/>
          </p:nvSpPr>
          <p:spPr>
            <a:xfrm>
              <a:off x="6003700" y="287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="" xmlns:a16="http://schemas.microsoft.com/office/drawing/2014/main" id="{54F6D09A-62F1-D41F-27F3-49BA73F103FF}"/>
                </a:ext>
              </a:extLst>
            </p:cNvPr>
            <p:cNvSpPr/>
            <p:nvPr/>
          </p:nvSpPr>
          <p:spPr>
            <a:xfrm>
              <a:off x="5974728" y="2845385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="" xmlns:a16="http://schemas.microsoft.com/office/drawing/2014/main" id="{FAD97D2D-912F-D1E1-BA4A-A4954AFD5396}"/>
                </a:ext>
              </a:extLst>
            </p:cNvPr>
            <p:cNvSpPr/>
            <p:nvPr/>
          </p:nvSpPr>
          <p:spPr>
            <a:xfrm>
              <a:off x="5957642" y="28067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="" xmlns:a16="http://schemas.microsoft.com/office/drawing/2014/main" id="{8269226F-A2FC-746F-1EA9-D4079BEB1CEB}"/>
                </a:ext>
              </a:extLst>
            </p:cNvPr>
            <p:cNvSpPr/>
            <p:nvPr/>
          </p:nvSpPr>
          <p:spPr>
            <a:xfrm>
              <a:off x="5944271" y="27788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="" xmlns:a16="http://schemas.microsoft.com/office/drawing/2014/main" id="{020F6223-9E65-606D-9D0E-FC83CB3E29CB}"/>
                </a:ext>
              </a:extLst>
            </p:cNvPr>
            <p:cNvSpPr/>
            <p:nvPr/>
          </p:nvSpPr>
          <p:spPr>
            <a:xfrm>
              <a:off x="5924957" y="2745841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="" xmlns:a16="http://schemas.microsoft.com/office/drawing/2014/main" id="{0DB6131C-6561-DB57-C7F5-7AB0A59F6146}"/>
                </a:ext>
              </a:extLst>
            </p:cNvPr>
            <p:cNvSpPr/>
            <p:nvPr/>
          </p:nvSpPr>
          <p:spPr>
            <a:xfrm>
              <a:off x="5909728" y="2712117"/>
              <a:ext cx="8915" cy="9954"/>
            </a:xfrm>
            <a:custGeom>
              <a:avLst/>
              <a:gdLst>
                <a:gd name="connsiteX0" fmla="*/ 4086 w 8915"/>
                <a:gd name="connsiteY0" fmla="*/ 9954 h 9954"/>
                <a:gd name="connsiteX1" fmla="*/ 8543 w 8915"/>
                <a:gd name="connsiteY1" fmla="*/ 6240 h 9954"/>
                <a:gd name="connsiteX2" fmla="*/ 6238 w 8915"/>
                <a:gd name="connsiteY2" fmla="*/ 373 h 9954"/>
                <a:gd name="connsiteX3" fmla="*/ 371 w 8915"/>
                <a:gd name="connsiteY3" fmla="*/ 2677 h 9954"/>
                <a:gd name="connsiteX4" fmla="*/ 371 w 8915"/>
                <a:gd name="connsiteY4" fmla="*/ 6240 h 9954"/>
                <a:gd name="connsiteX5" fmla="*/ 4086 w 8915"/>
                <a:gd name="connsiteY5" fmla="*/ 9954 h 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9954">
                  <a:moveTo>
                    <a:pt x="4086" y="9954"/>
                  </a:moveTo>
                  <a:cubicBezTo>
                    <a:pt x="6284" y="9985"/>
                    <a:pt x="8177" y="8408"/>
                    <a:pt x="8543" y="6240"/>
                  </a:cubicBezTo>
                  <a:cubicBezTo>
                    <a:pt x="9527" y="3983"/>
                    <a:pt x="8495" y="1356"/>
                    <a:pt x="6238" y="373"/>
                  </a:cubicBezTo>
                  <a:cubicBezTo>
                    <a:pt x="3982" y="-611"/>
                    <a:pt x="1355" y="420"/>
                    <a:pt x="371" y="2677"/>
                  </a:cubicBezTo>
                  <a:cubicBezTo>
                    <a:pt x="-124" y="3813"/>
                    <a:pt x="-124" y="5104"/>
                    <a:pt x="371" y="6240"/>
                  </a:cubicBezTo>
                  <a:cubicBezTo>
                    <a:pt x="371" y="8291"/>
                    <a:pt x="2034" y="9954"/>
                    <a:pt x="4086" y="99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="" xmlns:a16="http://schemas.microsoft.com/office/drawing/2014/main" id="{FB109334-2588-EE5C-7C02-1DE1AC3824AC}"/>
                </a:ext>
              </a:extLst>
            </p:cNvPr>
            <p:cNvSpPr/>
            <p:nvPr/>
          </p:nvSpPr>
          <p:spPr>
            <a:xfrm>
              <a:off x="5901431" y="2685670"/>
              <a:ext cx="902" cy="3714"/>
            </a:xfrm>
            <a:custGeom>
              <a:avLst/>
              <a:gdLst>
                <a:gd name="connsiteX0" fmla="*/ 498 w 902"/>
                <a:gd name="connsiteY0" fmla="*/ 3714 h 3714"/>
                <a:gd name="connsiteX1" fmla="*/ 498 w 902"/>
                <a:gd name="connsiteY1" fmla="*/ 0 h 3714"/>
                <a:gd name="connsiteX2" fmla="*/ 498 w 902"/>
                <a:gd name="connsiteY2" fmla="*/ 3714 h 3714"/>
                <a:gd name="connsiteX3" fmla="*/ 498 w 90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" h="3714">
                  <a:moveTo>
                    <a:pt x="498" y="3714"/>
                  </a:moveTo>
                  <a:cubicBezTo>
                    <a:pt x="1038" y="2535"/>
                    <a:pt x="1038" y="1179"/>
                    <a:pt x="498" y="0"/>
                  </a:cubicBezTo>
                  <a:cubicBezTo>
                    <a:pt x="-166" y="1149"/>
                    <a:pt x="-166" y="2565"/>
                    <a:pt x="498" y="3714"/>
                  </a:cubicBezTo>
                  <a:lnTo>
                    <a:pt x="498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="" xmlns:a16="http://schemas.microsoft.com/office/drawing/2014/main" id="{57BCB3F0-F7E7-6E6B-54FE-7B64034BCC41}"/>
                </a:ext>
              </a:extLst>
            </p:cNvPr>
            <p:cNvSpPr/>
            <p:nvPr/>
          </p:nvSpPr>
          <p:spPr>
            <a:xfrm>
              <a:off x="5887071" y="26485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="" xmlns:a16="http://schemas.microsoft.com/office/drawing/2014/main" id="{D19340FB-E8B4-E85C-7264-144C01A6F134}"/>
                </a:ext>
              </a:extLst>
            </p:cNvPr>
            <p:cNvSpPr/>
            <p:nvPr/>
          </p:nvSpPr>
          <p:spPr>
            <a:xfrm>
              <a:off x="5875928" y="26136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="" xmlns:a16="http://schemas.microsoft.com/office/drawing/2014/main" id="{7DA721D1-DEA5-442F-BA54-4F8B20C0CA0D}"/>
                </a:ext>
              </a:extLst>
            </p:cNvPr>
            <p:cNvSpPr/>
            <p:nvPr/>
          </p:nvSpPr>
          <p:spPr>
            <a:xfrm>
              <a:off x="5866976" y="2577956"/>
              <a:ext cx="15637" cy="15600"/>
            </a:xfrm>
            <a:custGeom>
              <a:avLst/>
              <a:gdLst>
                <a:gd name="connsiteX0" fmla="*/ 7466 w 15637"/>
                <a:gd name="connsiteY0" fmla="*/ 15600 h 15600"/>
                <a:gd name="connsiteX1" fmla="*/ 15638 w 15637"/>
                <a:gd name="connsiteY1" fmla="*/ 7429 h 15600"/>
                <a:gd name="connsiteX2" fmla="*/ 7466 w 15637"/>
                <a:gd name="connsiteY2" fmla="*/ 0 h 15600"/>
                <a:gd name="connsiteX3" fmla="*/ 38 w 15637"/>
                <a:gd name="connsiteY3" fmla="*/ 7429 h 15600"/>
                <a:gd name="connsiteX4" fmla="*/ 6686 w 15637"/>
                <a:gd name="connsiteY4" fmla="*/ 15563 h 15600"/>
                <a:gd name="connsiteX5" fmla="*/ 7466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7466" y="15600"/>
                  </a:moveTo>
                  <a:cubicBezTo>
                    <a:pt x="11979" y="15600"/>
                    <a:pt x="15638" y="11942"/>
                    <a:pt x="15638" y="7429"/>
                  </a:cubicBezTo>
                  <a:cubicBezTo>
                    <a:pt x="15253" y="3208"/>
                    <a:pt x="11704" y="-17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="" xmlns:a16="http://schemas.microsoft.com/office/drawing/2014/main" id="{4F7934A4-1639-E07C-D527-6CAF00D1ECBB}"/>
                </a:ext>
              </a:extLst>
            </p:cNvPr>
            <p:cNvSpPr/>
            <p:nvPr/>
          </p:nvSpPr>
          <p:spPr>
            <a:xfrm>
              <a:off x="5861814" y="2543785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="" xmlns:a16="http://schemas.microsoft.com/office/drawing/2014/main" id="{1BA4E38C-D515-B285-C7A1-878437CF5EE3}"/>
                </a:ext>
              </a:extLst>
            </p:cNvPr>
            <p:cNvSpPr/>
            <p:nvPr/>
          </p:nvSpPr>
          <p:spPr>
            <a:xfrm>
              <a:off x="5858842" y="2510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="" xmlns:a16="http://schemas.microsoft.com/office/drawing/2014/main" id="{63877245-DB52-327F-25D6-59E5E9F549E0}"/>
                </a:ext>
              </a:extLst>
            </p:cNvPr>
            <p:cNvSpPr/>
            <p:nvPr/>
          </p:nvSpPr>
          <p:spPr>
            <a:xfrm>
              <a:off x="5858842" y="2477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="" xmlns:a16="http://schemas.microsoft.com/office/drawing/2014/main" id="{6D8AC764-3A05-D115-D0F1-901A2CB6EA1E}"/>
                </a:ext>
              </a:extLst>
            </p:cNvPr>
            <p:cNvSpPr/>
            <p:nvPr/>
          </p:nvSpPr>
          <p:spPr>
            <a:xfrm>
              <a:off x="5857357" y="2441270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="" xmlns:a16="http://schemas.microsoft.com/office/drawing/2014/main" id="{8D90DCB1-CC6F-2D4B-E845-0433348D7375}"/>
                </a:ext>
              </a:extLst>
            </p:cNvPr>
            <p:cNvSpPr/>
            <p:nvPr/>
          </p:nvSpPr>
          <p:spPr>
            <a:xfrm>
              <a:off x="5858842" y="2406356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="" xmlns:a16="http://schemas.microsoft.com/office/drawing/2014/main" id="{5A5AE12A-AB7E-E3EA-5D93-21AA391F1476}"/>
                </a:ext>
              </a:extLst>
            </p:cNvPr>
            <p:cNvSpPr/>
            <p:nvPr/>
          </p:nvSpPr>
          <p:spPr>
            <a:xfrm>
              <a:off x="5861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="" xmlns:a16="http://schemas.microsoft.com/office/drawing/2014/main" id="{BF916807-DFE7-ED12-1130-A149C3B54E86}"/>
                </a:ext>
              </a:extLst>
            </p:cNvPr>
            <p:cNvSpPr/>
            <p:nvPr/>
          </p:nvSpPr>
          <p:spPr>
            <a:xfrm>
              <a:off x="5865528" y="23357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="" xmlns:a16="http://schemas.microsoft.com/office/drawing/2014/main" id="{3C4E6C2F-C170-6819-892B-43F4E8AAE3D0}"/>
                </a:ext>
              </a:extLst>
            </p:cNvPr>
            <p:cNvSpPr/>
            <p:nvPr/>
          </p:nvSpPr>
          <p:spPr>
            <a:xfrm>
              <a:off x="5872214" y="23008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="" xmlns:a16="http://schemas.microsoft.com/office/drawing/2014/main" id="{5ACCD332-CE80-7CE4-8A02-94141B078432}"/>
                </a:ext>
              </a:extLst>
            </p:cNvPr>
            <p:cNvSpPr/>
            <p:nvPr/>
          </p:nvSpPr>
          <p:spPr>
            <a:xfrm>
              <a:off x="5878900" y="2265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="" xmlns:a16="http://schemas.microsoft.com/office/drawing/2014/main" id="{436BCE39-A2C7-2933-971C-90CD99477EC8}"/>
                </a:ext>
              </a:extLst>
            </p:cNvPr>
            <p:cNvSpPr/>
            <p:nvPr/>
          </p:nvSpPr>
          <p:spPr>
            <a:xfrm>
              <a:off x="5891528" y="2234013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="" xmlns:a16="http://schemas.microsoft.com/office/drawing/2014/main" id="{311F7A66-E47D-A942-7D3C-2EA8CC607F6A}"/>
                </a:ext>
              </a:extLst>
            </p:cNvPr>
            <p:cNvSpPr/>
            <p:nvPr/>
          </p:nvSpPr>
          <p:spPr>
            <a:xfrm>
              <a:off x="5903414" y="22013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="" xmlns:a16="http://schemas.microsoft.com/office/drawing/2014/main" id="{96736172-23BE-3227-6197-BE92E9F89D3D}"/>
                </a:ext>
              </a:extLst>
            </p:cNvPr>
            <p:cNvSpPr/>
            <p:nvPr/>
          </p:nvSpPr>
          <p:spPr>
            <a:xfrm>
              <a:off x="5918271" y="21701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="" xmlns:a16="http://schemas.microsoft.com/office/drawing/2014/main" id="{2C8D195A-BBB8-0940-D37E-0AD1B4713D11}"/>
                </a:ext>
              </a:extLst>
            </p:cNvPr>
            <p:cNvSpPr/>
            <p:nvPr/>
          </p:nvSpPr>
          <p:spPr>
            <a:xfrm>
              <a:off x="5936100" y="2141156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4" y="0"/>
                    <a:pt x="8171" y="0"/>
                  </a:cubicBezTo>
                  <a:cubicBezTo>
                    <a:pt x="3658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="" xmlns:a16="http://schemas.microsoft.com/office/drawing/2014/main" id="{59953EE5-A0F7-AB56-4A83-544F9F75AE77}"/>
                </a:ext>
              </a:extLst>
            </p:cNvPr>
            <p:cNvSpPr/>
            <p:nvPr/>
          </p:nvSpPr>
          <p:spPr>
            <a:xfrm>
              <a:off x="5953928" y="21121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="" xmlns:a16="http://schemas.microsoft.com/office/drawing/2014/main" id="{A994037A-881D-1D1C-B173-4F1D4666BD0E}"/>
                </a:ext>
              </a:extLst>
            </p:cNvPr>
            <p:cNvSpPr/>
            <p:nvPr/>
          </p:nvSpPr>
          <p:spPr>
            <a:xfrm>
              <a:off x="5975471" y="2085441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="" xmlns:a16="http://schemas.microsoft.com/office/drawing/2014/main" id="{17E38696-9DB5-FEAA-F107-4F9884FDB06B}"/>
                </a:ext>
              </a:extLst>
            </p:cNvPr>
            <p:cNvSpPr/>
            <p:nvPr/>
          </p:nvSpPr>
          <p:spPr>
            <a:xfrm>
              <a:off x="5996271" y="2057213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="" xmlns:a16="http://schemas.microsoft.com/office/drawing/2014/main" id="{33C13353-41BA-4C99-CE58-9862A6AAF5A3}"/>
                </a:ext>
              </a:extLst>
            </p:cNvPr>
            <p:cNvSpPr/>
            <p:nvPr/>
          </p:nvSpPr>
          <p:spPr>
            <a:xfrm>
              <a:off x="6017814" y="2030470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="" xmlns:a16="http://schemas.microsoft.com/office/drawing/2014/main" id="{ECFA5038-1105-EE19-4BCC-6CE76AF1754C}"/>
                </a:ext>
              </a:extLst>
            </p:cNvPr>
            <p:cNvSpPr/>
            <p:nvPr/>
          </p:nvSpPr>
          <p:spPr>
            <a:xfrm>
              <a:off x="6040780" y="2004406"/>
              <a:ext cx="11259" cy="11949"/>
            </a:xfrm>
            <a:custGeom>
              <a:avLst/>
              <a:gdLst>
                <a:gd name="connsiteX0" fmla="*/ 6006 w 11259"/>
                <a:gd name="connsiteY0" fmla="*/ 11949 h 11949"/>
                <a:gd name="connsiteX1" fmla="*/ 11206 w 11259"/>
                <a:gd name="connsiteY1" fmla="*/ 6006 h 11949"/>
                <a:gd name="connsiteX2" fmla="*/ 6802 w 11259"/>
                <a:gd name="connsiteY2" fmla="*/ 117 h 11949"/>
                <a:gd name="connsiteX3" fmla="*/ 6006 w 11259"/>
                <a:gd name="connsiteY3" fmla="*/ 64 h 11949"/>
                <a:gd name="connsiteX4" fmla="*/ 63 w 11259"/>
                <a:gd name="connsiteY4" fmla="*/ 4395 h 11949"/>
                <a:gd name="connsiteX5" fmla="*/ 63 w 11259"/>
                <a:gd name="connsiteY5" fmla="*/ 6006 h 11949"/>
                <a:gd name="connsiteX6" fmla="*/ 6006 w 11259"/>
                <a:gd name="connsiteY6" fmla="*/ 11949 h 1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9" h="11949">
                  <a:moveTo>
                    <a:pt x="6006" y="11949"/>
                  </a:moveTo>
                  <a:cubicBezTo>
                    <a:pt x="8995" y="11573"/>
                    <a:pt x="11229" y="9019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8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63" y="9289"/>
                    <a:pt x="2724" y="11949"/>
                    <a:pt x="6006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="" xmlns:a16="http://schemas.microsoft.com/office/drawing/2014/main" id="{4281A8C6-1057-08CD-6EC4-8135209C9488}"/>
                </a:ext>
              </a:extLst>
            </p:cNvPr>
            <p:cNvSpPr/>
            <p:nvPr/>
          </p:nvSpPr>
          <p:spPr>
            <a:xfrm>
              <a:off x="6066100" y="19806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="" xmlns:a16="http://schemas.microsoft.com/office/drawing/2014/main" id="{72E55B89-1D7A-9885-7D02-E3574A26C960}"/>
                </a:ext>
              </a:extLst>
            </p:cNvPr>
            <p:cNvSpPr/>
            <p:nvPr/>
          </p:nvSpPr>
          <p:spPr>
            <a:xfrm>
              <a:off x="6092843" y="1958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="" xmlns:a16="http://schemas.microsoft.com/office/drawing/2014/main" id="{157B16EA-1D42-6FF9-5638-3124BF3B8D15}"/>
                </a:ext>
              </a:extLst>
            </p:cNvPr>
            <p:cNvSpPr/>
            <p:nvPr/>
          </p:nvSpPr>
          <p:spPr>
            <a:xfrm>
              <a:off x="6119585" y="1936870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="" xmlns:a16="http://schemas.microsoft.com/office/drawing/2014/main" id="{5C655A4B-CD91-EBF0-8C1D-41AD16D5CE97}"/>
                </a:ext>
              </a:extLst>
            </p:cNvPr>
            <p:cNvSpPr/>
            <p:nvPr/>
          </p:nvSpPr>
          <p:spPr>
            <a:xfrm>
              <a:off x="6147814" y="1916813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="" xmlns:a16="http://schemas.microsoft.com/office/drawing/2014/main" id="{27B253E5-0ACC-B6EE-6D78-E80B792D0E08}"/>
                </a:ext>
              </a:extLst>
            </p:cNvPr>
            <p:cNvSpPr/>
            <p:nvPr/>
          </p:nvSpPr>
          <p:spPr>
            <a:xfrm>
              <a:off x="6176785" y="1898241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="" xmlns:a16="http://schemas.microsoft.com/office/drawing/2014/main" id="{9C5343A8-4A80-F309-046E-BCB5B22AB5BB}"/>
                </a:ext>
              </a:extLst>
            </p:cNvPr>
            <p:cNvSpPr/>
            <p:nvPr/>
          </p:nvSpPr>
          <p:spPr>
            <a:xfrm>
              <a:off x="6207179" y="1879670"/>
              <a:ext cx="9774" cy="10400"/>
            </a:xfrm>
            <a:custGeom>
              <a:avLst/>
              <a:gdLst>
                <a:gd name="connsiteX0" fmla="*/ 4520 w 9774"/>
                <a:gd name="connsiteY0" fmla="*/ 10400 h 10400"/>
                <a:gd name="connsiteX1" fmla="*/ 9720 w 9774"/>
                <a:gd name="connsiteY1" fmla="*/ 5943 h 10400"/>
                <a:gd name="connsiteX2" fmla="*/ 5317 w 9774"/>
                <a:gd name="connsiteY2" fmla="*/ 53 h 10400"/>
                <a:gd name="connsiteX3" fmla="*/ 4520 w 9774"/>
                <a:gd name="connsiteY3" fmla="*/ 0 h 10400"/>
                <a:gd name="connsiteX4" fmla="*/ 63 w 9774"/>
                <a:gd name="connsiteY4" fmla="*/ 5200 h 10400"/>
                <a:gd name="connsiteX5" fmla="*/ 3715 w 9774"/>
                <a:gd name="connsiteY5" fmla="*/ 10338 h 10400"/>
                <a:gd name="connsiteX6" fmla="*/ 4520 w 9774"/>
                <a:gd name="connsiteY6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4" h="10400">
                  <a:moveTo>
                    <a:pt x="4520" y="10400"/>
                  </a:moveTo>
                  <a:cubicBezTo>
                    <a:pt x="7125" y="10427"/>
                    <a:pt x="9348" y="8522"/>
                    <a:pt x="9720" y="5943"/>
                  </a:cubicBezTo>
                  <a:cubicBezTo>
                    <a:pt x="10131" y="3101"/>
                    <a:pt x="8159" y="464"/>
                    <a:pt x="5317" y="53"/>
                  </a:cubicBezTo>
                  <a:cubicBezTo>
                    <a:pt x="5053" y="15"/>
                    <a:pt x="4787" y="-2"/>
                    <a:pt x="4520" y="0"/>
                  </a:cubicBezTo>
                  <a:cubicBezTo>
                    <a:pt x="4520" y="0"/>
                    <a:pt x="63" y="0"/>
                    <a:pt x="63" y="5200"/>
                  </a:cubicBezTo>
                  <a:cubicBezTo>
                    <a:pt x="-347" y="7627"/>
                    <a:pt x="1287" y="9928"/>
                    <a:pt x="3715" y="10338"/>
                  </a:cubicBezTo>
                  <a:cubicBezTo>
                    <a:pt x="3981" y="10383"/>
                    <a:pt x="4250" y="10404"/>
                    <a:pt x="452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="" xmlns:a16="http://schemas.microsoft.com/office/drawing/2014/main" id="{E35FFEB6-70EA-D22F-F8C4-96A52F255321}"/>
                </a:ext>
              </a:extLst>
            </p:cNvPr>
            <p:cNvSpPr/>
            <p:nvPr/>
          </p:nvSpPr>
          <p:spPr>
            <a:xfrm>
              <a:off x="6238443" y="1865556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="" xmlns:a16="http://schemas.microsoft.com/office/drawing/2014/main" id="{1B9B89A5-6867-1E7B-1293-488678BCBBEB}"/>
                </a:ext>
              </a:extLst>
            </p:cNvPr>
            <p:cNvSpPr/>
            <p:nvPr/>
          </p:nvSpPr>
          <p:spPr>
            <a:xfrm>
              <a:off x="6270289" y="1855898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="" xmlns:a16="http://schemas.microsoft.com/office/drawing/2014/main" id="{CD4E82D9-BEA1-DFAE-361C-225C69F30553}"/>
                </a:ext>
              </a:extLst>
            </p:cNvPr>
            <p:cNvSpPr/>
            <p:nvPr/>
          </p:nvSpPr>
          <p:spPr>
            <a:xfrm>
              <a:off x="6303071" y="1840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="" xmlns:a16="http://schemas.microsoft.com/office/drawing/2014/main" id="{A0E12749-A0B9-1CF0-B637-ED7A49D296CD}"/>
                </a:ext>
              </a:extLst>
            </p:cNvPr>
            <p:cNvSpPr/>
            <p:nvPr/>
          </p:nvSpPr>
          <p:spPr>
            <a:xfrm>
              <a:off x="6340214" y="183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="" xmlns:a16="http://schemas.microsoft.com/office/drawing/2014/main" id="{31836A7A-60D4-8638-9804-4346064CBE81}"/>
                </a:ext>
              </a:extLst>
            </p:cNvPr>
            <p:cNvSpPr/>
            <p:nvPr/>
          </p:nvSpPr>
          <p:spPr>
            <a:xfrm>
              <a:off x="6372157" y="18239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="" xmlns:a16="http://schemas.microsoft.com/office/drawing/2014/main" id="{CA33C8FD-408D-C61A-50BF-EB3156260691}"/>
                </a:ext>
              </a:extLst>
            </p:cNvPr>
            <p:cNvSpPr/>
            <p:nvPr/>
          </p:nvSpPr>
          <p:spPr>
            <a:xfrm>
              <a:off x="6407814" y="1820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="" xmlns:a16="http://schemas.microsoft.com/office/drawing/2014/main" id="{D2C939DB-670E-68C3-B0CA-F7DD0DE845F8}"/>
                </a:ext>
              </a:extLst>
            </p:cNvPr>
            <p:cNvSpPr/>
            <p:nvPr/>
          </p:nvSpPr>
          <p:spPr>
            <a:xfrm>
              <a:off x="6441325" y="18157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="" xmlns:a16="http://schemas.microsoft.com/office/drawing/2014/main" id="{42C1814A-BAB0-FF98-8218-BDCECF4D51E7}"/>
                </a:ext>
              </a:extLst>
            </p:cNvPr>
            <p:cNvSpPr/>
            <p:nvPr/>
          </p:nvSpPr>
          <p:spPr>
            <a:xfrm>
              <a:off x="6476157" y="1812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="" xmlns:a16="http://schemas.microsoft.com/office/drawing/2014/main" id="{9DC547AF-C3CC-D15D-29BE-3152611E1A76}"/>
                </a:ext>
              </a:extLst>
            </p:cNvPr>
            <p:cNvSpPr/>
            <p:nvPr/>
          </p:nvSpPr>
          <p:spPr>
            <a:xfrm>
              <a:off x="6508843" y="18068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="" xmlns:a16="http://schemas.microsoft.com/office/drawing/2014/main" id="{D5F3C78A-3CBA-B73F-BEA1-58F53E3EAB36}"/>
                </a:ext>
              </a:extLst>
            </p:cNvPr>
            <p:cNvSpPr/>
            <p:nvPr/>
          </p:nvSpPr>
          <p:spPr>
            <a:xfrm>
              <a:off x="6545986" y="1812070"/>
              <a:ext cx="74285" cy="5942"/>
            </a:xfrm>
            <a:custGeom>
              <a:avLst/>
              <a:gdLst>
                <a:gd name="connsiteX0" fmla="*/ 0 w 74285"/>
                <a:gd name="connsiteY0" fmla="*/ 0 h 5942"/>
                <a:gd name="connsiteX1" fmla="*/ 0 w 74285"/>
                <a:gd name="connsiteY1" fmla="*/ 0 h 5942"/>
                <a:gd name="connsiteX2" fmla="*/ 0 w 74285"/>
                <a:gd name="connsiteY2" fmla="*/ 0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="" xmlns:a16="http://schemas.microsoft.com/office/drawing/2014/main" id="{2C7385C1-8371-D079-E0D2-C8C23B320C16}"/>
                </a:ext>
              </a:extLst>
            </p:cNvPr>
            <p:cNvSpPr/>
            <p:nvPr/>
          </p:nvSpPr>
          <p:spPr>
            <a:xfrm>
              <a:off x="6576443" y="18076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="" xmlns:a16="http://schemas.microsoft.com/office/drawing/2014/main" id="{53F1B3BE-ACF0-1890-622A-6400BD7C32EA}"/>
                </a:ext>
              </a:extLst>
            </p:cNvPr>
            <p:cNvSpPr/>
            <p:nvPr/>
          </p:nvSpPr>
          <p:spPr>
            <a:xfrm>
              <a:off x="6614329" y="18187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cubicBezTo>
                    <a:pt x="3714" y="0"/>
                    <a:pt x="371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="" xmlns:a16="http://schemas.microsoft.com/office/drawing/2014/main" id="{AE73FE54-9276-CAB6-3886-D442DA1519BB}"/>
                </a:ext>
              </a:extLst>
            </p:cNvPr>
            <p:cNvSpPr/>
            <p:nvPr/>
          </p:nvSpPr>
          <p:spPr>
            <a:xfrm>
              <a:off x="6644043" y="1817270"/>
              <a:ext cx="9657" cy="8914"/>
            </a:xfrm>
            <a:custGeom>
              <a:avLst/>
              <a:gdLst>
                <a:gd name="connsiteX0" fmla="*/ 4457 w 9657"/>
                <a:gd name="connsiteY0" fmla="*/ 8914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4"/>
                  </a:moveTo>
                  <a:cubicBezTo>
                    <a:pt x="7062" y="8941"/>
                    <a:pt x="9285" y="703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="" xmlns:a16="http://schemas.microsoft.com/office/drawing/2014/main" id="{8283CA86-8C96-A8F4-49B6-ED2D93FE181B}"/>
                </a:ext>
              </a:extLst>
            </p:cNvPr>
            <p:cNvSpPr/>
            <p:nvPr/>
          </p:nvSpPr>
          <p:spPr>
            <a:xfrm>
              <a:off x="6677472" y="1823956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="" xmlns:a16="http://schemas.microsoft.com/office/drawing/2014/main" id="{438B8FB1-8F33-F908-8624-F870BC1566F9}"/>
                </a:ext>
              </a:extLst>
            </p:cNvPr>
            <p:cNvSpPr/>
            <p:nvPr/>
          </p:nvSpPr>
          <p:spPr>
            <a:xfrm>
              <a:off x="6712386" y="1835098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cubicBezTo>
                    <a:pt x="5766" y="7429"/>
                    <a:pt x="7428" y="5766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="" xmlns:a16="http://schemas.microsoft.com/office/drawing/2014/main" id="{B0C57048-D145-C561-995F-6E31C4892B7D}"/>
                </a:ext>
              </a:extLst>
            </p:cNvPr>
            <p:cNvSpPr/>
            <p:nvPr/>
          </p:nvSpPr>
          <p:spPr>
            <a:xfrm>
              <a:off x="6746557" y="1848098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="" xmlns:a16="http://schemas.microsoft.com/office/drawing/2014/main" id="{F57BB3F7-A6A8-F979-6C96-3C1653CE3D0D}"/>
                </a:ext>
              </a:extLst>
            </p:cNvPr>
            <p:cNvSpPr/>
            <p:nvPr/>
          </p:nvSpPr>
          <p:spPr>
            <a:xfrm>
              <a:off x="6777757" y="18596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="" xmlns:a16="http://schemas.microsoft.com/office/drawing/2014/main" id="{9CB32CBE-C0C7-FC74-9C29-4C3A6B99A8C9}"/>
                </a:ext>
              </a:extLst>
            </p:cNvPr>
            <p:cNvSpPr/>
            <p:nvPr/>
          </p:nvSpPr>
          <p:spPr>
            <a:xfrm>
              <a:off x="6806729" y="1869270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="" xmlns:a16="http://schemas.microsoft.com/office/drawing/2014/main" id="{937EA9E7-40FC-D333-DA6E-A6943691A6A3}"/>
                </a:ext>
              </a:extLst>
            </p:cNvPr>
            <p:cNvSpPr/>
            <p:nvPr/>
          </p:nvSpPr>
          <p:spPr>
            <a:xfrm>
              <a:off x="6837186" y="1887841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="" xmlns:a16="http://schemas.microsoft.com/office/drawing/2014/main" id="{49B2F903-C7B1-4918-830C-4271BA97ABE5}"/>
                </a:ext>
              </a:extLst>
            </p:cNvPr>
            <p:cNvSpPr/>
            <p:nvPr/>
          </p:nvSpPr>
          <p:spPr>
            <a:xfrm>
              <a:off x="6867643" y="19071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5200" y="0"/>
                    <a:pt x="0" y="0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="" xmlns:a16="http://schemas.microsoft.com/office/drawing/2014/main" id="{B1FDEEDD-9155-FDAD-F8AF-7AC90B7CB164}"/>
                </a:ext>
              </a:extLst>
            </p:cNvPr>
            <p:cNvSpPr/>
            <p:nvPr/>
          </p:nvSpPr>
          <p:spPr>
            <a:xfrm>
              <a:off x="6897357" y="19272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="" xmlns:a16="http://schemas.microsoft.com/office/drawing/2014/main" id="{6578DAE9-191B-A439-8D63-546055AC1212}"/>
                </a:ext>
              </a:extLst>
            </p:cNvPr>
            <p:cNvSpPr/>
            <p:nvPr/>
          </p:nvSpPr>
          <p:spPr>
            <a:xfrm>
              <a:off x="6924843" y="1948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="" xmlns:a16="http://schemas.microsoft.com/office/drawing/2014/main" id="{68C3395D-BC7D-A045-21BD-C79D420A50F7}"/>
                </a:ext>
              </a:extLst>
            </p:cNvPr>
            <p:cNvSpPr/>
            <p:nvPr/>
          </p:nvSpPr>
          <p:spPr>
            <a:xfrm>
              <a:off x="6955300" y="1972155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="" xmlns:a16="http://schemas.microsoft.com/office/drawing/2014/main" id="{AF8432A9-926C-4D75-3E93-1E4F88672794}"/>
                </a:ext>
              </a:extLst>
            </p:cNvPr>
            <p:cNvSpPr/>
            <p:nvPr/>
          </p:nvSpPr>
          <p:spPr>
            <a:xfrm>
              <a:off x="6980557" y="1995926"/>
              <a:ext cx="6931" cy="7429"/>
            </a:xfrm>
            <a:custGeom>
              <a:avLst/>
              <a:gdLst>
                <a:gd name="connsiteX0" fmla="*/ 0 w 6931"/>
                <a:gd name="connsiteY0" fmla="*/ 5572 h 7429"/>
                <a:gd name="connsiteX1" fmla="*/ 5074 w 6931"/>
                <a:gd name="connsiteY1" fmla="*/ 6932 h 7429"/>
                <a:gd name="connsiteX2" fmla="*/ 6433 w 6931"/>
                <a:gd name="connsiteY2" fmla="*/ 1858 h 7429"/>
                <a:gd name="connsiteX3" fmla="*/ 1360 w 6931"/>
                <a:gd name="connsiteY3" fmla="*/ 498 h 7429"/>
                <a:gd name="connsiteX4" fmla="*/ 0 w 6931"/>
                <a:gd name="connsiteY4" fmla="*/ 1858 h 7429"/>
                <a:gd name="connsiteX5" fmla="*/ 0 w 6931"/>
                <a:gd name="connsiteY5" fmla="*/ 5572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1" h="7429">
                  <a:moveTo>
                    <a:pt x="0" y="5572"/>
                  </a:moveTo>
                  <a:cubicBezTo>
                    <a:pt x="1026" y="7349"/>
                    <a:pt x="3297" y="7957"/>
                    <a:pt x="5074" y="6932"/>
                  </a:cubicBezTo>
                  <a:cubicBezTo>
                    <a:pt x="6850" y="5906"/>
                    <a:pt x="7459" y="3634"/>
                    <a:pt x="6433" y="1858"/>
                  </a:cubicBezTo>
                  <a:cubicBezTo>
                    <a:pt x="5408" y="81"/>
                    <a:pt x="3136" y="-527"/>
                    <a:pt x="1360" y="498"/>
                  </a:cubicBezTo>
                  <a:cubicBezTo>
                    <a:pt x="795" y="824"/>
                    <a:pt x="326" y="1293"/>
                    <a:pt x="0" y="1858"/>
                  </a:cubicBezTo>
                  <a:lnTo>
                    <a:pt x="0" y="557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="" xmlns:a16="http://schemas.microsoft.com/office/drawing/2014/main" id="{0D4A5A48-7D2A-74F8-D574-5D414FF1AF56}"/>
                </a:ext>
              </a:extLst>
            </p:cNvPr>
            <p:cNvSpPr/>
            <p:nvPr/>
          </p:nvSpPr>
          <p:spPr>
            <a:xfrm>
              <a:off x="7001358" y="2020813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="" xmlns:a16="http://schemas.microsoft.com/office/drawing/2014/main" id="{D2F46D99-2C20-5B34-333A-C7E1E8E678E5}"/>
                </a:ext>
              </a:extLst>
            </p:cNvPr>
            <p:cNvSpPr/>
            <p:nvPr/>
          </p:nvSpPr>
          <p:spPr>
            <a:xfrm>
              <a:off x="7023643" y="2049041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="" xmlns:a16="http://schemas.microsoft.com/office/drawing/2014/main" id="{6D50DE0D-4B2D-E122-BB2E-5CCD9B8845E6}"/>
                </a:ext>
              </a:extLst>
            </p:cNvPr>
            <p:cNvSpPr/>
            <p:nvPr/>
          </p:nvSpPr>
          <p:spPr>
            <a:xfrm>
              <a:off x="7043700" y="20713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="" xmlns:a16="http://schemas.microsoft.com/office/drawing/2014/main" id="{CABEE2CE-782C-515E-2726-B57E57E1A0CA}"/>
                </a:ext>
              </a:extLst>
            </p:cNvPr>
            <p:cNvSpPr/>
            <p:nvPr/>
          </p:nvSpPr>
          <p:spPr>
            <a:xfrm>
              <a:off x="7060739" y="2097280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="" xmlns:a16="http://schemas.microsoft.com/office/drawing/2014/main" id="{6B782C6B-67F9-8B88-D1EB-69E71E37A7B3}"/>
                </a:ext>
              </a:extLst>
            </p:cNvPr>
            <p:cNvSpPr/>
            <p:nvPr/>
          </p:nvSpPr>
          <p:spPr>
            <a:xfrm>
              <a:off x="7077872" y="21255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="" xmlns:a16="http://schemas.microsoft.com/office/drawing/2014/main" id="{D81F3A0D-702B-F618-F978-AB1822D9883A}"/>
                </a:ext>
              </a:extLst>
            </p:cNvPr>
            <p:cNvSpPr/>
            <p:nvPr/>
          </p:nvSpPr>
          <p:spPr>
            <a:xfrm>
              <a:off x="7091243" y="2153041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="" xmlns:a16="http://schemas.microsoft.com/office/drawing/2014/main" id="{CF48E62F-F1CB-1207-5FA6-DEC17DC4496D}"/>
                </a:ext>
              </a:extLst>
            </p:cNvPr>
            <p:cNvSpPr/>
            <p:nvPr/>
          </p:nvSpPr>
          <p:spPr>
            <a:xfrm>
              <a:off x="7105358" y="2183499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="" xmlns:a16="http://schemas.microsoft.com/office/drawing/2014/main" id="{1EF1DD9B-333A-5F42-F933-045C7DB669DF}"/>
                </a:ext>
              </a:extLst>
            </p:cNvPr>
            <p:cNvSpPr/>
            <p:nvPr/>
          </p:nvSpPr>
          <p:spPr>
            <a:xfrm>
              <a:off x="7118729" y="2215441"/>
              <a:ext cx="25257" cy="25257"/>
            </a:xfrm>
            <a:custGeom>
              <a:avLst/>
              <a:gdLst>
                <a:gd name="connsiteX0" fmla="*/ 12629 w 25257"/>
                <a:gd name="connsiteY0" fmla="*/ 25257 h 25257"/>
                <a:gd name="connsiteX1" fmla="*/ 25257 w 25257"/>
                <a:gd name="connsiteY1" fmla="*/ 12629 h 25257"/>
                <a:gd name="connsiteX2" fmla="*/ 12629 w 25257"/>
                <a:gd name="connsiteY2" fmla="*/ 0 h 25257"/>
                <a:gd name="connsiteX3" fmla="*/ 0 w 25257"/>
                <a:gd name="connsiteY3" fmla="*/ 12629 h 25257"/>
                <a:gd name="connsiteX4" fmla="*/ 12629 w 25257"/>
                <a:gd name="connsiteY4" fmla="*/ 25257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12629" y="25257"/>
                  </a:moveTo>
                  <a:cubicBezTo>
                    <a:pt x="19603" y="25257"/>
                    <a:pt x="25257" y="19603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="" xmlns:a16="http://schemas.microsoft.com/office/drawing/2014/main" id="{70328493-5AED-D949-9608-EA515C59913F}"/>
                </a:ext>
              </a:extLst>
            </p:cNvPr>
            <p:cNvSpPr/>
            <p:nvPr/>
          </p:nvSpPr>
          <p:spPr>
            <a:xfrm>
              <a:off x="7131358" y="2248870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="" xmlns:a16="http://schemas.microsoft.com/office/drawing/2014/main" id="{C673BF8B-BD71-339A-89DA-CC303E5039EC}"/>
                </a:ext>
              </a:extLst>
            </p:cNvPr>
            <p:cNvSpPr/>
            <p:nvPr/>
          </p:nvSpPr>
          <p:spPr>
            <a:xfrm>
              <a:off x="7143243" y="2283755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="" xmlns:a16="http://schemas.microsoft.com/office/drawing/2014/main" id="{FA552F32-AE99-3B2D-E160-37B70E46ACC0}"/>
                </a:ext>
              </a:extLst>
            </p:cNvPr>
            <p:cNvSpPr/>
            <p:nvPr/>
          </p:nvSpPr>
          <p:spPr>
            <a:xfrm>
              <a:off x="7155129" y="2320927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6686 h 12628"/>
                <a:gd name="connsiteX2" fmla="*/ 5943 w 12628"/>
                <a:gd name="connsiteY2" fmla="*/ 0 h 12628"/>
                <a:gd name="connsiteX3" fmla="*/ 0 w 12628"/>
                <a:gd name="connsiteY3" fmla="*/ 6686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364" y="12650"/>
                    <a:pt x="12249" y="10085"/>
                    <a:pt x="12629" y="6686"/>
                  </a:cubicBezTo>
                  <a:cubicBezTo>
                    <a:pt x="12629" y="2993"/>
                    <a:pt x="9635" y="0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="" xmlns:a16="http://schemas.microsoft.com/office/drawing/2014/main" id="{88138834-5AFC-E788-CDF5-1D0E843D95B2}"/>
                </a:ext>
              </a:extLst>
            </p:cNvPr>
            <p:cNvSpPr/>
            <p:nvPr/>
          </p:nvSpPr>
          <p:spPr>
            <a:xfrm>
              <a:off x="7162558" y="2356584"/>
              <a:ext cx="10399" cy="9657"/>
            </a:xfrm>
            <a:custGeom>
              <a:avLst/>
              <a:gdLst>
                <a:gd name="connsiteX0" fmla="*/ 5200 w 10399"/>
                <a:gd name="connsiteY0" fmla="*/ 9657 h 9657"/>
                <a:gd name="connsiteX1" fmla="*/ 10400 w 10399"/>
                <a:gd name="connsiteY1" fmla="*/ 5200 h 9657"/>
                <a:gd name="connsiteX2" fmla="*/ 5200 w 10399"/>
                <a:gd name="connsiteY2" fmla="*/ 0 h 9657"/>
                <a:gd name="connsiteX3" fmla="*/ 0 w 10399"/>
                <a:gd name="connsiteY3" fmla="*/ 5200 h 9657"/>
                <a:gd name="connsiteX4" fmla="*/ 5200 w 10399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9657">
                  <a:moveTo>
                    <a:pt x="5200" y="9657"/>
                  </a:moveTo>
                  <a:cubicBezTo>
                    <a:pt x="7805" y="9684"/>
                    <a:pt x="10028" y="7779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="" xmlns:a16="http://schemas.microsoft.com/office/drawing/2014/main" id="{82DD8B6C-EF1B-1438-3F10-B1E88EA44DE9}"/>
                </a:ext>
              </a:extLst>
            </p:cNvPr>
            <p:cNvSpPr/>
            <p:nvPr/>
          </p:nvSpPr>
          <p:spPr>
            <a:xfrm>
              <a:off x="7167758" y="2395213"/>
              <a:ext cx="9657" cy="5153"/>
            </a:xfrm>
            <a:custGeom>
              <a:avLst/>
              <a:gdLst>
                <a:gd name="connsiteX0" fmla="*/ 4457 w 9657"/>
                <a:gd name="connsiteY0" fmla="*/ 4457 h 5153"/>
                <a:gd name="connsiteX1" fmla="*/ 9657 w 9657"/>
                <a:gd name="connsiteY1" fmla="*/ 4457 h 5153"/>
                <a:gd name="connsiteX2" fmla="*/ 4457 w 9657"/>
                <a:gd name="connsiteY2" fmla="*/ 0 h 5153"/>
                <a:gd name="connsiteX3" fmla="*/ 0 w 9657"/>
                <a:gd name="connsiteY3" fmla="*/ 4457 h 5153"/>
                <a:gd name="connsiteX4" fmla="*/ 4457 w 9657"/>
                <a:gd name="connsiteY4" fmla="*/ 4457 h 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5153">
                  <a:moveTo>
                    <a:pt x="4457" y="4457"/>
                  </a:moveTo>
                  <a:cubicBezTo>
                    <a:pt x="6066" y="5386"/>
                    <a:pt x="8048" y="5386"/>
                    <a:pt x="9657" y="4457"/>
                  </a:cubicBezTo>
                  <a:cubicBezTo>
                    <a:pt x="9657" y="4457"/>
                    <a:pt x="9657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="" xmlns:a16="http://schemas.microsoft.com/office/drawing/2014/main" id="{55DC01F1-414B-15E8-8A95-D4C023E42CFE}"/>
                </a:ext>
              </a:extLst>
            </p:cNvPr>
            <p:cNvSpPr/>
            <p:nvPr/>
          </p:nvSpPr>
          <p:spPr>
            <a:xfrm>
              <a:off x="7170729" y="2425670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="" xmlns:a16="http://schemas.microsoft.com/office/drawing/2014/main" id="{28E0814D-9A34-AB45-E596-4CC11F2602F0}"/>
                </a:ext>
              </a:extLst>
            </p:cNvPr>
            <p:cNvSpPr/>
            <p:nvPr/>
          </p:nvSpPr>
          <p:spPr>
            <a:xfrm>
              <a:off x="7208615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="" xmlns:a16="http://schemas.microsoft.com/office/drawing/2014/main" id="{DD9761E4-CC88-69B3-EC2F-6E2E90FE4B0C}"/>
                </a:ext>
              </a:extLst>
            </p:cNvPr>
            <p:cNvSpPr/>
            <p:nvPr/>
          </p:nvSpPr>
          <p:spPr>
            <a:xfrm>
              <a:off x="7207872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="" xmlns:a16="http://schemas.microsoft.com/office/drawing/2014/main" id="{49922814-A260-A0D6-021A-E4C538FCB7AD}"/>
                </a:ext>
              </a:extLst>
            </p:cNvPr>
            <p:cNvSpPr/>
            <p:nvPr/>
          </p:nvSpPr>
          <p:spPr>
            <a:xfrm>
              <a:off x="7206386" y="25296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3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="" xmlns:a16="http://schemas.microsoft.com/office/drawing/2014/main" id="{B5887210-589E-0065-4818-C3F6B8E55485}"/>
                </a:ext>
              </a:extLst>
            </p:cNvPr>
            <p:cNvSpPr/>
            <p:nvPr/>
          </p:nvSpPr>
          <p:spPr>
            <a:xfrm>
              <a:off x="7201929" y="25638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="" xmlns:a16="http://schemas.microsoft.com/office/drawing/2014/main" id="{A6692A15-1A02-EF92-E517-2085DFCF163C}"/>
                </a:ext>
              </a:extLst>
            </p:cNvPr>
            <p:cNvSpPr/>
            <p:nvPr/>
          </p:nvSpPr>
          <p:spPr>
            <a:xfrm>
              <a:off x="7196632" y="2598013"/>
              <a:ext cx="8268" cy="9010"/>
            </a:xfrm>
            <a:custGeom>
              <a:avLst/>
              <a:gdLst>
                <a:gd name="connsiteX0" fmla="*/ 4554 w 8268"/>
                <a:gd name="connsiteY0" fmla="*/ 8914 h 9010"/>
                <a:gd name="connsiteX1" fmla="*/ 8268 w 8268"/>
                <a:gd name="connsiteY1" fmla="*/ 4457 h 9010"/>
                <a:gd name="connsiteX2" fmla="*/ 4554 w 8268"/>
                <a:gd name="connsiteY2" fmla="*/ 0 h 9010"/>
                <a:gd name="connsiteX3" fmla="*/ 97 w 8268"/>
                <a:gd name="connsiteY3" fmla="*/ 4457 h 9010"/>
                <a:gd name="connsiteX4" fmla="*/ 2876 w 8268"/>
                <a:gd name="connsiteY4" fmla="*/ 8914 h 9010"/>
                <a:gd name="connsiteX5" fmla="*/ 4554 w 8268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9010">
                  <a:moveTo>
                    <a:pt x="4554" y="8914"/>
                  </a:moveTo>
                  <a:cubicBezTo>
                    <a:pt x="4554" y="8914"/>
                    <a:pt x="8268" y="8914"/>
                    <a:pt x="8268" y="4457"/>
                  </a:cubicBezTo>
                  <a:cubicBezTo>
                    <a:pt x="8299" y="2259"/>
                    <a:pt x="6722" y="366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7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="" xmlns:a16="http://schemas.microsoft.com/office/drawing/2014/main" id="{696BD688-7FC6-AFDC-9E8E-286043930B1B}"/>
                </a:ext>
              </a:extLst>
            </p:cNvPr>
            <p:cNvSpPr/>
            <p:nvPr/>
          </p:nvSpPr>
          <p:spPr>
            <a:xfrm>
              <a:off x="7187815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="" xmlns:a16="http://schemas.microsoft.com/office/drawing/2014/main" id="{328EFCB9-4F52-0986-FAE4-48DE05C623A9}"/>
                </a:ext>
              </a:extLst>
            </p:cNvPr>
            <p:cNvSpPr/>
            <p:nvPr/>
          </p:nvSpPr>
          <p:spPr>
            <a:xfrm>
              <a:off x="7178900" y="2664871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="" xmlns:a16="http://schemas.microsoft.com/office/drawing/2014/main" id="{ED9A481C-6D25-191E-E3FB-ECD87FB5DD88}"/>
                </a:ext>
              </a:extLst>
            </p:cNvPr>
            <p:cNvSpPr/>
            <p:nvPr/>
          </p:nvSpPr>
          <p:spPr>
            <a:xfrm>
              <a:off x="7167758" y="26975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="" xmlns:a16="http://schemas.microsoft.com/office/drawing/2014/main" id="{B4491E71-7B18-2FC6-8C96-6EDC2BEF5DF1}"/>
                </a:ext>
              </a:extLst>
            </p:cNvPr>
            <p:cNvSpPr/>
            <p:nvPr/>
          </p:nvSpPr>
          <p:spPr>
            <a:xfrm>
              <a:off x="7155129" y="2730242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4457 h 9657"/>
                <a:gd name="connsiteX2" fmla="*/ 5200 w 9657"/>
                <a:gd name="connsiteY2" fmla="*/ 0 h 9657"/>
                <a:gd name="connsiteX3" fmla="*/ 0 w 9657"/>
                <a:gd name="connsiteY3" fmla="*/ 4457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779" y="9285"/>
                    <a:pt x="9684" y="7062"/>
                    <a:pt x="9657" y="4457"/>
                  </a:cubicBezTo>
                  <a:cubicBezTo>
                    <a:pt x="9657" y="1996"/>
                    <a:pt x="7662" y="0"/>
                    <a:pt x="5200" y="0"/>
                  </a:cubicBezTo>
                  <a:cubicBezTo>
                    <a:pt x="2595" y="-26"/>
                    <a:pt x="372" y="1879"/>
                    <a:pt x="0" y="4457"/>
                  </a:cubicBezTo>
                  <a:cubicBezTo>
                    <a:pt x="0" y="7329"/>
                    <a:pt x="23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="" xmlns:a16="http://schemas.microsoft.com/office/drawing/2014/main" id="{9E5737EF-841E-CD0F-23FC-B2F206F18A3A}"/>
                </a:ext>
              </a:extLst>
            </p:cNvPr>
            <p:cNvSpPr/>
            <p:nvPr/>
          </p:nvSpPr>
          <p:spPr>
            <a:xfrm>
              <a:off x="7141758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="" xmlns:a16="http://schemas.microsoft.com/office/drawing/2014/main" id="{70E2A0A4-4813-3E1F-FAE2-377E58708B24}"/>
                </a:ext>
              </a:extLst>
            </p:cNvPr>
            <p:cNvSpPr/>
            <p:nvPr/>
          </p:nvSpPr>
          <p:spPr>
            <a:xfrm>
              <a:off x="7126158" y="2800813"/>
              <a:ext cx="7428" cy="497"/>
            </a:xfrm>
            <a:custGeom>
              <a:avLst/>
              <a:gdLst>
                <a:gd name="connsiteX0" fmla="*/ 3714 w 7428"/>
                <a:gd name="connsiteY0" fmla="*/ 0 h 497"/>
                <a:gd name="connsiteX1" fmla="*/ 7428 w 7428"/>
                <a:gd name="connsiteY1" fmla="*/ 0 h 497"/>
                <a:gd name="connsiteX2" fmla="*/ 3714 w 7428"/>
                <a:gd name="connsiteY2" fmla="*/ 0 h 497"/>
                <a:gd name="connsiteX3" fmla="*/ 0 w 7428"/>
                <a:gd name="connsiteY3" fmla="*/ 0 h 497"/>
                <a:gd name="connsiteX4" fmla="*/ 3714 w 7428"/>
                <a:gd name="connsiteY4" fmla="*/ 0 h 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497">
                  <a:moveTo>
                    <a:pt x="3714" y="0"/>
                  </a:moveTo>
                  <a:lnTo>
                    <a:pt x="7428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cubicBezTo>
                    <a:pt x="1149" y="664"/>
                    <a:pt x="2565" y="664"/>
                    <a:pt x="3714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="" xmlns:a16="http://schemas.microsoft.com/office/drawing/2014/main" id="{F0A20541-D8C5-2514-6327-C2349517EE9A}"/>
                </a:ext>
              </a:extLst>
            </p:cNvPr>
            <p:cNvSpPr/>
            <p:nvPr/>
          </p:nvSpPr>
          <p:spPr>
            <a:xfrm>
              <a:off x="7112786" y="282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="" xmlns:a16="http://schemas.microsoft.com/office/drawing/2014/main" id="{1E1FBA5A-9472-CB33-17E0-DF594BD662CA}"/>
                </a:ext>
              </a:extLst>
            </p:cNvPr>
            <p:cNvSpPr/>
            <p:nvPr/>
          </p:nvSpPr>
          <p:spPr>
            <a:xfrm>
              <a:off x="7093472" y="28557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2"/>
                    <a:pt x="333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="" xmlns:a16="http://schemas.microsoft.com/office/drawing/2014/main" id="{2204A025-3613-6981-24E1-91F181EDC9C8}"/>
                </a:ext>
              </a:extLst>
            </p:cNvPr>
            <p:cNvSpPr/>
            <p:nvPr/>
          </p:nvSpPr>
          <p:spPr>
            <a:xfrm>
              <a:off x="7073415" y="28847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="" xmlns:a16="http://schemas.microsoft.com/office/drawing/2014/main" id="{CB652C47-C8B5-979A-B013-3B2721AED93E}"/>
                </a:ext>
              </a:extLst>
            </p:cNvPr>
            <p:cNvSpPr/>
            <p:nvPr/>
          </p:nvSpPr>
          <p:spPr>
            <a:xfrm>
              <a:off x="7051872" y="2912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="" xmlns:a16="http://schemas.microsoft.com/office/drawing/2014/main" id="{1512114F-BE94-50F6-CA11-6E9BEC9D5706}"/>
                </a:ext>
              </a:extLst>
            </p:cNvPr>
            <p:cNvSpPr/>
            <p:nvPr/>
          </p:nvSpPr>
          <p:spPr>
            <a:xfrm>
              <a:off x="7028843" y="29360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="" xmlns:a16="http://schemas.microsoft.com/office/drawing/2014/main" id="{289474D8-BFE3-2EC3-81D9-01715BB7823F}"/>
                </a:ext>
              </a:extLst>
            </p:cNvPr>
            <p:cNvSpPr/>
            <p:nvPr/>
          </p:nvSpPr>
          <p:spPr>
            <a:xfrm>
              <a:off x="7004742" y="29634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="" xmlns:a16="http://schemas.microsoft.com/office/drawing/2014/main" id="{F9149317-39ED-3043-6296-AFB1A787B560}"/>
                </a:ext>
              </a:extLst>
            </p:cNvPr>
            <p:cNvSpPr/>
            <p:nvPr/>
          </p:nvSpPr>
          <p:spPr>
            <a:xfrm>
              <a:off x="6979072" y="2985785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="" xmlns:a16="http://schemas.microsoft.com/office/drawing/2014/main" id="{917174E7-10E7-4451-F910-04381BDCE54C}"/>
                </a:ext>
              </a:extLst>
            </p:cNvPr>
            <p:cNvSpPr/>
            <p:nvPr/>
          </p:nvSpPr>
          <p:spPr>
            <a:xfrm>
              <a:off x="6953072" y="300807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="" xmlns:a16="http://schemas.microsoft.com/office/drawing/2014/main" id="{BB1E03ED-B145-22DF-03A8-A1C131BF2FAD}"/>
                </a:ext>
              </a:extLst>
            </p:cNvPr>
            <p:cNvSpPr/>
            <p:nvPr/>
          </p:nvSpPr>
          <p:spPr>
            <a:xfrm>
              <a:off x="6923357" y="30273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="" xmlns:a16="http://schemas.microsoft.com/office/drawing/2014/main" id="{E21D6895-27C3-AC79-E6E8-C8B7FCFAC987}"/>
                </a:ext>
              </a:extLst>
            </p:cNvPr>
            <p:cNvSpPr/>
            <p:nvPr/>
          </p:nvSpPr>
          <p:spPr>
            <a:xfrm>
              <a:off x="6895129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="" xmlns:a16="http://schemas.microsoft.com/office/drawing/2014/main" id="{349D7EF6-24E1-70C7-F31E-1FA6BD71B75E}"/>
                </a:ext>
              </a:extLst>
            </p:cNvPr>
            <p:cNvSpPr/>
            <p:nvPr/>
          </p:nvSpPr>
          <p:spPr>
            <a:xfrm>
              <a:off x="6866240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="" xmlns:a16="http://schemas.microsoft.com/office/drawing/2014/main" id="{46BB3D10-C6D6-1B3F-3066-AB68BB747829}"/>
                </a:ext>
              </a:extLst>
            </p:cNvPr>
            <p:cNvSpPr/>
            <p:nvPr/>
          </p:nvSpPr>
          <p:spPr>
            <a:xfrm>
              <a:off x="6834957" y="30816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="" xmlns:a16="http://schemas.microsoft.com/office/drawing/2014/main" id="{64C550BA-62A1-F491-E806-4C2FE80ECCC8}"/>
                </a:ext>
              </a:extLst>
            </p:cNvPr>
            <p:cNvSpPr/>
            <p:nvPr/>
          </p:nvSpPr>
          <p:spPr>
            <a:xfrm>
              <a:off x="6802272" y="30957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="" xmlns:a16="http://schemas.microsoft.com/office/drawing/2014/main" id="{2AECE21B-3F32-35F4-CE07-FBB57D32D349}"/>
                </a:ext>
              </a:extLst>
            </p:cNvPr>
            <p:cNvSpPr/>
            <p:nvPr/>
          </p:nvSpPr>
          <p:spPr>
            <a:xfrm>
              <a:off x="6768100" y="3106871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="" xmlns:a16="http://schemas.microsoft.com/office/drawing/2014/main" id="{9B92F094-477D-3C68-06FB-E42F345E3587}"/>
                </a:ext>
              </a:extLst>
            </p:cNvPr>
            <p:cNvSpPr/>
            <p:nvPr/>
          </p:nvSpPr>
          <p:spPr>
            <a:xfrm>
              <a:off x="6736157" y="3118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="" xmlns:a16="http://schemas.microsoft.com/office/drawing/2014/main" id="{4A3166B0-0D06-66C5-05B4-2EABDAC5A017}"/>
                </a:ext>
              </a:extLst>
            </p:cNvPr>
            <p:cNvSpPr/>
            <p:nvPr/>
          </p:nvSpPr>
          <p:spPr>
            <a:xfrm>
              <a:off x="6703472" y="3129899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="" xmlns:a16="http://schemas.microsoft.com/office/drawing/2014/main" id="{0ECBF3E3-957B-784D-21B1-A489E2D55013}"/>
                </a:ext>
              </a:extLst>
            </p:cNvPr>
            <p:cNvSpPr/>
            <p:nvPr/>
          </p:nvSpPr>
          <p:spPr>
            <a:xfrm>
              <a:off x="6670786" y="31388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="" xmlns:a16="http://schemas.microsoft.com/office/drawing/2014/main" id="{7FF6FB68-2C94-493E-0A6D-7BCA59D88403}"/>
                </a:ext>
              </a:extLst>
            </p:cNvPr>
            <p:cNvSpPr/>
            <p:nvPr/>
          </p:nvSpPr>
          <p:spPr>
            <a:xfrm>
              <a:off x="6637357" y="3146242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="" xmlns:a16="http://schemas.microsoft.com/office/drawing/2014/main" id="{FDAD5A13-88DA-1F52-5B89-0A1B2AA776EE}"/>
                </a:ext>
              </a:extLst>
            </p:cNvPr>
            <p:cNvSpPr/>
            <p:nvPr/>
          </p:nvSpPr>
          <p:spPr>
            <a:xfrm>
              <a:off x="6606157" y="315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="" xmlns:a16="http://schemas.microsoft.com/office/drawing/2014/main" id="{905FFA14-AA8D-455D-FFB4-A7D192799BCB}"/>
                </a:ext>
              </a:extLst>
            </p:cNvPr>
            <p:cNvSpPr/>
            <p:nvPr/>
          </p:nvSpPr>
          <p:spPr>
            <a:xfrm>
              <a:off x="6571325" y="31558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="" xmlns:a16="http://schemas.microsoft.com/office/drawing/2014/main" id="{5C100A59-B69F-7B0E-2BE0-A0B19611104E}"/>
                </a:ext>
              </a:extLst>
            </p:cNvPr>
            <p:cNvSpPr/>
            <p:nvPr/>
          </p:nvSpPr>
          <p:spPr>
            <a:xfrm>
              <a:off x="6532614" y="3161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="" xmlns:a16="http://schemas.microsoft.com/office/drawing/2014/main" id="{F3FFFFFA-9FCB-50E0-EAAE-49060BF10C78}"/>
                </a:ext>
              </a:extLst>
            </p:cNvPr>
            <p:cNvSpPr/>
            <p:nvPr/>
          </p:nvSpPr>
          <p:spPr>
            <a:xfrm>
              <a:off x="65014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="" xmlns:a16="http://schemas.microsoft.com/office/drawing/2014/main" id="{67440685-4DF2-8A94-9F80-0E7B056D33DE}"/>
                </a:ext>
              </a:extLst>
            </p:cNvPr>
            <p:cNvSpPr/>
            <p:nvPr/>
          </p:nvSpPr>
          <p:spPr>
            <a:xfrm>
              <a:off x="6467986" y="31558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="" xmlns:a16="http://schemas.microsoft.com/office/drawing/2014/main" id="{378EE0DF-F0F9-0F6D-BFE2-45435745D4FE}"/>
                </a:ext>
              </a:extLst>
            </p:cNvPr>
            <p:cNvSpPr/>
            <p:nvPr/>
          </p:nvSpPr>
          <p:spPr>
            <a:xfrm>
              <a:off x="6433071" y="3152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="" xmlns:a16="http://schemas.microsoft.com/office/drawing/2014/main" id="{98BB4C61-B2E8-2365-B780-AB5BA2FBACEF}"/>
                </a:ext>
              </a:extLst>
            </p:cNvPr>
            <p:cNvSpPr/>
            <p:nvPr/>
          </p:nvSpPr>
          <p:spPr>
            <a:xfrm>
              <a:off x="6396671" y="31469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="" xmlns:a16="http://schemas.microsoft.com/office/drawing/2014/main" id="{DFB98BDD-6BB0-9305-C365-70BAD7B16B86}"/>
                </a:ext>
              </a:extLst>
            </p:cNvPr>
            <p:cNvSpPr/>
            <p:nvPr/>
          </p:nvSpPr>
          <p:spPr>
            <a:xfrm>
              <a:off x="6364728" y="31425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="" xmlns:a16="http://schemas.microsoft.com/office/drawing/2014/main" id="{1F2DCF42-16E1-AF80-B506-4FCBED4444A1}"/>
                </a:ext>
              </a:extLst>
            </p:cNvPr>
            <p:cNvSpPr/>
            <p:nvPr/>
          </p:nvSpPr>
          <p:spPr>
            <a:xfrm>
              <a:off x="6331300" y="31365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="" xmlns:a16="http://schemas.microsoft.com/office/drawing/2014/main" id="{E19D36C2-E794-33E3-040E-2F8557D6FE6B}"/>
                </a:ext>
              </a:extLst>
            </p:cNvPr>
            <p:cNvSpPr/>
            <p:nvPr/>
          </p:nvSpPr>
          <p:spPr>
            <a:xfrm>
              <a:off x="6300843" y="312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="" xmlns:a16="http://schemas.microsoft.com/office/drawing/2014/main" id="{0F06B62C-E1FD-633B-3542-5B7F98B93779}"/>
                </a:ext>
              </a:extLst>
            </p:cNvPr>
            <p:cNvSpPr/>
            <p:nvPr/>
          </p:nvSpPr>
          <p:spPr>
            <a:xfrm>
              <a:off x="6265268" y="311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="" xmlns:a16="http://schemas.microsoft.com/office/drawing/2014/main" id="{DC4A5700-C111-252E-5257-E0F897760EB9}"/>
                </a:ext>
              </a:extLst>
            </p:cNvPr>
            <p:cNvSpPr/>
            <p:nvPr/>
          </p:nvSpPr>
          <p:spPr>
            <a:xfrm>
              <a:off x="6233986" y="30972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="" xmlns:a16="http://schemas.microsoft.com/office/drawing/2014/main" id="{89D20A6F-5885-B9B5-297F-22E366AB0657}"/>
                </a:ext>
              </a:extLst>
            </p:cNvPr>
            <p:cNvSpPr/>
            <p:nvPr/>
          </p:nvSpPr>
          <p:spPr>
            <a:xfrm>
              <a:off x="6202455" y="3085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="" xmlns:a16="http://schemas.microsoft.com/office/drawing/2014/main" id="{9D32F574-257D-75FE-9CB8-3947B26E4C93}"/>
                </a:ext>
              </a:extLst>
            </p:cNvPr>
            <p:cNvSpPr/>
            <p:nvPr/>
          </p:nvSpPr>
          <p:spPr>
            <a:xfrm>
              <a:off x="6172328" y="3068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="" xmlns:a16="http://schemas.microsoft.com/office/drawing/2014/main" id="{E7F883E3-9B37-2944-4419-1E82D3754198}"/>
                </a:ext>
              </a:extLst>
            </p:cNvPr>
            <p:cNvSpPr/>
            <p:nvPr/>
          </p:nvSpPr>
          <p:spPr>
            <a:xfrm>
              <a:off x="6142614" y="30504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="" xmlns:a16="http://schemas.microsoft.com/office/drawing/2014/main" id="{A7B58500-E05A-6B33-A3DE-06775812D9C5}"/>
                </a:ext>
              </a:extLst>
            </p:cNvPr>
            <p:cNvSpPr/>
            <p:nvPr/>
          </p:nvSpPr>
          <p:spPr>
            <a:xfrm>
              <a:off x="6113725" y="303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="" xmlns:a16="http://schemas.microsoft.com/office/drawing/2014/main" id="{CA7CAF5E-A33F-D38A-46A6-56D9580F4916}"/>
                </a:ext>
              </a:extLst>
            </p:cNvPr>
            <p:cNvSpPr/>
            <p:nvPr/>
          </p:nvSpPr>
          <p:spPr>
            <a:xfrm>
              <a:off x="6085827" y="30102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="" xmlns:a16="http://schemas.microsoft.com/office/drawing/2014/main" id="{F4B29E44-6458-0788-D9E1-8E33D1FA29DF}"/>
                </a:ext>
              </a:extLst>
            </p:cNvPr>
            <p:cNvSpPr/>
            <p:nvPr/>
          </p:nvSpPr>
          <p:spPr>
            <a:xfrm>
              <a:off x="6057928" y="2983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="" xmlns:a16="http://schemas.microsoft.com/office/drawing/2014/main" id="{2776B4A4-F1B6-51B0-D488-AE11BB7158EE}"/>
                </a:ext>
              </a:extLst>
            </p:cNvPr>
            <p:cNvSpPr/>
            <p:nvPr/>
          </p:nvSpPr>
          <p:spPr>
            <a:xfrm>
              <a:off x="6033827" y="29649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="" xmlns:a16="http://schemas.microsoft.com/office/drawing/2014/main" id="{E50565F6-B802-5502-0768-C77F92B72765}"/>
                </a:ext>
              </a:extLst>
            </p:cNvPr>
            <p:cNvSpPr/>
            <p:nvPr/>
          </p:nvSpPr>
          <p:spPr>
            <a:xfrm>
              <a:off x="6008157" y="2935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="" xmlns:a16="http://schemas.microsoft.com/office/drawing/2014/main" id="{E4CB0B97-1642-A229-B8D3-6925829A2328}"/>
                </a:ext>
              </a:extLst>
            </p:cNvPr>
            <p:cNvSpPr/>
            <p:nvPr/>
          </p:nvSpPr>
          <p:spPr>
            <a:xfrm>
              <a:off x="5982900" y="2914471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="" xmlns:a16="http://schemas.microsoft.com/office/drawing/2014/main" id="{BFA303EE-AAB3-57BB-338A-FA3E340EA270}"/>
                </a:ext>
              </a:extLst>
            </p:cNvPr>
            <p:cNvSpPr/>
            <p:nvPr/>
          </p:nvSpPr>
          <p:spPr>
            <a:xfrm>
              <a:off x="5965814" y="2881785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="" xmlns:a16="http://schemas.microsoft.com/office/drawing/2014/main" id="{C5CBD58B-7044-308D-87DF-79D6D06CB70F}"/>
                </a:ext>
              </a:extLst>
            </p:cNvPr>
            <p:cNvSpPr/>
            <p:nvPr/>
          </p:nvSpPr>
          <p:spPr>
            <a:xfrm>
              <a:off x="5945096" y="2854299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="" xmlns:a16="http://schemas.microsoft.com/office/drawing/2014/main" id="{22C2DE4C-1766-0A25-100E-CBDCEAB992F1}"/>
                </a:ext>
              </a:extLst>
            </p:cNvPr>
            <p:cNvSpPr/>
            <p:nvPr/>
          </p:nvSpPr>
          <p:spPr>
            <a:xfrm>
              <a:off x="5929414" y="2830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="" xmlns:a16="http://schemas.microsoft.com/office/drawing/2014/main" id="{20D37436-A969-335E-DA9B-E155B95BDB39}"/>
                </a:ext>
              </a:extLst>
            </p:cNvPr>
            <p:cNvSpPr/>
            <p:nvPr/>
          </p:nvSpPr>
          <p:spPr>
            <a:xfrm>
              <a:off x="5905642" y="2793385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="" xmlns:a16="http://schemas.microsoft.com/office/drawing/2014/main" id="{2D95E060-422D-B8F8-4BB5-0AB8144DFEDC}"/>
                </a:ext>
              </a:extLst>
            </p:cNvPr>
            <p:cNvSpPr/>
            <p:nvPr/>
          </p:nvSpPr>
          <p:spPr>
            <a:xfrm>
              <a:off x="5893757" y="2763670"/>
              <a:ext cx="74285" cy="7428"/>
            </a:xfrm>
            <a:custGeom>
              <a:avLst/>
              <a:gdLst>
                <a:gd name="connsiteX0" fmla="*/ 0 w 74285"/>
                <a:gd name="connsiteY0" fmla="*/ 7429 h 7428"/>
                <a:gd name="connsiteX1" fmla="*/ 0 w 74285"/>
                <a:gd name="connsiteY1" fmla="*/ 0 h 7428"/>
                <a:gd name="connsiteX2" fmla="*/ 0 w 74285"/>
                <a:gd name="connsiteY2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">
                  <a:moveTo>
                    <a:pt x="0" y="7429"/>
                  </a:moveTo>
                  <a:lnTo>
                    <a:pt x="0" y="0"/>
                  </a:lnTo>
                  <a:lnTo>
                    <a:pt x="0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="" xmlns:a16="http://schemas.microsoft.com/office/drawing/2014/main" id="{1A89D973-49B3-D597-500A-FD2955D536D4}"/>
                </a:ext>
              </a:extLst>
            </p:cNvPr>
            <p:cNvSpPr/>
            <p:nvPr/>
          </p:nvSpPr>
          <p:spPr>
            <a:xfrm>
              <a:off x="5879642" y="2738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="" xmlns:a16="http://schemas.microsoft.com/office/drawing/2014/main" id="{04C6F4C3-A3A6-3548-F111-7BAA362B1ED3}"/>
                </a:ext>
              </a:extLst>
            </p:cNvPr>
            <p:cNvSpPr/>
            <p:nvPr/>
          </p:nvSpPr>
          <p:spPr>
            <a:xfrm>
              <a:off x="5863300" y="2699042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="" xmlns:a16="http://schemas.microsoft.com/office/drawing/2014/main" id="{B1E17C7A-5C56-8AD5-CB61-5891703EC9B0}"/>
                </a:ext>
              </a:extLst>
            </p:cNvPr>
            <p:cNvSpPr/>
            <p:nvPr/>
          </p:nvSpPr>
          <p:spPr>
            <a:xfrm>
              <a:off x="5852157" y="2666356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8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8"/>
                    <a:pt x="3714" y="7428"/>
                  </a:cubicBezTo>
                  <a:cubicBezTo>
                    <a:pt x="1663" y="7428"/>
                    <a:pt x="0" y="5765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="" xmlns:a16="http://schemas.microsoft.com/office/drawing/2014/main" id="{F78986AC-44CD-AE6B-08DE-0F307B72AF97}"/>
                </a:ext>
              </a:extLst>
            </p:cNvPr>
            <p:cNvSpPr/>
            <p:nvPr/>
          </p:nvSpPr>
          <p:spPr>
            <a:xfrm>
              <a:off x="5841014" y="2631442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="" xmlns:a16="http://schemas.microsoft.com/office/drawing/2014/main" id="{039A4E50-31E9-ED7E-C968-6ADCF59FD92E}"/>
                </a:ext>
              </a:extLst>
            </p:cNvPr>
            <p:cNvSpPr/>
            <p:nvPr/>
          </p:nvSpPr>
          <p:spPr>
            <a:xfrm>
              <a:off x="5830614" y="2595042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="" xmlns:a16="http://schemas.microsoft.com/office/drawing/2014/main" id="{E1603DEB-832C-C9A6-7736-01F6549D2181}"/>
                </a:ext>
              </a:extLst>
            </p:cNvPr>
            <p:cNvSpPr/>
            <p:nvPr/>
          </p:nvSpPr>
          <p:spPr>
            <a:xfrm>
              <a:off x="5821699" y="2557899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0400 h 21542"/>
                <a:gd name="connsiteX2" fmla="*/ 11143 w 21542"/>
                <a:gd name="connsiteY2" fmla="*/ 0 h 21542"/>
                <a:gd name="connsiteX3" fmla="*/ 0 w 21542"/>
                <a:gd name="connsiteY3" fmla="*/ 10400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7005" y="21151"/>
                    <a:pt x="21556" y="16275"/>
                    <a:pt x="21543" y="10400"/>
                  </a:cubicBezTo>
                  <a:cubicBezTo>
                    <a:pt x="21543" y="4656"/>
                    <a:pt x="16887" y="0"/>
                    <a:pt x="11143" y="0"/>
                  </a:cubicBezTo>
                  <a:cubicBezTo>
                    <a:pt x="5268" y="-13"/>
                    <a:pt x="392" y="4538"/>
                    <a:pt x="0" y="10400"/>
                  </a:cubicBezTo>
                  <a:cubicBezTo>
                    <a:pt x="0" y="16554"/>
                    <a:pt x="4989" y="21543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="" xmlns:a16="http://schemas.microsoft.com/office/drawing/2014/main" id="{F6582CBB-68D7-991B-744E-9CAD9D1A5F7F}"/>
                </a:ext>
              </a:extLst>
            </p:cNvPr>
            <p:cNvSpPr/>
            <p:nvPr/>
          </p:nvSpPr>
          <p:spPr>
            <a:xfrm>
              <a:off x="5816500" y="2522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="" xmlns:a16="http://schemas.microsoft.com/office/drawing/2014/main" id="{8E39F623-888C-3658-7E93-84CAB69772A0}"/>
                </a:ext>
              </a:extLst>
            </p:cNvPr>
            <p:cNvSpPr/>
            <p:nvPr/>
          </p:nvSpPr>
          <p:spPr>
            <a:xfrm>
              <a:off x="5813528" y="2488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="" xmlns:a16="http://schemas.microsoft.com/office/drawing/2014/main" id="{0801F9DD-E1E7-77E4-8D9B-90015A8A1C5E}"/>
                </a:ext>
              </a:extLst>
            </p:cNvPr>
            <p:cNvSpPr/>
            <p:nvPr/>
          </p:nvSpPr>
          <p:spPr>
            <a:xfrm>
              <a:off x="5812785" y="2450185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="" xmlns:a16="http://schemas.microsoft.com/office/drawing/2014/main" id="{F418390E-7102-7E12-B275-D868E19C4991}"/>
                </a:ext>
              </a:extLst>
            </p:cNvPr>
            <p:cNvSpPr/>
            <p:nvPr/>
          </p:nvSpPr>
          <p:spPr>
            <a:xfrm>
              <a:off x="5813528" y="2418242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="" xmlns:a16="http://schemas.microsoft.com/office/drawing/2014/main" id="{B6882EEA-58A1-9E66-32E6-6BE7158A13B6}"/>
                </a:ext>
              </a:extLst>
            </p:cNvPr>
            <p:cNvSpPr/>
            <p:nvPr/>
          </p:nvSpPr>
          <p:spPr>
            <a:xfrm>
              <a:off x="5819471" y="2387042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="" xmlns:a16="http://schemas.microsoft.com/office/drawing/2014/main" id="{77B374D8-755D-5C4A-6463-5DC782BB2722}"/>
                </a:ext>
              </a:extLst>
            </p:cNvPr>
            <p:cNvSpPr/>
            <p:nvPr/>
          </p:nvSpPr>
          <p:spPr>
            <a:xfrm>
              <a:off x="5822442" y="2351384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="" xmlns:a16="http://schemas.microsoft.com/office/drawing/2014/main" id="{7837A4A2-4EC6-CBB5-E39A-44CB6ACCC149}"/>
                </a:ext>
              </a:extLst>
            </p:cNvPr>
            <p:cNvSpPr/>
            <p:nvPr/>
          </p:nvSpPr>
          <p:spPr>
            <a:xfrm>
              <a:off x="5826068" y="2312756"/>
              <a:ext cx="24814" cy="26744"/>
            </a:xfrm>
            <a:custGeom>
              <a:avLst/>
              <a:gdLst>
                <a:gd name="connsiteX0" fmla="*/ 12718 w 24814"/>
                <a:gd name="connsiteY0" fmla="*/ 26743 h 26744"/>
                <a:gd name="connsiteX1" fmla="*/ 24813 w 24814"/>
                <a:gd name="connsiteY1" fmla="*/ 15070 h 26744"/>
                <a:gd name="connsiteX2" fmla="*/ 24603 w 24814"/>
                <a:gd name="connsiteY2" fmla="*/ 12629 h 26744"/>
                <a:gd name="connsiteX3" fmla="*/ 13484 w 24814"/>
                <a:gd name="connsiteY3" fmla="*/ 23 h 26744"/>
                <a:gd name="connsiteX4" fmla="*/ 12718 w 24814"/>
                <a:gd name="connsiteY4" fmla="*/ 0 h 26744"/>
                <a:gd name="connsiteX5" fmla="*/ 89 w 24814"/>
                <a:gd name="connsiteY5" fmla="*/ 12629 h 26744"/>
                <a:gd name="connsiteX6" fmla="*/ 11144 w 24814"/>
                <a:gd name="connsiteY6" fmla="*/ 26655 h 26744"/>
                <a:gd name="connsiteX7" fmla="*/ 12718 w 24814"/>
                <a:gd name="connsiteY7" fmla="*/ 26743 h 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14" h="26744">
                  <a:moveTo>
                    <a:pt x="12718" y="26743"/>
                  </a:moveTo>
                  <a:cubicBezTo>
                    <a:pt x="19281" y="26859"/>
                    <a:pt x="24696" y="21633"/>
                    <a:pt x="24813" y="15070"/>
                  </a:cubicBezTo>
                  <a:cubicBezTo>
                    <a:pt x="24827" y="14251"/>
                    <a:pt x="24757" y="13433"/>
                    <a:pt x="24603" y="12629"/>
                  </a:cubicBezTo>
                  <a:cubicBezTo>
                    <a:pt x="25014" y="6077"/>
                    <a:pt x="20035" y="434"/>
                    <a:pt x="13484" y="23"/>
                  </a:cubicBezTo>
                  <a:cubicBezTo>
                    <a:pt x="13229" y="7"/>
                    <a:pt x="12973" y="0"/>
                    <a:pt x="12718" y="0"/>
                  </a:cubicBezTo>
                  <a:cubicBezTo>
                    <a:pt x="5743" y="0"/>
                    <a:pt x="89" y="5654"/>
                    <a:pt x="89" y="12629"/>
                  </a:cubicBezTo>
                  <a:cubicBezTo>
                    <a:pt x="-732" y="19555"/>
                    <a:pt x="4218" y="25835"/>
                    <a:pt x="11144" y="26655"/>
                  </a:cubicBezTo>
                  <a:cubicBezTo>
                    <a:pt x="11666" y="26717"/>
                    <a:pt x="12192" y="26747"/>
                    <a:pt x="12718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="" xmlns:a16="http://schemas.microsoft.com/office/drawing/2014/main" id="{7E76F053-7C55-19FE-E6AB-E3D89BF0108C}"/>
                </a:ext>
              </a:extLst>
            </p:cNvPr>
            <p:cNvSpPr/>
            <p:nvPr/>
          </p:nvSpPr>
          <p:spPr>
            <a:xfrm>
              <a:off x="5832840" y="2282299"/>
              <a:ext cx="22290" cy="22511"/>
            </a:xfrm>
            <a:custGeom>
              <a:avLst/>
              <a:gdLst>
                <a:gd name="connsiteX0" fmla="*/ 13374 w 22290"/>
                <a:gd name="connsiteY0" fmla="*/ 22286 h 22511"/>
                <a:gd name="connsiteX1" fmla="*/ 22288 w 22290"/>
                <a:gd name="connsiteY1" fmla="*/ 11143 h 22511"/>
                <a:gd name="connsiteX2" fmla="*/ 11145 w 22290"/>
                <a:gd name="connsiteY2" fmla="*/ 0 h 22511"/>
                <a:gd name="connsiteX3" fmla="*/ 2 w 22290"/>
                <a:gd name="connsiteY3" fmla="*/ 11143 h 22511"/>
                <a:gd name="connsiteX4" fmla="*/ 10917 w 22290"/>
                <a:gd name="connsiteY4" fmla="*/ 22509 h 22511"/>
                <a:gd name="connsiteX5" fmla="*/ 13374 w 22290"/>
                <a:gd name="connsiteY5" fmla="*/ 22286 h 2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90" h="22511">
                  <a:moveTo>
                    <a:pt x="13374" y="22286"/>
                  </a:moveTo>
                  <a:cubicBezTo>
                    <a:pt x="18646" y="21211"/>
                    <a:pt x="22397" y="16522"/>
                    <a:pt x="22288" y="11143"/>
                  </a:cubicBezTo>
                  <a:cubicBezTo>
                    <a:pt x="22288" y="4989"/>
                    <a:pt x="17299" y="0"/>
                    <a:pt x="11145" y="0"/>
                  </a:cubicBezTo>
                  <a:cubicBezTo>
                    <a:pt x="4991" y="0"/>
                    <a:pt x="2" y="4989"/>
                    <a:pt x="2" y="11143"/>
                  </a:cubicBezTo>
                  <a:cubicBezTo>
                    <a:pt x="-122" y="17296"/>
                    <a:pt x="4765" y="22384"/>
                    <a:pt x="10917" y="22509"/>
                  </a:cubicBezTo>
                  <a:cubicBezTo>
                    <a:pt x="11742" y="22526"/>
                    <a:pt x="12566" y="22451"/>
                    <a:pt x="13374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="" xmlns:a16="http://schemas.microsoft.com/office/drawing/2014/main" id="{7440A4B8-EDFF-2053-F98E-46007809F3F7}"/>
                </a:ext>
              </a:extLst>
            </p:cNvPr>
            <p:cNvSpPr/>
            <p:nvPr/>
          </p:nvSpPr>
          <p:spPr>
            <a:xfrm>
              <a:off x="5843242" y="2248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="" xmlns:a16="http://schemas.microsoft.com/office/drawing/2014/main" id="{88E762A9-AA12-4202-9783-D312BB7174D4}"/>
                </a:ext>
              </a:extLst>
            </p:cNvPr>
            <p:cNvSpPr/>
            <p:nvPr/>
          </p:nvSpPr>
          <p:spPr>
            <a:xfrm>
              <a:off x="5857357" y="2217670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="" xmlns:a16="http://schemas.microsoft.com/office/drawing/2014/main" id="{FA075985-9002-F50C-00B0-E167E68C20A3}"/>
                </a:ext>
              </a:extLst>
            </p:cNvPr>
            <p:cNvSpPr/>
            <p:nvPr/>
          </p:nvSpPr>
          <p:spPr>
            <a:xfrm>
              <a:off x="5869985" y="2185727"/>
              <a:ext cx="18603" cy="18602"/>
            </a:xfrm>
            <a:custGeom>
              <a:avLst/>
              <a:gdLst>
                <a:gd name="connsiteX0" fmla="*/ 9657 w 18603"/>
                <a:gd name="connsiteY0" fmla="*/ 18571 h 18602"/>
                <a:gd name="connsiteX1" fmla="*/ 18572 w 18603"/>
                <a:gd name="connsiteY1" fmla="*/ 9657 h 18602"/>
                <a:gd name="connsiteX2" fmla="*/ 10431 w 18603"/>
                <a:gd name="connsiteY2" fmla="*/ 31 h 18602"/>
                <a:gd name="connsiteX3" fmla="*/ 9657 w 18603"/>
                <a:gd name="connsiteY3" fmla="*/ 0 h 18602"/>
                <a:gd name="connsiteX4" fmla="*/ 0 w 18603"/>
                <a:gd name="connsiteY4" fmla="*/ 9657 h 18602"/>
                <a:gd name="connsiteX5" fmla="*/ 8883 w 18603"/>
                <a:gd name="connsiteY5" fmla="*/ 18602 h 18602"/>
                <a:gd name="connsiteX6" fmla="*/ 9657 w 18603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3" h="18602">
                  <a:moveTo>
                    <a:pt x="9657" y="18571"/>
                  </a:moveTo>
                  <a:cubicBezTo>
                    <a:pt x="14580" y="18571"/>
                    <a:pt x="18572" y="14580"/>
                    <a:pt x="18572" y="9657"/>
                  </a:cubicBezTo>
                  <a:cubicBezTo>
                    <a:pt x="18982" y="4751"/>
                    <a:pt x="15337" y="441"/>
                    <a:pt x="10431" y="31"/>
                  </a:cubicBezTo>
                  <a:cubicBezTo>
                    <a:pt x="10174" y="9"/>
                    <a:pt x="9916" y="-1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-17" y="14580"/>
                    <a:pt x="3960" y="18585"/>
                    <a:pt x="8883" y="18602"/>
                  </a:cubicBezTo>
                  <a:cubicBezTo>
                    <a:pt x="9142" y="18603"/>
                    <a:pt x="9400" y="18593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="" xmlns:a16="http://schemas.microsoft.com/office/drawing/2014/main" id="{8FAB87FB-4DEC-985B-C68E-D1F802758160}"/>
                </a:ext>
              </a:extLst>
            </p:cNvPr>
            <p:cNvSpPr/>
            <p:nvPr/>
          </p:nvSpPr>
          <p:spPr>
            <a:xfrm>
              <a:off x="5884842" y="21545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="" xmlns:a16="http://schemas.microsoft.com/office/drawing/2014/main" id="{E21851F5-736A-89FB-7DAF-2F079804510B}"/>
                </a:ext>
              </a:extLst>
            </p:cNvPr>
            <p:cNvSpPr/>
            <p:nvPr/>
          </p:nvSpPr>
          <p:spPr>
            <a:xfrm>
              <a:off x="5900442" y="21240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="" xmlns:a16="http://schemas.microsoft.com/office/drawing/2014/main" id="{40B21E78-C9A9-984B-9F74-AC545F81E028}"/>
                </a:ext>
              </a:extLst>
            </p:cNvPr>
            <p:cNvSpPr/>
            <p:nvPr/>
          </p:nvSpPr>
          <p:spPr>
            <a:xfrm>
              <a:off x="5921985" y="2095099"/>
              <a:ext cx="12647" cy="15600"/>
            </a:xfrm>
            <a:custGeom>
              <a:avLst/>
              <a:gdLst>
                <a:gd name="connsiteX0" fmla="*/ 7429 w 12647"/>
                <a:gd name="connsiteY0" fmla="*/ 15600 h 15600"/>
                <a:gd name="connsiteX1" fmla="*/ 12629 w 12647"/>
                <a:gd name="connsiteY1" fmla="*/ 7429 h 15600"/>
                <a:gd name="connsiteX2" fmla="*/ 7429 w 12647"/>
                <a:gd name="connsiteY2" fmla="*/ 0 h 15600"/>
                <a:gd name="connsiteX3" fmla="*/ 0 w 12647"/>
                <a:gd name="connsiteY3" fmla="*/ 7429 h 15600"/>
                <a:gd name="connsiteX4" fmla="*/ 7429 w 12647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7" h="15600">
                  <a:moveTo>
                    <a:pt x="7429" y="15600"/>
                  </a:moveTo>
                  <a:cubicBezTo>
                    <a:pt x="10763" y="14308"/>
                    <a:pt x="12870" y="10997"/>
                    <a:pt x="12629" y="7429"/>
                  </a:cubicBezTo>
                  <a:cubicBezTo>
                    <a:pt x="12783" y="4059"/>
                    <a:pt x="10648" y="1008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="" xmlns:a16="http://schemas.microsoft.com/office/drawing/2014/main" id="{0F190721-78FE-1DE4-0722-DCDBF4D7099B}"/>
                </a:ext>
              </a:extLst>
            </p:cNvPr>
            <p:cNvSpPr/>
            <p:nvPr/>
          </p:nvSpPr>
          <p:spPr>
            <a:xfrm>
              <a:off x="5939071" y="20668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="" xmlns:a16="http://schemas.microsoft.com/office/drawing/2014/main" id="{FAD99CC7-356A-EA1B-C1FA-0164F87ED7FF}"/>
                </a:ext>
              </a:extLst>
            </p:cNvPr>
            <p:cNvSpPr/>
            <p:nvPr/>
          </p:nvSpPr>
          <p:spPr>
            <a:xfrm>
              <a:off x="5959871" y="20393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="" xmlns:a16="http://schemas.microsoft.com/office/drawing/2014/main" id="{EEF81681-0F4D-F2D3-ED49-E787F6778FB4}"/>
                </a:ext>
              </a:extLst>
            </p:cNvPr>
            <p:cNvSpPr/>
            <p:nvPr/>
          </p:nvSpPr>
          <p:spPr>
            <a:xfrm>
              <a:off x="5982157" y="2013384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="" xmlns:a16="http://schemas.microsoft.com/office/drawing/2014/main" id="{D16F25ED-4BF6-A34D-51C7-F39E79A70D5D}"/>
                </a:ext>
              </a:extLst>
            </p:cNvPr>
            <p:cNvSpPr/>
            <p:nvPr/>
          </p:nvSpPr>
          <p:spPr>
            <a:xfrm>
              <a:off x="6003605" y="1986394"/>
              <a:ext cx="12723" cy="12179"/>
            </a:xfrm>
            <a:custGeom>
              <a:avLst/>
              <a:gdLst>
                <a:gd name="connsiteX0" fmla="*/ 6781 w 12723"/>
                <a:gd name="connsiteY0" fmla="*/ 12133 h 12179"/>
                <a:gd name="connsiteX1" fmla="*/ 12723 w 12723"/>
                <a:gd name="connsiteY1" fmla="*/ 6190 h 12179"/>
                <a:gd name="connsiteX2" fmla="*/ 6781 w 12723"/>
                <a:gd name="connsiteY2" fmla="*/ 247 h 12179"/>
                <a:gd name="connsiteX3" fmla="*/ 246 w 12723"/>
                <a:gd name="connsiteY3" fmla="*/ 3621 h 12179"/>
                <a:gd name="connsiteX4" fmla="*/ 95 w 12723"/>
                <a:gd name="connsiteY4" fmla="*/ 6190 h 12179"/>
                <a:gd name="connsiteX5" fmla="*/ 5991 w 12723"/>
                <a:gd name="connsiteY5" fmla="*/ 12180 h 12179"/>
                <a:gd name="connsiteX6" fmla="*/ 6781 w 12723"/>
                <a:gd name="connsiteY6" fmla="*/ 12133 h 1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3" h="12179">
                  <a:moveTo>
                    <a:pt x="6781" y="12133"/>
                  </a:moveTo>
                  <a:cubicBezTo>
                    <a:pt x="9915" y="11801"/>
                    <a:pt x="12391" y="9324"/>
                    <a:pt x="12723" y="6190"/>
                  </a:cubicBezTo>
                  <a:cubicBezTo>
                    <a:pt x="12723" y="2908"/>
                    <a:pt x="10063" y="247"/>
                    <a:pt x="6781" y="247"/>
                  </a:cubicBezTo>
                  <a:cubicBezTo>
                    <a:pt x="4045" y="-625"/>
                    <a:pt x="1119" y="885"/>
                    <a:pt x="246" y="3621"/>
                  </a:cubicBezTo>
                  <a:cubicBezTo>
                    <a:pt x="-19" y="4451"/>
                    <a:pt x="-71" y="5335"/>
                    <a:pt x="95" y="6190"/>
                  </a:cubicBezTo>
                  <a:cubicBezTo>
                    <a:pt x="69" y="9472"/>
                    <a:pt x="2709" y="12154"/>
                    <a:pt x="5991" y="12180"/>
                  </a:cubicBezTo>
                  <a:cubicBezTo>
                    <a:pt x="6255" y="12182"/>
                    <a:pt x="6519" y="12166"/>
                    <a:pt x="6781" y="1213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="" xmlns:a16="http://schemas.microsoft.com/office/drawing/2014/main" id="{4CFAE0C9-CC4E-DAF7-1089-574271C2952A}"/>
                </a:ext>
              </a:extLst>
            </p:cNvPr>
            <p:cNvSpPr/>
            <p:nvPr/>
          </p:nvSpPr>
          <p:spPr>
            <a:xfrm>
              <a:off x="6028214" y="1961384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="" xmlns:a16="http://schemas.microsoft.com/office/drawing/2014/main" id="{5501F3B8-D85C-1F8C-20FA-632F2E3E2EDC}"/>
                </a:ext>
              </a:extLst>
            </p:cNvPr>
            <p:cNvSpPr/>
            <p:nvPr/>
          </p:nvSpPr>
          <p:spPr>
            <a:xfrm>
              <a:off x="6054957" y="1939098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="" xmlns:a16="http://schemas.microsoft.com/office/drawing/2014/main" id="{E5410C11-FC65-7D81-66C9-9704DE143BDF}"/>
                </a:ext>
              </a:extLst>
            </p:cNvPr>
            <p:cNvSpPr/>
            <p:nvPr/>
          </p:nvSpPr>
          <p:spPr>
            <a:xfrm>
              <a:off x="6086157" y="1921174"/>
              <a:ext cx="4553" cy="4553"/>
            </a:xfrm>
            <a:custGeom>
              <a:avLst/>
              <a:gdLst>
                <a:gd name="connsiteX0" fmla="*/ 0 w 4553"/>
                <a:gd name="connsiteY0" fmla="*/ 4553 h 4553"/>
                <a:gd name="connsiteX1" fmla="*/ 4457 w 4553"/>
                <a:gd name="connsiteY1" fmla="*/ 4553 h 4553"/>
                <a:gd name="connsiteX2" fmla="*/ 1678 w 4553"/>
                <a:gd name="connsiteY2" fmla="*/ 96 h 4553"/>
                <a:gd name="connsiteX3" fmla="*/ 0 w 4553"/>
                <a:gd name="connsiteY3" fmla="*/ 96 h 4553"/>
                <a:gd name="connsiteX4" fmla="*/ 0 w 4553"/>
                <a:gd name="connsiteY4" fmla="*/ 4553 h 4553"/>
                <a:gd name="connsiteX5" fmla="*/ 0 w 4553"/>
                <a:gd name="connsiteY5" fmla="*/ 4553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0" y="4553"/>
                  </a:moveTo>
                  <a:cubicBezTo>
                    <a:pt x="0" y="4553"/>
                    <a:pt x="4457" y="4553"/>
                    <a:pt x="4457" y="4553"/>
                  </a:cubicBezTo>
                  <a:cubicBezTo>
                    <a:pt x="4920" y="2555"/>
                    <a:pt x="3676" y="559"/>
                    <a:pt x="1678" y="96"/>
                  </a:cubicBezTo>
                  <a:cubicBezTo>
                    <a:pt x="1126" y="-32"/>
                    <a:pt x="552" y="-32"/>
                    <a:pt x="0" y="96"/>
                  </a:cubicBezTo>
                  <a:cubicBezTo>
                    <a:pt x="0" y="96"/>
                    <a:pt x="0" y="96"/>
                    <a:pt x="0" y="4553"/>
                  </a:cubicBezTo>
                  <a:lnTo>
                    <a:pt x="0" y="455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="" xmlns:a16="http://schemas.microsoft.com/office/drawing/2014/main" id="{8F2B2E80-9D0C-4D8C-BA2C-2A961D795832}"/>
                </a:ext>
              </a:extLst>
            </p:cNvPr>
            <p:cNvSpPr/>
            <p:nvPr/>
          </p:nvSpPr>
          <p:spPr>
            <a:xfrm>
              <a:off x="6109928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="" xmlns:a16="http://schemas.microsoft.com/office/drawing/2014/main" id="{DA2D184A-1A8F-C1DC-5B76-D97DC700BAB8}"/>
                </a:ext>
              </a:extLst>
            </p:cNvPr>
            <p:cNvSpPr/>
            <p:nvPr/>
          </p:nvSpPr>
          <p:spPr>
            <a:xfrm>
              <a:off x="6138157" y="18766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="" xmlns:a16="http://schemas.microsoft.com/office/drawing/2014/main" id="{A9C771D2-9734-A6B8-604F-80D5BAEB4354}"/>
                </a:ext>
              </a:extLst>
            </p:cNvPr>
            <p:cNvSpPr/>
            <p:nvPr/>
          </p:nvSpPr>
          <p:spPr>
            <a:xfrm>
              <a:off x="6167128" y="1858127"/>
              <a:ext cx="9753" cy="9753"/>
            </a:xfrm>
            <a:custGeom>
              <a:avLst/>
              <a:gdLst>
                <a:gd name="connsiteX0" fmla="*/ 5200 w 9753"/>
                <a:gd name="connsiteY0" fmla="*/ 9657 h 9753"/>
                <a:gd name="connsiteX1" fmla="*/ 9657 w 9753"/>
                <a:gd name="connsiteY1" fmla="*/ 6878 h 9753"/>
                <a:gd name="connsiteX2" fmla="*/ 9657 w 9753"/>
                <a:gd name="connsiteY2" fmla="*/ 5200 h 9753"/>
                <a:gd name="connsiteX3" fmla="*/ 5200 w 9753"/>
                <a:gd name="connsiteY3" fmla="*/ 0 h 9753"/>
                <a:gd name="connsiteX4" fmla="*/ 0 w 9753"/>
                <a:gd name="connsiteY4" fmla="*/ 5200 h 9753"/>
                <a:gd name="connsiteX5" fmla="*/ 5200 w 9753"/>
                <a:gd name="connsiteY5" fmla="*/ 9657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3" h="9753">
                  <a:moveTo>
                    <a:pt x="5200" y="9657"/>
                  </a:moveTo>
                  <a:cubicBezTo>
                    <a:pt x="7198" y="10120"/>
                    <a:pt x="9194" y="8876"/>
                    <a:pt x="9657" y="6878"/>
                  </a:cubicBezTo>
                  <a:cubicBezTo>
                    <a:pt x="9785" y="6326"/>
                    <a:pt x="9785" y="5752"/>
                    <a:pt x="9657" y="5200"/>
                  </a:cubicBezTo>
                  <a:cubicBezTo>
                    <a:pt x="9657" y="5200"/>
                    <a:pt x="9657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8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="" xmlns:a16="http://schemas.microsoft.com/office/drawing/2014/main" id="{33E07820-0D6F-DD9E-4224-7B368F8C754D}"/>
                </a:ext>
              </a:extLst>
            </p:cNvPr>
            <p:cNvSpPr/>
            <p:nvPr/>
          </p:nvSpPr>
          <p:spPr>
            <a:xfrm>
              <a:off x="6198328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5" y="8914"/>
                    <a:pt x="0" y="6919"/>
                    <a:pt x="0" y="4457"/>
                  </a:cubicBezTo>
                  <a:cubicBezTo>
                    <a:pt x="0" y="1996"/>
                    <a:pt x="1995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="" xmlns:a16="http://schemas.microsoft.com/office/drawing/2014/main" id="{F465B6B6-BE8F-D3B9-0A5A-B11C549B5D71}"/>
                </a:ext>
              </a:extLst>
            </p:cNvPr>
            <p:cNvSpPr/>
            <p:nvPr/>
          </p:nvSpPr>
          <p:spPr>
            <a:xfrm>
              <a:off x="6230271" y="1827670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9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9" y="3714"/>
                  </a:lnTo>
                  <a:cubicBezTo>
                    <a:pt x="7429" y="1663"/>
                    <a:pt x="5766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="" xmlns:a16="http://schemas.microsoft.com/office/drawing/2014/main" id="{9D910CDC-8E96-09F4-99BA-AD5C5E82990D}"/>
                </a:ext>
              </a:extLst>
            </p:cNvPr>
            <p:cNvSpPr/>
            <p:nvPr/>
          </p:nvSpPr>
          <p:spPr>
            <a:xfrm>
              <a:off x="6265928" y="1815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="" xmlns:a16="http://schemas.microsoft.com/office/drawing/2014/main" id="{54ABE67B-A083-8B6A-B943-B2D26CCFA598}"/>
                </a:ext>
              </a:extLst>
            </p:cNvPr>
            <p:cNvSpPr/>
            <p:nvPr/>
          </p:nvSpPr>
          <p:spPr>
            <a:xfrm>
              <a:off x="6300843" y="18053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="" xmlns:a16="http://schemas.microsoft.com/office/drawing/2014/main" id="{D9FBD8E1-D1B8-AC96-46C5-791C8E2CB1A5}"/>
                </a:ext>
              </a:extLst>
            </p:cNvPr>
            <p:cNvSpPr/>
            <p:nvPr/>
          </p:nvSpPr>
          <p:spPr>
            <a:xfrm>
              <a:off x="6330557" y="17949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="" xmlns:a16="http://schemas.microsoft.com/office/drawing/2014/main" id="{5430EE02-0FA3-A546-8E37-2F32DD1D1EA4}"/>
                </a:ext>
              </a:extLst>
            </p:cNvPr>
            <p:cNvSpPr/>
            <p:nvPr/>
          </p:nvSpPr>
          <p:spPr>
            <a:xfrm>
              <a:off x="6363986" y="17868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="" xmlns:a16="http://schemas.microsoft.com/office/drawing/2014/main" id="{3D948B75-B277-7F2A-5033-F9D1B490FC74}"/>
                </a:ext>
              </a:extLst>
            </p:cNvPr>
            <p:cNvSpPr/>
            <p:nvPr/>
          </p:nvSpPr>
          <p:spPr>
            <a:xfrm>
              <a:off x="6398900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="" xmlns:a16="http://schemas.microsoft.com/office/drawing/2014/main" id="{142C024C-56E9-DF62-43DD-7AE0FA3F046E}"/>
                </a:ext>
              </a:extLst>
            </p:cNvPr>
            <p:cNvSpPr/>
            <p:nvPr/>
          </p:nvSpPr>
          <p:spPr>
            <a:xfrm>
              <a:off x="6433071" y="1777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="" xmlns:a16="http://schemas.microsoft.com/office/drawing/2014/main" id="{F8EB85A2-138E-A4DF-3F29-2C6112C56220}"/>
                </a:ext>
              </a:extLst>
            </p:cNvPr>
            <p:cNvSpPr/>
            <p:nvPr/>
          </p:nvSpPr>
          <p:spPr>
            <a:xfrm>
              <a:off x="6467986" y="17726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="" xmlns:a16="http://schemas.microsoft.com/office/drawing/2014/main" id="{01907E4A-00FD-D5C0-9F4F-F87B5CE188CE}"/>
                </a:ext>
              </a:extLst>
            </p:cNvPr>
            <p:cNvSpPr/>
            <p:nvPr/>
          </p:nvSpPr>
          <p:spPr>
            <a:xfrm>
              <a:off x="6502157" y="1771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="" xmlns:a16="http://schemas.microsoft.com/office/drawing/2014/main" id="{B78F6C38-1282-0751-EAE1-4A37D5D7DABC}"/>
                </a:ext>
              </a:extLst>
            </p:cNvPr>
            <p:cNvSpPr/>
            <p:nvPr/>
          </p:nvSpPr>
          <p:spPr>
            <a:xfrm>
              <a:off x="6537071" y="177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="" xmlns:a16="http://schemas.microsoft.com/office/drawing/2014/main" id="{07B514DD-2146-60E8-F150-A00208BE3E4F}"/>
                </a:ext>
              </a:extLst>
            </p:cNvPr>
            <p:cNvSpPr/>
            <p:nvPr/>
          </p:nvSpPr>
          <p:spPr>
            <a:xfrm>
              <a:off x="6571325" y="177344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="" xmlns:a16="http://schemas.microsoft.com/office/drawing/2014/main" id="{2918640E-C230-A896-32B8-7DC411BA7F3B}"/>
                </a:ext>
              </a:extLst>
            </p:cNvPr>
            <p:cNvSpPr/>
            <p:nvPr/>
          </p:nvSpPr>
          <p:spPr>
            <a:xfrm>
              <a:off x="6601700" y="1777898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="" xmlns:a16="http://schemas.microsoft.com/office/drawing/2014/main" id="{932F5ADA-6248-17AB-51C0-39EFD1B9DEE0}"/>
                </a:ext>
              </a:extLst>
            </p:cNvPr>
            <p:cNvSpPr/>
            <p:nvPr/>
          </p:nvSpPr>
          <p:spPr>
            <a:xfrm>
              <a:off x="6640329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="" xmlns:a16="http://schemas.microsoft.com/office/drawing/2014/main" id="{8D9AC017-1E16-A45F-7990-62EAC2D5E9AD}"/>
                </a:ext>
              </a:extLst>
            </p:cNvPr>
            <p:cNvSpPr/>
            <p:nvPr/>
          </p:nvSpPr>
          <p:spPr>
            <a:xfrm>
              <a:off x="6670043" y="1783098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="" xmlns:a16="http://schemas.microsoft.com/office/drawing/2014/main" id="{95621793-22B4-E248-4668-C34EA4B10014}"/>
                </a:ext>
              </a:extLst>
            </p:cNvPr>
            <p:cNvSpPr/>
            <p:nvPr/>
          </p:nvSpPr>
          <p:spPr>
            <a:xfrm>
              <a:off x="6702729" y="17905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="" xmlns:a16="http://schemas.microsoft.com/office/drawing/2014/main" id="{DA31E3C2-0288-1E49-D7F3-0AD9A8AC1096}"/>
                </a:ext>
              </a:extLst>
            </p:cNvPr>
            <p:cNvSpPr/>
            <p:nvPr/>
          </p:nvSpPr>
          <p:spPr>
            <a:xfrm>
              <a:off x="6736157" y="1804547"/>
              <a:ext cx="10453" cy="6966"/>
            </a:xfrm>
            <a:custGeom>
              <a:avLst/>
              <a:gdLst>
                <a:gd name="connsiteX0" fmla="*/ 5200 w 10453"/>
                <a:gd name="connsiteY0" fmla="*/ 6780 h 6966"/>
                <a:gd name="connsiteX1" fmla="*/ 10453 w 10453"/>
                <a:gd name="connsiteY1" fmla="*/ 1633 h 6966"/>
                <a:gd name="connsiteX2" fmla="*/ 10400 w 10453"/>
                <a:gd name="connsiteY2" fmla="*/ 837 h 6966"/>
                <a:gd name="connsiteX3" fmla="*/ 5200 w 10453"/>
                <a:gd name="connsiteY3" fmla="*/ 837 h 6966"/>
                <a:gd name="connsiteX4" fmla="*/ 0 w 10453"/>
                <a:gd name="connsiteY4" fmla="*/ 5294 h 6966"/>
                <a:gd name="connsiteX5" fmla="*/ 5200 w 10453"/>
                <a:gd name="connsiteY5" fmla="*/ 6780 h 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3" h="6966">
                  <a:moveTo>
                    <a:pt x="5200" y="6780"/>
                  </a:moveTo>
                  <a:cubicBezTo>
                    <a:pt x="8072" y="6809"/>
                    <a:pt x="10424" y="4505"/>
                    <a:pt x="10453" y="1633"/>
                  </a:cubicBezTo>
                  <a:cubicBezTo>
                    <a:pt x="10456" y="1367"/>
                    <a:pt x="10438" y="1101"/>
                    <a:pt x="10400" y="837"/>
                  </a:cubicBezTo>
                  <a:cubicBezTo>
                    <a:pt x="8846" y="-279"/>
                    <a:pt x="6754" y="-279"/>
                    <a:pt x="5200" y="837"/>
                  </a:cubicBezTo>
                  <a:cubicBezTo>
                    <a:pt x="2595" y="810"/>
                    <a:pt x="372" y="2715"/>
                    <a:pt x="0" y="5294"/>
                  </a:cubicBezTo>
                  <a:cubicBezTo>
                    <a:pt x="1319" y="6723"/>
                    <a:pt x="3325" y="7296"/>
                    <a:pt x="5200" y="678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="" xmlns:a16="http://schemas.microsoft.com/office/drawing/2014/main" id="{F5EB14EB-D81E-6CB5-3875-B3C46D6D45F4}"/>
                </a:ext>
              </a:extLst>
            </p:cNvPr>
            <p:cNvSpPr/>
            <p:nvPr/>
          </p:nvSpPr>
          <p:spPr>
            <a:xfrm>
              <a:off x="6769586" y="1814298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="" xmlns:a16="http://schemas.microsoft.com/office/drawing/2014/main" id="{E0D8139B-EAAB-71ED-69DE-F44A2957A9EC}"/>
                </a:ext>
              </a:extLst>
            </p:cNvPr>
            <p:cNvSpPr/>
            <p:nvPr/>
          </p:nvSpPr>
          <p:spPr>
            <a:xfrm>
              <a:off x="6801529" y="18276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="" xmlns:a16="http://schemas.microsoft.com/office/drawing/2014/main" id="{9E90AC4F-5B09-2123-B73A-4504C35819D0}"/>
                </a:ext>
              </a:extLst>
            </p:cNvPr>
            <p:cNvSpPr/>
            <p:nvPr/>
          </p:nvSpPr>
          <p:spPr>
            <a:xfrm>
              <a:off x="6831986" y="1842527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="" xmlns:a16="http://schemas.microsoft.com/office/drawing/2014/main" id="{DBE0D5E0-EAC1-D50B-1A50-AC1874B13CD1}"/>
                </a:ext>
              </a:extLst>
            </p:cNvPr>
            <p:cNvSpPr/>
            <p:nvPr/>
          </p:nvSpPr>
          <p:spPr>
            <a:xfrm>
              <a:off x="6861700" y="1858127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="" xmlns:a16="http://schemas.microsoft.com/office/drawing/2014/main" id="{FD425313-89F7-22D3-A2FF-1F7B8F18B444}"/>
                </a:ext>
              </a:extLst>
            </p:cNvPr>
            <p:cNvSpPr/>
            <p:nvPr/>
          </p:nvSpPr>
          <p:spPr>
            <a:xfrm>
              <a:off x="6893912" y="1877813"/>
              <a:ext cx="10400" cy="10400"/>
            </a:xfrm>
            <a:custGeom>
              <a:avLst/>
              <a:gdLst>
                <a:gd name="connsiteX0" fmla="*/ 1217 w 10400"/>
                <a:gd name="connsiteY0" fmla="*/ 8543 h 10400"/>
                <a:gd name="connsiteX1" fmla="*/ 8543 w 10400"/>
                <a:gd name="connsiteY1" fmla="*/ 9183 h 10400"/>
                <a:gd name="connsiteX2" fmla="*/ 9183 w 10400"/>
                <a:gd name="connsiteY2" fmla="*/ 1857 h 10400"/>
                <a:gd name="connsiteX3" fmla="*/ 1857 w 10400"/>
                <a:gd name="connsiteY3" fmla="*/ 1217 h 10400"/>
                <a:gd name="connsiteX4" fmla="*/ 1217 w 10400"/>
                <a:gd name="connsiteY4" fmla="*/ 1857 h 10400"/>
                <a:gd name="connsiteX5" fmla="*/ 1217 w 10400"/>
                <a:gd name="connsiteY5" fmla="*/ 8543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0" h="10400">
                  <a:moveTo>
                    <a:pt x="1217" y="8543"/>
                  </a:moveTo>
                  <a:cubicBezTo>
                    <a:pt x="3063" y="10743"/>
                    <a:pt x="6343" y="11029"/>
                    <a:pt x="8543" y="9183"/>
                  </a:cubicBezTo>
                  <a:cubicBezTo>
                    <a:pt x="10743" y="7337"/>
                    <a:pt x="11029" y="4057"/>
                    <a:pt x="9183" y="1857"/>
                  </a:cubicBezTo>
                  <a:cubicBezTo>
                    <a:pt x="7337" y="-343"/>
                    <a:pt x="4057" y="-629"/>
                    <a:pt x="1857" y="1217"/>
                  </a:cubicBezTo>
                  <a:cubicBezTo>
                    <a:pt x="1625" y="1411"/>
                    <a:pt x="1411" y="1626"/>
                    <a:pt x="1217" y="1857"/>
                  </a:cubicBezTo>
                  <a:cubicBezTo>
                    <a:pt x="-406" y="3791"/>
                    <a:pt x="-406" y="6610"/>
                    <a:pt x="1217" y="8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="" xmlns:a16="http://schemas.microsoft.com/office/drawing/2014/main" id="{227E067C-02C7-9CB7-6713-325EBC0AE4D9}"/>
                </a:ext>
              </a:extLst>
            </p:cNvPr>
            <p:cNvSpPr/>
            <p:nvPr/>
          </p:nvSpPr>
          <p:spPr>
            <a:xfrm>
              <a:off x="6921129" y="18960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="" xmlns:a16="http://schemas.microsoft.com/office/drawing/2014/main" id="{BE8C7CFE-45E9-DBA9-84C1-DC92E40FCDF7}"/>
                </a:ext>
              </a:extLst>
            </p:cNvPr>
            <p:cNvSpPr/>
            <p:nvPr/>
          </p:nvSpPr>
          <p:spPr>
            <a:xfrm>
              <a:off x="6948615" y="1916813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41" y="2595"/>
                    <a:pt x="7036" y="372"/>
                    <a:pt x="4457" y="0"/>
                  </a:cubicBezTo>
                  <a:cubicBezTo>
                    <a:pt x="4457" y="0"/>
                    <a:pt x="0" y="0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="" xmlns:a16="http://schemas.microsoft.com/office/drawing/2014/main" id="{80CA8573-CC5C-33F1-A35C-EE5F21CC9EFE}"/>
                </a:ext>
              </a:extLst>
            </p:cNvPr>
            <p:cNvSpPr/>
            <p:nvPr/>
          </p:nvSpPr>
          <p:spPr>
            <a:xfrm>
              <a:off x="6975261" y="1943459"/>
              <a:ext cx="8267" cy="4553"/>
            </a:xfrm>
            <a:custGeom>
              <a:avLst/>
              <a:gdLst>
                <a:gd name="connsiteX0" fmla="*/ 4553 w 8267"/>
                <a:gd name="connsiteY0" fmla="*/ 4554 h 4553"/>
                <a:gd name="connsiteX1" fmla="*/ 8267 w 8267"/>
                <a:gd name="connsiteY1" fmla="*/ 4554 h 4553"/>
                <a:gd name="connsiteX2" fmla="*/ 4553 w 8267"/>
                <a:gd name="connsiteY2" fmla="*/ 97 h 4553"/>
                <a:gd name="connsiteX3" fmla="*/ 96 w 8267"/>
                <a:gd name="connsiteY3" fmla="*/ 2876 h 4553"/>
                <a:gd name="connsiteX4" fmla="*/ 96 w 8267"/>
                <a:gd name="connsiteY4" fmla="*/ 4554 h 4553"/>
                <a:gd name="connsiteX5" fmla="*/ 4553 w 8267"/>
                <a:gd name="connsiteY5" fmla="*/ 4554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7" h="4553">
                  <a:moveTo>
                    <a:pt x="4553" y="4554"/>
                  </a:moveTo>
                  <a:lnTo>
                    <a:pt x="8267" y="4554"/>
                  </a:lnTo>
                  <a:cubicBezTo>
                    <a:pt x="8267" y="4554"/>
                    <a:pt x="8267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4554"/>
                    <a:pt x="1582" y="4554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="" xmlns:a16="http://schemas.microsoft.com/office/drawing/2014/main" id="{3ED72A41-4A64-CF8F-EAF5-1FAB4258878E}"/>
                </a:ext>
              </a:extLst>
            </p:cNvPr>
            <p:cNvSpPr/>
            <p:nvPr/>
          </p:nvSpPr>
          <p:spPr>
            <a:xfrm>
              <a:off x="7001358" y="1963613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="" xmlns:a16="http://schemas.microsoft.com/office/drawing/2014/main" id="{B1621808-D593-3257-83BB-1E7A2DA0EABE}"/>
                </a:ext>
              </a:extLst>
            </p:cNvPr>
            <p:cNvSpPr/>
            <p:nvPr/>
          </p:nvSpPr>
          <p:spPr>
            <a:xfrm>
              <a:off x="7025128" y="1988127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="" xmlns:a16="http://schemas.microsoft.com/office/drawing/2014/main" id="{AC54060D-EA26-6BFF-5094-3931BC213EC3}"/>
                </a:ext>
              </a:extLst>
            </p:cNvPr>
            <p:cNvSpPr/>
            <p:nvPr/>
          </p:nvSpPr>
          <p:spPr>
            <a:xfrm>
              <a:off x="7046672" y="2012641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="" xmlns:a16="http://schemas.microsoft.com/office/drawing/2014/main" id="{60DF6EAA-4BE0-17DD-F86D-85187B3BAB54}"/>
                </a:ext>
              </a:extLst>
            </p:cNvPr>
            <p:cNvSpPr/>
            <p:nvPr/>
          </p:nvSpPr>
          <p:spPr>
            <a:xfrm>
              <a:off x="7067472" y="2039384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="" xmlns:a16="http://schemas.microsoft.com/office/drawing/2014/main" id="{B2C3D459-E915-4A0F-CB8B-2734C426389C}"/>
                </a:ext>
              </a:extLst>
            </p:cNvPr>
            <p:cNvSpPr/>
            <p:nvPr/>
          </p:nvSpPr>
          <p:spPr>
            <a:xfrm>
              <a:off x="7086786" y="2066127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="" xmlns:a16="http://schemas.microsoft.com/office/drawing/2014/main" id="{FB872CFF-7876-5480-5D42-1FD90B91EA1D}"/>
                </a:ext>
              </a:extLst>
            </p:cNvPr>
            <p:cNvSpPr/>
            <p:nvPr/>
          </p:nvSpPr>
          <p:spPr>
            <a:xfrm>
              <a:off x="7103872" y="2094321"/>
              <a:ext cx="17828" cy="17120"/>
            </a:xfrm>
            <a:custGeom>
              <a:avLst/>
              <a:gdLst>
                <a:gd name="connsiteX0" fmla="*/ 8914 w 17828"/>
                <a:gd name="connsiteY0" fmla="*/ 17120 h 17120"/>
                <a:gd name="connsiteX1" fmla="*/ 17829 w 17828"/>
                <a:gd name="connsiteY1" fmla="*/ 8206 h 17120"/>
                <a:gd name="connsiteX2" fmla="*/ 8914 w 17828"/>
                <a:gd name="connsiteY2" fmla="*/ 34 h 17120"/>
                <a:gd name="connsiteX3" fmla="*/ 34 w 17828"/>
                <a:gd name="connsiteY3" fmla="*/ 7429 h 17120"/>
                <a:gd name="connsiteX4" fmla="*/ 0 w 17828"/>
                <a:gd name="connsiteY4" fmla="*/ 8206 h 17120"/>
                <a:gd name="connsiteX5" fmla="*/ 8914 w 17828"/>
                <a:gd name="connsiteY5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120"/>
                  </a:moveTo>
                  <a:cubicBezTo>
                    <a:pt x="13838" y="17120"/>
                    <a:pt x="17829" y="13129"/>
                    <a:pt x="17829" y="8206"/>
                  </a:cubicBezTo>
                  <a:cubicBezTo>
                    <a:pt x="17441" y="3575"/>
                    <a:pt x="13562" y="18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="" xmlns:a16="http://schemas.microsoft.com/office/drawing/2014/main" id="{D0AAE35A-425B-AB74-3AD1-8577A2E38396}"/>
                </a:ext>
              </a:extLst>
            </p:cNvPr>
            <p:cNvSpPr/>
            <p:nvPr/>
          </p:nvSpPr>
          <p:spPr>
            <a:xfrm>
              <a:off x="7119472" y="2122584"/>
              <a:ext cx="20799" cy="20086"/>
            </a:xfrm>
            <a:custGeom>
              <a:avLst/>
              <a:gdLst>
                <a:gd name="connsiteX0" fmla="*/ 10400 w 20799"/>
                <a:gd name="connsiteY0" fmla="*/ 20057 h 20086"/>
                <a:gd name="connsiteX1" fmla="*/ 20771 w 20799"/>
                <a:gd name="connsiteY1" fmla="*/ 11172 h 20086"/>
                <a:gd name="connsiteX2" fmla="*/ 20800 w 20799"/>
                <a:gd name="connsiteY2" fmla="*/ 10400 h 20086"/>
                <a:gd name="connsiteX3" fmla="*/ 10400 w 20799"/>
                <a:gd name="connsiteY3" fmla="*/ 0 h 20086"/>
                <a:gd name="connsiteX4" fmla="*/ 0 w 20799"/>
                <a:gd name="connsiteY4" fmla="*/ 10400 h 20086"/>
                <a:gd name="connsiteX5" fmla="*/ 10400 w 20799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="" xmlns:a16="http://schemas.microsoft.com/office/drawing/2014/main" id="{15879565-60EA-C61F-DA68-63D982D842D1}"/>
                </a:ext>
              </a:extLst>
            </p:cNvPr>
            <p:cNvSpPr/>
            <p:nvPr/>
          </p:nvSpPr>
          <p:spPr>
            <a:xfrm>
              <a:off x="7133586" y="2151556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="" xmlns:a16="http://schemas.microsoft.com/office/drawing/2014/main" id="{67DE7AF8-D471-3CAB-A4EC-BBC213E74192}"/>
                </a:ext>
              </a:extLst>
            </p:cNvPr>
            <p:cNvSpPr/>
            <p:nvPr/>
          </p:nvSpPr>
          <p:spPr>
            <a:xfrm>
              <a:off x="7149186" y="2184242"/>
              <a:ext cx="21542" cy="21542"/>
            </a:xfrm>
            <a:custGeom>
              <a:avLst/>
              <a:gdLst>
                <a:gd name="connsiteX0" fmla="*/ 11143 w 21542"/>
                <a:gd name="connsiteY0" fmla="*/ 21543 h 21542"/>
                <a:gd name="connsiteX1" fmla="*/ 21543 w 21542"/>
                <a:gd name="connsiteY1" fmla="*/ 11143 h 21542"/>
                <a:gd name="connsiteX2" fmla="*/ 11143 w 21542"/>
                <a:gd name="connsiteY2" fmla="*/ 0 h 21542"/>
                <a:gd name="connsiteX3" fmla="*/ 0 w 21542"/>
                <a:gd name="connsiteY3" fmla="*/ 11143 h 21542"/>
                <a:gd name="connsiteX4" fmla="*/ 11143 w 21542"/>
                <a:gd name="connsiteY4" fmla="*/ 21543 h 2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42" h="21542">
                  <a:moveTo>
                    <a:pt x="11143" y="21543"/>
                  </a:moveTo>
                  <a:cubicBezTo>
                    <a:pt x="16887" y="21543"/>
                    <a:pt x="21543" y="16887"/>
                    <a:pt x="21543" y="11143"/>
                  </a:cubicBezTo>
                  <a:cubicBezTo>
                    <a:pt x="21556" y="5268"/>
                    <a:pt x="17005" y="392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392" y="17005"/>
                    <a:pt x="5268" y="21556"/>
                    <a:pt x="11143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="" xmlns:a16="http://schemas.microsoft.com/office/drawing/2014/main" id="{83BEDD86-9115-806A-2467-2F93D9F0E112}"/>
                </a:ext>
              </a:extLst>
            </p:cNvPr>
            <p:cNvSpPr/>
            <p:nvPr/>
          </p:nvSpPr>
          <p:spPr>
            <a:xfrm>
              <a:off x="7162558" y="2216927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="" xmlns:a16="http://schemas.microsoft.com/office/drawing/2014/main" id="{57DAC957-92D3-4327-CD88-BA3F423B5346}"/>
                </a:ext>
              </a:extLst>
            </p:cNvPr>
            <p:cNvSpPr/>
            <p:nvPr/>
          </p:nvSpPr>
          <p:spPr>
            <a:xfrm>
              <a:off x="7173700" y="22496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438" y="4813"/>
                    <a:pt x="15987" y="362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="" xmlns:a16="http://schemas.microsoft.com/office/drawing/2014/main" id="{8F2C625C-71CB-6EA7-BC50-70569479B925}"/>
                </a:ext>
              </a:extLst>
            </p:cNvPr>
            <p:cNvSpPr/>
            <p:nvPr/>
          </p:nvSpPr>
          <p:spPr>
            <a:xfrm>
              <a:off x="7184100" y="2285270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="" xmlns:a16="http://schemas.microsoft.com/office/drawing/2014/main" id="{17046D92-22FF-33DF-9550-63F5AA497440}"/>
                </a:ext>
              </a:extLst>
            </p:cNvPr>
            <p:cNvSpPr/>
            <p:nvPr/>
          </p:nvSpPr>
          <p:spPr>
            <a:xfrm>
              <a:off x="7194501" y="2320927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="" xmlns:a16="http://schemas.microsoft.com/office/drawing/2014/main" id="{82EA90EB-1ABB-49C4-4B1C-42503CBF7FFB}"/>
                </a:ext>
              </a:extLst>
            </p:cNvPr>
            <p:cNvSpPr/>
            <p:nvPr/>
          </p:nvSpPr>
          <p:spPr>
            <a:xfrm>
              <a:off x="7201123" y="2355778"/>
              <a:ext cx="11259" cy="11259"/>
            </a:xfrm>
            <a:custGeom>
              <a:avLst/>
              <a:gdLst>
                <a:gd name="connsiteX0" fmla="*/ 6006 w 11259"/>
                <a:gd name="connsiteY0" fmla="*/ 11206 h 11259"/>
                <a:gd name="connsiteX1" fmla="*/ 11206 w 11259"/>
                <a:gd name="connsiteY1" fmla="*/ 6006 h 11259"/>
                <a:gd name="connsiteX2" fmla="*/ 6802 w 11259"/>
                <a:gd name="connsiteY2" fmla="*/ 117 h 11259"/>
                <a:gd name="connsiteX3" fmla="*/ 6006 w 11259"/>
                <a:gd name="connsiteY3" fmla="*/ 64 h 11259"/>
                <a:gd name="connsiteX4" fmla="*/ 63 w 11259"/>
                <a:gd name="connsiteY4" fmla="*/ 4395 h 11259"/>
                <a:gd name="connsiteX5" fmla="*/ 63 w 11259"/>
                <a:gd name="connsiteY5" fmla="*/ 6006 h 11259"/>
                <a:gd name="connsiteX6" fmla="*/ 5209 w 11259"/>
                <a:gd name="connsiteY6" fmla="*/ 11260 h 11259"/>
                <a:gd name="connsiteX7" fmla="*/ 6006 w 11259"/>
                <a:gd name="connsiteY7" fmla="*/ 1120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6006" y="11206"/>
                  </a:moveTo>
                  <a:cubicBezTo>
                    <a:pt x="8878" y="11206"/>
                    <a:pt x="11206" y="8878"/>
                    <a:pt x="11206" y="6006"/>
                  </a:cubicBezTo>
                  <a:cubicBezTo>
                    <a:pt x="11616" y="3164"/>
                    <a:pt x="9645" y="527"/>
                    <a:pt x="6802" y="117"/>
                  </a:cubicBezTo>
                  <a:cubicBezTo>
                    <a:pt x="6539" y="79"/>
                    <a:pt x="6272" y="61"/>
                    <a:pt x="6006" y="64"/>
                  </a:cubicBezTo>
                  <a:cubicBezTo>
                    <a:pt x="3168" y="-381"/>
                    <a:pt x="508" y="1558"/>
                    <a:pt x="63" y="4395"/>
                  </a:cubicBezTo>
                  <a:cubicBezTo>
                    <a:pt x="-21" y="4929"/>
                    <a:pt x="-21" y="5473"/>
                    <a:pt x="63" y="6006"/>
                  </a:cubicBezTo>
                  <a:cubicBezTo>
                    <a:pt x="33" y="8878"/>
                    <a:pt x="2337" y="11230"/>
                    <a:pt x="5209" y="11260"/>
                  </a:cubicBezTo>
                  <a:cubicBezTo>
                    <a:pt x="5476" y="11262"/>
                    <a:pt x="5742" y="11244"/>
                    <a:pt x="6006" y="1120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="" xmlns:a16="http://schemas.microsoft.com/office/drawing/2014/main" id="{AEC77A12-279F-E72A-08A4-9F96C0C0ADA1}"/>
                </a:ext>
              </a:extLst>
            </p:cNvPr>
            <p:cNvSpPr/>
            <p:nvPr/>
          </p:nvSpPr>
          <p:spPr>
            <a:xfrm>
              <a:off x="7205643" y="23885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="" xmlns:a16="http://schemas.microsoft.com/office/drawing/2014/main" id="{B745D65D-8AFF-15FA-0B12-2E47E86C0CDD}"/>
                </a:ext>
              </a:extLst>
            </p:cNvPr>
            <p:cNvSpPr/>
            <p:nvPr/>
          </p:nvSpPr>
          <p:spPr>
            <a:xfrm>
              <a:off x="7208615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="" xmlns:a16="http://schemas.microsoft.com/office/drawing/2014/main" id="{1760AB00-C0CA-36BF-1105-717FEDF54B28}"/>
                </a:ext>
              </a:extLst>
            </p:cNvPr>
            <p:cNvSpPr/>
            <p:nvPr/>
          </p:nvSpPr>
          <p:spPr>
            <a:xfrm>
              <a:off x="7247243" y="246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="" xmlns:a16="http://schemas.microsoft.com/office/drawing/2014/main" id="{76D7AC94-5BC5-3278-0280-46AB44416B2C}"/>
                </a:ext>
              </a:extLst>
            </p:cNvPr>
            <p:cNvSpPr/>
            <p:nvPr/>
          </p:nvSpPr>
          <p:spPr>
            <a:xfrm>
              <a:off x="7246500" y="2494013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="" xmlns:a16="http://schemas.microsoft.com/office/drawing/2014/main" id="{DD643E5C-CF94-1C38-B57E-9209C943486E}"/>
                </a:ext>
              </a:extLst>
            </p:cNvPr>
            <p:cNvSpPr/>
            <p:nvPr/>
          </p:nvSpPr>
          <p:spPr>
            <a:xfrm>
              <a:off x="7244272" y="25289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200 h 11143"/>
                <a:gd name="connsiteX2" fmla="*/ 5943 w 11143"/>
                <a:gd name="connsiteY2" fmla="*/ 0 h 11143"/>
                <a:gd name="connsiteX3" fmla="*/ 0 w 11143"/>
                <a:gd name="connsiteY3" fmla="*/ 5200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932" y="10767"/>
                    <a:pt x="11166" y="8213"/>
                    <a:pt x="11143" y="5200"/>
                  </a:cubicBezTo>
                  <a:cubicBezTo>
                    <a:pt x="11143" y="2328"/>
                    <a:pt x="8815" y="0"/>
                    <a:pt x="5943" y="0"/>
                  </a:cubicBezTo>
                  <a:cubicBezTo>
                    <a:pt x="2930" y="-23"/>
                    <a:pt x="376" y="2211"/>
                    <a:pt x="0" y="5200"/>
                  </a:cubicBezTo>
                  <a:cubicBezTo>
                    <a:pt x="333" y="8334"/>
                    <a:pt x="2809" y="10810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="" xmlns:a16="http://schemas.microsoft.com/office/drawing/2014/main" id="{33B528D0-9F8C-6A15-CBFC-000BC222D2D1}"/>
                </a:ext>
              </a:extLst>
            </p:cNvPr>
            <p:cNvSpPr/>
            <p:nvPr/>
          </p:nvSpPr>
          <p:spPr>
            <a:xfrm>
              <a:off x="7241300" y="2563842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="" xmlns:a16="http://schemas.microsoft.com/office/drawing/2014/main" id="{EF9556BD-4EE5-2A37-1F6B-E0D0E3C1F1B4}"/>
                </a:ext>
              </a:extLst>
            </p:cNvPr>
            <p:cNvSpPr/>
            <p:nvPr/>
          </p:nvSpPr>
          <p:spPr>
            <a:xfrm>
              <a:off x="7235357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="" xmlns:a16="http://schemas.microsoft.com/office/drawing/2014/main" id="{DE72884F-A538-3712-C932-5BBD9CC0ABA2}"/>
                </a:ext>
              </a:extLst>
            </p:cNvPr>
            <p:cNvSpPr/>
            <p:nvPr/>
          </p:nvSpPr>
          <p:spPr>
            <a:xfrm>
              <a:off x="7228672" y="2632185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="" xmlns:a16="http://schemas.microsoft.com/office/drawing/2014/main" id="{91659737-CAB1-5957-B715-6163B698C61B}"/>
                </a:ext>
              </a:extLst>
            </p:cNvPr>
            <p:cNvSpPr/>
            <p:nvPr/>
          </p:nvSpPr>
          <p:spPr>
            <a:xfrm>
              <a:off x="7219758" y="26656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="" xmlns:a16="http://schemas.microsoft.com/office/drawing/2014/main" id="{EE55BB74-13F4-6E27-CBF5-FE9A41B21210}"/>
                </a:ext>
              </a:extLst>
            </p:cNvPr>
            <p:cNvSpPr/>
            <p:nvPr/>
          </p:nvSpPr>
          <p:spPr>
            <a:xfrm>
              <a:off x="7209358" y="2699042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="" xmlns:a16="http://schemas.microsoft.com/office/drawing/2014/main" id="{894E6FD7-A7CA-3A6F-F80C-709266BCC862}"/>
                </a:ext>
              </a:extLst>
            </p:cNvPr>
            <p:cNvSpPr/>
            <p:nvPr/>
          </p:nvSpPr>
          <p:spPr>
            <a:xfrm>
              <a:off x="7195986" y="27302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="" xmlns:a16="http://schemas.microsoft.com/office/drawing/2014/main" id="{88AFB0E3-0964-CFDB-5A31-1509FC18FAB0}"/>
                </a:ext>
              </a:extLst>
            </p:cNvPr>
            <p:cNvSpPr/>
            <p:nvPr/>
          </p:nvSpPr>
          <p:spPr>
            <a:xfrm>
              <a:off x="7184101" y="2763671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8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="" xmlns:a16="http://schemas.microsoft.com/office/drawing/2014/main" id="{99DEC1C8-4E52-42C5-7BEA-721908C9E0A0}"/>
                </a:ext>
              </a:extLst>
            </p:cNvPr>
            <p:cNvSpPr/>
            <p:nvPr/>
          </p:nvSpPr>
          <p:spPr>
            <a:xfrm>
              <a:off x="7168500" y="2794870"/>
              <a:ext cx="8171" cy="8171"/>
            </a:xfrm>
            <a:custGeom>
              <a:avLst/>
              <a:gdLst>
                <a:gd name="connsiteX0" fmla="*/ 4457 w 8171"/>
                <a:gd name="connsiteY0" fmla="*/ 8172 h 8171"/>
                <a:gd name="connsiteX1" fmla="*/ 8171 w 8171"/>
                <a:gd name="connsiteY1" fmla="*/ 3715 h 8171"/>
                <a:gd name="connsiteX2" fmla="*/ 4457 w 8171"/>
                <a:gd name="connsiteY2" fmla="*/ 0 h 8171"/>
                <a:gd name="connsiteX3" fmla="*/ 0 w 8171"/>
                <a:gd name="connsiteY3" fmla="*/ 3715 h 8171"/>
                <a:gd name="connsiteX4" fmla="*/ 4457 w 8171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2"/>
                  </a:moveTo>
                  <a:cubicBezTo>
                    <a:pt x="6625" y="7806"/>
                    <a:pt x="8202" y="5913"/>
                    <a:pt x="8171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="" xmlns:a16="http://schemas.microsoft.com/office/drawing/2014/main" id="{C822FE82-F1AF-50FE-1F25-278C731B0642}"/>
                </a:ext>
              </a:extLst>
            </p:cNvPr>
            <p:cNvSpPr/>
            <p:nvPr/>
          </p:nvSpPr>
          <p:spPr>
            <a:xfrm>
              <a:off x="7156615" y="28320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="" xmlns:a16="http://schemas.microsoft.com/office/drawing/2014/main" id="{1C80AAF7-6622-F7C6-49DD-56605261CAA7}"/>
                </a:ext>
              </a:extLst>
            </p:cNvPr>
            <p:cNvSpPr/>
            <p:nvPr/>
          </p:nvSpPr>
          <p:spPr>
            <a:xfrm>
              <a:off x="7138043" y="2858756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="" xmlns:a16="http://schemas.microsoft.com/office/drawing/2014/main" id="{31DBCD25-5743-58A8-4707-739C7D12AE07}"/>
                </a:ext>
              </a:extLst>
            </p:cNvPr>
            <p:cNvSpPr/>
            <p:nvPr/>
          </p:nvSpPr>
          <p:spPr>
            <a:xfrm>
              <a:off x="7076386" y="29419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="" xmlns:a16="http://schemas.microsoft.com/office/drawing/2014/main" id="{FFE8852F-07B8-6272-35C0-59988C7BC750}"/>
                </a:ext>
              </a:extLst>
            </p:cNvPr>
            <p:cNvSpPr/>
            <p:nvPr/>
          </p:nvSpPr>
          <p:spPr>
            <a:xfrm>
              <a:off x="7052615" y="29672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2"/>
                    <a:pt x="332" y="0"/>
                    <a:pt x="743" y="0"/>
                  </a:cubicBezTo>
                  <a:cubicBezTo>
                    <a:pt x="1153" y="0"/>
                    <a:pt x="1486" y="332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="" xmlns:a16="http://schemas.microsoft.com/office/drawing/2014/main" id="{0FF73BE1-B211-CDC1-ECAA-A60AE3338161}"/>
                </a:ext>
              </a:extLst>
            </p:cNvPr>
            <p:cNvSpPr/>
            <p:nvPr/>
          </p:nvSpPr>
          <p:spPr>
            <a:xfrm>
              <a:off x="7028513" y="299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="" xmlns:a16="http://schemas.microsoft.com/office/drawing/2014/main" id="{EFA3BA59-05AE-26C4-7109-C4FE6233A24B}"/>
                </a:ext>
              </a:extLst>
            </p:cNvPr>
            <p:cNvSpPr/>
            <p:nvPr/>
          </p:nvSpPr>
          <p:spPr>
            <a:xfrm>
              <a:off x="7003586" y="301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="" xmlns:a16="http://schemas.microsoft.com/office/drawing/2014/main" id="{831D2FE4-F459-A49C-FE25-68C8852ADCB8}"/>
                </a:ext>
              </a:extLst>
            </p:cNvPr>
            <p:cNvSpPr/>
            <p:nvPr/>
          </p:nvSpPr>
          <p:spPr>
            <a:xfrm>
              <a:off x="6920386" y="30786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="" xmlns:a16="http://schemas.microsoft.com/office/drawing/2014/main" id="{D026B522-9009-295F-014A-15D48A80D66D}"/>
                </a:ext>
              </a:extLst>
            </p:cNvPr>
            <p:cNvSpPr/>
            <p:nvPr/>
          </p:nvSpPr>
          <p:spPr>
            <a:xfrm>
              <a:off x="6895129" y="3097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="" xmlns:a16="http://schemas.microsoft.com/office/drawing/2014/main" id="{401530B1-1C91-67FF-6485-3862847EFBC5}"/>
                </a:ext>
              </a:extLst>
            </p:cNvPr>
            <p:cNvSpPr/>
            <p:nvPr/>
          </p:nvSpPr>
          <p:spPr>
            <a:xfrm>
              <a:off x="6860957" y="3114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="" xmlns:a16="http://schemas.microsoft.com/office/drawing/2014/main" id="{BA81969B-03F8-A3ED-27D2-DE4C473E1242}"/>
                </a:ext>
              </a:extLst>
            </p:cNvPr>
            <p:cNvSpPr/>
            <p:nvPr/>
          </p:nvSpPr>
          <p:spPr>
            <a:xfrm>
              <a:off x="6830500" y="3130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="" xmlns:a16="http://schemas.microsoft.com/office/drawing/2014/main" id="{6A29D88B-F47B-4692-E244-EF059D42B71D}"/>
                </a:ext>
              </a:extLst>
            </p:cNvPr>
            <p:cNvSpPr/>
            <p:nvPr/>
          </p:nvSpPr>
          <p:spPr>
            <a:xfrm>
              <a:off x="6794100" y="3142527"/>
              <a:ext cx="8171" cy="5321"/>
            </a:xfrm>
            <a:custGeom>
              <a:avLst/>
              <a:gdLst>
                <a:gd name="connsiteX0" fmla="*/ 4457 w 8171"/>
                <a:gd name="connsiteY0" fmla="*/ 5200 h 5321"/>
                <a:gd name="connsiteX1" fmla="*/ 8171 w 8171"/>
                <a:gd name="connsiteY1" fmla="*/ 743 h 5321"/>
                <a:gd name="connsiteX2" fmla="*/ 4457 w 8171"/>
                <a:gd name="connsiteY2" fmla="*/ 0 h 5321"/>
                <a:gd name="connsiteX3" fmla="*/ 0 w 8171"/>
                <a:gd name="connsiteY3" fmla="*/ 3715 h 5321"/>
                <a:gd name="connsiteX4" fmla="*/ 4457 w 8171"/>
                <a:gd name="connsiteY4" fmla="*/ 5200 h 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321">
                  <a:moveTo>
                    <a:pt x="4457" y="5200"/>
                  </a:moveTo>
                  <a:cubicBezTo>
                    <a:pt x="6625" y="4834"/>
                    <a:pt x="8202" y="2942"/>
                    <a:pt x="8171" y="743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1083" y="5016"/>
                    <a:pt x="2810" y="5592"/>
                    <a:pt x="4457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="" xmlns:a16="http://schemas.microsoft.com/office/drawing/2014/main" id="{E1513FF6-5A65-A564-BF80-DCF42407035A}"/>
                </a:ext>
              </a:extLst>
            </p:cNvPr>
            <p:cNvSpPr/>
            <p:nvPr/>
          </p:nvSpPr>
          <p:spPr>
            <a:xfrm>
              <a:off x="6761414" y="3151442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2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="" xmlns:a16="http://schemas.microsoft.com/office/drawing/2014/main" id="{F4AAD1FB-C9D1-328C-C30E-C4D20108EC6A}"/>
                </a:ext>
              </a:extLst>
            </p:cNvPr>
            <p:cNvSpPr/>
            <p:nvPr/>
          </p:nvSpPr>
          <p:spPr>
            <a:xfrm>
              <a:off x="6727986" y="3161842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="" xmlns:a16="http://schemas.microsoft.com/office/drawing/2014/main" id="{91927763-B0C3-C553-8CF0-6133BD9A4474}"/>
                </a:ext>
              </a:extLst>
            </p:cNvPr>
            <p:cNvSpPr/>
            <p:nvPr/>
          </p:nvSpPr>
          <p:spPr>
            <a:xfrm>
              <a:off x="6695300" y="3171499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="" xmlns:a16="http://schemas.microsoft.com/office/drawing/2014/main" id="{58625302-813F-92B2-4277-46841F58AFBB}"/>
                </a:ext>
              </a:extLst>
            </p:cNvPr>
            <p:cNvSpPr/>
            <p:nvPr/>
          </p:nvSpPr>
          <p:spPr>
            <a:xfrm>
              <a:off x="6661809" y="3178928"/>
              <a:ext cx="8914" cy="8914"/>
            </a:xfrm>
            <a:custGeom>
              <a:avLst/>
              <a:gdLst>
                <a:gd name="connsiteX0" fmla="*/ 4519 w 8914"/>
                <a:gd name="connsiteY0" fmla="*/ 8914 h 8914"/>
                <a:gd name="connsiteX1" fmla="*/ 8914 w 8914"/>
                <a:gd name="connsiteY1" fmla="*/ 4395 h 8914"/>
                <a:gd name="connsiteX2" fmla="*/ 4395 w 8914"/>
                <a:gd name="connsiteY2" fmla="*/ 0 h 8914"/>
                <a:gd name="connsiteX3" fmla="*/ 0 w 8914"/>
                <a:gd name="connsiteY3" fmla="*/ 4519 h 8914"/>
                <a:gd name="connsiteX4" fmla="*/ 62 w 8914"/>
                <a:gd name="connsiteY4" fmla="*/ 5200 h 8914"/>
                <a:gd name="connsiteX5" fmla="*/ 4519 w 8914"/>
                <a:gd name="connsiteY5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4" h="8914">
                  <a:moveTo>
                    <a:pt x="4519" y="8914"/>
                  </a:moveTo>
                  <a:cubicBezTo>
                    <a:pt x="6981" y="8880"/>
                    <a:pt x="8948" y="6856"/>
                    <a:pt x="8914" y="4395"/>
                  </a:cubicBezTo>
                  <a:cubicBezTo>
                    <a:pt x="8880" y="1934"/>
                    <a:pt x="6856" y="-34"/>
                    <a:pt x="4395" y="0"/>
                  </a:cubicBezTo>
                  <a:cubicBezTo>
                    <a:pt x="1934" y="35"/>
                    <a:pt x="-34" y="2058"/>
                    <a:pt x="0" y="4519"/>
                  </a:cubicBezTo>
                  <a:cubicBezTo>
                    <a:pt x="4" y="4747"/>
                    <a:pt x="24" y="4975"/>
                    <a:pt x="62" y="5200"/>
                  </a:cubicBezTo>
                  <a:cubicBezTo>
                    <a:pt x="428" y="7368"/>
                    <a:pt x="2321" y="8945"/>
                    <a:pt x="451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="" xmlns:a16="http://schemas.microsoft.com/office/drawing/2014/main" id="{E8F5EC1F-299D-3600-0340-D02F69FA84EA}"/>
                </a:ext>
              </a:extLst>
            </p:cNvPr>
            <p:cNvSpPr/>
            <p:nvPr/>
          </p:nvSpPr>
          <p:spPr>
            <a:xfrm>
              <a:off x="6632157" y="318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="" xmlns:a16="http://schemas.microsoft.com/office/drawing/2014/main" id="{CF5562D9-FEA2-3714-A5D8-595288FBF346}"/>
                </a:ext>
              </a:extLst>
            </p:cNvPr>
            <p:cNvSpPr/>
            <p:nvPr/>
          </p:nvSpPr>
          <p:spPr>
            <a:xfrm>
              <a:off x="6597986" y="3196756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="" xmlns:a16="http://schemas.microsoft.com/office/drawing/2014/main" id="{E59C9DA4-D42D-B854-0ABF-636B441E1474}"/>
                </a:ext>
              </a:extLst>
            </p:cNvPr>
            <p:cNvSpPr/>
            <p:nvPr/>
          </p:nvSpPr>
          <p:spPr>
            <a:xfrm>
              <a:off x="6557129" y="319972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4457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="" xmlns:a16="http://schemas.microsoft.com/office/drawing/2014/main" id="{0A1230EB-B76D-20CD-8C24-FA1DE90B9488}"/>
                </a:ext>
              </a:extLst>
            </p:cNvPr>
            <p:cNvSpPr/>
            <p:nvPr/>
          </p:nvSpPr>
          <p:spPr>
            <a:xfrm>
              <a:off x="6526176" y="3201214"/>
              <a:ext cx="1980" cy="74285"/>
            </a:xfrm>
            <a:custGeom>
              <a:avLst/>
              <a:gdLst>
                <a:gd name="connsiteX0" fmla="*/ 1981 w 1980"/>
                <a:gd name="connsiteY0" fmla="*/ 0 h 74285"/>
                <a:gd name="connsiteX1" fmla="*/ 1981 w 1980"/>
                <a:gd name="connsiteY1" fmla="*/ 0 h 74285"/>
                <a:gd name="connsiteX2" fmla="*/ 1981 w 1980"/>
                <a:gd name="connsiteY2" fmla="*/ 0 h 74285"/>
                <a:gd name="connsiteX3" fmla="*/ 1981 w 1980"/>
                <a:gd name="connsiteY3" fmla="*/ 0 h 74285"/>
                <a:gd name="connsiteX4" fmla="*/ 1981 w 198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" h="74285">
                  <a:moveTo>
                    <a:pt x="1981" y="0"/>
                  </a:moveTo>
                  <a:lnTo>
                    <a:pt x="1981" y="0"/>
                  </a:lnTo>
                  <a:lnTo>
                    <a:pt x="1981" y="0"/>
                  </a:lnTo>
                  <a:lnTo>
                    <a:pt x="1981" y="0"/>
                  </a:lnTo>
                  <a:cubicBezTo>
                    <a:pt x="1981" y="0"/>
                    <a:pt x="-2476" y="0"/>
                    <a:pt x="198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="" xmlns:a16="http://schemas.microsoft.com/office/drawing/2014/main" id="{283968F4-F5CE-9039-8B1C-D0C40E957ADA}"/>
                </a:ext>
              </a:extLst>
            </p:cNvPr>
            <p:cNvSpPr/>
            <p:nvPr/>
          </p:nvSpPr>
          <p:spPr>
            <a:xfrm>
              <a:off x="6493325" y="3200471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="" xmlns:a16="http://schemas.microsoft.com/office/drawing/2014/main" id="{047DBC36-B6C6-8C20-A5E3-2563328B40A4}"/>
                </a:ext>
              </a:extLst>
            </p:cNvPr>
            <p:cNvSpPr/>
            <p:nvPr/>
          </p:nvSpPr>
          <p:spPr>
            <a:xfrm>
              <a:off x="6459071" y="31937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="" xmlns:a16="http://schemas.microsoft.com/office/drawing/2014/main" id="{1B20C73A-43B4-0FCF-4E6A-8C48F7B11158}"/>
                </a:ext>
              </a:extLst>
            </p:cNvPr>
            <p:cNvSpPr/>
            <p:nvPr/>
          </p:nvSpPr>
          <p:spPr>
            <a:xfrm>
              <a:off x="6422671" y="31900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="" xmlns:a16="http://schemas.microsoft.com/office/drawing/2014/main" id="{E8EBD009-D2F6-A900-9F0E-773A06DBD09D}"/>
                </a:ext>
              </a:extLst>
            </p:cNvPr>
            <p:cNvSpPr/>
            <p:nvPr/>
          </p:nvSpPr>
          <p:spPr>
            <a:xfrm>
              <a:off x="6390728" y="3189328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="" xmlns:a16="http://schemas.microsoft.com/office/drawing/2014/main" id="{D418C9FA-515E-B480-F43A-90FD53BB06CB}"/>
                </a:ext>
              </a:extLst>
            </p:cNvPr>
            <p:cNvSpPr/>
            <p:nvPr/>
          </p:nvSpPr>
          <p:spPr>
            <a:xfrm>
              <a:off x="6354328" y="3178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="" xmlns:a16="http://schemas.microsoft.com/office/drawing/2014/main" id="{5174A086-DC37-9750-06ED-1F7FFC9E60DB}"/>
                </a:ext>
              </a:extLst>
            </p:cNvPr>
            <p:cNvSpPr/>
            <p:nvPr/>
          </p:nvSpPr>
          <p:spPr>
            <a:xfrm>
              <a:off x="6320900" y="3169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="" xmlns:a16="http://schemas.microsoft.com/office/drawing/2014/main" id="{881DC035-7CA6-5E5B-5537-097B1CD36E43}"/>
                </a:ext>
              </a:extLst>
            </p:cNvPr>
            <p:cNvSpPr/>
            <p:nvPr/>
          </p:nvSpPr>
          <p:spPr>
            <a:xfrm>
              <a:off x="6289700" y="316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="" xmlns:a16="http://schemas.microsoft.com/office/drawing/2014/main" id="{423F4816-2454-E6B6-26C0-B486166A94E6}"/>
                </a:ext>
              </a:extLst>
            </p:cNvPr>
            <p:cNvSpPr/>
            <p:nvPr/>
          </p:nvSpPr>
          <p:spPr>
            <a:xfrm>
              <a:off x="6257014" y="3147728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="" xmlns:a16="http://schemas.microsoft.com/office/drawing/2014/main" id="{64A193F0-AEF3-056F-83A9-CC3F2B687E66}"/>
                </a:ext>
              </a:extLst>
            </p:cNvPr>
            <p:cNvSpPr/>
            <p:nvPr/>
          </p:nvSpPr>
          <p:spPr>
            <a:xfrm>
              <a:off x="6226557" y="3135099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="" xmlns:a16="http://schemas.microsoft.com/office/drawing/2014/main" id="{8A10BCE2-1143-A64E-A364-1B90B0EF4B1E}"/>
                </a:ext>
              </a:extLst>
            </p:cNvPr>
            <p:cNvSpPr/>
            <p:nvPr/>
          </p:nvSpPr>
          <p:spPr>
            <a:xfrm>
              <a:off x="6193871" y="312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="" xmlns:a16="http://schemas.microsoft.com/office/drawing/2014/main" id="{1DF0CD76-CE17-4FB1-9E04-557A80BC2993}"/>
                </a:ext>
              </a:extLst>
            </p:cNvPr>
            <p:cNvSpPr/>
            <p:nvPr/>
          </p:nvSpPr>
          <p:spPr>
            <a:xfrm>
              <a:off x="6162671" y="3107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="" xmlns:a16="http://schemas.microsoft.com/office/drawing/2014/main" id="{189445F8-FEC6-9FA4-247A-5D4A9F3F9815}"/>
                </a:ext>
              </a:extLst>
            </p:cNvPr>
            <p:cNvSpPr/>
            <p:nvPr/>
          </p:nvSpPr>
          <p:spPr>
            <a:xfrm>
              <a:off x="6132957" y="308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="" xmlns:a16="http://schemas.microsoft.com/office/drawing/2014/main" id="{9CA2496D-BDA9-AF09-1E39-370D545E2091}"/>
                </a:ext>
              </a:extLst>
            </p:cNvPr>
            <p:cNvSpPr/>
            <p:nvPr/>
          </p:nvSpPr>
          <p:spPr>
            <a:xfrm>
              <a:off x="6103655" y="3068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="" xmlns:a16="http://schemas.microsoft.com/office/drawing/2014/main" id="{02942DCE-C20D-F301-80D0-B0D1E7D16251}"/>
                </a:ext>
              </a:extLst>
            </p:cNvPr>
            <p:cNvSpPr/>
            <p:nvPr/>
          </p:nvSpPr>
          <p:spPr>
            <a:xfrm>
              <a:off x="6073528" y="30466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="" xmlns:a16="http://schemas.microsoft.com/office/drawing/2014/main" id="{3803E946-26C1-231A-5BCB-DE556E0B6442}"/>
                </a:ext>
              </a:extLst>
            </p:cNvPr>
            <p:cNvSpPr/>
            <p:nvPr/>
          </p:nvSpPr>
          <p:spPr>
            <a:xfrm>
              <a:off x="6046785" y="30251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="" xmlns:a16="http://schemas.microsoft.com/office/drawing/2014/main" id="{930E04B6-F63D-4257-BC0D-CD305F8EB955}"/>
                </a:ext>
              </a:extLst>
            </p:cNvPr>
            <p:cNvSpPr/>
            <p:nvPr/>
          </p:nvSpPr>
          <p:spPr>
            <a:xfrm>
              <a:off x="6020785" y="30021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="" xmlns:a16="http://schemas.microsoft.com/office/drawing/2014/main" id="{72E46641-1328-F53E-859F-26D22CA0F076}"/>
                </a:ext>
              </a:extLst>
            </p:cNvPr>
            <p:cNvSpPr/>
            <p:nvPr/>
          </p:nvSpPr>
          <p:spPr>
            <a:xfrm>
              <a:off x="5997757" y="2982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="" xmlns:a16="http://schemas.microsoft.com/office/drawing/2014/main" id="{5CA1F052-1B88-42A3-2652-EEB49B10F53E}"/>
                </a:ext>
              </a:extLst>
            </p:cNvPr>
            <p:cNvSpPr/>
            <p:nvPr/>
          </p:nvSpPr>
          <p:spPr>
            <a:xfrm>
              <a:off x="5973985" y="2953099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="" xmlns:a16="http://schemas.microsoft.com/office/drawing/2014/main" id="{FCE897AB-C6F2-8ACE-3FE4-AB0460088A38}"/>
                </a:ext>
              </a:extLst>
            </p:cNvPr>
            <p:cNvSpPr/>
            <p:nvPr/>
          </p:nvSpPr>
          <p:spPr>
            <a:xfrm>
              <a:off x="5949471" y="29270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="" xmlns:a16="http://schemas.microsoft.com/office/drawing/2014/main" id="{DA1DBF86-3DF1-6D3B-6AFE-F48844742C3A}"/>
                </a:ext>
              </a:extLst>
            </p:cNvPr>
            <p:cNvSpPr/>
            <p:nvPr/>
          </p:nvSpPr>
          <p:spPr>
            <a:xfrm>
              <a:off x="5929414" y="29040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="" xmlns:a16="http://schemas.microsoft.com/office/drawing/2014/main" id="{C579CA89-A55B-7D7D-72D9-4491D8B65D34}"/>
                </a:ext>
              </a:extLst>
            </p:cNvPr>
            <p:cNvSpPr/>
            <p:nvPr/>
          </p:nvSpPr>
          <p:spPr>
            <a:xfrm>
              <a:off x="5910100" y="28706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="" xmlns:a16="http://schemas.microsoft.com/office/drawing/2014/main" id="{A65E9A32-4D52-B568-B754-FC1FC664E917}"/>
                </a:ext>
              </a:extLst>
            </p:cNvPr>
            <p:cNvSpPr/>
            <p:nvPr/>
          </p:nvSpPr>
          <p:spPr>
            <a:xfrm>
              <a:off x="5888557" y="28409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="" xmlns:a16="http://schemas.microsoft.com/office/drawing/2014/main" id="{11B5DC75-188A-6552-063F-FD6297FF9C9E}"/>
                </a:ext>
              </a:extLst>
            </p:cNvPr>
            <p:cNvSpPr/>
            <p:nvPr/>
          </p:nvSpPr>
          <p:spPr>
            <a:xfrm>
              <a:off x="5874442" y="28112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="" xmlns:a16="http://schemas.microsoft.com/office/drawing/2014/main" id="{72B13B84-74E2-3C0D-6FCA-EC1C2CA53E0A}"/>
                </a:ext>
              </a:extLst>
            </p:cNvPr>
            <p:cNvSpPr/>
            <p:nvPr/>
          </p:nvSpPr>
          <p:spPr>
            <a:xfrm>
              <a:off x="5855871" y="27800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="" xmlns:a16="http://schemas.microsoft.com/office/drawing/2014/main" id="{779F7F8F-17CE-FCC4-6FE6-EB8AEE9176C4}"/>
                </a:ext>
              </a:extLst>
            </p:cNvPr>
            <p:cNvSpPr/>
            <p:nvPr/>
          </p:nvSpPr>
          <p:spPr>
            <a:xfrm>
              <a:off x="5844728" y="2748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="" xmlns:a16="http://schemas.microsoft.com/office/drawing/2014/main" id="{BC54A94F-6D6A-6A06-2EFB-DDA7A79612D1}"/>
                </a:ext>
              </a:extLst>
            </p:cNvPr>
            <p:cNvSpPr/>
            <p:nvPr/>
          </p:nvSpPr>
          <p:spPr>
            <a:xfrm>
              <a:off x="5831357" y="2722813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="" xmlns:a16="http://schemas.microsoft.com/office/drawing/2014/main" id="{172D7A4C-BFF7-6922-4DD5-3E6E5FD2C7BA}"/>
                </a:ext>
              </a:extLst>
            </p:cNvPr>
            <p:cNvSpPr/>
            <p:nvPr/>
          </p:nvSpPr>
          <p:spPr>
            <a:xfrm>
              <a:off x="5816500" y="2682699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="" xmlns:a16="http://schemas.microsoft.com/office/drawing/2014/main" id="{B59E5D2D-F546-77FC-1AB1-EABA58AAD9C5}"/>
                </a:ext>
              </a:extLst>
            </p:cNvPr>
            <p:cNvSpPr/>
            <p:nvPr/>
          </p:nvSpPr>
          <p:spPr>
            <a:xfrm>
              <a:off x="5805356" y="2647785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="" xmlns:a16="http://schemas.microsoft.com/office/drawing/2014/main" id="{F4F086F9-1116-CAD3-4A9B-150EE47B6510}"/>
                </a:ext>
              </a:extLst>
            </p:cNvPr>
            <p:cNvSpPr/>
            <p:nvPr/>
          </p:nvSpPr>
          <p:spPr>
            <a:xfrm>
              <a:off x="5794984" y="2612831"/>
              <a:ext cx="14830" cy="14153"/>
            </a:xfrm>
            <a:custGeom>
              <a:avLst/>
              <a:gdLst>
                <a:gd name="connsiteX0" fmla="*/ 7402 w 14830"/>
                <a:gd name="connsiteY0" fmla="*/ 14153 h 14153"/>
                <a:gd name="connsiteX1" fmla="*/ 14830 w 14830"/>
                <a:gd name="connsiteY1" fmla="*/ 6725 h 14153"/>
                <a:gd name="connsiteX2" fmla="*/ 7402 w 14830"/>
                <a:gd name="connsiteY2" fmla="*/ 39 h 14153"/>
                <a:gd name="connsiteX3" fmla="*/ 38 w 14830"/>
                <a:gd name="connsiteY3" fmla="*/ 5971 h 14153"/>
                <a:gd name="connsiteX4" fmla="*/ 716 w 14830"/>
                <a:gd name="connsiteY4" fmla="*/ 9696 h 14153"/>
                <a:gd name="connsiteX5" fmla="*/ 7402 w 14830"/>
                <a:gd name="connsiteY5" fmla="*/ 14153 h 1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30" h="14153">
                  <a:moveTo>
                    <a:pt x="7402" y="14153"/>
                  </a:moveTo>
                  <a:cubicBezTo>
                    <a:pt x="11352" y="13808"/>
                    <a:pt x="14485" y="10676"/>
                    <a:pt x="14830" y="6725"/>
                  </a:cubicBezTo>
                  <a:cubicBezTo>
                    <a:pt x="14447" y="2915"/>
                    <a:pt x="11231" y="20"/>
                    <a:pt x="7402" y="39"/>
                  </a:cubicBezTo>
                  <a:cubicBezTo>
                    <a:pt x="3730" y="-356"/>
                    <a:pt x="434" y="2299"/>
                    <a:pt x="38" y="5971"/>
                  </a:cubicBezTo>
                  <a:cubicBezTo>
                    <a:pt x="-100" y="7252"/>
                    <a:pt x="136" y="8546"/>
                    <a:pt x="716" y="9696"/>
                  </a:cubicBezTo>
                  <a:cubicBezTo>
                    <a:pt x="1879" y="12363"/>
                    <a:pt x="4492" y="14105"/>
                    <a:pt x="7402" y="1415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="" xmlns:a16="http://schemas.microsoft.com/office/drawing/2014/main" id="{7669BBA1-A35A-9399-1C34-2489C0285A07}"/>
                </a:ext>
              </a:extLst>
            </p:cNvPr>
            <p:cNvSpPr/>
            <p:nvPr/>
          </p:nvSpPr>
          <p:spPr>
            <a:xfrm>
              <a:off x="5786042" y="2575728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="" xmlns:a16="http://schemas.microsoft.com/office/drawing/2014/main" id="{F009AE78-2C0D-663A-6F67-B38F3BDDCD2E}"/>
                </a:ext>
              </a:extLst>
            </p:cNvPr>
            <p:cNvSpPr/>
            <p:nvPr/>
          </p:nvSpPr>
          <p:spPr>
            <a:xfrm>
              <a:off x="5777128" y="2537099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10"/>
                    <a:pt x="21909" y="28229"/>
                    <a:pt x="14114" y="28229"/>
                  </a:cubicBezTo>
                  <a:cubicBezTo>
                    <a:pt x="6319" y="28229"/>
                    <a:pt x="0" y="21910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="" xmlns:a16="http://schemas.microsoft.com/office/drawing/2014/main" id="{B3FEA3AB-7811-FB74-3825-8D9D917349B1}"/>
                </a:ext>
              </a:extLst>
            </p:cNvPr>
            <p:cNvSpPr/>
            <p:nvPr/>
          </p:nvSpPr>
          <p:spPr>
            <a:xfrm>
              <a:off x="5775642" y="2504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="" xmlns:a16="http://schemas.microsoft.com/office/drawing/2014/main" id="{AAE2371D-7B98-F90C-23BC-2FF2FCA10282}"/>
                </a:ext>
              </a:extLst>
            </p:cNvPr>
            <p:cNvSpPr/>
            <p:nvPr/>
          </p:nvSpPr>
          <p:spPr>
            <a:xfrm>
              <a:off x="5771928" y="2468013"/>
              <a:ext cx="28228" cy="28228"/>
            </a:xfrm>
            <a:custGeom>
              <a:avLst/>
              <a:gdLst>
                <a:gd name="connsiteX0" fmla="*/ 28229 w 28228"/>
                <a:gd name="connsiteY0" fmla="*/ 14114 h 28228"/>
                <a:gd name="connsiteX1" fmla="*/ 14114 w 28228"/>
                <a:gd name="connsiteY1" fmla="*/ 28229 h 28228"/>
                <a:gd name="connsiteX2" fmla="*/ 0 w 28228"/>
                <a:gd name="connsiteY2" fmla="*/ 14114 h 28228"/>
                <a:gd name="connsiteX3" fmla="*/ 14114 w 28228"/>
                <a:gd name="connsiteY3" fmla="*/ 0 h 28228"/>
                <a:gd name="connsiteX4" fmla="*/ 28229 w 28228"/>
                <a:gd name="connsiteY4" fmla="*/ 14114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28229" y="14114"/>
                  </a:moveTo>
                  <a:cubicBezTo>
                    <a:pt x="28229" y="21909"/>
                    <a:pt x="21909" y="28229"/>
                    <a:pt x="14114" y="28229"/>
                  </a:cubicBezTo>
                  <a:cubicBezTo>
                    <a:pt x="6319" y="28229"/>
                    <a:pt x="0" y="21909"/>
                    <a:pt x="0" y="14114"/>
                  </a:cubicBezTo>
                  <a:cubicBezTo>
                    <a:pt x="0" y="6319"/>
                    <a:pt x="6319" y="0"/>
                    <a:pt x="14114" y="0"/>
                  </a:cubicBezTo>
                  <a:cubicBezTo>
                    <a:pt x="21909" y="0"/>
                    <a:pt x="28229" y="6319"/>
                    <a:pt x="282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="" xmlns:a16="http://schemas.microsoft.com/office/drawing/2014/main" id="{B03B2F44-7707-6B74-81C8-73AB0BC38828}"/>
                </a:ext>
              </a:extLst>
            </p:cNvPr>
            <p:cNvSpPr/>
            <p:nvPr/>
          </p:nvSpPr>
          <p:spPr>
            <a:xfrm>
              <a:off x="5772671" y="24345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="" xmlns:a16="http://schemas.microsoft.com/office/drawing/2014/main" id="{8A00083B-6CB5-E642-8D26-BF669E3F4433}"/>
                </a:ext>
              </a:extLst>
            </p:cNvPr>
            <p:cNvSpPr/>
            <p:nvPr/>
          </p:nvSpPr>
          <p:spPr>
            <a:xfrm>
              <a:off x="5775642" y="2400413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="" xmlns:a16="http://schemas.microsoft.com/office/drawing/2014/main" id="{584327BD-DC3B-50D9-1256-CDB6C754B173}"/>
                </a:ext>
              </a:extLst>
            </p:cNvPr>
            <p:cNvSpPr/>
            <p:nvPr/>
          </p:nvSpPr>
          <p:spPr>
            <a:xfrm>
              <a:off x="5780099" y="2366984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="" xmlns:a16="http://schemas.microsoft.com/office/drawing/2014/main" id="{62FC1BED-EE2C-F0FB-476F-57012AA8B4F8}"/>
                </a:ext>
              </a:extLst>
            </p:cNvPr>
            <p:cNvSpPr/>
            <p:nvPr/>
          </p:nvSpPr>
          <p:spPr>
            <a:xfrm>
              <a:off x="5783814" y="2332070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1886 h 24514"/>
                <a:gd name="connsiteX2" fmla="*/ 12629 w 24514"/>
                <a:gd name="connsiteY2" fmla="*/ 0 h 24514"/>
                <a:gd name="connsiteX3" fmla="*/ 0 w 24514"/>
                <a:gd name="connsiteY3" fmla="*/ 11886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311" y="24121"/>
                    <a:pt x="24526" y="18580"/>
                    <a:pt x="24514" y="11886"/>
                  </a:cubicBezTo>
                  <a:cubicBezTo>
                    <a:pt x="24514" y="5321"/>
                    <a:pt x="19193" y="0"/>
                    <a:pt x="12629" y="0"/>
                  </a:cubicBezTo>
                  <a:cubicBezTo>
                    <a:pt x="5934" y="-12"/>
                    <a:pt x="394" y="5203"/>
                    <a:pt x="0" y="11886"/>
                  </a:cubicBezTo>
                  <a:cubicBezTo>
                    <a:pt x="369" y="18702"/>
                    <a:pt x="5813" y="24145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="" xmlns:a16="http://schemas.microsoft.com/office/drawing/2014/main" id="{AB251713-FC63-2FBB-00B6-FC8B1344DDB0}"/>
                </a:ext>
              </a:extLst>
            </p:cNvPr>
            <p:cNvSpPr/>
            <p:nvPr/>
          </p:nvSpPr>
          <p:spPr>
            <a:xfrm>
              <a:off x="5789757" y="2300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5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="" xmlns:a16="http://schemas.microsoft.com/office/drawing/2014/main" id="{B63323B3-A9E0-E057-32A7-8CA702D86A49}"/>
                </a:ext>
              </a:extLst>
            </p:cNvPr>
            <p:cNvSpPr/>
            <p:nvPr/>
          </p:nvSpPr>
          <p:spPr>
            <a:xfrm>
              <a:off x="5797928" y="2263727"/>
              <a:ext cx="25281" cy="25282"/>
            </a:xfrm>
            <a:custGeom>
              <a:avLst/>
              <a:gdLst>
                <a:gd name="connsiteX0" fmla="*/ 12629 w 25281"/>
                <a:gd name="connsiteY0" fmla="*/ 25257 h 25282"/>
                <a:gd name="connsiteX1" fmla="*/ 25257 w 25281"/>
                <a:gd name="connsiteY1" fmla="*/ 14164 h 25282"/>
                <a:gd name="connsiteX2" fmla="*/ 25257 w 25281"/>
                <a:gd name="connsiteY2" fmla="*/ 12629 h 25282"/>
                <a:gd name="connsiteX3" fmla="*/ 12629 w 25281"/>
                <a:gd name="connsiteY3" fmla="*/ 0 h 25282"/>
                <a:gd name="connsiteX4" fmla="*/ 0 w 25281"/>
                <a:gd name="connsiteY4" fmla="*/ 12629 h 25282"/>
                <a:gd name="connsiteX5" fmla="*/ 12629 w 25281"/>
                <a:gd name="connsiteY5" fmla="*/ 25257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1" h="25282">
                  <a:moveTo>
                    <a:pt x="12629" y="25257"/>
                  </a:moveTo>
                  <a:cubicBezTo>
                    <a:pt x="19179" y="25681"/>
                    <a:pt x="24833" y="20715"/>
                    <a:pt x="25257" y="14164"/>
                  </a:cubicBezTo>
                  <a:cubicBezTo>
                    <a:pt x="25290" y="13653"/>
                    <a:pt x="25290" y="13140"/>
                    <a:pt x="25257" y="12629"/>
                  </a:cubicBezTo>
                  <a:cubicBezTo>
                    <a:pt x="25257" y="5654"/>
                    <a:pt x="19603" y="0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0" y="19603"/>
                    <a:pt x="5654" y="25257"/>
                    <a:pt x="12629" y="252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="" xmlns:a16="http://schemas.microsoft.com/office/drawing/2014/main" id="{A4D5A74F-E826-5FB5-07AB-EB89D16E6F5A}"/>
                </a:ext>
              </a:extLst>
            </p:cNvPr>
            <p:cNvSpPr/>
            <p:nvPr/>
          </p:nvSpPr>
          <p:spPr>
            <a:xfrm>
              <a:off x="5810528" y="2231042"/>
              <a:ext cx="19371" cy="20057"/>
            </a:xfrm>
            <a:custGeom>
              <a:avLst/>
              <a:gdLst>
                <a:gd name="connsiteX0" fmla="*/ 9686 w 19371"/>
                <a:gd name="connsiteY0" fmla="*/ 20057 h 20057"/>
                <a:gd name="connsiteX1" fmla="*/ 19343 w 19371"/>
                <a:gd name="connsiteY1" fmla="*/ 10400 h 20057"/>
                <a:gd name="connsiteX2" fmla="*/ 10457 w 19371"/>
                <a:gd name="connsiteY2" fmla="*/ 29 h 20057"/>
                <a:gd name="connsiteX3" fmla="*/ 9686 w 19371"/>
                <a:gd name="connsiteY3" fmla="*/ 0 h 20057"/>
                <a:gd name="connsiteX4" fmla="*/ 0 w 19371"/>
                <a:gd name="connsiteY4" fmla="*/ 9629 h 20057"/>
                <a:gd name="connsiteX5" fmla="*/ 29 w 19371"/>
                <a:gd name="connsiteY5" fmla="*/ 10400 h 20057"/>
                <a:gd name="connsiteX6" fmla="*/ 9686 w 19371"/>
                <a:gd name="connsiteY6" fmla="*/ 20057 h 2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71" h="20057">
                  <a:moveTo>
                    <a:pt x="9686" y="20057"/>
                  </a:moveTo>
                  <a:cubicBezTo>
                    <a:pt x="15019" y="20057"/>
                    <a:pt x="19343" y="15734"/>
                    <a:pt x="19343" y="10400"/>
                  </a:cubicBezTo>
                  <a:cubicBezTo>
                    <a:pt x="19753" y="5082"/>
                    <a:pt x="15775" y="439"/>
                    <a:pt x="10457" y="29"/>
                  </a:cubicBezTo>
                  <a:cubicBezTo>
                    <a:pt x="10201" y="9"/>
                    <a:pt x="9943" y="-1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="" xmlns:a16="http://schemas.microsoft.com/office/drawing/2014/main" id="{46DBBF59-53C9-0AA6-F844-6B094F4B79B3}"/>
                </a:ext>
              </a:extLst>
            </p:cNvPr>
            <p:cNvSpPr/>
            <p:nvPr/>
          </p:nvSpPr>
          <p:spPr>
            <a:xfrm>
              <a:off x="5823151" y="2202036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="" xmlns:a16="http://schemas.microsoft.com/office/drawing/2014/main" id="{2BA53CD1-F7B8-6FB1-4EB8-3151A45DBF93}"/>
                </a:ext>
              </a:extLst>
            </p:cNvPr>
            <p:cNvSpPr/>
            <p:nvPr/>
          </p:nvSpPr>
          <p:spPr>
            <a:xfrm>
              <a:off x="5836557" y="21701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="" xmlns:a16="http://schemas.microsoft.com/office/drawing/2014/main" id="{50D2423C-92F6-9F17-9B8D-D2A44CF86381}"/>
                </a:ext>
              </a:extLst>
            </p:cNvPr>
            <p:cNvSpPr/>
            <p:nvPr/>
          </p:nvSpPr>
          <p:spPr>
            <a:xfrm>
              <a:off x="5850671" y="21389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="" xmlns:a16="http://schemas.microsoft.com/office/drawing/2014/main" id="{F57627CD-E4D0-BF51-1B68-EC58F6FC1A75}"/>
                </a:ext>
              </a:extLst>
            </p:cNvPr>
            <p:cNvSpPr/>
            <p:nvPr/>
          </p:nvSpPr>
          <p:spPr>
            <a:xfrm>
              <a:off x="5865528" y="2106984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="" xmlns:a16="http://schemas.microsoft.com/office/drawing/2014/main" id="{F1DE25B1-F660-CD89-0C68-3BC803E99D31}"/>
                </a:ext>
              </a:extLst>
            </p:cNvPr>
            <p:cNvSpPr/>
            <p:nvPr/>
          </p:nvSpPr>
          <p:spPr>
            <a:xfrm>
              <a:off x="5882614" y="2077270"/>
              <a:ext cx="17828" cy="17120"/>
            </a:xfrm>
            <a:custGeom>
              <a:avLst/>
              <a:gdLst>
                <a:gd name="connsiteX0" fmla="*/ 8914 w 17828"/>
                <a:gd name="connsiteY0" fmla="*/ 17086 h 17120"/>
                <a:gd name="connsiteX1" fmla="*/ 17795 w 17828"/>
                <a:gd name="connsiteY1" fmla="*/ 9691 h 17120"/>
                <a:gd name="connsiteX2" fmla="*/ 17829 w 17828"/>
                <a:gd name="connsiteY2" fmla="*/ 8914 h 17120"/>
                <a:gd name="connsiteX3" fmla="*/ 8914 w 17828"/>
                <a:gd name="connsiteY3" fmla="*/ 0 h 17120"/>
                <a:gd name="connsiteX4" fmla="*/ 0 w 17828"/>
                <a:gd name="connsiteY4" fmla="*/ 8914 h 17120"/>
                <a:gd name="connsiteX5" fmla="*/ 8914 w 17828"/>
                <a:gd name="connsiteY5" fmla="*/ 17086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20">
                  <a:moveTo>
                    <a:pt x="8914" y="17086"/>
                  </a:moveTo>
                  <a:cubicBezTo>
                    <a:pt x="13409" y="17496"/>
                    <a:pt x="17384" y="14185"/>
                    <a:pt x="17795" y="9691"/>
                  </a:cubicBezTo>
                  <a:cubicBezTo>
                    <a:pt x="17818" y="9433"/>
                    <a:pt x="17830" y="9174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="" xmlns:a16="http://schemas.microsoft.com/office/drawing/2014/main" id="{4F44F3D8-E855-7D97-A0E4-ABC0523A376D}"/>
                </a:ext>
              </a:extLst>
            </p:cNvPr>
            <p:cNvSpPr/>
            <p:nvPr/>
          </p:nvSpPr>
          <p:spPr>
            <a:xfrm>
              <a:off x="5901894" y="2048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="" xmlns:a16="http://schemas.microsoft.com/office/drawing/2014/main" id="{715F4D03-B7E3-BE34-9E75-DB93EE6BD293}"/>
                </a:ext>
              </a:extLst>
            </p:cNvPr>
            <p:cNvSpPr/>
            <p:nvPr/>
          </p:nvSpPr>
          <p:spPr>
            <a:xfrm>
              <a:off x="5921985" y="2020813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="" xmlns:a16="http://schemas.microsoft.com/office/drawing/2014/main" id="{001992E3-F542-B5B1-E107-C44D5322ABF5}"/>
                </a:ext>
              </a:extLst>
            </p:cNvPr>
            <p:cNvSpPr/>
            <p:nvPr/>
          </p:nvSpPr>
          <p:spPr>
            <a:xfrm>
              <a:off x="5946500" y="1995556"/>
              <a:ext cx="10400" cy="10399"/>
            </a:xfrm>
            <a:custGeom>
              <a:avLst/>
              <a:gdLst>
                <a:gd name="connsiteX0" fmla="*/ 5200 w 10400"/>
                <a:gd name="connsiteY0" fmla="*/ 10400 h 10399"/>
                <a:gd name="connsiteX1" fmla="*/ 10400 w 10400"/>
                <a:gd name="connsiteY1" fmla="*/ 5200 h 10399"/>
                <a:gd name="connsiteX2" fmla="*/ 5200 w 10400"/>
                <a:gd name="connsiteY2" fmla="*/ 0 h 10399"/>
                <a:gd name="connsiteX3" fmla="*/ 0 w 10400"/>
                <a:gd name="connsiteY3" fmla="*/ 5200 h 10399"/>
                <a:gd name="connsiteX4" fmla="*/ 5200 w 10400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="" xmlns:a16="http://schemas.microsoft.com/office/drawing/2014/main" id="{8BA4A089-5EAB-E99D-8E71-9445D175262E}"/>
                </a:ext>
              </a:extLst>
            </p:cNvPr>
            <p:cNvSpPr/>
            <p:nvPr/>
          </p:nvSpPr>
          <p:spPr>
            <a:xfrm>
              <a:off x="5968042" y="1968750"/>
              <a:ext cx="11949" cy="11948"/>
            </a:xfrm>
            <a:custGeom>
              <a:avLst/>
              <a:gdLst>
                <a:gd name="connsiteX0" fmla="*/ 5943 w 11949"/>
                <a:gd name="connsiteY0" fmla="*/ 11949 h 11948"/>
                <a:gd name="connsiteX1" fmla="*/ 11886 w 11949"/>
                <a:gd name="connsiteY1" fmla="*/ 6006 h 11948"/>
                <a:gd name="connsiteX2" fmla="*/ 7554 w 11949"/>
                <a:gd name="connsiteY2" fmla="*/ 63 h 11948"/>
                <a:gd name="connsiteX3" fmla="*/ 5943 w 11949"/>
                <a:gd name="connsiteY3" fmla="*/ 63 h 11948"/>
                <a:gd name="connsiteX4" fmla="*/ 0 w 11949"/>
                <a:gd name="connsiteY4" fmla="*/ 6006 h 11948"/>
                <a:gd name="connsiteX5" fmla="*/ 5943 w 11949"/>
                <a:gd name="connsiteY5" fmla="*/ 11949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5943" y="11949"/>
                  </a:moveTo>
                  <a:cubicBezTo>
                    <a:pt x="9225" y="11949"/>
                    <a:pt x="11886" y="9288"/>
                    <a:pt x="11886" y="6006"/>
                  </a:cubicBezTo>
                  <a:cubicBezTo>
                    <a:pt x="12331" y="3168"/>
                    <a:pt x="10391" y="508"/>
                    <a:pt x="7554" y="63"/>
                  </a:cubicBezTo>
                  <a:cubicBezTo>
                    <a:pt x="7020" y="-21"/>
                    <a:pt x="6477" y="-21"/>
                    <a:pt x="5943" y="63"/>
                  </a:cubicBezTo>
                  <a:cubicBezTo>
                    <a:pt x="2661" y="63"/>
                    <a:pt x="0" y="2724"/>
                    <a:pt x="0" y="6006"/>
                  </a:cubicBezTo>
                  <a:cubicBezTo>
                    <a:pt x="333" y="9140"/>
                    <a:pt x="2809" y="11616"/>
                    <a:pt x="5943" y="1194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="" xmlns:a16="http://schemas.microsoft.com/office/drawing/2014/main" id="{BDEEE779-0B0F-1998-03EB-63A65EA3F3C4}"/>
                </a:ext>
              </a:extLst>
            </p:cNvPr>
            <p:cNvSpPr/>
            <p:nvPr/>
          </p:nvSpPr>
          <p:spPr>
            <a:xfrm>
              <a:off x="5991814" y="1942070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="" xmlns:a16="http://schemas.microsoft.com/office/drawing/2014/main" id="{FE25A568-132A-31F3-C4AF-3F207325536B}"/>
                </a:ext>
              </a:extLst>
            </p:cNvPr>
            <p:cNvSpPr/>
            <p:nvPr/>
          </p:nvSpPr>
          <p:spPr>
            <a:xfrm>
              <a:off x="6017071" y="1919784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="" xmlns:a16="http://schemas.microsoft.com/office/drawing/2014/main" id="{F89064F1-68D5-BD32-8EAE-FAF2C20908B5}"/>
                </a:ext>
              </a:extLst>
            </p:cNvPr>
            <p:cNvSpPr/>
            <p:nvPr/>
          </p:nvSpPr>
          <p:spPr>
            <a:xfrm>
              <a:off x="6043814" y="1897498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="" xmlns:a16="http://schemas.microsoft.com/office/drawing/2014/main" id="{D4D25537-01CE-806C-6EA3-9F0A17E9633B}"/>
                </a:ext>
              </a:extLst>
            </p:cNvPr>
            <p:cNvSpPr/>
            <p:nvPr/>
          </p:nvSpPr>
          <p:spPr>
            <a:xfrm>
              <a:off x="6070170" y="1878453"/>
              <a:ext cx="8748" cy="8660"/>
            </a:xfrm>
            <a:custGeom>
              <a:avLst/>
              <a:gdLst>
                <a:gd name="connsiteX0" fmla="*/ 7816 w 8748"/>
                <a:gd name="connsiteY0" fmla="*/ 7160 h 8660"/>
                <a:gd name="connsiteX1" fmla="*/ 7816 w 8748"/>
                <a:gd name="connsiteY1" fmla="*/ 1217 h 8660"/>
                <a:gd name="connsiteX2" fmla="*/ 1130 w 8748"/>
                <a:gd name="connsiteY2" fmla="*/ 1217 h 8660"/>
                <a:gd name="connsiteX3" fmla="*/ 1501 w 8748"/>
                <a:gd name="connsiteY3" fmla="*/ 7531 h 8660"/>
                <a:gd name="connsiteX4" fmla="*/ 7816 w 8748"/>
                <a:gd name="connsiteY4" fmla="*/ 7160 h 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8" h="8660">
                  <a:moveTo>
                    <a:pt x="7816" y="7160"/>
                  </a:moveTo>
                  <a:cubicBezTo>
                    <a:pt x="9059" y="5374"/>
                    <a:pt x="9059" y="3003"/>
                    <a:pt x="7816" y="1217"/>
                  </a:cubicBezTo>
                  <a:cubicBezTo>
                    <a:pt x="5882" y="-406"/>
                    <a:pt x="3063" y="-406"/>
                    <a:pt x="1130" y="1217"/>
                  </a:cubicBezTo>
                  <a:cubicBezTo>
                    <a:pt x="-511" y="3063"/>
                    <a:pt x="-345" y="5890"/>
                    <a:pt x="1501" y="7531"/>
                  </a:cubicBezTo>
                  <a:cubicBezTo>
                    <a:pt x="3347" y="9172"/>
                    <a:pt x="6174" y="9006"/>
                    <a:pt x="7816" y="716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="" xmlns:a16="http://schemas.microsoft.com/office/drawing/2014/main" id="{D103AD77-877E-A20E-28AF-121F9202AC6A}"/>
                </a:ext>
              </a:extLst>
            </p:cNvPr>
            <p:cNvSpPr/>
            <p:nvPr/>
          </p:nvSpPr>
          <p:spPr>
            <a:xfrm>
              <a:off x="6099528" y="1855898"/>
              <a:ext cx="8914" cy="9657"/>
            </a:xfrm>
            <a:custGeom>
              <a:avLst/>
              <a:gdLst>
                <a:gd name="connsiteX0" fmla="*/ 4458 w 8914"/>
                <a:gd name="connsiteY0" fmla="*/ 9657 h 9657"/>
                <a:gd name="connsiteX1" fmla="*/ 8915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8" y="9657"/>
                  </a:moveTo>
                  <a:cubicBezTo>
                    <a:pt x="4458" y="9657"/>
                    <a:pt x="8915" y="9657"/>
                    <a:pt x="8915" y="4457"/>
                  </a:cubicBezTo>
                  <a:cubicBezTo>
                    <a:pt x="8915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="" xmlns:a16="http://schemas.microsoft.com/office/drawing/2014/main" id="{C3C56639-E3D5-53DF-F860-CAEB3FA37ED4}"/>
                </a:ext>
              </a:extLst>
            </p:cNvPr>
            <p:cNvSpPr/>
            <p:nvPr/>
          </p:nvSpPr>
          <p:spPr>
            <a:xfrm>
              <a:off x="6129243" y="1838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="" xmlns:a16="http://schemas.microsoft.com/office/drawing/2014/main" id="{E3DD2549-E292-2AF6-00BC-A4255CD674E0}"/>
                </a:ext>
              </a:extLst>
            </p:cNvPr>
            <p:cNvSpPr/>
            <p:nvPr/>
          </p:nvSpPr>
          <p:spPr>
            <a:xfrm>
              <a:off x="6160443" y="1821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="" xmlns:a16="http://schemas.microsoft.com/office/drawing/2014/main" id="{FC71F4AE-F2D7-95EE-B328-05DA736B41A0}"/>
                </a:ext>
              </a:extLst>
            </p:cNvPr>
            <p:cNvSpPr/>
            <p:nvPr/>
          </p:nvSpPr>
          <p:spPr>
            <a:xfrm>
              <a:off x="6189317" y="1807613"/>
              <a:ext cx="4553" cy="4553"/>
            </a:xfrm>
            <a:custGeom>
              <a:avLst/>
              <a:gdLst>
                <a:gd name="connsiteX0" fmla="*/ 4554 w 4553"/>
                <a:gd name="connsiteY0" fmla="*/ 4457 h 4553"/>
                <a:gd name="connsiteX1" fmla="*/ 4554 w 4553"/>
                <a:gd name="connsiteY1" fmla="*/ 0 h 4553"/>
                <a:gd name="connsiteX2" fmla="*/ 4554 w 4553"/>
                <a:gd name="connsiteY2" fmla="*/ 0 h 4553"/>
                <a:gd name="connsiteX3" fmla="*/ 97 w 4553"/>
                <a:gd name="connsiteY3" fmla="*/ 0 h 4553"/>
                <a:gd name="connsiteX4" fmla="*/ 2876 w 4553"/>
                <a:gd name="connsiteY4" fmla="*/ 4457 h 4553"/>
                <a:gd name="connsiteX5" fmla="*/ 4554 w 4553"/>
                <a:gd name="connsiteY5" fmla="*/ 4457 h 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53" h="4553">
                  <a:moveTo>
                    <a:pt x="4554" y="4457"/>
                  </a:moveTo>
                  <a:cubicBezTo>
                    <a:pt x="4554" y="4457"/>
                    <a:pt x="4554" y="4457"/>
                    <a:pt x="4554" y="0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0"/>
                  </a:cubicBezTo>
                  <a:cubicBezTo>
                    <a:pt x="-366" y="1998"/>
                    <a:pt x="878" y="3994"/>
                    <a:pt x="2876" y="4457"/>
                  </a:cubicBezTo>
                  <a:cubicBezTo>
                    <a:pt x="3428" y="4585"/>
                    <a:pt x="4002" y="4585"/>
                    <a:pt x="455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="" xmlns:a16="http://schemas.microsoft.com/office/drawing/2014/main" id="{CB6DE4DC-3E1D-6126-6175-11189D4737C7}"/>
                </a:ext>
              </a:extLst>
            </p:cNvPr>
            <p:cNvSpPr/>
            <p:nvPr/>
          </p:nvSpPr>
          <p:spPr>
            <a:xfrm>
              <a:off x="6220614" y="1795727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cubicBezTo>
                    <a:pt x="5943" y="0"/>
                    <a:pt x="5943" y="0"/>
                    <a:pt x="5943" y="0"/>
                  </a:cubicBezTo>
                  <a:lnTo>
                    <a:pt x="0" y="0"/>
                  </a:lnTo>
                  <a:cubicBezTo>
                    <a:pt x="0" y="0"/>
                    <a:pt x="5943" y="0"/>
                    <a:pt x="5943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="" xmlns:a16="http://schemas.microsoft.com/office/drawing/2014/main" id="{294D1C3E-E39E-D724-BC76-2AB6116F741B}"/>
                </a:ext>
              </a:extLst>
            </p:cNvPr>
            <p:cNvSpPr/>
            <p:nvPr/>
          </p:nvSpPr>
          <p:spPr>
            <a:xfrm>
              <a:off x="6254786" y="17778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="" xmlns:a16="http://schemas.microsoft.com/office/drawing/2014/main" id="{2610C5C0-1759-C22B-ED2A-78081A6C565E}"/>
                </a:ext>
              </a:extLst>
            </p:cNvPr>
            <p:cNvSpPr/>
            <p:nvPr/>
          </p:nvSpPr>
          <p:spPr>
            <a:xfrm>
              <a:off x="6289700" y="1768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="" xmlns:a16="http://schemas.microsoft.com/office/drawing/2014/main" id="{CC05C6DB-033B-5D97-E83E-5CE87E3DB6A5}"/>
                </a:ext>
              </a:extLst>
            </p:cNvPr>
            <p:cNvSpPr/>
            <p:nvPr/>
          </p:nvSpPr>
          <p:spPr>
            <a:xfrm>
              <a:off x="6322386" y="17585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="" xmlns:a16="http://schemas.microsoft.com/office/drawing/2014/main" id="{7284E61E-5627-40A7-8764-EDC5E71E2F37}"/>
                </a:ext>
              </a:extLst>
            </p:cNvPr>
            <p:cNvSpPr/>
            <p:nvPr/>
          </p:nvSpPr>
          <p:spPr>
            <a:xfrm>
              <a:off x="6356557" y="174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="" xmlns:a16="http://schemas.microsoft.com/office/drawing/2014/main" id="{E7F1DC51-60E6-E191-0CDE-2B81A8C9A25C}"/>
                </a:ext>
              </a:extLst>
            </p:cNvPr>
            <p:cNvSpPr/>
            <p:nvPr/>
          </p:nvSpPr>
          <p:spPr>
            <a:xfrm>
              <a:off x="6389986" y="1742241"/>
              <a:ext cx="742" cy="1485"/>
            </a:xfrm>
            <a:custGeom>
              <a:avLst/>
              <a:gdLst>
                <a:gd name="connsiteX0" fmla="*/ 743 w 742"/>
                <a:gd name="connsiteY0" fmla="*/ 1486 h 1485"/>
                <a:gd name="connsiteX1" fmla="*/ 743 w 742"/>
                <a:gd name="connsiteY1" fmla="*/ 743 h 1485"/>
                <a:gd name="connsiteX2" fmla="*/ 743 w 742"/>
                <a:gd name="connsiteY2" fmla="*/ 0 h 1485"/>
                <a:gd name="connsiteX3" fmla="*/ 0 w 742"/>
                <a:gd name="connsiteY3" fmla="*/ 743 h 1485"/>
                <a:gd name="connsiteX4" fmla="*/ 743 w 742"/>
                <a:gd name="connsiteY4" fmla="*/ 1486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1485">
                  <a:moveTo>
                    <a:pt x="743" y="1486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1486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="" xmlns:a16="http://schemas.microsoft.com/office/drawing/2014/main" id="{B372B495-18C5-8B0A-26A6-114A544D84E2}"/>
                </a:ext>
              </a:extLst>
            </p:cNvPr>
            <p:cNvSpPr/>
            <p:nvPr/>
          </p:nvSpPr>
          <p:spPr>
            <a:xfrm>
              <a:off x="6424900" y="173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="" xmlns:a16="http://schemas.microsoft.com/office/drawing/2014/main" id="{D90E8BCF-9F33-3EAA-596E-CEEF4377C6FD}"/>
                </a:ext>
              </a:extLst>
            </p:cNvPr>
            <p:cNvSpPr/>
            <p:nvPr/>
          </p:nvSpPr>
          <p:spPr>
            <a:xfrm>
              <a:off x="6459071" y="17348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="" xmlns:a16="http://schemas.microsoft.com/office/drawing/2014/main" id="{6D2767EC-5C58-B8CB-63C0-6EE14B4B71F2}"/>
                </a:ext>
              </a:extLst>
            </p:cNvPr>
            <p:cNvSpPr/>
            <p:nvPr/>
          </p:nvSpPr>
          <p:spPr>
            <a:xfrm>
              <a:off x="6493243" y="17318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="" xmlns:a16="http://schemas.microsoft.com/office/drawing/2014/main" id="{A78666B4-57D3-6079-DBA0-8487EDE01192}"/>
                </a:ext>
              </a:extLst>
            </p:cNvPr>
            <p:cNvSpPr/>
            <p:nvPr/>
          </p:nvSpPr>
          <p:spPr>
            <a:xfrm>
              <a:off x="6563071" y="1732584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="" xmlns:a16="http://schemas.microsoft.com/office/drawing/2014/main" id="{8B56D6EA-294F-2853-6172-E37125254AEE}"/>
                </a:ext>
              </a:extLst>
            </p:cNvPr>
            <p:cNvSpPr/>
            <p:nvPr/>
          </p:nvSpPr>
          <p:spPr>
            <a:xfrm>
              <a:off x="6597986" y="1736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="" xmlns:a16="http://schemas.microsoft.com/office/drawing/2014/main" id="{0D13D501-3321-7D69-37E7-28C56B8A874A}"/>
                </a:ext>
              </a:extLst>
            </p:cNvPr>
            <p:cNvSpPr/>
            <p:nvPr/>
          </p:nvSpPr>
          <p:spPr>
            <a:xfrm>
              <a:off x="6632157" y="1740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="" xmlns:a16="http://schemas.microsoft.com/office/drawing/2014/main" id="{00D69FFB-238B-72BF-69ED-ED640A376203}"/>
                </a:ext>
              </a:extLst>
            </p:cNvPr>
            <p:cNvSpPr/>
            <p:nvPr/>
          </p:nvSpPr>
          <p:spPr>
            <a:xfrm>
              <a:off x="6666329" y="17481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="" xmlns:a16="http://schemas.microsoft.com/office/drawing/2014/main" id="{8C65C6E6-B62A-391C-3B06-3A822A6B8B02}"/>
                </a:ext>
              </a:extLst>
            </p:cNvPr>
            <p:cNvSpPr/>
            <p:nvPr/>
          </p:nvSpPr>
          <p:spPr>
            <a:xfrm>
              <a:off x="6693814" y="1757098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="" xmlns:a16="http://schemas.microsoft.com/office/drawing/2014/main" id="{E9114968-6CA1-E02F-F916-E752EF5B8724}"/>
                </a:ext>
              </a:extLst>
            </p:cNvPr>
            <p:cNvSpPr/>
            <p:nvPr/>
          </p:nvSpPr>
          <p:spPr>
            <a:xfrm>
              <a:off x="6727986" y="17578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="" xmlns:a16="http://schemas.microsoft.com/office/drawing/2014/main" id="{EBEE9C3D-0851-3087-51F2-DDDB07BD8AEF}"/>
                </a:ext>
              </a:extLst>
            </p:cNvPr>
            <p:cNvSpPr/>
            <p:nvPr/>
          </p:nvSpPr>
          <p:spPr>
            <a:xfrm>
              <a:off x="6759929" y="1768241"/>
              <a:ext cx="11885" cy="11885"/>
            </a:xfrm>
            <a:custGeom>
              <a:avLst/>
              <a:gdLst>
                <a:gd name="connsiteX0" fmla="*/ 5943 w 11885"/>
                <a:gd name="connsiteY0" fmla="*/ 11886 h 11885"/>
                <a:gd name="connsiteX1" fmla="*/ 11886 w 11885"/>
                <a:gd name="connsiteY1" fmla="*/ 5943 h 11885"/>
                <a:gd name="connsiteX2" fmla="*/ 5943 w 11885"/>
                <a:gd name="connsiteY2" fmla="*/ 0 h 11885"/>
                <a:gd name="connsiteX3" fmla="*/ 0 w 11885"/>
                <a:gd name="connsiteY3" fmla="*/ 5943 h 11885"/>
                <a:gd name="connsiteX4" fmla="*/ 5943 w 11885"/>
                <a:gd name="connsiteY4" fmla="*/ 11886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5943" y="11886"/>
                  </a:moveTo>
                  <a:cubicBezTo>
                    <a:pt x="9225" y="11886"/>
                    <a:pt x="11886" y="9225"/>
                    <a:pt x="11886" y="5943"/>
                  </a:cubicBezTo>
                  <a:cubicBezTo>
                    <a:pt x="11886" y="2661"/>
                    <a:pt x="9225" y="0"/>
                    <a:pt x="5943" y="0"/>
                  </a:cubicBezTo>
                  <a:cubicBezTo>
                    <a:pt x="2661" y="0"/>
                    <a:pt x="0" y="2661"/>
                    <a:pt x="0" y="5943"/>
                  </a:cubicBezTo>
                  <a:cubicBezTo>
                    <a:pt x="0" y="9225"/>
                    <a:pt x="2661" y="11886"/>
                    <a:pt x="5943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="" xmlns:a16="http://schemas.microsoft.com/office/drawing/2014/main" id="{49888C4F-43B9-F83F-FBFB-01C8001A1939}"/>
                </a:ext>
              </a:extLst>
            </p:cNvPr>
            <p:cNvSpPr/>
            <p:nvPr/>
          </p:nvSpPr>
          <p:spPr>
            <a:xfrm>
              <a:off x="6794004" y="1782259"/>
              <a:ext cx="9010" cy="9011"/>
            </a:xfrm>
            <a:custGeom>
              <a:avLst/>
              <a:gdLst>
                <a:gd name="connsiteX0" fmla="*/ 4553 w 9010"/>
                <a:gd name="connsiteY0" fmla="*/ 9011 h 9011"/>
                <a:gd name="connsiteX1" fmla="*/ 9010 w 9010"/>
                <a:gd name="connsiteY1" fmla="*/ 4554 h 9011"/>
                <a:gd name="connsiteX2" fmla="*/ 4553 w 9010"/>
                <a:gd name="connsiteY2" fmla="*/ 97 h 9011"/>
                <a:gd name="connsiteX3" fmla="*/ 96 w 9010"/>
                <a:gd name="connsiteY3" fmla="*/ 2876 h 9011"/>
                <a:gd name="connsiteX4" fmla="*/ 96 w 9010"/>
                <a:gd name="connsiteY4" fmla="*/ 4554 h 9011"/>
                <a:gd name="connsiteX5" fmla="*/ 4553 w 9010"/>
                <a:gd name="connsiteY5" fmla="*/ 9011 h 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9011">
                  <a:moveTo>
                    <a:pt x="4553" y="9011"/>
                  </a:moveTo>
                  <a:cubicBezTo>
                    <a:pt x="7015" y="9011"/>
                    <a:pt x="9010" y="7016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96" y="7016"/>
                    <a:pt x="2092" y="9011"/>
                    <a:pt x="4553" y="901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="" xmlns:a16="http://schemas.microsoft.com/office/drawing/2014/main" id="{30A60A33-E0AF-35C4-E094-82E62D0F6E42}"/>
                </a:ext>
              </a:extLst>
            </p:cNvPr>
            <p:cNvSpPr/>
            <p:nvPr/>
          </p:nvSpPr>
          <p:spPr>
            <a:xfrm>
              <a:off x="6826786" y="1801670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3714 w 3714"/>
                <a:gd name="connsiteY1" fmla="*/ 0 h 3714"/>
                <a:gd name="connsiteX2" fmla="*/ 3714 w 3714"/>
                <a:gd name="connsiteY2" fmla="*/ 0 h 3714"/>
                <a:gd name="connsiteX3" fmla="*/ 0 w 3714"/>
                <a:gd name="connsiteY3" fmla="*/ 0 h 3714"/>
                <a:gd name="connsiteX4" fmla="*/ 3714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="" xmlns:a16="http://schemas.microsoft.com/office/drawing/2014/main" id="{6AB8AA0A-771F-3138-EAFD-F88E20AC8212}"/>
                </a:ext>
              </a:extLst>
            </p:cNvPr>
            <p:cNvSpPr/>
            <p:nvPr/>
          </p:nvSpPr>
          <p:spPr>
            <a:xfrm>
              <a:off x="6857243" y="1812070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="" xmlns:a16="http://schemas.microsoft.com/office/drawing/2014/main" id="{0474F9FD-4009-AA9A-49A9-6BF94C66B2A8}"/>
                </a:ext>
              </a:extLst>
            </p:cNvPr>
            <p:cNvSpPr/>
            <p:nvPr/>
          </p:nvSpPr>
          <p:spPr>
            <a:xfrm>
              <a:off x="6884270" y="1827670"/>
              <a:ext cx="11360" cy="13087"/>
            </a:xfrm>
            <a:custGeom>
              <a:avLst/>
              <a:gdLst>
                <a:gd name="connsiteX0" fmla="*/ 10859 w 11360"/>
                <a:gd name="connsiteY0" fmla="*/ 9657 h 13087"/>
                <a:gd name="connsiteX1" fmla="*/ 10859 w 11360"/>
                <a:gd name="connsiteY1" fmla="*/ 5200 h 13087"/>
                <a:gd name="connsiteX2" fmla="*/ 5659 w 11360"/>
                <a:gd name="connsiteY2" fmla="*/ 0 h 13087"/>
                <a:gd name="connsiteX3" fmla="*/ 459 w 11360"/>
                <a:gd name="connsiteY3" fmla="*/ 5200 h 13087"/>
                <a:gd name="connsiteX4" fmla="*/ 3430 w 11360"/>
                <a:gd name="connsiteY4" fmla="*/ 12629 h 13087"/>
                <a:gd name="connsiteX5" fmla="*/ 10859 w 11360"/>
                <a:gd name="connsiteY5" fmla="*/ 9657 h 1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60" h="13087">
                  <a:moveTo>
                    <a:pt x="10859" y="9657"/>
                  </a:moveTo>
                  <a:cubicBezTo>
                    <a:pt x="11528" y="8247"/>
                    <a:pt x="11528" y="6610"/>
                    <a:pt x="10859" y="5200"/>
                  </a:cubicBezTo>
                  <a:cubicBezTo>
                    <a:pt x="10859" y="2328"/>
                    <a:pt x="8531" y="0"/>
                    <a:pt x="5659" y="0"/>
                  </a:cubicBezTo>
                  <a:cubicBezTo>
                    <a:pt x="2787" y="0"/>
                    <a:pt x="459" y="2328"/>
                    <a:pt x="459" y="5200"/>
                  </a:cubicBezTo>
                  <a:cubicBezTo>
                    <a:pt x="-772" y="8072"/>
                    <a:pt x="558" y="11398"/>
                    <a:pt x="3430" y="12629"/>
                  </a:cubicBezTo>
                  <a:cubicBezTo>
                    <a:pt x="6302" y="13859"/>
                    <a:pt x="9628" y="12529"/>
                    <a:pt x="10859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="" xmlns:a16="http://schemas.microsoft.com/office/drawing/2014/main" id="{95DCDD5E-A0D5-BC5D-7D26-2052148FB548}"/>
                </a:ext>
              </a:extLst>
            </p:cNvPr>
            <p:cNvSpPr/>
            <p:nvPr/>
          </p:nvSpPr>
          <p:spPr>
            <a:xfrm>
              <a:off x="6915186" y="1844756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="" xmlns:a16="http://schemas.microsoft.com/office/drawing/2014/main" id="{E5F6EC8B-D7C6-B536-0B36-9B9BE4D70160}"/>
                </a:ext>
              </a:extLst>
            </p:cNvPr>
            <p:cNvSpPr/>
            <p:nvPr/>
          </p:nvSpPr>
          <p:spPr>
            <a:xfrm>
              <a:off x="6943414" y="1867041"/>
              <a:ext cx="11933" cy="12628"/>
            </a:xfrm>
            <a:custGeom>
              <a:avLst/>
              <a:gdLst>
                <a:gd name="connsiteX0" fmla="*/ 5943 w 11933"/>
                <a:gd name="connsiteY0" fmla="*/ 12629 h 12628"/>
                <a:gd name="connsiteX1" fmla="*/ 11886 w 11933"/>
                <a:gd name="connsiteY1" fmla="*/ 6686 h 12628"/>
                <a:gd name="connsiteX2" fmla="*/ 6733 w 11933"/>
                <a:gd name="connsiteY2" fmla="*/ 47 h 12628"/>
                <a:gd name="connsiteX3" fmla="*/ 5943 w 11933"/>
                <a:gd name="connsiteY3" fmla="*/ 0 h 12628"/>
                <a:gd name="connsiteX4" fmla="*/ 0 w 11933"/>
                <a:gd name="connsiteY4" fmla="*/ 6686 h 12628"/>
                <a:gd name="connsiteX5" fmla="*/ 5943 w 11933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3" h="12628">
                  <a:moveTo>
                    <a:pt x="5943" y="12629"/>
                  </a:moveTo>
                  <a:cubicBezTo>
                    <a:pt x="9225" y="12629"/>
                    <a:pt x="11886" y="9968"/>
                    <a:pt x="11886" y="6686"/>
                  </a:cubicBezTo>
                  <a:cubicBezTo>
                    <a:pt x="12296" y="3429"/>
                    <a:pt x="9989" y="457"/>
                    <a:pt x="6733" y="47"/>
                  </a:cubicBezTo>
                  <a:cubicBezTo>
                    <a:pt x="6471" y="14"/>
                    <a:pt x="6207" y="-2"/>
                    <a:pt x="5943" y="0"/>
                  </a:cubicBezTo>
                  <a:cubicBezTo>
                    <a:pt x="2543" y="380"/>
                    <a:pt x="-21" y="3265"/>
                    <a:pt x="0" y="6686"/>
                  </a:cubicBezTo>
                  <a:cubicBezTo>
                    <a:pt x="333" y="9820"/>
                    <a:pt x="2809" y="12296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="" xmlns:a16="http://schemas.microsoft.com/office/drawing/2014/main" id="{1805866A-871F-C0B7-AB56-6F780C7E71C9}"/>
                </a:ext>
              </a:extLst>
            </p:cNvPr>
            <p:cNvSpPr/>
            <p:nvPr/>
          </p:nvSpPr>
          <p:spPr>
            <a:xfrm>
              <a:off x="6971643" y="1885613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="" xmlns:a16="http://schemas.microsoft.com/office/drawing/2014/main" id="{9E4D169F-D934-C2FF-FE56-940F3346A9A0}"/>
                </a:ext>
              </a:extLst>
            </p:cNvPr>
            <p:cNvSpPr/>
            <p:nvPr/>
          </p:nvSpPr>
          <p:spPr>
            <a:xfrm>
              <a:off x="6998386" y="1908641"/>
              <a:ext cx="10399" cy="10400"/>
            </a:xfrm>
            <a:custGeom>
              <a:avLst/>
              <a:gdLst>
                <a:gd name="connsiteX0" fmla="*/ 5200 w 10399"/>
                <a:gd name="connsiteY0" fmla="*/ 10400 h 10400"/>
                <a:gd name="connsiteX1" fmla="*/ 10400 w 10399"/>
                <a:gd name="connsiteY1" fmla="*/ 5200 h 10400"/>
                <a:gd name="connsiteX2" fmla="*/ 5200 w 10399"/>
                <a:gd name="connsiteY2" fmla="*/ 0 h 10400"/>
                <a:gd name="connsiteX3" fmla="*/ 0 w 10399"/>
                <a:gd name="connsiteY3" fmla="*/ 5200 h 10400"/>
                <a:gd name="connsiteX4" fmla="*/ 5200 w 10399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="" xmlns:a16="http://schemas.microsoft.com/office/drawing/2014/main" id="{25609D61-7656-9683-9C92-3DB8B47D9F67}"/>
                </a:ext>
              </a:extLst>
            </p:cNvPr>
            <p:cNvSpPr/>
            <p:nvPr/>
          </p:nvSpPr>
          <p:spPr>
            <a:xfrm>
              <a:off x="7024386" y="1932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="" xmlns:a16="http://schemas.microsoft.com/office/drawing/2014/main" id="{A8AAE6E5-1D16-2483-E76B-7470F6FAFC9E}"/>
                </a:ext>
              </a:extLst>
            </p:cNvPr>
            <p:cNvSpPr/>
            <p:nvPr/>
          </p:nvSpPr>
          <p:spPr>
            <a:xfrm>
              <a:off x="7048900" y="1957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="" xmlns:a16="http://schemas.microsoft.com/office/drawing/2014/main" id="{4CB3A1CE-692D-7D7D-738E-D1C97287DA44}"/>
                </a:ext>
              </a:extLst>
            </p:cNvPr>
            <p:cNvSpPr/>
            <p:nvPr/>
          </p:nvSpPr>
          <p:spPr>
            <a:xfrm>
              <a:off x="7071132" y="1982131"/>
              <a:ext cx="11259" cy="11259"/>
            </a:xfrm>
            <a:custGeom>
              <a:avLst/>
              <a:gdLst>
                <a:gd name="connsiteX0" fmla="*/ 5254 w 11259"/>
                <a:gd name="connsiteY0" fmla="*/ 11196 h 11259"/>
                <a:gd name="connsiteX1" fmla="*/ 11197 w 11259"/>
                <a:gd name="connsiteY1" fmla="*/ 6865 h 11259"/>
                <a:gd name="connsiteX2" fmla="*/ 11197 w 11259"/>
                <a:gd name="connsiteY2" fmla="*/ 5253 h 11259"/>
                <a:gd name="connsiteX3" fmla="*/ 6051 w 11259"/>
                <a:gd name="connsiteY3" fmla="*/ 0 h 11259"/>
                <a:gd name="connsiteX4" fmla="*/ 5254 w 11259"/>
                <a:gd name="connsiteY4" fmla="*/ 53 h 11259"/>
                <a:gd name="connsiteX5" fmla="*/ 54 w 11259"/>
                <a:gd name="connsiteY5" fmla="*/ 5253 h 11259"/>
                <a:gd name="connsiteX6" fmla="*/ 4458 w 11259"/>
                <a:gd name="connsiteY6" fmla="*/ 11143 h 11259"/>
                <a:gd name="connsiteX7" fmla="*/ 5254 w 11259"/>
                <a:gd name="connsiteY7" fmla="*/ 11196 h 1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9" h="11259">
                  <a:moveTo>
                    <a:pt x="5254" y="11196"/>
                  </a:moveTo>
                  <a:cubicBezTo>
                    <a:pt x="8091" y="11641"/>
                    <a:pt x="10752" y="9702"/>
                    <a:pt x="11197" y="6865"/>
                  </a:cubicBezTo>
                  <a:cubicBezTo>
                    <a:pt x="11281" y="6331"/>
                    <a:pt x="11281" y="5787"/>
                    <a:pt x="11197" y="5253"/>
                  </a:cubicBezTo>
                  <a:cubicBezTo>
                    <a:pt x="11227" y="2382"/>
                    <a:pt x="8922" y="30"/>
                    <a:pt x="6051" y="0"/>
                  </a:cubicBezTo>
                  <a:cubicBezTo>
                    <a:pt x="5784" y="-2"/>
                    <a:pt x="5518" y="15"/>
                    <a:pt x="5254" y="53"/>
                  </a:cubicBezTo>
                  <a:cubicBezTo>
                    <a:pt x="2382" y="53"/>
                    <a:pt x="54" y="2382"/>
                    <a:pt x="54" y="5253"/>
                  </a:cubicBezTo>
                  <a:cubicBezTo>
                    <a:pt x="-356" y="8096"/>
                    <a:pt x="1615" y="10733"/>
                    <a:pt x="4458" y="11143"/>
                  </a:cubicBezTo>
                  <a:cubicBezTo>
                    <a:pt x="4721" y="11181"/>
                    <a:pt x="4988" y="11199"/>
                    <a:pt x="5254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="" xmlns:a16="http://schemas.microsoft.com/office/drawing/2014/main" id="{2A03650A-0A07-3E24-FADD-AB265A64DCFF}"/>
                </a:ext>
              </a:extLst>
            </p:cNvPr>
            <p:cNvSpPr/>
            <p:nvPr/>
          </p:nvSpPr>
          <p:spPr>
            <a:xfrm>
              <a:off x="7091986" y="2007441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="" xmlns:a16="http://schemas.microsoft.com/office/drawing/2014/main" id="{1525B3B6-2FA4-1250-79BE-2A915EB5D2D2}"/>
                </a:ext>
              </a:extLst>
            </p:cNvPr>
            <p:cNvSpPr/>
            <p:nvPr/>
          </p:nvSpPr>
          <p:spPr>
            <a:xfrm>
              <a:off x="7111300" y="2034184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="" xmlns:a16="http://schemas.microsoft.com/office/drawing/2014/main" id="{E6717A58-E675-DA3C-CC7F-54BE56BFAFA5}"/>
                </a:ext>
              </a:extLst>
            </p:cNvPr>
            <p:cNvSpPr/>
            <p:nvPr/>
          </p:nvSpPr>
          <p:spPr>
            <a:xfrm>
              <a:off x="7129872" y="2062413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="" xmlns:a16="http://schemas.microsoft.com/office/drawing/2014/main" id="{59AF14C1-1017-EC04-439A-67DA78C4603F}"/>
                </a:ext>
              </a:extLst>
            </p:cNvPr>
            <p:cNvSpPr/>
            <p:nvPr/>
          </p:nvSpPr>
          <p:spPr>
            <a:xfrm>
              <a:off x="7146215" y="2090641"/>
              <a:ext cx="20799" cy="20085"/>
            </a:xfrm>
            <a:custGeom>
              <a:avLst/>
              <a:gdLst>
                <a:gd name="connsiteX0" fmla="*/ 10400 w 20799"/>
                <a:gd name="connsiteY0" fmla="*/ 20057 h 20085"/>
                <a:gd name="connsiteX1" fmla="*/ 20800 w 20799"/>
                <a:gd name="connsiteY1" fmla="*/ 10400 h 20085"/>
                <a:gd name="connsiteX2" fmla="*/ 10400 w 20799"/>
                <a:gd name="connsiteY2" fmla="*/ 0 h 20085"/>
                <a:gd name="connsiteX3" fmla="*/ 0 w 20799"/>
                <a:gd name="connsiteY3" fmla="*/ 10400 h 20085"/>
                <a:gd name="connsiteX4" fmla="*/ 9629 w 20799"/>
                <a:gd name="connsiteY4" fmla="*/ 20086 h 20085"/>
                <a:gd name="connsiteX5" fmla="*/ 10400 w 20799"/>
                <a:gd name="connsiteY5" fmla="*/ 20057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99" h="20085">
                  <a:moveTo>
                    <a:pt x="10400" y="20057"/>
                  </a:moveTo>
                  <a:cubicBezTo>
                    <a:pt x="15866" y="20071"/>
                    <a:pt x="20410" y="15852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-16" y="15733"/>
                    <a:pt x="4295" y="20070"/>
                    <a:pt x="9629" y="20086"/>
                  </a:cubicBezTo>
                  <a:cubicBezTo>
                    <a:pt x="9886" y="20087"/>
                    <a:pt x="10143" y="20077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="" xmlns:a16="http://schemas.microsoft.com/office/drawing/2014/main" id="{19422399-C863-0E10-73DA-4313AE1D6A2A}"/>
                </a:ext>
              </a:extLst>
            </p:cNvPr>
            <p:cNvSpPr/>
            <p:nvPr/>
          </p:nvSpPr>
          <p:spPr>
            <a:xfrm>
              <a:off x="7161072" y="21196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="" xmlns:a16="http://schemas.microsoft.com/office/drawing/2014/main" id="{D1DF4D5B-8F83-89E7-604C-A8841A9E20F8}"/>
                </a:ext>
              </a:extLst>
            </p:cNvPr>
            <p:cNvSpPr/>
            <p:nvPr/>
          </p:nvSpPr>
          <p:spPr>
            <a:xfrm>
              <a:off x="7177415" y="2156013"/>
              <a:ext cx="20799" cy="20800"/>
            </a:xfrm>
            <a:custGeom>
              <a:avLst/>
              <a:gdLst>
                <a:gd name="connsiteX0" fmla="*/ 10400 w 20799"/>
                <a:gd name="connsiteY0" fmla="*/ 20800 h 20800"/>
                <a:gd name="connsiteX1" fmla="*/ 20800 w 20799"/>
                <a:gd name="connsiteY1" fmla="*/ 10400 h 20800"/>
                <a:gd name="connsiteX2" fmla="*/ 10400 w 20799"/>
                <a:gd name="connsiteY2" fmla="*/ 0 h 20800"/>
                <a:gd name="connsiteX3" fmla="*/ 0 w 20799"/>
                <a:gd name="connsiteY3" fmla="*/ 10400 h 20800"/>
                <a:gd name="connsiteX4" fmla="*/ 10400 w 20799"/>
                <a:gd name="connsiteY4" fmla="*/ 208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99" h="20800">
                  <a:moveTo>
                    <a:pt x="10400" y="20800"/>
                  </a:moveTo>
                  <a:cubicBezTo>
                    <a:pt x="16144" y="20800"/>
                    <a:pt x="20800" y="16144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0" y="16144"/>
                    <a:pt x="4656" y="20800"/>
                    <a:pt x="10400" y="208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="" xmlns:a16="http://schemas.microsoft.com/office/drawing/2014/main" id="{7CCD0AF5-77C4-2452-106A-7F49409A9F39}"/>
                </a:ext>
              </a:extLst>
            </p:cNvPr>
            <p:cNvSpPr/>
            <p:nvPr/>
          </p:nvSpPr>
          <p:spPr>
            <a:xfrm>
              <a:off x="7191501" y="2184241"/>
              <a:ext cx="20085" cy="20086"/>
            </a:xfrm>
            <a:custGeom>
              <a:avLst/>
              <a:gdLst>
                <a:gd name="connsiteX0" fmla="*/ 9686 w 20085"/>
                <a:gd name="connsiteY0" fmla="*/ 20057 h 20086"/>
                <a:gd name="connsiteX1" fmla="*/ 20057 w 20085"/>
                <a:gd name="connsiteY1" fmla="*/ 11172 h 20086"/>
                <a:gd name="connsiteX2" fmla="*/ 20086 w 20085"/>
                <a:gd name="connsiteY2" fmla="*/ 10400 h 20086"/>
                <a:gd name="connsiteX3" fmla="*/ 9686 w 20085"/>
                <a:gd name="connsiteY3" fmla="*/ 0 h 20086"/>
                <a:gd name="connsiteX4" fmla="*/ 0 w 20085"/>
                <a:gd name="connsiteY4" fmla="*/ 9629 h 20086"/>
                <a:gd name="connsiteX5" fmla="*/ 29 w 20085"/>
                <a:gd name="connsiteY5" fmla="*/ 10400 h 20086"/>
                <a:gd name="connsiteX6" fmla="*/ 9686 w 20085"/>
                <a:gd name="connsiteY6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9686" y="20057"/>
                  </a:moveTo>
                  <a:cubicBezTo>
                    <a:pt x="15003" y="20467"/>
                    <a:pt x="19647" y="16489"/>
                    <a:pt x="20057" y="11172"/>
                  </a:cubicBezTo>
                  <a:cubicBezTo>
                    <a:pt x="20077" y="10915"/>
                    <a:pt x="20086" y="10658"/>
                    <a:pt x="20086" y="10400"/>
                  </a:cubicBezTo>
                  <a:cubicBezTo>
                    <a:pt x="20086" y="4656"/>
                    <a:pt x="15430" y="0"/>
                    <a:pt x="9686" y="0"/>
                  </a:cubicBezTo>
                  <a:cubicBezTo>
                    <a:pt x="4352" y="-16"/>
                    <a:pt x="16" y="4295"/>
                    <a:pt x="0" y="9629"/>
                  </a:cubicBezTo>
                  <a:cubicBezTo>
                    <a:pt x="-1" y="9886"/>
                    <a:pt x="9" y="10143"/>
                    <a:pt x="29" y="10400"/>
                  </a:cubicBezTo>
                  <a:cubicBezTo>
                    <a:pt x="29" y="15734"/>
                    <a:pt x="4352" y="20057"/>
                    <a:pt x="9686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="" xmlns:a16="http://schemas.microsoft.com/office/drawing/2014/main" id="{9A5194B6-83B4-D781-BA9D-2B6835815C5F}"/>
                </a:ext>
              </a:extLst>
            </p:cNvPr>
            <p:cNvSpPr/>
            <p:nvPr/>
          </p:nvSpPr>
          <p:spPr>
            <a:xfrm>
              <a:off x="7203415" y="2216898"/>
              <a:ext cx="20085" cy="20086"/>
            </a:xfrm>
            <a:custGeom>
              <a:avLst/>
              <a:gdLst>
                <a:gd name="connsiteX0" fmla="*/ 10400 w 20085"/>
                <a:gd name="connsiteY0" fmla="*/ 20086 h 20086"/>
                <a:gd name="connsiteX1" fmla="*/ 20086 w 20085"/>
                <a:gd name="connsiteY1" fmla="*/ 10458 h 20086"/>
                <a:gd name="connsiteX2" fmla="*/ 20057 w 20085"/>
                <a:gd name="connsiteY2" fmla="*/ 9686 h 20086"/>
                <a:gd name="connsiteX3" fmla="*/ 10400 w 20085"/>
                <a:gd name="connsiteY3" fmla="*/ 29 h 20086"/>
                <a:gd name="connsiteX4" fmla="*/ 29 w 20085"/>
                <a:gd name="connsiteY4" fmla="*/ 8915 h 20086"/>
                <a:gd name="connsiteX5" fmla="*/ 0 w 20085"/>
                <a:gd name="connsiteY5" fmla="*/ 9686 h 20086"/>
                <a:gd name="connsiteX6" fmla="*/ 10400 w 20085"/>
                <a:gd name="connsiteY6" fmla="*/ 20086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5" h="20086">
                  <a:moveTo>
                    <a:pt x="10400" y="20086"/>
                  </a:moveTo>
                  <a:cubicBezTo>
                    <a:pt x="15734" y="20102"/>
                    <a:pt x="20070" y="15791"/>
                    <a:pt x="20086" y="10458"/>
                  </a:cubicBezTo>
                  <a:cubicBezTo>
                    <a:pt x="20087" y="10200"/>
                    <a:pt x="20077" y="9943"/>
                    <a:pt x="20057" y="9686"/>
                  </a:cubicBezTo>
                  <a:cubicBezTo>
                    <a:pt x="20057" y="4353"/>
                    <a:pt x="15734" y="29"/>
                    <a:pt x="10400" y="29"/>
                  </a:cubicBezTo>
                  <a:cubicBezTo>
                    <a:pt x="5082" y="-381"/>
                    <a:pt x="439" y="3597"/>
                    <a:pt x="29" y="8915"/>
                  </a:cubicBezTo>
                  <a:cubicBezTo>
                    <a:pt x="9" y="9171"/>
                    <a:pt x="-1" y="9429"/>
                    <a:pt x="0" y="9686"/>
                  </a:cubicBezTo>
                  <a:cubicBezTo>
                    <a:pt x="0" y="15430"/>
                    <a:pt x="4656" y="20086"/>
                    <a:pt x="10400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="" xmlns:a16="http://schemas.microsoft.com/office/drawing/2014/main" id="{A08E1CD0-9E29-0724-38D6-11921F964759}"/>
                </a:ext>
              </a:extLst>
            </p:cNvPr>
            <p:cNvSpPr/>
            <p:nvPr/>
          </p:nvSpPr>
          <p:spPr>
            <a:xfrm>
              <a:off x="7215300" y="2251099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="" xmlns:a16="http://schemas.microsoft.com/office/drawing/2014/main" id="{33E3A508-5C2E-C7BA-65CC-42AFEF09E6E0}"/>
                </a:ext>
              </a:extLst>
            </p:cNvPr>
            <p:cNvSpPr/>
            <p:nvPr/>
          </p:nvSpPr>
          <p:spPr>
            <a:xfrm>
              <a:off x="7224215" y="2284527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="" xmlns:a16="http://schemas.microsoft.com/office/drawing/2014/main" id="{6CF8F1DF-7718-726F-08D0-C63FA07B6F8C}"/>
                </a:ext>
              </a:extLst>
            </p:cNvPr>
            <p:cNvSpPr/>
            <p:nvPr/>
          </p:nvSpPr>
          <p:spPr>
            <a:xfrm>
              <a:off x="7232386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="" xmlns:a16="http://schemas.microsoft.com/office/drawing/2014/main" id="{C84648DD-8EE7-B615-5B1E-5DDE605CAFF4}"/>
                </a:ext>
              </a:extLst>
            </p:cNvPr>
            <p:cNvSpPr/>
            <p:nvPr/>
          </p:nvSpPr>
          <p:spPr>
            <a:xfrm>
              <a:off x="7239815" y="2355842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="" xmlns:a16="http://schemas.microsoft.com/office/drawing/2014/main" id="{67ACBF84-7102-0123-5422-88FE7D09753A}"/>
                </a:ext>
              </a:extLst>
            </p:cNvPr>
            <p:cNvSpPr/>
            <p:nvPr/>
          </p:nvSpPr>
          <p:spPr>
            <a:xfrm>
              <a:off x="7244272" y="2388527"/>
              <a:ext cx="11143" cy="11143"/>
            </a:xfrm>
            <a:custGeom>
              <a:avLst/>
              <a:gdLst>
                <a:gd name="connsiteX0" fmla="*/ 5943 w 11143"/>
                <a:gd name="connsiteY0" fmla="*/ 11143 h 11143"/>
                <a:gd name="connsiteX1" fmla="*/ 11143 w 11143"/>
                <a:gd name="connsiteY1" fmla="*/ 5943 h 11143"/>
                <a:gd name="connsiteX2" fmla="*/ 5943 w 11143"/>
                <a:gd name="connsiteY2" fmla="*/ 0 h 11143"/>
                <a:gd name="connsiteX3" fmla="*/ 0 w 11143"/>
                <a:gd name="connsiteY3" fmla="*/ 5943 h 11143"/>
                <a:gd name="connsiteX4" fmla="*/ 5943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943" y="11143"/>
                  </a:moveTo>
                  <a:cubicBezTo>
                    <a:pt x="8815" y="11143"/>
                    <a:pt x="11143" y="8815"/>
                    <a:pt x="11143" y="5943"/>
                  </a:cubicBezTo>
                  <a:cubicBezTo>
                    <a:pt x="11166" y="2930"/>
                    <a:pt x="8932" y="376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376" y="8932"/>
                    <a:pt x="2930" y="11166"/>
                    <a:pt x="5943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="" xmlns:a16="http://schemas.microsoft.com/office/drawing/2014/main" id="{54BB89FB-DCB8-61E4-6E1A-8C3D4D88A22B}"/>
                </a:ext>
              </a:extLst>
            </p:cNvPr>
            <p:cNvSpPr/>
            <p:nvPr/>
          </p:nvSpPr>
          <p:spPr>
            <a:xfrm>
              <a:off x="7247243" y="2424927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="" xmlns:a16="http://schemas.microsoft.com/office/drawing/2014/main" id="{C5924EBB-6679-77ED-14F3-539FE1A50DC6}"/>
                </a:ext>
              </a:extLst>
            </p:cNvPr>
            <p:cNvSpPr/>
            <p:nvPr/>
          </p:nvSpPr>
          <p:spPr>
            <a:xfrm>
              <a:off x="7285872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="" xmlns:a16="http://schemas.microsoft.com/office/drawing/2014/main" id="{03CEE963-2CCE-AC70-98F1-C656E530BF51}"/>
                </a:ext>
              </a:extLst>
            </p:cNvPr>
            <p:cNvSpPr/>
            <p:nvPr/>
          </p:nvSpPr>
          <p:spPr>
            <a:xfrm>
              <a:off x="7285129" y="2494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="" xmlns:a16="http://schemas.microsoft.com/office/drawing/2014/main" id="{8FBF8A48-1021-89F9-BEEF-EAED77B2A8B4}"/>
                </a:ext>
              </a:extLst>
            </p:cNvPr>
            <p:cNvSpPr/>
            <p:nvPr/>
          </p:nvSpPr>
          <p:spPr>
            <a:xfrm>
              <a:off x="7282837" y="2528185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="" xmlns:a16="http://schemas.microsoft.com/office/drawing/2014/main" id="{E920F220-F934-93CB-752A-8E758B86F612}"/>
                </a:ext>
              </a:extLst>
            </p:cNvPr>
            <p:cNvSpPr/>
            <p:nvPr/>
          </p:nvSpPr>
          <p:spPr>
            <a:xfrm>
              <a:off x="7279929" y="2563842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7926" y="10076"/>
                    <a:pt x="10076" y="7926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24" y="7926"/>
                    <a:pt x="2474" y="10076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="" xmlns:a16="http://schemas.microsoft.com/office/drawing/2014/main" id="{31E29E23-5DFF-DA42-ABF0-E4708E55ACDB}"/>
                </a:ext>
              </a:extLst>
            </p:cNvPr>
            <p:cNvSpPr/>
            <p:nvPr/>
          </p:nvSpPr>
          <p:spPr>
            <a:xfrm>
              <a:off x="7274729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="" xmlns:a16="http://schemas.microsoft.com/office/drawing/2014/main" id="{EA9E5747-C05D-A3E5-F5AD-CE620FE821C0}"/>
                </a:ext>
              </a:extLst>
            </p:cNvPr>
            <p:cNvSpPr/>
            <p:nvPr/>
          </p:nvSpPr>
          <p:spPr>
            <a:xfrm>
              <a:off x="7268043" y="2632185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="" xmlns:a16="http://schemas.microsoft.com/office/drawing/2014/main" id="{13C25D2E-0E5B-948D-841F-404301D8334E}"/>
                </a:ext>
              </a:extLst>
            </p:cNvPr>
            <p:cNvSpPr/>
            <p:nvPr/>
          </p:nvSpPr>
          <p:spPr>
            <a:xfrm>
              <a:off x="7265961" y="2666356"/>
              <a:ext cx="3274" cy="8171"/>
            </a:xfrm>
            <a:custGeom>
              <a:avLst/>
              <a:gdLst>
                <a:gd name="connsiteX0" fmla="*/ 597 w 3274"/>
                <a:gd name="connsiteY0" fmla="*/ 8171 h 8171"/>
                <a:gd name="connsiteX1" fmla="*/ 2902 w 3274"/>
                <a:gd name="connsiteY1" fmla="*/ 2304 h 8171"/>
                <a:gd name="connsiteX2" fmla="*/ 597 w 3274"/>
                <a:gd name="connsiteY2" fmla="*/ 0 h 8171"/>
                <a:gd name="connsiteX3" fmla="*/ 597 w 3274"/>
                <a:gd name="connsiteY3" fmla="*/ 4457 h 8171"/>
                <a:gd name="connsiteX4" fmla="*/ 597 w 327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4" h="8171">
                  <a:moveTo>
                    <a:pt x="597" y="8171"/>
                  </a:moveTo>
                  <a:cubicBezTo>
                    <a:pt x="2854" y="7188"/>
                    <a:pt x="3885" y="4561"/>
                    <a:pt x="2902" y="2304"/>
                  </a:cubicBezTo>
                  <a:cubicBezTo>
                    <a:pt x="2452" y="1273"/>
                    <a:pt x="1629" y="450"/>
                    <a:pt x="597" y="0"/>
                  </a:cubicBezTo>
                  <a:cubicBezTo>
                    <a:pt x="-199" y="1379"/>
                    <a:pt x="-199" y="3078"/>
                    <a:pt x="597" y="4457"/>
                  </a:cubicBezTo>
                  <a:cubicBezTo>
                    <a:pt x="-66" y="5606"/>
                    <a:pt x="-66" y="7022"/>
                    <a:pt x="59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="" xmlns:a16="http://schemas.microsoft.com/office/drawing/2014/main" id="{5B7C3B28-DCC1-DFC2-CC1D-0027C3F8EADD}"/>
                </a:ext>
              </a:extLst>
            </p:cNvPr>
            <p:cNvSpPr/>
            <p:nvPr/>
          </p:nvSpPr>
          <p:spPr>
            <a:xfrm>
              <a:off x="7251701" y="27012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="" xmlns:a16="http://schemas.microsoft.com/office/drawing/2014/main" id="{1E9F7B12-09A7-9C5D-5AD9-3E80D268FFFB}"/>
                </a:ext>
              </a:extLst>
            </p:cNvPr>
            <p:cNvSpPr/>
            <p:nvPr/>
          </p:nvSpPr>
          <p:spPr>
            <a:xfrm>
              <a:off x="7242786" y="2737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="" xmlns:a16="http://schemas.microsoft.com/office/drawing/2014/main" id="{6D6AF86E-31A0-8BE1-0D6C-D81341BBD12C}"/>
                </a:ext>
              </a:extLst>
            </p:cNvPr>
            <p:cNvSpPr/>
            <p:nvPr/>
          </p:nvSpPr>
          <p:spPr>
            <a:xfrm>
              <a:off x="7228754" y="27710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="" xmlns:a16="http://schemas.microsoft.com/office/drawing/2014/main" id="{C094CCA0-0673-2F4D-64E9-76F1DEBBC019}"/>
                </a:ext>
              </a:extLst>
            </p:cNvPr>
            <p:cNvSpPr/>
            <p:nvPr/>
          </p:nvSpPr>
          <p:spPr>
            <a:xfrm>
              <a:off x="7215300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="" xmlns:a16="http://schemas.microsoft.com/office/drawing/2014/main" id="{E47F3370-7989-1D2A-F73B-282B0C03D011}"/>
                </a:ext>
              </a:extLst>
            </p:cNvPr>
            <p:cNvSpPr/>
            <p:nvPr/>
          </p:nvSpPr>
          <p:spPr>
            <a:xfrm>
              <a:off x="7197472" y="28290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="" xmlns:a16="http://schemas.microsoft.com/office/drawing/2014/main" id="{B4BDDE62-453A-8C56-EFC9-704809CE45BF}"/>
                </a:ext>
              </a:extLst>
            </p:cNvPr>
            <p:cNvSpPr/>
            <p:nvPr/>
          </p:nvSpPr>
          <p:spPr>
            <a:xfrm>
              <a:off x="7182615" y="2858756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="" xmlns:a16="http://schemas.microsoft.com/office/drawing/2014/main" id="{551C72EA-83B4-B8D7-C872-0B49E023F80C}"/>
                </a:ext>
              </a:extLst>
            </p:cNvPr>
            <p:cNvSpPr/>
            <p:nvPr/>
          </p:nvSpPr>
          <p:spPr>
            <a:xfrm>
              <a:off x="7164043" y="289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="" xmlns:a16="http://schemas.microsoft.com/office/drawing/2014/main" id="{17767D71-8895-E7C3-BB21-7F74AAE815BE}"/>
                </a:ext>
              </a:extLst>
            </p:cNvPr>
            <p:cNvSpPr/>
            <p:nvPr/>
          </p:nvSpPr>
          <p:spPr>
            <a:xfrm>
              <a:off x="7143986" y="2918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="" xmlns:a16="http://schemas.microsoft.com/office/drawing/2014/main" id="{491D9BBF-3306-F339-803A-563805DB88C8}"/>
                </a:ext>
              </a:extLst>
            </p:cNvPr>
            <p:cNvSpPr/>
            <p:nvPr/>
          </p:nvSpPr>
          <p:spPr>
            <a:xfrm>
              <a:off x="7053357" y="3022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="" xmlns:a16="http://schemas.microsoft.com/office/drawing/2014/main" id="{319D2D05-2F9A-F6B9-3F69-DEF49F7C3C07}"/>
                </a:ext>
              </a:extLst>
            </p:cNvPr>
            <p:cNvSpPr/>
            <p:nvPr/>
          </p:nvSpPr>
          <p:spPr>
            <a:xfrm>
              <a:off x="6823072" y="3174471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="" xmlns:a16="http://schemas.microsoft.com/office/drawing/2014/main" id="{4161530A-69D9-74F5-F0C0-3143A0DE492A}"/>
                </a:ext>
              </a:extLst>
            </p:cNvPr>
            <p:cNvSpPr/>
            <p:nvPr/>
          </p:nvSpPr>
          <p:spPr>
            <a:xfrm>
              <a:off x="6790799" y="3188585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="" xmlns:a16="http://schemas.microsoft.com/office/drawing/2014/main" id="{10DCBE06-B45B-ED16-CCDA-15E24C7214DA}"/>
                </a:ext>
              </a:extLst>
            </p:cNvPr>
            <p:cNvSpPr/>
            <p:nvPr/>
          </p:nvSpPr>
          <p:spPr>
            <a:xfrm>
              <a:off x="6751757" y="3193042"/>
              <a:ext cx="12675" cy="12628"/>
            </a:xfrm>
            <a:custGeom>
              <a:avLst/>
              <a:gdLst>
                <a:gd name="connsiteX0" fmla="*/ 6686 w 12675"/>
                <a:gd name="connsiteY0" fmla="*/ 12629 h 12628"/>
                <a:gd name="connsiteX1" fmla="*/ 12629 w 12675"/>
                <a:gd name="connsiteY1" fmla="*/ 6686 h 12628"/>
                <a:gd name="connsiteX2" fmla="*/ 7475 w 12675"/>
                <a:gd name="connsiteY2" fmla="*/ 47 h 12628"/>
                <a:gd name="connsiteX3" fmla="*/ 6686 w 12675"/>
                <a:gd name="connsiteY3" fmla="*/ 0 h 12628"/>
                <a:gd name="connsiteX4" fmla="*/ 0 w 12675"/>
                <a:gd name="connsiteY4" fmla="*/ 6686 h 12628"/>
                <a:gd name="connsiteX5" fmla="*/ 6686 w 12675"/>
                <a:gd name="connsiteY5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5" h="12628">
                  <a:moveTo>
                    <a:pt x="6686" y="12629"/>
                  </a:moveTo>
                  <a:cubicBezTo>
                    <a:pt x="9968" y="12629"/>
                    <a:pt x="12629" y="9968"/>
                    <a:pt x="12629" y="6686"/>
                  </a:cubicBezTo>
                  <a:cubicBezTo>
                    <a:pt x="13039" y="3429"/>
                    <a:pt x="10732" y="457"/>
                    <a:pt x="7475" y="47"/>
                  </a:cubicBezTo>
                  <a:cubicBezTo>
                    <a:pt x="7214" y="14"/>
                    <a:pt x="6950" y="-2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6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="" xmlns:a16="http://schemas.microsoft.com/office/drawing/2014/main" id="{27AA7FFA-4E89-31B6-DA5F-8D90B83946D5}"/>
                </a:ext>
              </a:extLst>
            </p:cNvPr>
            <p:cNvSpPr/>
            <p:nvPr/>
          </p:nvSpPr>
          <p:spPr>
            <a:xfrm>
              <a:off x="6718329" y="32034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="" xmlns:a16="http://schemas.microsoft.com/office/drawing/2014/main" id="{53C86FBE-FE09-3236-1BA0-1712CAD1C86D}"/>
                </a:ext>
              </a:extLst>
            </p:cNvPr>
            <p:cNvSpPr/>
            <p:nvPr/>
          </p:nvSpPr>
          <p:spPr>
            <a:xfrm>
              <a:off x="6687129" y="3213099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4457 h 9657"/>
                <a:gd name="connsiteX2" fmla="*/ 4457 w 8914"/>
                <a:gd name="connsiteY2" fmla="*/ 0 h 9657"/>
                <a:gd name="connsiteX3" fmla="*/ 0 w 8914"/>
                <a:gd name="connsiteY3" fmla="*/ 4457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7036" y="9285"/>
                    <a:pt x="8941" y="7062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="" xmlns:a16="http://schemas.microsoft.com/office/drawing/2014/main" id="{718440CB-6D99-138B-49CC-868FA6574580}"/>
                </a:ext>
              </a:extLst>
            </p:cNvPr>
            <p:cNvSpPr/>
            <p:nvPr/>
          </p:nvSpPr>
          <p:spPr>
            <a:xfrm>
              <a:off x="6653700" y="3221271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="" xmlns:a16="http://schemas.microsoft.com/office/drawing/2014/main" id="{20FB8C5E-7C1F-739C-F56F-D711FDD47B4B}"/>
                </a:ext>
              </a:extLst>
            </p:cNvPr>
            <p:cNvSpPr/>
            <p:nvPr/>
          </p:nvSpPr>
          <p:spPr>
            <a:xfrm>
              <a:off x="6623243" y="3227214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="" xmlns:a16="http://schemas.microsoft.com/office/drawing/2014/main" id="{B2BA8E19-736E-3E3C-E575-73F5A8B207BA}"/>
                </a:ext>
              </a:extLst>
            </p:cNvPr>
            <p:cNvSpPr/>
            <p:nvPr/>
          </p:nvSpPr>
          <p:spPr>
            <a:xfrm>
              <a:off x="6588081" y="3236871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="" xmlns:a16="http://schemas.microsoft.com/office/drawing/2014/main" id="{AD2A0955-07EE-799B-63D8-B30837B87DC7}"/>
                </a:ext>
              </a:extLst>
            </p:cNvPr>
            <p:cNvSpPr/>
            <p:nvPr/>
          </p:nvSpPr>
          <p:spPr>
            <a:xfrm>
              <a:off x="6550443" y="3232414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="" xmlns:a16="http://schemas.microsoft.com/office/drawing/2014/main" id="{9ECE7777-44E2-714B-D274-E7E3F326BC6C}"/>
                </a:ext>
              </a:extLst>
            </p:cNvPr>
            <p:cNvSpPr/>
            <p:nvPr/>
          </p:nvSpPr>
          <p:spPr>
            <a:xfrm>
              <a:off x="6519146" y="3233156"/>
              <a:ext cx="8268" cy="8267"/>
            </a:xfrm>
            <a:custGeom>
              <a:avLst/>
              <a:gdLst>
                <a:gd name="connsiteX0" fmla="*/ 4554 w 8268"/>
                <a:gd name="connsiteY0" fmla="*/ 8171 h 8267"/>
                <a:gd name="connsiteX1" fmla="*/ 8268 w 8268"/>
                <a:gd name="connsiteY1" fmla="*/ 3714 h 8267"/>
                <a:gd name="connsiteX2" fmla="*/ 4554 w 8268"/>
                <a:gd name="connsiteY2" fmla="*/ 0 h 8267"/>
                <a:gd name="connsiteX3" fmla="*/ 97 w 8268"/>
                <a:gd name="connsiteY3" fmla="*/ 3714 h 8267"/>
                <a:gd name="connsiteX4" fmla="*/ 2876 w 8268"/>
                <a:gd name="connsiteY4" fmla="*/ 8171 h 8267"/>
                <a:gd name="connsiteX5" fmla="*/ 4554 w 8268"/>
                <a:gd name="connsiteY5" fmla="*/ 8171 h 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8" h="8267">
                  <a:moveTo>
                    <a:pt x="4554" y="8171"/>
                  </a:moveTo>
                  <a:cubicBezTo>
                    <a:pt x="4554" y="8171"/>
                    <a:pt x="8268" y="8171"/>
                    <a:pt x="8268" y="3714"/>
                  </a:cubicBezTo>
                  <a:lnTo>
                    <a:pt x="4554" y="0"/>
                  </a:lnTo>
                  <a:cubicBezTo>
                    <a:pt x="4554" y="0"/>
                    <a:pt x="97" y="0"/>
                    <a:pt x="97" y="3714"/>
                  </a:cubicBezTo>
                  <a:cubicBezTo>
                    <a:pt x="-366" y="5713"/>
                    <a:pt x="878" y="7708"/>
                    <a:pt x="2876" y="8171"/>
                  </a:cubicBezTo>
                  <a:cubicBezTo>
                    <a:pt x="3428" y="8299"/>
                    <a:pt x="4002" y="8299"/>
                    <a:pt x="4554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="" xmlns:a16="http://schemas.microsoft.com/office/drawing/2014/main" id="{F906E3BE-F35A-D08A-7DCF-BC87B6C97276}"/>
                </a:ext>
              </a:extLst>
            </p:cNvPr>
            <p:cNvSpPr/>
            <p:nvPr/>
          </p:nvSpPr>
          <p:spPr>
            <a:xfrm>
              <a:off x="6477439" y="3232414"/>
              <a:ext cx="8229" cy="9499"/>
            </a:xfrm>
            <a:custGeom>
              <a:avLst/>
              <a:gdLst>
                <a:gd name="connsiteX0" fmla="*/ 7632 w 8229"/>
                <a:gd name="connsiteY0" fmla="*/ 8171 h 9499"/>
                <a:gd name="connsiteX1" fmla="*/ 7632 w 8229"/>
                <a:gd name="connsiteY1" fmla="*/ 3714 h 9499"/>
                <a:gd name="connsiteX2" fmla="*/ 3918 w 8229"/>
                <a:gd name="connsiteY2" fmla="*/ 0 h 9499"/>
                <a:gd name="connsiteX3" fmla="*/ 204 w 8229"/>
                <a:gd name="connsiteY3" fmla="*/ 3714 h 9499"/>
                <a:gd name="connsiteX4" fmla="*/ 3131 w 8229"/>
                <a:gd name="connsiteY4" fmla="*/ 9297 h 9499"/>
                <a:gd name="connsiteX5" fmla="*/ 7632 w 8229"/>
                <a:gd name="connsiteY5" fmla="*/ 8171 h 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29" h="9499">
                  <a:moveTo>
                    <a:pt x="7632" y="8171"/>
                  </a:moveTo>
                  <a:cubicBezTo>
                    <a:pt x="8428" y="6792"/>
                    <a:pt x="8428" y="5093"/>
                    <a:pt x="7632" y="3714"/>
                  </a:cubicBezTo>
                  <a:cubicBezTo>
                    <a:pt x="7632" y="1663"/>
                    <a:pt x="5969" y="0"/>
                    <a:pt x="3918" y="0"/>
                  </a:cubicBezTo>
                  <a:cubicBezTo>
                    <a:pt x="1866" y="0"/>
                    <a:pt x="204" y="1663"/>
                    <a:pt x="204" y="3714"/>
                  </a:cubicBezTo>
                  <a:cubicBezTo>
                    <a:pt x="-530" y="6064"/>
                    <a:pt x="781" y="8564"/>
                    <a:pt x="3131" y="9297"/>
                  </a:cubicBezTo>
                  <a:cubicBezTo>
                    <a:pt x="4723" y="9794"/>
                    <a:pt x="6461" y="9360"/>
                    <a:pt x="7632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="" xmlns:a16="http://schemas.microsoft.com/office/drawing/2014/main" id="{29BAD2FB-31BC-4D0F-61AB-3D1B81F1C034}"/>
                </a:ext>
              </a:extLst>
            </p:cNvPr>
            <p:cNvSpPr/>
            <p:nvPr/>
          </p:nvSpPr>
          <p:spPr>
            <a:xfrm>
              <a:off x="6449414" y="3236871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="" xmlns:a16="http://schemas.microsoft.com/office/drawing/2014/main" id="{1EA9B2FD-C07E-5FB0-6CEA-8B678F4832A0}"/>
                </a:ext>
              </a:extLst>
            </p:cNvPr>
            <p:cNvSpPr/>
            <p:nvPr/>
          </p:nvSpPr>
          <p:spPr>
            <a:xfrm>
              <a:off x="6415986" y="3230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="" xmlns:a16="http://schemas.microsoft.com/office/drawing/2014/main" id="{1F3B5E53-62FE-B76D-CA90-0C50273E70CF}"/>
                </a:ext>
              </a:extLst>
            </p:cNvPr>
            <p:cNvSpPr/>
            <p:nvPr/>
          </p:nvSpPr>
          <p:spPr>
            <a:xfrm>
              <a:off x="6380328" y="3223499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="" xmlns:a16="http://schemas.microsoft.com/office/drawing/2014/main" id="{0CA03B14-4008-02F4-96E4-C96B28837948}"/>
                </a:ext>
              </a:extLst>
            </p:cNvPr>
            <p:cNvSpPr/>
            <p:nvPr/>
          </p:nvSpPr>
          <p:spPr>
            <a:xfrm>
              <a:off x="6345414" y="32153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="" xmlns:a16="http://schemas.microsoft.com/office/drawing/2014/main" id="{54EC85F3-CB51-B92F-8170-A1B08473A5DC}"/>
                </a:ext>
              </a:extLst>
            </p:cNvPr>
            <p:cNvSpPr/>
            <p:nvPr/>
          </p:nvSpPr>
          <p:spPr>
            <a:xfrm>
              <a:off x="6314214" y="3207157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="" xmlns:a16="http://schemas.microsoft.com/office/drawing/2014/main" id="{19316D5B-2F87-8C70-5A1A-58C35A8C0ED1}"/>
                </a:ext>
              </a:extLst>
            </p:cNvPr>
            <p:cNvSpPr/>
            <p:nvPr/>
          </p:nvSpPr>
          <p:spPr>
            <a:xfrm>
              <a:off x="6280786" y="3201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="" xmlns:a16="http://schemas.microsoft.com/office/drawing/2014/main" id="{0DF911AA-B03E-3A39-D8FB-DEE32114161E}"/>
                </a:ext>
              </a:extLst>
            </p:cNvPr>
            <p:cNvSpPr/>
            <p:nvPr/>
          </p:nvSpPr>
          <p:spPr>
            <a:xfrm>
              <a:off x="6247440" y="319081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="" xmlns:a16="http://schemas.microsoft.com/office/drawing/2014/main" id="{77E10289-269B-5084-D355-56797CD62F33}"/>
                </a:ext>
              </a:extLst>
            </p:cNvPr>
            <p:cNvSpPr/>
            <p:nvPr/>
          </p:nvSpPr>
          <p:spPr>
            <a:xfrm>
              <a:off x="6216157" y="3176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="" xmlns:a16="http://schemas.microsoft.com/office/drawing/2014/main" id="{C2AB337A-B7BF-2B9D-0B1E-B0D969D99138}"/>
                </a:ext>
              </a:extLst>
            </p:cNvPr>
            <p:cNvSpPr/>
            <p:nvPr/>
          </p:nvSpPr>
          <p:spPr>
            <a:xfrm>
              <a:off x="6184297" y="31625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="" xmlns:a16="http://schemas.microsoft.com/office/drawing/2014/main" id="{E249042B-6225-586A-C2D1-46FEB10A0CA8}"/>
                </a:ext>
              </a:extLst>
            </p:cNvPr>
            <p:cNvSpPr/>
            <p:nvPr/>
          </p:nvSpPr>
          <p:spPr>
            <a:xfrm>
              <a:off x="6152271" y="3146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="" xmlns:a16="http://schemas.microsoft.com/office/drawing/2014/main" id="{8AE38C81-30F9-629F-84DC-1C3C73139210}"/>
                </a:ext>
              </a:extLst>
            </p:cNvPr>
            <p:cNvSpPr/>
            <p:nvPr/>
          </p:nvSpPr>
          <p:spPr>
            <a:xfrm>
              <a:off x="6123300" y="3129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="" xmlns:a16="http://schemas.microsoft.com/office/drawing/2014/main" id="{5E14ACFA-7D6B-E622-1411-BCA3F731B3EC}"/>
                </a:ext>
              </a:extLst>
            </p:cNvPr>
            <p:cNvSpPr/>
            <p:nvPr/>
          </p:nvSpPr>
          <p:spPr>
            <a:xfrm>
              <a:off x="6093998" y="3111328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="" xmlns:a16="http://schemas.microsoft.com/office/drawing/2014/main" id="{A6DA4508-7C05-3B8A-FF0D-7701E28BC8B5}"/>
                </a:ext>
              </a:extLst>
            </p:cNvPr>
            <p:cNvSpPr/>
            <p:nvPr/>
          </p:nvSpPr>
          <p:spPr>
            <a:xfrm>
              <a:off x="6063871" y="30875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="" xmlns:a16="http://schemas.microsoft.com/office/drawing/2014/main" id="{1891677C-D590-58AC-BB7B-0BC31A2CFC81}"/>
                </a:ext>
              </a:extLst>
            </p:cNvPr>
            <p:cNvSpPr/>
            <p:nvPr/>
          </p:nvSpPr>
          <p:spPr>
            <a:xfrm>
              <a:off x="6036385" y="3066756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="" xmlns:a16="http://schemas.microsoft.com/office/drawing/2014/main" id="{EBF75778-3821-DC7F-C7AB-8F0A59FCF405}"/>
                </a:ext>
              </a:extLst>
            </p:cNvPr>
            <p:cNvSpPr/>
            <p:nvPr/>
          </p:nvSpPr>
          <p:spPr>
            <a:xfrm>
              <a:off x="6011211" y="3048185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="" xmlns:a16="http://schemas.microsoft.com/office/drawing/2014/main" id="{B73B7457-2966-96DF-D608-D0F7900BA4FE}"/>
                </a:ext>
              </a:extLst>
            </p:cNvPr>
            <p:cNvSpPr/>
            <p:nvPr/>
          </p:nvSpPr>
          <p:spPr>
            <a:xfrm>
              <a:off x="5985541" y="3025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="" xmlns:a16="http://schemas.microsoft.com/office/drawing/2014/main" id="{BE97C9A6-5FF1-6DC9-66F3-7B37D1989077}"/>
                </a:ext>
              </a:extLst>
            </p:cNvPr>
            <p:cNvSpPr/>
            <p:nvPr/>
          </p:nvSpPr>
          <p:spPr>
            <a:xfrm>
              <a:off x="5959128" y="2996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="" xmlns:a16="http://schemas.microsoft.com/office/drawing/2014/main" id="{3ADB702D-9AA8-F00A-CD10-147841B4AF0D}"/>
                </a:ext>
              </a:extLst>
            </p:cNvPr>
            <p:cNvSpPr/>
            <p:nvPr/>
          </p:nvSpPr>
          <p:spPr>
            <a:xfrm>
              <a:off x="5936100" y="2970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="" xmlns:a16="http://schemas.microsoft.com/office/drawing/2014/main" id="{558E54C9-AD4D-1B0C-25F9-591D2778D36C}"/>
                </a:ext>
              </a:extLst>
            </p:cNvPr>
            <p:cNvSpPr/>
            <p:nvPr/>
          </p:nvSpPr>
          <p:spPr>
            <a:xfrm>
              <a:off x="5916042" y="29441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="" xmlns:a16="http://schemas.microsoft.com/office/drawing/2014/main" id="{C08D82E2-AF58-E93F-3A2D-EE7267E18982}"/>
                </a:ext>
              </a:extLst>
            </p:cNvPr>
            <p:cNvSpPr/>
            <p:nvPr/>
          </p:nvSpPr>
          <p:spPr>
            <a:xfrm>
              <a:off x="5895242" y="291372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="" xmlns:a16="http://schemas.microsoft.com/office/drawing/2014/main" id="{E2DFE38B-D1CA-4A43-B075-83EF6C7B8B73}"/>
                </a:ext>
              </a:extLst>
            </p:cNvPr>
            <p:cNvSpPr/>
            <p:nvPr/>
          </p:nvSpPr>
          <p:spPr>
            <a:xfrm>
              <a:off x="5875185" y="2889956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="" xmlns:a16="http://schemas.microsoft.com/office/drawing/2014/main" id="{79E83109-F7F0-AB31-F40A-EC317D615783}"/>
                </a:ext>
              </a:extLst>
            </p:cNvPr>
            <p:cNvSpPr/>
            <p:nvPr/>
          </p:nvSpPr>
          <p:spPr>
            <a:xfrm>
              <a:off x="5855128" y="2863956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cubicBezTo>
                    <a:pt x="0" y="0"/>
                    <a:pt x="3714" y="0"/>
                    <a:pt x="3714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="" xmlns:a16="http://schemas.microsoft.com/office/drawing/2014/main" id="{7E0219D7-E3CE-3687-9F1B-535906F0ABFB}"/>
                </a:ext>
              </a:extLst>
            </p:cNvPr>
            <p:cNvSpPr/>
            <p:nvPr/>
          </p:nvSpPr>
          <p:spPr>
            <a:xfrm>
              <a:off x="5839528" y="2834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="" xmlns:a16="http://schemas.microsoft.com/office/drawing/2014/main" id="{6F48872E-F47D-0FAF-BFBC-01C104477358}"/>
                </a:ext>
              </a:extLst>
            </p:cNvPr>
            <p:cNvSpPr/>
            <p:nvPr/>
          </p:nvSpPr>
          <p:spPr>
            <a:xfrm>
              <a:off x="5823928" y="2797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="" xmlns:a16="http://schemas.microsoft.com/office/drawing/2014/main" id="{2B4AF118-6DD5-436F-6E23-0BBE27A357A1}"/>
                </a:ext>
              </a:extLst>
            </p:cNvPr>
            <p:cNvSpPr/>
            <p:nvPr/>
          </p:nvSpPr>
          <p:spPr>
            <a:xfrm>
              <a:off x="5803871" y="2771099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="" xmlns:a16="http://schemas.microsoft.com/office/drawing/2014/main" id="{B1E5E65D-3F83-7756-5BE3-B34F39F951F3}"/>
                </a:ext>
              </a:extLst>
            </p:cNvPr>
            <p:cNvSpPr/>
            <p:nvPr/>
          </p:nvSpPr>
          <p:spPr>
            <a:xfrm>
              <a:off x="5793471" y="2733213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3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="" xmlns:a16="http://schemas.microsoft.com/office/drawing/2014/main" id="{090A9B5A-1987-FCD7-D1A4-C1D96BFA0F63}"/>
                </a:ext>
              </a:extLst>
            </p:cNvPr>
            <p:cNvSpPr/>
            <p:nvPr/>
          </p:nvSpPr>
          <p:spPr>
            <a:xfrm>
              <a:off x="5780099" y="2698299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="" xmlns:a16="http://schemas.microsoft.com/office/drawing/2014/main" id="{DB94EC33-2C31-2096-1911-474257E8B9EF}"/>
                </a:ext>
              </a:extLst>
            </p:cNvPr>
            <p:cNvSpPr/>
            <p:nvPr/>
          </p:nvSpPr>
          <p:spPr>
            <a:xfrm>
              <a:off x="5765985" y="2661156"/>
              <a:ext cx="18571" cy="18571"/>
            </a:xfrm>
            <a:custGeom>
              <a:avLst/>
              <a:gdLst>
                <a:gd name="connsiteX0" fmla="*/ 9657 w 18571"/>
                <a:gd name="connsiteY0" fmla="*/ 18571 h 18571"/>
                <a:gd name="connsiteX1" fmla="*/ 18571 w 18571"/>
                <a:gd name="connsiteY1" fmla="*/ 9657 h 18571"/>
                <a:gd name="connsiteX2" fmla="*/ 9657 w 18571"/>
                <a:gd name="connsiteY2" fmla="*/ 0 h 18571"/>
                <a:gd name="connsiteX3" fmla="*/ 0 w 18571"/>
                <a:gd name="connsiteY3" fmla="*/ 9657 h 18571"/>
                <a:gd name="connsiteX4" fmla="*/ 9657 w 18571"/>
                <a:gd name="connsiteY4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71" h="18571">
                  <a:moveTo>
                    <a:pt x="9657" y="18571"/>
                  </a:moveTo>
                  <a:cubicBezTo>
                    <a:pt x="14426" y="18217"/>
                    <a:pt x="18217" y="14426"/>
                    <a:pt x="18571" y="9657"/>
                  </a:cubicBezTo>
                  <a:cubicBezTo>
                    <a:pt x="18586" y="4601"/>
                    <a:pt x="14699" y="389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389" y="14699"/>
                    <a:pt x="4601" y="18586"/>
                    <a:pt x="9657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="" xmlns:a16="http://schemas.microsoft.com/office/drawing/2014/main" id="{A7C82482-7E1F-2DDC-0F54-0E5DCAA948D3}"/>
                </a:ext>
              </a:extLst>
            </p:cNvPr>
            <p:cNvSpPr/>
            <p:nvPr/>
          </p:nvSpPr>
          <p:spPr>
            <a:xfrm>
              <a:off x="5757071" y="2626985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="" xmlns:a16="http://schemas.microsoft.com/office/drawing/2014/main" id="{AA07DBE7-9572-442E-A228-88C2035484BA}"/>
                </a:ext>
              </a:extLst>
            </p:cNvPr>
            <p:cNvSpPr/>
            <p:nvPr/>
          </p:nvSpPr>
          <p:spPr>
            <a:xfrm>
              <a:off x="5747414" y="2590585"/>
              <a:ext cx="24514" cy="24514"/>
            </a:xfrm>
            <a:custGeom>
              <a:avLst/>
              <a:gdLst>
                <a:gd name="connsiteX0" fmla="*/ 12629 w 24514"/>
                <a:gd name="connsiteY0" fmla="*/ 24514 h 24514"/>
                <a:gd name="connsiteX1" fmla="*/ 24514 w 24514"/>
                <a:gd name="connsiteY1" fmla="*/ 12629 h 24514"/>
                <a:gd name="connsiteX2" fmla="*/ 12629 w 24514"/>
                <a:gd name="connsiteY2" fmla="*/ 0 h 24514"/>
                <a:gd name="connsiteX3" fmla="*/ 0 w 24514"/>
                <a:gd name="connsiteY3" fmla="*/ 12629 h 24514"/>
                <a:gd name="connsiteX4" fmla="*/ 12629 w 24514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4" h="24514">
                  <a:moveTo>
                    <a:pt x="12629" y="24514"/>
                  </a:moveTo>
                  <a:cubicBezTo>
                    <a:pt x="19193" y="24514"/>
                    <a:pt x="24514" y="19193"/>
                    <a:pt x="24514" y="12629"/>
                  </a:cubicBezTo>
                  <a:cubicBezTo>
                    <a:pt x="24526" y="5934"/>
                    <a:pt x="19311" y="394"/>
                    <a:pt x="12629" y="0"/>
                  </a:cubicBezTo>
                  <a:cubicBezTo>
                    <a:pt x="5813" y="369"/>
                    <a:pt x="369" y="5813"/>
                    <a:pt x="0" y="12629"/>
                  </a:cubicBezTo>
                  <a:cubicBezTo>
                    <a:pt x="394" y="19311"/>
                    <a:pt x="5934" y="24526"/>
                    <a:pt x="12629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="" xmlns:a16="http://schemas.microsoft.com/office/drawing/2014/main" id="{4FADC35A-350F-6A67-5557-B50D1113DB01}"/>
                </a:ext>
              </a:extLst>
            </p:cNvPr>
            <p:cNvSpPr/>
            <p:nvPr/>
          </p:nvSpPr>
          <p:spPr>
            <a:xfrm>
              <a:off x="5740706" y="2554905"/>
              <a:ext cx="27528" cy="27528"/>
            </a:xfrm>
            <a:custGeom>
              <a:avLst/>
              <a:gdLst>
                <a:gd name="connsiteX0" fmla="*/ 14136 w 27528"/>
                <a:gd name="connsiteY0" fmla="*/ 27508 h 27528"/>
                <a:gd name="connsiteX1" fmla="*/ 27508 w 27528"/>
                <a:gd name="connsiteY1" fmla="*/ 14137 h 27528"/>
                <a:gd name="connsiteX2" fmla="*/ 14900 w 27528"/>
                <a:gd name="connsiteY2" fmla="*/ 43 h 27528"/>
                <a:gd name="connsiteX3" fmla="*/ 14136 w 27528"/>
                <a:gd name="connsiteY3" fmla="*/ 22 h 27528"/>
                <a:gd name="connsiteX4" fmla="*/ 22 w 27528"/>
                <a:gd name="connsiteY4" fmla="*/ 12607 h 27528"/>
                <a:gd name="connsiteX5" fmla="*/ 22 w 27528"/>
                <a:gd name="connsiteY5" fmla="*/ 14137 h 27528"/>
                <a:gd name="connsiteX6" fmla="*/ 13373 w 27528"/>
                <a:gd name="connsiteY6" fmla="*/ 27529 h 27528"/>
                <a:gd name="connsiteX7" fmla="*/ 14136 w 27528"/>
                <a:gd name="connsiteY7" fmla="*/ 27508 h 27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28" h="27528">
                  <a:moveTo>
                    <a:pt x="14136" y="27508"/>
                  </a:moveTo>
                  <a:cubicBezTo>
                    <a:pt x="21521" y="27508"/>
                    <a:pt x="27508" y="21521"/>
                    <a:pt x="27508" y="14137"/>
                  </a:cubicBezTo>
                  <a:cubicBezTo>
                    <a:pt x="27918" y="6763"/>
                    <a:pt x="22273" y="453"/>
                    <a:pt x="14900" y="43"/>
                  </a:cubicBezTo>
                  <a:cubicBezTo>
                    <a:pt x="14645" y="29"/>
                    <a:pt x="1439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10" y="21521"/>
                    <a:pt x="5988" y="27517"/>
                    <a:pt x="13373" y="27529"/>
                  </a:cubicBezTo>
                  <a:cubicBezTo>
                    <a:pt x="13627" y="27529"/>
                    <a:pt x="13882" y="27522"/>
                    <a:pt x="14136" y="2750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="" xmlns:a16="http://schemas.microsoft.com/office/drawing/2014/main" id="{3F648777-FE7C-B089-6C4F-B4E92E2BE0F3}"/>
                </a:ext>
              </a:extLst>
            </p:cNvPr>
            <p:cNvSpPr/>
            <p:nvPr/>
          </p:nvSpPr>
          <p:spPr>
            <a:xfrm>
              <a:off x="5736271" y="2519251"/>
              <a:ext cx="28971" cy="28990"/>
            </a:xfrm>
            <a:custGeom>
              <a:avLst/>
              <a:gdLst>
                <a:gd name="connsiteX0" fmla="*/ 14114 w 28971"/>
                <a:gd name="connsiteY0" fmla="*/ 28991 h 28990"/>
                <a:gd name="connsiteX1" fmla="*/ 28971 w 28971"/>
                <a:gd name="connsiteY1" fmla="*/ 14134 h 28990"/>
                <a:gd name="connsiteX2" fmla="*/ 14877 w 28971"/>
                <a:gd name="connsiteY2" fmla="*/ 0 h 28990"/>
                <a:gd name="connsiteX3" fmla="*/ 14114 w 28971"/>
                <a:gd name="connsiteY3" fmla="*/ 20 h 28990"/>
                <a:gd name="connsiteX4" fmla="*/ 0 w 28971"/>
                <a:gd name="connsiteY4" fmla="*/ 14134 h 28990"/>
                <a:gd name="connsiteX5" fmla="*/ 14114 w 28971"/>
                <a:gd name="connsiteY5" fmla="*/ 28991 h 2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1" h="28990">
                  <a:moveTo>
                    <a:pt x="14114" y="28991"/>
                  </a:moveTo>
                  <a:cubicBezTo>
                    <a:pt x="22320" y="28991"/>
                    <a:pt x="28971" y="22339"/>
                    <a:pt x="28971" y="14134"/>
                  </a:cubicBezTo>
                  <a:cubicBezTo>
                    <a:pt x="28982" y="6339"/>
                    <a:pt x="22672" y="11"/>
                    <a:pt x="14877" y="0"/>
                  </a:cubicBezTo>
                  <a:cubicBezTo>
                    <a:pt x="14622" y="0"/>
                    <a:pt x="14368" y="6"/>
                    <a:pt x="14114" y="20"/>
                  </a:cubicBezTo>
                  <a:cubicBezTo>
                    <a:pt x="6319" y="20"/>
                    <a:pt x="0" y="6339"/>
                    <a:pt x="0" y="14134"/>
                  </a:cubicBezTo>
                  <a:cubicBezTo>
                    <a:pt x="-10" y="22058"/>
                    <a:pt x="6200" y="28595"/>
                    <a:pt x="14114" y="2899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="" xmlns:a16="http://schemas.microsoft.com/office/drawing/2014/main" id="{BABDD588-410C-6122-E394-C2D685E03119}"/>
                </a:ext>
              </a:extLst>
            </p:cNvPr>
            <p:cNvSpPr/>
            <p:nvPr/>
          </p:nvSpPr>
          <p:spPr>
            <a:xfrm>
              <a:off x="5733299" y="2485099"/>
              <a:ext cx="29714" cy="29714"/>
            </a:xfrm>
            <a:custGeom>
              <a:avLst/>
              <a:gdLst>
                <a:gd name="connsiteX0" fmla="*/ 29714 w 29714"/>
                <a:gd name="connsiteY0" fmla="*/ 14857 h 29714"/>
                <a:gd name="connsiteX1" fmla="*/ 14857 w 29714"/>
                <a:gd name="connsiteY1" fmla="*/ 29714 h 29714"/>
                <a:gd name="connsiteX2" fmla="*/ 0 w 29714"/>
                <a:gd name="connsiteY2" fmla="*/ 14857 h 29714"/>
                <a:gd name="connsiteX3" fmla="*/ 14857 w 29714"/>
                <a:gd name="connsiteY3" fmla="*/ 0 h 29714"/>
                <a:gd name="connsiteX4" fmla="*/ 29714 w 29714"/>
                <a:gd name="connsiteY4" fmla="*/ 14857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29714" y="14857"/>
                  </a:moveTo>
                  <a:cubicBezTo>
                    <a:pt x="29714" y="23063"/>
                    <a:pt x="23063" y="29714"/>
                    <a:pt x="14857" y="29714"/>
                  </a:cubicBezTo>
                  <a:cubicBezTo>
                    <a:pt x="6652" y="29714"/>
                    <a:pt x="0" y="23063"/>
                    <a:pt x="0" y="14857"/>
                  </a:cubicBezTo>
                  <a:cubicBezTo>
                    <a:pt x="0" y="6652"/>
                    <a:pt x="6652" y="0"/>
                    <a:pt x="14857" y="0"/>
                  </a:cubicBezTo>
                  <a:cubicBezTo>
                    <a:pt x="23063" y="0"/>
                    <a:pt x="29714" y="6652"/>
                    <a:pt x="297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="" xmlns:a16="http://schemas.microsoft.com/office/drawing/2014/main" id="{D306B534-E2D7-D720-52CB-1F670C6833B3}"/>
                </a:ext>
              </a:extLst>
            </p:cNvPr>
            <p:cNvSpPr/>
            <p:nvPr/>
          </p:nvSpPr>
          <p:spPr>
            <a:xfrm>
              <a:off x="5733299" y="2450927"/>
              <a:ext cx="28228" cy="28228"/>
            </a:xfrm>
            <a:custGeom>
              <a:avLst/>
              <a:gdLst>
                <a:gd name="connsiteX0" fmla="*/ 14114 w 28228"/>
                <a:gd name="connsiteY0" fmla="*/ 28229 h 28228"/>
                <a:gd name="connsiteX1" fmla="*/ 28229 w 28228"/>
                <a:gd name="connsiteY1" fmla="*/ 14114 h 28228"/>
                <a:gd name="connsiteX2" fmla="*/ 14114 w 28228"/>
                <a:gd name="connsiteY2" fmla="*/ 0 h 28228"/>
                <a:gd name="connsiteX3" fmla="*/ 0 w 28228"/>
                <a:gd name="connsiteY3" fmla="*/ 14114 h 28228"/>
                <a:gd name="connsiteX4" fmla="*/ 14114 w 28228"/>
                <a:gd name="connsiteY4" fmla="*/ 28229 h 2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28" h="28228">
                  <a:moveTo>
                    <a:pt x="14114" y="28229"/>
                  </a:moveTo>
                  <a:cubicBezTo>
                    <a:pt x="21909" y="28229"/>
                    <a:pt x="28229" y="21909"/>
                    <a:pt x="28229" y="14114"/>
                  </a:cubicBezTo>
                  <a:cubicBezTo>
                    <a:pt x="28229" y="6319"/>
                    <a:pt x="21909" y="0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0" y="21909"/>
                    <a:pt x="6319" y="28229"/>
                    <a:pt x="14114" y="28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="" xmlns:a16="http://schemas.microsoft.com/office/drawing/2014/main" id="{5CDC54F7-15A0-F347-AB1C-22915188C8A8}"/>
                </a:ext>
              </a:extLst>
            </p:cNvPr>
            <p:cNvSpPr/>
            <p:nvPr/>
          </p:nvSpPr>
          <p:spPr>
            <a:xfrm>
              <a:off x="5734785" y="2416756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="" xmlns:a16="http://schemas.microsoft.com/office/drawing/2014/main" id="{F024D83B-DA9B-1AF3-1822-B0A1AB07A22F}"/>
                </a:ext>
              </a:extLst>
            </p:cNvPr>
            <p:cNvSpPr/>
            <p:nvPr/>
          </p:nvSpPr>
          <p:spPr>
            <a:xfrm>
              <a:off x="5737757" y="2383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="" xmlns:a16="http://schemas.microsoft.com/office/drawing/2014/main" id="{6546FE41-0937-B807-CCBA-7994C82DBA32}"/>
                </a:ext>
              </a:extLst>
            </p:cNvPr>
            <p:cNvSpPr/>
            <p:nvPr/>
          </p:nvSpPr>
          <p:spPr>
            <a:xfrm>
              <a:off x="5740844" y="2350267"/>
              <a:ext cx="24398" cy="22288"/>
            </a:xfrm>
            <a:custGeom>
              <a:avLst/>
              <a:gdLst>
                <a:gd name="connsiteX0" fmla="*/ 13999 w 24398"/>
                <a:gd name="connsiteY0" fmla="*/ 21917 h 22288"/>
                <a:gd name="connsiteX1" fmla="*/ 24399 w 24398"/>
                <a:gd name="connsiteY1" fmla="*/ 10774 h 22288"/>
                <a:gd name="connsiteX2" fmla="*/ 13999 w 24398"/>
                <a:gd name="connsiteY2" fmla="*/ 374 h 22288"/>
                <a:gd name="connsiteX3" fmla="*/ 374 w 24398"/>
                <a:gd name="connsiteY3" fmla="*/ 8293 h 22288"/>
                <a:gd name="connsiteX4" fmla="*/ 8293 w 24398"/>
                <a:gd name="connsiteY4" fmla="*/ 21917 h 22288"/>
                <a:gd name="connsiteX5" fmla="*/ 13999 w 24398"/>
                <a:gd name="connsiteY5" fmla="*/ 21917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8" h="22288">
                  <a:moveTo>
                    <a:pt x="13999" y="21917"/>
                  </a:moveTo>
                  <a:cubicBezTo>
                    <a:pt x="19861" y="21525"/>
                    <a:pt x="24412" y="16649"/>
                    <a:pt x="24399" y="10774"/>
                  </a:cubicBezTo>
                  <a:cubicBezTo>
                    <a:pt x="24037" y="5187"/>
                    <a:pt x="19586" y="736"/>
                    <a:pt x="13999" y="374"/>
                  </a:cubicBezTo>
                  <a:cubicBezTo>
                    <a:pt x="8050" y="-1201"/>
                    <a:pt x="1950" y="2344"/>
                    <a:pt x="374" y="8293"/>
                  </a:cubicBezTo>
                  <a:cubicBezTo>
                    <a:pt x="-1201" y="14241"/>
                    <a:pt x="2344" y="20341"/>
                    <a:pt x="8293" y="21917"/>
                  </a:cubicBezTo>
                  <a:cubicBezTo>
                    <a:pt x="10162" y="22412"/>
                    <a:pt x="12129" y="22412"/>
                    <a:pt x="13999" y="2191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="" xmlns:a16="http://schemas.microsoft.com/office/drawing/2014/main" id="{1B0A183D-559D-3F17-B49B-E11B7B4C155A}"/>
                </a:ext>
              </a:extLst>
            </p:cNvPr>
            <p:cNvSpPr/>
            <p:nvPr/>
          </p:nvSpPr>
          <p:spPr>
            <a:xfrm>
              <a:off x="5748799" y="2314242"/>
              <a:ext cx="22486" cy="23771"/>
            </a:xfrm>
            <a:custGeom>
              <a:avLst/>
              <a:gdLst>
                <a:gd name="connsiteX0" fmla="*/ 11244 w 22486"/>
                <a:gd name="connsiteY0" fmla="*/ 23771 h 23771"/>
                <a:gd name="connsiteX1" fmla="*/ 22486 w 22486"/>
                <a:gd name="connsiteY1" fmla="*/ 12729 h 23771"/>
                <a:gd name="connsiteX2" fmla="*/ 22387 w 22486"/>
                <a:gd name="connsiteY2" fmla="*/ 11143 h 23771"/>
                <a:gd name="connsiteX3" fmla="*/ 11244 w 22486"/>
                <a:gd name="connsiteY3" fmla="*/ 0 h 23771"/>
                <a:gd name="connsiteX4" fmla="*/ 101 w 22486"/>
                <a:gd name="connsiteY4" fmla="*/ 11143 h 23771"/>
                <a:gd name="connsiteX5" fmla="*/ 9658 w 22486"/>
                <a:gd name="connsiteY5" fmla="*/ 23672 h 23771"/>
                <a:gd name="connsiteX6" fmla="*/ 11244 w 22486"/>
                <a:gd name="connsiteY6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86" h="23771">
                  <a:moveTo>
                    <a:pt x="11244" y="23771"/>
                  </a:moveTo>
                  <a:cubicBezTo>
                    <a:pt x="17398" y="23826"/>
                    <a:pt x="22431" y="18882"/>
                    <a:pt x="22486" y="12729"/>
                  </a:cubicBezTo>
                  <a:cubicBezTo>
                    <a:pt x="22490" y="12198"/>
                    <a:pt x="22457" y="11668"/>
                    <a:pt x="22387" y="11143"/>
                  </a:cubicBezTo>
                  <a:cubicBezTo>
                    <a:pt x="22387" y="4989"/>
                    <a:pt x="17398" y="0"/>
                    <a:pt x="11244" y="0"/>
                  </a:cubicBezTo>
                  <a:cubicBezTo>
                    <a:pt x="5090" y="0"/>
                    <a:pt x="101" y="4989"/>
                    <a:pt x="101" y="11143"/>
                  </a:cubicBezTo>
                  <a:cubicBezTo>
                    <a:pt x="-720" y="17242"/>
                    <a:pt x="3559" y="22852"/>
                    <a:pt x="9658" y="23672"/>
                  </a:cubicBezTo>
                  <a:cubicBezTo>
                    <a:pt x="10184" y="23743"/>
                    <a:pt x="10713" y="23776"/>
                    <a:pt x="11244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="" xmlns:a16="http://schemas.microsoft.com/office/drawing/2014/main" id="{5A9F3977-EB6D-3268-9308-EC54CDAE3339}"/>
                </a:ext>
              </a:extLst>
            </p:cNvPr>
            <p:cNvSpPr/>
            <p:nvPr/>
          </p:nvSpPr>
          <p:spPr>
            <a:xfrm>
              <a:off x="5758549" y="2282270"/>
              <a:ext cx="22322" cy="22722"/>
            </a:xfrm>
            <a:custGeom>
              <a:avLst/>
              <a:gdLst>
                <a:gd name="connsiteX0" fmla="*/ 8179 w 22322"/>
                <a:gd name="connsiteY0" fmla="*/ 22314 h 22722"/>
                <a:gd name="connsiteX1" fmla="*/ 21895 w 22322"/>
                <a:gd name="connsiteY1" fmla="*/ 14556 h 22722"/>
                <a:gd name="connsiteX2" fmla="*/ 22293 w 22322"/>
                <a:gd name="connsiteY2" fmla="*/ 11171 h 22722"/>
                <a:gd name="connsiteX3" fmla="*/ 12693 w 22322"/>
                <a:gd name="connsiteY3" fmla="*/ 29 h 22722"/>
                <a:gd name="connsiteX4" fmla="*/ 11150 w 22322"/>
                <a:gd name="connsiteY4" fmla="*/ 29 h 22722"/>
                <a:gd name="connsiteX5" fmla="*/ 7 w 22322"/>
                <a:gd name="connsiteY5" fmla="*/ 11171 h 22722"/>
                <a:gd name="connsiteX6" fmla="*/ 8179 w 22322"/>
                <a:gd name="connsiteY6" fmla="*/ 22314 h 2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322" h="22722">
                  <a:moveTo>
                    <a:pt x="8179" y="22314"/>
                  </a:moveTo>
                  <a:cubicBezTo>
                    <a:pt x="14109" y="23960"/>
                    <a:pt x="20250" y="20486"/>
                    <a:pt x="21895" y="14556"/>
                  </a:cubicBezTo>
                  <a:cubicBezTo>
                    <a:pt x="22200" y="13455"/>
                    <a:pt x="22335" y="12313"/>
                    <a:pt x="22293" y="11171"/>
                  </a:cubicBezTo>
                  <a:cubicBezTo>
                    <a:pt x="22719" y="5444"/>
                    <a:pt x="18421" y="455"/>
                    <a:pt x="12693" y="29"/>
                  </a:cubicBezTo>
                  <a:cubicBezTo>
                    <a:pt x="12180" y="-10"/>
                    <a:pt x="11664" y="-10"/>
                    <a:pt x="11150" y="29"/>
                  </a:cubicBezTo>
                  <a:cubicBezTo>
                    <a:pt x="4996" y="29"/>
                    <a:pt x="7" y="5018"/>
                    <a:pt x="7" y="11171"/>
                  </a:cubicBezTo>
                  <a:cubicBezTo>
                    <a:pt x="-179" y="16330"/>
                    <a:pt x="3203" y="20941"/>
                    <a:pt x="8179" y="22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="" xmlns:a16="http://schemas.microsoft.com/office/drawing/2014/main" id="{C0478F79-493B-283C-4353-FF7B1F98CC9E}"/>
                </a:ext>
              </a:extLst>
            </p:cNvPr>
            <p:cNvSpPr/>
            <p:nvPr/>
          </p:nvSpPr>
          <p:spPr>
            <a:xfrm>
              <a:off x="5763757" y="2251091"/>
              <a:ext cx="23028" cy="20070"/>
            </a:xfrm>
            <a:custGeom>
              <a:avLst/>
              <a:gdLst>
                <a:gd name="connsiteX0" fmla="*/ 11886 w 23028"/>
                <a:gd name="connsiteY0" fmla="*/ 20064 h 20070"/>
                <a:gd name="connsiteX1" fmla="*/ 23029 w 23028"/>
                <a:gd name="connsiteY1" fmla="*/ 8179 h 20070"/>
                <a:gd name="connsiteX2" fmla="*/ 11886 w 23028"/>
                <a:gd name="connsiteY2" fmla="*/ 7 h 20070"/>
                <a:gd name="connsiteX3" fmla="*/ 0 w 23028"/>
                <a:gd name="connsiteY3" fmla="*/ 11150 h 20070"/>
                <a:gd name="connsiteX4" fmla="*/ 11886 w 23028"/>
                <a:gd name="connsiteY4" fmla="*/ 20064 h 2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0070">
                  <a:moveTo>
                    <a:pt x="11886" y="20064"/>
                  </a:moveTo>
                  <a:cubicBezTo>
                    <a:pt x="18158" y="19672"/>
                    <a:pt x="23041" y="14464"/>
                    <a:pt x="23029" y="8179"/>
                  </a:cubicBezTo>
                  <a:cubicBezTo>
                    <a:pt x="21655" y="3203"/>
                    <a:pt x="17044" y="-179"/>
                    <a:pt x="11886" y="7"/>
                  </a:cubicBezTo>
                  <a:cubicBezTo>
                    <a:pt x="5601" y="-5"/>
                    <a:pt x="393" y="4878"/>
                    <a:pt x="0" y="11150"/>
                  </a:cubicBezTo>
                  <a:cubicBezTo>
                    <a:pt x="1388" y="16537"/>
                    <a:pt x="6326" y="20240"/>
                    <a:pt x="11886" y="2006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="" xmlns:a16="http://schemas.microsoft.com/office/drawing/2014/main" id="{23DA627B-96E4-324E-2BB4-F8FBE373E9A8}"/>
                </a:ext>
              </a:extLst>
            </p:cNvPr>
            <p:cNvSpPr/>
            <p:nvPr/>
          </p:nvSpPr>
          <p:spPr>
            <a:xfrm>
              <a:off x="5774900" y="2216184"/>
              <a:ext cx="20800" cy="20086"/>
            </a:xfrm>
            <a:custGeom>
              <a:avLst/>
              <a:gdLst>
                <a:gd name="connsiteX0" fmla="*/ 10400 w 20800"/>
                <a:gd name="connsiteY0" fmla="*/ 20057 h 20086"/>
                <a:gd name="connsiteX1" fmla="*/ 20771 w 20800"/>
                <a:gd name="connsiteY1" fmla="*/ 11172 h 20086"/>
                <a:gd name="connsiteX2" fmla="*/ 20800 w 20800"/>
                <a:gd name="connsiteY2" fmla="*/ 10400 h 20086"/>
                <a:gd name="connsiteX3" fmla="*/ 10400 w 20800"/>
                <a:gd name="connsiteY3" fmla="*/ 0 h 20086"/>
                <a:gd name="connsiteX4" fmla="*/ 0 w 20800"/>
                <a:gd name="connsiteY4" fmla="*/ 10400 h 20086"/>
                <a:gd name="connsiteX5" fmla="*/ 10400 w 20800"/>
                <a:gd name="connsiteY5" fmla="*/ 20057 h 2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0" h="20086">
                  <a:moveTo>
                    <a:pt x="10400" y="20057"/>
                  </a:moveTo>
                  <a:cubicBezTo>
                    <a:pt x="15718" y="20467"/>
                    <a:pt x="20361" y="16489"/>
                    <a:pt x="20771" y="11172"/>
                  </a:cubicBezTo>
                  <a:cubicBezTo>
                    <a:pt x="20791" y="10915"/>
                    <a:pt x="20801" y="10657"/>
                    <a:pt x="20800" y="10400"/>
                  </a:cubicBezTo>
                  <a:cubicBezTo>
                    <a:pt x="20800" y="4656"/>
                    <a:pt x="16144" y="0"/>
                    <a:pt x="10400" y="0"/>
                  </a:cubicBezTo>
                  <a:cubicBezTo>
                    <a:pt x="4656" y="0"/>
                    <a:pt x="0" y="4656"/>
                    <a:pt x="0" y="10400"/>
                  </a:cubicBezTo>
                  <a:cubicBezTo>
                    <a:pt x="390" y="15852"/>
                    <a:pt x="4934" y="20071"/>
                    <a:pt x="10400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="" xmlns:a16="http://schemas.microsoft.com/office/drawing/2014/main" id="{7CDAC273-52B3-5B42-CC0F-C766AC4B350E}"/>
                </a:ext>
              </a:extLst>
            </p:cNvPr>
            <p:cNvSpPr/>
            <p:nvPr/>
          </p:nvSpPr>
          <p:spPr>
            <a:xfrm>
              <a:off x="5788271" y="21857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="" xmlns:a16="http://schemas.microsoft.com/office/drawing/2014/main" id="{A4359089-04FE-293A-8A59-0E30BA0FD420}"/>
                </a:ext>
              </a:extLst>
            </p:cNvPr>
            <p:cNvSpPr/>
            <p:nvPr/>
          </p:nvSpPr>
          <p:spPr>
            <a:xfrm>
              <a:off x="5801642" y="2153784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37 w 15637"/>
                <a:gd name="connsiteY1" fmla="*/ 8209 h 15600"/>
                <a:gd name="connsiteX2" fmla="*/ 15600 w 15637"/>
                <a:gd name="connsiteY2" fmla="*/ 7429 h 15600"/>
                <a:gd name="connsiteX3" fmla="*/ 8171 w 15637"/>
                <a:gd name="connsiteY3" fmla="*/ 0 h 15600"/>
                <a:gd name="connsiteX4" fmla="*/ 0 w 15637"/>
                <a:gd name="connsiteY4" fmla="*/ 7429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21"/>
                    <a:pt x="15617" y="12312"/>
                    <a:pt x="15637" y="8209"/>
                  </a:cubicBezTo>
                  <a:cubicBezTo>
                    <a:pt x="15638" y="7948"/>
                    <a:pt x="15626" y="7688"/>
                    <a:pt x="15600" y="7429"/>
                  </a:cubicBezTo>
                  <a:cubicBezTo>
                    <a:pt x="15600" y="3326"/>
                    <a:pt x="12274" y="0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="" xmlns:a16="http://schemas.microsoft.com/office/drawing/2014/main" id="{143521F6-F58B-DCD2-AC16-E36752EAF5B7}"/>
                </a:ext>
              </a:extLst>
            </p:cNvPr>
            <p:cNvSpPr/>
            <p:nvPr/>
          </p:nvSpPr>
          <p:spPr>
            <a:xfrm>
              <a:off x="5816452" y="2122584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905" y="3326"/>
                    <a:pt x="11579" y="0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="" xmlns:a16="http://schemas.microsoft.com/office/drawing/2014/main" id="{DE26F36A-E441-C3BF-40C9-FB255570A9CF}"/>
                </a:ext>
              </a:extLst>
            </p:cNvPr>
            <p:cNvSpPr/>
            <p:nvPr/>
          </p:nvSpPr>
          <p:spPr>
            <a:xfrm>
              <a:off x="5830614" y="2093613"/>
              <a:ext cx="17828" cy="14871"/>
            </a:xfrm>
            <a:custGeom>
              <a:avLst/>
              <a:gdLst>
                <a:gd name="connsiteX0" fmla="*/ 8914 w 17828"/>
                <a:gd name="connsiteY0" fmla="*/ 14857 h 14871"/>
                <a:gd name="connsiteX1" fmla="*/ 17829 w 17828"/>
                <a:gd name="connsiteY1" fmla="*/ 8914 h 14871"/>
                <a:gd name="connsiteX2" fmla="*/ 8914 w 17828"/>
                <a:gd name="connsiteY2" fmla="*/ 0 h 14871"/>
                <a:gd name="connsiteX3" fmla="*/ 0 w 17828"/>
                <a:gd name="connsiteY3" fmla="*/ 8914 h 14871"/>
                <a:gd name="connsiteX4" fmla="*/ 8914 w 17828"/>
                <a:gd name="connsiteY4" fmla="*/ 14857 h 1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4871">
                  <a:moveTo>
                    <a:pt x="8914" y="14857"/>
                  </a:moveTo>
                  <a:cubicBezTo>
                    <a:pt x="12877" y="15082"/>
                    <a:pt x="16512" y="12659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1499" y="12513"/>
                    <a:pt x="5016" y="14857"/>
                    <a:pt x="8914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="" xmlns:a16="http://schemas.microsoft.com/office/drawing/2014/main" id="{5C98232D-928F-BBFD-B475-27B1A095B5D2}"/>
                </a:ext>
              </a:extLst>
            </p:cNvPr>
            <p:cNvSpPr/>
            <p:nvPr/>
          </p:nvSpPr>
          <p:spPr>
            <a:xfrm>
              <a:off x="5845471" y="2059441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="" xmlns:a16="http://schemas.microsoft.com/office/drawing/2014/main" id="{AE923631-ECD2-F91E-A08B-2A0D06B71F53}"/>
                </a:ext>
              </a:extLst>
            </p:cNvPr>
            <p:cNvSpPr/>
            <p:nvPr/>
          </p:nvSpPr>
          <p:spPr>
            <a:xfrm>
              <a:off x="5867014" y="2031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="" xmlns:a16="http://schemas.microsoft.com/office/drawing/2014/main" id="{A4A8D5FA-EC05-D5C3-27DF-E3DCFF70D0F9}"/>
                </a:ext>
              </a:extLst>
            </p:cNvPr>
            <p:cNvSpPr/>
            <p:nvPr/>
          </p:nvSpPr>
          <p:spPr>
            <a:xfrm>
              <a:off x="5888557" y="2004470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="" xmlns:a16="http://schemas.microsoft.com/office/drawing/2014/main" id="{F9E6B56B-901D-4168-B94B-8CCAD64DCD8F}"/>
                </a:ext>
              </a:extLst>
            </p:cNvPr>
            <p:cNvSpPr/>
            <p:nvPr/>
          </p:nvSpPr>
          <p:spPr>
            <a:xfrm>
              <a:off x="5911585" y="1982927"/>
              <a:ext cx="5054" cy="5054"/>
            </a:xfrm>
            <a:custGeom>
              <a:avLst/>
              <a:gdLst>
                <a:gd name="connsiteX0" fmla="*/ 4457 w 5054"/>
                <a:gd name="connsiteY0" fmla="*/ 4457 h 5054"/>
                <a:gd name="connsiteX1" fmla="*/ 4457 w 5054"/>
                <a:gd name="connsiteY1" fmla="*/ 4457 h 5054"/>
                <a:gd name="connsiteX2" fmla="*/ 4457 w 5054"/>
                <a:gd name="connsiteY2" fmla="*/ 0 h 5054"/>
                <a:gd name="connsiteX3" fmla="*/ 0 w 5054"/>
                <a:gd name="connsiteY3" fmla="*/ 4457 h 5054"/>
                <a:gd name="connsiteX4" fmla="*/ 4457 w 5054"/>
                <a:gd name="connsiteY4" fmla="*/ 4457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5054">
                  <a:moveTo>
                    <a:pt x="4457" y="4457"/>
                  </a:moveTo>
                  <a:lnTo>
                    <a:pt x="4457" y="4457"/>
                  </a:lnTo>
                  <a:cubicBezTo>
                    <a:pt x="5253" y="3078"/>
                    <a:pt x="5253" y="1379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1379" y="5253"/>
                    <a:pt x="3078" y="5253"/>
                    <a:pt x="4457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="" xmlns:a16="http://schemas.microsoft.com/office/drawing/2014/main" id="{90BAA1CF-3906-C719-2869-F641A6AB1B1E}"/>
                </a:ext>
              </a:extLst>
            </p:cNvPr>
            <p:cNvSpPr/>
            <p:nvPr/>
          </p:nvSpPr>
          <p:spPr>
            <a:xfrm>
              <a:off x="5928760" y="1951944"/>
              <a:ext cx="15564" cy="11579"/>
            </a:xfrm>
            <a:custGeom>
              <a:avLst/>
              <a:gdLst>
                <a:gd name="connsiteX0" fmla="*/ 9569 w 15564"/>
                <a:gd name="connsiteY0" fmla="*/ 10926 h 11579"/>
                <a:gd name="connsiteX1" fmla="*/ 15565 w 15564"/>
                <a:gd name="connsiteY1" fmla="*/ 5037 h 11579"/>
                <a:gd name="connsiteX2" fmla="*/ 14769 w 15564"/>
                <a:gd name="connsiteY2" fmla="*/ 2012 h 11579"/>
                <a:gd name="connsiteX3" fmla="*/ 9569 w 15564"/>
                <a:gd name="connsiteY3" fmla="*/ 2012 h 11579"/>
                <a:gd name="connsiteX4" fmla="*/ 1181 w 15564"/>
                <a:gd name="connsiteY4" fmla="*/ 1486 h 11579"/>
                <a:gd name="connsiteX5" fmla="*/ 654 w 15564"/>
                <a:gd name="connsiteY5" fmla="*/ 2012 h 11579"/>
                <a:gd name="connsiteX6" fmla="*/ 3806 w 15564"/>
                <a:gd name="connsiteY6" fmla="*/ 10926 h 11579"/>
                <a:gd name="connsiteX7" fmla="*/ 9569 w 15564"/>
                <a:gd name="connsiteY7" fmla="*/ 10926 h 1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64" h="11579">
                  <a:moveTo>
                    <a:pt x="9569" y="10926"/>
                  </a:moveTo>
                  <a:cubicBezTo>
                    <a:pt x="12851" y="10956"/>
                    <a:pt x="15535" y="8319"/>
                    <a:pt x="15565" y="5037"/>
                  </a:cubicBezTo>
                  <a:cubicBezTo>
                    <a:pt x="15574" y="3976"/>
                    <a:pt x="15299" y="2931"/>
                    <a:pt x="14769" y="2012"/>
                  </a:cubicBezTo>
                  <a:cubicBezTo>
                    <a:pt x="13160" y="1083"/>
                    <a:pt x="11177" y="1083"/>
                    <a:pt x="9569" y="2012"/>
                  </a:cubicBezTo>
                  <a:cubicBezTo>
                    <a:pt x="7398" y="-450"/>
                    <a:pt x="3642" y="-685"/>
                    <a:pt x="1181" y="1486"/>
                  </a:cubicBezTo>
                  <a:cubicBezTo>
                    <a:pt x="994" y="1650"/>
                    <a:pt x="819" y="1826"/>
                    <a:pt x="654" y="2012"/>
                  </a:cubicBezTo>
                  <a:cubicBezTo>
                    <a:pt x="-937" y="5344"/>
                    <a:pt x="474" y="9335"/>
                    <a:pt x="3806" y="10926"/>
                  </a:cubicBezTo>
                  <a:cubicBezTo>
                    <a:pt x="5628" y="11797"/>
                    <a:pt x="7746" y="11797"/>
                    <a:pt x="9569" y="1092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="" xmlns:a16="http://schemas.microsoft.com/office/drawing/2014/main" id="{26799AD5-4E16-F14E-F295-0500BF054B72}"/>
                </a:ext>
              </a:extLst>
            </p:cNvPr>
            <p:cNvSpPr/>
            <p:nvPr/>
          </p:nvSpPr>
          <p:spPr>
            <a:xfrm>
              <a:off x="5956157" y="1926470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="" xmlns:a16="http://schemas.microsoft.com/office/drawing/2014/main" id="{20FD2CAF-4251-9EB8-805D-A80B040E483B}"/>
                </a:ext>
              </a:extLst>
            </p:cNvPr>
            <p:cNvSpPr/>
            <p:nvPr/>
          </p:nvSpPr>
          <p:spPr>
            <a:xfrm>
              <a:off x="5980671" y="1901956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="" xmlns:a16="http://schemas.microsoft.com/office/drawing/2014/main" id="{0A7DD626-ABE1-F052-C591-7FA5567E87A8}"/>
                </a:ext>
              </a:extLst>
            </p:cNvPr>
            <p:cNvSpPr/>
            <p:nvPr/>
          </p:nvSpPr>
          <p:spPr>
            <a:xfrm>
              <a:off x="6007413" y="1879669"/>
              <a:ext cx="8915" cy="8247"/>
            </a:xfrm>
            <a:custGeom>
              <a:avLst/>
              <a:gdLst>
                <a:gd name="connsiteX0" fmla="*/ 4458 w 8915"/>
                <a:gd name="connsiteY0" fmla="*/ 8172 h 8247"/>
                <a:gd name="connsiteX1" fmla="*/ 8915 w 8915"/>
                <a:gd name="connsiteY1" fmla="*/ 3715 h 8247"/>
                <a:gd name="connsiteX2" fmla="*/ 4458 w 8915"/>
                <a:gd name="connsiteY2" fmla="*/ 0 h 8247"/>
                <a:gd name="connsiteX3" fmla="*/ 1 w 8915"/>
                <a:gd name="connsiteY3" fmla="*/ 4458 h 8247"/>
                <a:gd name="connsiteX4" fmla="*/ 3639 w 8915"/>
                <a:gd name="connsiteY4" fmla="*/ 8246 h 8247"/>
                <a:gd name="connsiteX5" fmla="*/ 4458 w 8915"/>
                <a:gd name="connsiteY5" fmla="*/ 8172 h 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8247">
                  <a:moveTo>
                    <a:pt x="4458" y="8172"/>
                  </a:moveTo>
                  <a:cubicBezTo>
                    <a:pt x="6920" y="8172"/>
                    <a:pt x="8915" y="6176"/>
                    <a:pt x="8915" y="3715"/>
                  </a:cubicBezTo>
                  <a:cubicBezTo>
                    <a:pt x="8549" y="1547"/>
                    <a:pt x="6656" y="-30"/>
                    <a:pt x="4458" y="0"/>
                  </a:cubicBezTo>
                  <a:cubicBezTo>
                    <a:pt x="1996" y="0"/>
                    <a:pt x="1" y="1996"/>
                    <a:pt x="1" y="4458"/>
                  </a:cubicBezTo>
                  <a:cubicBezTo>
                    <a:pt x="-41" y="6508"/>
                    <a:pt x="1588" y="8205"/>
                    <a:pt x="3639" y="8246"/>
                  </a:cubicBezTo>
                  <a:cubicBezTo>
                    <a:pt x="3914" y="8252"/>
                    <a:pt x="4189" y="8227"/>
                    <a:pt x="4458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="" xmlns:a16="http://schemas.microsoft.com/office/drawing/2014/main" id="{83D2584F-45BF-4E22-E17E-645DEA86CF6E}"/>
                </a:ext>
              </a:extLst>
            </p:cNvPr>
            <p:cNvSpPr/>
            <p:nvPr/>
          </p:nvSpPr>
          <p:spPr>
            <a:xfrm>
              <a:off x="6038614" y="18640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="" xmlns:a16="http://schemas.microsoft.com/office/drawing/2014/main" id="{1F92F024-DEE3-6820-BA91-625F610036F2}"/>
                </a:ext>
              </a:extLst>
            </p:cNvPr>
            <p:cNvSpPr/>
            <p:nvPr/>
          </p:nvSpPr>
          <p:spPr>
            <a:xfrm>
              <a:off x="6066100" y="1837327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="" xmlns:a16="http://schemas.microsoft.com/office/drawing/2014/main" id="{5CF88890-C92C-2BBB-F8F3-D6FFBC5FFE08}"/>
                </a:ext>
              </a:extLst>
            </p:cNvPr>
            <p:cNvSpPr/>
            <p:nvPr/>
          </p:nvSpPr>
          <p:spPr>
            <a:xfrm>
              <a:off x="6092843" y="181949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="" xmlns:a16="http://schemas.microsoft.com/office/drawing/2014/main" id="{B53B549B-40A3-356F-D9BE-5E445107D5FE}"/>
                </a:ext>
              </a:extLst>
            </p:cNvPr>
            <p:cNvSpPr/>
            <p:nvPr/>
          </p:nvSpPr>
          <p:spPr>
            <a:xfrm>
              <a:off x="6123300" y="1801670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="" xmlns:a16="http://schemas.microsoft.com/office/drawing/2014/main" id="{BBD760AE-99DA-337B-7669-EDDC5AAC7735}"/>
                </a:ext>
              </a:extLst>
            </p:cNvPr>
            <p:cNvSpPr/>
            <p:nvPr/>
          </p:nvSpPr>
          <p:spPr>
            <a:xfrm>
              <a:off x="6153757" y="178458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="" xmlns:a16="http://schemas.microsoft.com/office/drawing/2014/main" id="{201F68C9-A014-0B1D-E681-40DD3C32B4A5}"/>
                </a:ext>
              </a:extLst>
            </p:cNvPr>
            <p:cNvSpPr/>
            <p:nvPr/>
          </p:nvSpPr>
          <p:spPr>
            <a:xfrm>
              <a:off x="6184957" y="1766756"/>
              <a:ext cx="74285" cy="5200"/>
            </a:xfrm>
            <a:custGeom>
              <a:avLst/>
              <a:gdLst>
                <a:gd name="connsiteX0" fmla="*/ 0 w 74285"/>
                <a:gd name="connsiteY0" fmla="*/ 5200 h 5200"/>
                <a:gd name="connsiteX1" fmla="*/ 0 w 74285"/>
                <a:gd name="connsiteY1" fmla="*/ 0 h 5200"/>
                <a:gd name="connsiteX2" fmla="*/ 0 w 74285"/>
                <a:gd name="connsiteY2" fmla="*/ 0 h 5200"/>
                <a:gd name="connsiteX3" fmla="*/ 0 w 74285"/>
                <a:gd name="connsiteY3" fmla="*/ 5200 h 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200">
                  <a:moveTo>
                    <a:pt x="0" y="520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20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="" xmlns:a16="http://schemas.microsoft.com/office/drawing/2014/main" id="{B8286C4F-D347-DD9B-067D-D52CC1838DC3}"/>
                </a:ext>
              </a:extLst>
            </p:cNvPr>
            <p:cNvSpPr/>
            <p:nvPr/>
          </p:nvSpPr>
          <p:spPr>
            <a:xfrm>
              <a:off x="6216157" y="175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="" xmlns:a16="http://schemas.microsoft.com/office/drawing/2014/main" id="{262EC9C3-D9F6-8BD6-CBF5-67B7548B5E78}"/>
                </a:ext>
              </a:extLst>
            </p:cNvPr>
            <p:cNvSpPr/>
            <p:nvPr/>
          </p:nvSpPr>
          <p:spPr>
            <a:xfrm>
              <a:off x="6248100" y="174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="" xmlns:a16="http://schemas.microsoft.com/office/drawing/2014/main" id="{51C92E7C-17E1-7C92-C15E-AC4583AB3737}"/>
                </a:ext>
              </a:extLst>
            </p:cNvPr>
            <p:cNvSpPr/>
            <p:nvPr/>
          </p:nvSpPr>
          <p:spPr>
            <a:xfrm>
              <a:off x="6280043" y="1729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="" xmlns:a16="http://schemas.microsoft.com/office/drawing/2014/main" id="{D7FAF0A7-E6B5-4E1D-4CCC-49F7FD803988}"/>
                </a:ext>
              </a:extLst>
            </p:cNvPr>
            <p:cNvSpPr/>
            <p:nvPr/>
          </p:nvSpPr>
          <p:spPr>
            <a:xfrm>
              <a:off x="6314214" y="17214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="" xmlns:a16="http://schemas.microsoft.com/office/drawing/2014/main" id="{0D4989EC-BA3C-3563-582D-0EA853F94EE9}"/>
                </a:ext>
              </a:extLst>
            </p:cNvPr>
            <p:cNvSpPr/>
            <p:nvPr/>
          </p:nvSpPr>
          <p:spPr>
            <a:xfrm>
              <a:off x="6450157" y="1696184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="" xmlns:a16="http://schemas.microsoft.com/office/drawing/2014/main" id="{0B3C3E69-7A61-8C6D-F54B-171985BD82CB}"/>
                </a:ext>
              </a:extLst>
            </p:cNvPr>
            <p:cNvSpPr/>
            <p:nvPr/>
          </p:nvSpPr>
          <p:spPr>
            <a:xfrm>
              <a:off x="6485071" y="16932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="" xmlns:a16="http://schemas.microsoft.com/office/drawing/2014/main" id="{4EA8DBF2-35B6-ED26-171A-28478B332345}"/>
                </a:ext>
              </a:extLst>
            </p:cNvPr>
            <p:cNvSpPr/>
            <p:nvPr/>
          </p:nvSpPr>
          <p:spPr>
            <a:xfrm>
              <a:off x="6588329" y="1695441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="" xmlns:a16="http://schemas.microsoft.com/office/drawing/2014/main" id="{DF2DEE53-DB0B-AA8A-3247-927B0801AD71}"/>
                </a:ext>
              </a:extLst>
            </p:cNvPr>
            <p:cNvSpPr/>
            <p:nvPr/>
          </p:nvSpPr>
          <p:spPr>
            <a:xfrm>
              <a:off x="6623243" y="1700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="" xmlns:a16="http://schemas.microsoft.com/office/drawing/2014/main" id="{E7CB9486-A5BF-333D-9A45-B1D290E3E47F}"/>
                </a:ext>
              </a:extLst>
            </p:cNvPr>
            <p:cNvSpPr/>
            <p:nvPr/>
          </p:nvSpPr>
          <p:spPr>
            <a:xfrm>
              <a:off x="6657414" y="17058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="" xmlns:a16="http://schemas.microsoft.com/office/drawing/2014/main" id="{A16E575F-4DDF-C5B4-716E-BC3302CC5E37}"/>
                </a:ext>
              </a:extLst>
            </p:cNvPr>
            <p:cNvSpPr/>
            <p:nvPr/>
          </p:nvSpPr>
          <p:spPr>
            <a:xfrm>
              <a:off x="6691586" y="171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="" xmlns:a16="http://schemas.microsoft.com/office/drawing/2014/main" id="{2DE2E1E9-0A91-40F0-EF0D-2F3D4D52CA8A}"/>
                </a:ext>
              </a:extLst>
            </p:cNvPr>
            <p:cNvSpPr/>
            <p:nvPr/>
          </p:nvSpPr>
          <p:spPr>
            <a:xfrm>
              <a:off x="6725014" y="1719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="" xmlns:a16="http://schemas.microsoft.com/office/drawing/2014/main" id="{1856EB9D-0175-2364-B45D-9092E641D3DC}"/>
                </a:ext>
              </a:extLst>
            </p:cNvPr>
            <p:cNvSpPr/>
            <p:nvPr/>
          </p:nvSpPr>
          <p:spPr>
            <a:xfrm>
              <a:off x="6751757" y="1723670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="" xmlns:a16="http://schemas.microsoft.com/office/drawing/2014/main" id="{089413A0-E6C1-0E6C-A934-095B721FB505}"/>
                </a:ext>
              </a:extLst>
            </p:cNvPr>
            <p:cNvSpPr/>
            <p:nvPr/>
          </p:nvSpPr>
          <p:spPr>
            <a:xfrm>
              <a:off x="6784443" y="1735555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="" xmlns:a16="http://schemas.microsoft.com/office/drawing/2014/main" id="{C164D9F4-7B0F-0369-8C3E-364ED14E8AC9}"/>
                </a:ext>
              </a:extLst>
            </p:cNvPr>
            <p:cNvSpPr/>
            <p:nvPr/>
          </p:nvSpPr>
          <p:spPr>
            <a:xfrm>
              <a:off x="6818614" y="1750413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="" xmlns:a16="http://schemas.microsoft.com/office/drawing/2014/main" id="{333EBD4F-E5DD-47C5-0DC5-9851533B0D32}"/>
                </a:ext>
              </a:extLst>
            </p:cNvPr>
            <p:cNvSpPr/>
            <p:nvPr/>
          </p:nvSpPr>
          <p:spPr>
            <a:xfrm>
              <a:off x="6851300" y="1766013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="" xmlns:a16="http://schemas.microsoft.com/office/drawing/2014/main" id="{FAD986C4-09A9-4E06-DE8C-29B4DAFC2608}"/>
                </a:ext>
              </a:extLst>
            </p:cNvPr>
            <p:cNvSpPr/>
            <p:nvPr/>
          </p:nvSpPr>
          <p:spPr>
            <a:xfrm>
              <a:off x="6881758" y="1785327"/>
              <a:ext cx="7428" cy="3714"/>
            </a:xfrm>
            <a:custGeom>
              <a:avLst/>
              <a:gdLst>
                <a:gd name="connsiteX0" fmla="*/ 3714 w 7428"/>
                <a:gd name="connsiteY0" fmla="*/ 3714 h 3714"/>
                <a:gd name="connsiteX1" fmla="*/ 7428 w 7428"/>
                <a:gd name="connsiteY1" fmla="*/ 3714 h 3714"/>
                <a:gd name="connsiteX2" fmla="*/ 3714 w 7428"/>
                <a:gd name="connsiteY2" fmla="*/ 0 h 3714"/>
                <a:gd name="connsiteX3" fmla="*/ 0 w 7428"/>
                <a:gd name="connsiteY3" fmla="*/ 3714 h 3714"/>
                <a:gd name="connsiteX4" fmla="*/ 3714 w 7428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3714">
                  <a:moveTo>
                    <a:pt x="3714" y="3714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="" xmlns:a16="http://schemas.microsoft.com/office/drawing/2014/main" id="{FF48B3CA-D773-4318-B795-51C52A1A1114}"/>
                </a:ext>
              </a:extLst>
            </p:cNvPr>
            <p:cNvSpPr/>
            <p:nvPr/>
          </p:nvSpPr>
          <p:spPr>
            <a:xfrm>
              <a:off x="6911376" y="1800830"/>
              <a:ext cx="9010" cy="5151"/>
            </a:xfrm>
            <a:custGeom>
              <a:avLst/>
              <a:gdLst>
                <a:gd name="connsiteX0" fmla="*/ 4553 w 9010"/>
                <a:gd name="connsiteY0" fmla="*/ 4554 h 5151"/>
                <a:gd name="connsiteX1" fmla="*/ 9010 w 9010"/>
                <a:gd name="connsiteY1" fmla="*/ 4554 h 5151"/>
                <a:gd name="connsiteX2" fmla="*/ 4553 w 9010"/>
                <a:gd name="connsiteY2" fmla="*/ 97 h 5151"/>
                <a:gd name="connsiteX3" fmla="*/ 96 w 9010"/>
                <a:gd name="connsiteY3" fmla="*/ 2876 h 5151"/>
                <a:gd name="connsiteX4" fmla="*/ 96 w 9010"/>
                <a:gd name="connsiteY4" fmla="*/ 4554 h 5151"/>
                <a:gd name="connsiteX5" fmla="*/ 4553 w 9010"/>
                <a:gd name="connsiteY5" fmla="*/ 4554 h 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0" h="5151">
                  <a:moveTo>
                    <a:pt x="4553" y="4554"/>
                  </a:moveTo>
                  <a:cubicBezTo>
                    <a:pt x="5932" y="5350"/>
                    <a:pt x="7631" y="5350"/>
                    <a:pt x="9010" y="4554"/>
                  </a:cubicBezTo>
                  <a:cubicBezTo>
                    <a:pt x="9010" y="2092"/>
                    <a:pt x="7015" y="97"/>
                    <a:pt x="4553" y="97"/>
                  </a:cubicBezTo>
                  <a:cubicBezTo>
                    <a:pt x="2555" y="-366"/>
                    <a:pt x="559" y="878"/>
                    <a:pt x="96" y="2876"/>
                  </a:cubicBezTo>
                  <a:cubicBezTo>
                    <a:pt x="-32" y="3428"/>
                    <a:pt x="-32" y="4002"/>
                    <a:pt x="96" y="4554"/>
                  </a:cubicBezTo>
                  <a:cubicBezTo>
                    <a:pt x="1475" y="5350"/>
                    <a:pt x="3174" y="5350"/>
                    <a:pt x="4553" y="45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="" xmlns:a16="http://schemas.microsoft.com/office/drawing/2014/main" id="{6E3C36BC-7853-98A0-7A3F-E2E6394362E6}"/>
                </a:ext>
              </a:extLst>
            </p:cNvPr>
            <p:cNvSpPr/>
            <p:nvPr/>
          </p:nvSpPr>
          <p:spPr>
            <a:xfrm>
              <a:off x="6938215" y="1814298"/>
              <a:ext cx="13371" cy="12628"/>
            </a:xfrm>
            <a:custGeom>
              <a:avLst/>
              <a:gdLst>
                <a:gd name="connsiteX0" fmla="*/ 6686 w 13371"/>
                <a:gd name="connsiteY0" fmla="*/ 12629 h 12628"/>
                <a:gd name="connsiteX1" fmla="*/ 13371 w 13371"/>
                <a:gd name="connsiteY1" fmla="*/ 6686 h 12628"/>
                <a:gd name="connsiteX2" fmla="*/ 6686 w 13371"/>
                <a:gd name="connsiteY2" fmla="*/ 0 h 12628"/>
                <a:gd name="connsiteX3" fmla="*/ 0 w 13371"/>
                <a:gd name="connsiteY3" fmla="*/ 6686 h 12628"/>
                <a:gd name="connsiteX4" fmla="*/ 6686 w 13371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2628">
                  <a:moveTo>
                    <a:pt x="6686" y="12629"/>
                  </a:moveTo>
                  <a:cubicBezTo>
                    <a:pt x="10107" y="12650"/>
                    <a:pt x="12991" y="10085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="" xmlns:a16="http://schemas.microsoft.com/office/drawing/2014/main" id="{24D2BCB5-D65E-03C9-9AFF-E75BDA3D5364}"/>
                </a:ext>
              </a:extLst>
            </p:cNvPr>
            <p:cNvSpPr/>
            <p:nvPr/>
          </p:nvSpPr>
          <p:spPr>
            <a:xfrm>
              <a:off x="6965700" y="1832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="" xmlns:a16="http://schemas.microsoft.com/office/drawing/2014/main" id="{00491721-7D62-CAD3-B94F-3398DF6EF922}"/>
                </a:ext>
              </a:extLst>
            </p:cNvPr>
            <p:cNvSpPr/>
            <p:nvPr/>
          </p:nvSpPr>
          <p:spPr>
            <a:xfrm>
              <a:off x="6992443" y="1852893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="" xmlns:a16="http://schemas.microsoft.com/office/drawing/2014/main" id="{B2061C37-5250-2606-F704-D137F15B8169}"/>
                </a:ext>
              </a:extLst>
            </p:cNvPr>
            <p:cNvSpPr/>
            <p:nvPr/>
          </p:nvSpPr>
          <p:spPr>
            <a:xfrm>
              <a:off x="7019186" y="1875213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="" xmlns:a16="http://schemas.microsoft.com/office/drawing/2014/main" id="{DB21B920-8264-A2AC-985F-A25FFF10F848}"/>
                </a:ext>
              </a:extLst>
            </p:cNvPr>
            <p:cNvSpPr/>
            <p:nvPr/>
          </p:nvSpPr>
          <p:spPr>
            <a:xfrm>
              <a:off x="7044443" y="1898241"/>
              <a:ext cx="17828" cy="17119"/>
            </a:xfrm>
            <a:custGeom>
              <a:avLst/>
              <a:gdLst>
                <a:gd name="connsiteX0" fmla="*/ 8914 w 17828"/>
                <a:gd name="connsiteY0" fmla="*/ 17086 h 17119"/>
                <a:gd name="connsiteX1" fmla="*/ 17829 w 17828"/>
                <a:gd name="connsiteY1" fmla="*/ 8914 h 17119"/>
                <a:gd name="connsiteX2" fmla="*/ 8914 w 17828"/>
                <a:gd name="connsiteY2" fmla="*/ 0 h 17119"/>
                <a:gd name="connsiteX3" fmla="*/ 0 w 17828"/>
                <a:gd name="connsiteY3" fmla="*/ 8914 h 17119"/>
                <a:gd name="connsiteX4" fmla="*/ 8138 w 17828"/>
                <a:gd name="connsiteY4" fmla="*/ 17119 h 17119"/>
                <a:gd name="connsiteX5" fmla="*/ 8914 w 17828"/>
                <a:gd name="connsiteY5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086"/>
                  </a:moveTo>
                  <a:cubicBezTo>
                    <a:pt x="13562" y="17102"/>
                    <a:pt x="17442" y="13545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19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="" xmlns:a16="http://schemas.microsoft.com/office/drawing/2014/main" id="{457E920A-BA49-2161-C05B-E0822EED2001}"/>
                </a:ext>
              </a:extLst>
            </p:cNvPr>
            <p:cNvSpPr/>
            <p:nvPr/>
          </p:nvSpPr>
          <p:spPr>
            <a:xfrm>
              <a:off x="7068957" y="19227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683" y="17474"/>
                    <a:pt x="17474" y="13683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="" xmlns:a16="http://schemas.microsoft.com/office/drawing/2014/main" id="{E50306CF-0BFC-EBC2-4A5D-F9090D9177A3}"/>
                </a:ext>
              </a:extLst>
            </p:cNvPr>
            <p:cNvSpPr/>
            <p:nvPr/>
          </p:nvSpPr>
          <p:spPr>
            <a:xfrm>
              <a:off x="7090500" y="1946527"/>
              <a:ext cx="20800" cy="20800"/>
            </a:xfrm>
            <a:custGeom>
              <a:avLst/>
              <a:gdLst>
                <a:gd name="connsiteX0" fmla="*/ 20800 w 20800"/>
                <a:gd name="connsiteY0" fmla="*/ 10400 h 20800"/>
                <a:gd name="connsiteX1" fmla="*/ 10400 w 20800"/>
                <a:gd name="connsiteY1" fmla="*/ 20800 h 20800"/>
                <a:gd name="connsiteX2" fmla="*/ 0 w 20800"/>
                <a:gd name="connsiteY2" fmla="*/ 10400 h 20800"/>
                <a:gd name="connsiteX3" fmla="*/ 10400 w 20800"/>
                <a:gd name="connsiteY3" fmla="*/ 0 h 20800"/>
                <a:gd name="connsiteX4" fmla="*/ 20800 w 20800"/>
                <a:gd name="connsiteY4" fmla="*/ 10400 h 2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0" h="20800">
                  <a:moveTo>
                    <a:pt x="20800" y="10400"/>
                  </a:moveTo>
                  <a:cubicBezTo>
                    <a:pt x="20800" y="16144"/>
                    <a:pt x="16144" y="20800"/>
                    <a:pt x="10400" y="20800"/>
                  </a:cubicBezTo>
                  <a:cubicBezTo>
                    <a:pt x="4656" y="20800"/>
                    <a:pt x="0" y="16144"/>
                    <a:pt x="0" y="10400"/>
                  </a:cubicBezTo>
                  <a:cubicBezTo>
                    <a:pt x="0" y="4656"/>
                    <a:pt x="4656" y="0"/>
                    <a:pt x="10400" y="0"/>
                  </a:cubicBezTo>
                  <a:cubicBezTo>
                    <a:pt x="16144" y="0"/>
                    <a:pt x="20800" y="4656"/>
                    <a:pt x="208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="" xmlns:a16="http://schemas.microsoft.com/office/drawing/2014/main" id="{CA7F6C54-34D8-1FF2-A9A3-518464C0CF9E}"/>
                </a:ext>
              </a:extLst>
            </p:cNvPr>
            <p:cNvSpPr/>
            <p:nvPr/>
          </p:nvSpPr>
          <p:spPr>
            <a:xfrm>
              <a:off x="7115015" y="19754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="" xmlns:a16="http://schemas.microsoft.com/office/drawing/2014/main" id="{FACDC413-1EC6-8EEE-238C-B1BA7FFFAE51}"/>
                </a:ext>
              </a:extLst>
            </p:cNvPr>
            <p:cNvSpPr/>
            <p:nvPr/>
          </p:nvSpPr>
          <p:spPr>
            <a:xfrm>
              <a:off x="7135072" y="2001498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="" xmlns:a16="http://schemas.microsoft.com/office/drawing/2014/main" id="{50372C8A-A8B0-A01E-5D1A-5D4AFC15ABD6}"/>
                </a:ext>
              </a:extLst>
            </p:cNvPr>
            <p:cNvSpPr/>
            <p:nvPr/>
          </p:nvSpPr>
          <p:spPr>
            <a:xfrm>
              <a:off x="7152158" y="2027499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="" xmlns:a16="http://schemas.microsoft.com/office/drawing/2014/main" id="{BAE95DD5-4404-AEA0-CC2B-43D336C2E804}"/>
                </a:ext>
              </a:extLst>
            </p:cNvPr>
            <p:cNvSpPr/>
            <p:nvPr/>
          </p:nvSpPr>
          <p:spPr>
            <a:xfrm>
              <a:off x="7170729" y="2057213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="" xmlns:a16="http://schemas.microsoft.com/office/drawing/2014/main" id="{E7338F8B-3F38-FCC8-9161-32614A471715}"/>
                </a:ext>
              </a:extLst>
            </p:cNvPr>
            <p:cNvSpPr/>
            <p:nvPr/>
          </p:nvSpPr>
          <p:spPr>
            <a:xfrm>
              <a:off x="7188558" y="2087670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="" xmlns:a16="http://schemas.microsoft.com/office/drawing/2014/main" id="{5B196FCE-F8BA-233C-9610-9C8C0B55265A}"/>
                </a:ext>
              </a:extLst>
            </p:cNvPr>
            <p:cNvSpPr/>
            <p:nvPr/>
          </p:nvSpPr>
          <p:spPr>
            <a:xfrm>
              <a:off x="7203415" y="21181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="" xmlns:a16="http://schemas.microsoft.com/office/drawing/2014/main" id="{2C572842-CDE7-B82C-7E2D-428DC50F8BE8}"/>
                </a:ext>
              </a:extLst>
            </p:cNvPr>
            <p:cNvSpPr/>
            <p:nvPr/>
          </p:nvSpPr>
          <p:spPr>
            <a:xfrm>
              <a:off x="7219758" y="2151556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="" xmlns:a16="http://schemas.microsoft.com/office/drawing/2014/main" id="{68B52C19-01A0-AD7E-D681-275ED15F6181}"/>
                </a:ext>
              </a:extLst>
            </p:cNvPr>
            <p:cNvSpPr/>
            <p:nvPr/>
          </p:nvSpPr>
          <p:spPr>
            <a:xfrm>
              <a:off x="7233872" y="21849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="" xmlns:a16="http://schemas.microsoft.com/office/drawing/2014/main" id="{200B9F31-6521-7242-C0AD-A68948077502}"/>
                </a:ext>
              </a:extLst>
            </p:cNvPr>
            <p:cNvSpPr/>
            <p:nvPr/>
          </p:nvSpPr>
          <p:spPr>
            <a:xfrm>
              <a:off x="7245758" y="2217670"/>
              <a:ext cx="17085" cy="17085"/>
            </a:xfrm>
            <a:custGeom>
              <a:avLst/>
              <a:gdLst>
                <a:gd name="connsiteX0" fmla="*/ 8172 w 17085"/>
                <a:gd name="connsiteY0" fmla="*/ 17086 h 17085"/>
                <a:gd name="connsiteX1" fmla="*/ 17086 w 17085"/>
                <a:gd name="connsiteY1" fmla="*/ 8914 h 17085"/>
                <a:gd name="connsiteX2" fmla="*/ 8172 w 17085"/>
                <a:gd name="connsiteY2" fmla="*/ 0 h 17085"/>
                <a:gd name="connsiteX3" fmla="*/ 0 w 17085"/>
                <a:gd name="connsiteY3" fmla="*/ 8914 h 17085"/>
                <a:gd name="connsiteX4" fmla="*/ 8172 w 17085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5" h="17085">
                  <a:moveTo>
                    <a:pt x="8172" y="17086"/>
                  </a:moveTo>
                  <a:cubicBezTo>
                    <a:pt x="12819" y="17102"/>
                    <a:pt x="16699" y="13545"/>
                    <a:pt x="17086" y="8914"/>
                  </a:cubicBezTo>
                  <a:cubicBezTo>
                    <a:pt x="16731" y="4146"/>
                    <a:pt x="12940" y="355"/>
                    <a:pt x="8172" y="0"/>
                  </a:cubicBezTo>
                  <a:cubicBezTo>
                    <a:pt x="3541" y="387"/>
                    <a:pt x="-16" y="4267"/>
                    <a:pt x="0" y="8914"/>
                  </a:cubicBezTo>
                  <a:cubicBezTo>
                    <a:pt x="0" y="13427"/>
                    <a:pt x="3658" y="17086"/>
                    <a:pt x="8172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="" xmlns:a16="http://schemas.microsoft.com/office/drawing/2014/main" id="{C4178771-FAD8-6A9A-9ADE-4A9AB52ED12B}"/>
                </a:ext>
              </a:extLst>
            </p:cNvPr>
            <p:cNvSpPr/>
            <p:nvPr/>
          </p:nvSpPr>
          <p:spPr>
            <a:xfrm>
              <a:off x="7257643" y="2251064"/>
              <a:ext cx="17119" cy="17120"/>
            </a:xfrm>
            <a:custGeom>
              <a:avLst/>
              <a:gdLst>
                <a:gd name="connsiteX0" fmla="*/ 8914 w 17119"/>
                <a:gd name="connsiteY0" fmla="*/ 17120 h 17120"/>
                <a:gd name="connsiteX1" fmla="*/ 17119 w 17119"/>
                <a:gd name="connsiteY1" fmla="*/ 8983 h 17120"/>
                <a:gd name="connsiteX2" fmla="*/ 17086 w 17119"/>
                <a:gd name="connsiteY2" fmla="*/ 8206 h 17120"/>
                <a:gd name="connsiteX3" fmla="*/ 8914 w 17119"/>
                <a:gd name="connsiteY3" fmla="*/ 34 h 17120"/>
                <a:gd name="connsiteX4" fmla="*/ 34 w 17119"/>
                <a:gd name="connsiteY4" fmla="*/ 7429 h 17120"/>
                <a:gd name="connsiteX5" fmla="*/ 0 w 17119"/>
                <a:gd name="connsiteY5" fmla="*/ 8206 h 17120"/>
                <a:gd name="connsiteX6" fmla="*/ 8914 w 17119"/>
                <a:gd name="connsiteY6" fmla="*/ 17120 h 1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7120">
                  <a:moveTo>
                    <a:pt x="8914" y="17120"/>
                  </a:moveTo>
                  <a:cubicBezTo>
                    <a:pt x="13427" y="17139"/>
                    <a:pt x="17101" y="13495"/>
                    <a:pt x="17119" y="8983"/>
                  </a:cubicBezTo>
                  <a:cubicBezTo>
                    <a:pt x="17121" y="8723"/>
                    <a:pt x="17109" y="8464"/>
                    <a:pt x="17086" y="8206"/>
                  </a:cubicBezTo>
                  <a:cubicBezTo>
                    <a:pt x="17086" y="3693"/>
                    <a:pt x="13427" y="34"/>
                    <a:pt x="8914" y="34"/>
                  </a:cubicBezTo>
                  <a:cubicBezTo>
                    <a:pt x="4420" y="-376"/>
                    <a:pt x="444" y="2935"/>
                    <a:pt x="34" y="7429"/>
                  </a:cubicBezTo>
                  <a:cubicBezTo>
                    <a:pt x="10" y="7687"/>
                    <a:pt x="-1" y="7946"/>
                    <a:pt x="0" y="8206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="" xmlns:a16="http://schemas.microsoft.com/office/drawing/2014/main" id="{46894370-AB64-E100-946C-CBBDA4C72C6D}"/>
                </a:ext>
              </a:extLst>
            </p:cNvPr>
            <p:cNvSpPr/>
            <p:nvPr/>
          </p:nvSpPr>
          <p:spPr>
            <a:xfrm>
              <a:off x="7264329" y="2285270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="" xmlns:a16="http://schemas.microsoft.com/office/drawing/2014/main" id="{8AED129F-6271-2B02-8D2F-370F2C420A25}"/>
                </a:ext>
              </a:extLst>
            </p:cNvPr>
            <p:cNvSpPr/>
            <p:nvPr/>
          </p:nvSpPr>
          <p:spPr>
            <a:xfrm>
              <a:off x="7271758" y="2319442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7429 h 15600"/>
                <a:gd name="connsiteX2" fmla="*/ 7429 w 15600"/>
                <a:gd name="connsiteY2" fmla="*/ 0 h 15600"/>
                <a:gd name="connsiteX3" fmla="*/ 0 w 15600"/>
                <a:gd name="connsiteY3" fmla="*/ 7429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942" y="15600"/>
                    <a:pt x="15600" y="11942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="" xmlns:a16="http://schemas.microsoft.com/office/drawing/2014/main" id="{B2D43764-298D-63ED-FB90-70545FF5EA05}"/>
                </a:ext>
              </a:extLst>
            </p:cNvPr>
            <p:cNvSpPr/>
            <p:nvPr/>
          </p:nvSpPr>
          <p:spPr>
            <a:xfrm>
              <a:off x="7276183" y="2352127"/>
              <a:ext cx="17860" cy="18571"/>
            </a:xfrm>
            <a:custGeom>
              <a:avLst/>
              <a:gdLst>
                <a:gd name="connsiteX0" fmla="*/ 8946 w 17860"/>
                <a:gd name="connsiteY0" fmla="*/ 18571 h 18571"/>
                <a:gd name="connsiteX1" fmla="*/ 17860 w 17860"/>
                <a:gd name="connsiteY1" fmla="*/ 8914 h 18571"/>
                <a:gd name="connsiteX2" fmla="*/ 8946 w 17860"/>
                <a:gd name="connsiteY2" fmla="*/ 0 h 18571"/>
                <a:gd name="connsiteX3" fmla="*/ 32 w 17860"/>
                <a:gd name="connsiteY3" fmla="*/ 8914 h 18571"/>
                <a:gd name="connsiteX4" fmla="*/ 8172 w 17860"/>
                <a:gd name="connsiteY4" fmla="*/ 18540 h 18571"/>
                <a:gd name="connsiteX5" fmla="*/ 8946 w 17860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60" h="18571">
                  <a:moveTo>
                    <a:pt x="8946" y="18571"/>
                  </a:moveTo>
                  <a:cubicBezTo>
                    <a:pt x="13987" y="18183"/>
                    <a:pt x="17875" y="13971"/>
                    <a:pt x="17860" y="8914"/>
                  </a:cubicBezTo>
                  <a:cubicBezTo>
                    <a:pt x="17506" y="4146"/>
                    <a:pt x="13715" y="355"/>
                    <a:pt x="8946" y="0"/>
                  </a:cubicBezTo>
                  <a:cubicBezTo>
                    <a:pt x="4023" y="0"/>
                    <a:pt x="32" y="3991"/>
                    <a:pt x="32" y="8914"/>
                  </a:cubicBezTo>
                  <a:cubicBezTo>
                    <a:pt x="-379" y="13820"/>
                    <a:pt x="3266" y="18130"/>
                    <a:pt x="8172" y="18540"/>
                  </a:cubicBezTo>
                  <a:cubicBezTo>
                    <a:pt x="8429" y="18562"/>
                    <a:pt x="8687" y="18572"/>
                    <a:pt x="8946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="" xmlns:a16="http://schemas.microsoft.com/office/drawing/2014/main" id="{57A6643D-A52E-E0EA-C50A-E3A8580ECAC3}"/>
                </a:ext>
              </a:extLst>
            </p:cNvPr>
            <p:cNvSpPr/>
            <p:nvPr/>
          </p:nvSpPr>
          <p:spPr>
            <a:xfrm>
              <a:off x="7282158" y="2386299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="" xmlns:a16="http://schemas.microsoft.com/office/drawing/2014/main" id="{4AEBCB2F-BA21-1032-2B1C-CD03C6C56A40}"/>
                </a:ext>
              </a:extLst>
            </p:cNvPr>
            <p:cNvSpPr/>
            <p:nvPr/>
          </p:nvSpPr>
          <p:spPr>
            <a:xfrm>
              <a:off x="7285872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="" xmlns:a16="http://schemas.microsoft.com/office/drawing/2014/main" id="{E2C92131-8D45-00F4-F48A-AC0C61117025}"/>
                </a:ext>
              </a:extLst>
            </p:cNvPr>
            <p:cNvSpPr/>
            <p:nvPr/>
          </p:nvSpPr>
          <p:spPr>
            <a:xfrm>
              <a:off x="7324501" y="2459099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="" xmlns:a16="http://schemas.microsoft.com/office/drawing/2014/main" id="{9CBEB958-221B-B19A-646C-1F795DADAFF1}"/>
                </a:ext>
              </a:extLst>
            </p:cNvPr>
            <p:cNvSpPr/>
            <p:nvPr/>
          </p:nvSpPr>
          <p:spPr>
            <a:xfrm>
              <a:off x="7324501" y="2494756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="" xmlns:a16="http://schemas.microsoft.com/office/drawing/2014/main" id="{49BB4251-EA78-2508-17A2-38BB468DB998}"/>
                </a:ext>
              </a:extLst>
            </p:cNvPr>
            <p:cNvSpPr/>
            <p:nvPr/>
          </p:nvSpPr>
          <p:spPr>
            <a:xfrm>
              <a:off x="7322272" y="2528928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="" xmlns:a16="http://schemas.microsoft.com/office/drawing/2014/main" id="{764786E0-FCD9-66A5-F876-C7290E1DE520}"/>
                </a:ext>
              </a:extLst>
            </p:cNvPr>
            <p:cNvSpPr/>
            <p:nvPr/>
          </p:nvSpPr>
          <p:spPr>
            <a:xfrm>
              <a:off x="7319300" y="2563842"/>
              <a:ext cx="8914" cy="9657"/>
            </a:xfrm>
            <a:custGeom>
              <a:avLst/>
              <a:gdLst>
                <a:gd name="connsiteX0" fmla="*/ 4457 w 8914"/>
                <a:gd name="connsiteY0" fmla="*/ 9657 h 9657"/>
                <a:gd name="connsiteX1" fmla="*/ 8914 w 8914"/>
                <a:gd name="connsiteY1" fmla="*/ 5200 h 9657"/>
                <a:gd name="connsiteX2" fmla="*/ 4457 w 8914"/>
                <a:gd name="connsiteY2" fmla="*/ 0 h 9657"/>
                <a:gd name="connsiteX3" fmla="*/ 0 w 8914"/>
                <a:gd name="connsiteY3" fmla="*/ 5200 h 9657"/>
                <a:gd name="connsiteX4" fmla="*/ 4457 w 8914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9657">
                  <a:moveTo>
                    <a:pt x="4457" y="9657"/>
                  </a:moveTo>
                  <a:cubicBezTo>
                    <a:pt x="6919" y="9657"/>
                    <a:pt x="8914" y="7662"/>
                    <a:pt x="8914" y="5200"/>
                  </a:cubicBezTo>
                  <a:cubicBezTo>
                    <a:pt x="8914" y="5200"/>
                    <a:pt x="8914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="" xmlns:a16="http://schemas.microsoft.com/office/drawing/2014/main" id="{E06C2ADC-AC53-3AAE-3533-F81455416F02}"/>
                </a:ext>
              </a:extLst>
            </p:cNvPr>
            <p:cNvSpPr/>
            <p:nvPr/>
          </p:nvSpPr>
          <p:spPr>
            <a:xfrm>
              <a:off x="7318558" y="260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="" xmlns:a16="http://schemas.microsoft.com/office/drawing/2014/main" id="{EF65CF8A-45CA-906D-43B3-04129FC625CB}"/>
                </a:ext>
              </a:extLst>
            </p:cNvPr>
            <p:cNvSpPr/>
            <p:nvPr/>
          </p:nvSpPr>
          <p:spPr>
            <a:xfrm>
              <a:off x="7311542" y="2638870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="" xmlns:a16="http://schemas.microsoft.com/office/drawing/2014/main" id="{B888B896-82C8-090D-CF63-138780E80D4F}"/>
                </a:ext>
              </a:extLst>
            </p:cNvPr>
            <p:cNvSpPr/>
            <p:nvPr/>
          </p:nvSpPr>
          <p:spPr>
            <a:xfrm>
              <a:off x="7303701" y="267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="" xmlns:a16="http://schemas.microsoft.com/office/drawing/2014/main" id="{D2C924B2-C9B9-A584-9EAC-C60326F3C00F}"/>
                </a:ext>
              </a:extLst>
            </p:cNvPr>
            <p:cNvSpPr/>
            <p:nvPr/>
          </p:nvSpPr>
          <p:spPr>
            <a:xfrm>
              <a:off x="7294786" y="270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="" xmlns:a16="http://schemas.microsoft.com/office/drawing/2014/main" id="{90BDD8CD-9497-DED2-DA30-7D24BD631001}"/>
                </a:ext>
              </a:extLst>
            </p:cNvPr>
            <p:cNvSpPr/>
            <p:nvPr/>
          </p:nvSpPr>
          <p:spPr>
            <a:xfrm>
              <a:off x="7282900" y="2736928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="" xmlns:a16="http://schemas.microsoft.com/office/drawing/2014/main" id="{4B8B9A76-3869-1CA1-1D38-21F346647EB3}"/>
                </a:ext>
              </a:extLst>
            </p:cNvPr>
            <p:cNvSpPr/>
            <p:nvPr/>
          </p:nvSpPr>
          <p:spPr>
            <a:xfrm>
              <a:off x="7271015" y="2771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="" xmlns:a16="http://schemas.microsoft.com/office/drawing/2014/main" id="{C0A4016F-A103-D635-0C08-1376E7B00342}"/>
                </a:ext>
              </a:extLst>
            </p:cNvPr>
            <p:cNvSpPr/>
            <p:nvPr/>
          </p:nvSpPr>
          <p:spPr>
            <a:xfrm>
              <a:off x="7257643" y="280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="" xmlns:a16="http://schemas.microsoft.com/office/drawing/2014/main" id="{085F0F0F-A5EB-508D-8884-CB339E004CEA}"/>
                </a:ext>
              </a:extLst>
            </p:cNvPr>
            <p:cNvSpPr/>
            <p:nvPr/>
          </p:nvSpPr>
          <p:spPr>
            <a:xfrm>
              <a:off x="7241301" y="28305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="" xmlns:a16="http://schemas.microsoft.com/office/drawing/2014/main" id="{7EB5C615-92F9-429D-283B-54AA5F6DD10B}"/>
                </a:ext>
              </a:extLst>
            </p:cNvPr>
            <p:cNvSpPr/>
            <p:nvPr/>
          </p:nvSpPr>
          <p:spPr>
            <a:xfrm>
              <a:off x="7226113" y="28639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="" xmlns:a16="http://schemas.microsoft.com/office/drawing/2014/main" id="{EEF09DAC-51D6-A0A5-0CF5-C3B9883AF80E}"/>
                </a:ext>
              </a:extLst>
            </p:cNvPr>
            <p:cNvSpPr/>
            <p:nvPr/>
          </p:nvSpPr>
          <p:spPr>
            <a:xfrm>
              <a:off x="7208615" y="2893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="" xmlns:a16="http://schemas.microsoft.com/office/drawing/2014/main" id="{13253A95-41F0-7C87-6F17-D7FAE0E95CE3}"/>
                </a:ext>
              </a:extLst>
            </p:cNvPr>
            <p:cNvSpPr/>
            <p:nvPr/>
          </p:nvSpPr>
          <p:spPr>
            <a:xfrm>
              <a:off x="7192272" y="29196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="" xmlns:a16="http://schemas.microsoft.com/office/drawing/2014/main" id="{B42484D9-92EC-F948-661D-541DDB0C3907}"/>
                </a:ext>
              </a:extLst>
            </p:cNvPr>
            <p:cNvSpPr/>
            <p:nvPr/>
          </p:nvSpPr>
          <p:spPr>
            <a:xfrm>
              <a:off x="7169243" y="295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="" xmlns:a16="http://schemas.microsoft.com/office/drawing/2014/main" id="{57473282-1C9E-12AD-B013-09153AF3118D}"/>
                </a:ext>
              </a:extLst>
            </p:cNvPr>
            <p:cNvSpPr/>
            <p:nvPr/>
          </p:nvSpPr>
          <p:spPr>
            <a:xfrm>
              <a:off x="6782214" y="3230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="" xmlns:a16="http://schemas.microsoft.com/office/drawing/2014/main" id="{35C62A3F-7EE8-5F04-A353-E15B19E01C27}"/>
                </a:ext>
              </a:extLst>
            </p:cNvPr>
            <p:cNvSpPr/>
            <p:nvPr/>
          </p:nvSpPr>
          <p:spPr>
            <a:xfrm>
              <a:off x="6747300" y="3239099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="" xmlns:a16="http://schemas.microsoft.com/office/drawing/2014/main" id="{C096E456-5F79-9EAC-42DB-1251BE398B03}"/>
                </a:ext>
              </a:extLst>
            </p:cNvPr>
            <p:cNvSpPr/>
            <p:nvPr/>
          </p:nvSpPr>
          <p:spPr>
            <a:xfrm>
              <a:off x="6708975" y="3248014"/>
              <a:ext cx="8365" cy="9725"/>
            </a:xfrm>
            <a:custGeom>
              <a:avLst/>
              <a:gdLst>
                <a:gd name="connsiteX0" fmla="*/ 7868 w 8365"/>
                <a:gd name="connsiteY0" fmla="*/ 7428 h 9725"/>
                <a:gd name="connsiteX1" fmla="*/ 7868 w 8365"/>
                <a:gd name="connsiteY1" fmla="*/ 3714 h 9725"/>
                <a:gd name="connsiteX2" fmla="*/ 4154 w 8365"/>
                <a:gd name="connsiteY2" fmla="*/ 0 h 9725"/>
                <a:gd name="connsiteX3" fmla="*/ 439 w 8365"/>
                <a:gd name="connsiteY3" fmla="*/ 3714 h 9725"/>
                <a:gd name="connsiteX4" fmla="*/ 2296 w 8365"/>
                <a:gd name="connsiteY4" fmla="*/ 9286 h 9725"/>
                <a:gd name="connsiteX5" fmla="*/ 7868 w 8365"/>
                <a:gd name="connsiteY5" fmla="*/ 7429 h 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5" h="9725">
                  <a:moveTo>
                    <a:pt x="7868" y="7428"/>
                  </a:moveTo>
                  <a:cubicBezTo>
                    <a:pt x="8531" y="6279"/>
                    <a:pt x="8531" y="4863"/>
                    <a:pt x="7868" y="3714"/>
                  </a:cubicBezTo>
                  <a:cubicBezTo>
                    <a:pt x="7868" y="1663"/>
                    <a:pt x="6205" y="0"/>
                    <a:pt x="4154" y="0"/>
                  </a:cubicBezTo>
                  <a:cubicBezTo>
                    <a:pt x="2102" y="0"/>
                    <a:pt x="439" y="1663"/>
                    <a:pt x="439" y="3714"/>
                  </a:cubicBezTo>
                  <a:cubicBezTo>
                    <a:pt x="-586" y="5766"/>
                    <a:pt x="245" y="8260"/>
                    <a:pt x="2296" y="9286"/>
                  </a:cubicBezTo>
                  <a:cubicBezTo>
                    <a:pt x="4348" y="10311"/>
                    <a:pt x="6842" y="9480"/>
                    <a:pt x="7868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="" xmlns:a16="http://schemas.microsoft.com/office/drawing/2014/main" id="{B921F714-9021-F97A-DD3D-80FD11058460}"/>
                </a:ext>
              </a:extLst>
            </p:cNvPr>
            <p:cNvSpPr/>
            <p:nvPr/>
          </p:nvSpPr>
          <p:spPr>
            <a:xfrm>
              <a:off x="6679700" y="3255442"/>
              <a:ext cx="7428" cy="7428"/>
            </a:xfrm>
            <a:custGeom>
              <a:avLst/>
              <a:gdLst>
                <a:gd name="connsiteX0" fmla="*/ 3714 w 7428"/>
                <a:gd name="connsiteY0" fmla="*/ 7428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8"/>
                  </a:moveTo>
                  <a:cubicBezTo>
                    <a:pt x="5766" y="7428"/>
                    <a:pt x="7428" y="5765"/>
                    <a:pt x="7428" y="3714"/>
                  </a:cubicBez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8"/>
                    <a:pt x="3714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="" xmlns:a16="http://schemas.microsoft.com/office/drawing/2014/main" id="{B2018814-59F2-8E06-410E-D6A4B9487251}"/>
                </a:ext>
              </a:extLst>
            </p:cNvPr>
            <p:cNvSpPr/>
            <p:nvPr/>
          </p:nvSpPr>
          <p:spPr>
            <a:xfrm>
              <a:off x="6646272" y="3262128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3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="" xmlns:a16="http://schemas.microsoft.com/office/drawing/2014/main" id="{693CF95A-B9D7-A55B-B76F-107DAB1E9779}"/>
                </a:ext>
              </a:extLst>
            </p:cNvPr>
            <p:cNvSpPr/>
            <p:nvPr/>
          </p:nvSpPr>
          <p:spPr>
            <a:xfrm>
              <a:off x="6610614" y="3265842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4457"/>
                    <a:pt x="1486" y="8171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="" xmlns:a16="http://schemas.microsoft.com/office/drawing/2014/main" id="{25F37322-3B67-BD92-0CE1-5356AAB67C22}"/>
                </a:ext>
              </a:extLst>
            </p:cNvPr>
            <p:cNvSpPr/>
            <p:nvPr/>
          </p:nvSpPr>
          <p:spPr>
            <a:xfrm>
              <a:off x="6576443" y="326955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="" xmlns:a16="http://schemas.microsoft.com/office/drawing/2014/main" id="{CCFD9CF9-F4CF-9F84-1860-9C4CB1353CE4}"/>
                </a:ext>
              </a:extLst>
            </p:cNvPr>
            <p:cNvSpPr/>
            <p:nvPr/>
          </p:nvSpPr>
          <p:spPr>
            <a:xfrm>
              <a:off x="6544500" y="327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="" xmlns:a16="http://schemas.microsoft.com/office/drawing/2014/main" id="{F5A2FE8D-CA1D-3E3B-3E3F-47E7D6911EE1}"/>
                </a:ext>
              </a:extLst>
            </p:cNvPr>
            <p:cNvSpPr/>
            <p:nvPr/>
          </p:nvSpPr>
          <p:spPr>
            <a:xfrm>
              <a:off x="6511071" y="32754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="" xmlns:a16="http://schemas.microsoft.com/office/drawing/2014/main" id="{7AD09E1D-6364-D691-A8E0-D83D90F4897C}"/>
                </a:ext>
              </a:extLst>
            </p:cNvPr>
            <p:cNvSpPr/>
            <p:nvPr/>
          </p:nvSpPr>
          <p:spPr>
            <a:xfrm>
              <a:off x="6476157" y="3275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="" xmlns:a16="http://schemas.microsoft.com/office/drawing/2014/main" id="{36C21115-FA3C-536E-566C-DEE0F8F5E734}"/>
                </a:ext>
              </a:extLst>
            </p:cNvPr>
            <p:cNvSpPr/>
            <p:nvPr/>
          </p:nvSpPr>
          <p:spPr>
            <a:xfrm>
              <a:off x="6441986" y="3274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="" xmlns:a16="http://schemas.microsoft.com/office/drawing/2014/main" id="{0FB9E417-5015-F8B9-D593-6F998CD6056E}"/>
                </a:ext>
              </a:extLst>
            </p:cNvPr>
            <p:cNvSpPr/>
            <p:nvPr/>
          </p:nvSpPr>
          <p:spPr>
            <a:xfrm>
              <a:off x="6406741" y="32695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="" xmlns:a16="http://schemas.microsoft.com/office/drawing/2014/main" id="{D0366F03-5989-FA1E-322E-E08578F17DB6}"/>
                </a:ext>
              </a:extLst>
            </p:cNvPr>
            <p:cNvSpPr/>
            <p:nvPr/>
          </p:nvSpPr>
          <p:spPr>
            <a:xfrm>
              <a:off x="6372900" y="326212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="" xmlns:a16="http://schemas.microsoft.com/office/drawing/2014/main" id="{9F89248B-DE79-8AE6-F8CB-E86E03FB5CA2}"/>
                </a:ext>
              </a:extLst>
            </p:cNvPr>
            <p:cNvSpPr/>
            <p:nvPr/>
          </p:nvSpPr>
          <p:spPr>
            <a:xfrm>
              <a:off x="6337986" y="325395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="" xmlns:a16="http://schemas.microsoft.com/office/drawing/2014/main" id="{336729B6-A5B7-98C0-025A-6DD3FC1542BE}"/>
                </a:ext>
              </a:extLst>
            </p:cNvPr>
            <p:cNvSpPr/>
            <p:nvPr/>
          </p:nvSpPr>
          <p:spPr>
            <a:xfrm>
              <a:off x="6305300" y="32472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="" xmlns:a16="http://schemas.microsoft.com/office/drawing/2014/main" id="{74360D5D-2E34-60F0-BD2E-35164D2EE6ED}"/>
                </a:ext>
              </a:extLst>
            </p:cNvPr>
            <p:cNvSpPr/>
            <p:nvPr/>
          </p:nvSpPr>
          <p:spPr>
            <a:xfrm>
              <a:off x="6272614" y="3239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="" xmlns:a16="http://schemas.microsoft.com/office/drawing/2014/main" id="{C283ACA1-46EB-C424-08E8-D33EDEC18E9D}"/>
                </a:ext>
              </a:extLst>
            </p:cNvPr>
            <p:cNvSpPr/>
            <p:nvPr/>
          </p:nvSpPr>
          <p:spPr>
            <a:xfrm>
              <a:off x="6238443" y="32242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="" xmlns:a16="http://schemas.microsoft.com/office/drawing/2014/main" id="{9F91D746-6156-3F09-2CE2-99FBAA79DD47}"/>
                </a:ext>
              </a:extLst>
            </p:cNvPr>
            <p:cNvSpPr/>
            <p:nvPr/>
          </p:nvSpPr>
          <p:spPr>
            <a:xfrm>
              <a:off x="6206912" y="321681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="" xmlns:a16="http://schemas.microsoft.com/office/drawing/2014/main" id="{03CD49D6-53DB-783D-965D-2DFEB20B0383}"/>
                </a:ext>
              </a:extLst>
            </p:cNvPr>
            <p:cNvSpPr/>
            <p:nvPr/>
          </p:nvSpPr>
          <p:spPr>
            <a:xfrm>
              <a:off x="6176043" y="3201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="" xmlns:a16="http://schemas.microsoft.com/office/drawing/2014/main" id="{F9763B95-A805-95E0-471E-ACD9067C89B5}"/>
                </a:ext>
              </a:extLst>
            </p:cNvPr>
            <p:cNvSpPr/>
            <p:nvPr/>
          </p:nvSpPr>
          <p:spPr>
            <a:xfrm>
              <a:off x="6144843" y="3185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="" xmlns:a16="http://schemas.microsoft.com/office/drawing/2014/main" id="{477F8928-15A1-D125-5BD6-C68DFF4DFF1A}"/>
                </a:ext>
              </a:extLst>
            </p:cNvPr>
            <p:cNvSpPr/>
            <p:nvPr/>
          </p:nvSpPr>
          <p:spPr>
            <a:xfrm>
              <a:off x="6114385" y="31655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="" xmlns:a16="http://schemas.microsoft.com/office/drawing/2014/main" id="{EB4F0F5B-D14C-1321-220C-2702B341BA2F}"/>
                </a:ext>
              </a:extLst>
            </p:cNvPr>
            <p:cNvSpPr/>
            <p:nvPr/>
          </p:nvSpPr>
          <p:spPr>
            <a:xfrm>
              <a:off x="6084671" y="3147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="" xmlns:a16="http://schemas.microsoft.com/office/drawing/2014/main" id="{7482FEE6-C1E2-84C5-D594-60C562FE1F24}"/>
                </a:ext>
              </a:extLst>
            </p:cNvPr>
            <p:cNvSpPr/>
            <p:nvPr/>
          </p:nvSpPr>
          <p:spPr>
            <a:xfrm>
              <a:off x="6055700" y="31321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="" xmlns:a16="http://schemas.microsoft.com/office/drawing/2014/main" id="{83A39474-C8F5-FA24-74AC-735020A3705B}"/>
                </a:ext>
              </a:extLst>
            </p:cNvPr>
            <p:cNvSpPr/>
            <p:nvPr/>
          </p:nvSpPr>
          <p:spPr>
            <a:xfrm>
              <a:off x="6025985" y="31076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="" xmlns:a16="http://schemas.microsoft.com/office/drawing/2014/main" id="{265149C4-28B9-4867-AC15-81719A49C35E}"/>
                </a:ext>
              </a:extLst>
            </p:cNvPr>
            <p:cNvSpPr/>
            <p:nvPr/>
          </p:nvSpPr>
          <p:spPr>
            <a:xfrm>
              <a:off x="5999242" y="30897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="" xmlns:a16="http://schemas.microsoft.com/office/drawing/2014/main" id="{06638687-8836-F083-C210-158EB8BF7B3B}"/>
                </a:ext>
              </a:extLst>
            </p:cNvPr>
            <p:cNvSpPr/>
            <p:nvPr/>
          </p:nvSpPr>
          <p:spPr>
            <a:xfrm>
              <a:off x="5974068" y="3068242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="" xmlns:a16="http://schemas.microsoft.com/office/drawing/2014/main" id="{1634983E-5E03-3B7D-7B1C-DBC30106E637}"/>
                </a:ext>
              </a:extLst>
            </p:cNvPr>
            <p:cNvSpPr/>
            <p:nvPr/>
          </p:nvSpPr>
          <p:spPr>
            <a:xfrm>
              <a:off x="5949471" y="304001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="" xmlns:a16="http://schemas.microsoft.com/office/drawing/2014/main" id="{AD29AE9D-0E7E-F6D8-DFB3-3FCB3D5E296A}"/>
                </a:ext>
              </a:extLst>
            </p:cNvPr>
            <p:cNvSpPr/>
            <p:nvPr/>
          </p:nvSpPr>
          <p:spPr>
            <a:xfrm>
              <a:off x="5929414" y="301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="" xmlns:a16="http://schemas.microsoft.com/office/drawing/2014/main" id="{697D5359-C052-ACF2-A24A-06AD7C1F749E}"/>
                </a:ext>
              </a:extLst>
            </p:cNvPr>
            <p:cNvSpPr/>
            <p:nvPr/>
          </p:nvSpPr>
          <p:spPr>
            <a:xfrm>
              <a:off x="5902671" y="299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="" xmlns:a16="http://schemas.microsoft.com/office/drawing/2014/main" id="{870492A8-9632-6300-7585-9F30E8D4950C}"/>
                </a:ext>
              </a:extLst>
            </p:cNvPr>
            <p:cNvSpPr/>
            <p:nvPr/>
          </p:nvSpPr>
          <p:spPr>
            <a:xfrm>
              <a:off x="5878157" y="296127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="" xmlns:a16="http://schemas.microsoft.com/office/drawing/2014/main" id="{4FAFA2E9-D5BD-9BCD-C08B-4E5ED916503D}"/>
                </a:ext>
              </a:extLst>
            </p:cNvPr>
            <p:cNvSpPr/>
            <p:nvPr/>
          </p:nvSpPr>
          <p:spPr>
            <a:xfrm>
              <a:off x="5859585" y="29330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="" xmlns:a16="http://schemas.microsoft.com/office/drawing/2014/main" id="{7E10D1C7-2178-AE24-2DA2-886A8A1014D6}"/>
                </a:ext>
              </a:extLst>
            </p:cNvPr>
            <p:cNvSpPr/>
            <p:nvPr/>
          </p:nvSpPr>
          <p:spPr>
            <a:xfrm>
              <a:off x="5834328" y="2907042"/>
              <a:ext cx="5942" cy="3714"/>
            </a:xfrm>
            <a:custGeom>
              <a:avLst/>
              <a:gdLst>
                <a:gd name="connsiteX0" fmla="*/ 5943 w 5942"/>
                <a:gd name="connsiteY0" fmla="*/ 3714 h 3714"/>
                <a:gd name="connsiteX1" fmla="*/ 5943 w 5942"/>
                <a:gd name="connsiteY1" fmla="*/ 0 h 3714"/>
                <a:gd name="connsiteX2" fmla="*/ 0 w 5942"/>
                <a:gd name="connsiteY2" fmla="*/ 0 h 3714"/>
                <a:gd name="connsiteX3" fmla="*/ 5943 w 5942"/>
                <a:gd name="connsiteY3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3714">
                  <a:moveTo>
                    <a:pt x="5943" y="3714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="" xmlns:a16="http://schemas.microsoft.com/office/drawing/2014/main" id="{37167BB2-F9A9-80D6-B95A-23E9BADFD96E}"/>
                </a:ext>
              </a:extLst>
            </p:cNvPr>
            <p:cNvSpPr/>
            <p:nvPr/>
          </p:nvSpPr>
          <p:spPr>
            <a:xfrm>
              <a:off x="5821700" y="28750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="" xmlns:a16="http://schemas.microsoft.com/office/drawing/2014/main" id="{41342864-B5AB-508E-D981-909DD7080099}"/>
                </a:ext>
              </a:extLst>
            </p:cNvPr>
            <p:cNvSpPr/>
            <p:nvPr/>
          </p:nvSpPr>
          <p:spPr>
            <a:xfrm>
              <a:off x="5804614" y="2849842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="" xmlns:a16="http://schemas.microsoft.com/office/drawing/2014/main" id="{79D797C3-1ACB-FF16-9D0F-9312CA8ACC54}"/>
                </a:ext>
              </a:extLst>
            </p:cNvPr>
            <p:cNvSpPr/>
            <p:nvPr/>
          </p:nvSpPr>
          <p:spPr>
            <a:xfrm>
              <a:off x="5786785" y="28149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="" xmlns:a16="http://schemas.microsoft.com/office/drawing/2014/main" id="{A2BA0759-EFDA-57F9-50E0-7B8AFEDB03DB}"/>
                </a:ext>
              </a:extLst>
            </p:cNvPr>
            <p:cNvSpPr/>
            <p:nvPr/>
          </p:nvSpPr>
          <p:spPr>
            <a:xfrm>
              <a:off x="5774899" y="2782985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="" xmlns:a16="http://schemas.microsoft.com/office/drawing/2014/main" id="{21A0AAC8-3CB0-6836-28DD-B85E6F36843B}"/>
                </a:ext>
              </a:extLst>
            </p:cNvPr>
            <p:cNvSpPr/>
            <p:nvPr/>
          </p:nvSpPr>
          <p:spPr>
            <a:xfrm>
              <a:off x="5761528" y="27502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="" xmlns:a16="http://schemas.microsoft.com/office/drawing/2014/main" id="{14974026-AF54-9250-F6A8-C188EF373E36}"/>
                </a:ext>
              </a:extLst>
            </p:cNvPr>
            <p:cNvSpPr/>
            <p:nvPr/>
          </p:nvSpPr>
          <p:spPr>
            <a:xfrm>
              <a:off x="5742957" y="2713156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="" xmlns:a16="http://schemas.microsoft.com/office/drawing/2014/main" id="{35986611-635C-F8E3-C917-C7A3133EDF9D}"/>
                </a:ext>
              </a:extLst>
            </p:cNvPr>
            <p:cNvSpPr/>
            <p:nvPr/>
          </p:nvSpPr>
          <p:spPr>
            <a:xfrm>
              <a:off x="5727357" y="267452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="" xmlns:a16="http://schemas.microsoft.com/office/drawing/2014/main" id="{57B810BA-881E-4099-8F02-9C4B9C56E55B}"/>
                </a:ext>
              </a:extLst>
            </p:cNvPr>
            <p:cNvSpPr/>
            <p:nvPr/>
          </p:nvSpPr>
          <p:spPr>
            <a:xfrm>
              <a:off x="5726613" y="2649270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4457 h 9657"/>
                <a:gd name="connsiteX2" fmla="*/ 4457 w 9657"/>
                <a:gd name="connsiteY2" fmla="*/ 0 h 9657"/>
                <a:gd name="connsiteX3" fmla="*/ 0 w 9657"/>
                <a:gd name="connsiteY3" fmla="*/ 4457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329" y="9657"/>
                    <a:pt x="9657" y="7329"/>
                    <a:pt x="9657" y="4457"/>
                  </a:cubicBezTo>
                  <a:cubicBezTo>
                    <a:pt x="9285" y="1879"/>
                    <a:pt x="7063" y="-27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-26" y="7062"/>
                    <a:pt x="1879" y="9285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="" xmlns:a16="http://schemas.microsoft.com/office/drawing/2014/main" id="{C6351DE6-0477-E601-50D4-A739CAB52CCA}"/>
                </a:ext>
              </a:extLst>
            </p:cNvPr>
            <p:cNvSpPr/>
            <p:nvPr/>
          </p:nvSpPr>
          <p:spPr>
            <a:xfrm>
              <a:off x="5716915" y="2612824"/>
              <a:ext cx="14203" cy="14203"/>
            </a:xfrm>
            <a:custGeom>
              <a:avLst/>
              <a:gdLst>
                <a:gd name="connsiteX0" fmla="*/ 6727 w 14203"/>
                <a:gd name="connsiteY0" fmla="*/ 14161 h 14203"/>
                <a:gd name="connsiteX1" fmla="*/ 14114 w 14203"/>
                <a:gd name="connsiteY1" fmla="*/ 8260 h 14203"/>
                <a:gd name="connsiteX2" fmla="*/ 14156 w 14203"/>
                <a:gd name="connsiteY2" fmla="*/ 7475 h 14203"/>
                <a:gd name="connsiteX3" fmla="*/ 8306 w 14203"/>
                <a:gd name="connsiteY3" fmla="*/ 47 h 14203"/>
                <a:gd name="connsiteX4" fmla="*/ 6727 w 14203"/>
                <a:gd name="connsiteY4" fmla="*/ 47 h 14203"/>
                <a:gd name="connsiteX5" fmla="*/ 0 w 14203"/>
                <a:gd name="connsiteY5" fmla="*/ 6691 h 14203"/>
                <a:gd name="connsiteX6" fmla="*/ 41 w 14203"/>
                <a:gd name="connsiteY6" fmla="*/ 7475 h 14203"/>
                <a:gd name="connsiteX7" fmla="*/ 6727 w 14203"/>
                <a:gd name="connsiteY7" fmla="*/ 14161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6727" y="14161"/>
                  </a:moveTo>
                  <a:cubicBezTo>
                    <a:pt x="10397" y="14571"/>
                    <a:pt x="13704" y="11929"/>
                    <a:pt x="14114" y="8260"/>
                  </a:cubicBezTo>
                  <a:cubicBezTo>
                    <a:pt x="14144" y="7999"/>
                    <a:pt x="14157" y="7737"/>
                    <a:pt x="14156" y="7475"/>
                  </a:cubicBezTo>
                  <a:cubicBezTo>
                    <a:pt x="14592" y="3809"/>
                    <a:pt x="11973" y="483"/>
                    <a:pt x="8306" y="47"/>
                  </a:cubicBezTo>
                  <a:cubicBezTo>
                    <a:pt x="7782" y="-16"/>
                    <a:pt x="7252" y="-16"/>
                    <a:pt x="6727" y="47"/>
                  </a:cubicBezTo>
                  <a:cubicBezTo>
                    <a:pt x="3035" y="24"/>
                    <a:pt x="23" y="2999"/>
                    <a:pt x="0" y="6691"/>
                  </a:cubicBezTo>
                  <a:cubicBezTo>
                    <a:pt x="-2" y="6953"/>
                    <a:pt x="12" y="7215"/>
                    <a:pt x="41" y="7475"/>
                  </a:cubicBezTo>
                  <a:cubicBezTo>
                    <a:pt x="41" y="11168"/>
                    <a:pt x="3035" y="14161"/>
                    <a:pt x="6727" y="1416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="" xmlns:a16="http://schemas.microsoft.com/office/drawing/2014/main" id="{30FF7DBE-9EDA-5A88-D8DE-B92C9CCD4C2A}"/>
                </a:ext>
              </a:extLst>
            </p:cNvPr>
            <p:cNvSpPr/>
            <p:nvPr/>
          </p:nvSpPr>
          <p:spPr>
            <a:xfrm>
              <a:off x="5708754" y="2576470"/>
              <a:ext cx="18602" cy="18602"/>
            </a:xfrm>
            <a:custGeom>
              <a:avLst/>
              <a:gdLst>
                <a:gd name="connsiteX0" fmla="*/ 8945 w 18602"/>
                <a:gd name="connsiteY0" fmla="*/ 18571 h 18602"/>
                <a:gd name="connsiteX1" fmla="*/ 18571 w 18602"/>
                <a:gd name="connsiteY1" fmla="*/ 10431 h 18602"/>
                <a:gd name="connsiteX2" fmla="*/ 18602 w 18602"/>
                <a:gd name="connsiteY2" fmla="*/ 9657 h 18602"/>
                <a:gd name="connsiteX3" fmla="*/ 8945 w 18602"/>
                <a:gd name="connsiteY3" fmla="*/ 0 h 18602"/>
                <a:gd name="connsiteX4" fmla="*/ 0 w 18602"/>
                <a:gd name="connsiteY4" fmla="*/ 8883 h 18602"/>
                <a:gd name="connsiteX5" fmla="*/ 31 w 18602"/>
                <a:gd name="connsiteY5" fmla="*/ 9657 h 18602"/>
                <a:gd name="connsiteX6" fmla="*/ 8945 w 18602"/>
                <a:gd name="connsiteY6" fmla="*/ 18571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2" h="18602">
                  <a:moveTo>
                    <a:pt x="8945" y="18571"/>
                  </a:moveTo>
                  <a:cubicBezTo>
                    <a:pt x="13851" y="18982"/>
                    <a:pt x="18161" y="15337"/>
                    <a:pt x="18571" y="10431"/>
                  </a:cubicBezTo>
                  <a:cubicBezTo>
                    <a:pt x="18593" y="10174"/>
                    <a:pt x="18603" y="9915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9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="" xmlns:a16="http://schemas.microsoft.com/office/drawing/2014/main" id="{EAE5EEB4-5AC4-EF0C-F341-39B5B244CBF0}"/>
                </a:ext>
              </a:extLst>
            </p:cNvPr>
            <p:cNvSpPr/>
            <p:nvPr/>
          </p:nvSpPr>
          <p:spPr>
            <a:xfrm>
              <a:off x="5705071" y="2543042"/>
              <a:ext cx="16342" cy="16342"/>
            </a:xfrm>
            <a:custGeom>
              <a:avLst/>
              <a:gdLst>
                <a:gd name="connsiteX0" fmla="*/ 16343 w 16342"/>
                <a:gd name="connsiteY0" fmla="*/ 8172 h 16342"/>
                <a:gd name="connsiteX1" fmla="*/ 8171 w 16342"/>
                <a:gd name="connsiteY1" fmla="*/ 16343 h 16342"/>
                <a:gd name="connsiteX2" fmla="*/ 0 w 16342"/>
                <a:gd name="connsiteY2" fmla="*/ 8172 h 16342"/>
                <a:gd name="connsiteX3" fmla="*/ 8171 w 16342"/>
                <a:gd name="connsiteY3" fmla="*/ 0 h 16342"/>
                <a:gd name="connsiteX4" fmla="*/ 16343 w 16342"/>
                <a:gd name="connsiteY4" fmla="*/ 8172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2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5"/>
                    <a:pt x="0" y="8172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="" xmlns:a16="http://schemas.microsoft.com/office/drawing/2014/main" id="{1A2DD30C-F495-D5D5-FD1D-345ECA9742CF}"/>
                </a:ext>
              </a:extLst>
            </p:cNvPr>
            <p:cNvSpPr/>
            <p:nvPr/>
          </p:nvSpPr>
          <p:spPr>
            <a:xfrm>
              <a:off x="5696899" y="2503670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="" xmlns:a16="http://schemas.microsoft.com/office/drawing/2014/main" id="{2E600394-892C-0E4E-1416-81A01FBE9F3D}"/>
                </a:ext>
              </a:extLst>
            </p:cNvPr>
            <p:cNvSpPr/>
            <p:nvPr/>
          </p:nvSpPr>
          <p:spPr>
            <a:xfrm>
              <a:off x="5692442" y="2467642"/>
              <a:ext cx="32276" cy="29717"/>
            </a:xfrm>
            <a:custGeom>
              <a:avLst/>
              <a:gdLst>
                <a:gd name="connsiteX0" fmla="*/ 14114 w 32276"/>
                <a:gd name="connsiteY0" fmla="*/ 29343 h 29717"/>
                <a:gd name="connsiteX1" fmla="*/ 31901 w 32276"/>
                <a:gd name="connsiteY1" fmla="*/ 18159 h 29717"/>
                <a:gd name="connsiteX2" fmla="*/ 20717 w 32276"/>
                <a:gd name="connsiteY2" fmla="*/ 371 h 29717"/>
                <a:gd name="connsiteX3" fmla="*/ 14114 w 32276"/>
                <a:gd name="connsiteY3" fmla="*/ 371 h 29717"/>
                <a:gd name="connsiteX4" fmla="*/ 0 w 32276"/>
                <a:gd name="connsiteY4" fmla="*/ 14486 h 29717"/>
                <a:gd name="connsiteX5" fmla="*/ 14114 w 32276"/>
                <a:gd name="connsiteY5" fmla="*/ 29343 h 2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76" h="29717">
                  <a:moveTo>
                    <a:pt x="14114" y="29343"/>
                  </a:moveTo>
                  <a:cubicBezTo>
                    <a:pt x="22115" y="31166"/>
                    <a:pt x="30078" y="26159"/>
                    <a:pt x="31901" y="18159"/>
                  </a:cubicBezTo>
                  <a:cubicBezTo>
                    <a:pt x="33725" y="10158"/>
                    <a:pt x="28717" y="2195"/>
                    <a:pt x="20717" y="371"/>
                  </a:cubicBezTo>
                  <a:cubicBezTo>
                    <a:pt x="18544" y="-124"/>
                    <a:pt x="16287" y="-124"/>
                    <a:pt x="14114" y="371"/>
                  </a:cubicBezTo>
                  <a:cubicBezTo>
                    <a:pt x="6479" y="745"/>
                    <a:pt x="373" y="6851"/>
                    <a:pt x="0" y="14486"/>
                  </a:cubicBezTo>
                  <a:cubicBezTo>
                    <a:pt x="-10" y="22410"/>
                    <a:pt x="6200" y="28947"/>
                    <a:pt x="14114" y="29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="" xmlns:a16="http://schemas.microsoft.com/office/drawing/2014/main" id="{8AAA409B-A5FE-A96C-A27C-37477F0DF61E}"/>
                </a:ext>
              </a:extLst>
            </p:cNvPr>
            <p:cNvSpPr/>
            <p:nvPr/>
          </p:nvSpPr>
          <p:spPr>
            <a:xfrm>
              <a:off x="5696157" y="2435327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="" xmlns:a16="http://schemas.microsoft.com/office/drawing/2014/main" id="{A7C9F28A-E428-AF1D-F08F-3EADF6E4D876}"/>
                </a:ext>
              </a:extLst>
            </p:cNvPr>
            <p:cNvSpPr/>
            <p:nvPr/>
          </p:nvSpPr>
          <p:spPr>
            <a:xfrm>
              <a:off x="5699128" y="2401899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="" xmlns:a16="http://schemas.microsoft.com/office/drawing/2014/main" id="{B4AF1C65-8661-689A-2642-D085831D55CB}"/>
                </a:ext>
              </a:extLst>
            </p:cNvPr>
            <p:cNvSpPr/>
            <p:nvPr/>
          </p:nvSpPr>
          <p:spPr>
            <a:xfrm>
              <a:off x="5705071" y="2370699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9"/>
                    <a:pt x="3658" y="0"/>
                    <a:pt x="8171" y="0"/>
                  </a:cubicBezTo>
                  <a:cubicBezTo>
                    <a:pt x="12684" y="0"/>
                    <a:pt x="16343" y="3659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="" xmlns:a16="http://schemas.microsoft.com/office/drawing/2014/main" id="{1901CFF2-E14B-AA56-4359-4CB5D81BA5CA}"/>
                </a:ext>
              </a:extLst>
            </p:cNvPr>
            <p:cNvSpPr/>
            <p:nvPr/>
          </p:nvSpPr>
          <p:spPr>
            <a:xfrm>
              <a:off x="5713242" y="2339499"/>
              <a:ext cx="8914" cy="8914"/>
            </a:xfrm>
            <a:custGeom>
              <a:avLst/>
              <a:gdLst>
                <a:gd name="connsiteX0" fmla="*/ 8914 w 8914"/>
                <a:gd name="connsiteY0" fmla="*/ 4457 h 8914"/>
                <a:gd name="connsiteX1" fmla="*/ 4457 w 8914"/>
                <a:gd name="connsiteY1" fmla="*/ 8914 h 8914"/>
                <a:gd name="connsiteX2" fmla="*/ 0 w 8914"/>
                <a:gd name="connsiteY2" fmla="*/ 4457 h 8914"/>
                <a:gd name="connsiteX3" fmla="*/ 4457 w 8914"/>
                <a:gd name="connsiteY3" fmla="*/ 0 h 8914"/>
                <a:gd name="connsiteX4" fmla="*/ 8914 w 8914"/>
                <a:gd name="connsiteY4" fmla="*/ 4457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8914" y="4457"/>
                  </a:moveTo>
                  <a:cubicBezTo>
                    <a:pt x="8914" y="6919"/>
                    <a:pt x="6919" y="8914"/>
                    <a:pt x="4457" y="8914"/>
                  </a:cubicBezTo>
                  <a:cubicBezTo>
                    <a:pt x="1996" y="8914"/>
                    <a:pt x="0" y="6919"/>
                    <a:pt x="0" y="4457"/>
                  </a:cubicBezTo>
                  <a:cubicBezTo>
                    <a:pt x="0" y="1996"/>
                    <a:pt x="1996" y="0"/>
                    <a:pt x="4457" y="0"/>
                  </a:cubicBezTo>
                  <a:cubicBezTo>
                    <a:pt x="6919" y="0"/>
                    <a:pt x="8914" y="1996"/>
                    <a:pt x="8914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="" xmlns:a16="http://schemas.microsoft.com/office/drawing/2014/main" id="{63B64B65-C6BD-73FB-119F-6CE689521F19}"/>
                </a:ext>
              </a:extLst>
            </p:cNvPr>
            <p:cNvSpPr/>
            <p:nvPr/>
          </p:nvSpPr>
          <p:spPr>
            <a:xfrm>
              <a:off x="5713985" y="2300127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="" xmlns:a16="http://schemas.microsoft.com/office/drawing/2014/main" id="{34FEEBCA-7376-91F8-0BEB-B9ABC4B6FE10}"/>
                </a:ext>
              </a:extLst>
            </p:cNvPr>
            <p:cNvSpPr/>
            <p:nvPr/>
          </p:nvSpPr>
          <p:spPr>
            <a:xfrm>
              <a:off x="5722157" y="2267442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7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="" xmlns:a16="http://schemas.microsoft.com/office/drawing/2014/main" id="{D90E4549-B3F7-4481-2637-C63716804327}"/>
                </a:ext>
              </a:extLst>
            </p:cNvPr>
            <p:cNvSpPr/>
            <p:nvPr/>
          </p:nvSpPr>
          <p:spPr>
            <a:xfrm>
              <a:off x="5731780" y="2234013"/>
              <a:ext cx="17119" cy="17085"/>
            </a:xfrm>
            <a:custGeom>
              <a:avLst/>
              <a:gdLst>
                <a:gd name="connsiteX0" fmla="*/ 8205 w 17119"/>
                <a:gd name="connsiteY0" fmla="*/ 17086 h 17085"/>
                <a:gd name="connsiteX1" fmla="*/ 17120 w 17119"/>
                <a:gd name="connsiteY1" fmla="*/ 8914 h 17085"/>
                <a:gd name="connsiteX2" fmla="*/ 8205 w 17119"/>
                <a:gd name="connsiteY2" fmla="*/ 0 h 17085"/>
                <a:gd name="connsiteX3" fmla="*/ 0 w 17119"/>
                <a:gd name="connsiteY3" fmla="*/ 8138 h 17085"/>
                <a:gd name="connsiteX4" fmla="*/ 34 w 17119"/>
                <a:gd name="connsiteY4" fmla="*/ 8914 h 17085"/>
                <a:gd name="connsiteX5" fmla="*/ 8205 w 17119"/>
                <a:gd name="connsiteY5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9" h="17085">
                  <a:moveTo>
                    <a:pt x="8205" y="17086"/>
                  </a:moveTo>
                  <a:cubicBezTo>
                    <a:pt x="12852" y="17102"/>
                    <a:pt x="16732" y="13545"/>
                    <a:pt x="17120" y="8914"/>
                  </a:cubicBezTo>
                  <a:cubicBezTo>
                    <a:pt x="17120" y="3991"/>
                    <a:pt x="13128" y="0"/>
                    <a:pt x="8205" y="0"/>
                  </a:cubicBezTo>
                  <a:cubicBezTo>
                    <a:pt x="3692" y="-19"/>
                    <a:pt x="19" y="3625"/>
                    <a:pt x="0" y="8138"/>
                  </a:cubicBezTo>
                  <a:cubicBezTo>
                    <a:pt x="-1" y="8397"/>
                    <a:pt x="10" y="8656"/>
                    <a:pt x="34" y="8914"/>
                  </a:cubicBezTo>
                  <a:cubicBezTo>
                    <a:pt x="34" y="13427"/>
                    <a:pt x="3692" y="17086"/>
                    <a:pt x="8205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="" xmlns:a16="http://schemas.microsoft.com/office/drawing/2014/main" id="{67483B55-ACA1-67C3-B535-676E43291E70}"/>
                </a:ext>
              </a:extLst>
            </p:cNvPr>
            <p:cNvSpPr/>
            <p:nvPr/>
          </p:nvSpPr>
          <p:spPr>
            <a:xfrm>
              <a:off x="5742214" y="2201327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="" xmlns:a16="http://schemas.microsoft.com/office/drawing/2014/main" id="{21795308-0B0F-E378-F432-761A4E473B73}"/>
                </a:ext>
              </a:extLst>
            </p:cNvPr>
            <p:cNvSpPr/>
            <p:nvPr/>
          </p:nvSpPr>
          <p:spPr>
            <a:xfrm>
              <a:off x="5754099" y="2169347"/>
              <a:ext cx="15600" cy="15637"/>
            </a:xfrm>
            <a:custGeom>
              <a:avLst/>
              <a:gdLst>
                <a:gd name="connsiteX0" fmla="*/ 7429 w 15600"/>
                <a:gd name="connsiteY0" fmla="*/ 15637 h 15637"/>
                <a:gd name="connsiteX1" fmla="*/ 15600 w 15600"/>
                <a:gd name="connsiteY1" fmla="*/ 7466 h 15637"/>
                <a:gd name="connsiteX2" fmla="*/ 8209 w 15600"/>
                <a:gd name="connsiteY2" fmla="*/ 0 h 15637"/>
                <a:gd name="connsiteX3" fmla="*/ 7429 w 15600"/>
                <a:gd name="connsiteY3" fmla="*/ 37 h 15637"/>
                <a:gd name="connsiteX4" fmla="*/ 0 w 15600"/>
                <a:gd name="connsiteY4" fmla="*/ 7466 h 15637"/>
                <a:gd name="connsiteX5" fmla="*/ 7429 w 15600"/>
                <a:gd name="connsiteY5" fmla="*/ 15637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37"/>
                  </a:moveTo>
                  <a:cubicBezTo>
                    <a:pt x="11942" y="15637"/>
                    <a:pt x="15600" y="11979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-17" y="11704"/>
                    <a:pt x="3208" y="15252"/>
                    <a:pt x="7429" y="1563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="" xmlns:a16="http://schemas.microsoft.com/office/drawing/2014/main" id="{93EE67F7-8DC4-1F83-3B8F-30F7FD4B38E5}"/>
                </a:ext>
              </a:extLst>
            </p:cNvPr>
            <p:cNvSpPr/>
            <p:nvPr/>
          </p:nvSpPr>
          <p:spPr>
            <a:xfrm>
              <a:off x="5766728" y="2136699"/>
              <a:ext cx="15646" cy="15647"/>
            </a:xfrm>
            <a:custGeom>
              <a:avLst/>
              <a:gdLst>
                <a:gd name="connsiteX0" fmla="*/ 8172 w 15646"/>
                <a:gd name="connsiteY0" fmla="*/ 15600 h 15647"/>
                <a:gd name="connsiteX1" fmla="*/ 15600 w 15646"/>
                <a:gd name="connsiteY1" fmla="*/ 9751 h 15647"/>
                <a:gd name="connsiteX2" fmla="*/ 15600 w 15646"/>
                <a:gd name="connsiteY2" fmla="*/ 8172 h 15647"/>
                <a:gd name="connsiteX3" fmla="*/ 8952 w 15646"/>
                <a:gd name="connsiteY3" fmla="*/ 37 h 15647"/>
                <a:gd name="connsiteX4" fmla="*/ 8172 w 15646"/>
                <a:gd name="connsiteY4" fmla="*/ 0 h 15647"/>
                <a:gd name="connsiteX5" fmla="*/ 0 w 15646"/>
                <a:gd name="connsiteY5" fmla="*/ 8172 h 15647"/>
                <a:gd name="connsiteX6" fmla="*/ 7391 w 15646"/>
                <a:gd name="connsiteY6" fmla="*/ 15637 h 15647"/>
                <a:gd name="connsiteX7" fmla="*/ 8172 w 15646"/>
                <a:gd name="connsiteY7" fmla="*/ 15600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8172" y="15600"/>
                  </a:moveTo>
                  <a:cubicBezTo>
                    <a:pt x="11838" y="16036"/>
                    <a:pt x="15164" y="13417"/>
                    <a:pt x="15600" y="9751"/>
                  </a:cubicBezTo>
                  <a:cubicBezTo>
                    <a:pt x="15663" y="9226"/>
                    <a:pt x="15663" y="8696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3" y="11"/>
                    <a:pt x="8432" y="-1"/>
                    <a:pt x="8172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9"/>
                    <a:pt x="7912" y="15626"/>
                    <a:pt x="8172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="" xmlns:a16="http://schemas.microsoft.com/office/drawing/2014/main" id="{825D382D-4B72-88F6-0056-8DE05888BAA1}"/>
                </a:ext>
              </a:extLst>
            </p:cNvPr>
            <p:cNvSpPr/>
            <p:nvPr/>
          </p:nvSpPr>
          <p:spPr>
            <a:xfrm>
              <a:off x="5781585" y="2105499"/>
              <a:ext cx="14894" cy="15600"/>
            </a:xfrm>
            <a:custGeom>
              <a:avLst/>
              <a:gdLst>
                <a:gd name="connsiteX0" fmla="*/ 7429 w 14894"/>
                <a:gd name="connsiteY0" fmla="*/ 15600 h 15600"/>
                <a:gd name="connsiteX1" fmla="*/ 14894 w 14894"/>
                <a:gd name="connsiteY1" fmla="*/ 8209 h 15600"/>
                <a:gd name="connsiteX2" fmla="*/ 14857 w 14894"/>
                <a:gd name="connsiteY2" fmla="*/ 7429 h 15600"/>
                <a:gd name="connsiteX3" fmla="*/ 7429 w 14894"/>
                <a:gd name="connsiteY3" fmla="*/ 0 h 15600"/>
                <a:gd name="connsiteX4" fmla="*/ 0 w 14894"/>
                <a:gd name="connsiteY4" fmla="*/ 7429 h 15600"/>
                <a:gd name="connsiteX5" fmla="*/ 7429 w 14894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4" h="15600">
                  <a:moveTo>
                    <a:pt x="7429" y="15600"/>
                  </a:moveTo>
                  <a:cubicBezTo>
                    <a:pt x="11531" y="15621"/>
                    <a:pt x="14874" y="12311"/>
                    <a:pt x="14894" y="8209"/>
                  </a:cubicBezTo>
                  <a:cubicBezTo>
                    <a:pt x="14896" y="7948"/>
                    <a:pt x="14883" y="7688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6" y="3478"/>
                    <a:pt x="0" y="7429"/>
                  </a:cubicBezTo>
                  <a:cubicBezTo>
                    <a:pt x="-17" y="11667"/>
                    <a:pt x="3208" y="1521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="" xmlns:a16="http://schemas.microsoft.com/office/drawing/2014/main" id="{5FBF5493-86B4-53B4-435C-A44528607400}"/>
                </a:ext>
              </a:extLst>
            </p:cNvPr>
            <p:cNvSpPr/>
            <p:nvPr/>
          </p:nvSpPr>
          <p:spPr>
            <a:xfrm>
              <a:off x="5797185" y="2074299"/>
              <a:ext cx="15600" cy="15637"/>
            </a:xfrm>
            <a:custGeom>
              <a:avLst/>
              <a:gdLst>
                <a:gd name="connsiteX0" fmla="*/ 7429 w 15600"/>
                <a:gd name="connsiteY0" fmla="*/ 15600 h 15637"/>
                <a:gd name="connsiteX1" fmla="*/ 15563 w 15600"/>
                <a:gd name="connsiteY1" fmla="*/ 8952 h 15637"/>
                <a:gd name="connsiteX2" fmla="*/ 15600 w 15600"/>
                <a:gd name="connsiteY2" fmla="*/ 8171 h 15637"/>
                <a:gd name="connsiteX3" fmla="*/ 7429 w 15600"/>
                <a:gd name="connsiteY3" fmla="*/ 0 h 15637"/>
                <a:gd name="connsiteX4" fmla="*/ 0 w 15600"/>
                <a:gd name="connsiteY4" fmla="*/ 8171 h 15637"/>
                <a:gd name="connsiteX5" fmla="*/ 7429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7429" y="15600"/>
                  </a:moveTo>
                  <a:cubicBezTo>
                    <a:pt x="11511" y="16010"/>
                    <a:pt x="15153" y="13034"/>
                    <a:pt x="15563" y="8952"/>
                  </a:cubicBezTo>
                  <a:cubicBezTo>
                    <a:pt x="15589" y="8692"/>
                    <a:pt x="15601" y="843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0" y="12274"/>
                    <a:pt x="3326" y="15600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="" xmlns:a16="http://schemas.microsoft.com/office/drawing/2014/main" id="{0ABF62E6-4A3C-200B-7997-CB3D104CB53C}"/>
                </a:ext>
              </a:extLst>
            </p:cNvPr>
            <p:cNvSpPr/>
            <p:nvPr/>
          </p:nvSpPr>
          <p:spPr>
            <a:xfrm>
              <a:off x="5813494" y="20438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5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="" xmlns:a16="http://schemas.microsoft.com/office/drawing/2014/main" id="{F8E163D6-127C-FA53-B492-7B8EEAD284AC}"/>
                </a:ext>
              </a:extLst>
            </p:cNvPr>
            <p:cNvSpPr/>
            <p:nvPr/>
          </p:nvSpPr>
          <p:spPr>
            <a:xfrm>
              <a:off x="5832796" y="2013337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8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="" xmlns:a16="http://schemas.microsoft.com/office/drawing/2014/main" id="{B48E9B55-CFCB-08D6-E6D1-033E303E0943}"/>
                </a:ext>
              </a:extLst>
            </p:cNvPr>
            <p:cNvSpPr/>
            <p:nvPr/>
          </p:nvSpPr>
          <p:spPr>
            <a:xfrm>
              <a:off x="5855128" y="1989612"/>
              <a:ext cx="9657" cy="8914"/>
            </a:xfrm>
            <a:custGeom>
              <a:avLst/>
              <a:gdLst>
                <a:gd name="connsiteX0" fmla="*/ 4457 w 9657"/>
                <a:gd name="connsiteY0" fmla="*/ 8915 h 8914"/>
                <a:gd name="connsiteX1" fmla="*/ 9657 w 9657"/>
                <a:gd name="connsiteY1" fmla="*/ 4457 h 8914"/>
                <a:gd name="connsiteX2" fmla="*/ 4457 w 9657"/>
                <a:gd name="connsiteY2" fmla="*/ 0 h 8914"/>
                <a:gd name="connsiteX3" fmla="*/ 0 w 9657"/>
                <a:gd name="connsiteY3" fmla="*/ 4457 h 8914"/>
                <a:gd name="connsiteX4" fmla="*/ 4457 w 9657"/>
                <a:gd name="connsiteY4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8914">
                  <a:moveTo>
                    <a:pt x="4457" y="8915"/>
                  </a:moveTo>
                  <a:cubicBezTo>
                    <a:pt x="4457" y="8915"/>
                    <a:pt x="9657" y="8915"/>
                    <a:pt x="9657" y="4457"/>
                  </a:cubicBezTo>
                  <a:cubicBezTo>
                    <a:pt x="9285" y="1879"/>
                    <a:pt x="7062" y="-2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5"/>
                    <a:pt x="4457" y="891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="" xmlns:a16="http://schemas.microsoft.com/office/drawing/2014/main" id="{36C35B05-5B57-6705-35FC-26EA12F53FE2}"/>
                </a:ext>
              </a:extLst>
            </p:cNvPr>
            <p:cNvSpPr/>
            <p:nvPr/>
          </p:nvSpPr>
          <p:spPr>
            <a:xfrm>
              <a:off x="5880385" y="1965841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="" xmlns:a16="http://schemas.microsoft.com/office/drawing/2014/main" id="{5058BAFF-29FF-71E4-68B1-0CE25A77695D}"/>
                </a:ext>
              </a:extLst>
            </p:cNvPr>
            <p:cNvSpPr/>
            <p:nvPr/>
          </p:nvSpPr>
          <p:spPr>
            <a:xfrm>
              <a:off x="5902341" y="1940584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="" xmlns:a16="http://schemas.microsoft.com/office/drawing/2014/main" id="{C9C8AD43-9169-9752-C8F0-1F70BCC6592D}"/>
                </a:ext>
              </a:extLst>
            </p:cNvPr>
            <p:cNvSpPr/>
            <p:nvPr/>
          </p:nvSpPr>
          <p:spPr>
            <a:xfrm>
              <a:off x="5927103" y="1915327"/>
              <a:ext cx="2311" cy="74285"/>
            </a:xfrm>
            <a:custGeom>
              <a:avLst/>
              <a:gdLst>
                <a:gd name="connsiteX0" fmla="*/ 2311 w 2311"/>
                <a:gd name="connsiteY0" fmla="*/ 0 h 74285"/>
                <a:gd name="connsiteX1" fmla="*/ 2311 w 2311"/>
                <a:gd name="connsiteY1" fmla="*/ 0 h 74285"/>
                <a:gd name="connsiteX2" fmla="*/ 2311 w 2311"/>
                <a:gd name="connsiteY2" fmla="*/ 0 h 74285"/>
                <a:gd name="connsiteX3" fmla="*/ 2311 w 2311"/>
                <a:gd name="connsiteY3" fmla="*/ 0 h 74285"/>
                <a:gd name="connsiteX4" fmla="*/ 2311 w 2311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" h="74285">
                  <a:moveTo>
                    <a:pt x="2311" y="0"/>
                  </a:moveTo>
                  <a:lnTo>
                    <a:pt x="2311" y="0"/>
                  </a:lnTo>
                  <a:cubicBezTo>
                    <a:pt x="2311" y="0"/>
                    <a:pt x="2311" y="0"/>
                    <a:pt x="2311" y="0"/>
                  </a:cubicBezTo>
                  <a:lnTo>
                    <a:pt x="2311" y="0"/>
                  </a:lnTo>
                  <a:cubicBezTo>
                    <a:pt x="2311" y="0"/>
                    <a:pt x="-2889" y="0"/>
                    <a:pt x="231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="" xmlns:a16="http://schemas.microsoft.com/office/drawing/2014/main" id="{7935BF97-A150-2CBF-EBF0-9F00B6CBC220}"/>
                </a:ext>
              </a:extLst>
            </p:cNvPr>
            <p:cNvSpPr/>
            <p:nvPr/>
          </p:nvSpPr>
          <p:spPr>
            <a:xfrm>
              <a:off x="5944917" y="1884127"/>
              <a:ext cx="9011" cy="9010"/>
            </a:xfrm>
            <a:custGeom>
              <a:avLst/>
              <a:gdLst>
                <a:gd name="connsiteX0" fmla="*/ 4554 w 9011"/>
                <a:gd name="connsiteY0" fmla="*/ 8914 h 9010"/>
                <a:gd name="connsiteX1" fmla="*/ 9011 w 9011"/>
                <a:gd name="connsiteY1" fmla="*/ 4457 h 9010"/>
                <a:gd name="connsiteX2" fmla="*/ 4554 w 9011"/>
                <a:gd name="connsiteY2" fmla="*/ 0 h 9010"/>
                <a:gd name="connsiteX3" fmla="*/ 97 w 9011"/>
                <a:gd name="connsiteY3" fmla="*/ 4457 h 9010"/>
                <a:gd name="connsiteX4" fmla="*/ 2876 w 9011"/>
                <a:gd name="connsiteY4" fmla="*/ 8914 h 9010"/>
                <a:gd name="connsiteX5" fmla="*/ 4554 w 9011"/>
                <a:gd name="connsiteY5" fmla="*/ 8914 h 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11" h="9010">
                  <a:moveTo>
                    <a:pt x="4554" y="8914"/>
                  </a:moveTo>
                  <a:cubicBezTo>
                    <a:pt x="7016" y="8914"/>
                    <a:pt x="9011" y="6919"/>
                    <a:pt x="9011" y="4457"/>
                  </a:cubicBezTo>
                  <a:cubicBezTo>
                    <a:pt x="9011" y="1996"/>
                    <a:pt x="7016" y="0"/>
                    <a:pt x="4554" y="0"/>
                  </a:cubicBezTo>
                  <a:cubicBezTo>
                    <a:pt x="2092" y="0"/>
                    <a:pt x="97" y="1996"/>
                    <a:pt x="97" y="4457"/>
                  </a:cubicBezTo>
                  <a:cubicBezTo>
                    <a:pt x="-366" y="6455"/>
                    <a:pt x="878" y="8451"/>
                    <a:pt x="2876" y="8914"/>
                  </a:cubicBezTo>
                  <a:cubicBezTo>
                    <a:pt x="3428" y="9042"/>
                    <a:pt x="4002" y="9042"/>
                    <a:pt x="4554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="" xmlns:a16="http://schemas.microsoft.com/office/drawing/2014/main" id="{5482AAF1-898B-66F3-9FEC-DC6455F66315}"/>
                </a:ext>
              </a:extLst>
            </p:cNvPr>
            <p:cNvSpPr/>
            <p:nvPr/>
          </p:nvSpPr>
          <p:spPr>
            <a:xfrm>
              <a:off x="5969528" y="1859613"/>
              <a:ext cx="10400" cy="10400"/>
            </a:xfrm>
            <a:custGeom>
              <a:avLst/>
              <a:gdLst>
                <a:gd name="connsiteX0" fmla="*/ 5200 w 10400"/>
                <a:gd name="connsiteY0" fmla="*/ 10400 h 10400"/>
                <a:gd name="connsiteX1" fmla="*/ 10400 w 10400"/>
                <a:gd name="connsiteY1" fmla="*/ 5200 h 10400"/>
                <a:gd name="connsiteX2" fmla="*/ 5200 w 10400"/>
                <a:gd name="connsiteY2" fmla="*/ 0 h 10400"/>
                <a:gd name="connsiteX3" fmla="*/ 0 w 10400"/>
                <a:gd name="connsiteY3" fmla="*/ 5200 h 10400"/>
                <a:gd name="connsiteX4" fmla="*/ 5200 w 10400"/>
                <a:gd name="connsiteY4" fmla="*/ 104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="" xmlns:a16="http://schemas.microsoft.com/office/drawing/2014/main" id="{3CC91245-4C9A-287F-CF39-651CCEEB5F08}"/>
                </a:ext>
              </a:extLst>
            </p:cNvPr>
            <p:cNvSpPr/>
            <p:nvPr/>
          </p:nvSpPr>
          <p:spPr>
            <a:xfrm>
              <a:off x="5995528" y="1836584"/>
              <a:ext cx="10400" cy="10400"/>
            </a:xfrm>
            <a:custGeom>
              <a:avLst/>
              <a:gdLst>
                <a:gd name="connsiteX0" fmla="*/ 10400 w 10400"/>
                <a:gd name="connsiteY0" fmla="*/ 5200 h 10400"/>
                <a:gd name="connsiteX1" fmla="*/ 5200 w 10400"/>
                <a:gd name="connsiteY1" fmla="*/ 10400 h 10400"/>
                <a:gd name="connsiteX2" fmla="*/ 0 w 10400"/>
                <a:gd name="connsiteY2" fmla="*/ 5200 h 10400"/>
                <a:gd name="connsiteX3" fmla="*/ 5200 w 10400"/>
                <a:gd name="connsiteY3" fmla="*/ 0 h 10400"/>
                <a:gd name="connsiteX4" fmla="*/ 10400 w 10400"/>
                <a:gd name="connsiteY4" fmla="*/ 5200 h 1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" h="10400">
                  <a:moveTo>
                    <a:pt x="10400" y="5200"/>
                  </a:moveTo>
                  <a:cubicBezTo>
                    <a:pt x="10400" y="8072"/>
                    <a:pt x="8072" y="10400"/>
                    <a:pt x="5200" y="10400"/>
                  </a:cubicBezTo>
                  <a:cubicBezTo>
                    <a:pt x="2328" y="10400"/>
                    <a:pt x="0" y="8072"/>
                    <a:pt x="0" y="5200"/>
                  </a:cubicBezTo>
                  <a:cubicBezTo>
                    <a:pt x="0" y="2328"/>
                    <a:pt x="2328" y="0"/>
                    <a:pt x="5200" y="0"/>
                  </a:cubicBezTo>
                  <a:cubicBezTo>
                    <a:pt x="8072" y="0"/>
                    <a:pt x="10400" y="2328"/>
                    <a:pt x="10400" y="52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="" xmlns:a16="http://schemas.microsoft.com/office/drawing/2014/main" id="{840642BC-571C-8511-AA8A-A4BD5315F9A3}"/>
                </a:ext>
              </a:extLst>
            </p:cNvPr>
            <p:cNvSpPr/>
            <p:nvPr/>
          </p:nvSpPr>
          <p:spPr>
            <a:xfrm>
              <a:off x="6024500" y="1816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="" xmlns:a16="http://schemas.microsoft.com/office/drawing/2014/main" id="{6C115737-E7EC-EAE1-94D2-E648217192A0}"/>
                </a:ext>
              </a:extLst>
            </p:cNvPr>
            <p:cNvSpPr/>
            <p:nvPr/>
          </p:nvSpPr>
          <p:spPr>
            <a:xfrm>
              <a:off x="6055700" y="17994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="" xmlns:a16="http://schemas.microsoft.com/office/drawing/2014/main" id="{EEDACC7A-E8CD-28DA-590E-2A28941305E8}"/>
                </a:ext>
              </a:extLst>
            </p:cNvPr>
            <p:cNvSpPr/>
            <p:nvPr/>
          </p:nvSpPr>
          <p:spPr>
            <a:xfrm>
              <a:off x="6084671" y="17778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="" xmlns:a16="http://schemas.microsoft.com/office/drawing/2014/main" id="{5E57D75F-0CE2-47BB-86D5-D5D863DAA6C2}"/>
                </a:ext>
              </a:extLst>
            </p:cNvPr>
            <p:cNvSpPr/>
            <p:nvPr/>
          </p:nvSpPr>
          <p:spPr>
            <a:xfrm>
              <a:off x="6114385" y="1764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="" xmlns:a16="http://schemas.microsoft.com/office/drawing/2014/main" id="{189DAF0E-937D-8C63-264A-55B57481C02D}"/>
                </a:ext>
              </a:extLst>
            </p:cNvPr>
            <p:cNvSpPr/>
            <p:nvPr/>
          </p:nvSpPr>
          <p:spPr>
            <a:xfrm>
              <a:off x="6144100" y="1745955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="" xmlns:a16="http://schemas.microsoft.com/office/drawing/2014/main" id="{95D86D1E-D698-FE73-6EF8-1D45B3B44648}"/>
                </a:ext>
              </a:extLst>
            </p:cNvPr>
            <p:cNvSpPr/>
            <p:nvPr/>
          </p:nvSpPr>
          <p:spPr>
            <a:xfrm>
              <a:off x="6305300" y="16828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="" xmlns:a16="http://schemas.microsoft.com/office/drawing/2014/main" id="{F9FE3F67-84A8-A075-DDFD-5A6FF411F37E}"/>
                </a:ext>
              </a:extLst>
            </p:cNvPr>
            <p:cNvSpPr/>
            <p:nvPr/>
          </p:nvSpPr>
          <p:spPr>
            <a:xfrm>
              <a:off x="6580157" y="16560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="" xmlns:a16="http://schemas.microsoft.com/office/drawing/2014/main" id="{CB4E8B03-A365-E4BB-EE78-456681A97DE9}"/>
                </a:ext>
              </a:extLst>
            </p:cNvPr>
            <p:cNvSpPr/>
            <p:nvPr/>
          </p:nvSpPr>
          <p:spPr>
            <a:xfrm>
              <a:off x="6615071" y="166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="" xmlns:a16="http://schemas.microsoft.com/office/drawing/2014/main" id="{7B694C93-88FF-EEBF-5790-3DA64A464537}"/>
                </a:ext>
              </a:extLst>
            </p:cNvPr>
            <p:cNvSpPr/>
            <p:nvPr/>
          </p:nvSpPr>
          <p:spPr>
            <a:xfrm>
              <a:off x="6649243" y="1665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="" xmlns:a16="http://schemas.microsoft.com/office/drawing/2014/main" id="{31763B7B-CE43-C5B9-F78F-2F1BF82A0BED}"/>
                </a:ext>
              </a:extLst>
            </p:cNvPr>
            <p:cNvSpPr/>
            <p:nvPr/>
          </p:nvSpPr>
          <p:spPr>
            <a:xfrm>
              <a:off x="6682672" y="1670184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2" y="1486"/>
                    <a:pt x="0" y="1153"/>
                    <a:pt x="0" y="743"/>
                  </a:cubicBezTo>
                  <a:cubicBezTo>
                    <a:pt x="0" y="333"/>
                    <a:pt x="332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="" xmlns:a16="http://schemas.microsoft.com/office/drawing/2014/main" id="{B3AA6E79-F4D0-BD9A-2CAC-62C5219EFF57}"/>
                </a:ext>
              </a:extLst>
            </p:cNvPr>
            <p:cNvSpPr/>
            <p:nvPr/>
          </p:nvSpPr>
          <p:spPr>
            <a:xfrm>
              <a:off x="6716100" y="1677613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="" xmlns:a16="http://schemas.microsoft.com/office/drawing/2014/main" id="{E5C83EAB-F5D0-16A9-A4E8-2EDD47BD1437}"/>
                </a:ext>
              </a:extLst>
            </p:cNvPr>
            <p:cNvSpPr/>
            <p:nvPr/>
          </p:nvSpPr>
          <p:spPr>
            <a:xfrm>
              <a:off x="6750272" y="168875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="" xmlns:a16="http://schemas.microsoft.com/office/drawing/2014/main" id="{9707A41D-7F0D-DC81-3117-68DBAB803622}"/>
                </a:ext>
              </a:extLst>
            </p:cNvPr>
            <p:cNvSpPr/>
            <p:nvPr/>
          </p:nvSpPr>
          <p:spPr>
            <a:xfrm>
              <a:off x="6783700" y="17006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="" xmlns:a16="http://schemas.microsoft.com/office/drawing/2014/main" id="{E8C9DF53-3D36-841E-9A0E-26810B0551BD}"/>
                </a:ext>
              </a:extLst>
            </p:cNvPr>
            <p:cNvSpPr/>
            <p:nvPr/>
          </p:nvSpPr>
          <p:spPr>
            <a:xfrm>
              <a:off x="6814983" y="1707327"/>
              <a:ext cx="660" cy="5942"/>
            </a:xfrm>
            <a:custGeom>
              <a:avLst/>
              <a:gdLst>
                <a:gd name="connsiteX0" fmla="*/ 660 w 660"/>
                <a:gd name="connsiteY0" fmla="*/ 5943 h 5942"/>
                <a:gd name="connsiteX1" fmla="*/ 660 w 660"/>
                <a:gd name="connsiteY1" fmla="*/ 0 h 5942"/>
                <a:gd name="connsiteX2" fmla="*/ 660 w 660"/>
                <a:gd name="connsiteY2" fmla="*/ 0 h 5942"/>
                <a:gd name="connsiteX3" fmla="*/ 660 w 660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5942">
                  <a:moveTo>
                    <a:pt x="660" y="5943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5943"/>
                    <a:pt x="66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="" xmlns:a16="http://schemas.microsoft.com/office/drawing/2014/main" id="{E6C40D01-C022-141A-4AB6-0D6AA1038841}"/>
                </a:ext>
              </a:extLst>
            </p:cNvPr>
            <p:cNvSpPr/>
            <p:nvPr/>
          </p:nvSpPr>
          <p:spPr>
            <a:xfrm>
              <a:off x="6847586" y="1720698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="" xmlns:a16="http://schemas.microsoft.com/office/drawing/2014/main" id="{513F35A9-C201-4319-025D-B65D77B24505}"/>
                </a:ext>
              </a:extLst>
            </p:cNvPr>
            <p:cNvSpPr/>
            <p:nvPr/>
          </p:nvSpPr>
          <p:spPr>
            <a:xfrm>
              <a:off x="6875815" y="1741498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lnTo>
                    <a:pt x="0" y="0"/>
                  </a:ln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="" xmlns:a16="http://schemas.microsoft.com/office/drawing/2014/main" id="{3680F225-AD6C-665D-6061-ACCC9F1989C3}"/>
                </a:ext>
              </a:extLst>
            </p:cNvPr>
            <p:cNvSpPr/>
            <p:nvPr/>
          </p:nvSpPr>
          <p:spPr>
            <a:xfrm>
              <a:off x="6905529" y="1753530"/>
              <a:ext cx="8171" cy="5054"/>
            </a:xfrm>
            <a:custGeom>
              <a:avLst/>
              <a:gdLst>
                <a:gd name="connsiteX0" fmla="*/ 4457 w 8171"/>
                <a:gd name="connsiteY0" fmla="*/ 5054 h 5054"/>
                <a:gd name="connsiteX1" fmla="*/ 8171 w 8171"/>
                <a:gd name="connsiteY1" fmla="*/ 597 h 5054"/>
                <a:gd name="connsiteX2" fmla="*/ 4457 w 8171"/>
                <a:gd name="connsiteY2" fmla="*/ 597 h 5054"/>
                <a:gd name="connsiteX3" fmla="*/ 0 w 8171"/>
                <a:gd name="connsiteY3" fmla="*/ 597 h 5054"/>
                <a:gd name="connsiteX4" fmla="*/ 4457 w 8171"/>
                <a:gd name="connsiteY4" fmla="*/ 5054 h 5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5054">
                  <a:moveTo>
                    <a:pt x="4457" y="5054"/>
                  </a:moveTo>
                  <a:cubicBezTo>
                    <a:pt x="6625" y="4688"/>
                    <a:pt x="8202" y="2796"/>
                    <a:pt x="8171" y="597"/>
                  </a:cubicBezTo>
                  <a:lnTo>
                    <a:pt x="4457" y="597"/>
                  </a:lnTo>
                  <a:cubicBezTo>
                    <a:pt x="3078" y="-199"/>
                    <a:pt x="1379" y="-199"/>
                    <a:pt x="0" y="597"/>
                  </a:cubicBezTo>
                  <a:cubicBezTo>
                    <a:pt x="0" y="3059"/>
                    <a:pt x="1996" y="5054"/>
                    <a:pt x="4457" y="505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="" xmlns:a16="http://schemas.microsoft.com/office/drawing/2014/main" id="{9D3F7ECA-54E0-3B1C-1BC8-6EEED9FC0E97}"/>
                </a:ext>
              </a:extLst>
            </p:cNvPr>
            <p:cNvSpPr/>
            <p:nvPr/>
          </p:nvSpPr>
          <p:spPr>
            <a:xfrm>
              <a:off x="6935986" y="1775172"/>
              <a:ext cx="3714" cy="902"/>
            </a:xfrm>
            <a:custGeom>
              <a:avLst/>
              <a:gdLst>
                <a:gd name="connsiteX0" fmla="*/ 3714 w 3714"/>
                <a:gd name="connsiteY0" fmla="*/ 498 h 902"/>
                <a:gd name="connsiteX1" fmla="*/ 3714 w 3714"/>
                <a:gd name="connsiteY1" fmla="*/ 498 h 902"/>
                <a:gd name="connsiteX2" fmla="*/ 0 w 3714"/>
                <a:gd name="connsiteY2" fmla="*/ 498 h 902"/>
                <a:gd name="connsiteX3" fmla="*/ 3714 w 3714"/>
                <a:gd name="connsiteY3" fmla="*/ 498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902">
                  <a:moveTo>
                    <a:pt x="3714" y="498"/>
                  </a:moveTo>
                  <a:lnTo>
                    <a:pt x="3714" y="498"/>
                  </a:lnTo>
                  <a:cubicBezTo>
                    <a:pt x="2565" y="-166"/>
                    <a:pt x="1149" y="-166"/>
                    <a:pt x="0" y="498"/>
                  </a:cubicBezTo>
                  <a:cubicBezTo>
                    <a:pt x="1179" y="1038"/>
                    <a:pt x="2535" y="1038"/>
                    <a:pt x="3714" y="49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="" xmlns:a16="http://schemas.microsoft.com/office/drawing/2014/main" id="{48A55D42-0264-9F10-AC9C-329A621AE689}"/>
                </a:ext>
              </a:extLst>
            </p:cNvPr>
            <p:cNvSpPr/>
            <p:nvPr/>
          </p:nvSpPr>
          <p:spPr>
            <a:xfrm>
              <a:off x="6962729" y="1783841"/>
              <a:ext cx="12628" cy="12628"/>
            </a:xfrm>
            <a:custGeom>
              <a:avLst/>
              <a:gdLst>
                <a:gd name="connsiteX0" fmla="*/ 6686 w 12628"/>
                <a:gd name="connsiteY0" fmla="*/ 12629 h 12628"/>
                <a:gd name="connsiteX1" fmla="*/ 12629 w 12628"/>
                <a:gd name="connsiteY1" fmla="*/ 6686 h 12628"/>
                <a:gd name="connsiteX2" fmla="*/ 6686 w 12628"/>
                <a:gd name="connsiteY2" fmla="*/ 0 h 12628"/>
                <a:gd name="connsiteX3" fmla="*/ 0 w 12628"/>
                <a:gd name="connsiteY3" fmla="*/ 6686 h 12628"/>
                <a:gd name="connsiteX4" fmla="*/ 6686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6686" y="12629"/>
                  </a:moveTo>
                  <a:cubicBezTo>
                    <a:pt x="9820" y="12296"/>
                    <a:pt x="12296" y="9820"/>
                    <a:pt x="12629" y="6686"/>
                  </a:cubicBezTo>
                  <a:cubicBezTo>
                    <a:pt x="12650" y="3265"/>
                    <a:pt x="10085" y="38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380" y="10085"/>
                    <a:pt x="3265" y="12650"/>
                    <a:pt x="6686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="" xmlns:a16="http://schemas.microsoft.com/office/drawing/2014/main" id="{DDE7CF6B-031F-50DB-49FD-CBCECFCB68BB}"/>
                </a:ext>
              </a:extLst>
            </p:cNvPr>
            <p:cNvSpPr/>
            <p:nvPr/>
          </p:nvSpPr>
          <p:spPr>
            <a:xfrm>
              <a:off x="6988729" y="1800927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8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="" xmlns:a16="http://schemas.microsoft.com/office/drawing/2014/main" id="{EC4EA7A4-BE82-5665-2494-6E3D0C161763}"/>
                </a:ext>
              </a:extLst>
            </p:cNvPr>
            <p:cNvSpPr/>
            <p:nvPr/>
          </p:nvSpPr>
          <p:spPr>
            <a:xfrm>
              <a:off x="7013986" y="1819498"/>
              <a:ext cx="22310" cy="23028"/>
            </a:xfrm>
            <a:custGeom>
              <a:avLst/>
              <a:gdLst>
                <a:gd name="connsiteX0" fmla="*/ 11143 w 22310"/>
                <a:gd name="connsiteY0" fmla="*/ 23029 h 23028"/>
                <a:gd name="connsiteX1" fmla="*/ 22286 w 22310"/>
                <a:gd name="connsiteY1" fmla="*/ 11886 h 23028"/>
                <a:gd name="connsiteX2" fmla="*/ 11911 w 22310"/>
                <a:gd name="connsiteY2" fmla="*/ 25 h 23028"/>
                <a:gd name="connsiteX3" fmla="*/ 11143 w 22310"/>
                <a:gd name="connsiteY3" fmla="*/ 0 h 23028"/>
                <a:gd name="connsiteX4" fmla="*/ 0 w 22310"/>
                <a:gd name="connsiteY4" fmla="*/ 11886 h 23028"/>
                <a:gd name="connsiteX5" fmla="*/ 11143 w 22310"/>
                <a:gd name="connsiteY5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10" h="23028">
                  <a:moveTo>
                    <a:pt x="11143" y="23029"/>
                  </a:moveTo>
                  <a:cubicBezTo>
                    <a:pt x="17297" y="23029"/>
                    <a:pt x="22286" y="18040"/>
                    <a:pt x="22286" y="11886"/>
                  </a:cubicBezTo>
                  <a:cubicBezTo>
                    <a:pt x="22696" y="5745"/>
                    <a:pt x="18051" y="435"/>
                    <a:pt x="11911" y="25"/>
                  </a:cubicBezTo>
                  <a:cubicBezTo>
                    <a:pt x="11655" y="8"/>
                    <a:pt x="11399" y="-1"/>
                    <a:pt x="11143" y="0"/>
                  </a:cubicBezTo>
                  <a:cubicBezTo>
                    <a:pt x="4870" y="393"/>
                    <a:pt x="-12" y="5601"/>
                    <a:pt x="0" y="11886"/>
                  </a:cubicBezTo>
                  <a:cubicBezTo>
                    <a:pt x="0" y="18040"/>
                    <a:pt x="4989" y="23029"/>
                    <a:pt x="11143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="" xmlns:a16="http://schemas.microsoft.com/office/drawing/2014/main" id="{BFBA6E8B-6B00-5A37-3408-08F9D0C7C762}"/>
                </a:ext>
              </a:extLst>
            </p:cNvPr>
            <p:cNvSpPr/>
            <p:nvPr/>
          </p:nvSpPr>
          <p:spPr>
            <a:xfrm>
              <a:off x="7038500" y="1840298"/>
              <a:ext cx="26742" cy="26742"/>
            </a:xfrm>
            <a:custGeom>
              <a:avLst/>
              <a:gdLst>
                <a:gd name="connsiteX0" fmla="*/ 26743 w 26742"/>
                <a:gd name="connsiteY0" fmla="*/ 13371 h 26742"/>
                <a:gd name="connsiteX1" fmla="*/ 13371 w 26742"/>
                <a:gd name="connsiteY1" fmla="*/ 26743 h 26742"/>
                <a:gd name="connsiteX2" fmla="*/ 0 w 26742"/>
                <a:gd name="connsiteY2" fmla="*/ 13371 h 26742"/>
                <a:gd name="connsiteX3" fmla="*/ 13371 w 26742"/>
                <a:gd name="connsiteY3" fmla="*/ 0 h 26742"/>
                <a:gd name="connsiteX4" fmla="*/ 26743 w 26742"/>
                <a:gd name="connsiteY4" fmla="*/ 13371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26743" y="13371"/>
                  </a:moveTo>
                  <a:cubicBezTo>
                    <a:pt x="26743" y="20756"/>
                    <a:pt x="20756" y="26743"/>
                    <a:pt x="13371" y="26743"/>
                  </a:cubicBezTo>
                  <a:cubicBezTo>
                    <a:pt x="5987" y="26743"/>
                    <a:pt x="0" y="20756"/>
                    <a:pt x="0" y="13371"/>
                  </a:cubicBezTo>
                  <a:cubicBezTo>
                    <a:pt x="0" y="5987"/>
                    <a:pt x="5987" y="0"/>
                    <a:pt x="13371" y="0"/>
                  </a:cubicBezTo>
                  <a:cubicBezTo>
                    <a:pt x="20756" y="0"/>
                    <a:pt x="26743" y="5987"/>
                    <a:pt x="26743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="" xmlns:a16="http://schemas.microsoft.com/office/drawing/2014/main" id="{E032821D-86F0-F5D6-0404-647FF50023C9}"/>
                </a:ext>
              </a:extLst>
            </p:cNvPr>
            <p:cNvSpPr/>
            <p:nvPr/>
          </p:nvSpPr>
          <p:spPr>
            <a:xfrm>
              <a:off x="7064500" y="1866298"/>
              <a:ext cx="26000" cy="23075"/>
            </a:xfrm>
            <a:custGeom>
              <a:avLst/>
              <a:gdLst>
                <a:gd name="connsiteX0" fmla="*/ 12629 w 26000"/>
                <a:gd name="connsiteY0" fmla="*/ 23029 h 23075"/>
                <a:gd name="connsiteX1" fmla="*/ 26000 w 26000"/>
                <a:gd name="connsiteY1" fmla="*/ 13371 h 23075"/>
                <a:gd name="connsiteX2" fmla="*/ 12629 w 26000"/>
                <a:gd name="connsiteY2" fmla="*/ 0 h 23075"/>
                <a:gd name="connsiteX3" fmla="*/ 0 w 26000"/>
                <a:gd name="connsiteY3" fmla="*/ 13371 h 23075"/>
                <a:gd name="connsiteX4" fmla="*/ 12629 w 26000"/>
                <a:gd name="connsiteY4" fmla="*/ 23029 h 2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3075">
                  <a:moveTo>
                    <a:pt x="12629" y="23029"/>
                  </a:moveTo>
                  <a:cubicBezTo>
                    <a:pt x="18863" y="23567"/>
                    <a:pt x="24551" y="19459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1401" y="19169"/>
                    <a:pt x="6667" y="23195"/>
                    <a:pt x="12629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="" xmlns:a16="http://schemas.microsoft.com/office/drawing/2014/main" id="{A30B4E60-5D72-CF29-61AE-3DF52C3835DF}"/>
                </a:ext>
              </a:extLst>
            </p:cNvPr>
            <p:cNvSpPr/>
            <p:nvPr/>
          </p:nvSpPr>
          <p:spPr>
            <a:xfrm>
              <a:off x="7089736" y="1887076"/>
              <a:ext cx="28250" cy="28270"/>
            </a:xfrm>
            <a:custGeom>
              <a:avLst/>
              <a:gdLst>
                <a:gd name="connsiteX0" fmla="*/ 12651 w 28250"/>
                <a:gd name="connsiteY0" fmla="*/ 28251 h 28270"/>
                <a:gd name="connsiteX1" fmla="*/ 28249 w 28250"/>
                <a:gd name="connsiteY1" fmla="*/ 14174 h 28270"/>
                <a:gd name="connsiteX2" fmla="*/ 28251 w 28250"/>
                <a:gd name="connsiteY2" fmla="*/ 14137 h 28270"/>
                <a:gd name="connsiteX3" fmla="*/ 14136 w 28250"/>
                <a:gd name="connsiteY3" fmla="*/ 22 h 28270"/>
                <a:gd name="connsiteX4" fmla="*/ 22 w 28250"/>
                <a:gd name="connsiteY4" fmla="*/ 12607 h 28270"/>
                <a:gd name="connsiteX5" fmla="*/ 22 w 28250"/>
                <a:gd name="connsiteY5" fmla="*/ 14137 h 28270"/>
                <a:gd name="connsiteX6" fmla="*/ 12650 w 28250"/>
                <a:gd name="connsiteY6" fmla="*/ 28251 h 2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50" h="28270">
                  <a:moveTo>
                    <a:pt x="12651" y="28251"/>
                  </a:moveTo>
                  <a:cubicBezTo>
                    <a:pt x="20845" y="28671"/>
                    <a:pt x="27829" y="22368"/>
                    <a:pt x="28249" y="14174"/>
                  </a:cubicBezTo>
                  <a:cubicBezTo>
                    <a:pt x="28249" y="14161"/>
                    <a:pt x="28250" y="14149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-18" y="21387"/>
                    <a:pt x="5441" y="27488"/>
                    <a:pt x="12650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="" xmlns:a16="http://schemas.microsoft.com/office/drawing/2014/main" id="{9A739FB9-268A-9DC1-F9E6-FFB958EBEE84}"/>
                </a:ext>
              </a:extLst>
            </p:cNvPr>
            <p:cNvSpPr/>
            <p:nvPr/>
          </p:nvSpPr>
          <p:spPr>
            <a:xfrm>
              <a:off x="7112043" y="1913098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="" xmlns:a16="http://schemas.microsoft.com/office/drawing/2014/main" id="{6D25A920-C355-BE10-F604-CB3F0D41F99F}"/>
                </a:ext>
              </a:extLst>
            </p:cNvPr>
            <p:cNvSpPr/>
            <p:nvPr/>
          </p:nvSpPr>
          <p:spPr>
            <a:xfrm>
              <a:off x="7136558" y="19405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="" xmlns:a16="http://schemas.microsoft.com/office/drawing/2014/main" id="{F3820D65-4549-3A1D-0382-F19A82027F2D}"/>
                </a:ext>
              </a:extLst>
            </p:cNvPr>
            <p:cNvSpPr/>
            <p:nvPr/>
          </p:nvSpPr>
          <p:spPr>
            <a:xfrm>
              <a:off x="7159557" y="1970270"/>
              <a:ext cx="20086" cy="20085"/>
            </a:xfrm>
            <a:custGeom>
              <a:avLst/>
              <a:gdLst>
                <a:gd name="connsiteX0" fmla="*/ 9686 w 20086"/>
                <a:gd name="connsiteY0" fmla="*/ 20086 h 20085"/>
                <a:gd name="connsiteX1" fmla="*/ 20086 w 20086"/>
                <a:gd name="connsiteY1" fmla="*/ 9686 h 20085"/>
                <a:gd name="connsiteX2" fmla="*/ 10458 w 20086"/>
                <a:gd name="connsiteY2" fmla="*/ 0 h 20085"/>
                <a:gd name="connsiteX3" fmla="*/ 9686 w 20086"/>
                <a:gd name="connsiteY3" fmla="*/ 29 h 20085"/>
                <a:gd name="connsiteX4" fmla="*/ 29 w 20086"/>
                <a:gd name="connsiteY4" fmla="*/ 9686 h 20085"/>
                <a:gd name="connsiteX5" fmla="*/ 8915 w 20086"/>
                <a:gd name="connsiteY5" fmla="*/ 20057 h 20085"/>
                <a:gd name="connsiteX6" fmla="*/ 9686 w 20086"/>
                <a:gd name="connsiteY6" fmla="*/ 20086 h 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86" h="20085">
                  <a:moveTo>
                    <a:pt x="9686" y="20086"/>
                  </a:moveTo>
                  <a:cubicBezTo>
                    <a:pt x="15430" y="20086"/>
                    <a:pt x="20086" y="15430"/>
                    <a:pt x="20086" y="9686"/>
                  </a:cubicBezTo>
                  <a:cubicBezTo>
                    <a:pt x="20102" y="4352"/>
                    <a:pt x="15791" y="16"/>
                    <a:pt x="10458" y="0"/>
                  </a:cubicBezTo>
                  <a:cubicBezTo>
                    <a:pt x="10200" y="-1"/>
                    <a:pt x="9943" y="9"/>
                    <a:pt x="9686" y="29"/>
                  </a:cubicBezTo>
                  <a:cubicBezTo>
                    <a:pt x="4353" y="29"/>
                    <a:pt x="29" y="4352"/>
                    <a:pt x="29" y="9686"/>
                  </a:cubicBezTo>
                  <a:cubicBezTo>
                    <a:pt x="-381" y="15003"/>
                    <a:pt x="3597" y="19647"/>
                    <a:pt x="8915" y="20057"/>
                  </a:cubicBezTo>
                  <a:cubicBezTo>
                    <a:pt x="9171" y="20077"/>
                    <a:pt x="9429" y="20086"/>
                    <a:pt x="9686" y="20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="" xmlns:a16="http://schemas.microsoft.com/office/drawing/2014/main" id="{25FF7286-52C7-E59A-3823-D0CFE57B31E1}"/>
                </a:ext>
              </a:extLst>
            </p:cNvPr>
            <p:cNvSpPr/>
            <p:nvPr/>
          </p:nvSpPr>
          <p:spPr>
            <a:xfrm>
              <a:off x="7180386" y="1996299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="" xmlns:a16="http://schemas.microsoft.com/office/drawing/2014/main" id="{6EBBDA69-6857-FEC4-D429-CF7C921B24E9}"/>
                </a:ext>
              </a:extLst>
            </p:cNvPr>
            <p:cNvSpPr/>
            <p:nvPr/>
          </p:nvSpPr>
          <p:spPr>
            <a:xfrm>
              <a:off x="7195986" y="2028241"/>
              <a:ext cx="25257" cy="21595"/>
            </a:xfrm>
            <a:custGeom>
              <a:avLst/>
              <a:gdLst>
                <a:gd name="connsiteX0" fmla="*/ 12629 w 25257"/>
                <a:gd name="connsiteY0" fmla="*/ 21543 h 21595"/>
                <a:gd name="connsiteX1" fmla="*/ 25257 w 25257"/>
                <a:gd name="connsiteY1" fmla="*/ 8914 h 21595"/>
                <a:gd name="connsiteX2" fmla="*/ 12629 w 25257"/>
                <a:gd name="connsiteY2" fmla="*/ 0 h 21595"/>
                <a:gd name="connsiteX3" fmla="*/ 0 w 25257"/>
                <a:gd name="connsiteY3" fmla="*/ 12629 h 21595"/>
                <a:gd name="connsiteX4" fmla="*/ 12629 w 25257"/>
                <a:gd name="connsiteY4" fmla="*/ 21543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1595">
                  <a:moveTo>
                    <a:pt x="12629" y="21543"/>
                  </a:moveTo>
                  <a:cubicBezTo>
                    <a:pt x="19603" y="21543"/>
                    <a:pt x="25257" y="15889"/>
                    <a:pt x="25257" y="8914"/>
                  </a:cubicBezTo>
                  <a:cubicBezTo>
                    <a:pt x="23366" y="3564"/>
                    <a:pt x="18303" y="-9"/>
                    <a:pt x="12629" y="0"/>
                  </a:cubicBezTo>
                  <a:cubicBezTo>
                    <a:pt x="5654" y="0"/>
                    <a:pt x="0" y="5654"/>
                    <a:pt x="0" y="12629"/>
                  </a:cubicBezTo>
                  <a:cubicBezTo>
                    <a:pt x="1439" y="18305"/>
                    <a:pt x="6798" y="22088"/>
                    <a:pt x="12629" y="215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="" xmlns:a16="http://schemas.microsoft.com/office/drawing/2014/main" id="{5383B837-B16E-D583-B336-E4BB30F0A8EA}"/>
                </a:ext>
              </a:extLst>
            </p:cNvPr>
            <p:cNvSpPr/>
            <p:nvPr/>
          </p:nvSpPr>
          <p:spPr>
            <a:xfrm>
              <a:off x="7213789" y="2054961"/>
              <a:ext cx="24562" cy="24562"/>
            </a:xfrm>
            <a:custGeom>
              <a:avLst/>
              <a:gdLst>
                <a:gd name="connsiteX0" fmla="*/ 12654 w 24562"/>
                <a:gd name="connsiteY0" fmla="*/ 24538 h 24562"/>
                <a:gd name="connsiteX1" fmla="*/ 24563 w 24562"/>
                <a:gd name="connsiteY1" fmla="*/ 12675 h 24562"/>
                <a:gd name="connsiteX2" fmla="*/ 24540 w 24562"/>
                <a:gd name="connsiteY2" fmla="*/ 11909 h 24562"/>
                <a:gd name="connsiteX3" fmla="*/ 12654 w 24562"/>
                <a:gd name="connsiteY3" fmla="*/ 24 h 24562"/>
                <a:gd name="connsiteX4" fmla="*/ 48 w 24562"/>
                <a:gd name="connsiteY4" fmla="*/ 11143 h 24562"/>
                <a:gd name="connsiteX5" fmla="*/ 25 w 24562"/>
                <a:gd name="connsiteY5" fmla="*/ 11909 h 24562"/>
                <a:gd name="connsiteX6" fmla="*/ 11118 w 24562"/>
                <a:gd name="connsiteY6" fmla="*/ 24538 h 24562"/>
                <a:gd name="connsiteX7" fmla="*/ 12654 w 24562"/>
                <a:gd name="connsiteY7" fmla="*/ 24538 h 2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2" h="24562">
                  <a:moveTo>
                    <a:pt x="12654" y="24538"/>
                  </a:moveTo>
                  <a:cubicBezTo>
                    <a:pt x="19218" y="24551"/>
                    <a:pt x="24550" y="19240"/>
                    <a:pt x="24563" y="12675"/>
                  </a:cubicBezTo>
                  <a:cubicBezTo>
                    <a:pt x="24563" y="12420"/>
                    <a:pt x="24556" y="12164"/>
                    <a:pt x="24540" y="11909"/>
                  </a:cubicBezTo>
                  <a:cubicBezTo>
                    <a:pt x="24540" y="5345"/>
                    <a:pt x="19218" y="24"/>
                    <a:pt x="12654" y="24"/>
                  </a:cubicBezTo>
                  <a:cubicBezTo>
                    <a:pt x="6102" y="-387"/>
                    <a:pt x="459" y="4592"/>
                    <a:pt x="48" y="11143"/>
                  </a:cubicBezTo>
                  <a:cubicBezTo>
                    <a:pt x="32" y="11398"/>
                    <a:pt x="25" y="11654"/>
                    <a:pt x="25" y="11909"/>
                  </a:cubicBezTo>
                  <a:cubicBezTo>
                    <a:pt x="-399" y="18460"/>
                    <a:pt x="4568" y="24114"/>
                    <a:pt x="11118" y="24538"/>
                  </a:cubicBezTo>
                  <a:cubicBezTo>
                    <a:pt x="11630" y="24571"/>
                    <a:pt x="12143" y="24571"/>
                    <a:pt x="12654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="" xmlns:a16="http://schemas.microsoft.com/office/drawing/2014/main" id="{907F2551-FD24-18C7-4429-D1FB799CE5CE}"/>
                </a:ext>
              </a:extLst>
            </p:cNvPr>
            <p:cNvSpPr/>
            <p:nvPr/>
          </p:nvSpPr>
          <p:spPr>
            <a:xfrm>
              <a:off x="7230901" y="2086184"/>
              <a:ext cx="23028" cy="23028"/>
            </a:xfrm>
            <a:custGeom>
              <a:avLst/>
              <a:gdLst>
                <a:gd name="connsiteX0" fmla="*/ 11886 w 23028"/>
                <a:gd name="connsiteY0" fmla="*/ 23029 h 23028"/>
                <a:gd name="connsiteX1" fmla="*/ 23029 w 23028"/>
                <a:gd name="connsiteY1" fmla="*/ 11886 h 23028"/>
                <a:gd name="connsiteX2" fmla="*/ 11886 w 23028"/>
                <a:gd name="connsiteY2" fmla="*/ 0 h 23028"/>
                <a:gd name="connsiteX3" fmla="*/ 0 w 23028"/>
                <a:gd name="connsiteY3" fmla="*/ 11886 h 23028"/>
                <a:gd name="connsiteX4" fmla="*/ 11886 w 23028"/>
                <a:gd name="connsiteY4" fmla="*/ 23029 h 2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28" h="23028">
                  <a:moveTo>
                    <a:pt x="11886" y="23029"/>
                  </a:moveTo>
                  <a:cubicBezTo>
                    <a:pt x="18040" y="23029"/>
                    <a:pt x="23029" y="18040"/>
                    <a:pt x="23029" y="11886"/>
                  </a:cubicBezTo>
                  <a:cubicBezTo>
                    <a:pt x="23041" y="5601"/>
                    <a:pt x="18158" y="393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393" y="18158"/>
                    <a:pt x="5601" y="23041"/>
                    <a:pt x="11886" y="230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="" xmlns:a16="http://schemas.microsoft.com/office/drawing/2014/main" id="{2CC67B4F-5051-1027-790B-DAD6F5778A2D}"/>
                </a:ext>
              </a:extLst>
            </p:cNvPr>
            <p:cNvSpPr/>
            <p:nvPr/>
          </p:nvSpPr>
          <p:spPr>
            <a:xfrm>
              <a:off x="7248729" y="2120356"/>
              <a:ext cx="17120" cy="17119"/>
            </a:xfrm>
            <a:custGeom>
              <a:avLst/>
              <a:gdLst>
                <a:gd name="connsiteX0" fmla="*/ 8914 w 17120"/>
                <a:gd name="connsiteY0" fmla="*/ 17086 h 17119"/>
                <a:gd name="connsiteX1" fmla="*/ 17086 w 17120"/>
                <a:gd name="connsiteY1" fmla="*/ 8914 h 17119"/>
                <a:gd name="connsiteX2" fmla="*/ 9691 w 17120"/>
                <a:gd name="connsiteY2" fmla="*/ 34 h 17119"/>
                <a:gd name="connsiteX3" fmla="*/ 8914 w 17120"/>
                <a:gd name="connsiteY3" fmla="*/ 0 h 17119"/>
                <a:gd name="connsiteX4" fmla="*/ 0 w 17120"/>
                <a:gd name="connsiteY4" fmla="*/ 8914 h 17119"/>
                <a:gd name="connsiteX5" fmla="*/ 8138 w 17120"/>
                <a:gd name="connsiteY5" fmla="*/ 17120 h 17119"/>
                <a:gd name="connsiteX6" fmla="*/ 8914 w 17120"/>
                <a:gd name="connsiteY6" fmla="*/ 17086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914" y="17086"/>
                  </a:moveTo>
                  <a:cubicBezTo>
                    <a:pt x="13427" y="17086"/>
                    <a:pt x="17086" y="13427"/>
                    <a:pt x="17086" y="8914"/>
                  </a:cubicBezTo>
                  <a:cubicBezTo>
                    <a:pt x="17496" y="4420"/>
                    <a:pt x="14185" y="444"/>
                    <a:pt x="9691" y="34"/>
                  </a:cubicBezTo>
                  <a:cubicBezTo>
                    <a:pt x="9433" y="10"/>
                    <a:pt x="9174" y="-1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-19" y="13427"/>
                    <a:pt x="3625" y="17101"/>
                    <a:pt x="8138" y="17120"/>
                  </a:cubicBezTo>
                  <a:cubicBezTo>
                    <a:pt x="8397" y="17121"/>
                    <a:pt x="8656" y="17109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="" xmlns:a16="http://schemas.microsoft.com/office/drawing/2014/main" id="{ACD9E92C-D9A7-4FFF-2814-FDB48763D98C}"/>
                </a:ext>
              </a:extLst>
            </p:cNvPr>
            <p:cNvSpPr/>
            <p:nvPr/>
          </p:nvSpPr>
          <p:spPr>
            <a:xfrm>
              <a:off x="7262809" y="2152265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="" xmlns:a16="http://schemas.microsoft.com/office/drawing/2014/main" id="{04414633-7087-09C2-A46A-5011B13EBB64}"/>
                </a:ext>
              </a:extLst>
            </p:cNvPr>
            <p:cNvSpPr/>
            <p:nvPr/>
          </p:nvSpPr>
          <p:spPr>
            <a:xfrm>
              <a:off x="7275472" y="218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="" xmlns:a16="http://schemas.microsoft.com/office/drawing/2014/main" id="{05743923-5DC6-FA2F-6497-26EFAF96099F}"/>
                </a:ext>
              </a:extLst>
            </p:cNvPr>
            <p:cNvSpPr/>
            <p:nvPr/>
          </p:nvSpPr>
          <p:spPr>
            <a:xfrm>
              <a:off x="7286615" y="2217670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="" xmlns:a16="http://schemas.microsoft.com/office/drawing/2014/main" id="{73BAB158-C2F2-03D1-527F-0A026B4E989C}"/>
                </a:ext>
              </a:extLst>
            </p:cNvPr>
            <p:cNvSpPr/>
            <p:nvPr/>
          </p:nvSpPr>
          <p:spPr>
            <a:xfrm>
              <a:off x="7294043" y="22496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="" xmlns:a16="http://schemas.microsoft.com/office/drawing/2014/main" id="{B448C488-7553-4082-AE44-21DC16934F51}"/>
                </a:ext>
              </a:extLst>
            </p:cNvPr>
            <p:cNvSpPr/>
            <p:nvPr/>
          </p:nvSpPr>
          <p:spPr>
            <a:xfrm>
              <a:off x="7302215" y="2283784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="" xmlns:a16="http://schemas.microsoft.com/office/drawing/2014/main" id="{B580668A-9E06-310C-3391-BA2A45B92D4F}"/>
                </a:ext>
              </a:extLst>
            </p:cNvPr>
            <p:cNvSpPr/>
            <p:nvPr/>
          </p:nvSpPr>
          <p:spPr>
            <a:xfrm>
              <a:off x="7309643" y="2317956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7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7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="" xmlns:a16="http://schemas.microsoft.com/office/drawing/2014/main" id="{20CE1D4E-115C-6FA5-7465-036CE177A75A}"/>
                </a:ext>
              </a:extLst>
            </p:cNvPr>
            <p:cNvSpPr/>
            <p:nvPr/>
          </p:nvSpPr>
          <p:spPr>
            <a:xfrm>
              <a:off x="7316329" y="2353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="" xmlns:a16="http://schemas.microsoft.com/office/drawing/2014/main" id="{25975768-75D8-75E9-ED27-8C5A0121B01E}"/>
                </a:ext>
              </a:extLst>
            </p:cNvPr>
            <p:cNvSpPr/>
            <p:nvPr/>
          </p:nvSpPr>
          <p:spPr>
            <a:xfrm>
              <a:off x="7322272" y="2393727"/>
              <a:ext cx="11143" cy="6739"/>
            </a:xfrm>
            <a:custGeom>
              <a:avLst/>
              <a:gdLst>
                <a:gd name="connsiteX0" fmla="*/ 5200 w 11143"/>
                <a:gd name="connsiteY0" fmla="*/ 5943 h 6739"/>
                <a:gd name="connsiteX1" fmla="*/ 11143 w 11143"/>
                <a:gd name="connsiteY1" fmla="*/ 5943 h 6739"/>
                <a:gd name="connsiteX2" fmla="*/ 5200 w 11143"/>
                <a:gd name="connsiteY2" fmla="*/ 0 h 6739"/>
                <a:gd name="connsiteX3" fmla="*/ 0 w 11143"/>
                <a:gd name="connsiteY3" fmla="*/ 5943 h 6739"/>
                <a:gd name="connsiteX4" fmla="*/ 5200 w 11143"/>
                <a:gd name="connsiteY4" fmla="*/ 5943 h 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6739">
                  <a:moveTo>
                    <a:pt x="5200" y="5943"/>
                  </a:moveTo>
                  <a:cubicBezTo>
                    <a:pt x="7039" y="7004"/>
                    <a:pt x="9304" y="7004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1609" y="6872"/>
                    <a:pt x="3591" y="6872"/>
                    <a:pt x="5200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="" xmlns:a16="http://schemas.microsoft.com/office/drawing/2014/main" id="{06C77014-95EE-2FF4-8EA5-A3D2FF22CA4C}"/>
                </a:ext>
              </a:extLst>
            </p:cNvPr>
            <p:cNvSpPr/>
            <p:nvPr/>
          </p:nvSpPr>
          <p:spPr>
            <a:xfrm>
              <a:off x="7324501" y="2424927"/>
              <a:ext cx="10399" cy="10399"/>
            </a:xfrm>
            <a:custGeom>
              <a:avLst/>
              <a:gdLst>
                <a:gd name="connsiteX0" fmla="*/ 5200 w 10399"/>
                <a:gd name="connsiteY0" fmla="*/ 10400 h 10399"/>
                <a:gd name="connsiteX1" fmla="*/ 10400 w 10399"/>
                <a:gd name="connsiteY1" fmla="*/ 5200 h 10399"/>
                <a:gd name="connsiteX2" fmla="*/ 5200 w 10399"/>
                <a:gd name="connsiteY2" fmla="*/ 0 h 10399"/>
                <a:gd name="connsiteX3" fmla="*/ 0 w 10399"/>
                <a:gd name="connsiteY3" fmla="*/ 5200 h 10399"/>
                <a:gd name="connsiteX4" fmla="*/ 5200 w 10399"/>
                <a:gd name="connsiteY4" fmla="*/ 10400 h 1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9" h="10399">
                  <a:moveTo>
                    <a:pt x="5200" y="10400"/>
                  </a:moveTo>
                  <a:cubicBezTo>
                    <a:pt x="8072" y="10400"/>
                    <a:pt x="10400" y="8072"/>
                    <a:pt x="10400" y="5200"/>
                  </a:cubicBezTo>
                  <a:cubicBezTo>
                    <a:pt x="10400" y="2328"/>
                    <a:pt x="8072" y="0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8072"/>
                    <a:pt x="2328" y="10400"/>
                    <a:pt x="5200" y="104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="" xmlns:a16="http://schemas.microsoft.com/office/drawing/2014/main" id="{1E59F8A3-C90C-7411-E6E0-2F515807E5D2}"/>
                </a:ext>
              </a:extLst>
            </p:cNvPr>
            <p:cNvSpPr/>
            <p:nvPr/>
          </p:nvSpPr>
          <p:spPr>
            <a:xfrm>
              <a:off x="7369072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="" xmlns:a16="http://schemas.microsoft.com/office/drawing/2014/main" id="{58ED2051-5D2F-23FF-4B5F-2C9A6E64FC97}"/>
                </a:ext>
              </a:extLst>
            </p:cNvPr>
            <p:cNvSpPr/>
            <p:nvPr/>
          </p:nvSpPr>
          <p:spPr>
            <a:xfrm>
              <a:off x="7364615" y="2496242"/>
              <a:ext cx="7428" cy="7428"/>
            </a:xfrm>
            <a:custGeom>
              <a:avLst/>
              <a:gdLst>
                <a:gd name="connsiteX0" fmla="*/ 3714 w 7428"/>
                <a:gd name="connsiteY0" fmla="*/ 7429 h 7428"/>
                <a:gd name="connsiteX1" fmla="*/ 7428 w 7428"/>
                <a:gd name="connsiteY1" fmla="*/ 3714 h 7428"/>
                <a:gd name="connsiteX2" fmla="*/ 3714 w 7428"/>
                <a:gd name="connsiteY2" fmla="*/ 0 h 7428"/>
                <a:gd name="connsiteX3" fmla="*/ 0 w 7428"/>
                <a:gd name="connsiteY3" fmla="*/ 3714 h 7428"/>
                <a:gd name="connsiteX4" fmla="*/ 3714 w 7428"/>
                <a:gd name="connsiteY4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3714" y="7429"/>
                  </a:moveTo>
                  <a:lnTo>
                    <a:pt x="7428" y="3714"/>
                  </a:lnTo>
                  <a:cubicBezTo>
                    <a:pt x="7428" y="1663"/>
                    <a:pt x="5765" y="0"/>
                    <a:pt x="3714" y="0"/>
                  </a:cubicBezTo>
                  <a:cubicBezTo>
                    <a:pt x="1663" y="0"/>
                    <a:pt x="0" y="1663"/>
                    <a:pt x="0" y="3714"/>
                  </a:cubicBezTo>
                  <a:lnTo>
                    <a:pt x="3714" y="7429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="" xmlns:a16="http://schemas.microsoft.com/office/drawing/2014/main" id="{98E587BD-1A8A-1B89-AF5C-BA1ED8C797A3}"/>
                </a:ext>
              </a:extLst>
            </p:cNvPr>
            <p:cNvSpPr/>
            <p:nvPr/>
          </p:nvSpPr>
          <p:spPr>
            <a:xfrm>
              <a:off x="7360158" y="2528185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="" xmlns:a16="http://schemas.microsoft.com/office/drawing/2014/main" id="{F641B711-F11D-2EB9-FB14-0840CC11D05E}"/>
                </a:ext>
              </a:extLst>
            </p:cNvPr>
            <p:cNvSpPr/>
            <p:nvPr/>
          </p:nvSpPr>
          <p:spPr>
            <a:xfrm>
              <a:off x="7357186" y="2563099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6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="" xmlns:a16="http://schemas.microsoft.com/office/drawing/2014/main" id="{4DFF33B3-63B9-2BAE-EA88-B7C97E0E141A}"/>
                </a:ext>
              </a:extLst>
            </p:cNvPr>
            <p:cNvSpPr/>
            <p:nvPr/>
          </p:nvSpPr>
          <p:spPr>
            <a:xfrm>
              <a:off x="7353472" y="2598756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="" xmlns:a16="http://schemas.microsoft.com/office/drawing/2014/main" id="{F2E3042D-F88B-FA20-97BD-494C3E62B04F}"/>
                </a:ext>
              </a:extLst>
            </p:cNvPr>
            <p:cNvSpPr/>
            <p:nvPr/>
          </p:nvSpPr>
          <p:spPr>
            <a:xfrm>
              <a:off x="7351243" y="2636642"/>
              <a:ext cx="3714" cy="3714"/>
            </a:xfrm>
            <a:custGeom>
              <a:avLst/>
              <a:gdLst>
                <a:gd name="connsiteX0" fmla="*/ 0 w 3714"/>
                <a:gd name="connsiteY0" fmla="*/ 3714 h 3714"/>
                <a:gd name="connsiteX1" fmla="*/ 3714 w 3714"/>
                <a:gd name="connsiteY1" fmla="*/ 3714 h 3714"/>
                <a:gd name="connsiteX2" fmla="*/ 0 w 3714"/>
                <a:gd name="connsiteY2" fmla="*/ 0 h 3714"/>
                <a:gd name="connsiteX3" fmla="*/ 0 w 3714"/>
                <a:gd name="connsiteY3" fmla="*/ 3714 h 3714"/>
                <a:gd name="connsiteX4" fmla="*/ 0 w 3714"/>
                <a:gd name="connsiteY4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3714">
                  <a:moveTo>
                    <a:pt x="0" y="3714"/>
                  </a:moveTo>
                  <a:lnTo>
                    <a:pt x="3714" y="3714"/>
                  </a:lnTo>
                  <a:lnTo>
                    <a:pt x="0" y="0"/>
                  </a:lnTo>
                  <a:lnTo>
                    <a:pt x="0" y="3714"/>
                  </a:lnTo>
                  <a:lnTo>
                    <a:pt x="0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="" xmlns:a16="http://schemas.microsoft.com/office/drawing/2014/main" id="{DE55AF40-4EB0-E972-CD43-35C7331C296E}"/>
                </a:ext>
              </a:extLst>
            </p:cNvPr>
            <p:cNvSpPr/>
            <p:nvPr/>
          </p:nvSpPr>
          <p:spPr>
            <a:xfrm>
              <a:off x="7340843" y="2667842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="" xmlns:a16="http://schemas.microsoft.com/office/drawing/2014/main" id="{6E7273B4-7D7B-D354-8280-AF08D2A73456}"/>
                </a:ext>
              </a:extLst>
            </p:cNvPr>
            <p:cNvSpPr/>
            <p:nvPr/>
          </p:nvSpPr>
          <p:spPr>
            <a:xfrm>
              <a:off x="7331929" y="2701270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2"/>
                    <a:pt x="4612" y="5943"/>
                    <a:pt x="2971" y="5943"/>
                  </a:cubicBezTo>
                  <a:cubicBezTo>
                    <a:pt x="1330" y="5943"/>
                    <a:pt x="0" y="4613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="" xmlns:a16="http://schemas.microsoft.com/office/drawing/2014/main" id="{655C6FF0-9EEE-9749-7778-47A95F6DDE9F}"/>
                </a:ext>
              </a:extLst>
            </p:cNvPr>
            <p:cNvSpPr/>
            <p:nvPr/>
          </p:nvSpPr>
          <p:spPr>
            <a:xfrm>
              <a:off x="7324501" y="27398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="" xmlns:a16="http://schemas.microsoft.com/office/drawing/2014/main" id="{0D2254B2-0FB2-584F-49F5-1FB147115F51}"/>
                </a:ext>
              </a:extLst>
            </p:cNvPr>
            <p:cNvSpPr/>
            <p:nvPr/>
          </p:nvSpPr>
          <p:spPr>
            <a:xfrm>
              <a:off x="7311872" y="27696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="" xmlns:a16="http://schemas.microsoft.com/office/drawing/2014/main" id="{C0204B8A-189B-CB5A-981B-E4C7C5AAFEDF}"/>
                </a:ext>
              </a:extLst>
            </p:cNvPr>
            <p:cNvSpPr/>
            <p:nvPr/>
          </p:nvSpPr>
          <p:spPr>
            <a:xfrm>
              <a:off x="7298501" y="2801556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="" xmlns:a16="http://schemas.microsoft.com/office/drawing/2014/main" id="{8A969F82-44CD-AD0A-6790-2720C8648DD1}"/>
                </a:ext>
              </a:extLst>
            </p:cNvPr>
            <p:cNvSpPr/>
            <p:nvPr/>
          </p:nvSpPr>
          <p:spPr>
            <a:xfrm>
              <a:off x="7284799" y="28342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="" xmlns:a16="http://schemas.microsoft.com/office/drawing/2014/main" id="{D5EFF884-340F-D986-531D-8AE619FFE4B6}"/>
                </a:ext>
              </a:extLst>
            </p:cNvPr>
            <p:cNvSpPr/>
            <p:nvPr/>
          </p:nvSpPr>
          <p:spPr>
            <a:xfrm>
              <a:off x="7266558" y="2865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="" xmlns:a16="http://schemas.microsoft.com/office/drawing/2014/main" id="{84801B1C-5345-08E6-29A7-6D77DBE37FC2}"/>
                </a:ext>
              </a:extLst>
            </p:cNvPr>
            <p:cNvSpPr/>
            <p:nvPr/>
          </p:nvSpPr>
          <p:spPr>
            <a:xfrm>
              <a:off x="7250958" y="28929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="" xmlns:a16="http://schemas.microsoft.com/office/drawing/2014/main" id="{42FED819-12A6-D45C-F125-D5B7EAFE7E94}"/>
                </a:ext>
              </a:extLst>
            </p:cNvPr>
            <p:cNvSpPr/>
            <p:nvPr/>
          </p:nvSpPr>
          <p:spPr>
            <a:xfrm>
              <a:off x="7232386" y="292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="" xmlns:a16="http://schemas.microsoft.com/office/drawing/2014/main" id="{297B17C6-8ADB-E9C0-20F9-89FC9D6DEDF9}"/>
                </a:ext>
              </a:extLst>
            </p:cNvPr>
            <p:cNvSpPr/>
            <p:nvPr/>
          </p:nvSpPr>
          <p:spPr>
            <a:xfrm>
              <a:off x="7214558" y="29530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="" xmlns:a16="http://schemas.microsoft.com/office/drawing/2014/main" id="{3AB2F35D-F5BC-28FE-99AD-E8A85E0AD886}"/>
                </a:ext>
              </a:extLst>
            </p:cNvPr>
            <p:cNvSpPr/>
            <p:nvPr/>
          </p:nvSpPr>
          <p:spPr>
            <a:xfrm>
              <a:off x="6672272" y="33007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="" xmlns:a16="http://schemas.microsoft.com/office/drawing/2014/main" id="{D1E4F1D0-C998-72A9-CA98-FBF162529F34}"/>
                </a:ext>
              </a:extLst>
            </p:cNvPr>
            <p:cNvSpPr/>
            <p:nvPr/>
          </p:nvSpPr>
          <p:spPr>
            <a:xfrm>
              <a:off x="6640329" y="3304471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="" xmlns:a16="http://schemas.microsoft.com/office/drawing/2014/main" id="{859E12A0-F240-ABC1-9C93-CFE13F3790B6}"/>
                </a:ext>
              </a:extLst>
            </p:cNvPr>
            <p:cNvSpPr/>
            <p:nvPr/>
          </p:nvSpPr>
          <p:spPr>
            <a:xfrm>
              <a:off x="6604671" y="33081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="" xmlns:a16="http://schemas.microsoft.com/office/drawing/2014/main" id="{9D9B7581-2097-6DDF-6430-D089984E665F}"/>
                </a:ext>
              </a:extLst>
            </p:cNvPr>
            <p:cNvSpPr/>
            <p:nvPr/>
          </p:nvSpPr>
          <p:spPr>
            <a:xfrm>
              <a:off x="6571243" y="33126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="" xmlns:a16="http://schemas.microsoft.com/office/drawing/2014/main" id="{44D6B0E7-EA8D-A664-F556-5F6A78F8BB67}"/>
                </a:ext>
              </a:extLst>
            </p:cNvPr>
            <p:cNvSpPr/>
            <p:nvPr/>
          </p:nvSpPr>
          <p:spPr>
            <a:xfrm>
              <a:off x="6433071" y="33111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="" xmlns:a16="http://schemas.microsoft.com/office/drawing/2014/main" id="{6A0A2CB9-3446-4A66-C06A-EDC65341ECCB}"/>
                </a:ext>
              </a:extLst>
            </p:cNvPr>
            <p:cNvSpPr/>
            <p:nvPr/>
          </p:nvSpPr>
          <p:spPr>
            <a:xfrm>
              <a:off x="6330557" y="3292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="" xmlns:a16="http://schemas.microsoft.com/office/drawing/2014/main" id="{FC206D51-37DA-E045-056B-B40BF817C96C}"/>
                </a:ext>
              </a:extLst>
            </p:cNvPr>
            <p:cNvSpPr/>
            <p:nvPr/>
          </p:nvSpPr>
          <p:spPr>
            <a:xfrm>
              <a:off x="6296386" y="3284414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="" xmlns:a16="http://schemas.microsoft.com/office/drawing/2014/main" id="{ED90B10F-A2C6-053B-66E0-DA1DA4F8EF38}"/>
                </a:ext>
              </a:extLst>
            </p:cNvPr>
            <p:cNvSpPr/>
            <p:nvPr/>
          </p:nvSpPr>
          <p:spPr>
            <a:xfrm>
              <a:off x="6231014" y="3264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="" xmlns:a16="http://schemas.microsoft.com/office/drawing/2014/main" id="{1FEE5687-F917-6BCA-7AD1-201F8F72DF75}"/>
                </a:ext>
              </a:extLst>
            </p:cNvPr>
            <p:cNvSpPr/>
            <p:nvPr/>
          </p:nvSpPr>
          <p:spPr>
            <a:xfrm>
              <a:off x="6198328" y="32532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="" xmlns:a16="http://schemas.microsoft.com/office/drawing/2014/main" id="{792A7A61-A241-41BD-CE66-9225499AC77D}"/>
                </a:ext>
              </a:extLst>
            </p:cNvPr>
            <p:cNvSpPr/>
            <p:nvPr/>
          </p:nvSpPr>
          <p:spPr>
            <a:xfrm>
              <a:off x="6166468" y="3235385"/>
              <a:ext cx="660" cy="4457"/>
            </a:xfrm>
            <a:custGeom>
              <a:avLst/>
              <a:gdLst>
                <a:gd name="connsiteX0" fmla="*/ 660 w 660"/>
                <a:gd name="connsiteY0" fmla="*/ 4457 h 4457"/>
                <a:gd name="connsiteX1" fmla="*/ 660 w 660"/>
                <a:gd name="connsiteY1" fmla="*/ 0 h 4457"/>
                <a:gd name="connsiteX2" fmla="*/ 660 w 660"/>
                <a:gd name="connsiteY2" fmla="*/ 0 h 4457"/>
                <a:gd name="connsiteX3" fmla="*/ 660 w 660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" h="4457">
                  <a:moveTo>
                    <a:pt x="660" y="4457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4457"/>
                    <a:pt x="660" y="44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="" xmlns:a16="http://schemas.microsoft.com/office/drawing/2014/main" id="{773118DF-4893-2B11-8A7A-C1D3A6CF18D2}"/>
                </a:ext>
              </a:extLst>
            </p:cNvPr>
            <p:cNvSpPr/>
            <p:nvPr/>
          </p:nvSpPr>
          <p:spPr>
            <a:xfrm>
              <a:off x="6135928" y="322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="" xmlns:a16="http://schemas.microsoft.com/office/drawing/2014/main" id="{AF0B8DC2-4BB7-3B53-1ABB-269FD375C593}"/>
                </a:ext>
              </a:extLst>
            </p:cNvPr>
            <p:cNvSpPr/>
            <p:nvPr/>
          </p:nvSpPr>
          <p:spPr>
            <a:xfrm>
              <a:off x="6104728" y="32049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="" xmlns:a16="http://schemas.microsoft.com/office/drawing/2014/main" id="{A29A77F4-00F4-E509-7F41-112A48A7E11A}"/>
                </a:ext>
              </a:extLst>
            </p:cNvPr>
            <p:cNvSpPr/>
            <p:nvPr/>
          </p:nvSpPr>
          <p:spPr>
            <a:xfrm>
              <a:off x="6077985" y="3190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="" xmlns:a16="http://schemas.microsoft.com/office/drawing/2014/main" id="{3E3D8CBE-90D2-75CC-1055-BF91A65E2667}"/>
                </a:ext>
              </a:extLst>
            </p:cNvPr>
            <p:cNvSpPr/>
            <p:nvPr/>
          </p:nvSpPr>
          <p:spPr>
            <a:xfrm>
              <a:off x="6046042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="" xmlns:a16="http://schemas.microsoft.com/office/drawing/2014/main" id="{3351B3A8-0903-5A9F-5123-50FD6A337C3D}"/>
                </a:ext>
              </a:extLst>
            </p:cNvPr>
            <p:cNvSpPr/>
            <p:nvPr/>
          </p:nvSpPr>
          <p:spPr>
            <a:xfrm>
              <a:off x="6017814" y="315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="" xmlns:a16="http://schemas.microsoft.com/office/drawing/2014/main" id="{CA452968-BF7C-68BB-6EE7-6D68B7D3C89E}"/>
                </a:ext>
              </a:extLst>
            </p:cNvPr>
            <p:cNvSpPr/>
            <p:nvPr/>
          </p:nvSpPr>
          <p:spPr>
            <a:xfrm>
              <a:off x="5990328" y="3131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="" xmlns:a16="http://schemas.microsoft.com/office/drawing/2014/main" id="{0BC400E3-5B31-1465-9F1F-B5BD9C195095}"/>
                </a:ext>
              </a:extLst>
            </p:cNvPr>
            <p:cNvSpPr/>
            <p:nvPr/>
          </p:nvSpPr>
          <p:spPr>
            <a:xfrm>
              <a:off x="5963585" y="310835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="" xmlns:a16="http://schemas.microsoft.com/office/drawing/2014/main" id="{21AFFFBF-C1D2-9D10-F417-3031D22C9A40}"/>
                </a:ext>
              </a:extLst>
            </p:cNvPr>
            <p:cNvSpPr/>
            <p:nvPr/>
          </p:nvSpPr>
          <p:spPr>
            <a:xfrm>
              <a:off x="5937585" y="3082356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="" xmlns:a16="http://schemas.microsoft.com/office/drawing/2014/main" id="{EF6581C2-52DC-70E4-8E9F-F20A96C371E1}"/>
                </a:ext>
              </a:extLst>
            </p:cNvPr>
            <p:cNvSpPr/>
            <p:nvPr/>
          </p:nvSpPr>
          <p:spPr>
            <a:xfrm>
              <a:off x="5912741" y="306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="" xmlns:a16="http://schemas.microsoft.com/office/drawing/2014/main" id="{6FB9D7D8-C35A-D2AC-5D2D-DA2C5DAD7C68}"/>
                </a:ext>
              </a:extLst>
            </p:cNvPr>
            <p:cNvSpPr/>
            <p:nvPr/>
          </p:nvSpPr>
          <p:spPr>
            <a:xfrm>
              <a:off x="5888969" y="3034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="" xmlns:a16="http://schemas.microsoft.com/office/drawing/2014/main" id="{080153C7-06C3-A637-342F-B8A7EF296A75}"/>
                </a:ext>
              </a:extLst>
            </p:cNvPr>
            <p:cNvSpPr/>
            <p:nvPr/>
          </p:nvSpPr>
          <p:spPr>
            <a:xfrm>
              <a:off x="5864785" y="3006585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="" xmlns:a16="http://schemas.microsoft.com/office/drawing/2014/main" id="{10368819-A702-772D-5A0E-8D60B119E662}"/>
                </a:ext>
              </a:extLst>
            </p:cNvPr>
            <p:cNvSpPr/>
            <p:nvPr/>
          </p:nvSpPr>
          <p:spPr>
            <a:xfrm>
              <a:off x="5844068" y="2983556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="" xmlns:a16="http://schemas.microsoft.com/office/drawing/2014/main" id="{90B69B3B-715C-DF4E-1047-4CA3CF4A546D}"/>
                </a:ext>
              </a:extLst>
            </p:cNvPr>
            <p:cNvSpPr/>
            <p:nvPr/>
          </p:nvSpPr>
          <p:spPr>
            <a:xfrm>
              <a:off x="5824011" y="2955328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="" xmlns:a16="http://schemas.microsoft.com/office/drawing/2014/main" id="{F01B4779-A668-FC3A-1B9F-3776168D3AC8}"/>
                </a:ext>
              </a:extLst>
            </p:cNvPr>
            <p:cNvSpPr/>
            <p:nvPr/>
          </p:nvSpPr>
          <p:spPr>
            <a:xfrm>
              <a:off x="5803128" y="2921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="" xmlns:a16="http://schemas.microsoft.com/office/drawing/2014/main" id="{91645749-45D0-2EEF-780B-3F06E0ACFAF7}"/>
                </a:ext>
              </a:extLst>
            </p:cNvPr>
            <p:cNvSpPr/>
            <p:nvPr/>
          </p:nvSpPr>
          <p:spPr>
            <a:xfrm>
              <a:off x="5786455" y="2896642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="" xmlns:a16="http://schemas.microsoft.com/office/drawing/2014/main" id="{4D6D5E07-C81F-5203-3FF2-B0E57027132A}"/>
                </a:ext>
              </a:extLst>
            </p:cNvPr>
            <p:cNvSpPr/>
            <p:nvPr/>
          </p:nvSpPr>
          <p:spPr>
            <a:xfrm>
              <a:off x="5768957" y="28632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="" xmlns:a16="http://schemas.microsoft.com/office/drawing/2014/main" id="{68F58413-FEA2-35F7-E5E3-79ED7696764C}"/>
                </a:ext>
              </a:extLst>
            </p:cNvPr>
            <p:cNvSpPr/>
            <p:nvPr/>
          </p:nvSpPr>
          <p:spPr>
            <a:xfrm>
              <a:off x="5752614" y="2832013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="" xmlns:a16="http://schemas.microsoft.com/office/drawing/2014/main" id="{2DA34C2F-E8C3-5C83-DAEE-EB5D7B463255}"/>
                </a:ext>
              </a:extLst>
            </p:cNvPr>
            <p:cNvSpPr/>
            <p:nvPr/>
          </p:nvSpPr>
          <p:spPr>
            <a:xfrm>
              <a:off x="5739242" y="2801556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="" xmlns:a16="http://schemas.microsoft.com/office/drawing/2014/main" id="{0A116F6F-1FFF-6DD9-7C70-1931B25A15E2}"/>
                </a:ext>
              </a:extLst>
            </p:cNvPr>
            <p:cNvSpPr/>
            <p:nvPr/>
          </p:nvSpPr>
          <p:spPr>
            <a:xfrm>
              <a:off x="5725128" y="2768128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="" xmlns:a16="http://schemas.microsoft.com/office/drawing/2014/main" id="{895CF6C3-E769-A962-D6EB-383B488A892D}"/>
                </a:ext>
              </a:extLst>
            </p:cNvPr>
            <p:cNvSpPr/>
            <p:nvPr/>
          </p:nvSpPr>
          <p:spPr>
            <a:xfrm>
              <a:off x="5714973" y="2733956"/>
              <a:ext cx="497" cy="7428"/>
            </a:xfrm>
            <a:custGeom>
              <a:avLst/>
              <a:gdLst>
                <a:gd name="connsiteX0" fmla="*/ 498 w 497"/>
                <a:gd name="connsiteY0" fmla="*/ 7429 h 7428"/>
                <a:gd name="connsiteX1" fmla="*/ 498 w 497"/>
                <a:gd name="connsiteY1" fmla="*/ 3714 h 7428"/>
                <a:gd name="connsiteX2" fmla="*/ 498 w 497"/>
                <a:gd name="connsiteY2" fmla="*/ 0 h 7428"/>
                <a:gd name="connsiteX3" fmla="*/ 498 w 497"/>
                <a:gd name="connsiteY3" fmla="*/ 3714 h 7428"/>
                <a:gd name="connsiteX4" fmla="*/ 498 w 497"/>
                <a:gd name="connsiteY4" fmla="*/ 7428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" h="7428">
                  <a:moveTo>
                    <a:pt x="498" y="7429"/>
                  </a:moveTo>
                  <a:cubicBezTo>
                    <a:pt x="498" y="7429"/>
                    <a:pt x="498" y="7429"/>
                    <a:pt x="498" y="3714"/>
                  </a:cubicBezTo>
                  <a:lnTo>
                    <a:pt x="498" y="0"/>
                  </a:lnTo>
                  <a:lnTo>
                    <a:pt x="498" y="3714"/>
                  </a:lnTo>
                  <a:cubicBezTo>
                    <a:pt x="-166" y="4863"/>
                    <a:pt x="-166" y="6279"/>
                    <a:pt x="498" y="742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="" xmlns:a16="http://schemas.microsoft.com/office/drawing/2014/main" id="{AAF9E08D-9E2B-2683-F7F8-8F9BF38DD547}"/>
                </a:ext>
              </a:extLst>
            </p:cNvPr>
            <p:cNvSpPr/>
            <p:nvPr/>
          </p:nvSpPr>
          <p:spPr>
            <a:xfrm>
              <a:off x="5699660" y="2696813"/>
              <a:ext cx="12885" cy="13448"/>
            </a:xfrm>
            <a:custGeom>
              <a:avLst/>
              <a:gdLst>
                <a:gd name="connsiteX0" fmla="*/ 6896 w 12885"/>
                <a:gd name="connsiteY0" fmla="*/ 13371 h 13448"/>
                <a:gd name="connsiteX1" fmla="*/ 12839 w 12885"/>
                <a:gd name="connsiteY1" fmla="*/ 7429 h 13448"/>
                <a:gd name="connsiteX2" fmla="*/ 6978 w 12885"/>
                <a:gd name="connsiteY2" fmla="*/ 9 h 13448"/>
                <a:gd name="connsiteX3" fmla="*/ 6896 w 12885"/>
                <a:gd name="connsiteY3" fmla="*/ 0 h 13448"/>
                <a:gd name="connsiteX4" fmla="*/ 211 w 12885"/>
                <a:gd name="connsiteY4" fmla="*/ 5943 h 13448"/>
                <a:gd name="connsiteX5" fmla="*/ 4382 w 12885"/>
                <a:gd name="connsiteY5" fmla="*/ 13239 h 13448"/>
                <a:gd name="connsiteX6" fmla="*/ 6896 w 12885"/>
                <a:gd name="connsiteY6" fmla="*/ 13372 h 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85" h="13448">
                  <a:moveTo>
                    <a:pt x="6896" y="13371"/>
                  </a:moveTo>
                  <a:cubicBezTo>
                    <a:pt x="10178" y="13371"/>
                    <a:pt x="12839" y="10711"/>
                    <a:pt x="12839" y="7429"/>
                  </a:cubicBezTo>
                  <a:cubicBezTo>
                    <a:pt x="13270" y="3761"/>
                    <a:pt x="10646" y="440"/>
                    <a:pt x="6978" y="9"/>
                  </a:cubicBezTo>
                  <a:cubicBezTo>
                    <a:pt x="6951" y="6"/>
                    <a:pt x="6924" y="3"/>
                    <a:pt x="6896" y="0"/>
                  </a:cubicBezTo>
                  <a:cubicBezTo>
                    <a:pt x="3476" y="-21"/>
                    <a:pt x="591" y="2543"/>
                    <a:pt x="211" y="5943"/>
                  </a:cubicBezTo>
                  <a:cubicBezTo>
                    <a:pt x="-652" y="9110"/>
                    <a:pt x="1215" y="12376"/>
                    <a:pt x="4382" y="13239"/>
                  </a:cubicBezTo>
                  <a:cubicBezTo>
                    <a:pt x="5201" y="13462"/>
                    <a:pt x="6058" y="13508"/>
                    <a:pt x="6896" y="133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="" xmlns:a16="http://schemas.microsoft.com/office/drawing/2014/main" id="{96C7E17E-5EBB-DA8A-E261-11CEB3EE29CE}"/>
                </a:ext>
              </a:extLst>
            </p:cNvPr>
            <p:cNvSpPr/>
            <p:nvPr/>
          </p:nvSpPr>
          <p:spPr>
            <a:xfrm>
              <a:off x="5695414" y="26693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="" xmlns:a16="http://schemas.microsoft.com/office/drawing/2014/main" id="{6A8D0F03-DED9-8258-362A-4C6E83A2340A}"/>
                </a:ext>
              </a:extLst>
            </p:cNvPr>
            <p:cNvSpPr/>
            <p:nvPr/>
          </p:nvSpPr>
          <p:spPr>
            <a:xfrm>
              <a:off x="5683528" y="2639613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="" xmlns:a16="http://schemas.microsoft.com/office/drawing/2014/main" id="{5534C28C-F9B9-C993-6268-747E04AEDB73}"/>
                </a:ext>
              </a:extLst>
            </p:cNvPr>
            <p:cNvSpPr/>
            <p:nvPr/>
          </p:nvSpPr>
          <p:spPr>
            <a:xfrm>
              <a:off x="5681299" y="2604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="" xmlns:a16="http://schemas.microsoft.com/office/drawing/2014/main" id="{07FC30FB-EF82-2207-B1CB-64E2C6E11452}"/>
                </a:ext>
              </a:extLst>
            </p:cNvPr>
            <p:cNvSpPr/>
            <p:nvPr/>
          </p:nvSpPr>
          <p:spPr>
            <a:xfrm>
              <a:off x="5674614" y="25668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="" xmlns:a16="http://schemas.microsoft.com/office/drawing/2014/main" id="{AA9817F6-CF58-F850-5039-F1EDB790D8B5}"/>
                </a:ext>
              </a:extLst>
            </p:cNvPr>
            <p:cNvSpPr/>
            <p:nvPr/>
          </p:nvSpPr>
          <p:spPr>
            <a:xfrm>
              <a:off x="5668671" y="2536356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="" xmlns:a16="http://schemas.microsoft.com/office/drawing/2014/main" id="{86755426-F7C9-F8A0-B0DF-15227DA6B073}"/>
                </a:ext>
              </a:extLst>
            </p:cNvPr>
            <p:cNvSpPr/>
            <p:nvPr/>
          </p:nvSpPr>
          <p:spPr>
            <a:xfrm>
              <a:off x="5670899" y="2502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="" xmlns:a16="http://schemas.microsoft.com/office/drawing/2014/main" id="{AA4125AC-72B7-3DB2-913E-74A95903647B}"/>
                </a:ext>
              </a:extLst>
            </p:cNvPr>
            <p:cNvSpPr/>
            <p:nvPr/>
          </p:nvSpPr>
          <p:spPr>
            <a:xfrm>
              <a:off x="5670157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="" xmlns:a16="http://schemas.microsoft.com/office/drawing/2014/main" id="{9EB881F3-343A-BDAC-0AB2-21E99CC5D3CB}"/>
                </a:ext>
              </a:extLst>
            </p:cNvPr>
            <p:cNvSpPr/>
            <p:nvPr/>
          </p:nvSpPr>
          <p:spPr>
            <a:xfrm>
              <a:off x="5670569" y="243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="" xmlns:a16="http://schemas.microsoft.com/office/drawing/2014/main" id="{EC0D5646-54C3-0A8F-8CF4-B7A506B2AB9D}"/>
                </a:ext>
              </a:extLst>
            </p:cNvPr>
            <p:cNvSpPr/>
            <p:nvPr/>
          </p:nvSpPr>
          <p:spPr>
            <a:xfrm>
              <a:off x="5667185" y="2390013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="" xmlns:a16="http://schemas.microsoft.com/office/drawing/2014/main" id="{32B73BE8-F9FD-1067-B74C-B88BACD2BF99}"/>
                </a:ext>
              </a:extLst>
            </p:cNvPr>
            <p:cNvSpPr/>
            <p:nvPr/>
          </p:nvSpPr>
          <p:spPr>
            <a:xfrm>
              <a:off x="5676842" y="2363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="" xmlns:a16="http://schemas.microsoft.com/office/drawing/2014/main" id="{25CD280A-3B54-83CC-CBBC-010C4EBB44EC}"/>
                </a:ext>
              </a:extLst>
            </p:cNvPr>
            <p:cNvSpPr/>
            <p:nvPr/>
          </p:nvSpPr>
          <p:spPr>
            <a:xfrm>
              <a:off x="5679071" y="2324642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="" xmlns:a16="http://schemas.microsoft.com/office/drawing/2014/main" id="{2D1E7E00-120F-D57C-6E9A-2F755E5F516D}"/>
                </a:ext>
              </a:extLst>
            </p:cNvPr>
            <p:cNvSpPr/>
            <p:nvPr/>
          </p:nvSpPr>
          <p:spPr>
            <a:xfrm>
              <a:off x="5681979" y="2286756"/>
              <a:ext cx="11949" cy="11948"/>
            </a:xfrm>
            <a:custGeom>
              <a:avLst/>
              <a:gdLst>
                <a:gd name="connsiteX0" fmla="*/ 6006 w 11949"/>
                <a:gd name="connsiteY0" fmla="*/ 11886 h 11948"/>
                <a:gd name="connsiteX1" fmla="*/ 11949 w 11949"/>
                <a:gd name="connsiteY1" fmla="*/ 5943 h 11948"/>
                <a:gd name="connsiteX2" fmla="*/ 6006 w 11949"/>
                <a:gd name="connsiteY2" fmla="*/ 0 h 11948"/>
                <a:gd name="connsiteX3" fmla="*/ 64 w 11949"/>
                <a:gd name="connsiteY3" fmla="*/ 5943 h 11948"/>
                <a:gd name="connsiteX4" fmla="*/ 4395 w 11949"/>
                <a:gd name="connsiteY4" fmla="*/ 11886 h 11948"/>
                <a:gd name="connsiteX5" fmla="*/ 6006 w 11949"/>
                <a:gd name="connsiteY5" fmla="*/ 11886 h 1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9" h="11948">
                  <a:moveTo>
                    <a:pt x="6006" y="11886"/>
                  </a:moveTo>
                  <a:cubicBezTo>
                    <a:pt x="9289" y="11886"/>
                    <a:pt x="11949" y="9225"/>
                    <a:pt x="11949" y="5943"/>
                  </a:cubicBezTo>
                  <a:cubicBezTo>
                    <a:pt x="11617" y="2809"/>
                    <a:pt x="9140" y="333"/>
                    <a:pt x="6006" y="0"/>
                  </a:cubicBezTo>
                  <a:cubicBezTo>
                    <a:pt x="2724" y="0"/>
                    <a:pt x="64" y="2661"/>
                    <a:pt x="64" y="5943"/>
                  </a:cubicBezTo>
                  <a:cubicBezTo>
                    <a:pt x="-381" y="8780"/>
                    <a:pt x="1558" y="11441"/>
                    <a:pt x="4395" y="11886"/>
                  </a:cubicBezTo>
                  <a:cubicBezTo>
                    <a:pt x="4929" y="11969"/>
                    <a:pt x="5473" y="11969"/>
                    <a:pt x="6006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="" xmlns:a16="http://schemas.microsoft.com/office/drawing/2014/main" id="{4D695BDF-C4FC-17BC-0C91-872FD359120D}"/>
                </a:ext>
              </a:extLst>
            </p:cNvPr>
            <p:cNvSpPr/>
            <p:nvPr/>
          </p:nvSpPr>
          <p:spPr>
            <a:xfrm>
              <a:off x="5688728" y="2252584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="" xmlns:a16="http://schemas.microsoft.com/office/drawing/2014/main" id="{33410218-8F70-4193-C7ED-902FAB7A294F}"/>
                </a:ext>
              </a:extLst>
            </p:cNvPr>
            <p:cNvSpPr/>
            <p:nvPr/>
          </p:nvSpPr>
          <p:spPr>
            <a:xfrm>
              <a:off x="5697642" y="22184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="" xmlns:a16="http://schemas.microsoft.com/office/drawing/2014/main" id="{E1923BB5-9D19-97D5-0CCB-66593BFA4F5F}"/>
                </a:ext>
              </a:extLst>
            </p:cNvPr>
            <p:cNvSpPr/>
            <p:nvPr/>
          </p:nvSpPr>
          <p:spPr>
            <a:xfrm>
              <a:off x="5709528" y="2186470"/>
              <a:ext cx="11885" cy="11885"/>
            </a:xfrm>
            <a:custGeom>
              <a:avLst/>
              <a:gdLst>
                <a:gd name="connsiteX0" fmla="*/ 11886 w 11885"/>
                <a:gd name="connsiteY0" fmla="*/ 5943 h 11885"/>
                <a:gd name="connsiteX1" fmla="*/ 5943 w 11885"/>
                <a:gd name="connsiteY1" fmla="*/ 11886 h 11885"/>
                <a:gd name="connsiteX2" fmla="*/ 0 w 11885"/>
                <a:gd name="connsiteY2" fmla="*/ 5943 h 11885"/>
                <a:gd name="connsiteX3" fmla="*/ 5943 w 11885"/>
                <a:gd name="connsiteY3" fmla="*/ 0 h 11885"/>
                <a:gd name="connsiteX4" fmla="*/ 11886 w 11885"/>
                <a:gd name="connsiteY4" fmla="*/ 5943 h 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5" h="11885">
                  <a:moveTo>
                    <a:pt x="11886" y="5943"/>
                  </a:moveTo>
                  <a:cubicBezTo>
                    <a:pt x="11886" y="9225"/>
                    <a:pt x="9225" y="11886"/>
                    <a:pt x="5943" y="11886"/>
                  </a:cubicBezTo>
                  <a:cubicBezTo>
                    <a:pt x="2661" y="11886"/>
                    <a:pt x="0" y="9225"/>
                    <a:pt x="0" y="5943"/>
                  </a:cubicBezTo>
                  <a:cubicBezTo>
                    <a:pt x="0" y="2661"/>
                    <a:pt x="2661" y="0"/>
                    <a:pt x="5943" y="0"/>
                  </a:cubicBezTo>
                  <a:cubicBezTo>
                    <a:pt x="9225" y="0"/>
                    <a:pt x="11886" y="2661"/>
                    <a:pt x="11886" y="5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="" xmlns:a16="http://schemas.microsoft.com/office/drawing/2014/main" id="{F2B86993-4F29-D10A-5910-A3A2FFD78D3A}"/>
                </a:ext>
              </a:extLst>
            </p:cNvPr>
            <p:cNvSpPr/>
            <p:nvPr/>
          </p:nvSpPr>
          <p:spPr>
            <a:xfrm>
              <a:off x="5719928" y="2153041"/>
              <a:ext cx="14114" cy="14114"/>
            </a:xfrm>
            <a:custGeom>
              <a:avLst/>
              <a:gdLst>
                <a:gd name="connsiteX0" fmla="*/ 6686 w 14114"/>
                <a:gd name="connsiteY0" fmla="*/ 14114 h 14114"/>
                <a:gd name="connsiteX1" fmla="*/ 14114 w 14114"/>
                <a:gd name="connsiteY1" fmla="*/ 7429 h 14114"/>
                <a:gd name="connsiteX2" fmla="*/ 6686 w 14114"/>
                <a:gd name="connsiteY2" fmla="*/ 0 h 14114"/>
                <a:gd name="connsiteX3" fmla="*/ 0 w 14114"/>
                <a:gd name="connsiteY3" fmla="*/ 7429 h 14114"/>
                <a:gd name="connsiteX4" fmla="*/ 6686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6686" y="14114"/>
                  </a:moveTo>
                  <a:cubicBezTo>
                    <a:pt x="10515" y="14134"/>
                    <a:pt x="13732" y="11239"/>
                    <a:pt x="14114" y="7429"/>
                  </a:cubicBezTo>
                  <a:cubicBezTo>
                    <a:pt x="13769" y="3478"/>
                    <a:pt x="10637" y="346"/>
                    <a:pt x="6686" y="0"/>
                  </a:cubicBezTo>
                  <a:cubicBezTo>
                    <a:pt x="2876" y="383"/>
                    <a:pt x="-19" y="3599"/>
                    <a:pt x="0" y="7429"/>
                  </a:cubicBezTo>
                  <a:cubicBezTo>
                    <a:pt x="0" y="11121"/>
                    <a:pt x="2993" y="14114"/>
                    <a:pt x="6686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="" xmlns:a16="http://schemas.microsoft.com/office/drawing/2014/main" id="{C90681BD-270C-6B2C-2A76-8EF05142A0F0}"/>
                </a:ext>
              </a:extLst>
            </p:cNvPr>
            <p:cNvSpPr/>
            <p:nvPr/>
          </p:nvSpPr>
          <p:spPr>
            <a:xfrm>
              <a:off x="5732557" y="2120356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="" xmlns:a16="http://schemas.microsoft.com/office/drawing/2014/main" id="{3532580D-7FD8-5D96-66A8-CA7BCFFFC8E7}"/>
                </a:ext>
              </a:extLst>
            </p:cNvPr>
            <p:cNvSpPr/>
            <p:nvPr/>
          </p:nvSpPr>
          <p:spPr>
            <a:xfrm>
              <a:off x="5746671" y="2087633"/>
              <a:ext cx="15600" cy="14894"/>
            </a:xfrm>
            <a:custGeom>
              <a:avLst/>
              <a:gdLst>
                <a:gd name="connsiteX0" fmla="*/ 7429 w 15600"/>
                <a:gd name="connsiteY0" fmla="*/ 14894 h 14894"/>
                <a:gd name="connsiteX1" fmla="*/ 15600 w 15600"/>
                <a:gd name="connsiteY1" fmla="*/ 7466 h 14894"/>
                <a:gd name="connsiteX2" fmla="*/ 8209 w 15600"/>
                <a:gd name="connsiteY2" fmla="*/ 0 h 14894"/>
                <a:gd name="connsiteX3" fmla="*/ 7429 w 15600"/>
                <a:gd name="connsiteY3" fmla="*/ 37 h 14894"/>
                <a:gd name="connsiteX4" fmla="*/ 0 w 15600"/>
                <a:gd name="connsiteY4" fmla="*/ 7466 h 14894"/>
                <a:gd name="connsiteX5" fmla="*/ 7429 w 15600"/>
                <a:gd name="connsiteY5" fmla="*/ 14894 h 1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4">
                  <a:moveTo>
                    <a:pt x="7429" y="14894"/>
                  </a:moveTo>
                  <a:cubicBezTo>
                    <a:pt x="11667" y="14912"/>
                    <a:pt x="15215" y="11686"/>
                    <a:pt x="15600" y="7466"/>
                  </a:cubicBezTo>
                  <a:cubicBezTo>
                    <a:pt x="15621" y="3363"/>
                    <a:pt x="12311" y="21"/>
                    <a:pt x="8209" y="0"/>
                  </a:cubicBezTo>
                  <a:cubicBezTo>
                    <a:pt x="7948" y="-1"/>
                    <a:pt x="7688" y="11"/>
                    <a:pt x="7429" y="37"/>
                  </a:cubicBezTo>
                  <a:cubicBezTo>
                    <a:pt x="3326" y="37"/>
                    <a:pt x="0" y="3363"/>
                    <a:pt x="0" y="7466"/>
                  </a:cubicBezTo>
                  <a:cubicBezTo>
                    <a:pt x="345" y="11417"/>
                    <a:pt x="3478" y="14549"/>
                    <a:pt x="7429" y="1489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="" xmlns:a16="http://schemas.microsoft.com/office/drawing/2014/main" id="{D89242E1-C823-35E2-C3E0-7176920B4726}"/>
                </a:ext>
              </a:extLst>
            </p:cNvPr>
            <p:cNvSpPr/>
            <p:nvPr/>
          </p:nvSpPr>
          <p:spPr>
            <a:xfrm>
              <a:off x="5765234" y="2057956"/>
              <a:ext cx="15634" cy="15491"/>
            </a:xfrm>
            <a:custGeom>
              <a:avLst/>
              <a:gdLst>
                <a:gd name="connsiteX0" fmla="*/ 5208 w 15634"/>
                <a:gd name="connsiteY0" fmla="*/ 14857 h 15491"/>
                <a:gd name="connsiteX1" fmla="*/ 15003 w 15634"/>
                <a:gd name="connsiteY1" fmla="*/ 11059 h 15491"/>
                <a:gd name="connsiteX2" fmla="*/ 15608 w 15634"/>
                <a:gd name="connsiteY2" fmla="*/ 7429 h 15491"/>
                <a:gd name="connsiteX3" fmla="*/ 8179 w 15634"/>
                <a:gd name="connsiteY3" fmla="*/ 0 h 15491"/>
                <a:gd name="connsiteX4" fmla="*/ 8 w 15634"/>
                <a:gd name="connsiteY4" fmla="*/ 7429 h 15491"/>
                <a:gd name="connsiteX5" fmla="*/ 5208 w 15634"/>
                <a:gd name="connsiteY5" fmla="*/ 14857 h 1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4" h="15491">
                  <a:moveTo>
                    <a:pt x="5208" y="14857"/>
                  </a:moveTo>
                  <a:cubicBezTo>
                    <a:pt x="8962" y="16513"/>
                    <a:pt x="13347" y="14813"/>
                    <a:pt x="15003" y="11059"/>
                  </a:cubicBezTo>
                  <a:cubicBezTo>
                    <a:pt x="15506" y="9919"/>
                    <a:pt x="15714" y="8670"/>
                    <a:pt x="15608" y="7429"/>
                  </a:cubicBezTo>
                  <a:cubicBezTo>
                    <a:pt x="15262" y="3478"/>
                    <a:pt x="12130" y="346"/>
                    <a:pt x="8179" y="0"/>
                  </a:cubicBezTo>
                  <a:cubicBezTo>
                    <a:pt x="3941" y="-17"/>
                    <a:pt x="393" y="3208"/>
                    <a:pt x="8" y="7429"/>
                  </a:cubicBezTo>
                  <a:cubicBezTo>
                    <a:pt x="-146" y="10798"/>
                    <a:pt x="1989" y="13849"/>
                    <a:pt x="5208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="" xmlns:a16="http://schemas.microsoft.com/office/drawing/2014/main" id="{34F1A896-8ACF-EC37-78B5-589ED77EE7D6}"/>
                </a:ext>
              </a:extLst>
            </p:cNvPr>
            <p:cNvSpPr/>
            <p:nvPr/>
          </p:nvSpPr>
          <p:spPr>
            <a:xfrm>
              <a:off x="5780842" y="2028241"/>
              <a:ext cx="14114" cy="14857"/>
            </a:xfrm>
            <a:custGeom>
              <a:avLst/>
              <a:gdLst>
                <a:gd name="connsiteX0" fmla="*/ 5943 w 14114"/>
                <a:gd name="connsiteY0" fmla="*/ 14857 h 14857"/>
                <a:gd name="connsiteX1" fmla="*/ 14114 w 14114"/>
                <a:gd name="connsiteY1" fmla="*/ 7429 h 14857"/>
                <a:gd name="connsiteX2" fmla="*/ 5943 w 14114"/>
                <a:gd name="connsiteY2" fmla="*/ 0 h 14857"/>
                <a:gd name="connsiteX3" fmla="*/ 0 w 14114"/>
                <a:gd name="connsiteY3" fmla="*/ 7429 h 14857"/>
                <a:gd name="connsiteX4" fmla="*/ 5943 w 14114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857">
                  <a:moveTo>
                    <a:pt x="5943" y="14857"/>
                  </a:moveTo>
                  <a:cubicBezTo>
                    <a:pt x="10181" y="14875"/>
                    <a:pt x="13729" y="11649"/>
                    <a:pt x="14114" y="7429"/>
                  </a:cubicBezTo>
                  <a:cubicBezTo>
                    <a:pt x="13729" y="3208"/>
                    <a:pt x="10181" y="-17"/>
                    <a:pt x="5943" y="0"/>
                  </a:cubicBezTo>
                  <a:cubicBezTo>
                    <a:pt x="2576" y="949"/>
                    <a:pt x="187" y="3936"/>
                    <a:pt x="0" y="7429"/>
                  </a:cubicBezTo>
                  <a:cubicBezTo>
                    <a:pt x="187" y="10922"/>
                    <a:pt x="2576" y="13908"/>
                    <a:pt x="5943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="" xmlns:a16="http://schemas.microsoft.com/office/drawing/2014/main" id="{D40C0F8C-DEAC-80FB-8A25-9FF28C1E1E8F}"/>
                </a:ext>
              </a:extLst>
            </p:cNvPr>
            <p:cNvSpPr/>
            <p:nvPr/>
          </p:nvSpPr>
          <p:spPr>
            <a:xfrm>
              <a:off x="5800157" y="2000756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0" y="5200"/>
                    <a:pt x="2229" y="9657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="" xmlns:a16="http://schemas.microsoft.com/office/drawing/2014/main" id="{5A773D77-E874-EE17-E073-FB638C0167ED}"/>
                </a:ext>
              </a:extLst>
            </p:cNvPr>
            <p:cNvSpPr/>
            <p:nvPr/>
          </p:nvSpPr>
          <p:spPr>
            <a:xfrm>
              <a:off x="5823928" y="19769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="" xmlns:a16="http://schemas.microsoft.com/office/drawing/2014/main" id="{CB6F0844-39EF-B5A2-C334-5AF05AEDC410}"/>
                </a:ext>
              </a:extLst>
            </p:cNvPr>
            <p:cNvSpPr/>
            <p:nvPr/>
          </p:nvSpPr>
          <p:spPr>
            <a:xfrm>
              <a:off x="5844728" y="1948756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="" xmlns:a16="http://schemas.microsoft.com/office/drawing/2014/main" id="{34CF6C3A-82F7-713E-827B-59D7E1C7652C}"/>
                </a:ext>
              </a:extLst>
            </p:cNvPr>
            <p:cNvSpPr/>
            <p:nvPr/>
          </p:nvSpPr>
          <p:spPr>
            <a:xfrm>
              <a:off x="5866271" y="19234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="" xmlns:a16="http://schemas.microsoft.com/office/drawing/2014/main" id="{80F5C707-1651-23A2-0AB3-6B8F4F24EF0D}"/>
                </a:ext>
              </a:extLst>
            </p:cNvPr>
            <p:cNvSpPr/>
            <p:nvPr/>
          </p:nvSpPr>
          <p:spPr>
            <a:xfrm>
              <a:off x="5883357" y="1898984"/>
              <a:ext cx="5942" cy="74285"/>
            </a:xfrm>
            <a:custGeom>
              <a:avLst/>
              <a:gdLst>
                <a:gd name="connsiteX0" fmla="*/ 5943 w 5942"/>
                <a:gd name="connsiteY0" fmla="*/ 0 h 74285"/>
                <a:gd name="connsiteX1" fmla="*/ 5943 w 5942"/>
                <a:gd name="connsiteY1" fmla="*/ 0 h 74285"/>
                <a:gd name="connsiteX2" fmla="*/ 0 w 5942"/>
                <a:gd name="connsiteY2" fmla="*/ 0 h 74285"/>
                <a:gd name="connsiteX3" fmla="*/ 5943 w 5942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42" h="74285">
                  <a:moveTo>
                    <a:pt x="5943" y="0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59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="" xmlns:a16="http://schemas.microsoft.com/office/drawing/2014/main" id="{86DBF052-D3BF-D943-A5C2-E72E9B11F1BC}"/>
                </a:ext>
              </a:extLst>
            </p:cNvPr>
            <p:cNvSpPr/>
            <p:nvPr/>
          </p:nvSpPr>
          <p:spPr>
            <a:xfrm>
              <a:off x="5913071" y="187298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="" xmlns:a16="http://schemas.microsoft.com/office/drawing/2014/main" id="{EE57DFD3-1470-1595-734B-C2B29D21A23F}"/>
                </a:ext>
              </a:extLst>
            </p:cNvPr>
            <p:cNvSpPr/>
            <p:nvPr/>
          </p:nvSpPr>
          <p:spPr>
            <a:xfrm>
              <a:off x="5935357" y="1844013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="" xmlns:a16="http://schemas.microsoft.com/office/drawing/2014/main" id="{5887BFBD-3197-46C4-AED2-02A1803006D9}"/>
                </a:ext>
              </a:extLst>
            </p:cNvPr>
            <p:cNvSpPr/>
            <p:nvPr/>
          </p:nvSpPr>
          <p:spPr>
            <a:xfrm>
              <a:off x="5961357" y="182098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="" xmlns:a16="http://schemas.microsoft.com/office/drawing/2014/main" id="{3B8E015E-BCFE-194E-BA1E-BC25C9BDBCEC}"/>
                </a:ext>
              </a:extLst>
            </p:cNvPr>
            <p:cNvSpPr/>
            <p:nvPr/>
          </p:nvSpPr>
          <p:spPr>
            <a:xfrm>
              <a:off x="5984756" y="1798453"/>
              <a:ext cx="7429" cy="6931"/>
            </a:xfrm>
            <a:custGeom>
              <a:avLst/>
              <a:gdLst>
                <a:gd name="connsiteX0" fmla="*/ 5572 w 7429"/>
                <a:gd name="connsiteY0" fmla="*/ 6932 h 6931"/>
                <a:gd name="connsiteX1" fmla="*/ 6932 w 7429"/>
                <a:gd name="connsiteY1" fmla="*/ 1858 h 6931"/>
                <a:gd name="connsiteX2" fmla="*/ 1858 w 7429"/>
                <a:gd name="connsiteY2" fmla="*/ 498 h 6931"/>
                <a:gd name="connsiteX3" fmla="*/ 498 w 7429"/>
                <a:gd name="connsiteY3" fmla="*/ 5572 h 6931"/>
                <a:gd name="connsiteX4" fmla="*/ 1858 w 7429"/>
                <a:gd name="connsiteY4" fmla="*/ 6932 h 6931"/>
                <a:gd name="connsiteX5" fmla="*/ 5572 w 7429"/>
                <a:gd name="connsiteY5" fmla="*/ 6932 h 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" h="6931">
                  <a:moveTo>
                    <a:pt x="5572" y="6932"/>
                  </a:moveTo>
                  <a:cubicBezTo>
                    <a:pt x="7349" y="5906"/>
                    <a:pt x="7957" y="3634"/>
                    <a:pt x="6932" y="1858"/>
                  </a:cubicBezTo>
                  <a:cubicBezTo>
                    <a:pt x="5906" y="81"/>
                    <a:pt x="3634" y="-527"/>
                    <a:pt x="1858" y="498"/>
                  </a:cubicBezTo>
                  <a:cubicBezTo>
                    <a:pt x="81" y="1524"/>
                    <a:pt x="-527" y="3796"/>
                    <a:pt x="498" y="5572"/>
                  </a:cubicBezTo>
                  <a:cubicBezTo>
                    <a:pt x="824" y="6137"/>
                    <a:pt x="1293" y="6606"/>
                    <a:pt x="1858" y="6932"/>
                  </a:cubicBezTo>
                  <a:lnTo>
                    <a:pt x="5572" y="6932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="" xmlns:a16="http://schemas.microsoft.com/office/drawing/2014/main" id="{5A07F5F0-5AA7-F835-07D9-FB51D49C9FC3}"/>
                </a:ext>
              </a:extLst>
            </p:cNvPr>
            <p:cNvSpPr/>
            <p:nvPr/>
          </p:nvSpPr>
          <p:spPr>
            <a:xfrm>
              <a:off x="6017814" y="178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="" xmlns:a16="http://schemas.microsoft.com/office/drawing/2014/main" id="{C016177D-FD42-44C2-DA27-6DB2E6FAB9C0}"/>
                </a:ext>
              </a:extLst>
            </p:cNvPr>
            <p:cNvSpPr/>
            <p:nvPr/>
          </p:nvSpPr>
          <p:spPr>
            <a:xfrm>
              <a:off x="6045712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="" xmlns:a16="http://schemas.microsoft.com/office/drawing/2014/main" id="{CA5015C9-4389-DCDF-973D-A90E649CAA4D}"/>
                </a:ext>
              </a:extLst>
            </p:cNvPr>
            <p:cNvSpPr/>
            <p:nvPr/>
          </p:nvSpPr>
          <p:spPr>
            <a:xfrm>
              <a:off x="6077985" y="17422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="" xmlns:a16="http://schemas.microsoft.com/office/drawing/2014/main" id="{C2107AC0-C6DC-70B9-01F3-05DFEA320519}"/>
                </a:ext>
              </a:extLst>
            </p:cNvPr>
            <p:cNvSpPr/>
            <p:nvPr/>
          </p:nvSpPr>
          <p:spPr>
            <a:xfrm>
              <a:off x="6104728" y="17236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="" xmlns:a16="http://schemas.microsoft.com/office/drawing/2014/main" id="{4FF6E9E2-1B22-5125-C6B6-D153B452B908}"/>
                </a:ext>
              </a:extLst>
            </p:cNvPr>
            <p:cNvSpPr/>
            <p:nvPr/>
          </p:nvSpPr>
          <p:spPr>
            <a:xfrm>
              <a:off x="6571243" y="16166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="" xmlns:a16="http://schemas.microsoft.com/office/drawing/2014/main" id="{4E277B83-50BF-CD5B-F01B-A4F67CA0A87B}"/>
                </a:ext>
              </a:extLst>
            </p:cNvPr>
            <p:cNvSpPr/>
            <p:nvPr/>
          </p:nvSpPr>
          <p:spPr>
            <a:xfrm>
              <a:off x="6606157" y="16196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="" xmlns:a16="http://schemas.microsoft.com/office/drawing/2014/main" id="{EA87216A-83D8-91EE-DEDB-06E54624D92F}"/>
                </a:ext>
              </a:extLst>
            </p:cNvPr>
            <p:cNvSpPr/>
            <p:nvPr/>
          </p:nvSpPr>
          <p:spPr>
            <a:xfrm>
              <a:off x="6640329" y="1624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="" xmlns:a16="http://schemas.microsoft.com/office/drawing/2014/main" id="{112B81C2-7FD4-6629-F76A-23EFA21A0FEA}"/>
                </a:ext>
              </a:extLst>
            </p:cNvPr>
            <p:cNvSpPr/>
            <p:nvPr/>
          </p:nvSpPr>
          <p:spPr>
            <a:xfrm>
              <a:off x="6672272" y="1628584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="" xmlns:a16="http://schemas.microsoft.com/office/drawing/2014/main" id="{5C1B76A2-280F-B8E1-2E8E-CE0409253F58}"/>
                </a:ext>
              </a:extLst>
            </p:cNvPr>
            <p:cNvSpPr/>
            <p:nvPr/>
          </p:nvSpPr>
          <p:spPr>
            <a:xfrm>
              <a:off x="6708341" y="16382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="" xmlns:a16="http://schemas.microsoft.com/office/drawing/2014/main" id="{9E4896C9-A16E-12C6-2271-20468C2B1767}"/>
                </a:ext>
              </a:extLst>
            </p:cNvPr>
            <p:cNvSpPr/>
            <p:nvPr/>
          </p:nvSpPr>
          <p:spPr>
            <a:xfrm>
              <a:off x="6742100" y="1645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="" xmlns:a16="http://schemas.microsoft.com/office/drawing/2014/main" id="{8237AD21-9D00-CB23-CE2B-EF7BEB429AAF}"/>
                </a:ext>
              </a:extLst>
            </p:cNvPr>
            <p:cNvSpPr/>
            <p:nvPr/>
          </p:nvSpPr>
          <p:spPr>
            <a:xfrm>
              <a:off x="6807472" y="1665727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="" xmlns:a16="http://schemas.microsoft.com/office/drawing/2014/main" id="{3333EE7E-7E5F-63AC-9B9D-6B83A03A646D}"/>
                </a:ext>
              </a:extLst>
            </p:cNvPr>
            <p:cNvSpPr/>
            <p:nvPr/>
          </p:nvSpPr>
          <p:spPr>
            <a:xfrm>
              <a:off x="6840570" y="167984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="" xmlns:a16="http://schemas.microsoft.com/office/drawing/2014/main" id="{24F0D368-206F-0CB0-CB5B-125DFD937C21}"/>
                </a:ext>
              </a:extLst>
            </p:cNvPr>
            <p:cNvSpPr/>
            <p:nvPr/>
          </p:nvSpPr>
          <p:spPr>
            <a:xfrm>
              <a:off x="6870615" y="1690241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="" xmlns:a16="http://schemas.microsoft.com/office/drawing/2014/main" id="{A689AA22-0EA1-96C6-F54B-D8B8B308C30A}"/>
                </a:ext>
              </a:extLst>
            </p:cNvPr>
            <p:cNvSpPr/>
            <p:nvPr/>
          </p:nvSpPr>
          <p:spPr>
            <a:xfrm>
              <a:off x="6901815" y="170509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="" xmlns:a16="http://schemas.microsoft.com/office/drawing/2014/main" id="{BC0DC6CB-9808-2BEB-7874-EA0FE0E35408}"/>
                </a:ext>
              </a:extLst>
            </p:cNvPr>
            <p:cNvSpPr/>
            <p:nvPr/>
          </p:nvSpPr>
          <p:spPr>
            <a:xfrm>
              <a:off x="6934500" y="172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="" xmlns:a16="http://schemas.microsoft.com/office/drawing/2014/main" id="{47DB74E0-F9F3-AB4A-C432-C8A41AE86C03}"/>
                </a:ext>
              </a:extLst>
            </p:cNvPr>
            <p:cNvSpPr/>
            <p:nvPr/>
          </p:nvSpPr>
          <p:spPr>
            <a:xfrm>
              <a:off x="6960500" y="1741498"/>
              <a:ext cx="3714" cy="3714"/>
            </a:xfrm>
            <a:custGeom>
              <a:avLst/>
              <a:gdLst>
                <a:gd name="connsiteX0" fmla="*/ 3714 w 3714"/>
                <a:gd name="connsiteY0" fmla="*/ 3714 h 3714"/>
                <a:gd name="connsiteX1" fmla="*/ 0 w 3714"/>
                <a:gd name="connsiteY1" fmla="*/ 0 h 3714"/>
                <a:gd name="connsiteX2" fmla="*/ 3714 w 3714"/>
                <a:gd name="connsiteY2" fmla="*/ 3714 h 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14" h="3714">
                  <a:moveTo>
                    <a:pt x="3714" y="3714"/>
                  </a:moveTo>
                  <a:lnTo>
                    <a:pt x="0" y="0"/>
                  </a:lnTo>
                  <a:lnTo>
                    <a:pt x="3714" y="3714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="" xmlns:a16="http://schemas.microsoft.com/office/drawing/2014/main" id="{47973708-9761-FECC-A163-73910534FABE}"/>
                </a:ext>
              </a:extLst>
            </p:cNvPr>
            <p:cNvSpPr/>
            <p:nvPr/>
          </p:nvSpPr>
          <p:spPr>
            <a:xfrm>
              <a:off x="6987986" y="1754127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943 h 11143"/>
                <a:gd name="connsiteX2" fmla="*/ 5200 w 11143"/>
                <a:gd name="connsiteY2" fmla="*/ 0 h 11143"/>
                <a:gd name="connsiteX3" fmla="*/ 0 w 11143"/>
                <a:gd name="connsiteY3" fmla="*/ 5943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213" y="11166"/>
                    <a:pt x="10767" y="8932"/>
                    <a:pt x="11143" y="5943"/>
                  </a:cubicBezTo>
                  <a:cubicBezTo>
                    <a:pt x="10810" y="2809"/>
                    <a:pt x="8334" y="333"/>
                    <a:pt x="5200" y="0"/>
                  </a:cubicBezTo>
                  <a:cubicBezTo>
                    <a:pt x="2211" y="377"/>
                    <a:pt x="-23" y="2930"/>
                    <a:pt x="0" y="5943"/>
                  </a:cubicBezTo>
                  <a:cubicBezTo>
                    <a:pt x="0" y="8815"/>
                    <a:pt x="2328" y="11143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="" xmlns:a16="http://schemas.microsoft.com/office/drawing/2014/main" id="{C265F04B-80D9-2BD4-BFC5-DDADBFEC9D92}"/>
                </a:ext>
              </a:extLst>
            </p:cNvPr>
            <p:cNvSpPr/>
            <p:nvPr/>
          </p:nvSpPr>
          <p:spPr>
            <a:xfrm>
              <a:off x="7013243" y="1771956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="" xmlns:a16="http://schemas.microsoft.com/office/drawing/2014/main" id="{FC99D7B7-9F56-09D1-82A3-291F4E3A02B6}"/>
                </a:ext>
              </a:extLst>
            </p:cNvPr>
            <p:cNvSpPr/>
            <p:nvPr/>
          </p:nvSpPr>
          <p:spPr>
            <a:xfrm>
              <a:off x="7036272" y="1788298"/>
              <a:ext cx="25257" cy="25257"/>
            </a:xfrm>
            <a:custGeom>
              <a:avLst/>
              <a:gdLst>
                <a:gd name="connsiteX0" fmla="*/ 25257 w 25257"/>
                <a:gd name="connsiteY0" fmla="*/ 12629 h 25257"/>
                <a:gd name="connsiteX1" fmla="*/ 12629 w 25257"/>
                <a:gd name="connsiteY1" fmla="*/ 25257 h 25257"/>
                <a:gd name="connsiteX2" fmla="*/ 0 w 25257"/>
                <a:gd name="connsiteY2" fmla="*/ 12629 h 25257"/>
                <a:gd name="connsiteX3" fmla="*/ 12629 w 25257"/>
                <a:gd name="connsiteY3" fmla="*/ 0 h 25257"/>
                <a:gd name="connsiteX4" fmla="*/ 25257 w 25257"/>
                <a:gd name="connsiteY4" fmla="*/ 12629 h 25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7" h="25257">
                  <a:moveTo>
                    <a:pt x="25257" y="12629"/>
                  </a:moveTo>
                  <a:cubicBezTo>
                    <a:pt x="25257" y="19603"/>
                    <a:pt x="19603" y="25257"/>
                    <a:pt x="12629" y="25257"/>
                  </a:cubicBezTo>
                  <a:cubicBezTo>
                    <a:pt x="5654" y="25257"/>
                    <a:pt x="0" y="19603"/>
                    <a:pt x="0" y="12629"/>
                  </a:cubicBezTo>
                  <a:cubicBezTo>
                    <a:pt x="0" y="5654"/>
                    <a:pt x="5654" y="0"/>
                    <a:pt x="12629" y="0"/>
                  </a:cubicBezTo>
                  <a:cubicBezTo>
                    <a:pt x="19603" y="0"/>
                    <a:pt x="25257" y="5654"/>
                    <a:pt x="25257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="" xmlns:a16="http://schemas.microsoft.com/office/drawing/2014/main" id="{BDB0563A-115A-5705-0BC6-5BBCB21F59A6}"/>
                </a:ext>
              </a:extLst>
            </p:cNvPr>
            <p:cNvSpPr/>
            <p:nvPr/>
          </p:nvSpPr>
          <p:spPr>
            <a:xfrm>
              <a:off x="7063015" y="1809841"/>
              <a:ext cx="26000" cy="26022"/>
            </a:xfrm>
            <a:custGeom>
              <a:avLst/>
              <a:gdLst>
                <a:gd name="connsiteX0" fmla="*/ 12629 w 26000"/>
                <a:gd name="connsiteY0" fmla="*/ 26000 h 26022"/>
                <a:gd name="connsiteX1" fmla="*/ 25978 w 26000"/>
                <a:gd name="connsiteY1" fmla="*/ 14136 h 26022"/>
                <a:gd name="connsiteX2" fmla="*/ 26000 w 26000"/>
                <a:gd name="connsiteY2" fmla="*/ 13371 h 26022"/>
                <a:gd name="connsiteX3" fmla="*/ 12629 w 26000"/>
                <a:gd name="connsiteY3" fmla="*/ 0 h 26022"/>
                <a:gd name="connsiteX4" fmla="*/ 0 w 26000"/>
                <a:gd name="connsiteY4" fmla="*/ 13371 h 26022"/>
                <a:gd name="connsiteX5" fmla="*/ 12629 w 26000"/>
                <a:gd name="connsiteY5" fmla="*/ 26000 h 2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00" h="26022">
                  <a:moveTo>
                    <a:pt x="12629" y="26000"/>
                  </a:moveTo>
                  <a:cubicBezTo>
                    <a:pt x="19591" y="26410"/>
                    <a:pt x="25568" y="21099"/>
                    <a:pt x="25978" y="14136"/>
                  </a:cubicBezTo>
                  <a:cubicBezTo>
                    <a:pt x="25993" y="13882"/>
                    <a:pt x="26000" y="13627"/>
                    <a:pt x="26000" y="13371"/>
                  </a:cubicBezTo>
                  <a:cubicBezTo>
                    <a:pt x="26000" y="5987"/>
                    <a:pt x="20013" y="0"/>
                    <a:pt x="12629" y="0"/>
                  </a:cubicBezTo>
                  <a:cubicBezTo>
                    <a:pt x="5535" y="395"/>
                    <a:pt x="-11" y="6267"/>
                    <a:pt x="0" y="13371"/>
                  </a:cubicBezTo>
                  <a:cubicBezTo>
                    <a:pt x="0" y="20346"/>
                    <a:pt x="5654" y="26000"/>
                    <a:pt x="12629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="" xmlns:a16="http://schemas.microsoft.com/office/drawing/2014/main" id="{8AB68557-B365-945F-F099-A2DAA608DFB3}"/>
                </a:ext>
              </a:extLst>
            </p:cNvPr>
            <p:cNvSpPr/>
            <p:nvPr/>
          </p:nvSpPr>
          <p:spPr>
            <a:xfrm>
              <a:off x="7089758" y="1834356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="" xmlns:a16="http://schemas.microsoft.com/office/drawing/2014/main" id="{B813082E-AE0B-6B82-1252-FFDE6BD0ACC6}"/>
                </a:ext>
              </a:extLst>
            </p:cNvPr>
            <p:cNvSpPr/>
            <p:nvPr/>
          </p:nvSpPr>
          <p:spPr>
            <a:xfrm>
              <a:off x="7113529" y="1858102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="" xmlns:a16="http://schemas.microsoft.com/office/drawing/2014/main" id="{0FA627ED-E9CF-A721-DB1A-8859001F282E}"/>
                </a:ext>
              </a:extLst>
            </p:cNvPr>
            <p:cNvSpPr/>
            <p:nvPr/>
          </p:nvSpPr>
          <p:spPr>
            <a:xfrm>
              <a:off x="7138043" y="1884127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="" xmlns:a16="http://schemas.microsoft.com/office/drawing/2014/main" id="{ECAF7E04-FCAE-C175-2960-D4FA078AFBEA}"/>
                </a:ext>
              </a:extLst>
            </p:cNvPr>
            <p:cNvSpPr/>
            <p:nvPr/>
          </p:nvSpPr>
          <p:spPr>
            <a:xfrm>
              <a:off x="7159586" y="1908641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="" xmlns:a16="http://schemas.microsoft.com/office/drawing/2014/main" id="{F47915D4-F264-A11A-9CA5-A06526C93FE6}"/>
                </a:ext>
              </a:extLst>
            </p:cNvPr>
            <p:cNvSpPr/>
            <p:nvPr/>
          </p:nvSpPr>
          <p:spPr>
            <a:xfrm>
              <a:off x="7178900" y="1936127"/>
              <a:ext cx="26742" cy="26000"/>
            </a:xfrm>
            <a:custGeom>
              <a:avLst/>
              <a:gdLst>
                <a:gd name="connsiteX0" fmla="*/ 13371 w 26742"/>
                <a:gd name="connsiteY0" fmla="*/ 26000 h 26000"/>
                <a:gd name="connsiteX1" fmla="*/ 26743 w 26742"/>
                <a:gd name="connsiteY1" fmla="*/ 13371 h 26000"/>
                <a:gd name="connsiteX2" fmla="*/ 13371 w 26742"/>
                <a:gd name="connsiteY2" fmla="*/ 0 h 26000"/>
                <a:gd name="connsiteX3" fmla="*/ 0 w 26742"/>
                <a:gd name="connsiteY3" fmla="*/ 13371 h 26000"/>
                <a:gd name="connsiteX4" fmla="*/ 13371 w 26742"/>
                <a:gd name="connsiteY4" fmla="*/ 26000 h 2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000">
                  <a:moveTo>
                    <a:pt x="13371" y="26000"/>
                  </a:moveTo>
                  <a:cubicBezTo>
                    <a:pt x="20476" y="26011"/>
                    <a:pt x="26348" y="20465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395" y="20465"/>
                    <a:pt x="6267" y="26011"/>
                    <a:pt x="13371" y="260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="" xmlns:a16="http://schemas.microsoft.com/office/drawing/2014/main" id="{C1C70AB1-AE76-C27B-7588-C8D9E79D3010}"/>
                </a:ext>
              </a:extLst>
            </p:cNvPr>
            <p:cNvSpPr/>
            <p:nvPr/>
          </p:nvSpPr>
          <p:spPr>
            <a:xfrm>
              <a:off x="7202672" y="1965075"/>
              <a:ext cx="24514" cy="24537"/>
            </a:xfrm>
            <a:custGeom>
              <a:avLst/>
              <a:gdLst>
                <a:gd name="connsiteX0" fmla="*/ 11886 w 24514"/>
                <a:gd name="connsiteY0" fmla="*/ 24538 h 24537"/>
                <a:gd name="connsiteX1" fmla="*/ 24514 w 24514"/>
                <a:gd name="connsiteY1" fmla="*/ 11909 h 24537"/>
                <a:gd name="connsiteX2" fmla="*/ 12652 w 24514"/>
                <a:gd name="connsiteY2" fmla="*/ 0 h 24537"/>
                <a:gd name="connsiteX3" fmla="*/ 11886 w 24514"/>
                <a:gd name="connsiteY3" fmla="*/ 23 h 24537"/>
                <a:gd name="connsiteX4" fmla="*/ 0 w 24514"/>
                <a:gd name="connsiteY4" fmla="*/ 11909 h 24537"/>
                <a:gd name="connsiteX5" fmla="*/ 11886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1886" y="24538"/>
                  </a:moveTo>
                  <a:cubicBezTo>
                    <a:pt x="18860" y="24538"/>
                    <a:pt x="24514" y="18884"/>
                    <a:pt x="24514" y="11909"/>
                  </a:cubicBezTo>
                  <a:cubicBezTo>
                    <a:pt x="24527" y="5345"/>
                    <a:pt x="19216" y="13"/>
                    <a:pt x="12652" y="0"/>
                  </a:cubicBezTo>
                  <a:cubicBezTo>
                    <a:pt x="12396" y="0"/>
                    <a:pt x="12141" y="7"/>
                    <a:pt x="11886" y="23"/>
                  </a:cubicBezTo>
                  <a:cubicBezTo>
                    <a:pt x="5321" y="23"/>
                    <a:pt x="0" y="5345"/>
                    <a:pt x="0" y="11909"/>
                  </a:cubicBezTo>
                  <a:cubicBezTo>
                    <a:pt x="-12" y="18603"/>
                    <a:pt x="5203" y="24144"/>
                    <a:pt x="11886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="" xmlns:a16="http://schemas.microsoft.com/office/drawing/2014/main" id="{231921DC-D951-DF20-9CB1-71AA9B4377D1}"/>
                </a:ext>
              </a:extLst>
            </p:cNvPr>
            <p:cNvSpPr/>
            <p:nvPr/>
          </p:nvSpPr>
          <p:spPr>
            <a:xfrm>
              <a:off x="7221986" y="1994070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="" xmlns:a16="http://schemas.microsoft.com/office/drawing/2014/main" id="{4170E6DC-97AF-6BED-D1A1-8A01A90C17AD}"/>
                </a:ext>
              </a:extLst>
            </p:cNvPr>
            <p:cNvSpPr/>
            <p:nvPr/>
          </p:nvSpPr>
          <p:spPr>
            <a:xfrm>
              <a:off x="7242784" y="2023784"/>
              <a:ext cx="23775" cy="23984"/>
            </a:xfrm>
            <a:custGeom>
              <a:avLst/>
              <a:gdLst>
                <a:gd name="connsiteX0" fmla="*/ 9659 w 23775"/>
                <a:gd name="connsiteY0" fmla="*/ 23771 h 23984"/>
                <a:gd name="connsiteX1" fmla="*/ 23564 w 23775"/>
                <a:gd name="connsiteY1" fmla="*/ 14327 h 23984"/>
                <a:gd name="connsiteX2" fmla="*/ 23773 w 23775"/>
                <a:gd name="connsiteY2" fmla="*/ 11886 h 23984"/>
                <a:gd name="connsiteX3" fmla="*/ 11888 w 23775"/>
                <a:gd name="connsiteY3" fmla="*/ 0 h 23984"/>
                <a:gd name="connsiteX4" fmla="*/ 2 w 23775"/>
                <a:gd name="connsiteY4" fmla="*/ 11886 h 23984"/>
                <a:gd name="connsiteX5" fmla="*/ 9659 w 23775"/>
                <a:gd name="connsiteY5" fmla="*/ 23771 h 2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75" h="23984">
                  <a:moveTo>
                    <a:pt x="9659" y="23771"/>
                  </a:moveTo>
                  <a:cubicBezTo>
                    <a:pt x="16107" y="25003"/>
                    <a:pt x="22332" y="20775"/>
                    <a:pt x="23564" y="14327"/>
                  </a:cubicBezTo>
                  <a:cubicBezTo>
                    <a:pt x="23718" y="13523"/>
                    <a:pt x="23788" y="12705"/>
                    <a:pt x="23773" y="11886"/>
                  </a:cubicBezTo>
                  <a:cubicBezTo>
                    <a:pt x="23773" y="5321"/>
                    <a:pt x="18452" y="0"/>
                    <a:pt x="11888" y="0"/>
                  </a:cubicBezTo>
                  <a:cubicBezTo>
                    <a:pt x="5323" y="0"/>
                    <a:pt x="2" y="5321"/>
                    <a:pt x="2" y="11886"/>
                  </a:cubicBezTo>
                  <a:cubicBezTo>
                    <a:pt x="-101" y="17670"/>
                    <a:pt x="3976" y="22688"/>
                    <a:pt x="9659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="" xmlns:a16="http://schemas.microsoft.com/office/drawing/2014/main" id="{62B4FA86-3594-8732-E262-87112E2CF479}"/>
                </a:ext>
              </a:extLst>
            </p:cNvPr>
            <p:cNvSpPr/>
            <p:nvPr/>
          </p:nvSpPr>
          <p:spPr>
            <a:xfrm>
              <a:off x="7253929" y="2053475"/>
              <a:ext cx="24514" cy="24537"/>
            </a:xfrm>
            <a:custGeom>
              <a:avLst/>
              <a:gdLst>
                <a:gd name="connsiteX0" fmla="*/ 12629 w 24514"/>
                <a:gd name="connsiteY0" fmla="*/ 24538 h 24537"/>
                <a:gd name="connsiteX1" fmla="*/ 24514 w 24514"/>
                <a:gd name="connsiteY1" fmla="*/ 11909 h 24537"/>
                <a:gd name="connsiteX2" fmla="*/ 12629 w 24514"/>
                <a:gd name="connsiteY2" fmla="*/ 24 h 24537"/>
                <a:gd name="connsiteX3" fmla="*/ 23 w 24514"/>
                <a:gd name="connsiteY3" fmla="*/ 11143 h 24537"/>
                <a:gd name="connsiteX4" fmla="*/ 0 w 24514"/>
                <a:gd name="connsiteY4" fmla="*/ 11909 h 24537"/>
                <a:gd name="connsiteX5" fmla="*/ 12629 w 24514"/>
                <a:gd name="connsiteY5" fmla="*/ 24538 h 2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4" h="24537">
                  <a:moveTo>
                    <a:pt x="12629" y="24538"/>
                  </a:moveTo>
                  <a:cubicBezTo>
                    <a:pt x="19312" y="24144"/>
                    <a:pt x="24526" y="18604"/>
                    <a:pt x="24514" y="11909"/>
                  </a:cubicBezTo>
                  <a:cubicBezTo>
                    <a:pt x="24514" y="5345"/>
                    <a:pt x="19193" y="24"/>
                    <a:pt x="12629" y="24"/>
                  </a:cubicBezTo>
                  <a:cubicBezTo>
                    <a:pt x="6077" y="-387"/>
                    <a:pt x="434" y="4592"/>
                    <a:pt x="23" y="11143"/>
                  </a:cubicBezTo>
                  <a:cubicBezTo>
                    <a:pt x="7" y="11398"/>
                    <a:pt x="0" y="11654"/>
                    <a:pt x="0" y="11909"/>
                  </a:cubicBezTo>
                  <a:cubicBezTo>
                    <a:pt x="0" y="18884"/>
                    <a:pt x="5654" y="24538"/>
                    <a:pt x="12629" y="24538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="" xmlns:a16="http://schemas.microsoft.com/office/drawing/2014/main" id="{20B53624-1AAC-673D-17D5-48A999EA72F7}"/>
                </a:ext>
              </a:extLst>
            </p:cNvPr>
            <p:cNvSpPr/>
            <p:nvPr/>
          </p:nvSpPr>
          <p:spPr>
            <a:xfrm>
              <a:off x="7273986" y="2085441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="" xmlns:a16="http://schemas.microsoft.com/office/drawing/2014/main" id="{E1667D2B-A6FD-E799-8141-B41E1D6E8A19}"/>
                </a:ext>
              </a:extLst>
            </p:cNvPr>
            <p:cNvSpPr/>
            <p:nvPr/>
          </p:nvSpPr>
          <p:spPr>
            <a:xfrm>
              <a:off x="7290329" y="2118870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829" y="3991"/>
                    <a:pt x="13838" y="0"/>
                    <a:pt x="8914" y="0"/>
                  </a:cubicBezTo>
                  <a:cubicBezTo>
                    <a:pt x="4146" y="355"/>
                    <a:pt x="355" y="4146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="" xmlns:a16="http://schemas.microsoft.com/office/drawing/2014/main" id="{5FBF0623-D84F-4770-6707-151AE0877FE0}"/>
                </a:ext>
              </a:extLst>
            </p:cNvPr>
            <p:cNvSpPr/>
            <p:nvPr/>
          </p:nvSpPr>
          <p:spPr>
            <a:xfrm>
              <a:off x="7304444" y="2152299"/>
              <a:ext cx="15637" cy="15600"/>
            </a:xfrm>
            <a:custGeom>
              <a:avLst/>
              <a:gdLst>
                <a:gd name="connsiteX0" fmla="*/ 8171 w 15637"/>
                <a:gd name="connsiteY0" fmla="*/ 15600 h 15600"/>
                <a:gd name="connsiteX1" fmla="*/ 15600 w 15637"/>
                <a:gd name="connsiteY1" fmla="*/ 8172 h 15600"/>
                <a:gd name="connsiteX2" fmla="*/ 8952 w 15637"/>
                <a:gd name="connsiteY2" fmla="*/ 37 h 15600"/>
                <a:gd name="connsiteX3" fmla="*/ 8171 w 15637"/>
                <a:gd name="connsiteY3" fmla="*/ 0 h 15600"/>
                <a:gd name="connsiteX4" fmla="*/ 0 w 15637"/>
                <a:gd name="connsiteY4" fmla="*/ 8172 h 15600"/>
                <a:gd name="connsiteX5" fmla="*/ 8171 w 15637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7" h="15600">
                  <a:moveTo>
                    <a:pt x="8171" y="15600"/>
                  </a:moveTo>
                  <a:cubicBezTo>
                    <a:pt x="12274" y="15600"/>
                    <a:pt x="15600" y="12274"/>
                    <a:pt x="15600" y="8172"/>
                  </a:cubicBezTo>
                  <a:cubicBezTo>
                    <a:pt x="16010" y="4089"/>
                    <a:pt x="13034" y="448"/>
                    <a:pt x="8952" y="37"/>
                  </a:cubicBezTo>
                  <a:cubicBezTo>
                    <a:pt x="8692" y="11"/>
                    <a:pt x="8432" y="-1"/>
                    <a:pt x="8171" y="0"/>
                  </a:cubicBezTo>
                  <a:cubicBezTo>
                    <a:pt x="3659" y="0"/>
                    <a:pt x="0" y="3659"/>
                    <a:pt x="0" y="8172"/>
                  </a:cubicBezTo>
                  <a:cubicBezTo>
                    <a:pt x="385" y="12392"/>
                    <a:pt x="3933" y="15618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="" xmlns:a16="http://schemas.microsoft.com/office/drawing/2014/main" id="{90991E82-59A1-9C6B-02BF-96E7F4EC5E24}"/>
                </a:ext>
              </a:extLst>
            </p:cNvPr>
            <p:cNvSpPr/>
            <p:nvPr/>
          </p:nvSpPr>
          <p:spPr>
            <a:xfrm>
              <a:off x="7316329" y="2184984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="" xmlns:a16="http://schemas.microsoft.com/office/drawing/2014/main" id="{E8040CD1-1F96-DA9F-70DB-AD6CE9E36F8A}"/>
                </a:ext>
              </a:extLst>
            </p:cNvPr>
            <p:cNvSpPr/>
            <p:nvPr/>
          </p:nvSpPr>
          <p:spPr>
            <a:xfrm>
              <a:off x="7326729" y="2217670"/>
              <a:ext cx="15600" cy="15637"/>
            </a:xfrm>
            <a:custGeom>
              <a:avLst/>
              <a:gdLst>
                <a:gd name="connsiteX0" fmla="*/ 8172 w 15600"/>
                <a:gd name="connsiteY0" fmla="*/ 15600 h 15637"/>
                <a:gd name="connsiteX1" fmla="*/ 15600 w 15600"/>
                <a:gd name="connsiteY1" fmla="*/ 8171 h 15637"/>
                <a:gd name="connsiteX2" fmla="*/ 8172 w 15600"/>
                <a:gd name="connsiteY2" fmla="*/ 0 h 15637"/>
                <a:gd name="connsiteX3" fmla="*/ 0 w 15600"/>
                <a:gd name="connsiteY3" fmla="*/ 8171 h 15637"/>
                <a:gd name="connsiteX4" fmla="*/ 7391 w 15600"/>
                <a:gd name="connsiteY4" fmla="*/ 15637 h 15637"/>
                <a:gd name="connsiteX5" fmla="*/ 8171 w 15600"/>
                <a:gd name="connsiteY5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5637">
                  <a:moveTo>
                    <a:pt x="8172" y="15600"/>
                  </a:moveTo>
                  <a:cubicBezTo>
                    <a:pt x="12274" y="15600"/>
                    <a:pt x="15600" y="12274"/>
                    <a:pt x="15600" y="8171"/>
                  </a:cubicBezTo>
                  <a:cubicBezTo>
                    <a:pt x="15618" y="3933"/>
                    <a:pt x="12392" y="385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="" xmlns:a16="http://schemas.microsoft.com/office/drawing/2014/main" id="{F320AA86-8AFB-A42F-ED99-DA3E14A3106D}"/>
                </a:ext>
              </a:extLst>
            </p:cNvPr>
            <p:cNvSpPr/>
            <p:nvPr/>
          </p:nvSpPr>
          <p:spPr>
            <a:xfrm>
              <a:off x="7331929" y="2251099"/>
              <a:ext cx="17828" cy="17085"/>
            </a:xfrm>
            <a:custGeom>
              <a:avLst/>
              <a:gdLst>
                <a:gd name="connsiteX0" fmla="*/ 8914 w 17828"/>
                <a:gd name="connsiteY0" fmla="*/ 17086 h 17085"/>
                <a:gd name="connsiteX1" fmla="*/ 17829 w 17828"/>
                <a:gd name="connsiteY1" fmla="*/ 8171 h 17085"/>
                <a:gd name="connsiteX2" fmla="*/ 8914 w 17828"/>
                <a:gd name="connsiteY2" fmla="*/ 0 h 17085"/>
                <a:gd name="connsiteX3" fmla="*/ 0 w 17828"/>
                <a:gd name="connsiteY3" fmla="*/ 8914 h 17085"/>
                <a:gd name="connsiteX4" fmla="*/ 8914 w 17828"/>
                <a:gd name="connsiteY4" fmla="*/ 17086 h 1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085">
                  <a:moveTo>
                    <a:pt x="8914" y="17086"/>
                  </a:moveTo>
                  <a:cubicBezTo>
                    <a:pt x="13683" y="16731"/>
                    <a:pt x="17474" y="12940"/>
                    <a:pt x="17829" y="8171"/>
                  </a:cubicBezTo>
                  <a:cubicBezTo>
                    <a:pt x="17441" y="3540"/>
                    <a:pt x="13562" y="-16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387" y="13545"/>
                    <a:pt x="4267" y="17102"/>
                    <a:pt x="8914" y="170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="" xmlns:a16="http://schemas.microsoft.com/office/drawing/2014/main" id="{47A79BAA-2F1A-784D-42B8-AA29C6DB65F6}"/>
                </a:ext>
              </a:extLst>
            </p:cNvPr>
            <p:cNvSpPr/>
            <p:nvPr/>
          </p:nvSpPr>
          <p:spPr>
            <a:xfrm>
              <a:off x="7342329" y="22837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="" xmlns:a16="http://schemas.microsoft.com/office/drawing/2014/main" id="{583D4D18-147D-A299-C71B-69595315E179}"/>
                </a:ext>
              </a:extLst>
            </p:cNvPr>
            <p:cNvSpPr/>
            <p:nvPr/>
          </p:nvSpPr>
          <p:spPr>
            <a:xfrm>
              <a:off x="7349015" y="2317956"/>
              <a:ext cx="17828" cy="17828"/>
            </a:xfrm>
            <a:custGeom>
              <a:avLst/>
              <a:gdLst>
                <a:gd name="connsiteX0" fmla="*/ 8914 w 17828"/>
                <a:gd name="connsiteY0" fmla="*/ 17829 h 17828"/>
                <a:gd name="connsiteX1" fmla="*/ 17829 w 17828"/>
                <a:gd name="connsiteY1" fmla="*/ 8914 h 17828"/>
                <a:gd name="connsiteX2" fmla="*/ 8914 w 17828"/>
                <a:gd name="connsiteY2" fmla="*/ 0 h 17828"/>
                <a:gd name="connsiteX3" fmla="*/ 0 w 17828"/>
                <a:gd name="connsiteY3" fmla="*/ 8914 h 17828"/>
                <a:gd name="connsiteX4" fmla="*/ 8914 w 17828"/>
                <a:gd name="connsiteY4" fmla="*/ 17829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8914" y="17829"/>
                  </a:moveTo>
                  <a:cubicBezTo>
                    <a:pt x="13838" y="17829"/>
                    <a:pt x="17829" y="13837"/>
                    <a:pt x="17829" y="8914"/>
                  </a:cubicBezTo>
                  <a:cubicBezTo>
                    <a:pt x="17474" y="4146"/>
                    <a:pt x="13683" y="355"/>
                    <a:pt x="8914" y="0"/>
                  </a:cubicBezTo>
                  <a:cubicBezTo>
                    <a:pt x="3991" y="0"/>
                    <a:pt x="0" y="3991"/>
                    <a:pt x="0" y="8914"/>
                  </a:cubicBezTo>
                  <a:cubicBezTo>
                    <a:pt x="0" y="13838"/>
                    <a:pt x="3991" y="17829"/>
                    <a:pt x="8914" y="178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="" xmlns:a16="http://schemas.microsoft.com/office/drawing/2014/main" id="{5C1B0568-C1CE-98FF-455F-6F3E46E97AAF}"/>
                </a:ext>
              </a:extLst>
            </p:cNvPr>
            <p:cNvSpPr/>
            <p:nvPr/>
          </p:nvSpPr>
          <p:spPr>
            <a:xfrm>
              <a:off x="7355701" y="2354356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="" xmlns:a16="http://schemas.microsoft.com/office/drawing/2014/main" id="{EBB4587F-5A0E-CB89-4590-8C99DB878A4C}"/>
                </a:ext>
              </a:extLst>
            </p:cNvPr>
            <p:cNvSpPr/>
            <p:nvPr/>
          </p:nvSpPr>
          <p:spPr>
            <a:xfrm>
              <a:off x="7363129" y="2392985"/>
              <a:ext cx="5942" cy="5942"/>
            </a:xfrm>
            <a:custGeom>
              <a:avLst/>
              <a:gdLst>
                <a:gd name="connsiteX0" fmla="*/ 5943 w 5942"/>
                <a:gd name="connsiteY0" fmla="*/ 2971 h 5942"/>
                <a:gd name="connsiteX1" fmla="*/ 2971 w 5942"/>
                <a:gd name="connsiteY1" fmla="*/ 5943 h 5942"/>
                <a:gd name="connsiteX2" fmla="*/ 0 w 5942"/>
                <a:gd name="connsiteY2" fmla="*/ 2971 h 5942"/>
                <a:gd name="connsiteX3" fmla="*/ 2971 w 5942"/>
                <a:gd name="connsiteY3" fmla="*/ 0 h 5942"/>
                <a:gd name="connsiteX4" fmla="*/ 5943 w 5942"/>
                <a:gd name="connsiteY4" fmla="*/ 2971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2" h="5942">
                  <a:moveTo>
                    <a:pt x="5943" y="2971"/>
                  </a:moveTo>
                  <a:cubicBezTo>
                    <a:pt x="5943" y="4613"/>
                    <a:pt x="4612" y="5943"/>
                    <a:pt x="2971" y="5943"/>
                  </a:cubicBezTo>
                  <a:cubicBezTo>
                    <a:pt x="1330" y="5943"/>
                    <a:pt x="0" y="4612"/>
                    <a:pt x="0" y="2971"/>
                  </a:cubicBezTo>
                  <a:cubicBezTo>
                    <a:pt x="0" y="1330"/>
                    <a:pt x="1330" y="0"/>
                    <a:pt x="2971" y="0"/>
                  </a:cubicBezTo>
                  <a:cubicBezTo>
                    <a:pt x="4612" y="0"/>
                    <a:pt x="5943" y="1330"/>
                    <a:pt x="5943" y="29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="" xmlns:a16="http://schemas.microsoft.com/office/drawing/2014/main" id="{8060BF9B-CDAB-8B77-9AC0-CA9C7992E9FA}"/>
                </a:ext>
              </a:extLst>
            </p:cNvPr>
            <p:cNvSpPr/>
            <p:nvPr/>
          </p:nvSpPr>
          <p:spPr>
            <a:xfrm>
              <a:off x="7363872" y="2433099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="" xmlns:a16="http://schemas.microsoft.com/office/drawing/2014/main" id="{BBEE5412-3E97-8C96-BEE9-D18D9CBAF1C0}"/>
                </a:ext>
              </a:extLst>
            </p:cNvPr>
            <p:cNvSpPr/>
            <p:nvPr/>
          </p:nvSpPr>
          <p:spPr>
            <a:xfrm>
              <a:off x="7407701" y="2462813"/>
              <a:ext cx="74285" cy="4457"/>
            </a:xfrm>
            <a:custGeom>
              <a:avLst/>
              <a:gdLst>
                <a:gd name="connsiteX0" fmla="*/ 0 w 74285"/>
                <a:gd name="connsiteY0" fmla="*/ 4457 h 4457"/>
                <a:gd name="connsiteX1" fmla="*/ 0 w 74285"/>
                <a:gd name="connsiteY1" fmla="*/ 0 h 4457"/>
                <a:gd name="connsiteX2" fmla="*/ 0 w 74285"/>
                <a:gd name="connsiteY2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4457">
                  <a:moveTo>
                    <a:pt x="0" y="4457"/>
                  </a:moveTo>
                  <a:lnTo>
                    <a:pt x="0" y="0"/>
                  </a:ln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="" xmlns:a16="http://schemas.microsoft.com/office/drawing/2014/main" id="{E1351ABA-C948-0817-FBE3-8C5FB28C7E80}"/>
                </a:ext>
              </a:extLst>
            </p:cNvPr>
            <p:cNvSpPr/>
            <p:nvPr/>
          </p:nvSpPr>
          <p:spPr>
            <a:xfrm>
              <a:off x="7402501" y="2502185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lnTo>
                    <a:pt x="4457" y="0"/>
                  </a:lnTo>
                  <a:lnTo>
                    <a:pt x="0" y="0"/>
                  </a:lnTo>
                  <a:lnTo>
                    <a:pt x="4457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="" xmlns:a16="http://schemas.microsoft.com/office/drawing/2014/main" id="{BF763299-C3E9-AFCF-CFFD-A30BAFAC5677}"/>
                </a:ext>
              </a:extLst>
            </p:cNvPr>
            <p:cNvSpPr/>
            <p:nvPr/>
          </p:nvSpPr>
          <p:spPr>
            <a:xfrm>
              <a:off x="7399529" y="2528874"/>
              <a:ext cx="11143" cy="11196"/>
            </a:xfrm>
            <a:custGeom>
              <a:avLst/>
              <a:gdLst>
                <a:gd name="connsiteX0" fmla="*/ 5200 w 11143"/>
                <a:gd name="connsiteY0" fmla="*/ 11196 h 11196"/>
                <a:gd name="connsiteX1" fmla="*/ 11143 w 11143"/>
                <a:gd name="connsiteY1" fmla="*/ 5253 h 11196"/>
                <a:gd name="connsiteX2" fmla="*/ 5997 w 11143"/>
                <a:gd name="connsiteY2" fmla="*/ 0 h 11196"/>
                <a:gd name="connsiteX3" fmla="*/ 5200 w 11143"/>
                <a:gd name="connsiteY3" fmla="*/ 53 h 11196"/>
                <a:gd name="connsiteX4" fmla="*/ 0 w 11143"/>
                <a:gd name="connsiteY4" fmla="*/ 5253 h 11196"/>
                <a:gd name="connsiteX5" fmla="*/ 5200 w 11143"/>
                <a:gd name="connsiteY5" fmla="*/ 11196 h 1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3" h="11196">
                  <a:moveTo>
                    <a:pt x="5200" y="11196"/>
                  </a:moveTo>
                  <a:cubicBezTo>
                    <a:pt x="8483" y="11196"/>
                    <a:pt x="11143" y="8536"/>
                    <a:pt x="11143" y="5253"/>
                  </a:cubicBezTo>
                  <a:cubicBezTo>
                    <a:pt x="11173" y="2382"/>
                    <a:pt x="8868" y="30"/>
                    <a:pt x="5997" y="0"/>
                  </a:cubicBezTo>
                  <a:cubicBezTo>
                    <a:pt x="5730" y="-2"/>
                    <a:pt x="5464" y="15"/>
                    <a:pt x="5200" y="53"/>
                  </a:cubicBezTo>
                  <a:cubicBezTo>
                    <a:pt x="2328" y="53"/>
                    <a:pt x="0" y="2382"/>
                    <a:pt x="0" y="5253"/>
                  </a:cubicBezTo>
                  <a:cubicBezTo>
                    <a:pt x="-23" y="8266"/>
                    <a:pt x="2211" y="10820"/>
                    <a:pt x="5200" y="111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="" xmlns:a16="http://schemas.microsoft.com/office/drawing/2014/main" id="{AAA05AEE-6517-99F5-797C-9A8AE45DE48D}"/>
                </a:ext>
              </a:extLst>
            </p:cNvPr>
            <p:cNvSpPr/>
            <p:nvPr/>
          </p:nvSpPr>
          <p:spPr>
            <a:xfrm>
              <a:off x="7401758" y="2570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="" xmlns:a16="http://schemas.microsoft.com/office/drawing/2014/main" id="{21AAC6B7-D07D-7454-1D33-3BB483FDC876}"/>
                </a:ext>
              </a:extLst>
            </p:cNvPr>
            <p:cNvSpPr/>
            <p:nvPr/>
          </p:nvSpPr>
          <p:spPr>
            <a:xfrm>
              <a:off x="7392100" y="2598013"/>
              <a:ext cx="9657" cy="9657"/>
            </a:xfrm>
            <a:custGeom>
              <a:avLst/>
              <a:gdLst>
                <a:gd name="connsiteX0" fmla="*/ 4457 w 9657"/>
                <a:gd name="connsiteY0" fmla="*/ 9657 h 9657"/>
                <a:gd name="connsiteX1" fmla="*/ 9657 w 9657"/>
                <a:gd name="connsiteY1" fmla="*/ 5200 h 9657"/>
                <a:gd name="connsiteX2" fmla="*/ 4457 w 9657"/>
                <a:gd name="connsiteY2" fmla="*/ 0 h 9657"/>
                <a:gd name="connsiteX3" fmla="*/ 0 w 9657"/>
                <a:gd name="connsiteY3" fmla="*/ 5200 h 9657"/>
                <a:gd name="connsiteX4" fmla="*/ 4457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4457" y="9657"/>
                  </a:moveTo>
                  <a:cubicBezTo>
                    <a:pt x="7062" y="9684"/>
                    <a:pt x="9285" y="7779"/>
                    <a:pt x="9657" y="5200"/>
                  </a:cubicBezTo>
                  <a:cubicBezTo>
                    <a:pt x="9657" y="2328"/>
                    <a:pt x="7329" y="0"/>
                    <a:pt x="4457" y="0"/>
                  </a:cubicBezTo>
                  <a:cubicBezTo>
                    <a:pt x="1879" y="372"/>
                    <a:pt x="-27" y="2595"/>
                    <a:pt x="0" y="5200"/>
                  </a:cubicBezTo>
                  <a:cubicBezTo>
                    <a:pt x="0" y="7662"/>
                    <a:pt x="1996" y="9657"/>
                    <a:pt x="4457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="" xmlns:a16="http://schemas.microsoft.com/office/drawing/2014/main" id="{2C2B872B-0D18-E885-F9EB-E21A17902C75}"/>
                </a:ext>
              </a:extLst>
            </p:cNvPr>
            <p:cNvSpPr/>
            <p:nvPr/>
          </p:nvSpPr>
          <p:spPr>
            <a:xfrm>
              <a:off x="7386900" y="2632928"/>
              <a:ext cx="8171" cy="8171"/>
            </a:xfrm>
            <a:custGeom>
              <a:avLst/>
              <a:gdLst>
                <a:gd name="connsiteX0" fmla="*/ 3715 w 8171"/>
                <a:gd name="connsiteY0" fmla="*/ 8171 h 8171"/>
                <a:gd name="connsiteX1" fmla="*/ 8172 w 8171"/>
                <a:gd name="connsiteY1" fmla="*/ 4457 h 8171"/>
                <a:gd name="connsiteX2" fmla="*/ 3715 w 8171"/>
                <a:gd name="connsiteY2" fmla="*/ 0 h 8171"/>
                <a:gd name="connsiteX3" fmla="*/ 0 w 8171"/>
                <a:gd name="connsiteY3" fmla="*/ 4457 h 8171"/>
                <a:gd name="connsiteX4" fmla="*/ 3715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3715" y="8171"/>
                  </a:moveTo>
                  <a:cubicBezTo>
                    <a:pt x="5913" y="8202"/>
                    <a:pt x="7806" y="6625"/>
                    <a:pt x="8172" y="4457"/>
                  </a:cubicBezTo>
                  <a:cubicBezTo>
                    <a:pt x="8172" y="1996"/>
                    <a:pt x="6176" y="0"/>
                    <a:pt x="3715" y="0"/>
                  </a:cubicBezTo>
                  <a:cubicBezTo>
                    <a:pt x="1547" y="366"/>
                    <a:pt x="-30" y="2259"/>
                    <a:pt x="0" y="4457"/>
                  </a:cubicBezTo>
                  <a:lnTo>
                    <a:pt x="3715" y="8171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="" xmlns:a16="http://schemas.microsoft.com/office/drawing/2014/main" id="{3850EF52-CA00-1EAF-42DF-45803AEB913F}"/>
                </a:ext>
              </a:extLst>
            </p:cNvPr>
            <p:cNvSpPr/>
            <p:nvPr/>
          </p:nvSpPr>
          <p:spPr>
            <a:xfrm>
              <a:off x="7380958" y="26685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="" xmlns:a16="http://schemas.microsoft.com/office/drawing/2014/main" id="{FAD9389E-3328-7F63-EC64-B2E4E21C6FE9}"/>
                </a:ext>
              </a:extLst>
            </p:cNvPr>
            <p:cNvSpPr/>
            <p:nvPr/>
          </p:nvSpPr>
          <p:spPr>
            <a:xfrm>
              <a:off x="7373529" y="27027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="" xmlns:a16="http://schemas.microsoft.com/office/drawing/2014/main" id="{D57B6F3D-992A-6C09-9D4D-E5D45C917D99}"/>
                </a:ext>
              </a:extLst>
            </p:cNvPr>
            <p:cNvSpPr/>
            <p:nvPr/>
          </p:nvSpPr>
          <p:spPr>
            <a:xfrm>
              <a:off x="7364285" y="2739156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="" xmlns:a16="http://schemas.microsoft.com/office/drawing/2014/main" id="{0F05A390-3CE7-9A7D-1B0D-D45BCBC3227F}"/>
                </a:ext>
              </a:extLst>
            </p:cNvPr>
            <p:cNvSpPr/>
            <p:nvPr/>
          </p:nvSpPr>
          <p:spPr>
            <a:xfrm>
              <a:off x="7352729" y="2770356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="" xmlns:a16="http://schemas.microsoft.com/office/drawing/2014/main" id="{72EC548B-17A6-2CEC-4FD4-709D1C20A6B5}"/>
                </a:ext>
              </a:extLst>
            </p:cNvPr>
            <p:cNvSpPr/>
            <p:nvPr/>
          </p:nvSpPr>
          <p:spPr>
            <a:xfrm>
              <a:off x="7326729" y="2834242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="" xmlns:a16="http://schemas.microsoft.com/office/drawing/2014/main" id="{58203745-BA63-EDCA-1601-587B2632096F}"/>
                </a:ext>
              </a:extLst>
            </p:cNvPr>
            <p:cNvSpPr/>
            <p:nvPr/>
          </p:nvSpPr>
          <p:spPr>
            <a:xfrm>
              <a:off x="7311872" y="28661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="" xmlns:a16="http://schemas.microsoft.com/office/drawing/2014/main" id="{75166F7A-8124-0D47-F3D1-EDEAF3136FF4}"/>
                </a:ext>
              </a:extLst>
            </p:cNvPr>
            <p:cNvSpPr/>
            <p:nvPr/>
          </p:nvSpPr>
          <p:spPr>
            <a:xfrm>
              <a:off x="7295529" y="2896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="" xmlns:a16="http://schemas.microsoft.com/office/drawing/2014/main" id="{7D671BA7-027C-73C9-D0A0-D15BB749F0FC}"/>
                </a:ext>
              </a:extLst>
            </p:cNvPr>
            <p:cNvSpPr/>
            <p:nvPr/>
          </p:nvSpPr>
          <p:spPr>
            <a:xfrm>
              <a:off x="6190157" y="3289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="" xmlns:a16="http://schemas.microsoft.com/office/drawing/2014/main" id="{FA522AA4-B8B5-0B3B-4969-069DD73DB98B}"/>
                </a:ext>
              </a:extLst>
            </p:cNvPr>
            <p:cNvSpPr/>
            <p:nvPr/>
          </p:nvSpPr>
          <p:spPr>
            <a:xfrm>
              <a:off x="6158214" y="32784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="" xmlns:a16="http://schemas.microsoft.com/office/drawing/2014/main" id="{66817E71-7E96-CD2A-9650-6E6F6F96B45C}"/>
                </a:ext>
              </a:extLst>
            </p:cNvPr>
            <p:cNvSpPr/>
            <p:nvPr/>
          </p:nvSpPr>
          <p:spPr>
            <a:xfrm>
              <a:off x="6126271" y="32636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="" xmlns:a16="http://schemas.microsoft.com/office/drawing/2014/main" id="{1FE46AB3-5302-CD0F-2114-B16FF396C7AE}"/>
                </a:ext>
              </a:extLst>
            </p:cNvPr>
            <p:cNvSpPr/>
            <p:nvPr/>
          </p:nvSpPr>
          <p:spPr>
            <a:xfrm>
              <a:off x="6093585" y="3242814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="" xmlns:a16="http://schemas.microsoft.com/office/drawing/2014/main" id="{E37BBF67-E775-9308-7AE4-32D4288630B4}"/>
                </a:ext>
              </a:extLst>
            </p:cNvPr>
            <p:cNvSpPr/>
            <p:nvPr/>
          </p:nvSpPr>
          <p:spPr>
            <a:xfrm>
              <a:off x="6063871" y="3225728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="" xmlns:a16="http://schemas.microsoft.com/office/drawing/2014/main" id="{040A507C-EE13-465F-80C3-1CF02806FF0D}"/>
                </a:ext>
              </a:extLst>
            </p:cNvPr>
            <p:cNvSpPr/>
            <p:nvPr/>
          </p:nvSpPr>
          <p:spPr>
            <a:xfrm>
              <a:off x="6034157" y="3207899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="" xmlns:a16="http://schemas.microsoft.com/office/drawing/2014/main" id="{CB5F6ECE-5120-CDAA-130A-04BB00A1131C}"/>
                </a:ext>
              </a:extLst>
            </p:cNvPr>
            <p:cNvSpPr/>
            <p:nvPr/>
          </p:nvSpPr>
          <p:spPr>
            <a:xfrm>
              <a:off x="6005763" y="31922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4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="" xmlns:a16="http://schemas.microsoft.com/office/drawing/2014/main" id="{E283CCE4-1CC3-25A0-E9C4-599DCF937181}"/>
                </a:ext>
              </a:extLst>
            </p:cNvPr>
            <p:cNvSpPr/>
            <p:nvPr/>
          </p:nvSpPr>
          <p:spPr>
            <a:xfrm>
              <a:off x="5979928" y="3172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="" xmlns:a16="http://schemas.microsoft.com/office/drawing/2014/main" id="{0DD0F383-3636-3792-D57A-AF8D7BA15813}"/>
                </a:ext>
              </a:extLst>
            </p:cNvPr>
            <p:cNvSpPr/>
            <p:nvPr/>
          </p:nvSpPr>
          <p:spPr>
            <a:xfrm>
              <a:off x="5952442" y="3146985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="" xmlns:a16="http://schemas.microsoft.com/office/drawing/2014/main" id="{04EB3222-0451-0149-374F-553A53ED2C3B}"/>
                </a:ext>
              </a:extLst>
            </p:cNvPr>
            <p:cNvSpPr/>
            <p:nvPr/>
          </p:nvSpPr>
          <p:spPr>
            <a:xfrm>
              <a:off x="5929414" y="31269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="" xmlns:a16="http://schemas.microsoft.com/office/drawing/2014/main" id="{A6461E53-0AC8-2751-E434-4C4D86E61152}"/>
                </a:ext>
              </a:extLst>
            </p:cNvPr>
            <p:cNvSpPr/>
            <p:nvPr/>
          </p:nvSpPr>
          <p:spPr>
            <a:xfrm>
              <a:off x="5901185" y="31031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="" xmlns:a16="http://schemas.microsoft.com/office/drawing/2014/main" id="{8B4B2329-4152-793C-D5B0-CB4EA23F6B03}"/>
                </a:ext>
              </a:extLst>
            </p:cNvPr>
            <p:cNvSpPr/>
            <p:nvPr/>
          </p:nvSpPr>
          <p:spPr>
            <a:xfrm>
              <a:off x="5876671" y="30771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="" xmlns:a16="http://schemas.microsoft.com/office/drawing/2014/main" id="{26ED6624-077D-1231-A2CC-69CA7E3E5563}"/>
                </a:ext>
              </a:extLst>
            </p:cNvPr>
            <p:cNvSpPr/>
            <p:nvPr/>
          </p:nvSpPr>
          <p:spPr>
            <a:xfrm>
              <a:off x="5855128" y="3052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="" xmlns:a16="http://schemas.microsoft.com/office/drawing/2014/main" id="{59584A5A-233F-3950-5B4F-789603D5C16E}"/>
                </a:ext>
              </a:extLst>
            </p:cNvPr>
            <p:cNvSpPr/>
            <p:nvPr/>
          </p:nvSpPr>
          <p:spPr>
            <a:xfrm>
              <a:off x="5829128" y="3023671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="" xmlns:a16="http://schemas.microsoft.com/office/drawing/2014/main" id="{D2E903A5-BD56-105B-600C-C11D973490D5}"/>
                </a:ext>
              </a:extLst>
            </p:cNvPr>
            <p:cNvSpPr/>
            <p:nvPr/>
          </p:nvSpPr>
          <p:spPr>
            <a:xfrm>
              <a:off x="5809153" y="2999899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cubicBezTo>
                    <a:pt x="660" y="0"/>
                    <a:pt x="660" y="0"/>
                    <a:pt x="660" y="0"/>
                  </a:cubicBez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="" xmlns:a16="http://schemas.microsoft.com/office/drawing/2014/main" id="{B7AA3BE7-7AF1-5733-DA8B-3D192910A585}"/>
                </a:ext>
              </a:extLst>
            </p:cNvPr>
            <p:cNvSpPr/>
            <p:nvPr/>
          </p:nvSpPr>
          <p:spPr>
            <a:xfrm>
              <a:off x="5789014" y="2972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="" xmlns:a16="http://schemas.microsoft.com/office/drawing/2014/main" id="{8693C6A1-1A66-15EF-0930-B299BA9CB45E}"/>
                </a:ext>
              </a:extLst>
            </p:cNvPr>
            <p:cNvSpPr/>
            <p:nvPr/>
          </p:nvSpPr>
          <p:spPr>
            <a:xfrm>
              <a:off x="5770442" y="2939728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="" xmlns:a16="http://schemas.microsoft.com/office/drawing/2014/main" id="{44ADFEC1-20DF-53C6-03A0-0AF7C26FBB24}"/>
                </a:ext>
              </a:extLst>
            </p:cNvPr>
            <p:cNvSpPr/>
            <p:nvPr/>
          </p:nvSpPr>
          <p:spPr>
            <a:xfrm>
              <a:off x="5751871" y="29114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="" xmlns:a16="http://schemas.microsoft.com/office/drawing/2014/main" id="{89329C76-14F7-BD7A-5793-14E39175D491}"/>
                </a:ext>
              </a:extLst>
            </p:cNvPr>
            <p:cNvSpPr/>
            <p:nvPr/>
          </p:nvSpPr>
          <p:spPr>
            <a:xfrm>
              <a:off x="5679814" y="27540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="" xmlns:a16="http://schemas.microsoft.com/office/drawing/2014/main" id="{87A681BE-6C42-263C-F472-3ABCF2454383}"/>
                </a:ext>
              </a:extLst>
            </p:cNvPr>
            <p:cNvSpPr/>
            <p:nvPr/>
          </p:nvSpPr>
          <p:spPr>
            <a:xfrm>
              <a:off x="5669414" y="27205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="" xmlns:a16="http://schemas.microsoft.com/office/drawing/2014/main" id="{65EF4019-70F9-85F8-C590-51F569CB2D7C}"/>
                </a:ext>
              </a:extLst>
            </p:cNvPr>
            <p:cNvSpPr/>
            <p:nvPr/>
          </p:nvSpPr>
          <p:spPr>
            <a:xfrm>
              <a:off x="5660499" y="26886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="" xmlns:a16="http://schemas.microsoft.com/office/drawing/2014/main" id="{E09CD0A4-FAE7-A65D-41D1-2D0EE0106FAF}"/>
                </a:ext>
              </a:extLst>
            </p:cNvPr>
            <p:cNvSpPr/>
            <p:nvPr/>
          </p:nvSpPr>
          <p:spPr>
            <a:xfrm>
              <a:off x="5409414" y="1359670"/>
              <a:ext cx="74285" cy="74285"/>
            </a:xfrm>
            <a:custGeom>
              <a:avLst/>
              <a:gdLst/>
              <a:ahLst/>
              <a:cxnLst/>
              <a:rect l="l" t="t" r="r" b="b"/>
              <a:pathLst>
                <a:path w="74285" h="74285"/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="" xmlns:a16="http://schemas.microsoft.com/office/drawing/2014/main" id="{60A641EE-1F0E-B194-C1E1-500D9D1F23DA}"/>
                </a:ext>
              </a:extLst>
            </p:cNvPr>
            <p:cNvSpPr/>
            <p:nvPr/>
          </p:nvSpPr>
          <p:spPr>
            <a:xfrm>
              <a:off x="5645642" y="26225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="" xmlns:a16="http://schemas.microsoft.com/office/drawing/2014/main" id="{28CBAB3A-0804-8EB6-095B-12E47AD6F9C2}"/>
                </a:ext>
              </a:extLst>
            </p:cNvPr>
            <p:cNvSpPr/>
            <p:nvPr/>
          </p:nvSpPr>
          <p:spPr>
            <a:xfrm>
              <a:off x="5639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="" xmlns:a16="http://schemas.microsoft.com/office/drawing/2014/main" id="{F7195CEF-FD20-CD67-BA26-B4F5628BB2F4}"/>
                </a:ext>
              </a:extLst>
            </p:cNvPr>
            <p:cNvSpPr/>
            <p:nvPr/>
          </p:nvSpPr>
          <p:spPr>
            <a:xfrm>
              <a:off x="5634334" y="2552699"/>
              <a:ext cx="1650" cy="74285"/>
            </a:xfrm>
            <a:custGeom>
              <a:avLst/>
              <a:gdLst>
                <a:gd name="connsiteX0" fmla="*/ 1651 w 1650"/>
                <a:gd name="connsiteY0" fmla="*/ 0 h 74285"/>
                <a:gd name="connsiteX1" fmla="*/ 1651 w 1650"/>
                <a:gd name="connsiteY1" fmla="*/ 0 h 74285"/>
                <a:gd name="connsiteX2" fmla="*/ 1651 w 1650"/>
                <a:gd name="connsiteY2" fmla="*/ 0 h 74285"/>
                <a:gd name="connsiteX3" fmla="*/ 1651 w 1650"/>
                <a:gd name="connsiteY3" fmla="*/ 0 h 74285"/>
                <a:gd name="connsiteX4" fmla="*/ 1651 w 165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" h="74285">
                  <a:moveTo>
                    <a:pt x="1651" y="0"/>
                  </a:moveTo>
                  <a:cubicBezTo>
                    <a:pt x="1651" y="0"/>
                    <a:pt x="1651" y="0"/>
                    <a:pt x="1651" y="0"/>
                  </a:cubicBezTo>
                  <a:lnTo>
                    <a:pt x="1651" y="0"/>
                  </a:lnTo>
                  <a:lnTo>
                    <a:pt x="1651" y="0"/>
                  </a:lnTo>
                  <a:cubicBezTo>
                    <a:pt x="1651" y="0"/>
                    <a:pt x="-2063" y="0"/>
                    <a:pt x="1651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="" xmlns:a16="http://schemas.microsoft.com/office/drawing/2014/main" id="{17A5DBED-A13E-F215-71ED-505EEF267CF2}"/>
                </a:ext>
              </a:extLst>
            </p:cNvPr>
            <p:cNvSpPr/>
            <p:nvPr/>
          </p:nvSpPr>
          <p:spPr>
            <a:xfrm>
              <a:off x="5632271" y="25192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="" xmlns:a16="http://schemas.microsoft.com/office/drawing/2014/main" id="{E2CF4341-7968-A53E-E41F-5C7711346B3C}"/>
                </a:ext>
              </a:extLst>
            </p:cNvPr>
            <p:cNvSpPr/>
            <p:nvPr/>
          </p:nvSpPr>
          <p:spPr>
            <a:xfrm>
              <a:off x="5630785" y="2481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="" xmlns:a16="http://schemas.microsoft.com/office/drawing/2014/main" id="{86F1720F-1AAA-7C8A-C443-0670A4E08FFE}"/>
                </a:ext>
              </a:extLst>
            </p:cNvPr>
            <p:cNvSpPr/>
            <p:nvPr/>
          </p:nvSpPr>
          <p:spPr>
            <a:xfrm>
              <a:off x="5660499" y="22429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="" xmlns:a16="http://schemas.microsoft.com/office/drawing/2014/main" id="{0AEDC234-4E85-9B28-7092-7579B2C2407C}"/>
                </a:ext>
              </a:extLst>
            </p:cNvPr>
            <p:cNvSpPr/>
            <p:nvPr/>
          </p:nvSpPr>
          <p:spPr>
            <a:xfrm>
              <a:off x="5669414" y="22087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="" xmlns:a16="http://schemas.microsoft.com/office/drawing/2014/main" id="{4BD40699-9565-EB1B-DD84-20913334B947}"/>
                </a:ext>
              </a:extLst>
            </p:cNvPr>
            <p:cNvSpPr/>
            <p:nvPr/>
          </p:nvSpPr>
          <p:spPr>
            <a:xfrm>
              <a:off x="5679814" y="21760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="" xmlns:a16="http://schemas.microsoft.com/office/drawing/2014/main" id="{C90E54F0-5EC1-DB0B-C1CE-673EEE3078E4}"/>
                </a:ext>
              </a:extLst>
            </p:cNvPr>
            <p:cNvSpPr/>
            <p:nvPr/>
          </p:nvSpPr>
          <p:spPr>
            <a:xfrm>
              <a:off x="5691699" y="2143384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="" xmlns:a16="http://schemas.microsoft.com/office/drawing/2014/main" id="{35BCE7E2-79F5-D896-0578-0D39EF951E5B}"/>
                </a:ext>
              </a:extLst>
            </p:cNvPr>
            <p:cNvSpPr/>
            <p:nvPr/>
          </p:nvSpPr>
          <p:spPr>
            <a:xfrm>
              <a:off x="5701357" y="21077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="" xmlns:a16="http://schemas.microsoft.com/office/drawing/2014/main" id="{39418B03-B2D8-9C66-4973-85B62AEB40FA}"/>
                </a:ext>
              </a:extLst>
            </p:cNvPr>
            <p:cNvSpPr/>
            <p:nvPr/>
          </p:nvSpPr>
          <p:spPr>
            <a:xfrm>
              <a:off x="5712452" y="2072771"/>
              <a:ext cx="14203" cy="14203"/>
            </a:xfrm>
            <a:custGeom>
              <a:avLst/>
              <a:gdLst>
                <a:gd name="connsiteX0" fmla="*/ 7476 w 14203"/>
                <a:gd name="connsiteY0" fmla="*/ 14156 h 14203"/>
                <a:gd name="connsiteX1" fmla="*/ 14203 w 14203"/>
                <a:gd name="connsiteY1" fmla="*/ 7512 h 14203"/>
                <a:gd name="connsiteX2" fmla="*/ 14162 w 14203"/>
                <a:gd name="connsiteY2" fmla="*/ 6728 h 14203"/>
                <a:gd name="connsiteX3" fmla="*/ 7476 w 14203"/>
                <a:gd name="connsiteY3" fmla="*/ 42 h 14203"/>
                <a:gd name="connsiteX4" fmla="*/ 89 w 14203"/>
                <a:gd name="connsiteY4" fmla="*/ 5943 h 14203"/>
                <a:gd name="connsiteX5" fmla="*/ 47 w 14203"/>
                <a:gd name="connsiteY5" fmla="*/ 6728 h 14203"/>
                <a:gd name="connsiteX6" fmla="*/ 5897 w 14203"/>
                <a:gd name="connsiteY6" fmla="*/ 14156 h 14203"/>
                <a:gd name="connsiteX7" fmla="*/ 7476 w 14203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3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5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60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="" xmlns:a16="http://schemas.microsoft.com/office/drawing/2014/main" id="{2FA5993D-FA3B-D3F7-2100-A98618A60E7D}"/>
                </a:ext>
              </a:extLst>
            </p:cNvPr>
            <p:cNvSpPr/>
            <p:nvPr/>
          </p:nvSpPr>
          <p:spPr>
            <a:xfrm>
              <a:off x="5728099" y="2041613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9 w 14857"/>
                <a:gd name="connsiteY1" fmla="*/ 14857 h 14857"/>
                <a:gd name="connsiteX2" fmla="*/ 0 w 14857"/>
                <a:gd name="connsiteY2" fmla="*/ 7429 h 14857"/>
                <a:gd name="connsiteX3" fmla="*/ 7429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9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9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="" xmlns:a16="http://schemas.microsoft.com/office/drawing/2014/main" id="{E1A7DD28-4722-2CD1-9EDD-169CC03B1A87}"/>
                </a:ext>
              </a:extLst>
            </p:cNvPr>
            <p:cNvSpPr/>
            <p:nvPr/>
          </p:nvSpPr>
          <p:spPr>
            <a:xfrm>
              <a:off x="5744442" y="20133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="" xmlns:a16="http://schemas.microsoft.com/office/drawing/2014/main" id="{3795AD49-4A22-63B5-33E6-D55442804B7F}"/>
                </a:ext>
              </a:extLst>
            </p:cNvPr>
            <p:cNvSpPr/>
            <p:nvPr/>
          </p:nvSpPr>
          <p:spPr>
            <a:xfrm>
              <a:off x="5765985" y="1985155"/>
              <a:ext cx="5054" cy="8171"/>
            </a:xfrm>
            <a:custGeom>
              <a:avLst/>
              <a:gdLst>
                <a:gd name="connsiteX0" fmla="*/ 4457 w 5054"/>
                <a:gd name="connsiteY0" fmla="*/ 8172 h 8171"/>
                <a:gd name="connsiteX1" fmla="*/ 4457 w 5054"/>
                <a:gd name="connsiteY1" fmla="*/ 3715 h 8171"/>
                <a:gd name="connsiteX2" fmla="*/ 4457 w 5054"/>
                <a:gd name="connsiteY2" fmla="*/ 0 h 8171"/>
                <a:gd name="connsiteX3" fmla="*/ 0 w 5054"/>
                <a:gd name="connsiteY3" fmla="*/ 3715 h 8171"/>
                <a:gd name="connsiteX4" fmla="*/ 4457 w 5054"/>
                <a:gd name="connsiteY4" fmla="*/ 8172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4" h="8171">
                  <a:moveTo>
                    <a:pt x="4457" y="8172"/>
                  </a:moveTo>
                  <a:cubicBezTo>
                    <a:pt x="5253" y="6793"/>
                    <a:pt x="5253" y="5094"/>
                    <a:pt x="4457" y="3715"/>
                  </a:cubicBezTo>
                  <a:lnTo>
                    <a:pt x="4457" y="0"/>
                  </a:lnTo>
                  <a:cubicBezTo>
                    <a:pt x="2259" y="-30"/>
                    <a:pt x="366" y="1547"/>
                    <a:pt x="0" y="3715"/>
                  </a:cubicBezTo>
                  <a:cubicBezTo>
                    <a:pt x="0" y="6176"/>
                    <a:pt x="1996" y="8172"/>
                    <a:pt x="4457" y="817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="" xmlns:a16="http://schemas.microsoft.com/office/drawing/2014/main" id="{FFA5D151-C77E-6031-2FBB-CD25FD559497}"/>
                </a:ext>
              </a:extLst>
            </p:cNvPr>
            <p:cNvSpPr/>
            <p:nvPr/>
          </p:nvSpPr>
          <p:spPr>
            <a:xfrm>
              <a:off x="5789014" y="1959898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="" xmlns:a16="http://schemas.microsoft.com/office/drawing/2014/main" id="{DACF529F-CD16-06E4-7458-ADADF732BF07}"/>
                </a:ext>
              </a:extLst>
            </p:cNvPr>
            <p:cNvSpPr/>
            <p:nvPr/>
          </p:nvSpPr>
          <p:spPr>
            <a:xfrm>
              <a:off x="5855128" y="1879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="" xmlns:a16="http://schemas.microsoft.com/office/drawing/2014/main" id="{6092558F-67C4-54A2-D15C-D26F9C691A11}"/>
                </a:ext>
              </a:extLst>
            </p:cNvPr>
            <p:cNvSpPr/>
            <p:nvPr/>
          </p:nvSpPr>
          <p:spPr>
            <a:xfrm>
              <a:off x="5876671" y="18536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="" xmlns:a16="http://schemas.microsoft.com/office/drawing/2014/main" id="{2B979BFE-C082-5F48-3C97-8FDE4FDE01A9}"/>
                </a:ext>
              </a:extLst>
            </p:cNvPr>
            <p:cNvSpPr/>
            <p:nvPr/>
          </p:nvSpPr>
          <p:spPr>
            <a:xfrm>
              <a:off x="5951700" y="17808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="" xmlns:a16="http://schemas.microsoft.com/office/drawing/2014/main" id="{12C1B5B3-00EB-CBF9-A5DA-23FB1D3F4660}"/>
                </a:ext>
              </a:extLst>
            </p:cNvPr>
            <p:cNvSpPr/>
            <p:nvPr/>
          </p:nvSpPr>
          <p:spPr>
            <a:xfrm>
              <a:off x="5979598" y="17608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="" xmlns:a16="http://schemas.microsoft.com/office/drawing/2014/main" id="{BF90D89A-60AA-2A2D-09CD-9F5745C8E113}"/>
                </a:ext>
              </a:extLst>
            </p:cNvPr>
            <p:cNvSpPr/>
            <p:nvPr/>
          </p:nvSpPr>
          <p:spPr>
            <a:xfrm>
              <a:off x="6007414" y="1739270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="" xmlns:a16="http://schemas.microsoft.com/office/drawing/2014/main" id="{BCD3E7A8-C69A-A01A-DD7D-C34B6BEA3150}"/>
                </a:ext>
              </a:extLst>
            </p:cNvPr>
            <p:cNvSpPr/>
            <p:nvPr/>
          </p:nvSpPr>
          <p:spPr>
            <a:xfrm>
              <a:off x="6666329" y="15892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="" xmlns:a16="http://schemas.microsoft.com/office/drawing/2014/main" id="{663D6275-ECA2-C507-57E2-8F4904989BD6}"/>
                </a:ext>
              </a:extLst>
            </p:cNvPr>
            <p:cNvSpPr/>
            <p:nvPr/>
          </p:nvSpPr>
          <p:spPr>
            <a:xfrm>
              <a:off x="6895129" y="1656813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5943 h 5942"/>
                <a:gd name="connsiteX2" fmla="*/ 0 w 74285"/>
                <a:gd name="connsiteY2" fmla="*/ 5943 h 5942"/>
                <a:gd name="connsiteX3" fmla="*/ 0 w 74285"/>
                <a:gd name="connsiteY3" fmla="*/ 5943 h 5942"/>
                <a:gd name="connsiteX4" fmla="*/ 0 w 74285"/>
                <a:gd name="connsiteY4" fmla="*/ 0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5943"/>
                  </a:lnTo>
                  <a:lnTo>
                    <a:pt x="0" y="5943"/>
                  </a:lnTo>
                  <a:lnTo>
                    <a:pt x="0" y="59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="" xmlns:a16="http://schemas.microsoft.com/office/drawing/2014/main" id="{C49E1EE6-DDE6-45BD-848E-32ED38BBCF4C}"/>
                </a:ext>
              </a:extLst>
            </p:cNvPr>
            <p:cNvSpPr/>
            <p:nvPr/>
          </p:nvSpPr>
          <p:spPr>
            <a:xfrm>
              <a:off x="6924843" y="1679841"/>
              <a:ext cx="3714" cy="74285"/>
            </a:xfrm>
            <a:custGeom>
              <a:avLst/>
              <a:gdLst>
                <a:gd name="connsiteX0" fmla="*/ 3714 w 3714"/>
                <a:gd name="connsiteY0" fmla="*/ 0 h 74285"/>
                <a:gd name="connsiteX1" fmla="*/ 3714 w 3714"/>
                <a:gd name="connsiteY1" fmla="*/ 0 h 74285"/>
                <a:gd name="connsiteX2" fmla="*/ 3714 w 3714"/>
                <a:gd name="connsiteY2" fmla="*/ 0 h 74285"/>
                <a:gd name="connsiteX3" fmla="*/ 0 w 3714"/>
                <a:gd name="connsiteY3" fmla="*/ 0 h 74285"/>
                <a:gd name="connsiteX4" fmla="*/ 3714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3714" y="0"/>
                  </a:moveTo>
                  <a:lnTo>
                    <a:pt x="3714" y="0"/>
                  </a:lnTo>
                  <a:lnTo>
                    <a:pt x="3714" y="0"/>
                  </a:lnTo>
                  <a:cubicBezTo>
                    <a:pt x="3714" y="0"/>
                    <a:pt x="0" y="0"/>
                    <a:pt x="0" y="0"/>
                  </a:cubicBezTo>
                  <a:lnTo>
                    <a:pt x="3714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="" xmlns:a16="http://schemas.microsoft.com/office/drawing/2014/main" id="{7384A9DF-7CDE-F671-3778-811D51DD5B94}"/>
                </a:ext>
              </a:extLst>
            </p:cNvPr>
            <p:cNvSpPr/>
            <p:nvPr/>
          </p:nvSpPr>
          <p:spPr>
            <a:xfrm>
              <a:off x="6955300" y="1689498"/>
              <a:ext cx="3714" cy="7428"/>
            </a:xfrm>
            <a:custGeom>
              <a:avLst/>
              <a:gdLst>
                <a:gd name="connsiteX0" fmla="*/ 3714 w 3714"/>
                <a:gd name="connsiteY0" fmla="*/ 7429 h 7428"/>
                <a:gd name="connsiteX1" fmla="*/ 3714 w 3714"/>
                <a:gd name="connsiteY1" fmla="*/ 0 h 7428"/>
                <a:gd name="connsiteX2" fmla="*/ 0 w 3714"/>
                <a:gd name="connsiteY2" fmla="*/ 3714 h 7428"/>
                <a:gd name="connsiteX3" fmla="*/ 3714 w 3714"/>
                <a:gd name="connsiteY3" fmla="*/ 7429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4" h="7428">
                  <a:moveTo>
                    <a:pt x="3714" y="7429"/>
                  </a:moveTo>
                  <a:lnTo>
                    <a:pt x="3714" y="0"/>
                  </a:lnTo>
                  <a:cubicBezTo>
                    <a:pt x="1663" y="0"/>
                    <a:pt x="0" y="1663"/>
                    <a:pt x="0" y="3714"/>
                  </a:cubicBezTo>
                  <a:cubicBezTo>
                    <a:pt x="0" y="5766"/>
                    <a:pt x="1663" y="7429"/>
                    <a:pt x="3714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="" xmlns:a16="http://schemas.microsoft.com/office/drawing/2014/main" id="{6B28B97C-0C75-04EB-13F3-750C22668FE9}"/>
                </a:ext>
              </a:extLst>
            </p:cNvPr>
            <p:cNvSpPr/>
            <p:nvPr/>
          </p:nvSpPr>
          <p:spPr>
            <a:xfrm>
              <a:off x="6981254" y="1703565"/>
              <a:ext cx="14903" cy="14904"/>
            </a:xfrm>
            <a:custGeom>
              <a:avLst/>
              <a:gdLst>
                <a:gd name="connsiteX0" fmla="*/ 7475 w 14903"/>
                <a:gd name="connsiteY0" fmla="*/ 14905 h 14904"/>
                <a:gd name="connsiteX1" fmla="*/ 14904 w 14903"/>
                <a:gd name="connsiteY1" fmla="*/ 7476 h 14904"/>
                <a:gd name="connsiteX2" fmla="*/ 7475 w 14903"/>
                <a:gd name="connsiteY2" fmla="*/ 47 h 14904"/>
                <a:gd name="connsiteX3" fmla="*/ 47 w 14903"/>
                <a:gd name="connsiteY3" fmla="*/ 5897 h 14904"/>
                <a:gd name="connsiteX4" fmla="*/ 47 w 14903"/>
                <a:gd name="connsiteY4" fmla="*/ 7476 h 14904"/>
                <a:gd name="connsiteX5" fmla="*/ 7475 w 14903"/>
                <a:gd name="connsiteY5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75" y="14905"/>
                  </a:moveTo>
                  <a:cubicBezTo>
                    <a:pt x="11426" y="14559"/>
                    <a:pt x="14559" y="11427"/>
                    <a:pt x="14904" y="7476"/>
                  </a:cubicBezTo>
                  <a:cubicBezTo>
                    <a:pt x="14904" y="3373"/>
                    <a:pt x="11578" y="47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="" xmlns:a16="http://schemas.microsoft.com/office/drawing/2014/main" id="{DCB7C44B-B9FA-9A87-2932-EDD71C7C959B}"/>
                </a:ext>
              </a:extLst>
            </p:cNvPr>
            <p:cNvSpPr/>
            <p:nvPr/>
          </p:nvSpPr>
          <p:spPr>
            <a:xfrm>
              <a:off x="7010224" y="1722885"/>
              <a:ext cx="14202" cy="14203"/>
            </a:xfrm>
            <a:custGeom>
              <a:avLst/>
              <a:gdLst>
                <a:gd name="connsiteX0" fmla="*/ 7476 w 14202"/>
                <a:gd name="connsiteY0" fmla="*/ 14156 h 14203"/>
                <a:gd name="connsiteX1" fmla="*/ 14203 w 14202"/>
                <a:gd name="connsiteY1" fmla="*/ 7512 h 14203"/>
                <a:gd name="connsiteX2" fmla="*/ 14162 w 14202"/>
                <a:gd name="connsiteY2" fmla="*/ 6728 h 14203"/>
                <a:gd name="connsiteX3" fmla="*/ 7476 w 14202"/>
                <a:gd name="connsiteY3" fmla="*/ 42 h 14203"/>
                <a:gd name="connsiteX4" fmla="*/ 89 w 14202"/>
                <a:gd name="connsiteY4" fmla="*/ 5943 h 14203"/>
                <a:gd name="connsiteX5" fmla="*/ 47 w 14202"/>
                <a:gd name="connsiteY5" fmla="*/ 6728 h 14203"/>
                <a:gd name="connsiteX6" fmla="*/ 5897 w 14202"/>
                <a:gd name="connsiteY6" fmla="*/ 14156 h 14203"/>
                <a:gd name="connsiteX7" fmla="*/ 7476 w 14202"/>
                <a:gd name="connsiteY7" fmla="*/ 14156 h 1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02" h="14203">
                  <a:moveTo>
                    <a:pt x="7476" y="14156"/>
                  </a:moveTo>
                  <a:cubicBezTo>
                    <a:pt x="11168" y="14179"/>
                    <a:pt x="14180" y="11204"/>
                    <a:pt x="14203" y="7512"/>
                  </a:cubicBezTo>
                  <a:cubicBezTo>
                    <a:pt x="14204" y="7250"/>
                    <a:pt x="14191" y="6988"/>
                    <a:pt x="14162" y="6728"/>
                  </a:cubicBezTo>
                  <a:cubicBezTo>
                    <a:pt x="14162" y="3035"/>
                    <a:pt x="11168" y="42"/>
                    <a:pt x="7476" y="42"/>
                  </a:cubicBezTo>
                  <a:cubicBezTo>
                    <a:pt x="3806" y="-368"/>
                    <a:pt x="499" y="2274"/>
                    <a:pt x="89" y="5943"/>
                  </a:cubicBezTo>
                  <a:cubicBezTo>
                    <a:pt x="59" y="6204"/>
                    <a:pt x="46" y="6466"/>
                    <a:pt x="47" y="6728"/>
                  </a:cubicBezTo>
                  <a:cubicBezTo>
                    <a:pt x="-389" y="10394"/>
                    <a:pt x="2230" y="13720"/>
                    <a:pt x="5897" y="14156"/>
                  </a:cubicBezTo>
                  <a:cubicBezTo>
                    <a:pt x="6421" y="14219"/>
                    <a:pt x="6951" y="14219"/>
                    <a:pt x="747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="" xmlns:a16="http://schemas.microsoft.com/office/drawing/2014/main" id="{DAD01C49-B9EC-2E98-4D1F-4A9945E97F41}"/>
                </a:ext>
              </a:extLst>
            </p:cNvPr>
            <p:cNvSpPr/>
            <p:nvPr/>
          </p:nvSpPr>
          <p:spPr>
            <a:xfrm>
              <a:off x="7034043" y="1740013"/>
              <a:ext cx="19314" cy="19314"/>
            </a:xfrm>
            <a:custGeom>
              <a:avLst/>
              <a:gdLst>
                <a:gd name="connsiteX0" fmla="*/ 9657 w 19314"/>
                <a:gd name="connsiteY0" fmla="*/ 19314 h 19314"/>
                <a:gd name="connsiteX1" fmla="*/ 19314 w 19314"/>
                <a:gd name="connsiteY1" fmla="*/ 9657 h 19314"/>
                <a:gd name="connsiteX2" fmla="*/ 9657 w 19314"/>
                <a:gd name="connsiteY2" fmla="*/ 0 h 19314"/>
                <a:gd name="connsiteX3" fmla="*/ 0 w 19314"/>
                <a:gd name="connsiteY3" fmla="*/ 9657 h 19314"/>
                <a:gd name="connsiteX4" fmla="*/ 9657 w 19314"/>
                <a:gd name="connsiteY4" fmla="*/ 19314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9657" y="19314"/>
                  </a:moveTo>
                  <a:cubicBezTo>
                    <a:pt x="14991" y="19314"/>
                    <a:pt x="19314" y="14991"/>
                    <a:pt x="19314" y="9657"/>
                  </a:cubicBezTo>
                  <a:cubicBezTo>
                    <a:pt x="19314" y="4324"/>
                    <a:pt x="14991" y="0"/>
                    <a:pt x="9657" y="0"/>
                  </a:cubicBezTo>
                  <a:cubicBezTo>
                    <a:pt x="4324" y="0"/>
                    <a:pt x="0" y="4324"/>
                    <a:pt x="0" y="9657"/>
                  </a:cubicBezTo>
                  <a:cubicBezTo>
                    <a:pt x="0" y="14991"/>
                    <a:pt x="4324" y="19314"/>
                    <a:pt x="9657" y="193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="" xmlns:a16="http://schemas.microsoft.com/office/drawing/2014/main" id="{7217FC65-823B-54A1-1DB5-4A67BE8B63D2}"/>
                </a:ext>
              </a:extLst>
            </p:cNvPr>
            <p:cNvSpPr/>
            <p:nvPr/>
          </p:nvSpPr>
          <p:spPr>
            <a:xfrm>
              <a:off x="7061529" y="1758584"/>
              <a:ext cx="23771" cy="24514"/>
            </a:xfrm>
            <a:custGeom>
              <a:avLst/>
              <a:gdLst>
                <a:gd name="connsiteX0" fmla="*/ 11886 w 23771"/>
                <a:gd name="connsiteY0" fmla="*/ 24514 h 24514"/>
                <a:gd name="connsiteX1" fmla="*/ 23771 w 23771"/>
                <a:gd name="connsiteY1" fmla="*/ 11886 h 24514"/>
                <a:gd name="connsiteX2" fmla="*/ 11886 w 23771"/>
                <a:gd name="connsiteY2" fmla="*/ 0 h 24514"/>
                <a:gd name="connsiteX3" fmla="*/ 0 w 23771"/>
                <a:gd name="connsiteY3" fmla="*/ 11886 h 24514"/>
                <a:gd name="connsiteX4" fmla="*/ 11886 w 23771"/>
                <a:gd name="connsiteY4" fmla="*/ 24514 h 2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4514">
                  <a:moveTo>
                    <a:pt x="11886" y="24514"/>
                  </a:moveTo>
                  <a:cubicBezTo>
                    <a:pt x="18569" y="24121"/>
                    <a:pt x="23783" y="1858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-12" y="18580"/>
                    <a:pt x="5203" y="24121"/>
                    <a:pt x="11886" y="245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="" xmlns:a16="http://schemas.microsoft.com/office/drawing/2014/main" id="{0FBFCA23-6D69-FF71-A900-C82003FEAA2C}"/>
                </a:ext>
              </a:extLst>
            </p:cNvPr>
            <p:cNvSpPr/>
            <p:nvPr/>
          </p:nvSpPr>
          <p:spPr>
            <a:xfrm>
              <a:off x="7089757" y="1778641"/>
              <a:ext cx="28228" cy="27253"/>
            </a:xfrm>
            <a:custGeom>
              <a:avLst/>
              <a:gdLst>
                <a:gd name="connsiteX0" fmla="*/ 10400 w 28228"/>
                <a:gd name="connsiteY0" fmla="*/ 26743 h 27253"/>
                <a:gd name="connsiteX1" fmla="*/ 27756 w 28228"/>
                <a:gd name="connsiteY1" fmla="*/ 16884 h 27253"/>
                <a:gd name="connsiteX2" fmla="*/ 28229 w 28228"/>
                <a:gd name="connsiteY2" fmla="*/ 14114 h 27253"/>
                <a:gd name="connsiteX3" fmla="*/ 14114 w 28228"/>
                <a:gd name="connsiteY3" fmla="*/ 0 h 27253"/>
                <a:gd name="connsiteX4" fmla="*/ 0 w 28228"/>
                <a:gd name="connsiteY4" fmla="*/ 14114 h 27253"/>
                <a:gd name="connsiteX5" fmla="*/ 10400 w 28228"/>
                <a:gd name="connsiteY5" fmla="*/ 26743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28" h="27253">
                  <a:moveTo>
                    <a:pt x="10400" y="26743"/>
                  </a:moveTo>
                  <a:cubicBezTo>
                    <a:pt x="17915" y="28813"/>
                    <a:pt x="25686" y="24399"/>
                    <a:pt x="27756" y="16884"/>
                  </a:cubicBezTo>
                  <a:cubicBezTo>
                    <a:pt x="28005" y="15979"/>
                    <a:pt x="28163" y="15051"/>
                    <a:pt x="28229" y="14114"/>
                  </a:cubicBezTo>
                  <a:cubicBezTo>
                    <a:pt x="27856" y="6479"/>
                    <a:pt x="21750" y="373"/>
                    <a:pt x="14114" y="0"/>
                  </a:cubicBezTo>
                  <a:cubicBezTo>
                    <a:pt x="6319" y="0"/>
                    <a:pt x="0" y="6319"/>
                    <a:pt x="0" y="14114"/>
                  </a:cubicBezTo>
                  <a:cubicBezTo>
                    <a:pt x="187" y="20201"/>
                    <a:pt x="4462" y="25393"/>
                    <a:pt x="10400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="" xmlns:a16="http://schemas.microsoft.com/office/drawing/2014/main" id="{EBCF4693-BCF5-1710-927D-714C0D8D1CF3}"/>
                </a:ext>
              </a:extLst>
            </p:cNvPr>
            <p:cNvSpPr/>
            <p:nvPr/>
          </p:nvSpPr>
          <p:spPr>
            <a:xfrm>
              <a:off x="7110558" y="1800927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="" xmlns:a16="http://schemas.microsoft.com/office/drawing/2014/main" id="{BDFD0247-7F55-16C9-1A8E-42A76DC9CA3C}"/>
                </a:ext>
              </a:extLst>
            </p:cNvPr>
            <p:cNvSpPr/>
            <p:nvPr/>
          </p:nvSpPr>
          <p:spPr>
            <a:xfrm>
              <a:off x="7134329" y="1823956"/>
              <a:ext cx="31960" cy="31960"/>
            </a:xfrm>
            <a:custGeom>
              <a:avLst/>
              <a:gdLst>
                <a:gd name="connsiteX0" fmla="*/ 16343 w 31960"/>
                <a:gd name="connsiteY0" fmla="*/ 31943 h 31960"/>
                <a:gd name="connsiteX1" fmla="*/ 31943 w 31960"/>
                <a:gd name="connsiteY1" fmla="*/ 16343 h 31960"/>
                <a:gd name="connsiteX2" fmla="*/ 17103 w 31960"/>
                <a:gd name="connsiteY2" fmla="*/ 18 h 31960"/>
                <a:gd name="connsiteX3" fmla="*/ 16343 w 31960"/>
                <a:gd name="connsiteY3" fmla="*/ 0 h 31960"/>
                <a:gd name="connsiteX4" fmla="*/ 0 w 31960"/>
                <a:gd name="connsiteY4" fmla="*/ 16343 h 31960"/>
                <a:gd name="connsiteX5" fmla="*/ 15582 w 31960"/>
                <a:gd name="connsiteY5" fmla="*/ 31961 h 31960"/>
                <a:gd name="connsiteX6" fmla="*/ 16343 w 31960"/>
                <a:gd name="connsiteY6" fmla="*/ 31943 h 3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60" h="31960">
                  <a:moveTo>
                    <a:pt x="16343" y="31943"/>
                  </a:moveTo>
                  <a:cubicBezTo>
                    <a:pt x="24959" y="31943"/>
                    <a:pt x="31943" y="24959"/>
                    <a:pt x="31943" y="16343"/>
                  </a:cubicBezTo>
                  <a:cubicBezTo>
                    <a:pt x="32353" y="7737"/>
                    <a:pt x="25709" y="428"/>
                    <a:pt x="17103" y="18"/>
                  </a:cubicBezTo>
                  <a:cubicBezTo>
                    <a:pt x="16850" y="6"/>
                    <a:pt x="16596" y="0"/>
                    <a:pt x="16343" y="0"/>
                  </a:cubicBezTo>
                  <a:cubicBezTo>
                    <a:pt x="7317" y="0"/>
                    <a:pt x="0" y="7317"/>
                    <a:pt x="0" y="16343"/>
                  </a:cubicBezTo>
                  <a:cubicBezTo>
                    <a:pt x="-10" y="24959"/>
                    <a:pt x="6967" y="31951"/>
                    <a:pt x="15582" y="31961"/>
                  </a:cubicBezTo>
                  <a:cubicBezTo>
                    <a:pt x="15836" y="31961"/>
                    <a:pt x="16090" y="31955"/>
                    <a:pt x="16343" y="319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="" xmlns:a16="http://schemas.microsoft.com/office/drawing/2014/main" id="{23E022FE-4F91-52BE-B971-C4E5713C1CCE}"/>
                </a:ext>
              </a:extLst>
            </p:cNvPr>
            <p:cNvSpPr/>
            <p:nvPr/>
          </p:nvSpPr>
          <p:spPr>
            <a:xfrm>
              <a:off x="7159586" y="1849956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="" xmlns:a16="http://schemas.microsoft.com/office/drawing/2014/main" id="{82CE7978-2309-94AB-39B8-6846DAD9995C}"/>
                </a:ext>
              </a:extLst>
            </p:cNvPr>
            <p:cNvSpPr/>
            <p:nvPr/>
          </p:nvSpPr>
          <p:spPr>
            <a:xfrm>
              <a:off x="7184100" y="1878184"/>
              <a:ext cx="26742" cy="26742"/>
            </a:xfrm>
            <a:custGeom>
              <a:avLst/>
              <a:gdLst>
                <a:gd name="connsiteX0" fmla="*/ 13371 w 26742"/>
                <a:gd name="connsiteY0" fmla="*/ 26743 h 26742"/>
                <a:gd name="connsiteX1" fmla="*/ 26743 w 26742"/>
                <a:gd name="connsiteY1" fmla="*/ 13371 h 26742"/>
                <a:gd name="connsiteX2" fmla="*/ 13371 w 26742"/>
                <a:gd name="connsiteY2" fmla="*/ 0 h 26742"/>
                <a:gd name="connsiteX3" fmla="*/ 0 w 26742"/>
                <a:gd name="connsiteY3" fmla="*/ 13371 h 26742"/>
                <a:gd name="connsiteX4" fmla="*/ 13371 w 26742"/>
                <a:gd name="connsiteY4" fmla="*/ 26743 h 2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42" h="26742">
                  <a:moveTo>
                    <a:pt x="13371" y="26743"/>
                  </a:moveTo>
                  <a:cubicBezTo>
                    <a:pt x="20756" y="26743"/>
                    <a:pt x="26743" y="20756"/>
                    <a:pt x="26743" y="13371"/>
                  </a:cubicBezTo>
                  <a:cubicBezTo>
                    <a:pt x="26743" y="5987"/>
                    <a:pt x="20756" y="0"/>
                    <a:pt x="13371" y="0"/>
                  </a:cubicBezTo>
                  <a:cubicBezTo>
                    <a:pt x="5987" y="0"/>
                    <a:pt x="0" y="5987"/>
                    <a:pt x="0" y="13371"/>
                  </a:cubicBezTo>
                  <a:cubicBezTo>
                    <a:pt x="0" y="20756"/>
                    <a:pt x="5987" y="26743"/>
                    <a:pt x="13371" y="26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="" xmlns:a16="http://schemas.microsoft.com/office/drawing/2014/main" id="{78D3202A-2E54-90EB-2DB6-216463BA94C3}"/>
                </a:ext>
              </a:extLst>
            </p:cNvPr>
            <p:cNvSpPr/>
            <p:nvPr/>
          </p:nvSpPr>
          <p:spPr>
            <a:xfrm>
              <a:off x="7207129" y="1906413"/>
              <a:ext cx="23771" cy="23771"/>
            </a:xfrm>
            <a:custGeom>
              <a:avLst/>
              <a:gdLst>
                <a:gd name="connsiteX0" fmla="*/ 11886 w 23771"/>
                <a:gd name="connsiteY0" fmla="*/ 23771 h 23771"/>
                <a:gd name="connsiteX1" fmla="*/ 23771 w 23771"/>
                <a:gd name="connsiteY1" fmla="*/ 11886 h 23771"/>
                <a:gd name="connsiteX2" fmla="*/ 11886 w 23771"/>
                <a:gd name="connsiteY2" fmla="*/ 0 h 23771"/>
                <a:gd name="connsiteX3" fmla="*/ 0 w 23771"/>
                <a:gd name="connsiteY3" fmla="*/ 11886 h 23771"/>
                <a:gd name="connsiteX4" fmla="*/ 11886 w 23771"/>
                <a:gd name="connsiteY4" fmla="*/ 23771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11886" y="23771"/>
                  </a:moveTo>
                  <a:cubicBezTo>
                    <a:pt x="18450" y="23771"/>
                    <a:pt x="23771" y="18450"/>
                    <a:pt x="23771" y="11886"/>
                  </a:cubicBezTo>
                  <a:cubicBezTo>
                    <a:pt x="23771" y="5321"/>
                    <a:pt x="18450" y="0"/>
                    <a:pt x="11886" y="0"/>
                  </a:cubicBezTo>
                  <a:cubicBezTo>
                    <a:pt x="5321" y="0"/>
                    <a:pt x="0" y="5321"/>
                    <a:pt x="0" y="11886"/>
                  </a:cubicBezTo>
                  <a:cubicBezTo>
                    <a:pt x="0" y="18450"/>
                    <a:pt x="5321" y="23771"/>
                    <a:pt x="11886" y="237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="" xmlns:a16="http://schemas.microsoft.com/office/drawing/2014/main" id="{F7CA7C81-9942-CFA6-2B62-1559D8A4A1FA}"/>
                </a:ext>
              </a:extLst>
            </p:cNvPr>
            <p:cNvSpPr/>
            <p:nvPr/>
          </p:nvSpPr>
          <p:spPr>
            <a:xfrm>
              <a:off x="7232386" y="1939098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="" xmlns:a16="http://schemas.microsoft.com/office/drawing/2014/main" id="{10A71E05-AB97-292C-EAD1-16072F8BB3A7}"/>
                </a:ext>
              </a:extLst>
            </p:cNvPr>
            <p:cNvSpPr/>
            <p:nvPr/>
          </p:nvSpPr>
          <p:spPr>
            <a:xfrm>
              <a:off x="7246471" y="1964356"/>
              <a:ext cx="20116" cy="20812"/>
            </a:xfrm>
            <a:custGeom>
              <a:avLst/>
              <a:gdLst>
                <a:gd name="connsiteX0" fmla="*/ 13401 w 20116"/>
                <a:gd name="connsiteY0" fmla="*/ 20057 h 20812"/>
                <a:gd name="connsiteX1" fmla="*/ 20087 w 20116"/>
                <a:gd name="connsiteY1" fmla="*/ 10400 h 20812"/>
                <a:gd name="connsiteX2" fmla="*/ 11202 w 20116"/>
                <a:gd name="connsiteY2" fmla="*/ 29 h 20812"/>
                <a:gd name="connsiteX3" fmla="*/ 10430 w 20116"/>
                <a:gd name="connsiteY3" fmla="*/ 0 h 20812"/>
                <a:gd name="connsiteX4" fmla="*/ 30 w 20116"/>
                <a:gd name="connsiteY4" fmla="*/ 10400 h 20812"/>
                <a:gd name="connsiteX5" fmla="*/ 8902 w 20116"/>
                <a:gd name="connsiteY5" fmla="*/ 20783 h 20812"/>
                <a:gd name="connsiteX6" fmla="*/ 13401 w 20116"/>
                <a:gd name="connsiteY6" fmla="*/ 20057 h 2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16" h="20812">
                  <a:moveTo>
                    <a:pt x="13401" y="20057"/>
                  </a:moveTo>
                  <a:cubicBezTo>
                    <a:pt x="17556" y="18719"/>
                    <a:pt x="20297" y="14760"/>
                    <a:pt x="20087" y="10400"/>
                  </a:cubicBezTo>
                  <a:cubicBezTo>
                    <a:pt x="20497" y="5082"/>
                    <a:pt x="16519" y="439"/>
                    <a:pt x="11202" y="29"/>
                  </a:cubicBezTo>
                  <a:cubicBezTo>
                    <a:pt x="10945" y="9"/>
                    <a:pt x="10687" y="-1"/>
                    <a:pt x="10430" y="0"/>
                  </a:cubicBezTo>
                  <a:cubicBezTo>
                    <a:pt x="4686" y="0"/>
                    <a:pt x="30" y="4656"/>
                    <a:pt x="30" y="10400"/>
                  </a:cubicBezTo>
                  <a:cubicBezTo>
                    <a:pt x="-387" y="15717"/>
                    <a:pt x="3585" y="20366"/>
                    <a:pt x="8902" y="20783"/>
                  </a:cubicBezTo>
                  <a:cubicBezTo>
                    <a:pt x="10438" y="20903"/>
                    <a:pt x="11981" y="20655"/>
                    <a:pt x="13401" y="200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="" xmlns:a16="http://schemas.microsoft.com/office/drawing/2014/main" id="{3DBD844D-A514-A1D5-45E1-EF139B52DC32}"/>
                </a:ext>
              </a:extLst>
            </p:cNvPr>
            <p:cNvSpPr/>
            <p:nvPr/>
          </p:nvSpPr>
          <p:spPr>
            <a:xfrm>
              <a:off x="7266554" y="1994329"/>
              <a:ext cx="19316" cy="19316"/>
            </a:xfrm>
            <a:custGeom>
              <a:avLst/>
              <a:gdLst>
                <a:gd name="connsiteX0" fmla="*/ 11889 w 19316"/>
                <a:gd name="connsiteY0" fmla="*/ 19055 h 19316"/>
                <a:gd name="connsiteX1" fmla="*/ 19053 w 19316"/>
                <a:gd name="connsiteY1" fmla="*/ 7427 h 19316"/>
                <a:gd name="connsiteX2" fmla="*/ 7425 w 19316"/>
                <a:gd name="connsiteY2" fmla="*/ 264 h 19316"/>
                <a:gd name="connsiteX3" fmla="*/ 4 w 19316"/>
                <a:gd name="connsiteY3" fmla="*/ 9398 h 19316"/>
                <a:gd name="connsiteX4" fmla="*/ 9396 w 19316"/>
                <a:gd name="connsiteY4" fmla="*/ 19313 h 19316"/>
                <a:gd name="connsiteX5" fmla="*/ 11889 w 19316"/>
                <a:gd name="connsiteY5" fmla="*/ 19055 h 1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16" h="19316">
                  <a:moveTo>
                    <a:pt x="11889" y="19055"/>
                  </a:moveTo>
                  <a:cubicBezTo>
                    <a:pt x="17078" y="17822"/>
                    <a:pt x="20286" y="12616"/>
                    <a:pt x="19053" y="7427"/>
                  </a:cubicBezTo>
                  <a:cubicBezTo>
                    <a:pt x="17820" y="2238"/>
                    <a:pt x="12614" y="-969"/>
                    <a:pt x="7425" y="264"/>
                  </a:cubicBezTo>
                  <a:cubicBezTo>
                    <a:pt x="3168" y="1275"/>
                    <a:pt x="122" y="5023"/>
                    <a:pt x="4" y="9398"/>
                  </a:cubicBezTo>
                  <a:cubicBezTo>
                    <a:pt x="-141" y="14729"/>
                    <a:pt x="4064" y="19169"/>
                    <a:pt x="9396" y="19313"/>
                  </a:cubicBezTo>
                  <a:cubicBezTo>
                    <a:pt x="10235" y="19336"/>
                    <a:pt x="11073" y="19249"/>
                    <a:pt x="11889" y="1905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="" xmlns:a16="http://schemas.microsoft.com/office/drawing/2014/main" id="{F23581F0-8A4A-CFE7-F916-67E1BF84409B}"/>
                </a:ext>
              </a:extLst>
            </p:cNvPr>
            <p:cNvSpPr/>
            <p:nvPr/>
          </p:nvSpPr>
          <p:spPr>
            <a:xfrm>
              <a:off x="7285872" y="2023784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="" xmlns:a16="http://schemas.microsoft.com/office/drawing/2014/main" id="{8D7F6635-D65E-3609-0DC8-A467BD4E70D2}"/>
                </a:ext>
              </a:extLst>
            </p:cNvPr>
            <p:cNvSpPr/>
            <p:nvPr/>
          </p:nvSpPr>
          <p:spPr>
            <a:xfrm>
              <a:off x="7302958" y="2055693"/>
              <a:ext cx="17828" cy="17119"/>
            </a:xfrm>
            <a:custGeom>
              <a:avLst/>
              <a:gdLst>
                <a:gd name="connsiteX0" fmla="*/ 8914 w 17828"/>
                <a:gd name="connsiteY0" fmla="*/ 17120 h 17119"/>
                <a:gd name="connsiteX1" fmla="*/ 17829 w 17828"/>
                <a:gd name="connsiteY1" fmla="*/ 8205 h 17119"/>
                <a:gd name="connsiteX2" fmla="*/ 9691 w 17828"/>
                <a:gd name="connsiteY2" fmla="*/ 0 h 17119"/>
                <a:gd name="connsiteX3" fmla="*/ 8914 w 17828"/>
                <a:gd name="connsiteY3" fmla="*/ 34 h 17119"/>
                <a:gd name="connsiteX4" fmla="*/ 0 w 17828"/>
                <a:gd name="connsiteY4" fmla="*/ 8205 h 17119"/>
                <a:gd name="connsiteX5" fmla="*/ 8914 w 17828"/>
                <a:gd name="connsiteY5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8" h="17119">
                  <a:moveTo>
                    <a:pt x="8914" y="17120"/>
                  </a:moveTo>
                  <a:cubicBezTo>
                    <a:pt x="13837" y="17120"/>
                    <a:pt x="17829" y="13128"/>
                    <a:pt x="17829" y="8205"/>
                  </a:cubicBezTo>
                  <a:cubicBezTo>
                    <a:pt x="17847" y="3692"/>
                    <a:pt x="14204" y="19"/>
                    <a:pt x="9691" y="0"/>
                  </a:cubicBezTo>
                  <a:cubicBezTo>
                    <a:pt x="9432" y="-1"/>
                    <a:pt x="9173" y="10"/>
                    <a:pt x="8914" y="34"/>
                  </a:cubicBezTo>
                  <a:cubicBezTo>
                    <a:pt x="4267" y="18"/>
                    <a:pt x="387" y="3574"/>
                    <a:pt x="0" y="8205"/>
                  </a:cubicBezTo>
                  <a:cubicBezTo>
                    <a:pt x="0" y="13129"/>
                    <a:pt x="3991" y="17120"/>
                    <a:pt x="8914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="" xmlns:a16="http://schemas.microsoft.com/office/drawing/2014/main" id="{2C1CEB9E-2B08-F27A-9236-4D2B0B2306B3}"/>
                </a:ext>
              </a:extLst>
            </p:cNvPr>
            <p:cNvSpPr/>
            <p:nvPr/>
          </p:nvSpPr>
          <p:spPr>
            <a:xfrm>
              <a:off x="7318523" y="2085408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="" xmlns:a16="http://schemas.microsoft.com/office/drawing/2014/main" id="{94751D94-8C7C-C083-A907-7B5C161183A7}"/>
                </a:ext>
              </a:extLst>
            </p:cNvPr>
            <p:cNvSpPr/>
            <p:nvPr/>
          </p:nvSpPr>
          <p:spPr>
            <a:xfrm>
              <a:off x="7333368" y="2119565"/>
              <a:ext cx="15646" cy="15647"/>
            </a:xfrm>
            <a:custGeom>
              <a:avLst/>
              <a:gdLst>
                <a:gd name="connsiteX0" fmla="*/ 7475 w 15646"/>
                <a:gd name="connsiteY0" fmla="*/ 15647 h 15647"/>
                <a:gd name="connsiteX1" fmla="*/ 15647 w 15646"/>
                <a:gd name="connsiteY1" fmla="*/ 7476 h 15647"/>
                <a:gd name="connsiteX2" fmla="*/ 8256 w 15646"/>
                <a:gd name="connsiteY2" fmla="*/ 10 h 15647"/>
                <a:gd name="connsiteX3" fmla="*/ 7475 w 15646"/>
                <a:gd name="connsiteY3" fmla="*/ 47 h 15647"/>
                <a:gd name="connsiteX4" fmla="*/ 47 w 15646"/>
                <a:gd name="connsiteY4" fmla="*/ 5897 h 15647"/>
                <a:gd name="connsiteX5" fmla="*/ 47 w 15646"/>
                <a:gd name="connsiteY5" fmla="*/ 7476 h 15647"/>
                <a:gd name="connsiteX6" fmla="*/ 6695 w 15646"/>
                <a:gd name="connsiteY6" fmla="*/ 15610 h 15647"/>
                <a:gd name="connsiteX7" fmla="*/ 7475 w 15646"/>
                <a:gd name="connsiteY7" fmla="*/ 15647 h 1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6" h="15647">
                  <a:moveTo>
                    <a:pt x="7475" y="15647"/>
                  </a:moveTo>
                  <a:cubicBezTo>
                    <a:pt x="11988" y="15647"/>
                    <a:pt x="15647" y="11989"/>
                    <a:pt x="15647" y="7476"/>
                  </a:cubicBezTo>
                  <a:cubicBezTo>
                    <a:pt x="15667" y="3373"/>
                    <a:pt x="12358" y="31"/>
                    <a:pt x="8256" y="10"/>
                  </a:cubicBezTo>
                  <a:cubicBezTo>
                    <a:pt x="7995" y="9"/>
                    <a:pt x="7735" y="21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-364" y="11558"/>
                    <a:pt x="2613" y="15200"/>
                    <a:pt x="6695" y="15610"/>
                  </a:cubicBezTo>
                  <a:cubicBezTo>
                    <a:pt x="6954" y="15636"/>
                    <a:pt x="7215" y="15649"/>
                    <a:pt x="7475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="" xmlns:a16="http://schemas.microsoft.com/office/drawing/2014/main" id="{8B93F151-342C-E68C-7158-9BB57415B868}"/>
                </a:ext>
              </a:extLst>
            </p:cNvPr>
            <p:cNvSpPr/>
            <p:nvPr/>
          </p:nvSpPr>
          <p:spPr>
            <a:xfrm>
              <a:off x="7345300" y="2151556"/>
              <a:ext cx="16343" cy="15637"/>
            </a:xfrm>
            <a:custGeom>
              <a:avLst/>
              <a:gdLst>
                <a:gd name="connsiteX0" fmla="*/ 8172 w 16343"/>
                <a:gd name="connsiteY0" fmla="*/ 15600 h 15637"/>
                <a:gd name="connsiteX1" fmla="*/ 16306 w 16343"/>
                <a:gd name="connsiteY1" fmla="*/ 8952 h 15637"/>
                <a:gd name="connsiteX2" fmla="*/ 16343 w 16343"/>
                <a:gd name="connsiteY2" fmla="*/ 8171 h 15637"/>
                <a:gd name="connsiteX3" fmla="*/ 8172 w 16343"/>
                <a:gd name="connsiteY3" fmla="*/ 0 h 15637"/>
                <a:gd name="connsiteX4" fmla="*/ 0 w 16343"/>
                <a:gd name="connsiteY4" fmla="*/ 8171 h 15637"/>
                <a:gd name="connsiteX5" fmla="*/ 7391 w 16343"/>
                <a:gd name="connsiteY5" fmla="*/ 15637 h 15637"/>
                <a:gd name="connsiteX6" fmla="*/ 8171 w 16343"/>
                <a:gd name="connsiteY6" fmla="*/ 15600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3" h="15637">
                  <a:moveTo>
                    <a:pt x="8172" y="15600"/>
                  </a:moveTo>
                  <a:cubicBezTo>
                    <a:pt x="12254" y="16010"/>
                    <a:pt x="15896" y="13034"/>
                    <a:pt x="16306" y="8952"/>
                  </a:cubicBezTo>
                  <a:cubicBezTo>
                    <a:pt x="16332" y="8692"/>
                    <a:pt x="16344" y="8432"/>
                    <a:pt x="16343" y="8171"/>
                  </a:cubicBezTo>
                  <a:cubicBezTo>
                    <a:pt x="16343" y="3658"/>
                    <a:pt x="12685" y="0"/>
                    <a:pt x="8172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-20" y="12274"/>
                    <a:pt x="3289" y="15617"/>
                    <a:pt x="7391" y="15637"/>
                  </a:cubicBezTo>
                  <a:cubicBezTo>
                    <a:pt x="7652" y="15638"/>
                    <a:pt x="7912" y="15626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="" xmlns:a16="http://schemas.microsoft.com/office/drawing/2014/main" id="{F88CCD67-6507-30F3-98B6-F49DE29C5895}"/>
                </a:ext>
              </a:extLst>
            </p:cNvPr>
            <p:cNvSpPr/>
            <p:nvPr/>
          </p:nvSpPr>
          <p:spPr>
            <a:xfrm>
              <a:off x="7357186" y="2184984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="" xmlns:a16="http://schemas.microsoft.com/office/drawing/2014/main" id="{A94C9FD6-6E61-7F18-606C-5492E4688E1F}"/>
                </a:ext>
              </a:extLst>
            </p:cNvPr>
            <p:cNvSpPr/>
            <p:nvPr/>
          </p:nvSpPr>
          <p:spPr>
            <a:xfrm>
              <a:off x="7366843" y="22176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="" xmlns:a16="http://schemas.microsoft.com/office/drawing/2014/main" id="{D7473B90-4A27-A03F-9867-DC3B9027D831}"/>
                </a:ext>
              </a:extLst>
            </p:cNvPr>
            <p:cNvSpPr/>
            <p:nvPr/>
          </p:nvSpPr>
          <p:spPr>
            <a:xfrm>
              <a:off x="7375758" y="2251099"/>
              <a:ext cx="15600" cy="15600"/>
            </a:xfrm>
            <a:custGeom>
              <a:avLst/>
              <a:gdLst>
                <a:gd name="connsiteX0" fmla="*/ 7429 w 15600"/>
                <a:gd name="connsiteY0" fmla="*/ 15600 h 15600"/>
                <a:gd name="connsiteX1" fmla="*/ 15600 w 15600"/>
                <a:gd name="connsiteY1" fmla="*/ 8171 h 15600"/>
                <a:gd name="connsiteX2" fmla="*/ 7429 w 15600"/>
                <a:gd name="connsiteY2" fmla="*/ 0 h 15600"/>
                <a:gd name="connsiteX3" fmla="*/ 0 w 15600"/>
                <a:gd name="connsiteY3" fmla="*/ 8171 h 15600"/>
                <a:gd name="connsiteX4" fmla="*/ 7429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7429" y="15600"/>
                  </a:moveTo>
                  <a:cubicBezTo>
                    <a:pt x="11667" y="15618"/>
                    <a:pt x="15215" y="12392"/>
                    <a:pt x="15600" y="8171"/>
                  </a:cubicBezTo>
                  <a:cubicBezTo>
                    <a:pt x="15600" y="3658"/>
                    <a:pt x="11942" y="0"/>
                    <a:pt x="7429" y="0"/>
                  </a:cubicBezTo>
                  <a:cubicBezTo>
                    <a:pt x="3208" y="385"/>
                    <a:pt x="-17" y="3933"/>
                    <a:pt x="0" y="8171"/>
                  </a:cubicBezTo>
                  <a:cubicBezTo>
                    <a:pt x="346" y="12122"/>
                    <a:pt x="3478" y="15255"/>
                    <a:pt x="7429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="" xmlns:a16="http://schemas.microsoft.com/office/drawing/2014/main" id="{A503B565-CCDF-64FF-B2F2-F7CB69DBD76D}"/>
                </a:ext>
              </a:extLst>
            </p:cNvPr>
            <p:cNvSpPr/>
            <p:nvPr/>
          </p:nvSpPr>
          <p:spPr>
            <a:xfrm>
              <a:off x="7382409" y="2284493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6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="" xmlns:a16="http://schemas.microsoft.com/office/drawing/2014/main" id="{8CD6E355-AA1E-ED1A-551B-2A2D314A0128}"/>
                </a:ext>
              </a:extLst>
            </p:cNvPr>
            <p:cNvSpPr/>
            <p:nvPr/>
          </p:nvSpPr>
          <p:spPr>
            <a:xfrm>
              <a:off x="7389872" y="2320143"/>
              <a:ext cx="14114" cy="14155"/>
            </a:xfrm>
            <a:custGeom>
              <a:avLst/>
              <a:gdLst>
                <a:gd name="connsiteX0" fmla="*/ 6686 w 14114"/>
                <a:gd name="connsiteY0" fmla="*/ 14156 h 14155"/>
                <a:gd name="connsiteX1" fmla="*/ 14114 w 14114"/>
                <a:gd name="connsiteY1" fmla="*/ 6727 h 14155"/>
                <a:gd name="connsiteX2" fmla="*/ 7470 w 14114"/>
                <a:gd name="connsiteY2" fmla="*/ 0 h 14155"/>
                <a:gd name="connsiteX3" fmla="*/ 6686 w 14114"/>
                <a:gd name="connsiteY3" fmla="*/ 41 h 14155"/>
                <a:gd name="connsiteX4" fmla="*/ 0 w 14114"/>
                <a:gd name="connsiteY4" fmla="*/ 6727 h 14155"/>
                <a:gd name="connsiteX5" fmla="*/ 6686 w 14114"/>
                <a:gd name="connsiteY5" fmla="*/ 14156 h 1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4" h="14155">
                  <a:moveTo>
                    <a:pt x="6686" y="14156"/>
                  </a:moveTo>
                  <a:cubicBezTo>
                    <a:pt x="10789" y="14156"/>
                    <a:pt x="14114" y="10830"/>
                    <a:pt x="14114" y="6727"/>
                  </a:cubicBezTo>
                  <a:cubicBezTo>
                    <a:pt x="14137" y="3035"/>
                    <a:pt x="11163" y="23"/>
                    <a:pt x="7470" y="0"/>
                  </a:cubicBezTo>
                  <a:cubicBezTo>
                    <a:pt x="7208" y="-2"/>
                    <a:pt x="6946" y="12"/>
                    <a:pt x="6686" y="41"/>
                  </a:cubicBezTo>
                  <a:cubicBezTo>
                    <a:pt x="2993" y="41"/>
                    <a:pt x="0" y="3035"/>
                    <a:pt x="0" y="6727"/>
                  </a:cubicBezTo>
                  <a:cubicBezTo>
                    <a:pt x="-19" y="10556"/>
                    <a:pt x="2876" y="13773"/>
                    <a:pt x="6686" y="1415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="" xmlns:a16="http://schemas.microsoft.com/office/drawing/2014/main" id="{B4B8E1AF-3519-B0E9-ECA7-F72609268162}"/>
                </a:ext>
              </a:extLst>
            </p:cNvPr>
            <p:cNvSpPr/>
            <p:nvPr/>
          </p:nvSpPr>
          <p:spPr>
            <a:xfrm>
              <a:off x="7398043" y="23573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="" xmlns:a16="http://schemas.microsoft.com/office/drawing/2014/main" id="{F529BA21-C567-5EAE-34B5-D9840303694A}"/>
                </a:ext>
              </a:extLst>
            </p:cNvPr>
            <p:cNvSpPr/>
            <p:nvPr/>
          </p:nvSpPr>
          <p:spPr>
            <a:xfrm>
              <a:off x="7404729" y="2395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="" xmlns:a16="http://schemas.microsoft.com/office/drawing/2014/main" id="{5DAD223D-C1AA-8AB2-0E60-0DA92A010E8A}"/>
                </a:ext>
              </a:extLst>
            </p:cNvPr>
            <p:cNvSpPr/>
            <p:nvPr/>
          </p:nvSpPr>
          <p:spPr>
            <a:xfrm>
              <a:off x="7406958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="" xmlns:a16="http://schemas.microsoft.com/office/drawing/2014/main" id="{27755F89-1DF0-4889-E0F4-D4F84DD675D2}"/>
                </a:ext>
              </a:extLst>
            </p:cNvPr>
            <p:cNvSpPr/>
            <p:nvPr/>
          </p:nvSpPr>
          <p:spPr>
            <a:xfrm>
              <a:off x="7446329" y="2467270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="" xmlns:a16="http://schemas.microsoft.com/office/drawing/2014/main" id="{D7BDE15B-08E5-BC70-A066-69760DBE54C3}"/>
                </a:ext>
              </a:extLst>
            </p:cNvPr>
            <p:cNvSpPr/>
            <p:nvPr/>
          </p:nvSpPr>
          <p:spPr>
            <a:xfrm>
              <a:off x="7443358" y="2497727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="" xmlns:a16="http://schemas.microsoft.com/office/drawing/2014/main" id="{13F94AFD-0A56-2938-6687-C8AC8288D86A}"/>
                </a:ext>
              </a:extLst>
            </p:cNvPr>
            <p:cNvSpPr/>
            <p:nvPr/>
          </p:nvSpPr>
          <p:spPr>
            <a:xfrm>
              <a:off x="7443358" y="2534128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="" xmlns:a16="http://schemas.microsoft.com/office/drawing/2014/main" id="{29BED37B-B2ED-8287-8067-2454CCB12FBB}"/>
                </a:ext>
              </a:extLst>
            </p:cNvPr>
            <p:cNvSpPr/>
            <p:nvPr/>
          </p:nvSpPr>
          <p:spPr>
            <a:xfrm>
              <a:off x="7435929" y="26039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="" xmlns:a16="http://schemas.microsoft.com/office/drawing/2014/main" id="{F37056C2-E5DA-AF4E-A663-D9D446E285F3}"/>
                </a:ext>
              </a:extLst>
            </p:cNvPr>
            <p:cNvSpPr/>
            <p:nvPr/>
          </p:nvSpPr>
          <p:spPr>
            <a:xfrm>
              <a:off x="7429986" y="2638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="" xmlns:a16="http://schemas.microsoft.com/office/drawing/2014/main" id="{DF2D2A1C-D366-DE5D-43A1-E31D3C6948E1}"/>
                </a:ext>
              </a:extLst>
            </p:cNvPr>
            <p:cNvSpPr/>
            <p:nvPr/>
          </p:nvSpPr>
          <p:spPr>
            <a:xfrm>
              <a:off x="7423301" y="2672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="" xmlns:a16="http://schemas.microsoft.com/office/drawing/2014/main" id="{0BFECC2B-673E-9356-C5A7-D61278C8D44F}"/>
                </a:ext>
              </a:extLst>
            </p:cNvPr>
            <p:cNvSpPr/>
            <p:nvPr/>
          </p:nvSpPr>
          <p:spPr>
            <a:xfrm>
              <a:off x="7414386" y="27042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="" xmlns:a16="http://schemas.microsoft.com/office/drawing/2014/main" id="{997D0425-74F4-A8F5-E52F-1CEE5E66A8BD}"/>
                </a:ext>
              </a:extLst>
            </p:cNvPr>
            <p:cNvSpPr/>
            <p:nvPr/>
          </p:nvSpPr>
          <p:spPr>
            <a:xfrm>
              <a:off x="6152271" y="33126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="" xmlns:a16="http://schemas.microsoft.com/office/drawing/2014/main" id="{8B599DFF-158C-3A79-A582-A1ADFB747871}"/>
                </a:ext>
              </a:extLst>
            </p:cNvPr>
            <p:cNvSpPr/>
            <p:nvPr/>
          </p:nvSpPr>
          <p:spPr>
            <a:xfrm>
              <a:off x="6117357" y="33014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="" xmlns:a16="http://schemas.microsoft.com/office/drawing/2014/main" id="{D7FAC5CC-4BF0-FF76-FB6E-FA4B486E4653}"/>
                </a:ext>
              </a:extLst>
            </p:cNvPr>
            <p:cNvSpPr/>
            <p:nvPr/>
          </p:nvSpPr>
          <p:spPr>
            <a:xfrm>
              <a:off x="6084671" y="3282185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9 w 4457"/>
                <a:gd name="connsiteY1" fmla="*/ 4457 h 4457"/>
                <a:gd name="connsiteX2" fmla="*/ 0 w 4457"/>
                <a:gd name="connsiteY2" fmla="*/ 2229 h 4457"/>
                <a:gd name="connsiteX3" fmla="*/ 2229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9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9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="" xmlns:a16="http://schemas.microsoft.com/office/drawing/2014/main" id="{8DCA6826-8F3A-30C8-2FCA-9BC331B5BE26}"/>
                </a:ext>
              </a:extLst>
            </p:cNvPr>
            <p:cNvSpPr/>
            <p:nvPr/>
          </p:nvSpPr>
          <p:spPr>
            <a:xfrm>
              <a:off x="6056443" y="32658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lnTo>
                    <a:pt x="0" y="2971"/>
                  </a:lnTo>
                  <a:lnTo>
                    <a:pt x="0" y="2971"/>
                  </a:ln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="" xmlns:a16="http://schemas.microsoft.com/office/drawing/2014/main" id="{3C5CDF74-3806-219B-6821-2D3F1E99014D}"/>
                </a:ext>
              </a:extLst>
            </p:cNvPr>
            <p:cNvSpPr/>
            <p:nvPr/>
          </p:nvSpPr>
          <p:spPr>
            <a:xfrm>
              <a:off x="6026728" y="32502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="" xmlns:a16="http://schemas.microsoft.com/office/drawing/2014/main" id="{40691474-EAD9-7FB7-6EB4-D2F98CA60ED9}"/>
                </a:ext>
              </a:extLst>
            </p:cNvPr>
            <p:cNvSpPr/>
            <p:nvPr/>
          </p:nvSpPr>
          <p:spPr>
            <a:xfrm>
              <a:off x="5997757" y="32301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="" xmlns:a16="http://schemas.microsoft.com/office/drawing/2014/main" id="{0D49BF09-2A5B-7A4C-2FAB-C8A24B377590}"/>
                </a:ext>
              </a:extLst>
            </p:cNvPr>
            <p:cNvSpPr/>
            <p:nvPr/>
          </p:nvSpPr>
          <p:spPr>
            <a:xfrm>
              <a:off x="5969528" y="321087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="" xmlns:a16="http://schemas.microsoft.com/office/drawing/2014/main" id="{4516224A-5E15-7249-1C28-48DEFC16F6AD}"/>
                </a:ext>
              </a:extLst>
            </p:cNvPr>
            <p:cNvSpPr/>
            <p:nvPr/>
          </p:nvSpPr>
          <p:spPr>
            <a:xfrm>
              <a:off x="5941712" y="3190071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="" xmlns:a16="http://schemas.microsoft.com/office/drawing/2014/main" id="{2E4AEFA4-085F-7A1C-DF8B-11D51EA359FE}"/>
                </a:ext>
              </a:extLst>
            </p:cNvPr>
            <p:cNvSpPr/>
            <p:nvPr/>
          </p:nvSpPr>
          <p:spPr>
            <a:xfrm>
              <a:off x="5915300" y="3167042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="" xmlns:a16="http://schemas.microsoft.com/office/drawing/2014/main" id="{90C0BDA4-3F23-3A71-F4DA-DAC26A9C4389}"/>
                </a:ext>
              </a:extLst>
            </p:cNvPr>
            <p:cNvSpPr/>
            <p:nvPr/>
          </p:nvSpPr>
          <p:spPr>
            <a:xfrm>
              <a:off x="5889300" y="3144014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="" xmlns:a16="http://schemas.microsoft.com/office/drawing/2014/main" id="{8728E988-FAE3-5CC1-CCE7-473BDAF02D8F}"/>
                </a:ext>
              </a:extLst>
            </p:cNvPr>
            <p:cNvSpPr/>
            <p:nvPr/>
          </p:nvSpPr>
          <p:spPr>
            <a:xfrm>
              <a:off x="5864042" y="3120242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="" xmlns:a16="http://schemas.microsoft.com/office/drawing/2014/main" id="{E1E973D2-E666-2D46-5C47-CC3DCFD54FCB}"/>
                </a:ext>
              </a:extLst>
            </p:cNvPr>
            <p:cNvSpPr/>
            <p:nvPr/>
          </p:nvSpPr>
          <p:spPr>
            <a:xfrm>
              <a:off x="5840271" y="30949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="" xmlns:a16="http://schemas.microsoft.com/office/drawing/2014/main" id="{27ECF884-889D-2CAE-D94D-E6148C809AEB}"/>
                </a:ext>
              </a:extLst>
            </p:cNvPr>
            <p:cNvSpPr/>
            <p:nvPr/>
          </p:nvSpPr>
          <p:spPr>
            <a:xfrm>
              <a:off x="5817242" y="3068985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="" xmlns:a16="http://schemas.microsoft.com/office/drawing/2014/main" id="{2F6BC978-BE8E-1F37-9722-B5C9FBF3A747}"/>
                </a:ext>
              </a:extLst>
            </p:cNvPr>
            <p:cNvSpPr/>
            <p:nvPr/>
          </p:nvSpPr>
          <p:spPr>
            <a:xfrm>
              <a:off x="5794957" y="304372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="" xmlns:a16="http://schemas.microsoft.com/office/drawing/2014/main" id="{FD8044DB-97A1-7893-B83B-B687ACF3A0A1}"/>
                </a:ext>
              </a:extLst>
            </p:cNvPr>
            <p:cNvSpPr/>
            <p:nvPr/>
          </p:nvSpPr>
          <p:spPr>
            <a:xfrm>
              <a:off x="5772671" y="3014014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2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2"/>
                    <a:pt x="1486" y="2972"/>
                  </a:cubicBezTo>
                  <a:cubicBezTo>
                    <a:pt x="665" y="2972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="" xmlns:a16="http://schemas.microsoft.com/office/drawing/2014/main" id="{BC9931C8-EFA0-5030-E078-01F3456E0369}"/>
                </a:ext>
              </a:extLst>
            </p:cNvPr>
            <p:cNvSpPr/>
            <p:nvPr/>
          </p:nvSpPr>
          <p:spPr>
            <a:xfrm>
              <a:off x="5753357" y="2986528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743 h 742"/>
                <a:gd name="connsiteX2" fmla="*/ 743 w 1485"/>
                <a:gd name="connsiteY2" fmla="*/ 0 h 742"/>
                <a:gd name="connsiteX3" fmla="*/ 0 w 1485"/>
                <a:gd name="connsiteY3" fmla="*/ 743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="" xmlns:a16="http://schemas.microsoft.com/office/drawing/2014/main" id="{11F5AD77-49A9-F8D3-0173-B933DE7A521A}"/>
                </a:ext>
              </a:extLst>
            </p:cNvPr>
            <p:cNvSpPr/>
            <p:nvPr/>
          </p:nvSpPr>
          <p:spPr>
            <a:xfrm>
              <a:off x="5734785" y="2958299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="" xmlns:a16="http://schemas.microsoft.com/office/drawing/2014/main" id="{9373DFDA-616A-C570-477B-9F88B384820E}"/>
                </a:ext>
              </a:extLst>
            </p:cNvPr>
            <p:cNvSpPr/>
            <p:nvPr/>
          </p:nvSpPr>
          <p:spPr>
            <a:xfrm>
              <a:off x="5615928" y="2670813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="" xmlns:a16="http://schemas.microsoft.com/office/drawing/2014/main" id="{C96B3884-3DBA-E0CE-0F9E-CB455178E6B5}"/>
                </a:ext>
              </a:extLst>
            </p:cNvPr>
            <p:cNvSpPr/>
            <p:nvPr/>
          </p:nvSpPr>
          <p:spPr>
            <a:xfrm>
              <a:off x="5598842" y="25682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="" xmlns:a16="http://schemas.microsoft.com/office/drawing/2014/main" id="{422C830C-AA67-FEF0-83E4-2B7B4B9EA4A8}"/>
                </a:ext>
              </a:extLst>
            </p:cNvPr>
            <p:cNvSpPr/>
            <p:nvPr/>
          </p:nvSpPr>
          <p:spPr>
            <a:xfrm>
              <a:off x="5595871" y="2536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="" xmlns:a16="http://schemas.microsoft.com/office/drawing/2014/main" id="{15925A81-1310-A9DD-1E38-0DAE368BCAB4}"/>
                </a:ext>
              </a:extLst>
            </p:cNvPr>
            <p:cNvSpPr/>
            <p:nvPr/>
          </p:nvSpPr>
          <p:spPr>
            <a:xfrm>
              <a:off x="5593642" y="25014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="" xmlns:a16="http://schemas.microsoft.com/office/drawing/2014/main" id="{E035E3A0-4472-661C-1C9B-E4363488CBE3}"/>
                </a:ext>
              </a:extLst>
            </p:cNvPr>
            <p:cNvSpPr/>
            <p:nvPr/>
          </p:nvSpPr>
          <p:spPr>
            <a:xfrm>
              <a:off x="5592899" y="2465042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="" xmlns:a16="http://schemas.microsoft.com/office/drawing/2014/main" id="{A6FCB149-7346-6991-80AD-2C8A7052BCA1}"/>
                </a:ext>
              </a:extLst>
            </p:cNvPr>
            <p:cNvSpPr/>
            <p:nvPr/>
          </p:nvSpPr>
          <p:spPr>
            <a:xfrm>
              <a:off x="5670157" y="2094356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="" xmlns:a16="http://schemas.microsoft.com/office/drawing/2014/main" id="{A55AC0B4-9DDD-0675-9049-644C63E7C86C}"/>
                </a:ext>
              </a:extLst>
            </p:cNvPr>
            <p:cNvSpPr/>
            <p:nvPr/>
          </p:nvSpPr>
          <p:spPr>
            <a:xfrm>
              <a:off x="5680557" y="2058698"/>
              <a:ext cx="8914" cy="8914"/>
            </a:xfrm>
            <a:custGeom>
              <a:avLst/>
              <a:gdLst>
                <a:gd name="connsiteX0" fmla="*/ 4457 w 8914"/>
                <a:gd name="connsiteY0" fmla="*/ 8914 h 8914"/>
                <a:gd name="connsiteX1" fmla="*/ 8914 w 8914"/>
                <a:gd name="connsiteY1" fmla="*/ 4457 h 8914"/>
                <a:gd name="connsiteX2" fmla="*/ 4457 w 8914"/>
                <a:gd name="connsiteY2" fmla="*/ 0 h 8914"/>
                <a:gd name="connsiteX3" fmla="*/ 0 w 8914"/>
                <a:gd name="connsiteY3" fmla="*/ 4457 h 8914"/>
                <a:gd name="connsiteX4" fmla="*/ 4457 w 8914"/>
                <a:gd name="connsiteY4" fmla="*/ 8914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914">
                  <a:moveTo>
                    <a:pt x="4457" y="8914"/>
                  </a:moveTo>
                  <a:cubicBezTo>
                    <a:pt x="6919" y="8914"/>
                    <a:pt x="8914" y="6919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0" y="6919"/>
                    <a:pt x="1996" y="8914"/>
                    <a:pt x="4457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="" xmlns:a16="http://schemas.microsoft.com/office/drawing/2014/main" id="{9A102B38-B436-674E-ECA0-F701C7F78438}"/>
                </a:ext>
              </a:extLst>
            </p:cNvPr>
            <p:cNvSpPr/>
            <p:nvPr/>
          </p:nvSpPr>
          <p:spPr>
            <a:xfrm>
              <a:off x="5699623" y="2034927"/>
              <a:ext cx="990" cy="74285"/>
            </a:xfrm>
            <a:custGeom>
              <a:avLst/>
              <a:gdLst>
                <a:gd name="connsiteX0" fmla="*/ 990 w 990"/>
                <a:gd name="connsiteY0" fmla="*/ 0 h 74285"/>
                <a:gd name="connsiteX1" fmla="*/ 990 w 990"/>
                <a:gd name="connsiteY1" fmla="*/ 0 h 74285"/>
                <a:gd name="connsiteX2" fmla="*/ 990 w 990"/>
                <a:gd name="connsiteY2" fmla="*/ 0 h 74285"/>
                <a:gd name="connsiteX3" fmla="*/ 990 w 990"/>
                <a:gd name="connsiteY3" fmla="*/ 0 h 74285"/>
                <a:gd name="connsiteX4" fmla="*/ 990 w 99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0" h="74285">
                  <a:moveTo>
                    <a:pt x="990" y="0"/>
                  </a:moveTo>
                  <a:lnTo>
                    <a:pt x="990" y="0"/>
                  </a:lnTo>
                  <a:lnTo>
                    <a:pt x="990" y="0"/>
                  </a:lnTo>
                  <a:lnTo>
                    <a:pt x="990" y="0"/>
                  </a:lnTo>
                  <a:cubicBezTo>
                    <a:pt x="990" y="0"/>
                    <a:pt x="-1238" y="0"/>
                    <a:pt x="99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="" xmlns:a16="http://schemas.microsoft.com/office/drawing/2014/main" id="{CCE1CBB9-C83C-D448-75F8-99C07087D266}"/>
                </a:ext>
              </a:extLst>
            </p:cNvPr>
            <p:cNvSpPr/>
            <p:nvPr/>
          </p:nvSpPr>
          <p:spPr>
            <a:xfrm>
              <a:off x="5711014" y="1995555"/>
              <a:ext cx="12628" cy="12628"/>
            </a:xfrm>
            <a:custGeom>
              <a:avLst/>
              <a:gdLst>
                <a:gd name="connsiteX0" fmla="*/ 5943 w 12628"/>
                <a:gd name="connsiteY0" fmla="*/ 12629 h 12628"/>
                <a:gd name="connsiteX1" fmla="*/ 12629 w 12628"/>
                <a:gd name="connsiteY1" fmla="*/ 5943 h 12628"/>
                <a:gd name="connsiteX2" fmla="*/ 5943 w 12628"/>
                <a:gd name="connsiteY2" fmla="*/ 0 h 12628"/>
                <a:gd name="connsiteX3" fmla="*/ 0 w 12628"/>
                <a:gd name="connsiteY3" fmla="*/ 5943 h 12628"/>
                <a:gd name="connsiteX4" fmla="*/ 5943 w 12628"/>
                <a:gd name="connsiteY4" fmla="*/ 12629 h 1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8" h="12628">
                  <a:moveTo>
                    <a:pt x="5943" y="12629"/>
                  </a:moveTo>
                  <a:cubicBezTo>
                    <a:pt x="9635" y="12629"/>
                    <a:pt x="12629" y="9635"/>
                    <a:pt x="12629" y="5943"/>
                  </a:cubicBezTo>
                  <a:cubicBezTo>
                    <a:pt x="12249" y="2543"/>
                    <a:pt x="9364" y="-21"/>
                    <a:pt x="5943" y="0"/>
                  </a:cubicBezTo>
                  <a:cubicBezTo>
                    <a:pt x="2809" y="333"/>
                    <a:pt x="333" y="2809"/>
                    <a:pt x="0" y="5943"/>
                  </a:cubicBezTo>
                  <a:cubicBezTo>
                    <a:pt x="-21" y="9364"/>
                    <a:pt x="2543" y="12249"/>
                    <a:pt x="5943" y="126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="" xmlns:a16="http://schemas.microsoft.com/office/drawing/2014/main" id="{3DDAD07D-C132-30E4-7F7A-3C12BD70E5FC}"/>
                </a:ext>
              </a:extLst>
            </p:cNvPr>
            <p:cNvSpPr/>
            <p:nvPr/>
          </p:nvSpPr>
          <p:spPr>
            <a:xfrm>
              <a:off x="5729585" y="1966584"/>
              <a:ext cx="11143" cy="11143"/>
            </a:xfrm>
            <a:custGeom>
              <a:avLst/>
              <a:gdLst>
                <a:gd name="connsiteX0" fmla="*/ 5200 w 11143"/>
                <a:gd name="connsiteY0" fmla="*/ 11143 h 11143"/>
                <a:gd name="connsiteX1" fmla="*/ 11143 w 11143"/>
                <a:gd name="connsiteY1" fmla="*/ 5200 h 11143"/>
                <a:gd name="connsiteX2" fmla="*/ 5200 w 11143"/>
                <a:gd name="connsiteY2" fmla="*/ 0 h 11143"/>
                <a:gd name="connsiteX3" fmla="*/ 0 w 11143"/>
                <a:gd name="connsiteY3" fmla="*/ 5200 h 11143"/>
                <a:gd name="connsiteX4" fmla="*/ 5200 w 11143"/>
                <a:gd name="connsiteY4" fmla="*/ 11143 h 1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3" h="11143">
                  <a:moveTo>
                    <a:pt x="5200" y="11143"/>
                  </a:moveTo>
                  <a:cubicBezTo>
                    <a:pt x="8334" y="10810"/>
                    <a:pt x="10810" y="8334"/>
                    <a:pt x="11143" y="5200"/>
                  </a:cubicBezTo>
                  <a:cubicBezTo>
                    <a:pt x="10767" y="2211"/>
                    <a:pt x="8213" y="-23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-23" y="8213"/>
                    <a:pt x="2211" y="10767"/>
                    <a:pt x="5200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="" xmlns:a16="http://schemas.microsoft.com/office/drawing/2014/main" id="{CAD4D2E0-5786-ADC4-44D2-301B8733360C}"/>
                </a:ext>
              </a:extLst>
            </p:cNvPr>
            <p:cNvSpPr/>
            <p:nvPr/>
          </p:nvSpPr>
          <p:spPr>
            <a:xfrm>
              <a:off x="5752614" y="1941327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="" xmlns:a16="http://schemas.microsoft.com/office/drawing/2014/main" id="{0C921EF6-B4EB-B82F-8524-9F710D1AC49B}"/>
                </a:ext>
              </a:extLst>
            </p:cNvPr>
            <p:cNvSpPr/>
            <p:nvPr/>
          </p:nvSpPr>
          <p:spPr>
            <a:xfrm>
              <a:off x="5840271" y="1834356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="" xmlns:a16="http://schemas.microsoft.com/office/drawing/2014/main" id="{1D2437BF-D463-3039-B376-A732375E2DBE}"/>
                </a:ext>
              </a:extLst>
            </p:cNvPr>
            <p:cNvSpPr/>
            <p:nvPr/>
          </p:nvSpPr>
          <p:spPr>
            <a:xfrm>
              <a:off x="6921872" y="1630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="" xmlns:a16="http://schemas.microsoft.com/office/drawing/2014/main" id="{E778ACA4-98A5-8C72-0A97-075044AABA66}"/>
                </a:ext>
              </a:extLst>
            </p:cNvPr>
            <p:cNvSpPr/>
            <p:nvPr/>
          </p:nvSpPr>
          <p:spPr>
            <a:xfrm>
              <a:off x="6952329" y="1649384"/>
              <a:ext cx="3714" cy="74285"/>
            </a:xfrm>
            <a:custGeom>
              <a:avLst/>
              <a:gdLst>
                <a:gd name="connsiteX0" fmla="*/ 0 w 3714"/>
                <a:gd name="connsiteY0" fmla="*/ 0 h 74285"/>
                <a:gd name="connsiteX1" fmla="*/ 3714 w 3714"/>
                <a:gd name="connsiteY1" fmla="*/ 0 h 74285"/>
                <a:gd name="connsiteX2" fmla="*/ 0 w 3714"/>
                <a:gd name="connsiteY2" fmla="*/ 0 h 74285"/>
                <a:gd name="connsiteX3" fmla="*/ 0 w 3714"/>
                <a:gd name="connsiteY3" fmla="*/ 0 h 74285"/>
                <a:gd name="connsiteX4" fmla="*/ 0 w 3714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" h="74285">
                  <a:moveTo>
                    <a:pt x="0" y="0"/>
                  </a:moveTo>
                  <a:lnTo>
                    <a:pt x="371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="" xmlns:a16="http://schemas.microsoft.com/office/drawing/2014/main" id="{5B7285EB-9358-A94A-99AA-5664BE73C6C4}"/>
                </a:ext>
              </a:extLst>
            </p:cNvPr>
            <p:cNvSpPr/>
            <p:nvPr/>
          </p:nvSpPr>
          <p:spPr>
            <a:xfrm>
              <a:off x="6974581" y="1656798"/>
              <a:ext cx="17119" cy="14163"/>
            </a:xfrm>
            <a:custGeom>
              <a:avLst/>
              <a:gdLst>
                <a:gd name="connsiteX0" fmla="*/ 8205 w 17119"/>
                <a:gd name="connsiteY0" fmla="*/ 14129 h 14163"/>
                <a:gd name="connsiteX1" fmla="*/ 17086 w 17119"/>
                <a:gd name="connsiteY1" fmla="*/ 6734 h 14163"/>
                <a:gd name="connsiteX2" fmla="*/ 17120 w 17119"/>
                <a:gd name="connsiteY2" fmla="*/ 5957 h 14163"/>
                <a:gd name="connsiteX3" fmla="*/ 8205 w 17119"/>
                <a:gd name="connsiteY3" fmla="*/ 14 h 14163"/>
                <a:gd name="connsiteX4" fmla="*/ 0 w 17119"/>
                <a:gd name="connsiteY4" fmla="*/ 8152 h 14163"/>
                <a:gd name="connsiteX5" fmla="*/ 34 w 17119"/>
                <a:gd name="connsiteY5" fmla="*/ 8929 h 14163"/>
                <a:gd name="connsiteX6" fmla="*/ 8205 w 17119"/>
                <a:gd name="connsiteY6" fmla="*/ 14129 h 1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9" h="14163">
                  <a:moveTo>
                    <a:pt x="8205" y="14129"/>
                  </a:moveTo>
                  <a:cubicBezTo>
                    <a:pt x="12700" y="14539"/>
                    <a:pt x="16676" y="11228"/>
                    <a:pt x="17086" y="6734"/>
                  </a:cubicBezTo>
                  <a:cubicBezTo>
                    <a:pt x="17109" y="6476"/>
                    <a:pt x="17121" y="6217"/>
                    <a:pt x="17120" y="5957"/>
                  </a:cubicBezTo>
                  <a:cubicBezTo>
                    <a:pt x="15803" y="2213"/>
                    <a:pt x="12168" y="-210"/>
                    <a:pt x="8205" y="14"/>
                  </a:cubicBezTo>
                  <a:cubicBezTo>
                    <a:pt x="3692" y="-4"/>
                    <a:pt x="19" y="3639"/>
                    <a:pt x="0" y="8152"/>
                  </a:cubicBezTo>
                  <a:cubicBezTo>
                    <a:pt x="-1" y="8411"/>
                    <a:pt x="10" y="8670"/>
                    <a:pt x="34" y="8929"/>
                  </a:cubicBezTo>
                  <a:cubicBezTo>
                    <a:pt x="1326" y="12263"/>
                    <a:pt x="4637" y="14370"/>
                    <a:pt x="8205" y="141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="" xmlns:a16="http://schemas.microsoft.com/office/drawing/2014/main" id="{2E7E8533-0376-4476-798B-AC65B1A8DBE9}"/>
                </a:ext>
              </a:extLst>
            </p:cNvPr>
            <p:cNvSpPr/>
            <p:nvPr/>
          </p:nvSpPr>
          <p:spPr>
            <a:xfrm>
              <a:off x="6999872" y="1667931"/>
              <a:ext cx="25282" cy="25281"/>
            </a:xfrm>
            <a:custGeom>
              <a:avLst/>
              <a:gdLst>
                <a:gd name="connsiteX0" fmla="*/ 12629 w 25282"/>
                <a:gd name="connsiteY0" fmla="*/ 25282 h 25281"/>
                <a:gd name="connsiteX1" fmla="*/ 25257 w 25282"/>
                <a:gd name="connsiteY1" fmla="*/ 12653 h 25281"/>
                <a:gd name="connsiteX2" fmla="*/ 14164 w 25282"/>
                <a:gd name="connsiteY2" fmla="*/ 25 h 25281"/>
                <a:gd name="connsiteX3" fmla="*/ 12629 w 25282"/>
                <a:gd name="connsiteY3" fmla="*/ 25 h 25281"/>
                <a:gd name="connsiteX4" fmla="*/ 0 w 25282"/>
                <a:gd name="connsiteY4" fmla="*/ 12653 h 25281"/>
                <a:gd name="connsiteX5" fmla="*/ 12629 w 25282"/>
                <a:gd name="connsiteY5" fmla="*/ 25282 h 2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2" h="25281">
                  <a:moveTo>
                    <a:pt x="12629" y="25282"/>
                  </a:moveTo>
                  <a:cubicBezTo>
                    <a:pt x="19603" y="25282"/>
                    <a:pt x="25257" y="19628"/>
                    <a:pt x="25257" y="12653"/>
                  </a:cubicBezTo>
                  <a:cubicBezTo>
                    <a:pt x="25681" y="6103"/>
                    <a:pt x="20714" y="449"/>
                    <a:pt x="14164" y="25"/>
                  </a:cubicBezTo>
                  <a:cubicBezTo>
                    <a:pt x="13653" y="-8"/>
                    <a:pt x="13140" y="-8"/>
                    <a:pt x="12629" y="25"/>
                  </a:cubicBezTo>
                  <a:cubicBezTo>
                    <a:pt x="5654" y="25"/>
                    <a:pt x="0" y="5679"/>
                    <a:pt x="0" y="12653"/>
                  </a:cubicBezTo>
                  <a:cubicBezTo>
                    <a:pt x="369" y="19469"/>
                    <a:pt x="5813" y="24913"/>
                    <a:pt x="12629" y="25282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="" xmlns:a16="http://schemas.microsoft.com/office/drawing/2014/main" id="{A5196452-3D7E-00B9-8BDB-509E235022E9}"/>
                </a:ext>
              </a:extLst>
            </p:cNvPr>
            <p:cNvSpPr/>
            <p:nvPr/>
          </p:nvSpPr>
          <p:spPr>
            <a:xfrm>
              <a:off x="7035495" y="1690950"/>
              <a:ext cx="17120" cy="17119"/>
            </a:xfrm>
            <a:custGeom>
              <a:avLst/>
              <a:gdLst>
                <a:gd name="connsiteX0" fmla="*/ 8206 w 17120"/>
                <a:gd name="connsiteY0" fmla="*/ 17120 h 17119"/>
                <a:gd name="connsiteX1" fmla="*/ 17120 w 17120"/>
                <a:gd name="connsiteY1" fmla="*/ 8205 h 17119"/>
                <a:gd name="connsiteX2" fmla="*/ 8983 w 17120"/>
                <a:gd name="connsiteY2" fmla="*/ 0 h 17119"/>
                <a:gd name="connsiteX3" fmla="*/ 8206 w 17120"/>
                <a:gd name="connsiteY3" fmla="*/ 34 h 17119"/>
                <a:gd name="connsiteX4" fmla="*/ 34 w 17120"/>
                <a:gd name="connsiteY4" fmla="*/ 8205 h 17119"/>
                <a:gd name="connsiteX5" fmla="*/ 7429 w 17120"/>
                <a:gd name="connsiteY5" fmla="*/ 17086 h 17119"/>
                <a:gd name="connsiteX6" fmla="*/ 8206 w 17120"/>
                <a:gd name="connsiteY6" fmla="*/ 17120 h 17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0" h="17119">
                  <a:moveTo>
                    <a:pt x="8206" y="17120"/>
                  </a:moveTo>
                  <a:cubicBezTo>
                    <a:pt x="13129" y="17120"/>
                    <a:pt x="17120" y="13128"/>
                    <a:pt x="17120" y="8205"/>
                  </a:cubicBezTo>
                  <a:cubicBezTo>
                    <a:pt x="17139" y="3692"/>
                    <a:pt x="13496" y="19"/>
                    <a:pt x="8983" y="0"/>
                  </a:cubicBezTo>
                  <a:cubicBezTo>
                    <a:pt x="8723" y="-1"/>
                    <a:pt x="8464" y="10"/>
                    <a:pt x="8206" y="34"/>
                  </a:cubicBezTo>
                  <a:cubicBezTo>
                    <a:pt x="3693" y="34"/>
                    <a:pt x="34" y="3692"/>
                    <a:pt x="34" y="8205"/>
                  </a:cubicBezTo>
                  <a:cubicBezTo>
                    <a:pt x="-376" y="12700"/>
                    <a:pt x="2935" y="16675"/>
                    <a:pt x="7429" y="17086"/>
                  </a:cubicBezTo>
                  <a:cubicBezTo>
                    <a:pt x="7687" y="17109"/>
                    <a:pt x="7946" y="17121"/>
                    <a:pt x="8206" y="1712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="" xmlns:a16="http://schemas.microsoft.com/office/drawing/2014/main" id="{B47FB999-99AD-BC82-547B-AEA1E57FA345}"/>
                </a:ext>
              </a:extLst>
            </p:cNvPr>
            <p:cNvSpPr/>
            <p:nvPr/>
          </p:nvSpPr>
          <p:spPr>
            <a:xfrm>
              <a:off x="7057815" y="1707327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="" xmlns:a16="http://schemas.microsoft.com/office/drawing/2014/main" id="{FBA9F904-2A71-FBB5-1AC1-BA00B755C0A9}"/>
                </a:ext>
              </a:extLst>
            </p:cNvPr>
            <p:cNvSpPr/>
            <p:nvPr/>
          </p:nvSpPr>
          <p:spPr>
            <a:xfrm>
              <a:off x="7084557" y="1731088"/>
              <a:ext cx="26000" cy="22296"/>
            </a:xfrm>
            <a:custGeom>
              <a:avLst/>
              <a:gdLst>
                <a:gd name="connsiteX0" fmla="*/ 12629 w 26000"/>
                <a:gd name="connsiteY0" fmla="*/ 22296 h 22296"/>
                <a:gd name="connsiteX1" fmla="*/ 26000 w 26000"/>
                <a:gd name="connsiteY1" fmla="*/ 9667 h 22296"/>
                <a:gd name="connsiteX2" fmla="*/ 12629 w 26000"/>
                <a:gd name="connsiteY2" fmla="*/ 10 h 22296"/>
                <a:gd name="connsiteX3" fmla="*/ 0 w 26000"/>
                <a:gd name="connsiteY3" fmla="*/ 13382 h 22296"/>
                <a:gd name="connsiteX4" fmla="*/ 12629 w 26000"/>
                <a:gd name="connsiteY4" fmla="*/ 22296 h 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0" h="22296">
                  <a:moveTo>
                    <a:pt x="12629" y="22296"/>
                  </a:moveTo>
                  <a:cubicBezTo>
                    <a:pt x="19733" y="22307"/>
                    <a:pt x="25605" y="16761"/>
                    <a:pt x="26000" y="9667"/>
                  </a:cubicBezTo>
                  <a:cubicBezTo>
                    <a:pt x="24296" y="3755"/>
                    <a:pt x="18777" y="-230"/>
                    <a:pt x="12629" y="10"/>
                  </a:cubicBezTo>
                  <a:cubicBezTo>
                    <a:pt x="5535" y="405"/>
                    <a:pt x="-11" y="6278"/>
                    <a:pt x="0" y="13382"/>
                  </a:cubicBezTo>
                  <a:cubicBezTo>
                    <a:pt x="1892" y="18732"/>
                    <a:pt x="6954" y="22305"/>
                    <a:pt x="12629" y="2229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="" xmlns:a16="http://schemas.microsoft.com/office/drawing/2014/main" id="{CAA3580D-6745-18AF-DAC1-8842CE1513C0}"/>
                </a:ext>
              </a:extLst>
            </p:cNvPr>
            <p:cNvSpPr/>
            <p:nvPr/>
          </p:nvSpPr>
          <p:spPr>
            <a:xfrm>
              <a:off x="7114984" y="1753384"/>
              <a:ext cx="18602" cy="18571"/>
            </a:xfrm>
            <a:custGeom>
              <a:avLst/>
              <a:gdLst>
                <a:gd name="connsiteX0" fmla="*/ 8945 w 18602"/>
                <a:gd name="connsiteY0" fmla="*/ 18571 h 18571"/>
                <a:gd name="connsiteX1" fmla="*/ 18602 w 18602"/>
                <a:gd name="connsiteY1" fmla="*/ 9657 h 18571"/>
                <a:gd name="connsiteX2" fmla="*/ 8945 w 18602"/>
                <a:gd name="connsiteY2" fmla="*/ 0 h 18571"/>
                <a:gd name="connsiteX3" fmla="*/ 0 w 18602"/>
                <a:gd name="connsiteY3" fmla="*/ 8883 h 18571"/>
                <a:gd name="connsiteX4" fmla="*/ 31 w 18602"/>
                <a:gd name="connsiteY4" fmla="*/ 9657 h 18571"/>
                <a:gd name="connsiteX5" fmla="*/ 8945 w 18602"/>
                <a:gd name="connsiteY5" fmla="*/ 18571 h 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2" h="18571">
                  <a:moveTo>
                    <a:pt x="8945" y="18571"/>
                  </a:moveTo>
                  <a:cubicBezTo>
                    <a:pt x="14002" y="18586"/>
                    <a:pt x="18213" y="14699"/>
                    <a:pt x="18602" y="9657"/>
                  </a:cubicBezTo>
                  <a:cubicBezTo>
                    <a:pt x="18602" y="4324"/>
                    <a:pt x="14279" y="0"/>
                    <a:pt x="8945" y="0"/>
                  </a:cubicBezTo>
                  <a:cubicBezTo>
                    <a:pt x="4022" y="-17"/>
                    <a:pt x="17" y="3960"/>
                    <a:pt x="0" y="8883"/>
                  </a:cubicBezTo>
                  <a:cubicBezTo>
                    <a:pt x="-1" y="9142"/>
                    <a:pt x="10" y="9400"/>
                    <a:pt x="31" y="9657"/>
                  </a:cubicBezTo>
                  <a:cubicBezTo>
                    <a:pt x="31" y="14580"/>
                    <a:pt x="4022" y="18571"/>
                    <a:pt x="8945" y="185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="" xmlns:a16="http://schemas.microsoft.com/office/drawing/2014/main" id="{E15CDE2E-7E16-DEB5-F383-ABEA270581CF}"/>
                </a:ext>
              </a:extLst>
            </p:cNvPr>
            <p:cNvSpPr/>
            <p:nvPr/>
          </p:nvSpPr>
          <p:spPr>
            <a:xfrm>
              <a:off x="7138043" y="1774184"/>
              <a:ext cx="23771" cy="23771"/>
            </a:xfrm>
            <a:custGeom>
              <a:avLst/>
              <a:gdLst>
                <a:gd name="connsiteX0" fmla="*/ 23771 w 23771"/>
                <a:gd name="connsiteY0" fmla="*/ 11886 h 23771"/>
                <a:gd name="connsiteX1" fmla="*/ 11886 w 23771"/>
                <a:gd name="connsiteY1" fmla="*/ 23771 h 23771"/>
                <a:gd name="connsiteX2" fmla="*/ 0 w 23771"/>
                <a:gd name="connsiteY2" fmla="*/ 11886 h 23771"/>
                <a:gd name="connsiteX3" fmla="*/ 11886 w 23771"/>
                <a:gd name="connsiteY3" fmla="*/ 0 h 23771"/>
                <a:gd name="connsiteX4" fmla="*/ 23771 w 23771"/>
                <a:gd name="connsiteY4" fmla="*/ 11886 h 2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71" h="23771">
                  <a:moveTo>
                    <a:pt x="23771" y="11886"/>
                  </a:moveTo>
                  <a:cubicBezTo>
                    <a:pt x="23771" y="18450"/>
                    <a:pt x="18450" y="23771"/>
                    <a:pt x="11886" y="23771"/>
                  </a:cubicBezTo>
                  <a:cubicBezTo>
                    <a:pt x="5321" y="23771"/>
                    <a:pt x="0" y="18450"/>
                    <a:pt x="0" y="11886"/>
                  </a:cubicBezTo>
                  <a:cubicBezTo>
                    <a:pt x="0" y="5321"/>
                    <a:pt x="5321" y="0"/>
                    <a:pt x="11886" y="0"/>
                  </a:cubicBezTo>
                  <a:cubicBezTo>
                    <a:pt x="18450" y="0"/>
                    <a:pt x="23771" y="5321"/>
                    <a:pt x="23771" y="118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="" xmlns:a16="http://schemas.microsoft.com/office/drawing/2014/main" id="{F23D7AF8-A45D-6398-676B-6111FFABBC12}"/>
                </a:ext>
              </a:extLst>
            </p:cNvPr>
            <p:cNvSpPr/>
            <p:nvPr/>
          </p:nvSpPr>
          <p:spPr>
            <a:xfrm>
              <a:off x="7160329" y="1794984"/>
              <a:ext cx="29714" cy="29714"/>
            </a:xfrm>
            <a:custGeom>
              <a:avLst/>
              <a:gdLst>
                <a:gd name="connsiteX0" fmla="*/ 14857 w 29714"/>
                <a:gd name="connsiteY0" fmla="*/ 29714 h 29714"/>
                <a:gd name="connsiteX1" fmla="*/ 29714 w 29714"/>
                <a:gd name="connsiteY1" fmla="*/ 14857 h 29714"/>
                <a:gd name="connsiteX2" fmla="*/ 14857 w 29714"/>
                <a:gd name="connsiteY2" fmla="*/ 0 h 29714"/>
                <a:gd name="connsiteX3" fmla="*/ 0 w 29714"/>
                <a:gd name="connsiteY3" fmla="*/ 14857 h 29714"/>
                <a:gd name="connsiteX4" fmla="*/ 14857 w 29714"/>
                <a:gd name="connsiteY4" fmla="*/ 29714 h 2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4" h="29714">
                  <a:moveTo>
                    <a:pt x="14857" y="29714"/>
                  </a:moveTo>
                  <a:cubicBezTo>
                    <a:pt x="23063" y="29714"/>
                    <a:pt x="29714" y="23063"/>
                    <a:pt x="29714" y="14857"/>
                  </a:cubicBezTo>
                  <a:cubicBezTo>
                    <a:pt x="29714" y="6652"/>
                    <a:pt x="23063" y="0"/>
                    <a:pt x="14857" y="0"/>
                  </a:cubicBezTo>
                  <a:cubicBezTo>
                    <a:pt x="6652" y="0"/>
                    <a:pt x="0" y="6652"/>
                    <a:pt x="0" y="14857"/>
                  </a:cubicBezTo>
                  <a:cubicBezTo>
                    <a:pt x="0" y="23063"/>
                    <a:pt x="6652" y="29714"/>
                    <a:pt x="14857" y="29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="" xmlns:a16="http://schemas.microsoft.com/office/drawing/2014/main" id="{78E0A328-9E80-8FE8-EDB0-DB290AE9F5E9}"/>
                </a:ext>
              </a:extLst>
            </p:cNvPr>
            <p:cNvSpPr/>
            <p:nvPr/>
          </p:nvSpPr>
          <p:spPr>
            <a:xfrm>
              <a:off x="7184821" y="1820962"/>
              <a:ext cx="28250" cy="28250"/>
            </a:xfrm>
            <a:custGeom>
              <a:avLst/>
              <a:gdLst>
                <a:gd name="connsiteX0" fmla="*/ 14136 w 28250"/>
                <a:gd name="connsiteY0" fmla="*/ 28251 h 28250"/>
                <a:gd name="connsiteX1" fmla="*/ 28251 w 28250"/>
                <a:gd name="connsiteY1" fmla="*/ 14137 h 28250"/>
                <a:gd name="connsiteX2" fmla="*/ 14136 w 28250"/>
                <a:gd name="connsiteY2" fmla="*/ 22 h 28250"/>
                <a:gd name="connsiteX3" fmla="*/ 22 w 28250"/>
                <a:gd name="connsiteY3" fmla="*/ 12607 h 28250"/>
                <a:gd name="connsiteX4" fmla="*/ 22 w 28250"/>
                <a:gd name="connsiteY4" fmla="*/ 14137 h 28250"/>
                <a:gd name="connsiteX5" fmla="*/ 14136 w 28250"/>
                <a:gd name="connsiteY5" fmla="*/ 28251 h 2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50" h="28250">
                  <a:moveTo>
                    <a:pt x="14136" y="28251"/>
                  </a:moveTo>
                  <a:cubicBezTo>
                    <a:pt x="21771" y="27878"/>
                    <a:pt x="27877" y="21772"/>
                    <a:pt x="28251" y="14137"/>
                  </a:cubicBezTo>
                  <a:cubicBezTo>
                    <a:pt x="28251" y="6341"/>
                    <a:pt x="21931" y="22"/>
                    <a:pt x="14136" y="22"/>
                  </a:cubicBezTo>
                  <a:cubicBezTo>
                    <a:pt x="6763" y="-400"/>
                    <a:pt x="444" y="5234"/>
                    <a:pt x="22" y="12607"/>
                  </a:cubicBezTo>
                  <a:cubicBezTo>
                    <a:pt x="-7" y="13116"/>
                    <a:pt x="-7" y="13627"/>
                    <a:pt x="22" y="14137"/>
                  </a:cubicBezTo>
                  <a:cubicBezTo>
                    <a:pt x="22" y="21932"/>
                    <a:pt x="6341" y="28251"/>
                    <a:pt x="14136" y="2825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="" xmlns:a16="http://schemas.microsoft.com/office/drawing/2014/main" id="{28B0A88C-DB26-D425-5803-09A2B1586ECB}"/>
                </a:ext>
              </a:extLst>
            </p:cNvPr>
            <p:cNvSpPr/>
            <p:nvPr/>
          </p:nvSpPr>
          <p:spPr>
            <a:xfrm>
              <a:off x="7212329" y="1850698"/>
              <a:ext cx="19314" cy="19314"/>
            </a:xfrm>
            <a:custGeom>
              <a:avLst/>
              <a:gdLst>
                <a:gd name="connsiteX0" fmla="*/ 19314 w 19314"/>
                <a:gd name="connsiteY0" fmla="*/ 9657 h 19314"/>
                <a:gd name="connsiteX1" fmla="*/ 9657 w 19314"/>
                <a:gd name="connsiteY1" fmla="*/ 19314 h 19314"/>
                <a:gd name="connsiteX2" fmla="*/ 0 w 19314"/>
                <a:gd name="connsiteY2" fmla="*/ 9657 h 19314"/>
                <a:gd name="connsiteX3" fmla="*/ 9657 w 19314"/>
                <a:gd name="connsiteY3" fmla="*/ 0 h 19314"/>
                <a:gd name="connsiteX4" fmla="*/ 19314 w 19314"/>
                <a:gd name="connsiteY4" fmla="*/ 9657 h 1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14" h="19314">
                  <a:moveTo>
                    <a:pt x="19314" y="9657"/>
                  </a:moveTo>
                  <a:cubicBezTo>
                    <a:pt x="19314" y="14991"/>
                    <a:pt x="14991" y="19314"/>
                    <a:pt x="9657" y="19314"/>
                  </a:cubicBezTo>
                  <a:cubicBezTo>
                    <a:pt x="4324" y="19314"/>
                    <a:pt x="0" y="14991"/>
                    <a:pt x="0" y="9657"/>
                  </a:cubicBezTo>
                  <a:cubicBezTo>
                    <a:pt x="0" y="4324"/>
                    <a:pt x="4324" y="0"/>
                    <a:pt x="9657" y="0"/>
                  </a:cubicBezTo>
                  <a:cubicBezTo>
                    <a:pt x="14991" y="0"/>
                    <a:pt x="19314" y="4324"/>
                    <a:pt x="19314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="" xmlns:a16="http://schemas.microsoft.com/office/drawing/2014/main" id="{260C5120-75EE-A8F3-7815-82E9E4C26E2F}"/>
                </a:ext>
              </a:extLst>
            </p:cNvPr>
            <p:cNvSpPr/>
            <p:nvPr/>
          </p:nvSpPr>
          <p:spPr>
            <a:xfrm>
              <a:off x="7233129" y="1875956"/>
              <a:ext cx="22285" cy="22285"/>
            </a:xfrm>
            <a:custGeom>
              <a:avLst/>
              <a:gdLst>
                <a:gd name="connsiteX0" fmla="*/ 11143 w 22285"/>
                <a:gd name="connsiteY0" fmla="*/ 22286 h 22285"/>
                <a:gd name="connsiteX1" fmla="*/ 22286 w 22285"/>
                <a:gd name="connsiteY1" fmla="*/ 11143 h 22285"/>
                <a:gd name="connsiteX2" fmla="*/ 11143 w 22285"/>
                <a:gd name="connsiteY2" fmla="*/ 0 h 22285"/>
                <a:gd name="connsiteX3" fmla="*/ 0 w 22285"/>
                <a:gd name="connsiteY3" fmla="*/ 11143 h 22285"/>
                <a:gd name="connsiteX4" fmla="*/ 11143 w 22285"/>
                <a:gd name="connsiteY4" fmla="*/ 22286 h 2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85" h="22285">
                  <a:moveTo>
                    <a:pt x="11143" y="22286"/>
                  </a:moveTo>
                  <a:cubicBezTo>
                    <a:pt x="17297" y="22286"/>
                    <a:pt x="22286" y="17297"/>
                    <a:pt x="22286" y="11143"/>
                  </a:cubicBezTo>
                  <a:cubicBezTo>
                    <a:pt x="22286" y="4989"/>
                    <a:pt x="17297" y="0"/>
                    <a:pt x="11143" y="0"/>
                  </a:cubicBezTo>
                  <a:cubicBezTo>
                    <a:pt x="4989" y="0"/>
                    <a:pt x="0" y="4989"/>
                    <a:pt x="0" y="11143"/>
                  </a:cubicBezTo>
                  <a:cubicBezTo>
                    <a:pt x="0" y="17297"/>
                    <a:pt x="4989" y="22286"/>
                    <a:pt x="11143" y="222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="" xmlns:a16="http://schemas.microsoft.com/office/drawing/2014/main" id="{627C2C15-178E-4390-5CDA-773DA2C1A8E8}"/>
                </a:ext>
              </a:extLst>
            </p:cNvPr>
            <p:cNvSpPr/>
            <p:nvPr/>
          </p:nvSpPr>
          <p:spPr>
            <a:xfrm>
              <a:off x="7258386" y="1906413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="" xmlns:a16="http://schemas.microsoft.com/office/drawing/2014/main" id="{EB16A94A-682B-954D-20C2-F052D2BEC941}"/>
                </a:ext>
              </a:extLst>
            </p:cNvPr>
            <p:cNvSpPr/>
            <p:nvPr/>
          </p:nvSpPr>
          <p:spPr>
            <a:xfrm>
              <a:off x="7280672" y="1945784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="" xmlns:a16="http://schemas.microsoft.com/office/drawing/2014/main" id="{118EE259-49A7-9E2F-3883-6EA1437777EF}"/>
                </a:ext>
              </a:extLst>
            </p:cNvPr>
            <p:cNvSpPr/>
            <p:nvPr/>
          </p:nvSpPr>
          <p:spPr>
            <a:xfrm>
              <a:off x="7296272" y="1964356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="" xmlns:a16="http://schemas.microsoft.com/office/drawing/2014/main" id="{8B17716B-B337-64FE-BDC7-4A8B535A5C9A}"/>
                </a:ext>
              </a:extLst>
            </p:cNvPr>
            <p:cNvSpPr/>
            <p:nvPr/>
          </p:nvSpPr>
          <p:spPr>
            <a:xfrm>
              <a:off x="7313358" y="1992584"/>
              <a:ext cx="17828" cy="17828"/>
            </a:xfrm>
            <a:custGeom>
              <a:avLst/>
              <a:gdLst>
                <a:gd name="connsiteX0" fmla="*/ 17829 w 17828"/>
                <a:gd name="connsiteY0" fmla="*/ 8914 h 17828"/>
                <a:gd name="connsiteX1" fmla="*/ 8914 w 17828"/>
                <a:gd name="connsiteY1" fmla="*/ 17829 h 17828"/>
                <a:gd name="connsiteX2" fmla="*/ 0 w 17828"/>
                <a:gd name="connsiteY2" fmla="*/ 8914 h 17828"/>
                <a:gd name="connsiteX3" fmla="*/ 8914 w 17828"/>
                <a:gd name="connsiteY3" fmla="*/ 0 h 17828"/>
                <a:gd name="connsiteX4" fmla="*/ 17829 w 17828"/>
                <a:gd name="connsiteY4" fmla="*/ 8914 h 17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28" h="17828">
                  <a:moveTo>
                    <a:pt x="17829" y="8914"/>
                  </a:moveTo>
                  <a:cubicBezTo>
                    <a:pt x="17829" y="13838"/>
                    <a:pt x="13838" y="17829"/>
                    <a:pt x="8914" y="17829"/>
                  </a:cubicBezTo>
                  <a:cubicBezTo>
                    <a:pt x="3991" y="17829"/>
                    <a:pt x="0" y="13838"/>
                    <a:pt x="0" y="8914"/>
                  </a:cubicBezTo>
                  <a:cubicBezTo>
                    <a:pt x="0" y="3991"/>
                    <a:pt x="3991" y="0"/>
                    <a:pt x="8914" y="0"/>
                  </a:cubicBezTo>
                  <a:cubicBezTo>
                    <a:pt x="13838" y="0"/>
                    <a:pt x="17829" y="3991"/>
                    <a:pt x="17829" y="89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="" xmlns:a16="http://schemas.microsoft.com/office/drawing/2014/main" id="{57019A41-20FD-B5A5-1F4A-DE937EF0CD3E}"/>
                </a:ext>
              </a:extLst>
            </p:cNvPr>
            <p:cNvSpPr/>
            <p:nvPr/>
          </p:nvSpPr>
          <p:spPr>
            <a:xfrm>
              <a:off x="7332672" y="20237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="" xmlns:a16="http://schemas.microsoft.com/office/drawing/2014/main" id="{978C5B5C-5CBD-7B60-E157-00995A86C536}"/>
                </a:ext>
              </a:extLst>
            </p:cNvPr>
            <p:cNvSpPr/>
            <p:nvPr/>
          </p:nvSpPr>
          <p:spPr>
            <a:xfrm>
              <a:off x="7346043" y="2054984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="" xmlns:a16="http://schemas.microsoft.com/office/drawing/2014/main" id="{DCAC6FDA-B809-5ECA-DA1F-E52C792B73C4}"/>
                </a:ext>
              </a:extLst>
            </p:cNvPr>
            <p:cNvSpPr/>
            <p:nvPr/>
          </p:nvSpPr>
          <p:spPr>
            <a:xfrm>
              <a:off x="7361643" y="2088413"/>
              <a:ext cx="14114" cy="14114"/>
            </a:xfrm>
            <a:custGeom>
              <a:avLst/>
              <a:gdLst>
                <a:gd name="connsiteX0" fmla="*/ 7429 w 14114"/>
                <a:gd name="connsiteY0" fmla="*/ 14114 h 14114"/>
                <a:gd name="connsiteX1" fmla="*/ 14114 w 14114"/>
                <a:gd name="connsiteY1" fmla="*/ 6686 h 14114"/>
                <a:gd name="connsiteX2" fmla="*/ 7429 w 14114"/>
                <a:gd name="connsiteY2" fmla="*/ 0 h 14114"/>
                <a:gd name="connsiteX3" fmla="*/ 0 w 14114"/>
                <a:gd name="connsiteY3" fmla="*/ 6686 h 14114"/>
                <a:gd name="connsiteX4" fmla="*/ 7429 w 14114"/>
                <a:gd name="connsiteY4" fmla="*/ 14114 h 1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14" h="14114">
                  <a:moveTo>
                    <a:pt x="7429" y="14114"/>
                  </a:moveTo>
                  <a:cubicBezTo>
                    <a:pt x="11239" y="13732"/>
                    <a:pt x="14133" y="10515"/>
                    <a:pt x="14114" y="6686"/>
                  </a:cubicBezTo>
                  <a:cubicBezTo>
                    <a:pt x="14114" y="2993"/>
                    <a:pt x="11121" y="0"/>
                    <a:pt x="7429" y="0"/>
                  </a:cubicBezTo>
                  <a:cubicBezTo>
                    <a:pt x="3599" y="-19"/>
                    <a:pt x="383" y="2876"/>
                    <a:pt x="0" y="6686"/>
                  </a:cubicBezTo>
                  <a:cubicBezTo>
                    <a:pt x="345" y="10637"/>
                    <a:pt x="3478" y="13769"/>
                    <a:pt x="7429" y="141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="" xmlns:a16="http://schemas.microsoft.com/office/drawing/2014/main" id="{D4981C74-B90A-9995-5D5F-C92B25B486D8}"/>
                </a:ext>
              </a:extLst>
            </p:cNvPr>
            <p:cNvSpPr/>
            <p:nvPr/>
          </p:nvSpPr>
          <p:spPr>
            <a:xfrm>
              <a:off x="7374272" y="2118870"/>
              <a:ext cx="15600" cy="15600"/>
            </a:xfrm>
            <a:custGeom>
              <a:avLst/>
              <a:gdLst>
                <a:gd name="connsiteX0" fmla="*/ 8171 w 15600"/>
                <a:gd name="connsiteY0" fmla="*/ 15600 h 15600"/>
                <a:gd name="connsiteX1" fmla="*/ 15600 w 15600"/>
                <a:gd name="connsiteY1" fmla="*/ 7429 h 15600"/>
                <a:gd name="connsiteX2" fmla="*/ 8171 w 15600"/>
                <a:gd name="connsiteY2" fmla="*/ 0 h 15600"/>
                <a:gd name="connsiteX3" fmla="*/ 0 w 15600"/>
                <a:gd name="connsiteY3" fmla="*/ 7429 h 15600"/>
                <a:gd name="connsiteX4" fmla="*/ 8171 w 15600"/>
                <a:gd name="connsiteY4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0" h="15600">
                  <a:moveTo>
                    <a:pt x="8171" y="15600"/>
                  </a:moveTo>
                  <a:cubicBezTo>
                    <a:pt x="12392" y="15215"/>
                    <a:pt x="15618" y="11667"/>
                    <a:pt x="15600" y="7429"/>
                  </a:cubicBezTo>
                  <a:cubicBezTo>
                    <a:pt x="15255" y="3478"/>
                    <a:pt x="12122" y="346"/>
                    <a:pt x="8171" y="0"/>
                  </a:cubicBezTo>
                  <a:cubicBezTo>
                    <a:pt x="3933" y="-17"/>
                    <a:pt x="385" y="3208"/>
                    <a:pt x="0" y="7429"/>
                  </a:cubicBezTo>
                  <a:cubicBezTo>
                    <a:pt x="0" y="11942"/>
                    <a:pt x="3658" y="15600"/>
                    <a:pt x="8171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="" xmlns:a16="http://schemas.microsoft.com/office/drawing/2014/main" id="{58A1A9BF-088E-26E8-61BD-3ABB8A3CCCBA}"/>
                </a:ext>
              </a:extLst>
            </p:cNvPr>
            <p:cNvSpPr/>
            <p:nvPr/>
          </p:nvSpPr>
          <p:spPr>
            <a:xfrm>
              <a:off x="7386158" y="2151509"/>
              <a:ext cx="15647" cy="15646"/>
            </a:xfrm>
            <a:custGeom>
              <a:avLst/>
              <a:gdLst>
                <a:gd name="connsiteX0" fmla="*/ 8171 w 15647"/>
                <a:gd name="connsiteY0" fmla="*/ 15647 h 15646"/>
                <a:gd name="connsiteX1" fmla="*/ 15637 w 15647"/>
                <a:gd name="connsiteY1" fmla="*/ 8256 h 15646"/>
                <a:gd name="connsiteX2" fmla="*/ 15600 w 15647"/>
                <a:gd name="connsiteY2" fmla="*/ 7475 h 15646"/>
                <a:gd name="connsiteX3" fmla="*/ 9751 w 15647"/>
                <a:gd name="connsiteY3" fmla="*/ 47 h 15646"/>
                <a:gd name="connsiteX4" fmla="*/ 8171 w 15647"/>
                <a:gd name="connsiteY4" fmla="*/ 47 h 15646"/>
                <a:gd name="connsiteX5" fmla="*/ 37 w 15647"/>
                <a:gd name="connsiteY5" fmla="*/ 6695 h 15646"/>
                <a:gd name="connsiteX6" fmla="*/ 0 w 15647"/>
                <a:gd name="connsiteY6" fmla="*/ 7475 h 15646"/>
                <a:gd name="connsiteX7" fmla="*/ 8172 w 15647"/>
                <a:gd name="connsiteY7" fmla="*/ 15647 h 1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47" h="15646">
                  <a:moveTo>
                    <a:pt x="8171" y="15647"/>
                  </a:moveTo>
                  <a:cubicBezTo>
                    <a:pt x="12274" y="15667"/>
                    <a:pt x="15616" y="12358"/>
                    <a:pt x="15637" y="8256"/>
                  </a:cubicBezTo>
                  <a:cubicBezTo>
                    <a:pt x="15638" y="7995"/>
                    <a:pt x="15626" y="7735"/>
                    <a:pt x="15600" y="7475"/>
                  </a:cubicBezTo>
                  <a:cubicBezTo>
                    <a:pt x="16036" y="3809"/>
                    <a:pt x="13417" y="483"/>
                    <a:pt x="9751" y="47"/>
                  </a:cubicBezTo>
                  <a:cubicBezTo>
                    <a:pt x="9226" y="-16"/>
                    <a:pt x="8696" y="-16"/>
                    <a:pt x="8171" y="47"/>
                  </a:cubicBezTo>
                  <a:cubicBezTo>
                    <a:pt x="4089" y="-364"/>
                    <a:pt x="447" y="2613"/>
                    <a:pt x="37" y="6695"/>
                  </a:cubicBezTo>
                  <a:cubicBezTo>
                    <a:pt x="11" y="6954"/>
                    <a:pt x="-1" y="7215"/>
                    <a:pt x="0" y="7475"/>
                  </a:cubicBezTo>
                  <a:cubicBezTo>
                    <a:pt x="0" y="11988"/>
                    <a:pt x="3658" y="15647"/>
                    <a:pt x="8172" y="1564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="" xmlns:a16="http://schemas.microsoft.com/office/drawing/2014/main" id="{A8238C1B-6AC4-4920-5802-BB1DBCBE6F9A}"/>
                </a:ext>
              </a:extLst>
            </p:cNvPr>
            <p:cNvSpPr/>
            <p:nvPr/>
          </p:nvSpPr>
          <p:spPr>
            <a:xfrm>
              <a:off x="7397300" y="2184241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="" xmlns:a16="http://schemas.microsoft.com/office/drawing/2014/main" id="{6C974AB5-861B-7E91-E92E-10B192ECE747}"/>
                </a:ext>
              </a:extLst>
            </p:cNvPr>
            <p:cNvSpPr/>
            <p:nvPr/>
          </p:nvSpPr>
          <p:spPr>
            <a:xfrm>
              <a:off x="7407700" y="2217670"/>
              <a:ext cx="15600" cy="14895"/>
            </a:xfrm>
            <a:custGeom>
              <a:avLst/>
              <a:gdLst>
                <a:gd name="connsiteX0" fmla="*/ 7429 w 15600"/>
                <a:gd name="connsiteY0" fmla="*/ 14857 h 14895"/>
                <a:gd name="connsiteX1" fmla="*/ 15563 w 15600"/>
                <a:gd name="connsiteY1" fmla="*/ 8209 h 14895"/>
                <a:gd name="connsiteX2" fmla="*/ 15600 w 15600"/>
                <a:gd name="connsiteY2" fmla="*/ 7429 h 14895"/>
                <a:gd name="connsiteX3" fmla="*/ 7429 w 15600"/>
                <a:gd name="connsiteY3" fmla="*/ 0 h 14895"/>
                <a:gd name="connsiteX4" fmla="*/ 0 w 15600"/>
                <a:gd name="connsiteY4" fmla="*/ 7429 h 14895"/>
                <a:gd name="connsiteX5" fmla="*/ 7429 w 15600"/>
                <a:gd name="connsiteY5" fmla="*/ 14857 h 1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" h="14895">
                  <a:moveTo>
                    <a:pt x="7429" y="14857"/>
                  </a:moveTo>
                  <a:cubicBezTo>
                    <a:pt x="11511" y="15268"/>
                    <a:pt x="15153" y="12291"/>
                    <a:pt x="15563" y="8209"/>
                  </a:cubicBezTo>
                  <a:cubicBezTo>
                    <a:pt x="15589" y="7950"/>
                    <a:pt x="15601" y="7689"/>
                    <a:pt x="15600" y="7429"/>
                  </a:cubicBezTo>
                  <a:cubicBezTo>
                    <a:pt x="15215" y="3208"/>
                    <a:pt x="11667" y="-17"/>
                    <a:pt x="7429" y="0"/>
                  </a:cubicBezTo>
                  <a:cubicBezTo>
                    <a:pt x="3478" y="346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="" xmlns:a16="http://schemas.microsoft.com/office/drawing/2014/main" id="{FD23CECE-264C-F0F2-7D5E-13B43DE70D66}"/>
                </a:ext>
              </a:extLst>
            </p:cNvPr>
            <p:cNvSpPr/>
            <p:nvPr/>
          </p:nvSpPr>
          <p:spPr>
            <a:xfrm>
              <a:off x="7415834" y="2251099"/>
              <a:ext cx="14895" cy="15600"/>
            </a:xfrm>
            <a:custGeom>
              <a:avLst/>
              <a:gdLst>
                <a:gd name="connsiteX0" fmla="*/ 7466 w 14895"/>
                <a:gd name="connsiteY0" fmla="*/ 15600 h 15600"/>
                <a:gd name="connsiteX1" fmla="*/ 14895 w 14895"/>
                <a:gd name="connsiteY1" fmla="*/ 7429 h 15600"/>
                <a:gd name="connsiteX2" fmla="*/ 7466 w 14895"/>
                <a:gd name="connsiteY2" fmla="*/ 0 h 15600"/>
                <a:gd name="connsiteX3" fmla="*/ 38 w 14895"/>
                <a:gd name="connsiteY3" fmla="*/ 7429 h 15600"/>
                <a:gd name="connsiteX4" fmla="*/ 6686 w 14895"/>
                <a:gd name="connsiteY4" fmla="*/ 15563 h 15600"/>
                <a:gd name="connsiteX5" fmla="*/ 7466 w 14895"/>
                <a:gd name="connsiteY5" fmla="*/ 15600 h 1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95" h="15600">
                  <a:moveTo>
                    <a:pt x="7466" y="15600"/>
                  </a:moveTo>
                  <a:cubicBezTo>
                    <a:pt x="11687" y="15215"/>
                    <a:pt x="14913" y="11667"/>
                    <a:pt x="14895" y="7429"/>
                  </a:cubicBezTo>
                  <a:cubicBezTo>
                    <a:pt x="14550" y="3478"/>
                    <a:pt x="11417" y="346"/>
                    <a:pt x="7466" y="0"/>
                  </a:cubicBezTo>
                  <a:cubicBezTo>
                    <a:pt x="3364" y="0"/>
                    <a:pt x="38" y="3326"/>
                    <a:pt x="38" y="7429"/>
                  </a:cubicBezTo>
                  <a:cubicBezTo>
                    <a:pt x="-373" y="11511"/>
                    <a:pt x="2604" y="15153"/>
                    <a:pt x="6686" y="15563"/>
                  </a:cubicBezTo>
                  <a:cubicBezTo>
                    <a:pt x="6945" y="15589"/>
                    <a:pt x="7206" y="15601"/>
                    <a:pt x="7466" y="1560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="" xmlns:a16="http://schemas.microsoft.com/office/drawing/2014/main" id="{8AB6B181-9A72-FB43-927C-2EFFAA093C6F}"/>
                </a:ext>
              </a:extLst>
            </p:cNvPr>
            <p:cNvSpPr/>
            <p:nvPr/>
          </p:nvSpPr>
          <p:spPr>
            <a:xfrm>
              <a:off x="7422558" y="2285270"/>
              <a:ext cx="14903" cy="14904"/>
            </a:xfrm>
            <a:custGeom>
              <a:avLst/>
              <a:gdLst>
                <a:gd name="connsiteX0" fmla="*/ 7429 w 14903"/>
                <a:gd name="connsiteY0" fmla="*/ 14857 h 14904"/>
                <a:gd name="connsiteX1" fmla="*/ 14857 w 14903"/>
                <a:gd name="connsiteY1" fmla="*/ 9008 h 14904"/>
                <a:gd name="connsiteX2" fmla="*/ 14857 w 14903"/>
                <a:gd name="connsiteY2" fmla="*/ 7429 h 14904"/>
                <a:gd name="connsiteX3" fmla="*/ 7429 w 14903"/>
                <a:gd name="connsiteY3" fmla="*/ 0 h 14904"/>
                <a:gd name="connsiteX4" fmla="*/ 0 w 14903"/>
                <a:gd name="connsiteY4" fmla="*/ 7429 h 14904"/>
                <a:gd name="connsiteX5" fmla="*/ 7429 w 14903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3" h="14904">
                  <a:moveTo>
                    <a:pt x="7429" y="14857"/>
                  </a:moveTo>
                  <a:cubicBezTo>
                    <a:pt x="11095" y="15293"/>
                    <a:pt x="14421" y="12674"/>
                    <a:pt x="14857" y="9008"/>
                  </a:cubicBezTo>
                  <a:cubicBezTo>
                    <a:pt x="14920" y="8483"/>
                    <a:pt x="14920" y="7953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478" y="345"/>
                    <a:pt x="345" y="3478"/>
                    <a:pt x="0" y="7429"/>
                  </a:cubicBezTo>
                  <a:cubicBezTo>
                    <a:pt x="0" y="11531"/>
                    <a:pt x="3326" y="14857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="" xmlns:a16="http://schemas.microsoft.com/office/drawing/2014/main" id="{F1CA6069-63D5-76FC-7E2B-250B7D72B589}"/>
                </a:ext>
              </a:extLst>
            </p:cNvPr>
            <p:cNvSpPr/>
            <p:nvPr/>
          </p:nvSpPr>
          <p:spPr>
            <a:xfrm>
              <a:off x="7431472" y="2329842"/>
              <a:ext cx="4457" cy="74285"/>
            </a:xfrm>
            <a:custGeom>
              <a:avLst/>
              <a:gdLst>
                <a:gd name="connsiteX0" fmla="*/ 4457 w 4457"/>
                <a:gd name="connsiteY0" fmla="*/ 0 h 74285"/>
                <a:gd name="connsiteX1" fmla="*/ 4457 w 4457"/>
                <a:gd name="connsiteY1" fmla="*/ 0 h 74285"/>
                <a:gd name="connsiteX2" fmla="*/ 0 w 4457"/>
                <a:gd name="connsiteY2" fmla="*/ 0 h 74285"/>
                <a:gd name="connsiteX3" fmla="*/ 4457 w 4457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7" h="74285">
                  <a:moveTo>
                    <a:pt x="4457" y="0"/>
                  </a:moveTo>
                  <a:cubicBezTo>
                    <a:pt x="4457" y="0"/>
                    <a:pt x="4457" y="0"/>
                    <a:pt x="4457" y="0"/>
                  </a:cubicBezTo>
                  <a:lnTo>
                    <a:pt x="0" y="0"/>
                  </a:lnTo>
                  <a:cubicBezTo>
                    <a:pt x="0" y="0"/>
                    <a:pt x="2971" y="0"/>
                    <a:pt x="4457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="" xmlns:a16="http://schemas.microsoft.com/office/drawing/2014/main" id="{9E91CB40-8284-409B-0A31-DC2AFEC6C179}"/>
                </a:ext>
              </a:extLst>
            </p:cNvPr>
            <p:cNvSpPr/>
            <p:nvPr/>
          </p:nvSpPr>
          <p:spPr>
            <a:xfrm>
              <a:off x="7445586" y="2430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="" xmlns:a16="http://schemas.microsoft.com/office/drawing/2014/main" id="{D896A949-4E44-0FB8-A98F-A26A3A28D845}"/>
                </a:ext>
              </a:extLst>
            </p:cNvPr>
            <p:cNvSpPr/>
            <p:nvPr/>
          </p:nvSpPr>
          <p:spPr>
            <a:xfrm>
              <a:off x="7484958" y="2465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="" xmlns:a16="http://schemas.microsoft.com/office/drawing/2014/main" id="{7824DDA7-324B-4D1B-CAC1-899D087E33CA}"/>
                </a:ext>
              </a:extLst>
            </p:cNvPr>
            <p:cNvSpPr/>
            <p:nvPr/>
          </p:nvSpPr>
          <p:spPr>
            <a:xfrm>
              <a:off x="748421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="" xmlns:a16="http://schemas.microsoft.com/office/drawing/2014/main" id="{FA60E427-1DC5-85FD-15DC-8C6D46CD4E1E}"/>
                </a:ext>
              </a:extLst>
            </p:cNvPr>
            <p:cNvSpPr/>
            <p:nvPr/>
          </p:nvSpPr>
          <p:spPr>
            <a:xfrm>
              <a:off x="7469358" y="26373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="" xmlns:a16="http://schemas.microsoft.com/office/drawing/2014/main" id="{1B487D01-E031-DC35-2509-CCC5C34BFB3D}"/>
                </a:ext>
              </a:extLst>
            </p:cNvPr>
            <p:cNvSpPr/>
            <p:nvPr/>
          </p:nvSpPr>
          <p:spPr>
            <a:xfrm>
              <a:off x="6108443" y="3337899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="" xmlns:a16="http://schemas.microsoft.com/office/drawing/2014/main" id="{0C18F4DE-02A7-73B2-A648-61957AA7FA93}"/>
                </a:ext>
              </a:extLst>
            </p:cNvPr>
            <p:cNvSpPr/>
            <p:nvPr/>
          </p:nvSpPr>
          <p:spPr>
            <a:xfrm>
              <a:off x="5988100" y="3270299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="" xmlns:a16="http://schemas.microsoft.com/office/drawing/2014/main" id="{DEF8E66B-D8FF-205F-0E3F-0B4AB4ADA996}"/>
                </a:ext>
              </a:extLst>
            </p:cNvPr>
            <p:cNvSpPr/>
            <p:nvPr/>
          </p:nvSpPr>
          <p:spPr>
            <a:xfrm>
              <a:off x="5781585" y="3086814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="" xmlns:a16="http://schemas.microsoft.com/office/drawing/2014/main" id="{A04C8B5E-7FD1-BABE-1F86-E1A3E059D002}"/>
                </a:ext>
              </a:extLst>
            </p:cNvPr>
            <p:cNvSpPr/>
            <p:nvPr/>
          </p:nvSpPr>
          <p:spPr>
            <a:xfrm>
              <a:off x="5759299" y="3060071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="" xmlns:a16="http://schemas.microsoft.com/office/drawing/2014/main" id="{0A7E5C56-1DB6-F8A0-F79D-D13A0C8986BC}"/>
                </a:ext>
              </a:extLst>
            </p:cNvPr>
            <p:cNvSpPr/>
            <p:nvPr/>
          </p:nvSpPr>
          <p:spPr>
            <a:xfrm>
              <a:off x="5738499" y="30318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="" xmlns:a16="http://schemas.microsoft.com/office/drawing/2014/main" id="{69DB6924-D2F6-D50A-2563-B6158D7C584D}"/>
                </a:ext>
              </a:extLst>
            </p:cNvPr>
            <p:cNvSpPr/>
            <p:nvPr/>
          </p:nvSpPr>
          <p:spPr>
            <a:xfrm>
              <a:off x="5561699" y="2585385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="" xmlns:a16="http://schemas.microsoft.com/office/drawing/2014/main" id="{46987B51-001E-7F63-C61D-BEB6A43B2274}"/>
                </a:ext>
              </a:extLst>
            </p:cNvPr>
            <p:cNvSpPr/>
            <p:nvPr/>
          </p:nvSpPr>
          <p:spPr>
            <a:xfrm>
              <a:off x="5557985" y="2552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="" xmlns:a16="http://schemas.microsoft.com/office/drawing/2014/main" id="{16DA6D69-7602-1B9C-46D7-BCE3871396FA}"/>
                </a:ext>
              </a:extLst>
            </p:cNvPr>
            <p:cNvSpPr/>
            <p:nvPr/>
          </p:nvSpPr>
          <p:spPr>
            <a:xfrm>
              <a:off x="5557985" y="25185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="" xmlns:a16="http://schemas.microsoft.com/office/drawing/2014/main" id="{ACB640C4-300C-0388-27C6-54E24EC18D7B}"/>
                </a:ext>
              </a:extLst>
            </p:cNvPr>
            <p:cNvSpPr/>
            <p:nvPr/>
          </p:nvSpPr>
          <p:spPr>
            <a:xfrm>
              <a:off x="5557985" y="2482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="" xmlns:a16="http://schemas.microsoft.com/office/drawing/2014/main" id="{F33A1C25-8655-9B13-C1F7-0DA3824362AC}"/>
                </a:ext>
              </a:extLst>
            </p:cNvPr>
            <p:cNvSpPr/>
            <p:nvPr/>
          </p:nvSpPr>
          <p:spPr>
            <a:xfrm>
              <a:off x="5557985" y="2448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="" xmlns:a16="http://schemas.microsoft.com/office/drawing/2014/main" id="{A8D938EA-4A96-479D-02A7-CF010FF3FAD5}"/>
                </a:ext>
              </a:extLst>
            </p:cNvPr>
            <p:cNvSpPr/>
            <p:nvPr/>
          </p:nvSpPr>
          <p:spPr>
            <a:xfrm>
              <a:off x="5555756" y="2413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="" xmlns:a16="http://schemas.microsoft.com/office/drawing/2014/main" id="{02A11B6F-B0BA-ABD2-B6B6-691432E5B244}"/>
                </a:ext>
              </a:extLst>
            </p:cNvPr>
            <p:cNvSpPr/>
            <p:nvPr/>
          </p:nvSpPr>
          <p:spPr>
            <a:xfrm>
              <a:off x="5650099" y="20460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="" xmlns:a16="http://schemas.microsoft.com/office/drawing/2014/main" id="{621F4B3A-F16C-1E3B-A32E-27114D8DE173}"/>
                </a:ext>
              </a:extLst>
            </p:cNvPr>
            <p:cNvSpPr/>
            <p:nvPr/>
          </p:nvSpPr>
          <p:spPr>
            <a:xfrm>
              <a:off x="5665699" y="2014870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743 h 742"/>
                <a:gd name="connsiteX2" fmla="*/ 0 w 74285"/>
                <a:gd name="connsiteY2" fmla="*/ 0 h 742"/>
                <a:gd name="connsiteX3" fmla="*/ 0 w 74285"/>
                <a:gd name="connsiteY3" fmla="*/ 743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="" xmlns:a16="http://schemas.microsoft.com/office/drawing/2014/main" id="{C97724E0-4756-00EC-4D6C-15C9A20C1D75}"/>
                </a:ext>
              </a:extLst>
            </p:cNvPr>
            <p:cNvSpPr/>
            <p:nvPr/>
          </p:nvSpPr>
          <p:spPr>
            <a:xfrm>
              <a:off x="5682042" y="1986641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="" xmlns:a16="http://schemas.microsoft.com/office/drawing/2014/main" id="{BBA21CFB-292C-72C3-727F-82C62F23B191}"/>
                </a:ext>
              </a:extLst>
            </p:cNvPr>
            <p:cNvSpPr/>
            <p:nvPr/>
          </p:nvSpPr>
          <p:spPr>
            <a:xfrm>
              <a:off x="5699128" y="1954698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="" xmlns:a16="http://schemas.microsoft.com/office/drawing/2014/main" id="{8312F870-6B43-EF1D-FEB8-A787A05A2DE6}"/>
                </a:ext>
              </a:extLst>
            </p:cNvPr>
            <p:cNvSpPr/>
            <p:nvPr/>
          </p:nvSpPr>
          <p:spPr>
            <a:xfrm>
              <a:off x="6976843" y="1617441"/>
              <a:ext cx="74285" cy="4457"/>
            </a:xfrm>
            <a:custGeom>
              <a:avLst/>
              <a:gdLst>
                <a:gd name="connsiteX0" fmla="*/ 0 w 74285"/>
                <a:gd name="connsiteY0" fmla="*/ 0 h 4457"/>
                <a:gd name="connsiteX1" fmla="*/ 0 w 74285"/>
                <a:gd name="connsiteY1" fmla="*/ 0 h 4457"/>
                <a:gd name="connsiteX2" fmla="*/ 0 w 74285"/>
                <a:gd name="connsiteY2" fmla="*/ 0 h 4457"/>
                <a:gd name="connsiteX3" fmla="*/ 0 w 74285"/>
                <a:gd name="connsiteY3" fmla="*/ 4457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445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457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="" xmlns:a16="http://schemas.microsoft.com/office/drawing/2014/main" id="{7CB9F522-8C4C-2A90-DC20-17F00F6A1A67}"/>
                </a:ext>
              </a:extLst>
            </p:cNvPr>
            <p:cNvSpPr/>
            <p:nvPr/>
          </p:nvSpPr>
          <p:spPr>
            <a:xfrm>
              <a:off x="6999129" y="1624127"/>
              <a:ext cx="16342" cy="16342"/>
            </a:xfrm>
            <a:custGeom>
              <a:avLst/>
              <a:gdLst>
                <a:gd name="connsiteX0" fmla="*/ 8171 w 16342"/>
                <a:gd name="connsiteY0" fmla="*/ 16343 h 16342"/>
                <a:gd name="connsiteX1" fmla="*/ 16343 w 16342"/>
                <a:gd name="connsiteY1" fmla="*/ 8171 h 16342"/>
                <a:gd name="connsiteX2" fmla="*/ 8171 w 16342"/>
                <a:gd name="connsiteY2" fmla="*/ 0 h 16342"/>
                <a:gd name="connsiteX3" fmla="*/ 0 w 16342"/>
                <a:gd name="connsiteY3" fmla="*/ 8171 h 16342"/>
                <a:gd name="connsiteX4" fmla="*/ 8171 w 16342"/>
                <a:gd name="connsiteY4" fmla="*/ 16343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8171" y="16343"/>
                  </a:moveTo>
                  <a:cubicBezTo>
                    <a:pt x="12684" y="16343"/>
                    <a:pt x="16343" y="12684"/>
                    <a:pt x="16343" y="8171"/>
                  </a:cubicBezTo>
                  <a:cubicBezTo>
                    <a:pt x="16343" y="3658"/>
                    <a:pt x="12685" y="0"/>
                    <a:pt x="8171" y="0"/>
                  </a:cubicBezTo>
                  <a:cubicBezTo>
                    <a:pt x="3659" y="0"/>
                    <a:pt x="0" y="3658"/>
                    <a:pt x="0" y="8171"/>
                  </a:cubicBezTo>
                  <a:cubicBezTo>
                    <a:pt x="0" y="12684"/>
                    <a:pt x="3658" y="16343"/>
                    <a:pt x="8171" y="163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="" xmlns:a16="http://schemas.microsoft.com/office/drawing/2014/main" id="{CF0822F0-E700-95C8-30A8-53FA00FAA84A}"/>
                </a:ext>
              </a:extLst>
            </p:cNvPr>
            <p:cNvSpPr/>
            <p:nvPr/>
          </p:nvSpPr>
          <p:spPr>
            <a:xfrm>
              <a:off x="7028843" y="1641955"/>
              <a:ext cx="16342" cy="16342"/>
            </a:xfrm>
            <a:custGeom>
              <a:avLst/>
              <a:gdLst>
                <a:gd name="connsiteX0" fmla="*/ 16343 w 16342"/>
                <a:gd name="connsiteY0" fmla="*/ 8171 h 16342"/>
                <a:gd name="connsiteX1" fmla="*/ 8171 w 16342"/>
                <a:gd name="connsiteY1" fmla="*/ 16343 h 16342"/>
                <a:gd name="connsiteX2" fmla="*/ 0 w 16342"/>
                <a:gd name="connsiteY2" fmla="*/ 8171 h 16342"/>
                <a:gd name="connsiteX3" fmla="*/ 8171 w 16342"/>
                <a:gd name="connsiteY3" fmla="*/ 0 h 16342"/>
                <a:gd name="connsiteX4" fmla="*/ 16343 w 16342"/>
                <a:gd name="connsiteY4" fmla="*/ 8171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42" h="16342">
                  <a:moveTo>
                    <a:pt x="16343" y="8171"/>
                  </a:moveTo>
                  <a:cubicBezTo>
                    <a:pt x="16343" y="12684"/>
                    <a:pt x="12684" y="16343"/>
                    <a:pt x="8171" y="16343"/>
                  </a:cubicBezTo>
                  <a:cubicBezTo>
                    <a:pt x="3658" y="16343"/>
                    <a:pt x="0" y="12684"/>
                    <a:pt x="0" y="8171"/>
                  </a:cubicBezTo>
                  <a:cubicBezTo>
                    <a:pt x="0" y="3658"/>
                    <a:pt x="3658" y="0"/>
                    <a:pt x="8171" y="0"/>
                  </a:cubicBezTo>
                  <a:cubicBezTo>
                    <a:pt x="12684" y="0"/>
                    <a:pt x="16343" y="3658"/>
                    <a:pt x="16343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="" xmlns:a16="http://schemas.microsoft.com/office/drawing/2014/main" id="{3598EE07-8A27-1422-BC0E-EDEC2823710A}"/>
                </a:ext>
              </a:extLst>
            </p:cNvPr>
            <p:cNvSpPr/>
            <p:nvPr/>
          </p:nvSpPr>
          <p:spPr>
            <a:xfrm>
              <a:off x="7121700" y="1710298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="" xmlns:a16="http://schemas.microsoft.com/office/drawing/2014/main" id="{ABA3719C-F4A4-3F98-61B1-1EFFAD03DE9A}"/>
                </a:ext>
              </a:extLst>
            </p:cNvPr>
            <p:cNvSpPr/>
            <p:nvPr/>
          </p:nvSpPr>
          <p:spPr>
            <a:xfrm>
              <a:off x="7198627" y="1781613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lnTo>
                    <a:pt x="330" y="0"/>
                  </a:ln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="" xmlns:a16="http://schemas.microsoft.com/office/drawing/2014/main" id="{054CCA08-6A00-6AE9-DE21-57AA7F42CB7D}"/>
                </a:ext>
              </a:extLst>
            </p:cNvPr>
            <p:cNvSpPr/>
            <p:nvPr/>
          </p:nvSpPr>
          <p:spPr>
            <a:xfrm>
              <a:off x="7222729" y="1803898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="" xmlns:a16="http://schemas.microsoft.com/office/drawing/2014/main" id="{25CC4A7D-DC7F-16CE-F361-B9083F494FD1}"/>
                </a:ext>
              </a:extLst>
            </p:cNvPr>
            <p:cNvSpPr/>
            <p:nvPr/>
          </p:nvSpPr>
          <p:spPr>
            <a:xfrm>
              <a:off x="7246500" y="1829898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="" xmlns:a16="http://schemas.microsoft.com/office/drawing/2014/main" id="{0C7CB5F4-F776-CF9D-034E-85FBBB78DA8C}"/>
                </a:ext>
              </a:extLst>
            </p:cNvPr>
            <p:cNvSpPr/>
            <p:nvPr/>
          </p:nvSpPr>
          <p:spPr>
            <a:xfrm>
              <a:off x="7266558" y="1853670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="" xmlns:a16="http://schemas.microsoft.com/office/drawing/2014/main" id="{4EE5A6B1-3F9A-F9D3-03FA-C14FCFB415BC}"/>
                </a:ext>
              </a:extLst>
            </p:cNvPr>
            <p:cNvSpPr/>
            <p:nvPr/>
          </p:nvSpPr>
          <p:spPr>
            <a:xfrm>
              <a:off x="7285872" y="1879670"/>
              <a:ext cx="8914" cy="8171"/>
            </a:xfrm>
            <a:custGeom>
              <a:avLst/>
              <a:gdLst>
                <a:gd name="connsiteX0" fmla="*/ 4457 w 8914"/>
                <a:gd name="connsiteY0" fmla="*/ 8171 h 8171"/>
                <a:gd name="connsiteX1" fmla="*/ 8914 w 8914"/>
                <a:gd name="connsiteY1" fmla="*/ 4457 h 8171"/>
                <a:gd name="connsiteX2" fmla="*/ 4457 w 8914"/>
                <a:gd name="connsiteY2" fmla="*/ 0 h 8171"/>
                <a:gd name="connsiteX3" fmla="*/ 0 w 8914"/>
                <a:gd name="connsiteY3" fmla="*/ 4457 h 8171"/>
                <a:gd name="connsiteX4" fmla="*/ 4457 w 8914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14" h="8171">
                  <a:moveTo>
                    <a:pt x="4457" y="8171"/>
                  </a:moveTo>
                  <a:cubicBezTo>
                    <a:pt x="6656" y="8202"/>
                    <a:pt x="8548" y="6625"/>
                    <a:pt x="8914" y="4457"/>
                  </a:cubicBezTo>
                  <a:cubicBezTo>
                    <a:pt x="8914" y="1996"/>
                    <a:pt x="6919" y="0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="" xmlns:a16="http://schemas.microsoft.com/office/drawing/2014/main" id="{1E2ED328-9084-2381-9A8C-3E816EFB36D0}"/>
                </a:ext>
              </a:extLst>
            </p:cNvPr>
            <p:cNvSpPr/>
            <p:nvPr/>
          </p:nvSpPr>
          <p:spPr>
            <a:xfrm>
              <a:off x="7310386" y="1912356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="" xmlns:a16="http://schemas.microsoft.com/office/drawing/2014/main" id="{4E8F594C-DF22-5782-AFB3-8E95C661591C}"/>
                </a:ext>
              </a:extLst>
            </p:cNvPr>
            <p:cNvSpPr/>
            <p:nvPr/>
          </p:nvSpPr>
          <p:spPr>
            <a:xfrm>
              <a:off x="7329701" y="19413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="" xmlns:a16="http://schemas.microsoft.com/office/drawing/2014/main" id="{4C96E447-96D2-8CFF-B3F0-551344E8057B}"/>
                </a:ext>
              </a:extLst>
            </p:cNvPr>
            <p:cNvSpPr/>
            <p:nvPr/>
          </p:nvSpPr>
          <p:spPr>
            <a:xfrm>
              <a:off x="7346043" y="1968070"/>
              <a:ext cx="4457" cy="4457"/>
            </a:xfrm>
            <a:custGeom>
              <a:avLst/>
              <a:gdLst>
                <a:gd name="connsiteX0" fmla="*/ 4457 w 4457"/>
                <a:gd name="connsiteY0" fmla="*/ 2229 h 4457"/>
                <a:gd name="connsiteX1" fmla="*/ 2228 w 4457"/>
                <a:gd name="connsiteY1" fmla="*/ 4457 h 4457"/>
                <a:gd name="connsiteX2" fmla="*/ 0 w 4457"/>
                <a:gd name="connsiteY2" fmla="*/ 2229 h 4457"/>
                <a:gd name="connsiteX3" fmla="*/ 2228 w 4457"/>
                <a:gd name="connsiteY3" fmla="*/ 0 h 4457"/>
                <a:gd name="connsiteX4" fmla="*/ 4457 w 4457"/>
                <a:gd name="connsiteY4" fmla="*/ 2229 h 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7" h="4457">
                  <a:moveTo>
                    <a:pt x="4457" y="2229"/>
                  </a:moveTo>
                  <a:cubicBezTo>
                    <a:pt x="4457" y="3459"/>
                    <a:pt x="3459" y="4457"/>
                    <a:pt x="2228" y="4457"/>
                  </a:cubicBezTo>
                  <a:cubicBezTo>
                    <a:pt x="998" y="4457"/>
                    <a:pt x="0" y="3459"/>
                    <a:pt x="0" y="2229"/>
                  </a:cubicBezTo>
                  <a:cubicBezTo>
                    <a:pt x="0" y="998"/>
                    <a:pt x="998" y="0"/>
                    <a:pt x="2228" y="0"/>
                  </a:cubicBezTo>
                  <a:cubicBezTo>
                    <a:pt x="3459" y="0"/>
                    <a:pt x="4457" y="998"/>
                    <a:pt x="4457" y="22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="" xmlns:a16="http://schemas.microsoft.com/office/drawing/2014/main" id="{650E1386-528F-0243-1AAB-0DE093356360}"/>
                </a:ext>
              </a:extLst>
            </p:cNvPr>
            <p:cNvSpPr/>
            <p:nvPr/>
          </p:nvSpPr>
          <p:spPr>
            <a:xfrm>
              <a:off x="7365358" y="1997041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="" xmlns:a16="http://schemas.microsoft.com/office/drawing/2014/main" id="{77E63D51-FB8A-4ADA-C9F9-0A6C835AB641}"/>
                </a:ext>
              </a:extLst>
            </p:cNvPr>
            <p:cNvSpPr/>
            <p:nvPr/>
          </p:nvSpPr>
          <p:spPr>
            <a:xfrm>
              <a:off x="7376620" y="2023784"/>
              <a:ext cx="10160" cy="11187"/>
            </a:xfrm>
            <a:custGeom>
              <a:avLst/>
              <a:gdLst>
                <a:gd name="connsiteX0" fmla="*/ 5080 w 10160"/>
                <a:gd name="connsiteY0" fmla="*/ 11143 h 11187"/>
                <a:gd name="connsiteX1" fmla="*/ 10117 w 10160"/>
                <a:gd name="connsiteY1" fmla="*/ 7352 h 11187"/>
                <a:gd name="connsiteX2" fmla="*/ 9538 w 10160"/>
                <a:gd name="connsiteY2" fmla="*/ 4457 h 11187"/>
                <a:gd name="connsiteX3" fmla="*/ 5081 w 10160"/>
                <a:gd name="connsiteY3" fmla="*/ 0 h 11187"/>
                <a:gd name="connsiteX4" fmla="*/ 623 w 10160"/>
                <a:gd name="connsiteY4" fmla="*/ 4457 h 11187"/>
                <a:gd name="connsiteX5" fmla="*/ 2186 w 10160"/>
                <a:gd name="connsiteY5" fmla="*/ 10564 h 11187"/>
                <a:gd name="connsiteX6" fmla="*/ 5081 w 10160"/>
                <a:gd name="connsiteY6" fmla="*/ 11143 h 1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0" h="11187">
                  <a:moveTo>
                    <a:pt x="5080" y="11143"/>
                  </a:moveTo>
                  <a:cubicBezTo>
                    <a:pt x="7518" y="11487"/>
                    <a:pt x="9773" y="9790"/>
                    <a:pt x="10117" y="7352"/>
                  </a:cubicBezTo>
                  <a:cubicBezTo>
                    <a:pt x="10258" y="6349"/>
                    <a:pt x="10054" y="5328"/>
                    <a:pt x="9538" y="4457"/>
                  </a:cubicBezTo>
                  <a:cubicBezTo>
                    <a:pt x="9538" y="1996"/>
                    <a:pt x="7542" y="0"/>
                    <a:pt x="5081" y="0"/>
                  </a:cubicBezTo>
                  <a:cubicBezTo>
                    <a:pt x="2619" y="0"/>
                    <a:pt x="623" y="1996"/>
                    <a:pt x="623" y="4457"/>
                  </a:cubicBezTo>
                  <a:cubicBezTo>
                    <a:pt x="-632" y="6575"/>
                    <a:pt x="68" y="9309"/>
                    <a:pt x="2186" y="10564"/>
                  </a:cubicBezTo>
                  <a:cubicBezTo>
                    <a:pt x="3057" y="11080"/>
                    <a:pt x="4078" y="11284"/>
                    <a:pt x="508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="" xmlns:a16="http://schemas.microsoft.com/office/drawing/2014/main" id="{DC196F65-414A-BD43-EB5E-12B8E920F6ED}"/>
                </a:ext>
              </a:extLst>
            </p:cNvPr>
            <p:cNvSpPr/>
            <p:nvPr/>
          </p:nvSpPr>
          <p:spPr>
            <a:xfrm>
              <a:off x="7396228" y="2063899"/>
              <a:ext cx="330" cy="74285"/>
            </a:xfrm>
            <a:custGeom>
              <a:avLst/>
              <a:gdLst>
                <a:gd name="connsiteX0" fmla="*/ 330 w 330"/>
                <a:gd name="connsiteY0" fmla="*/ 0 h 74285"/>
                <a:gd name="connsiteX1" fmla="*/ 330 w 330"/>
                <a:gd name="connsiteY1" fmla="*/ 0 h 74285"/>
                <a:gd name="connsiteX2" fmla="*/ 330 w 330"/>
                <a:gd name="connsiteY2" fmla="*/ 0 h 74285"/>
                <a:gd name="connsiteX3" fmla="*/ 330 w 330"/>
                <a:gd name="connsiteY3" fmla="*/ 0 h 74285"/>
                <a:gd name="connsiteX4" fmla="*/ 330 w 33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" h="74285">
                  <a:moveTo>
                    <a:pt x="330" y="0"/>
                  </a:moveTo>
                  <a:cubicBezTo>
                    <a:pt x="330" y="0"/>
                    <a:pt x="330" y="0"/>
                    <a:pt x="330" y="0"/>
                  </a:cubicBezTo>
                  <a:lnTo>
                    <a:pt x="330" y="0"/>
                  </a:lnTo>
                  <a:lnTo>
                    <a:pt x="330" y="0"/>
                  </a:lnTo>
                  <a:cubicBezTo>
                    <a:pt x="330" y="0"/>
                    <a:pt x="-413" y="0"/>
                    <a:pt x="33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="" xmlns:a16="http://schemas.microsoft.com/office/drawing/2014/main" id="{BC11B9AD-0EEF-F6AA-99F5-F965AB0DB5B0}"/>
                </a:ext>
              </a:extLst>
            </p:cNvPr>
            <p:cNvSpPr/>
            <p:nvPr/>
          </p:nvSpPr>
          <p:spPr>
            <a:xfrm>
              <a:off x="7410672" y="209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="" xmlns:a16="http://schemas.microsoft.com/office/drawing/2014/main" id="{5F413376-2772-BE10-8C60-788035A20814}"/>
                </a:ext>
              </a:extLst>
            </p:cNvPr>
            <p:cNvSpPr/>
            <p:nvPr/>
          </p:nvSpPr>
          <p:spPr>
            <a:xfrm>
              <a:off x="7423301" y="21262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="" xmlns:a16="http://schemas.microsoft.com/office/drawing/2014/main" id="{58F1A5D2-18C9-B89E-9416-98D11AB8C78F}"/>
                </a:ext>
              </a:extLst>
            </p:cNvPr>
            <p:cNvSpPr/>
            <p:nvPr/>
          </p:nvSpPr>
          <p:spPr>
            <a:xfrm>
              <a:off x="7431472" y="2154527"/>
              <a:ext cx="7428" cy="7428"/>
            </a:xfrm>
            <a:custGeom>
              <a:avLst/>
              <a:gdLst>
                <a:gd name="connsiteX0" fmla="*/ 7429 w 7428"/>
                <a:gd name="connsiteY0" fmla="*/ 3714 h 7428"/>
                <a:gd name="connsiteX1" fmla="*/ 3714 w 7428"/>
                <a:gd name="connsiteY1" fmla="*/ 7429 h 7428"/>
                <a:gd name="connsiteX2" fmla="*/ 0 w 7428"/>
                <a:gd name="connsiteY2" fmla="*/ 3714 h 7428"/>
                <a:gd name="connsiteX3" fmla="*/ 3714 w 7428"/>
                <a:gd name="connsiteY3" fmla="*/ 0 h 7428"/>
                <a:gd name="connsiteX4" fmla="*/ 7429 w 7428"/>
                <a:gd name="connsiteY4" fmla="*/ 3714 h 7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" h="7428">
                  <a:moveTo>
                    <a:pt x="7429" y="3714"/>
                  </a:moveTo>
                  <a:cubicBezTo>
                    <a:pt x="7429" y="5766"/>
                    <a:pt x="5766" y="7429"/>
                    <a:pt x="3714" y="7429"/>
                  </a:cubicBezTo>
                  <a:cubicBezTo>
                    <a:pt x="1663" y="7429"/>
                    <a:pt x="0" y="5766"/>
                    <a:pt x="0" y="3714"/>
                  </a:cubicBezTo>
                  <a:cubicBezTo>
                    <a:pt x="0" y="1663"/>
                    <a:pt x="1663" y="0"/>
                    <a:pt x="3714" y="0"/>
                  </a:cubicBezTo>
                  <a:cubicBezTo>
                    <a:pt x="5766" y="0"/>
                    <a:pt x="7429" y="1663"/>
                    <a:pt x="7429" y="3714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="" xmlns:a16="http://schemas.microsoft.com/office/drawing/2014/main" id="{9D0F14CC-C53E-5909-EB6F-8348B5DE4BA0}"/>
                </a:ext>
              </a:extLst>
            </p:cNvPr>
            <p:cNvSpPr/>
            <p:nvPr/>
          </p:nvSpPr>
          <p:spPr>
            <a:xfrm>
              <a:off x="7438111" y="2184194"/>
              <a:ext cx="14203" cy="14904"/>
            </a:xfrm>
            <a:custGeom>
              <a:avLst/>
              <a:gdLst>
                <a:gd name="connsiteX0" fmla="*/ 7475 w 14203"/>
                <a:gd name="connsiteY0" fmla="*/ 14905 h 14904"/>
                <a:gd name="connsiteX1" fmla="*/ 14161 w 14203"/>
                <a:gd name="connsiteY1" fmla="*/ 7476 h 14904"/>
                <a:gd name="connsiteX2" fmla="*/ 8260 w 14203"/>
                <a:gd name="connsiteY2" fmla="*/ 89 h 14904"/>
                <a:gd name="connsiteX3" fmla="*/ 7475 w 14203"/>
                <a:gd name="connsiteY3" fmla="*/ 47 h 14904"/>
                <a:gd name="connsiteX4" fmla="*/ 47 w 14203"/>
                <a:gd name="connsiteY4" fmla="*/ 5897 h 14904"/>
                <a:gd name="connsiteX5" fmla="*/ 47 w 14203"/>
                <a:gd name="connsiteY5" fmla="*/ 7476 h 14904"/>
                <a:gd name="connsiteX6" fmla="*/ 7475 w 14203"/>
                <a:gd name="connsiteY6" fmla="*/ 14905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3" h="14904">
                  <a:moveTo>
                    <a:pt x="7475" y="14905"/>
                  </a:moveTo>
                  <a:cubicBezTo>
                    <a:pt x="11286" y="14522"/>
                    <a:pt x="14180" y="11305"/>
                    <a:pt x="14161" y="7476"/>
                  </a:cubicBezTo>
                  <a:cubicBezTo>
                    <a:pt x="14571" y="3807"/>
                    <a:pt x="11929" y="499"/>
                    <a:pt x="8260" y="89"/>
                  </a:cubicBezTo>
                  <a:cubicBezTo>
                    <a:pt x="7999" y="60"/>
                    <a:pt x="7737" y="46"/>
                    <a:pt x="7475" y="47"/>
                  </a:cubicBezTo>
                  <a:cubicBezTo>
                    <a:pt x="3809" y="-389"/>
                    <a:pt x="483" y="2230"/>
                    <a:pt x="47" y="5897"/>
                  </a:cubicBezTo>
                  <a:cubicBezTo>
                    <a:pt x="-16" y="6421"/>
                    <a:pt x="-16" y="6951"/>
                    <a:pt x="47" y="7476"/>
                  </a:cubicBezTo>
                  <a:cubicBezTo>
                    <a:pt x="47" y="11579"/>
                    <a:pt x="3373" y="14905"/>
                    <a:pt x="7475" y="14905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="" xmlns:a16="http://schemas.microsoft.com/office/drawing/2014/main" id="{A172678A-671A-C11C-59AA-C42AD5DD1641}"/>
                </a:ext>
              </a:extLst>
            </p:cNvPr>
            <p:cNvSpPr/>
            <p:nvPr/>
          </p:nvSpPr>
          <p:spPr>
            <a:xfrm>
              <a:off x="7447072" y="2217670"/>
              <a:ext cx="14857" cy="14857"/>
            </a:xfrm>
            <a:custGeom>
              <a:avLst/>
              <a:gdLst>
                <a:gd name="connsiteX0" fmla="*/ 14857 w 14857"/>
                <a:gd name="connsiteY0" fmla="*/ 7429 h 14857"/>
                <a:gd name="connsiteX1" fmla="*/ 7428 w 14857"/>
                <a:gd name="connsiteY1" fmla="*/ 14857 h 14857"/>
                <a:gd name="connsiteX2" fmla="*/ 0 w 14857"/>
                <a:gd name="connsiteY2" fmla="*/ 7429 h 14857"/>
                <a:gd name="connsiteX3" fmla="*/ 7428 w 14857"/>
                <a:gd name="connsiteY3" fmla="*/ 0 h 14857"/>
                <a:gd name="connsiteX4" fmla="*/ 14857 w 14857"/>
                <a:gd name="connsiteY4" fmla="*/ 7429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14857" y="7429"/>
                  </a:moveTo>
                  <a:cubicBezTo>
                    <a:pt x="14857" y="11531"/>
                    <a:pt x="11531" y="14857"/>
                    <a:pt x="7428" y="14857"/>
                  </a:cubicBezTo>
                  <a:cubicBezTo>
                    <a:pt x="3326" y="14857"/>
                    <a:pt x="0" y="11531"/>
                    <a:pt x="0" y="7429"/>
                  </a:cubicBezTo>
                  <a:cubicBezTo>
                    <a:pt x="0" y="3326"/>
                    <a:pt x="3326" y="0"/>
                    <a:pt x="7428" y="0"/>
                  </a:cubicBezTo>
                  <a:cubicBezTo>
                    <a:pt x="11531" y="0"/>
                    <a:pt x="14857" y="3326"/>
                    <a:pt x="14857" y="7429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="" xmlns:a16="http://schemas.microsoft.com/office/drawing/2014/main" id="{90FF1D4E-AF25-90E2-F0ED-70FFBDBDAEE9}"/>
                </a:ext>
              </a:extLst>
            </p:cNvPr>
            <p:cNvSpPr/>
            <p:nvPr/>
          </p:nvSpPr>
          <p:spPr>
            <a:xfrm>
              <a:off x="7455196" y="2251099"/>
              <a:ext cx="14904" cy="14904"/>
            </a:xfrm>
            <a:custGeom>
              <a:avLst/>
              <a:gdLst>
                <a:gd name="connsiteX0" fmla="*/ 7476 w 14904"/>
                <a:gd name="connsiteY0" fmla="*/ 14857 h 14904"/>
                <a:gd name="connsiteX1" fmla="*/ 14905 w 14904"/>
                <a:gd name="connsiteY1" fmla="*/ 7429 h 14904"/>
                <a:gd name="connsiteX2" fmla="*/ 7476 w 14904"/>
                <a:gd name="connsiteY2" fmla="*/ 0 h 14904"/>
                <a:gd name="connsiteX3" fmla="*/ 47 w 14904"/>
                <a:gd name="connsiteY3" fmla="*/ 7429 h 14904"/>
                <a:gd name="connsiteX4" fmla="*/ 5897 w 14904"/>
                <a:gd name="connsiteY4" fmla="*/ 14857 h 14904"/>
                <a:gd name="connsiteX5" fmla="*/ 7476 w 14904"/>
                <a:gd name="connsiteY5" fmla="*/ 14857 h 1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" h="14904">
                  <a:moveTo>
                    <a:pt x="7476" y="14857"/>
                  </a:moveTo>
                  <a:cubicBezTo>
                    <a:pt x="11579" y="14857"/>
                    <a:pt x="14905" y="11531"/>
                    <a:pt x="14905" y="7429"/>
                  </a:cubicBezTo>
                  <a:cubicBezTo>
                    <a:pt x="14559" y="3478"/>
                    <a:pt x="11427" y="346"/>
                    <a:pt x="7476" y="0"/>
                  </a:cubicBezTo>
                  <a:cubicBezTo>
                    <a:pt x="3373" y="0"/>
                    <a:pt x="47" y="3326"/>
                    <a:pt x="47" y="7429"/>
                  </a:cubicBezTo>
                  <a:cubicBezTo>
                    <a:pt x="-389" y="11095"/>
                    <a:pt x="2230" y="14421"/>
                    <a:pt x="5897" y="14857"/>
                  </a:cubicBezTo>
                  <a:cubicBezTo>
                    <a:pt x="6421" y="14920"/>
                    <a:pt x="6951" y="14920"/>
                    <a:pt x="7476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="" xmlns:a16="http://schemas.microsoft.com/office/drawing/2014/main" id="{0356E7C6-A1EF-1B71-7181-22B6546BCCD5}"/>
                </a:ext>
              </a:extLst>
            </p:cNvPr>
            <p:cNvSpPr/>
            <p:nvPr/>
          </p:nvSpPr>
          <p:spPr>
            <a:xfrm>
              <a:off x="7461929" y="2285270"/>
              <a:ext cx="14857" cy="14857"/>
            </a:xfrm>
            <a:custGeom>
              <a:avLst/>
              <a:gdLst>
                <a:gd name="connsiteX0" fmla="*/ 7429 w 14857"/>
                <a:gd name="connsiteY0" fmla="*/ 14857 h 14857"/>
                <a:gd name="connsiteX1" fmla="*/ 14857 w 14857"/>
                <a:gd name="connsiteY1" fmla="*/ 7429 h 14857"/>
                <a:gd name="connsiteX2" fmla="*/ 7429 w 14857"/>
                <a:gd name="connsiteY2" fmla="*/ 0 h 14857"/>
                <a:gd name="connsiteX3" fmla="*/ 0 w 14857"/>
                <a:gd name="connsiteY3" fmla="*/ 7429 h 14857"/>
                <a:gd name="connsiteX4" fmla="*/ 7429 w 14857"/>
                <a:gd name="connsiteY4" fmla="*/ 14857 h 1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7" h="14857">
                  <a:moveTo>
                    <a:pt x="7429" y="14857"/>
                  </a:moveTo>
                  <a:cubicBezTo>
                    <a:pt x="11531" y="14857"/>
                    <a:pt x="14857" y="11531"/>
                    <a:pt x="14857" y="7429"/>
                  </a:cubicBezTo>
                  <a:cubicBezTo>
                    <a:pt x="14857" y="3326"/>
                    <a:pt x="11531" y="0"/>
                    <a:pt x="7429" y="0"/>
                  </a:cubicBezTo>
                  <a:cubicBezTo>
                    <a:pt x="3326" y="0"/>
                    <a:pt x="0" y="3326"/>
                    <a:pt x="0" y="7429"/>
                  </a:cubicBezTo>
                  <a:cubicBezTo>
                    <a:pt x="345" y="11379"/>
                    <a:pt x="3478" y="14512"/>
                    <a:pt x="7429" y="148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="" xmlns:a16="http://schemas.microsoft.com/office/drawing/2014/main" id="{F24357B2-E80B-8E92-E046-1F2F199E6F38}"/>
                </a:ext>
              </a:extLst>
            </p:cNvPr>
            <p:cNvSpPr/>
            <p:nvPr/>
          </p:nvSpPr>
          <p:spPr>
            <a:xfrm>
              <a:off x="7474640" y="2325384"/>
              <a:ext cx="660" cy="74285"/>
            </a:xfrm>
            <a:custGeom>
              <a:avLst/>
              <a:gdLst>
                <a:gd name="connsiteX0" fmla="*/ 660 w 660"/>
                <a:gd name="connsiteY0" fmla="*/ 0 h 74285"/>
                <a:gd name="connsiteX1" fmla="*/ 660 w 660"/>
                <a:gd name="connsiteY1" fmla="*/ 0 h 74285"/>
                <a:gd name="connsiteX2" fmla="*/ 660 w 660"/>
                <a:gd name="connsiteY2" fmla="*/ 0 h 74285"/>
                <a:gd name="connsiteX3" fmla="*/ 660 w 660"/>
                <a:gd name="connsiteY3" fmla="*/ 0 h 74285"/>
                <a:gd name="connsiteX4" fmla="*/ 660 w 660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" h="74285">
                  <a:moveTo>
                    <a:pt x="660" y="0"/>
                  </a:moveTo>
                  <a:lnTo>
                    <a:pt x="660" y="0"/>
                  </a:lnTo>
                  <a:lnTo>
                    <a:pt x="660" y="0"/>
                  </a:lnTo>
                  <a:cubicBezTo>
                    <a:pt x="660" y="0"/>
                    <a:pt x="660" y="0"/>
                    <a:pt x="660" y="0"/>
                  </a:cubicBezTo>
                  <a:cubicBezTo>
                    <a:pt x="660" y="0"/>
                    <a:pt x="-825" y="0"/>
                    <a:pt x="66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="" xmlns:a16="http://schemas.microsoft.com/office/drawing/2014/main" id="{FF7EAB8F-917F-EACE-4747-6FDE3CB5672B}"/>
                </a:ext>
              </a:extLst>
            </p:cNvPr>
            <p:cNvSpPr/>
            <p:nvPr/>
          </p:nvSpPr>
          <p:spPr>
            <a:xfrm>
              <a:off x="7479015" y="2361042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0 h 742"/>
                <a:gd name="connsiteX2" fmla="*/ 0 w 742"/>
                <a:gd name="connsiteY2" fmla="*/ 0 h 742"/>
                <a:gd name="connsiteX3" fmla="*/ 0 w 742"/>
                <a:gd name="connsiteY3" fmla="*/ 0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="" xmlns:a16="http://schemas.microsoft.com/office/drawing/2014/main" id="{CA7EE3CE-6A5B-7C13-40F2-8BB14C427D09}"/>
                </a:ext>
              </a:extLst>
            </p:cNvPr>
            <p:cNvSpPr/>
            <p:nvPr/>
          </p:nvSpPr>
          <p:spPr>
            <a:xfrm>
              <a:off x="5530499" y="2637385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="" xmlns:a16="http://schemas.microsoft.com/office/drawing/2014/main" id="{E000AC8C-A4F3-F84D-2101-3E21BADB094B}"/>
                </a:ext>
              </a:extLst>
            </p:cNvPr>
            <p:cNvSpPr/>
            <p:nvPr/>
          </p:nvSpPr>
          <p:spPr>
            <a:xfrm>
              <a:off x="5524556" y="2602470"/>
              <a:ext cx="1485" cy="1485"/>
            </a:xfrm>
            <a:custGeom>
              <a:avLst/>
              <a:gdLst>
                <a:gd name="connsiteX0" fmla="*/ 1486 w 1485"/>
                <a:gd name="connsiteY0" fmla="*/ 743 h 1485"/>
                <a:gd name="connsiteX1" fmla="*/ 743 w 1485"/>
                <a:gd name="connsiteY1" fmla="*/ 1486 h 1485"/>
                <a:gd name="connsiteX2" fmla="*/ 0 w 1485"/>
                <a:gd name="connsiteY2" fmla="*/ 743 h 1485"/>
                <a:gd name="connsiteX3" fmla="*/ 743 w 1485"/>
                <a:gd name="connsiteY3" fmla="*/ 0 h 1485"/>
                <a:gd name="connsiteX4" fmla="*/ 1486 w 1485"/>
                <a:gd name="connsiteY4" fmla="*/ 743 h 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1485">
                  <a:moveTo>
                    <a:pt x="1486" y="743"/>
                  </a:moveTo>
                  <a:cubicBezTo>
                    <a:pt x="1486" y="1153"/>
                    <a:pt x="1153" y="1486"/>
                    <a:pt x="743" y="1486"/>
                  </a:cubicBezTo>
                  <a:cubicBezTo>
                    <a:pt x="333" y="1486"/>
                    <a:pt x="0" y="1153"/>
                    <a:pt x="0" y="743"/>
                  </a:cubicBezTo>
                  <a:cubicBezTo>
                    <a:pt x="0" y="333"/>
                    <a:pt x="333" y="0"/>
                    <a:pt x="743" y="0"/>
                  </a:cubicBezTo>
                  <a:cubicBezTo>
                    <a:pt x="1153" y="0"/>
                    <a:pt x="1486" y="333"/>
                    <a:pt x="1486" y="7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="" xmlns:a16="http://schemas.microsoft.com/office/drawing/2014/main" id="{1852BDE6-252D-9C2F-60E2-04F0E55CBE16}"/>
                </a:ext>
              </a:extLst>
            </p:cNvPr>
            <p:cNvSpPr/>
            <p:nvPr/>
          </p:nvSpPr>
          <p:spPr>
            <a:xfrm>
              <a:off x="5521585" y="2569785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="" xmlns:a16="http://schemas.microsoft.com/office/drawing/2014/main" id="{53F2EF57-6840-D647-57F3-04458F06A70D}"/>
                </a:ext>
              </a:extLst>
            </p:cNvPr>
            <p:cNvSpPr/>
            <p:nvPr/>
          </p:nvSpPr>
          <p:spPr>
            <a:xfrm>
              <a:off x="5517128" y="2532642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="" xmlns:a16="http://schemas.microsoft.com/office/drawing/2014/main" id="{EE2DAF18-0357-B887-23A4-00A251840368}"/>
                </a:ext>
              </a:extLst>
            </p:cNvPr>
            <p:cNvSpPr/>
            <p:nvPr/>
          </p:nvSpPr>
          <p:spPr>
            <a:xfrm>
              <a:off x="5516385" y="25006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="" xmlns:a16="http://schemas.microsoft.com/office/drawing/2014/main" id="{5DB8F8C4-C155-819A-FA68-AA334580A7EC}"/>
                </a:ext>
              </a:extLst>
            </p:cNvPr>
            <p:cNvSpPr/>
            <p:nvPr/>
          </p:nvSpPr>
          <p:spPr>
            <a:xfrm>
              <a:off x="5514156" y="2463556"/>
              <a:ext cx="2971" cy="2971"/>
            </a:xfrm>
            <a:custGeom>
              <a:avLst/>
              <a:gdLst>
                <a:gd name="connsiteX0" fmla="*/ 2971 w 2971"/>
                <a:gd name="connsiteY0" fmla="*/ 1486 h 2971"/>
                <a:gd name="connsiteX1" fmla="*/ 1486 w 2971"/>
                <a:gd name="connsiteY1" fmla="*/ 2971 h 2971"/>
                <a:gd name="connsiteX2" fmla="*/ 0 w 2971"/>
                <a:gd name="connsiteY2" fmla="*/ 1486 h 2971"/>
                <a:gd name="connsiteX3" fmla="*/ 1486 w 2971"/>
                <a:gd name="connsiteY3" fmla="*/ 0 h 2971"/>
                <a:gd name="connsiteX4" fmla="*/ 2971 w 2971"/>
                <a:gd name="connsiteY4" fmla="*/ 1486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1" h="2971">
                  <a:moveTo>
                    <a:pt x="2971" y="1486"/>
                  </a:moveTo>
                  <a:cubicBezTo>
                    <a:pt x="2971" y="2306"/>
                    <a:pt x="2306" y="2971"/>
                    <a:pt x="1486" y="2971"/>
                  </a:cubicBezTo>
                  <a:cubicBezTo>
                    <a:pt x="665" y="2971"/>
                    <a:pt x="0" y="2306"/>
                    <a:pt x="0" y="1486"/>
                  </a:cubicBezTo>
                  <a:cubicBezTo>
                    <a:pt x="0" y="665"/>
                    <a:pt x="665" y="0"/>
                    <a:pt x="1486" y="0"/>
                  </a:cubicBezTo>
                  <a:cubicBezTo>
                    <a:pt x="2306" y="0"/>
                    <a:pt x="2971" y="665"/>
                    <a:pt x="2971" y="14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="" xmlns:a16="http://schemas.microsoft.com/office/drawing/2014/main" id="{B9334E54-837C-6F71-E97D-13B6D24069F2}"/>
                </a:ext>
              </a:extLst>
            </p:cNvPr>
            <p:cNvSpPr/>
            <p:nvPr/>
          </p:nvSpPr>
          <p:spPr>
            <a:xfrm>
              <a:off x="5516385" y="2430127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="" xmlns:a16="http://schemas.microsoft.com/office/drawing/2014/main" id="{41BB11AC-7102-9F6C-7082-DEBBD4F5CC93}"/>
                </a:ext>
              </a:extLst>
            </p:cNvPr>
            <p:cNvSpPr/>
            <p:nvPr/>
          </p:nvSpPr>
          <p:spPr>
            <a:xfrm>
              <a:off x="5647128" y="1968070"/>
              <a:ext cx="742" cy="74285"/>
            </a:xfrm>
            <a:custGeom>
              <a:avLst/>
              <a:gdLst>
                <a:gd name="connsiteX0" fmla="*/ 743 w 742"/>
                <a:gd name="connsiteY0" fmla="*/ 0 h 74285"/>
                <a:gd name="connsiteX1" fmla="*/ 743 w 742"/>
                <a:gd name="connsiteY1" fmla="*/ 0 h 74285"/>
                <a:gd name="connsiteX2" fmla="*/ 743 w 742"/>
                <a:gd name="connsiteY2" fmla="*/ 0 h 74285"/>
                <a:gd name="connsiteX3" fmla="*/ 0 w 742"/>
                <a:gd name="connsiteY3" fmla="*/ 0 h 74285"/>
                <a:gd name="connsiteX4" fmla="*/ 743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743" y="0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="" xmlns:a16="http://schemas.microsoft.com/office/drawing/2014/main" id="{9B58EE05-1C58-A410-3CFB-4EEE3FDBC40A}"/>
                </a:ext>
              </a:extLst>
            </p:cNvPr>
            <p:cNvSpPr/>
            <p:nvPr/>
          </p:nvSpPr>
          <p:spPr>
            <a:xfrm>
              <a:off x="7001358" y="1584013"/>
              <a:ext cx="74285" cy="742"/>
            </a:xfrm>
            <a:custGeom>
              <a:avLst/>
              <a:gdLst>
                <a:gd name="connsiteX0" fmla="*/ 0 w 74285"/>
                <a:gd name="connsiteY0" fmla="*/ 743 h 742"/>
                <a:gd name="connsiteX1" fmla="*/ 0 w 74285"/>
                <a:gd name="connsiteY1" fmla="*/ 0 h 742"/>
                <a:gd name="connsiteX2" fmla="*/ 0 w 74285"/>
                <a:gd name="connsiteY2" fmla="*/ 0 h 742"/>
                <a:gd name="connsiteX3" fmla="*/ 0 w 74285"/>
                <a:gd name="connsiteY3" fmla="*/ 0 h 742"/>
                <a:gd name="connsiteX4" fmla="*/ 0 w 742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">
                  <a:moveTo>
                    <a:pt x="0" y="74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="" xmlns:a16="http://schemas.microsoft.com/office/drawing/2014/main" id="{6B218E7D-5510-5289-57EB-4C3033A959EE}"/>
                </a:ext>
              </a:extLst>
            </p:cNvPr>
            <p:cNvSpPr/>
            <p:nvPr/>
          </p:nvSpPr>
          <p:spPr>
            <a:xfrm>
              <a:off x="7027358" y="1597384"/>
              <a:ext cx="8171" cy="8171"/>
            </a:xfrm>
            <a:custGeom>
              <a:avLst/>
              <a:gdLst>
                <a:gd name="connsiteX0" fmla="*/ 4457 w 8171"/>
                <a:gd name="connsiteY0" fmla="*/ 8171 h 8171"/>
                <a:gd name="connsiteX1" fmla="*/ 8171 w 8171"/>
                <a:gd name="connsiteY1" fmla="*/ 4457 h 8171"/>
                <a:gd name="connsiteX2" fmla="*/ 4457 w 8171"/>
                <a:gd name="connsiteY2" fmla="*/ 0 h 8171"/>
                <a:gd name="connsiteX3" fmla="*/ 0 w 8171"/>
                <a:gd name="connsiteY3" fmla="*/ 4457 h 8171"/>
                <a:gd name="connsiteX4" fmla="*/ 4457 w 8171"/>
                <a:gd name="connsiteY4" fmla="*/ 8171 h 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1" h="8171">
                  <a:moveTo>
                    <a:pt x="4457" y="8171"/>
                  </a:moveTo>
                  <a:lnTo>
                    <a:pt x="8171" y="4457"/>
                  </a:lnTo>
                  <a:cubicBezTo>
                    <a:pt x="8202" y="2259"/>
                    <a:pt x="6625" y="366"/>
                    <a:pt x="4457" y="0"/>
                  </a:cubicBezTo>
                  <a:cubicBezTo>
                    <a:pt x="1996" y="0"/>
                    <a:pt x="0" y="1996"/>
                    <a:pt x="0" y="4457"/>
                  </a:cubicBezTo>
                  <a:cubicBezTo>
                    <a:pt x="366" y="6625"/>
                    <a:pt x="2259" y="8202"/>
                    <a:pt x="4457" y="81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="" xmlns:a16="http://schemas.microsoft.com/office/drawing/2014/main" id="{A6DBD6C4-C811-5915-558F-1AE1D253C9DA}"/>
                </a:ext>
              </a:extLst>
            </p:cNvPr>
            <p:cNvSpPr/>
            <p:nvPr/>
          </p:nvSpPr>
          <p:spPr>
            <a:xfrm>
              <a:off x="7060786" y="1620413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="" xmlns:a16="http://schemas.microsoft.com/office/drawing/2014/main" id="{1200B900-BF70-5B0B-B0A7-DCB4A3AC8488}"/>
                </a:ext>
              </a:extLst>
            </p:cNvPr>
            <p:cNvSpPr/>
            <p:nvPr/>
          </p:nvSpPr>
          <p:spPr>
            <a:xfrm>
              <a:off x="7464158" y="21248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="" xmlns:a16="http://schemas.microsoft.com/office/drawing/2014/main" id="{D4BD90AD-830F-F02D-A6DB-5A87CA71AE03}"/>
                </a:ext>
              </a:extLst>
            </p:cNvPr>
            <p:cNvSpPr/>
            <p:nvPr/>
          </p:nvSpPr>
          <p:spPr>
            <a:xfrm>
              <a:off x="7475301" y="2159727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="" xmlns:a16="http://schemas.microsoft.com/office/drawing/2014/main" id="{E339ACD4-ABF0-D157-DBDD-5E2FC5CEC8CC}"/>
                </a:ext>
              </a:extLst>
            </p:cNvPr>
            <p:cNvSpPr/>
            <p:nvPr/>
          </p:nvSpPr>
          <p:spPr>
            <a:xfrm>
              <a:off x="7477694" y="2185727"/>
              <a:ext cx="12417" cy="14692"/>
            </a:xfrm>
            <a:custGeom>
              <a:avLst/>
              <a:gdLst>
                <a:gd name="connsiteX0" fmla="*/ 11721 w 12417"/>
                <a:gd name="connsiteY0" fmla="*/ 11143 h 14692"/>
                <a:gd name="connsiteX1" fmla="*/ 11721 w 12417"/>
                <a:gd name="connsiteY1" fmla="*/ 5943 h 14692"/>
                <a:gd name="connsiteX2" fmla="*/ 6521 w 12417"/>
                <a:gd name="connsiteY2" fmla="*/ 0 h 14692"/>
                <a:gd name="connsiteX3" fmla="*/ 578 w 12417"/>
                <a:gd name="connsiteY3" fmla="*/ 5943 h 14692"/>
                <a:gd name="connsiteX4" fmla="*/ 3550 w 12417"/>
                <a:gd name="connsiteY4" fmla="*/ 14114 h 14692"/>
                <a:gd name="connsiteX5" fmla="*/ 11721 w 12417"/>
                <a:gd name="connsiteY5" fmla="*/ 11143 h 1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4692">
                  <a:moveTo>
                    <a:pt x="11721" y="11143"/>
                  </a:moveTo>
                  <a:cubicBezTo>
                    <a:pt x="12650" y="9534"/>
                    <a:pt x="12650" y="7552"/>
                    <a:pt x="11721" y="5943"/>
                  </a:cubicBezTo>
                  <a:cubicBezTo>
                    <a:pt x="11745" y="2930"/>
                    <a:pt x="9510" y="376"/>
                    <a:pt x="6521" y="0"/>
                  </a:cubicBezTo>
                  <a:cubicBezTo>
                    <a:pt x="3387" y="333"/>
                    <a:pt x="911" y="2809"/>
                    <a:pt x="578" y="5943"/>
                  </a:cubicBezTo>
                  <a:cubicBezTo>
                    <a:pt x="-858" y="9020"/>
                    <a:pt x="473" y="12678"/>
                    <a:pt x="3550" y="14114"/>
                  </a:cubicBezTo>
                  <a:cubicBezTo>
                    <a:pt x="6627" y="15550"/>
                    <a:pt x="10285" y="14220"/>
                    <a:pt x="11721" y="11143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="" xmlns:a16="http://schemas.microsoft.com/office/drawing/2014/main" id="{6D1851F7-12E3-2B76-8503-435F72F5DB6D}"/>
                </a:ext>
              </a:extLst>
            </p:cNvPr>
            <p:cNvSpPr/>
            <p:nvPr/>
          </p:nvSpPr>
          <p:spPr>
            <a:xfrm>
              <a:off x="7489415" y="2219899"/>
              <a:ext cx="9657" cy="9657"/>
            </a:xfrm>
            <a:custGeom>
              <a:avLst/>
              <a:gdLst>
                <a:gd name="connsiteX0" fmla="*/ 5200 w 9657"/>
                <a:gd name="connsiteY0" fmla="*/ 9657 h 9657"/>
                <a:gd name="connsiteX1" fmla="*/ 9657 w 9657"/>
                <a:gd name="connsiteY1" fmla="*/ 5200 h 9657"/>
                <a:gd name="connsiteX2" fmla="*/ 5200 w 9657"/>
                <a:gd name="connsiteY2" fmla="*/ 0 h 9657"/>
                <a:gd name="connsiteX3" fmla="*/ 0 w 9657"/>
                <a:gd name="connsiteY3" fmla="*/ 5200 h 9657"/>
                <a:gd name="connsiteX4" fmla="*/ 5200 w 9657"/>
                <a:gd name="connsiteY4" fmla="*/ 9657 h 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57" h="9657">
                  <a:moveTo>
                    <a:pt x="5200" y="9657"/>
                  </a:moveTo>
                  <a:cubicBezTo>
                    <a:pt x="7662" y="9657"/>
                    <a:pt x="9657" y="7662"/>
                    <a:pt x="9657" y="5200"/>
                  </a:cubicBezTo>
                  <a:cubicBezTo>
                    <a:pt x="9684" y="2595"/>
                    <a:pt x="7779" y="372"/>
                    <a:pt x="5200" y="0"/>
                  </a:cubicBezTo>
                  <a:cubicBezTo>
                    <a:pt x="2328" y="0"/>
                    <a:pt x="0" y="2328"/>
                    <a:pt x="0" y="5200"/>
                  </a:cubicBezTo>
                  <a:cubicBezTo>
                    <a:pt x="372" y="7779"/>
                    <a:pt x="2595" y="9684"/>
                    <a:pt x="5200" y="9657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="" xmlns:a16="http://schemas.microsoft.com/office/drawing/2014/main" id="{4E46AA73-5508-047A-DC9E-148E6D4339D3}"/>
                </a:ext>
              </a:extLst>
            </p:cNvPr>
            <p:cNvSpPr/>
            <p:nvPr/>
          </p:nvSpPr>
          <p:spPr>
            <a:xfrm>
              <a:off x="7495358" y="2251842"/>
              <a:ext cx="13371" cy="13371"/>
            </a:xfrm>
            <a:custGeom>
              <a:avLst/>
              <a:gdLst>
                <a:gd name="connsiteX0" fmla="*/ 6686 w 13371"/>
                <a:gd name="connsiteY0" fmla="*/ 13371 h 13371"/>
                <a:gd name="connsiteX1" fmla="*/ 13371 w 13371"/>
                <a:gd name="connsiteY1" fmla="*/ 6686 h 13371"/>
                <a:gd name="connsiteX2" fmla="*/ 6686 w 13371"/>
                <a:gd name="connsiteY2" fmla="*/ 0 h 13371"/>
                <a:gd name="connsiteX3" fmla="*/ 0 w 13371"/>
                <a:gd name="connsiteY3" fmla="*/ 6686 h 13371"/>
                <a:gd name="connsiteX4" fmla="*/ 6686 w 13371"/>
                <a:gd name="connsiteY4" fmla="*/ 13371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6686" y="13371"/>
                  </a:moveTo>
                  <a:cubicBezTo>
                    <a:pt x="10378" y="13371"/>
                    <a:pt x="13371" y="10378"/>
                    <a:pt x="13371" y="6686"/>
                  </a:cubicBezTo>
                  <a:cubicBezTo>
                    <a:pt x="13371" y="2993"/>
                    <a:pt x="10378" y="0"/>
                    <a:pt x="6686" y="0"/>
                  </a:cubicBezTo>
                  <a:cubicBezTo>
                    <a:pt x="2993" y="0"/>
                    <a:pt x="0" y="2993"/>
                    <a:pt x="0" y="6686"/>
                  </a:cubicBezTo>
                  <a:cubicBezTo>
                    <a:pt x="0" y="10378"/>
                    <a:pt x="2993" y="13371"/>
                    <a:pt x="6686" y="13371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="" xmlns:a16="http://schemas.microsoft.com/office/drawing/2014/main" id="{91F82916-CFD8-DB26-B8D6-3026A7E139A1}"/>
                </a:ext>
              </a:extLst>
            </p:cNvPr>
            <p:cNvSpPr/>
            <p:nvPr/>
          </p:nvSpPr>
          <p:spPr>
            <a:xfrm>
              <a:off x="7502044" y="2286013"/>
              <a:ext cx="13371" cy="13371"/>
            </a:xfrm>
            <a:custGeom>
              <a:avLst/>
              <a:gdLst>
                <a:gd name="connsiteX0" fmla="*/ 13371 w 13371"/>
                <a:gd name="connsiteY0" fmla="*/ 6686 h 13371"/>
                <a:gd name="connsiteX1" fmla="*/ 6686 w 13371"/>
                <a:gd name="connsiteY1" fmla="*/ 13371 h 13371"/>
                <a:gd name="connsiteX2" fmla="*/ 0 w 13371"/>
                <a:gd name="connsiteY2" fmla="*/ 6686 h 13371"/>
                <a:gd name="connsiteX3" fmla="*/ 6686 w 13371"/>
                <a:gd name="connsiteY3" fmla="*/ 0 h 13371"/>
                <a:gd name="connsiteX4" fmla="*/ 13371 w 13371"/>
                <a:gd name="connsiteY4" fmla="*/ 6686 h 1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71" h="13371">
                  <a:moveTo>
                    <a:pt x="13371" y="6686"/>
                  </a:moveTo>
                  <a:cubicBezTo>
                    <a:pt x="13371" y="10378"/>
                    <a:pt x="10378" y="13371"/>
                    <a:pt x="6686" y="13371"/>
                  </a:cubicBezTo>
                  <a:cubicBezTo>
                    <a:pt x="2993" y="13371"/>
                    <a:pt x="0" y="10378"/>
                    <a:pt x="0" y="6686"/>
                  </a:cubicBezTo>
                  <a:cubicBezTo>
                    <a:pt x="0" y="2993"/>
                    <a:pt x="2993" y="0"/>
                    <a:pt x="6686" y="0"/>
                  </a:cubicBezTo>
                  <a:cubicBezTo>
                    <a:pt x="10378" y="0"/>
                    <a:pt x="13371" y="2993"/>
                    <a:pt x="13371" y="6686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="" xmlns:a16="http://schemas.microsoft.com/office/drawing/2014/main" id="{87823A29-D298-FE6D-D7B0-DDDD0F4AAD69}"/>
                </a:ext>
              </a:extLst>
            </p:cNvPr>
            <p:cNvSpPr/>
            <p:nvPr/>
          </p:nvSpPr>
          <p:spPr>
            <a:xfrm>
              <a:off x="7513929" y="2323899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="" xmlns:a16="http://schemas.microsoft.com/office/drawing/2014/main" id="{AA6EEA86-7A45-1239-B15F-0D7612499775}"/>
                </a:ext>
              </a:extLst>
            </p:cNvPr>
            <p:cNvSpPr/>
            <p:nvPr/>
          </p:nvSpPr>
          <p:spPr>
            <a:xfrm>
              <a:off x="7518386" y="2361042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  <a:gd name="connsiteX4" fmla="*/ 0 w 74285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="" xmlns:a16="http://schemas.microsoft.com/office/drawing/2014/main" id="{2502FC7A-4AB1-B558-2308-D4B19DA41F70}"/>
                </a:ext>
              </a:extLst>
            </p:cNvPr>
            <p:cNvSpPr/>
            <p:nvPr/>
          </p:nvSpPr>
          <p:spPr>
            <a:xfrm>
              <a:off x="5488156" y="2620299"/>
              <a:ext cx="1485" cy="742"/>
            </a:xfrm>
            <a:custGeom>
              <a:avLst/>
              <a:gdLst>
                <a:gd name="connsiteX0" fmla="*/ 743 w 1485"/>
                <a:gd name="connsiteY0" fmla="*/ 743 h 742"/>
                <a:gd name="connsiteX1" fmla="*/ 1486 w 1485"/>
                <a:gd name="connsiteY1" fmla="*/ 0 h 742"/>
                <a:gd name="connsiteX2" fmla="*/ 743 w 1485"/>
                <a:gd name="connsiteY2" fmla="*/ 0 h 742"/>
                <a:gd name="connsiteX3" fmla="*/ 0 w 1485"/>
                <a:gd name="connsiteY3" fmla="*/ 0 h 742"/>
                <a:gd name="connsiteX4" fmla="*/ 743 w 1485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5" h="742">
                  <a:moveTo>
                    <a:pt x="743" y="743"/>
                  </a:moveTo>
                  <a:lnTo>
                    <a:pt x="1486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="" xmlns:a16="http://schemas.microsoft.com/office/drawing/2014/main" id="{3CA877BB-0EC4-BAB8-7B8C-B7D6C59A4560}"/>
                </a:ext>
              </a:extLst>
            </p:cNvPr>
            <p:cNvSpPr/>
            <p:nvPr/>
          </p:nvSpPr>
          <p:spPr>
            <a:xfrm>
              <a:off x="5483699" y="2586870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  <a:gd name="connsiteX2" fmla="*/ 0 w 74285"/>
                <a:gd name="connsiteY2" fmla="*/ 0 h 74285"/>
                <a:gd name="connsiteX3" fmla="*/ 0 w 74285"/>
                <a:gd name="connsiteY3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="" xmlns:a16="http://schemas.microsoft.com/office/drawing/2014/main" id="{A7F7FD33-4634-4DF0-2924-1311AFA8C048}"/>
                </a:ext>
              </a:extLst>
            </p:cNvPr>
            <p:cNvSpPr/>
            <p:nvPr/>
          </p:nvSpPr>
          <p:spPr>
            <a:xfrm>
              <a:off x="5480728" y="2551213"/>
              <a:ext cx="742" cy="742"/>
            </a:xfrm>
            <a:custGeom>
              <a:avLst/>
              <a:gdLst>
                <a:gd name="connsiteX0" fmla="*/ 0 w 742"/>
                <a:gd name="connsiteY0" fmla="*/ 743 h 742"/>
                <a:gd name="connsiteX1" fmla="*/ 743 w 742"/>
                <a:gd name="connsiteY1" fmla="*/ 743 h 742"/>
                <a:gd name="connsiteX2" fmla="*/ 0 w 742"/>
                <a:gd name="connsiteY2" fmla="*/ 0 h 742"/>
                <a:gd name="connsiteX3" fmla="*/ 0 w 742"/>
                <a:gd name="connsiteY3" fmla="*/ 743 h 742"/>
                <a:gd name="connsiteX4" fmla="*/ 0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0" y="743"/>
                  </a:moveTo>
                  <a:lnTo>
                    <a:pt x="743" y="743"/>
                  </a:lnTo>
                  <a:lnTo>
                    <a:pt x="0" y="0"/>
                  </a:lnTo>
                  <a:lnTo>
                    <a:pt x="0" y="743"/>
                  </a:lnTo>
                  <a:lnTo>
                    <a:pt x="0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="" xmlns:a16="http://schemas.microsoft.com/office/drawing/2014/main" id="{25B48DEB-EBD9-B339-D3AF-875D742D699E}"/>
                </a:ext>
              </a:extLst>
            </p:cNvPr>
            <p:cNvSpPr/>
            <p:nvPr/>
          </p:nvSpPr>
          <p:spPr>
            <a:xfrm>
              <a:off x="7515415" y="2157499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0 h 742"/>
                <a:gd name="connsiteX2" fmla="*/ 743 w 742"/>
                <a:gd name="connsiteY2" fmla="*/ 0 h 742"/>
                <a:gd name="connsiteX3" fmla="*/ 0 w 742"/>
                <a:gd name="connsiteY3" fmla="*/ 0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0"/>
                  </a:lnTo>
                  <a:lnTo>
                    <a:pt x="743" y="0"/>
                  </a:lnTo>
                  <a:lnTo>
                    <a:pt x="0" y="0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="" xmlns:a16="http://schemas.microsoft.com/office/drawing/2014/main" id="{B596E03E-3266-AC46-B475-430542C2EEE3}"/>
                </a:ext>
              </a:extLst>
            </p:cNvPr>
            <p:cNvSpPr/>
            <p:nvPr/>
          </p:nvSpPr>
          <p:spPr>
            <a:xfrm>
              <a:off x="7525072" y="2189442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="" xmlns:a16="http://schemas.microsoft.com/office/drawing/2014/main" id="{1A842736-DCF2-094B-795B-274D5838A897}"/>
                </a:ext>
              </a:extLst>
            </p:cNvPr>
            <p:cNvSpPr/>
            <p:nvPr/>
          </p:nvSpPr>
          <p:spPr>
            <a:xfrm>
              <a:off x="7533986" y="2225099"/>
              <a:ext cx="74285" cy="74285"/>
            </a:xfrm>
            <a:custGeom>
              <a:avLst/>
              <a:gdLst>
                <a:gd name="connsiteX0" fmla="*/ 0 w 74285"/>
                <a:gd name="connsiteY0" fmla="*/ 0 h 74285"/>
                <a:gd name="connsiteX1" fmla="*/ 0 w 74285"/>
                <a:gd name="connsiteY1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285" h="7428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="" xmlns:a16="http://schemas.microsoft.com/office/drawing/2014/main" id="{17BC774A-4E21-818E-47DB-29B2A31AFD96}"/>
                </a:ext>
              </a:extLst>
            </p:cNvPr>
            <p:cNvSpPr/>
            <p:nvPr/>
          </p:nvSpPr>
          <p:spPr>
            <a:xfrm>
              <a:off x="7541415" y="2255556"/>
              <a:ext cx="74285" cy="5942"/>
            </a:xfrm>
            <a:custGeom>
              <a:avLst/>
              <a:gdLst>
                <a:gd name="connsiteX0" fmla="*/ 0 w 74285"/>
                <a:gd name="connsiteY0" fmla="*/ 5943 h 5942"/>
                <a:gd name="connsiteX1" fmla="*/ 0 w 74285"/>
                <a:gd name="connsiteY1" fmla="*/ 0 h 5942"/>
                <a:gd name="connsiteX2" fmla="*/ 0 w 74285"/>
                <a:gd name="connsiteY2" fmla="*/ 5943 h 5942"/>
                <a:gd name="connsiteX3" fmla="*/ 0 w 74285"/>
                <a:gd name="connsiteY3" fmla="*/ 5943 h 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85" h="5942">
                  <a:moveTo>
                    <a:pt x="0" y="5943"/>
                  </a:moveTo>
                  <a:lnTo>
                    <a:pt x="0" y="0"/>
                  </a:lnTo>
                  <a:lnTo>
                    <a:pt x="0" y="5943"/>
                  </a:lnTo>
                  <a:lnTo>
                    <a:pt x="0" y="59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="" xmlns:a16="http://schemas.microsoft.com/office/drawing/2014/main" id="{01DF7879-5B1E-A59E-7962-10521649E7D0}"/>
                </a:ext>
              </a:extLst>
            </p:cNvPr>
            <p:cNvSpPr/>
            <p:nvPr/>
          </p:nvSpPr>
          <p:spPr>
            <a:xfrm>
              <a:off x="7547358" y="2291213"/>
              <a:ext cx="74285" cy="2971"/>
            </a:xfrm>
            <a:custGeom>
              <a:avLst/>
              <a:gdLst>
                <a:gd name="connsiteX0" fmla="*/ 0 w 74285"/>
                <a:gd name="connsiteY0" fmla="*/ 2971 h 2971"/>
                <a:gd name="connsiteX1" fmla="*/ 0 w 74285"/>
                <a:gd name="connsiteY1" fmla="*/ 2971 h 2971"/>
                <a:gd name="connsiteX2" fmla="*/ 0 w 74285"/>
                <a:gd name="connsiteY2" fmla="*/ 2971 h 2971"/>
                <a:gd name="connsiteX3" fmla="*/ 0 w 74285"/>
                <a:gd name="connsiteY3" fmla="*/ 2971 h 2971"/>
                <a:gd name="connsiteX4" fmla="*/ 0 w 74285"/>
                <a:gd name="connsiteY4" fmla="*/ 0 h 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85" h="2971">
                  <a:moveTo>
                    <a:pt x="0" y="2971"/>
                  </a:moveTo>
                  <a:cubicBezTo>
                    <a:pt x="0" y="2971"/>
                    <a:pt x="0" y="2971"/>
                    <a:pt x="0" y="2971"/>
                  </a:cubicBezTo>
                  <a:cubicBezTo>
                    <a:pt x="0" y="2971"/>
                    <a:pt x="0" y="2971"/>
                    <a:pt x="0" y="2971"/>
                  </a:cubicBezTo>
                  <a:lnTo>
                    <a:pt x="0" y="29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="" xmlns:a16="http://schemas.microsoft.com/office/drawing/2014/main" id="{44F60963-15FE-90D5-E5D1-FE47530D447A}"/>
                </a:ext>
              </a:extLst>
            </p:cNvPr>
            <p:cNvSpPr/>
            <p:nvPr/>
          </p:nvSpPr>
          <p:spPr>
            <a:xfrm>
              <a:off x="7552558" y="2326870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="" xmlns:a16="http://schemas.microsoft.com/office/drawing/2014/main" id="{AB3389F7-3029-5545-221C-A0877BF582DE}"/>
                </a:ext>
              </a:extLst>
            </p:cNvPr>
            <p:cNvSpPr/>
            <p:nvPr/>
          </p:nvSpPr>
          <p:spPr>
            <a:xfrm>
              <a:off x="5447299" y="2603213"/>
              <a:ext cx="742" cy="74285"/>
            </a:xfrm>
            <a:custGeom>
              <a:avLst/>
              <a:gdLst>
                <a:gd name="connsiteX0" fmla="*/ 0 w 742"/>
                <a:gd name="connsiteY0" fmla="*/ 0 h 74285"/>
                <a:gd name="connsiteX1" fmla="*/ 743 w 742"/>
                <a:gd name="connsiteY1" fmla="*/ 0 h 74285"/>
                <a:gd name="connsiteX2" fmla="*/ 0 w 742"/>
                <a:gd name="connsiteY2" fmla="*/ 0 h 74285"/>
                <a:gd name="connsiteX3" fmla="*/ 0 w 742"/>
                <a:gd name="connsiteY3" fmla="*/ 0 h 74285"/>
                <a:gd name="connsiteX4" fmla="*/ 0 w 742"/>
                <a:gd name="connsiteY4" fmla="*/ 0 h 7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85">
                  <a:moveTo>
                    <a:pt x="0" y="0"/>
                  </a:moveTo>
                  <a:lnTo>
                    <a:pt x="74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="" xmlns:a16="http://schemas.microsoft.com/office/drawing/2014/main" id="{F5B9BDD9-85F7-7BEB-A090-5F978300AEA6}"/>
                </a:ext>
              </a:extLst>
            </p:cNvPr>
            <p:cNvSpPr/>
            <p:nvPr/>
          </p:nvSpPr>
          <p:spPr>
            <a:xfrm>
              <a:off x="7580044" y="2257784"/>
              <a:ext cx="742" cy="742"/>
            </a:xfrm>
            <a:custGeom>
              <a:avLst/>
              <a:gdLst>
                <a:gd name="connsiteX0" fmla="*/ 743 w 742"/>
                <a:gd name="connsiteY0" fmla="*/ 743 h 742"/>
                <a:gd name="connsiteX1" fmla="*/ 743 w 742"/>
                <a:gd name="connsiteY1" fmla="*/ 743 h 742"/>
                <a:gd name="connsiteX2" fmla="*/ 743 w 742"/>
                <a:gd name="connsiteY2" fmla="*/ 0 h 742"/>
                <a:gd name="connsiteX3" fmla="*/ 0 w 742"/>
                <a:gd name="connsiteY3" fmla="*/ 743 h 742"/>
                <a:gd name="connsiteX4" fmla="*/ 743 w 742"/>
                <a:gd name="connsiteY4" fmla="*/ 743 h 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" h="742">
                  <a:moveTo>
                    <a:pt x="743" y="743"/>
                  </a:moveTo>
                  <a:lnTo>
                    <a:pt x="743" y="743"/>
                  </a:lnTo>
                  <a:lnTo>
                    <a:pt x="743" y="0"/>
                  </a:lnTo>
                  <a:lnTo>
                    <a:pt x="0" y="743"/>
                  </a:lnTo>
                  <a:lnTo>
                    <a:pt x="743" y="743"/>
                  </a:lnTo>
                  <a:close/>
                </a:path>
              </a:pathLst>
            </a:custGeom>
            <a:grpFill/>
            <a:ln w="7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sp>
        <p:nvSpPr>
          <p:cNvPr id="6" name="Rectangle 5"/>
          <p:cNvSpPr/>
          <p:nvPr/>
        </p:nvSpPr>
        <p:spPr>
          <a:xfrm>
            <a:off x="0" y="5077389"/>
            <a:ext cx="9144001" cy="64198"/>
          </a:xfrm>
          <a:prstGeom prst="rect">
            <a:avLst/>
          </a:prstGeom>
          <a:solidFill>
            <a:srgbClr val="EC670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="" xmlns:a16="http://schemas.microsoft.com/office/drawing/2014/main" id="{5F6F5A83-30D9-A604-DCE9-7E678907DC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76148" y="81617"/>
            <a:ext cx="1003621" cy="100641"/>
          </a:xfrm>
          <a:prstGeom prst="rect">
            <a:avLst/>
          </a:prstGeom>
        </p:spPr>
      </p:pic>
      <p:sp>
        <p:nvSpPr>
          <p:cNvPr id="79" name="Rectangle 78">
            <a:extLst>
              <a:ext uri="{FF2B5EF4-FFF2-40B4-BE49-F238E27FC236}">
                <a16:creationId xmlns="" xmlns:a16="http://schemas.microsoft.com/office/drawing/2014/main" id="{9BB24CC8-E79C-27CF-72AC-077E609DFB1F}"/>
              </a:ext>
            </a:extLst>
          </p:cNvPr>
          <p:cNvSpPr/>
          <p:nvPr/>
        </p:nvSpPr>
        <p:spPr>
          <a:xfrm>
            <a:off x="4908389" y="1090007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TextBox 79">
            <a:extLst>
              <a:ext uri="{FF2B5EF4-FFF2-40B4-BE49-F238E27FC236}">
                <a16:creationId xmlns="" xmlns:a16="http://schemas.microsoft.com/office/drawing/2014/main" id="{DC9156D4-D327-E18D-F1AA-89F00D0C20CC}"/>
              </a:ext>
            </a:extLst>
          </p:cNvPr>
          <p:cNvSpPr txBox="1"/>
          <p:nvPr/>
        </p:nvSpPr>
        <p:spPr>
          <a:xfrm>
            <a:off x="5521024" y="1192693"/>
            <a:ext cx="260712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Latar Belakang &amp; Tujuan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="" xmlns:a16="http://schemas.microsoft.com/office/drawing/2014/main" id="{05B26730-E39F-8613-8321-18AEE02D9556}"/>
              </a:ext>
            </a:extLst>
          </p:cNvPr>
          <p:cNvSpPr txBox="1"/>
          <p:nvPr/>
        </p:nvSpPr>
        <p:spPr>
          <a:xfrm>
            <a:off x="5024457" y="1084199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="" xmlns:a16="http://schemas.microsoft.com/office/drawing/2014/main" id="{F2D2C000-2A4B-AD4C-02C4-ED176D946DE8}"/>
              </a:ext>
            </a:extLst>
          </p:cNvPr>
          <p:cNvSpPr txBox="1"/>
          <p:nvPr/>
        </p:nvSpPr>
        <p:spPr>
          <a:xfrm>
            <a:off x="5540635" y="2076237"/>
            <a:ext cx="23458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Verdana" panose="020B0604030504040204" pitchFamily="34" charset="0"/>
                <a:cs typeface="Arial" panose="020B0604020202020204" pitchFamily="34" charset="0"/>
              </a:rPr>
              <a:t>Metodologi Penelitian</a:t>
            </a:r>
            <a:endParaRPr lang="en-US" sz="1600" b="1" dirty="0">
              <a:solidFill>
                <a:srgbClr val="EC7B29"/>
              </a:solidFill>
              <a:latin typeface="+mj-lt"/>
              <a:ea typeface="Verdan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="" xmlns:a16="http://schemas.microsoft.com/office/drawing/2014/main" id="{CA4EFF66-E3E5-40A7-CB67-CB306383570D}"/>
              </a:ext>
            </a:extLst>
          </p:cNvPr>
          <p:cNvSpPr txBox="1"/>
          <p:nvPr/>
        </p:nvSpPr>
        <p:spPr>
          <a:xfrm>
            <a:off x="5514943" y="2849796"/>
            <a:ext cx="16878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Hasil Penelitian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="" xmlns:a16="http://schemas.microsoft.com/office/drawing/2014/main" id="{168DEB73-A314-8E4D-0318-AED1E83DBB5F}"/>
              </a:ext>
            </a:extLst>
          </p:cNvPr>
          <p:cNvSpPr/>
          <p:nvPr/>
        </p:nvSpPr>
        <p:spPr>
          <a:xfrm>
            <a:off x="4904431" y="1893941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TextBox 87">
            <a:extLst>
              <a:ext uri="{FF2B5EF4-FFF2-40B4-BE49-F238E27FC236}">
                <a16:creationId xmlns="" xmlns:a16="http://schemas.microsoft.com/office/drawing/2014/main" id="{55EBC92E-AD15-8075-6105-3ABBA1D7694B}"/>
              </a:ext>
            </a:extLst>
          </p:cNvPr>
          <p:cNvSpPr txBox="1"/>
          <p:nvPr/>
        </p:nvSpPr>
        <p:spPr>
          <a:xfrm>
            <a:off x="5020499" y="1888133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89" name="Rectangle 88">
            <a:extLst>
              <a:ext uri="{FF2B5EF4-FFF2-40B4-BE49-F238E27FC236}">
                <a16:creationId xmlns="" xmlns:a16="http://schemas.microsoft.com/office/drawing/2014/main" id="{894AE5F4-37B3-368E-B005-360D4D6D9897}"/>
              </a:ext>
            </a:extLst>
          </p:cNvPr>
          <p:cNvSpPr/>
          <p:nvPr/>
        </p:nvSpPr>
        <p:spPr>
          <a:xfrm>
            <a:off x="4913173" y="2700299"/>
            <a:ext cx="548309" cy="623762"/>
          </a:xfrm>
          <a:prstGeom prst="rect">
            <a:avLst/>
          </a:prstGeom>
          <a:solidFill>
            <a:srgbClr val="D9D9D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TextBox 89">
            <a:extLst>
              <a:ext uri="{FF2B5EF4-FFF2-40B4-BE49-F238E27FC236}">
                <a16:creationId xmlns="" xmlns:a16="http://schemas.microsoft.com/office/drawing/2014/main" id="{6210D5BC-A2C0-29B6-9BD9-145AC4C15176}"/>
              </a:ext>
            </a:extLst>
          </p:cNvPr>
          <p:cNvSpPr txBox="1"/>
          <p:nvPr/>
        </p:nvSpPr>
        <p:spPr>
          <a:xfrm>
            <a:off x="5029241" y="2694491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3E103D05-7B53-DF9D-793A-0D8BBFE95CD6}"/>
              </a:ext>
            </a:extLst>
          </p:cNvPr>
          <p:cNvSpPr txBox="1"/>
          <p:nvPr/>
        </p:nvSpPr>
        <p:spPr>
          <a:xfrm>
            <a:off x="5514943" y="3656981"/>
            <a:ext cx="311970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>
                <a:solidFill>
                  <a:srgbClr val="EC7B29"/>
                </a:solidFill>
                <a:latin typeface="+mj-lt"/>
                <a:ea typeface="Malgun Gothic" panose="020B0503020000020004" pitchFamily="34" charset="-127"/>
                <a:cs typeface="Arial" panose="020B0604020202020204" pitchFamily="34" charset="0"/>
              </a:rPr>
              <a:t>Kesimpulan dan Rekomendasi</a:t>
            </a:r>
            <a:endParaRPr lang="en-US" sz="1600" b="1" dirty="0">
              <a:solidFill>
                <a:srgbClr val="EC7B29"/>
              </a:solidFill>
              <a:latin typeface="+mj-lt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70E47362-CA95-D8C2-8AEF-77CB4125123C}"/>
              </a:ext>
            </a:extLst>
          </p:cNvPr>
          <p:cNvSpPr/>
          <p:nvPr/>
        </p:nvSpPr>
        <p:spPr>
          <a:xfrm>
            <a:off x="4913173" y="3507484"/>
            <a:ext cx="548309" cy="623762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46725E27-96C0-E9C0-BE15-5FE8DE39881F}"/>
              </a:ext>
            </a:extLst>
          </p:cNvPr>
          <p:cNvSpPr txBox="1"/>
          <p:nvPr/>
        </p:nvSpPr>
        <p:spPr>
          <a:xfrm>
            <a:off x="5029241" y="3501676"/>
            <a:ext cx="548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4</a:t>
            </a:r>
            <a:endParaRPr lang="en-US" sz="48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panose="020B0604020202020204" pitchFamily="34" charset="0"/>
            </a:endParaRPr>
          </a:p>
        </p:txBody>
      </p:sp>
      <p:sp>
        <p:nvSpPr>
          <p:cNvPr id="8" name="Slide Number Placeholder 73">
            <a:extLst>
              <a:ext uri="{FF2B5EF4-FFF2-40B4-BE49-F238E27FC236}">
                <a16:creationId xmlns="" xmlns:a16="http://schemas.microsoft.com/office/drawing/2014/main" id="{D1236188-2ECE-A8E3-AD7C-2F378C5D78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99857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rgbClr val="004F91"/>
                </a:solidFill>
              </a:rPr>
              <a:t>29</a:t>
            </a:fld>
            <a:endParaRPr lang="en-US">
              <a:solidFill>
                <a:srgbClr val="004F9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61774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0" y="-2765"/>
            <a:ext cx="9144000" cy="5241738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aphic 62"/>
          <p:cNvGrpSpPr/>
          <p:nvPr/>
        </p:nvGrpSpPr>
        <p:grpSpPr>
          <a:xfrm>
            <a:off x="7332621" y="4339752"/>
            <a:ext cx="1804159" cy="1134564"/>
            <a:chOff x="4434204" y="485140"/>
            <a:chExt cx="1438910" cy="904874"/>
          </a:xfrm>
          <a:solidFill>
            <a:schemeClr val="bg1">
              <a:alpha val="19000"/>
            </a:schemeClr>
          </a:solidFill>
        </p:grpSpPr>
        <p:sp>
          <p:nvSpPr>
            <p:cNvPr id="6" name="Freeform 68"/>
            <p:cNvSpPr/>
            <p:nvPr/>
          </p:nvSpPr>
          <p:spPr>
            <a:xfrm>
              <a:off x="4434204" y="967246"/>
              <a:ext cx="405765" cy="358633"/>
            </a:xfrm>
            <a:custGeom>
              <a:avLst/>
              <a:gdLst>
                <a:gd name="connsiteX0" fmla="*/ 0 w 405765"/>
                <a:gd name="connsiteY0" fmla="*/ 223379 h 358633"/>
                <a:gd name="connsiteX1" fmla="*/ 6350 w 405765"/>
                <a:gd name="connsiteY1" fmla="*/ 196709 h 358633"/>
                <a:gd name="connsiteX2" fmla="*/ 233680 w 405765"/>
                <a:gd name="connsiteY2" fmla="*/ 1129 h 358633"/>
                <a:gd name="connsiteX3" fmla="*/ 396240 w 405765"/>
                <a:gd name="connsiteY3" fmla="*/ 37324 h 358633"/>
                <a:gd name="connsiteX4" fmla="*/ 405765 w 405765"/>
                <a:gd name="connsiteY4" fmla="*/ 43674 h 358633"/>
                <a:gd name="connsiteX5" fmla="*/ 319405 w 405765"/>
                <a:gd name="connsiteY5" fmla="*/ 358634 h 358633"/>
                <a:gd name="connsiteX6" fmla="*/ 301625 w 405765"/>
                <a:gd name="connsiteY6" fmla="*/ 358634 h 358633"/>
                <a:gd name="connsiteX7" fmla="*/ 38735 w 405765"/>
                <a:gd name="connsiteY7" fmla="*/ 358634 h 358633"/>
                <a:gd name="connsiteX8" fmla="*/ 0 w 405765"/>
                <a:gd name="connsiteY8" fmla="*/ 342124 h 358633"/>
                <a:gd name="connsiteX9" fmla="*/ 0 w 405765"/>
                <a:gd name="connsiteY9" fmla="*/ 223379 h 35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65" h="358633">
                  <a:moveTo>
                    <a:pt x="0" y="223379"/>
                  </a:moveTo>
                  <a:cubicBezTo>
                    <a:pt x="1905" y="214489"/>
                    <a:pt x="4445" y="205599"/>
                    <a:pt x="6350" y="196709"/>
                  </a:cubicBezTo>
                  <a:cubicBezTo>
                    <a:pt x="30480" y="91934"/>
                    <a:pt x="126365" y="10654"/>
                    <a:pt x="233680" y="1129"/>
                  </a:cubicBezTo>
                  <a:cubicBezTo>
                    <a:pt x="292100" y="-3951"/>
                    <a:pt x="346075" y="8114"/>
                    <a:pt x="396240" y="37324"/>
                  </a:cubicBezTo>
                  <a:cubicBezTo>
                    <a:pt x="398780" y="39229"/>
                    <a:pt x="401320" y="41134"/>
                    <a:pt x="405765" y="43674"/>
                  </a:cubicBezTo>
                  <a:cubicBezTo>
                    <a:pt x="328930" y="135114"/>
                    <a:pt x="310515" y="242429"/>
                    <a:pt x="319405" y="358634"/>
                  </a:cubicBezTo>
                  <a:cubicBezTo>
                    <a:pt x="311150" y="358634"/>
                    <a:pt x="306070" y="358634"/>
                    <a:pt x="301625" y="358634"/>
                  </a:cubicBezTo>
                  <a:cubicBezTo>
                    <a:pt x="213995" y="358634"/>
                    <a:pt x="126365" y="357999"/>
                    <a:pt x="38735" y="358634"/>
                  </a:cubicBezTo>
                  <a:cubicBezTo>
                    <a:pt x="22225" y="358634"/>
                    <a:pt x="9525" y="354824"/>
                    <a:pt x="0" y="342124"/>
                  </a:cubicBezTo>
                  <a:cubicBezTo>
                    <a:pt x="0" y="302119"/>
                    <a:pt x="0" y="262749"/>
                    <a:pt x="0" y="223379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" name="Freeform 69"/>
            <p:cNvSpPr/>
            <p:nvPr/>
          </p:nvSpPr>
          <p:spPr>
            <a:xfrm>
              <a:off x="4799714" y="901127"/>
              <a:ext cx="718435" cy="488887"/>
            </a:xfrm>
            <a:custGeom>
              <a:avLst/>
              <a:gdLst>
                <a:gd name="connsiteX0" fmla="*/ 359661 w 718435"/>
                <a:gd name="connsiteY0" fmla="*/ 488888 h 488887"/>
                <a:gd name="connsiteX1" fmla="*/ 37716 w 718435"/>
                <a:gd name="connsiteY1" fmla="*/ 488888 h 488887"/>
                <a:gd name="connsiteX2" fmla="*/ 251 w 718435"/>
                <a:gd name="connsiteY2" fmla="*/ 451423 h 488887"/>
                <a:gd name="connsiteX3" fmla="*/ 2156 w 718435"/>
                <a:gd name="connsiteY3" fmla="*/ 323788 h 488887"/>
                <a:gd name="connsiteX4" fmla="*/ 164081 w 718435"/>
                <a:gd name="connsiteY4" fmla="*/ 57088 h 488887"/>
                <a:gd name="connsiteX5" fmla="*/ 697481 w 718435"/>
                <a:gd name="connsiteY5" fmla="*/ 231713 h 488887"/>
                <a:gd name="connsiteX6" fmla="*/ 718436 w 718435"/>
                <a:gd name="connsiteY6" fmla="*/ 346648 h 488887"/>
                <a:gd name="connsiteX7" fmla="*/ 718436 w 718435"/>
                <a:gd name="connsiteY7" fmla="*/ 453328 h 488887"/>
                <a:gd name="connsiteX8" fmla="*/ 683511 w 718435"/>
                <a:gd name="connsiteY8" fmla="*/ 488888 h 488887"/>
                <a:gd name="connsiteX9" fmla="*/ 359661 w 718435"/>
                <a:gd name="connsiteY9" fmla="*/ 488888 h 48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35" h="488887">
                  <a:moveTo>
                    <a:pt x="359661" y="488888"/>
                  </a:moveTo>
                  <a:cubicBezTo>
                    <a:pt x="252346" y="488888"/>
                    <a:pt x="145031" y="488888"/>
                    <a:pt x="37716" y="488888"/>
                  </a:cubicBezTo>
                  <a:cubicBezTo>
                    <a:pt x="11681" y="488888"/>
                    <a:pt x="251" y="478093"/>
                    <a:pt x="251" y="451423"/>
                  </a:cubicBezTo>
                  <a:cubicBezTo>
                    <a:pt x="251" y="408878"/>
                    <a:pt x="-1019" y="366333"/>
                    <a:pt x="2156" y="323788"/>
                  </a:cubicBezTo>
                  <a:cubicBezTo>
                    <a:pt x="11046" y="208218"/>
                    <a:pt x="67561" y="119318"/>
                    <a:pt x="164081" y="57088"/>
                  </a:cubicBezTo>
                  <a:cubicBezTo>
                    <a:pt x="355851" y="-66737"/>
                    <a:pt x="618741" y="19623"/>
                    <a:pt x="697481" y="231713"/>
                  </a:cubicBezTo>
                  <a:cubicBezTo>
                    <a:pt x="711451" y="268543"/>
                    <a:pt x="718436" y="307278"/>
                    <a:pt x="718436" y="346648"/>
                  </a:cubicBezTo>
                  <a:cubicBezTo>
                    <a:pt x="718436" y="382208"/>
                    <a:pt x="718436" y="417768"/>
                    <a:pt x="718436" y="453328"/>
                  </a:cubicBezTo>
                  <a:cubicBezTo>
                    <a:pt x="718436" y="477458"/>
                    <a:pt x="707641" y="488888"/>
                    <a:pt x="683511" y="488888"/>
                  </a:cubicBezTo>
                  <a:cubicBezTo>
                    <a:pt x="575561" y="488888"/>
                    <a:pt x="467611" y="488888"/>
                    <a:pt x="359661" y="488888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" name="Freeform 70"/>
            <p:cNvSpPr/>
            <p:nvPr/>
          </p:nvSpPr>
          <p:spPr>
            <a:xfrm>
              <a:off x="5458460" y="949358"/>
              <a:ext cx="414654" cy="357471"/>
            </a:xfrm>
            <a:custGeom>
              <a:avLst/>
              <a:gdLst>
                <a:gd name="connsiteX0" fmla="*/ 0 w 414654"/>
                <a:gd name="connsiteY0" fmla="*/ 50131 h 357471"/>
                <a:gd name="connsiteX1" fmla="*/ 316865 w 414654"/>
                <a:gd name="connsiteY1" fmla="*/ 55211 h 357471"/>
                <a:gd name="connsiteX2" fmla="*/ 414655 w 414654"/>
                <a:gd name="connsiteY2" fmla="*/ 257141 h 357471"/>
                <a:gd name="connsiteX3" fmla="*/ 414655 w 414654"/>
                <a:gd name="connsiteY3" fmla="*/ 327626 h 357471"/>
                <a:gd name="connsiteX4" fmla="*/ 385445 w 414654"/>
                <a:gd name="connsiteY4" fmla="*/ 357471 h 357471"/>
                <a:gd name="connsiteX5" fmla="*/ 104775 w 414654"/>
                <a:gd name="connsiteY5" fmla="*/ 357471 h 357471"/>
                <a:gd name="connsiteX6" fmla="*/ 95885 w 414654"/>
                <a:gd name="connsiteY6" fmla="*/ 356201 h 357471"/>
                <a:gd name="connsiteX7" fmla="*/ 0 w 414654"/>
                <a:gd name="connsiteY7" fmla="*/ 50131 h 3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654" h="357471">
                  <a:moveTo>
                    <a:pt x="0" y="50131"/>
                  </a:moveTo>
                  <a:cubicBezTo>
                    <a:pt x="88900" y="-19084"/>
                    <a:pt x="227330" y="-15909"/>
                    <a:pt x="316865" y="55211"/>
                  </a:cubicBezTo>
                  <a:cubicBezTo>
                    <a:pt x="381635" y="106646"/>
                    <a:pt x="414655" y="173956"/>
                    <a:pt x="414655" y="257141"/>
                  </a:cubicBezTo>
                  <a:cubicBezTo>
                    <a:pt x="414655" y="280636"/>
                    <a:pt x="414655" y="304131"/>
                    <a:pt x="414655" y="327626"/>
                  </a:cubicBezTo>
                  <a:cubicBezTo>
                    <a:pt x="414655" y="347311"/>
                    <a:pt x="405130" y="357471"/>
                    <a:pt x="385445" y="357471"/>
                  </a:cubicBezTo>
                  <a:cubicBezTo>
                    <a:pt x="292100" y="357471"/>
                    <a:pt x="198120" y="357471"/>
                    <a:pt x="104775" y="357471"/>
                  </a:cubicBezTo>
                  <a:cubicBezTo>
                    <a:pt x="102870" y="357471"/>
                    <a:pt x="100330" y="356836"/>
                    <a:pt x="95885" y="356201"/>
                  </a:cubicBezTo>
                  <a:cubicBezTo>
                    <a:pt x="103505" y="241901"/>
                    <a:pt x="77470" y="137761"/>
                    <a:pt x="0" y="50131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" name="Freeform 71"/>
            <p:cNvSpPr/>
            <p:nvPr/>
          </p:nvSpPr>
          <p:spPr>
            <a:xfrm>
              <a:off x="4976495" y="485140"/>
              <a:ext cx="350523" cy="340995"/>
            </a:xfrm>
            <a:custGeom>
              <a:avLst/>
              <a:gdLst>
                <a:gd name="connsiteX0" fmla="*/ 175260 w 350523"/>
                <a:gd name="connsiteY0" fmla="*/ 340995 h 340995"/>
                <a:gd name="connsiteX1" fmla="*/ 0 w 350523"/>
                <a:gd name="connsiteY1" fmla="*/ 170180 h 340995"/>
                <a:gd name="connsiteX2" fmla="*/ 172720 w 350523"/>
                <a:gd name="connsiteY2" fmla="*/ 0 h 340995"/>
                <a:gd name="connsiteX3" fmla="*/ 350520 w 350523"/>
                <a:gd name="connsiteY3" fmla="*/ 169545 h 340995"/>
                <a:gd name="connsiteX4" fmla="*/ 175260 w 350523"/>
                <a:gd name="connsiteY4" fmla="*/ 340995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23" h="340995">
                  <a:moveTo>
                    <a:pt x="175260" y="340995"/>
                  </a:moveTo>
                  <a:cubicBezTo>
                    <a:pt x="78740" y="340995"/>
                    <a:pt x="0" y="264795"/>
                    <a:pt x="0" y="170180"/>
                  </a:cubicBezTo>
                  <a:cubicBezTo>
                    <a:pt x="0" y="76835"/>
                    <a:pt x="77470" y="0"/>
                    <a:pt x="172720" y="0"/>
                  </a:cubicBezTo>
                  <a:cubicBezTo>
                    <a:pt x="271145" y="0"/>
                    <a:pt x="349885" y="74930"/>
                    <a:pt x="350520" y="169545"/>
                  </a:cubicBezTo>
                  <a:cubicBezTo>
                    <a:pt x="351155" y="263525"/>
                    <a:pt x="271780" y="340995"/>
                    <a:pt x="175260" y="34099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" name="Freeform 72"/>
            <p:cNvSpPr/>
            <p:nvPr/>
          </p:nvSpPr>
          <p:spPr>
            <a:xfrm>
              <a:off x="5474965" y="623564"/>
              <a:ext cx="275594" cy="267345"/>
            </a:xfrm>
            <a:custGeom>
              <a:avLst/>
              <a:gdLst>
                <a:gd name="connsiteX0" fmla="*/ 138435 w 275594"/>
                <a:gd name="connsiteY0" fmla="*/ 267340 h 267345"/>
                <a:gd name="connsiteX1" fmla="*/ 5 w 275594"/>
                <a:gd name="connsiteY1" fmla="*/ 134625 h 267345"/>
                <a:gd name="connsiteX2" fmla="*/ 136530 w 275594"/>
                <a:gd name="connsiteY2" fmla="*/ 5 h 267345"/>
                <a:gd name="connsiteX3" fmla="*/ 275595 w 275594"/>
                <a:gd name="connsiteY3" fmla="*/ 133355 h 267345"/>
                <a:gd name="connsiteX4" fmla="*/ 138435 w 275594"/>
                <a:gd name="connsiteY4" fmla="*/ 267340 h 267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594" h="267345">
                  <a:moveTo>
                    <a:pt x="138435" y="267340"/>
                  </a:moveTo>
                  <a:cubicBezTo>
                    <a:pt x="62870" y="267975"/>
                    <a:pt x="640" y="208285"/>
                    <a:pt x="5" y="134625"/>
                  </a:cubicBezTo>
                  <a:cubicBezTo>
                    <a:pt x="-630" y="60965"/>
                    <a:pt x="60965" y="640"/>
                    <a:pt x="136530" y="5"/>
                  </a:cubicBezTo>
                  <a:cubicBezTo>
                    <a:pt x="213365" y="-630"/>
                    <a:pt x="275595" y="59060"/>
                    <a:pt x="275595" y="133355"/>
                  </a:cubicBezTo>
                  <a:cubicBezTo>
                    <a:pt x="275595" y="207015"/>
                    <a:pt x="214635" y="266705"/>
                    <a:pt x="138435" y="267340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" name="Freeform 73"/>
            <p:cNvSpPr/>
            <p:nvPr/>
          </p:nvSpPr>
          <p:spPr>
            <a:xfrm>
              <a:off x="4556760" y="634365"/>
              <a:ext cx="275609" cy="268609"/>
            </a:xfrm>
            <a:custGeom>
              <a:avLst/>
              <a:gdLst>
                <a:gd name="connsiteX0" fmla="*/ 0 w 275609"/>
                <a:gd name="connsiteY0" fmla="*/ 133985 h 268609"/>
                <a:gd name="connsiteX1" fmla="*/ 139065 w 275609"/>
                <a:gd name="connsiteY1" fmla="*/ 0 h 268609"/>
                <a:gd name="connsiteX2" fmla="*/ 275590 w 275609"/>
                <a:gd name="connsiteY2" fmla="*/ 135255 h 268609"/>
                <a:gd name="connsiteX3" fmla="*/ 136525 w 275609"/>
                <a:gd name="connsiteY3" fmla="*/ 268605 h 268609"/>
                <a:gd name="connsiteX4" fmla="*/ 0 w 275609"/>
                <a:gd name="connsiteY4" fmla="*/ 133985 h 26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609" h="268609">
                  <a:moveTo>
                    <a:pt x="0" y="133985"/>
                  </a:moveTo>
                  <a:cubicBezTo>
                    <a:pt x="635" y="59690"/>
                    <a:pt x="62230" y="0"/>
                    <a:pt x="139065" y="0"/>
                  </a:cubicBezTo>
                  <a:cubicBezTo>
                    <a:pt x="214630" y="635"/>
                    <a:pt x="276860" y="61595"/>
                    <a:pt x="275590" y="135255"/>
                  </a:cubicBezTo>
                  <a:cubicBezTo>
                    <a:pt x="274955" y="208915"/>
                    <a:pt x="211455" y="269240"/>
                    <a:pt x="136525" y="268605"/>
                  </a:cubicBezTo>
                  <a:cubicBezTo>
                    <a:pt x="60960" y="267335"/>
                    <a:pt x="0" y="207645"/>
                    <a:pt x="0" y="13398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pic>
        <p:nvPicPr>
          <p:cNvPr id="13" name="Graphic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grpSp>
        <p:nvGrpSpPr>
          <p:cNvPr id="103" name="Group 102"/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04" name="Group 103"/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4027" name="Rectangle 4026"/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8" name="Rectangle 4027"/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9" name="Rectangle 4028"/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30" name="Rectangle 4029"/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105" name="Rectangle 104"/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121" name="Group 120"/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4019" name="Rectangle 4018"/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0" name="Rectangle 4019"/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1" name="Rectangle 4020"/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2" name="Rectangle 4021"/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3" name="Rectangle 4022"/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4" name="Rectangle 4023"/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5" name="Rectangle 4024"/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6" name="Rectangle 4025"/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4017" name="Rectangle 4016"/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8" name="Rectangle 4017"/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4012" name="Rectangle 4011"/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3" name="Rectangle 4012"/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4" name="Rectangle 4013"/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5" name="Rectangle 4014"/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6" name="Rectangle 4015"/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6" name="Group 125"/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127" name="Rectangle 126"/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0" name="Rectangle 4009"/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1" name="Rectangle 4010"/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sp>
        <p:nvSpPr>
          <p:cNvPr id="1984" name="Slide Number Placeholder 73"/>
          <p:cNvSpPr>
            <a:spLocks noGrp="1"/>
          </p:cNvSpPr>
          <p:nvPr>
            <p:ph type="sldNum" sz="quarter" idx="12"/>
          </p:nvPr>
        </p:nvSpPr>
        <p:spPr>
          <a:xfrm>
            <a:off x="705953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chemeClr val="bg1"/>
                </a:solidFill>
              </a:rPr>
              <a:t>30</a:t>
            </a:fld>
            <a:endParaRPr lang="en-US">
              <a:solidFill>
                <a:schemeClr val="bg1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07610" y="193424"/>
            <a:ext cx="825293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sv-SE" sz="1600" b="1" dirty="0">
                <a:solidFill>
                  <a:srgbClr val="F2F2F2"/>
                </a:solidFill>
              </a:rPr>
              <a:t>Kesimpulan </a:t>
            </a:r>
            <a:r>
              <a:rPr lang="sv-SE" sz="1600" b="1">
                <a:solidFill>
                  <a:srgbClr val="F2F2F2"/>
                </a:solidFill>
              </a:rPr>
              <a:t>– Survei Dampak Penggunaan Kendaraan Listrik</a:t>
            </a:r>
            <a:endParaRPr lang="sv-SE" sz="1600" b="1" dirty="0">
              <a:solidFill>
                <a:srgbClr val="F2F2F2"/>
              </a:solidFill>
            </a:endParaRPr>
          </a:p>
          <a:p>
            <a:pPr>
              <a:defRPr/>
            </a:pPr>
            <a:endParaRPr lang="sv-SE" sz="1600" b="1" dirty="0">
              <a:solidFill>
                <a:srgbClr val="F2F2F2"/>
              </a:solidFill>
            </a:endParaRPr>
          </a:p>
        </p:txBody>
      </p:sp>
      <p:pic>
        <p:nvPicPr>
          <p:cNvPr id="5" name="Graphic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 flipV="1">
            <a:off x="-1367600" y="-805026"/>
            <a:ext cx="1949905" cy="1949905"/>
          </a:xfrm>
          <a:prstGeom prst="rect">
            <a:avLst/>
          </a:prstGeom>
        </p:spPr>
      </p:pic>
      <p:sp>
        <p:nvSpPr>
          <p:cNvPr id="2" name="Rounded Rectangle 6"/>
          <p:cNvSpPr/>
          <p:nvPr/>
        </p:nvSpPr>
        <p:spPr>
          <a:xfrm>
            <a:off x="634687" y="641907"/>
            <a:ext cx="4197126" cy="1530785"/>
          </a:xfrm>
          <a:prstGeom prst="roundRect">
            <a:avLst>
              <a:gd name="adj" fmla="val 8422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/>
          <p:cNvSpPr/>
          <p:nvPr/>
        </p:nvSpPr>
        <p:spPr>
          <a:xfrm>
            <a:off x="690705" y="1003141"/>
            <a:ext cx="4141107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Kesadaran dan kepedulian publik terhadap polusi udara sangat tinggi, dan masalah ini dipersepsikan sebagai isu nyata yang berdampak langsung pada kesehatan, aktivitas, dan kelompok rentan.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>
                <a:solidFill>
                  <a:schemeClr val="bg1"/>
                </a:solidFill>
              </a:rPr>
              <a:t>Sumber polusi udara paling kuat diasosiasikan dengan kendaraan bermotor berbasis BBM, sehingga sektor transportasi dipandang sebagai titik intervensi utama.</a:t>
            </a:r>
          </a:p>
        </p:txBody>
      </p:sp>
      <p:sp>
        <p:nvSpPr>
          <p:cNvPr id="14" name="Rounded Rectangle 20"/>
          <p:cNvSpPr/>
          <p:nvPr/>
        </p:nvSpPr>
        <p:spPr>
          <a:xfrm>
            <a:off x="638844" y="642142"/>
            <a:ext cx="4192969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/>
          <p:cNvSpPr/>
          <p:nvPr/>
        </p:nvSpPr>
        <p:spPr>
          <a:xfrm>
            <a:off x="690823" y="686316"/>
            <a:ext cx="436959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>
                <a:solidFill>
                  <a:srgbClr val="004F91"/>
                </a:solidFill>
              </a:rPr>
              <a:t>Kesadaran dan Kepedulian Publik terhadap Polusi Udara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100" name="Rounded Rectangle 6"/>
          <p:cNvSpPr/>
          <p:nvPr/>
        </p:nvSpPr>
        <p:spPr>
          <a:xfrm>
            <a:off x="638844" y="2382497"/>
            <a:ext cx="4216406" cy="1304585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Rounded Rectangle 20"/>
          <p:cNvSpPr/>
          <p:nvPr/>
        </p:nvSpPr>
        <p:spPr>
          <a:xfrm>
            <a:off x="643001" y="2325581"/>
            <a:ext cx="4216406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Rectangle 114"/>
          <p:cNvSpPr/>
          <p:nvPr/>
        </p:nvSpPr>
        <p:spPr>
          <a:xfrm>
            <a:off x="726153" y="2397410"/>
            <a:ext cx="279643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100" b="1">
                <a:solidFill>
                  <a:srgbClr val="004F91"/>
                </a:solidFill>
              </a:rPr>
              <a:t>Dukungan pada Kendaraan Listrik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643085" y="2671419"/>
            <a:ext cx="4188727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 err="1">
                <a:solidFill>
                  <a:schemeClr val="bg1"/>
                </a:solidFill>
              </a:rPr>
              <a:t>Kendaraan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listrik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telah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memiliki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citra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publik</a:t>
            </a:r>
            <a:r>
              <a:rPr lang="en-US" sz="1000" dirty="0">
                <a:solidFill>
                  <a:schemeClr val="bg1"/>
                </a:solidFill>
              </a:rPr>
              <a:t> yang </a:t>
            </a:r>
            <a:r>
              <a:rPr lang="en-US" sz="1000" dirty="0" err="1">
                <a:solidFill>
                  <a:schemeClr val="bg1"/>
                </a:solidFill>
              </a:rPr>
              <a:t>sangat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positif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sebagai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solusi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bersih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efektif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untuk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perbaikan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kualitas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udara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baik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dalam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jangka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pendek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maupun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jangka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panjang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 err="1">
                <a:solidFill>
                  <a:schemeClr val="bg1"/>
                </a:solidFill>
              </a:rPr>
              <a:t>Dukungan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sosial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terhadap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percepatan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adopsi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kendaraan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listrik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elektrifikasi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transportasi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umum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sangat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kuat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termasuk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terhadap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pengurangan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ketergantungan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subsidi</a:t>
            </a:r>
            <a:r>
              <a:rPr lang="en-US" sz="1000" dirty="0">
                <a:solidFill>
                  <a:schemeClr val="bg1"/>
                </a:solidFill>
              </a:rPr>
              <a:t> BBM</a:t>
            </a:r>
            <a:r>
              <a:rPr lang="en-US" sz="1000" dirty="0" smtClean="0">
                <a:solidFill>
                  <a:schemeClr val="bg1"/>
                </a:solidFill>
              </a:rPr>
              <a:t>.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73" name="Rounded Rectangle 6"/>
          <p:cNvSpPr/>
          <p:nvPr/>
        </p:nvSpPr>
        <p:spPr>
          <a:xfrm>
            <a:off x="5060413" y="641673"/>
            <a:ext cx="3732905" cy="1548300"/>
          </a:xfrm>
          <a:prstGeom prst="roundRect">
            <a:avLst>
              <a:gd name="adj" fmla="val 8422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Rectangle 73"/>
          <p:cNvSpPr/>
          <p:nvPr/>
        </p:nvSpPr>
        <p:spPr>
          <a:xfrm>
            <a:off x="5116432" y="1002906"/>
            <a:ext cx="3409012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 err="1">
                <a:solidFill>
                  <a:schemeClr val="bg1"/>
                </a:solidFill>
              </a:rPr>
              <a:t>Elektrifikasi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angkutan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umum</a:t>
            </a:r>
            <a:r>
              <a:rPr lang="en-US" sz="1000" dirty="0">
                <a:solidFill>
                  <a:schemeClr val="bg1"/>
                </a:solidFill>
              </a:rPr>
              <a:t> (bus, </a:t>
            </a:r>
            <a:r>
              <a:rPr lang="en-US" sz="1000" dirty="0" err="1">
                <a:solidFill>
                  <a:schemeClr val="bg1"/>
                </a:solidFill>
              </a:rPr>
              <a:t>angkot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moda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massal</a:t>
            </a:r>
            <a:r>
              <a:rPr lang="en-US" sz="1000" dirty="0">
                <a:solidFill>
                  <a:schemeClr val="bg1"/>
                </a:solidFill>
              </a:rPr>
              <a:t> lain) </a:t>
            </a:r>
            <a:r>
              <a:rPr lang="en-US" sz="1000" dirty="0" err="1">
                <a:solidFill>
                  <a:schemeClr val="bg1"/>
                </a:solidFill>
              </a:rPr>
              <a:t>dipersepsikan</a:t>
            </a:r>
            <a:r>
              <a:rPr lang="en-US" sz="1000" dirty="0">
                <a:solidFill>
                  <a:schemeClr val="bg1"/>
                </a:solidFill>
              </a:rPr>
              <a:t> paling </a:t>
            </a:r>
            <a:r>
              <a:rPr lang="en-US" sz="1000" dirty="0" err="1">
                <a:solidFill>
                  <a:schemeClr val="bg1"/>
                </a:solidFill>
              </a:rPr>
              <a:t>mendesak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berpotensi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mendorong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pergeseran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perilaku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penggunaan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transportasi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 err="1">
                <a:solidFill>
                  <a:schemeClr val="bg1"/>
                </a:solidFill>
              </a:rPr>
              <a:t>Legitimasi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publik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terhadap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pemerintah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dalam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memperketat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regulasi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emisi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mewajibkan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produksi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kendaraan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rendah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emisi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sangat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tinggi</a:t>
            </a:r>
            <a:r>
              <a:rPr lang="en-US" sz="1000" dirty="0" smtClean="0">
                <a:solidFill>
                  <a:schemeClr val="bg1"/>
                </a:solidFill>
              </a:rPr>
              <a:t>.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75" name="Rounded Rectangle 20"/>
          <p:cNvSpPr/>
          <p:nvPr/>
        </p:nvSpPr>
        <p:spPr>
          <a:xfrm>
            <a:off x="5064571" y="641907"/>
            <a:ext cx="3728748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Rectangle 75"/>
          <p:cNvSpPr/>
          <p:nvPr/>
        </p:nvSpPr>
        <p:spPr>
          <a:xfrm>
            <a:off x="5116549" y="686081"/>
            <a:ext cx="436959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>
                <a:solidFill>
                  <a:srgbClr val="004F91"/>
                </a:solidFill>
              </a:rPr>
              <a:t>Dukungan pada Regulasi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0" name="Rounded Rectangle 6"/>
          <p:cNvSpPr/>
          <p:nvPr/>
        </p:nvSpPr>
        <p:spPr>
          <a:xfrm>
            <a:off x="5100008" y="2425532"/>
            <a:ext cx="3736734" cy="842920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ounded Rectangle 20"/>
          <p:cNvSpPr/>
          <p:nvPr/>
        </p:nvSpPr>
        <p:spPr>
          <a:xfrm>
            <a:off x="5104165" y="2345756"/>
            <a:ext cx="3732577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/>
          <p:cNvSpPr/>
          <p:nvPr/>
        </p:nvSpPr>
        <p:spPr>
          <a:xfrm>
            <a:off x="5111116" y="2393742"/>
            <a:ext cx="3990718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100" b="1">
                <a:solidFill>
                  <a:srgbClr val="004F91"/>
                </a:solidFill>
              </a:rPr>
              <a:t>Hambatan Adopsi Kendaraan Listrik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5104249" y="2711912"/>
            <a:ext cx="374913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>
                <a:solidFill>
                  <a:schemeClr val="bg1"/>
                </a:solidFill>
              </a:rPr>
              <a:t>Hambatan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utama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adopsi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kendaraan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listrik</a:t>
            </a:r>
            <a:r>
              <a:rPr lang="en-US" sz="1000" dirty="0">
                <a:solidFill>
                  <a:schemeClr val="bg1"/>
                </a:solidFill>
              </a:rPr>
              <a:t> yang </a:t>
            </a:r>
            <a:r>
              <a:rPr lang="en-US" sz="1000" dirty="0" err="1">
                <a:solidFill>
                  <a:schemeClr val="bg1"/>
                </a:solidFill>
              </a:rPr>
              <a:t>dirasakan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publik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bersifat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praktis-teknis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terutama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soal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keamanan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baterai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kebutuhan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daya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listrik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647966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Rectangle 96"/>
          <p:cNvSpPr/>
          <p:nvPr/>
        </p:nvSpPr>
        <p:spPr>
          <a:xfrm>
            <a:off x="0" y="-2765"/>
            <a:ext cx="9144000" cy="5241738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aphic 62"/>
          <p:cNvGrpSpPr/>
          <p:nvPr/>
        </p:nvGrpSpPr>
        <p:grpSpPr>
          <a:xfrm>
            <a:off x="7332621" y="4339752"/>
            <a:ext cx="1804159" cy="1134564"/>
            <a:chOff x="4434204" y="485140"/>
            <a:chExt cx="1438910" cy="904874"/>
          </a:xfrm>
          <a:solidFill>
            <a:schemeClr val="bg1">
              <a:alpha val="19000"/>
            </a:schemeClr>
          </a:solidFill>
        </p:grpSpPr>
        <p:sp>
          <p:nvSpPr>
            <p:cNvPr id="6" name="Freeform 68"/>
            <p:cNvSpPr/>
            <p:nvPr/>
          </p:nvSpPr>
          <p:spPr>
            <a:xfrm>
              <a:off x="4434204" y="967246"/>
              <a:ext cx="405765" cy="358633"/>
            </a:xfrm>
            <a:custGeom>
              <a:avLst/>
              <a:gdLst>
                <a:gd name="connsiteX0" fmla="*/ 0 w 405765"/>
                <a:gd name="connsiteY0" fmla="*/ 223379 h 358633"/>
                <a:gd name="connsiteX1" fmla="*/ 6350 w 405765"/>
                <a:gd name="connsiteY1" fmla="*/ 196709 h 358633"/>
                <a:gd name="connsiteX2" fmla="*/ 233680 w 405765"/>
                <a:gd name="connsiteY2" fmla="*/ 1129 h 358633"/>
                <a:gd name="connsiteX3" fmla="*/ 396240 w 405765"/>
                <a:gd name="connsiteY3" fmla="*/ 37324 h 358633"/>
                <a:gd name="connsiteX4" fmla="*/ 405765 w 405765"/>
                <a:gd name="connsiteY4" fmla="*/ 43674 h 358633"/>
                <a:gd name="connsiteX5" fmla="*/ 319405 w 405765"/>
                <a:gd name="connsiteY5" fmla="*/ 358634 h 358633"/>
                <a:gd name="connsiteX6" fmla="*/ 301625 w 405765"/>
                <a:gd name="connsiteY6" fmla="*/ 358634 h 358633"/>
                <a:gd name="connsiteX7" fmla="*/ 38735 w 405765"/>
                <a:gd name="connsiteY7" fmla="*/ 358634 h 358633"/>
                <a:gd name="connsiteX8" fmla="*/ 0 w 405765"/>
                <a:gd name="connsiteY8" fmla="*/ 342124 h 358633"/>
                <a:gd name="connsiteX9" fmla="*/ 0 w 405765"/>
                <a:gd name="connsiteY9" fmla="*/ 223379 h 35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65" h="358633">
                  <a:moveTo>
                    <a:pt x="0" y="223379"/>
                  </a:moveTo>
                  <a:cubicBezTo>
                    <a:pt x="1905" y="214489"/>
                    <a:pt x="4445" y="205599"/>
                    <a:pt x="6350" y="196709"/>
                  </a:cubicBezTo>
                  <a:cubicBezTo>
                    <a:pt x="30480" y="91934"/>
                    <a:pt x="126365" y="10654"/>
                    <a:pt x="233680" y="1129"/>
                  </a:cubicBezTo>
                  <a:cubicBezTo>
                    <a:pt x="292100" y="-3951"/>
                    <a:pt x="346075" y="8114"/>
                    <a:pt x="396240" y="37324"/>
                  </a:cubicBezTo>
                  <a:cubicBezTo>
                    <a:pt x="398780" y="39229"/>
                    <a:pt x="401320" y="41134"/>
                    <a:pt x="405765" y="43674"/>
                  </a:cubicBezTo>
                  <a:cubicBezTo>
                    <a:pt x="328930" y="135114"/>
                    <a:pt x="310515" y="242429"/>
                    <a:pt x="319405" y="358634"/>
                  </a:cubicBezTo>
                  <a:cubicBezTo>
                    <a:pt x="311150" y="358634"/>
                    <a:pt x="306070" y="358634"/>
                    <a:pt x="301625" y="358634"/>
                  </a:cubicBezTo>
                  <a:cubicBezTo>
                    <a:pt x="213995" y="358634"/>
                    <a:pt x="126365" y="357999"/>
                    <a:pt x="38735" y="358634"/>
                  </a:cubicBezTo>
                  <a:cubicBezTo>
                    <a:pt x="22225" y="358634"/>
                    <a:pt x="9525" y="354824"/>
                    <a:pt x="0" y="342124"/>
                  </a:cubicBezTo>
                  <a:cubicBezTo>
                    <a:pt x="0" y="302119"/>
                    <a:pt x="0" y="262749"/>
                    <a:pt x="0" y="223379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" name="Freeform 69"/>
            <p:cNvSpPr/>
            <p:nvPr/>
          </p:nvSpPr>
          <p:spPr>
            <a:xfrm>
              <a:off x="4799714" y="901127"/>
              <a:ext cx="718435" cy="488887"/>
            </a:xfrm>
            <a:custGeom>
              <a:avLst/>
              <a:gdLst>
                <a:gd name="connsiteX0" fmla="*/ 359661 w 718435"/>
                <a:gd name="connsiteY0" fmla="*/ 488888 h 488887"/>
                <a:gd name="connsiteX1" fmla="*/ 37716 w 718435"/>
                <a:gd name="connsiteY1" fmla="*/ 488888 h 488887"/>
                <a:gd name="connsiteX2" fmla="*/ 251 w 718435"/>
                <a:gd name="connsiteY2" fmla="*/ 451423 h 488887"/>
                <a:gd name="connsiteX3" fmla="*/ 2156 w 718435"/>
                <a:gd name="connsiteY3" fmla="*/ 323788 h 488887"/>
                <a:gd name="connsiteX4" fmla="*/ 164081 w 718435"/>
                <a:gd name="connsiteY4" fmla="*/ 57088 h 488887"/>
                <a:gd name="connsiteX5" fmla="*/ 697481 w 718435"/>
                <a:gd name="connsiteY5" fmla="*/ 231713 h 488887"/>
                <a:gd name="connsiteX6" fmla="*/ 718436 w 718435"/>
                <a:gd name="connsiteY6" fmla="*/ 346648 h 488887"/>
                <a:gd name="connsiteX7" fmla="*/ 718436 w 718435"/>
                <a:gd name="connsiteY7" fmla="*/ 453328 h 488887"/>
                <a:gd name="connsiteX8" fmla="*/ 683511 w 718435"/>
                <a:gd name="connsiteY8" fmla="*/ 488888 h 488887"/>
                <a:gd name="connsiteX9" fmla="*/ 359661 w 718435"/>
                <a:gd name="connsiteY9" fmla="*/ 488888 h 48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35" h="488887">
                  <a:moveTo>
                    <a:pt x="359661" y="488888"/>
                  </a:moveTo>
                  <a:cubicBezTo>
                    <a:pt x="252346" y="488888"/>
                    <a:pt x="145031" y="488888"/>
                    <a:pt x="37716" y="488888"/>
                  </a:cubicBezTo>
                  <a:cubicBezTo>
                    <a:pt x="11681" y="488888"/>
                    <a:pt x="251" y="478093"/>
                    <a:pt x="251" y="451423"/>
                  </a:cubicBezTo>
                  <a:cubicBezTo>
                    <a:pt x="251" y="408878"/>
                    <a:pt x="-1019" y="366333"/>
                    <a:pt x="2156" y="323788"/>
                  </a:cubicBezTo>
                  <a:cubicBezTo>
                    <a:pt x="11046" y="208218"/>
                    <a:pt x="67561" y="119318"/>
                    <a:pt x="164081" y="57088"/>
                  </a:cubicBezTo>
                  <a:cubicBezTo>
                    <a:pt x="355851" y="-66737"/>
                    <a:pt x="618741" y="19623"/>
                    <a:pt x="697481" y="231713"/>
                  </a:cubicBezTo>
                  <a:cubicBezTo>
                    <a:pt x="711451" y="268543"/>
                    <a:pt x="718436" y="307278"/>
                    <a:pt x="718436" y="346648"/>
                  </a:cubicBezTo>
                  <a:cubicBezTo>
                    <a:pt x="718436" y="382208"/>
                    <a:pt x="718436" y="417768"/>
                    <a:pt x="718436" y="453328"/>
                  </a:cubicBezTo>
                  <a:cubicBezTo>
                    <a:pt x="718436" y="477458"/>
                    <a:pt x="707641" y="488888"/>
                    <a:pt x="683511" y="488888"/>
                  </a:cubicBezTo>
                  <a:cubicBezTo>
                    <a:pt x="575561" y="488888"/>
                    <a:pt x="467611" y="488888"/>
                    <a:pt x="359661" y="488888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" name="Freeform 70"/>
            <p:cNvSpPr/>
            <p:nvPr/>
          </p:nvSpPr>
          <p:spPr>
            <a:xfrm>
              <a:off x="5458460" y="949358"/>
              <a:ext cx="414654" cy="357471"/>
            </a:xfrm>
            <a:custGeom>
              <a:avLst/>
              <a:gdLst>
                <a:gd name="connsiteX0" fmla="*/ 0 w 414654"/>
                <a:gd name="connsiteY0" fmla="*/ 50131 h 357471"/>
                <a:gd name="connsiteX1" fmla="*/ 316865 w 414654"/>
                <a:gd name="connsiteY1" fmla="*/ 55211 h 357471"/>
                <a:gd name="connsiteX2" fmla="*/ 414655 w 414654"/>
                <a:gd name="connsiteY2" fmla="*/ 257141 h 357471"/>
                <a:gd name="connsiteX3" fmla="*/ 414655 w 414654"/>
                <a:gd name="connsiteY3" fmla="*/ 327626 h 357471"/>
                <a:gd name="connsiteX4" fmla="*/ 385445 w 414654"/>
                <a:gd name="connsiteY4" fmla="*/ 357471 h 357471"/>
                <a:gd name="connsiteX5" fmla="*/ 104775 w 414654"/>
                <a:gd name="connsiteY5" fmla="*/ 357471 h 357471"/>
                <a:gd name="connsiteX6" fmla="*/ 95885 w 414654"/>
                <a:gd name="connsiteY6" fmla="*/ 356201 h 357471"/>
                <a:gd name="connsiteX7" fmla="*/ 0 w 414654"/>
                <a:gd name="connsiteY7" fmla="*/ 50131 h 3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654" h="357471">
                  <a:moveTo>
                    <a:pt x="0" y="50131"/>
                  </a:moveTo>
                  <a:cubicBezTo>
                    <a:pt x="88900" y="-19084"/>
                    <a:pt x="227330" y="-15909"/>
                    <a:pt x="316865" y="55211"/>
                  </a:cubicBezTo>
                  <a:cubicBezTo>
                    <a:pt x="381635" y="106646"/>
                    <a:pt x="414655" y="173956"/>
                    <a:pt x="414655" y="257141"/>
                  </a:cubicBezTo>
                  <a:cubicBezTo>
                    <a:pt x="414655" y="280636"/>
                    <a:pt x="414655" y="304131"/>
                    <a:pt x="414655" y="327626"/>
                  </a:cubicBezTo>
                  <a:cubicBezTo>
                    <a:pt x="414655" y="347311"/>
                    <a:pt x="405130" y="357471"/>
                    <a:pt x="385445" y="357471"/>
                  </a:cubicBezTo>
                  <a:cubicBezTo>
                    <a:pt x="292100" y="357471"/>
                    <a:pt x="198120" y="357471"/>
                    <a:pt x="104775" y="357471"/>
                  </a:cubicBezTo>
                  <a:cubicBezTo>
                    <a:pt x="102870" y="357471"/>
                    <a:pt x="100330" y="356836"/>
                    <a:pt x="95885" y="356201"/>
                  </a:cubicBezTo>
                  <a:cubicBezTo>
                    <a:pt x="103505" y="241901"/>
                    <a:pt x="77470" y="137761"/>
                    <a:pt x="0" y="50131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" name="Freeform 71"/>
            <p:cNvSpPr/>
            <p:nvPr/>
          </p:nvSpPr>
          <p:spPr>
            <a:xfrm>
              <a:off x="4976495" y="485140"/>
              <a:ext cx="350523" cy="340995"/>
            </a:xfrm>
            <a:custGeom>
              <a:avLst/>
              <a:gdLst>
                <a:gd name="connsiteX0" fmla="*/ 175260 w 350523"/>
                <a:gd name="connsiteY0" fmla="*/ 340995 h 340995"/>
                <a:gd name="connsiteX1" fmla="*/ 0 w 350523"/>
                <a:gd name="connsiteY1" fmla="*/ 170180 h 340995"/>
                <a:gd name="connsiteX2" fmla="*/ 172720 w 350523"/>
                <a:gd name="connsiteY2" fmla="*/ 0 h 340995"/>
                <a:gd name="connsiteX3" fmla="*/ 350520 w 350523"/>
                <a:gd name="connsiteY3" fmla="*/ 169545 h 340995"/>
                <a:gd name="connsiteX4" fmla="*/ 175260 w 350523"/>
                <a:gd name="connsiteY4" fmla="*/ 340995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23" h="340995">
                  <a:moveTo>
                    <a:pt x="175260" y="340995"/>
                  </a:moveTo>
                  <a:cubicBezTo>
                    <a:pt x="78740" y="340995"/>
                    <a:pt x="0" y="264795"/>
                    <a:pt x="0" y="170180"/>
                  </a:cubicBezTo>
                  <a:cubicBezTo>
                    <a:pt x="0" y="76835"/>
                    <a:pt x="77470" y="0"/>
                    <a:pt x="172720" y="0"/>
                  </a:cubicBezTo>
                  <a:cubicBezTo>
                    <a:pt x="271145" y="0"/>
                    <a:pt x="349885" y="74930"/>
                    <a:pt x="350520" y="169545"/>
                  </a:cubicBezTo>
                  <a:cubicBezTo>
                    <a:pt x="351155" y="263525"/>
                    <a:pt x="271780" y="340995"/>
                    <a:pt x="175260" y="34099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" name="Freeform 72"/>
            <p:cNvSpPr/>
            <p:nvPr/>
          </p:nvSpPr>
          <p:spPr>
            <a:xfrm>
              <a:off x="5474965" y="623564"/>
              <a:ext cx="275594" cy="267345"/>
            </a:xfrm>
            <a:custGeom>
              <a:avLst/>
              <a:gdLst>
                <a:gd name="connsiteX0" fmla="*/ 138435 w 275594"/>
                <a:gd name="connsiteY0" fmla="*/ 267340 h 267345"/>
                <a:gd name="connsiteX1" fmla="*/ 5 w 275594"/>
                <a:gd name="connsiteY1" fmla="*/ 134625 h 267345"/>
                <a:gd name="connsiteX2" fmla="*/ 136530 w 275594"/>
                <a:gd name="connsiteY2" fmla="*/ 5 h 267345"/>
                <a:gd name="connsiteX3" fmla="*/ 275595 w 275594"/>
                <a:gd name="connsiteY3" fmla="*/ 133355 h 267345"/>
                <a:gd name="connsiteX4" fmla="*/ 138435 w 275594"/>
                <a:gd name="connsiteY4" fmla="*/ 267340 h 267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594" h="267345">
                  <a:moveTo>
                    <a:pt x="138435" y="267340"/>
                  </a:moveTo>
                  <a:cubicBezTo>
                    <a:pt x="62870" y="267975"/>
                    <a:pt x="640" y="208285"/>
                    <a:pt x="5" y="134625"/>
                  </a:cubicBezTo>
                  <a:cubicBezTo>
                    <a:pt x="-630" y="60965"/>
                    <a:pt x="60965" y="640"/>
                    <a:pt x="136530" y="5"/>
                  </a:cubicBezTo>
                  <a:cubicBezTo>
                    <a:pt x="213365" y="-630"/>
                    <a:pt x="275595" y="59060"/>
                    <a:pt x="275595" y="133355"/>
                  </a:cubicBezTo>
                  <a:cubicBezTo>
                    <a:pt x="275595" y="207015"/>
                    <a:pt x="214635" y="266705"/>
                    <a:pt x="138435" y="267340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" name="Freeform 73"/>
            <p:cNvSpPr/>
            <p:nvPr/>
          </p:nvSpPr>
          <p:spPr>
            <a:xfrm>
              <a:off x="4556760" y="634365"/>
              <a:ext cx="275609" cy="268609"/>
            </a:xfrm>
            <a:custGeom>
              <a:avLst/>
              <a:gdLst>
                <a:gd name="connsiteX0" fmla="*/ 0 w 275609"/>
                <a:gd name="connsiteY0" fmla="*/ 133985 h 268609"/>
                <a:gd name="connsiteX1" fmla="*/ 139065 w 275609"/>
                <a:gd name="connsiteY1" fmla="*/ 0 h 268609"/>
                <a:gd name="connsiteX2" fmla="*/ 275590 w 275609"/>
                <a:gd name="connsiteY2" fmla="*/ 135255 h 268609"/>
                <a:gd name="connsiteX3" fmla="*/ 136525 w 275609"/>
                <a:gd name="connsiteY3" fmla="*/ 268605 h 268609"/>
                <a:gd name="connsiteX4" fmla="*/ 0 w 275609"/>
                <a:gd name="connsiteY4" fmla="*/ 133985 h 26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609" h="268609">
                  <a:moveTo>
                    <a:pt x="0" y="133985"/>
                  </a:moveTo>
                  <a:cubicBezTo>
                    <a:pt x="635" y="59690"/>
                    <a:pt x="62230" y="0"/>
                    <a:pt x="139065" y="0"/>
                  </a:cubicBezTo>
                  <a:cubicBezTo>
                    <a:pt x="214630" y="635"/>
                    <a:pt x="276860" y="61595"/>
                    <a:pt x="275590" y="135255"/>
                  </a:cubicBezTo>
                  <a:cubicBezTo>
                    <a:pt x="274955" y="208915"/>
                    <a:pt x="211455" y="269240"/>
                    <a:pt x="136525" y="268605"/>
                  </a:cubicBezTo>
                  <a:cubicBezTo>
                    <a:pt x="60960" y="267335"/>
                    <a:pt x="0" y="207645"/>
                    <a:pt x="0" y="13398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pic>
        <p:nvPicPr>
          <p:cNvPr id="13" name="Graphic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grpSp>
        <p:nvGrpSpPr>
          <p:cNvPr id="103" name="Group 102"/>
          <p:cNvGrpSpPr/>
          <p:nvPr/>
        </p:nvGrpSpPr>
        <p:grpSpPr>
          <a:xfrm>
            <a:off x="-1367406" y="28567"/>
            <a:ext cx="1210152" cy="5118390"/>
            <a:chOff x="-1319639" y="28567"/>
            <a:chExt cx="1210152" cy="5118390"/>
          </a:xfrm>
        </p:grpSpPr>
        <p:grpSp>
          <p:nvGrpSpPr>
            <p:cNvPr id="104" name="Group 103"/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4027" name="Rectangle 4026"/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8" name="Rectangle 4027"/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9" name="Rectangle 4028"/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30" name="Rectangle 4029"/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105" name="Rectangle 104"/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121" name="Group 120"/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4019" name="Rectangle 4018"/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0" name="Rectangle 4019"/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1" name="Rectangle 4020"/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2" name="Rectangle 4021"/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3" name="Rectangle 4022"/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4" name="Rectangle 4023"/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5" name="Rectangle 4024"/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6" name="Rectangle 4025"/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4017" name="Rectangle 4016"/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8" name="Rectangle 4017"/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4012" name="Rectangle 4011"/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3" name="Rectangle 4012"/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4" name="Rectangle 4013"/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5" name="Rectangle 4014"/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6" name="Rectangle 4015"/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6" name="Group 125"/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127" name="Rectangle 126"/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0" name="Rectangle 4009"/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1" name="Rectangle 4010"/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sp>
        <p:nvSpPr>
          <p:cNvPr id="1984" name="Slide Number Placeholder 73"/>
          <p:cNvSpPr>
            <a:spLocks noGrp="1"/>
          </p:cNvSpPr>
          <p:nvPr>
            <p:ph type="sldNum" sz="quarter" idx="12"/>
          </p:nvPr>
        </p:nvSpPr>
        <p:spPr>
          <a:xfrm>
            <a:off x="705953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chemeClr val="bg1"/>
                </a:solidFill>
              </a:rPr>
              <a:t>31</a:t>
            </a:fld>
            <a:endParaRPr lang="en-US">
              <a:solidFill>
                <a:schemeClr val="bg1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07610" y="193424"/>
            <a:ext cx="825293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sv-SE" sz="1600" b="1">
                <a:solidFill>
                  <a:srgbClr val="F2F2F2"/>
                </a:solidFill>
              </a:rPr>
              <a:t>Rekomendasi – Survei Dampak Penggunaan Kendaraan Listrik</a:t>
            </a:r>
            <a:endParaRPr lang="sv-SE" sz="1600" b="1" dirty="0">
              <a:solidFill>
                <a:srgbClr val="F2F2F2"/>
              </a:solidFill>
            </a:endParaRPr>
          </a:p>
          <a:p>
            <a:pPr>
              <a:defRPr/>
            </a:pPr>
            <a:endParaRPr lang="sv-SE" sz="1600" b="1" dirty="0">
              <a:solidFill>
                <a:srgbClr val="F2F2F2"/>
              </a:solidFill>
            </a:endParaRPr>
          </a:p>
        </p:txBody>
      </p:sp>
      <p:pic>
        <p:nvPicPr>
          <p:cNvPr id="5" name="Graphic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 flipV="1">
            <a:off x="-1367600" y="-805026"/>
            <a:ext cx="1949905" cy="1949905"/>
          </a:xfrm>
          <a:prstGeom prst="rect">
            <a:avLst/>
          </a:prstGeom>
        </p:spPr>
      </p:pic>
      <p:sp>
        <p:nvSpPr>
          <p:cNvPr id="100" name="Rounded Rectangle 6"/>
          <p:cNvSpPr/>
          <p:nvPr/>
        </p:nvSpPr>
        <p:spPr>
          <a:xfrm>
            <a:off x="682039" y="758629"/>
            <a:ext cx="4220563" cy="783113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Rounded Rectangle 20"/>
          <p:cNvSpPr/>
          <p:nvPr/>
        </p:nvSpPr>
        <p:spPr>
          <a:xfrm>
            <a:off x="679373" y="641907"/>
            <a:ext cx="4223230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Rectangle 114"/>
          <p:cNvSpPr/>
          <p:nvPr/>
        </p:nvSpPr>
        <p:spPr>
          <a:xfrm>
            <a:off x="769349" y="675636"/>
            <a:ext cx="4133254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>
                <a:solidFill>
                  <a:schemeClr val="bg1"/>
                </a:solidFill>
              </a:rPr>
              <a:t>Prioritaskan elektrifikasi transportasi umum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686281" y="987745"/>
            <a:ext cx="418872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bg1"/>
                </a:solidFill>
              </a:rPr>
              <a:t>sebagai </a:t>
            </a:r>
            <a:r>
              <a:rPr lang="en-US" sz="1000" i="1">
                <a:solidFill>
                  <a:schemeClr val="bg1"/>
                </a:solidFill>
              </a:rPr>
              <a:t>quick win </a:t>
            </a:r>
            <a:r>
              <a:rPr lang="en-US" sz="1000">
                <a:solidFill>
                  <a:schemeClr val="bg1"/>
                </a:solidFill>
              </a:rPr>
              <a:t>transformasi, karena memiliki dukungan publik tinggi dan dampak langsung pada persepsi serta penggunaan moda.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3" name="Rounded Rectangle 6"/>
          <p:cNvSpPr/>
          <p:nvPr/>
        </p:nvSpPr>
        <p:spPr>
          <a:xfrm>
            <a:off x="5060413" y="759367"/>
            <a:ext cx="3732905" cy="896597"/>
          </a:xfrm>
          <a:prstGeom prst="roundRect">
            <a:avLst>
              <a:gd name="adj" fmla="val 8422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Rectangle 73"/>
          <p:cNvSpPr/>
          <p:nvPr/>
        </p:nvSpPr>
        <p:spPr>
          <a:xfrm>
            <a:off x="5116432" y="1101966"/>
            <a:ext cx="340901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bg1"/>
                </a:solidFill>
              </a:rPr>
              <a:t>melalui insentif, kewajiban produksi massal, dan pengaturan struktur harga agar adopsi tidak terhambat faktor biaya.</a:t>
            </a:r>
            <a:endParaRPr lang="en-ID" sz="1000" dirty="0">
              <a:solidFill>
                <a:schemeClr val="bg1"/>
              </a:solidFill>
            </a:endParaRPr>
          </a:p>
        </p:txBody>
      </p:sp>
      <p:sp>
        <p:nvSpPr>
          <p:cNvPr id="75" name="Rounded Rectangle 20"/>
          <p:cNvSpPr/>
          <p:nvPr/>
        </p:nvSpPr>
        <p:spPr>
          <a:xfrm>
            <a:off x="5064571" y="641907"/>
            <a:ext cx="3728748" cy="502973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Rectangle 75"/>
          <p:cNvSpPr/>
          <p:nvPr/>
        </p:nvSpPr>
        <p:spPr>
          <a:xfrm>
            <a:off x="5116549" y="686081"/>
            <a:ext cx="3575163" cy="430887"/>
          </a:xfrm>
          <a:prstGeom prst="rect">
            <a:avLst/>
          </a:prstGeom>
          <a:solidFill>
            <a:schemeClr val="accent6"/>
          </a:solidFill>
        </p:spPr>
        <p:txBody>
          <a:bodyPr wrap="square">
            <a:spAutoFit/>
          </a:bodyPr>
          <a:lstStyle/>
          <a:p>
            <a:r>
              <a:rPr lang="en-US" sz="1100" b="1" dirty="0" err="1">
                <a:solidFill>
                  <a:schemeClr val="bg1"/>
                </a:solidFill>
              </a:rPr>
              <a:t>Kembangkan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strategi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keterjangkauan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harga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kendaraan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rendah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emisi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80" name="Rounded Rectangle 6"/>
          <p:cNvSpPr/>
          <p:nvPr/>
        </p:nvSpPr>
        <p:spPr>
          <a:xfrm>
            <a:off x="5100008" y="2854787"/>
            <a:ext cx="3736734" cy="620452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ounded Rectangle 20"/>
          <p:cNvSpPr/>
          <p:nvPr/>
        </p:nvSpPr>
        <p:spPr>
          <a:xfrm>
            <a:off x="5104165" y="2676983"/>
            <a:ext cx="3732577" cy="434379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/>
          <p:cNvSpPr/>
          <p:nvPr/>
        </p:nvSpPr>
        <p:spPr>
          <a:xfrm>
            <a:off x="5111116" y="2670597"/>
            <a:ext cx="3725626" cy="430887"/>
          </a:xfrm>
          <a:prstGeom prst="rect">
            <a:avLst/>
          </a:prstGeom>
          <a:solidFill>
            <a:schemeClr val="accent6"/>
          </a:solidFill>
        </p:spPr>
        <p:txBody>
          <a:bodyPr wrap="square">
            <a:spAutoFit/>
          </a:bodyPr>
          <a:lstStyle/>
          <a:p>
            <a:r>
              <a:rPr lang="en-US" sz="1100" b="1" dirty="0" err="1">
                <a:solidFill>
                  <a:schemeClr val="bg1"/>
                </a:solidFill>
              </a:rPr>
              <a:t>Percepat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penguatan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infrastruktur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kelistrikan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dan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kesiapan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daya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5104249" y="3075129"/>
            <a:ext cx="374913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bg1"/>
                </a:solidFill>
              </a:rPr>
              <a:t>terutama untuk rumah tangga dan fasilitas pengisian sebagai respons atas hambatan yang dirasakan publik.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84" name="Rounded Rectangle 6"/>
          <p:cNvSpPr/>
          <p:nvPr/>
        </p:nvSpPr>
        <p:spPr>
          <a:xfrm>
            <a:off x="5064544" y="1940659"/>
            <a:ext cx="3732905" cy="628072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ounded Rectangle 20"/>
          <p:cNvSpPr/>
          <p:nvPr/>
        </p:nvSpPr>
        <p:spPr>
          <a:xfrm>
            <a:off x="5068701" y="1760221"/>
            <a:ext cx="3732905" cy="427135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Rectangle 85"/>
          <p:cNvSpPr/>
          <p:nvPr/>
        </p:nvSpPr>
        <p:spPr>
          <a:xfrm>
            <a:off x="5151853" y="1756469"/>
            <a:ext cx="364975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i-FI" sz="1100" b="1" dirty="0">
                <a:solidFill>
                  <a:schemeClr val="bg1"/>
                </a:solidFill>
              </a:rPr>
              <a:t>Atasi kekhawatiran teknis melalui standar dan komunikasi risiko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87" name="Rectangle 86"/>
          <p:cNvSpPr/>
          <p:nvPr/>
        </p:nvSpPr>
        <p:spPr>
          <a:xfrm>
            <a:off x="5068786" y="2168621"/>
            <a:ext cx="370840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i-FI" sz="1000">
                <a:solidFill>
                  <a:schemeClr val="bg1"/>
                </a:solidFill>
              </a:rPr>
              <a:t>terkait keamanan baterai, sistem proteksi, dan manajemen risiko kendaraan listrik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7" name="Rounded Rectangle 6"/>
          <p:cNvSpPr/>
          <p:nvPr/>
        </p:nvSpPr>
        <p:spPr>
          <a:xfrm>
            <a:off x="666800" y="1830235"/>
            <a:ext cx="4216406" cy="582370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Rounded Rectangle 20"/>
          <p:cNvSpPr/>
          <p:nvPr/>
        </p:nvSpPr>
        <p:spPr>
          <a:xfrm>
            <a:off x="670957" y="1655367"/>
            <a:ext cx="4216406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Rectangle 78"/>
          <p:cNvSpPr/>
          <p:nvPr/>
        </p:nvSpPr>
        <p:spPr>
          <a:xfrm>
            <a:off x="754109" y="1689096"/>
            <a:ext cx="4133254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i-FI" sz="1100" b="1">
                <a:solidFill>
                  <a:schemeClr val="bg1"/>
                </a:solidFill>
              </a:rPr>
              <a:t>Perketat dan komunikasikan regulasi emisi kendaraan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671041" y="2001205"/>
            <a:ext cx="418872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bg1"/>
                </a:solidFill>
              </a:rPr>
              <a:t>agar publik memahami bahwa pemerintah memiliki instrumen pengendalian dan sedang menggunakannya.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93" name="Rounded Rectangle 6"/>
          <p:cNvSpPr/>
          <p:nvPr/>
        </p:nvSpPr>
        <p:spPr>
          <a:xfrm>
            <a:off x="673642" y="2649206"/>
            <a:ext cx="4220563" cy="629226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Rounded Rectangle 20"/>
          <p:cNvSpPr/>
          <p:nvPr/>
        </p:nvSpPr>
        <p:spPr>
          <a:xfrm>
            <a:off x="677800" y="2532483"/>
            <a:ext cx="4216406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Rectangle 94"/>
          <p:cNvSpPr/>
          <p:nvPr/>
        </p:nvSpPr>
        <p:spPr>
          <a:xfrm>
            <a:off x="760952" y="2566212"/>
            <a:ext cx="4133254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dirty="0" err="1">
                <a:solidFill>
                  <a:schemeClr val="bg1"/>
                </a:solidFill>
              </a:rPr>
              <a:t>Dorong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skema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 smtClean="0">
                <a:solidFill>
                  <a:schemeClr val="bg1"/>
                </a:solidFill>
              </a:rPr>
              <a:t>peran</a:t>
            </a:r>
            <a:r>
              <a:rPr lang="en-US" sz="1100" b="1" dirty="0" smtClean="0">
                <a:solidFill>
                  <a:schemeClr val="bg1"/>
                </a:solidFill>
              </a:rPr>
              <a:t> </a:t>
            </a:r>
            <a:r>
              <a:rPr lang="en-US" sz="1100" b="1" dirty="0" err="1" smtClean="0">
                <a:solidFill>
                  <a:schemeClr val="bg1"/>
                </a:solidFill>
              </a:rPr>
              <a:t>serta</a:t>
            </a:r>
            <a:r>
              <a:rPr lang="en-US" sz="1100" b="1" dirty="0" smtClean="0">
                <a:solidFill>
                  <a:schemeClr val="bg1"/>
                </a:solidFill>
              </a:rPr>
              <a:t> </a:t>
            </a:r>
            <a:r>
              <a:rPr lang="en-US" sz="1100" b="1" dirty="0" err="1" smtClean="0">
                <a:solidFill>
                  <a:schemeClr val="bg1"/>
                </a:solidFill>
              </a:rPr>
              <a:t>industri</a:t>
            </a:r>
            <a:r>
              <a:rPr lang="en-US" sz="1100" b="1" dirty="0" smtClean="0">
                <a:solidFill>
                  <a:schemeClr val="bg1"/>
                </a:solidFill>
              </a:rPr>
              <a:t> 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677884" y="2878321"/>
            <a:ext cx="418872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>
                <a:solidFill>
                  <a:schemeClr val="bg1"/>
                </a:solidFill>
              </a:rPr>
              <a:t>melalui standar emisi wajib, kewajiban produksi kendaraan rendah emisi, dan kontribusi produsen terhadap biaya pengendalian polusi.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124" name="Rounded Rectangle 6"/>
          <p:cNvSpPr/>
          <p:nvPr/>
        </p:nvSpPr>
        <p:spPr>
          <a:xfrm>
            <a:off x="5100008" y="3683912"/>
            <a:ext cx="3736734" cy="556550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Rounded Rectangle 20"/>
          <p:cNvSpPr/>
          <p:nvPr/>
        </p:nvSpPr>
        <p:spPr>
          <a:xfrm>
            <a:off x="5104165" y="3567069"/>
            <a:ext cx="3732577" cy="293323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28" name="Rectangle 127"/>
          <p:cNvSpPr/>
          <p:nvPr/>
        </p:nvSpPr>
        <p:spPr>
          <a:xfrm>
            <a:off x="5111116" y="3598782"/>
            <a:ext cx="3990718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dirty="0" err="1">
                <a:solidFill>
                  <a:schemeClr val="bg1"/>
                </a:solidFill>
              </a:rPr>
              <a:t>Manfaatkan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 smtClean="0">
                <a:solidFill>
                  <a:schemeClr val="bg1"/>
                </a:solidFill>
              </a:rPr>
              <a:t>advokasi</a:t>
            </a:r>
            <a:r>
              <a:rPr lang="en-US" sz="1100" b="1" dirty="0" smtClean="0">
                <a:solidFill>
                  <a:schemeClr val="bg1"/>
                </a:solidFill>
              </a:rPr>
              <a:t> </a:t>
            </a:r>
            <a:r>
              <a:rPr lang="en-US" sz="1100" b="1" dirty="0" err="1" smtClean="0">
                <a:solidFill>
                  <a:schemeClr val="bg1"/>
                </a:solidFill>
              </a:rPr>
              <a:t>pengguna</a:t>
            </a:r>
            <a:r>
              <a:rPr lang="en-US" sz="1100" b="1" dirty="0" smtClean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kendaraan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listrik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129" name="Rectangle 128"/>
          <p:cNvSpPr/>
          <p:nvPr/>
        </p:nvSpPr>
        <p:spPr>
          <a:xfrm>
            <a:off x="5104249" y="3881394"/>
            <a:ext cx="374913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>
                <a:solidFill>
                  <a:schemeClr val="bg1"/>
                </a:solidFill>
              </a:rPr>
              <a:t>dalam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kampanye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publik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untuk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mempercepat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penerimaan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sosial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130" name="Rounded Rectangle 6"/>
          <p:cNvSpPr/>
          <p:nvPr/>
        </p:nvSpPr>
        <p:spPr>
          <a:xfrm>
            <a:off x="720911" y="3658019"/>
            <a:ext cx="4181692" cy="399674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Rounded Rectangle 20"/>
          <p:cNvSpPr/>
          <p:nvPr/>
        </p:nvSpPr>
        <p:spPr>
          <a:xfrm>
            <a:off x="741712" y="3376957"/>
            <a:ext cx="4160891" cy="300538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2" name="Rectangle 131"/>
          <p:cNvSpPr/>
          <p:nvPr/>
        </p:nvSpPr>
        <p:spPr>
          <a:xfrm>
            <a:off x="732018" y="3408837"/>
            <a:ext cx="4151187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dirty="0" err="1">
                <a:solidFill>
                  <a:schemeClr val="bg1"/>
                </a:solidFill>
              </a:rPr>
              <a:t>Libatkan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opini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publik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secara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aktif</a:t>
            </a:r>
            <a:r>
              <a:rPr lang="en-US" sz="1100" b="1" dirty="0">
                <a:solidFill>
                  <a:schemeClr val="bg1"/>
                </a:solidFill>
              </a:rPr>
              <a:t> </a:t>
            </a:r>
            <a:r>
              <a:rPr lang="en-US" sz="1100" b="1" dirty="0" err="1">
                <a:solidFill>
                  <a:schemeClr val="bg1"/>
                </a:solidFill>
              </a:rPr>
              <a:t>dalam</a:t>
            </a:r>
            <a:r>
              <a:rPr lang="en-US" sz="1100" b="1" dirty="0">
                <a:solidFill>
                  <a:schemeClr val="bg1"/>
                </a:solidFill>
              </a:rPr>
              <a:t> proses </a:t>
            </a:r>
            <a:r>
              <a:rPr lang="en-US" sz="1100" b="1" dirty="0" err="1">
                <a:solidFill>
                  <a:schemeClr val="bg1"/>
                </a:solidFill>
              </a:rPr>
              <a:t>kebijakan</a:t>
            </a:r>
            <a:endParaRPr lang="en-ID" sz="1100" b="1" dirty="0">
              <a:solidFill>
                <a:schemeClr val="bg1"/>
              </a:solidFill>
            </a:endParaRPr>
          </a:p>
        </p:txBody>
      </p:sp>
      <p:sp>
        <p:nvSpPr>
          <p:cNvPr id="133" name="Rectangle 132"/>
          <p:cNvSpPr/>
          <p:nvPr/>
        </p:nvSpPr>
        <p:spPr>
          <a:xfrm>
            <a:off x="725152" y="3650810"/>
            <a:ext cx="374913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>
                <a:solidFill>
                  <a:schemeClr val="bg1"/>
                </a:solidFill>
              </a:rPr>
              <a:t>karena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masyarakat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percaya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suara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mereka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dapat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mempercepat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tindakan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pemerintah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424959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0" y="-2765"/>
            <a:ext cx="9144000" cy="5241738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aphic 62"/>
          <p:cNvGrpSpPr/>
          <p:nvPr/>
        </p:nvGrpSpPr>
        <p:grpSpPr>
          <a:xfrm>
            <a:off x="7332621" y="4339752"/>
            <a:ext cx="1804159" cy="1134564"/>
            <a:chOff x="4434204" y="485140"/>
            <a:chExt cx="1438910" cy="904874"/>
          </a:xfrm>
          <a:solidFill>
            <a:schemeClr val="bg1">
              <a:alpha val="19000"/>
            </a:schemeClr>
          </a:solidFill>
        </p:grpSpPr>
        <p:sp>
          <p:nvSpPr>
            <p:cNvPr id="6" name="Freeform 68"/>
            <p:cNvSpPr/>
            <p:nvPr/>
          </p:nvSpPr>
          <p:spPr>
            <a:xfrm>
              <a:off x="4434204" y="967246"/>
              <a:ext cx="405765" cy="358633"/>
            </a:xfrm>
            <a:custGeom>
              <a:avLst/>
              <a:gdLst>
                <a:gd name="connsiteX0" fmla="*/ 0 w 405765"/>
                <a:gd name="connsiteY0" fmla="*/ 223379 h 358633"/>
                <a:gd name="connsiteX1" fmla="*/ 6350 w 405765"/>
                <a:gd name="connsiteY1" fmla="*/ 196709 h 358633"/>
                <a:gd name="connsiteX2" fmla="*/ 233680 w 405765"/>
                <a:gd name="connsiteY2" fmla="*/ 1129 h 358633"/>
                <a:gd name="connsiteX3" fmla="*/ 396240 w 405765"/>
                <a:gd name="connsiteY3" fmla="*/ 37324 h 358633"/>
                <a:gd name="connsiteX4" fmla="*/ 405765 w 405765"/>
                <a:gd name="connsiteY4" fmla="*/ 43674 h 358633"/>
                <a:gd name="connsiteX5" fmla="*/ 319405 w 405765"/>
                <a:gd name="connsiteY5" fmla="*/ 358634 h 358633"/>
                <a:gd name="connsiteX6" fmla="*/ 301625 w 405765"/>
                <a:gd name="connsiteY6" fmla="*/ 358634 h 358633"/>
                <a:gd name="connsiteX7" fmla="*/ 38735 w 405765"/>
                <a:gd name="connsiteY7" fmla="*/ 358634 h 358633"/>
                <a:gd name="connsiteX8" fmla="*/ 0 w 405765"/>
                <a:gd name="connsiteY8" fmla="*/ 342124 h 358633"/>
                <a:gd name="connsiteX9" fmla="*/ 0 w 405765"/>
                <a:gd name="connsiteY9" fmla="*/ 223379 h 35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65" h="358633">
                  <a:moveTo>
                    <a:pt x="0" y="223379"/>
                  </a:moveTo>
                  <a:cubicBezTo>
                    <a:pt x="1905" y="214489"/>
                    <a:pt x="4445" y="205599"/>
                    <a:pt x="6350" y="196709"/>
                  </a:cubicBezTo>
                  <a:cubicBezTo>
                    <a:pt x="30480" y="91934"/>
                    <a:pt x="126365" y="10654"/>
                    <a:pt x="233680" y="1129"/>
                  </a:cubicBezTo>
                  <a:cubicBezTo>
                    <a:pt x="292100" y="-3951"/>
                    <a:pt x="346075" y="8114"/>
                    <a:pt x="396240" y="37324"/>
                  </a:cubicBezTo>
                  <a:cubicBezTo>
                    <a:pt x="398780" y="39229"/>
                    <a:pt x="401320" y="41134"/>
                    <a:pt x="405765" y="43674"/>
                  </a:cubicBezTo>
                  <a:cubicBezTo>
                    <a:pt x="328930" y="135114"/>
                    <a:pt x="310515" y="242429"/>
                    <a:pt x="319405" y="358634"/>
                  </a:cubicBezTo>
                  <a:cubicBezTo>
                    <a:pt x="311150" y="358634"/>
                    <a:pt x="306070" y="358634"/>
                    <a:pt x="301625" y="358634"/>
                  </a:cubicBezTo>
                  <a:cubicBezTo>
                    <a:pt x="213995" y="358634"/>
                    <a:pt x="126365" y="357999"/>
                    <a:pt x="38735" y="358634"/>
                  </a:cubicBezTo>
                  <a:cubicBezTo>
                    <a:pt x="22225" y="358634"/>
                    <a:pt x="9525" y="354824"/>
                    <a:pt x="0" y="342124"/>
                  </a:cubicBezTo>
                  <a:cubicBezTo>
                    <a:pt x="0" y="302119"/>
                    <a:pt x="0" y="262749"/>
                    <a:pt x="0" y="223379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" name="Freeform 69"/>
            <p:cNvSpPr/>
            <p:nvPr/>
          </p:nvSpPr>
          <p:spPr>
            <a:xfrm>
              <a:off x="4799714" y="901127"/>
              <a:ext cx="718435" cy="488887"/>
            </a:xfrm>
            <a:custGeom>
              <a:avLst/>
              <a:gdLst>
                <a:gd name="connsiteX0" fmla="*/ 359661 w 718435"/>
                <a:gd name="connsiteY0" fmla="*/ 488888 h 488887"/>
                <a:gd name="connsiteX1" fmla="*/ 37716 w 718435"/>
                <a:gd name="connsiteY1" fmla="*/ 488888 h 488887"/>
                <a:gd name="connsiteX2" fmla="*/ 251 w 718435"/>
                <a:gd name="connsiteY2" fmla="*/ 451423 h 488887"/>
                <a:gd name="connsiteX3" fmla="*/ 2156 w 718435"/>
                <a:gd name="connsiteY3" fmla="*/ 323788 h 488887"/>
                <a:gd name="connsiteX4" fmla="*/ 164081 w 718435"/>
                <a:gd name="connsiteY4" fmla="*/ 57088 h 488887"/>
                <a:gd name="connsiteX5" fmla="*/ 697481 w 718435"/>
                <a:gd name="connsiteY5" fmla="*/ 231713 h 488887"/>
                <a:gd name="connsiteX6" fmla="*/ 718436 w 718435"/>
                <a:gd name="connsiteY6" fmla="*/ 346648 h 488887"/>
                <a:gd name="connsiteX7" fmla="*/ 718436 w 718435"/>
                <a:gd name="connsiteY7" fmla="*/ 453328 h 488887"/>
                <a:gd name="connsiteX8" fmla="*/ 683511 w 718435"/>
                <a:gd name="connsiteY8" fmla="*/ 488888 h 488887"/>
                <a:gd name="connsiteX9" fmla="*/ 359661 w 718435"/>
                <a:gd name="connsiteY9" fmla="*/ 488888 h 48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35" h="488887">
                  <a:moveTo>
                    <a:pt x="359661" y="488888"/>
                  </a:moveTo>
                  <a:cubicBezTo>
                    <a:pt x="252346" y="488888"/>
                    <a:pt x="145031" y="488888"/>
                    <a:pt x="37716" y="488888"/>
                  </a:cubicBezTo>
                  <a:cubicBezTo>
                    <a:pt x="11681" y="488888"/>
                    <a:pt x="251" y="478093"/>
                    <a:pt x="251" y="451423"/>
                  </a:cubicBezTo>
                  <a:cubicBezTo>
                    <a:pt x="251" y="408878"/>
                    <a:pt x="-1019" y="366333"/>
                    <a:pt x="2156" y="323788"/>
                  </a:cubicBezTo>
                  <a:cubicBezTo>
                    <a:pt x="11046" y="208218"/>
                    <a:pt x="67561" y="119318"/>
                    <a:pt x="164081" y="57088"/>
                  </a:cubicBezTo>
                  <a:cubicBezTo>
                    <a:pt x="355851" y="-66737"/>
                    <a:pt x="618741" y="19623"/>
                    <a:pt x="697481" y="231713"/>
                  </a:cubicBezTo>
                  <a:cubicBezTo>
                    <a:pt x="711451" y="268543"/>
                    <a:pt x="718436" y="307278"/>
                    <a:pt x="718436" y="346648"/>
                  </a:cubicBezTo>
                  <a:cubicBezTo>
                    <a:pt x="718436" y="382208"/>
                    <a:pt x="718436" y="417768"/>
                    <a:pt x="718436" y="453328"/>
                  </a:cubicBezTo>
                  <a:cubicBezTo>
                    <a:pt x="718436" y="477458"/>
                    <a:pt x="707641" y="488888"/>
                    <a:pt x="683511" y="488888"/>
                  </a:cubicBezTo>
                  <a:cubicBezTo>
                    <a:pt x="575561" y="488888"/>
                    <a:pt x="467611" y="488888"/>
                    <a:pt x="359661" y="488888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" name="Freeform 70"/>
            <p:cNvSpPr/>
            <p:nvPr/>
          </p:nvSpPr>
          <p:spPr>
            <a:xfrm>
              <a:off x="5458460" y="949358"/>
              <a:ext cx="414654" cy="357471"/>
            </a:xfrm>
            <a:custGeom>
              <a:avLst/>
              <a:gdLst>
                <a:gd name="connsiteX0" fmla="*/ 0 w 414654"/>
                <a:gd name="connsiteY0" fmla="*/ 50131 h 357471"/>
                <a:gd name="connsiteX1" fmla="*/ 316865 w 414654"/>
                <a:gd name="connsiteY1" fmla="*/ 55211 h 357471"/>
                <a:gd name="connsiteX2" fmla="*/ 414655 w 414654"/>
                <a:gd name="connsiteY2" fmla="*/ 257141 h 357471"/>
                <a:gd name="connsiteX3" fmla="*/ 414655 w 414654"/>
                <a:gd name="connsiteY3" fmla="*/ 327626 h 357471"/>
                <a:gd name="connsiteX4" fmla="*/ 385445 w 414654"/>
                <a:gd name="connsiteY4" fmla="*/ 357471 h 357471"/>
                <a:gd name="connsiteX5" fmla="*/ 104775 w 414654"/>
                <a:gd name="connsiteY5" fmla="*/ 357471 h 357471"/>
                <a:gd name="connsiteX6" fmla="*/ 95885 w 414654"/>
                <a:gd name="connsiteY6" fmla="*/ 356201 h 357471"/>
                <a:gd name="connsiteX7" fmla="*/ 0 w 414654"/>
                <a:gd name="connsiteY7" fmla="*/ 50131 h 3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654" h="357471">
                  <a:moveTo>
                    <a:pt x="0" y="50131"/>
                  </a:moveTo>
                  <a:cubicBezTo>
                    <a:pt x="88900" y="-19084"/>
                    <a:pt x="227330" y="-15909"/>
                    <a:pt x="316865" y="55211"/>
                  </a:cubicBezTo>
                  <a:cubicBezTo>
                    <a:pt x="381635" y="106646"/>
                    <a:pt x="414655" y="173956"/>
                    <a:pt x="414655" y="257141"/>
                  </a:cubicBezTo>
                  <a:cubicBezTo>
                    <a:pt x="414655" y="280636"/>
                    <a:pt x="414655" y="304131"/>
                    <a:pt x="414655" y="327626"/>
                  </a:cubicBezTo>
                  <a:cubicBezTo>
                    <a:pt x="414655" y="347311"/>
                    <a:pt x="405130" y="357471"/>
                    <a:pt x="385445" y="357471"/>
                  </a:cubicBezTo>
                  <a:cubicBezTo>
                    <a:pt x="292100" y="357471"/>
                    <a:pt x="198120" y="357471"/>
                    <a:pt x="104775" y="357471"/>
                  </a:cubicBezTo>
                  <a:cubicBezTo>
                    <a:pt x="102870" y="357471"/>
                    <a:pt x="100330" y="356836"/>
                    <a:pt x="95885" y="356201"/>
                  </a:cubicBezTo>
                  <a:cubicBezTo>
                    <a:pt x="103505" y="241901"/>
                    <a:pt x="77470" y="137761"/>
                    <a:pt x="0" y="50131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" name="Freeform 71"/>
            <p:cNvSpPr/>
            <p:nvPr/>
          </p:nvSpPr>
          <p:spPr>
            <a:xfrm>
              <a:off x="4976495" y="485140"/>
              <a:ext cx="350523" cy="340995"/>
            </a:xfrm>
            <a:custGeom>
              <a:avLst/>
              <a:gdLst>
                <a:gd name="connsiteX0" fmla="*/ 175260 w 350523"/>
                <a:gd name="connsiteY0" fmla="*/ 340995 h 340995"/>
                <a:gd name="connsiteX1" fmla="*/ 0 w 350523"/>
                <a:gd name="connsiteY1" fmla="*/ 170180 h 340995"/>
                <a:gd name="connsiteX2" fmla="*/ 172720 w 350523"/>
                <a:gd name="connsiteY2" fmla="*/ 0 h 340995"/>
                <a:gd name="connsiteX3" fmla="*/ 350520 w 350523"/>
                <a:gd name="connsiteY3" fmla="*/ 169545 h 340995"/>
                <a:gd name="connsiteX4" fmla="*/ 175260 w 350523"/>
                <a:gd name="connsiteY4" fmla="*/ 340995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23" h="340995">
                  <a:moveTo>
                    <a:pt x="175260" y="340995"/>
                  </a:moveTo>
                  <a:cubicBezTo>
                    <a:pt x="78740" y="340995"/>
                    <a:pt x="0" y="264795"/>
                    <a:pt x="0" y="170180"/>
                  </a:cubicBezTo>
                  <a:cubicBezTo>
                    <a:pt x="0" y="76835"/>
                    <a:pt x="77470" y="0"/>
                    <a:pt x="172720" y="0"/>
                  </a:cubicBezTo>
                  <a:cubicBezTo>
                    <a:pt x="271145" y="0"/>
                    <a:pt x="349885" y="74930"/>
                    <a:pt x="350520" y="169545"/>
                  </a:cubicBezTo>
                  <a:cubicBezTo>
                    <a:pt x="351155" y="263525"/>
                    <a:pt x="271780" y="340995"/>
                    <a:pt x="175260" y="34099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" name="Freeform 72"/>
            <p:cNvSpPr/>
            <p:nvPr/>
          </p:nvSpPr>
          <p:spPr>
            <a:xfrm>
              <a:off x="5474965" y="623564"/>
              <a:ext cx="275594" cy="267345"/>
            </a:xfrm>
            <a:custGeom>
              <a:avLst/>
              <a:gdLst>
                <a:gd name="connsiteX0" fmla="*/ 138435 w 275594"/>
                <a:gd name="connsiteY0" fmla="*/ 267340 h 267345"/>
                <a:gd name="connsiteX1" fmla="*/ 5 w 275594"/>
                <a:gd name="connsiteY1" fmla="*/ 134625 h 267345"/>
                <a:gd name="connsiteX2" fmla="*/ 136530 w 275594"/>
                <a:gd name="connsiteY2" fmla="*/ 5 h 267345"/>
                <a:gd name="connsiteX3" fmla="*/ 275595 w 275594"/>
                <a:gd name="connsiteY3" fmla="*/ 133355 h 267345"/>
                <a:gd name="connsiteX4" fmla="*/ 138435 w 275594"/>
                <a:gd name="connsiteY4" fmla="*/ 267340 h 267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594" h="267345">
                  <a:moveTo>
                    <a:pt x="138435" y="267340"/>
                  </a:moveTo>
                  <a:cubicBezTo>
                    <a:pt x="62870" y="267975"/>
                    <a:pt x="640" y="208285"/>
                    <a:pt x="5" y="134625"/>
                  </a:cubicBezTo>
                  <a:cubicBezTo>
                    <a:pt x="-630" y="60965"/>
                    <a:pt x="60965" y="640"/>
                    <a:pt x="136530" y="5"/>
                  </a:cubicBezTo>
                  <a:cubicBezTo>
                    <a:pt x="213365" y="-630"/>
                    <a:pt x="275595" y="59060"/>
                    <a:pt x="275595" y="133355"/>
                  </a:cubicBezTo>
                  <a:cubicBezTo>
                    <a:pt x="275595" y="207015"/>
                    <a:pt x="214635" y="266705"/>
                    <a:pt x="138435" y="267340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" name="Freeform 73"/>
            <p:cNvSpPr/>
            <p:nvPr/>
          </p:nvSpPr>
          <p:spPr>
            <a:xfrm>
              <a:off x="4556760" y="634365"/>
              <a:ext cx="275609" cy="268609"/>
            </a:xfrm>
            <a:custGeom>
              <a:avLst/>
              <a:gdLst>
                <a:gd name="connsiteX0" fmla="*/ 0 w 275609"/>
                <a:gd name="connsiteY0" fmla="*/ 133985 h 268609"/>
                <a:gd name="connsiteX1" fmla="*/ 139065 w 275609"/>
                <a:gd name="connsiteY1" fmla="*/ 0 h 268609"/>
                <a:gd name="connsiteX2" fmla="*/ 275590 w 275609"/>
                <a:gd name="connsiteY2" fmla="*/ 135255 h 268609"/>
                <a:gd name="connsiteX3" fmla="*/ 136525 w 275609"/>
                <a:gd name="connsiteY3" fmla="*/ 268605 h 268609"/>
                <a:gd name="connsiteX4" fmla="*/ 0 w 275609"/>
                <a:gd name="connsiteY4" fmla="*/ 133985 h 26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609" h="268609">
                  <a:moveTo>
                    <a:pt x="0" y="133985"/>
                  </a:moveTo>
                  <a:cubicBezTo>
                    <a:pt x="635" y="59690"/>
                    <a:pt x="62230" y="0"/>
                    <a:pt x="139065" y="0"/>
                  </a:cubicBezTo>
                  <a:cubicBezTo>
                    <a:pt x="214630" y="635"/>
                    <a:pt x="276860" y="61595"/>
                    <a:pt x="275590" y="135255"/>
                  </a:cubicBezTo>
                  <a:cubicBezTo>
                    <a:pt x="274955" y="208915"/>
                    <a:pt x="211455" y="269240"/>
                    <a:pt x="136525" y="268605"/>
                  </a:cubicBezTo>
                  <a:cubicBezTo>
                    <a:pt x="60960" y="267335"/>
                    <a:pt x="0" y="207645"/>
                    <a:pt x="0" y="13398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pic>
        <p:nvPicPr>
          <p:cNvPr id="13" name="Graphic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grpSp>
        <p:nvGrpSpPr>
          <p:cNvPr id="103" name="Group 102"/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04" name="Group 103"/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4027" name="Rectangle 4026"/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8" name="Rectangle 4027"/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9" name="Rectangle 4028"/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30" name="Rectangle 4029"/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105" name="Rectangle 104"/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121" name="Group 120"/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4019" name="Rectangle 4018"/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0" name="Rectangle 4019"/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1" name="Rectangle 4020"/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2" name="Rectangle 4021"/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3" name="Rectangle 4022"/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4" name="Rectangle 4023"/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5" name="Rectangle 4024"/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26" name="Rectangle 4025"/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4017" name="Rectangle 4016"/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8" name="Rectangle 4017"/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4012" name="Rectangle 4011"/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3" name="Rectangle 4012"/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4" name="Rectangle 4013"/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5" name="Rectangle 4014"/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6" name="Rectangle 4015"/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126" name="Group 125"/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127" name="Rectangle 126"/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0" name="Rectangle 4009"/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4011" name="Rectangle 4010"/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  <p:sp>
        <p:nvSpPr>
          <p:cNvPr id="1984" name="Slide Number Placeholder 73"/>
          <p:cNvSpPr>
            <a:spLocks noGrp="1"/>
          </p:cNvSpPr>
          <p:nvPr>
            <p:ph type="sldNum" sz="quarter" idx="12"/>
          </p:nvPr>
        </p:nvSpPr>
        <p:spPr>
          <a:xfrm>
            <a:off x="705953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smtClean="0">
                <a:solidFill>
                  <a:schemeClr val="bg1"/>
                </a:solidFill>
              </a:rPr>
              <a:t>32</a:t>
            </a:fld>
            <a:endParaRPr lang="en-US">
              <a:solidFill>
                <a:schemeClr val="bg1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07610" y="193424"/>
            <a:ext cx="825293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sv-SE" sz="1600" b="1" dirty="0">
                <a:solidFill>
                  <a:srgbClr val="F2F2F2"/>
                </a:solidFill>
              </a:rPr>
              <a:t>Kesimpulan – </a:t>
            </a:r>
            <a:r>
              <a:rPr lang="sv-SE" sz="1600" b="1" dirty="0" smtClean="0">
                <a:solidFill>
                  <a:srgbClr val="F2F2F2"/>
                </a:solidFill>
              </a:rPr>
              <a:t>Wawancara Mendalam </a:t>
            </a:r>
            <a:r>
              <a:rPr lang="sv-SE" sz="1600" b="1" dirty="0">
                <a:solidFill>
                  <a:srgbClr val="F2F2F2"/>
                </a:solidFill>
              </a:rPr>
              <a:t>Dampak Penggunaan Kendaraan Listrik</a:t>
            </a:r>
          </a:p>
          <a:p>
            <a:pPr>
              <a:defRPr/>
            </a:pPr>
            <a:endParaRPr lang="sv-SE" sz="1600" b="1" dirty="0">
              <a:solidFill>
                <a:srgbClr val="F2F2F2"/>
              </a:solidFill>
            </a:endParaRPr>
          </a:p>
        </p:txBody>
      </p:sp>
      <p:pic>
        <p:nvPicPr>
          <p:cNvPr id="5" name="Graphic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 flipV="1">
            <a:off x="-1367600" y="-805026"/>
            <a:ext cx="1949905" cy="1949905"/>
          </a:xfrm>
          <a:prstGeom prst="rect">
            <a:avLst/>
          </a:prstGeom>
        </p:spPr>
      </p:pic>
      <p:sp>
        <p:nvSpPr>
          <p:cNvPr id="2" name="Rounded Rectangle 6"/>
          <p:cNvSpPr/>
          <p:nvPr/>
        </p:nvSpPr>
        <p:spPr>
          <a:xfrm>
            <a:off x="634687" y="641907"/>
            <a:ext cx="4197126" cy="993417"/>
          </a:xfrm>
          <a:prstGeom prst="roundRect">
            <a:avLst>
              <a:gd name="adj" fmla="val 8422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/>
          <p:cNvSpPr/>
          <p:nvPr/>
        </p:nvSpPr>
        <p:spPr>
          <a:xfrm>
            <a:off x="690705" y="1003141"/>
            <a:ext cx="414110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>
                <a:solidFill>
                  <a:schemeClr val="bg1"/>
                </a:solidFill>
              </a:rPr>
              <a:t>Pengguna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beralih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kendaraan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listrik</a:t>
            </a:r>
            <a:r>
              <a:rPr lang="en-US" sz="1000" dirty="0">
                <a:solidFill>
                  <a:schemeClr val="bg1"/>
                </a:solidFill>
              </a:rPr>
              <a:t> (EV) </a:t>
            </a:r>
            <a:r>
              <a:rPr lang="en-US" sz="1000" dirty="0" err="1">
                <a:solidFill>
                  <a:schemeClr val="bg1"/>
                </a:solidFill>
              </a:rPr>
              <a:t>utamanya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karena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alasan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b="1" dirty="0" err="1">
                <a:solidFill>
                  <a:schemeClr val="bg1"/>
                </a:solidFill>
              </a:rPr>
              <a:t>ekonomi</a:t>
            </a:r>
            <a:r>
              <a:rPr lang="en-US" sz="1000" b="1" dirty="0">
                <a:solidFill>
                  <a:schemeClr val="bg1"/>
                </a:solidFill>
              </a:rPr>
              <a:t> (</a:t>
            </a:r>
            <a:r>
              <a:rPr lang="en-US" sz="1000" b="1" dirty="0" err="1">
                <a:solidFill>
                  <a:schemeClr val="bg1"/>
                </a:solidFill>
              </a:rPr>
              <a:t>efisiensi</a:t>
            </a:r>
            <a:r>
              <a:rPr lang="en-US" sz="1000" b="1" dirty="0">
                <a:solidFill>
                  <a:schemeClr val="bg1"/>
                </a:solidFill>
              </a:rPr>
              <a:t> </a:t>
            </a:r>
            <a:r>
              <a:rPr lang="en-US" sz="1000" b="1" dirty="0" err="1">
                <a:solidFill>
                  <a:schemeClr val="bg1"/>
                </a:solidFill>
              </a:rPr>
              <a:t>biaya</a:t>
            </a:r>
            <a:r>
              <a:rPr lang="en-US" sz="1000" b="1" dirty="0">
                <a:solidFill>
                  <a:schemeClr val="bg1"/>
                </a:solidFill>
              </a:rPr>
              <a:t> </a:t>
            </a:r>
            <a:r>
              <a:rPr lang="en-US" sz="1000" b="1" dirty="0" err="1">
                <a:solidFill>
                  <a:schemeClr val="bg1"/>
                </a:solidFill>
              </a:rPr>
              <a:t>operasional</a:t>
            </a:r>
            <a:r>
              <a:rPr lang="en-US" sz="1000" b="1" dirty="0">
                <a:solidFill>
                  <a:schemeClr val="bg1"/>
                </a:solidFill>
              </a:rPr>
              <a:t>)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b="1" dirty="0" err="1">
                <a:solidFill>
                  <a:schemeClr val="bg1"/>
                </a:solidFill>
              </a:rPr>
              <a:t>kenyamanan</a:t>
            </a:r>
            <a:r>
              <a:rPr lang="en-US" sz="1000" b="1" dirty="0">
                <a:solidFill>
                  <a:schemeClr val="bg1"/>
                </a:solidFill>
              </a:rPr>
              <a:t> </a:t>
            </a:r>
            <a:r>
              <a:rPr lang="en-US" sz="1000" b="1" dirty="0" err="1">
                <a:solidFill>
                  <a:schemeClr val="bg1"/>
                </a:solidFill>
              </a:rPr>
              <a:t>teknologi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bukan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semata-mata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karena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kesadaran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lingkungan</a:t>
            </a:r>
            <a:r>
              <a:rPr lang="en-US" sz="1000" dirty="0">
                <a:solidFill>
                  <a:schemeClr val="bg1"/>
                </a:solidFill>
              </a:rPr>
              <a:t>. </a:t>
            </a:r>
          </a:p>
        </p:txBody>
      </p:sp>
      <p:sp>
        <p:nvSpPr>
          <p:cNvPr id="14" name="Rounded Rectangle 20"/>
          <p:cNvSpPr/>
          <p:nvPr/>
        </p:nvSpPr>
        <p:spPr>
          <a:xfrm>
            <a:off x="638844" y="642142"/>
            <a:ext cx="4192969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/>
          <p:cNvSpPr/>
          <p:nvPr/>
        </p:nvSpPr>
        <p:spPr>
          <a:xfrm>
            <a:off x="690823" y="686316"/>
            <a:ext cx="436959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dirty="0" err="1" smtClean="0">
                <a:solidFill>
                  <a:srgbClr val="004F91"/>
                </a:solidFill>
              </a:rPr>
              <a:t>Motivasi</a:t>
            </a:r>
            <a:r>
              <a:rPr lang="en-US" sz="1100" b="1" dirty="0" smtClean="0">
                <a:solidFill>
                  <a:srgbClr val="004F91"/>
                </a:solidFill>
              </a:rPr>
              <a:t> </a:t>
            </a:r>
            <a:r>
              <a:rPr lang="en-US" sz="1100" b="1" dirty="0" err="1" smtClean="0">
                <a:solidFill>
                  <a:srgbClr val="004F91"/>
                </a:solidFill>
              </a:rPr>
              <a:t>Adopsi</a:t>
            </a:r>
            <a:r>
              <a:rPr lang="en-US" sz="1100" b="1" dirty="0" smtClean="0">
                <a:solidFill>
                  <a:srgbClr val="004F91"/>
                </a:solidFill>
              </a:rPr>
              <a:t> yang </a:t>
            </a:r>
            <a:r>
              <a:rPr lang="en-US" sz="1100" b="1" dirty="0" err="1" smtClean="0">
                <a:solidFill>
                  <a:srgbClr val="004F91"/>
                </a:solidFill>
              </a:rPr>
              <a:t>Pragmatis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100" name="Rounded Rectangle 6"/>
          <p:cNvSpPr/>
          <p:nvPr/>
        </p:nvSpPr>
        <p:spPr>
          <a:xfrm>
            <a:off x="638844" y="2064448"/>
            <a:ext cx="4216406" cy="996808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Rounded Rectangle 20"/>
          <p:cNvSpPr/>
          <p:nvPr/>
        </p:nvSpPr>
        <p:spPr>
          <a:xfrm>
            <a:off x="643001" y="1959821"/>
            <a:ext cx="4216406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Rectangle 114"/>
          <p:cNvSpPr/>
          <p:nvPr/>
        </p:nvSpPr>
        <p:spPr>
          <a:xfrm>
            <a:off x="726153" y="2031650"/>
            <a:ext cx="4161678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100" b="1" dirty="0" err="1" smtClean="0">
                <a:solidFill>
                  <a:srgbClr val="004F91"/>
                </a:solidFill>
              </a:rPr>
              <a:t>Kesenjangan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Infastruktur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dan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Psikologis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9" name="Rectangle 88"/>
          <p:cNvSpPr/>
          <p:nvPr/>
        </p:nvSpPr>
        <p:spPr>
          <a:xfrm>
            <a:off x="643085" y="2305659"/>
            <a:ext cx="418872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 smtClean="0">
                <a:solidFill>
                  <a:schemeClr val="bg1"/>
                </a:solidFill>
              </a:rPr>
              <a:t>Meskipun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infrastruktur</a:t>
            </a:r>
            <a:r>
              <a:rPr lang="en-US" sz="1000" dirty="0">
                <a:solidFill>
                  <a:schemeClr val="bg1"/>
                </a:solidFill>
              </a:rPr>
              <a:t> di </a:t>
            </a:r>
            <a:r>
              <a:rPr lang="en-US" sz="1000" dirty="0" err="1">
                <a:solidFill>
                  <a:schemeClr val="bg1"/>
                </a:solidFill>
              </a:rPr>
              <a:t>jalur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utama</a:t>
            </a:r>
            <a:r>
              <a:rPr lang="en-US" sz="1000" dirty="0">
                <a:solidFill>
                  <a:schemeClr val="bg1"/>
                </a:solidFill>
              </a:rPr>
              <a:t> (</a:t>
            </a:r>
            <a:r>
              <a:rPr lang="en-US" sz="1000" dirty="0" err="1">
                <a:solidFill>
                  <a:schemeClr val="bg1"/>
                </a:solidFill>
              </a:rPr>
              <a:t>seperti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tol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Jawa</a:t>
            </a:r>
            <a:r>
              <a:rPr lang="en-US" sz="1000" dirty="0">
                <a:solidFill>
                  <a:schemeClr val="bg1"/>
                </a:solidFill>
              </a:rPr>
              <a:t>) </a:t>
            </a:r>
            <a:r>
              <a:rPr lang="en-US" sz="1000" dirty="0" err="1">
                <a:solidFill>
                  <a:schemeClr val="bg1"/>
                </a:solidFill>
              </a:rPr>
              <a:t>dinilai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cukup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masih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terdapat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i="1" dirty="0">
                <a:solidFill>
                  <a:schemeClr val="bg1"/>
                </a:solidFill>
              </a:rPr>
              <a:t>range anxiety</a:t>
            </a:r>
            <a:r>
              <a:rPr lang="en-US" sz="1000" dirty="0">
                <a:solidFill>
                  <a:schemeClr val="bg1"/>
                </a:solidFill>
              </a:rPr>
              <a:t> (</a:t>
            </a:r>
            <a:r>
              <a:rPr lang="en-US" sz="1000" dirty="0" err="1">
                <a:solidFill>
                  <a:schemeClr val="bg1"/>
                </a:solidFill>
              </a:rPr>
              <a:t>kekhawatiran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jarak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tempuh</a:t>
            </a:r>
            <a:r>
              <a:rPr lang="en-US" sz="1000" dirty="0">
                <a:solidFill>
                  <a:schemeClr val="bg1"/>
                </a:solidFill>
              </a:rPr>
              <a:t>)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ketakutan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durasi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pengisian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daya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terutama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saat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musim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mudik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atau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perjalanan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daerah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73" name="Rounded Rectangle 6"/>
          <p:cNvSpPr/>
          <p:nvPr/>
        </p:nvSpPr>
        <p:spPr>
          <a:xfrm>
            <a:off x="5060413" y="641673"/>
            <a:ext cx="3732905" cy="1304489"/>
          </a:xfrm>
          <a:prstGeom prst="roundRect">
            <a:avLst>
              <a:gd name="adj" fmla="val 8422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Rectangle 73"/>
          <p:cNvSpPr/>
          <p:nvPr/>
        </p:nvSpPr>
        <p:spPr>
          <a:xfrm>
            <a:off x="5116432" y="1002906"/>
            <a:ext cx="3409012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 err="1">
                <a:solidFill>
                  <a:schemeClr val="bg1"/>
                </a:solidFill>
              </a:rPr>
              <a:t>Kekhawatiran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terbesar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bagi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calon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pembeli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adalah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ketidakpastian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harga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jual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kembali</a:t>
            </a:r>
            <a:r>
              <a:rPr lang="en-US" sz="1000" dirty="0">
                <a:solidFill>
                  <a:schemeClr val="bg1"/>
                </a:solidFill>
              </a:rPr>
              <a:t> (</a:t>
            </a:r>
            <a:r>
              <a:rPr lang="en-US" sz="1000" i="1" dirty="0">
                <a:solidFill>
                  <a:schemeClr val="bg1"/>
                </a:solidFill>
              </a:rPr>
              <a:t>resale value</a:t>
            </a:r>
            <a:r>
              <a:rPr lang="en-US" sz="1000" dirty="0">
                <a:solidFill>
                  <a:schemeClr val="bg1"/>
                </a:solidFill>
              </a:rPr>
              <a:t>)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mahalnya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biaya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penggantian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baterai</a:t>
            </a:r>
            <a:r>
              <a:rPr lang="en-US" sz="1000" dirty="0">
                <a:solidFill>
                  <a:schemeClr val="bg1"/>
                </a:solidFill>
              </a:rPr>
              <a:t>. </a:t>
            </a:r>
            <a:endParaRPr lang="en-US" sz="1000" dirty="0" smtClean="0">
              <a:solidFill>
                <a:schemeClr val="bg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dirty="0" err="1" smtClean="0">
                <a:solidFill>
                  <a:schemeClr val="bg1"/>
                </a:solidFill>
              </a:rPr>
              <a:t>Kurangnya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bengkel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umum</a:t>
            </a:r>
            <a:r>
              <a:rPr lang="en-US" sz="1000" dirty="0">
                <a:solidFill>
                  <a:schemeClr val="bg1"/>
                </a:solidFill>
              </a:rPr>
              <a:t> yang </a:t>
            </a:r>
            <a:r>
              <a:rPr lang="en-US" sz="1000" dirty="0" err="1">
                <a:solidFill>
                  <a:schemeClr val="bg1"/>
                </a:solidFill>
              </a:rPr>
              <a:t>tersertifikasi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untuk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menangani</a:t>
            </a:r>
            <a:r>
              <a:rPr lang="en-US" sz="1000" dirty="0">
                <a:solidFill>
                  <a:schemeClr val="bg1"/>
                </a:solidFill>
              </a:rPr>
              <a:t> EV </a:t>
            </a:r>
            <a:r>
              <a:rPr lang="en-US" sz="1000" dirty="0" err="1">
                <a:solidFill>
                  <a:schemeClr val="bg1"/>
                </a:solidFill>
              </a:rPr>
              <a:t>juga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menjadi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catatan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penting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  <a:endParaRPr lang="en-ID" sz="1000" dirty="0">
              <a:solidFill>
                <a:schemeClr val="bg1"/>
              </a:solidFill>
            </a:endParaRPr>
          </a:p>
        </p:txBody>
      </p:sp>
      <p:sp>
        <p:nvSpPr>
          <p:cNvPr id="75" name="Rounded Rectangle 20"/>
          <p:cNvSpPr/>
          <p:nvPr/>
        </p:nvSpPr>
        <p:spPr>
          <a:xfrm>
            <a:off x="5064571" y="641907"/>
            <a:ext cx="3728748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Rectangle 75"/>
          <p:cNvSpPr/>
          <p:nvPr/>
        </p:nvSpPr>
        <p:spPr>
          <a:xfrm>
            <a:off x="5116549" y="686081"/>
            <a:ext cx="436959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dirty="0" err="1" smtClean="0">
                <a:solidFill>
                  <a:srgbClr val="004F91"/>
                </a:solidFill>
              </a:rPr>
              <a:t>Hambatan</a:t>
            </a:r>
            <a:r>
              <a:rPr lang="en-US" sz="1100" b="1" dirty="0" smtClean="0">
                <a:solidFill>
                  <a:srgbClr val="004F91"/>
                </a:solidFill>
              </a:rPr>
              <a:t> </a:t>
            </a:r>
            <a:r>
              <a:rPr lang="en-US" sz="1100" b="1" dirty="0" err="1" smtClean="0">
                <a:solidFill>
                  <a:srgbClr val="004F91"/>
                </a:solidFill>
              </a:rPr>
              <a:t>Purna</a:t>
            </a:r>
            <a:r>
              <a:rPr lang="en-US" sz="1100" b="1" dirty="0" smtClean="0">
                <a:solidFill>
                  <a:srgbClr val="004F91"/>
                </a:solidFill>
              </a:rPr>
              <a:t> </a:t>
            </a:r>
            <a:r>
              <a:rPr lang="en-US" sz="1100" b="1" dirty="0" err="1" smtClean="0">
                <a:solidFill>
                  <a:srgbClr val="004F91"/>
                </a:solidFill>
              </a:rPr>
              <a:t>Jual</a:t>
            </a:r>
            <a:r>
              <a:rPr lang="en-US" sz="1100" b="1" dirty="0" smtClean="0">
                <a:solidFill>
                  <a:srgbClr val="004F91"/>
                </a:solidFill>
              </a:rPr>
              <a:t> &amp; </a:t>
            </a:r>
            <a:r>
              <a:rPr lang="en-US" sz="1100" b="1" dirty="0" err="1" smtClean="0">
                <a:solidFill>
                  <a:srgbClr val="004F91"/>
                </a:solidFill>
              </a:rPr>
              <a:t>Nilai</a:t>
            </a:r>
            <a:r>
              <a:rPr lang="en-US" sz="1100" b="1" dirty="0" smtClean="0">
                <a:solidFill>
                  <a:srgbClr val="004F91"/>
                </a:solidFill>
              </a:rPr>
              <a:t> </a:t>
            </a:r>
            <a:r>
              <a:rPr lang="en-US" sz="1100" b="1" dirty="0" err="1" smtClean="0">
                <a:solidFill>
                  <a:srgbClr val="004F91"/>
                </a:solidFill>
              </a:rPr>
              <a:t>Jual</a:t>
            </a:r>
            <a:r>
              <a:rPr lang="en-US" sz="1100" b="1" dirty="0" smtClean="0">
                <a:solidFill>
                  <a:srgbClr val="004F91"/>
                </a:solidFill>
              </a:rPr>
              <a:t> </a:t>
            </a:r>
            <a:r>
              <a:rPr lang="en-US" sz="1100" b="1" dirty="0" err="1" smtClean="0">
                <a:solidFill>
                  <a:srgbClr val="004F91"/>
                </a:solidFill>
              </a:rPr>
              <a:t>Kembali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0" name="Rounded Rectangle 6"/>
          <p:cNvSpPr/>
          <p:nvPr/>
        </p:nvSpPr>
        <p:spPr>
          <a:xfrm>
            <a:off x="679084" y="3531643"/>
            <a:ext cx="3736734" cy="842920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ounded Rectangle 20"/>
          <p:cNvSpPr/>
          <p:nvPr/>
        </p:nvSpPr>
        <p:spPr>
          <a:xfrm>
            <a:off x="683241" y="3308743"/>
            <a:ext cx="3732577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/>
          <p:cNvSpPr/>
          <p:nvPr/>
        </p:nvSpPr>
        <p:spPr>
          <a:xfrm>
            <a:off x="682241" y="3356729"/>
            <a:ext cx="3990718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100" b="1" dirty="0" err="1" smtClean="0">
                <a:solidFill>
                  <a:srgbClr val="004F91"/>
                </a:solidFill>
              </a:rPr>
              <a:t>Langkah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Strategis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Nasional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675374" y="3654581"/>
            <a:ext cx="374913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 smtClean="0">
                <a:solidFill>
                  <a:schemeClr val="bg1"/>
                </a:solidFill>
              </a:rPr>
              <a:t>Transisi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</a:t>
            </a:r>
            <a:r>
              <a:rPr lang="en-US" sz="1000" dirty="0">
                <a:solidFill>
                  <a:schemeClr val="bg1"/>
                </a:solidFill>
              </a:rPr>
              <a:t> EV </a:t>
            </a:r>
            <a:r>
              <a:rPr lang="en-US" sz="1000" dirty="0" err="1">
                <a:solidFill>
                  <a:schemeClr val="bg1"/>
                </a:solidFill>
              </a:rPr>
              <a:t>dipandang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sebagai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langkah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strategis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untuk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mengurangi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ketergantungan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pada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impor</a:t>
            </a:r>
            <a:r>
              <a:rPr lang="en-US" sz="1000" dirty="0">
                <a:solidFill>
                  <a:schemeClr val="bg1"/>
                </a:solidFill>
              </a:rPr>
              <a:t> BBM, </a:t>
            </a:r>
            <a:r>
              <a:rPr lang="en-US" sz="1000" dirty="0" err="1">
                <a:solidFill>
                  <a:schemeClr val="bg1"/>
                </a:solidFill>
              </a:rPr>
              <a:t>memperbaiki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neraca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perdagangan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dan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menyerap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kelebihan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pasokan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listrik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nasional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84" name="Rounded Rectangle 6"/>
          <p:cNvSpPr/>
          <p:nvPr/>
        </p:nvSpPr>
        <p:spPr>
          <a:xfrm>
            <a:off x="5064544" y="2175224"/>
            <a:ext cx="3732905" cy="1116191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ounded Rectangle 20"/>
          <p:cNvSpPr/>
          <p:nvPr/>
        </p:nvSpPr>
        <p:spPr>
          <a:xfrm>
            <a:off x="5068701" y="2102407"/>
            <a:ext cx="3732905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rgbClr val="F2F2F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Rectangle 85"/>
          <p:cNvSpPr/>
          <p:nvPr/>
        </p:nvSpPr>
        <p:spPr>
          <a:xfrm>
            <a:off x="5151853" y="2143435"/>
            <a:ext cx="3990718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D" sz="1100" b="1" dirty="0" err="1" smtClean="0">
                <a:solidFill>
                  <a:srgbClr val="004F91"/>
                </a:solidFill>
              </a:rPr>
              <a:t>Peran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Krusial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Insentif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Pemerintah</a:t>
            </a:r>
            <a:r>
              <a:rPr lang="en-ID" sz="1100" b="1" dirty="0" smtClean="0">
                <a:solidFill>
                  <a:srgbClr val="004F91"/>
                </a:solidFill>
              </a:rPr>
              <a:t> </a:t>
            </a:r>
            <a:r>
              <a:rPr lang="en-ID" sz="1100" b="1" dirty="0" err="1" smtClean="0">
                <a:solidFill>
                  <a:srgbClr val="004F91"/>
                </a:solidFill>
              </a:rPr>
              <a:t>dan</a:t>
            </a:r>
            <a:r>
              <a:rPr lang="en-ID" sz="1100" b="1" dirty="0" smtClean="0">
                <a:solidFill>
                  <a:srgbClr val="004F91"/>
                </a:solidFill>
              </a:rPr>
              <a:t> PLN</a:t>
            </a:r>
            <a:endParaRPr lang="en-ID" sz="1100" b="1" dirty="0">
              <a:solidFill>
                <a:srgbClr val="004F91"/>
              </a:solidFill>
            </a:endParaRPr>
          </a:p>
        </p:txBody>
      </p:sp>
      <p:sp>
        <p:nvSpPr>
          <p:cNvPr id="87" name="Rectangle 86"/>
          <p:cNvSpPr/>
          <p:nvPr/>
        </p:nvSpPr>
        <p:spPr>
          <a:xfrm>
            <a:off x="5068786" y="2471767"/>
            <a:ext cx="37084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000" dirty="0" err="1" smtClean="0">
                <a:solidFill>
                  <a:schemeClr val="bg1"/>
                </a:solidFill>
              </a:rPr>
              <a:t>Insentif</a:t>
            </a:r>
            <a:r>
              <a:rPr lang="en-US" sz="1000" dirty="0" smtClean="0">
                <a:solidFill>
                  <a:schemeClr val="bg1"/>
                </a:solidFill>
              </a:rPr>
              <a:t>) </a:t>
            </a:r>
            <a:r>
              <a:rPr lang="en-US" sz="1000" dirty="0" err="1" smtClean="0">
                <a:solidFill>
                  <a:schemeClr val="bg1"/>
                </a:solidFill>
              </a:rPr>
              <a:t>dari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pemerintah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 smtClean="0">
                <a:solidFill>
                  <a:schemeClr val="bg1"/>
                </a:solidFill>
              </a:rPr>
              <a:t>dan</a:t>
            </a:r>
            <a:r>
              <a:rPr lang="en-US" sz="1000" dirty="0" smtClean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kemudahan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administrasi</a:t>
            </a:r>
            <a:r>
              <a:rPr lang="en-US" sz="1000" dirty="0">
                <a:solidFill>
                  <a:schemeClr val="bg1"/>
                </a:solidFill>
              </a:rPr>
              <a:t> (</a:t>
            </a:r>
            <a:r>
              <a:rPr lang="en-US" sz="1000" dirty="0" err="1">
                <a:solidFill>
                  <a:schemeClr val="bg1"/>
                </a:solidFill>
              </a:rPr>
              <a:t>seperti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paket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i="1" dirty="0">
                <a:solidFill>
                  <a:schemeClr val="bg1"/>
                </a:solidFill>
              </a:rPr>
              <a:t>home charging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dari</a:t>
            </a:r>
            <a:r>
              <a:rPr lang="en-US" sz="1000" dirty="0">
                <a:solidFill>
                  <a:schemeClr val="bg1"/>
                </a:solidFill>
              </a:rPr>
              <a:t> PLN) </a:t>
            </a:r>
            <a:r>
              <a:rPr lang="en-US" sz="1000" dirty="0" err="1">
                <a:solidFill>
                  <a:schemeClr val="bg1"/>
                </a:solidFill>
              </a:rPr>
              <a:t>terbukti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efektif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dalam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mendorong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penetrasi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pasar</a:t>
            </a:r>
            <a:r>
              <a:rPr lang="en-US" sz="1000" dirty="0">
                <a:solidFill>
                  <a:schemeClr val="bg1"/>
                </a:solidFill>
              </a:rPr>
              <a:t>, </a:t>
            </a:r>
            <a:r>
              <a:rPr lang="en-US" sz="1000" dirty="0" err="1">
                <a:solidFill>
                  <a:schemeClr val="bg1"/>
                </a:solidFill>
              </a:rPr>
              <a:t>namun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keberlanjutannya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sangat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dinantikan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oleh</a:t>
            </a:r>
            <a:r>
              <a:rPr lang="en-US" sz="1000" dirty="0">
                <a:solidFill>
                  <a:schemeClr val="bg1"/>
                </a:solidFill>
              </a:rPr>
              <a:t> </a:t>
            </a:r>
            <a:r>
              <a:rPr lang="en-US" sz="1000" dirty="0" err="1">
                <a:solidFill>
                  <a:schemeClr val="bg1"/>
                </a:solidFill>
              </a:rPr>
              <a:t>industri</a:t>
            </a:r>
            <a:r>
              <a:rPr lang="en-US" sz="1000" dirty="0">
                <a:solidFill>
                  <a:schemeClr val="bg1"/>
                </a:solidFill>
              </a:rPr>
              <a:t>.</a:t>
            </a:r>
            <a:endParaRPr lang="en-US" sz="1000" dirty="0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251775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Rectangle 133"/>
          <p:cNvSpPr/>
          <p:nvPr/>
        </p:nvSpPr>
        <p:spPr>
          <a:xfrm>
            <a:off x="0" y="-2765"/>
            <a:ext cx="9144000" cy="5241738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grpSp>
        <p:nvGrpSpPr>
          <p:cNvPr id="4" name="Graphic 62"/>
          <p:cNvGrpSpPr/>
          <p:nvPr/>
        </p:nvGrpSpPr>
        <p:grpSpPr>
          <a:xfrm>
            <a:off x="7332621" y="4339752"/>
            <a:ext cx="1804159" cy="1134564"/>
            <a:chOff x="4434204" y="485140"/>
            <a:chExt cx="1438910" cy="904874"/>
          </a:xfrm>
          <a:solidFill>
            <a:schemeClr val="bg1">
              <a:alpha val="19000"/>
            </a:schemeClr>
          </a:solidFill>
        </p:grpSpPr>
        <p:sp>
          <p:nvSpPr>
            <p:cNvPr id="6" name="Freeform 68"/>
            <p:cNvSpPr/>
            <p:nvPr/>
          </p:nvSpPr>
          <p:spPr>
            <a:xfrm>
              <a:off x="4434204" y="967246"/>
              <a:ext cx="405765" cy="358633"/>
            </a:xfrm>
            <a:custGeom>
              <a:avLst/>
              <a:gdLst>
                <a:gd name="connsiteX0" fmla="*/ 0 w 405765"/>
                <a:gd name="connsiteY0" fmla="*/ 223379 h 358633"/>
                <a:gd name="connsiteX1" fmla="*/ 6350 w 405765"/>
                <a:gd name="connsiteY1" fmla="*/ 196709 h 358633"/>
                <a:gd name="connsiteX2" fmla="*/ 233680 w 405765"/>
                <a:gd name="connsiteY2" fmla="*/ 1129 h 358633"/>
                <a:gd name="connsiteX3" fmla="*/ 396240 w 405765"/>
                <a:gd name="connsiteY3" fmla="*/ 37324 h 358633"/>
                <a:gd name="connsiteX4" fmla="*/ 405765 w 405765"/>
                <a:gd name="connsiteY4" fmla="*/ 43674 h 358633"/>
                <a:gd name="connsiteX5" fmla="*/ 319405 w 405765"/>
                <a:gd name="connsiteY5" fmla="*/ 358634 h 358633"/>
                <a:gd name="connsiteX6" fmla="*/ 301625 w 405765"/>
                <a:gd name="connsiteY6" fmla="*/ 358634 h 358633"/>
                <a:gd name="connsiteX7" fmla="*/ 38735 w 405765"/>
                <a:gd name="connsiteY7" fmla="*/ 358634 h 358633"/>
                <a:gd name="connsiteX8" fmla="*/ 0 w 405765"/>
                <a:gd name="connsiteY8" fmla="*/ 342124 h 358633"/>
                <a:gd name="connsiteX9" fmla="*/ 0 w 405765"/>
                <a:gd name="connsiteY9" fmla="*/ 223379 h 35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65" h="358633">
                  <a:moveTo>
                    <a:pt x="0" y="223379"/>
                  </a:moveTo>
                  <a:cubicBezTo>
                    <a:pt x="1905" y="214489"/>
                    <a:pt x="4445" y="205599"/>
                    <a:pt x="6350" y="196709"/>
                  </a:cubicBezTo>
                  <a:cubicBezTo>
                    <a:pt x="30480" y="91934"/>
                    <a:pt x="126365" y="10654"/>
                    <a:pt x="233680" y="1129"/>
                  </a:cubicBezTo>
                  <a:cubicBezTo>
                    <a:pt x="292100" y="-3951"/>
                    <a:pt x="346075" y="8114"/>
                    <a:pt x="396240" y="37324"/>
                  </a:cubicBezTo>
                  <a:cubicBezTo>
                    <a:pt x="398780" y="39229"/>
                    <a:pt x="401320" y="41134"/>
                    <a:pt x="405765" y="43674"/>
                  </a:cubicBezTo>
                  <a:cubicBezTo>
                    <a:pt x="328930" y="135114"/>
                    <a:pt x="310515" y="242429"/>
                    <a:pt x="319405" y="358634"/>
                  </a:cubicBezTo>
                  <a:cubicBezTo>
                    <a:pt x="311150" y="358634"/>
                    <a:pt x="306070" y="358634"/>
                    <a:pt x="301625" y="358634"/>
                  </a:cubicBezTo>
                  <a:cubicBezTo>
                    <a:pt x="213995" y="358634"/>
                    <a:pt x="126365" y="357999"/>
                    <a:pt x="38735" y="358634"/>
                  </a:cubicBezTo>
                  <a:cubicBezTo>
                    <a:pt x="22225" y="358634"/>
                    <a:pt x="9525" y="354824"/>
                    <a:pt x="0" y="342124"/>
                  </a:cubicBezTo>
                  <a:cubicBezTo>
                    <a:pt x="0" y="302119"/>
                    <a:pt x="0" y="262749"/>
                    <a:pt x="0" y="223379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 noProof="1"/>
            </a:p>
          </p:txBody>
        </p:sp>
        <p:sp>
          <p:nvSpPr>
            <p:cNvPr id="8" name="Freeform 69"/>
            <p:cNvSpPr/>
            <p:nvPr/>
          </p:nvSpPr>
          <p:spPr>
            <a:xfrm>
              <a:off x="4799714" y="901127"/>
              <a:ext cx="718435" cy="488887"/>
            </a:xfrm>
            <a:custGeom>
              <a:avLst/>
              <a:gdLst>
                <a:gd name="connsiteX0" fmla="*/ 359661 w 718435"/>
                <a:gd name="connsiteY0" fmla="*/ 488888 h 488887"/>
                <a:gd name="connsiteX1" fmla="*/ 37716 w 718435"/>
                <a:gd name="connsiteY1" fmla="*/ 488888 h 488887"/>
                <a:gd name="connsiteX2" fmla="*/ 251 w 718435"/>
                <a:gd name="connsiteY2" fmla="*/ 451423 h 488887"/>
                <a:gd name="connsiteX3" fmla="*/ 2156 w 718435"/>
                <a:gd name="connsiteY3" fmla="*/ 323788 h 488887"/>
                <a:gd name="connsiteX4" fmla="*/ 164081 w 718435"/>
                <a:gd name="connsiteY4" fmla="*/ 57088 h 488887"/>
                <a:gd name="connsiteX5" fmla="*/ 697481 w 718435"/>
                <a:gd name="connsiteY5" fmla="*/ 231713 h 488887"/>
                <a:gd name="connsiteX6" fmla="*/ 718436 w 718435"/>
                <a:gd name="connsiteY6" fmla="*/ 346648 h 488887"/>
                <a:gd name="connsiteX7" fmla="*/ 718436 w 718435"/>
                <a:gd name="connsiteY7" fmla="*/ 453328 h 488887"/>
                <a:gd name="connsiteX8" fmla="*/ 683511 w 718435"/>
                <a:gd name="connsiteY8" fmla="*/ 488888 h 488887"/>
                <a:gd name="connsiteX9" fmla="*/ 359661 w 718435"/>
                <a:gd name="connsiteY9" fmla="*/ 488888 h 48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35" h="488887">
                  <a:moveTo>
                    <a:pt x="359661" y="488888"/>
                  </a:moveTo>
                  <a:cubicBezTo>
                    <a:pt x="252346" y="488888"/>
                    <a:pt x="145031" y="488888"/>
                    <a:pt x="37716" y="488888"/>
                  </a:cubicBezTo>
                  <a:cubicBezTo>
                    <a:pt x="11681" y="488888"/>
                    <a:pt x="251" y="478093"/>
                    <a:pt x="251" y="451423"/>
                  </a:cubicBezTo>
                  <a:cubicBezTo>
                    <a:pt x="251" y="408878"/>
                    <a:pt x="-1019" y="366333"/>
                    <a:pt x="2156" y="323788"/>
                  </a:cubicBezTo>
                  <a:cubicBezTo>
                    <a:pt x="11046" y="208218"/>
                    <a:pt x="67561" y="119318"/>
                    <a:pt x="164081" y="57088"/>
                  </a:cubicBezTo>
                  <a:cubicBezTo>
                    <a:pt x="355851" y="-66737"/>
                    <a:pt x="618741" y="19623"/>
                    <a:pt x="697481" y="231713"/>
                  </a:cubicBezTo>
                  <a:cubicBezTo>
                    <a:pt x="711451" y="268543"/>
                    <a:pt x="718436" y="307278"/>
                    <a:pt x="718436" y="346648"/>
                  </a:cubicBezTo>
                  <a:cubicBezTo>
                    <a:pt x="718436" y="382208"/>
                    <a:pt x="718436" y="417768"/>
                    <a:pt x="718436" y="453328"/>
                  </a:cubicBezTo>
                  <a:cubicBezTo>
                    <a:pt x="718436" y="477458"/>
                    <a:pt x="707641" y="488888"/>
                    <a:pt x="683511" y="488888"/>
                  </a:cubicBezTo>
                  <a:cubicBezTo>
                    <a:pt x="575561" y="488888"/>
                    <a:pt x="467611" y="488888"/>
                    <a:pt x="359661" y="488888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 noProof="1"/>
            </a:p>
          </p:txBody>
        </p:sp>
        <p:sp>
          <p:nvSpPr>
            <p:cNvPr id="9" name="Freeform 70"/>
            <p:cNvSpPr/>
            <p:nvPr/>
          </p:nvSpPr>
          <p:spPr>
            <a:xfrm>
              <a:off x="5458460" y="949358"/>
              <a:ext cx="414654" cy="357471"/>
            </a:xfrm>
            <a:custGeom>
              <a:avLst/>
              <a:gdLst>
                <a:gd name="connsiteX0" fmla="*/ 0 w 414654"/>
                <a:gd name="connsiteY0" fmla="*/ 50131 h 357471"/>
                <a:gd name="connsiteX1" fmla="*/ 316865 w 414654"/>
                <a:gd name="connsiteY1" fmla="*/ 55211 h 357471"/>
                <a:gd name="connsiteX2" fmla="*/ 414655 w 414654"/>
                <a:gd name="connsiteY2" fmla="*/ 257141 h 357471"/>
                <a:gd name="connsiteX3" fmla="*/ 414655 w 414654"/>
                <a:gd name="connsiteY3" fmla="*/ 327626 h 357471"/>
                <a:gd name="connsiteX4" fmla="*/ 385445 w 414654"/>
                <a:gd name="connsiteY4" fmla="*/ 357471 h 357471"/>
                <a:gd name="connsiteX5" fmla="*/ 104775 w 414654"/>
                <a:gd name="connsiteY5" fmla="*/ 357471 h 357471"/>
                <a:gd name="connsiteX6" fmla="*/ 95885 w 414654"/>
                <a:gd name="connsiteY6" fmla="*/ 356201 h 357471"/>
                <a:gd name="connsiteX7" fmla="*/ 0 w 414654"/>
                <a:gd name="connsiteY7" fmla="*/ 50131 h 35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654" h="357471">
                  <a:moveTo>
                    <a:pt x="0" y="50131"/>
                  </a:moveTo>
                  <a:cubicBezTo>
                    <a:pt x="88900" y="-19084"/>
                    <a:pt x="227330" y="-15909"/>
                    <a:pt x="316865" y="55211"/>
                  </a:cubicBezTo>
                  <a:cubicBezTo>
                    <a:pt x="381635" y="106646"/>
                    <a:pt x="414655" y="173956"/>
                    <a:pt x="414655" y="257141"/>
                  </a:cubicBezTo>
                  <a:cubicBezTo>
                    <a:pt x="414655" y="280636"/>
                    <a:pt x="414655" y="304131"/>
                    <a:pt x="414655" y="327626"/>
                  </a:cubicBezTo>
                  <a:cubicBezTo>
                    <a:pt x="414655" y="347311"/>
                    <a:pt x="405130" y="357471"/>
                    <a:pt x="385445" y="357471"/>
                  </a:cubicBezTo>
                  <a:cubicBezTo>
                    <a:pt x="292100" y="357471"/>
                    <a:pt x="198120" y="357471"/>
                    <a:pt x="104775" y="357471"/>
                  </a:cubicBezTo>
                  <a:cubicBezTo>
                    <a:pt x="102870" y="357471"/>
                    <a:pt x="100330" y="356836"/>
                    <a:pt x="95885" y="356201"/>
                  </a:cubicBezTo>
                  <a:cubicBezTo>
                    <a:pt x="103505" y="241901"/>
                    <a:pt x="77470" y="137761"/>
                    <a:pt x="0" y="50131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 noProof="1"/>
            </a:p>
          </p:txBody>
        </p:sp>
        <p:sp>
          <p:nvSpPr>
            <p:cNvPr id="10" name="Freeform 71"/>
            <p:cNvSpPr/>
            <p:nvPr/>
          </p:nvSpPr>
          <p:spPr>
            <a:xfrm>
              <a:off x="4976495" y="485140"/>
              <a:ext cx="350523" cy="340995"/>
            </a:xfrm>
            <a:custGeom>
              <a:avLst/>
              <a:gdLst>
                <a:gd name="connsiteX0" fmla="*/ 175260 w 350523"/>
                <a:gd name="connsiteY0" fmla="*/ 340995 h 340995"/>
                <a:gd name="connsiteX1" fmla="*/ 0 w 350523"/>
                <a:gd name="connsiteY1" fmla="*/ 170180 h 340995"/>
                <a:gd name="connsiteX2" fmla="*/ 172720 w 350523"/>
                <a:gd name="connsiteY2" fmla="*/ 0 h 340995"/>
                <a:gd name="connsiteX3" fmla="*/ 350520 w 350523"/>
                <a:gd name="connsiteY3" fmla="*/ 169545 h 340995"/>
                <a:gd name="connsiteX4" fmla="*/ 175260 w 350523"/>
                <a:gd name="connsiteY4" fmla="*/ 340995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23" h="340995">
                  <a:moveTo>
                    <a:pt x="175260" y="340995"/>
                  </a:moveTo>
                  <a:cubicBezTo>
                    <a:pt x="78740" y="340995"/>
                    <a:pt x="0" y="264795"/>
                    <a:pt x="0" y="170180"/>
                  </a:cubicBezTo>
                  <a:cubicBezTo>
                    <a:pt x="0" y="76835"/>
                    <a:pt x="77470" y="0"/>
                    <a:pt x="172720" y="0"/>
                  </a:cubicBezTo>
                  <a:cubicBezTo>
                    <a:pt x="271145" y="0"/>
                    <a:pt x="349885" y="74930"/>
                    <a:pt x="350520" y="169545"/>
                  </a:cubicBezTo>
                  <a:cubicBezTo>
                    <a:pt x="351155" y="263525"/>
                    <a:pt x="271780" y="340995"/>
                    <a:pt x="175260" y="34099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 noProof="1"/>
            </a:p>
          </p:txBody>
        </p:sp>
        <p:sp>
          <p:nvSpPr>
            <p:cNvPr id="11" name="Freeform 72"/>
            <p:cNvSpPr/>
            <p:nvPr/>
          </p:nvSpPr>
          <p:spPr>
            <a:xfrm>
              <a:off x="5474965" y="623564"/>
              <a:ext cx="275594" cy="267345"/>
            </a:xfrm>
            <a:custGeom>
              <a:avLst/>
              <a:gdLst>
                <a:gd name="connsiteX0" fmla="*/ 138435 w 275594"/>
                <a:gd name="connsiteY0" fmla="*/ 267340 h 267345"/>
                <a:gd name="connsiteX1" fmla="*/ 5 w 275594"/>
                <a:gd name="connsiteY1" fmla="*/ 134625 h 267345"/>
                <a:gd name="connsiteX2" fmla="*/ 136530 w 275594"/>
                <a:gd name="connsiteY2" fmla="*/ 5 h 267345"/>
                <a:gd name="connsiteX3" fmla="*/ 275595 w 275594"/>
                <a:gd name="connsiteY3" fmla="*/ 133355 h 267345"/>
                <a:gd name="connsiteX4" fmla="*/ 138435 w 275594"/>
                <a:gd name="connsiteY4" fmla="*/ 267340 h 267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594" h="267345">
                  <a:moveTo>
                    <a:pt x="138435" y="267340"/>
                  </a:moveTo>
                  <a:cubicBezTo>
                    <a:pt x="62870" y="267975"/>
                    <a:pt x="640" y="208285"/>
                    <a:pt x="5" y="134625"/>
                  </a:cubicBezTo>
                  <a:cubicBezTo>
                    <a:pt x="-630" y="60965"/>
                    <a:pt x="60965" y="640"/>
                    <a:pt x="136530" y="5"/>
                  </a:cubicBezTo>
                  <a:cubicBezTo>
                    <a:pt x="213365" y="-630"/>
                    <a:pt x="275595" y="59060"/>
                    <a:pt x="275595" y="133355"/>
                  </a:cubicBezTo>
                  <a:cubicBezTo>
                    <a:pt x="275595" y="207015"/>
                    <a:pt x="214635" y="266705"/>
                    <a:pt x="138435" y="267340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 noProof="1"/>
            </a:p>
          </p:txBody>
        </p:sp>
        <p:sp>
          <p:nvSpPr>
            <p:cNvPr id="16" name="Freeform 73"/>
            <p:cNvSpPr/>
            <p:nvPr/>
          </p:nvSpPr>
          <p:spPr>
            <a:xfrm>
              <a:off x="4556760" y="634365"/>
              <a:ext cx="275609" cy="268609"/>
            </a:xfrm>
            <a:custGeom>
              <a:avLst/>
              <a:gdLst>
                <a:gd name="connsiteX0" fmla="*/ 0 w 275609"/>
                <a:gd name="connsiteY0" fmla="*/ 133985 h 268609"/>
                <a:gd name="connsiteX1" fmla="*/ 139065 w 275609"/>
                <a:gd name="connsiteY1" fmla="*/ 0 h 268609"/>
                <a:gd name="connsiteX2" fmla="*/ 275590 w 275609"/>
                <a:gd name="connsiteY2" fmla="*/ 135255 h 268609"/>
                <a:gd name="connsiteX3" fmla="*/ 136525 w 275609"/>
                <a:gd name="connsiteY3" fmla="*/ 268605 h 268609"/>
                <a:gd name="connsiteX4" fmla="*/ 0 w 275609"/>
                <a:gd name="connsiteY4" fmla="*/ 133985 h 26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609" h="268609">
                  <a:moveTo>
                    <a:pt x="0" y="133985"/>
                  </a:moveTo>
                  <a:cubicBezTo>
                    <a:pt x="635" y="59690"/>
                    <a:pt x="62230" y="0"/>
                    <a:pt x="139065" y="0"/>
                  </a:cubicBezTo>
                  <a:cubicBezTo>
                    <a:pt x="214630" y="635"/>
                    <a:pt x="276860" y="61595"/>
                    <a:pt x="275590" y="135255"/>
                  </a:cubicBezTo>
                  <a:cubicBezTo>
                    <a:pt x="274955" y="208915"/>
                    <a:pt x="211455" y="269240"/>
                    <a:pt x="136525" y="268605"/>
                  </a:cubicBezTo>
                  <a:cubicBezTo>
                    <a:pt x="60960" y="267335"/>
                    <a:pt x="0" y="207645"/>
                    <a:pt x="0" y="133985"/>
                  </a:cubicBezTo>
                  <a:close/>
                </a:path>
              </a:pathLst>
            </a:custGeom>
            <a:grpFill/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350" noProof="1"/>
            </a:p>
          </p:txBody>
        </p:sp>
      </p:grpSp>
      <p:pic>
        <p:nvPicPr>
          <p:cNvPr id="13" name="Graphic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76148" y="80451"/>
            <a:ext cx="1003621" cy="100642"/>
          </a:xfrm>
          <a:prstGeom prst="rect">
            <a:avLst/>
          </a:prstGeom>
        </p:spPr>
      </p:pic>
      <p:grpSp>
        <p:nvGrpSpPr>
          <p:cNvPr id="103" name="Group 102"/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104" name="Group 103"/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4027" name="Rectangle 4026"/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8" name="Rectangle 4027"/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9" name="Rectangle 4028"/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30" name="Rectangle 4029"/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</p:grpSp>
        <p:sp>
          <p:nvSpPr>
            <p:cNvPr id="105" name="Rectangle 104"/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06" name="Rectangle 105"/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07" name="Rectangle 106"/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08" name="Rectangle 107"/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09" name="Rectangle 108"/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0" name="Rectangle 109"/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1" name="Rectangle 110"/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2" name="Rectangle 111"/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4" name="Rectangle 113"/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6" name="Rectangle 115"/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7" name="Rectangle 116"/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sp>
          <p:nvSpPr>
            <p:cNvPr id="120" name="Rectangle 119"/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1"/>
            </a:p>
          </p:txBody>
        </p:sp>
        <p:grpSp>
          <p:nvGrpSpPr>
            <p:cNvPr id="121" name="Group 120"/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4019" name="Rectangle 4018"/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0" name="Rectangle 4019"/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1" name="Rectangle 4020"/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2" name="Rectangle 4021"/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3" name="Rectangle 4022"/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4" name="Rectangle 4023"/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5" name="Rectangle 4024"/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26" name="Rectangle 4025"/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4017" name="Rectangle 4016"/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8" name="Rectangle 4017"/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</p:grpSp>
        <p:grpSp>
          <p:nvGrpSpPr>
            <p:cNvPr id="123" name="Group 122"/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4012" name="Rectangle 4011"/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3" name="Rectangle 4012"/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4" name="Rectangle 4013"/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5" name="Rectangle 4014"/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6" name="Rectangle 4015"/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</p:grpSp>
        <p:grpSp>
          <p:nvGrpSpPr>
            <p:cNvPr id="126" name="Group 125"/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127" name="Rectangle 126"/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0" name="Rectangle 4009"/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  <p:sp>
            <p:nvSpPr>
              <p:cNvPr id="4011" name="Rectangle 4010"/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1"/>
              </a:p>
            </p:txBody>
          </p:sp>
        </p:grpSp>
      </p:grpSp>
      <p:sp>
        <p:nvSpPr>
          <p:cNvPr id="1984" name="Slide Number Placeholder 73"/>
          <p:cNvSpPr>
            <a:spLocks noGrp="1"/>
          </p:cNvSpPr>
          <p:nvPr>
            <p:ph type="sldNum" sz="quarter" idx="12"/>
          </p:nvPr>
        </p:nvSpPr>
        <p:spPr>
          <a:xfrm>
            <a:off x="7059531" y="4770973"/>
            <a:ext cx="2083225" cy="273844"/>
          </a:xfrm>
        </p:spPr>
        <p:txBody>
          <a:bodyPr/>
          <a:lstStyle/>
          <a:p>
            <a:fld id="{F5A82B29-C5AC-7946-8574-6EF739A6D34A}" type="slidenum">
              <a:rPr lang="en-US" noProof="1" dirty="0" smtClean="0">
                <a:solidFill>
                  <a:schemeClr val="bg1"/>
                </a:solidFill>
              </a:rPr>
              <a:t>33</a:t>
            </a:fld>
            <a:endParaRPr lang="en-US" noProof="1">
              <a:solidFill>
                <a:schemeClr val="bg1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507610" y="193424"/>
            <a:ext cx="825293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1600" b="1" noProof="1" smtClean="0">
                <a:solidFill>
                  <a:srgbClr val="F2F2F2"/>
                </a:solidFill>
              </a:rPr>
              <a:t>Rekomendasi – Wawancara Mendalam Dampak Penggunaan Kendaraan Listrik</a:t>
            </a:r>
          </a:p>
          <a:p>
            <a:pPr>
              <a:defRPr/>
            </a:pPr>
            <a:endParaRPr lang="en-US" sz="1600" b="1" noProof="1">
              <a:solidFill>
                <a:srgbClr val="F2F2F2"/>
              </a:solidFill>
            </a:endParaRPr>
          </a:p>
        </p:txBody>
      </p:sp>
      <p:pic>
        <p:nvPicPr>
          <p:cNvPr id="5" name="Graphic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 flipV="1">
            <a:off x="-1367600" y="-852734"/>
            <a:ext cx="1949905" cy="1949905"/>
          </a:xfrm>
          <a:prstGeom prst="rect">
            <a:avLst/>
          </a:prstGeom>
        </p:spPr>
      </p:pic>
      <p:sp>
        <p:nvSpPr>
          <p:cNvPr id="2" name="Rounded Rectangle 6"/>
          <p:cNvSpPr/>
          <p:nvPr/>
        </p:nvSpPr>
        <p:spPr>
          <a:xfrm>
            <a:off x="634687" y="932568"/>
            <a:ext cx="4197126" cy="1158623"/>
          </a:xfrm>
          <a:prstGeom prst="roundRect">
            <a:avLst>
              <a:gd name="adj" fmla="val 8422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15" name="Rectangle 14"/>
          <p:cNvSpPr/>
          <p:nvPr/>
        </p:nvSpPr>
        <p:spPr>
          <a:xfrm>
            <a:off x="690705" y="1249629"/>
            <a:ext cx="414110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Keberlanjutan Insentif</a:t>
            </a:r>
            <a:endParaRPr lang="en-US" sz="1000" noProof="1" smtClean="0">
              <a:solidFill>
                <a:schemeClr val="bg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Standardisasi Baterai</a:t>
            </a:r>
            <a:endParaRPr lang="en-US" sz="1000" noProof="1" smtClean="0">
              <a:solidFill>
                <a:schemeClr val="bg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Elektrifikasi Transportasi Publik</a:t>
            </a:r>
            <a:endParaRPr lang="en-US" sz="1000" noProof="1" smtClean="0">
              <a:solidFill>
                <a:schemeClr val="bg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Kampanye Edukasi Nasional</a:t>
            </a:r>
            <a:endParaRPr lang="en-US" sz="1000" noProof="1" smtClean="0">
              <a:solidFill>
                <a:schemeClr val="bg1"/>
              </a:solidFill>
            </a:endParaRPr>
          </a:p>
        </p:txBody>
      </p:sp>
      <p:sp>
        <p:nvSpPr>
          <p:cNvPr id="14" name="Rounded Rectangle 20"/>
          <p:cNvSpPr/>
          <p:nvPr/>
        </p:nvSpPr>
        <p:spPr>
          <a:xfrm>
            <a:off x="638844" y="888630"/>
            <a:ext cx="4192969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12" name="Rectangle 11"/>
          <p:cNvSpPr/>
          <p:nvPr/>
        </p:nvSpPr>
        <p:spPr>
          <a:xfrm>
            <a:off x="690823" y="932804"/>
            <a:ext cx="4369590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noProof="1" smtClean="0">
                <a:solidFill>
                  <a:schemeClr val="bg1"/>
                </a:solidFill>
              </a:rPr>
              <a:t>Bagi Pemerintah dan Regulator</a:t>
            </a:r>
            <a:endParaRPr lang="en-US" sz="1100" b="1" noProof="1">
              <a:solidFill>
                <a:schemeClr val="bg1"/>
              </a:solidFill>
            </a:endParaRPr>
          </a:p>
        </p:txBody>
      </p:sp>
      <p:sp>
        <p:nvSpPr>
          <p:cNvPr id="93" name="Rounded Rectangle 6"/>
          <p:cNvSpPr/>
          <p:nvPr/>
        </p:nvSpPr>
        <p:spPr>
          <a:xfrm>
            <a:off x="634687" y="2425629"/>
            <a:ext cx="4220563" cy="1061375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94" name="Rounded Rectangle 20"/>
          <p:cNvSpPr/>
          <p:nvPr/>
        </p:nvSpPr>
        <p:spPr>
          <a:xfrm>
            <a:off x="638845" y="2316858"/>
            <a:ext cx="4216406" cy="336351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95" name="Rectangle 94"/>
          <p:cNvSpPr/>
          <p:nvPr/>
        </p:nvSpPr>
        <p:spPr>
          <a:xfrm>
            <a:off x="721997" y="2342636"/>
            <a:ext cx="4133254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noProof="1" smtClean="0">
                <a:solidFill>
                  <a:schemeClr val="bg1"/>
                </a:solidFill>
              </a:rPr>
              <a:t>Bagi Pelaku Industri</a:t>
            </a:r>
            <a:endParaRPr lang="en-US" sz="1100" b="1" noProof="1">
              <a:solidFill>
                <a:schemeClr val="bg1"/>
              </a:solidFill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638929" y="2662696"/>
            <a:ext cx="4188727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Penguatan Layanan Purna Jual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Layanan "End-to-End"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Penyediaan Unit "Affordable“ (Fokus pada pengembangan atau produksi kendaraan listrik di bawah harga psikologis masyarakat)</a:t>
            </a:r>
            <a:endParaRPr lang="en-US" sz="1000" b="1" noProof="1">
              <a:solidFill>
                <a:schemeClr val="bg1"/>
              </a:solidFill>
              <a:ea typeface="Malgun Gothic" panose="020B0503020000020004" pitchFamily="34" charset="-127"/>
              <a:cs typeface="Calibri" panose="020F0502020204030204" pitchFamily="34" charset="0"/>
            </a:endParaRPr>
          </a:p>
        </p:txBody>
      </p:sp>
      <p:sp>
        <p:nvSpPr>
          <p:cNvPr id="97" name="Rounded Rectangle 6"/>
          <p:cNvSpPr/>
          <p:nvPr/>
        </p:nvSpPr>
        <p:spPr>
          <a:xfrm>
            <a:off x="634686" y="3849295"/>
            <a:ext cx="4228961" cy="599848"/>
          </a:xfrm>
          <a:prstGeom prst="roundRect">
            <a:avLst>
              <a:gd name="adj" fmla="val 3667"/>
            </a:avLst>
          </a:prstGeom>
          <a:solidFill>
            <a:srgbClr val="004F91"/>
          </a:solidFill>
          <a:ln>
            <a:solidFill>
              <a:schemeClr val="bg1"/>
            </a:solidFill>
          </a:ln>
          <a:effectLst>
            <a:outerShdw blurRad="40000" dist="23000" dir="5400000" rotWithShape="0">
              <a:srgbClr val="000000">
                <a:alpha val="33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98" name="Rounded Rectangle 20"/>
          <p:cNvSpPr/>
          <p:nvPr/>
        </p:nvSpPr>
        <p:spPr>
          <a:xfrm>
            <a:off x="638844" y="3676908"/>
            <a:ext cx="4224804" cy="317017"/>
          </a:xfrm>
          <a:prstGeom prst="round2SameRect">
            <a:avLst>
              <a:gd name="adj1" fmla="val 40474"/>
              <a:gd name="adj2" fmla="val 0"/>
            </a:avLst>
          </a:prstGeom>
          <a:solidFill>
            <a:schemeClr val="accent6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1"/>
          </a:p>
        </p:txBody>
      </p:sp>
      <p:sp>
        <p:nvSpPr>
          <p:cNvPr id="99" name="Rectangle 98"/>
          <p:cNvSpPr/>
          <p:nvPr/>
        </p:nvSpPr>
        <p:spPr>
          <a:xfrm>
            <a:off x="721996" y="3710637"/>
            <a:ext cx="4133254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b="1" noProof="1" smtClean="0">
                <a:solidFill>
                  <a:schemeClr val="bg1"/>
                </a:solidFill>
              </a:rPr>
              <a:t>Bagi Pengembangan Infrastruktur</a:t>
            </a:r>
            <a:endParaRPr lang="en-US" sz="1100" b="1" noProof="1">
              <a:solidFill>
                <a:schemeClr val="bg1"/>
              </a:solidFill>
            </a:endParaRPr>
          </a:p>
        </p:txBody>
      </p:sp>
      <p:sp>
        <p:nvSpPr>
          <p:cNvPr id="101" name="Rectangle 100"/>
          <p:cNvSpPr/>
          <p:nvPr/>
        </p:nvSpPr>
        <p:spPr>
          <a:xfrm>
            <a:off x="638929" y="4009168"/>
            <a:ext cx="4188727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Pemerataan SPKLU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00" b="1" noProof="1" smtClean="0">
                <a:solidFill>
                  <a:schemeClr val="bg1"/>
                </a:solidFill>
              </a:rPr>
              <a:t>Memperbanyak titik </a:t>
            </a:r>
            <a:r>
              <a:rPr lang="en-US" sz="1000" b="1" i="1" noProof="1" smtClean="0">
                <a:solidFill>
                  <a:schemeClr val="bg1"/>
                </a:solidFill>
              </a:rPr>
              <a:t>Ultra Fast Charging</a:t>
            </a:r>
            <a:endParaRPr lang="en-US" sz="1000" b="1" noProof="1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5312929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>
          <a:xfrm>
            <a:off x="7008619" y="4867743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1200" b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F5A82B29-C5AC-7946-8574-6EF739A6D34A}" type="slidenum">
              <a:rPr lang="en-US" smtClean="0"/>
              <a:pPr/>
              <a:t>34</a:t>
            </a:fld>
            <a:endParaRPr lang="en-US">
              <a:solidFill>
                <a:srgbClr val="294C89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="" xmlns:a16="http://schemas.microsoft.com/office/drawing/2014/main" id="{C17F116E-72D8-3A13-B7BC-1DEDCCD52AAA}"/>
              </a:ext>
            </a:extLst>
          </p:cNvPr>
          <p:cNvSpPr/>
          <p:nvPr/>
        </p:nvSpPr>
        <p:spPr>
          <a:xfrm>
            <a:off x="0" y="5070116"/>
            <a:ext cx="5853597" cy="71471"/>
          </a:xfrm>
          <a:prstGeom prst="rect">
            <a:avLst/>
          </a:prstGeom>
          <a:solidFill>
            <a:srgbClr val="EC6707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36" name="TextBox 35">
            <a:extLst>
              <a:ext uri="{FF2B5EF4-FFF2-40B4-BE49-F238E27FC236}">
                <a16:creationId xmlns="" xmlns:a16="http://schemas.microsoft.com/office/drawing/2014/main" id="{2A5DB761-77EB-7B22-8E6E-FBFAFD6F48EC}"/>
              </a:ext>
            </a:extLst>
          </p:cNvPr>
          <p:cNvSpPr txBox="1"/>
          <p:nvPr/>
        </p:nvSpPr>
        <p:spPr>
          <a:xfrm>
            <a:off x="466213" y="1158183"/>
            <a:ext cx="254738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ID" sz="4400" b="1" spc="300">
                <a:ln w="19050">
                  <a:solidFill>
                    <a:srgbClr val="004F91"/>
                  </a:solidFill>
                </a:ln>
                <a:solidFill>
                  <a:srgbClr val="004F91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Arial" panose="020B0604020202020204" pitchFamily="34" charset="0"/>
              </a:rPr>
              <a:t>TERIMA KASIH</a:t>
            </a:r>
            <a:endParaRPr lang="en-ID" sz="4400" b="1" i="1" spc="300" dirty="0">
              <a:ln w="19050">
                <a:solidFill>
                  <a:srgbClr val="004F91"/>
                </a:solidFill>
              </a:ln>
              <a:solidFill>
                <a:srgbClr val="004F91"/>
              </a:solidFill>
              <a:latin typeface="Malgun Gothic" panose="020B0503020000020004" pitchFamily="34" charset="-127"/>
              <a:ea typeface="Malgun Gothic" panose="020B0503020000020004" pitchFamily="34" charset="-127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C839F747-035B-B8F9-3ACF-F49E0C1BAFD1}"/>
              </a:ext>
            </a:extLst>
          </p:cNvPr>
          <p:cNvSpPr/>
          <p:nvPr/>
        </p:nvSpPr>
        <p:spPr>
          <a:xfrm>
            <a:off x="5853597" y="4803774"/>
            <a:ext cx="3352396" cy="337813"/>
          </a:xfrm>
          <a:prstGeom prst="rect">
            <a:avLst/>
          </a:prstGeom>
          <a:solidFill>
            <a:srgbClr val="004F9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pic>
        <p:nvPicPr>
          <p:cNvPr id="12" name="Graphic 11">
            <a:extLst>
              <a:ext uri="{FF2B5EF4-FFF2-40B4-BE49-F238E27FC236}">
                <a16:creationId xmlns="" xmlns:a16="http://schemas.microsoft.com/office/drawing/2014/main" id="{FB1760CF-AC35-0417-3BA2-6D19E4C7087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53253" y="356952"/>
            <a:ext cx="1826440" cy="183153"/>
          </a:xfrm>
          <a:prstGeom prst="rect">
            <a:avLst/>
          </a:prstGeom>
        </p:spPr>
      </p:pic>
      <p:sp>
        <p:nvSpPr>
          <p:cNvPr id="15" name="Freeform 8">
            <a:extLst>
              <a:ext uri="{FF2B5EF4-FFF2-40B4-BE49-F238E27FC236}">
                <a16:creationId xmlns="" xmlns:a16="http://schemas.microsoft.com/office/drawing/2014/main" id="{6C0C98BC-DB6C-D004-A9A1-205839E89457}"/>
              </a:ext>
            </a:extLst>
          </p:cNvPr>
          <p:cNvSpPr/>
          <p:nvPr/>
        </p:nvSpPr>
        <p:spPr>
          <a:xfrm>
            <a:off x="581586" y="3107901"/>
            <a:ext cx="235852" cy="236949"/>
          </a:xfrm>
          <a:custGeom>
            <a:avLst/>
            <a:gdLst/>
            <a:ahLst/>
            <a:cxnLst/>
            <a:rect l="l" t="t" r="r" b="b"/>
            <a:pathLst>
              <a:path w="519748" h="522166">
                <a:moveTo>
                  <a:pt x="0" y="0"/>
                </a:moveTo>
                <a:lnTo>
                  <a:pt x="519748" y="0"/>
                </a:lnTo>
                <a:lnTo>
                  <a:pt x="519748" y="522166"/>
                </a:lnTo>
                <a:lnTo>
                  <a:pt x="0" y="522166"/>
                </a:lnTo>
                <a:lnTo>
                  <a:pt x="0" y="0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</p:spPr>
      </p:sp>
      <p:sp>
        <p:nvSpPr>
          <p:cNvPr id="16" name="Freeform 9">
            <a:extLst>
              <a:ext uri="{FF2B5EF4-FFF2-40B4-BE49-F238E27FC236}">
                <a16:creationId xmlns="" xmlns:a16="http://schemas.microsoft.com/office/drawing/2014/main" id="{189E8962-D416-EF75-1AFE-2893EF1A8495}"/>
              </a:ext>
            </a:extLst>
          </p:cNvPr>
          <p:cNvSpPr/>
          <p:nvPr/>
        </p:nvSpPr>
        <p:spPr>
          <a:xfrm>
            <a:off x="581586" y="3516949"/>
            <a:ext cx="235852" cy="236615"/>
          </a:xfrm>
          <a:custGeom>
            <a:avLst/>
            <a:gdLst/>
            <a:ahLst/>
            <a:cxnLst/>
            <a:rect l="l" t="t" r="r" b="b"/>
            <a:pathLst>
              <a:path w="519748" h="521430">
                <a:moveTo>
                  <a:pt x="0" y="0"/>
                </a:moveTo>
                <a:lnTo>
                  <a:pt x="519748" y="0"/>
                </a:lnTo>
                <a:lnTo>
                  <a:pt x="519748" y="521431"/>
                </a:lnTo>
                <a:lnTo>
                  <a:pt x="0" y="521431"/>
                </a:lnTo>
                <a:lnTo>
                  <a:pt x="0" y="0"/>
                </a:lnTo>
                <a:close/>
              </a:path>
            </a:pathLst>
          </a:custGeom>
          <a:blipFill>
            <a:blip r:embed="rId6"/>
            <a:stretch>
              <a:fillRect/>
            </a:stretch>
          </a:blipFill>
        </p:spPr>
      </p:sp>
      <p:sp>
        <p:nvSpPr>
          <p:cNvPr id="17" name="Freeform 10">
            <a:extLst>
              <a:ext uri="{FF2B5EF4-FFF2-40B4-BE49-F238E27FC236}">
                <a16:creationId xmlns="" xmlns:a16="http://schemas.microsoft.com/office/drawing/2014/main" id="{02403E91-5D26-EDC0-56BB-CAD57DC3F156}"/>
              </a:ext>
            </a:extLst>
          </p:cNvPr>
          <p:cNvSpPr/>
          <p:nvPr/>
        </p:nvSpPr>
        <p:spPr>
          <a:xfrm>
            <a:off x="581586" y="3917806"/>
            <a:ext cx="235852" cy="235852"/>
          </a:xfrm>
          <a:custGeom>
            <a:avLst/>
            <a:gdLst/>
            <a:ahLst/>
            <a:cxnLst/>
            <a:rect l="l" t="t" r="r" b="b"/>
            <a:pathLst>
              <a:path w="519748" h="519748">
                <a:moveTo>
                  <a:pt x="0" y="0"/>
                </a:moveTo>
                <a:lnTo>
                  <a:pt x="519748" y="0"/>
                </a:lnTo>
                <a:lnTo>
                  <a:pt x="519748" y="519748"/>
                </a:lnTo>
                <a:lnTo>
                  <a:pt x="0" y="519748"/>
                </a:lnTo>
                <a:lnTo>
                  <a:pt x="0" y="0"/>
                </a:lnTo>
                <a:close/>
              </a:path>
            </a:pathLst>
          </a:custGeom>
          <a:blipFill>
            <a:blip r:embed="rId7"/>
            <a:stretch>
              <a:fillRect/>
            </a:stretch>
          </a:blipFill>
        </p:spPr>
      </p:sp>
      <p:sp>
        <p:nvSpPr>
          <p:cNvPr id="18" name="Freeform 11">
            <a:extLst>
              <a:ext uri="{FF2B5EF4-FFF2-40B4-BE49-F238E27FC236}">
                <a16:creationId xmlns="" xmlns:a16="http://schemas.microsoft.com/office/drawing/2014/main" id="{678EDE03-2836-4C6F-8F90-A42CD01E71E8}"/>
              </a:ext>
            </a:extLst>
          </p:cNvPr>
          <p:cNvSpPr/>
          <p:nvPr/>
        </p:nvSpPr>
        <p:spPr>
          <a:xfrm>
            <a:off x="581586" y="4324032"/>
            <a:ext cx="235852" cy="235852"/>
          </a:xfrm>
          <a:custGeom>
            <a:avLst/>
            <a:gdLst/>
            <a:ahLst/>
            <a:cxnLst/>
            <a:rect l="l" t="t" r="r" b="b"/>
            <a:pathLst>
              <a:path w="519748" h="519748">
                <a:moveTo>
                  <a:pt x="0" y="0"/>
                </a:moveTo>
                <a:lnTo>
                  <a:pt x="519748" y="0"/>
                </a:lnTo>
                <a:lnTo>
                  <a:pt x="519748" y="519748"/>
                </a:lnTo>
                <a:lnTo>
                  <a:pt x="0" y="519748"/>
                </a:lnTo>
                <a:lnTo>
                  <a:pt x="0" y="0"/>
                </a:lnTo>
                <a:close/>
              </a:path>
            </a:pathLst>
          </a:custGeom>
          <a:blipFill>
            <a:blip r:embed="rId8"/>
            <a:stretch>
              <a:fillRect/>
            </a:stretch>
          </a:blipFill>
        </p:spPr>
      </p:sp>
      <p:sp>
        <p:nvSpPr>
          <p:cNvPr id="19" name="TextBox 13">
            <a:extLst>
              <a:ext uri="{FF2B5EF4-FFF2-40B4-BE49-F238E27FC236}">
                <a16:creationId xmlns="" xmlns:a16="http://schemas.microsoft.com/office/drawing/2014/main" id="{D631CBDB-FB56-E0EB-1EAF-6B7700C66B2B}"/>
              </a:ext>
            </a:extLst>
          </p:cNvPr>
          <p:cNvSpPr txBox="1"/>
          <p:nvPr/>
        </p:nvSpPr>
        <p:spPr>
          <a:xfrm>
            <a:off x="909412" y="2975876"/>
            <a:ext cx="1974332" cy="36619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360"/>
              </a:lnSpc>
              <a:spcBef>
                <a:spcPct val="0"/>
              </a:spcBef>
            </a:pPr>
            <a:r>
              <a:rPr lang="en-US" sz="1400">
                <a:solidFill>
                  <a:srgbClr val="404040"/>
                </a:solidFill>
                <a:cs typeface="Calibri Light" panose="020F0302020204030204" pitchFamily="34" charset="0"/>
              </a:rPr>
              <a:t>(021) 5347710</a:t>
            </a:r>
          </a:p>
        </p:txBody>
      </p:sp>
      <p:sp>
        <p:nvSpPr>
          <p:cNvPr id="20" name="TextBox 14">
            <a:extLst>
              <a:ext uri="{FF2B5EF4-FFF2-40B4-BE49-F238E27FC236}">
                <a16:creationId xmlns="" xmlns:a16="http://schemas.microsoft.com/office/drawing/2014/main" id="{7A524240-D30B-E47B-15E7-CD2E74631B28}"/>
              </a:ext>
            </a:extLst>
          </p:cNvPr>
          <p:cNvSpPr txBox="1"/>
          <p:nvPr/>
        </p:nvSpPr>
        <p:spPr>
          <a:xfrm>
            <a:off x="909412" y="3384617"/>
            <a:ext cx="2022035" cy="36619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360"/>
              </a:lnSpc>
              <a:spcBef>
                <a:spcPct val="0"/>
              </a:spcBef>
            </a:pPr>
            <a:r>
              <a:rPr lang="en-US" sz="1400">
                <a:solidFill>
                  <a:srgbClr val="404040"/>
                </a:solidFill>
                <a:cs typeface="Calibri Light" panose="020F0302020204030204" pitchFamily="34" charset="0"/>
              </a:rPr>
              <a:t>@KompasData</a:t>
            </a:r>
          </a:p>
        </p:txBody>
      </p:sp>
      <p:sp>
        <p:nvSpPr>
          <p:cNvPr id="21" name="TextBox 15">
            <a:extLst>
              <a:ext uri="{FF2B5EF4-FFF2-40B4-BE49-F238E27FC236}">
                <a16:creationId xmlns="" xmlns:a16="http://schemas.microsoft.com/office/drawing/2014/main" id="{2BA8D6AB-EFA3-ACBD-CAF3-B8CF7C8020FF}"/>
              </a:ext>
            </a:extLst>
          </p:cNvPr>
          <p:cNvSpPr txBox="1"/>
          <p:nvPr/>
        </p:nvSpPr>
        <p:spPr>
          <a:xfrm>
            <a:off x="909412" y="3785092"/>
            <a:ext cx="2022035" cy="36619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360"/>
              </a:lnSpc>
              <a:spcBef>
                <a:spcPct val="0"/>
              </a:spcBef>
            </a:pPr>
            <a:r>
              <a:rPr lang="en-US" sz="1400">
                <a:solidFill>
                  <a:srgbClr val="404040"/>
                </a:solidFill>
                <a:cs typeface="Calibri Light" panose="020F0302020204030204" pitchFamily="34" charset="0"/>
              </a:rPr>
              <a:t>@KompasData</a:t>
            </a:r>
          </a:p>
        </p:txBody>
      </p:sp>
      <p:sp>
        <p:nvSpPr>
          <p:cNvPr id="22" name="TextBox 16">
            <a:extLst>
              <a:ext uri="{FF2B5EF4-FFF2-40B4-BE49-F238E27FC236}">
                <a16:creationId xmlns="" xmlns:a16="http://schemas.microsoft.com/office/drawing/2014/main" id="{FBB2DBD2-30FC-E276-FFD0-AC510604B69E}"/>
              </a:ext>
            </a:extLst>
          </p:cNvPr>
          <p:cNvSpPr txBox="1"/>
          <p:nvPr/>
        </p:nvSpPr>
        <p:spPr>
          <a:xfrm>
            <a:off x="909413" y="4191318"/>
            <a:ext cx="1722902" cy="36619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3360"/>
              </a:lnSpc>
              <a:spcBef>
                <a:spcPct val="0"/>
              </a:spcBef>
            </a:pPr>
            <a:r>
              <a:rPr lang="en-US" sz="1400">
                <a:solidFill>
                  <a:srgbClr val="404040"/>
                </a:solidFill>
                <a:cs typeface="Calibri Light" panose="020F0302020204030204" pitchFamily="34" charset="0"/>
              </a:rPr>
              <a:t>KompasData</a:t>
            </a:r>
          </a:p>
        </p:txBody>
      </p:sp>
      <p:grpSp>
        <p:nvGrpSpPr>
          <p:cNvPr id="62" name="Graphic 3704">
            <a:extLst>
              <a:ext uri="{FF2B5EF4-FFF2-40B4-BE49-F238E27FC236}">
                <a16:creationId xmlns="" xmlns:a16="http://schemas.microsoft.com/office/drawing/2014/main" id="{C49591F9-99DA-28FB-F091-C2F71B99290D}"/>
              </a:ext>
            </a:extLst>
          </p:cNvPr>
          <p:cNvGrpSpPr/>
          <p:nvPr/>
        </p:nvGrpSpPr>
        <p:grpSpPr>
          <a:xfrm>
            <a:off x="4327743" y="157167"/>
            <a:ext cx="4628765" cy="4571452"/>
            <a:chOff x="1625850" y="1017412"/>
            <a:chExt cx="2757092" cy="2722954"/>
          </a:xfrm>
          <a:solidFill>
            <a:srgbClr val="004F91">
              <a:alpha val="26000"/>
            </a:srgbClr>
          </a:solidFill>
        </p:grpSpPr>
        <p:sp>
          <p:nvSpPr>
            <p:cNvPr id="63" name="Freeform: Shape 62">
              <a:extLst>
                <a:ext uri="{FF2B5EF4-FFF2-40B4-BE49-F238E27FC236}">
                  <a16:creationId xmlns="" xmlns:a16="http://schemas.microsoft.com/office/drawing/2014/main" id="{36F60A12-0972-875D-F0FF-22B646F291BE}"/>
                </a:ext>
              </a:extLst>
            </p:cNvPr>
            <p:cNvSpPr/>
            <p:nvPr/>
          </p:nvSpPr>
          <p:spPr>
            <a:xfrm>
              <a:off x="2762962" y="2353622"/>
              <a:ext cx="1098" cy="1054"/>
            </a:xfrm>
            <a:custGeom>
              <a:avLst/>
              <a:gdLst>
                <a:gd name="connsiteX0" fmla="*/ 146 w 1098"/>
                <a:gd name="connsiteY0" fmla="*/ 191 h 1054"/>
                <a:gd name="connsiteX1" fmla="*/ 146 w 1098"/>
                <a:gd name="connsiteY1" fmla="*/ 953 h 1054"/>
                <a:gd name="connsiteX2" fmla="*/ 908 w 1098"/>
                <a:gd name="connsiteY2" fmla="*/ 953 h 1054"/>
                <a:gd name="connsiteX3" fmla="*/ 1003 w 1098"/>
                <a:gd name="connsiteY3" fmla="*/ 286 h 1054"/>
                <a:gd name="connsiteX4" fmla="*/ 908 w 1098"/>
                <a:gd name="connsiteY4" fmla="*/ 191 h 1054"/>
                <a:gd name="connsiteX5" fmla="*/ 241 w 1098"/>
                <a:gd name="connsiteY5" fmla="*/ 95 h 1054"/>
                <a:gd name="connsiteX6" fmla="*/ 146 w 1098"/>
                <a:gd name="connsiteY6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" h="1054">
                  <a:moveTo>
                    <a:pt x="146" y="191"/>
                  </a:moveTo>
                  <a:cubicBezTo>
                    <a:pt x="-49" y="408"/>
                    <a:pt x="-49" y="736"/>
                    <a:pt x="146" y="953"/>
                  </a:cubicBezTo>
                  <a:cubicBezTo>
                    <a:pt x="381" y="1089"/>
                    <a:pt x="672" y="1089"/>
                    <a:pt x="908" y="953"/>
                  </a:cubicBezTo>
                  <a:cubicBezTo>
                    <a:pt x="1118" y="795"/>
                    <a:pt x="1161" y="496"/>
                    <a:pt x="1003" y="286"/>
                  </a:cubicBezTo>
                  <a:cubicBezTo>
                    <a:pt x="976" y="250"/>
                    <a:pt x="944" y="218"/>
                    <a:pt x="908" y="191"/>
                  </a:cubicBezTo>
                  <a:cubicBezTo>
                    <a:pt x="750" y="-20"/>
                    <a:pt x="451" y="-63"/>
                    <a:pt x="241" y="95"/>
                  </a:cubicBezTo>
                  <a:cubicBezTo>
                    <a:pt x="205" y="122"/>
                    <a:pt x="173" y="154"/>
                    <a:pt x="146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="" xmlns:a16="http://schemas.microsoft.com/office/drawing/2014/main" id="{CDCECD1C-0671-EF4D-766F-9A799F999CD5}"/>
                </a:ext>
              </a:extLst>
            </p:cNvPr>
            <p:cNvSpPr/>
            <p:nvPr/>
          </p:nvSpPr>
          <p:spPr>
            <a:xfrm>
              <a:off x="2746057" y="2307943"/>
              <a:ext cx="762" cy="1056"/>
            </a:xfrm>
            <a:custGeom>
              <a:avLst/>
              <a:gdLst>
                <a:gd name="connsiteX0" fmla="*/ 0 w 762"/>
                <a:gd name="connsiteY0" fmla="*/ 244 h 1056"/>
                <a:gd name="connsiteX1" fmla="*/ 0 w 762"/>
                <a:gd name="connsiteY1" fmla="*/ 911 h 1056"/>
                <a:gd name="connsiteX2" fmla="*/ 762 w 762"/>
                <a:gd name="connsiteY2" fmla="*/ 911 h 1056"/>
                <a:gd name="connsiteX3" fmla="*/ 762 w 762"/>
                <a:gd name="connsiteY3" fmla="*/ 149 h 1056"/>
                <a:gd name="connsiteX4" fmla="*/ 89 w 762"/>
                <a:gd name="connsiteY4" fmla="*/ 130 h 1056"/>
                <a:gd name="connsiteX5" fmla="*/ 0 w 762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762" y="911"/>
                    <a:pt x="762" y="911"/>
                    <a:pt x="762" y="149"/>
                  </a:cubicBezTo>
                  <a:cubicBezTo>
                    <a:pt x="581" y="-42"/>
                    <a:pt x="280" y="-50"/>
                    <a:pt x="89" y="130"/>
                  </a:cubicBezTo>
                  <a:cubicBezTo>
                    <a:pt x="53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="" xmlns:a16="http://schemas.microsoft.com/office/drawing/2014/main" id="{BD4C20C9-6081-D3B2-6C09-206E3B6B7014}"/>
                </a:ext>
              </a:extLst>
            </p:cNvPr>
            <p:cNvSpPr/>
            <p:nvPr/>
          </p:nvSpPr>
          <p:spPr>
            <a:xfrm>
              <a:off x="2741866" y="2258371"/>
              <a:ext cx="3239" cy="3239"/>
            </a:xfrm>
            <a:custGeom>
              <a:avLst/>
              <a:gdLst>
                <a:gd name="connsiteX0" fmla="*/ 858 w 3239"/>
                <a:gd name="connsiteY0" fmla="*/ 191 h 3239"/>
                <a:gd name="connsiteX1" fmla="*/ 191 w 3239"/>
                <a:gd name="connsiteY1" fmla="*/ 2381 h 3239"/>
                <a:gd name="connsiteX2" fmla="*/ 2382 w 3239"/>
                <a:gd name="connsiteY2" fmla="*/ 3048 h 3239"/>
                <a:gd name="connsiteX3" fmla="*/ 3048 w 3239"/>
                <a:gd name="connsiteY3" fmla="*/ 858 h 3239"/>
                <a:gd name="connsiteX4" fmla="*/ 858 w 3239"/>
                <a:gd name="connsiteY4" fmla="*/ 191 h 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9" h="3239">
                  <a:moveTo>
                    <a:pt x="858" y="191"/>
                  </a:moveTo>
                  <a:cubicBezTo>
                    <a:pt x="69" y="612"/>
                    <a:pt x="-230" y="1592"/>
                    <a:pt x="191" y="2381"/>
                  </a:cubicBezTo>
                  <a:cubicBezTo>
                    <a:pt x="612" y="3171"/>
                    <a:pt x="1592" y="3469"/>
                    <a:pt x="2382" y="3048"/>
                  </a:cubicBezTo>
                  <a:cubicBezTo>
                    <a:pt x="3171" y="2627"/>
                    <a:pt x="3469" y="1647"/>
                    <a:pt x="3048" y="858"/>
                  </a:cubicBezTo>
                  <a:cubicBezTo>
                    <a:pt x="2628" y="69"/>
                    <a:pt x="1647" y="-230"/>
                    <a:pt x="858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="" xmlns:a16="http://schemas.microsoft.com/office/drawing/2014/main" id="{2DB3F005-6156-1EE8-1455-CE69FCCA7032}"/>
                </a:ext>
              </a:extLst>
            </p:cNvPr>
            <p:cNvSpPr/>
            <p:nvPr/>
          </p:nvSpPr>
          <p:spPr>
            <a:xfrm>
              <a:off x="2753103" y="2210668"/>
              <a:ext cx="3992" cy="4034"/>
            </a:xfrm>
            <a:custGeom>
              <a:avLst/>
              <a:gdLst>
                <a:gd name="connsiteX0" fmla="*/ 1051 w 3992"/>
                <a:gd name="connsiteY0" fmla="*/ 269 h 4034"/>
                <a:gd name="connsiteX1" fmla="*/ 241 w 3992"/>
                <a:gd name="connsiteY1" fmla="*/ 2983 h 4034"/>
                <a:gd name="connsiteX2" fmla="*/ 2956 w 3992"/>
                <a:gd name="connsiteY2" fmla="*/ 3793 h 4034"/>
                <a:gd name="connsiteX3" fmla="*/ 3744 w 3992"/>
                <a:gd name="connsiteY3" fmla="*/ 1076 h 4034"/>
                <a:gd name="connsiteX4" fmla="*/ 3718 w 3992"/>
                <a:gd name="connsiteY4" fmla="*/ 1031 h 4034"/>
                <a:gd name="connsiteX5" fmla="*/ 1151 w 3992"/>
                <a:gd name="connsiteY5" fmla="*/ 213 h 4034"/>
                <a:gd name="connsiteX6" fmla="*/ 1051 w 3992"/>
                <a:gd name="connsiteY6" fmla="*/ 269 h 4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2" h="4034">
                  <a:moveTo>
                    <a:pt x="1051" y="269"/>
                  </a:moveTo>
                  <a:cubicBezTo>
                    <a:pt x="78" y="795"/>
                    <a:pt x="-285" y="2010"/>
                    <a:pt x="241" y="2983"/>
                  </a:cubicBezTo>
                  <a:cubicBezTo>
                    <a:pt x="767" y="3956"/>
                    <a:pt x="1983" y="4319"/>
                    <a:pt x="2956" y="3793"/>
                  </a:cubicBezTo>
                  <a:cubicBezTo>
                    <a:pt x="3924" y="3260"/>
                    <a:pt x="4276" y="2044"/>
                    <a:pt x="3744" y="1076"/>
                  </a:cubicBezTo>
                  <a:cubicBezTo>
                    <a:pt x="3735" y="1061"/>
                    <a:pt x="3727" y="1046"/>
                    <a:pt x="3718" y="1031"/>
                  </a:cubicBezTo>
                  <a:cubicBezTo>
                    <a:pt x="3235" y="96"/>
                    <a:pt x="2086" y="-270"/>
                    <a:pt x="1151" y="213"/>
                  </a:cubicBezTo>
                  <a:cubicBezTo>
                    <a:pt x="1117" y="231"/>
                    <a:pt x="1084" y="249"/>
                    <a:pt x="1051" y="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="" xmlns:a16="http://schemas.microsoft.com/office/drawing/2014/main" id="{235C029D-0824-5B32-0A30-9CB4A02454F2}"/>
                </a:ext>
              </a:extLst>
            </p:cNvPr>
            <p:cNvSpPr/>
            <p:nvPr/>
          </p:nvSpPr>
          <p:spPr>
            <a:xfrm>
              <a:off x="2779304" y="2169678"/>
              <a:ext cx="2001" cy="2011"/>
            </a:xfrm>
            <a:custGeom>
              <a:avLst/>
              <a:gdLst>
                <a:gd name="connsiteX0" fmla="*/ 281 w 2001"/>
                <a:gd name="connsiteY0" fmla="*/ 302 h 2011"/>
                <a:gd name="connsiteX1" fmla="*/ 281 w 2001"/>
                <a:gd name="connsiteY1" fmla="*/ 1730 h 2011"/>
                <a:gd name="connsiteX2" fmla="*/ 1710 w 2001"/>
                <a:gd name="connsiteY2" fmla="*/ 1730 h 2011"/>
                <a:gd name="connsiteX3" fmla="*/ 1710 w 2001"/>
                <a:gd name="connsiteY3" fmla="*/ 206 h 2011"/>
                <a:gd name="connsiteX4" fmla="*/ 281 w 2001"/>
                <a:gd name="connsiteY4" fmla="*/ 302 h 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1" h="2011">
                  <a:moveTo>
                    <a:pt x="281" y="302"/>
                  </a:moveTo>
                  <a:cubicBezTo>
                    <a:pt x="-94" y="704"/>
                    <a:pt x="-94" y="1328"/>
                    <a:pt x="281" y="1730"/>
                  </a:cubicBezTo>
                  <a:cubicBezTo>
                    <a:pt x="684" y="2105"/>
                    <a:pt x="1308" y="2105"/>
                    <a:pt x="1710" y="1730"/>
                  </a:cubicBezTo>
                  <a:cubicBezTo>
                    <a:pt x="2098" y="1297"/>
                    <a:pt x="2098" y="640"/>
                    <a:pt x="1710" y="206"/>
                  </a:cubicBezTo>
                  <a:cubicBezTo>
                    <a:pt x="1270" y="-101"/>
                    <a:pt x="676" y="-61"/>
                    <a:pt x="281" y="3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="" xmlns:a16="http://schemas.microsoft.com/office/drawing/2014/main" id="{332C0DBA-3C8E-B010-7406-0ACED15A90AB}"/>
                </a:ext>
              </a:extLst>
            </p:cNvPr>
            <p:cNvSpPr/>
            <p:nvPr/>
          </p:nvSpPr>
          <p:spPr>
            <a:xfrm>
              <a:off x="2814946" y="2136855"/>
              <a:ext cx="2906" cy="2940"/>
            </a:xfrm>
            <a:custGeom>
              <a:avLst/>
              <a:gdLst>
                <a:gd name="connsiteX0" fmla="*/ 739 w 2906"/>
                <a:gd name="connsiteY0" fmla="*/ 167 h 2940"/>
                <a:gd name="connsiteX1" fmla="*/ 167 w 2906"/>
                <a:gd name="connsiteY1" fmla="*/ 2168 h 2940"/>
                <a:gd name="connsiteX2" fmla="*/ 2093 w 2906"/>
                <a:gd name="connsiteY2" fmla="*/ 2781 h 2940"/>
                <a:gd name="connsiteX3" fmla="*/ 2168 w 2906"/>
                <a:gd name="connsiteY3" fmla="*/ 2739 h 2940"/>
                <a:gd name="connsiteX4" fmla="*/ 2739 w 2906"/>
                <a:gd name="connsiteY4" fmla="*/ 739 h 2940"/>
                <a:gd name="connsiteX5" fmla="*/ 739 w 2906"/>
                <a:gd name="connsiteY5" fmla="*/ 167 h 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06" h="2940">
                  <a:moveTo>
                    <a:pt x="739" y="167"/>
                  </a:moveTo>
                  <a:cubicBezTo>
                    <a:pt x="52" y="580"/>
                    <a:pt x="-197" y="1454"/>
                    <a:pt x="167" y="2168"/>
                  </a:cubicBezTo>
                  <a:cubicBezTo>
                    <a:pt x="530" y="2869"/>
                    <a:pt x="1392" y="3143"/>
                    <a:pt x="2093" y="2781"/>
                  </a:cubicBezTo>
                  <a:cubicBezTo>
                    <a:pt x="2118" y="2768"/>
                    <a:pt x="2143" y="2754"/>
                    <a:pt x="2168" y="2739"/>
                  </a:cubicBezTo>
                  <a:cubicBezTo>
                    <a:pt x="2854" y="2326"/>
                    <a:pt x="3104" y="1452"/>
                    <a:pt x="2739" y="739"/>
                  </a:cubicBezTo>
                  <a:cubicBezTo>
                    <a:pt x="2326" y="52"/>
                    <a:pt x="1452" y="-197"/>
                    <a:pt x="739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="" xmlns:a16="http://schemas.microsoft.com/office/drawing/2014/main" id="{978CC6FB-64D8-9AC7-2926-595DC08FA516}"/>
                </a:ext>
              </a:extLst>
            </p:cNvPr>
            <p:cNvSpPr/>
            <p:nvPr/>
          </p:nvSpPr>
          <p:spPr>
            <a:xfrm>
              <a:off x="2713725" y="2378905"/>
              <a:ext cx="3883" cy="3752"/>
            </a:xfrm>
            <a:custGeom>
              <a:avLst/>
              <a:gdLst>
                <a:gd name="connsiteX0" fmla="*/ 1186 w 3883"/>
                <a:gd name="connsiteY0" fmla="*/ 243 h 3752"/>
                <a:gd name="connsiteX1" fmla="*/ 112 w 3883"/>
                <a:gd name="connsiteY1" fmla="*/ 2566 h 3752"/>
                <a:gd name="connsiteX2" fmla="*/ 2435 w 3883"/>
                <a:gd name="connsiteY2" fmla="*/ 3641 h 3752"/>
                <a:gd name="connsiteX3" fmla="*/ 2900 w 3883"/>
                <a:gd name="connsiteY3" fmla="*/ 3387 h 3752"/>
                <a:gd name="connsiteX4" fmla="*/ 3683 w 3883"/>
                <a:gd name="connsiteY4" fmla="*/ 950 h 3752"/>
                <a:gd name="connsiteX5" fmla="*/ 3662 w 3883"/>
                <a:gd name="connsiteY5" fmla="*/ 910 h 3752"/>
                <a:gd name="connsiteX6" fmla="*/ 1192 w 3883"/>
                <a:gd name="connsiteY6" fmla="*/ 240 h 3752"/>
                <a:gd name="connsiteX7" fmla="*/ 1186 w 3883"/>
                <a:gd name="connsiteY7" fmla="*/ 244 h 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3" h="3752">
                  <a:moveTo>
                    <a:pt x="1186" y="243"/>
                  </a:moveTo>
                  <a:cubicBezTo>
                    <a:pt x="248" y="588"/>
                    <a:pt x="-233" y="1628"/>
                    <a:pt x="112" y="2566"/>
                  </a:cubicBezTo>
                  <a:cubicBezTo>
                    <a:pt x="457" y="3505"/>
                    <a:pt x="1497" y="3985"/>
                    <a:pt x="2435" y="3641"/>
                  </a:cubicBezTo>
                  <a:cubicBezTo>
                    <a:pt x="2602" y="3579"/>
                    <a:pt x="2758" y="3494"/>
                    <a:pt x="2900" y="3387"/>
                  </a:cubicBezTo>
                  <a:cubicBezTo>
                    <a:pt x="3789" y="2930"/>
                    <a:pt x="4140" y="1839"/>
                    <a:pt x="3683" y="950"/>
                  </a:cubicBezTo>
                  <a:cubicBezTo>
                    <a:pt x="3676" y="937"/>
                    <a:pt x="3669" y="923"/>
                    <a:pt x="3662" y="910"/>
                  </a:cubicBezTo>
                  <a:cubicBezTo>
                    <a:pt x="3165" y="43"/>
                    <a:pt x="2059" y="-257"/>
                    <a:pt x="1192" y="240"/>
                  </a:cubicBezTo>
                  <a:cubicBezTo>
                    <a:pt x="1190" y="241"/>
                    <a:pt x="1188" y="242"/>
                    <a:pt x="1186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="" xmlns:a16="http://schemas.microsoft.com/office/drawing/2014/main" id="{2DC087CD-27CC-987E-EBD1-C8C74D3EF5C4}"/>
                </a:ext>
              </a:extLst>
            </p:cNvPr>
            <p:cNvSpPr/>
            <p:nvPr/>
          </p:nvSpPr>
          <p:spPr>
            <a:xfrm>
              <a:off x="2695195" y="2333588"/>
              <a:ext cx="3641" cy="3673"/>
            </a:xfrm>
            <a:custGeom>
              <a:avLst/>
              <a:gdLst>
                <a:gd name="connsiteX0" fmla="*/ 951 w 3641"/>
                <a:gd name="connsiteY0" fmla="*/ 221 h 3673"/>
                <a:gd name="connsiteX1" fmla="*/ 189 w 3641"/>
                <a:gd name="connsiteY1" fmla="*/ 2698 h 3673"/>
                <a:gd name="connsiteX2" fmla="*/ 2666 w 3641"/>
                <a:gd name="connsiteY2" fmla="*/ 3460 h 3673"/>
                <a:gd name="connsiteX3" fmla="*/ 3428 w 3641"/>
                <a:gd name="connsiteY3" fmla="*/ 983 h 3673"/>
                <a:gd name="connsiteX4" fmla="*/ 991 w 3641"/>
                <a:gd name="connsiteY4" fmla="*/ 200 h 3673"/>
                <a:gd name="connsiteX5" fmla="*/ 951 w 3641"/>
                <a:gd name="connsiteY5" fmla="*/ 221 h 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41" h="3673">
                  <a:moveTo>
                    <a:pt x="951" y="221"/>
                  </a:moveTo>
                  <a:cubicBezTo>
                    <a:pt x="89" y="720"/>
                    <a:pt x="-244" y="1800"/>
                    <a:pt x="189" y="2698"/>
                  </a:cubicBezTo>
                  <a:cubicBezTo>
                    <a:pt x="663" y="3592"/>
                    <a:pt x="1772" y="3933"/>
                    <a:pt x="2666" y="3460"/>
                  </a:cubicBezTo>
                  <a:cubicBezTo>
                    <a:pt x="3560" y="2986"/>
                    <a:pt x="3901" y="1878"/>
                    <a:pt x="3428" y="983"/>
                  </a:cubicBezTo>
                  <a:cubicBezTo>
                    <a:pt x="2971" y="94"/>
                    <a:pt x="1880" y="-256"/>
                    <a:pt x="991" y="200"/>
                  </a:cubicBezTo>
                  <a:cubicBezTo>
                    <a:pt x="978" y="207"/>
                    <a:pt x="965" y="214"/>
                    <a:pt x="951" y="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="" xmlns:a16="http://schemas.microsoft.com/office/drawing/2014/main" id="{FC8E002B-3119-EF7D-6B79-AA263A931EC0}"/>
                </a:ext>
              </a:extLst>
            </p:cNvPr>
            <p:cNvSpPr/>
            <p:nvPr/>
          </p:nvSpPr>
          <p:spPr>
            <a:xfrm>
              <a:off x="2685598" y="2284556"/>
              <a:ext cx="6135" cy="6096"/>
            </a:xfrm>
            <a:custGeom>
              <a:avLst/>
              <a:gdLst>
                <a:gd name="connsiteX0" fmla="*/ 1595 w 6135"/>
                <a:gd name="connsiteY0" fmla="*/ 390 h 6096"/>
                <a:gd name="connsiteX1" fmla="*/ 332 w 6135"/>
                <a:gd name="connsiteY1" fmla="*/ 4370 h 6096"/>
                <a:gd name="connsiteX2" fmla="*/ 452 w 6135"/>
                <a:gd name="connsiteY2" fmla="*/ 4581 h 6096"/>
                <a:gd name="connsiteX3" fmla="*/ 4620 w 6135"/>
                <a:gd name="connsiteY3" fmla="*/ 5683 h 6096"/>
                <a:gd name="connsiteX4" fmla="*/ 5721 w 6135"/>
                <a:gd name="connsiteY4" fmla="*/ 1516 h 6096"/>
                <a:gd name="connsiteX5" fmla="*/ 1595 w 6135"/>
                <a:gd name="connsiteY5" fmla="*/ 390 h 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5" h="6096">
                  <a:moveTo>
                    <a:pt x="1595" y="390"/>
                  </a:moveTo>
                  <a:cubicBezTo>
                    <a:pt x="147" y="1140"/>
                    <a:pt x="-419" y="2922"/>
                    <a:pt x="332" y="4370"/>
                  </a:cubicBezTo>
                  <a:cubicBezTo>
                    <a:pt x="369" y="4442"/>
                    <a:pt x="409" y="4513"/>
                    <a:pt x="452" y="4581"/>
                  </a:cubicBezTo>
                  <a:cubicBezTo>
                    <a:pt x="1299" y="6036"/>
                    <a:pt x="3165" y="6530"/>
                    <a:pt x="4620" y="5683"/>
                  </a:cubicBezTo>
                  <a:cubicBezTo>
                    <a:pt x="6075" y="4836"/>
                    <a:pt x="6568" y="2971"/>
                    <a:pt x="5721" y="1516"/>
                  </a:cubicBezTo>
                  <a:cubicBezTo>
                    <a:pt x="4884" y="77"/>
                    <a:pt x="3047" y="-424"/>
                    <a:pt x="1595" y="3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="" xmlns:a16="http://schemas.microsoft.com/office/drawing/2014/main" id="{9586749A-B81C-9A7F-64B4-9E3F1F523E78}"/>
                </a:ext>
              </a:extLst>
            </p:cNvPr>
            <p:cNvSpPr/>
            <p:nvPr/>
          </p:nvSpPr>
          <p:spPr>
            <a:xfrm>
              <a:off x="2688230" y="2235787"/>
              <a:ext cx="6196" cy="6196"/>
            </a:xfrm>
            <a:custGeom>
              <a:avLst/>
              <a:gdLst>
                <a:gd name="connsiteX0" fmla="*/ 1630 w 6196"/>
                <a:gd name="connsiteY0" fmla="*/ 391 h 6196"/>
                <a:gd name="connsiteX1" fmla="*/ 351 w 6196"/>
                <a:gd name="connsiteY1" fmla="*/ 4508 h 6196"/>
                <a:gd name="connsiteX2" fmla="*/ 392 w 6196"/>
                <a:gd name="connsiteY2" fmla="*/ 4583 h 6196"/>
                <a:gd name="connsiteX3" fmla="*/ 4583 w 6196"/>
                <a:gd name="connsiteY3" fmla="*/ 5821 h 6196"/>
                <a:gd name="connsiteX4" fmla="*/ 5821 w 6196"/>
                <a:gd name="connsiteY4" fmla="*/ 1630 h 6196"/>
                <a:gd name="connsiteX5" fmla="*/ 1704 w 6196"/>
                <a:gd name="connsiteY5" fmla="*/ 351 h 6196"/>
                <a:gd name="connsiteX6" fmla="*/ 1630 w 6196"/>
                <a:gd name="connsiteY6" fmla="*/ 391 h 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96" h="6196">
                  <a:moveTo>
                    <a:pt x="1630" y="391"/>
                  </a:moveTo>
                  <a:cubicBezTo>
                    <a:pt x="140" y="1175"/>
                    <a:pt x="-433" y="3018"/>
                    <a:pt x="351" y="4508"/>
                  </a:cubicBezTo>
                  <a:cubicBezTo>
                    <a:pt x="364" y="4533"/>
                    <a:pt x="378" y="4558"/>
                    <a:pt x="392" y="4583"/>
                  </a:cubicBezTo>
                  <a:cubicBezTo>
                    <a:pt x="1207" y="6082"/>
                    <a:pt x="3083" y="6636"/>
                    <a:pt x="4583" y="5821"/>
                  </a:cubicBezTo>
                  <a:cubicBezTo>
                    <a:pt x="6082" y="5005"/>
                    <a:pt x="6636" y="3129"/>
                    <a:pt x="5821" y="1630"/>
                  </a:cubicBezTo>
                  <a:cubicBezTo>
                    <a:pt x="5037" y="140"/>
                    <a:pt x="3194" y="-433"/>
                    <a:pt x="1704" y="351"/>
                  </a:cubicBezTo>
                  <a:cubicBezTo>
                    <a:pt x="1679" y="364"/>
                    <a:pt x="1654" y="378"/>
                    <a:pt x="1630" y="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="" xmlns:a16="http://schemas.microsoft.com/office/drawing/2014/main" id="{505BEEAE-B4A8-AFA4-4F50-BAFD4D03880B}"/>
                </a:ext>
              </a:extLst>
            </p:cNvPr>
            <p:cNvSpPr/>
            <p:nvPr/>
          </p:nvSpPr>
          <p:spPr>
            <a:xfrm>
              <a:off x="2700562" y="2187906"/>
              <a:ext cx="8049" cy="8226"/>
            </a:xfrm>
            <a:custGeom>
              <a:avLst/>
              <a:gdLst>
                <a:gd name="connsiteX0" fmla="*/ 2156 w 8049"/>
                <a:gd name="connsiteY0" fmla="*/ 361 h 8226"/>
                <a:gd name="connsiteX1" fmla="*/ 528 w 8049"/>
                <a:gd name="connsiteY1" fmla="*/ 6060 h 8226"/>
                <a:gd name="connsiteX2" fmla="*/ 537 w 8049"/>
                <a:gd name="connsiteY2" fmla="*/ 6076 h 8226"/>
                <a:gd name="connsiteX3" fmla="*/ 6087 w 8049"/>
                <a:gd name="connsiteY3" fmla="*/ 7734 h 8226"/>
                <a:gd name="connsiteX4" fmla="*/ 6157 w 8049"/>
                <a:gd name="connsiteY4" fmla="*/ 7696 h 8226"/>
                <a:gd name="connsiteX5" fmla="*/ 7362 w 8049"/>
                <a:gd name="connsiteY5" fmla="*/ 1893 h 8226"/>
                <a:gd name="connsiteX6" fmla="*/ 2156 w 8049"/>
                <a:gd name="connsiteY6" fmla="*/ 361 h 8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49" h="8226">
                  <a:moveTo>
                    <a:pt x="2156" y="361"/>
                  </a:moveTo>
                  <a:cubicBezTo>
                    <a:pt x="133" y="1486"/>
                    <a:pt x="-596" y="4037"/>
                    <a:pt x="528" y="6060"/>
                  </a:cubicBezTo>
                  <a:cubicBezTo>
                    <a:pt x="531" y="6066"/>
                    <a:pt x="534" y="6071"/>
                    <a:pt x="537" y="6076"/>
                  </a:cubicBezTo>
                  <a:cubicBezTo>
                    <a:pt x="1612" y="8067"/>
                    <a:pt x="4097" y="8809"/>
                    <a:pt x="6087" y="7734"/>
                  </a:cubicBezTo>
                  <a:cubicBezTo>
                    <a:pt x="6110" y="7722"/>
                    <a:pt x="6134" y="7709"/>
                    <a:pt x="6157" y="7696"/>
                  </a:cubicBezTo>
                  <a:cubicBezTo>
                    <a:pt x="8092" y="6426"/>
                    <a:pt x="8632" y="3828"/>
                    <a:pt x="7362" y="1893"/>
                  </a:cubicBezTo>
                  <a:cubicBezTo>
                    <a:pt x="6236" y="176"/>
                    <a:pt x="4032" y="-472"/>
                    <a:pt x="2156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="" xmlns:a16="http://schemas.microsoft.com/office/drawing/2014/main" id="{89B7A4EF-CC80-CA95-216D-7BB29BABADC6}"/>
                </a:ext>
              </a:extLst>
            </p:cNvPr>
            <p:cNvSpPr/>
            <p:nvPr/>
          </p:nvSpPr>
          <p:spPr>
            <a:xfrm>
              <a:off x="2724435" y="2145364"/>
              <a:ext cx="7573" cy="7607"/>
            </a:xfrm>
            <a:custGeom>
              <a:avLst/>
              <a:gdLst>
                <a:gd name="connsiteX0" fmla="*/ 1905 w 7573"/>
                <a:gd name="connsiteY0" fmla="*/ 518 h 7607"/>
                <a:gd name="connsiteX1" fmla="*/ 477 w 7573"/>
                <a:gd name="connsiteY1" fmla="*/ 5661 h 7607"/>
                <a:gd name="connsiteX2" fmla="*/ 5620 w 7573"/>
                <a:gd name="connsiteY2" fmla="*/ 7185 h 7607"/>
                <a:gd name="connsiteX3" fmla="*/ 7144 w 7573"/>
                <a:gd name="connsiteY3" fmla="*/ 1946 h 7607"/>
                <a:gd name="connsiteX4" fmla="*/ 1957 w 7573"/>
                <a:gd name="connsiteY4" fmla="*/ 488 h 7607"/>
                <a:gd name="connsiteX5" fmla="*/ 1905 w 7573"/>
                <a:gd name="connsiteY5" fmla="*/ 518 h 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73" h="7607">
                  <a:moveTo>
                    <a:pt x="1905" y="518"/>
                  </a:moveTo>
                  <a:cubicBezTo>
                    <a:pt x="107" y="1556"/>
                    <a:pt x="-529" y="3844"/>
                    <a:pt x="477" y="5661"/>
                  </a:cubicBezTo>
                  <a:cubicBezTo>
                    <a:pt x="1516" y="7453"/>
                    <a:pt x="3773" y="8121"/>
                    <a:pt x="5620" y="7185"/>
                  </a:cubicBezTo>
                  <a:cubicBezTo>
                    <a:pt x="7425" y="6110"/>
                    <a:pt x="8090" y="3822"/>
                    <a:pt x="7144" y="1946"/>
                  </a:cubicBezTo>
                  <a:cubicBezTo>
                    <a:pt x="6115" y="111"/>
                    <a:pt x="3792" y="-542"/>
                    <a:pt x="1957" y="488"/>
                  </a:cubicBezTo>
                  <a:cubicBezTo>
                    <a:pt x="1940" y="498"/>
                    <a:pt x="1923" y="508"/>
                    <a:pt x="1905" y="5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="" xmlns:a16="http://schemas.microsoft.com/office/drawing/2014/main" id="{03FAB517-98F8-1A98-2E79-EDE13EF046CD}"/>
                </a:ext>
              </a:extLst>
            </p:cNvPr>
            <p:cNvSpPr/>
            <p:nvPr/>
          </p:nvSpPr>
          <p:spPr>
            <a:xfrm>
              <a:off x="2757898" y="2109904"/>
              <a:ext cx="5465" cy="5661"/>
            </a:xfrm>
            <a:custGeom>
              <a:avLst/>
              <a:gdLst>
                <a:gd name="connsiteX0" fmla="*/ 1304 w 5465"/>
                <a:gd name="connsiteY0" fmla="*/ 259 h 5661"/>
                <a:gd name="connsiteX1" fmla="*/ 504 w 5465"/>
                <a:gd name="connsiteY1" fmla="*/ 4357 h 5661"/>
                <a:gd name="connsiteX2" fmla="*/ 4162 w 5465"/>
                <a:gd name="connsiteY2" fmla="*/ 5402 h 5661"/>
                <a:gd name="connsiteX3" fmla="*/ 4962 w 5465"/>
                <a:gd name="connsiteY3" fmla="*/ 1304 h 5661"/>
                <a:gd name="connsiteX4" fmla="*/ 1304 w 5465"/>
                <a:gd name="connsiteY4" fmla="*/ 259 h 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5" h="5661">
                  <a:moveTo>
                    <a:pt x="1304" y="259"/>
                  </a:moveTo>
                  <a:cubicBezTo>
                    <a:pt x="-49" y="1170"/>
                    <a:pt x="-407" y="3005"/>
                    <a:pt x="504" y="4357"/>
                  </a:cubicBezTo>
                  <a:cubicBezTo>
                    <a:pt x="1306" y="5549"/>
                    <a:pt x="2850" y="5991"/>
                    <a:pt x="4162" y="5402"/>
                  </a:cubicBezTo>
                  <a:cubicBezTo>
                    <a:pt x="5514" y="4492"/>
                    <a:pt x="5873" y="2657"/>
                    <a:pt x="4962" y="1304"/>
                  </a:cubicBezTo>
                  <a:cubicBezTo>
                    <a:pt x="4159" y="112"/>
                    <a:pt x="2615" y="-329"/>
                    <a:pt x="1304" y="2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="" xmlns:a16="http://schemas.microsoft.com/office/drawing/2014/main" id="{89B07710-FE95-9EF2-C933-B0866E19A4C2}"/>
                </a:ext>
              </a:extLst>
            </p:cNvPr>
            <p:cNvSpPr/>
            <p:nvPr/>
          </p:nvSpPr>
          <p:spPr>
            <a:xfrm>
              <a:off x="2796587" y="2080594"/>
              <a:ext cx="7608" cy="7607"/>
            </a:xfrm>
            <a:custGeom>
              <a:avLst/>
              <a:gdLst>
                <a:gd name="connsiteX0" fmla="*/ 1953 w 7608"/>
                <a:gd name="connsiteY0" fmla="*/ 422 h 7607"/>
                <a:gd name="connsiteX1" fmla="*/ 429 w 7608"/>
                <a:gd name="connsiteY1" fmla="*/ 5661 h 7607"/>
                <a:gd name="connsiteX2" fmla="*/ 5616 w 7608"/>
                <a:gd name="connsiteY2" fmla="*/ 7119 h 7607"/>
                <a:gd name="connsiteX3" fmla="*/ 5668 w 7608"/>
                <a:gd name="connsiteY3" fmla="*/ 7090 h 7607"/>
                <a:gd name="connsiteX4" fmla="*/ 7156 w 7608"/>
                <a:gd name="connsiteY4" fmla="*/ 2052 h 7607"/>
                <a:gd name="connsiteX5" fmla="*/ 7097 w 7608"/>
                <a:gd name="connsiteY5" fmla="*/ 1946 h 7607"/>
                <a:gd name="connsiteX6" fmla="*/ 1953 w 7608"/>
                <a:gd name="connsiteY6" fmla="*/ 422 h 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08" h="7607">
                  <a:moveTo>
                    <a:pt x="1953" y="422"/>
                  </a:moveTo>
                  <a:cubicBezTo>
                    <a:pt x="149" y="1498"/>
                    <a:pt x="-517" y="3786"/>
                    <a:pt x="429" y="5661"/>
                  </a:cubicBezTo>
                  <a:cubicBezTo>
                    <a:pt x="1459" y="7496"/>
                    <a:pt x="3781" y="8149"/>
                    <a:pt x="5616" y="7119"/>
                  </a:cubicBezTo>
                  <a:cubicBezTo>
                    <a:pt x="5634" y="7110"/>
                    <a:pt x="5651" y="7100"/>
                    <a:pt x="5668" y="7090"/>
                  </a:cubicBezTo>
                  <a:cubicBezTo>
                    <a:pt x="7470" y="6110"/>
                    <a:pt x="8137" y="3854"/>
                    <a:pt x="7156" y="2052"/>
                  </a:cubicBezTo>
                  <a:cubicBezTo>
                    <a:pt x="7137" y="2016"/>
                    <a:pt x="7117" y="1981"/>
                    <a:pt x="7097" y="1946"/>
                  </a:cubicBezTo>
                  <a:cubicBezTo>
                    <a:pt x="6058" y="155"/>
                    <a:pt x="3801" y="-514"/>
                    <a:pt x="1953" y="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="" xmlns:a16="http://schemas.microsoft.com/office/drawing/2014/main" id="{12F9FF73-C5D4-33F3-D4E9-4DAD3E432C96}"/>
                </a:ext>
              </a:extLst>
            </p:cNvPr>
            <p:cNvSpPr/>
            <p:nvPr/>
          </p:nvSpPr>
          <p:spPr>
            <a:xfrm>
              <a:off x="2845015" y="2064990"/>
              <a:ext cx="1054" cy="1072"/>
            </a:xfrm>
            <a:custGeom>
              <a:avLst/>
              <a:gdLst>
                <a:gd name="connsiteX0" fmla="*/ 102 w 1054"/>
                <a:gd name="connsiteY0" fmla="*/ 120 h 1072"/>
                <a:gd name="connsiteX1" fmla="*/ 102 w 1054"/>
                <a:gd name="connsiteY1" fmla="*/ 882 h 1072"/>
                <a:gd name="connsiteX2" fmla="*/ 769 w 1054"/>
                <a:gd name="connsiteY2" fmla="*/ 977 h 1072"/>
                <a:gd name="connsiteX3" fmla="*/ 864 w 1054"/>
                <a:gd name="connsiteY3" fmla="*/ 882 h 1072"/>
                <a:gd name="connsiteX4" fmla="*/ 959 w 1054"/>
                <a:gd name="connsiteY4" fmla="*/ 215 h 1072"/>
                <a:gd name="connsiteX5" fmla="*/ 864 w 1054"/>
                <a:gd name="connsiteY5" fmla="*/ 120 h 1072"/>
                <a:gd name="connsiteX6" fmla="*/ 102 w 1054"/>
                <a:gd name="connsiteY6" fmla="*/ 12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02" y="120"/>
                  </a:moveTo>
                  <a:cubicBezTo>
                    <a:pt x="-34" y="355"/>
                    <a:pt x="-34" y="646"/>
                    <a:pt x="102" y="882"/>
                  </a:cubicBezTo>
                  <a:cubicBezTo>
                    <a:pt x="260" y="1092"/>
                    <a:pt x="558" y="1135"/>
                    <a:pt x="769" y="977"/>
                  </a:cubicBezTo>
                  <a:cubicBezTo>
                    <a:pt x="805" y="950"/>
                    <a:pt x="837" y="918"/>
                    <a:pt x="864" y="882"/>
                  </a:cubicBezTo>
                  <a:cubicBezTo>
                    <a:pt x="1075" y="724"/>
                    <a:pt x="1117" y="425"/>
                    <a:pt x="959" y="215"/>
                  </a:cubicBezTo>
                  <a:cubicBezTo>
                    <a:pt x="932" y="179"/>
                    <a:pt x="900" y="147"/>
                    <a:pt x="864" y="120"/>
                  </a:cubicBezTo>
                  <a:cubicBezTo>
                    <a:pt x="635" y="-40"/>
                    <a:pt x="331" y="-40"/>
                    <a:pt x="102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="" xmlns:a16="http://schemas.microsoft.com/office/drawing/2014/main" id="{60AB1208-C3A3-0053-1AD6-739CAF3E082F}"/>
                </a:ext>
              </a:extLst>
            </p:cNvPr>
            <p:cNvSpPr/>
            <p:nvPr/>
          </p:nvSpPr>
          <p:spPr>
            <a:xfrm>
              <a:off x="2892817" y="2056815"/>
              <a:ext cx="972" cy="1124"/>
            </a:xfrm>
            <a:custGeom>
              <a:avLst/>
              <a:gdLst>
                <a:gd name="connsiteX0" fmla="*/ 401 w 972"/>
                <a:gd name="connsiteY0" fmla="*/ 7 h 1124"/>
                <a:gd name="connsiteX1" fmla="*/ 26 w 972"/>
                <a:gd name="connsiteY1" fmla="*/ 723 h 1124"/>
                <a:gd name="connsiteX2" fmla="*/ 742 w 972"/>
                <a:gd name="connsiteY2" fmla="*/ 1098 h 1124"/>
                <a:gd name="connsiteX3" fmla="*/ 973 w 972"/>
                <a:gd name="connsiteY3" fmla="*/ 960 h 1124"/>
                <a:gd name="connsiteX4" fmla="*/ 973 w 972"/>
                <a:gd name="connsiteY4" fmla="*/ 198 h 1124"/>
                <a:gd name="connsiteX5" fmla="*/ 401 w 972"/>
                <a:gd name="connsiteY5" fmla="*/ 7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" h="1124">
                  <a:moveTo>
                    <a:pt x="401" y="7"/>
                  </a:moveTo>
                  <a:cubicBezTo>
                    <a:pt x="100" y="101"/>
                    <a:pt x="-68" y="422"/>
                    <a:pt x="26" y="723"/>
                  </a:cubicBezTo>
                  <a:cubicBezTo>
                    <a:pt x="120" y="1024"/>
                    <a:pt x="441" y="1192"/>
                    <a:pt x="742" y="1098"/>
                  </a:cubicBezTo>
                  <a:cubicBezTo>
                    <a:pt x="829" y="1071"/>
                    <a:pt x="908" y="1024"/>
                    <a:pt x="973" y="960"/>
                  </a:cubicBezTo>
                  <a:cubicBezTo>
                    <a:pt x="973" y="960"/>
                    <a:pt x="973" y="960"/>
                    <a:pt x="973" y="198"/>
                  </a:cubicBezTo>
                  <a:cubicBezTo>
                    <a:pt x="824" y="47"/>
                    <a:pt x="611" y="-24"/>
                    <a:pt x="401" y="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="" xmlns:a16="http://schemas.microsoft.com/office/drawing/2014/main" id="{11FBC102-8C5C-FA0C-2A56-5A90F8D17EBB}"/>
                </a:ext>
              </a:extLst>
            </p:cNvPr>
            <p:cNvSpPr/>
            <p:nvPr/>
          </p:nvSpPr>
          <p:spPr>
            <a:xfrm>
              <a:off x="2941987" y="2059299"/>
              <a:ext cx="786" cy="993"/>
            </a:xfrm>
            <a:custGeom>
              <a:avLst/>
              <a:gdLst>
                <a:gd name="connsiteX0" fmla="*/ 0 w 786"/>
                <a:gd name="connsiteY0" fmla="*/ 191 h 993"/>
                <a:gd name="connsiteX1" fmla="*/ 0 w 786"/>
                <a:gd name="connsiteY1" fmla="*/ 857 h 993"/>
                <a:gd name="connsiteX2" fmla="*/ 667 w 786"/>
                <a:gd name="connsiteY2" fmla="*/ 857 h 993"/>
                <a:gd name="connsiteX3" fmla="*/ 667 w 786"/>
                <a:gd name="connsiteY3" fmla="*/ 95 h 993"/>
                <a:gd name="connsiteX4" fmla="*/ 0 w 786"/>
                <a:gd name="connsiteY4" fmla="*/ 191 h 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" h="993">
                  <a:moveTo>
                    <a:pt x="0" y="191"/>
                  </a:moveTo>
                  <a:lnTo>
                    <a:pt x="0" y="857"/>
                  </a:lnTo>
                  <a:cubicBezTo>
                    <a:pt x="185" y="1039"/>
                    <a:pt x="482" y="1039"/>
                    <a:pt x="667" y="857"/>
                  </a:cubicBezTo>
                  <a:cubicBezTo>
                    <a:pt x="826" y="628"/>
                    <a:pt x="826" y="324"/>
                    <a:pt x="667" y="95"/>
                  </a:cubicBezTo>
                  <a:cubicBezTo>
                    <a:pt x="456" y="-63"/>
                    <a:pt x="158" y="-20"/>
                    <a:pt x="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="" xmlns:a16="http://schemas.microsoft.com/office/drawing/2014/main" id="{2EC57FB7-9C30-C4DB-E531-FAF2C5E0DAFB}"/>
                </a:ext>
              </a:extLst>
            </p:cNvPr>
            <p:cNvSpPr/>
            <p:nvPr/>
          </p:nvSpPr>
          <p:spPr>
            <a:xfrm>
              <a:off x="2779882" y="2452286"/>
              <a:ext cx="1245" cy="1336"/>
            </a:xfrm>
            <a:custGeom>
              <a:avLst/>
              <a:gdLst>
                <a:gd name="connsiteX0" fmla="*/ 370 w 1245"/>
                <a:gd name="connsiteY0" fmla="*/ 14 h 1336"/>
                <a:gd name="connsiteX1" fmla="*/ 84 w 1245"/>
                <a:gd name="connsiteY1" fmla="*/ 967 h 1336"/>
                <a:gd name="connsiteX2" fmla="*/ 1037 w 1245"/>
                <a:gd name="connsiteY2" fmla="*/ 1253 h 1336"/>
                <a:gd name="connsiteX3" fmla="*/ 1037 w 1245"/>
                <a:gd name="connsiteY3" fmla="*/ 205 h 1336"/>
                <a:gd name="connsiteX4" fmla="*/ 370 w 1245"/>
                <a:gd name="connsiteY4" fmla="*/ 14 h 1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" h="1336">
                  <a:moveTo>
                    <a:pt x="370" y="14"/>
                  </a:moveTo>
                  <a:cubicBezTo>
                    <a:pt x="28" y="198"/>
                    <a:pt x="-100" y="625"/>
                    <a:pt x="84" y="967"/>
                  </a:cubicBezTo>
                  <a:cubicBezTo>
                    <a:pt x="268" y="1309"/>
                    <a:pt x="695" y="1437"/>
                    <a:pt x="1037" y="1253"/>
                  </a:cubicBezTo>
                  <a:cubicBezTo>
                    <a:pt x="1315" y="959"/>
                    <a:pt x="1315" y="499"/>
                    <a:pt x="1037" y="205"/>
                  </a:cubicBezTo>
                  <a:cubicBezTo>
                    <a:pt x="858" y="38"/>
                    <a:pt x="610" y="-33"/>
                    <a:pt x="370" y="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="" xmlns:a16="http://schemas.microsoft.com/office/drawing/2014/main" id="{1B1D5BAA-89A7-8C6B-B487-ADDFBB46208F}"/>
                </a:ext>
              </a:extLst>
            </p:cNvPr>
            <p:cNvSpPr/>
            <p:nvPr/>
          </p:nvSpPr>
          <p:spPr>
            <a:xfrm>
              <a:off x="2742472" y="2419314"/>
              <a:ext cx="3276" cy="3238"/>
            </a:xfrm>
            <a:custGeom>
              <a:avLst/>
              <a:gdLst>
                <a:gd name="connsiteX0" fmla="*/ 823 w 3276"/>
                <a:gd name="connsiteY0" fmla="*/ 221 h 3238"/>
                <a:gd name="connsiteX1" fmla="*/ 171 w 3276"/>
                <a:gd name="connsiteY1" fmla="*/ 2275 h 3238"/>
                <a:gd name="connsiteX2" fmla="*/ 251 w 3276"/>
                <a:gd name="connsiteY2" fmla="*/ 2411 h 3238"/>
                <a:gd name="connsiteX3" fmla="*/ 2442 w 3276"/>
                <a:gd name="connsiteY3" fmla="*/ 3078 h 3238"/>
                <a:gd name="connsiteX4" fmla="*/ 3109 w 3276"/>
                <a:gd name="connsiteY4" fmla="*/ 792 h 3238"/>
                <a:gd name="connsiteX5" fmla="*/ 823 w 3276"/>
                <a:gd name="connsiteY5" fmla="*/ 221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6" h="3238">
                  <a:moveTo>
                    <a:pt x="823" y="221"/>
                  </a:moveTo>
                  <a:cubicBezTo>
                    <a:pt x="76" y="608"/>
                    <a:pt x="-216" y="1528"/>
                    <a:pt x="171" y="2275"/>
                  </a:cubicBezTo>
                  <a:cubicBezTo>
                    <a:pt x="196" y="2322"/>
                    <a:pt x="222" y="2367"/>
                    <a:pt x="251" y="2411"/>
                  </a:cubicBezTo>
                  <a:cubicBezTo>
                    <a:pt x="704" y="3160"/>
                    <a:pt x="1649" y="3448"/>
                    <a:pt x="2442" y="3078"/>
                  </a:cubicBezTo>
                  <a:cubicBezTo>
                    <a:pt x="3205" y="2590"/>
                    <a:pt x="3490" y="1614"/>
                    <a:pt x="3109" y="792"/>
                  </a:cubicBezTo>
                  <a:cubicBezTo>
                    <a:pt x="2619" y="25"/>
                    <a:pt x="1616" y="-226"/>
                    <a:pt x="823" y="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="" xmlns:a16="http://schemas.microsoft.com/office/drawing/2014/main" id="{16200F20-5BBB-52B9-36B2-9CE8D6789AD8}"/>
                </a:ext>
              </a:extLst>
            </p:cNvPr>
            <p:cNvSpPr/>
            <p:nvPr/>
          </p:nvSpPr>
          <p:spPr>
            <a:xfrm>
              <a:off x="2663929" y="2403134"/>
              <a:ext cx="8522" cy="8131"/>
            </a:xfrm>
            <a:custGeom>
              <a:avLst/>
              <a:gdLst>
                <a:gd name="connsiteX0" fmla="*/ 2404 w 8522"/>
                <a:gd name="connsiteY0" fmla="*/ 779 h 8131"/>
                <a:gd name="connsiteX1" fmla="*/ 270 w 8522"/>
                <a:gd name="connsiteY1" fmla="*/ 5727 h 8131"/>
                <a:gd name="connsiteX2" fmla="*/ 5218 w 8522"/>
                <a:gd name="connsiteY2" fmla="*/ 7861 h 8131"/>
                <a:gd name="connsiteX3" fmla="*/ 6119 w 8522"/>
                <a:gd name="connsiteY3" fmla="*/ 7352 h 8131"/>
                <a:gd name="connsiteX4" fmla="*/ 8252 w 8522"/>
                <a:gd name="connsiteY4" fmla="*/ 2404 h 8131"/>
                <a:gd name="connsiteX5" fmla="*/ 3305 w 8522"/>
                <a:gd name="connsiteY5" fmla="*/ 270 h 8131"/>
                <a:gd name="connsiteX6" fmla="*/ 2404 w 8522"/>
                <a:gd name="connsiteY6" fmla="*/ 779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22" h="8131">
                  <a:moveTo>
                    <a:pt x="2404" y="779"/>
                  </a:moveTo>
                  <a:cubicBezTo>
                    <a:pt x="449" y="1557"/>
                    <a:pt x="-507" y="3772"/>
                    <a:pt x="270" y="5727"/>
                  </a:cubicBezTo>
                  <a:cubicBezTo>
                    <a:pt x="1047" y="7682"/>
                    <a:pt x="3263" y="8638"/>
                    <a:pt x="5218" y="7861"/>
                  </a:cubicBezTo>
                  <a:cubicBezTo>
                    <a:pt x="5540" y="7733"/>
                    <a:pt x="5843" y="7562"/>
                    <a:pt x="6119" y="7352"/>
                  </a:cubicBezTo>
                  <a:cubicBezTo>
                    <a:pt x="8074" y="6575"/>
                    <a:pt x="9029" y="4359"/>
                    <a:pt x="8252" y="2404"/>
                  </a:cubicBezTo>
                  <a:cubicBezTo>
                    <a:pt x="7475" y="449"/>
                    <a:pt x="5260" y="-507"/>
                    <a:pt x="3305" y="270"/>
                  </a:cubicBezTo>
                  <a:cubicBezTo>
                    <a:pt x="2983" y="398"/>
                    <a:pt x="2680" y="570"/>
                    <a:pt x="2404" y="7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="" xmlns:a16="http://schemas.microsoft.com/office/drawing/2014/main" id="{761ADD8F-D9A0-8A2E-E2CD-CB98467D189F}"/>
                </a:ext>
              </a:extLst>
            </p:cNvPr>
            <p:cNvSpPr/>
            <p:nvPr/>
          </p:nvSpPr>
          <p:spPr>
            <a:xfrm>
              <a:off x="2644575" y="2358729"/>
              <a:ext cx="7607" cy="7674"/>
            </a:xfrm>
            <a:custGeom>
              <a:avLst/>
              <a:gdLst>
                <a:gd name="connsiteX0" fmla="*/ 1946 w 7607"/>
                <a:gd name="connsiteY0" fmla="*/ 512 h 7674"/>
                <a:gd name="connsiteX1" fmla="*/ 422 w 7607"/>
                <a:gd name="connsiteY1" fmla="*/ 5655 h 7674"/>
                <a:gd name="connsiteX2" fmla="*/ 5577 w 7607"/>
                <a:gd name="connsiteY2" fmla="*/ 7226 h 7674"/>
                <a:gd name="connsiteX3" fmla="*/ 5661 w 7607"/>
                <a:gd name="connsiteY3" fmla="*/ 7179 h 7674"/>
                <a:gd name="connsiteX4" fmla="*/ 7119 w 7607"/>
                <a:gd name="connsiteY4" fmla="*/ 1992 h 7674"/>
                <a:gd name="connsiteX5" fmla="*/ 7090 w 7607"/>
                <a:gd name="connsiteY5" fmla="*/ 1940 h 7674"/>
                <a:gd name="connsiteX6" fmla="*/ 2052 w 7607"/>
                <a:gd name="connsiteY6" fmla="*/ 452 h 7674"/>
                <a:gd name="connsiteX7" fmla="*/ 1946 w 7607"/>
                <a:gd name="connsiteY7" fmla="*/ 512 h 7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07" h="7674">
                  <a:moveTo>
                    <a:pt x="1946" y="512"/>
                  </a:moveTo>
                  <a:cubicBezTo>
                    <a:pt x="155" y="1551"/>
                    <a:pt x="-514" y="3808"/>
                    <a:pt x="422" y="5655"/>
                  </a:cubicBezTo>
                  <a:cubicBezTo>
                    <a:pt x="1412" y="7512"/>
                    <a:pt x="3720" y="8215"/>
                    <a:pt x="5577" y="7226"/>
                  </a:cubicBezTo>
                  <a:cubicBezTo>
                    <a:pt x="5605" y="7211"/>
                    <a:pt x="5633" y="7195"/>
                    <a:pt x="5661" y="7179"/>
                  </a:cubicBezTo>
                  <a:cubicBezTo>
                    <a:pt x="7496" y="6150"/>
                    <a:pt x="8149" y="3827"/>
                    <a:pt x="7119" y="1992"/>
                  </a:cubicBezTo>
                  <a:cubicBezTo>
                    <a:pt x="7110" y="1975"/>
                    <a:pt x="7100" y="1958"/>
                    <a:pt x="7090" y="1940"/>
                  </a:cubicBezTo>
                  <a:cubicBezTo>
                    <a:pt x="6110" y="138"/>
                    <a:pt x="3854" y="-528"/>
                    <a:pt x="2052" y="452"/>
                  </a:cubicBezTo>
                  <a:cubicBezTo>
                    <a:pt x="2016" y="472"/>
                    <a:pt x="1981" y="491"/>
                    <a:pt x="1946" y="5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="" xmlns:a16="http://schemas.microsoft.com/office/drawing/2014/main" id="{87B32EF0-9392-911D-6EBB-BD084F6A5E83}"/>
                </a:ext>
              </a:extLst>
            </p:cNvPr>
            <p:cNvSpPr/>
            <p:nvPr/>
          </p:nvSpPr>
          <p:spPr>
            <a:xfrm>
              <a:off x="2632847" y="2311109"/>
              <a:ext cx="8002" cy="8002"/>
            </a:xfrm>
            <a:custGeom>
              <a:avLst/>
              <a:gdLst>
                <a:gd name="connsiteX0" fmla="*/ 2054 w 8002"/>
                <a:gd name="connsiteY0" fmla="*/ 507 h 8002"/>
                <a:gd name="connsiteX1" fmla="*/ 507 w 8002"/>
                <a:gd name="connsiteY1" fmla="*/ 5949 h 8002"/>
                <a:gd name="connsiteX2" fmla="*/ 5949 w 8002"/>
                <a:gd name="connsiteY2" fmla="*/ 7495 h 8002"/>
                <a:gd name="connsiteX3" fmla="*/ 7496 w 8002"/>
                <a:gd name="connsiteY3" fmla="*/ 2054 h 8002"/>
                <a:gd name="connsiteX4" fmla="*/ 7483 w 8002"/>
                <a:gd name="connsiteY4" fmla="*/ 2031 h 8002"/>
                <a:gd name="connsiteX5" fmla="*/ 2054 w 8002"/>
                <a:gd name="connsiteY5" fmla="*/ 507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2054" y="507"/>
                  </a:moveTo>
                  <a:cubicBezTo>
                    <a:pt x="124" y="1582"/>
                    <a:pt x="-569" y="4019"/>
                    <a:pt x="507" y="5949"/>
                  </a:cubicBezTo>
                  <a:cubicBezTo>
                    <a:pt x="1583" y="7879"/>
                    <a:pt x="4019" y="8571"/>
                    <a:pt x="5949" y="7495"/>
                  </a:cubicBezTo>
                  <a:cubicBezTo>
                    <a:pt x="7879" y="6420"/>
                    <a:pt x="8571" y="3983"/>
                    <a:pt x="7496" y="2054"/>
                  </a:cubicBezTo>
                  <a:cubicBezTo>
                    <a:pt x="7491" y="2046"/>
                    <a:pt x="7487" y="2038"/>
                    <a:pt x="7483" y="2031"/>
                  </a:cubicBezTo>
                  <a:cubicBezTo>
                    <a:pt x="6400" y="117"/>
                    <a:pt x="3975" y="-564"/>
                    <a:pt x="2054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="" xmlns:a16="http://schemas.microsoft.com/office/drawing/2014/main" id="{C73CE907-8EAF-73D6-1EF9-38E635A6D36E}"/>
                </a:ext>
              </a:extLst>
            </p:cNvPr>
            <p:cNvSpPr/>
            <p:nvPr/>
          </p:nvSpPr>
          <p:spPr>
            <a:xfrm>
              <a:off x="2629798" y="2262192"/>
              <a:ext cx="8369" cy="8336"/>
            </a:xfrm>
            <a:custGeom>
              <a:avLst/>
              <a:gdLst>
                <a:gd name="connsiteX0" fmla="*/ 2150 w 8369"/>
                <a:gd name="connsiteY0" fmla="*/ 560 h 8336"/>
                <a:gd name="connsiteX1" fmla="*/ 493 w 8369"/>
                <a:gd name="connsiteY1" fmla="*/ 6110 h 8336"/>
                <a:gd name="connsiteX2" fmla="*/ 531 w 8369"/>
                <a:gd name="connsiteY2" fmla="*/ 6180 h 8336"/>
                <a:gd name="connsiteX3" fmla="*/ 6230 w 8369"/>
                <a:gd name="connsiteY3" fmla="*/ 7808 h 8336"/>
                <a:gd name="connsiteX4" fmla="*/ 6246 w 8369"/>
                <a:gd name="connsiteY4" fmla="*/ 7799 h 8336"/>
                <a:gd name="connsiteX5" fmla="*/ 7865 w 8369"/>
                <a:gd name="connsiteY5" fmla="*/ 2084 h 8336"/>
                <a:gd name="connsiteX6" fmla="*/ 2150 w 8369"/>
                <a:gd name="connsiteY6" fmla="*/ 560 h 8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9" h="8336">
                  <a:moveTo>
                    <a:pt x="2150" y="560"/>
                  </a:moveTo>
                  <a:cubicBezTo>
                    <a:pt x="160" y="1635"/>
                    <a:pt x="-582" y="4120"/>
                    <a:pt x="493" y="6110"/>
                  </a:cubicBezTo>
                  <a:cubicBezTo>
                    <a:pt x="505" y="6134"/>
                    <a:pt x="518" y="6157"/>
                    <a:pt x="531" y="6180"/>
                  </a:cubicBezTo>
                  <a:cubicBezTo>
                    <a:pt x="1655" y="8203"/>
                    <a:pt x="4207" y="8932"/>
                    <a:pt x="6230" y="7808"/>
                  </a:cubicBezTo>
                  <a:cubicBezTo>
                    <a:pt x="6236" y="7806"/>
                    <a:pt x="6241" y="7802"/>
                    <a:pt x="6246" y="7799"/>
                  </a:cubicBezTo>
                  <a:cubicBezTo>
                    <a:pt x="8232" y="6638"/>
                    <a:pt x="8947" y="4115"/>
                    <a:pt x="7865" y="2084"/>
                  </a:cubicBezTo>
                  <a:cubicBezTo>
                    <a:pt x="6705" y="89"/>
                    <a:pt x="4150" y="-592"/>
                    <a:pt x="2150" y="5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="" xmlns:a16="http://schemas.microsoft.com/office/drawing/2014/main" id="{EC01D985-F1C3-3788-4EC4-11A00D92BCFA}"/>
                </a:ext>
              </a:extLst>
            </p:cNvPr>
            <p:cNvSpPr/>
            <p:nvPr/>
          </p:nvSpPr>
          <p:spPr>
            <a:xfrm>
              <a:off x="2634394" y="2212454"/>
              <a:ext cx="10929" cy="10895"/>
            </a:xfrm>
            <a:custGeom>
              <a:avLst/>
              <a:gdLst>
                <a:gd name="connsiteX0" fmla="*/ 2792 w 10929"/>
                <a:gd name="connsiteY0" fmla="*/ 673 h 10895"/>
                <a:gd name="connsiteX1" fmla="*/ 697 w 10929"/>
                <a:gd name="connsiteY1" fmla="*/ 8103 h 10895"/>
                <a:gd name="connsiteX2" fmla="*/ 8126 w 10929"/>
                <a:gd name="connsiteY2" fmla="*/ 10198 h 10895"/>
                <a:gd name="connsiteX3" fmla="*/ 10250 w 10929"/>
                <a:gd name="connsiteY3" fmla="*/ 2820 h 10895"/>
                <a:gd name="connsiteX4" fmla="*/ 10222 w 10929"/>
                <a:gd name="connsiteY4" fmla="*/ 2769 h 10895"/>
                <a:gd name="connsiteX5" fmla="*/ 2792 w 10929"/>
                <a:gd name="connsiteY5" fmla="*/ 673 h 1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9" h="10895">
                  <a:moveTo>
                    <a:pt x="2792" y="673"/>
                  </a:moveTo>
                  <a:cubicBezTo>
                    <a:pt x="162" y="2146"/>
                    <a:pt x="-776" y="5473"/>
                    <a:pt x="697" y="8103"/>
                  </a:cubicBezTo>
                  <a:cubicBezTo>
                    <a:pt x="2170" y="10733"/>
                    <a:pt x="5496" y="11671"/>
                    <a:pt x="8126" y="10198"/>
                  </a:cubicBezTo>
                  <a:cubicBezTo>
                    <a:pt x="10750" y="8748"/>
                    <a:pt x="11701" y="5444"/>
                    <a:pt x="10250" y="2820"/>
                  </a:cubicBezTo>
                  <a:cubicBezTo>
                    <a:pt x="10241" y="2803"/>
                    <a:pt x="10231" y="2786"/>
                    <a:pt x="10222" y="2769"/>
                  </a:cubicBezTo>
                  <a:cubicBezTo>
                    <a:pt x="8725" y="169"/>
                    <a:pt x="5427" y="-761"/>
                    <a:pt x="2792" y="6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="" xmlns:a16="http://schemas.microsoft.com/office/drawing/2014/main" id="{9C9811BF-123F-7EEA-6C8D-F07CFB3D97E6}"/>
                </a:ext>
              </a:extLst>
            </p:cNvPr>
            <p:cNvSpPr/>
            <p:nvPr/>
          </p:nvSpPr>
          <p:spPr>
            <a:xfrm>
              <a:off x="2650562" y="2167082"/>
              <a:ext cx="8286" cy="8324"/>
            </a:xfrm>
            <a:custGeom>
              <a:avLst/>
              <a:gdLst>
                <a:gd name="connsiteX0" fmla="*/ 2150 w 8286"/>
                <a:gd name="connsiteY0" fmla="*/ 517 h 8324"/>
                <a:gd name="connsiteX1" fmla="*/ 493 w 8286"/>
                <a:gd name="connsiteY1" fmla="*/ 6067 h 8324"/>
                <a:gd name="connsiteX2" fmla="*/ 531 w 8286"/>
                <a:gd name="connsiteY2" fmla="*/ 6136 h 8324"/>
                <a:gd name="connsiteX3" fmla="*/ 5911 w 8286"/>
                <a:gd name="connsiteY3" fmla="*/ 7888 h 8324"/>
                <a:gd name="connsiteX4" fmla="*/ 6151 w 8286"/>
                <a:gd name="connsiteY4" fmla="*/ 7756 h 8324"/>
                <a:gd name="connsiteX5" fmla="*/ 7770 w 8286"/>
                <a:gd name="connsiteY5" fmla="*/ 2136 h 8324"/>
                <a:gd name="connsiteX6" fmla="*/ 2151 w 8286"/>
                <a:gd name="connsiteY6" fmla="*/ 517 h 8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86" h="8324">
                  <a:moveTo>
                    <a:pt x="2150" y="517"/>
                  </a:moveTo>
                  <a:cubicBezTo>
                    <a:pt x="160" y="1591"/>
                    <a:pt x="-582" y="4076"/>
                    <a:pt x="493" y="6067"/>
                  </a:cubicBezTo>
                  <a:cubicBezTo>
                    <a:pt x="505" y="6090"/>
                    <a:pt x="518" y="6113"/>
                    <a:pt x="531" y="6136"/>
                  </a:cubicBezTo>
                  <a:cubicBezTo>
                    <a:pt x="1533" y="8106"/>
                    <a:pt x="3941" y="8890"/>
                    <a:pt x="5911" y="7888"/>
                  </a:cubicBezTo>
                  <a:cubicBezTo>
                    <a:pt x="5992" y="7847"/>
                    <a:pt x="6072" y="7803"/>
                    <a:pt x="6151" y="7756"/>
                  </a:cubicBezTo>
                  <a:cubicBezTo>
                    <a:pt x="8150" y="6651"/>
                    <a:pt x="8875" y="4135"/>
                    <a:pt x="7770" y="2136"/>
                  </a:cubicBezTo>
                  <a:cubicBezTo>
                    <a:pt x="6666" y="137"/>
                    <a:pt x="4149" y="-588"/>
                    <a:pt x="2151" y="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="" xmlns:a16="http://schemas.microsoft.com/office/drawing/2014/main" id="{DF1CD6DF-4248-D6EC-888D-8EC19EB198AE}"/>
                </a:ext>
              </a:extLst>
            </p:cNvPr>
            <p:cNvSpPr/>
            <p:nvPr/>
          </p:nvSpPr>
          <p:spPr>
            <a:xfrm>
              <a:off x="2671232" y="2122289"/>
              <a:ext cx="11241" cy="11276"/>
            </a:xfrm>
            <a:custGeom>
              <a:avLst/>
              <a:gdLst>
                <a:gd name="connsiteX0" fmla="*/ 2911 w 11241"/>
                <a:gd name="connsiteY0" fmla="*/ 732 h 11276"/>
                <a:gd name="connsiteX1" fmla="*/ 697 w 11241"/>
                <a:gd name="connsiteY1" fmla="*/ 8365 h 11276"/>
                <a:gd name="connsiteX2" fmla="*/ 8330 w 11241"/>
                <a:gd name="connsiteY2" fmla="*/ 10579 h 11276"/>
                <a:gd name="connsiteX3" fmla="*/ 10544 w 11241"/>
                <a:gd name="connsiteY3" fmla="*/ 2946 h 11276"/>
                <a:gd name="connsiteX4" fmla="*/ 10531 w 11241"/>
                <a:gd name="connsiteY4" fmla="*/ 2923 h 11276"/>
                <a:gd name="connsiteX5" fmla="*/ 3056 w 11241"/>
                <a:gd name="connsiteY5" fmla="*/ 652 h 11276"/>
                <a:gd name="connsiteX6" fmla="*/ 2911 w 11241"/>
                <a:gd name="connsiteY6" fmla="*/ 732 h 1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1" h="11276">
                  <a:moveTo>
                    <a:pt x="2911" y="732"/>
                  </a:moveTo>
                  <a:cubicBezTo>
                    <a:pt x="192" y="2229"/>
                    <a:pt x="-799" y="5646"/>
                    <a:pt x="697" y="8365"/>
                  </a:cubicBezTo>
                  <a:cubicBezTo>
                    <a:pt x="2194" y="11084"/>
                    <a:pt x="5611" y="12076"/>
                    <a:pt x="8330" y="10579"/>
                  </a:cubicBezTo>
                  <a:cubicBezTo>
                    <a:pt x="11049" y="9083"/>
                    <a:pt x="12041" y="5666"/>
                    <a:pt x="10544" y="2946"/>
                  </a:cubicBezTo>
                  <a:cubicBezTo>
                    <a:pt x="10540" y="2939"/>
                    <a:pt x="10536" y="2931"/>
                    <a:pt x="10531" y="2923"/>
                  </a:cubicBezTo>
                  <a:cubicBezTo>
                    <a:pt x="9094" y="232"/>
                    <a:pt x="5747" y="-785"/>
                    <a:pt x="3056" y="652"/>
                  </a:cubicBezTo>
                  <a:cubicBezTo>
                    <a:pt x="3007" y="678"/>
                    <a:pt x="2959" y="705"/>
                    <a:pt x="2911" y="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="" xmlns:a16="http://schemas.microsoft.com/office/drawing/2014/main" id="{96EA6738-85EF-9F0F-76A1-000049FD6F76}"/>
                </a:ext>
              </a:extLst>
            </p:cNvPr>
            <p:cNvSpPr/>
            <p:nvPr/>
          </p:nvSpPr>
          <p:spPr>
            <a:xfrm>
              <a:off x="2701214" y="2083741"/>
              <a:ext cx="11241" cy="11207"/>
            </a:xfrm>
            <a:custGeom>
              <a:avLst/>
              <a:gdLst>
                <a:gd name="connsiteX0" fmla="*/ 2839 w 11241"/>
                <a:gd name="connsiteY0" fmla="*/ 704 h 11207"/>
                <a:gd name="connsiteX1" fmla="*/ 738 w 11241"/>
                <a:gd name="connsiteY1" fmla="*/ 8369 h 11207"/>
                <a:gd name="connsiteX2" fmla="*/ 8403 w 11241"/>
                <a:gd name="connsiteY2" fmla="*/ 10469 h 11207"/>
                <a:gd name="connsiteX3" fmla="*/ 10554 w 11241"/>
                <a:gd name="connsiteY3" fmla="*/ 2894 h 11207"/>
                <a:gd name="connsiteX4" fmla="*/ 2839 w 11241"/>
                <a:gd name="connsiteY4" fmla="*/ 704 h 11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1" h="11207">
                  <a:moveTo>
                    <a:pt x="2839" y="704"/>
                  </a:moveTo>
                  <a:cubicBezTo>
                    <a:pt x="142" y="2240"/>
                    <a:pt x="-799" y="5672"/>
                    <a:pt x="738" y="8369"/>
                  </a:cubicBezTo>
                  <a:cubicBezTo>
                    <a:pt x="2275" y="11065"/>
                    <a:pt x="5706" y="12006"/>
                    <a:pt x="8403" y="10469"/>
                  </a:cubicBezTo>
                  <a:cubicBezTo>
                    <a:pt x="11065" y="8952"/>
                    <a:pt x="12021" y="5583"/>
                    <a:pt x="10554" y="2894"/>
                  </a:cubicBezTo>
                  <a:cubicBezTo>
                    <a:pt x="9012" y="179"/>
                    <a:pt x="5577" y="-796"/>
                    <a:pt x="2839" y="7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="" xmlns:a16="http://schemas.microsoft.com/office/drawing/2014/main" id="{4C17824C-5038-D7AD-DDD2-B26A2F78A786}"/>
                </a:ext>
              </a:extLst>
            </p:cNvPr>
            <p:cNvSpPr/>
            <p:nvPr/>
          </p:nvSpPr>
          <p:spPr>
            <a:xfrm>
              <a:off x="2738100" y="2051627"/>
              <a:ext cx="10104" cy="10104"/>
            </a:xfrm>
            <a:custGeom>
              <a:avLst/>
              <a:gdLst>
                <a:gd name="connsiteX0" fmla="*/ 2623 w 10104"/>
                <a:gd name="connsiteY0" fmla="*/ 623 h 10104"/>
                <a:gd name="connsiteX1" fmla="*/ 623 w 10104"/>
                <a:gd name="connsiteY1" fmla="*/ 7481 h 10104"/>
                <a:gd name="connsiteX2" fmla="*/ 7481 w 10104"/>
                <a:gd name="connsiteY2" fmla="*/ 9481 h 10104"/>
                <a:gd name="connsiteX3" fmla="*/ 9481 w 10104"/>
                <a:gd name="connsiteY3" fmla="*/ 2623 h 10104"/>
                <a:gd name="connsiteX4" fmla="*/ 2623 w 10104"/>
                <a:gd name="connsiteY4" fmla="*/ 623 h 1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4" h="10104">
                  <a:moveTo>
                    <a:pt x="2623" y="623"/>
                  </a:moveTo>
                  <a:cubicBezTo>
                    <a:pt x="177" y="1965"/>
                    <a:pt x="-718" y="5035"/>
                    <a:pt x="623" y="7481"/>
                  </a:cubicBezTo>
                  <a:cubicBezTo>
                    <a:pt x="1965" y="9927"/>
                    <a:pt x="5035" y="10823"/>
                    <a:pt x="7481" y="9481"/>
                  </a:cubicBezTo>
                  <a:cubicBezTo>
                    <a:pt x="9927" y="8140"/>
                    <a:pt x="10823" y="5070"/>
                    <a:pt x="9481" y="2623"/>
                  </a:cubicBezTo>
                  <a:cubicBezTo>
                    <a:pt x="8140" y="177"/>
                    <a:pt x="5070" y="-718"/>
                    <a:pt x="2623" y="6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="" xmlns:a16="http://schemas.microsoft.com/office/drawing/2014/main" id="{C90FD2D1-07F3-52DD-EBC9-39305C5E5E12}"/>
                </a:ext>
              </a:extLst>
            </p:cNvPr>
            <p:cNvSpPr/>
            <p:nvPr/>
          </p:nvSpPr>
          <p:spPr>
            <a:xfrm>
              <a:off x="2779112" y="2025442"/>
              <a:ext cx="11208" cy="11241"/>
            </a:xfrm>
            <a:custGeom>
              <a:avLst/>
              <a:gdLst>
                <a:gd name="connsiteX0" fmla="*/ 2855 w 11208"/>
                <a:gd name="connsiteY0" fmla="*/ 710 h 11241"/>
                <a:gd name="connsiteX1" fmla="*/ 664 w 11208"/>
                <a:gd name="connsiteY1" fmla="*/ 8330 h 11241"/>
                <a:gd name="connsiteX2" fmla="*/ 8297 w 11208"/>
                <a:gd name="connsiteY2" fmla="*/ 10544 h 11241"/>
                <a:gd name="connsiteX3" fmla="*/ 10511 w 11208"/>
                <a:gd name="connsiteY3" fmla="*/ 2911 h 11241"/>
                <a:gd name="connsiteX4" fmla="*/ 2878 w 11208"/>
                <a:gd name="connsiteY4" fmla="*/ 697 h 11241"/>
                <a:gd name="connsiteX5" fmla="*/ 2855 w 11208"/>
                <a:gd name="connsiteY5" fmla="*/ 710 h 1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08" h="11241">
                  <a:moveTo>
                    <a:pt x="2855" y="710"/>
                  </a:moveTo>
                  <a:cubicBezTo>
                    <a:pt x="195" y="2248"/>
                    <a:pt x="-773" y="5614"/>
                    <a:pt x="664" y="8330"/>
                  </a:cubicBezTo>
                  <a:cubicBezTo>
                    <a:pt x="2161" y="11049"/>
                    <a:pt x="5578" y="12041"/>
                    <a:pt x="8297" y="10544"/>
                  </a:cubicBezTo>
                  <a:cubicBezTo>
                    <a:pt x="11016" y="9048"/>
                    <a:pt x="12008" y="5631"/>
                    <a:pt x="10511" y="2911"/>
                  </a:cubicBezTo>
                  <a:cubicBezTo>
                    <a:pt x="9015" y="192"/>
                    <a:pt x="5598" y="-799"/>
                    <a:pt x="2878" y="697"/>
                  </a:cubicBezTo>
                  <a:cubicBezTo>
                    <a:pt x="2871" y="702"/>
                    <a:pt x="2863" y="706"/>
                    <a:pt x="2855" y="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="" xmlns:a16="http://schemas.microsoft.com/office/drawing/2014/main" id="{73209755-6193-4400-A970-9F24EA83514D}"/>
                </a:ext>
              </a:extLst>
            </p:cNvPr>
            <p:cNvSpPr/>
            <p:nvPr/>
          </p:nvSpPr>
          <p:spPr>
            <a:xfrm>
              <a:off x="2827219" y="2010212"/>
              <a:ext cx="6097" cy="6096"/>
            </a:xfrm>
            <a:custGeom>
              <a:avLst/>
              <a:gdLst>
                <a:gd name="connsiteX0" fmla="*/ 1516 w 6097"/>
                <a:gd name="connsiteY0" fmla="*/ 414 h 6096"/>
                <a:gd name="connsiteX1" fmla="*/ 414 w 6097"/>
                <a:gd name="connsiteY1" fmla="*/ 4581 h 6096"/>
                <a:gd name="connsiteX2" fmla="*/ 4581 w 6097"/>
                <a:gd name="connsiteY2" fmla="*/ 5683 h 6096"/>
                <a:gd name="connsiteX3" fmla="*/ 5707 w 6097"/>
                <a:gd name="connsiteY3" fmla="*/ 1557 h 6096"/>
                <a:gd name="connsiteX4" fmla="*/ 1557 w 6097"/>
                <a:gd name="connsiteY4" fmla="*/ 390 h 6096"/>
                <a:gd name="connsiteX5" fmla="*/ 1516 w 6097"/>
                <a:gd name="connsiteY5" fmla="*/ 414 h 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7" h="6096">
                  <a:moveTo>
                    <a:pt x="1516" y="414"/>
                  </a:moveTo>
                  <a:cubicBezTo>
                    <a:pt x="61" y="1261"/>
                    <a:pt x="-433" y="3126"/>
                    <a:pt x="414" y="4581"/>
                  </a:cubicBezTo>
                  <a:cubicBezTo>
                    <a:pt x="1261" y="6036"/>
                    <a:pt x="3126" y="6530"/>
                    <a:pt x="4581" y="5683"/>
                  </a:cubicBezTo>
                  <a:cubicBezTo>
                    <a:pt x="6020" y="4846"/>
                    <a:pt x="6521" y="3009"/>
                    <a:pt x="5707" y="1557"/>
                  </a:cubicBezTo>
                  <a:cubicBezTo>
                    <a:pt x="4883" y="89"/>
                    <a:pt x="3025" y="-433"/>
                    <a:pt x="1557" y="390"/>
                  </a:cubicBezTo>
                  <a:cubicBezTo>
                    <a:pt x="1543" y="398"/>
                    <a:pt x="1529" y="406"/>
                    <a:pt x="1516" y="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="" xmlns:a16="http://schemas.microsoft.com/office/drawing/2014/main" id="{064CAE8B-90D6-5FD6-F1FC-6931884789E1}"/>
                </a:ext>
              </a:extLst>
            </p:cNvPr>
            <p:cNvSpPr/>
            <p:nvPr/>
          </p:nvSpPr>
          <p:spPr>
            <a:xfrm>
              <a:off x="2875421" y="2001211"/>
              <a:ext cx="5424" cy="5470"/>
            </a:xfrm>
            <a:custGeom>
              <a:avLst/>
              <a:gdLst>
                <a:gd name="connsiteX0" fmla="*/ 1415 w 5424"/>
                <a:gd name="connsiteY0" fmla="*/ 367 h 5470"/>
                <a:gd name="connsiteX1" fmla="*/ 276 w 5424"/>
                <a:gd name="connsiteY1" fmla="*/ 3821 h 5470"/>
                <a:gd name="connsiteX2" fmla="*/ 367 w 5424"/>
                <a:gd name="connsiteY2" fmla="*/ 3986 h 5470"/>
                <a:gd name="connsiteX3" fmla="*/ 3941 w 5424"/>
                <a:gd name="connsiteY3" fmla="*/ 5193 h 5470"/>
                <a:gd name="connsiteX4" fmla="*/ 5147 w 5424"/>
                <a:gd name="connsiteY4" fmla="*/ 1619 h 5470"/>
                <a:gd name="connsiteX5" fmla="*/ 5034 w 5424"/>
                <a:gd name="connsiteY5" fmla="*/ 1415 h 5470"/>
                <a:gd name="connsiteX6" fmla="*/ 1580 w 5424"/>
                <a:gd name="connsiteY6" fmla="*/ 276 h 5470"/>
                <a:gd name="connsiteX7" fmla="*/ 1415 w 5424"/>
                <a:gd name="connsiteY7" fmla="*/ 367 h 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4" h="5470">
                  <a:moveTo>
                    <a:pt x="1415" y="367"/>
                  </a:moveTo>
                  <a:cubicBezTo>
                    <a:pt x="146" y="1006"/>
                    <a:pt x="-364" y="2553"/>
                    <a:pt x="276" y="3821"/>
                  </a:cubicBezTo>
                  <a:cubicBezTo>
                    <a:pt x="304" y="3877"/>
                    <a:pt x="335" y="3932"/>
                    <a:pt x="367" y="3986"/>
                  </a:cubicBezTo>
                  <a:cubicBezTo>
                    <a:pt x="1021" y="5306"/>
                    <a:pt x="2621" y="5846"/>
                    <a:pt x="3941" y="5193"/>
                  </a:cubicBezTo>
                  <a:cubicBezTo>
                    <a:pt x="5261" y="4539"/>
                    <a:pt x="5801" y="2939"/>
                    <a:pt x="5147" y="1619"/>
                  </a:cubicBezTo>
                  <a:cubicBezTo>
                    <a:pt x="5112" y="1549"/>
                    <a:pt x="5075" y="1481"/>
                    <a:pt x="5034" y="1415"/>
                  </a:cubicBezTo>
                  <a:cubicBezTo>
                    <a:pt x="4395" y="146"/>
                    <a:pt x="2848" y="-364"/>
                    <a:pt x="1580" y="276"/>
                  </a:cubicBezTo>
                  <a:cubicBezTo>
                    <a:pt x="1524" y="304"/>
                    <a:pt x="1469" y="335"/>
                    <a:pt x="1415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="" xmlns:a16="http://schemas.microsoft.com/office/drawing/2014/main" id="{E15E7802-006D-04E3-EBC5-80847AD49DE4}"/>
                </a:ext>
              </a:extLst>
            </p:cNvPr>
            <p:cNvSpPr/>
            <p:nvPr/>
          </p:nvSpPr>
          <p:spPr>
            <a:xfrm>
              <a:off x="2924110" y="2000068"/>
              <a:ext cx="5752" cy="5768"/>
            </a:xfrm>
            <a:custGeom>
              <a:avLst/>
              <a:gdLst>
                <a:gd name="connsiteX0" fmla="*/ 1398 w 5752"/>
                <a:gd name="connsiteY0" fmla="*/ 367 h 5768"/>
                <a:gd name="connsiteX1" fmla="*/ 351 w 5752"/>
                <a:gd name="connsiteY1" fmla="*/ 4272 h 5768"/>
                <a:gd name="connsiteX2" fmla="*/ 4256 w 5752"/>
                <a:gd name="connsiteY2" fmla="*/ 5415 h 5768"/>
                <a:gd name="connsiteX3" fmla="*/ 5399 w 5752"/>
                <a:gd name="connsiteY3" fmla="*/ 1510 h 5768"/>
                <a:gd name="connsiteX4" fmla="*/ 1398 w 5752"/>
                <a:gd name="connsiteY4" fmla="*/ 367 h 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2" h="5768">
                  <a:moveTo>
                    <a:pt x="1398" y="367"/>
                  </a:moveTo>
                  <a:cubicBezTo>
                    <a:pt x="73" y="1188"/>
                    <a:pt x="-386" y="2898"/>
                    <a:pt x="351" y="4272"/>
                  </a:cubicBezTo>
                  <a:cubicBezTo>
                    <a:pt x="1113" y="5666"/>
                    <a:pt x="2862" y="6178"/>
                    <a:pt x="4256" y="5415"/>
                  </a:cubicBezTo>
                  <a:cubicBezTo>
                    <a:pt x="5650" y="4652"/>
                    <a:pt x="6162" y="2904"/>
                    <a:pt x="5399" y="1510"/>
                  </a:cubicBezTo>
                  <a:cubicBezTo>
                    <a:pt x="4606" y="95"/>
                    <a:pt x="2819" y="-416"/>
                    <a:pt x="1398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="" xmlns:a16="http://schemas.microsoft.com/office/drawing/2014/main" id="{E0B87444-2BB3-2AFE-FB61-292AC8943B05}"/>
                </a:ext>
              </a:extLst>
            </p:cNvPr>
            <p:cNvSpPr/>
            <p:nvPr/>
          </p:nvSpPr>
          <p:spPr>
            <a:xfrm>
              <a:off x="2974658" y="2010738"/>
              <a:ext cx="952" cy="1030"/>
            </a:xfrm>
            <a:custGeom>
              <a:avLst/>
              <a:gdLst>
                <a:gd name="connsiteX0" fmla="*/ 191 w 952"/>
                <a:gd name="connsiteY0" fmla="*/ 78 h 1030"/>
                <a:gd name="connsiteX1" fmla="*/ 95 w 952"/>
                <a:gd name="connsiteY1" fmla="*/ 745 h 1030"/>
                <a:gd name="connsiteX2" fmla="*/ 191 w 952"/>
                <a:gd name="connsiteY2" fmla="*/ 840 h 1030"/>
                <a:gd name="connsiteX3" fmla="*/ 857 w 952"/>
                <a:gd name="connsiteY3" fmla="*/ 936 h 1030"/>
                <a:gd name="connsiteX4" fmla="*/ 953 w 952"/>
                <a:gd name="connsiteY4" fmla="*/ 840 h 1030"/>
                <a:gd name="connsiteX5" fmla="*/ 952 w 952"/>
                <a:gd name="connsiteY5" fmla="*/ 174 h 1030"/>
                <a:gd name="connsiteX6" fmla="*/ 190 w 952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6"/>
                  </a:cubicBezTo>
                  <a:cubicBezTo>
                    <a:pt x="893" y="908"/>
                    <a:pt x="925" y="876"/>
                    <a:pt x="953" y="840"/>
                  </a:cubicBezTo>
                  <a:cubicBezTo>
                    <a:pt x="952" y="840"/>
                    <a:pt x="952" y="840"/>
                    <a:pt x="952" y="174"/>
                  </a:cubicBezTo>
                  <a:cubicBezTo>
                    <a:pt x="744" y="-16"/>
                    <a:pt x="439" y="-54"/>
                    <a:pt x="190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="" xmlns:a16="http://schemas.microsoft.com/office/drawing/2014/main" id="{03707ADA-DD25-8EF0-6D57-E98EF04C1E55}"/>
                </a:ext>
              </a:extLst>
            </p:cNvPr>
            <p:cNvSpPr/>
            <p:nvPr/>
          </p:nvSpPr>
          <p:spPr>
            <a:xfrm>
              <a:off x="2813399" y="2530333"/>
              <a:ext cx="1524" cy="1524"/>
            </a:xfrm>
            <a:custGeom>
              <a:avLst/>
              <a:gdLst>
                <a:gd name="connsiteX0" fmla="*/ 286 w 1524"/>
                <a:gd name="connsiteY0" fmla="*/ 167 h 1524"/>
                <a:gd name="connsiteX1" fmla="*/ 167 w 1524"/>
                <a:gd name="connsiteY1" fmla="*/ 1238 h 1524"/>
                <a:gd name="connsiteX2" fmla="*/ 1238 w 1524"/>
                <a:gd name="connsiteY2" fmla="*/ 1357 h 1524"/>
                <a:gd name="connsiteX3" fmla="*/ 1357 w 1524"/>
                <a:gd name="connsiteY3" fmla="*/ 286 h 1524"/>
                <a:gd name="connsiteX4" fmla="*/ 1238 w 1524"/>
                <a:gd name="connsiteY4" fmla="*/ 167 h 1524"/>
                <a:gd name="connsiteX5" fmla="*/ 286 w 1524"/>
                <a:gd name="connsiteY5" fmla="*/ 167 h 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" h="1524">
                  <a:moveTo>
                    <a:pt x="286" y="167"/>
                  </a:moveTo>
                  <a:cubicBezTo>
                    <a:pt x="-43" y="430"/>
                    <a:pt x="-96" y="910"/>
                    <a:pt x="167" y="1238"/>
                  </a:cubicBezTo>
                  <a:cubicBezTo>
                    <a:pt x="430" y="1567"/>
                    <a:pt x="910" y="1620"/>
                    <a:pt x="1238" y="1357"/>
                  </a:cubicBezTo>
                  <a:cubicBezTo>
                    <a:pt x="1567" y="1094"/>
                    <a:pt x="1620" y="614"/>
                    <a:pt x="1357" y="286"/>
                  </a:cubicBezTo>
                  <a:cubicBezTo>
                    <a:pt x="1322" y="242"/>
                    <a:pt x="1282" y="202"/>
                    <a:pt x="1238" y="167"/>
                  </a:cubicBezTo>
                  <a:cubicBezTo>
                    <a:pt x="960" y="-56"/>
                    <a:pt x="564" y="-56"/>
                    <a:pt x="286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="" xmlns:a16="http://schemas.microsoft.com/office/drawing/2014/main" id="{88663C5A-A8FB-C96C-783A-A084CD311D38}"/>
                </a:ext>
              </a:extLst>
            </p:cNvPr>
            <p:cNvSpPr/>
            <p:nvPr/>
          </p:nvSpPr>
          <p:spPr>
            <a:xfrm>
              <a:off x="2769298" y="2509981"/>
              <a:ext cx="976" cy="1005"/>
            </a:xfrm>
            <a:custGeom>
              <a:avLst/>
              <a:gdLst>
                <a:gd name="connsiteX0" fmla="*/ 191 w 976"/>
                <a:gd name="connsiteY0" fmla="*/ 136 h 1005"/>
                <a:gd name="connsiteX1" fmla="*/ 95 w 976"/>
                <a:gd name="connsiteY1" fmla="*/ 803 h 1005"/>
                <a:gd name="connsiteX2" fmla="*/ 191 w 976"/>
                <a:gd name="connsiteY2" fmla="*/ 898 h 1005"/>
                <a:gd name="connsiteX3" fmla="*/ 857 w 976"/>
                <a:gd name="connsiteY3" fmla="*/ 898 h 1005"/>
                <a:gd name="connsiteX4" fmla="*/ 857 w 976"/>
                <a:gd name="connsiteY4" fmla="*/ 136 h 1005"/>
                <a:gd name="connsiteX5" fmla="*/ 191 w 976"/>
                <a:gd name="connsiteY5" fmla="*/ 136 h 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" h="1005">
                  <a:moveTo>
                    <a:pt x="191" y="136"/>
                  </a:moveTo>
                  <a:cubicBezTo>
                    <a:pt x="-20" y="294"/>
                    <a:pt x="-63" y="593"/>
                    <a:pt x="95" y="803"/>
                  </a:cubicBezTo>
                  <a:cubicBezTo>
                    <a:pt x="122" y="839"/>
                    <a:pt x="154" y="871"/>
                    <a:pt x="191" y="898"/>
                  </a:cubicBezTo>
                  <a:cubicBezTo>
                    <a:pt x="390" y="1041"/>
                    <a:pt x="658" y="1041"/>
                    <a:pt x="857" y="898"/>
                  </a:cubicBezTo>
                  <a:cubicBezTo>
                    <a:pt x="1017" y="669"/>
                    <a:pt x="1017" y="365"/>
                    <a:pt x="857" y="136"/>
                  </a:cubicBezTo>
                  <a:cubicBezTo>
                    <a:pt x="672" y="-45"/>
                    <a:pt x="376" y="-45"/>
                    <a:pt x="191" y="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="" xmlns:a16="http://schemas.microsoft.com/office/drawing/2014/main" id="{76C776B2-AE74-429D-1D9F-E7818FD9AB1C}"/>
                </a:ext>
              </a:extLst>
            </p:cNvPr>
            <p:cNvSpPr/>
            <p:nvPr/>
          </p:nvSpPr>
          <p:spPr>
            <a:xfrm>
              <a:off x="2727862" y="2480416"/>
              <a:ext cx="3992" cy="4034"/>
            </a:xfrm>
            <a:custGeom>
              <a:avLst/>
              <a:gdLst>
                <a:gd name="connsiteX0" fmla="*/ 1051 w 3992"/>
                <a:gd name="connsiteY0" fmla="*/ 268 h 4034"/>
                <a:gd name="connsiteX1" fmla="*/ 241 w 3992"/>
                <a:gd name="connsiteY1" fmla="*/ 2983 h 4034"/>
                <a:gd name="connsiteX2" fmla="*/ 2956 w 3992"/>
                <a:gd name="connsiteY2" fmla="*/ 3793 h 4034"/>
                <a:gd name="connsiteX3" fmla="*/ 3744 w 3992"/>
                <a:gd name="connsiteY3" fmla="*/ 1076 h 4034"/>
                <a:gd name="connsiteX4" fmla="*/ 3718 w 3992"/>
                <a:gd name="connsiteY4" fmla="*/ 1031 h 4034"/>
                <a:gd name="connsiteX5" fmla="*/ 1151 w 3992"/>
                <a:gd name="connsiteY5" fmla="*/ 213 h 4034"/>
                <a:gd name="connsiteX6" fmla="*/ 1051 w 3992"/>
                <a:gd name="connsiteY6" fmla="*/ 269 h 4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2" h="4034">
                  <a:moveTo>
                    <a:pt x="1051" y="268"/>
                  </a:moveTo>
                  <a:cubicBezTo>
                    <a:pt x="78" y="794"/>
                    <a:pt x="-285" y="2010"/>
                    <a:pt x="241" y="2983"/>
                  </a:cubicBezTo>
                  <a:cubicBezTo>
                    <a:pt x="767" y="3956"/>
                    <a:pt x="1983" y="4319"/>
                    <a:pt x="2956" y="3793"/>
                  </a:cubicBezTo>
                  <a:cubicBezTo>
                    <a:pt x="3924" y="3260"/>
                    <a:pt x="4276" y="2044"/>
                    <a:pt x="3744" y="1076"/>
                  </a:cubicBezTo>
                  <a:cubicBezTo>
                    <a:pt x="3735" y="1061"/>
                    <a:pt x="3727" y="1046"/>
                    <a:pt x="3718" y="1031"/>
                  </a:cubicBezTo>
                  <a:cubicBezTo>
                    <a:pt x="3235" y="96"/>
                    <a:pt x="2086" y="-270"/>
                    <a:pt x="1151" y="213"/>
                  </a:cubicBezTo>
                  <a:cubicBezTo>
                    <a:pt x="1117" y="231"/>
                    <a:pt x="1084" y="249"/>
                    <a:pt x="1051" y="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="" xmlns:a16="http://schemas.microsoft.com/office/drawing/2014/main" id="{8551B939-F50C-60A7-1094-6897E25EF0E2}"/>
                </a:ext>
              </a:extLst>
            </p:cNvPr>
            <p:cNvSpPr/>
            <p:nvPr/>
          </p:nvSpPr>
          <p:spPr>
            <a:xfrm>
              <a:off x="2692194" y="2444115"/>
              <a:ext cx="6859" cy="6895"/>
            </a:xfrm>
            <a:custGeom>
              <a:avLst/>
              <a:gdLst>
                <a:gd name="connsiteX0" fmla="*/ 1761 w 6859"/>
                <a:gd name="connsiteY0" fmla="*/ 470 h 6895"/>
                <a:gd name="connsiteX1" fmla="*/ 434 w 6859"/>
                <a:gd name="connsiteY1" fmla="*/ 5134 h 6895"/>
                <a:gd name="connsiteX2" fmla="*/ 5098 w 6859"/>
                <a:gd name="connsiteY2" fmla="*/ 6462 h 6895"/>
                <a:gd name="connsiteX3" fmla="*/ 6429 w 6859"/>
                <a:gd name="connsiteY3" fmla="*/ 1804 h 6895"/>
                <a:gd name="connsiteX4" fmla="*/ 1936 w 6859"/>
                <a:gd name="connsiteY4" fmla="*/ 373 h 6895"/>
                <a:gd name="connsiteX5" fmla="*/ 1761 w 6859"/>
                <a:gd name="connsiteY5" fmla="*/ 470 h 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9" h="6895">
                  <a:moveTo>
                    <a:pt x="1761" y="470"/>
                  </a:moveTo>
                  <a:cubicBezTo>
                    <a:pt x="107" y="1391"/>
                    <a:pt x="-488" y="3480"/>
                    <a:pt x="434" y="5134"/>
                  </a:cubicBezTo>
                  <a:cubicBezTo>
                    <a:pt x="1355" y="6789"/>
                    <a:pt x="3443" y="7383"/>
                    <a:pt x="5098" y="6462"/>
                  </a:cubicBezTo>
                  <a:cubicBezTo>
                    <a:pt x="6750" y="5542"/>
                    <a:pt x="7345" y="3458"/>
                    <a:pt x="6429" y="1804"/>
                  </a:cubicBezTo>
                  <a:cubicBezTo>
                    <a:pt x="5583" y="168"/>
                    <a:pt x="3572" y="-472"/>
                    <a:pt x="1936" y="373"/>
                  </a:cubicBezTo>
                  <a:cubicBezTo>
                    <a:pt x="1877" y="404"/>
                    <a:pt x="1819" y="436"/>
                    <a:pt x="1761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="" xmlns:a16="http://schemas.microsoft.com/office/drawing/2014/main" id="{2D84DFE0-7BD0-3DDC-0516-A97D56889979}"/>
                </a:ext>
              </a:extLst>
            </p:cNvPr>
            <p:cNvSpPr/>
            <p:nvPr/>
          </p:nvSpPr>
          <p:spPr>
            <a:xfrm>
              <a:off x="2615496" y="2428429"/>
              <a:ext cx="10098" cy="10063"/>
            </a:xfrm>
            <a:custGeom>
              <a:avLst/>
              <a:gdLst>
                <a:gd name="connsiteX0" fmla="*/ 2546 w 10098"/>
                <a:gd name="connsiteY0" fmla="*/ 631 h 10063"/>
                <a:gd name="connsiteX1" fmla="*/ 665 w 10098"/>
                <a:gd name="connsiteY1" fmla="*/ 7518 h 10063"/>
                <a:gd name="connsiteX2" fmla="*/ 7552 w 10098"/>
                <a:gd name="connsiteY2" fmla="*/ 9398 h 10063"/>
                <a:gd name="connsiteX3" fmla="*/ 9499 w 10098"/>
                <a:gd name="connsiteY3" fmla="*/ 2631 h 10063"/>
                <a:gd name="connsiteX4" fmla="*/ 2546 w 10098"/>
                <a:gd name="connsiteY4" fmla="*/ 630 h 1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8" h="10063">
                  <a:moveTo>
                    <a:pt x="2546" y="631"/>
                  </a:moveTo>
                  <a:cubicBezTo>
                    <a:pt x="125" y="2013"/>
                    <a:pt x="-717" y="5097"/>
                    <a:pt x="665" y="7518"/>
                  </a:cubicBezTo>
                  <a:cubicBezTo>
                    <a:pt x="2048" y="9939"/>
                    <a:pt x="5131" y="10781"/>
                    <a:pt x="7552" y="9398"/>
                  </a:cubicBezTo>
                  <a:cubicBezTo>
                    <a:pt x="9927" y="8042"/>
                    <a:pt x="10791" y="5042"/>
                    <a:pt x="9499" y="2631"/>
                  </a:cubicBezTo>
                  <a:cubicBezTo>
                    <a:pt x="8121" y="171"/>
                    <a:pt x="5020" y="-721"/>
                    <a:pt x="2546" y="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="" xmlns:a16="http://schemas.microsoft.com/office/drawing/2014/main" id="{6F4FD382-5F14-6C38-A0B4-991EE5A0DFCB}"/>
                </a:ext>
              </a:extLst>
            </p:cNvPr>
            <p:cNvSpPr/>
            <p:nvPr/>
          </p:nvSpPr>
          <p:spPr>
            <a:xfrm>
              <a:off x="2595004" y="2384233"/>
              <a:ext cx="10157" cy="10182"/>
            </a:xfrm>
            <a:custGeom>
              <a:avLst/>
              <a:gdLst>
                <a:gd name="connsiteX0" fmla="*/ 2558 w 10157"/>
                <a:gd name="connsiteY0" fmla="*/ 631 h 10182"/>
                <a:gd name="connsiteX1" fmla="*/ 653 w 10157"/>
                <a:gd name="connsiteY1" fmla="*/ 7584 h 10182"/>
                <a:gd name="connsiteX2" fmla="*/ 7559 w 10157"/>
                <a:gd name="connsiteY2" fmla="*/ 9536 h 10182"/>
                <a:gd name="connsiteX3" fmla="*/ 9512 w 10157"/>
                <a:gd name="connsiteY3" fmla="*/ 2631 h 10182"/>
                <a:gd name="connsiteX4" fmla="*/ 2558 w 10157"/>
                <a:gd name="connsiteY4" fmla="*/ 630 h 1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7" h="10182">
                  <a:moveTo>
                    <a:pt x="2558" y="631"/>
                  </a:moveTo>
                  <a:cubicBezTo>
                    <a:pt x="133" y="2041"/>
                    <a:pt x="-714" y="5134"/>
                    <a:pt x="653" y="7584"/>
                  </a:cubicBezTo>
                  <a:cubicBezTo>
                    <a:pt x="2021" y="10030"/>
                    <a:pt x="5113" y="10904"/>
                    <a:pt x="7559" y="9536"/>
                  </a:cubicBezTo>
                  <a:cubicBezTo>
                    <a:pt x="10005" y="8169"/>
                    <a:pt x="10879" y="5077"/>
                    <a:pt x="9512" y="2631"/>
                  </a:cubicBezTo>
                  <a:cubicBezTo>
                    <a:pt x="8134" y="171"/>
                    <a:pt x="5033" y="-721"/>
                    <a:pt x="2558" y="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="" xmlns:a16="http://schemas.microsoft.com/office/drawing/2014/main" id="{18FE1060-8DEB-5509-1300-B544E302508A}"/>
                </a:ext>
              </a:extLst>
            </p:cNvPr>
            <p:cNvSpPr/>
            <p:nvPr/>
          </p:nvSpPr>
          <p:spPr>
            <a:xfrm>
              <a:off x="2581774" y="2336100"/>
              <a:ext cx="11241" cy="11241"/>
            </a:xfrm>
            <a:custGeom>
              <a:avLst/>
              <a:gdLst>
                <a:gd name="connsiteX0" fmla="*/ 1883 w 11241"/>
                <a:gd name="connsiteY0" fmla="*/ 1424 h 11241"/>
                <a:gd name="connsiteX1" fmla="*/ 1423 w 11241"/>
                <a:gd name="connsiteY1" fmla="*/ 9358 h 11241"/>
                <a:gd name="connsiteX2" fmla="*/ 7407 w 11241"/>
                <a:gd name="connsiteY2" fmla="*/ 10949 h 11241"/>
                <a:gd name="connsiteX3" fmla="*/ 10948 w 11241"/>
                <a:gd name="connsiteY3" fmla="*/ 3834 h 11241"/>
                <a:gd name="connsiteX4" fmla="*/ 3832 w 11241"/>
                <a:gd name="connsiteY4" fmla="*/ 293 h 11241"/>
                <a:gd name="connsiteX5" fmla="*/ 1883 w 11241"/>
                <a:gd name="connsiteY5" fmla="*/ 1424 h 1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41" h="11241">
                  <a:moveTo>
                    <a:pt x="1883" y="1424"/>
                  </a:moveTo>
                  <a:cubicBezTo>
                    <a:pt x="-435" y="3488"/>
                    <a:pt x="-641" y="7040"/>
                    <a:pt x="1423" y="9358"/>
                  </a:cubicBezTo>
                  <a:cubicBezTo>
                    <a:pt x="2919" y="11039"/>
                    <a:pt x="5274" y="11665"/>
                    <a:pt x="7407" y="10949"/>
                  </a:cubicBezTo>
                  <a:cubicBezTo>
                    <a:pt x="10350" y="9962"/>
                    <a:pt x="11935" y="6777"/>
                    <a:pt x="10948" y="3834"/>
                  </a:cubicBezTo>
                  <a:cubicBezTo>
                    <a:pt x="9961" y="891"/>
                    <a:pt x="6775" y="-694"/>
                    <a:pt x="3832" y="293"/>
                  </a:cubicBezTo>
                  <a:cubicBezTo>
                    <a:pt x="3113" y="535"/>
                    <a:pt x="2450" y="919"/>
                    <a:pt x="1883" y="14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="" xmlns:a16="http://schemas.microsoft.com/office/drawing/2014/main" id="{B079A6B6-E312-D241-71D9-4CD147370451}"/>
                </a:ext>
              </a:extLst>
            </p:cNvPr>
            <p:cNvSpPr/>
            <p:nvPr/>
          </p:nvSpPr>
          <p:spPr>
            <a:xfrm>
              <a:off x="2575101" y="2289074"/>
              <a:ext cx="9717" cy="9717"/>
            </a:xfrm>
            <a:custGeom>
              <a:avLst/>
              <a:gdLst>
                <a:gd name="connsiteX0" fmla="*/ 2460 w 9717"/>
                <a:gd name="connsiteY0" fmla="*/ 635 h 9717"/>
                <a:gd name="connsiteX1" fmla="*/ 635 w 9717"/>
                <a:gd name="connsiteY1" fmla="*/ 7258 h 9717"/>
                <a:gd name="connsiteX2" fmla="*/ 7258 w 9717"/>
                <a:gd name="connsiteY2" fmla="*/ 9083 h 9717"/>
                <a:gd name="connsiteX3" fmla="*/ 9127 w 9717"/>
                <a:gd name="connsiteY3" fmla="*/ 2540 h 9717"/>
                <a:gd name="connsiteX4" fmla="*/ 2540 w 9717"/>
                <a:gd name="connsiteY4" fmla="*/ 590 h 9717"/>
                <a:gd name="connsiteX5" fmla="*/ 2460 w 9717"/>
                <a:gd name="connsiteY5" fmla="*/ 635 h 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7" h="9717">
                  <a:moveTo>
                    <a:pt x="2460" y="635"/>
                  </a:moveTo>
                  <a:cubicBezTo>
                    <a:pt x="127" y="1960"/>
                    <a:pt x="-690" y="4925"/>
                    <a:pt x="635" y="7258"/>
                  </a:cubicBezTo>
                  <a:cubicBezTo>
                    <a:pt x="1959" y="9591"/>
                    <a:pt x="4925" y="10408"/>
                    <a:pt x="7258" y="9083"/>
                  </a:cubicBezTo>
                  <a:cubicBezTo>
                    <a:pt x="9559" y="7775"/>
                    <a:pt x="10391" y="4866"/>
                    <a:pt x="9127" y="2540"/>
                  </a:cubicBezTo>
                  <a:cubicBezTo>
                    <a:pt x="7846" y="182"/>
                    <a:pt x="4897" y="-691"/>
                    <a:pt x="2540" y="590"/>
                  </a:cubicBezTo>
                  <a:cubicBezTo>
                    <a:pt x="2513" y="605"/>
                    <a:pt x="2486" y="620"/>
                    <a:pt x="2460" y="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="" xmlns:a16="http://schemas.microsoft.com/office/drawing/2014/main" id="{1BB4845F-0A82-E01A-984D-786C07A9597B}"/>
                </a:ext>
              </a:extLst>
            </p:cNvPr>
            <p:cNvSpPr/>
            <p:nvPr/>
          </p:nvSpPr>
          <p:spPr>
            <a:xfrm>
              <a:off x="2574688" y="2239141"/>
              <a:ext cx="12003" cy="12038"/>
            </a:xfrm>
            <a:custGeom>
              <a:avLst/>
              <a:gdLst>
                <a:gd name="connsiteX0" fmla="*/ 3158 w 12003"/>
                <a:gd name="connsiteY0" fmla="*/ 752 h 12038"/>
                <a:gd name="connsiteX1" fmla="*/ 718 w 12003"/>
                <a:gd name="connsiteY1" fmla="*/ 8881 h 12038"/>
                <a:gd name="connsiteX2" fmla="*/ 8846 w 12003"/>
                <a:gd name="connsiteY2" fmla="*/ 11320 h 12038"/>
                <a:gd name="connsiteX3" fmla="*/ 11286 w 12003"/>
                <a:gd name="connsiteY3" fmla="*/ 3192 h 12038"/>
                <a:gd name="connsiteX4" fmla="*/ 11254 w 12003"/>
                <a:gd name="connsiteY4" fmla="*/ 3134 h 12038"/>
                <a:gd name="connsiteX5" fmla="*/ 3267 w 12003"/>
                <a:gd name="connsiteY5" fmla="*/ 693 h 12038"/>
                <a:gd name="connsiteX6" fmla="*/ 3158 w 12003"/>
                <a:gd name="connsiteY6" fmla="*/ 752 h 1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03" h="12038">
                  <a:moveTo>
                    <a:pt x="3158" y="752"/>
                  </a:moveTo>
                  <a:cubicBezTo>
                    <a:pt x="240" y="2323"/>
                    <a:pt x="-853" y="5962"/>
                    <a:pt x="718" y="8881"/>
                  </a:cubicBezTo>
                  <a:cubicBezTo>
                    <a:pt x="2289" y="11799"/>
                    <a:pt x="5928" y="12891"/>
                    <a:pt x="8846" y="11320"/>
                  </a:cubicBezTo>
                  <a:cubicBezTo>
                    <a:pt x="11764" y="9749"/>
                    <a:pt x="12857" y="6110"/>
                    <a:pt x="11286" y="3192"/>
                  </a:cubicBezTo>
                  <a:cubicBezTo>
                    <a:pt x="11275" y="3173"/>
                    <a:pt x="11265" y="3153"/>
                    <a:pt x="11254" y="3134"/>
                  </a:cubicBezTo>
                  <a:cubicBezTo>
                    <a:pt x="9723" y="254"/>
                    <a:pt x="6147" y="-839"/>
                    <a:pt x="3267" y="693"/>
                  </a:cubicBezTo>
                  <a:cubicBezTo>
                    <a:pt x="3230" y="712"/>
                    <a:pt x="3194" y="732"/>
                    <a:pt x="3158" y="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="" xmlns:a16="http://schemas.microsoft.com/office/drawing/2014/main" id="{E1ACD434-E93B-37A5-0C9D-3BED83EAB5B9}"/>
                </a:ext>
              </a:extLst>
            </p:cNvPr>
            <p:cNvSpPr/>
            <p:nvPr/>
          </p:nvSpPr>
          <p:spPr>
            <a:xfrm>
              <a:off x="2582807" y="2190616"/>
              <a:ext cx="12575" cy="12575"/>
            </a:xfrm>
            <a:custGeom>
              <a:avLst/>
              <a:gdLst>
                <a:gd name="connsiteX0" fmla="*/ 3231 w 12575"/>
                <a:gd name="connsiteY0" fmla="*/ 795 h 12575"/>
                <a:gd name="connsiteX1" fmla="*/ 795 w 12575"/>
                <a:gd name="connsiteY1" fmla="*/ 9345 h 12575"/>
                <a:gd name="connsiteX2" fmla="*/ 9345 w 12575"/>
                <a:gd name="connsiteY2" fmla="*/ 11781 h 12575"/>
                <a:gd name="connsiteX3" fmla="*/ 11803 w 12575"/>
                <a:gd name="connsiteY3" fmla="*/ 3271 h 12575"/>
                <a:gd name="connsiteX4" fmla="*/ 3271 w 12575"/>
                <a:gd name="connsiteY4" fmla="*/ 772 h 12575"/>
                <a:gd name="connsiteX5" fmla="*/ 3231 w 12575"/>
                <a:gd name="connsiteY5" fmla="*/ 795 h 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5" h="12575">
                  <a:moveTo>
                    <a:pt x="3231" y="795"/>
                  </a:moveTo>
                  <a:cubicBezTo>
                    <a:pt x="197" y="2483"/>
                    <a:pt x="-894" y="6311"/>
                    <a:pt x="795" y="9345"/>
                  </a:cubicBezTo>
                  <a:cubicBezTo>
                    <a:pt x="2483" y="12379"/>
                    <a:pt x="6311" y="13469"/>
                    <a:pt x="9345" y="11781"/>
                  </a:cubicBezTo>
                  <a:cubicBezTo>
                    <a:pt x="12363" y="10101"/>
                    <a:pt x="13460" y="6301"/>
                    <a:pt x="11803" y="3271"/>
                  </a:cubicBezTo>
                  <a:cubicBezTo>
                    <a:pt x="10137" y="225"/>
                    <a:pt x="6317" y="-894"/>
                    <a:pt x="3271" y="772"/>
                  </a:cubicBezTo>
                  <a:cubicBezTo>
                    <a:pt x="3258" y="780"/>
                    <a:pt x="3244" y="787"/>
                    <a:pt x="3231" y="7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="" xmlns:a16="http://schemas.microsoft.com/office/drawing/2014/main" id="{43E8493F-4B4D-4B93-329E-C5B8B28F2BFD}"/>
                </a:ext>
              </a:extLst>
            </p:cNvPr>
            <p:cNvSpPr/>
            <p:nvPr/>
          </p:nvSpPr>
          <p:spPr>
            <a:xfrm>
              <a:off x="2597619" y="2144179"/>
              <a:ext cx="12540" cy="12575"/>
            </a:xfrm>
            <a:custGeom>
              <a:avLst/>
              <a:gdLst>
                <a:gd name="connsiteX0" fmla="*/ 3277 w 12540"/>
                <a:gd name="connsiteY0" fmla="*/ 750 h 12575"/>
                <a:gd name="connsiteX1" fmla="*/ 801 w 12540"/>
                <a:gd name="connsiteY1" fmla="*/ 9418 h 12575"/>
                <a:gd name="connsiteX2" fmla="*/ 9383 w 12540"/>
                <a:gd name="connsiteY2" fmla="*/ 11739 h 12575"/>
                <a:gd name="connsiteX3" fmla="*/ 11704 w 12540"/>
                <a:gd name="connsiteY3" fmla="*/ 3158 h 12575"/>
                <a:gd name="connsiteX4" fmla="*/ 3277 w 12540"/>
                <a:gd name="connsiteY4" fmla="*/ 750 h 1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0" h="12575">
                  <a:moveTo>
                    <a:pt x="3277" y="750"/>
                  </a:moveTo>
                  <a:cubicBezTo>
                    <a:pt x="203" y="2462"/>
                    <a:pt x="-905" y="6340"/>
                    <a:pt x="801" y="9418"/>
                  </a:cubicBezTo>
                  <a:cubicBezTo>
                    <a:pt x="2529" y="12429"/>
                    <a:pt x="6371" y="13468"/>
                    <a:pt x="9383" y="11739"/>
                  </a:cubicBezTo>
                  <a:cubicBezTo>
                    <a:pt x="12394" y="10011"/>
                    <a:pt x="13433" y="6169"/>
                    <a:pt x="11704" y="3158"/>
                  </a:cubicBezTo>
                  <a:cubicBezTo>
                    <a:pt x="10010" y="206"/>
                    <a:pt x="6275" y="-861"/>
                    <a:pt x="3277" y="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="" xmlns:a16="http://schemas.microsoft.com/office/drawing/2014/main" id="{CDFD112F-1341-F78F-11EB-B994ED099333}"/>
                </a:ext>
              </a:extLst>
            </p:cNvPr>
            <p:cNvSpPr/>
            <p:nvPr/>
          </p:nvSpPr>
          <p:spPr>
            <a:xfrm>
              <a:off x="2619157" y="2100182"/>
              <a:ext cx="13389" cy="13389"/>
            </a:xfrm>
            <a:custGeom>
              <a:avLst/>
              <a:gdLst>
                <a:gd name="connsiteX0" fmla="*/ 3456 w 13389"/>
                <a:gd name="connsiteY0" fmla="*/ 837 h 13389"/>
                <a:gd name="connsiteX1" fmla="*/ 837 w 13389"/>
                <a:gd name="connsiteY1" fmla="*/ 9933 h 13389"/>
                <a:gd name="connsiteX2" fmla="*/ 9933 w 13389"/>
                <a:gd name="connsiteY2" fmla="*/ 12553 h 13389"/>
                <a:gd name="connsiteX3" fmla="*/ 12553 w 13389"/>
                <a:gd name="connsiteY3" fmla="*/ 3456 h 13389"/>
                <a:gd name="connsiteX4" fmla="*/ 3456 w 13389"/>
                <a:gd name="connsiteY4" fmla="*/ 837 h 1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89" h="13389">
                  <a:moveTo>
                    <a:pt x="3456" y="837"/>
                  </a:moveTo>
                  <a:cubicBezTo>
                    <a:pt x="221" y="2625"/>
                    <a:pt x="-952" y="6698"/>
                    <a:pt x="837" y="9933"/>
                  </a:cubicBezTo>
                  <a:cubicBezTo>
                    <a:pt x="2625" y="13168"/>
                    <a:pt x="6698" y="14341"/>
                    <a:pt x="9933" y="12553"/>
                  </a:cubicBezTo>
                  <a:cubicBezTo>
                    <a:pt x="13168" y="10764"/>
                    <a:pt x="14341" y="6691"/>
                    <a:pt x="12553" y="3456"/>
                  </a:cubicBezTo>
                  <a:cubicBezTo>
                    <a:pt x="10764" y="221"/>
                    <a:pt x="6691" y="-952"/>
                    <a:pt x="3456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="" xmlns:a16="http://schemas.microsoft.com/office/drawing/2014/main" id="{972094C0-B2DA-45D9-082C-0A4F4134AAB3}"/>
                </a:ext>
              </a:extLst>
            </p:cNvPr>
            <p:cNvSpPr/>
            <p:nvPr/>
          </p:nvSpPr>
          <p:spPr>
            <a:xfrm>
              <a:off x="2646175" y="2059133"/>
              <a:ext cx="15623" cy="15590"/>
            </a:xfrm>
            <a:custGeom>
              <a:avLst/>
              <a:gdLst>
                <a:gd name="connsiteX0" fmla="*/ 4061 w 15623"/>
                <a:gd name="connsiteY0" fmla="*/ 928 h 15590"/>
                <a:gd name="connsiteX1" fmla="*/ 961 w 15623"/>
                <a:gd name="connsiteY1" fmla="*/ 11530 h 15590"/>
                <a:gd name="connsiteX2" fmla="*/ 11563 w 15623"/>
                <a:gd name="connsiteY2" fmla="*/ 14630 h 15590"/>
                <a:gd name="connsiteX3" fmla="*/ 14663 w 15623"/>
                <a:gd name="connsiteY3" fmla="*/ 4028 h 15590"/>
                <a:gd name="connsiteX4" fmla="*/ 14634 w 15623"/>
                <a:gd name="connsiteY4" fmla="*/ 3976 h 15590"/>
                <a:gd name="connsiteX5" fmla="*/ 4061 w 15623"/>
                <a:gd name="connsiteY5" fmla="*/ 928 h 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23" h="15590">
                  <a:moveTo>
                    <a:pt x="4061" y="928"/>
                  </a:moveTo>
                  <a:cubicBezTo>
                    <a:pt x="278" y="2999"/>
                    <a:pt x="-1110" y="7746"/>
                    <a:pt x="961" y="11530"/>
                  </a:cubicBezTo>
                  <a:cubicBezTo>
                    <a:pt x="3032" y="15313"/>
                    <a:pt x="7779" y="16701"/>
                    <a:pt x="11563" y="14630"/>
                  </a:cubicBezTo>
                  <a:cubicBezTo>
                    <a:pt x="15346" y="12558"/>
                    <a:pt x="16734" y="7812"/>
                    <a:pt x="14663" y="4028"/>
                  </a:cubicBezTo>
                  <a:cubicBezTo>
                    <a:pt x="14653" y="4011"/>
                    <a:pt x="14644" y="3993"/>
                    <a:pt x="14634" y="3976"/>
                  </a:cubicBezTo>
                  <a:cubicBezTo>
                    <a:pt x="12511" y="272"/>
                    <a:pt x="7830" y="-1078"/>
                    <a:pt x="4061" y="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="" xmlns:a16="http://schemas.microsoft.com/office/drawing/2014/main" id="{CD78EF0F-C57A-F5BC-D45B-947C56E77DF2}"/>
                </a:ext>
              </a:extLst>
            </p:cNvPr>
            <p:cNvSpPr/>
            <p:nvPr/>
          </p:nvSpPr>
          <p:spPr>
            <a:xfrm>
              <a:off x="2680221" y="2024003"/>
              <a:ext cx="15272" cy="15307"/>
            </a:xfrm>
            <a:custGeom>
              <a:avLst/>
              <a:gdLst>
                <a:gd name="connsiteX0" fmla="*/ 3924 w 15272"/>
                <a:gd name="connsiteY0" fmla="*/ 1006 h 15307"/>
                <a:gd name="connsiteX1" fmla="*/ 959 w 15272"/>
                <a:gd name="connsiteY1" fmla="*/ 11367 h 15307"/>
                <a:gd name="connsiteX2" fmla="*/ 971 w 15272"/>
                <a:gd name="connsiteY2" fmla="*/ 11389 h 15307"/>
                <a:gd name="connsiteX3" fmla="*/ 11353 w 15272"/>
                <a:gd name="connsiteY3" fmla="*/ 14341 h 15307"/>
                <a:gd name="connsiteX4" fmla="*/ 14306 w 15272"/>
                <a:gd name="connsiteY4" fmla="*/ 3959 h 15307"/>
                <a:gd name="connsiteX5" fmla="*/ 4113 w 15272"/>
                <a:gd name="connsiteY5" fmla="*/ 901 h 15307"/>
                <a:gd name="connsiteX6" fmla="*/ 3924 w 15272"/>
                <a:gd name="connsiteY6" fmla="*/ 1006 h 1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2" h="15307">
                  <a:moveTo>
                    <a:pt x="3924" y="1006"/>
                  </a:moveTo>
                  <a:cubicBezTo>
                    <a:pt x="244" y="3048"/>
                    <a:pt x="-1083" y="7687"/>
                    <a:pt x="959" y="11367"/>
                  </a:cubicBezTo>
                  <a:cubicBezTo>
                    <a:pt x="963" y="11374"/>
                    <a:pt x="967" y="11381"/>
                    <a:pt x="971" y="11389"/>
                  </a:cubicBezTo>
                  <a:cubicBezTo>
                    <a:pt x="3022" y="15071"/>
                    <a:pt x="7671" y="16393"/>
                    <a:pt x="11353" y="14341"/>
                  </a:cubicBezTo>
                  <a:cubicBezTo>
                    <a:pt x="15035" y="12290"/>
                    <a:pt x="16357" y="7641"/>
                    <a:pt x="14306" y="3959"/>
                  </a:cubicBezTo>
                  <a:cubicBezTo>
                    <a:pt x="12336" y="300"/>
                    <a:pt x="7772" y="-1069"/>
                    <a:pt x="4113" y="901"/>
                  </a:cubicBezTo>
                  <a:cubicBezTo>
                    <a:pt x="4049" y="935"/>
                    <a:pt x="3986" y="970"/>
                    <a:pt x="3924" y="1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="" xmlns:a16="http://schemas.microsoft.com/office/drawing/2014/main" id="{B1A5A94B-153D-A920-9A05-10498F17817E}"/>
                </a:ext>
              </a:extLst>
            </p:cNvPr>
            <p:cNvSpPr/>
            <p:nvPr/>
          </p:nvSpPr>
          <p:spPr>
            <a:xfrm>
              <a:off x="2720914" y="1996172"/>
              <a:ext cx="11234" cy="11287"/>
            </a:xfrm>
            <a:custGeom>
              <a:avLst/>
              <a:gdLst>
                <a:gd name="connsiteX0" fmla="*/ 2855 w 11234"/>
                <a:gd name="connsiteY0" fmla="*/ 738 h 11287"/>
                <a:gd name="connsiteX1" fmla="*/ 664 w 11234"/>
                <a:gd name="connsiteY1" fmla="*/ 8358 h 11287"/>
                <a:gd name="connsiteX2" fmla="*/ 8289 w 11234"/>
                <a:gd name="connsiteY2" fmla="*/ 10599 h 11287"/>
                <a:gd name="connsiteX3" fmla="*/ 8380 w 11234"/>
                <a:gd name="connsiteY3" fmla="*/ 10549 h 11287"/>
                <a:gd name="connsiteX4" fmla="*/ 10570 w 11234"/>
                <a:gd name="connsiteY4" fmla="*/ 2929 h 11287"/>
                <a:gd name="connsiteX5" fmla="*/ 2945 w 11234"/>
                <a:gd name="connsiteY5" fmla="*/ 688 h 11287"/>
                <a:gd name="connsiteX6" fmla="*/ 2855 w 11234"/>
                <a:gd name="connsiteY6" fmla="*/ 738 h 11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4" h="11287">
                  <a:moveTo>
                    <a:pt x="2855" y="738"/>
                  </a:moveTo>
                  <a:cubicBezTo>
                    <a:pt x="195" y="2276"/>
                    <a:pt x="-773" y="5642"/>
                    <a:pt x="664" y="8358"/>
                  </a:cubicBezTo>
                  <a:cubicBezTo>
                    <a:pt x="2151" y="11083"/>
                    <a:pt x="5565" y="12086"/>
                    <a:pt x="8289" y="10599"/>
                  </a:cubicBezTo>
                  <a:cubicBezTo>
                    <a:pt x="8320" y="10583"/>
                    <a:pt x="8350" y="10566"/>
                    <a:pt x="8380" y="10549"/>
                  </a:cubicBezTo>
                  <a:cubicBezTo>
                    <a:pt x="11040" y="9011"/>
                    <a:pt x="12007" y="5645"/>
                    <a:pt x="10570" y="2929"/>
                  </a:cubicBezTo>
                  <a:cubicBezTo>
                    <a:pt x="9084" y="204"/>
                    <a:pt x="5670" y="-799"/>
                    <a:pt x="2945" y="688"/>
                  </a:cubicBezTo>
                  <a:cubicBezTo>
                    <a:pt x="2915" y="704"/>
                    <a:pt x="2885" y="721"/>
                    <a:pt x="2855" y="7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="" xmlns:a16="http://schemas.microsoft.com/office/drawing/2014/main" id="{CC985260-AAE7-A7C6-1E7C-99B6B7EBDD7E}"/>
                </a:ext>
              </a:extLst>
            </p:cNvPr>
            <p:cNvSpPr/>
            <p:nvPr/>
          </p:nvSpPr>
          <p:spPr>
            <a:xfrm>
              <a:off x="2764089" y="1972580"/>
              <a:ext cx="11728" cy="12214"/>
            </a:xfrm>
            <a:custGeom>
              <a:avLst/>
              <a:gdLst>
                <a:gd name="connsiteX0" fmla="*/ 2923 w 11728"/>
                <a:gd name="connsiteY0" fmla="*/ 613 h 12214"/>
                <a:gd name="connsiteX1" fmla="*/ 652 w 11728"/>
                <a:gd name="connsiteY1" fmla="*/ 8088 h 12214"/>
                <a:gd name="connsiteX2" fmla="*/ 732 w 11728"/>
                <a:gd name="connsiteY2" fmla="*/ 8233 h 12214"/>
                <a:gd name="connsiteX3" fmla="*/ 7747 w 11728"/>
                <a:gd name="connsiteY3" fmla="*/ 11968 h 12214"/>
                <a:gd name="connsiteX4" fmla="*/ 11483 w 11728"/>
                <a:gd name="connsiteY4" fmla="*/ 4953 h 12214"/>
                <a:gd name="connsiteX5" fmla="*/ 10257 w 11728"/>
                <a:gd name="connsiteY5" fmla="*/ 2803 h 12214"/>
                <a:gd name="connsiteX6" fmla="*/ 2923 w 11728"/>
                <a:gd name="connsiteY6" fmla="*/ 613 h 1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28" h="12214">
                  <a:moveTo>
                    <a:pt x="2923" y="613"/>
                  </a:moveTo>
                  <a:cubicBezTo>
                    <a:pt x="232" y="2050"/>
                    <a:pt x="-785" y="5397"/>
                    <a:pt x="652" y="8088"/>
                  </a:cubicBezTo>
                  <a:cubicBezTo>
                    <a:pt x="678" y="8137"/>
                    <a:pt x="705" y="8185"/>
                    <a:pt x="732" y="8233"/>
                  </a:cubicBezTo>
                  <a:cubicBezTo>
                    <a:pt x="1638" y="11201"/>
                    <a:pt x="4779" y="12874"/>
                    <a:pt x="7747" y="11968"/>
                  </a:cubicBezTo>
                  <a:cubicBezTo>
                    <a:pt x="10716" y="11063"/>
                    <a:pt x="12388" y="7922"/>
                    <a:pt x="11483" y="4953"/>
                  </a:cubicBezTo>
                  <a:cubicBezTo>
                    <a:pt x="11239" y="4155"/>
                    <a:pt x="10821" y="3420"/>
                    <a:pt x="10257" y="2803"/>
                  </a:cubicBezTo>
                  <a:cubicBezTo>
                    <a:pt x="8797" y="223"/>
                    <a:pt x="5560" y="-743"/>
                    <a:pt x="2923" y="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="" xmlns:a16="http://schemas.microsoft.com/office/drawing/2014/main" id="{B1340103-5A2D-1FE2-E855-F6B1E13DB725}"/>
                </a:ext>
              </a:extLst>
            </p:cNvPr>
            <p:cNvSpPr/>
            <p:nvPr/>
          </p:nvSpPr>
          <p:spPr>
            <a:xfrm>
              <a:off x="2809943" y="1955878"/>
              <a:ext cx="10150" cy="10150"/>
            </a:xfrm>
            <a:custGeom>
              <a:avLst/>
              <a:gdLst>
                <a:gd name="connsiteX0" fmla="*/ 2599 w 10150"/>
                <a:gd name="connsiteY0" fmla="*/ 646 h 10150"/>
                <a:gd name="connsiteX1" fmla="*/ 646 w 10150"/>
                <a:gd name="connsiteY1" fmla="*/ 7552 h 10150"/>
                <a:gd name="connsiteX2" fmla="*/ 7552 w 10150"/>
                <a:gd name="connsiteY2" fmla="*/ 9504 h 10150"/>
                <a:gd name="connsiteX3" fmla="*/ 9504 w 10150"/>
                <a:gd name="connsiteY3" fmla="*/ 2599 h 10150"/>
                <a:gd name="connsiteX4" fmla="*/ 2599 w 10150"/>
                <a:gd name="connsiteY4" fmla="*/ 646 h 1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0" h="10150">
                  <a:moveTo>
                    <a:pt x="2599" y="646"/>
                  </a:moveTo>
                  <a:cubicBezTo>
                    <a:pt x="153" y="2014"/>
                    <a:pt x="-721" y="5106"/>
                    <a:pt x="646" y="7552"/>
                  </a:cubicBezTo>
                  <a:cubicBezTo>
                    <a:pt x="2014" y="9998"/>
                    <a:pt x="5106" y="10872"/>
                    <a:pt x="7552" y="9504"/>
                  </a:cubicBezTo>
                  <a:cubicBezTo>
                    <a:pt x="9998" y="8137"/>
                    <a:pt x="10872" y="5045"/>
                    <a:pt x="9504" y="2599"/>
                  </a:cubicBezTo>
                  <a:cubicBezTo>
                    <a:pt x="8137" y="153"/>
                    <a:pt x="5045" y="-721"/>
                    <a:pt x="2599" y="6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="" xmlns:a16="http://schemas.microsoft.com/office/drawing/2014/main" id="{CBDE4BE8-BDAE-BE6D-1D03-8358C3BB823B}"/>
                </a:ext>
              </a:extLst>
            </p:cNvPr>
            <p:cNvSpPr/>
            <p:nvPr/>
          </p:nvSpPr>
          <p:spPr>
            <a:xfrm>
              <a:off x="2857727" y="1945829"/>
              <a:ext cx="10063" cy="10098"/>
            </a:xfrm>
            <a:custGeom>
              <a:avLst/>
              <a:gdLst>
                <a:gd name="connsiteX0" fmla="*/ 2631 w 10063"/>
                <a:gd name="connsiteY0" fmla="*/ 599 h 10098"/>
                <a:gd name="connsiteX1" fmla="*/ 630 w 10063"/>
                <a:gd name="connsiteY1" fmla="*/ 7552 h 10098"/>
                <a:gd name="connsiteX2" fmla="*/ 7518 w 10063"/>
                <a:gd name="connsiteY2" fmla="*/ 9433 h 10098"/>
                <a:gd name="connsiteX3" fmla="*/ 9398 w 10063"/>
                <a:gd name="connsiteY3" fmla="*/ 2546 h 10098"/>
                <a:gd name="connsiteX4" fmla="*/ 2631 w 10063"/>
                <a:gd name="connsiteY4" fmla="*/ 599 h 1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3" h="10098">
                  <a:moveTo>
                    <a:pt x="2631" y="599"/>
                  </a:moveTo>
                  <a:cubicBezTo>
                    <a:pt x="171" y="1977"/>
                    <a:pt x="-721" y="5078"/>
                    <a:pt x="630" y="7552"/>
                  </a:cubicBezTo>
                  <a:cubicBezTo>
                    <a:pt x="2013" y="9973"/>
                    <a:pt x="5096" y="10816"/>
                    <a:pt x="7518" y="9433"/>
                  </a:cubicBezTo>
                  <a:cubicBezTo>
                    <a:pt x="9939" y="8051"/>
                    <a:pt x="10781" y="4967"/>
                    <a:pt x="9398" y="2546"/>
                  </a:cubicBezTo>
                  <a:cubicBezTo>
                    <a:pt x="8042" y="171"/>
                    <a:pt x="5041" y="-692"/>
                    <a:pt x="2631" y="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="" xmlns:a16="http://schemas.microsoft.com/office/drawing/2014/main" id="{4D9C9A66-9444-7C30-59D0-BE2C969E4B5A}"/>
                </a:ext>
              </a:extLst>
            </p:cNvPr>
            <p:cNvSpPr/>
            <p:nvPr/>
          </p:nvSpPr>
          <p:spPr>
            <a:xfrm>
              <a:off x="2906527" y="1942638"/>
              <a:ext cx="10150" cy="10150"/>
            </a:xfrm>
            <a:custGeom>
              <a:avLst/>
              <a:gdLst>
                <a:gd name="connsiteX0" fmla="*/ 2599 w 10150"/>
                <a:gd name="connsiteY0" fmla="*/ 646 h 10150"/>
                <a:gd name="connsiteX1" fmla="*/ 646 w 10150"/>
                <a:gd name="connsiteY1" fmla="*/ 7552 h 10150"/>
                <a:gd name="connsiteX2" fmla="*/ 7552 w 10150"/>
                <a:gd name="connsiteY2" fmla="*/ 9504 h 10150"/>
                <a:gd name="connsiteX3" fmla="*/ 9505 w 10150"/>
                <a:gd name="connsiteY3" fmla="*/ 2599 h 10150"/>
                <a:gd name="connsiteX4" fmla="*/ 2599 w 10150"/>
                <a:gd name="connsiteY4" fmla="*/ 646 h 1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0" h="10150">
                  <a:moveTo>
                    <a:pt x="2599" y="646"/>
                  </a:moveTo>
                  <a:cubicBezTo>
                    <a:pt x="153" y="2014"/>
                    <a:pt x="-721" y="5106"/>
                    <a:pt x="646" y="7552"/>
                  </a:cubicBezTo>
                  <a:cubicBezTo>
                    <a:pt x="2014" y="9998"/>
                    <a:pt x="5106" y="10872"/>
                    <a:pt x="7552" y="9504"/>
                  </a:cubicBezTo>
                  <a:cubicBezTo>
                    <a:pt x="9998" y="8137"/>
                    <a:pt x="10872" y="5045"/>
                    <a:pt x="9505" y="2599"/>
                  </a:cubicBezTo>
                  <a:cubicBezTo>
                    <a:pt x="8137" y="153"/>
                    <a:pt x="5045" y="-721"/>
                    <a:pt x="2599" y="6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="" xmlns:a16="http://schemas.microsoft.com/office/drawing/2014/main" id="{1A9F43A9-35DB-3489-32B5-00DB615C8075}"/>
                </a:ext>
              </a:extLst>
            </p:cNvPr>
            <p:cNvSpPr/>
            <p:nvPr/>
          </p:nvSpPr>
          <p:spPr>
            <a:xfrm>
              <a:off x="2956581" y="1948830"/>
              <a:ext cx="7291" cy="7291"/>
            </a:xfrm>
            <a:custGeom>
              <a:avLst/>
              <a:gdLst>
                <a:gd name="connsiteX0" fmla="*/ 1884 w 7291"/>
                <a:gd name="connsiteY0" fmla="*/ 455 h 7291"/>
                <a:gd name="connsiteX1" fmla="*/ 455 w 7291"/>
                <a:gd name="connsiteY1" fmla="*/ 5408 h 7291"/>
                <a:gd name="connsiteX2" fmla="*/ 5408 w 7291"/>
                <a:gd name="connsiteY2" fmla="*/ 6837 h 7291"/>
                <a:gd name="connsiteX3" fmla="*/ 6837 w 7291"/>
                <a:gd name="connsiteY3" fmla="*/ 1884 h 7291"/>
                <a:gd name="connsiteX4" fmla="*/ 1884 w 7291"/>
                <a:gd name="connsiteY4" fmla="*/ 455 h 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1" h="7291">
                  <a:moveTo>
                    <a:pt x="1884" y="455"/>
                  </a:moveTo>
                  <a:cubicBezTo>
                    <a:pt x="121" y="1428"/>
                    <a:pt x="-518" y="3646"/>
                    <a:pt x="455" y="5408"/>
                  </a:cubicBezTo>
                  <a:cubicBezTo>
                    <a:pt x="1428" y="7170"/>
                    <a:pt x="3646" y="7810"/>
                    <a:pt x="5408" y="6837"/>
                  </a:cubicBezTo>
                  <a:cubicBezTo>
                    <a:pt x="7170" y="5863"/>
                    <a:pt x="7810" y="3646"/>
                    <a:pt x="6837" y="1884"/>
                  </a:cubicBezTo>
                  <a:cubicBezTo>
                    <a:pt x="5863" y="121"/>
                    <a:pt x="3646" y="-518"/>
                    <a:pt x="1884" y="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="" xmlns:a16="http://schemas.microsoft.com/office/drawing/2014/main" id="{CCD949E8-8B8B-513F-64EF-003DEA16E1E4}"/>
                </a:ext>
              </a:extLst>
            </p:cNvPr>
            <p:cNvSpPr/>
            <p:nvPr/>
          </p:nvSpPr>
          <p:spPr>
            <a:xfrm>
              <a:off x="3004040" y="1960475"/>
              <a:ext cx="7267" cy="7267"/>
            </a:xfrm>
            <a:custGeom>
              <a:avLst/>
              <a:gdLst>
                <a:gd name="connsiteX0" fmla="*/ 1859 w 7267"/>
                <a:gd name="connsiteY0" fmla="*/ 431 h 7267"/>
                <a:gd name="connsiteX1" fmla="*/ 431 w 7267"/>
                <a:gd name="connsiteY1" fmla="*/ 5384 h 7267"/>
                <a:gd name="connsiteX2" fmla="*/ 5384 w 7267"/>
                <a:gd name="connsiteY2" fmla="*/ 6812 h 7267"/>
                <a:gd name="connsiteX3" fmla="*/ 6812 w 7267"/>
                <a:gd name="connsiteY3" fmla="*/ 1859 h 7267"/>
                <a:gd name="connsiteX4" fmla="*/ 1859 w 7267"/>
                <a:gd name="connsiteY4" fmla="*/ 431 h 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7" h="7267">
                  <a:moveTo>
                    <a:pt x="1859" y="431"/>
                  </a:moveTo>
                  <a:cubicBezTo>
                    <a:pt x="129" y="1429"/>
                    <a:pt x="-502" y="3617"/>
                    <a:pt x="431" y="5384"/>
                  </a:cubicBezTo>
                  <a:cubicBezTo>
                    <a:pt x="1404" y="7146"/>
                    <a:pt x="3622" y="7786"/>
                    <a:pt x="5384" y="6812"/>
                  </a:cubicBezTo>
                  <a:cubicBezTo>
                    <a:pt x="7146" y="5839"/>
                    <a:pt x="7786" y="3622"/>
                    <a:pt x="6812" y="1859"/>
                  </a:cubicBezTo>
                  <a:cubicBezTo>
                    <a:pt x="5814" y="129"/>
                    <a:pt x="3626" y="-502"/>
                    <a:pt x="1859" y="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="" xmlns:a16="http://schemas.microsoft.com/office/drawing/2014/main" id="{9E56EFB5-C274-65E0-2BF1-9674DA07A9C1}"/>
                </a:ext>
              </a:extLst>
            </p:cNvPr>
            <p:cNvSpPr/>
            <p:nvPr/>
          </p:nvSpPr>
          <p:spPr>
            <a:xfrm>
              <a:off x="3051200" y="1981156"/>
              <a:ext cx="3276" cy="3246"/>
            </a:xfrm>
            <a:custGeom>
              <a:avLst/>
              <a:gdLst>
                <a:gd name="connsiteX0" fmla="*/ 896 w 3276"/>
                <a:gd name="connsiteY0" fmla="*/ 229 h 3246"/>
                <a:gd name="connsiteX1" fmla="*/ 136 w 3276"/>
                <a:gd name="connsiteY1" fmla="*/ 2246 h 3246"/>
                <a:gd name="connsiteX2" fmla="*/ 229 w 3276"/>
                <a:gd name="connsiteY2" fmla="*/ 2420 h 3246"/>
                <a:gd name="connsiteX3" fmla="*/ 2419 w 3276"/>
                <a:gd name="connsiteY3" fmla="*/ 3086 h 3246"/>
                <a:gd name="connsiteX4" fmla="*/ 3086 w 3276"/>
                <a:gd name="connsiteY4" fmla="*/ 896 h 3246"/>
                <a:gd name="connsiteX5" fmla="*/ 1069 w 3276"/>
                <a:gd name="connsiteY5" fmla="*/ 136 h 3246"/>
                <a:gd name="connsiteX6" fmla="*/ 896 w 3276"/>
                <a:gd name="connsiteY6" fmla="*/ 229 h 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6" h="3246">
                  <a:moveTo>
                    <a:pt x="896" y="229"/>
                  </a:moveTo>
                  <a:cubicBezTo>
                    <a:pt x="129" y="576"/>
                    <a:pt x="-211" y="1479"/>
                    <a:pt x="136" y="2246"/>
                  </a:cubicBezTo>
                  <a:cubicBezTo>
                    <a:pt x="163" y="2306"/>
                    <a:pt x="194" y="2364"/>
                    <a:pt x="229" y="2420"/>
                  </a:cubicBezTo>
                  <a:cubicBezTo>
                    <a:pt x="682" y="3168"/>
                    <a:pt x="1626" y="3456"/>
                    <a:pt x="2419" y="3086"/>
                  </a:cubicBezTo>
                  <a:cubicBezTo>
                    <a:pt x="3208" y="2666"/>
                    <a:pt x="3507" y="1685"/>
                    <a:pt x="3086" y="896"/>
                  </a:cubicBezTo>
                  <a:cubicBezTo>
                    <a:pt x="2739" y="129"/>
                    <a:pt x="1836" y="-211"/>
                    <a:pt x="1069" y="136"/>
                  </a:cubicBezTo>
                  <a:cubicBezTo>
                    <a:pt x="1009" y="163"/>
                    <a:pt x="951" y="194"/>
                    <a:pt x="896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="" xmlns:a16="http://schemas.microsoft.com/office/drawing/2014/main" id="{7EB5AE6E-5AA0-8CAF-3220-8988C0C0CCD1}"/>
                </a:ext>
              </a:extLst>
            </p:cNvPr>
            <p:cNvSpPr/>
            <p:nvPr/>
          </p:nvSpPr>
          <p:spPr>
            <a:xfrm>
              <a:off x="3094577" y="2007483"/>
              <a:ext cx="476" cy="476"/>
            </a:xfrm>
            <a:custGeom>
              <a:avLst/>
              <a:gdLst>
                <a:gd name="connsiteX0" fmla="*/ 0 w 476"/>
                <a:gd name="connsiteY0" fmla="*/ 0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476 h 476"/>
                <a:gd name="connsiteX4" fmla="*/ 0 w 476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0"/>
                  </a:moveTo>
                  <a:cubicBezTo>
                    <a:pt x="0" y="0"/>
                    <a:pt x="0" y="0"/>
                    <a:pt x="0" y="476"/>
                  </a:cubicBezTo>
                  <a:lnTo>
                    <a:pt x="476" y="476"/>
                  </a:lnTo>
                  <a:lnTo>
                    <a:pt x="476" y="4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="" xmlns:a16="http://schemas.microsoft.com/office/drawing/2014/main" id="{5896A12B-8026-C99F-CB02-2777122614AF}"/>
                </a:ext>
              </a:extLst>
            </p:cNvPr>
            <p:cNvSpPr/>
            <p:nvPr/>
          </p:nvSpPr>
          <p:spPr>
            <a:xfrm>
              <a:off x="2900839" y="2601515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="" xmlns:a16="http://schemas.microsoft.com/office/drawing/2014/main" id="{25037601-35E0-0F8C-2DD2-8E9E4F8E27A7}"/>
                </a:ext>
              </a:extLst>
            </p:cNvPr>
            <p:cNvSpPr/>
            <p:nvPr/>
          </p:nvSpPr>
          <p:spPr>
            <a:xfrm>
              <a:off x="2851190" y="2596125"/>
              <a:ext cx="1933" cy="1912"/>
            </a:xfrm>
            <a:custGeom>
              <a:avLst/>
              <a:gdLst>
                <a:gd name="connsiteX0" fmla="*/ 595 w 1933"/>
                <a:gd name="connsiteY0" fmla="*/ 193 h 1912"/>
                <a:gd name="connsiteX1" fmla="*/ 103 w 1933"/>
                <a:gd name="connsiteY1" fmla="*/ 1591 h 1912"/>
                <a:gd name="connsiteX2" fmla="*/ 119 w 1933"/>
                <a:gd name="connsiteY2" fmla="*/ 1622 h 1912"/>
                <a:gd name="connsiteX3" fmla="*/ 1643 w 1933"/>
                <a:gd name="connsiteY3" fmla="*/ 1622 h 1912"/>
                <a:gd name="connsiteX4" fmla="*/ 1643 w 1933"/>
                <a:gd name="connsiteY4" fmla="*/ 98 h 1912"/>
                <a:gd name="connsiteX5" fmla="*/ 595 w 1933"/>
                <a:gd name="connsiteY5" fmla="*/ 193 h 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3" h="1912">
                  <a:moveTo>
                    <a:pt x="595" y="193"/>
                  </a:moveTo>
                  <a:cubicBezTo>
                    <a:pt x="73" y="443"/>
                    <a:pt x="-147" y="1069"/>
                    <a:pt x="103" y="1591"/>
                  </a:cubicBezTo>
                  <a:cubicBezTo>
                    <a:pt x="108" y="1601"/>
                    <a:pt x="113" y="1612"/>
                    <a:pt x="119" y="1622"/>
                  </a:cubicBezTo>
                  <a:cubicBezTo>
                    <a:pt x="553" y="2010"/>
                    <a:pt x="1209" y="2010"/>
                    <a:pt x="1643" y="1622"/>
                  </a:cubicBezTo>
                  <a:cubicBezTo>
                    <a:pt x="2031" y="1188"/>
                    <a:pt x="2031" y="532"/>
                    <a:pt x="1643" y="98"/>
                  </a:cubicBezTo>
                  <a:cubicBezTo>
                    <a:pt x="1302" y="-61"/>
                    <a:pt x="902" y="-25"/>
                    <a:pt x="595" y="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="" xmlns:a16="http://schemas.microsoft.com/office/drawing/2014/main" id="{56FADB08-E662-D36C-5560-966275A2FC12}"/>
                </a:ext>
              </a:extLst>
            </p:cNvPr>
            <p:cNvSpPr/>
            <p:nvPr/>
          </p:nvSpPr>
          <p:spPr>
            <a:xfrm>
              <a:off x="2803993" y="2584341"/>
              <a:ext cx="2048" cy="2077"/>
            </a:xfrm>
            <a:custGeom>
              <a:avLst/>
              <a:gdLst>
                <a:gd name="connsiteX0" fmla="*/ 262 w 2048"/>
                <a:gd name="connsiteY0" fmla="*/ 262 h 2077"/>
                <a:gd name="connsiteX1" fmla="*/ 262 w 2048"/>
                <a:gd name="connsiteY1" fmla="*/ 1786 h 2077"/>
                <a:gd name="connsiteX2" fmla="*/ 1786 w 2048"/>
                <a:gd name="connsiteY2" fmla="*/ 1786 h 2077"/>
                <a:gd name="connsiteX3" fmla="*/ 1786 w 2048"/>
                <a:gd name="connsiteY3" fmla="*/ 262 h 2077"/>
                <a:gd name="connsiteX4" fmla="*/ 262 w 2048"/>
                <a:gd name="connsiteY4" fmla="*/ 262 h 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8" h="2077">
                  <a:moveTo>
                    <a:pt x="262" y="262"/>
                  </a:moveTo>
                  <a:cubicBezTo>
                    <a:pt x="-87" y="710"/>
                    <a:pt x="-87" y="1338"/>
                    <a:pt x="262" y="1786"/>
                  </a:cubicBezTo>
                  <a:cubicBezTo>
                    <a:pt x="696" y="2174"/>
                    <a:pt x="1352" y="2174"/>
                    <a:pt x="1786" y="1786"/>
                  </a:cubicBezTo>
                  <a:cubicBezTo>
                    <a:pt x="2136" y="1339"/>
                    <a:pt x="2136" y="710"/>
                    <a:pt x="1786" y="262"/>
                  </a:cubicBezTo>
                  <a:cubicBezTo>
                    <a:pt x="1338" y="-87"/>
                    <a:pt x="710" y="-87"/>
                    <a:pt x="262" y="2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="" xmlns:a16="http://schemas.microsoft.com/office/drawing/2014/main" id="{8C909C25-189F-A30B-446B-68E12111DC39}"/>
                </a:ext>
              </a:extLst>
            </p:cNvPr>
            <p:cNvSpPr/>
            <p:nvPr/>
          </p:nvSpPr>
          <p:spPr>
            <a:xfrm>
              <a:off x="2757616" y="2565033"/>
              <a:ext cx="4050" cy="3998"/>
            </a:xfrm>
            <a:custGeom>
              <a:avLst/>
              <a:gdLst>
                <a:gd name="connsiteX0" fmla="*/ 1109 w 4050"/>
                <a:gd name="connsiteY0" fmla="*/ 234 h 3998"/>
                <a:gd name="connsiteX1" fmla="*/ 210 w 4050"/>
                <a:gd name="connsiteY1" fmla="*/ 2916 h 3998"/>
                <a:gd name="connsiteX2" fmla="*/ 252 w 4050"/>
                <a:gd name="connsiteY2" fmla="*/ 2996 h 3998"/>
                <a:gd name="connsiteX3" fmla="*/ 3015 w 4050"/>
                <a:gd name="connsiteY3" fmla="*/ 3758 h 3998"/>
                <a:gd name="connsiteX4" fmla="*/ 3802 w 4050"/>
                <a:gd name="connsiteY4" fmla="*/ 1041 h 3998"/>
                <a:gd name="connsiteX5" fmla="*/ 3777 w 4050"/>
                <a:gd name="connsiteY5" fmla="*/ 996 h 3998"/>
                <a:gd name="connsiteX6" fmla="*/ 1110 w 4050"/>
                <a:gd name="connsiteY6" fmla="*/ 234 h 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0" h="3998">
                  <a:moveTo>
                    <a:pt x="1109" y="234"/>
                  </a:moveTo>
                  <a:cubicBezTo>
                    <a:pt x="120" y="726"/>
                    <a:pt x="-282" y="1927"/>
                    <a:pt x="210" y="2916"/>
                  </a:cubicBezTo>
                  <a:cubicBezTo>
                    <a:pt x="223" y="2943"/>
                    <a:pt x="237" y="2970"/>
                    <a:pt x="252" y="2996"/>
                  </a:cubicBezTo>
                  <a:cubicBezTo>
                    <a:pt x="828" y="3938"/>
                    <a:pt x="2037" y="4271"/>
                    <a:pt x="3015" y="3758"/>
                  </a:cubicBezTo>
                  <a:cubicBezTo>
                    <a:pt x="3982" y="3225"/>
                    <a:pt x="4335" y="2009"/>
                    <a:pt x="3802" y="1041"/>
                  </a:cubicBezTo>
                  <a:cubicBezTo>
                    <a:pt x="3794" y="1026"/>
                    <a:pt x="3785" y="1011"/>
                    <a:pt x="3777" y="996"/>
                  </a:cubicBezTo>
                  <a:cubicBezTo>
                    <a:pt x="3237" y="66"/>
                    <a:pt x="2059" y="-270"/>
                    <a:pt x="1110" y="2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="" xmlns:a16="http://schemas.microsoft.com/office/drawing/2014/main" id="{956ACDBC-D61F-BB52-39B9-76CAF57CC9AA}"/>
                </a:ext>
              </a:extLst>
            </p:cNvPr>
            <p:cNvSpPr/>
            <p:nvPr/>
          </p:nvSpPr>
          <p:spPr>
            <a:xfrm>
              <a:off x="2715907" y="2540069"/>
              <a:ext cx="3627" cy="3627"/>
            </a:xfrm>
            <a:custGeom>
              <a:avLst/>
              <a:gdLst>
                <a:gd name="connsiteX0" fmla="*/ 909 w 3627"/>
                <a:gd name="connsiteY0" fmla="*/ 242 h 3627"/>
                <a:gd name="connsiteX1" fmla="*/ 242 w 3627"/>
                <a:gd name="connsiteY1" fmla="*/ 2719 h 3627"/>
                <a:gd name="connsiteX2" fmla="*/ 2719 w 3627"/>
                <a:gd name="connsiteY2" fmla="*/ 3385 h 3627"/>
                <a:gd name="connsiteX3" fmla="*/ 3385 w 3627"/>
                <a:gd name="connsiteY3" fmla="*/ 909 h 3627"/>
                <a:gd name="connsiteX4" fmla="*/ 909 w 3627"/>
                <a:gd name="connsiteY4" fmla="*/ 242 h 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" h="3627">
                  <a:moveTo>
                    <a:pt x="909" y="242"/>
                  </a:moveTo>
                  <a:cubicBezTo>
                    <a:pt x="41" y="742"/>
                    <a:pt x="-258" y="1851"/>
                    <a:pt x="242" y="2719"/>
                  </a:cubicBezTo>
                  <a:cubicBezTo>
                    <a:pt x="742" y="3587"/>
                    <a:pt x="1851" y="3885"/>
                    <a:pt x="2719" y="3385"/>
                  </a:cubicBezTo>
                  <a:cubicBezTo>
                    <a:pt x="3587" y="2886"/>
                    <a:pt x="3885" y="1777"/>
                    <a:pt x="3385" y="909"/>
                  </a:cubicBezTo>
                  <a:cubicBezTo>
                    <a:pt x="2886" y="41"/>
                    <a:pt x="1777" y="-258"/>
                    <a:pt x="909" y="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="" xmlns:a16="http://schemas.microsoft.com/office/drawing/2014/main" id="{95C2CC06-8BCF-D3E2-2E18-841A11F4C02D}"/>
                </a:ext>
              </a:extLst>
            </p:cNvPr>
            <p:cNvSpPr/>
            <p:nvPr/>
          </p:nvSpPr>
          <p:spPr>
            <a:xfrm>
              <a:off x="2676226" y="2507069"/>
              <a:ext cx="7646" cy="7525"/>
            </a:xfrm>
            <a:custGeom>
              <a:avLst/>
              <a:gdLst>
                <a:gd name="connsiteX0" fmla="*/ 2013 w 7646"/>
                <a:gd name="connsiteY0" fmla="*/ 477 h 7525"/>
                <a:gd name="connsiteX1" fmla="*/ 414 w 7646"/>
                <a:gd name="connsiteY1" fmla="*/ 5481 h 7525"/>
                <a:gd name="connsiteX2" fmla="*/ 489 w 7646"/>
                <a:gd name="connsiteY2" fmla="*/ 5620 h 7525"/>
                <a:gd name="connsiteX3" fmla="*/ 5633 w 7646"/>
                <a:gd name="connsiteY3" fmla="*/ 7049 h 7525"/>
                <a:gd name="connsiteX4" fmla="*/ 7233 w 7646"/>
                <a:gd name="connsiteY4" fmla="*/ 2045 h 7525"/>
                <a:gd name="connsiteX5" fmla="*/ 7157 w 7646"/>
                <a:gd name="connsiteY5" fmla="*/ 1905 h 7525"/>
                <a:gd name="connsiteX6" fmla="*/ 2013 w 7646"/>
                <a:gd name="connsiteY6" fmla="*/ 477 h 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46" h="7525">
                  <a:moveTo>
                    <a:pt x="2013" y="477"/>
                  </a:moveTo>
                  <a:cubicBezTo>
                    <a:pt x="190" y="1417"/>
                    <a:pt x="-526" y="3657"/>
                    <a:pt x="414" y="5481"/>
                  </a:cubicBezTo>
                  <a:cubicBezTo>
                    <a:pt x="438" y="5528"/>
                    <a:pt x="463" y="5574"/>
                    <a:pt x="489" y="5620"/>
                  </a:cubicBezTo>
                  <a:cubicBezTo>
                    <a:pt x="1528" y="7419"/>
                    <a:pt x="3816" y="8054"/>
                    <a:pt x="5633" y="7049"/>
                  </a:cubicBezTo>
                  <a:cubicBezTo>
                    <a:pt x="7456" y="6109"/>
                    <a:pt x="8173" y="3868"/>
                    <a:pt x="7233" y="2045"/>
                  </a:cubicBezTo>
                  <a:cubicBezTo>
                    <a:pt x="7208" y="1998"/>
                    <a:pt x="7183" y="1951"/>
                    <a:pt x="7157" y="1905"/>
                  </a:cubicBezTo>
                  <a:cubicBezTo>
                    <a:pt x="6118" y="107"/>
                    <a:pt x="3831" y="-529"/>
                    <a:pt x="2013" y="4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="" xmlns:a16="http://schemas.microsoft.com/office/drawing/2014/main" id="{E588DCB6-3F3A-268A-3CB3-A335544A173B}"/>
                </a:ext>
              </a:extLst>
            </p:cNvPr>
            <p:cNvSpPr/>
            <p:nvPr/>
          </p:nvSpPr>
          <p:spPr>
            <a:xfrm>
              <a:off x="2642983" y="2470157"/>
              <a:ext cx="8764" cy="8764"/>
            </a:xfrm>
            <a:custGeom>
              <a:avLst/>
              <a:gdLst>
                <a:gd name="connsiteX0" fmla="*/ 2300 w 8764"/>
                <a:gd name="connsiteY0" fmla="*/ 527 h 8764"/>
                <a:gd name="connsiteX1" fmla="*/ 527 w 8764"/>
                <a:gd name="connsiteY1" fmla="*/ 6465 h 8764"/>
                <a:gd name="connsiteX2" fmla="*/ 6465 w 8764"/>
                <a:gd name="connsiteY2" fmla="*/ 8237 h 8764"/>
                <a:gd name="connsiteX3" fmla="*/ 8237 w 8764"/>
                <a:gd name="connsiteY3" fmla="*/ 2300 h 8764"/>
                <a:gd name="connsiteX4" fmla="*/ 8205 w 8764"/>
                <a:gd name="connsiteY4" fmla="*/ 2242 h 8764"/>
                <a:gd name="connsiteX5" fmla="*/ 2300 w 8764"/>
                <a:gd name="connsiteY5" fmla="*/ 527 h 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64" h="8764">
                  <a:moveTo>
                    <a:pt x="2300" y="527"/>
                  </a:moveTo>
                  <a:cubicBezTo>
                    <a:pt x="171" y="1677"/>
                    <a:pt x="-623" y="4336"/>
                    <a:pt x="527" y="6465"/>
                  </a:cubicBezTo>
                  <a:cubicBezTo>
                    <a:pt x="1677" y="8594"/>
                    <a:pt x="4336" y="9387"/>
                    <a:pt x="6465" y="8237"/>
                  </a:cubicBezTo>
                  <a:cubicBezTo>
                    <a:pt x="8594" y="7087"/>
                    <a:pt x="9387" y="4429"/>
                    <a:pt x="8237" y="2300"/>
                  </a:cubicBezTo>
                  <a:cubicBezTo>
                    <a:pt x="8227" y="2280"/>
                    <a:pt x="8216" y="2261"/>
                    <a:pt x="8205" y="2242"/>
                  </a:cubicBezTo>
                  <a:cubicBezTo>
                    <a:pt x="7036" y="153"/>
                    <a:pt x="4406" y="-611"/>
                    <a:pt x="2300" y="5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="" xmlns:a16="http://schemas.microsoft.com/office/drawing/2014/main" id="{6878ACD7-C8AF-92B3-A311-653DA45E3895}"/>
                </a:ext>
              </a:extLst>
            </p:cNvPr>
            <p:cNvSpPr/>
            <p:nvPr/>
          </p:nvSpPr>
          <p:spPr>
            <a:xfrm>
              <a:off x="2563843" y="2451024"/>
              <a:ext cx="19805" cy="20737"/>
            </a:xfrm>
            <a:custGeom>
              <a:avLst/>
              <a:gdLst>
                <a:gd name="connsiteX0" fmla="*/ 4573 w 19805"/>
                <a:gd name="connsiteY0" fmla="*/ 1086 h 20737"/>
                <a:gd name="connsiteX1" fmla="*/ 1049 w 19805"/>
                <a:gd name="connsiteY1" fmla="*/ 13564 h 20737"/>
                <a:gd name="connsiteX2" fmla="*/ 12632 w 19805"/>
                <a:gd name="connsiteY2" fmla="*/ 20440 h 20737"/>
                <a:gd name="connsiteX3" fmla="*/ 19508 w 19805"/>
                <a:gd name="connsiteY3" fmla="*/ 8857 h 20737"/>
                <a:gd name="connsiteX4" fmla="*/ 17146 w 19805"/>
                <a:gd name="connsiteY4" fmla="*/ 4610 h 20737"/>
                <a:gd name="connsiteX5" fmla="*/ 4573 w 19805"/>
                <a:gd name="connsiteY5" fmla="*/ 1086 h 2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05" h="20737">
                  <a:moveTo>
                    <a:pt x="4573" y="1086"/>
                  </a:moveTo>
                  <a:cubicBezTo>
                    <a:pt x="312" y="3681"/>
                    <a:pt x="-1226" y="9124"/>
                    <a:pt x="1049" y="13564"/>
                  </a:cubicBezTo>
                  <a:cubicBezTo>
                    <a:pt x="2348" y="18661"/>
                    <a:pt x="7534" y="21740"/>
                    <a:pt x="12632" y="20440"/>
                  </a:cubicBezTo>
                  <a:cubicBezTo>
                    <a:pt x="17729" y="19141"/>
                    <a:pt x="20808" y="13955"/>
                    <a:pt x="19508" y="8857"/>
                  </a:cubicBezTo>
                  <a:cubicBezTo>
                    <a:pt x="19101" y="7261"/>
                    <a:pt x="18287" y="5798"/>
                    <a:pt x="17146" y="4610"/>
                  </a:cubicBezTo>
                  <a:cubicBezTo>
                    <a:pt x="14546" y="296"/>
                    <a:pt x="9036" y="-1248"/>
                    <a:pt x="4573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="" xmlns:a16="http://schemas.microsoft.com/office/drawing/2014/main" id="{AF720955-D7B0-A576-6CA7-B5309120CA7D}"/>
                </a:ext>
              </a:extLst>
            </p:cNvPr>
            <p:cNvSpPr/>
            <p:nvPr/>
          </p:nvSpPr>
          <p:spPr>
            <a:xfrm>
              <a:off x="2544872" y="2407582"/>
              <a:ext cx="15083" cy="16857"/>
            </a:xfrm>
            <a:custGeom>
              <a:avLst/>
              <a:gdLst>
                <a:gd name="connsiteX0" fmla="*/ 3065 w 15083"/>
                <a:gd name="connsiteY0" fmla="*/ 332 h 16857"/>
                <a:gd name="connsiteX1" fmla="*/ 2525 w 15083"/>
                <a:gd name="connsiteY1" fmla="*/ 13792 h 16857"/>
                <a:gd name="connsiteX2" fmla="*/ 12019 w 15083"/>
                <a:gd name="connsiteY2" fmla="*/ 16525 h 16857"/>
                <a:gd name="connsiteX3" fmla="*/ 12559 w 15083"/>
                <a:gd name="connsiteY3" fmla="*/ 3065 h 16857"/>
                <a:gd name="connsiteX4" fmla="*/ 3065 w 15083"/>
                <a:gd name="connsiteY4" fmla="*/ 332 h 16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83" h="16857">
                  <a:moveTo>
                    <a:pt x="3065" y="332"/>
                  </a:moveTo>
                  <a:cubicBezTo>
                    <a:pt x="-801" y="3900"/>
                    <a:pt x="-1042" y="9926"/>
                    <a:pt x="2525" y="13792"/>
                  </a:cubicBezTo>
                  <a:cubicBezTo>
                    <a:pt x="4933" y="16401"/>
                    <a:pt x="8592" y="17454"/>
                    <a:pt x="12019" y="16525"/>
                  </a:cubicBezTo>
                  <a:cubicBezTo>
                    <a:pt x="15885" y="12957"/>
                    <a:pt x="16126" y="6931"/>
                    <a:pt x="12559" y="3065"/>
                  </a:cubicBezTo>
                  <a:cubicBezTo>
                    <a:pt x="10151" y="456"/>
                    <a:pt x="6492" y="-597"/>
                    <a:pt x="3065" y="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="" xmlns:a16="http://schemas.microsoft.com/office/drawing/2014/main" id="{C48D1CF0-0851-FFBA-2443-AF0C788A48FC}"/>
                </a:ext>
              </a:extLst>
            </p:cNvPr>
            <p:cNvSpPr/>
            <p:nvPr/>
          </p:nvSpPr>
          <p:spPr>
            <a:xfrm>
              <a:off x="2529230" y="2361347"/>
              <a:ext cx="15750" cy="16051"/>
            </a:xfrm>
            <a:custGeom>
              <a:avLst/>
              <a:gdLst>
                <a:gd name="connsiteX0" fmla="*/ 3658 w 15750"/>
                <a:gd name="connsiteY0" fmla="*/ 1038 h 16051"/>
                <a:gd name="connsiteX1" fmla="*/ 1371 w 15750"/>
                <a:gd name="connsiteY1" fmla="*/ 12394 h 16051"/>
                <a:gd name="connsiteX2" fmla="*/ 11563 w 15750"/>
                <a:gd name="connsiteY2" fmla="*/ 15325 h 16051"/>
                <a:gd name="connsiteX3" fmla="*/ 14707 w 15750"/>
                <a:gd name="connsiteY3" fmla="*/ 4181 h 16051"/>
                <a:gd name="connsiteX4" fmla="*/ 3704 w 15750"/>
                <a:gd name="connsiteY4" fmla="*/ 1012 h 16051"/>
                <a:gd name="connsiteX5" fmla="*/ 3658 w 15750"/>
                <a:gd name="connsiteY5" fmla="*/ 1038 h 1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50" h="16051">
                  <a:moveTo>
                    <a:pt x="3658" y="1038"/>
                  </a:moveTo>
                  <a:cubicBezTo>
                    <a:pt x="-110" y="3542"/>
                    <a:pt x="-1134" y="8627"/>
                    <a:pt x="1371" y="12394"/>
                  </a:cubicBezTo>
                  <a:cubicBezTo>
                    <a:pt x="3592" y="15736"/>
                    <a:pt x="7906" y="16976"/>
                    <a:pt x="11563" y="15325"/>
                  </a:cubicBezTo>
                  <a:cubicBezTo>
                    <a:pt x="15507" y="13114"/>
                    <a:pt x="16914" y="8127"/>
                    <a:pt x="14707" y="4181"/>
                  </a:cubicBezTo>
                  <a:cubicBezTo>
                    <a:pt x="12544" y="268"/>
                    <a:pt x="7618" y="-1151"/>
                    <a:pt x="3704" y="1012"/>
                  </a:cubicBezTo>
                  <a:cubicBezTo>
                    <a:pt x="3689" y="1020"/>
                    <a:pt x="3673" y="1029"/>
                    <a:pt x="3658" y="10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="" xmlns:a16="http://schemas.microsoft.com/office/drawing/2014/main" id="{C1EFF0CE-6A9A-B140-B9B5-A491A881CFAD}"/>
                </a:ext>
              </a:extLst>
            </p:cNvPr>
            <p:cNvSpPr/>
            <p:nvPr/>
          </p:nvSpPr>
          <p:spPr>
            <a:xfrm>
              <a:off x="2517823" y="2311572"/>
              <a:ext cx="19902" cy="19979"/>
            </a:xfrm>
            <a:custGeom>
              <a:avLst/>
              <a:gdLst>
                <a:gd name="connsiteX0" fmla="*/ 5063 w 19902"/>
                <a:gd name="connsiteY0" fmla="*/ 1187 h 19979"/>
                <a:gd name="connsiteX1" fmla="*/ 1253 w 19902"/>
                <a:gd name="connsiteY1" fmla="*/ 14808 h 19979"/>
                <a:gd name="connsiteX2" fmla="*/ 14731 w 19902"/>
                <a:gd name="connsiteY2" fmla="*/ 18761 h 19979"/>
                <a:gd name="connsiteX3" fmla="*/ 18684 w 19902"/>
                <a:gd name="connsiteY3" fmla="*/ 5283 h 19979"/>
                <a:gd name="connsiteX4" fmla="*/ 5063 w 19902"/>
                <a:gd name="connsiteY4" fmla="*/ 1187 h 1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02" h="19979">
                  <a:moveTo>
                    <a:pt x="5063" y="1187"/>
                  </a:moveTo>
                  <a:cubicBezTo>
                    <a:pt x="294" y="3931"/>
                    <a:pt x="-1400" y="9988"/>
                    <a:pt x="1253" y="14808"/>
                  </a:cubicBezTo>
                  <a:cubicBezTo>
                    <a:pt x="3884" y="19621"/>
                    <a:pt x="9918" y="21391"/>
                    <a:pt x="14731" y="18761"/>
                  </a:cubicBezTo>
                  <a:cubicBezTo>
                    <a:pt x="19545" y="16131"/>
                    <a:pt x="21314" y="10096"/>
                    <a:pt x="18684" y="5283"/>
                  </a:cubicBezTo>
                  <a:cubicBezTo>
                    <a:pt x="16039" y="409"/>
                    <a:pt x="9958" y="-1420"/>
                    <a:pt x="5063" y="1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="" xmlns:a16="http://schemas.microsoft.com/office/drawing/2014/main" id="{EC037542-E984-BAC0-45D0-0A303EE907DA}"/>
                </a:ext>
              </a:extLst>
            </p:cNvPr>
            <p:cNvSpPr/>
            <p:nvPr/>
          </p:nvSpPr>
          <p:spPr>
            <a:xfrm>
              <a:off x="2516914" y="2264438"/>
              <a:ext cx="16385" cy="16385"/>
            </a:xfrm>
            <a:custGeom>
              <a:avLst/>
              <a:gdLst>
                <a:gd name="connsiteX0" fmla="*/ 3972 w 16385"/>
                <a:gd name="connsiteY0" fmla="*/ 1173 h 16385"/>
                <a:gd name="connsiteX1" fmla="*/ 1172 w 16385"/>
                <a:gd name="connsiteY1" fmla="*/ 12414 h 16385"/>
                <a:gd name="connsiteX2" fmla="*/ 11973 w 16385"/>
                <a:gd name="connsiteY2" fmla="*/ 15460 h 16385"/>
                <a:gd name="connsiteX3" fmla="*/ 15460 w 16385"/>
                <a:gd name="connsiteY3" fmla="*/ 4413 h 16385"/>
                <a:gd name="connsiteX4" fmla="*/ 4412 w 16385"/>
                <a:gd name="connsiteY4" fmla="*/ 926 h 16385"/>
                <a:gd name="connsiteX5" fmla="*/ 3972 w 16385"/>
                <a:gd name="connsiteY5" fmla="*/ 1173 h 1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85" h="16385">
                  <a:moveTo>
                    <a:pt x="3972" y="1173"/>
                  </a:moveTo>
                  <a:cubicBezTo>
                    <a:pt x="95" y="3503"/>
                    <a:pt x="-1159" y="8536"/>
                    <a:pt x="1172" y="12414"/>
                  </a:cubicBezTo>
                  <a:cubicBezTo>
                    <a:pt x="3402" y="16123"/>
                    <a:pt x="8134" y="17458"/>
                    <a:pt x="11973" y="15460"/>
                  </a:cubicBezTo>
                  <a:cubicBezTo>
                    <a:pt x="15987" y="13372"/>
                    <a:pt x="17548" y="8426"/>
                    <a:pt x="15460" y="4413"/>
                  </a:cubicBezTo>
                  <a:cubicBezTo>
                    <a:pt x="13372" y="399"/>
                    <a:pt x="8426" y="-1162"/>
                    <a:pt x="4412" y="926"/>
                  </a:cubicBezTo>
                  <a:cubicBezTo>
                    <a:pt x="4263" y="1004"/>
                    <a:pt x="4116" y="1086"/>
                    <a:pt x="3972" y="1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="" xmlns:a16="http://schemas.microsoft.com/office/drawing/2014/main" id="{4C428759-0D67-4D66-948B-C8F47BB05D5C}"/>
                </a:ext>
              </a:extLst>
            </p:cNvPr>
            <p:cNvSpPr/>
            <p:nvPr/>
          </p:nvSpPr>
          <p:spPr>
            <a:xfrm>
              <a:off x="2519658" y="2215278"/>
              <a:ext cx="17338" cy="17338"/>
            </a:xfrm>
            <a:custGeom>
              <a:avLst/>
              <a:gdLst>
                <a:gd name="connsiteX0" fmla="*/ 4467 w 17338"/>
                <a:gd name="connsiteY0" fmla="*/ 1088 h 17338"/>
                <a:gd name="connsiteX1" fmla="*/ 1088 w 17338"/>
                <a:gd name="connsiteY1" fmla="*/ 12872 h 17338"/>
                <a:gd name="connsiteX2" fmla="*/ 12872 w 17338"/>
                <a:gd name="connsiteY2" fmla="*/ 16250 h 17338"/>
                <a:gd name="connsiteX3" fmla="*/ 16278 w 17338"/>
                <a:gd name="connsiteY3" fmla="*/ 4517 h 17338"/>
                <a:gd name="connsiteX4" fmla="*/ 4517 w 17338"/>
                <a:gd name="connsiteY4" fmla="*/ 1061 h 17338"/>
                <a:gd name="connsiteX5" fmla="*/ 4467 w 17338"/>
                <a:gd name="connsiteY5" fmla="*/ 1088 h 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8" h="17338">
                  <a:moveTo>
                    <a:pt x="4467" y="1088"/>
                  </a:moveTo>
                  <a:cubicBezTo>
                    <a:pt x="280" y="3409"/>
                    <a:pt x="-1232" y="8685"/>
                    <a:pt x="1088" y="12872"/>
                  </a:cubicBezTo>
                  <a:cubicBezTo>
                    <a:pt x="3409" y="17059"/>
                    <a:pt x="8685" y="18571"/>
                    <a:pt x="12872" y="16250"/>
                  </a:cubicBezTo>
                  <a:cubicBezTo>
                    <a:pt x="17039" y="13940"/>
                    <a:pt x="18560" y="8700"/>
                    <a:pt x="16278" y="4517"/>
                  </a:cubicBezTo>
                  <a:cubicBezTo>
                    <a:pt x="13985" y="315"/>
                    <a:pt x="8720" y="-1232"/>
                    <a:pt x="4517" y="1061"/>
                  </a:cubicBezTo>
                  <a:cubicBezTo>
                    <a:pt x="4501" y="1070"/>
                    <a:pt x="4484" y="1079"/>
                    <a:pt x="4467" y="10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="" xmlns:a16="http://schemas.microsoft.com/office/drawing/2014/main" id="{40F60391-0611-1011-4479-1E3D9A2B25D4}"/>
                </a:ext>
              </a:extLst>
            </p:cNvPr>
            <p:cNvSpPr/>
            <p:nvPr/>
          </p:nvSpPr>
          <p:spPr>
            <a:xfrm>
              <a:off x="2530838" y="2168458"/>
              <a:ext cx="14861" cy="14861"/>
            </a:xfrm>
            <a:custGeom>
              <a:avLst/>
              <a:gdLst>
                <a:gd name="connsiteX0" fmla="*/ 3478 w 14861"/>
                <a:gd name="connsiteY0" fmla="*/ 1140 h 14861"/>
                <a:gd name="connsiteX1" fmla="*/ 1139 w 14861"/>
                <a:gd name="connsiteY1" fmla="*/ 11383 h 14861"/>
                <a:gd name="connsiteX2" fmla="*/ 10717 w 14861"/>
                <a:gd name="connsiteY2" fmla="*/ 14094 h 14861"/>
                <a:gd name="connsiteX3" fmla="*/ 14093 w 14861"/>
                <a:gd name="connsiteY3" fmla="*/ 4144 h 14861"/>
                <a:gd name="connsiteX4" fmla="*/ 4144 w 14861"/>
                <a:gd name="connsiteY4" fmla="*/ 768 h 14861"/>
                <a:gd name="connsiteX5" fmla="*/ 3478 w 14861"/>
                <a:gd name="connsiteY5" fmla="*/ 1140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61" h="14861">
                  <a:moveTo>
                    <a:pt x="3478" y="1140"/>
                  </a:moveTo>
                  <a:cubicBezTo>
                    <a:pt x="4" y="3323"/>
                    <a:pt x="-1043" y="7909"/>
                    <a:pt x="1139" y="11383"/>
                  </a:cubicBezTo>
                  <a:cubicBezTo>
                    <a:pt x="3165" y="14608"/>
                    <a:pt x="7302" y="15779"/>
                    <a:pt x="10717" y="14094"/>
                  </a:cubicBezTo>
                  <a:cubicBezTo>
                    <a:pt x="14397" y="12279"/>
                    <a:pt x="15909" y="7824"/>
                    <a:pt x="14093" y="4144"/>
                  </a:cubicBezTo>
                  <a:cubicBezTo>
                    <a:pt x="12278" y="464"/>
                    <a:pt x="7823" y="-1047"/>
                    <a:pt x="4144" y="768"/>
                  </a:cubicBezTo>
                  <a:cubicBezTo>
                    <a:pt x="3916" y="881"/>
                    <a:pt x="3694" y="1005"/>
                    <a:pt x="3478" y="11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="" xmlns:a16="http://schemas.microsoft.com/office/drawing/2014/main" id="{2FB9A2BF-DAF3-0AEF-F4D3-2E1D725F8F51}"/>
                </a:ext>
              </a:extLst>
            </p:cNvPr>
            <p:cNvSpPr/>
            <p:nvPr/>
          </p:nvSpPr>
          <p:spPr>
            <a:xfrm>
              <a:off x="2546446" y="2122735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7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="" xmlns:a16="http://schemas.microsoft.com/office/drawing/2014/main" id="{E220CAE0-EAB7-54D7-C6D8-7B1FFFBE2C30}"/>
                </a:ext>
              </a:extLst>
            </p:cNvPr>
            <p:cNvSpPr/>
            <p:nvPr/>
          </p:nvSpPr>
          <p:spPr>
            <a:xfrm>
              <a:off x="2567910" y="2078795"/>
              <a:ext cx="14157" cy="14157"/>
            </a:xfrm>
            <a:custGeom>
              <a:avLst/>
              <a:gdLst>
                <a:gd name="connsiteX0" fmla="*/ 3650 w 14157"/>
                <a:gd name="connsiteY0" fmla="*/ 887 h 14157"/>
                <a:gd name="connsiteX1" fmla="*/ 887 w 14157"/>
                <a:gd name="connsiteY1" fmla="*/ 10508 h 14157"/>
                <a:gd name="connsiteX2" fmla="*/ 10508 w 14157"/>
                <a:gd name="connsiteY2" fmla="*/ 13270 h 14157"/>
                <a:gd name="connsiteX3" fmla="*/ 13270 w 14157"/>
                <a:gd name="connsiteY3" fmla="*/ 3650 h 14157"/>
                <a:gd name="connsiteX4" fmla="*/ 3650 w 14157"/>
                <a:gd name="connsiteY4" fmla="*/ 887 h 1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57" h="14157">
                  <a:moveTo>
                    <a:pt x="3650" y="887"/>
                  </a:moveTo>
                  <a:cubicBezTo>
                    <a:pt x="230" y="2781"/>
                    <a:pt x="-1006" y="7088"/>
                    <a:pt x="887" y="10508"/>
                  </a:cubicBezTo>
                  <a:cubicBezTo>
                    <a:pt x="2781" y="13927"/>
                    <a:pt x="7088" y="15164"/>
                    <a:pt x="10508" y="13270"/>
                  </a:cubicBezTo>
                  <a:cubicBezTo>
                    <a:pt x="13927" y="11376"/>
                    <a:pt x="15164" y="7069"/>
                    <a:pt x="13270" y="3650"/>
                  </a:cubicBezTo>
                  <a:cubicBezTo>
                    <a:pt x="11376" y="230"/>
                    <a:pt x="7069" y="-1006"/>
                    <a:pt x="3650" y="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="" xmlns:a16="http://schemas.microsoft.com/office/drawing/2014/main" id="{AC48B2BD-77E2-92C1-F8BE-4CBFBC88F17C}"/>
                </a:ext>
              </a:extLst>
            </p:cNvPr>
            <p:cNvSpPr/>
            <p:nvPr/>
          </p:nvSpPr>
          <p:spPr>
            <a:xfrm>
              <a:off x="2593772" y="2036925"/>
              <a:ext cx="16258" cy="16258"/>
            </a:xfrm>
            <a:custGeom>
              <a:avLst/>
              <a:gdLst>
                <a:gd name="connsiteX0" fmla="*/ 4171 w 16258"/>
                <a:gd name="connsiteY0" fmla="*/ 1038 h 16258"/>
                <a:gd name="connsiteX1" fmla="*/ 1028 w 16258"/>
                <a:gd name="connsiteY1" fmla="*/ 12087 h 16258"/>
                <a:gd name="connsiteX2" fmla="*/ 12077 w 16258"/>
                <a:gd name="connsiteY2" fmla="*/ 15230 h 16258"/>
                <a:gd name="connsiteX3" fmla="*/ 15246 w 16258"/>
                <a:gd name="connsiteY3" fmla="*/ 4228 h 16258"/>
                <a:gd name="connsiteX4" fmla="*/ 15220 w 16258"/>
                <a:gd name="connsiteY4" fmla="*/ 4181 h 16258"/>
                <a:gd name="connsiteX5" fmla="*/ 4218 w 16258"/>
                <a:gd name="connsiteY5" fmla="*/ 1012 h 16258"/>
                <a:gd name="connsiteX6" fmla="*/ 4171 w 16258"/>
                <a:gd name="connsiteY6" fmla="*/ 1038 h 1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58" h="16258">
                  <a:moveTo>
                    <a:pt x="4171" y="1038"/>
                  </a:moveTo>
                  <a:cubicBezTo>
                    <a:pt x="252" y="3221"/>
                    <a:pt x="-1155" y="8168"/>
                    <a:pt x="1028" y="12087"/>
                  </a:cubicBezTo>
                  <a:cubicBezTo>
                    <a:pt x="3211" y="16006"/>
                    <a:pt x="8158" y="17413"/>
                    <a:pt x="12077" y="15230"/>
                  </a:cubicBezTo>
                  <a:cubicBezTo>
                    <a:pt x="15991" y="13067"/>
                    <a:pt x="17409" y="8141"/>
                    <a:pt x="15246" y="4228"/>
                  </a:cubicBezTo>
                  <a:cubicBezTo>
                    <a:pt x="15238" y="4212"/>
                    <a:pt x="15229" y="4197"/>
                    <a:pt x="15220" y="4181"/>
                  </a:cubicBezTo>
                  <a:cubicBezTo>
                    <a:pt x="13057" y="268"/>
                    <a:pt x="8131" y="-1151"/>
                    <a:pt x="4218" y="1012"/>
                  </a:cubicBezTo>
                  <a:cubicBezTo>
                    <a:pt x="4202" y="1021"/>
                    <a:pt x="4187" y="1029"/>
                    <a:pt x="4171" y="10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="" xmlns:a16="http://schemas.microsoft.com/office/drawing/2014/main" id="{52331592-8CD1-AE40-4ADE-1DDDAEB830E3}"/>
                </a:ext>
              </a:extLst>
            </p:cNvPr>
            <p:cNvSpPr/>
            <p:nvPr/>
          </p:nvSpPr>
          <p:spPr>
            <a:xfrm>
              <a:off x="2625586" y="1999907"/>
              <a:ext cx="16386" cy="16385"/>
            </a:xfrm>
            <a:custGeom>
              <a:avLst/>
              <a:gdLst>
                <a:gd name="connsiteX0" fmla="*/ 4267 w 16386"/>
                <a:gd name="connsiteY0" fmla="*/ 1004 h 16385"/>
                <a:gd name="connsiteX1" fmla="*/ 1004 w 16386"/>
                <a:gd name="connsiteY1" fmla="*/ 12119 h 16385"/>
                <a:gd name="connsiteX2" fmla="*/ 12119 w 16386"/>
                <a:gd name="connsiteY2" fmla="*/ 15382 h 16385"/>
                <a:gd name="connsiteX3" fmla="*/ 15382 w 16386"/>
                <a:gd name="connsiteY3" fmla="*/ 4266 h 16385"/>
                <a:gd name="connsiteX4" fmla="*/ 15316 w 16386"/>
                <a:gd name="connsiteY4" fmla="*/ 4147 h 16385"/>
                <a:gd name="connsiteX5" fmla="*/ 4267 w 16386"/>
                <a:gd name="connsiteY5" fmla="*/ 1004 h 1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86" h="16385">
                  <a:moveTo>
                    <a:pt x="4267" y="1004"/>
                  </a:moveTo>
                  <a:cubicBezTo>
                    <a:pt x="296" y="3172"/>
                    <a:pt x="-1165" y="8149"/>
                    <a:pt x="1004" y="12119"/>
                  </a:cubicBezTo>
                  <a:cubicBezTo>
                    <a:pt x="3172" y="16090"/>
                    <a:pt x="8149" y="17551"/>
                    <a:pt x="12119" y="15382"/>
                  </a:cubicBezTo>
                  <a:cubicBezTo>
                    <a:pt x="16090" y="13214"/>
                    <a:pt x="17551" y="8237"/>
                    <a:pt x="15382" y="4266"/>
                  </a:cubicBezTo>
                  <a:cubicBezTo>
                    <a:pt x="15360" y="4226"/>
                    <a:pt x="15338" y="4187"/>
                    <a:pt x="15316" y="4147"/>
                  </a:cubicBezTo>
                  <a:cubicBezTo>
                    <a:pt x="13108" y="260"/>
                    <a:pt x="8190" y="-1139"/>
                    <a:pt x="4267" y="10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="" xmlns:a16="http://schemas.microsoft.com/office/drawing/2014/main" id="{CF4B7402-D9B1-3550-7F13-C2D0775B490D}"/>
                </a:ext>
              </a:extLst>
            </p:cNvPr>
            <p:cNvSpPr/>
            <p:nvPr/>
          </p:nvSpPr>
          <p:spPr>
            <a:xfrm>
              <a:off x="2662131" y="1967382"/>
              <a:ext cx="16004" cy="16039"/>
            </a:xfrm>
            <a:custGeom>
              <a:avLst/>
              <a:gdLst>
                <a:gd name="connsiteX0" fmla="*/ 4107 w 16004"/>
                <a:gd name="connsiteY0" fmla="*/ 1049 h 16039"/>
                <a:gd name="connsiteX1" fmla="*/ 1014 w 16004"/>
                <a:gd name="connsiteY1" fmla="*/ 11933 h 16039"/>
                <a:gd name="connsiteX2" fmla="*/ 11898 w 16004"/>
                <a:gd name="connsiteY2" fmla="*/ 15026 h 16039"/>
                <a:gd name="connsiteX3" fmla="*/ 14991 w 16004"/>
                <a:gd name="connsiteY3" fmla="*/ 4142 h 16039"/>
                <a:gd name="connsiteX4" fmla="*/ 14966 w 16004"/>
                <a:gd name="connsiteY4" fmla="*/ 4097 h 16039"/>
                <a:gd name="connsiteX5" fmla="*/ 4228 w 16004"/>
                <a:gd name="connsiteY5" fmla="*/ 980 h 16039"/>
                <a:gd name="connsiteX6" fmla="*/ 4107 w 16004"/>
                <a:gd name="connsiteY6" fmla="*/ 1049 h 16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04" h="16039">
                  <a:moveTo>
                    <a:pt x="4107" y="1049"/>
                  </a:moveTo>
                  <a:cubicBezTo>
                    <a:pt x="247" y="3200"/>
                    <a:pt x="-1138" y="8073"/>
                    <a:pt x="1014" y="11933"/>
                  </a:cubicBezTo>
                  <a:cubicBezTo>
                    <a:pt x="3165" y="15792"/>
                    <a:pt x="8038" y="17177"/>
                    <a:pt x="11898" y="15026"/>
                  </a:cubicBezTo>
                  <a:cubicBezTo>
                    <a:pt x="15758" y="12875"/>
                    <a:pt x="17143" y="8002"/>
                    <a:pt x="14991" y="4142"/>
                  </a:cubicBezTo>
                  <a:cubicBezTo>
                    <a:pt x="14983" y="4127"/>
                    <a:pt x="14974" y="4112"/>
                    <a:pt x="14966" y="4097"/>
                  </a:cubicBezTo>
                  <a:cubicBezTo>
                    <a:pt x="12861" y="271"/>
                    <a:pt x="8054" y="-1124"/>
                    <a:pt x="4228" y="980"/>
                  </a:cubicBezTo>
                  <a:cubicBezTo>
                    <a:pt x="4188" y="1003"/>
                    <a:pt x="4147" y="1025"/>
                    <a:pt x="4107" y="1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="" xmlns:a16="http://schemas.microsoft.com/office/drawing/2014/main" id="{36505B34-9B36-252C-F43E-26F87D44028F}"/>
                </a:ext>
              </a:extLst>
            </p:cNvPr>
            <p:cNvSpPr/>
            <p:nvPr/>
          </p:nvSpPr>
          <p:spPr>
            <a:xfrm>
              <a:off x="2701703" y="1938900"/>
              <a:ext cx="17362" cy="17398"/>
            </a:xfrm>
            <a:custGeom>
              <a:avLst/>
              <a:gdLst>
                <a:gd name="connsiteX0" fmla="*/ 4445 w 17362"/>
                <a:gd name="connsiteY0" fmla="*/ 1146 h 17398"/>
                <a:gd name="connsiteX1" fmla="*/ 1101 w 17362"/>
                <a:gd name="connsiteY1" fmla="*/ 12939 h 17398"/>
                <a:gd name="connsiteX2" fmla="*/ 1111 w 17362"/>
                <a:gd name="connsiteY2" fmla="*/ 12957 h 17398"/>
                <a:gd name="connsiteX3" fmla="*/ 12922 w 17362"/>
                <a:gd name="connsiteY3" fmla="*/ 16291 h 17398"/>
                <a:gd name="connsiteX4" fmla="*/ 16256 w 17362"/>
                <a:gd name="connsiteY4" fmla="*/ 4480 h 17398"/>
                <a:gd name="connsiteX5" fmla="*/ 4630 w 17362"/>
                <a:gd name="connsiteY5" fmla="*/ 1042 h 17398"/>
                <a:gd name="connsiteX6" fmla="*/ 4445 w 17362"/>
                <a:gd name="connsiteY6" fmla="*/ 1146 h 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2" h="17398">
                  <a:moveTo>
                    <a:pt x="4445" y="1146"/>
                  </a:moveTo>
                  <a:cubicBezTo>
                    <a:pt x="265" y="3479"/>
                    <a:pt x="-1232" y="8759"/>
                    <a:pt x="1101" y="12939"/>
                  </a:cubicBezTo>
                  <a:cubicBezTo>
                    <a:pt x="1104" y="12945"/>
                    <a:pt x="1107" y="12951"/>
                    <a:pt x="1111" y="12957"/>
                  </a:cubicBezTo>
                  <a:cubicBezTo>
                    <a:pt x="3452" y="17139"/>
                    <a:pt x="8740" y="18632"/>
                    <a:pt x="12922" y="16291"/>
                  </a:cubicBezTo>
                  <a:cubicBezTo>
                    <a:pt x="17104" y="13950"/>
                    <a:pt x="18596" y="8662"/>
                    <a:pt x="16256" y="4480"/>
                  </a:cubicBezTo>
                  <a:cubicBezTo>
                    <a:pt x="13994" y="320"/>
                    <a:pt x="8789" y="-1219"/>
                    <a:pt x="4630" y="1042"/>
                  </a:cubicBezTo>
                  <a:cubicBezTo>
                    <a:pt x="4568" y="1076"/>
                    <a:pt x="4506" y="1111"/>
                    <a:pt x="4445" y="1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="" xmlns:a16="http://schemas.microsoft.com/office/drawing/2014/main" id="{C4B470F8-53FA-B228-2A30-73D5B9CE3D64}"/>
                </a:ext>
              </a:extLst>
            </p:cNvPr>
            <p:cNvSpPr/>
            <p:nvPr/>
          </p:nvSpPr>
          <p:spPr>
            <a:xfrm>
              <a:off x="2747061" y="1918367"/>
              <a:ext cx="13718" cy="13682"/>
            </a:xfrm>
            <a:custGeom>
              <a:avLst/>
              <a:gdLst>
                <a:gd name="connsiteX0" fmla="*/ 3378 w 13718"/>
                <a:gd name="connsiteY0" fmla="*/ 915 h 13682"/>
                <a:gd name="connsiteX1" fmla="*/ 951 w 13718"/>
                <a:gd name="connsiteY1" fmla="*/ 10305 h 13682"/>
                <a:gd name="connsiteX2" fmla="*/ 10341 w 13718"/>
                <a:gd name="connsiteY2" fmla="*/ 12732 h 13682"/>
                <a:gd name="connsiteX3" fmla="*/ 12903 w 13718"/>
                <a:gd name="connsiteY3" fmla="*/ 3581 h 13682"/>
                <a:gd name="connsiteX4" fmla="*/ 3449 w 13718"/>
                <a:gd name="connsiteY4" fmla="*/ 874 h 13682"/>
                <a:gd name="connsiteX5" fmla="*/ 3378 w 13718"/>
                <a:gd name="connsiteY5" fmla="*/ 91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8" h="13682">
                  <a:moveTo>
                    <a:pt x="3378" y="915"/>
                  </a:moveTo>
                  <a:cubicBezTo>
                    <a:pt x="114" y="2837"/>
                    <a:pt x="-972" y="7041"/>
                    <a:pt x="951" y="10305"/>
                  </a:cubicBezTo>
                  <a:cubicBezTo>
                    <a:pt x="2873" y="13568"/>
                    <a:pt x="7077" y="14654"/>
                    <a:pt x="10341" y="12732"/>
                  </a:cubicBezTo>
                  <a:cubicBezTo>
                    <a:pt x="13512" y="10863"/>
                    <a:pt x="14642" y="6825"/>
                    <a:pt x="12903" y="3581"/>
                  </a:cubicBezTo>
                  <a:cubicBezTo>
                    <a:pt x="11040" y="223"/>
                    <a:pt x="6807" y="-989"/>
                    <a:pt x="3449" y="874"/>
                  </a:cubicBezTo>
                  <a:cubicBezTo>
                    <a:pt x="3425" y="887"/>
                    <a:pt x="3401" y="901"/>
                    <a:pt x="3378" y="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="" xmlns:a16="http://schemas.microsoft.com/office/drawing/2014/main" id="{47437BFF-D152-1C06-1270-182DF68C43B8}"/>
                </a:ext>
              </a:extLst>
            </p:cNvPr>
            <p:cNvSpPr/>
            <p:nvPr/>
          </p:nvSpPr>
          <p:spPr>
            <a:xfrm>
              <a:off x="2792956" y="1902347"/>
              <a:ext cx="13993" cy="13647"/>
            </a:xfrm>
            <a:custGeom>
              <a:avLst/>
              <a:gdLst>
                <a:gd name="connsiteX0" fmla="*/ 3584 w 13993"/>
                <a:gd name="connsiteY0" fmla="*/ 456 h 13647"/>
                <a:gd name="connsiteX1" fmla="*/ 796 w 13993"/>
                <a:gd name="connsiteY1" fmla="*/ 9604 h 13647"/>
                <a:gd name="connsiteX2" fmla="*/ 1012 w 13993"/>
                <a:gd name="connsiteY2" fmla="*/ 9981 h 13647"/>
                <a:gd name="connsiteX3" fmla="*/ 9813 w 13993"/>
                <a:gd name="connsiteY3" fmla="*/ 12969 h 13647"/>
                <a:gd name="connsiteX4" fmla="*/ 10537 w 13993"/>
                <a:gd name="connsiteY4" fmla="*/ 12553 h 13647"/>
                <a:gd name="connsiteX5" fmla="*/ 13157 w 13993"/>
                <a:gd name="connsiteY5" fmla="*/ 3456 h 13647"/>
                <a:gd name="connsiteX6" fmla="*/ 4060 w 13993"/>
                <a:gd name="connsiteY6" fmla="*/ 837 h 13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13647">
                  <a:moveTo>
                    <a:pt x="3584" y="456"/>
                  </a:moveTo>
                  <a:cubicBezTo>
                    <a:pt x="288" y="2212"/>
                    <a:pt x="-961" y="6308"/>
                    <a:pt x="796" y="9604"/>
                  </a:cubicBezTo>
                  <a:cubicBezTo>
                    <a:pt x="864" y="9732"/>
                    <a:pt x="936" y="9858"/>
                    <a:pt x="1012" y="9981"/>
                  </a:cubicBezTo>
                  <a:cubicBezTo>
                    <a:pt x="2618" y="13236"/>
                    <a:pt x="6558" y="14574"/>
                    <a:pt x="9813" y="12969"/>
                  </a:cubicBezTo>
                  <a:cubicBezTo>
                    <a:pt x="10063" y="12845"/>
                    <a:pt x="10305" y="12707"/>
                    <a:pt x="10537" y="12553"/>
                  </a:cubicBezTo>
                  <a:cubicBezTo>
                    <a:pt x="13772" y="10764"/>
                    <a:pt x="14945" y="6691"/>
                    <a:pt x="13157" y="3456"/>
                  </a:cubicBezTo>
                  <a:cubicBezTo>
                    <a:pt x="11368" y="221"/>
                    <a:pt x="7295" y="-952"/>
                    <a:pt x="4060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="" xmlns:a16="http://schemas.microsoft.com/office/drawing/2014/main" id="{14B98090-0CC0-E68B-1AB1-ECCBE4FC7DD0}"/>
                </a:ext>
              </a:extLst>
            </p:cNvPr>
            <p:cNvSpPr/>
            <p:nvPr/>
          </p:nvSpPr>
          <p:spPr>
            <a:xfrm>
              <a:off x="2840564" y="1891461"/>
              <a:ext cx="13582" cy="13750"/>
            </a:xfrm>
            <a:custGeom>
              <a:avLst/>
              <a:gdLst>
                <a:gd name="connsiteX0" fmla="*/ 3696 w 13582"/>
                <a:gd name="connsiteY0" fmla="*/ 769 h 13750"/>
                <a:gd name="connsiteX1" fmla="*/ 701 w 13582"/>
                <a:gd name="connsiteY1" fmla="*/ 9710 h 13750"/>
                <a:gd name="connsiteX2" fmla="*/ 1029 w 13582"/>
                <a:gd name="connsiteY2" fmla="*/ 10294 h 13750"/>
                <a:gd name="connsiteX3" fmla="*/ 10126 w 13582"/>
                <a:gd name="connsiteY3" fmla="*/ 12914 h 13750"/>
                <a:gd name="connsiteX4" fmla="*/ 12745 w 13582"/>
                <a:gd name="connsiteY4" fmla="*/ 3817 h 13750"/>
                <a:gd name="connsiteX5" fmla="*/ 4022 w 13582"/>
                <a:gd name="connsiteY5" fmla="*/ 608 h 13750"/>
                <a:gd name="connsiteX6" fmla="*/ 3696 w 13582"/>
                <a:gd name="connsiteY6" fmla="*/ 769 h 1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2" h="13750">
                  <a:moveTo>
                    <a:pt x="3696" y="769"/>
                  </a:moveTo>
                  <a:cubicBezTo>
                    <a:pt x="400" y="2411"/>
                    <a:pt x="-941" y="6414"/>
                    <a:pt x="701" y="9710"/>
                  </a:cubicBezTo>
                  <a:cubicBezTo>
                    <a:pt x="801" y="9910"/>
                    <a:pt x="910" y="10105"/>
                    <a:pt x="1029" y="10294"/>
                  </a:cubicBezTo>
                  <a:cubicBezTo>
                    <a:pt x="2818" y="13530"/>
                    <a:pt x="6891" y="14702"/>
                    <a:pt x="10126" y="12914"/>
                  </a:cubicBezTo>
                  <a:cubicBezTo>
                    <a:pt x="13361" y="11125"/>
                    <a:pt x="14534" y="7053"/>
                    <a:pt x="12745" y="3817"/>
                  </a:cubicBezTo>
                  <a:cubicBezTo>
                    <a:pt x="11223" y="522"/>
                    <a:pt x="7317" y="-915"/>
                    <a:pt x="4022" y="608"/>
                  </a:cubicBezTo>
                  <a:cubicBezTo>
                    <a:pt x="3912" y="658"/>
                    <a:pt x="3804" y="712"/>
                    <a:pt x="3696" y="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="" xmlns:a16="http://schemas.microsoft.com/office/drawing/2014/main" id="{33709107-55BD-7DB2-EBBD-1B3C501FB60D}"/>
                </a:ext>
              </a:extLst>
            </p:cNvPr>
            <p:cNvSpPr/>
            <p:nvPr/>
          </p:nvSpPr>
          <p:spPr>
            <a:xfrm>
              <a:off x="2889123" y="1886485"/>
              <a:ext cx="14032" cy="14094"/>
            </a:xfrm>
            <a:custGeom>
              <a:avLst/>
              <a:gdLst>
                <a:gd name="connsiteX0" fmla="*/ 3620 w 14032"/>
                <a:gd name="connsiteY0" fmla="*/ 983 h 14094"/>
                <a:gd name="connsiteX1" fmla="*/ 858 w 14032"/>
                <a:gd name="connsiteY1" fmla="*/ 10508 h 14094"/>
                <a:gd name="connsiteX2" fmla="*/ 10383 w 14032"/>
                <a:gd name="connsiteY2" fmla="*/ 13270 h 14094"/>
                <a:gd name="connsiteX3" fmla="*/ 13145 w 14032"/>
                <a:gd name="connsiteY3" fmla="*/ 3650 h 14094"/>
                <a:gd name="connsiteX4" fmla="*/ 3525 w 14032"/>
                <a:gd name="connsiteY4" fmla="*/ 887 h 1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32" h="14094">
                  <a:moveTo>
                    <a:pt x="3620" y="983"/>
                  </a:moveTo>
                  <a:cubicBezTo>
                    <a:pt x="243" y="2863"/>
                    <a:pt x="-989" y="7112"/>
                    <a:pt x="858" y="10508"/>
                  </a:cubicBezTo>
                  <a:cubicBezTo>
                    <a:pt x="2772" y="13841"/>
                    <a:pt x="6982" y="15062"/>
                    <a:pt x="10383" y="13270"/>
                  </a:cubicBezTo>
                  <a:cubicBezTo>
                    <a:pt x="13802" y="11376"/>
                    <a:pt x="15039" y="7069"/>
                    <a:pt x="13145" y="3650"/>
                  </a:cubicBezTo>
                  <a:cubicBezTo>
                    <a:pt x="11251" y="230"/>
                    <a:pt x="6944" y="-1006"/>
                    <a:pt x="3525" y="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="" xmlns:a16="http://schemas.microsoft.com/office/drawing/2014/main" id="{A895F0C7-1F12-3660-A1FC-6ACD77F12C2C}"/>
                </a:ext>
              </a:extLst>
            </p:cNvPr>
            <p:cNvSpPr/>
            <p:nvPr/>
          </p:nvSpPr>
          <p:spPr>
            <a:xfrm>
              <a:off x="2938257" y="1888806"/>
              <a:ext cx="13372" cy="13337"/>
            </a:xfrm>
            <a:custGeom>
              <a:avLst/>
              <a:gdLst>
                <a:gd name="connsiteX0" fmla="*/ 3444 w 13372"/>
                <a:gd name="connsiteY0" fmla="*/ 852 h 13337"/>
                <a:gd name="connsiteX1" fmla="*/ 794 w 13372"/>
                <a:gd name="connsiteY1" fmla="*/ 9761 h 13337"/>
                <a:gd name="connsiteX2" fmla="*/ 872 w 13372"/>
                <a:gd name="connsiteY2" fmla="*/ 9901 h 13337"/>
                <a:gd name="connsiteX3" fmla="*/ 9936 w 13372"/>
                <a:gd name="connsiteY3" fmla="*/ 12500 h 13337"/>
                <a:gd name="connsiteX4" fmla="*/ 12535 w 13372"/>
                <a:gd name="connsiteY4" fmla="*/ 3436 h 13337"/>
                <a:gd name="connsiteX5" fmla="*/ 3471 w 13372"/>
                <a:gd name="connsiteY5" fmla="*/ 837 h 13337"/>
                <a:gd name="connsiteX6" fmla="*/ 3444 w 13372"/>
                <a:gd name="connsiteY6" fmla="*/ 852 h 1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2" h="13337">
                  <a:moveTo>
                    <a:pt x="3444" y="852"/>
                  </a:moveTo>
                  <a:cubicBezTo>
                    <a:pt x="252" y="2581"/>
                    <a:pt x="-934" y="6569"/>
                    <a:pt x="794" y="9761"/>
                  </a:cubicBezTo>
                  <a:cubicBezTo>
                    <a:pt x="820" y="9808"/>
                    <a:pt x="846" y="9855"/>
                    <a:pt x="872" y="9901"/>
                  </a:cubicBezTo>
                  <a:cubicBezTo>
                    <a:pt x="2657" y="13122"/>
                    <a:pt x="6715" y="14285"/>
                    <a:pt x="9936" y="12500"/>
                  </a:cubicBezTo>
                  <a:cubicBezTo>
                    <a:pt x="13157" y="10715"/>
                    <a:pt x="14320" y="6657"/>
                    <a:pt x="12535" y="3436"/>
                  </a:cubicBezTo>
                  <a:cubicBezTo>
                    <a:pt x="10750" y="216"/>
                    <a:pt x="6692" y="-948"/>
                    <a:pt x="3471" y="837"/>
                  </a:cubicBezTo>
                  <a:cubicBezTo>
                    <a:pt x="3462" y="842"/>
                    <a:pt x="3453" y="847"/>
                    <a:pt x="3444" y="8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="" xmlns:a16="http://schemas.microsoft.com/office/drawing/2014/main" id="{9238E5D4-1FDD-0BFD-CDB6-94B993BC50B7}"/>
                </a:ext>
              </a:extLst>
            </p:cNvPr>
            <p:cNvSpPr/>
            <p:nvPr/>
          </p:nvSpPr>
          <p:spPr>
            <a:xfrm>
              <a:off x="2986723" y="1896036"/>
              <a:ext cx="14289" cy="14290"/>
            </a:xfrm>
            <a:custGeom>
              <a:avLst/>
              <a:gdLst>
                <a:gd name="connsiteX0" fmla="*/ 2984 w 14289"/>
                <a:gd name="connsiteY0" fmla="*/ 1338 h 14290"/>
                <a:gd name="connsiteX1" fmla="*/ 1337 w 14289"/>
                <a:gd name="connsiteY1" fmla="*/ 11306 h 14290"/>
                <a:gd name="connsiteX2" fmla="*/ 9937 w 14289"/>
                <a:gd name="connsiteY2" fmla="*/ 13721 h 14290"/>
                <a:gd name="connsiteX3" fmla="*/ 13719 w 14289"/>
                <a:gd name="connsiteY3" fmla="*/ 4353 h 14290"/>
                <a:gd name="connsiteX4" fmla="*/ 4351 w 14289"/>
                <a:gd name="connsiteY4" fmla="*/ 570 h 14290"/>
                <a:gd name="connsiteX5" fmla="*/ 2984 w 14289"/>
                <a:gd name="connsiteY5" fmla="*/ 1338 h 1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9" h="14290">
                  <a:moveTo>
                    <a:pt x="2984" y="1338"/>
                  </a:moveTo>
                  <a:cubicBezTo>
                    <a:pt x="-223" y="3636"/>
                    <a:pt x="-961" y="8099"/>
                    <a:pt x="1337" y="11306"/>
                  </a:cubicBezTo>
                  <a:cubicBezTo>
                    <a:pt x="3285" y="14025"/>
                    <a:pt x="6859" y="15029"/>
                    <a:pt x="9937" y="13721"/>
                  </a:cubicBezTo>
                  <a:cubicBezTo>
                    <a:pt x="13569" y="12178"/>
                    <a:pt x="15262" y="7984"/>
                    <a:pt x="13719" y="4353"/>
                  </a:cubicBezTo>
                  <a:cubicBezTo>
                    <a:pt x="12177" y="721"/>
                    <a:pt x="7982" y="-972"/>
                    <a:pt x="4351" y="570"/>
                  </a:cubicBezTo>
                  <a:cubicBezTo>
                    <a:pt x="3869" y="775"/>
                    <a:pt x="3410" y="1033"/>
                    <a:pt x="2984" y="1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="" xmlns:a16="http://schemas.microsoft.com/office/drawing/2014/main" id="{4B6051F5-F9C3-6FE3-CD38-B265835903FC}"/>
                </a:ext>
              </a:extLst>
            </p:cNvPr>
            <p:cNvSpPr/>
            <p:nvPr/>
          </p:nvSpPr>
          <p:spPr>
            <a:xfrm>
              <a:off x="3035621" y="1913379"/>
              <a:ext cx="8661" cy="8661"/>
            </a:xfrm>
            <a:custGeom>
              <a:avLst/>
              <a:gdLst>
                <a:gd name="connsiteX0" fmla="*/ 2188 w 8661"/>
                <a:gd name="connsiteY0" fmla="*/ 568 h 8661"/>
                <a:gd name="connsiteX1" fmla="*/ 568 w 8661"/>
                <a:gd name="connsiteY1" fmla="*/ 6474 h 8661"/>
                <a:gd name="connsiteX2" fmla="*/ 6474 w 8661"/>
                <a:gd name="connsiteY2" fmla="*/ 8093 h 8661"/>
                <a:gd name="connsiteX3" fmla="*/ 8093 w 8661"/>
                <a:gd name="connsiteY3" fmla="*/ 2188 h 8661"/>
                <a:gd name="connsiteX4" fmla="*/ 2188 w 8661"/>
                <a:gd name="connsiteY4" fmla="*/ 568 h 8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1" h="8661">
                  <a:moveTo>
                    <a:pt x="2188" y="568"/>
                  </a:moveTo>
                  <a:cubicBezTo>
                    <a:pt x="110" y="1752"/>
                    <a:pt x="-615" y="4396"/>
                    <a:pt x="568" y="6474"/>
                  </a:cubicBezTo>
                  <a:cubicBezTo>
                    <a:pt x="1752" y="8552"/>
                    <a:pt x="4396" y="9277"/>
                    <a:pt x="6474" y="8093"/>
                  </a:cubicBezTo>
                  <a:cubicBezTo>
                    <a:pt x="8552" y="6909"/>
                    <a:pt x="9277" y="4266"/>
                    <a:pt x="8093" y="2188"/>
                  </a:cubicBezTo>
                  <a:cubicBezTo>
                    <a:pt x="6909" y="110"/>
                    <a:pt x="4266" y="-615"/>
                    <a:pt x="2188" y="5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="" xmlns:a16="http://schemas.microsoft.com/office/drawing/2014/main" id="{95F14F22-E324-735D-3B5B-49DF2C0D75D4}"/>
                </a:ext>
              </a:extLst>
            </p:cNvPr>
            <p:cNvSpPr/>
            <p:nvPr/>
          </p:nvSpPr>
          <p:spPr>
            <a:xfrm>
              <a:off x="3081637" y="1934827"/>
              <a:ext cx="5791" cy="5833"/>
            </a:xfrm>
            <a:custGeom>
              <a:avLst/>
              <a:gdLst>
                <a:gd name="connsiteX0" fmla="*/ 1510 w 5791"/>
                <a:gd name="connsiteY0" fmla="*/ 361 h 5833"/>
                <a:gd name="connsiteX1" fmla="*/ 367 w 5791"/>
                <a:gd name="connsiteY1" fmla="*/ 4361 h 5833"/>
                <a:gd name="connsiteX2" fmla="*/ 4320 w 5791"/>
                <a:gd name="connsiteY2" fmla="*/ 5457 h 5833"/>
                <a:gd name="connsiteX3" fmla="*/ 5415 w 5791"/>
                <a:gd name="connsiteY3" fmla="*/ 1504 h 5833"/>
                <a:gd name="connsiteX4" fmla="*/ 1545 w 5791"/>
                <a:gd name="connsiteY4" fmla="*/ 342 h 5833"/>
                <a:gd name="connsiteX5" fmla="*/ 1510 w 5791"/>
                <a:gd name="connsiteY5" fmla="*/ 361 h 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91" h="5833">
                  <a:moveTo>
                    <a:pt x="1510" y="361"/>
                  </a:moveTo>
                  <a:cubicBezTo>
                    <a:pt x="95" y="1154"/>
                    <a:pt x="-416" y="2940"/>
                    <a:pt x="367" y="4361"/>
                  </a:cubicBezTo>
                  <a:cubicBezTo>
                    <a:pt x="1156" y="5755"/>
                    <a:pt x="2926" y="6246"/>
                    <a:pt x="4320" y="5457"/>
                  </a:cubicBezTo>
                  <a:cubicBezTo>
                    <a:pt x="5714" y="4668"/>
                    <a:pt x="6204" y="2898"/>
                    <a:pt x="5415" y="1504"/>
                  </a:cubicBezTo>
                  <a:cubicBezTo>
                    <a:pt x="4667" y="114"/>
                    <a:pt x="2934" y="-406"/>
                    <a:pt x="1545" y="342"/>
                  </a:cubicBezTo>
                  <a:cubicBezTo>
                    <a:pt x="1533" y="348"/>
                    <a:pt x="1522" y="354"/>
                    <a:pt x="1510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="" xmlns:a16="http://schemas.microsoft.com/office/drawing/2014/main" id="{6A03E0F2-A406-07F2-810A-3E0261AC03D2}"/>
                </a:ext>
              </a:extLst>
            </p:cNvPr>
            <p:cNvSpPr/>
            <p:nvPr/>
          </p:nvSpPr>
          <p:spPr>
            <a:xfrm>
              <a:off x="3123026" y="1960456"/>
              <a:ext cx="5906" cy="5906"/>
            </a:xfrm>
            <a:custGeom>
              <a:avLst/>
              <a:gdLst>
                <a:gd name="connsiteX0" fmla="*/ 1745 w 5906"/>
                <a:gd name="connsiteY0" fmla="*/ 259 h 5906"/>
                <a:gd name="connsiteX1" fmla="*/ 259 w 5906"/>
                <a:gd name="connsiteY1" fmla="*/ 4162 h 5906"/>
                <a:gd name="connsiteX2" fmla="*/ 4162 w 5906"/>
                <a:gd name="connsiteY2" fmla="*/ 5647 h 5906"/>
                <a:gd name="connsiteX3" fmla="*/ 4602 w 5906"/>
                <a:gd name="connsiteY3" fmla="*/ 5402 h 5906"/>
                <a:gd name="connsiteX4" fmla="*/ 5403 w 5906"/>
                <a:gd name="connsiteY4" fmla="*/ 1304 h 5906"/>
                <a:gd name="connsiteX5" fmla="*/ 1745 w 5906"/>
                <a:gd name="connsiteY5" fmla="*/ 259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6" h="5906">
                  <a:moveTo>
                    <a:pt x="1745" y="259"/>
                  </a:moveTo>
                  <a:cubicBezTo>
                    <a:pt x="257" y="926"/>
                    <a:pt x="-408" y="2674"/>
                    <a:pt x="259" y="4162"/>
                  </a:cubicBezTo>
                  <a:cubicBezTo>
                    <a:pt x="927" y="5649"/>
                    <a:pt x="2674" y="6315"/>
                    <a:pt x="4162" y="5647"/>
                  </a:cubicBezTo>
                  <a:cubicBezTo>
                    <a:pt x="4316" y="5578"/>
                    <a:pt x="4463" y="5496"/>
                    <a:pt x="4602" y="5402"/>
                  </a:cubicBezTo>
                  <a:cubicBezTo>
                    <a:pt x="5955" y="4492"/>
                    <a:pt x="6313" y="2657"/>
                    <a:pt x="5403" y="1304"/>
                  </a:cubicBezTo>
                  <a:cubicBezTo>
                    <a:pt x="4600" y="112"/>
                    <a:pt x="3056" y="-329"/>
                    <a:pt x="1745" y="2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="" xmlns:a16="http://schemas.microsoft.com/office/drawing/2014/main" id="{E1153469-FCAD-AF3D-13A8-40A9918AF84D}"/>
                </a:ext>
              </a:extLst>
            </p:cNvPr>
            <p:cNvSpPr/>
            <p:nvPr/>
          </p:nvSpPr>
          <p:spPr>
            <a:xfrm>
              <a:off x="3161305" y="1991114"/>
              <a:ext cx="5832" cy="5782"/>
            </a:xfrm>
            <a:custGeom>
              <a:avLst/>
              <a:gdLst>
                <a:gd name="connsiteX0" fmla="*/ 1471 w 5832"/>
                <a:gd name="connsiteY0" fmla="*/ 367 h 5782"/>
                <a:gd name="connsiteX1" fmla="*/ 328 w 5832"/>
                <a:gd name="connsiteY1" fmla="*/ 4272 h 5782"/>
                <a:gd name="connsiteX2" fmla="*/ 4328 w 5832"/>
                <a:gd name="connsiteY2" fmla="*/ 5415 h 5782"/>
                <a:gd name="connsiteX3" fmla="*/ 5490 w 5832"/>
                <a:gd name="connsiteY3" fmla="*/ 1545 h 5782"/>
                <a:gd name="connsiteX4" fmla="*/ 5471 w 5832"/>
                <a:gd name="connsiteY4" fmla="*/ 1510 h 5782"/>
                <a:gd name="connsiteX5" fmla="*/ 1471 w 5832"/>
                <a:gd name="connsiteY5" fmla="*/ 367 h 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2" h="5782">
                  <a:moveTo>
                    <a:pt x="1471" y="367"/>
                  </a:moveTo>
                  <a:cubicBezTo>
                    <a:pt x="111" y="1156"/>
                    <a:pt x="-392" y="2874"/>
                    <a:pt x="328" y="4272"/>
                  </a:cubicBezTo>
                  <a:cubicBezTo>
                    <a:pt x="1121" y="5687"/>
                    <a:pt x="2907" y="6198"/>
                    <a:pt x="4328" y="5415"/>
                  </a:cubicBezTo>
                  <a:cubicBezTo>
                    <a:pt x="5718" y="4667"/>
                    <a:pt x="6238" y="2934"/>
                    <a:pt x="5490" y="1545"/>
                  </a:cubicBezTo>
                  <a:cubicBezTo>
                    <a:pt x="5484" y="1533"/>
                    <a:pt x="5478" y="1521"/>
                    <a:pt x="5471" y="1510"/>
                  </a:cubicBezTo>
                  <a:cubicBezTo>
                    <a:pt x="4678" y="95"/>
                    <a:pt x="2892" y="-416"/>
                    <a:pt x="1471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="" xmlns:a16="http://schemas.microsoft.com/office/drawing/2014/main" id="{07900F2E-F27A-A598-62FE-86D8B2A03362}"/>
                </a:ext>
              </a:extLst>
            </p:cNvPr>
            <p:cNvSpPr/>
            <p:nvPr/>
          </p:nvSpPr>
          <p:spPr>
            <a:xfrm>
              <a:off x="3197429" y="2028803"/>
              <a:ext cx="1643" cy="1641"/>
            </a:xfrm>
            <a:custGeom>
              <a:avLst/>
              <a:gdLst>
                <a:gd name="connsiteX0" fmla="*/ 209 w 1643"/>
                <a:gd name="connsiteY0" fmla="*/ 207 h 1641"/>
                <a:gd name="connsiteX1" fmla="*/ 209 w 1643"/>
                <a:gd name="connsiteY1" fmla="*/ 1254 h 1641"/>
                <a:gd name="connsiteX2" fmla="*/ 1256 w 1643"/>
                <a:gd name="connsiteY2" fmla="*/ 1540 h 1641"/>
                <a:gd name="connsiteX3" fmla="*/ 1542 w 1643"/>
                <a:gd name="connsiteY3" fmla="*/ 492 h 1641"/>
                <a:gd name="connsiteX4" fmla="*/ 401 w 1643"/>
                <a:gd name="connsiteY4" fmla="*/ 82 h 1641"/>
                <a:gd name="connsiteX5" fmla="*/ 209 w 1643"/>
                <a:gd name="connsiteY5" fmla="*/ 207 h 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3" h="1641">
                  <a:moveTo>
                    <a:pt x="209" y="207"/>
                  </a:moveTo>
                  <a:cubicBezTo>
                    <a:pt x="-70" y="501"/>
                    <a:pt x="-70" y="961"/>
                    <a:pt x="209" y="1254"/>
                  </a:cubicBezTo>
                  <a:cubicBezTo>
                    <a:pt x="419" y="1623"/>
                    <a:pt x="888" y="1751"/>
                    <a:pt x="1256" y="1540"/>
                  </a:cubicBezTo>
                  <a:cubicBezTo>
                    <a:pt x="1625" y="1330"/>
                    <a:pt x="1753" y="861"/>
                    <a:pt x="1542" y="492"/>
                  </a:cubicBezTo>
                  <a:cubicBezTo>
                    <a:pt x="1341" y="64"/>
                    <a:pt x="830" y="-120"/>
                    <a:pt x="401" y="82"/>
                  </a:cubicBezTo>
                  <a:cubicBezTo>
                    <a:pt x="332" y="115"/>
                    <a:pt x="267" y="157"/>
                    <a:pt x="209" y="2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="" xmlns:a16="http://schemas.microsoft.com/office/drawing/2014/main" id="{475C62F9-237E-BBB6-E0AA-5D9478EA889F}"/>
                </a:ext>
              </a:extLst>
            </p:cNvPr>
            <p:cNvSpPr/>
            <p:nvPr/>
          </p:nvSpPr>
          <p:spPr>
            <a:xfrm>
              <a:off x="2940272" y="2653990"/>
              <a:ext cx="1098" cy="1027"/>
            </a:xfrm>
            <a:custGeom>
              <a:avLst/>
              <a:gdLst>
                <a:gd name="connsiteX0" fmla="*/ 191 w 1098"/>
                <a:gd name="connsiteY0" fmla="*/ 146 h 1027"/>
                <a:gd name="connsiteX1" fmla="*/ 95 w 1098"/>
                <a:gd name="connsiteY1" fmla="*/ 812 h 1027"/>
                <a:gd name="connsiteX2" fmla="*/ 191 w 1098"/>
                <a:gd name="connsiteY2" fmla="*/ 908 h 1027"/>
                <a:gd name="connsiteX3" fmla="*/ 953 w 1098"/>
                <a:gd name="connsiteY3" fmla="*/ 908 h 1027"/>
                <a:gd name="connsiteX4" fmla="*/ 953 w 1098"/>
                <a:gd name="connsiteY4" fmla="*/ 146 h 1027"/>
                <a:gd name="connsiteX5" fmla="*/ 191 w 1098"/>
                <a:gd name="connsiteY5" fmla="*/ 146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" h="1027">
                  <a:moveTo>
                    <a:pt x="191" y="146"/>
                  </a:moveTo>
                  <a:cubicBezTo>
                    <a:pt x="-20" y="303"/>
                    <a:pt x="-63" y="602"/>
                    <a:pt x="95" y="812"/>
                  </a:cubicBezTo>
                  <a:cubicBezTo>
                    <a:pt x="122" y="848"/>
                    <a:pt x="154" y="881"/>
                    <a:pt x="191" y="908"/>
                  </a:cubicBezTo>
                  <a:cubicBezTo>
                    <a:pt x="419" y="1067"/>
                    <a:pt x="723" y="1067"/>
                    <a:pt x="953" y="908"/>
                  </a:cubicBezTo>
                  <a:cubicBezTo>
                    <a:pt x="1147" y="691"/>
                    <a:pt x="1147" y="363"/>
                    <a:pt x="953" y="146"/>
                  </a:cubicBezTo>
                  <a:cubicBezTo>
                    <a:pt x="736" y="-49"/>
                    <a:pt x="408" y="-49"/>
                    <a:pt x="191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="" xmlns:a16="http://schemas.microsoft.com/office/drawing/2014/main" id="{A7C97ADE-9505-9D6F-9E42-2F6FEEB8D424}"/>
                </a:ext>
              </a:extLst>
            </p:cNvPr>
            <p:cNvSpPr/>
            <p:nvPr/>
          </p:nvSpPr>
          <p:spPr>
            <a:xfrm>
              <a:off x="2890010" y="2654288"/>
              <a:ext cx="3208" cy="3276"/>
            </a:xfrm>
            <a:custGeom>
              <a:avLst/>
              <a:gdLst>
                <a:gd name="connsiteX0" fmla="*/ 827 w 3208"/>
                <a:gd name="connsiteY0" fmla="*/ 229 h 3276"/>
                <a:gd name="connsiteX1" fmla="*/ 160 w 3208"/>
                <a:gd name="connsiteY1" fmla="*/ 2419 h 3276"/>
                <a:gd name="connsiteX2" fmla="*/ 2351 w 3208"/>
                <a:gd name="connsiteY2" fmla="*/ 3086 h 3276"/>
                <a:gd name="connsiteX3" fmla="*/ 3018 w 3208"/>
                <a:gd name="connsiteY3" fmla="*/ 896 h 3276"/>
                <a:gd name="connsiteX4" fmla="*/ 1001 w 3208"/>
                <a:gd name="connsiteY4" fmla="*/ 136 h 3276"/>
                <a:gd name="connsiteX5" fmla="*/ 827 w 3208"/>
                <a:gd name="connsiteY5" fmla="*/ 229 h 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8" h="3276">
                  <a:moveTo>
                    <a:pt x="827" y="229"/>
                  </a:moveTo>
                  <a:cubicBezTo>
                    <a:pt x="79" y="682"/>
                    <a:pt x="-209" y="1626"/>
                    <a:pt x="160" y="2419"/>
                  </a:cubicBezTo>
                  <a:cubicBezTo>
                    <a:pt x="581" y="3208"/>
                    <a:pt x="1562" y="3507"/>
                    <a:pt x="2351" y="3086"/>
                  </a:cubicBezTo>
                  <a:cubicBezTo>
                    <a:pt x="3140" y="2665"/>
                    <a:pt x="3439" y="1685"/>
                    <a:pt x="3018" y="896"/>
                  </a:cubicBezTo>
                  <a:cubicBezTo>
                    <a:pt x="2671" y="129"/>
                    <a:pt x="1768" y="-211"/>
                    <a:pt x="1001" y="136"/>
                  </a:cubicBezTo>
                  <a:cubicBezTo>
                    <a:pt x="941" y="163"/>
                    <a:pt x="883" y="194"/>
                    <a:pt x="827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="" xmlns:a16="http://schemas.microsoft.com/office/drawing/2014/main" id="{4B84F11C-F0E0-FF9E-0F4E-C8F95580A014}"/>
                </a:ext>
              </a:extLst>
            </p:cNvPr>
            <p:cNvSpPr/>
            <p:nvPr/>
          </p:nvSpPr>
          <p:spPr>
            <a:xfrm>
              <a:off x="2841628" y="2649331"/>
              <a:ext cx="3269" cy="3280"/>
            </a:xfrm>
            <a:custGeom>
              <a:avLst/>
              <a:gdLst>
                <a:gd name="connsiteX0" fmla="*/ 823 w 3269"/>
                <a:gd name="connsiteY0" fmla="*/ 232 h 3280"/>
                <a:gd name="connsiteX1" fmla="*/ 171 w 3269"/>
                <a:gd name="connsiteY1" fmla="*/ 2287 h 3280"/>
                <a:gd name="connsiteX2" fmla="*/ 251 w 3269"/>
                <a:gd name="connsiteY2" fmla="*/ 2423 h 3280"/>
                <a:gd name="connsiteX3" fmla="*/ 2442 w 3269"/>
                <a:gd name="connsiteY3" fmla="*/ 3090 h 3280"/>
                <a:gd name="connsiteX4" fmla="*/ 3109 w 3269"/>
                <a:gd name="connsiteY4" fmla="*/ 899 h 3280"/>
                <a:gd name="connsiteX5" fmla="*/ 938 w 3269"/>
                <a:gd name="connsiteY5" fmla="*/ 169 h 3280"/>
                <a:gd name="connsiteX6" fmla="*/ 823 w 3269"/>
                <a:gd name="connsiteY6" fmla="*/ 233 h 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69" h="3280">
                  <a:moveTo>
                    <a:pt x="823" y="232"/>
                  </a:moveTo>
                  <a:cubicBezTo>
                    <a:pt x="76" y="620"/>
                    <a:pt x="-216" y="1540"/>
                    <a:pt x="171" y="2287"/>
                  </a:cubicBezTo>
                  <a:cubicBezTo>
                    <a:pt x="196" y="2334"/>
                    <a:pt x="222" y="2379"/>
                    <a:pt x="251" y="2423"/>
                  </a:cubicBezTo>
                  <a:cubicBezTo>
                    <a:pt x="672" y="3212"/>
                    <a:pt x="1653" y="3511"/>
                    <a:pt x="2442" y="3090"/>
                  </a:cubicBezTo>
                  <a:cubicBezTo>
                    <a:pt x="3191" y="2637"/>
                    <a:pt x="3478" y="1693"/>
                    <a:pt x="3109" y="899"/>
                  </a:cubicBezTo>
                  <a:cubicBezTo>
                    <a:pt x="2711" y="98"/>
                    <a:pt x="1739" y="-228"/>
                    <a:pt x="938" y="169"/>
                  </a:cubicBezTo>
                  <a:cubicBezTo>
                    <a:pt x="899" y="189"/>
                    <a:pt x="860" y="210"/>
                    <a:pt x="823" y="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="" xmlns:a16="http://schemas.microsoft.com/office/drawing/2014/main" id="{743CC0B3-DD14-C7A0-B374-7D77BC7749B1}"/>
                </a:ext>
              </a:extLst>
            </p:cNvPr>
            <p:cNvSpPr/>
            <p:nvPr/>
          </p:nvSpPr>
          <p:spPr>
            <a:xfrm>
              <a:off x="2792996" y="2637098"/>
              <a:ext cx="5494" cy="5525"/>
            </a:xfrm>
            <a:custGeom>
              <a:avLst/>
              <a:gdLst>
                <a:gd name="connsiteX0" fmla="*/ 1354 w 5494"/>
                <a:gd name="connsiteY0" fmla="*/ 369 h 5525"/>
                <a:gd name="connsiteX1" fmla="*/ 306 w 5494"/>
                <a:gd name="connsiteY1" fmla="*/ 4084 h 5525"/>
                <a:gd name="connsiteX2" fmla="*/ 4053 w 5494"/>
                <a:gd name="connsiteY2" fmla="*/ 5189 h 5525"/>
                <a:gd name="connsiteX3" fmla="*/ 5158 w 5494"/>
                <a:gd name="connsiteY3" fmla="*/ 1442 h 5525"/>
                <a:gd name="connsiteX4" fmla="*/ 1411 w 5494"/>
                <a:gd name="connsiteY4" fmla="*/ 337 h 5525"/>
                <a:gd name="connsiteX5" fmla="*/ 1354 w 5494"/>
                <a:gd name="connsiteY5" fmla="*/ 369 h 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94" h="5525">
                  <a:moveTo>
                    <a:pt x="1354" y="369"/>
                  </a:moveTo>
                  <a:cubicBezTo>
                    <a:pt x="94" y="1149"/>
                    <a:pt x="-360" y="2761"/>
                    <a:pt x="306" y="4084"/>
                  </a:cubicBezTo>
                  <a:cubicBezTo>
                    <a:pt x="1035" y="5424"/>
                    <a:pt x="2713" y="5918"/>
                    <a:pt x="4053" y="5189"/>
                  </a:cubicBezTo>
                  <a:cubicBezTo>
                    <a:pt x="5392" y="4459"/>
                    <a:pt x="5887" y="2782"/>
                    <a:pt x="5158" y="1442"/>
                  </a:cubicBezTo>
                  <a:cubicBezTo>
                    <a:pt x="4428" y="102"/>
                    <a:pt x="2751" y="-393"/>
                    <a:pt x="1411" y="337"/>
                  </a:cubicBezTo>
                  <a:cubicBezTo>
                    <a:pt x="1392" y="347"/>
                    <a:pt x="1372" y="358"/>
                    <a:pt x="1354" y="3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="" xmlns:a16="http://schemas.microsoft.com/office/drawing/2014/main" id="{840CC464-494D-A2C9-7AE9-B0F44E6E4D6E}"/>
                </a:ext>
              </a:extLst>
            </p:cNvPr>
            <p:cNvSpPr/>
            <p:nvPr/>
          </p:nvSpPr>
          <p:spPr>
            <a:xfrm>
              <a:off x="2745601" y="2618188"/>
              <a:ext cx="9037" cy="9040"/>
            </a:xfrm>
            <a:custGeom>
              <a:avLst/>
              <a:gdLst>
                <a:gd name="connsiteX0" fmla="*/ 2361 w 9037"/>
                <a:gd name="connsiteY0" fmla="*/ 610 h 9040"/>
                <a:gd name="connsiteX1" fmla="*/ 533 w 9037"/>
                <a:gd name="connsiteY1" fmla="*/ 6671 h 9040"/>
                <a:gd name="connsiteX2" fmla="*/ 552 w 9037"/>
                <a:gd name="connsiteY2" fmla="*/ 6706 h 9040"/>
                <a:gd name="connsiteX3" fmla="*/ 6743 w 9037"/>
                <a:gd name="connsiteY3" fmla="*/ 8515 h 9040"/>
                <a:gd name="connsiteX4" fmla="*/ 8457 w 9037"/>
                <a:gd name="connsiteY4" fmla="*/ 2324 h 9040"/>
                <a:gd name="connsiteX5" fmla="*/ 2531 w 9037"/>
                <a:gd name="connsiteY5" fmla="*/ 514 h 9040"/>
                <a:gd name="connsiteX6" fmla="*/ 2361 w 9037"/>
                <a:gd name="connsiteY6" fmla="*/ 610 h 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37" h="9040">
                  <a:moveTo>
                    <a:pt x="2361" y="610"/>
                  </a:moveTo>
                  <a:cubicBezTo>
                    <a:pt x="183" y="1778"/>
                    <a:pt x="-636" y="4492"/>
                    <a:pt x="533" y="6671"/>
                  </a:cubicBezTo>
                  <a:cubicBezTo>
                    <a:pt x="539" y="6682"/>
                    <a:pt x="545" y="6694"/>
                    <a:pt x="552" y="6706"/>
                  </a:cubicBezTo>
                  <a:cubicBezTo>
                    <a:pt x="1799" y="8867"/>
                    <a:pt x="4527" y="9665"/>
                    <a:pt x="6743" y="8515"/>
                  </a:cubicBezTo>
                  <a:cubicBezTo>
                    <a:pt x="8912" y="7268"/>
                    <a:pt x="9676" y="4509"/>
                    <a:pt x="8457" y="2324"/>
                  </a:cubicBezTo>
                  <a:cubicBezTo>
                    <a:pt x="7321" y="188"/>
                    <a:pt x="4667" y="-622"/>
                    <a:pt x="2531" y="514"/>
                  </a:cubicBezTo>
                  <a:cubicBezTo>
                    <a:pt x="2474" y="545"/>
                    <a:pt x="2417" y="577"/>
                    <a:pt x="2361" y="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="" xmlns:a16="http://schemas.microsoft.com/office/drawing/2014/main" id="{8D422C4E-61B5-585A-4135-3E221C537369}"/>
                </a:ext>
              </a:extLst>
            </p:cNvPr>
            <p:cNvSpPr/>
            <p:nvPr/>
          </p:nvSpPr>
          <p:spPr>
            <a:xfrm>
              <a:off x="2702563" y="2595692"/>
              <a:ext cx="8344" cy="8324"/>
            </a:xfrm>
            <a:custGeom>
              <a:avLst/>
              <a:gdLst>
                <a:gd name="connsiteX0" fmla="*/ 2156 w 8344"/>
                <a:gd name="connsiteY0" fmla="*/ 531 h 8324"/>
                <a:gd name="connsiteX1" fmla="*/ 528 w 8344"/>
                <a:gd name="connsiteY1" fmla="*/ 6230 h 8324"/>
                <a:gd name="connsiteX2" fmla="*/ 537 w 8344"/>
                <a:gd name="connsiteY2" fmla="*/ 6246 h 8324"/>
                <a:gd name="connsiteX3" fmla="*/ 6119 w 8344"/>
                <a:gd name="connsiteY3" fmla="*/ 7792 h 8324"/>
                <a:gd name="connsiteX4" fmla="*/ 6157 w 8344"/>
                <a:gd name="connsiteY4" fmla="*/ 7770 h 8324"/>
                <a:gd name="connsiteX5" fmla="*/ 7909 w 8344"/>
                <a:gd name="connsiteY5" fmla="*/ 2391 h 8324"/>
                <a:gd name="connsiteX6" fmla="*/ 7776 w 8344"/>
                <a:gd name="connsiteY6" fmla="*/ 2150 h 8324"/>
                <a:gd name="connsiteX7" fmla="*/ 2226 w 8344"/>
                <a:gd name="connsiteY7" fmla="*/ 493 h 8324"/>
                <a:gd name="connsiteX8" fmla="*/ 2156 w 8344"/>
                <a:gd name="connsiteY8" fmla="*/ 531 h 8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44" h="8324">
                  <a:moveTo>
                    <a:pt x="2156" y="531"/>
                  </a:moveTo>
                  <a:cubicBezTo>
                    <a:pt x="133" y="1655"/>
                    <a:pt x="-596" y="4207"/>
                    <a:pt x="528" y="6230"/>
                  </a:cubicBezTo>
                  <a:cubicBezTo>
                    <a:pt x="531" y="6235"/>
                    <a:pt x="534" y="6241"/>
                    <a:pt x="537" y="6246"/>
                  </a:cubicBezTo>
                  <a:cubicBezTo>
                    <a:pt x="1652" y="8215"/>
                    <a:pt x="4151" y="8906"/>
                    <a:pt x="6119" y="7792"/>
                  </a:cubicBezTo>
                  <a:cubicBezTo>
                    <a:pt x="6132" y="7785"/>
                    <a:pt x="6144" y="7777"/>
                    <a:pt x="6157" y="7770"/>
                  </a:cubicBezTo>
                  <a:cubicBezTo>
                    <a:pt x="8126" y="6769"/>
                    <a:pt x="8911" y="4360"/>
                    <a:pt x="7909" y="2391"/>
                  </a:cubicBezTo>
                  <a:cubicBezTo>
                    <a:pt x="7867" y="2309"/>
                    <a:pt x="7823" y="2229"/>
                    <a:pt x="7776" y="2150"/>
                  </a:cubicBezTo>
                  <a:cubicBezTo>
                    <a:pt x="6701" y="160"/>
                    <a:pt x="4217" y="-582"/>
                    <a:pt x="2226" y="493"/>
                  </a:cubicBezTo>
                  <a:cubicBezTo>
                    <a:pt x="2203" y="505"/>
                    <a:pt x="2180" y="518"/>
                    <a:pt x="2156" y="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="" xmlns:a16="http://schemas.microsoft.com/office/drawing/2014/main" id="{3C6AC8F2-47C4-B486-849F-74734F04B73C}"/>
                </a:ext>
              </a:extLst>
            </p:cNvPr>
            <p:cNvSpPr/>
            <p:nvPr/>
          </p:nvSpPr>
          <p:spPr>
            <a:xfrm>
              <a:off x="2659011" y="2563885"/>
              <a:ext cx="15623" cy="15623"/>
            </a:xfrm>
            <a:custGeom>
              <a:avLst/>
              <a:gdLst>
                <a:gd name="connsiteX0" fmla="*/ 3988 w 15623"/>
                <a:gd name="connsiteY0" fmla="*/ 1001 h 15623"/>
                <a:gd name="connsiteX1" fmla="*/ 1001 w 15623"/>
                <a:gd name="connsiteY1" fmla="*/ 11635 h 15623"/>
                <a:gd name="connsiteX2" fmla="*/ 11635 w 15623"/>
                <a:gd name="connsiteY2" fmla="*/ 14623 h 15623"/>
                <a:gd name="connsiteX3" fmla="*/ 14656 w 15623"/>
                <a:gd name="connsiteY3" fmla="*/ 4049 h 15623"/>
                <a:gd name="connsiteX4" fmla="*/ 4049 w 15623"/>
                <a:gd name="connsiteY4" fmla="*/ 968 h 15623"/>
                <a:gd name="connsiteX5" fmla="*/ 3988 w 15623"/>
                <a:gd name="connsiteY5" fmla="*/ 1001 h 15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23" h="15623">
                  <a:moveTo>
                    <a:pt x="3988" y="1001"/>
                  </a:moveTo>
                  <a:cubicBezTo>
                    <a:pt x="227" y="3113"/>
                    <a:pt x="-1110" y="7874"/>
                    <a:pt x="1001" y="11635"/>
                  </a:cubicBezTo>
                  <a:cubicBezTo>
                    <a:pt x="3113" y="15397"/>
                    <a:pt x="7874" y="16734"/>
                    <a:pt x="11635" y="14623"/>
                  </a:cubicBezTo>
                  <a:cubicBezTo>
                    <a:pt x="15373" y="12524"/>
                    <a:pt x="16721" y="7805"/>
                    <a:pt x="14656" y="4049"/>
                  </a:cubicBezTo>
                  <a:cubicBezTo>
                    <a:pt x="12578" y="269"/>
                    <a:pt x="7829" y="-1111"/>
                    <a:pt x="4049" y="968"/>
                  </a:cubicBezTo>
                  <a:cubicBezTo>
                    <a:pt x="4029" y="979"/>
                    <a:pt x="4009" y="990"/>
                    <a:pt x="3988" y="1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="" xmlns:a16="http://schemas.microsoft.com/office/drawing/2014/main" id="{B50A6D12-1946-4D5A-7F7E-4426D73CA0EF}"/>
                </a:ext>
              </a:extLst>
            </p:cNvPr>
            <p:cNvSpPr/>
            <p:nvPr/>
          </p:nvSpPr>
          <p:spPr>
            <a:xfrm>
              <a:off x="2622173" y="2529965"/>
              <a:ext cx="17358" cy="17359"/>
            </a:xfrm>
            <a:custGeom>
              <a:avLst/>
              <a:gdLst>
                <a:gd name="connsiteX0" fmla="*/ 4441 w 17358"/>
                <a:gd name="connsiteY0" fmla="*/ 1107 h 17359"/>
                <a:gd name="connsiteX1" fmla="*/ 1107 w 17358"/>
                <a:gd name="connsiteY1" fmla="*/ 12918 h 17359"/>
                <a:gd name="connsiteX2" fmla="*/ 12918 w 17358"/>
                <a:gd name="connsiteY2" fmla="*/ 16252 h 17359"/>
                <a:gd name="connsiteX3" fmla="*/ 16252 w 17358"/>
                <a:gd name="connsiteY3" fmla="*/ 4441 h 17359"/>
                <a:gd name="connsiteX4" fmla="*/ 4441 w 17358"/>
                <a:gd name="connsiteY4" fmla="*/ 1107 h 17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58" h="17359">
                  <a:moveTo>
                    <a:pt x="4441" y="1107"/>
                  </a:moveTo>
                  <a:cubicBezTo>
                    <a:pt x="259" y="3448"/>
                    <a:pt x="-1234" y="8736"/>
                    <a:pt x="1107" y="12918"/>
                  </a:cubicBezTo>
                  <a:cubicBezTo>
                    <a:pt x="3448" y="17100"/>
                    <a:pt x="8736" y="18593"/>
                    <a:pt x="12918" y="16252"/>
                  </a:cubicBezTo>
                  <a:cubicBezTo>
                    <a:pt x="17100" y="13911"/>
                    <a:pt x="18593" y="8623"/>
                    <a:pt x="16252" y="4441"/>
                  </a:cubicBezTo>
                  <a:cubicBezTo>
                    <a:pt x="13911" y="259"/>
                    <a:pt x="8623" y="-1234"/>
                    <a:pt x="4441" y="1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="" xmlns:a16="http://schemas.microsoft.com/office/drawing/2014/main" id="{AEE5DB64-3B7E-3B43-3140-8BD2C87C2F32}"/>
                </a:ext>
              </a:extLst>
            </p:cNvPr>
            <p:cNvSpPr/>
            <p:nvPr/>
          </p:nvSpPr>
          <p:spPr>
            <a:xfrm>
              <a:off x="2591295" y="2492743"/>
              <a:ext cx="16957" cy="16922"/>
            </a:xfrm>
            <a:custGeom>
              <a:avLst/>
              <a:gdLst>
                <a:gd name="connsiteX0" fmla="*/ 4268 w 16957"/>
                <a:gd name="connsiteY0" fmla="*/ 1087 h 16922"/>
                <a:gd name="connsiteX1" fmla="*/ 1121 w 16957"/>
                <a:gd name="connsiteY1" fmla="*/ 12655 h 16922"/>
                <a:gd name="connsiteX2" fmla="*/ 12690 w 16957"/>
                <a:gd name="connsiteY2" fmla="*/ 15801 h 16922"/>
                <a:gd name="connsiteX3" fmla="*/ 15888 w 16957"/>
                <a:gd name="connsiteY3" fmla="*/ 4325 h 16922"/>
                <a:gd name="connsiteX4" fmla="*/ 4268 w 16957"/>
                <a:gd name="connsiteY4" fmla="*/ 1087 h 1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57" h="16922">
                  <a:moveTo>
                    <a:pt x="4268" y="1087"/>
                  </a:moveTo>
                  <a:cubicBezTo>
                    <a:pt x="204" y="3413"/>
                    <a:pt x="-1204" y="8592"/>
                    <a:pt x="1121" y="12655"/>
                  </a:cubicBezTo>
                  <a:cubicBezTo>
                    <a:pt x="3447" y="16719"/>
                    <a:pt x="8626" y="18127"/>
                    <a:pt x="12690" y="15801"/>
                  </a:cubicBezTo>
                  <a:cubicBezTo>
                    <a:pt x="16717" y="13496"/>
                    <a:pt x="18143" y="8381"/>
                    <a:pt x="15888" y="4325"/>
                  </a:cubicBezTo>
                  <a:cubicBezTo>
                    <a:pt x="13558" y="242"/>
                    <a:pt x="8374" y="-1203"/>
                    <a:pt x="4268" y="10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="" xmlns:a16="http://schemas.microsoft.com/office/drawing/2014/main" id="{4CC23B2D-59AA-AB72-C4B0-129C2809FCDB}"/>
                </a:ext>
              </a:extLst>
            </p:cNvPr>
            <p:cNvSpPr/>
            <p:nvPr/>
          </p:nvSpPr>
          <p:spPr>
            <a:xfrm>
              <a:off x="2516961" y="2478247"/>
              <a:ext cx="16309" cy="16003"/>
            </a:xfrm>
            <a:custGeom>
              <a:avLst/>
              <a:gdLst>
                <a:gd name="connsiteX0" fmla="*/ 4307 w 16309"/>
                <a:gd name="connsiteY0" fmla="*/ 1104 h 16003"/>
                <a:gd name="connsiteX1" fmla="*/ 1021 w 16309"/>
                <a:gd name="connsiteY1" fmla="*/ 12353 h 16003"/>
                <a:gd name="connsiteX2" fmla="*/ 1068 w 16309"/>
                <a:gd name="connsiteY2" fmla="*/ 12439 h 16003"/>
                <a:gd name="connsiteX3" fmla="*/ 12745 w 16309"/>
                <a:gd name="connsiteY3" fmla="*/ 14480 h 16003"/>
                <a:gd name="connsiteX4" fmla="*/ 15642 w 16309"/>
                <a:gd name="connsiteY4" fmla="*/ 4343 h 16003"/>
                <a:gd name="connsiteX5" fmla="*/ 4561 w 16309"/>
                <a:gd name="connsiteY5" fmla="*/ 963 h 16003"/>
                <a:gd name="connsiteX6" fmla="*/ 4307 w 16309"/>
                <a:gd name="connsiteY6" fmla="*/ 1104 h 1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09" h="16003">
                  <a:moveTo>
                    <a:pt x="4307" y="1104"/>
                  </a:moveTo>
                  <a:cubicBezTo>
                    <a:pt x="293" y="3303"/>
                    <a:pt x="-1178" y="8340"/>
                    <a:pt x="1021" y="12353"/>
                  </a:cubicBezTo>
                  <a:cubicBezTo>
                    <a:pt x="1036" y="12382"/>
                    <a:pt x="1052" y="12411"/>
                    <a:pt x="1068" y="12439"/>
                  </a:cubicBezTo>
                  <a:cubicBezTo>
                    <a:pt x="3729" y="16227"/>
                    <a:pt x="8957" y="17141"/>
                    <a:pt x="12745" y="14480"/>
                  </a:cubicBezTo>
                  <a:cubicBezTo>
                    <a:pt x="15981" y="12207"/>
                    <a:pt x="17188" y="7982"/>
                    <a:pt x="15642" y="4343"/>
                  </a:cubicBezTo>
                  <a:cubicBezTo>
                    <a:pt x="13515" y="350"/>
                    <a:pt x="8554" y="-1164"/>
                    <a:pt x="4561" y="963"/>
                  </a:cubicBezTo>
                  <a:cubicBezTo>
                    <a:pt x="4475" y="1008"/>
                    <a:pt x="4391" y="1056"/>
                    <a:pt x="4307" y="11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="" xmlns:a16="http://schemas.microsoft.com/office/drawing/2014/main" id="{78321782-E00B-6B3C-3808-395F81387C4E}"/>
                </a:ext>
              </a:extLst>
            </p:cNvPr>
            <p:cNvSpPr/>
            <p:nvPr/>
          </p:nvSpPr>
          <p:spPr>
            <a:xfrm>
              <a:off x="2495959" y="2434312"/>
              <a:ext cx="16767" cy="16767"/>
            </a:xfrm>
            <a:custGeom>
              <a:avLst/>
              <a:gdLst>
                <a:gd name="connsiteX0" fmla="*/ 4353 w 16767"/>
                <a:gd name="connsiteY0" fmla="*/ 1034 h 16767"/>
                <a:gd name="connsiteX1" fmla="*/ 1034 w 16767"/>
                <a:gd name="connsiteY1" fmla="*/ 12414 h 16767"/>
                <a:gd name="connsiteX2" fmla="*/ 12414 w 16767"/>
                <a:gd name="connsiteY2" fmla="*/ 15733 h 16767"/>
                <a:gd name="connsiteX3" fmla="*/ 15733 w 16767"/>
                <a:gd name="connsiteY3" fmla="*/ 4353 h 16767"/>
                <a:gd name="connsiteX4" fmla="*/ 15688 w 16767"/>
                <a:gd name="connsiteY4" fmla="*/ 4272 h 16767"/>
                <a:gd name="connsiteX5" fmla="*/ 4353 w 16767"/>
                <a:gd name="connsiteY5" fmla="*/ 1034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67" h="16767">
                  <a:moveTo>
                    <a:pt x="4353" y="1034"/>
                  </a:moveTo>
                  <a:cubicBezTo>
                    <a:pt x="294" y="3260"/>
                    <a:pt x="-1192" y="8355"/>
                    <a:pt x="1034" y="12414"/>
                  </a:cubicBezTo>
                  <a:cubicBezTo>
                    <a:pt x="3260" y="16473"/>
                    <a:pt x="8355" y="17959"/>
                    <a:pt x="12414" y="15733"/>
                  </a:cubicBezTo>
                  <a:cubicBezTo>
                    <a:pt x="16473" y="13507"/>
                    <a:pt x="17959" y="8412"/>
                    <a:pt x="15733" y="4353"/>
                  </a:cubicBezTo>
                  <a:cubicBezTo>
                    <a:pt x="15718" y="4326"/>
                    <a:pt x="15703" y="4299"/>
                    <a:pt x="15688" y="4272"/>
                  </a:cubicBezTo>
                  <a:cubicBezTo>
                    <a:pt x="13435" y="270"/>
                    <a:pt x="8381" y="-1174"/>
                    <a:pt x="4353" y="1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="" xmlns:a16="http://schemas.microsoft.com/office/drawing/2014/main" id="{7714B6FB-57EC-DB0D-F217-7C238FC6244A}"/>
                </a:ext>
              </a:extLst>
            </p:cNvPr>
            <p:cNvSpPr/>
            <p:nvPr/>
          </p:nvSpPr>
          <p:spPr>
            <a:xfrm>
              <a:off x="2478150" y="2387397"/>
              <a:ext cx="19053" cy="19053"/>
            </a:xfrm>
            <a:custGeom>
              <a:avLst/>
              <a:gdLst>
                <a:gd name="connsiteX0" fmla="*/ 5112 w 19053"/>
                <a:gd name="connsiteY0" fmla="*/ 1086 h 19053"/>
                <a:gd name="connsiteX1" fmla="*/ 1087 w 19053"/>
                <a:gd name="connsiteY1" fmla="*/ 13941 h 19053"/>
                <a:gd name="connsiteX2" fmla="*/ 13942 w 19053"/>
                <a:gd name="connsiteY2" fmla="*/ 17966 h 19053"/>
                <a:gd name="connsiteX3" fmla="*/ 17967 w 19053"/>
                <a:gd name="connsiteY3" fmla="*/ 5112 h 19053"/>
                <a:gd name="connsiteX4" fmla="*/ 17685 w 19053"/>
                <a:gd name="connsiteY4" fmla="*/ 4610 h 19053"/>
                <a:gd name="connsiteX5" fmla="*/ 5112 w 19053"/>
                <a:gd name="connsiteY5" fmla="*/ 108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12" y="1086"/>
                  </a:moveTo>
                  <a:cubicBezTo>
                    <a:pt x="451" y="3524"/>
                    <a:pt x="-1351" y="9280"/>
                    <a:pt x="1087" y="13941"/>
                  </a:cubicBezTo>
                  <a:cubicBezTo>
                    <a:pt x="3525" y="18602"/>
                    <a:pt x="9280" y="20405"/>
                    <a:pt x="13942" y="17966"/>
                  </a:cubicBezTo>
                  <a:cubicBezTo>
                    <a:pt x="18603" y="15528"/>
                    <a:pt x="20405" y="9773"/>
                    <a:pt x="17967" y="5112"/>
                  </a:cubicBezTo>
                  <a:cubicBezTo>
                    <a:pt x="17878" y="4942"/>
                    <a:pt x="17784" y="4775"/>
                    <a:pt x="17685" y="4610"/>
                  </a:cubicBezTo>
                  <a:cubicBezTo>
                    <a:pt x="15086" y="296"/>
                    <a:pt x="9576" y="-1248"/>
                    <a:pt x="511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="" xmlns:a16="http://schemas.microsoft.com/office/drawing/2014/main" id="{E6889EFA-6A41-77C7-9B2E-A742DB1D0C5A}"/>
                </a:ext>
              </a:extLst>
            </p:cNvPr>
            <p:cNvSpPr/>
            <p:nvPr/>
          </p:nvSpPr>
          <p:spPr>
            <a:xfrm>
              <a:off x="2467194" y="2338782"/>
              <a:ext cx="19052" cy="19053"/>
            </a:xfrm>
            <a:custGeom>
              <a:avLst/>
              <a:gdLst>
                <a:gd name="connsiteX0" fmla="*/ 4544 w 19052"/>
                <a:gd name="connsiteY0" fmla="*/ 1409 h 19053"/>
                <a:gd name="connsiteX1" fmla="*/ 1409 w 19052"/>
                <a:gd name="connsiteY1" fmla="*/ 14510 h 19053"/>
                <a:gd name="connsiteX2" fmla="*/ 14509 w 19052"/>
                <a:gd name="connsiteY2" fmla="*/ 17645 h 19053"/>
                <a:gd name="connsiteX3" fmla="*/ 18069 w 19052"/>
                <a:gd name="connsiteY3" fmla="*/ 5315 h 19053"/>
                <a:gd name="connsiteX4" fmla="*/ 5314 w 19052"/>
                <a:gd name="connsiteY4" fmla="*/ 984 h 19053"/>
                <a:gd name="connsiteX5" fmla="*/ 4544 w 19052"/>
                <a:gd name="connsiteY5" fmla="*/ 140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544" y="1409"/>
                  </a:moveTo>
                  <a:cubicBezTo>
                    <a:pt x="60" y="4161"/>
                    <a:pt x="-1343" y="10026"/>
                    <a:pt x="1409" y="14510"/>
                  </a:cubicBezTo>
                  <a:cubicBezTo>
                    <a:pt x="4160" y="18993"/>
                    <a:pt x="10026" y="20397"/>
                    <a:pt x="14509" y="17645"/>
                  </a:cubicBezTo>
                  <a:cubicBezTo>
                    <a:pt x="18702" y="15071"/>
                    <a:pt x="20245" y="9727"/>
                    <a:pt x="18069" y="5315"/>
                  </a:cubicBezTo>
                  <a:cubicBezTo>
                    <a:pt x="15743" y="597"/>
                    <a:pt x="10032" y="-1342"/>
                    <a:pt x="5314" y="984"/>
                  </a:cubicBezTo>
                  <a:cubicBezTo>
                    <a:pt x="5051" y="1114"/>
                    <a:pt x="4794" y="1256"/>
                    <a:pt x="4544" y="14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="" xmlns:a16="http://schemas.microsoft.com/office/drawing/2014/main" id="{2D11C2DA-DA37-710A-450D-9CBD1E03BCBA}"/>
                </a:ext>
              </a:extLst>
            </p:cNvPr>
            <p:cNvSpPr/>
            <p:nvPr/>
          </p:nvSpPr>
          <p:spPr>
            <a:xfrm>
              <a:off x="2461666" y="2290756"/>
              <a:ext cx="19053" cy="19053"/>
            </a:xfrm>
            <a:custGeom>
              <a:avLst/>
              <a:gdLst>
                <a:gd name="connsiteX0" fmla="*/ 4833 w 19053"/>
                <a:gd name="connsiteY0" fmla="*/ 1239 h 19053"/>
                <a:gd name="connsiteX1" fmla="*/ 1239 w 19053"/>
                <a:gd name="connsiteY1" fmla="*/ 14221 h 19053"/>
                <a:gd name="connsiteX2" fmla="*/ 14221 w 19053"/>
                <a:gd name="connsiteY2" fmla="*/ 17815 h 19053"/>
                <a:gd name="connsiteX3" fmla="*/ 17882 w 19053"/>
                <a:gd name="connsiteY3" fmla="*/ 4953 h 19053"/>
                <a:gd name="connsiteX4" fmla="*/ 4953 w 19053"/>
                <a:gd name="connsiteY4" fmla="*/ 1172 h 19053"/>
                <a:gd name="connsiteX5" fmla="*/ 4833 w 19053"/>
                <a:gd name="connsiteY5" fmla="*/ 123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33" y="1239"/>
                  </a:moveTo>
                  <a:cubicBezTo>
                    <a:pt x="255" y="3831"/>
                    <a:pt x="-1354" y="9643"/>
                    <a:pt x="1239" y="14221"/>
                  </a:cubicBezTo>
                  <a:cubicBezTo>
                    <a:pt x="3831" y="18798"/>
                    <a:pt x="9643" y="20407"/>
                    <a:pt x="14221" y="17815"/>
                  </a:cubicBezTo>
                  <a:cubicBezTo>
                    <a:pt x="18751" y="15249"/>
                    <a:pt x="20382" y="9521"/>
                    <a:pt x="17882" y="4953"/>
                  </a:cubicBezTo>
                  <a:cubicBezTo>
                    <a:pt x="15356" y="339"/>
                    <a:pt x="9568" y="-1354"/>
                    <a:pt x="4953" y="1172"/>
                  </a:cubicBezTo>
                  <a:cubicBezTo>
                    <a:pt x="4913" y="1194"/>
                    <a:pt x="4873" y="1216"/>
                    <a:pt x="4833" y="1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="" xmlns:a16="http://schemas.microsoft.com/office/drawing/2014/main" id="{BECF49C1-5472-B328-B275-7E93C0EAC3F5}"/>
                </a:ext>
              </a:extLst>
            </p:cNvPr>
            <p:cNvSpPr/>
            <p:nvPr/>
          </p:nvSpPr>
          <p:spPr>
            <a:xfrm>
              <a:off x="2463529" y="2240889"/>
              <a:ext cx="19052" cy="19052"/>
            </a:xfrm>
            <a:custGeom>
              <a:avLst/>
              <a:gdLst>
                <a:gd name="connsiteX0" fmla="*/ 3065 w 19052"/>
                <a:gd name="connsiteY0" fmla="*/ 2528 h 19052"/>
                <a:gd name="connsiteX1" fmla="*/ 2525 w 19052"/>
                <a:gd name="connsiteY1" fmla="*/ 15987 h 19052"/>
                <a:gd name="connsiteX2" fmla="*/ 12019 w 19052"/>
                <a:gd name="connsiteY2" fmla="*/ 18720 h 19052"/>
                <a:gd name="connsiteX3" fmla="*/ 18718 w 19052"/>
                <a:gd name="connsiteY3" fmla="*/ 7034 h 19052"/>
                <a:gd name="connsiteX4" fmla="*/ 7031 w 19052"/>
                <a:gd name="connsiteY4" fmla="*/ 335 h 19052"/>
                <a:gd name="connsiteX5" fmla="*/ 3065 w 19052"/>
                <a:gd name="connsiteY5" fmla="*/ 2528 h 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2">
                  <a:moveTo>
                    <a:pt x="3065" y="2528"/>
                  </a:moveTo>
                  <a:cubicBezTo>
                    <a:pt x="-801" y="6095"/>
                    <a:pt x="-1042" y="12122"/>
                    <a:pt x="2525" y="15987"/>
                  </a:cubicBezTo>
                  <a:cubicBezTo>
                    <a:pt x="4933" y="18596"/>
                    <a:pt x="8592" y="19650"/>
                    <a:pt x="12019" y="18720"/>
                  </a:cubicBezTo>
                  <a:cubicBezTo>
                    <a:pt x="17096" y="17343"/>
                    <a:pt x="20095" y="12111"/>
                    <a:pt x="18718" y="7034"/>
                  </a:cubicBezTo>
                  <a:cubicBezTo>
                    <a:pt x="17341" y="1957"/>
                    <a:pt x="12108" y="-1043"/>
                    <a:pt x="7031" y="335"/>
                  </a:cubicBezTo>
                  <a:cubicBezTo>
                    <a:pt x="5552" y="736"/>
                    <a:pt x="4192" y="1488"/>
                    <a:pt x="3065" y="2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="" xmlns:a16="http://schemas.microsoft.com/office/drawing/2014/main" id="{EB1BDE75-5683-0C6B-0E0F-5871C0DD0FBF}"/>
                </a:ext>
              </a:extLst>
            </p:cNvPr>
            <p:cNvSpPr/>
            <p:nvPr/>
          </p:nvSpPr>
          <p:spPr>
            <a:xfrm>
              <a:off x="2467787" y="2194205"/>
              <a:ext cx="17338" cy="17338"/>
            </a:xfrm>
            <a:custGeom>
              <a:avLst/>
              <a:gdLst>
                <a:gd name="connsiteX0" fmla="*/ 4427 w 17338"/>
                <a:gd name="connsiteY0" fmla="*/ 1111 h 17338"/>
                <a:gd name="connsiteX1" fmla="*/ 1111 w 17338"/>
                <a:gd name="connsiteY1" fmla="*/ 12912 h 17338"/>
                <a:gd name="connsiteX2" fmla="*/ 12912 w 17338"/>
                <a:gd name="connsiteY2" fmla="*/ 16228 h 17338"/>
                <a:gd name="connsiteX3" fmla="*/ 16238 w 17338"/>
                <a:gd name="connsiteY3" fmla="*/ 4445 h 17338"/>
                <a:gd name="connsiteX4" fmla="*/ 4445 w 17338"/>
                <a:gd name="connsiteY4" fmla="*/ 1101 h 17338"/>
                <a:gd name="connsiteX5" fmla="*/ 4427 w 17338"/>
                <a:gd name="connsiteY5" fmla="*/ 1111 h 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8" h="17338">
                  <a:moveTo>
                    <a:pt x="4427" y="1111"/>
                  </a:moveTo>
                  <a:cubicBezTo>
                    <a:pt x="252" y="3454"/>
                    <a:pt x="-1232" y="8737"/>
                    <a:pt x="1111" y="12912"/>
                  </a:cubicBezTo>
                  <a:cubicBezTo>
                    <a:pt x="3454" y="17086"/>
                    <a:pt x="8737" y="18571"/>
                    <a:pt x="12912" y="16228"/>
                  </a:cubicBezTo>
                  <a:cubicBezTo>
                    <a:pt x="17079" y="13889"/>
                    <a:pt x="18567" y="8618"/>
                    <a:pt x="16238" y="4445"/>
                  </a:cubicBezTo>
                  <a:cubicBezTo>
                    <a:pt x="13904" y="265"/>
                    <a:pt x="8624" y="-1232"/>
                    <a:pt x="4445" y="1101"/>
                  </a:cubicBezTo>
                  <a:cubicBezTo>
                    <a:pt x="4439" y="1104"/>
                    <a:pt x="4433" y="1107"/>
                    <a:pt x="4427" y="1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="" xmlns:a16="http://schemas.microsoft.com/office/drawing/2014/main" id="{3799434E-6ADA-170A-A872-87B19710329E}"/>
                </a:ext>
              </a:extLst>
            </p:cNvPr>
            <p:cNvSpPr/>
            <p:nvPr/>
          </p:nvSpPr>
          <p:spPr>
            <a:xfrm>
              <a:off x="2477536" y="2146056"/>
              <a:ext cx="19053" cy="19053"/>
            </a:xfrm>
            <a:custGeom>
              <a:avLst/>
              <a:gdLst>
                <a:gd name="connsiteX0" fmla="*/ 5156 w 19053"/>
                <a:gd name="connsiteY0" fmla="*/ 1064 h 19053"/>
                <a:gd name="connsiteX1" fmla="*/ 1064 w 19053"/>
                <a:gd name="connsiteY1" fmla="*/ 13898 h 19053"/>
                <a:gd name="connsiteX2" fmla="*/ 13898 w 19053"/>
                <a:gd name="connsiteY2" fmla="*/ 17989 h 19053"/>
                <a:gd name="connsiteX3" fmla="*/ 17990 w 19053"/>
                <a:gd name="connsiteY3" fmla="*/ 5155 h 19053"/>
                <a:gd name="connsiteX4" fmla="*/ 17729 w 19053"/>
                <a:gd name="connsiteY4" fmla="*/ 4683 h 19053"/>
                <a:gd name="connsiteX5" fmla="*/ 5156 w 19053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8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6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="" xmlns:a16="http://schemas.microsoft.com/office/drawing/2014/main" id="{18F9F51E-8329-1F57-AB30-C791339E09A4}"/>
                </a:ext>
              </a:extLst>
            </p:cNvPr>
            <p:cNvSpPr/>
            <p:nvPr/>
          </p:nvSpPr>
          <p:spPr>
            <a:xfrm>
              <a:off x="2493838" y="2099648"/>
              <a:ext cx="18776" cy="18776"/>
            </a:xfrm>
            <a:custGeom>
              <a:avLst/>
              <a:gdLst>
                <a:gd name="connsiteX0" fmla="*/ 4760 w 18776"/>
                <a:gd name="connsiteY0" fmla="*/ 1180 h 18776"/>
                <a:gd name="connsiteX1" fmla="*/ 1141 w 18776"/>
                <a:gd name="connsiteY1" fmla="*/ 13944 h 18776"/>
                <a:gd name="connsiteX2" fmla="*/ 13904 w 18776"/>
                <a:gd name="connsiteY2" fmla="*/ 17658 h 18776"/>
                <a:gd name="connsiteX3" fmla="*/ 17619 w 18776"/>
                <a:gd name="connsiteY3" fmla="*/ 4800 h 18776"/>
                <a:gd name="connsiteX4" fmla="*/ 4760 w 18776"/>
                <a:gd name="connsiteY4" fmla="*/ 1180 h 1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6" h="18776">
                  <a:moveTo>
                    <a:pt x="4760" y="1180"/>
                  </a:moveTo>
                  <a:cubicBezTo>
                    <a:pt x="302" y="3757"/>
                    <a:pt x="-1301" y="9410"/>
                    <a:pt x="1141" y="13944"/>
                  </a:cubicBezTo>
                  <a:cubicBezTo>
                    <a:pt x="3685" y="18437"/>
                    <a:pt x="9346" y="20084"/>
                    <a:pt x="13904" y="17658"/>
                  </a:cubicBezTo>
                  <a:cubicBezTo>
                    <a:pt x="18453" y="15111"/>
                    <a:pt x="20108" y="9380"/>
                    <a:pt x="17619" y="4800"/>
                  </a:cubicBezTo>
                  <a:cubicBezTo>
                    <a:pt x="15039" y="286"/>
                    <a:pt x="9316" y="-1325"/>
                    <a:pt x="4760" y="11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="" xmlns:a16="http://schemas.microsoft.com/office/drawing/2014/main" id="{84E4F6B1-5225-5CE7-26E7-E871BF816562}"/>
                </a:ext>
              </a:extLst>
            </p:cNvPr>
            <p:cNvSpPr/>
            <p:nvPr/>
          </p:nvSpPr>
          <p:spPr>
            <a:xfrm>
              <a:off x="2516253" y="2056574"/>
              <a:ext cx="16195" cy="16126"/>
            </a:xfrm>
            <a:custGeom>
              <a:avLst/>
              <a:gdLst>
                <a:gd name="connsiteX0" fmla="*/ 4062 w 16195"/>
                <a:gd name="connsiteY0" fmla="*/ 1010 h 16126"/>
                <a:gd name="connsiteX1" fmla="*/ 1079 w 16195"/>
                <a:gd name="connsiteY1" fmla="*/ 12065 h 16126"/>
                <a:gd name="connsiteX2" fmla="*/ 12133 w 16195"/>
                <a:gd name="connsiteY2" fmla="*/ 15048 h 16126"/>
                <a:gd name="connsiteX3" fmla="*/ 15206 w 16195"/>
                <a:gd name="connsiteY3" fmla="*/ 4154 h 16126"/>
                <a:gd name="connsiteX4" fmla="*/ 4062 w 16195"/>
                <a:gd name="connsiteY4" fmla="*/ 1010 h 16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5" h="16126">
                  <a:moveTo>
                    <a:pt x="4062" y="1010"/>
                  </a:moveTo>
                  <a:cubicBezTo>
                    <a:pt x="186" y="3239"/>
                    <a:pt x="-1150" y="8188"/>
                    <a:pt x="1079" y="12065"/>
                  </a:cubicBezTo>
                  <a:cubicBezTo>
                    <a:pt x="3308" y="15941"/>
                    <a:pt x="8257" y="17277"/>
                    <a:pt x="12133" y="15048"/>
                  </a:cubicBezTo>
                  <a:cubicBezTo>
                    <a:pt x="15948" y="12854"/>
                    <a:pt x="17312" y="8017"/>
                    <a:pt x="15206" y="4154"/>
                  </a:cubicBezTo>
                  <a:cubicBezTo>
                    <a:pt x="12961" y="254"/>
                    <a:pt x="8014" y="-1142"/>
                    <a:pt x="4062" y="1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="" xmlns:a16="http://schemas.microsoft.com/office/drawing/2014/main" id="{60436090-D97E-E2DA-B538-78308369D954}"/>
                </a:ext>
              </a:extLst>
            </p:cNvPr>
            <p:cNvSpPr/>
            <p:nvPr/>
          </p:nvSpPr>
          <p:spPr>
            <a:xfrm>
              <a:off x="2540415" y="2013677"/>
              <a:ext cx="19616" cy="19616"/>
            </a:xfrm>
            <a:custGeom>
              <a:avLst/>
              <a:gdLst>
                <a:gd name="connsiteX0" fmla="*/ 5046 w 19616"/>
                <a:gd name="connsiteY0" fmla="*/ 1236 h 19616"/>
                <a:gd name="connsiteX1" fmla="*/ 1236 w 19616"/>
                <a:gd name="connsiteY1" fmla="*/ 14571 h 19616"/>
                <a:gd name="connsiteX2" fmla="*/ 14571 w 19616"/>
                <a:gd name="connsiteY2" fmla="*/ 18381 h 19616"/>
                <a:gd name="connsiteX3" fmla="*/ 18381 w 19616"/>
                <a:gd name="connsiteY3" fmla="*/ 5046 h 19616"/>
                <a:gd name="connsiteX4" fmla="*/ 5046 w 19616"/>
                <a:gd name="connsiteY4" fmla="*/ 1236 h 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16" h="19616">
                  <a:moveTo>
                    <a:pt x="5046" y="1236"/>
                  </a:moveTo>
                  <a:cubicBezTo>
                    <a:pt x="311" y="3866"/>
                    <a:pt x="-1394" y="9836"/>
                    <a:pt x="1236" y="14571"/>
                  </a:cubicBezTo>
                  <a:cubicBezTo>
                    <a:pt x="3866" y="19305"/>
                    <a:pt x="9836" y="21011"/>
                    <a:pt x="14571" y="18381"/>
                  </a:cubicBezTo>
                  <a:cubicBezTo>
                    <a:pt x="19305" y="15751"/>
                    <a:pt x="21011" y="9780"/>
                    <a:pt x="18381" y="5046"/>
                  </a:cubicBezTo>
                  <a:cubicBezTo>
                    <a:pt x="15751" y="311"/>
                    <a:pt x="9780" y="-1394"/>
                    <a:pt x="5046" y="1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="" xmlns:a16="http://schemas.microsoft.com/office/drawing/2014/main" id="{EB4CEC38-032F-4DEB-B5B6-090647F9EC64}"/>
                </a:ext>
              </a:extLst>
            </p:cNvPr>
            <p:cNvSpPr/>
            <p:nvPr/>
          </p:nvSpPr>
          <p:spPr>
            <a:xfrm>
              <a:off x="2570438" y="1975082"/>
              <a:ext cx="20276" cy="20472"/>
            </a:xfrm>
            <a:custGeom>
              <a:avLst/>
              <a:gdLst>
                <a:gd name="connsiteX0" fmla="*/ 5217 w 20276"/>
                <a:gd name="connsiteY0" fmla="*/ 1255 h 20472"/>
                <a:gd name="connsiteX1" fmla="*/ 1260 w 20276"/>
                <a:gd name="connsiteY1" fmla="*/ 14974 h 20472"/>
                <a:gd name="connsiteX2" fmla="*/ 1312 w 20276"/>
                <a:gd name="connsiteY2" fmla="*/ 15066 h 20472"/>
                <a:gd name="connsiteX3" fmla="*/ 14020 w 20276"/>
                <a:gd name="connsiteY3" fmla="*/ 19532 h 20472"/>
                <a:gd name="connsiteX4" fmla="*/ 15028 w 20276"/>
                <a:gd name="connsiteY4" fmla="*/ 18971 h 20472"/>
                <a:gd name="connsiteX5" fmla="*/ 19034 w 20276"/>
                <a:gd name="connsiteY5" fmla="*/ 5266 h 20472"/>
                <a:gd name="connsiteX6" fmla="*/ 19028 w 20276"/>
                <a:gd name="connsiteY6" fmla="*/ 5255 h 20472"/>
                <a:gd name="connsiteX7" fmla="*/ 5217 w 20276"/>
                <a:gd name="connsiteY7" fmla="*/ 1255 h 20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76" h="20472">
                  <a:moveTo>
                    <a:pt x="5217" y="1255"/>
                  </a:moveTo>
                  <a:cubicBezTo>
                    <a:pt x="336" y="3951"/>
                    <a:pt x="-1436" y="10093"/>
                    <a:pt x="1260" y="14974"/>
                  </a:cubicBezTo>
                  <a:cubicBezTo>
                    <a:pt x="1277" y="15005"/>
                    <a:pt x="1294" y="15035"/>
                    <a:pt x="1312" y="15066"/>
                  </a:cubicBezTo>
                  <a:cubicBezTo>
                    <a:pt x="3588" y="19809"/>
                    <a:pt x="9277" y="21808"/>
                    <a:pt x="14020" y="19532"/>
                  </a:cubicBezTo>
                  <a:cubicBezTo>
                    <a:pt x="14367" y="19366"/>
                    <a:pt x="14703" y="19178"/>
                    <a:pt x="15028" y="18971"/>
                  </a:cubicBezTo>
                  <a:cubicBezTo>
                    <a:pt x="19919" y="16293"/>
                    <a:pt x="21712" y="10157"/>
                    <a:pt x="19034" y="5266"/>
                  </a:cubicBezTo>
                  <a:cubicBezTo>
                    <a:pt x="19032" y="5263"/>
                    <a:pt x="19030" y="5259"/>
                    <a:pt x="19028" y="5255"/>
                  </a:cubicBezTo>
                  <a:cubicBezTo>
                    <a:pt x="16310" y="348"/>
                    <a:pt x="10137" y="-1440"/>
                    <a:pt x="5217" y="1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="" xmlns:a16="http://schemas.microsoft.com/office/drawing/2014/main" id="{E4B55301-3CA1-4281-CA8E-5F52C16A33DC}"/>
                </a:ext>
              </a:extLst>
            </p:cNvPr>
            <p:cNvSpPr/>
            <p:nvPr/>
          </p:nvSpPr>
          <p:spPr>
            <a:xfrm>
              <a:off x="2604178" y="1939719"/>
              <a:ext cx="21720" cy="21720"/>
            </a:xfrm>
            <a:custGeom>
              <a:avLst/>
              <a:gdLst>
                <a:gd name="connsiteX0" fmla="*/ 5577 w 21720"/>
                <a:gd name="connsiteY0" fmla="*/ 1374 h 21720"/>
                <a:gd name="connsiteX1" fmla="*/ 1374 w 21720"/>
                <a:gd name="connsiteY1" fmla="*/ 16144 h 21720"/>
                <a:gd name="connsiteX2" fmla="*/ 16144 w 21720"/>
                <a:gd name="connsiteY2" fmla="*/ 20347 h 21720"/>
                <a:gd name="connsiteX3" fmla="*/ 20347 w 21720"/>
                <a:gd name="connsiteY3" fmla="*/ 5577 h 21720"/>
                <a:gd name="connsiteX4" fmla="*/ 20340 w 21720"/>
                <a:gd name="connsiteY4" fmla="*/ 5565 h 21720"/>
                <a:gd name="connsiteX5" fmla="*/ 5577 w 21720"/>
                <a:gd name="connsiteY5" fmla="*/ 1374 h 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0" h="21720">
                  <a:moveTo>
                    <a:pt x="5577" y="1374"/>
                  </a:moveTo>
                  <a:cubicBezTo>
                    <a:pt x="338" y="4293"/>
                    <a:pt x="-1544" y="10905"/>
                    <a:pt x="1374" y="16144"/>
                  </a:cubicBezTo>
                  <a:cubicBezTo>
                    <a:pt x="4292" y="21383"/>
                    <a:pt x="10905" y="23265"/>
                    <a:pt x="16144" y="20347"/>
                  </a:cubicBezTo>
                  <a:cubicBezTo>
                    <a:pt x="21383" y="17428"/>
                    <a:pt x="23265" y="10816"/>
                    <a:pt x="20347" y="5577"/>
                  </a:cubicBezTo>
                  <a:cubicBezTo>
                    <a:pt x="20344" y="5573"/>
                    <a:pt x="20342" y="5569"/>
                    <a:pt x="20340" y="5565"/>
                  </a:cubicBezTo>
                  <a:cubicBezTo>
                    <a:pt x="17418" y="334"/>
                    <a:pt x="10811" y="-1541"/>
                    <a:pt x="5577" y="13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="" xmlns:a16="http://schemas.microsoft.com/office/drawing/2014/main" id="{943C6CFE-EBE9-2A03-25FC-DC6C19ACAE46}"/>
                </a:ext>
              </a:extLst>
            </p:cNvPr>
            <p:cNvSpPr/>
            <p:nvPr/>
          </p:nvSpPr>
          <p:spPr>
            <a:xfrm>
              <a:off x="2643744" y="1910638"/>
              <a:ext cx="18776" cy="18776"/>
            </a:xfrm>
            <a:custGeom>
              <a:avLst/>
              <a:gdLst>
                <a:gd name="connsiteX0" fmla="*/ 4872 w 18776"/>
                <a:gd name="connsiteY0" fmla="*/ 1118 h 18776"/>
                <a:gd name="connsiteX1" fmla="*/ 1158 w 18776"/>
                <a:gd name="connsiteY1" fmla="*/ 13977 h 18776"/>
                <a:gd name="connsiteX2" fmla="*/ 14016 w 18776"/>
                <a:gd name="connsiteY2" fmla="*/ 17597 h 18776"/>
                <a:gd name="connsiteX3" fmla="*/ 17636 w 18776"/>
                <a:gd name="connsiteY3" fmla="*/ 4833 h 18776"/>
                <a:gd name="connsiteX4" fmla="*/ 4872 w 18776"/>
                <a:gd name="connsiteY4" fmla="*/ 1118 h 1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6" h="18776">
                  <a:moveTo>
                    <a:pt x="4872" y="1118"/>
                  </a:moveTo>
                  <a:cubicBezTo>
                    <a:pt x="324" y="3666"/>
                    <a:pt x="-1332" y="9397"/>
                    <a:pt x="1158" y="13977"/>
                  </a:cubicBezTo>
                  <a:cubicBezTo>
                    <a:pt x="3738" y="18491"/>
                    <a:pt x="9461" y="20102"/>
                    <a:pt x="14016" y="17597"/>
                  </a:cubicBezTo>
                  <a:cubicBezTo>
                    <a:pt x="18475" y="15020"/>
                    <a:pt x="20078" y="9367"/>
                    <a:pt x="17636" y="4833"/>
                  </a:cubicBezTo>
                  <a:cubicBezTo>
                    <a:pt x="15092" y="340"/>
                    <a:pt x="9431" y="-1308"/>
                    <a:pt x="4872" y="11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="" xmlns:a16="http://schemas.microsoft.com/office/drawing/2014/main" id="{022A2949-491C-D0F8-03BB-028FFC8B1049}"/>
                </a:ext>
              </a:extLst>
            </p:cNvPr>
            <p:cNvSpPr/>
            <p:nvPr/>
          </p:nvSpPr>
          <p:spPr>
            <a:xfrm>
              <a:off x="2682703" y="1882148"/>
              <a:ext cx="23696" cy="23626"/>
            </a:xfrm>
            <a:custGeom>
              <a:avLst/>
              <a:gdLst>
                <a:gd name="connsiteX0" fmla="*/ 6109 w 23696"/>
                <a:gd name="connsiteY0" fmla="*/ 1510 h 23626"/>
                <a:gd name="connsiteX1" fmla="*/ 1393 w 23696"/>
                <a:gd name="connsiteY1" fmla="*/ 17252 h 23626"/>
                <a:gd name="connsiteX2" fmla="*/ 1538 w 23696"/>
                <a:gd name="connsiteY2" fmla="*/ 17512 h 23626"/>
                <a:gd name="connsiteX3" fmla="*/ 17581 w 23696"/>
                <a:gd name="connsiteY3" fmla="*/ 22159 h 23626"/>
                <a:gd name="connsiteX4" fmla="*/ 22228 w 23696"/>
                <a:gd name="connsiteY4" fmla="*/ 6115 h 23626"/>
                <a:gd name="connsiteX5" fmla="*/ 6185 w 23696"/>
                <a:gd name="connsiteY5" fmla="*/ 1468 h 23626"/>
                <a:gd name="connsiteX6" fmla="*/ 6109 w 23696"/>
                <a:gd name="connsiteY6" fmla="*/ 1510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96" h="23626">
                  <a:moveTo>
                    <a:pt x="6109" y="1510"/>
                  </a:moveTo>
                  <a:cubicBezTo>
                    <a:pt x="460" y="4554"/>
                    <a:pt x="-1652" y="11603"/>
                    <a:pt x="1393" y="17252"/>
                  </a:cubicBezTo>
                  <a:cubicBezTo>
                    <a:pt x="1440" y="17339"/>
                    <a:pt x="1488" y="17426"/>
                    <a:pt x="1538" y="17512"/>
                  </a:cubicBezTo>
                  <a:cubicBezTo>
                    <a:pt x="4685" y="23225"/>
                    <a:pt x="11868" y="25306"/>
                    <a:pt x="17581" y="22159"/>
                  </a:cubicBezTo>
                  <a:cubicBezTo>
                    <a:pt x="23295" y="19012"/>
                    <a:pt x="25376" y="11829"/>
                    <a:pt x="22228" y="6115"/>
                  </a:cubicBezTo>
                  <a:cubicBezTo>
                    <a:pt x="19081" y="401"/>
                    <a:pt x="11898" y="-1679"/>
                    <a:pt x="6185" y="1468"/>
                  </a:cubicBezTo>
                  <a:cubicBezTo>
                    <a:pt x="6160" y="1482"/>
                    <a:pt x="6134" y="1495"/>
                    <a:pt x="6109" y="15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="" xmlns:a16="http://schemas.microsoft.com/office/drawing/2014/main" id="{88FF4A2C-62B4-A3F9-D39C-CE697021EEC5}"/>
                </a:ext>
              </a:extLst>
            </p:cNvPr>
            <p:cNvSpPr/>
            <p:nvPr/>
          </p:nvSpPr>
          <p:spPr>
            <a:xfrm>
              <a:off x="2729593" y="1863714"/>
              <a:ext cx="17790" cy="17739"/>
            </a:xfrm>
            <a:custGeom>
              <a:avLst/>
              <a:gdLst>
                <a:gd name="connsiteX0" fmla="*/ 4558 w 17790"/>
                <a:gd name="connsiteY0" fmla="*/ 1085 h 17739"/>
                <a:gd name="connsiteX1" fmla="*/ 1129 w 17790"/>
                <a:gd name="connsiteY1" fmla="*/ 13181 h 17739"/>
                <a:gd name="connsiteX2" fmla="*/ 13226 w 17790"/>
                <a:gd name="connsiteY2" fmla="*/ 16610 h 17739"/>
                <a:gd name="connsiteX3" fmla="*/ 16716 w 17790"/>
                <a:gd name="connsiteY3" fmla="*/ 4719 h 17739"/>
                <a:gd name="connsiteX4" fmla="*/ 16655 w 17790"/>
                <a:gd name="connsiteY4" fmla="*/ 4609 h 17739"/>
                <a:gd name="connsiteX5" fmla="*/ 4558 w 17790"/>
                <a:gd name="connsiteY5" fmla="*/ 1085 h 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90" h="17739">
                  <a:moveTo>
                    <a:pt x="4558" y="1085"/>
                  </a:moveTo>
                  <a:cubicBezTo>
                    <a:pt x="271" y="3478"/>
                    <a:pt x="-1264" y="8894"/>
                    <a:pt x="1129" y="13181"/>
                  </a:cubicBezTo>
                  <a:cubicBezTo>
                    <a:pt x="3523" y="17469"/>
                    <a:pt x="8939" y="19004"/>
                    <a:pt x="13226" y="16610"/>
                  </a:cubicBezTo>
                  <a:cubicBezTo>
                    <a:pt x="17474" y="14291"/>
                    <a:pt x="19036" y="8967"/>
                    <a:pt x="16716" y="4719"/>
                  </a:cubicBezTo>
                  <a:cubicBezTo>
                    <a:pt x="16696" y="4682"/>
                    <a:pt x="16676" y="4646"/>
                    <a:pt x="16655" y="4609"/>
                  </a:cubicBezTo>
                  <a:cubicBezTo>
                    <a:pt x="14272" y="316"/>
                    <a:pt x="8875" y="-1256"/>
                    <a:pt x="4558" y="10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="" xmlns:a16="http://schemas.microsoft.com/office/drawing/2014/main" id="{6F39D3FF-FAC1-96DE-D9E5-B9A5058029A9}"/>
                </a:ext>
              </a:extLst>
            </p:cNvPr>
            <p:cNvSpPr/>
            <p:nvPr/>
          </p:nvSpPr>
          <p:spPr>
            <a:xfrm>
              <a:off x="2774899" y="1847023"/>
              <a:ext cx="19054" cy="19053"/>
            </a:xfrm>
            <a:custGeom>
              <a:avLst/>
              <a:gdLst>
                <a:gd name="connsiteX0" fmla="*/ 5258 w 19054"/>
                <a:gd name="connsiteY0" fmla="*/ 1012 h 19053"/>
                <a:gd name="connsiteX1" fmla="*/ 1013 w 19054"/>
                <a:gd name="connsiteY1" fmla="*/ 13796 h 19053"/>
                <a:gd name="connsiteX2" fmla="*/ 13796 w 19054"/>
                <a:gd name="connsiteY2" fmla="*/ 18041 h 19053"/>
                <a:gd name="connsiteX3" fmla="*/ 18042 w 19054"/>
                <a:gd name="connsiteY3" fmla="*/ 5257 h 19053"/>
                <a:gd name="connsiteX4" fmla="*/ 17640 w 19054"/>
                <a:gd name="connsiteY4" fmla="*/ 4536 h 19053"/>
                <a:gd name="connsiteX5" fmla="*/ 5258 w 19054"/>
                <a:gd name="connsiteY5" fmla="*/ 1012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258" y="1012"/>
                  </a:moveTo>
                  <a:cubicBezTo>
                    <a:pt x="555" y="3370"/>
                    <a:pt x="-1345" y="9093"/>
                    <a:pt x="1013" y="13796"/>
                  </a:cubicBezTo>
                  <a:cubicBezTo>
                    <a:pt x="3370" y="18498"/>
                    <a:pt x="9094" y="20399"/>
                    <a:pt x="13796" y="18041"/>
                  </a:cubicBezTo>
                  <a:cubicBezTo>
                    <a:pt x="18499" y="15683"/>
                    <a:pt x="20400" y="9959"/>
                    <a:pt x="18042" y="5257"/>
                  </a:cubicBezTo>
                  <a:cubicBezTo>
                    <a:pt x="17918" y="5011"/>
                    <a:pt x="17784" y="4770"/>
                    <a:pt x="17640" y="4536"/>
                  </a:cubicBezTo>
                  <a:cubicBezTo>
                    <a:pt x="15051" y="327"/>
                    <a:pt x="9674" y="-1203"/>
                    <a:pt x="5258" y="1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="" xmlns:a16="http://schemas.microsoft.com/office/drawing/2014/main" id="{DAA76D3A-0D78-923C-A07B-2EC236224832}"/>
                </a:ext>
              </a:extLst>
            </p:cNvPr>
            <p:cNvSpPr/>
            <p:nvPr/>
          </p:nvSpPr>
          <p:spPr>
            <a:xfrm>
              <a:off x="2820406" y="1833573"/>
              <a:ext cx="23626" cy="23626"/>
            </a:xfrm>
            <a:custGeom>
              <a:avLst/>
              <a:gdLst>
                <a:gd name="connsiteX0" fmla="*/ 6042 w 23626"/>
                <a:gd name="connsiteY0" fmla="*/ 1508 h 23626"/>
                <a:gd name="connsiteX1" fmla="*/ 1508 w 23626"/>
                <a:gd name="connsiteY1" fmla="*/ 17584 h 23626"/>
                <a:gd name="connsiteX2" fmla="*/ 17584 w 23626"/>
                <a:gd name="connsiteY2" fmla="*/ 22118 h 23626"/>
                <a:gd name="connsiteX3" fmla="*/ 22139 w 23626"/>
                <a:gd name="connsiteY3" fmla="*/ 6080 h 23626"/>
                <a:gd name="connsiteX4" fmla="*/ 6080 w 23626"/>
                <a:gd name="connsiteY4" fmla="*/ 1487 h 23626"/>
                <a:gd name="connsiteX5" fmla="*/ 6042 w 23626"/>
                <a:gd name="connsiteY5" fmla="*/ 1508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626">
                  <a:moveTo>
                    <a:pt x="6042" y="1508"/>
                  </a:moveTo>
                  <a:cubicBezTo>
                    <a:pt x="351" y="4695"/>
                    <a:pt x="-1679" y="11893"/>
                    <a:pt x="1508" y="17584"/>
                  </a:cubicBezTo>
                  <a:cubicBezTo>
                    <a:pt x="4695" y="23275"/>
                    <a:pt x="11893" y="25305"/>
                    <a:pt x="17584" y="22118"/>
                  </a:cubicBezTo>
                  <a:cubicBezTo>
                    <a:pt x="23261" y="18939"/>
                    <a:pt x="25297" y="11768"/>
                    <a:pt x="22139" y="6080"/>
                  </a:cubicBezTo>
                  <a:cubicBezTo>
                    <a:pt x="18973" y="377"/>
                    <a:pt x="11783" y="-1679"/>
                    <a:pt x="6080" y="1487"/>
                  </a:cubicBezTo>
                  <a:cubicBezTo>
                    <a:pt x="6067" y="1494"/>
                    <a:pt x="6055" y="1501"/>
                    <a:pt x="6042" y="1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="" xmlns:a16="http://schemas.microsoft.com/office/drawing/2014/main" id="{5181FA06-FF1F-57A8-2F06-5D058E83B611}"/>
                </a:ext>
              </a:extLst>
            </p:cNvPr>
            <p:cNvSpPr/>
            <p:nvPr/>
          </p:nvSpPr>
          <p:spPr>
            <a:xfrm>
              <a:off x="2868911" y="1827959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1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60"/>
                    <a:pt x="11798" y="25340"/>
                    <a:pt x="17511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="" xmlns:a16="http://schemas.microsoft.com/office/drawing/2014/main" id="{0EEBBDFC-A498-88B1-745C-31091098C4FA}"/>
                </a:ext>
              </a:extLst>
            </p:cNvPr>
            <p:cNvSpPr/>
            <p:nvPr/>
          </p:nvSpPr>
          <p:spPr>
            <a:xfrm>
              <a:off x="2920754" y="1830596"/>
              <a:ext cx="18108" cy="17913"/>
            </a:xfrm>
            <a:custGeom>
              <a:avLst/>
              <a:gdLst>
                <a:gd name="connsiteX0" fmla="*/ 4564 w 18108"/>
                <a:gd name="connsiteY0" fmla="*/ 1342 h 17913"/>
                <a:gd name="connsiteX1" fmla="*/ 1074 w 18108"/>
                <a:gd name="connsiteY1" fmla="*/ 13233 h 17913"/>
                <a:gd name="connsiteX2" fmla="*/ 1135 w 18108"/>
                <a:gd name="connsiteY2" fmla="*/ 13343 h 17913"/>
                <a:gd name="connsiteX3" fmla="*/ 13175 w 18108"/>
                <a:gd name="connsiteY3" fmla="*/ 16804 h 17913"/>
                <a:gd name="connsiteX4" fmla="*/ 13232 w 18108"/>
                <a:gd name="connsiteY4" fmla="*/ 16772 h 17913"/>
                <a:gd name="connsiteX5" fmla="*/ 17160 w 18108"/>
                <a:gd name="connsiteY5" fmla="*/ 4876 h 17913"/>
                <a:gd name="connsiteX6" fmla="*/ 5264 w 18108"/>
                <a:gd name="connsiteY6" fmla="*/ 948 h 17913"/>
                <a:gd name="connsiteX7" fmla="*/ 4564 w 18108"/>
                <a:gd name="connsiteY7" fmla="*/ 1341 h 1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08" h="17913">
                  <a:moveTo>
                    <a:pt x="4564" y="1342"/>
                  </a:moveTo>
                  <a:cubicBezTo>
                    <a:pt x="317" y="3661"/>
                    <a:pt x="-1246" y="8985"/>
                    <a:pt x="1074" y="13233"/>
                  </a:cubicBezTo>
                  <a:cubicBezTo>
                    <a:pt x="1094" y="13270"/>
                    <a:pt x="1115" y="13306"/>
                    <a:pt x="1135" y="13343"/>
                  </a:cubicBezTo>
                  <a:cubicBezTo>
                    <a:pt x="3504" y="17623"/>
                    <a:pt x="8895" y="19173"/>
                    <a:pt x="13175" y="16804"/>
                  </a:cubicBezTo>
                  <a:cubicBezTo>
                    <a:pt x="13194" y="16793"/>
                    <a:pt x="13213" y="16783"/>
                    <a:pt x="13232" y="16772"/>
                  </a:cubicBezTo>
                  <a:cubicBezTo>
                    <a:pt x="17602" y="14572"/>
                    <a:pt x="19360" y="9246"/>
                    <a:pt x="17160" y="4876"/>
                  </a:cubicBezTo>
                  <a:cubicBezTo>
                    <a:pt x="14960" y="507"/>
                    <a:pt x="9634" y="-1252"/>
                    <a:pt x="5264" y="948"/>
                  </a:cubicBezTo>
                  <a:cubicBezTo>
                    <a:pt x="5025" y="1069"/>
                    <a:pt x="4792" y="1200"/>
                    <a:pt x="4564" y="13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="" xmlns:a16="http://schemas.microsoft.com/office/drawing/2014/main" id="{2C20981A-BC41-4971-E7C0-3FBFFCDEB95A}"/>
                </a:ext>
              </a:extLst>
            </p:cNvPr>
            <p:cNvSpPr/>
            <p:nvPr/>
          </p:nvSpPr>
          <p:spPr>
            <a:xfrm>
              <a:off x="2970640" y="1834363"/>
              <a:ext cx="19052" cy="19052"/>
            </a:xfrm>
            <a:custGeom>
              <a:avLst/>
              <a:gdLst>
                <a:gd name="connsiteX0" fmla="*/ 3065 w 19052"/>
                <a:gd name="connsiteY0" fmla="*/ 2528 h 19052"/>
                <a:gd name="connsiteX1" fmla="*/ 2525 w 19052"/>
                <a:gd name="connsiteY1" fmla="*/ 15987 h 19052"/>
                <a:gd name="connsiteX2" fmla="*/ 12019 w 19052"/>
                <a:gd name="connsiteY2" fmla="*/ 18720 h 19052"/>
                <a:gd name="connsiteX3" fmla="*/ 18718 w 19052"/>
                <a:gd name="connsiteY3" fmla="*/ 7034 h 19052"/>
                <a:gd name="connsiteX4" fmla="*/ 7031 w 19052"/>
                <a:gd name="connsiteY4" fmla="*/ 335 h 19052"/>
                <a:gd name="connsiteX5" fmla="*/ 3065 w 19052"/>
                <a:gd name="connsiteY5" fmla="*/ 2528 h 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2">
                  <a:moveTo>
                    <a:pt x="3065" y="2528"/>
                  </a:moveTo>
                  <a:cubicBezTo>
                    <a:pt x="-801" y="6095"/>
                    <a:pt x="-1042" y="12121"/>
                    <a:pt x="2525" y="15987"/>
                  </a:cubicBezTo>
                  <a:cubicBezTo>
                    <a:pt x="4933" y="18596"/>
                    <a:pt x="8592" y="19650"/>
                    <a:pt x="12019" y="18720"/>
                  </a:cubicBezTo>
                  <a:cubicBezTo>
                    <a:pt x="17096" y="17343"/>
                    <a:pt x="20095" y="12111"/>
                    <a:pt x="18718" y="7034"/>
                  </a:cubicBezTo>
                  <a:cubicBezTo>
                    <a:pt x="17341" y="1957"/>
                    <a:pt x="12108" y="-1043"/>
                    <a:pt x="7031" y="335"/>
                  </a:cubicBezTo>
                  <a:cubicBezTo>
                    <a:pt x="5552" y="736"/>
                    <a:pt x="4191" y="1488"/>
                    <a:pt x="3065" y="2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="" xmlns:a16="http://schemas.microsoft.com/office/drawing/2014/main" id="{0FC1021E-B951-CB86-21AB-F747A6B1D247}"/>
                </a:ext>
              </a:extLst>
            </p:cNvPr>
            <p:cNvSpPr/>
            <p:nvPr/>
          </p:nvSpPr>
          <p:spPr>
            <a:xfrm>
              <a:off x="3018297" y="1848116"/>
              <a:ext cx="15238" cy="15307"/>
            </a:xfrm>
            <a:custGeom>
              <a:avLst/>
              <a:gdLst>
                <a:gd name="connsiteX0" fmla="*/ 3890 w 15238"/>
                <a:gd name="connsiteY0" fmla="*/ 966 h 15307"/>
                <a:gd name="connsiteX1" fmla="*/ 937 w 15238"/>
                <a:gd name="connsiteY1" fmla="*/ 11349 h 15307"/>
                <a:gd name="connsiteX2" fmla="*/ 11130 w 15238"/>
                <a:gd name="connsiteY2" fmla="*/ 14407 h 15307"/>
                <a:gd name="connsiteX3" fmla="*/ 11319 w 15238"/>
                <a:gd name="connsiteY3" fmla="*/ 14301 h 15307"/>
                <a:gd name="connsiteX4" fmla="*/ 14272 w 15238"/>
                <a:gd name="connsiteY4" fmla="*/ 3919 h 15307"/>
                <a:gd name="connsiteX5" fmla="*/ 3890 w 15238"/>
                <a:gd name="connsiteY5" fmla="*/ 966 h 1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38" h="15307">
                  <a:moveTo>
                    <a:pt x="3890" y="966"/>
                  </a:moveTo>
                  <a:cubicBezTo>
                    <a:pt x="246" y="3048"/>
                    <a:pt x="-1066" y="7661"/>
                    <a:pt x="937" y="11349"/>
                  </a:cubicBezTo>
                  <a:cubicBezTo>
                    <a:pt x="2907" y="15008"/>
                    <a:pt x="7471" y="16377"/>
                    <a:pt x="11130" y="14407"/>
                  </a:cubicBezTo>
                  <a:cubicBezTo>
                    <a:pt x="11193" y="14373"/>
                    <a:pt x="11257" y="14337"/>
                    <a:pt x="11319" y="14301"/>
                  </a:cubicBezTo>
                  <a:cubicBezTo>
                    <a:pt x="15002" y="12250"/>
                    <a:pt x="16324" y="7601"/>
                    <a:pt x="14272" y="3919"/>
                  </a:cubicBezTo>
                  <a:cubicBezTo>
                    <a:pt x="12221" y="237"/>
                    <a:pt x="7572" y="-1085"/>
                    <a:pt x="3890" y="9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="" xmlns:a16="http://schemas.microsoft.com/office/drawing/2014/main" id="{6D100FF3-224C-8432-96C3-8B95F4C0BF3C}"/>
                </a:ext>
              </a:extLst>
            </p:cNvPr>
            <p:cNvSpPr/>
            <p:nvPr/>
          </p:nvSpPr>
          <p:spPr>
            <a:xfrm>
              <a:off x="3066425" y="1866352"/>
              <a:ext cx="11241" cy="11276"/>
            </a:xfrm>
            <a:custGeom>
              <a:avLst/>
              <a:gdLst>
                <a:gd name="connsiteX0" fmla="*/ 2911 w 11241"/>
                <a:gd name="connsiteY0" fmla="*/ 732 h 11276"/>
                <a:gd name="connsiteX1" fmla="*/ 697 w 11241"/>
                <a:gd name="connsiteY1" fmla="*/ 8365 h 11276"/>
                <a:gd name="connsiteX2" fmla="*/ 8330 w 11241"/>
                <a:gd name="connsiteY2" fmla="*/ 10579 h 11276"/>
                <a:gd name="connsiteX3" fmla="*/ 10544 w 11241"/>
                <a:gd name="connsiteY3" fmla="*/ 2946 h 11276"/>
                <a:gd name="connsiteX4" fmla="*/ 10531 w 11241"/>
                <a:gd name="connsiteY4" fmla="*/ 2923 h 11276"/>
                <a:gd name="connsiteX5" fmla="*/ 3056 w 11241"/>
                <a:gd name="connsiteY5" fmla="*/ 652 h 11276"/>
                <a:gd name="connsiteX6" fmla="*/ 2911 w 11241"/>
                <a:gd name="connsiteY6" fmla="*/ 732 h 1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1" h="11276">
                  <a:moveTo>
                    <a:pt x="2911" y="732"/>
                  </a:moveTo>
                  <a:cubicBezTo>
                    <a:pt x="192" y="2229"/>
                    <a:pt x="-799" y="5646"/>
                    <a:pt x="697" y="8365"/>
                  </a:cubicBezTo>
                  <a:cubicBezTo>
                    <a:pt x="2194" y="11084"/>
                    <a:pt x="5611" y="12076"/>
                    <a:pt x="8330" y="10579"/>
                  </a:cubicBezTo>
                  <a:cubicBezTo>
                    <a:pt x="11049" y="9083"/>
                    <a:pt x="12041" y="5666"/>
                    <a:pt x="10544" y="2946"/>
                  </a:cubicBezTo>
                  <a:cubicBezTo>
                    <a:pt x="10540" y="2939"/>
                    <a:pt x="10536" y="2931"/>
                    <a:pt x="10531" y="2923"/>
                  </a:cubicBezTo>
                  <a:cubicBezTo>
                    <a:pt x="9094" y="232"/>
                    <a:pt x="5747" y="-785"/>
                    <a:pt x="3056" y="652"/>
                  </a:cubicBezTo>
                  <a:cubicBezTo>
                    <a:pt x="3007" y="678"/>
                    <a:pt x="2959" y="705"/>
                    <a:pt x="2911" y="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="" xmlns:a16="http://schemas.microsoft.com/office/drawing/2014/main" id="{EDE219A3-ABBC-053B-871F-7DA6586FA7CD}"/>
                </a:ext>
              </a:extLst>
            </p:cNvPr>
            <p:cNvSpPr/>
            <p:nvPr/>
          </p:nvSpPr>
          <p:spPr>
            <a:xfrm>
              <a:off x="3109262" y="1886008"/>
              <a:ext cx="13778" cy="13778"/>
            </a:xfrm>
            <a:custGeom>
              <a:avLst/>
              <a:gdLst>
                <a:gd name="connsiteX0" fmla="*/ 3508 w 13778"/>
                <a:gd name="connsiteY0" fmla="*/ 888 h 13778"/>
                <a:gd name="connsiteX1" fmla="*/ 888 w 13778"/>
                <a:gd name="connsiteY1" fmla="*/ 10270 h 13778"/>
                <a:gd name="connsiteX2" fmla="*/ 10270 w 13778"/>
                <a:gd name="connsiteY2" fmla="*/ 12890 h 13778"/>
                <a:gd name="connsiteX3" fmla="*/ 12890 w 13778"/>
                <a:gd name="connsiteY3" fmla="*/ 3508 h 13778"/>
                <a:gd name="connsiteX4" fmla="*/ 3508 w 13778"/>
                <a:gd name="connsiteY4" fmla="*/ 888 h 1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78" h="13778">
                  <a:moveTo>
                    <a:pt x="3508" y="888"/>
                  </a:moveTo>
                  <a:cubicBezTo>
                    <a:pt x="193" y="2756"/>
                    <a:pt x="-979" y="6956"/>
                    <a:pt x="888" y="10270"/>
                  </a:cubicBezTo>
                  <a:cubicBezTo>
                    <a:pt x="2756" y="13585"/>
                    <a:pt x="6956" y="14757"/>
                    <a:pt x="10270" y="12890"/>
                  </a:cubicBezTo>
                  <a:cubicBezTo>
                    <a:pt x="13585" y="11022"/>
                    <a:pt x="14757" y="6822"/>
                    <a:pt x="12890" y="3508"/>
                  </a:cubicBezTo>
                  <a:cubicBezTo>
                    <a:pt x="11022" y="194"/>
                    <a:pt x="6822" y="-979"/>
                    <a:pt x="3508" y="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="" xmlns:a16="http://schemas.microsoft.com/office/drawing/2014/main" id="{67CD79A1-FB03-A71D-760F-0A79E8298FC3}"/>
                </a:ext>
              </a:extLst>
            </p:cNvPr>
            <p:cNvSpPr/>
            <p:nvPr/>
          </p:nvSpPr>
          <p:spPr>
            <a:xfrm>
              <a:off x="3153555" y="1914775"/>
              <a:ext cx="8059" cy="8059"/>
            </a:xfrm>
            <a:custGeom>
              <a:avLst/>
              <a:gdLst>
                <a:gd name="connsiteX0" fmla="*/ 2077 w 8059"/>
                <a:gd name="connsiteY0" fmla="*/ 506 h 8059"/>
                <a:gd name="connsiteX1" fmla="*/ 506 w 8059"/>
                <a:gd name="connsiteY1" fmla="*/ 5982 h 8059"/>
                <a:gd name="connsiteX2" fmla="*/ 5982 w 8059"/>
                <a:gd name="connsiteY2" fmla="*/ 7554 h 8059"/>
                <a:gd name="connsiteX3" fmla="*/ 7554 w 8059"/>
                <a:gd name="connsiteY3" fmla="*/ 2077 h 8059"/>
                <a:gd name="connsiteX4" fmla="*/ 2077 w 8059"/>
                <a:gd name="connsiteY4" fmla="*/ 506 h 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9" h="8059">
                  <a:moveTo>
                    <a:pt x="2077" y="506"/>
                  </a:moveTo>
                  <a:cubicBezTo>
                    <a:pt x="131" y="1584"/>
                    <a:pt x="-573" y="4036"/>
                    <a:pt x="506" y="5982"/>
                  </a:cubicBezTo>
                  <a:cubicBezTo>
                    <a:pt x="1584" y="7929"/>
                    <a:pt x="4036" y="8632"/>
                    <a:pt x="5982" y="7554"/>
                  </a:cubicBezTo>
                  <a:cubicBezTo>
                    <a:pt x="7929" y="6476"/>
                    <a:pt x="8632" y="4024"/>
                    <a:pt x="7554" y="2077"/>
                  </a:cubicBezTo>
                  <a:cubicBezTo>
                    <a:pt x="6476" y="131"/>
                    <a:pt x="4023" y="-573"/>
                    <a:pt x="2077" y="5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="" xmlns:a16="http://schemas.microsoft.com/office/drawing/2014/main" id="{C124BDC0-AB49-9E93-488B-9163FA26837C}"/>
                </a:ext>
              </a:extLst>
            </p:cNvPr>
            <p:cNvSpPr/>
            <p:nvPr/>
          </p:nvSpPr>
          <p:spPr>
            <a:xfrm>
              <a:off x="3191829" y="1945181"/>
              <a:ext cx="8002" cy="8002"/>
            </a:xfrm>
            <a:custGeom>
              <a:avLst/>
              <a:gdLst>
                <a:gd name="connsiteX0" fmla="*/ 2094 w 8002"/>
                <a:gd name="connsiteY0" fmla="*/ 485 h 8002"/>
                <a:gd name="connsiteX1" fmla="*/ 485 w 8002"/>
                <a:gd name="connsiteY1" fmla="*/ 5909 h 8002"/>
                <a:gd name="connsiteX2" fmla="*/ 5909 w 8002"/>
                <a:gd name="connsiteY2" fmla="*/ 7518 h 8002"/>
                <a:gd name="connsiteX3" fmla="*/ 7523 w 8002"/>
                <a:gd name="connsiteY3" fmla="*/ 2104 h 8002"/>
                <a:gd name="connsiteX4" fmla="*/ 2104 w 8002"/>
                <a:gd name="connsiteY4" fmla="*/ 479 h 8002"/>
                <a:gd name="connsiteX5" fmla="*/ 2094 w 8002"/>
                <a:gd name="connsiteY5" fmla="*/ 485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2094" y="485"/>
                  </a:moveTo>
                  <a:cubicBezTo>
                    <a:pt x="152" y="1538"/>
                    <a:pt x="-569" y="3966"/>
                    <a:pt x="485" y="5909"/>
                  </a:cubicBezTo>
                  <a:cubicBezTo>
                    <a:pt x="1538" y="7851"/>
                    <a:pt x="3967" y="8571"/>
                    <a:pt x="5909" y="7518"/>
                  </a:cubicBezTo>
                  <a:cubicBezTo>
                    <a:pt x="7847" y="6467"/>
                    <a:pt x="8569" y="4045"/>
                    <a:pt x="7523" y="2104"/>
                  </a:cubicBezTo>
                  <a:cubicBezTo>
                    <a:pt x="6475" y="159"/>
                    <a:pt x="4049" y="-569"/>
                    <a:pt x="2104" y="479"/>
                  </a:cubicBezTo>
                  <a:cubicBezTo>
                    <a:pt x="2101" y="481"/>
                    <a:pt x="2097" y="483"/>
                    <a:pt x="2094" y="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="" xmlns:a16="http://schemas.microsoft.com/office/drawing/2014/main" id="{D5E12189-D78E-4595-564D-60A73524BA76}"/>
                </a:ext>
              </a:extLst>
            </p:cNvPr>
            <p:cNvSpPr/>
            <p:nvPr/>
          </p:nvSpPr>
          <p:spPr>
            <a:xfrm>
              <a:off x="3228516" y="1981682"/>
              <a:ext cx="4034" cy="3992"/>
            </a:xfrm>
            <a:custGeom>
              <a:avLst/>
              <a:gdLst>
                <a:gd name="connsiteX0" fmla="*/ 1031 w 4034"/>
                <a:gd name="connsiteY0" fmla="*/ 274 h 3992"/>
                <a:gd name="connsiteX1" fmla="*/ 213 w 4034"/>
                <a:gd name="connsiteY1" fmla="*/ 2841 h 3992"/>
                <a:gd name="connsiteX2" fmla="*/ 269 w 4034"/>
                <a:gd name="connsiteY2" fmla="*/ 2941 h 3992"/>
                <a:gd name="connsiteX3" fmla="*/ 2983 w 4034"/>
                <a:gd name="connsiteY3" fmla="*/ 3751 h 3992"/>
                <a:gd name="connsiteX4" fmla="*/ 3793 w 4034"/>
                <a:gd name="connsiteY4" fmla="*/ 1036 h 3992"/>
                <a:gd name="connsiteX5" fmla="*/ 1076 w 4034"/>
                <a:gd name="connsiteY5" fmla="*/ 248 h 3992"/>
                <a:gd name="connsiteX6" fmla="*/ 1031 w 4034"/>
                <a:gd name="connsiteY6" fmla="*/ 274 h 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34" h="3992">
                  <a:moveTo>
                    <a:pt x="1031" y="274"/>
                  </a:moveTo>
                  <a:cubicBezTo>
                    <a:pt x="96" y="757"/>
                    <a:pt x="-270" y="1906"/>
                    <a:pt x="213" y="2841"/>
                  </a:cubicBezTo>
                  <a:cubicBezTo>
                    <a:pt x="231" y="2875"/>
                    <a:pt x="249" y="2908"/>
                    <a:pt x="269" y="2941"/>
                  </a:cubicBezTo>
                  <a:cubicBezTo>
                    <a:pt x="795" y="3914"/>
                    <a:pt x="2010" y="4277"/>
                    <a:pt x="2983" y="3751"/>
                  </a:cubicBezTo>
                  <a:cubicBezTo>
                    <a:pt x="3956" y="3225"/>
                    <a:pt x="4319" y="2009"/>
                    <a:pt x="3793" y="1036"/>
                  </a:cubicBezTo>
                  <a:cubicBezTo>
                    <a:pt x="3260" y="68"/>
                    <a:pt x="2044" y="-284"/>
                    <a:pt x="1076" y="248"/>
                  </a:cubicBezTo>
                  <a:cubicBezTo>
                    <a:pt x="1061" y="257"/>
                    <a:pt x="1046" y="265"/>
                    <a:pt x="1031" y="2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="" xmlns:a16="http://schemas.microsoft.com/office/drawing/2014/main" id="{238D54AD-137A-3805-6FD0-DF63D45584B5}"/>
                </a:ext>
              </a:extLst>
            </p:cNvPr>
            <p:cNvSpPr/>
            <p:nvPr/>
          </p:nvSpPr>
          <p:spPr>
            <a:xfrm>
              <a:off x="3260419" y="2021115"/>
              <a:ext cx="1406" cy="1406"/>
            </a:xfrm>
            <a:custGeom>
              <a:avLst/>
              <a:gdLst>
                <a:gd name="connsiteX0" fmla="*/ 370 w 1406"/>
                <a:gd name="connsiteY0" fmla="*/ 84 h 1406"/>
                <a:gd name="connsiteX1" fmla="*/ 84 w 1406"/>
                <a:gd name="connsiteY1" fmla="*/ 1037 h 1406"/>
                <a:gd name="connsiteX2" fmla="*/ 1037 w 1406"/>
                <a:gd name="connsiteY2" fmla="*/ 1322 h 1406"/>
                <a:gd name="connsiteX3" fmla="*/ 1323 w 1406"/>
                <a:gd name="connsiteY3" fmla="*/ 370 h 1406"/>
                <a:gd name="connsiteX4" fmla="*/ 370 w 1406"/>
                <a:gd name="connsiteY4" fmla="*/ 84 h 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" h="1406">
                  <a:moveTo>
                    <a:pt x="370" y="84"/>
                  </a:moveTo>
                  <a:cubicBezTo>
                    <a:pt x="28" y="268"/>
                    <a:pt x="-100" y="695"/>
                    <a:pt x="84" y="1037"/>
                  </a:cubicBezTo>
                  <a:cubicBezTo>
                    <a:pt x="268" y="1379"/>
                    <a:pt x="695" y="1507"/>
                    <a:pt x="1037" y="1322"/>
                  </a:cubicBezTo>
                  <a:cubicBezTo>
                    <a:pt x="1379" y="1138"/>
                    <a:pt x="1507" y="712"/>
                    <a:pt x="1323" y="370"/>
                  </a:cubicBezTo>
                  <a:cubicBezTo>
                    <a:pt x="1138" y="28"/>
                    <a:pt x="712" y="-100"/>
                    <a:pt x="370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="" xmlns:a16="http://schemas.microsoft.com/office/drawing/2014/main" id="{96040B70-FEB6-EE54-07D0-0ADFA522E10E}"/>
                </a:ext>
              </a:extLst>
            </p:cNvPr>
            <p:cNvSpPr/>
            <p:nvPr/>
          </p:nvSpPr>
          <p:spPr>
            <a:xfrm>
              <a:off x="3286708" y="2062132"/>
              <a:ext cx="1513" cy="1566"/>
            </a:xfrm>
            <a:custGeom>
              <a:avLst/>
              <a:gdLst>
                <a:gd name="connsiteX0" fmla="*/ 179 w 1513"/>
                <a:gd name="connsiteY0" fmla="*/ 310 h 1566"/>
                <a:gd name="connsiteX1" fmla="*/ 179 w 1513"/>
                <a:gd name="connsiteY1" fmla="*/ 1358 h 1566"/>
                <a:gd name="connsiteX2" fmla="*/ 1226 w 1513"/>
                <a:gd name="connsiteY2" fmla="*/ 1358 h 1566"/>
                <a:gd name="connsiteX3" fmla="*/ 1348 w 1513"/>
                <a:gd name="connsiteY3" fmla="*/ 287 h 1566"/>
                <a:gd name="connsiteX4" fmla="*/ 560 w 1513"/>
                <a:gd name="connsiteY4" fmla="*/ 25 h 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" h="1566">
                  <a:moveTo>
                    <a:pt x="179" y="310"/>
                  </a:moveTo>
                  <a:cubicBezTo>
                    <a:pt x="-60" y="619"/>
                    <a:pt x="-60" y="1050"/>
                    <a:pt x="179" y="1358"/>
                  </a:cubicBezTo>
                  <a:cubicBezTo>
                    <a:pt x="473" y="1636"/>
                    <a:pt x="933" y="1636"/>
                    <a:pt x="1226" y="1358"/>
                  </a:cubicBezTo>
                  <a:cubicBezTo>
                    <a:pt x="1556" y="1096"/>
                    <a:pt x="1610" y="617"/>
                    <a:pt x="1348" y="287"/>
                  </a:cubicBezTo>
                  <a:cubicBezTo>
                    <a:pt x="1160" y="52"/>
                    <a:pt x="851" y="-51"/>
                    <a:pt x="560" y="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="" xmlns:a16="http://schemas.microsoft.com/office/drawing/2014/main" id="{B938EF96-F8C3-B808-47AF-7290ECBDA77B}"/>
                </a:ext>
              </a:extLst>
            </p:cNvPr>
            <p:cNvSpPr/>
            <p:nvPr/>
          </p:nvSpPr>
          <p:spPr>
            <a:xfrm>
              <a:off x="3308318" y="2106786"/>
              <a:ext cx="687" cy="42"/>
            </a:xfrm>
            <a:custGeom>
              <a:avLst/>
              <a:gdLst>
                <a:gd name="connsiteX0" fmla="*/ 0 w 687"/>
                <a:gd name="connsiteY0" fmla="*/ 42 h 42"/>
                <a:gd name="connsiteX1" fmla="*/ 0 w 687"/>
                <a:gd name="connsiteY1" fmla="*/ 42 h 42"/>
                <a:gd name="connsiteX2" fmla="*/ 476 w 687"/>
                <a:gd name="connsiteY2" fmla="*/ 42 h 42"/>
                <a:gd name="connsiteX3" fmla="*/ 476 w 687"/>
                <a:gd name="connsiteY3" fmla="*/ 42 h 42"/>
                <a:gd name="connsiteX4" fmla="*/ 0 w 687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476" y="42"/>
                  </a:cubicBezTo>
                  <a:cubicBezTo>
                    <a:pt x="952" y="42"/>
                    <a:pt x="476" y="42"/>
                    <a:pt x="476" y="42"/>
                  </a:cubicBezTo>
                  <a:cubicBezTo>
                    <a:pt x="476" y="42"/>
                    <a:pt x="191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="" xmlns:a16="http://schemas.microsoft.com/office/drawing/2014/main" id="{1D8BEC4D-A257-EFF3-9D5E-48F7312BD433}"/>
                </a:ext>
              </a:extLst>
            </p:cNvPr>
            <p:cNvSpPr/>
            <p:nvPr/>
          </p:nvSpPr>
          <p:spPr>
            <a:xfrm>
              <a:off x="3027497" y="2692711"/>
              <a:ext cx="1072" cy="1054"/>
            </a:xfrm>
            <a:custGeom>
              <a:avLst/>
              <a:gdLst>
                <a:gd name="connsiteX0" fmla="*/ 120 w 1072"/>
                <a:gd name="connsiteY0" fmla="*/ 191 h 1054"/>
                <a:gd name="connsiteX1" fmla="*/ 120 w 1072"/>
                <a:gd name="connsiteY1" fmla="*/ 953 h 1054"/>
                <a:gd name="connsiteX2" fmla="*/ 882 w 1072"/>
                <a:gd name="connsiteY2" fmla="*/ 953 h 1054"/>
                <a:gd name="connsiteX3" fmla="*/ 977 w 1072"/>
                <a:gd name="connsiteY3" fmla="*/ 286 h 1054"/>
                <a:gd name="connsiteX4" fmla="*/ 882 w 1072"/>
                <a:gd name="connsiteY4" fmla="*/ 191 h 1054"/>
                <a:gd name="connsiteX5" fmla="*/ 215 w 1072"/>
                <a:gd name="connsiteY5" fmla="*/ 95 h 1054"/>
                <a:gd name="connsiteX6" fmla="*/ 120 w 1072"/>
                <a:gd name="connsiteY6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20" y="191"/>
                  </a:moveTo>
                  <a:cubicBezTo>
                    <a:pt x="-40" y="419"/>
                    <a:pt x="-40" y="723"/>
                    <a:pt x="120" y="953"/>
                  </a:cubicBezTo>
                  <a:cubicBezTo>
                    <a:pt x="355" y="1089"/>
                    <a:pt x="646" y="1089"/>
                    <a:pt x="882" y="953"/>
                  </a:cubicBezTo>
                  <a:cubicBezTo>
                    <a:pt x="1092" y="795"/>
                    <a:pt x="1135" y="496"/>
                    <a:pt x="977" y="286"/>
                  </a:cubicBezTo>
                  <a:cubicBezTo>
                    <a:pt x="950" y="250"/>
                    <a:pt x="918" y="218"/>
                    <a:pt x="882" y="191"/>
                  </a:cubicBezTo>
                  <a:cubicBezTo>
                    <a:pt x="724" y="-20"/>
                    <a:pt x="425" y="-63"/>
                    <a:pt x="215" y="95"/>
                  </a:cubicBezTo>
                  <a:cubicBezTo>
                    <a:pt x="179" y="122"/>
                    <a:pt x="147" y="154"/>
                    <a:pt x="12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="" xmlns:a16="http://schemas.microsoft.com/office/drawing/2014/main" id="{8FDA5BCF-EA76-A2EF-89D5-295CF8E20E84}"/>
                </a:ext>
              </a:extLst>
            </p:cNvPr>
            <p:cNvSpPr/>
            <p:nvPr/>
          </p:nvSpPr>
          <p:spPr>
            <a:xfrm>
              <a:off x="2978700" y="2702565"/>
              <a:ext cx="3417" cy="3498"/>
            </a:xfrm>
            <a:custGeom>
              <a:avLst/>
              <a:gdLst>
                <a:gd name="connsiteX0" fmla="*/ 720 w 3417"/>
                <a:gd name="connsiteY0" fmla="*/ 243 h 3498"/>
                <a:gd name="connsiteX1" fmla="*/ 365 w 3417"/>
                <a:gd name="connsiteY1" fmla="*/ 2778 h 3498"/>
                <a:gd name="connsiteX2" fmla="*/ 2434 w 3417"/>
                <a:gd name="connsiteY2" fmla="*/ 3387 h 3498"/>
                <a:gd name="connsiteX3" fmla="*/ 3217 w 3417"/>
                <a:gd name="connsiteY3" fmla="*/ 950 h 3498"/>
                <a:gd name="connsiteX4" fmla="*/ 3196 w 3417"/>
                <a:gd name="connsiteY4" fmla="*/ 910 h 3498"/>
                <a:gd name="connsiteX5" fmla="*/ 726 w 3417"/>
                <a:gd name="connsiteY5" fmla="*/ 240 h 3498"/>
                <a:gd name="connsiteX6" fmla="*/ 720 w 3417"/>
                <a:gd name="connsiteY6" fmla="*/ 244 h 3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7" h="3498">
                  <a:moveTo>
                    <a:pt x="720" y="243"/>
                  </a:moveTo>
                  <a:cubicBezTo>
                    <a:pt x="-78" y="845"/>
                    <a:pt x="-237" y="1980"/>
                    <a:pt x="365" y="2778"/>
                  </a:cubicBezTo>
                  <a:cubicBezTo>
                    <a:pt x="846" y="3415"/>
                    <a:pt x="1686" y="3662"/>
                    <a:pt x="2434" y="3387"/>
                  </a:cubicBezTo>
                  <a:cubicBezTo>
                    <a:pt x="3323" y="2930"/>
                    <a:pt x="3674" y="1839"/>
                    <a:pt x="3217" y="950"/>
                  </a:cubicBezTo>
                  <a:cubicBezTo>
                    <a:pt x="3211" y="937"/>
                    <a:pt x="3203" y="923"/>
                    <a:pt x="3196" y="910"/>
                  </a:cubicBezTo>
                  <a:cubicBezTo>
                    <a:pt x="2699" y="43"/>
                    <a:pt x="1593" y="-257"/>
                    <a:pt x="726" y="240"/>
                  </a:cubicBezTo>
                  <a:cubicBezTo>
                    <a:pt x="724" y="241"/>
                    <a:pt x="722" y="242"/>
                    <a:pt x="72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="" xmlns:a16="http://schemas.microsoft.com/office/drawing/2014/main" id="{73A5AF1F-23B9-CAEB-03B6-AF49406CFFE2}"/>
                </a:ext>
              </a:extLst>
            </p:cNvPr>
            <p:cNvSpPr/>
            <p:nvPr/>
          </p:nvSpPr>
          <p:spPr>
            <a:xfrm>
              <a:off x="2928272" y="2706503"/>
              <a:ext cx="6951" cy="6897"/>
            </a:xfrm>
            <a:custGeom>
              <a:avLst/>
              <a:gdLst>
                <a:gd name="connsiteX0" fmla="*/ 1809 w 6951"/>
                <a:gd name="connsiteY0" fmla="*/ 401 h 6897"/>
                <a:gd name="connsiteX1" fmla="*/ 408 w 6951"/>
                <a:gd name="connsiteY1" fmla="*/ 5044 h 6897"/>
                <a:gd name="connsiteX2" fmla="*/ 475 w 6951"/>
                <a:gd name="connsiteY2" fmla="*/ 5163 h 6897"/>
                <a:gd name="connsiteX3" fmla="*/ 5143 w 6951"/>
                <a:gd name="connsiteY3" fmla="*/ 6497 h 6897"/>
                <a:gd name="connsiteX4" fmla="*/ 6544 w 6951"/>
                <a:gd name="connsiteY4" fmla="*/ 1854 h 6897"/>
                <a:gd name="connsiteX5" fmla="*/ 6476 w 6951"/>
                <a:gd name="connsiteY5" fmla="*/ 1734 h 6897"/>
                <a:gd name="connsiteX6" fmla="*/ 1809 w 6951"/>
                <a:gd name="connsiteY6" fmla="*/ 401 h 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51" h="6897">
                  <a:moveTo>
                    <a:pt x="1809" y="401"/>
                  </a:moveTo>
                  <a:cubicBezTo>
                    <a:pt x="140" y="1296"/>
                    <a:pt x="-487" y="3375"/>
                    <a:pt x="408" y="5044"/>
                  </a:cubicBezTo>
                  <a:cubicBezTo>
                    <a:pt x="430" y="5084"/>
                    <a:pt x="452" y="5124"/>
                    <a:pt x="475" y="5163"/>
                  </a:cubicBezTo>
                  <a:cubicBezTo>
                    <a:pt x="1428" y="6779"/>
                    <a:pt x="3480" y="7365"/>
                    <a:pt x="5143" y="6497"/>
                  </a:cubicBezTo>
                  <a:cubicBezTo>
                    <a:pt x="6812" y="5602"/>
                    <a:pt x="7439" y="3523"/>
                    <a:pt x="6544" y="1854"/>
                  </a:cubicBezTo>
                  <a:cubicBezTo>
                    <a:pt x="6522" y="1814"/>
                    <a:pt x="6499" y="1774"/>
                    <a:pt x="6476" y="1734"/>
                  </a:cubicBezTo>
                  <a:cubicBezTo>
                    <a:pt x="5523" y="119"/>
                    <a:pt x="3472" y="-467"/>
                    <a:pt x="1809" y="4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="" xmlns:a16="http://schemas.microsoft.com/office/drawing/2014/main" id="{CADECCCC-C3A9-2797-B194-70FE1E6D279A}"/>
                </a:ext>
              </a:extLst>
            </p:cNvPr>
            <p:cNvSpPr/>
            <p:nvPr/>
          </p:nvSpPr>
          <p:spPr>
            <a:xfrm>
              <a:off x="2880106" y="2707730"/>
              <a:ext cx="4739" cy="4700"/>
            </a:xfrm>
            <a:custGeom>
              <a:avLst/>
              <a:gdLst>
                <a:gd name="connsiteX0" fmla="*/ 1207 w 4739"/>
                <a:gd name="connsiteY0" fmla="*/ 317 h 4700"/>
                <a:gd name="connsiteX1" fmla="*/ 234 w 4739"/>
                <a:gd name="connsiteY1" fmla="*/ 3258 h 4700"/>
                <a:gd name="connsiteX2" fmla="*/ 349 w 4739"/>
                <a:gd name="connsiteY2" fmla="*/ 3460 h 4700"/>
                <a:gd name="connsiteX3" fmla="*/ 3428 w 4739"/>
                <a:gd name="connsiteY3" fmla="*/ 4447 h 4700"/>
                <a:gd name="connsiteX4" fmla="*/ 3493 w 4739"/>
                <a:gd name="connsiteY4" fmla="*/ 4413 h 4700"/>
                <a:gd name="connsiteX5" fmla="*/ 4451 w 4739"/>
                <a:gd name="connsiteY5" fmla="*/ 1184 h 4700"/>
                <a:gd name="connsiteX6" fmla="*/ 4445 w 4739"/>
                <a:gd name="connsiteY6" fmla="*/ 1174 h 4700"/>
                <a:gd name="connsiteX7" fmla="*/ 1207 w 4739"/>
                <a:gd name="connsiteY7" fmla="*/ 317 h 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39" h="4700">
                  <a:moveTo>
                    <a:pt x="1207" y="317"/>
                  </a:moveTo>
                  <a:cubicBezTo>
                    <a:pt x="126" y="860"/>
                    <a:pt x="-310" y="2177"/>
                    <a:pt x="234" y="3258"/>
                  </a:cubicBezTo>
                  <a:cubicBezTo>
                    <a:pt x="269" y="3328"/>
                    <a:pt x="307" y="3395"/>
                    <a:pt x="349" y="3460"/>
                  </a:cubicBezTo>
                  <a:cubicBezTo>
                    <a:pt x="927" y="4583"/>
                    <a:pt x="2305" y="5025"/>
                    <a:pt x="3428" y="4447"/>
                  </a:cubicBezTo>
                  <a:cubicBezTo>
                    <a:pt x="3450" y="4436"/>
                    <a:pt x="3471" y="4424"/>
                    <a:pt x="3493" y="4413"/>
                  </a:cubicBezTo>
                  <a:cubicBezTo>
                    <a:pt x="4649" y="3786"/>
                    <a:pt x="5078" y="2340"/>
                    <a:pt x="4451" y="1184"/>
                  </a:cubicBezTo>
                  <a:cubicBezTo>
                    <a:pt x="4449" y="1181"/>
                    <a:pt x="4447" y="1177"/>
                    <a:pt x="4445" y="1174"/>
                  </a:cubicBezTo>
                  <a:cubicBezTo>
                    <a:pt x="3783" y="49"/>
                    <a:pt x="2339" y="-333"/>
                    <a:pt x="1207" y="3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="" xmlns:a16="http://schemas.microsoft.com/office/drawing/2014/main" id="{5447C557-6C85-E73B-230B-91523A8132CA}"/>
                </a:ext>
              </a:extLst>
            </p:cNvPr>
            <p:cNvSpPr/>
            <p:nvPr/>
          </p:nvSpPr>
          <p:spPr>
            <a:xfrm>
              <a:off x="2830651" y="2701116"/>
              <a:ext cx="7081" cy="6802"/>
            </a:xfrm>
            <a:custGeom>
              <a:avLst/>
              <a:gdLst>
                <a:gd name="connsiteX0" fmla="*/ 1893 w 7081"/>
                <a:gd name="connsiteY0" fmla="*/ 453 h 6802"/>
                <a:gd name="connsiteX1" fmla="*/ 439 w 7081"/>
                <a:gd name="connsiteY1" fmla="*/ 5361 h 6802"/>
                <a:gd name="connsiteX2" fmla="*/ 464 w 7081"/>
                <a:gd name="connsiteY2" fmla="*/ 5407 h 6802"/>
                <a:gd name="connsiteX3" fmla="*/ 5685 w 7081"/>
                <a:gd name="connsiteY3" fmla="*/ 5990 h 6802"/>
                <a:gd name="connsiteX4" fmla="*/ 6846 w 7081"/>
                <a:gd name="connsiteY4" fmla="*/ 1787 h 6802"/>
                <a:gd name="connsiteX5" fmla="*/ 1893 w 7081"/>
                <a:gd name="connsiteY5" fmla="*/ 454 h 6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81" h="6802">
                  <a:moveTo>
                    <a:pt x="1893" y="453"/>
                  </a:moveTo>
                  <a:cubicBezTo>
                    <a:pt x="136" y="1407"/>
                    <a:pt x="-515" y="3605"/>
                    <a:pt x="439" y="5361"/>
                  </a:cubicBezTo>
                  <a:cubicBezTo>
                    <a:pt x="448" y="5377"/>
                    <a:pt x="456" y="5392"/>
                    <a:pt x="464" y="5407"/>
                  </a:cubicBezTo>
                  <a:cubicBezTo>
                    <a:pt x="1745" y="7009"/>
                    <a:pt x="4082" y="7271"/>
                    <a:pt x="5685" y="5990"/>
                  </a:cubicBezTo>
                  <a:cubicBezTo>
                    <a:pt x="6940" y="4987"/>
                    <a:pt x="7408" y="3292"/>
                    <a:pt x="6846" y="1787"/>
                  </a:cubicBezTo>
                  <a:cubicBezTo>
                    <a:pt x="5816" y="91"/>
                    <a:pt x="3635" y="-496"/>
                    <a:pt x="1893" y="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="" xmlns:a16="http://schemas.microsoft.com/office/drawing/2014/main" id="{34408D48-6C19-D2FE-407B-9F493B2976C2}"/>
                </a:ext>
              </a:extLst>
            </p:cNvPr>
            <p:cNvSpPr/>
            <p:nvPr/>
          </p:nvSpPr>
          <p:spPr>
            <a:xfrm>
              <a:off x="2781349" y="2688707"/>
              <a:ext cx="10515" cy="10479"/>
            </a:xfrm>
            <a:custGeom>
              <a:avLst/>
              <a:gdLst>
                <a:gd name="connsiteX0" fmla="*/ 2713 w 10515"/>
                <a:gd name="connsiteY0" fmla="*/ 670 h 10479"/>
                <a:gd name="connsiteX1" fmla="*/ 612 w 10515"/>
                <a:gd name="connsiteY1" fmla="*/ 7634 h 10479"/>
                <a:gd name="connsiteX2" fmla="*/ 713 w 10515"/>
                <a:gd name="connsiteY2" fmla="*/ 7814 h 10479"/>
                <a:gd name="connsiteX3" fmla="*/ 7850 w 10515"/>
                <a:gd name="connsiteY3" fmla="*/ 9802 h 10479"/>
                <a:gd name="connsiteX4" fmla="*/ 9838 w 10515"/>
                <a:gd name="connsiteY4" fmla="*/ 2665 h 10479"/>
                <a:gd name="connsiteX5" fmla="*/ 2713 w 10515"/>
                <a:gd name="connsiteY5" fmla="*/ 670 h 10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15" h="10479">
                  <a:moveTo>
                    <a:pt x="2713" y="670"/>
                  </a:moveTo>
                  <a:cubicBezTo>
                    <a:pt x="210" y="2013"/>
                    <a:pt x="-731" y="5131"/>
                    <a:pt x="612" y="7634"/>
                  </a:cubicBezTo>
                  <a:cubicBezTo>
                    <a:pt x="644" y="7695"/>
                    <a:pt x="678" y="7755"/>
                    <a:pt x="713" y="7814"/>
                  </a:cubicBezTo>
                  <a:cubicBezTo>
                    <a:pt x="2135" y="10334"/>
                    <a:pt x="5330" y="11224"/>
                    <a:pt x="7850" y="9802"/>
                  </a:cubicBezTo>
                  <a:cubicBezTo>
                    <a:pt x="10370" y="8380"/>
                    <a:pt x="11260" y="5185"/>
                    <a:pt x="9838" y="2665"/>
                  </a:cubicBezTo>
                  <a:cubicBezTo>
                    <a:pt x="8419" y="150"/>
                    <a:pt x="5232" y="-742"/>
                    <a:pt x="2713" y="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="" xmlns:a16="http://schemas.microsoft.com/office/drawing/2014/main" id="{47EE4D7A-6336-78FA-9372-A7A77DFBCD56}"/>
                </a:ext>
              </a:extLst>
            </p:cNvPr>
            <p:cNvSpPr/>
            <p:nvPr/>
          </p:nvSpPr>
          <p:spPr>
            <a:xfrm>
              <a:off x="2736103" y="2673379"/>
              <a:ext cx="9113" cy="9145"/>
            </a:xfrm>
            <a:custGeom>
              <a:avLst/>
              <a:gdLst>
                <a:gd name="connsiteX0" fmla="*/ 2335 w 9113"/>
                <a:gd name="connsiteY0" fmla="*/ 568 h 9145"/>
                <a:gd name="connsiteX1" fmla="*/ 525 w 9113"/>
                <a:gd name="connsiteY1" fmla="*/ 6759 h 9145"/>
                <a:gd name="connsiteX2" fmla="*/ 6727 w 9113"/>
                <a:gd name="connsiteY2" fmla="*/ 8588 h 9145"/>
                <a:gd name="connsiteX3" fmla="*/ 8556 w 9113"/>
                <a:gd name="connsiteY3" fmla="*/ 2386 h 9145"/>
                <a:gd name="connsiteX4" fmla="*/ 2354 w 9113"/>
                <a:gd name="connsiteY4" fmla="*/ 558 h 9145"/>
                <a:gd name="connsiteX5" fmla="*/ 2335 w 9113"/>
                <a:gd name="connsiteY5" fmla="*/ 568 h 9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13" h="9145">
                  <a:moveTo>
                    <a:pt x="2335" y="568"/>
                  </a:moveTo>
                  <a:cubicBezTo>
                    <a:pt x="173" y="1816"/>
                    <a:pt x="-624" y="4544"/>
                    <a:pt x="525" y="6759"/>
                  </a:cubicBezTo>
                  <a:cubicBezTo>
                    <a:pt x="1733" y="8977"/>
                    <a:pt x="4509" y="9796"/>
                    <a:pt x="6727" y="8588"/>
                  </a:cubicBezTo>
                  <a:cubicBezTo>
                    <a:pt x="8944" y="7381"/>
                    <a:pt x="9763" y="4604"/>
                    <a:pt x="8556" y="2386"/>
                  </a:cubicBezTo>
                  <a:cubicBezTo>
                    <a:pt x="7348" y="169"/>
                    <a:pt x="4571" y="-650"/>
                    <a:pt x="2354" y="558"/>
                  </a:cubicBezTo>
                  <a:cubicBezTo>
                    <a:pt x="2347" y="561"/>
                    <a:pt x="2341" y="564"/>
                    <a:pt x="2335" y="5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="" xmlns:a16="http://schemas.microsoft.com/office/drawing/2014/main" id="{44B9EAF5-DBD0-8F82-09BF-E4CB058B90FC}"/>
                </a:ext>
              </a:extLst>
            </p:cNvPr>
            <p:cNvSpPr/>
            <p:nvPr/>
          </p:nvSpPr>
          <p:spPr>
            <a:xfrm>
              <a:off x="2689825" y="2650296"/>
              <a:ext cx="13088" cy="13034"/>
            </a:xfrm>
            <a:custGeom>
              <a:avLst/>
              <a:gdLst>
                <a:gd name="connsiteX0" fmla="*/ 3369 w 13088"/>
                <a:gd name="connsiteY0" fmla="*/ 791 h 13034"/>
                <a:gd name="connsiteX1" fmla="*/ 797 w 13088"/>
                <a:gd name="connsiteY1" fmla="*/ 9745 h 13034"/>
                <a:gd name="connsiteX2" fmla="*/ 9656 w 13088"/>
                <a:gd name="connsiteY2" fmla="*/ 12221 h 13034"/>
                <a:gd name="connsiteX3" fmla="*/ 12364 w 13088"/>
                <a:gd name="connsiteY3" fmla="*/ 3612 h 13034"/>
                <a:gd name="connsiteX4" fmla="*/ 12227 w 13088"/>
                <a:gd name="connsiteY4" fmla="*/ 3363 h 13034"/>
                <a:gd name="connsiteX5" fmla="*/ 3369 w 13088"/>
                <a:gd name="connsiteY5" fmla="*/ 791 h 1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88" h="13034">
                  <a:moveTo>
                    <a:pt x="3369" y="791"/>
                  </a:moveTo>
                  <a:cubicBezTo>
                    <a:pt x="223" y="2583"/>
                    <a:pt x="-918" y="6557"/>
                    <a:pt x="797" y="9745"/>
                  </a:cubicBezTo>
                  <a:cubicBezTo>
                    <a:pt x="2584" y="12843"/>
                    <a:pt x="6521" y="13944"/>
                    <a:pt x="9656" y="12221"/>
                  </a:cubicBezTo>
                  <a:cubicBezTo>
                    <a:pt x="12781" y="10592"/>
                    <a:pt x="13994" y="6737"/>
                    <a:pt x="12364" y="3612"/>
                  </a:cubicBezTo>
                  <a:cubicBezTo>
                    <a:pt x="12321" y="3528"/>
                    <a:pt x="12275" y="3445"/>
                    <a:pt x="12227" y="3363"/>
                  </a:cubicBezTo>
                  <a:cubicBezTo>
                    <a:pt x="10473" y="229"/>
                    <a:pt x="6529" y="-916"/>
                    <a:pt x="3369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="" xmlns:a16="http://schemas.microsoft.com/office/drawing/2014/main" id="{E956D59D-A8A6-D55F-7F34-FF868D71E29D}"/>
                </a:ext>
              </a:extLst>
            </p:cNvPr>
            <p:cNvSpPr/>
            <p:nvPr/>
          </p:nvSpPr>
          <p:spPr>
            <a:xfrm>
              <a:off x="2648391" y="2624371"/>
              <a:ext cx="13035" cy="13086"/>
            </a:xfrm>
            <a:custGeom>
              <a:avLst/>
              <a:gdLst>
                <a:gd name="connsiteX0" fmla="*/ 3369 w 13035"/>
                <a:gd name="connsiteY0" fmla="*/ 809 h 13086"/>
                <a:gd name="connsiteX1" fmla="*/ 797 w 13035"/>
                <a:gd name="connsiteY1" fmla="*/ 9762 h 13086"/>
                <a:gd name="connsiteX2" fmla="*/ 9609 w 13035"/>
                <a:gd name="connsiteY2" fmla="*/ 12265 h 13086"/>
                <a:gd name="connsiteX3" fmla="*/ 9656 w 13035"/>
                <a:gd name="connsiteY3" fmla="*/ 12239 h 13086"/>
                <a:gd name="connsiteX4" fmla="*/ 12227 w 13035"/>
                <a:gd name="connsiteY4" fmla="*/ 3380 h 13086"/>
                <a:gd name="connsiteX5" fmla="*/ 3369 w 13035"/>
                <a:gd name="connsiteY5" fmla="*/ 809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5" h="13086">
                  <a:moveTo>
                    <a:pt x="3369" y="809"/>
                  </a:moveTo>
                  <a:cubicBezTo>
                    <a:pt x="223" y="2600"/>
                    <a:pt x="-918" y="6574"/>
                    <a:pt x="797" y="9762"/>
                  </a:cubicBezTo>
                  <a:cubicBezTo>
                    <a:pt x="2539" y="12886"/>
                    <a:pt x="6484" y="14007"/>
                    <a:pt x="9609" y="12265"/>
                  </a:cubicBezTo>
                  <a:cubicBezTo>
                    <a:pt x="9624" y="12256"/>
                    <a:pt x="9640" y="12247"/>
                    <a:pt x="9656" y="12239"/>
                  </a:cubicBezTo>
                  <a:cubicBezTo>
                    <a:pt x="12812" y="10503"/>
                    <a:pt x="13963" y="6537"/>
                    <a:pt x="12227" y="3380"/>
                  </a:cubicBezTo>
                  <a:cubicBezTo>
                    <a:pt x="10491" y="224"/>
                    <a:pt x="6525" y="-927"/>
                    <a:pt x="3369" y="8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="" xmlns:a16="http://schemas.microsoft.com/office/drawing/2014/main" id="{305D6088-E35D-BC95-88F9-772A6632AB32}"/>
                </a:ext>
              </a:extLst>
            </p:cNvPr>
            <p:cNvSpPr/>
            <p:nvPr/>
          </p:nvSpPr>
          <p:spPr>
            <a:xfrm>
              <a:off x="2609769" y="2593594"/>
              <a:ext cx="13908" cy="13909"/>
            </a:xfrm>
            <a:custGeom>
              <a:avLst/>
              <a:gdLst>
                <a:gd name="connsiteX0" fmla="*/ 3510 w 13908"/>
                <a:gd name="connsiteY0" fmla="*/ 915 h 13909"/>
                <a:gd name="connsiteX1" fmla="*/ 914 w 13908"/>
                <a:gd name="connsiteY1" fmla="*/ 10399 h 13909"/>
                <a:gd name="connsiteX2" fmla="*/ 10399 w 13908"/>
                <a:gd name="connsiteY2" fmla="*/ 12995 h 13909"/>
                <a:gd name="connsiteX3" fmla="*/ 13035 w 13908"/>
                <a:gd name="connsiteY3" fmla="*/ 3581 h 13909"/>
                <a:gd name="connsiteX4" fmla="*/ 3581 w 13908"/>
                <a:gd name="connsiteY4" fmla="*/ 874 h 13909"/>
                <a:gd name="connsiteX5" fmla="*/ 3510 w 13908"/>
                <a:gd name="connsiteY5" fmla="*/ 915 h 1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8" h="13909">
                  <a:moveTo>
                    <a:pt x="3510" y="915"/>
                  </a:moveTo>
                  <a:cubicBezTo>
                    <a:pt x="174" y="2817"/>
                    <a:pt x="-988" y="7063"/>
                    <a:pt x="914" y="10399"/>
                  </a:cubicBezTo>
                  <a:cubicBezTo>
                    <a:pt x="2817" y="13735"/>
                    <a:pt x="7063" y="14897"/>
                    <a:pt x="10399" y="12995"/>
                  </a:cubicBezTo>
                  <a:cubicBezTo>
                    <a:pt x="13707" y="11108"/>
                    <a:pt x="14882" y="6912"/>
                    <a:pt x="13035" y="3581"/>
                  </a:cubicBezTo>
                  <a:cubicBezTo>
                    <a:pt x="11172" y="223"/>
                    <a:pt x="6939" y="-989"/>
                    <a:pt x="3581" y="874"/>
                  </a:cubicBezTo>
                  <a:cubicBezTo>
                    <a:pt x="3557" y="887"/>
                    <a:pt x="3534" y="901"/>
                    <a:pt x="3510" y="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="" xmlns:a16="http://schemas.microsoft.com/office/drawing/2014/main" id="{94DF087C-98D7-DE75-B72D-58B5DF496AA8}"/>
                </a:ext>
              </a:extLst>
            </p:cNvPr>
            <p:cNvSpPr/>
            <p:nvPr/>
          </p:nvSpPr>
          <p:spPr>
            <a:xfrm>
              <a:off x="2573997" y="2557905"/>
              <a:ext cx="16301" cy="16130"/>
            </a:xfrm>
            <a:custGeom>
              <a:avLst/>
              <a:gdLst>
                <a:gd name="connsiteX0" fmla="*/ 4134 w 16301"/>
                <a:gd name="connsiteY0" fmla="*/ 1171 h 16130"/>
                <a:gd name="connsiteX1" fmla="*/ 991 w 16301"/>
                <a:gd name="connsiteY1" fmla="*/ 12029 h 16130"/>
                <a:gd name="connsiteX2" fmla="*/ 11850 w 16301"/>
                <a:gd name="connsiteY2" fmla="*/ 15173 h 16130"/>
                <a:gd name="connsiteX3" fmla="*/ 15468 w 16301"/>
                <a:gd name="connsiteY3" fmla="*/ 4452 h 16130"/>
                <a:gd name="connsiteX4" fmla="*/ 4748 w 16301"/>
                <a:gd name="connsiteY4" fmla="*/ 833 h 16130"/>
                <a:gd name="connsiteX5" fmla="*/ 4134 w 16301"/>
                <a:gd name="connsiteY5" fmla="*/ 1171 h 1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01" h="16130">
                  <a:moveTo>
                    <a:pt x="4134" y="1171"/>
                  </a:moveTo>
                  <a:cubicBezTo>
                    <a:pt x="272" y="3304"/>
                    <a:pt x="-1135" y="8162"/>
                    <a:pt x="991" y="12029"/>
                  </a:cubicBezTo>
                  <a:cubicBezTo>
                    <a:pt x="3159" y="15849"/>
                    <a:pt x="7977" y="17243"/>
                    <a:pt x="11850" y="15173"/>
                  </a:cubicBezTo>
                  <a:cubicBezTo>
                    <a:pt x="15809" y="13211"/>
                    <a:pt x="17430" y="8411"/>
                    <a:pt x="15468" y="4452"/>
                  </a:cubicBezTo>
                  <a:cubicBezTo>
                    <a:pt x="13507" y="492"/>
                    <a:pt x="8707" y="-1128"/>
                    <a:pt x="4748" y="833"/>
                  </a:cubicBezTo>
                  <a:cubicBezTo>
                    <a:pt x="4538" y="937"/>
                    <a:pt x="4334" y="1049"/>
                    <a:pt x="4134" y="1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="" xmlns:a16="http://schemas.microsoft.com/office/drawing/2014/main" id="{8F0684F9-FFB3-F52E-5008-0EA0E9C81C72}"/>
                </a:ext>
              </a:extLst>
            </p:cNvPr>
            <p:cNvSpPr/>
            <p:nvPr/>
          </p:nvSpPr>
          <p:spPr>
            <a:xfrm>
              <a:off x="2542544" y="2519034"/>
              <a:ext cx="17739" cy="17764"/>
            </a:xfrm>
            <a:custGeom>
              <a:avLst/>
              <a:gdLst>
                <a:gd name="connsiteX0" fmla="*/ 4536 w 17739"/>
                <a:gd name="connsiteY0" fmla="*/ 1085 h 17764"/>
                <a:gd name="connsiteX1" fmla="*/ 1107 w 17739"/>
                <a:gd name="connsiteY1" fmla="*/ 13181 h 17764"/>
                <a:gd name="connsiteX2" fmla="*/ 13156 w 17739"/>
                <a:gd name="connsiteY2" fmla="*/ 16658 h 17764"/>
                <a:gd name="connsiteX3" fmla="*/ 16633 w 17739"/>
                <a:gd name="connsiteY3" fmla="*/ 4609 h 17764"/>
                <a:gd name="connsiteX4" fmla="*/ 4536 w 17739"/>
                <a:gd name="connsiteY4" fmla="*/ 1085 h 1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39" h="17764">
                  <a:moveTo>
                    <a:pt x="4536" y="1085"/>
                  </a:moveTo>
                  <a:cubicBezTo>
                    <a:pt x="278" y="3501"/>
                    <a:pt x="-1250" y="8890"/>
                    <a:pt x="1107" y="13181"/>
                  </a:cubicBezTo>
                  <a:cubicBezTo>
                    <a:pt x="3474" y="17469"/>
                    <a:pt x="8869" y="19025"/>
                    <a:pt x="13156" y="16658"/>
                  </a:cubicBezTo>
                  <a:cubicBezTo>
                    <a:pt x="17443" y="14291"/>
                    <a:pt x="19000" y="8896"/>
                    <a:pt x="16633" y="4609"/>
                  </a:cubicBezTo>
                  <a:cubicBezTo>
                    <a:pt x="14249" y="316"/>
                    <a:pt x="8852" y="-1256"/>
                    <a:pt x="4536" y="10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="" xmlns:a16="http://schemas.microsoft.com/office/drawing/2014/main" id="{3441CD97-9329-818D-4245-61F0C39C68A7}"/>
                </a:ext>
              </a:extLst>
            </p:cNvPr>
            <p:cNvSpPr/>
            <p:nvPr/>
          </p:nvSpPr>
          <p:spPr>
            <a:xfrm>
              <a:off x="2466787" y="2502227"/>
              <a:ext cx="21721" cy="21687"/>
            </a:xfrm>
            <a:custGeom>
              <a:avLst/>
              <a:gdLst>
                <a:gd name="connsiteX0" fmla="*/ 5617 w 21721"/>
                <a:gd name="connsiteY0" fmla="*/ 1318 h 21687"/>
                <a:gd name="connsiteX1" fmla="*/ 1352 w 21721"/>
                <a:gd name="connsiteY1" fmla="*/ 16070 h 21687"/>
                <a:gd name="connsiteX2" fmla="*/ 16104 w 21721"/>
                <a:gd name="connsiteY2" fmla="*/ 20335 h 21687"/>
                <a:gd name="connsiteX3" fmla="*/ 20381 w 21721"/>
                <a:gd name="connsiteY3" fmla="*/ 5604 h 21687"/>
                <a:gd name="connsiteX4" fmla="*/ 5617 w 21721"/>
                <a:gd name="connsiteY4" fmla="*/ 1318 h 2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21" h="21687">
                  <a:moveTo>
                    <a:pt x="5617" y="1318"/>
                  </a:moveTo>
                  <a:cubicBezTo>
                    <a:pt x="366" y="4214"/>
                    <a:pt x="-1544" y="10819"/>
                    <a:pt x="1352" y="16070"/>
                  </a:cubicBezTo>
                  <a:cubicBezTo>
                    <a:pt x="4248" y="21322"/>
                    <a:pt x="10853" y="23231"/>
                    <a:pt x="16104" y="20335"/>
                  </a:cubicBezTo>
                  <a:cubicBezTo>
                    <a:pt x="21347" y="17444"/>
                    <a:pt x="23260" y="10854"/>
                    <a:pt x="20381" y="5604"/>
                  </a:cubicBezTo>
                  <a:cubicBezTo>
                    <a:pt x="17457" y="382"/>
                    <a:pt x="10883" y="-1526"/>
                    <a:pt x="5617" y="13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="" xmlns:a16="http://schemas.microsoft.com/office/drawing/2014/main" id="{D902A620-349D-FD37-5B82-0B5C4E1E9DBE}"/>
                </a:ext>
              </a:extLst>
            </p:cNvPr>
            <p:cNvSpPr/>
            <p:nvPr/>
          </p:nvSpPr>
          <p:spPr>
            <a:xfrm>
              <a:off x="2445173" y="2458359"/>
              <a:ext cx="21791" cy="21791"/>
            </a:xfrm>
            <a:custGeom>
              <a:avLst/>
              <a:gdLst>
                <a:gd name="connsiteX0" fmla="*/ 5609 w 21791"/>
                <a:gd name="connsiteY0" fmla="*/ 1371 h 21791"/>
                <a:gd name="connsiteX1" fmla="*/ 1371 w 21791"/>
                <a:gd name="connsiteY1" fmla="*/ 16182 h 21791"/>
                <a:gd name="connsiteX2" fmla="*/ 16182 w 21791"/>
                <a:gd name="connsiteY2" fmla="*/ 20421 h 21791"/>
                <a:gd name="connsiteX3" fmla="*/ 20421 w 21791"/>
                <a:gd name="connsiteY3" fmla="*/ 5609 h 21791"/>
                <a:gd name="connsiteX4" fmla="*/ 5609 w 21791"/>
                <a:gd name="connsiteY4" fmla="*/ 1371 h 2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91" h="21791">
                  <a:moveTo>
                    <a:pt x="5609" y="1371"/>
                  </a:moveTo>
                  <a:cubicBezTo>
                    <a:pt x="349" y="4290"/>
                    <a:pt x="-1549" y="10921"/>
                    <a:pt x="1371" y="16182"/>
                  </a:cubicBezTo>
                  <a:cubicBezTo>
                    <a:pt x="4290" y="21442"/>
                    <a:pt x="10922" y="23340"/>
                    <a:pt x="16182" y="20421"/>
                  </a:cubicBezTo>
                  <a:cubicBezTo>
                    <a:pt x="21443" y="17501"/>
                    <a:pt x="23340" y="10870"/>
                    <a:pt x="20421" y="5609"/>
                  </a:cubicBezTo>
                  <a:cubicBezTo>
                    <a:pt x="17501" y="349"/>
                    <a:pt x="10870" y="-1549"/>
                    <a:pt x="5609" y="13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="" xmlns:a16="http://schemas.microsoft.com/office/drawing/2014/main" id="{EB23A8FD-EF32-FF86-3170-E994B1806ECD}"/>
                </a:ext>
              </a:extLst>
            </p:cNvPr>
            <p:cNvSpPr/>
            <p:nvPr/>
          </p:nvSpPr>
          <p:spPr>
            <a:xfrm>
              <a:off x="2426141" y="2410593"/>
              <a:ext cx="25722" cy="25722"/>
            </a:xfrm>
            <a:custGeom>
              <a:avLst/>
              <a:gdLst>
                <a:gd name="connsiteX0" fmla="*/ 6640 w 25722"/>
                <a:gd name="connsiteY0" fmla="*/ 1607 h 25722"/>
                <a:gd name="connsiteX1" fmla="*/ 1608 w 25722"/>
                <a:gd name="connsiteY1" fmla="*/ 19082 h 25722"/>
                <a:gd name="connsiteX2" fmla="*/ 19082 w 25722"/>
                <a:gd name="connsiteY2" fmla="*/ 24115 h 25722"/>
                <a:gd name="connsiteX3" fmla="*/ 24115 w 25722"/>
                <a:gd name="connsiteY3" fmla="*/ 6640 h 25722"/>
                <a:gd name="connsiteX4" fmla="*/ 24071 w 25722"/>
                <a:gd name="connsiteY4" fmla="*/ 6561 h 25722"/>
                <a:gd name="connsiteX5" fmla="*/ 6640 w 25722"/>
                <a:gd name="connsiteY5" fmla="*/ 1607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2" h="25722">
                  <a:moveTo>
                    <a:pt x="6640" y="1607"/>
                  </a:moveTo>
                  <a:cubicBezTo>
                    <a:pt x="425" y="5043"/>
                    <a:pt x="-1828" y="12867"/>
                    <a:pt x="1608" y="19082"/>
                  </a:cubicBezTo>
                  <a:cubicBezTo>
                    <a:pt x="5044" y="25298"/>
                    <a:pt x="12867" y="27551"/>
                    <a:pt x="19082" y="24115"/>
                  </a:cubicBezTo>
                  <a:cubicBezTo>
                    <a:pt x="25298" y="20679"/>
                    <a:pt x="27551" y="12855"/>
                    <a:pt x="24115" y="6640"/>
                  </a:cubicBezTo>
                  <a:cubicBezTo>
                    <a:pt x="24100" y="6613"/>
                    <a:pt x="24085" y="6587"/>
                    <a:pt x="24071" y="6561"/>
                  </a:cubicBezTo>
                  <a:cubicBezTo>
                    <a:pt x="20608" y="401"/>
                    <a:pt x="12824" y="-1811"/>
                    <a:pt x="6640" y="16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="" xmlns:a16="http://schemas.microsoft.com/office/drawing/2014/main" id="{007CD947-F637-5593-A51C-4B616C94F381}"/>
                </a:ext>
              </a:extLst>
            </p:cNvPr>
            <p:cNvSpPr/>
            <p:nvPr/>
          </p:nvSpPr>
          <p:spPr>
            <a:xfrm>
              <a:off x="2414036" y="2363637"/>
              <a:ext cx="24959" cy="24960"/>
            </a:xfrm>
            <a:custGeom>
              <a:avLst/>
              <a:gdLst>
                <a:gd name="connsiteX0" fmla="*/ 6361 w 24959"/>
                <a:gd name="connsiteY0" fmla="*/ 1605 h 24960"/>
                <a:gd name="connsiteX1" fmla="*/ 1605 w 24959"/>
                <a:gd name="connsiteY1" fmla="*/ 18599 h 24960"/>
                <a:gd name="connsiteX2" fmla="*/ 18598 w 24959"/>
                <a:gd name="connsiteY2" fmla="*/ 23355 h 24960"/>
                <a:gd name="connsiteX3" fmla="*/ 23411 w 24959"/>
                <a:gd name="connsiteY3" fmla="*/ 6463 h 24960"/>
                <a:gd name="connsiteX4" fmla="*/ 6463 w 24959"/>
                <a:gd name="connsiteY4" fmla="*/ 1549 h 24960"/>
                <a:gd name="connsiteX5" fmla="*/ 6361 w 24959"/>
                <a:gd name="connsiteY5" fmla="*/ 1605 h 2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9" h="24960">
                  <a:moveTo>
                    <a:pt x="6361" y="1605"/>
                  </a:moveTo>
                  <a:cubicBezTo>
                    <a:pt x="356" y="4985"/>
                    <a:pt x="-1774" y="12593"/>
                    <a:pt x="1605" y="18599"/>
                  </a:cubicBezTo>
                  <a:cubicBezTo>
                    <a:pt x="4984" y="24605"/>
                    <a:pt x="12593" y="26734"/>
                    <a:pt x="18598" y="23355"/>
                  </a:cubicBezTo>
                  <a:cubicBezTo>
                    <a:pt x="24565" y="19998"/>
                    <a:pt x="26712" y="12461"/>
                    <a:pt x="23411" y="6463"/>
                  </a:cubicBezTo>
                  <a:cubicBezTo>
                    <a:pt x="20088" y="426"/>
                    <a:pt x="12500" y="-1774"/>
                    <a:pt x="6463" y="1549"/>
                  </a:cubicBezTo>
                  <a:cubicBezTo>
                    <a:pt x="6429" y="1568"/>
                    <a:pt x="6395" y="1586"/>
                    <a:pt x="6361" y="1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="" xmlns:a16="http://schemas.microsoft.com/office/drawing/2014/main" id="{4FD05193-0074-DB77-331C-BA5ECD4D8ACA}"/>
                </a:ext>
              </a:extLst>
            </p:cNvPr>
            <p:cNvSpPr/>
            <p:nvPr/>
          </p:nvSpPr>
          <p:spPr>
            <a:xfrm>
              <a:off x="2408409" y="2317554"/>
              <a:ext cx="20768" cy="20802"/>
            </a:xfrm>
            <a:custGeom>
              <a:avLst/>
              <a:gdLst>
                <a:gd name="connsiteX0" fmla="*/ 5417 w 20768"/>
                <a:gd name="connsiteY0" fmla="*/ 1301 h 20802"/>
                <a:gd name="connsiteX1" fmla="*/ 1268 w 20768"/>
                <a:gd name="connsiteY1" fmla="*/ 15386 h 20802"/>
                <a:gd name="connsiteX2" fmla="*/ 15352 w 20768"/>
                <a:gd name="connsiteY2" fmla="*/ 19535 h 20802"/>
                <a:gd name="connsiteX3" fmla="*/ 19501 w 20768"/>
                <a:gd name="connsiteY3" fmla="*/ 5450 h 20802"/>
                <a:gd name="connsiteX4" fmla="*/ 19418 w 20768"/>
                <a:gd name="connsiteY4" fmla="*/ 5302 h 20802"/>
                <a:gd name="connsiteX5" fmla="*/ 5434 w 20768"/>
                <a:gd name="connsiteY5" fmla="*/ 1292 h 20802"/>
                <a:gd name="connsiteX6" fmla="*/ 5417 w 20768"/>
                <a:gd name="connsiteY6" fmla="*/ 1301 h 20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68" h="20802">
                  <a:moveTo>
                    <a:pt x="5417" y="1301"/>
                  </a:moveTo>
                  <a:cubicBezTo>
                    <a:pt x="382" y="4045"/>
                    <a:pt x="-1476" y="10351"/>
                    <a:pt x="1268" y="15386"/>
                  </a:cubicBezTo>
                  <a:cubicBezTo>
                    <a:pt x="4011" y="20421"/>
                    <a:pt x="10317" y="22278"/>
                    <a:pt x="15352" y="19535"/>
                  </a:cubicBezTo>
                  <a:cubicBezTo>
                    <a:pt x="20387" y="16791"/>
                    <a:pt x="22244" y="10485"/>
                    <a:pt x="19501" y="5450"/>
                  </a:cubicBezTo>
                  <a:cubicBezTo>
                    <a:pt x="19474" y="5401"/>
                    <a:pt x="19446" y="5351"/>
                    <a:pt x="19418" y="5302"/>
                  </a:cubicBezTo>
                  <a:cubicBezTo>
                    <a:pt x="16664" y="333"/>
                    <a:pt x="10403" y="-1463"/>
                    <a:pt x="5434" y="1292"/>
                  </a:cubicBezTo>
                  <a:cubicBezTo>
                    <a:pt x="5428" y="1295"/>
                    <a:pt x="5422" y="1298"/>
                    <a:pt x="5417" y="1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="" xmlns:a16="http://schemas.microsoft.com/office/drawing/2014/main" id="{C1E9F7AF-6385-6888-F6A1-0A53987C7BAA}"/>
                </a:ext>
              </a:extLst>
            </p:cNvPr>
            <p:cNvSpPr/>
            <p:nvPr/>
          </p:nvSpPr>
          <p:spPr>
            <a:xfrm>
              <a:off x="2406506" y="2269220"/>
              <a:ext cx="19052" cy="19053"/>
            </a:xfrm>
            <a:custGeom>
              <a:avLst/>
              <a:gdLst>
                <a:gd name="connsiteX0" fmla="*/ 4653 w 19052"/>
                <a:gd name="connsiteY0" fmla="*/ 1343 h 19053"/>
                <a:gd name="connsiteX1" fmla="*/ 1343 w 19052"/>
                <a:gd name="connsiteY1" fmla="*/ 14400 h 19053"/>
                <a:gd name="connsiteX2" fmla="*/ 14400 w 19052"/>
                <a:gd name="connsiteY2" fmla="*/ 17711 h 19053"/>
                <a:gd name="connsiteX3" fmla="*/ 17988 w 19052"/>
                <a:gd name="connsiteY3" fmla="*/ 5153 h 19053"/>
                <a:gd name="connsiteX4" fmla="*/ 5153 w 19052"/>
                <a:gd name="connsiteY4" fmla="*/ 1066 h 19053"/>
                <a:gd name="connsiteX5" fmla="*/ 4653 w 19052"/>
                <a:gd name="connsiteY5" fmla="*/ 1343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653" y="1343"/>
                  </a:moveTo>
                  <a:cubicBezTo>
                    <a:pt x="133" y="4035"/>
                    <a:pt x="-1349" y="9881"/>
                    <a:pt x="1343" y="14400"/>
                  </a:cubicBezTo>
                  <a:cubicBezTo>
                    <a:pt x="4034" y="18920"/>
                    <a:pt x="9880" y="20402"/>
                    <a:pt x="14400" y="17711"/>
                  </a:cubicBezTo>
                  <a:cubicBezTo>
                    <a:pt x="18729" y="15133"/>
                    <a:pt x="20302" y="9629"/>
                    <a:pt x="17988" y="5153"/>
                  </a:cubicBezTo>
                  <a:cubicBezTo>
                    <a:pt x="15572" y="480"/>
                    <a:pt x="9826" y="-1350"/>
                    <a:pt x="5153" y="1066"/>
                  </a:cubicBezTo>
                  <a:cubicBezTo>
                    <a:pt x="4983" y="1153"/>
                    <a:pt x="4817" y="1246"/>
                    <a:pt x="46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="" xmlns:a16="http://schemas.microsoft.com/office/drawing/2014/main" id="{2C1FDBE0-DB29-D8A6-65D8-4FE0615AD5B6}"/>
                </a:ext>
              </a:extLst>
            </p:cNvPr>
            <p:cNvSpPr/>
            <p:nvPr/>
          </p:nvSpPr>
          <p:spPr>
            <a:xfrm>
              <a:off x="2409286" y="2221933"/>
              <a:ext cx="16685" cy="17014"/>
            </a:xfrm>
            <a:custGeom>
              <a:avLst/>
              <a:gdLst>
                <a:gd name="connsiteX0" fmla="*/ 4445 w 16685"/>
                <a:gd name="connsiteY0" fmla="*/ 720 h 17014"/>
                <a:gd name="connsiteX1" fmla="*/ 1101 w 16685"/>
                <a:gd name="connsiteY1" fmla="*/ 12513 h 17014"/>
                <a:gd name="connsiteX2" fmla="*/ 1111 w 16685"/>
                <a:gd name="connsiteY2" fmla="*/ 12531 h 17014"/>
                <a:gd name="connsiteX3" fmla="*/ 12922 w 16685"/>
                <a:gd name="connsiteY3" fmla="*/ 15960 h 17014"/>
                <a:gd name="connsiteX4" fmla="*/ 15118 w 16685"/>
                <a:gd name="connsiteY4" fmla="*/ 3763 h 17014"/>
                <a:gd name="connsiteX5" fmla="*/ 4445 w 16685"/>
                <a:gd name="connsiteY5" fmla="*/ 720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85" h="17014">
                  <a:moveTo>
                    <a:pt x="4445" y="720"/>
                  </a:moveTo>
                  <a:cubicBezTo>
                    <a:pt x="265" y="3053"/>
                    <a:pt x="-1232" y="8333"/>
                    <a:pt x="1101" y="12513"/>
                  </a:cubicBezTo>
                  <a:cubicBezTo>
                    <a:pt x="1104" y="12519"/>
                    <a:pt x="1107" y="12525"/>
                    <a:pt x="1111" y="12531"/>
                  </a:cubicBezTo>
                  <a:cubicBezTo>
                    <a:pt x="3450" y="16709"/>
                    <a:pt x="8709" y="18236"/>
                    <a:pt x="12922" y="15960"/>
                  </a:cubicBezTo>
                  <a:cubicBezTo>
                    <a:pt x="16896" y="13198"/>
                    <a:pt x="17879" y="7738"/>
                    <a:pt x="15118" y="3763"/>
                  </a:cubicBezTo>
                  <a:cubicBezTo>
                    <a:pt x="12738" y="338"/>
                    <a:pt x="8273" y="-935"/>
                    <a:pt x="4445" y="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="" xmlns:a16="http://schemas.microsoft.com/office/drawing/2014/main" id="{2120DF00-E733-AD94-83CA-6ABCCBB362F3}"/>
                </a:ext>
              </a:extLst>
            </p:cNvPr>
            <p:cNvSpPr/>
            <p:nvPr/>
          </p:nvSpPr>
          <p:spPr>
            <a:xfrm>
              <a:off x="2416144" y="2173120"/>
              <a:ext cx="17362" cy="17398"/>
            </a:xfrm>
            <a:custGeom>
              <a:avLst/>
              <a:gdLst>
                <a:gd name="connsiteX0" fmla="*/ 4445 w 17362"/>
                <a:gd name="connsiteY0" fmla="*/ 1146 h 17398"/>
                <a:gd name="connsiteX1" fmla="*/ 1101 w 17362"/>
                <a:gd name="connsiteY1" fmla="*/ 12939 h 17398"/>
                <a:gd name="connsiteX2" fmla="*/ 1111 w 17362"/>
                <a:gd name="connsiteY2" fmla="*/ 12957 h 17398"/>
                <a:gd name="connsiteX3" fmla="*/ 12922 w 17362"/>
                <a:gd name="connsiteY3" fmla="*/ 16291 h 17398"/>
                <a:gd name="connsiteX4" fmla="*/ 16256 w 17362"/>
                <a:gd name="connsiteY4" fmla="*/ 4480 h 17398"/>
                <a:gd name="connsiteX5" fmla="*/ 4630 w 17362"/>
                <a:gd name="connsiteY5" fmla="*/ 1042 h 17398"/>
                <a:gd name="connsiteX6" fmla="*/ 4445 w 17362"/>
                <a:gd name="connsiteY6" fmla="*/ 1146 h 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2" h="17398">
                  <a:moveTo>
                    <a:pt x="4445" y="1146"/>
                  </a:moveTo>
                  <a:cubicBezTo>
                    <a:pt x="265" y="3479"/>
                    <a:pt x="-1232" y="8759"/>
                    <a:pt x="1101" y="12939"/>
                  </a:cubicBezTo>
                  <a:cubicBezTo>
                    <a:pt x="1104" y="12945"/>
                    <a:pt x="1107" y="12951"/>
                    <a:pt x="1111" y="12957"/>
                  </a:cubicBezTo>
                  <a:cubicBezTo>
                    <a:pt x="3452" y="17139"/>
                    <a:pt x="8740" y="18632"/>
                    <a:pt x="12922" y="16291"/>
                  </a:cubicBezTo>
                  <a:cubicBezTo>
                    <a:pt x="17104" y="13950"/>
                    <a:pt x="18596" y="8662"/>
                    <a:pt x="16256" y="4480"/>
                  </a:cubicBezTo>
                  <a:cubicBezTo>
                    <a:pt x="13994" y="320"/>
                    <a:pt x="8789" y="-1219"/>
                    <a:pt x="4630" y="1042"/>
                  </a:cubicBezTo>
                  <a:cubicBezTo>
                    <a:pt x="4568" y="1076"/>
                    <a:pt x="4506" y="1111"/>
                    <a:pt x="4445" y="1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="" xmlns:a16="http://schemas.microsoft.com/office/drawing/2014/main" id="{E5B82688-B272-39B5-14C5-C8E625DD38A2}"/>
                </a:ext>
              </a:extLst>
            </p:cNvPr>
            <p:cNvSpPr/>
            <p:nvPr/>
          </p:nvSpPr>
          <p:spPr>
            <a:xfrm>
              <a:off x="2426906" y="2125269"/>
              <a:ext cx="19053" cy="19053"/>
            </a:xfrm>
            <a:custGeom>
              <a:avLst/>
              <a:gdLst>
                <a:gd name="connsiteX0" fmla="*/ 5112 w 19053"/>
                <a:gd name="connsiteY0" fmla="*/ 1086 h 19053"/>
                <a:gd name="connsiteX1" fmla="*/ 1087 w 19053"/>
                <a:gd name="connsiteY1" fmla="*/ 13941 h 19053"/>
                <a:gd name="connsiteX2" fmla="*/ 13942 w 19053"/>
                <a:gd name="connsiteY2" fmla="*/ 17967 h 19053"/>
                <a:gd name="connsiteX3" fmla="*/ 17967 w 19053"/>
                <a:gd name="connsiteY3" fmla="*/ 5112 h 19053"/>
                <a:gd name="connsiteX4" fmla="*/ 17685 w 19053"/>
                <a:gd name="connsiteY4" fmla="*/ 4610 h 19053"/>
                <a:gd name="connsiteX5" fmla="*/ 5112 w 19053"/>
                <a:gd name="connsiteY5" fmla="*/ 108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12" y="1086"/>
                  </a:moveTo>
                  <a:cubicBezTo>
                    <a:pt x="451" y="3524"/>
                    <a:pt x="-1351" y="9280"/>
                    <a:pt x="1087" y="13941"/>
                  </a:cubicBezTo>
                  <a:cubicBezTo>
                    <a:pt x="3525" y="18602"/>
                    <a:pt x="9280" y="20405"/>
                    <a:pt x="13942" y="17967"/>
                  </a:cubicBezTo>
                  <a:cubicBezTo>
                    <a:pt x="18603" y="15528"/>
                    <a:pt x="20405" y="9773"/>
                    <a:pt x="17967" y="5112"/>
                  </a:cubicBezTo>
                  <a:cubicBezTo>
                    <a:pt x="17878" y="4942"/>
                    <a:pt x="17784" y="4775"/>
                    <a:pt x="17685" y="4610"/>
                  </a:cubicBezTo>
                  <a:cubicBezTo>
                    <a:pt x="15086" y="296"/>
                    <a:pt x="9576" y="-1248"/>
                    <a:pt x="511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="" xmlns:a16="http://schemas.microsoft.com/office/drawing/2014/main" id="{11C8592F-CFDD-92C2-5037-A435E50F5CCB}"/>
                </a:ext>
              </a:extLst>
            </p:cNvPr>
            <p:cNvSpPr/>
            <p:nvPr/>
          </p:nvSpPr>
          <p:spPr>
            <a:xfrm>
              <a:off x="2441167" y="2076703"/>
              <a:ext cx="23245" cy="23245"/>
            </a:xfrm>
            <a:custGeom>
              <a:avLst/>
              <a:gdLst>
                <a:gd name="connsiteX0" fmla="*/ 5996 w 23245"/>
                <a:gd name="connsiteY0" fmla="*/ 1455 h 23245"/>
                <a:gd name="connsiteX1" fmla="*/ 1455 w 23245"/>
                <a:gd name="connsiteY1" fmla="*/ 17249 h 23245"/>
                <a:gd name="connsiteX2" fmla="*/ 17249 w 23245"/>
                <a:gd name="connsiteY2" fmla="*/ 21790 h 23245"/>
                <a:gd name="connsiteX3" fmla="*/ 21807 w 23245"/>
                <a:gd name="connsiteY3" fmla="*/ 6027 h 23245"/>
                <a:gd name="connsiteX4" fmla="*/ 6027 w 23245"/>
                <a:gd name="connsiteY4" fmla="*/ 1438 h 23245"/>
                <a:gd name="connsiteX5" fmla="*/ 5996 w 23245"/>
                <a:gd name="connsiteY5" fmla="*/ 1455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23245">
                  <a:moveTo>
                    <a:pt x="5996" y="1455"/>
                  </a:moveTo>
                  <a:cubicBezTo>
                    <a:pt x="381" y="4563"/>
                    <a:pt x="-1652" y="11634"/>
                    <a:pt x="1455" y="17249"/>
                  </a:cubicBezTo>
                  <a:cubicBezTo>
                    <a:pt x="4563" y="22865"/>
                    <a:pt x="11634" y="24898"/>
                    <a:pt x="17249" y="21790"/>
                  </a:cubicBezTo>
                  <a:cubicBezTo>
                    <a:pt x="22852" y="18689"/>
                    <a:pt x="24891" y="11640"/>
                    <a:pt x="21807" y="6027"/>
                  </a:cubicBezTo>
                  <a:cubicBezTo>
                    <a:pt x="18717" y="402"/>
                    <a:pt x="11652" y="-1652"/>
                    <a:pt x="6027" y="1438"/>
                  </a:cubicBezTo>
                  <a:cubicBezTo>
                    <a:pt x="6017" y="1444"/>
                    <a:pt x="6006" y="1450"/>
                    <a:pt x="5996" y="1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="" xmlns:a16="http://schemas.microsoft.com/office/drawing/2014/main" id="{4D85A95D-F3ED-AFDD-11DD-6E9F639C5E27}"/>
                </a:ext>
              </a:extLst>
            </p:cNvPr>
            <p:cNvSpPr/>
            <p:nvPr/>
          </p:nvSpPr>
          <p:spPr>
            <a:xfrm>
              <a:off x="2462572" y="2033074"/>
              <a:ext cx="22102" cy="22102"/>
            </a:xfrm>
            <a:custGeom>
              <a:avLst/>
              <a:gdLst>
                <a:gd name="connsiteX0" fmla="*/ 5736 w 22102"/>
                <a:gd name="connsiteY0" fmla="*/ 1364 h 22102"/>
                <a:gd name="connsiteX1" fmla="*/ 1364 w 22102"/>
                <a:gd name="connsiteY1" fmla="*/ 16366 h 22102"/>
                <a:gd name="connsiteX2" fmla="*/ 16366 w 22102"/>
                <a:gd name="connsiteY2" fmla="*/ 20738 h 22102"/>
                <a:gd name="connsiteX3" fmla="*/ 20738 w 22102"/>
                <a:gd name="connsiteY3" fmla="*/ 5736 h 22102"/>
                <a:gd name="connsiteX4" fmla="*/ 20690 w 22102"/>
                <a:gd name="connsiteY4" fmla="*/ 5651 h 22102"/>
                <a:gd name="connsiteX5" fmla="*/ 5736 w 22102"/>
                <a:gd name="connsiteY5" fmla="*/ 1364 h 2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2" h="22102">
                  <a:moveTo>
                    <a:pt x="5736" y="1364"/>
                  </a:moveTo>
                  <a:cubicBezTo>
                    <a:pt x="386" y="4300"/>
                    <a:pt x="-1571" y="11016"/>
                    <a:pt x="1364" y="16366"/>
                  </a:cubicBezTo>
                  <a:cubicBezTo>
                    <a:pt x="4300" y="21716"/>
                    <a:pt x="11016" y="23673"/>
                    <a:pt x="16366" y="20738"/>
                  </a:cubicBezTo>
                  <a:cubicBezTo>
                    <a:pt x="21716" y="17802"/>
                    <a:pt x="23673" y="11086"/>
                    <a:pt x="20738" y="5736"/>
                  </a:cubicBezTo>
                  <a:cubicBezTo>
                    <a:pt x="20722" y="5707"/>
                    <a:pt x="20706" y="5679"/>
                    <a:pt x="20690" y="5651"/>
                  </a:cubicBezTo>
                  <a:cubicBezTo>
                    <a:pt x="17726" y="360"/>
                    <a:pt x="11053" y="-1553"/>
                    <a:pt x="5736" y="13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="" xmlns:a16="http://schemas.microsoft.com/office/drawing/2014/main" id="{99EDF677-CFA7-4483-68E5-863D979293F8}"/>
                </a:ext>
              </a:extLst>
            </p:cNvPr>
            <p:cNvSpPr/>
            <p:nvPr/>
          </p:nvSpPr>
          <p:spPr>
            <a:xfrm>
              <a:off x="2486299" y="1989322"/>
              <a:ext cx="24959" cy="24959"/>
            </a:xfrm>
            <a:custGeom>
              <a:avLst/>
              <a:gdLst>
                <a:gd name="connsiteX0" fmla="*/ 6394 w 24959"/>
                <a:gd name="connsiteY0" fmla="*/ 1587 h 24959"/>
                <a:gd name="connsiteX1" fmla="*/ 1587 w 24959"/>
                <a:gd name="connsiteY1" fmla="*/ 18566 h 24959"/>
                <a:gd name="connsiteX2" fmla="*/ 18566 w 24959"/>
                <a:gd name="connsiteY2" fmla="*/ 23373 h 24959"/>
                <a:gd name="connsiteX3" fmla="*/ 23373 w 24959"/>
                <a:gd name="connsiteY3" fmla="*/ 6394 h 24959"/>
                <a:gd name="connsiteX4" fmla="*/ 23348 w 24959"/>
                <a:gd name="connsiteY4" fmla="*/ 6350 h 24959"/>
                <a:gd name="connsiteX5" fmla="*/ 6394 w 24959"/>
                <a:gd name="connsiteY5" fmla="*/ 1587 h 2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9" h="24959">
                  <a:moveTo>
                    <a:pt x="6394" y="1587"/>
                  </a:moveTo>
                  <a:cubicBezTo>
                    <a:pt x="378" y="4949"/>
                    <a:pt x="-1774" y="12551"/>
                    <a:pt x="1587" y="18566"/>
                  </a:cubicBezTo>
                  <a:cubicBezTo>
                    <a:pt x="4949" y="24582"/>
                    <a:pt x="12551" y="26734"/>
                    <a:pt x="18566" y="23373"/>
                  </a:cubicBezTo>
                  <a:cubicBezTo>
                    <a:pt x="24582" y="20011"/>
                    <a:pt x="26734" y="12409"/>
                    <a:pt x="23373" y="6394"/>
                  </a:cubicBezTo>
                  <a:cubicBezTo>
                    <a:pt x="23364" y="6379"/>
                    <a:pt x="23356" y="6364"/>
                    <a:pt x="23348" y="6350"/>
                  </a:cubicBezTo>
                  <a:cubicBezTo>
                    <a:pt x="19972" y="365"/>
                    <a:pt x="12392" y="-1765"/>
                    <a:pt x="6394" y="15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="" xmlns:a16="http://schemas.microsoft.com/office/drawing/2014/main" id="{1EACF136-FE16-ACC6-591B-C849CB6FF501}"/>
                </a:ext>
              </a:extLst>
            </p:cNvPr>
            <p:cNvSpPr/>
            <p:nvPr/>
          </p:nvSpPr>
          <p:spPr>
            <a:xfrm>
              <a:off x="2515478" y="1950442"/>
              <a:ext cx="24959" cy="24960"/>
            </a:xfrm>
            <a:custGeom>
              <a:avLst/>
              <a:gdLst>
                <a:gd name="connsiteX0" fmla="*/ 6361 w 24959"/>
                <a:gd name="connsiteY0" fmla="*/ 1605 h 24960"/>
                <a:gd name="connsiteX1" fmla="*/ 1605 w 24959"/>
                <a:gd name="connsiteY1" fmla="*/ 18599 h 24960"/>
                <a:gd name="connsiteX2" fmla="*/ 18598 w 24959"/>
                <a:gd name="connsiteY2" fmla="*/ 23355 h 24960"/>
                <a:gd name="connsiteX3" fmla="*/ 23411 w 24959"/>
                <a:gd name="connsiteY3" fmla="*/ 6463 h 24960"/>
                <a:gd name="connsiteX4" fmla="*/ 6463 w 24959"/>
                <a:gd name="connsiteY4" fmla="*/ 1549 h 24960"/>
                <a:gd name="connsiteX5" fmla="*/ 6361 w 24959"/>
                <a:gd name="connsiteY5" fmla="*/ 1605 h 2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9" h="24960">
                  <a:moveTo>
                    <a:pt x="6361" y="1605"/>
                  </a:moveTo>
                  <a:cubicBezTo>
                    <a:pt x="356" y="4985"/>
                    <a:pt x="-1774" y="12593"/>
                    <a:pt x="1605" y="18599"/>
                  </a:cubicBezTo>
                  <a:cubicBezTo>
                    <a:pt x="4984" y="24605"/>
                    <a:pt x="12593" y="26734"/>
                    <a:pt x="18598" y="23355"/>
                  </a:cubicBezTo>
                  <a:cubicBezTo>
                    <a:pt x="24565" y="19998"/>
                    <a:pt x="26712" y="12461"/>
                    <a:pt x="23411" y="6463"/>
                  </a:cubicBezTo>
                  <a:cubicBezTo>
                    <a:pt x="20088" y="426"/>
                    <a:pt x="12500" y="-1774"/>
                    <a:pt x="6463" y="1549"/>
                  </a:cubicBezTo>
                  <a:cubicBezTo>
                    <a:pt x="6429" y="1568"/>
                    <a:pt x="6395" y="1586"/>
                    <a:pt x="6361" y="1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="" xmlns:a16="http://schemas.microsoft.com/office/drawing/2014/main" id="{C7BF3CF8-1641-2E8E-B613-09A5E1C08384}"/>
                </a:ext>
              </a:extLst>
            </p:cNvPr>
            <p:cNvSpPr/>
            <p:nvPr/>
          </p:nvSpPr>
          <p:spPr>
            <a:xfrm>
              <a:off x="2547420" y="1913011"/>
              <a:ext cx="26865" cy="26865"/>
            </a:xfrm>
            <a:custGeom>
              <a:avLst/>
              <a:gdLst>
                <a:gd name="connsiteX0" fmla="*/ 6900 w 26865"/>
                <a:gd name="connsiteY0" fmla="*/ 1699 h 26865"/>
                <a:gd name="connsiteX1" fmla="*/ 1698 w 26865"/>
                <a:gd name="connsiteY1" fmla="*/ 19966 h 26865"/>
                <a:gd name="connsiteX2" fmla="*/ 19966 w 26865"/>
                <a:gd name="connsiteY2" fmla="*/ 25167 h 26865"/>
                <a:gd name="connsiteX3" fmla="*/ 25188 w 26865"/>
                <a:gd name="connsiteY3" fmla="*/ 6937 h 26865"/>
                <a:gd name="connsiteX4" fmla="*/ 6937 w 26865"/>
                <a:gd name="connsiteY4" fmla="*/ 1678 h 26865"/>
                <a:gd name="connsiteX5" fmla="*/ 6900 w 26865"/>
                <a:gd name="connsiteY5" fmla="*/ 1698 h 2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865">
                  <a:moveTo>
                    <a:pt x="6900" y="1699"/>
                  </a:moveTo>
                  <a:cubicBezTo>
                    <a:pt x="419" y="5307"/>
                    <a:pt x="-1910" y="13485"/>
                    <a:pt x="1698" y="19966"/>
                  </a:cubicBezTo>
                  <a:cubicBezTo>
                    <a:pt x="5307" y="26446"/>
                    <a:pt x="13485" y="28775"/>
                    <a:pt x="19966" y="25167"/>
                  </a:cubicBezTo>
                  <a:cubicBezTo>
                    <a:pt x="26432" y="21567"/>
                    <a:pt x="28767" y="13415"/>
                    <a:pt x="25188" y="6937"/>
                  </a:cubicBezTo>
                  <a:cubicBezTo>
                    <a:pt x="21600" y="445"/>
                    <a:pt x="13429" y="-1910"/>
                    <a:pt x="6937" y="1678"/>
                  </a:cubicBezTo>
                  <a:cubicBezTo>
                    <a:pt x="6925" y="1685"/>
                    <a:pt x="6912" y="1692"/>
                    <a:pt x="6900" y="16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="" xmlns:a16="http://schemas.microsoft.com/office/drawing/2014/main" id="{4F7DE182-80C5-04DD-A5A9-53D9AD4DF5F0}"/>
                </a:ext>
              </a:extLst>
            </p:cNvPr>
            <p:cNvSpPr/>
            <p:nvPr/>
          </p:nvSpPr>
          <p:spPr>
            <a:xfrm>
              <a:off x="2583805" y="1880721"/>
              <a:ext cx="26865" cy="26865"/>
            </a:xfrm>
            <a:custGeom>
              <a:avLst/>
              <a:gdLst>
                <a:gd name="connsiteX0" fmla="*/ 6900 w 26865"/>
                <a:gd name="connsiteY0" fmla="*/ 1699 h 26865"/>
                <a:gd name="connsiteX1" fmla="*/ 1698 w 26865"/>
                <a:gd name="connsiteY1" fmla="*/ 19966 h 26865"/>
                <a:gd name="connsiteX2" fmla="*/ 19966 w 26865"/>
                <a:gd name="connsiteY2" fmla="*/ 25167 h 26865"/>
                <a:gd name="connsiteX3" fmla="*/ 25188 w 26865"/>
                <a:gd name="connsiteY3" fmla="*/ 6937 h 26865"/>
                <a:gd name="connsiteX4" fmla="*/ 6937 w 26865"/>
                <a:gd name="connsiteY4" fmla="*/ 1678 h 26865"/>
                <a:gd name="connsiteX5" fmla="*/ 6900 w 26865"/>
                <a:gd name="connsiteY5" fmla="*/ 1698 h 2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865">
                  <a:moveTo>
                    <a:pt x="6900" y="1699"/>
                  </a:moveTo>
                  <a:cubicBezTo>
                    <a:pt x="419" y="5307"/>
                    <a:pt x="-1910" y="13485"/>
                    <a:pt x="1698" y="19966"/>
                  </a:cubicBezTo>
                  <a:cubicBezTo>
                    <a:pt x="5307" y="26446"/>
                    <a:pt x="13485" y="28775"/>
                    <a:pt x="19966" y="25167"/>
                  </a:cubicBezTo>
                  <a:cubicBezTo>
                    <a:pt x="26432" y="21567"/>
                    <a:pt x="28767" y="13415"/>
                    <a:pt x="25188" y="6937"/>
                  </a:cubicBezTo>
                  <a:cubicBezTo>
                    <a:pt x="21600" y="445"/>
                    <a:pt x="13429" y="-1910"/>
                    <a:pt x="6937" y="1678"/>
                  </a:cubicBezTo>
                  <a:cubicBezTo>
                    <a:pt x="6925" y="1685"/>
                    <a:pt x="6912" y="1692"/>
                    <a:pt x="6900" y="16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="" xmlns:a16="http://schemas.microsoft.com/office/drawing/2014/main" id="{73FCF6A5-6E72-B810-704B-D7113B54E3FA}"/>
                </a:ext>
              </a:extLst>
            </p:cNvPr>
            <p:cNvSpPr/>
            <p:nvPr/>
          </p:nvSpPr>
          <p:spPr>
            <a:xfrm>
              <a:off x="2623998" y="1852631"/>
              <a:ext cx="25341" cy="25341"/>
            </a:xfrm>
            <a:custGeom>
              <a:avLst/>
              <a:gdLst>
                <a:gd name="connsiteX0" fmla="*/ 6521 w 25341"/>
                <a:gd name="connsiteY0" fmla="*/ 1595 h 25341"/>
                <a:gd name="connsiteX1" fmla="*/ 1595 w 25341"/>
                <a:gd name="connsiteY1" fmla="*/ 18820 h 25341"/>
                <a:gd name="connsiteX2" fmla="*/ 18820 w 25341"/>
                <a:gd name="connsiteY2" fmla="*/ 23746 h 25341"/>
                <a:gd name="connsiteX3" fmla="*/ 23761 w 25341"/>
                <a:gd name="connsiteY3" fmla="*/ 6548 h 25341"/>
                <a:gd name="connsiteX4" fmla="*/ 6548 w 25341"/>
                <a:gd name="connsiteY4" fmla="*/ 1580 h 25341"/>
                <a:gd name="connsiteX5" fmla="*/ 6521 w 25341"/>
                <a:gd name="connsiteY5" fmla="*/ 1595 h 2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41" h="25341">
                  <a:moveTo>
                    <a:pt x="6521" y="1595"/>
                  </a:moveTo>
                  <a:cubicBezTo>
                    <a:pt x="404" y="4992"/>
                    <a:pt x="-1801" y="12703"/>
                    <a:pt x="1595" y="18820"/>
                  </a:cubicBezTo>
                  <a:cubicBezTo>
                    <a:pt x="4992" y="24937"/>
                    <a:pt x="12703" y="27143"/>
                    <a:pt x="18820" y="23746"/>
                  </a:cubicBezTo>
                  <a:cubicBezTo>
                    <a:pt x="24926" y="20356"/>
                    <a:pt x="27137" y="12663"/>
                    <a:pt x="23761" y="6548"/>
                  </a:cubicBezTo>
                  <a:cubicBezTo>
                    <a:pt x="20380" y="423"/>
                    <a:pt x="12673" y="-1801"/>
                    <a:pt x="6548" y="1580"/>
                  </a:cubicBezTo>
                  <a:cubicBezTo>
                    <a:pt x="6539" y="1585"/>
                    <a:pt x="6530" y="1590"/>
                    <a:pt x="6521" y="15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="" xmlns:a16="http://schemas.microsoft.com/office/drawing/2014/main" id="{0EA0AB8F-2A87-8148-B9FA-BD3C6B630033}"/>
                </a:ext>
              </a:extLst>
            </p:cNvPr>
            <p:cNvSpPr/>
            <p:nvPr/>
          </p:nvSpPr>
          <p:spPr>
            <a:xfrm>
              <a:off x="2661116" y="1822701"/>
              <a:ext cx="35439" cy="35439"/>
            </a:xfrm>
            <a:custGeom>
              <a:avLst/>
              <a:gdLst>
                <a:gd name="connsiteX0" fmla="*/ 9027 w 35439"/>
                <a:gd name="connsiteY0" fmla="*/ 2283 h 35439"/>
                <a:gd name="connsiteX1" fmla="*/ 2282 w 35439"/>
                <a:gd name="connsiteY1" fmla="*/ 26413 h 35439"/>
                <a:gd name="connsiteX2" fmla="*/ 26412 w 35439"/>
                <a:gd name="connsiteY2" fmla="*/ 33157 h 35439"/>
                <a:gd name="connsiteX3" fmla="*/ 33220 w 35439"/>
                <a:gd name="connsiteY3" fmla="*/ 9140 h 35439"/>
                <a:gd name="connsiteX4" fmla="*/ 9140 w 35439"/>
                <a:gd name="connsiteY4" fmla="*/ 2219 h 35439"/>
                <a:gd name="connsiteX5" fmla="*/ 9027 w 35439"/>
                <a:gd name="connsiteY5" fmla="*/ 2283 h 35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39" h="35439">
                  <a:moveTo>
                    <a:pt x="9027" y="2283"/>
                  </a:moveTo>
                  <a:cubicBezTo>
                    <a:pt x="501" y="7083"/>
                    <a:pt x="-2519" y="17887"/>
                    <a:pt x="2282" y="26413"/>
                  </a:cubicBezTo>
                  <a:cubicBezTo>
                    <a:pt x="7083" y="34938"/>
                    <a:pt x="17887" y="37958"/>
                    <a:pt x="26412" y="33157"/>
                  </a:cubicBezTo>
                  <a:cubicBezTo>
                    <a:pt x="34894" y="28381"/>
                    <a:pt x="37934" y="17657"/>
                    <a:pt x="33220" y="9140"/>
                  </a:cubicBezTo>
                  <a:cubicBezTo>
                    <a:pt x="28482" y="580"/>
                    <a:pt x="17701" y="-2519"/>
                    <a:pt x="9140" y="2219"/>
                  </a:cubicBezTo>
                  <a:cubicBezTo>
                    <a:pt x="9102" y="2240"/>
                    <a:pt x="9065" y="2261"/>
                    <a:pt x="9027" y="22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="" xmlns:a16="http://schemas.microsoft.com/office/drawing/2014/main" id="{D2F99DE7-1DE7-40E1-78A1-885CFF7EA4FC}"/>
                </a:ext>
              </a:extLst>
            </p:cNvPr>
            <p:cNvSpPr/>
            <p:nvPr/>
          </p:nvSpPr>
          <p:spPr>
            <a:xfrm>
              <a:off x="2710162" y="1806923"/>
              <a:ext cx="26103" cy="26103"/>
            </a:xfrm>
            <a:custGeom>
              <a:avLst/>
              <a:gdLst>
                <a:gd name="connsiteX0" fmla="*/ 6654 w 26103"/>
                <a:gd name="connsiteY0" fmla="*/ 1678 h 26103"/>
                <a:gd name="connsiteX1" fmla="*/ 1678 w 26103"/>
                <a:gd name="connsiteY1" fmla="*/ 19449 h 26103"/>
                <a:gd name="connsiteX2" fmla="*/ 19449 w 26103"/>
                <a:gd name="connsiteY2" fmla="*/ 24425 h 26103"/>
                <a:gd name="connsiteX3" fmla="*/ 24465 w 26103"/>
                <a:gd name="connsiteY3" fmla="*/ 6727 h 26103"/>
                <a:gd name="connsiteX4" fmla="*/ 6727 w 26103"/>
                <a:gd name="connsiteY4" fmla="*/ 1638 h 26103"/>
                <a:gd name="connsiteX5" fmla="*/ 6654 w 26103"/>
                <a:gd name="connsiteY5" fmla="*/ 167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103">
                  <a:moveTo>
                    <a:pt x="6654" y="1678"/>
                  </a:moveTo>
                  <a:cubicBezTo>
                    <a:pt x="372" y="5212"/>
                    <a:pt x="-1855" y="13168"/>
                    <a:pt x="1678" y="19449"/>
                  </a:cubicBezTo>
                  <a:cubicBezTo>
                    <a:pt x="5212" y="25731"/>
                    <a:pt x="13168" y="27958"/>
                    <a:pt x="19449" y="24425"/>
                  </a:cubicBezTo>
                  <a:cubicBezTo>
                    <a:pt x="25702" y="20907"/>
                    <a:pt x="27943" y="13002"/>
                    <a:pt x="24465" y="6727"/>
                  </a:cubicBezTo>
                  <a:cubicBezTo>
                    <a:pt x="20972" y="423"/>
                    <a:pt x="13030" y="-1855"/>
                    <a:pt x="6727" y="1638"/>
                  </a:cubicBezTo>
                  <a:cubicBezTo>
                    <a:pt x="6702" y="1651"/>
                    <a:pt x="6678" y="1665"/>
                    <a:pt x="6654" y="1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="" xmlns:a16="http://schemas.microsoft.com/office/drawing/2014/main" id="{A524D179-92B1-484F-F65C-88248C25C38C}"/>
                </a:ext>
              </a:extLst>
            </p:cNvPr>
            <p:cNvSpPr/>
            <p:nvPr/>
          </p:nvSpPr>
          <p:spPr>
            <a:xfrm>
              <a:off x="2752905" y="1787575"/>
              <a:ext cx="32962" cy="32962"/>
            </a:xfrm>
            <a:custGeom>
              <a:avLst/>
              <a:gdLst>
                <a:gd name="connsiteX0" fmla="*/ 8488 w 32962"/>
                <a:gd name="connsiteY0" fmla="*/ 2072 h 32962"/>
                <a:gd name="connsiteX1" fmla="*/ 2072 w 32962"/>
                <a:gd name="connsiteY1" fmla="*/ 24475 h 32962"/>
                <a:gd name="connsiteX2" fmla="*/ 24475 w 32962"/>
                <a:gd name="connsiteY2" fmla="*/ 30891 h 32962"/>
                <a:gd name="connsiteX3" fmla="*/ 30891 w 32962"/>
                <a:gd name="connsiteY3" fmla="*/ 8488 h 32962"/>
                <a:gd name="connsiteX4" fmla="*/ 30872 w 32962"/>
                <a:gd name="connsiteY4" fmla="*/ 8453 h 32962"/>
                <a:gd name="connsiteX5" fmla="*/ 8488 w 32962"/>
                <a:gd name="connsiteY5" fmla="*/ 2072 h 32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962" h="32962">
                  <a:moveTo>
                    <a:pt x="8488" y="2072"/>
                  </a:moveTo>
                  <a:cubicBezTo>
                    <a:pt x="530" y="6486"/>
                    <a:pt x="-2343" y="16516"/>
                    <a:pt x="2072" y="24475"/>
                  </a:cubicBezTo>
                  <a:cubicBezTo>
                    <a:pt x="6486" y="32433"/>
                    <a:pt x="16516" y="35305"/>
                    <a:pt x="24475" y="30891"/>
                  </a:cubicBezTo>
                  <a:cubicBezTo>
                    <a:pt x="32433" y="26476"/>
                    <a:pt x="35305" y="16446"/>
                    <a:pt x="30891" y="8488"/>
                  </a:cubicBezTo>
                  <a:cubicBezTo>
                    <a:pt x="30885" y="8476"/>
                    <a:pt x="30878" y="8465"/>
                    <a:pt x="30872" y="8453"/>
                  </a:cubicBezTo>
                  <a:cubicBezTo>
                    <a:pt x="26445" y="519"/>
                    <a:pt x="16433" y="-2336"/>
                    <a:pt x="8488" y="20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="" xmlns:a16="http://schemas.microsoft.com/office/drawing/2014/main" id="{A293F8F9-9E7D-343D-0797-BE035E068F93}"/>
                </a:ext>
              </a:extLst>
            </p:cNvPr>
            <p:cNvSpPr/>
            <p:nvPr/>
          </p:nvSpPr>
          <p:spPr>
            <a:xfrm>
              <a:off x="2802268" y="1778062"/>
              <a:ext cx="29342" cy="29342"/>
            </a:xfrm>
            <a:custGeom>
              <a:avLst/>
              <a:gdLst>
                <a:gd name="connsiteX0" fmla="*/ 7511 w 29342"/>
                <a:gd name="connsiteY0" fmla="*/ 1869 h 29342"/>
                <a:gd name="connsiteX1" fmla="*/ 1869 w 29342"/>
                <a:gd name="connsiteY1" fmla="*/ 21831 h 29342"/>
                <a:gd name="connsiteX2" fmla="*/ 21831 w 29342"/>
                <a:gd name="connsiteY2" fmla="*/ 27474 h 29342"/>
                <a:gd name="connsiteX3" fmla="*/ 27514 w 29342"/>
                <a:gd name="connsiteY3" fmla="*/ 7584 h 29342"/>
                <a:gd name="connsiteX4" fmla="*/ 7584 w 29342"/>
                <a:gd name="connsiteY4" fmla="*/ 1829 h 29342"/>
                <a:gd name="connsiteX5" fmla="*/ 7511 w 29342"/>
                <a:gd name="connsiteY5" fmla="*/ 1869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511" y="1869"/>
                  </a:moveTo>
                  <a:cubicBezTo>
                    <a:pt x="441" y="5823"/>
                    <a:pt x="-2086" y="14760"/>
                    <a:pt x="1869" y="21831"/>
                  </a:cubicBezTo>
                  <a:cubicBezTo>
                    <a:pt x="5823" y="28902"/>
                    <a:pt x="14760" y="31428"/>
                    <a:pt x="21831" y="27474"/>
                  </a:cubicBezTo>
                  <a:cubicBezTo>
                    <a:pt x="28873" y="23535"/>
                    <a:pt x="31412" y="14648"/>
                    <a:pt x="27514" y="7584"/>
                  </a:cubicBezTo>
                  <a:cubicBezTo>
                    <a:pt x="23599" y="491"/>
                    <a:pt x="14677" y="-2086"/>
                    <a:pt x="7584" y="1829"/>
                  </a:cubicBezTo>
                  <a:cubicBezTo>
                    <a:pt x="7560" y="1842"/>
                    <a:pt x="7535" y="1855"/>
                    <a:pt x="7511" y="18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="" xmlns:a16="http://schemas.microsoft.com/office/drawing/2014/main" id="{96FA8306-8633-D78F-8576-2799D03E6294}"/>
                </a:ext>
              </a:extLst>
            </p:cNvPr>
            <p:cNvSpPr/>
            <p:nvPr/>
          </p:nvSpPr>
          <p:spPr>
            <a:xfrm>
              <a:off x="2851290" y="1772149"/>
              <a:ext cx="28231" cy="28231"/>
            </a:xfrm>
            <a:custGeom>
              <a:avLst/>
              <a:gdLst>
                <a:gd name="connsiteX0" fmla="*/ 7258 w 28231"/>
                <a:gd name="connsiteY0" fmla="*/ 1781 h 28231"/>
                <a:gd name="connsiteX1" fmla="*/ 1781 w 28231"/>
                <a:gd name="connsiteY1" fmla="*/ 20974 h 28231"/>
                <a:gd name="connsiteX2" fmla="*/ 20974 w 28231"/>
                <a:gd name="connsiteY2" fmla="*/ 26451 h 28231"/>
                <a:gd name="connsiteX3" fmla="*/ 26451 w 28231"/>
                <a:gd name="connsiteY3" fmla="*/ 7258 h 28231"/>
                <a:gd name="connsiteX4" fmla="*/ 7258 w 28231"/>
                <a:gd name="connsiteY4" fmla="*/ 1781 h 28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31" h="28231">
                  <a:moveTo>
                    <a:pt x="7258" y="1781"/>
                  </a:moveTo>
                  <a:cubicBezTo>
                    <a:pt x="445" y="5568"/>
                    <a:pt x="-2007" y="14161"/>
                    <a:pt x="1781" y="20974"/>
                  </a:cubicBezTo>
                  <a:cubicBezTo>
                    <a:pt x="5568" y="27786"/>
                    <a:pt x="14161" y="30238"/>
                    <a:pt x="20974" y="26451"/>
                  </a:cubicBezTo>
                  <a:cubicBezTo>
                    <a:pt x="27786" y="22663"/>
                    <a:pt x="30238" y="14070"/>
                    <a:pt x="26451" y="7258"/>
                  </a:cubicBezTo>
                  <a:cubicBezTo>
                    <a:pt x="22663" y="445"/>
                    <a:pt x="14070" y="-2007"/>
                    <a:pt x="7258" y="1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="" xmlns:a16="http://schemas.microsoft.com/office/drawing/2014/main" id="{C23EEF70-4336-7F02-8CBF-4D6196EEF66F}"/>
                </a:ext>
              </a:extLst>
            </p:cNvPr>
            <p:cNvSpPr/>
            <p:nvPr/>
          </p:nvSpPr>
          <p:spPr>
            <a:xfrm>
              <a:off x="2903177" y="1773573"/>
              <a:ext cx="22101" cy="22102"/>
            </a:xfrm>
            <a:custGeom>
              <a:avLst/>
              <a:gdLst>
                <a:gd name="connsiteX0" fmla="*/ 5663 w 22101"/>
                <a:gd name="connsiteY0" fmla="*/ 1405 h 22102"/>
                <a:gd name="connsiteX1" fmla="*/ 1405 w 22101"/>
                <a:gd name="connsiteY1" fmla="*/ 16439 h 22102"/>
                <a:gd name="connsiteX2" fmla="*/ 16439 w 22101"/>
                <a:gd name="connsiteY2" fmla="*/ 20697 h 22102"/>
                <a:gd name="connsiteX3" fmla="*/ 20713 w 22101"/>
                <a:gd name="connsiteY3" fmla="*/ 5691 h 22102"/>
                <a:gd name="connsiteX4" fmla="*/ 5691 w 22101"/>
                <a:gd name="connsiteY4" fmla="*/ 1389 h 22102"/>
                <a:gd name="connsiteX5" fmla="*/ 5663 w 22101"/>
                <a:gd name="connsiteY5" fmla="*/ 1405 h 2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2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="" xmlns:a16="http://schemas.microsoft.com/office/drawing/2014/main" id="{DCD3E0B8-8653-11F5-2C7C-A6C21EA6F88D}"/>
                </a:ext>
              </a:extLst>
            </p:cNvPr>
            <p:cNvSpPr/>
            <p:nvPr/>
          </p:nvSpPr>
          <p:spPr>
            <a:xfrm>
              <a:off x="2950507" y="1775352"/>
              <a:ext cx="24960" cy="24926"/>
            </a:xfrm>
            <a:custGeom>
              <a:avLst/>
              <a:gdLst>
                <a:gd name="connsiteX0" fmla="*/ 6434 w 24960"/>
                <a:gd name="connsiteY0" fmla="*/ 1531 h 24926"/>
                <a:gd name="connsiteX1" fmla="*/ 1565 w 24960"/>
                <a:gd name="connsiteY1" fmla="*/ 18492 h 24926"/>
                <a:gd name="connsiteX2" fmla="*/ 18526 w 24960"/>
                <a:gd name="connsiteY2" fmla="*/ 23362 h 24926"/>
                <a:gd name="connsiteX3" fmla="*/ 23395 w 24960"/>
                <a:gd name="connsiteY3" fmla="*/ 6400 h 24926"/>
                <a:gd name="connsiteX4" fmla="*/ 23389 w 24960"/>
                <a:gd name="connsiteY4" fmla="*/ 6389 h 24926"/>
                <a:gd name="connsiteX5" fmla="*/ 6434 w 24960"/>
                <a:gd name="connsiteY5" fmla="*/ 1531 h 2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60" h="24926">
                  <a:moveTo>
                    <a:pt x="6434" y="1531"/>
                  </a:moveTo>
                  <a:cubicBezTo>
                    <a:pt x="406" y="4870"/>
                    <a:pt x="-1774" y="12464"/>
                    <a:pt x="1565" y="18492"/>
                  </a:cubicBezTo>
                  <a:cubicBezTo>
                    <a:pt x="4904" y="24520"/>
                    <a:pt x="12497" y="26700"/>
                    <a:pt x="18526" y="23362"/>
                  </a:cubicBezTo>
                  <a:cubicBezTo>
                    <a:pt x="24554" y="20023"/>
                    <a:pt x="26734" y="12429"/>
                    <a:pt x="23395" y="6400"/>
                  </a:cubicBezTo>
                  <a:cubicBezTo>
                    <a:pt x="23393" y="6397"/>
                    <a:pt x="23391" y="6393"/>
                    <a:pt x="23389" y="6389"/>
                  </a:cubicBezTo>
                  <a:cubicBezTo>
                    <a:pt x="20011" y="413"/>
                    <a:pt x="12464" y="-1750"/>
                    <a:pt x="6434" y="1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="" xmlns:a16="http://schemas.microsoft.com/office/drawing/2014/main" id="{5D0CB1CE-F44D-4684-B38D-3506E97924FF}"/>
                </a:ext>
              </a:extLst>
            </p:cNvPr>
            <p:cNvSpPr/>
            <p:nvPr/>
          </p:nvSpPr>
          <p:spPr>
            <a:xfrm>
              <a:off x="3003233" y="1787980"/>
              <a:ext cx="15906" cy="15906"/>
            </a:xfrm>
            <a:custGeom>
              <a:avLst/>
              <a:gdLst>
                <a:gd name="connsiteX0" fmla="*/ 4095 w 15906"/>
                <a:gd name="connsiteY0" fmla="*/ 1000 h 15906"/>
                <a:gd name="connsiteX1" fmla="*/ 1000 w 15906"/>
                <a:gd name="connsiteY1" fmla="*/ 11811 h 15906"/>
                <a:gd name="connsiteX2" fmla="*/ 11811 w 15906"/>
                <a:gd name="connsiteY2" fmla="*/ 14906 h 15906"/>
                <a:gd name="connsiteX3" fmla="*/ 14906 w 15906"/>
                <a:gd name="connsiteY3" fmla="*/ 4095 h 15906"/>
                <a:gd name="connsiteX4" fmla="*/ 4095 w 15906"/>
                <a:gd name="connsiteY4" fmla="*/ 1000 h 1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06" h="15906">
                  <a:moveTo>
                    <a:pt x="4095" y="1000"/>
                  </a:moveTo>
                  <a:cubicBezTo>
                    <a:pt x="255" y="3130"/>
                    <a:pt x="-1131" y="7971"/>
                    <a:pt x="1000" y="11811"/>
                  </a:cubicBezTo>
                  <a:cubicBezTo>
                    <a:pt x="3130" y="15651"/>
                    <a:pt x="7971" y="17037"/>
                    <a:pt x="11811" y="14906"/>
                  </a:cubicBezTo>
                  <a:cubicBezTo>
                    <a:pt x="15651" y="12776"/>
                    <a:pt x="17037" y="7936"/>
                    <a:pt x="14906" y="4095"/>
                  </a:cubicBezTo>
                  <a:cubicBezTo>
                    <a:pt x="12776" y="255"/>
                    <a:pt x="7936" y="-1131"/>
                    <a:pt x="4095" y="10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="" xmlns:a16="http://schemas.microsoft.com/office/drawing/2014/main" id="{BB8DFB47-457D-C568-ABA4-343320A922BF}"/>
                </a:ext>
              </a:extLst>
            </p:cNvPr>
            <p:cNvSpPr/>
            <p:nvPr/>
          </p:nvSpPr>
          <p:spPr>
            <a:xfrm>
              <a:off x="3050596" y="1800772"/>
              <a:ext cx="15882" cy="15783"/>
            </a:xfrm>
            <a:custGeom>
              <a:avLst/>
              <a:gdLst>
                <a:gd name="connsiteX0" fmla="*/ 3976 w 15882"/>
                <a:gd name="connsiteY0" fmla="*/ 1161 h 15783"/>
                <a:gd name="connsiteX1" fmla="*/ 928 w 15882"/>
                <a:gd name="connsiteY1" fmla="*/ 11734 h 15783"/>
                <a:gd name="connsiteX2" fmla="*/ 11535 w 15882"/>
                <a:gd name="connsiteY2" fmla="*/ 14816 h 15783"/>
                <a:gd name="connsiteX3" fmla="*/ 11596 w 15882"/>
                <a:gd name="connsiteY3" fmla="*/ 14782 h 15783"/>
                <a:gd name="connsiteX4" fmla="*/ 15041 w 15882"/>
                <a:gd name="connsiteY4" fmla="*/ 4287 h 15783"/>
                <a:gd name="connsiteX5" fmla="*/ 4546 w 15882"/>
                <a:gd name="connsiteY5" fmla="*/ 842 h 15783"/>
                <a:gd name="connsiteX6" fmla="*/ 3976 w 15882"/>
                <a:gd name="connsiteY6" fmla="*/ 1161 h 1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82" h="15783">
                  <a:moveTo>
                    <a:pt x="3976" y="1161"/>
                  </a:moveTo>
                  <a:cubicBezTo>
                    <a:pt x="272" y="3284"/>
                    <a:pt x="-1078" y="7965"/>
                    <a:pt x="928" y="11734"/>
                  </a:cubicBezTo>
                  <a:cubicBezTo>
                    <a:pt x="3006" y="15514"/>
                    <a:pt x="7755" y="16894"/>
                    <a:pt x="11535" y="14816"/>
                  </a:cubicBezTo>
                  <a:cubicBezTo>
                    <a:pt x="11555" y="14805"/>
                    <a:pt x="11576" y="14793"/>
                    <a:pt x="11596" y="14782"/>
                  </a:cubicBezTo>
                  <a:cubicBezTo>
                    <a:pt x="15445" y="12835"/>
                    <a:pt x="16987" y="8136"/>
                    <a:pt x="15041" y="4287"/>
                  </a:cubicBezTo>
                  <a:cubicBezTo>
                    <a:pt x="13094" y="438"/>
                    <a:pt x="8395" y="-1104"/>
                    <a:pt x="4546" y="842"/>
                  </a:cubicBezTo>
                  <a:cubicBezTo>
                    <a:pt x="4351" y="941"/>
                    <a:pt x="4161" y="1047"/>
                    <a:pt x="3976" y="1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="" xmlns:a16="http://schemas.microsoft.com/office/drawing/2014/main" id="{D268BD4F-26BB-0AFA-5DEB-0541BD1BB680}"/>
                </a:ext>
              </a:extLst>
            </p:cNvPr>
            <p:cNvSpPr/>
            <p:nvPr/>
          </p:nvSpPr>
          <p:spPr>
            <a:xfrm>
              <a:off x="3096861" y="1818659"/>
              <a:ext cx="13918" cy="13945"/>
            </a:xfrm>
            <a:custGeom>
              <a:avLst/>
              <a:gdLst>
                <a:gd name="connsiteX0" fmla="*/ 3526 w 13918"/>
                <a:gd name="connsiteY0" fmla="*/ 801 h 13945"/>
                <a:gd name="connsiteX1" fmla="*/ 764 w 13918"/>
                <a:gd name="connsiteY1" fmla="*/ 10326 h 13945"/>
                <a:gd name="connsiteX2" fmla="*/ 10289 w 13918"/>
                <a:gd name="connsiteY2" fmla="*/ 13088 h 13945"/>
                <a:gd name="connsiteX3" fmla="*/ 13147 w 13918"/>
                <a:gd name="connsiteY3" fmla="*/ 3563 h 13945"/>
                <a:gd name="connsiteX4" fmla="*/ 3526 w 13918"/>
                <a:gd name="connsiteY4" fmla="*/ 801 h 1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18" h="13945">
                  <a:moveTo>
                    <a:pt x="3526" y="801"/>
                  </a:moveTo>
                  <a:cubicBezTo>
                    <a:pt x="273" y="2778"/>
                    <a:pt x="-927" y="6915"/>
                    <a:pt x="764" y="10326"/>
                  </a:cubicBezTo>
                  <a:cubicBezTo>
                    <a:pt x="2645" y="13702"/>
                    <a:pt x="6894" y="14935"/>
                    <a:pt x="10289" y="13088"/>
                  </a:cubicBezTo>
                  <a:cubicBezTo>
                    <a:pt x="13617" y="11173"/>
                    <a:pt x="14871" y="6994"/>
                    <a:pt x="13147" y="3563"/>
                  </a:cubicBezTo>
                  <a:cubicBezTo>
                    <a:pt x="11164" y="257"/>
                    <a:pt x="6961" y="-950"/>
                    <a:pt x="3526" y="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="" xmlns:a16="http://schemas.microsoft.com/office/drawing/2014/main" id="{02B82A13-CE19-BB7F-42E6-00D24D855F63}"/>
                </a:ext>
              </a:extLst>
            </p:cNvPr>
            <p:cNvSpPr/>
            <p:nvPr/>
          </p:nvSpPr>
          <p:spPr>
            <a:xfrm>
              <a:off x="3139714" y="1840128"/>
              <a:ext cx="16004" cy="16039"/>
            </a:xfrm>
            <a:custGeom>
              <a:avLst/>
              <a:gdLst>
                <a:gd name="connsiteX0" fmla="*/ 4107 w 16004"/>
                <a:gd name="connsiteY0" fmla="*/ 1049 h 16039"/>
                <a:gd name="connsiteX1" fmla="*/ 1014 w 16004"/>
                <a:gd name="connsiteY1" fmla="*/ 11933 h 16039"/>
                <a:gd name="connsiteX2" fmla="*/ 11898 w 16004"/>
                <a:gd name="connsiteY2" fmla="*/ 15026 h 16039"/>
                <a:gd name="connsiteX3" fmla="*/ 14991 w 16004"/>
                <a:gd name="connsiteY3" fmla="*/ 4142 h 16039"/>
                <a:gd name="connsiteX4" fmla="*/ 14966 w 16004"/>
                <a:gd name="connsiteY4" fmla="*/ 4097 h 16039"/>
                <a:gd name="connsiteX5" fmla="*/ 4228 w 16004"/>
                <a:gd name="connsiteY5" fmla="*/ 980 h 16039"/>
                <a:gd name="connsiteX6" fmla="*/ 4107 w 16004"/>
                <a:gd name="connsiteY6" fmla="*/ 1049 h 16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04" h="16039">
                  <a:moveTo>
                    <a:pt x="4107" y="1049"/>
                  </a:moveTo>
                  <a:cubicBezTo>
                    <a:pt x="247" y="3200"/>
                    <a:pt x="-1138" y="8073"/>
                    <a:pt x="1014" y="11933"/>
                  </a:cubicBezTo>
                  <a:cubicBezTo>
                    <a:pt x="3165" y="15792"/>
                    <a:pt x="8038" y="17177"/>
                    <a:pt x="11898" y="15026"/>
                  </a:cubicBezTo>
                  <a:cubicBezTo>
                    <a:pt x="15758" y="12875"/>
                    <a:pt x="17143" y="8002"/>
                    <a:pt x="14991" y="4142"/>
                  </a:cubicBezTo>
                  <a:cubicBezTo>
                    <a:pt x="14983" y="4127"/>
                    <a:pt x="14974" y="4112"/>
                    <a:pt x="14966" y="4097"/>
                  </a:cubicBezTo>
                  <a:cubicBezTo>
                    <a:pt x="12861" y="271"/>
                    <a:pt x="8054" y="-1124"/>
                    <a:pt x="4228" y="980"/>
                  </a:cubicBezTo>
                  <a:cubicBezTo>
                    <a:pt x="4188" y="1003"/>
                    <a:pt x="4147" y="1025"/>
                    <a:pt x="4107" y="1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="" xmlns:a16="http://schemas.microsoft.com/office/drawing/2014/main" id="{3DB08C5D-B7E1-17DE-9989-6AD477955321}"/>
                </a:ext>
              </a:extLst>
            </p:cNvPr>
            <p:cNvSpPr/>
            <p:nvPr/>
          </p:nvSpPr>
          <p:spPr>
            <a:xfrm>
              <a:off x="3183278" y="1868778"/>
              <a:ext cx="10937" cy="10934"/>
            </a:xfrm>
            <a:custGeom>
              <a:avLst/>
              <a:gdLst>
                <a:gd name="connsiteX0" fmla="*/ 2834 w 10937"/>
                <a:gd name="connsiteY0" fmla="*/ 783 h 10934"/>
                <a:gd name="connsiteX1" fmla="*/ 586 w 10937"/>
                <a:gd name="connsiteY1" fmla="*/ 7842 h 10934"/>
                <a:gd name="connsiteX2" fmla="*/ 739 w 10937"/>
                <a:gd name="connsiteY2" fmla="*/ 8117 h 10934"/>
                <a:gd name="connsiteX3" fmla="*/ 8121 w 10937"/>
                <a:gd name="connsiteY3" fmla="*/ 10260 h 10934"/>
                <a:gd name="connsiteX4" fmla="*/ 10264 w 10937"/>
                <a:gd name="connsiteY4" fmla="*/ 2878 h 10934"/>
                <a:gd name="connsiteX5" fmla="*/ 3226 w 10937"/>
                <a:gd name="connsiteY5" fmla="*/ 564 h 10934"/>
                <a:gd name="connsiteX6" fmla="*/ 2834 w 10937"/>
                <a:gd name="connsiteY6" fmla="*/ 783 h 1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37" h="10934">
                  <a:moveTo>
                    <a:pt x="2834" y="783"/>
                  </a:moveTo>
                  <a:cubicBezTo>
                    <a:pt x="264" y="2111"/>
                    <a:pt x="-743" y="5272"/>
                    <a:pt x="586" y="7842"/>
                  </a:cubicBezTo>
                  <a:cubicBezTo>
                    <a:pt x="634" y="7935"/>
                    <a:pt x="685" y="8027"/>
                    <a:pt x="739" y="8117"/>
                  </a:cubicBezTo>
                  <a:cubicBezTo>
                    <a:pt x="2185" y="10747"/>
                    <a:pt x="5490" y="11707"/>
                    <a:pt x="8121" y="10260"/>
                  </a:cubicBezTo>
                  <a:cubicBezTo>
                    <a:pt x="10751" y="8814"/>
                    <a:pt x="11710" y="5509"/>
                    <a:pt x="10264" y="2878"/>
                  </a:cubicBezTo>
                  <a:cubicBezTo>
                    <a:pt x="8960" y="296"/>
                    <a:pt x="5809" y="-741"/>
                    <a:pt x="3226" y="564"/>
                  </a:cubicBezTo>
                  <a:cubicBezTo>
                    <a:pt x="3092" y="631"/>
                    <a:pt x="2962" y="704"/>
                    <a:pt x="2834" y="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="" xmlns:a16="http://schemas.microsoft.com/office/drawing/2014/main" id="{4EE85751-8327-7EFB-366B-EF09102A5BAA}"/>
                </a:ext>
              </a:extLst>
            </p:cNvPr>
            <p:cNvSpPr/>
            <p:nvPr/>
          </p:nvSpPr>
          <p:spPr>
            <a:xfrm>
              <a:off x="3222037" y="1898993"/>
              <a:ext cx="10920" cy="10833"/>
            </a:xfrm>
            <a:custGeom>
              <a:avLst/>
              <a:gdLst>
                <a:gd name="connsiteX0" fmla="*/ 2842 w 10920"/>
                <a:gd name="connsiteY0" fmla="*/ 667 h 10833"/>
                <a:gd name="connsiteX1" fmla="*/ 651 w 10920"/>
                <a:gd name="connsiteY1" fmla="*/ 8097 h 10833"/>
                <a:gd name="connsiteX2" fmla="*/ 8081 w 10920"/>
                <a:gd name="connsiteY2" fmla="*/ 10192 h 10833"/>
                <a:gd name="connsiteX3" fmla="*/ 10299 w 10920"/>
                <a:gd name="connsiteY3" fmla="*/ 2982 h 10833"/>
                <a:gd name="connsiteX4" fmla="*/ 10176 w 10920"/>
                <a:gd name="connsiteY4" fmla="*/ 2763 h 10833"/>
                <a:gd name="connsiteX5" fmla="*/ 2842 w 10920"/>
                <a:gd name="connsiteY5" fmla="*/ 667 h 1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0" h="10833">
                  <a:moveTo>
                    <a:pt x="2842" y="667"/>
                  </a:moveTo>
                  <a:cubicBezTo>
                    <a:pt x="207" y="2131"/>
                    <a:pt x="-768" y="5437"/>
                    <a:pt x="651" y="8097"/>
                  </a:cubicBezTo>
                  <a:cubicBezTo>
                    <a:pt x="2180" y="10654"/>
                    <a:pt x="5440" y="11574"/>
                    <a:pt x="8081" y="10192"/>
                  </a:cubicBezTo>
                  <a:cubicBezTo>
                    <a:pt x="10684" y="8814"/>
                    <a:pt x="11678" y="5586"/>
                    <a:pt x="10299" y="2982"/>
                  </a:cubicBezTo>
                  <a:cubicBezTo>
                    <a:pt x="10260" y="2908"/>
                    <a:pt x="10219" y="2835"/>
                    <a:pt x="10176" y="2763"/>
                  </a:cubicBezTo>
                  <a:cubicBezTo>
                    <a:pt x="8717" y="175"/>
                    <a:pt x="5448" y="-759"/>
                    <a:pt x="2842" y="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="" xmlns:a16="http://schemas.microsoft.com/office/drawing/2014/main" id="{98C9C416-DB40-B50F-4C3F-09BD93D79882}"/>
                </a:ext>
              </a:extLst>
            </p:cNvPr>
            <p:cNvSpPr/>
            <p:nvPr/>
          </p:nvSpPr>
          <p:spPr>
            <a:xfrm>
              <a:off x="3256770" y="1932230"/>
              <a:ext cx="12003" cy="12003"/>
            </a:xfrm>
            <a:custGeom>
              <a:avLst/>
              <a:gdLst>
                <a:gd name="connsiteX0" fmla="*/ 3067 w 12003"/>
                <a:gd name="connsiteY0" fmla="*/ 768 h 12003"/>
                <a:gd name="connsiteX1" fmla="*/ 768 w 12003"/>
                <a:gd name="connsiteY1" fmla="*/ 8937 h 12003"/>
                <a:gd name="connsiteX2" fmla="*/ 781 w 12003"/>
                <a:gd name="connsiteY2" fmla="*/ 8959 h 12003"/>
                <a:gd name="connsiteX3" fmla="*/ 8959 w 12003"/>
                <a:gd name="connsiteY3" fmla="*/ 11223 h 12003"/>
                <a:gd name="connsiteX4" fmla="*/ 11223 w 12003"/>
                <a:gd name="connsiteY4" fmla="*/ 3044 h 12003"/>
                <a:gd name="connsiteX5" fmla="*/ 3067 w 12003"/>
                <a:gd name="connsiteY5" fmla="*/ 768 h 1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03" h="12003">
                  <a:moveTo>
                    <a:pt x="3067" y="768"/>
                  </a:moveTo>
                  <a:cubicBezTo>
                    <a:pt x="176" y="2389"/>
                    <a:pt x="-853" y="6046"/>
                    <a:pt x="768" y="8937"/>
                  </a:cubicBezTo>
                  <a:cubicBezTo>
                    <a:pt x="772" y="8945"/>
                    <a:pt x="776" y="8952"/>
                    <a:pt x="781" y="8959"/>
                  </a:cubicBezTo>
                  <a:cubicBezTo>
                    <a:pt x="2414" y="11843"/>
                    <a:pt x="6076" y="12857"/>
                    <a:pt x="8959" y="11223"/>
                  </a:cubicBezTo>
                  <a:cubicBezTo>
                    <a:pt x="11843" y="9590"/>
                    <a:pt x="12856" y="5928"/>
                    <a:pt x="11223" y="3044"/>
                  </a:cubicBezTo>
                  <a:cubicBezTo>
                    <a:pt x="9595" y="169"/>
                    <a:pt x="5948" y="-848"/>
                    <a:pt x="3067" y="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="" xmlns:a16="http://schemas.microsoft.com/office/drawing/2014/main" id="{818E3DC2-5C86-6ACA-2ABC-8F705D2791C5}"/>
                </a:ext>
              </a:extLst>
            </p:cNvPr>
            <p:cNvSpPr/>
            <p:nvPr/>
          </p:nvSpPr>
          <p:spPr>
            <a:xfrm>
              <a:off x="3290350" y="1971362"/>
              <a:ext cx="8313" cy="8362"/>
            </a:xfrm>
            <a:custGeom>
              <a:avLst/>
              <a:gdLst>
                <a:gd name="connsiteX0" fmla="*/ 2156 w 8313"/>
                <a:gd name="connsiteY0" fmla="*/ 497 h 8362"/>
                <a:gd name="connsiteX1" fmla="*/ 528 w 8313"/>
                <a:gd name="connsiteY1" fmla="*/ 6196 h 8362"/>
                <a:gd name="connsiteX2" fmla="*/ 537 w 8313"/>
                <a:gd name="connsiteY2" fmla="*/ 6212 h 8362"/>
                <a:gd name="connsiteX3" fmla="*/ 6087 w 8313"/>
                <a:gd name="connsiteY3" fmla="*/ 7870 h 8362"/>
                <a:gd name="connsiteX4" fmla="*/ 6157 w 8313"/>
                <a:gd name="connsiteY4" fmla="*/ 7831 h 8362"/>
                <a:gd name="connsiteX5" fmla="*/ 7785 w 8313"/>
                <a:gd name="connsiteY5" fmla="*/ 2132 h 8362"/>
                <a:gd name="connsiteX6" fmla="*/ 7776 w 8313"/>
                <a:gd name="connsiteY6" fmla="*/ 2116 h 8362"/>
                <a:gd name="connsiteX7" fmla="*/ 2156 w 8313"/>
                <a:gd name="connsiteY7" fmla="*/ 497 h 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13" h="8362">
                  <a:moveTo>
                    <a:pt x="2156" y="497"/>
                  </a:moveTo>
                  <a:cubicBezTo>
                    <a:pt x="133" y="1621"/>
                    <a:pt x="-596" y="4173"/>
                    <a:pt x="528" y="6196"/>
                  </a:cubicBezTo>
                  <a:cubicBezTo>
                    <a:pt x="531" y="6201"/>
                    <a:pt x="534" y="6207"/>
                    <a:pt x="537" y="6212"/>
                  </a:cubicBezTo>
                  <a:cubicBezTo>
                    <a:pt x="1612" y="8203"/>
                    <a:pt x="4097" y="8945"/>
                    <a:pt x="6087" y="7870"/>
                  </a:cubicBezTo>
                  <a:cubicBezTo>
                    <a:pt x="6111" y="7857"/>
                    <a:pt x="6134" y="7844"/>
                    <a:pt x="6157" y="7831"/>
                  </a:cubicBezTo>
                  <a:cubicBezTo>
                    <a:pt x="8180" y="6707"/>
                    <a:pt x="8909" y="4156"/>
                    <a:pt x="7785" y="2132"/>
                  </a:cubicBezTo>
                  <a:cubicBezTo>
                    <a:pt x="7782" y="2127"/>
                    <a:pt x="7779" y="2122"/>
                    <a:pt x="7776" y="2116"/>
                  </a:cubicBezTo>
                  <a:cubicBezTo>
                    <a:pt x="6651" y="143"/>
                    <a:pt x="4159" y="-575"/>
                    <a:pt x="2156" y="4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="" xmlns:a16="http://schemas.microsoft.com/office/drawing/2014/main" id="{493D7601-2978-04C9-4DE2-A0E554C2EA84}"/>
                </a:ext>
              </a:extLst>
            </p:cNvPr>
            <p:cNvSpPr/>
            <p:nvPr/>
          </p:nvSpPr>
          <p:spPr>
            <a:xfrm>
              <a:off x="3319242" y="2012749"/>
              <a:ext cx="5906" cy="5906"/>
            </a:xfrm>
            <a:custGeom>
              <a:avLst/>
              <a:gdLst>
                <a:gd name="connsiteX0" fmla="*/ 1745 w 5906"/>
                <a:gd name="connsiteY0" fmla="*/ 259 h 5906"/>
                <a:gd name="connsiteX1" fmla="*/ 259 w 5906"/>
                <a:gd name="connsiteY1" fmla="*/ 4162 h 5906"/>
                <a:gd name="connsiteX2" fmla="*/ 4162 w 5906"/>
                <a:gd name="connsiteY2" fmla="*/ 5647 h 5906"/>
                <a:gd name="connsiteX3" fmla="*/ 4602 w 5906"/>
                <a:gd name="connsiteY3" fmla="*/ 5402 h 5906"/>
                <a:gd name="connsiteX4" fmla="*/ 5403 w 5906"/>
                <a:gd name="connsiteY4" fmla="*/ 1304 h 5906"/>
                <a:gd name="connsiteX5" fmla="*/ 1745 w 5906"/>
                <a:gd name="connsiteY5" fmla="*/ 259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6" h="5906">
                  <a:moveTo>
                    <a:pt x="1745" y="259"/>
                  </a:moveTo>
                  <a:cubicBezTo>
                    <a:pt x="257" y="926"/>
                    <a:pt x="-408" y="2674"/>
                    <a:pt x="259" y="4162"/>
                  </a:cubicBezTo>
                  <a:cubicBezTo>
                    <a:pt x="927" y="5649"/>
                    <a:pt x="2674" y="6315"/>
                    <a:pt x="4162" y="5647"/>
                  </a:cubicBezTo>
                  <a:cubicBezTo>
                    <a:pt x="4316" y="5578"/>
                    <a:pt x="4463" y="5496"/>
                    <a:pt x="4602" y="5402"/>
                  </a:cubicBezTo>
                  <a:cubicBezTo>
                    <a:pt x="5955" y="4492"/>
                    <a:pt x="6313" y="2657"/>
                    <a:pt x="5403" y="1304"/>
                  </a:cubicBezTo>
                  <a:cubicBezTo>
                    <a:pt x="4600" y="112"/>
                    <a:pt x="3056" y="-329"/>
                    <a:pt x="1745" y="2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="" xmlns:a16="http://schemas.microsoft.com/office/drawing/2014/main" id="{13AA331E-1915-D206-5BE7-C5B0E893FD20}"/>
                </a:ext>
              </a:extLst>
            </p:cNvPr>
            <p:cNvSpPr/>
            <p:nvPr/>
          </p:nvSpPr>
          <p:spPr>
            <a:xfrm>
              <a:off x="3344178" y="2056197"/>
              <a:ext cx="3997" cy="4210"/>
            </a:xfrm>
            <a:custGeom>
              <a:avLst/>
              <a:gdLst>
                <a:gd name="connsiteX0" fmla="*/ 907 w 3997"/>
                <a:gd name="connsiteY0" fmla="*/ 244 h 4210"/>
                <a:gd name="connsiteX1" fmla="*/ 416 w 3997"/>
                <a:gd name="connsiteY1" fmla="*/ 3303 h 4210"/>
                <a:gd name="connsiteX2" fmla="*/ 3003 w 3997"/>
                <a:gd name="connsiteY2" fmla="*/ 4054 h 4210"/>
                <a:gd name="connsiteX3" fmla="*/ 3860 w 3997"/>
                <a:gd name="connsiteY3" fmla="*/ 1387 h 4210"/>
                <a:gd name="connsiteX4" fmla="*/ 1179 w 3997"/>
                <a:gd name="connsiteY4" fmla="*/ 124 h 4210"/>
                <a:gd name="connsiteX5" fmla="*/ 907 w 3997"/>
                <a:gd name="connsiteY5" fmla="*/ 244 h 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7" h="4210">
                  <a:moveTo>
                    <a:pt x="907" y="244"/>
                  </a:moveTo>
                  <a:cubicBezTo>
                    <a:pt x="-73" y="953"/>
                    <a:pt x="-293" y="2323"/>
                    <a:pt x="416" y="3303"/>
                  </a:cubicBezTo>
                  <a:cubicBezTo>
                    <a:pt x="1004" y="4117"/>
                    <a:pt x="2070" y="4426"/>
                    <a:pt x="3003" y="4054"/>
                  </a:cubicBezTo>
                  <a:cubicBezTo>
                    <a:pt x="3863" y="3465"/>
                    <a:pt x="4216" y="2368"/>
                    <a:pt x="3860" y="1387"/>
                  </a:cubicBezTo>
                  <a:cubicBezTo>
                    <a:pt x="3468" y="298"/>
                    <a:pt x="2268" y="-267"/>
                    <a:pt x="1179" y="124"/>
                  </a:cubicBezTo>
                  <a:cubicBezTo>
                    <a:pt x="1086" y="158"/>
                    <a:pt x="995" y="198"/>
                    <a:pt x="9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="" xmlns:a16="http://schemas.microsoft.com/office/drawing/2014/main" id="{8CA7B443-BB34-F466-1086-1E71499DE314}"/>
                </a:ext>
              </a:extLst>
            </p:cNvPr>
            <p:cNvSpPr/>
            <p:nvPr/>
          </p:nvSpPr>
          <p:spPr>
            <a:xfrm>
              <a:off x="3363883" y="2101560"/>
              <a:ext cx="3277" cy="3238"/>
            </a:xfrm>
            <a:custGeom>
              <a:avLst/>
              <a:gdLst>
                <a:gd name="connsiteX0" fmla="*/ 823 w 3277"/>
                <a:gd name="connsiteY0" fmla="*/ 221 h 3238"/>
                <a:gd name="connsiteX1" fmla="*/ 171 w 3277"/>
                <a:gd name="connsiteY1" fmla="*/ 2275 h 3238"/>
                <a:gd name="connsiteX2" fmla="*/ 251 w 3277"/>
                <a:gd name="connsiteY2" fmla="*/ 2411 h 3238"/>
                <a:gd name="connsiteX3" fmla="*/ 2442 w 3277"/>
                <a:gd name="connsiteY3" fmla="*/ 3078 h 3238"/>
                <a:gd name="connsiteX4" fmla="*/ 3109 w 3277"/>
                <a:gd name="connsiteY4" fmla="*/ 792 h 3238"/>
                <a:gd name="connsiteX5" fmla="*/ 823 w 3277"/>
                <a:gd name="connsiteY5" fmla="*/ 221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7" h="3238">
                  <a:moveTo>
                    <a:pt x="823" y="221"/>
                  </a:moveTo>
                  <a:cubicBezTo>
                    <a:pt x="76" y="608"/>
                    <a:pt x="-216" y="1528"/>
                    <a:pt x="171" y="2275"/>
                  </a:cubicBezTo>
                  <a:cubicBezTo>
                    <a:pt x="196" y="2322"/>
                    <a:pt x="222" y="2367"/>
                    <a:pt x="251" y="2411"/>
                  </a:cubicBezTo>
                  <a:cubicBezTo>
                    <a:pt x="704" y="3160"/>
                    <a:pt x="1649" y="3448"/>
                    <a:pt x="2442" y="3078"/>
                  </a:cubicBezTo>
                  <a:cubicBezTo>
                    <a:pt x="3205" y="2590"/>
                    <a:pt x="3490" y="1614"/>
                    <a:pt x="3109" y="792"/>
                  </a:cubicBezTo>
                  <a:cubicBezTo>
                    <a:pt x="2619" y="25"/>
                    <a:pt x="1616" y="-226"/>
                    <a:pt x="823" y="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="" xmlns:a16="http://schemas.microsoft.com/office/drawing/2014/main" id="{85A7AD8D-E2F8-3162-78D0-0D64D376B80F}"/>
                </a:ext>
              </a:extLst>
            </p:cNvPr>
            <p:cNvSpPr/>
            <p:nvPr/>
          </p:nvSpPr>
          <p:spPr>
            <a:xfrm>
              <a:off x="3379067" y="2148628"/>
              <a:ext cx="2239" cy="2422"/>
            </a:xfrm>
            <a:custGeom>
              <a:avLst/>
              <a:gdLst>
                <a:gd name="connsiteX0" fmla="*/ 689 w 2239"/>
                <a:gd name="connsiteY0" fmla="*/ 16 h 2422"/>
                <a:gd name="connsiteX1" fmla="*/ 118 w 2239"/>
                <a:gd name="connsiteY1" fmla="*/ 1730 h 2422"/>
                <a:gd name="connsiteX2" fmla="*/ 1775 w 2239"/>
                <a:gd name="connsiteY2" fmla="*/ 2295 h 2422"/>
                <a:gd name="connsiteX3" fmla="*/ 1927 w 2239"/>
                <a:gd name="connsiteY3" fmla="*/ 2206 h 2422"/>
                <a:gd name="connsiteX4" fmla="*/ 1927 w 2239"/>
                <a:gd name="connsiteY4" fmla="*/ 492 h 2422"/>
                <a:gd name="connsiteX5" fmla="*/ 689 w 2239"/>
                <a:gd name="connsiteY5" fmla="*/ 16 h 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9" h="2422">
                  <a:moveTo>
                    <a:pt x="689" y="16"/>
                  </a:moveTo>
                  <a:cubicBezTo>
                    <a:pt x="81" y="351"/>
                    <a:pt x="-167" y="1097"/>
                    <a:pt x="118" y="1730"/>
                  </a:cubicBezTo>
                  <a:cubicBezTo>
                    <a:pt x="419" y="2344"/>
                    <a:pt x="1161" y="2597"/>
                    <a:pt x="1775" y="2295"/>
                  </a:cubicBezTo>
                  <a:cubicBezTo>
                    <a:pt x="1828" y="2269"/>
                    <a:pt x="1879" y="2240"/>
                    <a:pt x="1927" y="2206"/>
                  </a:cubicBezTo>
                  <a:cubicBezTo>
                    <a:pt x="2344" y="1711"/>
                    <a:pt x="2344" y="988"/>
                    <a:pt x="1927" y="492"/>
                  </a:cubicBezTo>
                  <a:cubicBezTo>
                    <a:pt x="1628" y="125"/>
                    <a:pt x="1157" y="-57"/>
                    <a:pt x="689" y="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="" xmlns:a16="http://schemas.microsoft.com/office/drawing/2014/main" id="{F93DDDA0-1535-605C-9B29-3081C5C9B65D}"/>
                </a:ext>
              </a:extLst>
            </p:cNvPr>
            <p:cNvSpPr/>
            <p:nvPr/>
          </p:nvSpPr>
          <p:spPr>
            <a:xfrm>
              <a:off x="3382328" y="239153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="" xmlns:a16="http://schemas.microsoft.com/office/drawing/2014/main" id="{CF78087A-112C-76E3-7167-BEC385A034B1}"/>
                </a:ext>
              </a:extLst>
            </p:cNvPr>
            <p:cNvSpPr/>
            <p:nvPr/>
          </p:nvSpPr>
          <p:spPr>
            <a:xfrm>
              <a:off x="3299555" y="2567320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="" xmlns:a16="http://schemas.microsoft.com/office/drawing/2014/main" id="{E67DFA60-5B4E-D5E9-CB86-E760A785EF02}"/>
                </a:ext>
              </a:extLst>
            </p:cNvPr>
            <p:cNvSpPr/>
            <p:nvPr/>
          </p:nvSpPr>
          <p:spPr>
            <a:xfrm>
              <a:off x="3195638" y="2670285"/>
              <a:ext cx="9525" cy="42"/>
            </a:xfrm>
            <a:custGeom>
              <a:avLst/>
              <a:gdLst>
                <a:gd name="connsiteX0" fmla="*/ 0 w 9525"/>
                <a:gd name="connsiteY0" fmla="*/ 42 h 42"/>
                <a:gd name="connsiteX1" fmla="*/ 0 w 9525"/>
                <a:gd name="connsiteY1" fmla="*/ 42 h 42"/>
                <a:gd name="connsiteX2" fmla="*/ 0 w 9525"/>
                <a:gd name="connsiteY2" fmla="*/ 42 h 42"/>
                <a:gd name="connsiteX3" fmla="*/ 0 w 9525"/>
                <a:gd name="connsiteY3" fmla="*/ 42 h 42"/>
                <a:gd name="connsiteX4" fmla="*/ 0 w 9525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="" xmlns:a16="http://schemas.microsoft.com/office/drawing/2014/main" id="{75B5ABAA-D4E8-FA41-D005-3A88903F37B4}"/>
                </a:ext>
              </a:extLst>
            </p:cNvPr>
            <p:cNvSpPr/>
            <p:nvPr/>
          </p:nvSpPr>
          <p:spPr>
            <a:xfrm>
              <a:off x="3154668" y="2696658"/>
              <a:ext cx="1059" cy="1030"/>
            </a:xfrm>
            <a:custGeom>
              <a:avLst/>
              <a:gdLst>
                <a:gd name="connsiteX0" fmla="*/ 107 w 1059"/>
                <a:gd name="connsiteY0" fmla="*/ 244 h 1030"/>
                <a:gd name="connsiteX1" fmla="*/ 107 w 1059"/>
                <a:gd name="connsiteY1" fmla="*/ 911 h 1030"/>
                <a:gd name="connsiteX2" fmla="*/ 869 w 1059"/>
                <a:gd name="connsiteY2" fmla="*/ 911 h 1030"/>
                <a:gd name="connsiteX3" fmla="*/ 964 w 1059"/>
                <a:gd name="connsiteY3" fmla="*/ 244 h 1030"/>
                <a:gd name="connsiteX4" fmla="*/ 869 w 1059"/>
                <a:gd name="connsiteY4" fmla="*/ 149 h 1030"/>
                <a:gd name="connsiteX5" fmla="*/ 196 w 1059"/>
                <a:gd name="connsiteY5" fmla="*/ 130 h 1030"/>
                <a:gd name="connsiteX6" fmla="*/ 107 w 1059"/>
                <a:gd name="connsiteY6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1"/>
                    <a:pt x="640" y="1071"/>
                    <a:pt x="869" y="911"/>
                  </a:cubicBezTo>
                  <a:cubicBezTo>
                    <a:pt x="1080" y="753"/>
                    <a:pt x="1122" y="455"/>
                    <a:pt x="964" y="244"/>
                  </a:cubicBezTo>
                  <a:cubicBezTo>
                    <a:pt x="937" y="208"/>
                    <a:pt x="905" y="176"/>
                    <a:pt x="869" y="149"/>
                  </a:cubicBezTo>
                  <a:cubicBezTo>
                    <a:pt x="689" y="-42"/>
                    <a:pt x="387" y="-50"/>
                    <a:pt x="196" y="130"/>
                  </a:cubicBezTo>
                  <a:cubicBezTo>
                    <a:pt x="161" y="163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="" xmlns:a16="http://schemas.microsoft.com/office/drawing/2014/main" id="{FEE56B19-BCB6-4093-1F47-8A05454FBA86}"/>
                </a:ext>
              </a:extLst>
            </p:cNvPr>
            <p:cNvSpPr/>
            <p:nvPr/>
          </p:nvSpPr>
          <p:spPr>
            <a:xfrm>
              <a:off x="3110806" y="2718332"/>
              <a:ext cx="2749" cy="2632"/>
            </a:xfrm>
            <a:custGeom>
              <a:avLst/>
              <a:gdLst>
                <a:gd name="connsiteX0" fmla="*/ 345 w 2749"/>
                <a:gd name="connsiteY0" fmla="*/ 573 h 2632"/>
                <a:gd name="connsiteX1" fmla="*/ 345 w 2749"/>
                <a:gd name="connsiteY1" fmla="*/ 2288 h 2632"/>
                <a:gd name="connsiteX2" fmla="*/ 2059 w 2749"/>
                <a:gd name="connsiteY2" fmla="*/ 2288 h 2632"/>
                <a:gd name="connsiteX3" fmla="*/ 2655 w 2749"/>
                <a:gd name="connsiteY3" fmla="*/ 785 h 2632"/>
                <a:gd name="connsiteX4" fmla="*/ 2535 w 2749"/>
                <a:gd name="connsiteY4" fmla="*/ 573 h 2632"/>
                <a:gd name="connsiteX5" fmla="*/ 680 w 2749"/>
                <a:gd name="connsiteY5" fmla="*/ 238 h 2632"/>
                <a:gd name="connsiteX6" fmla="*/ 345 w 2749"/>
                <a:gd name="connsiteY6" fmla="*/ 573 h 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49" h="2632">
                  <a:moveTo>
                    <a:pt x="345" y="573"/>
                  </a:moveTo>
                  <a:cubicBezTo>
                    <a:pt x="-115" y="1052"/>
                    <a:pt x="-115" y="1808"/>
                    <a:pt x="345" y="2288"/>
                  </a:cubicBezTo>
                  <a:cubicBezTo>
                    <a:pt x="824" y="2747"/>
                    <a:pt x="1580" y="2747"/>
                    <a:pt x="2059" y="2288"/>
                  </a:cubicBezTo>
                  <a:cubicBezTo>
                    <a:pt x="2639" y="2037"/>
                    <a:pt x="2905" y="1364"/>
                    <a:pt x="2655" y="785"/>
                  </a:cubicBezTo>
                  <a:cubicBezTo>
                    <a:pt x="2623" y="710"/>
                    <a:pt x="2583" y="639"/>
                    <a:pt x="2535" y="573"/>
                  </a:cubicBezTo>
                  <a:cubicBezTo>
                    <a:pt x="2115" y="-32"/>
                    <a:pt x="1284" y="-182"/>
                    <a:pt x="680" y="238"/>
                  </a:cubicBezTo>
                  <a:cubicBezTo>
                    <a:pt x="549" y="329"/>
                    <a:pt x="435" y="442"/>
                    <a:pt x="345" y="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="" xmlns:a16="http://schemas.microsoft.com/office/drawing/2014/main" id="{3591E6A0-9D21-29D9-0BB3-887C3B5F9744}"/>
                </a:ext>
              </a:extLst>
            </p:cNvPr>
            <p:cNvSpPr/>
            <p:nvPr/>
          </p:nvSpPr>
          <p:spPr>
            <a:xfrm>
              <a:off x="3064829" y="2736652"/>
              <a:ext cx="3098" cy="3046"/>
            </a:xfrm>
            <a:custGeom>
              <a:avLst/>
              <a:gdLst>
                <a:gd name="connsiteX0" fmla="*/ 792 w 3098"/>
                <a:gd name="connsiteY0" fmla="*/ 160 h 3046"/>
                <a:gd name="connsiteX1" fmla="*/ 221 w 3098"/>
                <a:gd name="connsiteY1" fmla="*/ 2447 h 3046"/>
                <a:gd name="connsiteX2" fmla="*/ 2498 w 3098"/>
                <a:gd name="connsiteY2" fmla="*/ 2686 h 3046"/>
                <a:gd name="connsiteX3" fmla="*/ 2983 w 3098"/>
                <a:gd name="connsiteY3" fmla="*/ 827 h 3046"/>
                <a:gd name="connsiteX4" fmla="*/ 792 w 3098"/>
                <a:gd name="connsiteY4" fmla="*/ 160 h 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8" h="3046">
                  <a:moveTo>
                    <a:pt x="792" y="160"/>
                  </a:moveTo>
                  <a:cubicBezTo>
                    <a:pt x="25" y="650"/>
                    <a:pt x="-226" y="1654"/>
                    <a:pt x="221" y="2447"/>
                  </a:cubicBezTo>
                  <a:cubicBezTo>
                    <a:pt x="784" y="3142"/>
                    <a:pt x="1803" y="3249"/>
                    <a:pt x="2498" y="2686"/>
                  </a:cubicBezTo>
                  <a:cubicBezTo>
                    <a:pt x="3049" y="2239"/>
                    <a:pt x="3246" y="1486"/>
                    <a:pt x="2983" y="827"/>
                  </a:cubicBezTo>
                  <a:cubicBezTo>
                    <a:pt x="2530" y="79"/>
                    <a:pt x="1586" y="-209"/>
                    <a:pt x="792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="" xmlns:a16="http://schemas.microsoft.com/office/drawing/2014/main" id="{594D3F81-9675-88A1-F9F5-9532426D925C}"/>
                </a:ext>
              </a:extLst>
            </p:cNvPr>
            <p:cNvSpPr/>
            <p:nvPr/>
          </p:nvSpPr>
          <p:spPr>
            <a:xfrm>
              <a:off x="3017840" y="2750308"/>
              <a:ext cx="3277" cy="3238"/>
            </a:xfrm>
            <a:custGeom>
              <a:avLst/>
              <a:gdLst>
                <a:gd name="connsiteX0" fmla="*/ 823 w 3277"/>
                <a:gd name="connsiteY0" fmla="*/ 221 h 3238"/>
                <a:gd name="connsiteX1" fmla="*/ 171 w 3277"/>
                <a:gd name="connsiteY1" fmla="*/ 2275 h 3238"/>
                <a:gd name="connsiteX2" fmla="*/ 251 w 3277"/>
                <a:gd name="connsiteY2" fmla="*/ 2411 h 3238"/>
                <a:gd name="connsiteX3" fmla="*/ 2442 w 3277"/>
                <a:gd name="connsiteY3" fmla="*/ 3078 h 3238"/>
                <a:gd name="connsiteX4" fmla="*/ 3109 w 3277"/>
                <a:gd name="connsiteY4" fmla="*/ 792 h 3238"/>
                <a:gd name="connsiteX5" fmla="*/ 823 w 3277"/>
                <a:gd name="connsiteY5" fmla="*/ 221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7" h="3238">
                  <a:moveTo>
                    <a:pt x="823" y="221"/>
                  </a:moveTo>
                  <a:cubicBezTo>
                    <a:pt x="76" y="608"/>
                    <a:pt x="-216" y="1528"/>
                    <a:pt x="171" y="2275"/>
                  </a:cubicBezTo>
                  <a:cubicBezTo>
                    <a:pt x="196" y="2322"/>
                    <a:pt x="222" y="2367"/>
                    <a:pt x="251" y="2411"/>
                  </a:cubicBezTo>
                  <a:cubicBezTo>
                    <a:pt x="704" y="3160"/>
                    <a:pt x="1649" y="3448"/>
                    <a:pt x="2442" y="3078"/>
                  </a:cubicBezTo>
                  <a:cubicBezTo>
                    <a:pt x="3205" y="2590"/>
                    <a:pt x="3490" y="1614"/>
                    <a:pt x="3109" y="792"/>
                  </a:cubicBezTo>
                  <a:cubicBezTo>
                    <a:pt x="2619" y="25"/>
                    <a:pt x="1616" y="-226"/>
                    <a:pt x="823" y="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="" xmlns:a16="http://schemas.microsoft.com/office/drawing/2014/main" id="{5602F199-9608-0B34-03E4-86C2EB7680FC}"/>
                </a:ext>
              </a:extLst>
            </p:cNvPr>
            <p:cNvSpPr/>
            <p:nvPr/>
          </p:nvSpPr>
          <p:spPr>
            <a:xfrm>
              <a:off x="2968559" y="2757949"/>
              <a:ext cx="5798" cy="5799"/>
            </a:xfrm>
            <a:custGeom>
              <a:avLst/>
              <a:gdLst>
                <a:gd name="connsiteX0" fmla="*/ 1431 w 5798"/>
                <a:gd name="connsiteY0" fmla="*/ 390 h 5799"/>
                <a:gd name="connsiteX1" fmla="*/ 382 w 5798"/>
                <a:gd name="connsiteY1" fmla="*/ 4293 h 5799"/>
                <a:gd name="connsiteX2" fmla="*/ 384 w 5798"/>
                <a:gd name="connsiteY2" fmla="*/ 4295 h 5799"/>
                <a:gd name="connsiteX3" fmla="*/ 4254 w 5798"/>
                <a:gd name="connsiteY3" fmla="*/ 5457 h 5799"/>
                <a:gd name="connsiteX4" fmla="*/ 4289 w 5798"/>
                <a:gd name="connsiteY4" fmla="*/ 5438 h 5799"/>
                <a:gd name="connsiteX5" fmla="*/ 5432 w 5798"/>
                <a:gd name="connsiteY5" fmla="*/ 1438 h 5799"/>
                <a:gd name="connsiteX6" fmla="*/ 1431 w 5798"/>
                <a:gd name="connsiteY6" fmla="*/ 390 h 5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98" h="5799">
                  <a:moveTo>
                    <a:pt x="1431" y="390"/>
                  </a:moveTo>
                  <a:cubicBezTo>
                    <a:pt x="64" y="1178"/>
                    <a:pt x="-406" y="2925"/>
                    <a:pt x="382" y="4293"/>
                  </a:cubicBezTo>
                  <a:cubicBezTo>
                    <a:pt x="383" y="4294"/>
                    <a:pt x="383" y="4295"/>
                    <a:pt x="384" y="4295"/>
                  </a:cubicBezTo>
                  <a:cubicBezTo>
                    <a:pt x="1132" y="5685"/>
                    <a:pt x="2864" y="6205"/>
                    <a:pt x="4254" y="5457"/>
                  </a:cubicBezTo>
                  <a:cubicBezTo>
                    <a:pt x="4266" y="5451"/>
                    <a:pt x="4277" y="5445"/>
                    <a:pt x="4289" y="5438"/>
                  </a:cubicBezTo>
                  <a:cubicBezTo>
                    <a:pt x="5704" y="4645"/>
                    <a:pt x="6215" y="2859"/>
                    <a:pt x="5432" y="1438"/>
                  </a:cubicBezTo>
                  <a:cubicBezTo>
                    <a:pt x="4606" y="57"/>
                    <a:pt x="2828" y="-409"/>
                    <a:pt x="1431" y="3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="" xmlns:a16="http://schemas.microsoft.com/office/drawing/2014/main" id="{EDA6D487-AFD7-8B46-EA01-A1F702BDDA3E}"/>
                </a:ext>
              </a:extLst>
            </p:cNvPr>
            <p:cNvSpPr/>
            <p:nvPr/>
          </p:nvSpPr>
          <p:spPr>
            <a:xfrm>
              <a:off x="2919270" y="2761462"/>
              <a:ext cx="6859" cy="6826"/>
            </a:xfrm>
            <a:custGeom>
              <a:avLst/>
              <a:gdLst>
                <a:gd name="connsiteX0" fmla="*/ 1761 w 6859"/>
                <a:gd name="connsiteY0" fmla="*/ 401 h 6826"/>
                <a:gd name="connsiteX1" fmla="*/ 434 w 6859"/>
                <a:gd name="connsiteY1" fmla="*/ 5065 h 6826"/>
                <a:gd name="connsiteX2" fmla="*/ 5098 w 6859"/>
                <a:gd name="connsiteY2" fmla="*/ 6393 h 6826"/>
                <a:gd name="connsiteX3" fmla="*/ 6429 w 6859"/>
                <a:gd name="connsiteY3" fmla="*/ 1734 h 6826"/>
                <a:gd name="connsiteX4" fmla="*/ 1761 w 6859"/>
                <a:gd name="connsiteY4" fmla="*/ 401 h 6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9" h="6826">
                  <a:moveTo>
                    <a:pt x="1761" y="401"/>
                  </a:moveTo>
                  <a:cubicBezTo>
                    <a:pt x="107" y="1322"/>
                    <a:pt x="-488" y="3410"/>
                    <a:pt x="434" y="5065"/>
                  </a:cubicBezTo>
                  <a:cubicBezTo>
                    <a:pt x="1355" y="6720"/>
                    <a:pt x="3443" y="7314"/>
                    <a:pt x="5098" y="6393"/>
                  </a:cubicBezTo>
                  <a:cubicBezTo>
                    <a:pt x="6750" y="5473"/>
                    <a:pt x="7346" y="3389"/>
                    <a:pt x="6429" y="1734"/>
                  </a:cubicBezTo>
                  <a:cubicBezTo>
                    <a:pt x="5476" y="119"/>
                    <a:pt x="3424" y="-467"/>
                    <a:pt x="1761" y="4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="" xmlns:a16="http://schemas.microsoft.com/office/drawing/2014/main" id="{34D6C66A-609E-6A69-4A65-CCA74C2C0DDA}"/>
                </a:ext>
              </a:extLst>
            </p:cNvPr>
            <p:cNvSpPr/>
            <p:nvPr/>
          </p:nvSpPr>
          <p:spPr>
            <a:xfrm>
              <a:off x="2869734" y="2760118"/>
              <a:ext cx="8002" cy="8002"/>
            </a:xfrm>
            <a:custGeom>
              <a:avLst/>
              <a:gdLst>
                <a:gd name="connsiteX0" fmla="*/ 2054 w 8002"/>
                <a:gd name="connsiteY0" fmla="*/ 507 h 8002"/>
                <a:gd name="connsiteX1" fmla="*/ 507 w 8002"/>
                <a:gd name="connsiteY1" fmla="*/ 5949 h 8002"/>
                <a:gd name="connsiteX2" fmla="*/ 5949 w 8002"/>
                <a:gd name="connsiteY2" fmla="*/ 7495 h 8002"/>
                <a:gd name="connsiteX3" fmla="*/ 7496 w 8002"/>
                <a:gd name="connsiteY3" fmla="*/ 2054 h 8002"/>
                <a:gd name="connsiteX4" fmla="*/ 7483 w 8002"/>
                <a:gd name="connsiteY4" fmla="*/ 2031 h 8002"/>
                <a:gd name="connsiteX5" fmla="*/ 2053 w 8002"/>
                <a:gd name="connsiteY5" fmla="*/ 507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2054" y="507"/>
                  </a:moveTo>
                  <a:cubicBezTo>
                    <a:pt x="124" y="1582"/>
                    <a:pt x="-569" y="4019"/>
                    <a:pt x="507" y="5949"/>
                  </a:cubicBezTo>
                  <a:cubicBezTo>
                    <a:pt x="1583" y="7879"/>
                    <a:pt x="4019" y="8571"/>
                    <a:pt x="5949" y="7495"/>
                  </a:cubicBezTo>
                  <a:cubicBezTo>
                    <a:pt x="7879" y="6420"/>
                    <a:pt x="8571" y="3983"/>
                    <a:pt x="7496" y="2054"/>
                  </a:cubicBezTo>
                  <a:cubicBezTo>
                    <a:pt x="7491" y="2046"/>
                    <a:pt x="7487" y="2038"/>
                    <a:pt x="7483" y="2031"/>
                  </a:cubicBezTo>
                  <a:cubicBezTo>
                    <a:pt x="6400" y="117"/>
                    <a:pt x="3975" y="-564"/>
                    <a:pt x="2053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="" xmlns:a16="http://schemas.microsoft.com/office/drawing/2014/main" id="{C3B3DE33-F164-03FB-9854-311FB8E3CF59}"/>
                </a:ext>
              </a:extLst>
            </p:cNvPr>
            <p:cNvSpPr/>
            <p:nvPr/>
          </p:nvSpPr>
          <p:spPr>
            <a:xfrm>
              <a:off x="2819471" y="2752658"/>
              <a:ext cx="11345" cy="11096"/>
            </a:xfrm>
            <a:custGeom>
              <a:avLst/>
              <a:gdLst>
                <a:gd name="connsiteX0" fmla="*/ 2977 w 11345"/>
                <a:gd name="connsiteY0" fmla="*/ 728 h 11096"/>
                <a:gd name="connsiteX1" fmla="*/ 700 w 11345"/>
                <a:gd name="connsiteY1" fmla="*/ 8483 h 11096"/>
                <a:gd name="connsiteX2" fmla="*/ 786 w 11345"/>
                <a:gd name="connsiteY2" fmla="*/ 8633 h 11096"/>
                <a:gd name="connsiteX3" fmla="*/ 8882 w 11345"/>
                <a:gd name="connsiteY3" fmla="*/ 10035 h 11096"/>
                <a:gd name="connsiteX4" fmla="*/ 10882 w 11345"/>
                <a:gd name="connsiteY4" fmla="*/ 3014 h 11096"/>
                <a:gd name="connsiteX5" fmla="*/ 2992 w 11345"/>
                <a:gd name="connsiteY5" fmla="*/ 719 h 11096"/>
                <a:gd name="connsiteX6" fmla="*/ 2977 w 11345"/>
                <a:gd name="connsiteY6" fmla="*/ 728 h 1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45" h="11096">
                  <a:moveTo>
                    <a:pt x="2977" y="728"/>
                  </a:moveTo>
                  <a:cubicBezTo>
                    <a:pt x="206" y="2241"/>
                    <a:pt x="-813" y="5713"/>
                    <a:pt x="700" y="8483"/>
                  </a:cubicBezTo>
                  <a:cubicBezTo>
                    <a:pt x="728" y="8533"/>
                    <a:pt x="757" y="8584"/>
                    <a:pt x="786" y="8633"/>
                  </a:cubicBezTo>
                  <a:cubicBezTo>
                    <a:pt x="2635" y="11256"/>
                    <a:pt x="6260" y="11884"/>
                    <a:pt x="8882" y="10035"/>
                  </a:cubicBezTo>
                  <a:cubicBezTo>
                    <a:pt x="11120" y="8458"/>
                    <a:pt x="11953" y="5533"/>
                    <a:pt x="10882" y="3014"/>
                  </a:cubicBezTo>
                  <a:cubicBezTo>
                    <a:pt x="9337" y="201"/>
                    <a:pt x="5805" y="-826"/>
                    <a:pt x="2992" y="719"/>
                  </a:cubicBezTo>
                  <a:cubicBezTo>
                    <a:pt x="2987" y="722"/>
                    <a:pt x="2982" y="725"/>
                    <a:pt x="2977" y="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="" xmlns:a16="http://schemas.microsoft.com/office/drawing/2014/main" id="{81320EB1-A28C-6654-4F10-B5F5A55F86F9}"/>
                </a:ext>
              </a:extLst>
            </p:cNvPr>
            <p:cNvSpPr/>
            <p:nvPr/>
          </p:nvSpPr>
          <p:spPr>
            <a:xfrm>
              <a:off x="2772127" y="2742733"/>
              <a:ext cx="10860" cy="10826"/>
            </a:xfrm>
            <a:custGeom>
              <a:avLst/>
              <a:gdLst>
                <a:gd name="connsiteX0" fmla="*/ 2792 w 10860"/>
                <a:gd name="connsiteY0" fmla="*/ 651 h 10826"/>
                <a:gd name="connsiteX1" fmla="*/ 685 w 10860"/>
                <a:gd name="connsiteY1" fmla="*/ 8035 h 10826"/>
                <a:gd name="connsiteX2" fmla="*/ 8069 w 10860"/>
                <a:gd name="connsiteY2" fmla="*/ 10141 h 10826"/>
                <a:gd name="connsiteX3" fmla="*/ 10221 w 10860"/>
                <a:gd name="connsiteY3" fmla="*/ 2842 h 10826"/>
                <a:gd name="connsiteX4" fmla="*/ 2792 w 10860"/>
                <a:gd name="connsiteY4" fmla="*/ 651 h 1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60" h="10826">
                  <a:moveTo>
                    <a:pt x="2792" y="651"/>
                  </a:moveTo>
                  <a:cubicBezTo>
                    <a:pt x="171" y="2109"/>
                    <a:pt x="-772" y="5414"/>
                    <a:pt x="685" y="8035"/>
                  </a:cubicBezTo>
                  <a:cubicBezTo>
                    <a:pt x="2143" y="10655"/>
                    <a:pt x="5448" y="11598"/>
                    <a:pt x="8069" y="10141"/>
                  </a:cubicBezTo>
                  <a:cubicBezTo>
                    <a:pt x="10657" y="8702"/>
                    <a:pt x="11614" y="5455"/>
                    <a:pt x="10221" y="2842"/>
                  </a:cubicBezTo>
                  <a:cubicBezTo>
                    <a:pt x="8757" y="207"/>
                    <a:pt x="5451" y="-768"/>
                    <a:pt x="2792" y="6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="" xmlns:a16="http://schemas.microsoft.com/office/drawing/2014/main" id="{CF76940B-A00F-6E23-26C0-FC78D45F2B76}"/>
                </a:ext>
              </a:extLst>
            </p:cNvPr>
            <p:cNvSpPr/>
            <p:nvPr/>
          </p:nvSpPr>
          <p:spPr>
            <a:xfrm>
              <a:off x="2723456" y="2725658"/>
              <a:ext cx="14671" cy="14700"/>
            </a:xfrm>
            <a:custGeom>
              <a:avLst/>
              <a:gdLst>
                <a:gd name="connsiteX0" fmla="*/ 4123 w 14671"/>
                <a:gd name="connsiteY0" fmla="*/ 772 h 14700"/>
                <a:gd name="connsiteX1" fmla="*/ 743 w 14671"/>
                <a:gd name="connsiteY1" fmla="*/ 10578 h 14700"/>
                <a:gd name="connsiteX2" fmla="*/ 10549 w 14671"/>
                <a:gd name="connsiteY2" fmla="*/ 13958 h 14700"/>
                <a:gd name="connsiteX3" fmla="*/ 13929 w 14671"/>
                <a:gd name="connsiteY3" fmla="*/ 4152 h 14700"/>
                <a:gd name="connsiteX4" fmla="*/ 13648 w 14671"/>
                <a:gd name="connsiteY4" fmla="*/ 3630 h 14700"/>
                <a:gd name="connsiteX5" fmla="*/ 4123 w 14671"/>
                <a:gd name="connsiteY5" fmla="*/ 772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71" h="14700">
                  <a:moveTo>
                    <a:pt x="4123" y="772"/>
                  </a:moveTo>
                  <a:cubicBezTo>
                    <a:pt x="482" y="2547"/>
                    <a:pt x="-1032" y="6937"/>
                    <a:pt x="743" y="10578"/>
                  </a:cubicBezTo>
                  <a:cubicBezTo>
                    <a:pt x="2518" y="14219"/>
                    <a:pt x="6908" y="15732"/>
                    <a:pt x="10549" y="13958"/>
                  </a:cubicBezTo>
                  <a:cubicBezTo>
                    <a:pt x="14190" y="12183"/>
                    <a:pt x="15703" y="7793"/>
                    <a:pt x="13929" y="4152"/>
                  </a:cubicBezTo>
                  <a:cubicBezTo>
                    <a:pt x="13842" y="3974"/>
                    <a:pt x="13748" y="3800"/>
                    <a:pt x="13648" y="3630"/>
                  </a:cubicBezTo>
                  <a:cubicBezTo>
                    <a:pt x="11733" y="302"/>
                    <a:pt x="7553" y="-952"/>
                    <a:pt x="4123" y="7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="" xmlns:a16="http://schemas.microsoft.com/office/drawing/2014/main" id="{50A2C048-A3D3-C894-ADC0-C365B0CAB881}"/>
                </a:ext>
              </a:extLst>
            </p:cNvPr>
            <p:cNvSpPr/>
            <p:nvPr/>
          </p:nvSpPr>
          <p:spPr>
            <a:xfrm>
              <a:off x="2679192" y="2705999"/>
              <a:ext cx="13982" cy="13964"/>
            </a:xfrm>
            <a:custGeom>
              <a:avLst/>
              <a:gdLst>
                <a:gd name="connsiteX0" fmla="*/ 3620 w 13982"/>
                <a:gd name="connsiteY0" fmla="*/ 810 h 13964"/>
                <a:gd name="connsiteX1" fmla="*/ 858 w 13982"/>
                <a:gd name="connsiteY1" fmla="*/ 10335 h 13964"/>
                <a:gd name="connsiteX2" fmla="*/ 10383 w 13982"/>
                <a:gd name="connsiteY2" fmla="*/ 13192 h 13964"/>
                <a:gd name="connsiteX3" fmla="*/ 13240 w 13982"/>
                <a:gd name="connsiteY3" fmla="*/ 3667 h 13964"/>
                <a:gd name="connsiteX4" fmla="*/ 3620 w 13982"/>
                <a:gd name="connsiteY4" fmla="*/ 810 h 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82" h="13964">
                  <a:moveTo>
                    <a:pt x="3620" y="810"/>
                  </a:moveTo>
                  <a:cubicBezTo>
                    <a:pt x="243" y="2690"/>
                    <a:pt x="-989" y="6939"/>
                    <a:pt x="858" y="10335"/>
                  </a:cubicBezTo>
                  <a:cubicBezTo>
                    <a:pt x="2773" y="13662"/>
                    <a:pt x="6952" y="14916"/>
                    <a:pt x="10383" y="13192"/>
                  </a:cubicBezTo>
                  <a:cubicBezTo>
                    <a:pt x="13671" y="11246"/>
                    <a:pt x="14914" y="7102"/>
                    <a:pt x="13240" y="3667"/>
                  </a:cubicBezTo>
                  <a:cubicBezTo>
                    <a:pt x="11321" y="286"/>
                    <a:pt x="7074" y="-976"/>
                    <a:pt x="3620" y="8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="" xmlns:a16="http://schemas.microsoft.com/office/drawing/2014/main" id="{225F9475-ABCC-853A-CE2A-5B42BDF7D5A0}"/>
                </a:ext>
              </a:extLst>
            </p:cNvPr>
            <p:cNvSpPr/>
            <p:nvPr/>
          </p:nvSpPr>
          <p:spPr>
            <a:xfrm>
              <a:off x="2635983" y="2681239"/>
              <a:ext cx="15623" cy="15658"/>
            </a:xfrm>
            <a:custGeom>
              <a:avLst/>
              <a:gdLst>
                <a:gd name="connsiteX0" fmla="*/ 4061 w 15623"/>
                <a:gd name="connsiteY0" fmla="*/ 995 h 15658"/>
                <a:gd name="connsiteX1" fmla="*/ 961 w 15623"/>
                <a:gd name="connsiteY1" fmla="*/ 11597 h 15658"/>
                <a:gd name="connsiteX2" fmla="*/ 11563 w 15623"/>
                <a:gd name="connsiteY2" fmla="*/ 14697 h 15658"/>
                <a:gd name="connsiteX3" fmla="*/ 14663 w 15623"/>
                <a:gd name="connsiteY3" fmla="*/ 4096 h 15658"/>
                <a:gd name="connsiteX4" fmla="*/ 14634 w 15623"/>
                <a:gd name="connsiteY4" fmla="*/ 4043 h 15658"/>
                <a:gd name="connsiteX5" fmla="*/ 4176 w 15623"/>
                <a:gd name="connsiteY5" fmla="*/ 932 h 15658"/>
                <a:gd name="connsiteX6" fmla="*/ 4061 w 15623"/>
                <a:gd name="connsiteY6" fmla="*/ 995 h 1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23" h="15658">
                  <a:moveTo>
                    <a:pt x="4061" y="995"/>
                  </a:moveTo>
                  <a:cubicBezTo>
                    <a:pt x="278" y="3067"/>
                    <a:pt x="-1110" y="7813"/>
                    <a:pt x="961" y="11597"/>
                  </a:cubicBezTo>
                  <a:cubicBezTo>
                    <a:pt x="3032" y="15381"/>
                    <a:pt x="7779" y="16769"/>
                    <a:pt x="11563" y="14697"/>
                  </a:cubicBezTo>
                  <a:cubicBezTo>
                    <a:pt x="15346" y="12626"/>
                    <a:pt x="16734" y="7880"/>
                    <a:pt x="14663" y="4096"/>
                  </a:cubicBezTo>
                  <a:cubicBezTo>
                    <a:pt x="14653" y="4078"/>
                    <a:pt x="14644" y="4061"/>
                    <a:pt x="14634" y="4043"/>
                  </a:cubicBezTo>
                  <a:cubicBezTo>
                    <a:pt x="12605" y="296"/>
                    <a:pt x="7923" y="-1097"/>
                    <a:pt x="4176" y="932"/>
                  </a:cubicBezTo>
                  <a:cubicBezTo>
                    <a:pt x="4138" y="953"/>
                    <a:pt x="4099" y="974"/>
                    <a:pt x="4061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="" xmlns:a16="http://schemas.microsoft.com/office/drawing/2014/main" id="{976338FC-27D6-E03C-F2F2-D3F39A555015}"/>
                </a:ext>
              </a:extLst>
            </p:cNvPr>
            <p:cNvSpPr/>
            <p:nvPr/>
          </p:nvSpPr>
          <p:spPr>
            <a:xfrm>
              <a:off x="2597006" y="2653887"/>
              <a:ext cx="13908" cy="13909"/>
            </a:xfrm>
            <a:custGeom>
              <a:avLst/>
              <a:gdLst>
                <a:gd name="connsiteX0" fmla="*/ 3510 w 13908"/>
                <a:gd name="connsiteY0" fmla="*/ 915 h 13909"/>
                <a:gd name="connsiteX1" fmla="*/ 914 w 13908"/>
                <a:gd name="connsiteY1" fmla="*/ 10399 h 13909"/>
                <a:gd name="connsiteX2" fmla="*/ 10399 w 13908"/>
                <a:gd name="connsiteY2" fmla="*/ 12995 h 13909"/>
                <a:gd name="connsiteX3" fmla="*/ 13035 w 13908"/>
                <a:gd name="connsiteY3" fmla="*/ 3581 h 13909"/>
                <a:gd name="connsiteX4" fmla="*/ 3581 w 13908"/>
                <a:gd name="connsiteY4" fmla="*/ 874 h 13909"/>
                <a:gd name="connsiteX5" fmla="*/ 3510 w 13908"/>
                <a:gd name="connsiteY5" fmla="*/ 915 h 13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8" h="13909">
                  <a:moveTo>
                    <a:pt x="3510" y="915"/>
                  </a:moveTo>
                  <a:cubicBezTo>
                    <a:pt x="174" y="2817"/>
                    <a:pt x="-988" y="7063"/>
                    <a:pt x="914" y="10399"/>
                  </a:cubicBezTo>
                  <a:cubicBezTo>
                    <a:pt x="2817" y="13735"/>
                    <a:pt x="7063" y="14897"/>
                    <a:pt x="10399" y="12995"/>
                  </a:cubicBezTo>
                  <a:cubicBezTo>
                    <a:pt x="13707" y="11108"/>
                    <a:pt x="14882" y="6912"/>
                    <a:pt x="13035" y="3581"/>
                  </a:cubicBezTo>
                  <a:cubicBezTo>
                    <a:pt x="11172" y="223"/>
                    <a:pt x="6939" y="-989"/>
                    <a:pt x="3581" y="874"/>
                  </a:cubicBezTo>
                  <a:cubicBezTo>
                    <a:pt x="3557" y="887"/>
                    <a:pt x="3534" y="901"/>
                    <a:pt x="3510" y="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="" xmlns:a16="http://schemas.microsoft.com/office/drawing/2014/main" id="{C280DC0D-1D08-ECD8-1967-A8C6C7033D53}"/>
                </a:ext>
              </a:extLst>
            </p:cNvPr>
            <p:cNvSpPr/>
            <p:nvPr/>
          </p:nvSpPr>
          <p:spPr>
            <a:xfrm>
              <a:off x="2557260" y="2619639"/>
              <a:ext cx="19053" cy="19053"/>
            </a:xfrm>
            <a:custGeom>
              <a:avLst/>
              <a:gdLst>
                <a:gd name="connsiteX0" fmla="*/ 5156 w 19053"/>
                <a:gd name="connsiteY0" fmla="*/ 1064 h 19053"/>
                <a:gd name="connsiteX1" fmla="*/ 1064 w 19053"/>
                <a:gd name="connsiteY1" fmla="*/ 13898 h 19053"/>
                <a:gd name="connsiteX2" fmla="*/ 13898 w 19053"/>
                <a:gd name="connsiteY2" fmla="*/ 17989 h 19053"/>
                <a:gd name="connsiteX3" fmla="*/ 17990 w 19053"/>
                <a:gd name="connsiteY3" fmla="*/ 5155 h 19053"/>
                <a:gd name="connsiteX4" fmla="*/ 17729 w 19053"/>
                <a:gd name="connsiteY4" fmla="*/ 4683 h 19053"/>
                <a:gd name="connsiteX5" fmla="*/ 5156 w 19053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8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="" xmlns:a16="http://schemas.microsoft.com/office/drawing/2014/main" id="{C6234CBC-3564-ABE3-F759-88C05F994DBE}"/>
                </a:ext>
              </a:extLst>
            </p:cNvPr>
            <p:cNvSpPr/>
            <p:nvPr/>
          </p:nvSpPr>
          <p:spPr>
            <a:xfrm>
              <a:off x="2521039" y="2580945"/>
              <a:ext cx="24650" cy="24650"/>
            </a:xfrm>
            <a:custGeom>
              <a:avLst/>
              <a:gdLst>
                <a:gd name="connsiteX0" fmla="*/ 6324 w 24650"/>
                <a:gd name="connsiteY0" fmla="*/ 1562 h 24650"/>
                <a:gd name="connsiteX1" fmla="*/ 1562 w 24650"/>
                <a:gd name="connsiteY1" fmla="*/ 18326 h 24650"/>
                <a:gd name="connsiteX2" fmla="*/ 18326 w 24650"/>
                <a:gd name="connsiteY2" fmla="*/ 23088 h 24650"/>
                <a:gd name="connsiteX3" fmla="*/ 23089 w 24650"/>
                <a:gd name="connsiteY3" fmla="*/ 6325 h 24650"/>
                <a:gd name="connsiteX4" fmla="*/ 6324 w 24650"/>
                <a:gd name="connsiteY4" fmla="*/ 1562 h 24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50" h="24650">
                  <a:moveTo>
                    <a:pt x="6324" y="1562"/>
                  </a:moveTo>
                  <a:cubicBezTo>
                    <a:pt x="380" y="4876"/>
                    <a:pt x="-1752" y="12382"/>
                    <a:pt x="1562" y="18326"/>
                  </a:cubicBezTo>
                  <a:cubicBezTo>
                    <a:pt x="4876" y="24270"/>
                    <a:pt x="12382" y="26403"/>
                    <a:pt x="18326" y="23088"/>
                  </a:cubicBezTo>
                  <a:cubicBezTo>
                    <a:pt x="24270" y="19774"/>
                    <a:pt x="26403" y="12269"/>
                    <a:pt x="23089" y="6325"/>
                  </a:cubicBezTo>
                  <a:cubicBezTo>
                    <a:pt x="19774" y="380"/>
                    <a:pt x="12269" y="-1752"/>
                    <a:pt x="6324" y="1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="" xmlns:a16="http://schemas.microsoft.com/office/drawing/2014/main" id="{5E51EF64-30AC-5F17-9278-3C86232862BA}"/>
                </a:ext>
              </a:extLst>
            </p:cNvPr>
            <p:cNvSpPr/>
            <p:nvPr/>
          </p:nvSpPr>
          <p:spPr>
            <a:xfrm>
              <a:off x="2491672" y="2542589"/>
              <a:ext cx="23816" cy="23816"/>
            </a:xfrm>
            <a:custGeom>
              <a:avLst/>
              <a:gdLst>
                <a:gd name="connsiteX0" fmla="*/ 6069 w 23816"/>
                <a:gd name="connsiteY0" fmla="*/ 1533 h 23816"/>
                <a:gd name="connsiteX1" fmla="*/ 1532 w 23816"/>
                <a:gd name="connsiteY1" fmla="*/ 17748 h 23816"/>
                <a:gd name="connsiteX2" fmla="*/ 17748 w 23816"/>
                <a:gd name="connsiteY2" fmla="*/ 22285 h 23816"/>
                <a:gd name="connsiteX3" fmla="*/ 22357 w 23816"/>
                <a:gd name="connsiteY3" fmla="*/ 6200 h 23816"/>
                <a:gd name="connsiteX4" fmla="*/ 6200 w 23816"/>
                <a:gd name="connsiteY4" fmla="*/ 1460 h 23816"/>
                <a:gd name="connsiteX5" fmla="*/ 6069 w 23816"/>
                <a:gd name="connsiteY5" fmla="*/ 1532 h 2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6" h="23816">
                  <a:moveTo>
                    <a:pt x="6069" y="1533"/>
                  </a:moveTo>
                  <a:cubicBezTo>
                    <a:pt x="339" y="4758"/>
                    <a:pt x="-1693" y="12017"/>
                    <a:pt x="1532" y="17748"/>
                  </a:cubicBezTo>
                  <a:cubicBezTo>
                    <a:pt x="4757" y="23478"/>
                    <a:pt x="12017" y="25509"/>
                    <a:pt x="17748" y="22285"/>
                  </a:cubicBezTo>
                  <a:cubicBezTo>
                    <a:pt x="23427" y="19088"/>
                    <a:pt x="25482" y="11919"/>
                    <a:pt x="22357" y="6200"/>
                  </a:cubicBezTo>
                  <a:cubicBezTo>
                    <a:pt x="19204" y="429"/>
                    <a:pt x="11970" y="-1693"/>
                    <a:pt x="6200" y="1460"/>
                  </a:cubicBezTo>
                  <a:cubicBezTo>
                    <a:pt x="6156" y="1484"/>
                    <a:pt x="6112" y="1508"/>
                    <a:pt x="6069" y="1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="" xmlns:a16="http://schemas.microsoft.com/office/drawing/2014/main" id="{3AFAB79D-0D53-6F7A-F5E1-B35C5775248F}"/>
                </a:ext>
              </a:extLst>
            </p:cNvPr>
            <p:cNvSpPr/>
            <p:nvPr/>
          </p:nvSpPr>
          <p:spPr>
            <a:xfrm>
              <a:off x="2416063" y="2525551"/>
              <a:ext cx="28008" cy="28043"/>
            </a:xfrm>
            <a:custGeom>
              <a:avLst/>
              <a:gdLst>
                <a:gd name="connsiteX0" fmla="*/ 7192 w 28008"/>
                <a:gd name="connsiteY0" fmla="*/ 1806 h 28043"/>
                <a:gd name="connsiteX1" fmla="*/ 1771 w 28008"/>
                <a:gd name="connsiteY1" fmla="*/ 20852 h 28043"/>
                <a:gd name="connsiteX2" fmla="*/ 20817 w 28008"/>
                <a:gd name="connsiteY2" fmla="*/ 26272 h 28043"/>
                <a:gd name="connsiteX3" fmla="*/ 26242 w 28008"/>
                <a:gd name="connsiteY3" fmla="*/ 7236 h 28043"/>
                <a:gd name="connsiteX4" fmla="*/ 7368 w 28008"/>
                <a:gd name="connsiteY4" fmla="*/ 1709 h 28043"/>
                <a:gd name="connsiteX5" fmla="*/ 7192 w 28008"/>
                <a:gd name="connsiteY5" fmla="*/ 1806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08" h="28043">
                  <a:moveTo>
                    <a:pt x="7192" y="1806"/>
                  </a:moveTo>
                  <a:cubicBezTo>
                    <a:pt x="436" y="5569"/>
                    <a:pt x="-1991" y="14096"/>
                    <a:pt x="1771" y="20852"/>
                  </a:cubicBezTo>
                  <a:cubicBezTo>
                    <a:pt x="5534" y="27608"/>
                    <a:pt x="14061" y="30034"/>
                    <a:pt x="20817" y="26272"/>
                  </a:cubicBezTo>
                  <a:cubicBezTo>
                    <a:pt x="27569" y="22512"/>
                    <a:pt x="29998" y="13991"/>
                    <a:pt x="26242" y="7236"/>
                  </a:cubicBezTo>
                  <a:cubicBezTo>
                    <a:pt x="22556" y="497"/>
                    <a:pt x="14106" y="-1977"/>
                    <a:pt x="7368" y="1709"/>
                  </a:cubicBezTo>
                  <a:cubicBezTo>
                    <a:pt x="7309" y="1741"/>
                    <a:pt x="7250" y="1773"/>
                    <a:pt x="7192" y="18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="" xmlns:a16="http://schemas.microsoft.com/office/drawing/2014/main" id="{FC790CBE-83E4-8EC4-1D7B-A4DCD02CBE69}"/>
                </a:ext>
              </a:extLst>
            </p:cNvPr>
            <p:cNvSpPr/>
            <p:nvPr/>
          </p:nvSpPr>
          <p:spPr>
            <a:xfrm>
              <a:off x="2394251" y="2481831"/>
              <a:ext cx="28008" cy="28043"/>
            </a:xfrm>
            <a:custGeom>
              <a:avLst/>
              <a:gdLst>
                <a:gd name="connsiteX0" fmla="*/ 7192 w 28008"/>
                <a:gd name="connsiteY0" fmla="*/ 1806 h 28043"/>
                <a:gd name="connsiteX1" fmla="*/ 1771 w 28008"/>
                <a:gd name="connsiteY1" fmla="*/ 20852 h 28043"/>
                <a:gd name="connsiteX2" fmla="*/ 20817 w 28008"/>
                <a:gd name="connsiteY2" fmla="*/ 26272 h 28043"/>
                <a:gd name="connsiteX3" fmla="*/ 26242 w 28008"/>
                <a:gd name="connsiteY3" fmla="*/ 7236 h 28043"/>
                <a:gd name="connsiteX4" fmla="*/ 7368 w 28008"/>
                <a:gd name="connsiteY4" fmla="*/ 1709 h 28043"/>
                <a:gd name="connsiteX5" fmla="*/ 7192 w 28008"/>
                <a:gd name="connsiteY5" fmla="*/ 1806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08" h="28043">
                  <a:moveTo>
                    <a:pt x="7192" y="1806"/>
                  </a:moveTo>
                  <a:cubicBezTo>
                    <a:pt x="436" y="5569"/>
                    <a:pt x="-1991" y="14096"/>
                    <a:pt x="1771" y="20852"/>
                  </a:cubicBezTo>
                  <a:cubicBezTo>
                    <a:pt x="5534" y="27608"/>
                    <a:pt x="14061" y="30034"/>
                    <a:pt x="20817" y="26272"/>
                  </a:cubicBezTo>
                  <a:cubicBezTo>
                    <a:pt x="27569" y="22512"/>
                    <a:pt x="29998" y="13991"/>
                    <a:pt x="26242" y="7236"/>
                  </a:cubicBezTo>
                  <a:cubicBezTo>
                    <a:pt x="22556" y="497"/>
                    <a:pt x="14106" y="-1977"/>
                    <a:pt x="7368" y="1709"/>
                  </a:cubicBezTo>
                  <a:cubicBezTo>
                    <a:pt x="7309" y="1741"/>
                    <a:pt x="7250" y="1773"/>
                    <a:pt x="7192" y="18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="" xmlns:a16="http://schemas.microsoft.com/office/drawing/2014/main" id="{2D5E6CAA-DD2C-625E-7B8C-5F4223A75179}"/>
                </a:ext>
              </a:extLst>
            </p:cNvPr>
            <p:cNvSpPr/>
            <p:nvPr/>
          </p:nvSpPr>
          <p:spPr>
            <a:xfrm>
              <a:off x="2374860" y="2434660"/>
              <a:ext cx="31247" cy="31282"/>
            </a:xfrm>
            <a:custGeom>
              <a:avLst/>
              <a:gdLst>
                <a:gd name="connsiteX0" fmla="*/ 8009 w 31247"/>
                <a:gd name="connsiteY0" fmla="*/ 2019 h 31282"/>
                <a:gd name="connsiteX1" fmla="*/ 1985 w 31247"/>
                <a:gd name="connsiteY1" fmla="*/ 23273 h 31282"/>
                <a:gd name="connsiteX2" fmla="*/ 23239 w 31247"/>
                <a:gd name="connsiteY2" fmla="*/ 29298 h 31282"/>
                <a:gd name="connsiteX3" fmla="*/ 29263 w 31247"/>
                <a:gd name="connsiteY3" fmla="*/ 8044 h 31282"/>
                <a:gd name="connsiteX4" fmla="*/ 29250 w 31247"/>
                <a:gd name="connsiteY4" fmla="*/ 8020 h 31282"/>
                <a:gd name="connsiteX5" fmla="*/ 8152 w 31247"/>
                <a:gd name="connsiteY5" fmla="*/ 1939 h 31282"/>
                <a:gd name="connsiteX6" fmla="*/ 8009 w 31247"/>
                <a:gd name="connsiteY6" fmla="*/ 2019 h 3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7" h="31282">
                  <a:moveTo>
                    <a:pt x="8009" y="2019"/>
                  </a:moveTo>
                  <a:cubicBezTo>
                    <a:pt x="476" y="6225"/>
                    <a:pt x="-2221" y="15740"/>
                    <a:pt x="1985" y="23273"/>
                  </a:cubicBezTo>
                  <a:cubicBezTo>
                    <a:pt x="6190" y="30806"/>
                    <a:pt x="15706" y="33503"/>
                    <a:pt x="23239" y="29298"/>
                  </a:cubicBezTo>
                  <a:cubicBezTo>
                    <a:pt x="30771" y="25092"/>
                    <a:pt x="33469" y="15577"/>
                    <a:pt x="29263" y="8044"/>
                  </a:cubicBezTo>
                  <a:cubicBezTo>
                    <a:pt x="29259" y="8036"/>
                    <a:pt x="29254" y="8028"/>
                    <a:pt x="29250" y="8020"/>
                  </a:cubicBezTo>
                  <a:cubicBezTo>
                    <a:pt x="25103" y="515"/>
                    <a:pt x="15657" y="-2208"/>
                    <a:pt x="8152" y="1939"/>
                  </a:cubicBezTo>
                  <a:cubicBezTo>
                    <a:pt x="8104" y="1966"/>
                    <a:pt x="8057" y="1992"/>
                    <a:pt x="8009" y="2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="" xmlns:a16="http://schemas.microsoft.com/office/drawing/2014/main" id="{38D5805A-DB2B-7250-0998-13B022859812}"/>
                </a:ext>
              </a:extLst>
            </p:cNvPr>
            <p:cNvSpPr/>
            <p:nvPr/>
          </p:nvSpPr>
          <p:spPr>
            <a:xfrm>
              <a:off x="2365016" y="2391547"/>
              <a:ext cx="23626" cy="23626"/>
            </a:xfrm>
            <a:custGeom>
              <a:avLst/>
              <a:gdLst>
                <a:gd name="connsiteX0" fmla="*/ 6042 w 23626"/>
                <a:gd name="connsiteY0" fmla="*/ 1508 h 23626"/>
                <a:gd name="connsiteX1" fmla="*/ 1508 w 23626"/>
                <a:gd name="connsiteY1" fmla="*/ 17584 h 23626"/>
                <a:gd name="connsiteX2" fmla="*/ 17584 w 23626"/>
                <a:gd name="connsiteY2" fmla="*/ 22118 h 23626"/>
                <a:gd name="connsiteX3" fmla="*/ 22139 w 23626"/>
                <a:gd name="connsiteY3" fmla="*/ 6080 h 23626"/>
                <a:gd name="connsiteX4" fmla="*/ 6080 w 23626"/>
                <a:gd name="connsiteY4" fmla="*/ 1487 h 23626"/>
                <a:gd name="connsiteX5" fmla="*/ 6042 w 23626"/>
                <a:gd name="connsiteY5" fmla="*/ 1508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626">
                  <a:moveTo>
                    <a:pt x="6042" y="1508"/>
                  </a:moveTo>
                  <a:cubicBezTo>
                    <a:pt x="351" y="4696"/>
                    <a:pt x="-1679" y="11893"/>
                    <a:pt x="1508" y="17584"/>
                  </a:cubicBezTo>
                  <a:cubicBezTo>
                    <a:pt x="4695" y="23276"/>
                    <a:pt x="11893" y="25306"/>
                    <a:pt x="17584" y="22118"/>
                  </a:cubicBezTo>
                  <a:cubicBezTo>
                    <a:pt x="23261" y="18939"/>
                    <a:pt x="25297" y="11768"/>
                    <a:pt x="22139" y="6080"/>
                  </a:cubicBezTo>
                  <a:cubicBezTo>
                    <a:pt x="18973" y="377"/>
                    <a:pt x="11783" y="-1679"/>
                    <a:pt x="6080" y="1487"/>
                  </a:cubicBezTo>
                  <a:cubicBezTo>
                    <a:pt x="6067" y="1494"/>
                    <a:pt x="6055" y="1501"/>
                    <a:pt x="6042" y="1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="" xmlns:a16="http://schemas.microsoft.com/office/drawing/2014/main" id="{E2A4EE2B-9489-4841-4F24-DEE0E9B88701}"/>
                </a:ext>
              </a:extLst>
            </p:cNvPr>
            <p:cNvSpPr/>
            <p:nvPr/>
          </p:nvSpPr>
          <p:spPr>
            <a:xfrm>
              <a:off x="2356466" y="2343733"/>
              <a:ext cx="22546" cy="22913"/>
            </a:xfrm>
            <a:custGeom>
              <a:avLst/>
              <a:gdLst>
                <a:gd name="connsiteX0" fmla="*/ 5353 w 22546"/>
                <a:gd name="connsiteY0" fmla="*/ 1507 h 22913"/>
                <a:gd name="connsiteX1" fmla="*/ 1838 w 22546"/>
                <a:gd name="connsiteY1" fmla="*/ 17560 h 22913"/>
                <a:gd name="connsiteX2" fmla="*/ 16592 w 22546"/>
                <a:gd name="connsiteY2" fmla="*/ 21795 h 22913"/>
                <a:gd name="connsiteX3" fmla="*/ 21069 w 22546"/>
                <a:gd name="connsiteY3" fmla="*/ 5984 h 22913"/>
                <a:gd name="connsiteX4" fmla="*/ 5573 w 22546"/>
                <a:gd name="connsiteY4" fmla="*/ 1384 h 22913"/>
                <a:gd name="connsiteX5" fmla="*/ 5353 w 22546"/>
                <a:gd name="connsiteY5" fmla="*/ 1507 h 2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46" h="22913">
                  <a:moveTo>
                    <a:pt x="5353" y="1507"/>
                  </a:moveTo>
                  <a:cubicBezTo>
                    <a:pt x="-51" y="4969"/>
                    <a:pt x="-1625" y="12157"/>
                    <a:pt x="1838" y="17560"/>
                  </a:cubicBezTo>
                  <a:cubicBezTo>
                    <a:pt x="4991" y="22482"/>
                    <a:pt x="11309" y="24295"/>
                    <a:pt x="16592" y="21795"/>
                  </a:cubicBezTo>
                  <a:cubicBezTo>
                    <a:pt x="22194" y="18665"/>
                    <a:pt x="24199" y="11586"/>
                    <a:pt x="21069" y="5984"/>
                  </a:cubicBezTo>
                  <a:cubicBezTo>
                    <a:pt x="18060" y="434"/>
                    <a:pt x="11122" y="-1625"/>
                    <a:pt x="5573" y="1384"/>
                  </a:cubicBezTo>
                  <a:cubicBezTo>
                    <a:pt x="5499" y="1424"/>
                    <a:pt x="5426" y="1465"/>
                    <a:pt x="5353" y="1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="" xmlns:a16="http://schemas.microsoft.com/office/drawing/2014/main" id="{83A9A4B8-F9D4-5F25-CEB6-2ECC52098263}"/>
                </a:ext>
              </a:extLst>
            </p:cNvPr>
            <p:cNvSpPr/>
            <p:nvPr/>
          </p:nvSpPr>
          <p:spPr>
            <a:xfrm>
              <a:off x="2351837" y="2295853"/>
              <a:ext cx="21829" cy="21753"/>
            </a:xfrm>
            <a:custGeom>
              <a:avLst/>
              <a:gdLst>
                <a:gd name="connsiteX0" fmla="*/ 5600 w 21829"/>
                <a:gd name="connsiteY0" fmla="*/ 1380 h 21753"/>
                <a:gd name="connsiteX1" fmla="*/ 1322 w 21829"/>
                <a:gd name="connsiteY1" fmla="*/ 15988 h 21753"/>
                <a:gd name="connsiteX2" fmla="*/ 1409 w 21829"/>
                <a:gd name="connsiteY2" fmla="*/ 16144 h 21753"/>
                <a:gd name="connsiteX3" fmla="*/ 16221 w 21829"/>
                <a:gd name="connsiteY3" fmla="*/ 20383 h 21753"/>
                <a:gd name="connsiteX4" fmla="*/ 20459 w 21829"/>
                <a:gd name="connsiteY4" fmla="*/ 5572 h 21753"/>
                <a:gd name="connsiteX5" fmla="*/ 5600 w 21829"/>
                <a:gd name="connsiteY5" fmla="*/ 1380 h 21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29" h="21753">
                  <a:moveTo>
                    <a:pt x="5600" y="1380"/>
                  </a:moveTo>
                  <a:cubicBezTo>
                    <a:pt x="385" y="4233"/>
                    <a:pt x="-1530" y="10773"/>
                    <a:pt x="1322" y="15988"/>
                  </a:cubicBezTo>
                  <a:cubicBezTo>
                    <a:pt x="1351" y="16041"/>
                    <a:pt x="1380" y="16093"/>
                    <a:pt x="1409" y="16144"/>
                  </a:cubicBezTo>
                  <a:cubicBezTo>
                    <a:pt x="4329" y="21405"/>
                    <a:pt x="10960" y="23302"/>
                    <a:pt x="16221" y="20383"/>
                  </a:cubicBezTo>
                  <a:cubicBezTo>
                    <a:pt x="21481" y="17463"/>
                    <a:pt x="23379" y="10832"/>
                    <a:pt x="20459" y="5572"/>
                  </a:cubicBezTo>
                  <a:cubicBezTo>
                    <a:pt x="17500" y="328"/>
                    <a:pt x="10863" y="-1544"/>
                    <a:pt x="5600" y="13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="" xmlns:a16="http://schemas.microsoft.com/office/drawing/2014/main" id="{49C4B68D-7112-2A40-8A9D-523BBDF8825D}"/>
                </a:ext>
              </a:extLst>
            </p:cNvPr>
            <p:cNvSpPr/>
            <p:nvPr/>
          </p:nvSpPr>
          <p:spPr>
            <a:xfrm>
              <a:off x="2350654" y="2246686"/>
              <a:ext cx="22102" cy="22136"/>
            </a:xfrm>
            <a:custGeom>
              <a:avLst/>
              <a:gdLst>
                <a:gd name="connsiteX0" fmla="*/ 5736 w 22102"/>
                <a:gd name="connsiteY0" fmla="*/ 1399 h 22136"/>
                <a:gd name="connsiteX1" fmla="*/ 1364 w 22102"/>
                <a:gd name="connsiteY1" fmla="*/ 16400 h 22136"/>
                <a:gd name="connsiteX2" fmla="*/ 16366 w 22102"/>
                <a:gd name="connsiteY2" fmla="*/ 20772 h 22136"/>
                <a:gd name="connsiteX3" fmla="*/ 20738 w 22102"/>
                <a:gd name="connsiteY3" fmla="*/ 5770 h 22136"/>
                <a:gd name="connsiteX4" fmla="*/ 20690 w 22102"/>
                <a:gd name="connsiteY4" fmla="*/ 5685 h 22136"/>
                <a:gd name="connsiteX5" fmla="*/ 5817 w 22102"/>
                <a:gd name="connsiteY5" fmla="*/ 1354 h 22136"/>
                <a:gd name="connsiteX6" fmla="*/ 5736 w 22102"/>
                <a:gd name="connsiteY6" fmla="*/ 1399 h 2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02" h="22136">
                  <a:moveTo>
                    <a:pt x="5736" y="1399"/>
                  </a:moveTo>
                  <a:cubicBezTo>
                    <a:pt x="386" y="4334"/>
                    <a:pt x="-1571" y="11051"/>
                    <a:pt x="1364" y="16400"/>
                  </a:cubicBezTo>
                  <a:cubicBezTo>
                    <a:pt x="4300" y="21750"/>
                    <a:pt x="11016" y="23707"/>
                    <a:pt x="16366" y="20772"/>
                  </a:cubicBezTo>
                  <a:cubicBezTo>
                    <a:pt x="21716" y="17837"/>
                    <a:pt x="23673" y="11120"/>
                    <a:pt x="20738" y="5770"/>
                  </a:cubicBezTo>
                  <a:cubicBezTo>
                    <a:pt x="20722" y="5742"/>
                    <a:pt x="20706" y="5713"/>
                    <a:pt x="20690" y="5685"/>
                  </a:cubicBezTo>
                  <a:cubicBezTo>
                    <a:pt x="17779" y="382"/>
                    <a:pt x="11120" y="-1557"/>
                    <a:pt x="5817" y="1354"/>
                  </a:cubicBezTo>
                  <a:cubicBezTo>
                    <a:pt x="5790" y="1368"/>
                    <a:pt x="5763" y="1384"/>
                    <a:pt x="5736" y="13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="" xmlns:a16="http://schemas.microsoft.com/office/drawing/2014/main" id="{F531518C-90DF-4AD0-C006-7A912862D73C}"/>
                </a:ext>
              </a:extLst>
            </p:cNvPr>
            <p:cNvSpPr/>
            <p:nvPr/>
          </p:nvSpPr>
          <p:spPr>
            <a:xfrm>
              <a:off x="2355939" y="2199221"/>
              <a:ext cx="19053" cy="19053"/>
            </a:xfrm>
            <a:custGeom>
              <a:avLst/>
              <a:gdLst>
                <a:gd name="connsiteX0" fmla="*/ 4833 w 19053"/>
                <a:gd name="connsiteY0" fmla="*/ 1239 h 19053"/>
                <a:gd name="connsiteX1" fmla="*/ 1239 w 19053"/>
                <a:gd name="connsiteY1" fmla="*/ 14221 h 19053"/>
                <a:gd name="connsiteX2" fmla="*/ 14221 w 19053"/>
                <a:gd name="connsiteY2" fmla="*/ 17815 h 19053"/>
                <a:gd name="connsiteX3" fmla="*/ 17882 w 19053"/>
                <a:gd name="connsiteY3" fmla="*/ 4953 h 19053"/>
                <a:gd name="connsiteX4" fmla="*/ 4953 w 19053"/>
                <a:gd name="connsiteY4" fmla="*/ 1171 h 19053"/>
                <a:gd name="connsiteX5" fmla="*/ 4833 w 19053"/>
                <a:gd name="connsiteY5" fmla="*/ 123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33" y="1239"/>
                  </a:moveTo>
                  <a:cubicBezTo>
                    <a:pt x="255" y="3831"/>
                    <a:pt x="-1354" y="9643"/>
                    <a:pt x="1239" y="14221"/>
                  </a:cubicBezTo>
                  <a:cubicBezTo>
                    <a:pt x="3831" y="18798"/>
                    <a:pt x="9643" y="20407"/>
                    <a:pt x="14221" y="17815"/>
                  </a:cubicBezTo>
                  <a:cubicBezTo>
                    <a:pt x="18751" y="15249"/>
                    <a:pt x="20382" y="9521"/>
                    <a:pt x="17882" y="4953"/>
                  </a:cubicBezTo>
                  <a:cubicBezTo>
                    <a:pt x="15356" y="339"/>
                    <a:pt x="9568" y="-1354"/>
                    <a:pt x="4953" y="1171"/>
                  </a:cubicBezTo>
                  <a:cubicBezTo>
                    <a:pt x="4913" y="1194"/>
                    <a:pt x="4873" y="1216"/>
                    <a:pt x="4833" y="1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="" xmlns:a16="http://schemas.microsoft.com/office/drawing/2014/main" id="{57F7B777-828D-94E9-518D-927BABCB275E}"/>
                </a:ext>
              </a:extLst>
            </p:cNvPr>
            <p:cNvSpPr/>
            <p:nvPr/>
          </p:nvSpPr>
          <p:spPr>
            <a:xfrm>
              <a:off x="2363768" y="2151593"/>
              <a:ext cx="19533" cy="19533"/>
            </a:xfrm>
            <a:custGeom>
              <a:avLst/>
              <a:gdLst>
                <a:gd name="connsiteX0" fmla="*/ 5004 w 19533"/>
                <a:gd name="connsiteY0" fmla="*/ 1242 h 19533"/>
                <a:gd name="connsiteX1" fmla="*/ 1242 w 19533"/>
                <a:gd name="connsiteY1" fmla="*/ 14529 h 19533"/>
                <a:gd name="connsiteX2" fmla="*/ 14529 w 19533"/>
                <a:gd name="connsiteY2" fmla="*/ 18292 h 19533"/>
                <a:gd name="connsiteX3" fmla="*/ 18292 w 19533"/>
                <a:gd name="connsiteY3" fmla="*/ 5004 h 19533"/>
                <a:gd name="connsiteX4" fmla="*/ 5004 w 19533"/>
                <a:gd name="connsiteY4" fmla="*/ 1242 h 19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33" h="19533">
                  <a:moveTo>
                    <a:pt x="5004" y="1242"/>
                  </a:moveTo>
                  <a:cubicBezTo>
                    <a:pt x="296" y="3872"/>
                    <a:pt x="-1388" y="9821"/>
                    <a:pt x="1242" y="14529"/>
                  </a:cubicBezTo>
                  <a:cubicBezTo>
                    <a:pt x="3872" y="19237"/>
                    <a:pt x="9821" y="20922"/>
                    <a:pt x="14529" y="18292"/>
                  </a:cubicBezTo>
                  <a:cubicBezTo>
                    <a:pt x="19237" y="15661"/>
                    <a:pt x="20922" y="9712"/>
                    <a:pt x="18292" y="5004"/>
                  </a:cubicBezTo>
                  <a:cubicBezTo>
                    <a:pt x="15661" y="296"/>
                    <a:pt x="9712" y="-1388"/>
                    <a:pt x="5004" y="1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="" xmlns:a16="http://schemas.microsoft.com/office/drawing/2014/main" id="{389B8FAB-6BE4-0D85-C7D9-EBE895F5255A}"/>
                </a:ext>
              </a:extLst>
            </p:cNvPr>
            <p:cNvSpPr/>
            <p:nvPr/>
          </p:nvSpPr>
          <p:spPr>
            <a:xfrm>
              <a:off x="2375443" y="2103093"/>
              <a:ext cx="20958" cy="20958"/>
            </a:xfrm>
            <a:custGeom>
              <a:avLst/>
              <a:gdLst>
                <a:gd name="connsiteX0" fmla="*/ 5331 w 20958"/>
                <a:gd name="connsiteY0" fmla="*/ 1354 h 20958"/>
                <a:gd name="connsiteX1" fmla="*/ 1354 w 20958"/>
                <a:gd name="connsiteY1" fmla="*/ 15628 h 20958"/>
                <a:gd name="connsiteX2" fmla="*/ 15628 w 20958"/>
                <a:gd name="connsiteY2" fmla="*/ 19605 h 20958"/>
                <a:gd name="connsiteX3" fmla="*/ 19618 w 20958"/>
                <a:gd name="connsiteY3" fmla="*/ 5355 h 20958"/>
                <a:gd name="connsiteX4" fmla="*/ 5355 w 20958"/>
                <a:gd name="connsiteY4" fmla="*/ 1341 h 20958"/>
                <a:gd name="connsiteX5" fmla="*/ 5331 w 20958"/>
                <a:gd name="connsiteY5" fmla="*/ 1354 h 2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8" h="20958">
                  <a:moveTo>
                    <a:pt x="5331" y="1354"/>
                  </a:moveTo>
                  <a:cubicBezTo>
                    <a:pt x="291" y="4198"/>
                    <a:pt x="-1489" y="10588"/>
                    <a:pt x="1354" y="15628"/>
                  </a:cubicBezTo>
                  <a:cubicBezTo>
                    <a:pt x="4198" y="20668"/>
                    <a:pt x="10588" y="22448"/>
                    <a:pt x="15628" y="19605"/>
                  </a:cubicBezTo>
                  <a:cubicBezTo>
                    <a:pt x="20658" y="16766"/>
                    <a:pt x="22443" y="10393"/>
                    <a:pt x="19618" y="5355"/>
                  </a:cubicBezTo>
                  <a:cubicBezTo>
                    <a:pt x="16788" y="308"/>
                    <a:pt x="10402" y="-1490"/>
                    <a:pt x="5355" y="1341"/>
                  </a:cubicBezTo>
                  <a:cubicBezTo>
                    <a:pt x="5347" y="1345"/>
                    <a:pt x="5339" y="1350"/>
                    <a:pt x="5331" y="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="" xmlns:a16="http://schemas.microsoft.com/office/drawing/2014/main" id="{F44307CA-E923-6F74-AF1D-CB03346DF50E}"/>
                </a:ext>
              </a:extLst>
            </p:cNvPr>
            <p:cNvSpPr/>
            <p:nvPr/>
          </p:nvSpPr>
          <p:spPr>
            <a:xfrm>
              <a:off x="2390827" y="2056084"/>
              <a:ext cx="23279" cy="23245"/>
            </a:xfrm>
            <a:custGeom>
              <a:avLst/>
              <a:gdLst>
                <a:gd name="connsiteX0" fmla="*/ 5948 w 23279"/>
                <a:gd name="connsiteY0" fmla="*/ 1501 h 23245"/>
                <a:gd name="connsiteX1" fmla="*/ 1442 w 23279"/>
                <a:gd name="connsiteY1" fmla="*/ 17165 h 23245"/>
                <a:gd name="connsiteX2" fmla="*/ 1472 w 23279"/>
                <a:gd name="connsiteY2" fmla="*/ 17217 h 23245"/>
                <a:gd name="connsiteX3" fmla="*/ 17251 w 23279"/>
                <a:gd name="connsiteY3" fmla="*/ 21808 h 23245"/>
                <a:gd name="connsiteX4" fmla="*/ 21842 w 23279"/>
                <a:gd name="connsiteY4" fmla="*/ 6028 h 23245"/>
                <a:gd name="connsiteX5" fmla="*/ 6062 w 23279"/>
                <a:gd name="connsiteY5" fmla="*/ 1437 h 23245"/>
                <a:gd name="connsiteX6" fmla="*/ 5948 w 23279"/>
                <a:gd name="connsiteY6" fmla="*/ 1501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79" h="23245">
                  <a:moveTo>
                    <a:pt x="5948" y="1501"/>
                  </a:moveTo>
                  <a:cubicBezTo>
                    <a:pt x="379" y="4582"/>
                    <a:pt x="-1639" y="11595"/>
                    <a:pt x="1442" y="17165"/>
                  </a:cubicBezTo>
                  <a:cubicBezTo>
                    <a:pt x="1452" y="17182"/>
                    <a:pt x="1462" y="17200"/>
                    <a:pt x="1472" y="17217"/>
                  </a:cubicBezTo>
                  <a:cubicBezTo>
                    <a:pt x="4561" y="22842"/>
                    <a:pt x="11626" y="24898"/>
                    <a:pt x="17251" y="21808"/>
                  </a:cubicBezTo>
                  <a:cubicBezTo>
                    <a:pt x="22876" y="18718"/>
                    <a:pt x="24932" y="11653"/>
                    <a:pt x="21842" y="6028"/>
                  </a:cubicBezTo>
                  <a:cubicBezTo>
                    <a:pt x="18752" y="403"/>
                    <a:pt x="11687" y="-1652"/>
                    <a:pt x="6062" y="1437"/>
                  </a:cubicBezTo>
                  <a:cubicBezTo>
                    <a:pt x="6024" y="1458"/>
                    <a:pt x="5986" y="1480"/>
                    <a:pt x="5948" y="15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="" xmlns:a16="http://schemas.microsoft.com/office/drawing/2014/main" id="{688FF3D0-D16A-5AC2-8D91-32B09A497A00}"/>
                </a:ext>
              </a:extLst>
            </p:cNvPr>
            <p:cNvSpPr/>
            <p:nvPr/>
          </p:nvSpPr>
          <p:spPr>
            <a:xfrm>
              <a:off x="2409775" y="2010040"/>
              <a:ext cx="26484" cy="26450"/>
            </a:xfrm>
            <a:custGeom>
              <a:avLst/>
              <a:gdLst>
                <a:gd name="connsiteX0" fmla="*/ 6813 w 26484"/>
                <a:gd name="connsiteY0" fmla="*/ 1634 h 26450"/>
                <a:gd name="connsiteX1" fmla="*/ 1668 w 26484"/>
                <a:gd name="connsiteY1" fmla="*/ 19637 h 26450"/>
                <a:gd name="connsiteX2" fmla="*/ 19671 w 26484"/>
                <a:gd name="connsiteY2" fmla="*/ 24782 h 26450"/>
                <a:gd name="connsiteX3" fmla="*/ 24816 w 26484"/>
                <a:gd name="connsiteY3" fmla="*/ 6779 h 26450"/>
                <a:gd name="connsiteX4" fmla="*/ 24815 w 26484"/>
                <a:gd name="connsiteY4" fmla="*/ 6778 h 26450"/>
                <a:gd name="connsiteX5" fmla="*/ 6813 w 26484"/>
                <a:gd name="connsiteY5" fmla="*/ 1634 h 2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84" h="26450">
                  <a:moveTo>
                    <a:pt x="6813" y="1634"/>
                  </a:moveTo>
                  <a:cubicBezTo>
                    <a:pt x="421" y="5185"/>
                    <a:pt x="-1883" y="13245"/>
                    <a:pt x="1668" y="19637"/>
                  </a:cubicBezTo>
                  <a:cubicBezTo>
                    <a:pt x="5219" y="26030"/>
                    <a:pt x="13279" y="28333"/>
                    <a:pt x="19671" y="24782"/>
                  </a:cubicBezTo>
                  <a:cubicBezTo>
                    <a:pt x="26063" y="21232"/>
                    <a:pt x="28367" y="13171"/>
                    <a:pt x="24816" y="6779"/>
                  </a:cubicBezTo>
                  <a:cubicBezTo>
                    <a:pt x="24816" y="6779"/>
                    <a:pt x="24816" y="6778"/>
                    <a:pt x="24815" y="6778"/>
                  </a:cubicBezTo>
                  <a:cubicBezTo>
                    <a:pt x="21229" y="431"/>
                    <a:pt x="13211" y="-1860"/>
                    <a:pt x="6813" y="16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="" xmlns:a16="http://schemas.microsoft.com/office/drawing/2014/main" id="{709E27CC-7404-B672-D21F-02F23037FBF7}"/>
                </a:ext>
              </a:extLst>
            </p:cNvPr>
            <p:cNvSpPr/>
            <p:nvPr/>
          </p:nvSpPr>
          <p:spPr>
            <a:xfrm>
              <a:off x="2436151" y="1969555"/>
              <a:ext cx="22864" cy="22864"/>
            </a:xfrm>
            <a:custGeom>
              <a:avLst/>
              <a:gdLst>
                <a:gd name="connsiteX0" fmla="*/ 5869 w 22864"/>
                <a:gd name="connsiteY0" fmla="*/ 1447 h 22864"/>
                <a:gd name="connsiteX1" fmla="*/ 1447 w 22864"/>
                <a:gd name="connsiteY1" fmla="*/ 16995 h 22864"/>
                <a:gd name="connsiteX2" fmla="*/ 16995 w 22864"/>
                <a:gd name="connsiteY2" fmla="*/ 21417 h 22864"/>
                <a:gd name="connsiteX3" fmla="*/ 21417 w 22864"/>
                <a:gd name="connsiteY3" fmla="*/ 5869 h 22864"/>
                <a:gd name="connsiteX4" fmla="*/ 21394 w 22864"/>
                <a:gd name="connsiteY4" fmla="*/ 5829 h 22864"/>
                <a:gd name="connsiteX5" fmla="*/ 5869 w 22864"/>
                <a:gd name="connsiteY5" fmla="*/ 1447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869" y="1447"/>
                  </a:moveTo>
                  <a:cubicBezTo>
                    <a:pt x="354" y="4520"/>
                    <a:pt x="-1625" y="11481"/>
                    <a:pt x="1447" y="16995"/>
                  </a:cubicBezTo>
                  <a:cubicBezTo>
                    <a:pt x="4520" y="22510"/>
                    <a:pt x="11481" y="24489"/>
                    <a:pt x="16995" y="21417"/>
                  </a:cubicBezTo>
                  <a:cubicBezTo>
                    <a:pt x="22510" y="18344"/>
                    <a:pt x="24489" y="11383"/>
                    <a:pt x="21417" y="5869"/>
                  </a:cubicBezTo>
                  <a:cubicBezTo>
                    <a:pt x="21409" y="5855"/>
                    <a:pt x="21402" y="5842"/>
                    <a:pt x="21394" y="5829"/>
                  </a:cubicBezTo>
                  <a:cubicBezTo>
                    <a:pt x="18309" y="342"/>
                    <a:pt x="11368" y="-1617"/>
                    <a:pt x="5869" y="1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="" xmlns:a16="http://schemas.microsoft.com/office/drawing/2014/main" id="{7E4912DE-53DC-FE6A-5FA8-0193EB86A22C}"/>
                </a:ext>
              </a:extLst>
            </p:cNvPr>
            <p:cNvSpPr/>
            <p:nvPr/>
          </p:nvSpPr>
          <p:spPr>
            <a:xfrm>
              <a:off x="2462448" y="1927805"/>
              <a:ext cx="26484" cy="26484"/>
            </a:xfrm>
            <a:custGeom>
              <a:avLst/>
              <a:gdLst>
                <a:gd name="connsiteX0" fmla="*/ 6813 w 26484"/>
                <a:gd name="connsiteY0" fmla="*/ 1668 h 26484"/>
                <a:gd name="connsiteX1" fmla="*/ 1668 w 26484"/>
                <a:gd name="connsiteY1" fmla="*/ 19671 h 26484"/>
                <a:gd name="connsiteX2" fmla="*/ 19671 w 26484"/>
                <a:gd name="connsiteY2" fmla="*/ 24816 h 26484"/>
                <a:gd name="connsiteX3" fmla="*/ 24816 w 26484"/>
                <a:gd name="connsiteY3" fmla="*/ 6813 h 26484"/>
                <a:gd name="connsiteX4" fmla="*/ 24815 w 26484"/>
                <a:gd name="connsiteY4" fmla="*/ 6812 h 26484"/>
                <a:gd name="connsiteX5" fmla="*/ 6813 w 26484"/>
                <a:gd name="connsiteY5" fmla="*/ 1668 h 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84" h="26484">
                  <a:moveTo>
                    <a:pt x="6813" y="1668"/>
                  </a:moveTo>
                  <a:cubicBezTo>
                    <a:pt x="421" y="5219"/>
                    <a:pt x="-1883" y="13279"/>
                    <a:pt x="1668" y="19671"/>
                  </a:cubicBezTo>
                  <a:cubicBezTo>
                    <a:pt x="5219" y="26064"/>
                    <a:pt x="13279" y="28367"/>
                    <a:pt x="19671" y="24816"/>
                  </a:cubicBezTo>
                  <a:cubicBezTo>
                    <a:pt x="26063" y="21266"/>
                    <a:pt x="28367" y="13205"/>
                    <a:pt x="24816" y="6813"/>
                  </a:cubicBezTo>
                  <a:cubicBezTo>
                    <a:pt x="24816" y="6813"/>
                    <a:pt x="24816" y="6812"/>
                    <a:pt x="24815" y="6812"/>
                  </a:cubicBezTo>
                  <a:cubicBezTo>
                    <a:pt x="21264" y="421"/>
                    <a:pt x="13205" y="-1882"/>
                    <a:pt x="6813" y="1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="" xmlns:a16="http://schemas.microsoft.com/office/drawing/2014/main" id="{8586A6A9-F10B-C6A0-E3A9-F7A08576FCCE}"/>
                </a:ext>
              </a:extLst>
            </p:cNvPr>
            <p:cNvSpPr/>
            <p:nvPr/>
          </p:nvSpPr>
          <p:spPr>
            <a:xfrm>
              <a:off x="2490493" y="1887752"/>
              <a:ext cx="33003" cy="32563"/>
            </a:xfrm>
            <a:custGeom>
              <a:avLst/>
              <a:gdLst>
                <a:gd name="connsiteX0" fmla="*/ 9153 w 33003"/>
                <a:gd name="connsiteY0" fmla="*/ 2097 h 32563"/>
                <a:gd name="connsiteX1" fmla="*/ 1545 w 33003"/>
                <a:gd name="connsiteY1" fmla="*/ 23410 h 32563"/>
                <a:gd name="connsiteX2" fmla="*/ 22859 w 33003"/>
                <a:gd name="connsiteY2" fmla="*/ 31018 h 32563"/>
                <a:gd name="connsiteX3" fmla="*/ 24679 w 33003"/>
                <a:gd name="connsiteY3" fmla="*/ 30005 h 32563"/>
                <a:gd name="connsiteX4" fmla="*/ 30998 w 33003"/>
                <a:gd name="connsiteY4" fmla="*/ 8135 h 32563"/>
                <a:gd name="connsiteX5" fmla="*/ 30870 w 33003"/>
                <a:gd name="connsiteY5" fmla="*/ 7907 h 32563"/>
                <a:gd name="connsiteX6" fmla="*/ 9153 w 33003"/>
                <a:gd name="connsiteY6" fmla="*/ 2097 h 32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03" h="32563">
                  <a:moveTo>
                    <a:pt x="9153" y="2097"/>
                  </a:moveTo>
                  <a:cubicBezTo>
                    <a:pt x="1167" y="5882"/>
                    <a:pt x="-2239" y="15424"/>
                    <a:pt x="1545" y="23410"/>
                  </a:cubicBezTo>
                  <a:cubicBezTo>
                    <a:pt x="5330" y="31397"/>
                    <a:pt x="14872" y="34802"/>
                    <a:pt x="22859" y="31018"/>
                  </a:cubicBezTo>
                  <a:cubicBezTo>
                    <a:pt x="23487" y="30720"/>
                    <a:pt x="24095" y="30382"/>
                    <a:pt x="24679" y="30005"/>
                  </a:cubicBezTo>
                  <a:cubicBezTo>
                    <a:pt x="32463" y="25711"/>
                    <a:pt x="35292" y="15919"/>
                    <a:pt x="30998" y="8135"/>
                  </a:cubicBezTo>
                  <a:cubicBezTo>
                    <a:pt x="30956" y="8059"/>
                    <a:pt x="30913" y="7983"/>
                    <a:pt x="30870" y="7907"/>
                  </a:cubicBezTo>
                  <a:cubicBezTo>
                    <a:pt x="26439" y="355"/>
                    <a:pt x="16762" y="-2234"/>
                    <a:pt x="9153" y="2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="" xmlns:a16="http://schemas.microsoft.com/office/drawing/2014/main" id="{1F853EC1-5AB5-B788-120D-C4A1402E1B24}"/>
                </a:ext>
              </a:extLst>
            </p:cNvPr>
            <p:cNvSpPr/>
            <p:nvPr/>
          </p:nvSpPr>
          <p:spPr>
            <a:xfrm>
              <a:off x="2526616" y="1853962"/>
              <a:ext cx="31247" cy="31281"/>
            </a:xfrm>
            <a:custGeom>
              <a:avLst/>
              <a:gdLst>
                <a:gd name="connsiteX0" fmla="*/ 8082 w 31247"/>
                <a:gd name="connsiteY0" fmla="*/ 1978 h 31281"/>
                <a:gd name="connsiteX1" fmla="*/ 1944 w 31247"/>
                <a:gd name="connsiteY1" fmla="*/ 23200 h 31281"/>
                <a:gd name="connsiteX2" fmla="*/ 23166 w 31247"/>
                <a:gd name="connsiteY2" fmla="*/ 29337 h 31281"/>
                <a:gd name="connsiteX3" fmla="*/ 29303 w 31247"/>
                <a:gd name="connsiteY3" fmla="*/ 8116 h 31281"/>
                <a:gd name="connsiteX4" fmla="*/ 29227 w 31247"/>
                <a:gd name="connsiteY4" fmla="*/ 7979 h 31281"/>
                <a:gd name="connsiteX5" fmla="*/ 8111 w 31247"/>
                <a:gd name="connsiteY5" fmla="*/ 1962 h 31281"/>
                <a:gd name="connsiteX6" fmla="*/ 8082 w 31247"/>
                <a:gd name="connsiteY6" fmla="*/ 1978 h 3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7" h="31281">
                  <a:moveTo>
                    <a:pt x="8082" y="1978"/>
                  </a:moveTo>
                  <a:cubicBezTo>
                    <a:pt x="527" y="6144"/>
                    <a:pt x="-2221" y="15645"/>
                    <a:pt x="1944" y="23200"/>
                  </a:cubicBezTo>
                  <a:cubicBezTo>
                    <a:pt x="6110" y="30755"/>
                    <a:pt x="15611" y="33503"/>
                    <a:pt x="23166" y="29337"/>
                  </a:cubicBezTo>
                  <a:cubicBezTo>
                    <a:pt x="30721" y="25172"/>
                    <a:pt x="33469" y="15671"/>
                    <a:pt x="29303" y="8116"/>
                  </a:cubicBezTo>
                  <a:cubicBezTo>
                    <a:pt x="29278" y="8070"/>
                    <a:pt x="29253" y="8024"/>
                    <a:pt x="29227" y="7979"/>
                  </a:cubicBezTo>
                  <a:cubicBezTo>
                    <a:pt x="25058" y="486"/>
                    <a:pt x="15604" y="-2208"/>
                    <a:pt x="8111" y="1962"/>
                  </a:cubicBezTo>
                  <a:cubicBezTo>
                    <a:pt x="8101" y="1967"/>
                    <a:pt x="8092" y="1973"/>
                    <a:pt x="8082" y="1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="" xmlns:a16="http://schemas.microsoft.com/office/drawing/2014/main" id="{21E7DC3B-FF47-0553-50BC-C861AD95746A}"/>
                </a:ext>
              </a:extLst>
            </p:cNvPr>
            <p:cNvSpPr/>
            <p:nvPr/>
          </p:nvSpPr>
          <p:spPr>
            <a:xfrm>
              <a:off x="2564986" y="1823488"/>
              <a:ext cx="30104" cy="30070"/>
            </a:xfrm>
            <a:custGeom>
              <a:avLst/>
              <a:gdLst>
                <a:gd name="connsiteX0" fmla="*/ 7717 w 30104"/>
                <a:gd name="connsiteY0" fmla="*/ 1877 h 30070"/>
                <a:gd name="connsiteX1" fmla="*/ 1911 w 30104"/>
                <a:gd name="connsiteY1" fmla="*/ 22353 h 30070"/>
                <a:gd name="connsiteX2" fmla="*/ 22387 w 30104"/>
                <a:gd name="connsiteY2" fmla="*/ 28159 h 30070"/>
                <a:gd name="connsiteX3" fmla="*/ 28196 w 30104"/>
                <a:gd name="connsiteY3" fmla="*/ 7688 h 30070"/>
                <a:gd name="connsiteX4" fmla="*/ 7717 w 30104"/>
                <a:gd name="connsiteY4" fmla="*/ 1877 h 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04" h="30070">
                  <a:moveTo>
                    <a:pt x="7717" y="1877"/>
                  </a:moveTo>
                  <a:cubicBezTo>
                    <a:pt x="459" y="5929"/>
                    <a:pt x="-2140" y="15096"/>
                    <a:pt x="1911" y="22353"/>
                  </a:cubicBezTo>
                  <a:cubicBezTo>
                    <a:pt x="5963" y="29611"/>
                    <a:pt x="15130" y="32210"/>
                    <a:pt x="22387" y="28159"/>
                  </a:cubicBezTo>
                  <a:cubicBezTo>
                    <a:pt x="29643" y="24109"/>
                    <a:pt x="32243" y="14945"/>
                    <a:pt x="28196" y="7688"/>
                  </a:cubicBezTo>
                  <a:cubicBezTo>
                    <a:pt x="24111" y="471"/>
                    <a:pt x="14983" y="-2119"/>
                    <a:pt x="7717" y="1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="" xmlns:a16="http://schemas.microsoft.com/office/drawing/2014/main" id="{B60A4605-1D63-1BB4-553D-9EEAF9F85B33}"/>
                </a:ext>
              </a:extLst>
            </p:cNvPr>
            <p:cNvSpPr/>
            <p:nvPr/>
          </p:nvSpPr>
          <p:spPr>
            <a:xfrm>
              <a:off x="2602709" y="1793316"/>
              <a:ext cx="35522" cy="35522"/>
            </a:xfrm>
            <a:custGeom>
              <a:avLst/>
              <a:gdLst>
                <a:gd name="connsiteX0" fmla="*/ 9141 w 35522"/>
                <a:gd name="connsiteY0" fmla="*/ 2236 h 35522"/>
                <a:gd name="connsiteX1" fmla="*/ 2236 w 35522"/>
                <a:gd name="connsiteY1" fmla="*/ 26382 h 35522"/>
                <a:gd name="connsiteX2" fmla="*/ 26382 w 35522"/>
                <a:gd name="connsiteY2" fmla="*/ 33287 h 35522"/>
                <a:gd name="connsiteX3" fmla="*/ 33287 w 35522"/>
                <a:gd name="connsiteY3" fmla="*/ 9141 h 35522"/>
                <a:gd name="connsiteX4" fmla="*/ 9141 w 35522"/>
                <a:gd name="connsiteY4" fmla="*/ 2236 h 3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22" h="35522">
                  <a:moveTo>
                    <a:pt x="9141" y="2236"/>
                  </a:moveTo>
                  <a:cubicBezTo>
                    <a:pt x="567" y="6996"/>
                    <a:pt x="-2525" y="17807"/>
                    <a:pt x="2236" y="26382"/>
                  </a:cubicBezTo>
                  <a:cubicBezTo>
                    <a:pt x="6996" y="34956"/>
                    <a:pt x="17807" y="38048"/>
                    <a:pt x="26382" y="33287"/>
                  </a:cubicBezTo>
                  <a:cubicBezTo>
                    <a:pt x="34956" y="28527"/>
                    <a:pt x="38048" y="17716"/>
                    <a:pt x="33287" y="9141"/>
                  </a:cubicBezTo>
                  <a:cubicBezTo>
                    <a:pt x="28527" y="567"/>
                    <a:pt x="17716" y="-2525"/>
                    <a:pt x="9141" y="2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="" xmlns:a16="http://schemas.microsoft.com/office/drawing/2014/main" id="{F66955F9-E3EC-4A1B-268F-1E82C1F5F0A6}"/>
                </a:ext>
              </a:extLst>
            </p:cNvPr>
            <p:cNvSpPr/>
            <p:nvPr/>
          </p:nvSpPr>
          <p:spPr>
            <a:xfrm>
              <a:off x="2645323" y="1769609"/>
              <a:ext cx="35630" cy="35630"/>
            </a:xfrm>
            <a:custGeom>
              <a:avLst/>
              <a:gdLst>
                <a:gd name="connsiteX0" fmla="*/ 9200 w 35630"/>
                <a:gd name="connsiteY0" fmla="*/ 2226 h 35630"/>
                <a:gd name="connsiteX1" fmla="*/ 2226 w 35630"/>
                <a:gd name="connsiteY1" fmla="*/ 26431 h 35630"/>
                <a:gd name="connsiteX2" fmla="*/ 26431 w 35630"/>
                <a:gd name="connsiteY2" fmla="*/ 33405 h 35630"/>
                <a:gd name="connsiteX3" fmla="*/ 33405 w 35630"/>
                <a:gd name="connsiteY3" fmla="*/ 9200 h 35630"/>
                <a:gd name="connsiteX4" fmla="*/ 33393 w 35630"/>
                <a:gd name="connsiteY4" fmla="*/ 9179 h 35630"/>
                <a:gd name="connsiteX5" fmla="*/ 9200 w 35630"/>
                <a:gd name="connsiteY5" fmla="*/ 2226 h 35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630" h="35630">
                  <a:moveTo>
                    <a:pt x="9200" y="2226"/>
                  </a:moveTo>
                  <a:cubicBezTo>
                    <a:pt x="590" y="6984"/>
                    <a:pt x="-2533" y="17821"/>
                    <a:pt x="2226" y="26431"/>
                  </a:cubicBezTo>
                  <a:cubicBezTo>
                    <a:pt x="6984" y="35040"/>
                    <a:pt x="17821" y="38163"/>
                    <a:pt x="26431" y="33405"/>
                  </a:cubicBezTo>
                  <a:cubicBezTo>
                    <a:pt x="35040" y="28646"/>
                    <a:pt x="38163" y="17809"/>
                    <a:pt x="33405" y="9200"/>
                  </a:cubicBezTo>
                  <a:cubicBezTo>
                    <a:pt x="33401" y="9193"/>
                    <a:pt x="33397" y="9186"/>
                    <a:pt x="33393" y="9179"/>
                  </a:cubicBezTo>
                  <a:cubicBezTo>
                    <a:pt x="28628" y="583"/>
                    <a:pt x="17801" y="-2528"/>
                    <a:pt x="9200" y="22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="" xmlns:a16="http://schemas.microsoft.com/office/drawing/2014/main" id="{BBBF785F-B067-B31B-E290-EDD4637183CF}"/>
                </a:ext>
              </a:extLst>
            </p:cNvPr>
            <p:cNvSpPr/>
            <p:nvPr/>
          </p:nvSpPr>
          <p:spPr>
            <a:xfrm>
              <a:off x="2689257" y="1749133"/>
              <a:ext cx="37154" cy="36993"/>
            </a:xfrm>
            <a:custGeom>
              <a:avLst/>
              <a:gdLst>
                <a:gd name="connsiteX0" fmla="*/ 9651 w 37154"/>
                <a:gd name="connsiteY0" fmla="*/ 2127 h 36993"/>
                <a:gd name="connsiteX1" fmla="*/ 2289 w 37154"/>
                <a:gd name="connsiteY1" fmla="*/ 27342 h 36993"/>
                <a:gd name="connsiteX2" fmla="*/ 27503 w 37154"/>
                <a:gd name="connsiteY2" fmla="*/ 34704 h 36993"/>
                <a:gd name="connsiteX3" fmla="*/ 34866 w 37154"/>
                <a:gd name="connsiteY3" fmla="*/ 9490 h 36993"/>
                <a:gd name="connsiteX4" fmla="*/ 34797 w 37154"/>
                <a:gd name="connsiteY4" fmla="*/ 9367 h 36993"/>
                <a:gd name="connsiteX5" fmla="*/ 9651 w 37154"/>
                <a:gd name="connsiteY5" fmla="*/ 2127 h 3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54" h="36993">
                  <a:moveTo>
                    <a:pt x="9651" y="2127"/>
                  </a:moveTo>
                  <a:cubicBezTo>
                    <a:pt x="656" y="7057"/>
                    <a:pt x="-2641" y="18346"/>
                    <a:pt x="2289" y="27342"/>
                  </a:cubicBezTo>
                  <a:cubicBezTo>
                    <a:pt x="7218" y="36338"/>
                    <a:pt x="18507" y="39634"/>
                    <a:pt x="27503" y="34704"/>
                  </a:cubicBezTo>
                  <a:cubicBezTo>
                    <a:pt x="36499" y="29775"/>
                    <a:pt x="39795" y="18486"/>
                    <a:pt x="34866" y="9490"/>
                  </a:cubicBezTo>
                  <a:cubicBezTo>
                    <a:pt x="34843" y="9449"/>
                    <a:pt x="34820" y="9408"/>
                    <a:pt x="34797" y="9367"/>
                  </a:cubicBezTo>
                  <a:cubicBezTo>
                    <a:pt x="29661" y="668"/>
                    <a:pt x="18627" y="-2509"/>
                    <a:pt x="9651" y="21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="" xmlns:a16="http://schemas.microsoft.com/office/drawing/2014/main" id="{EA4288F8-3B17-04B4-9061-EC5043C21C7C}"/>
                </a:ext>
              </a:extLst>
            </p:cNvPr>
            <p:cNvSpPr/>
            <p:nvPr/>
          </p:nvSpPr>
          <p:spPr>
            <a:xfrm>
              <a:off x="2737879" y="1735390"/>
              <a:ext cx="32581" cy="32581"/>
            </a:xfrm>
            <a:custGeom>
              <a:avLst/>
              <a:gdLst>
                <a:gd name="connsiteX0" fmla="*/ 8369 w 32581"/>
                <a:gd name="connsiteY0" fmla="*/ 2059 h 32581"/>
                <a:gd name="connsiteX1" fmla="*/ 2059 w 32581"/>
                <a:gd name="connsiteY1" fmla="*/ 24213 h 32581"/>
                <a:gd name="connsiteX2" fmla="*/ 24213 w 32581"/>
                <a:gd name="connsiteY2" fmla="*/ 30522 h 32581"/>
                <a:gd name="connsiteX3" fmla="*/ 30562 w 32581"/>
                <a:gd name="connsiteY3" fmla="*/ 8441 h 32581"/>
                <a:gd name="connsiteX4" fmla="*/ 8441 w 32581"/>
                <a:gd name="connsiteY4" fmla="*/ 2019 h 32581"/>
                <a:gd name="connsiteX5" fmla="*/ 8369 w 32581"/>
                <a:gd name="connsiteY5" fmla="*/ 2059 h 3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81" h="32581">
                  <a:moveTo>
                    <a:pt x="8369" y="2059"/>
                  </a:moveTo>
                  <a:cubicBezTo>
                    <a:pt x="509" y="6434"/>
                    <a:pt x="-2316" y="16353"/>
                    <a:pt x="2059" y="24213"/>
                  </a:cubicBezTo>
                  <a:cubicBezTo>
                    <a:pt x="6434" y="32072"/>
                    <a:pt x="16353" y="34897"/>
                    <a:pt x="24213" y="30522"/>
                  </a:cubicBezTo>
                  <a:cubicBezTo>
                    <a:pt x="32044" y="26163"/>
                    <a:pt x="34882" y="16295"/>
                    <a:pt x="30562" y="8441"/>
                  </a:cubicBezTo>
                  <a:cubicBezTo>
                    <a:pt x="26227" y="559"/>
                    <a:pt x="16323" y="-2316"/>
                    <a:pt x="8441" y="2019"/>
                  </a:cubicBezTo>
                  <a:cubicBezTo>
                    <a:pt x="8417" y="2033"/>
                    <a:pt x="8393" y="2046"/>
                    <a:pt x="8369" y="20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="" xmlns:a16="http://schemas.microsoft.com/office/drawing/2014/main" id="{2561FD4A-1D4D-FB0B-43F5-768C2DCC117F}"/>
                </a:ext>
              </a:extLst>
            </p:cNvPr>
            <p:cNvSpPr/>
            <p:nvPr/>
          </p:nvSpPr>
          <p:spPr>
            <a:xfrm>
              <a:off x="2787058" y="1726042"/>
              <a:ext cx="28580" cy="28548"/>
            </a:xfrm>
            <a:custGeom>
              <a:avLst/>
              <a:gdLst>
                <a:gd name="connsiteX0" fmla="*/ 7672 w 28580"/>
                <a:gd name="connsiteY0" fmla="*/ 1596 h 28548"/>
                <a:gd name="connsiteX1" fmla="*/ 1628 w 28580"/>
                <a:gd name="connsiteY1" fmla="*/ 20877 h 28548"/>
                <a:gd name="connsiteX2" fmla="*/ 20909 w 28580"/>
                <a:gd name="connsiteY2" fmla="*/ 26920 h 28548"/>
                <a:gd name="connsiteX3" fmla="*/ 26952 w 28580"/>
                <a:gd name="connsiteY3" fmla="*/ 7640 h 28548"/>
                <a:gd name="connsiteX4" fmla="*/ 26722 w 28580"/>
                <a:gd name="connsiteY4" fmla="*/ 7216 h 28548"/>
                <a:gd name="connsiteX5" fmla="*/ 7672 w 28580"/>
                <a:gd name="connsiteY5" fmla="*/ 1596 h 2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0" h="28548">
                  <a:moveTo>
                    <a:pt x="7672" y="1596"/>
                  </a:moveTo>
                  <a:cubicBezTo>
                    <a:pt x="679" y="5252"/>
                    <a:pt x="-2027" y="13884"/>
                    <a:pt x="1628" y="20877"/>
                  </a:cubicBezTo>
                  <a:cubicBezTo>
                    <a:pt x="5284" y="27870"/>
                    <a:pt x="13916" y="30576"/>
                    <a:pt x="20909" y="26920"/>
                  </a:cubicBezTo>
                  <a:cubicBezTo>
                    <a:pt x="27902" y="23265"/>
                    <a:pt x="30608" y="14633"/>
                    <a:pt x="26952" y="7640"/>
                  </a:cubicBezTo>
                  <a:cubicBezTo>
                    <a:pt x="26878" y="7497"/>
                    <a:pt x="26801" y="7356"/>
                    <a:pt x="26722" y="7216"/>
                  </a:cubicBezTo>
                  <a:cubicBezTo>
                    <a:pt x="22892" y="555"/>
                    <a:pt x="14504" y="-1919"/>
                    <a:pt x="7672" y="15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="" xmlns:a16="http://schemas.microsoft.com/office/drawing/2014/main" id="{916C3767-3D6E-3180-2BE2-42B0015E8A43}"/>
                </a:ext>
              </a:extLst>
            </p:cNvPr>
            <p:cNvSpPr/>
            <p:nvPr/>
          </p:nvSpPr>
          <p:spPr>
            <a:xfrm>
              <a:off x="2833461" y="1716827"/>
              <a:ext cx="33123" cy="32291"/>
            </a:xfrm>
            <a:custGeom>
              <a:avLst/>
              <a:gdLst>
                <a:gd name="connsiteX0" fmla="*/ 8990 w 33123"/>
                <a:gd name="connsiteY0" fmla="*/ 2525 h 32291"/>
                <a:gd name="connsiteX1" fmla="*/ 1483 w 33123"/>
                <a:gd name="connsiteY1" fmla="*/ 23302 h 32291"/>
                <a:gd name="connsiteX2" fmla="*/ 22260 w 33123"/>
                <a:gd name="connsiteY2" fmla="*/ 30809 h 32291"/>
                <a:gd name="connsiteX3" fmla="*/ 24134 w 33123"/>
                <a:gd name="connsiteY3" fmla="*/ 29767 h 32291"/>
                <a:gd name="connsiteX4" fmla="*/ 31641 w 33123"/>
                <a:gd name="connsiteY4" fmla="*/ 8990 h 32291"/>
                <a:gd name="connsiteX5" fmla="*/ 10864 w 33123"/>
                <a:gd name="connsiteY5" fmla="*/ 1483 h 32291"/>
                <a:gd name="connsiteX6" fmla="*/ 8990 w 33123"/>
                <a:gd name="connsiteY6" fmla="*/ 2525 h 32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23" h="32291">
                  <a:moveTo>
                    <a:pt x="8990" y="2525"/>
                  </a:moveTo>
                  <a:cubicBezTo>
                    <a:pt x="1179" y="6189"/>
                    <a:pt x="-2182" y="15492"/>
                    <a:pt x="1483" y="23302"/>
                  </a:cubicBezTo>
                  <a:cubicBezTo>
                    <a:pt x="5147" y="31112"/>
                    <a:pt x="14450" y="34473"/>
                    <a:pt x="22260" y="30809"/>
                  </a:cubicBezTo>
                  <a:cubicBezTo>
                    <a:pt x="22908" y="30505"/>
                    <a:pt x="23534" y="30156"/>
                    <a:pt x="24134" y="29767"/>
                  </a:cubicBezTo>
                  <a:cubicBezTo>
                    <a:pt x="31945" y="26102"/>
                    <a:pt x="35305" y="16800"/>
                    <a:pt x="31641" y="8990"/>
                  </a:cubicBezTo>
                  <a:cubicBezTo>
                    <a:pt x="27977" y="1179"/>
                    <a:pt x="18674" y="-2182"/>
                    <a:pt x="10864" y="1483"/>
                  </a:cubicBezTo>
                  <a:cubicBezTo>
                    <a:pt x="10216" y="1787"/>
                    <a:pt x="9590" y="2135"/>
                    <a:pt x="8990" y="2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="" xmlns:a16="http://schemas.microsoft.com/office/drawing/2014/main" id="{0AC6B6D1-9531-0E80-E986-0D433A857A62}"/>
                </a:ext>
              </a:extLst>
            </p:cNvPr>
            <p:cNvSpPr/>
            <p:nvPr/>
          </p:nvSpPr>
          <p:spPr>
            <a:xfrm>
              <a:off x="2884365" y="1715608"/>
              <a:ext cx="28961" cy="28961"/>
            </a:xfrm>
            <a:custGeom>
              <a:avLst/>
              <a:gdLst>
                <a:gd name="connsiteX0" fmla="*/ 7425 w 28961"/>
                <a:gd name="connsiteY0" fmla="*/ 1838 h 28961"/>
                <a:gd name="connsiteX1" fmla="*/ 1838 w 28961"/>
                <a:gd name="connsiteY1" fmla="*/ 21537 h 28961"/>
                <a:gd name="connsiteX2" fmla="*/ 21537 w 28961"/>
                <a:gd name="connsiteY2" fmla="*/ 27123 h 28961"/>
                <a:gd name="connsiteX3" fmla="*/ 27142 w 28961"/>
                <a:gd name="connsiteY3" fmla="*/ 7458 h 28961"/>
                <a:gd name="connsiteX4" fmla="*/ 7458 w 28961"/>
                <a:gd name="connsiteY4" fmla="*/ 1820 h 28961"/>
                <a:gd name="connsiteX5" fmla="*/ 7425 w 28961"/>
                <a:gd name="connsiteY5" fmla="*/ 1838 h 2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61" h="28961">
                  <a:moveTo>
                    <a:pt x="7425" y="1838"/>
                  </a:moveTo>
                  <a:cubicBezTo>
                    <a:pt x="443" y="5735"/>
                    <a:pt x="-2059" y="14554"/>
                    <a:pt x="1838" y="21537"/>
                  </a:cubicBezTo>
                  <a:cubicBezTo>
                    <a:pt x="5735" y="28519"/>
                    <a:pt x="14555" y="31020"/>
                    <a:pt x="21537" y="27123"/>
                  </a:cubicBezTo>
                  <a:cubicBezTo>
                    <a:pt x="28506" y="23233"/>
                    <a:pt x="31013" y="14438"/>
                    <a:pt x="27142" y="7458"/>
                  </a:cubicBezTo>
                  <a:cubicBezTo>
                    <a:pt x="23263" y="466"/>
                    <a:pt x="14451" y="-2059"/>
                    <a:pt x="7458" y="1820"/>
                  </a:cubicBezTo>
                  <a:cubicBezTo>
                    <a:pt x="7447" y="1826"/>
                    <a:pt x="7436" y="1832"/>
                    <a:pt x="7425" y="18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="" xmlns:a16="http://schemas.microsoft.com/office/drawing/2014/main" id="{5B2C80D6-890D-E73D-0D41-2330C0063C9F}"/>
                </a:ext>
              </a:extLst>
            </p:cNvPr>
            <p:cNvSpPr/>
            <p:nvPr/>
          </p:nvSpPr>
          <p:spPr>
            <a:xfrm>
              <a:off x="2933228" y="1717132"/>
              <a:ext cx="28961" cy="28961"/>
            </a:xfrm>
            <a:custGeom>
              <a:avLst/>
              <a:gdLst>
                <a:gd name="connsiteX0" fmla="*/ 7425 w 28961"/>
                <a:gd name="connsiteY0" fmla="*/ 1838 h 28961"/>
                <a:gd name="connsiteX1" fmla="*/ 1838 w 28961"/>
                <a:gd name="connsiteY1" fmla="*/ 21537 h 28961"/>
                <a:gd name="connsiteX2" fmla="*/ 21537 w 28961"/>
                <a:gd name="connsiteY2" fmla="*/ 27123 h 28961"/>
                <a:gd name="connsiteX3" fmla="*/ 27142 w 28961"/>
                <a:gd name="connsiteY3" fmla="*/ 7458 h 28961"/>
                <a:gd name="connsiteX4" fmla="*/ 7458 w 28961"/>
                <a:gd name="connsiteY4" fmla="*/ 1820 h 28961"/>
                <a:gd name="connsiteX5" fmla="*/ 7425 w 28961"/>
                <a:gd name="connsiteY5" fmla="*/ 1838 h 2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61" h="28961">
                  <a:moveTo>
                    <a:pt x="7425" y="1838"/>
                  </a:moveTo>
                  <a:cubicBezTo>
                    <a:pt x="443" y="5735"/>
                    <a:pt x="-2059" y="14554"/>
                    <a:pt x="1838" y="21537"/>
                  </a:cubicBezTo>
                  <a:cubicBezTo>
                    <a:pt x="5735" y="28519"/>
                    <a:pt x="14555" y="31020"/>
                    <a:pt x="21537" y="27123"/>
                  </a:cubicBezTo>
                  <a:cubicBezTo>
                    <a:pt x="28506" y="23233"/>
                    <a:pt x="31013" y="14438"/>
                    <a:pt x="27142" y="7458"/>
                  </a:cubicBezTo>
                  <a:cubicBezTo>
                    <a:pt x="23263" y="466"/>
                    <a:pt x="14451" y="-2059"/>
                    <a:pt x="7458" y="1820"/>
                  </a:cubicBezTo>
                  <a:cubicBezTo>
                    <a:pt x="7447" y="1826"/>
                    <a:pt x="7436" y="1832"/>
                    <a:pt x="7425" y="18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="" xmlns:a16="http://schemas.microsoft.com/office/drawing/2014/main" id="{967F1795-23CE-6118-66DF-F0AED430900C}"/>
                </a:ext>
              </a:extLst>
            </p:cNvPr>
            <p:cNvSpPr/>
            <p:nvPr/>
          </p:nvSpPr>
          <p:spPr>
            <a:xfrm>
              <a:off x="2987130" y="1728508"/>
              <a:ext cx="18100" cy="18100"/>
            </a:xfrm>
            <a:custGeom>
              <a:avLst/>
              <a:gdLst>
                <a:gd name="connsiteX0" fmla="*/ 4673 w 18100"/>
                <a:gd name="connsiteY0" fmla="*/ 1131 h 18100"/>
                <a:gd name="connsiteX1" fmla="*/ 1131 w 18100"/>
                <a:gd name="connsiteY1" fmla="*/ 13428 h 18100"/>
                <a:gd name="connsiteX2" fmla="*/ 13428 w 18100"/>
                <a:gd name="connsiteY2" fmla="*/ 16970 h 18100"/>
                <a:gd name="connsiteX3" fmla="*/ 16970 w 18100"/>
                <a:gd name="connsiteY3" fmla="*/ 4673 h 18100"/>
                <a:gd name="connsiteX4" fmla="*/ 16960 w 18100"/>
                <a:gd name="connsiteY4" fmla="*/ 4655 h 18100"/>
                <a:gd name="connsiteX5" fmla="*/ 4673 w 18100"/>
                <a:gd name="connsiteY5" fmla="*/ 1131 h 1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100" h="18100">
                  <a:moveTo>
                    <a:pt x="4673" y="1131"/>
                  </a:moveTo>
                  <a:cubicBezTo>
                    <a:pt x="299" y="3549"/>
                    <a:pt x="-1287" y="9054"/>
                    <a:pt x="1131" y="13428"/>
                  </a:cubicBezTo>
                  <a:cubicBezTo>
                    <a:pt x="3549" y="17802"/>
                    <a:pt x="9054" y="19387"/>
                    <a:pt x="13428" y="16970"/>
                  </a:cubicBezTo>
                  <a:cubicBezTo>
                    <a:pt x="17802" y="14552"/>
                    <a:pt x="19387" y="9047"/>
                    <a:pt x="16970" y="4673"/>
                  </a:cubicBezTo>
                  <a:cubicBezTo>
                    <a:pt x="16967" y="4667"/>
                    <a:pt x="16963" y="4661"/>
                    <a:pt x="16960" y="4655"/>
                  </a:cubicBezTo>
                  <a:cubicBezTo>
                    <a:pt x="14536" y="294"/>
                    <a:pt x="9040" y="-1283"/>
                    <a:pt x="4673" y="11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="" xmlns:a16="http://schemas.microsoft.com/office/drawing/2014/main" id="{63BF5EB8-93B6-7BE3-4644-6C99B66985DF}"/>
                </a:ext>
              </a:extLst>
            </p:cNvPr>
            <p:cNvSpPr/>
            <p:nvPr/>
          </p:nvSpPr>
          <p:spPr>
            <a:xfrm>
              <a:off x="3042464" y="1746337"/>
              <a:ext cx="2869" cy="2876"/>
            </a:xfrm>
            <a:custGeom>
              <a:avLst/>
              <a:gdLst>
                <a:gd name="connsiteX0" fmla="*/ 773 w 2869"/>
                <a:gd name="connsiteY0" fmla="*/ 161 h 2876"/>
                <a:gd name="connsiteX1" fmla="*/ 160 w 2869"/>
                <a:gd name="connsiteY1" fmla="*/ 2086 h 2876"/>
                <a:gd name="connsiteX2" fmla="*/ 202 w 2869"/>
                <a:gd name="connsiteY2" fmla="*/ 2161 h 2876"/>
                <a:gd name="connsiteX3" fmla="*/ 2154 w 2869"/>
                <a:gd name="connsiteY3" fmla="*/ 2685 h 2876"/>
                <a:gd name="connsiteX4" fmla="*/ 2678 w 2869"/>
                <a:gd name="connsiteY4" fmla="*/ 732 h 2876"/>
                <a:gd name="connsiteX5" fmla="*/ 773 w 2869"/>
                <a:gd name="connsiteY5" fmla="*/ 161 h 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69" h="2876">
                  <a:moveTo>
                    <a:pt x="773" y="161"/>
                  </a:moveTo>
                  <a:cubicBezTo>
                    <a:pt x="72" y="523"/>
                    <a:pt x="-203" y="1385"/>
                    <a:pt x="160" y="2086"/>
                  </a:cubicBezTo>
                  <a:cubicBezTo>
                    <a:pt x="173" y="2111"/>
                    <a:pt x="187" y="2136"/>
                    <a:pt x="202" y="2161"/>
                  </a:cubicBezTo>
                  <a:cubicBezTo>
                    <a:pt x="596" y="2845"/>
                    <a:pt x="1470" y="3079"/>
                    <a:pt x="2154" y="2685"/>
                  </a:cubicBezTo>
                  <a:cubicBezTo>
                    <a:pt x="2838" y="2290"/>
                    <a:pt x="3073" y="1416"/>
                    <a:pt x="2678" y="732"/>
                  </a:cubicBezTo>
                  <a:cubicBezTo>
                    <a:pt x="2302" y="58"/>
                    <a:pt x="1458" y="-195"/>
                    <a:pt x="773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="" xmlns:a16="http://schemas.microsoft.com/office/drawing/2014/main" id="{D130D6FC-10DD-5783-87DB-70C8801DFFDF}"/>
                </a:ext>
              </a:extLst>
            </p:cNvPr>
            <p:cNvSpPr/>
            <p:nvPr/>
          </p:nvSpPr>
          <p:spPr>
            <a:xfrm>
              <a:off x="3083507" y="1754119"/>
              <a:ext cx="15623" cy="15623"/>
            </a:xfrm>
            <a:custGeom>
              <a:avLst/>
              <a:gdLst>
                <a:gd name="connsiteX0" fmla="*/ 3451 w 15623"/>
                <a:gd name="connsiteY0" fmla="*/ 1333 h 15623"/>
                <a:gd name="connsiteX1" fmla="*/ 1331 w 15623"/>
                <a:gd name="connsiteY1" fmla="*/ 12173 h 15623"/>
                <a:gd name="connsiteX2" fmla="*/ 10975 w 15623"/>
                <a:gd name="connsiteY2" fmla="*/ 14953 h 15623"/>
                <a:gd name="connsiteX3" fmla="*/ 14952 w 15623"/>
                <a:gd name="connsiteY3" fmla="*/ 4648 h 15623"/>
                <a:gd name="connsiteX4" fmla="*/ 4647 w 15623"/>
                <a:gd name="connsiteY4" fmla="*/ 672 h 15623"/>
                <a:gd name="connsiteX5" fmla="*/ 3450 w 15623"/>
                <a:gd name="connsiteY5" fmla="*/ 1333 h 15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23" h="15623">
                  <a:moveTo>
                    <a:pt x="3451" y="1333"/>
                  </a:moveTo>
                  <a:cubicBezTo>
                    <a:pt x="-128" y="3741"/>
                    <a:pt x="-1077" y="8594"/>
                    <a:pt x="1331" y="12173"/>
                  </a:cubicBezTo>
                  <a:cubicBezTo>
                    <a:pt x="3446" y="15316"/>
                    <a:pt x="7512" y="16488"/>
                    <a:pt x="10975" y="14953"/>
                  </a:cubicBezTo>
                  <a:cubicBezTo>
                    <a:pt x="14919" y="13206"/>
                    <a:pt x="16700" y="8592"/>
                    <a:pt x="14952" y="4648"/>
                  </a:cubicBezTo>
                  <a:cubicBezTo>
                    <a:pt x="13205" y="705"/>
                    <a:pt x="8591" y="-1076"/>
                    <a:pt x="4647" y="672"/>
                  </a:cubicBezTo>
                  <a:cubicBezTo>
                    <a:pt x="4230" y="856"/>
                    <a:pt x="3829" y="1078"/>
                    <a:pt x="3450" y="13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="" xmlns:a16="http://schemas.microsoft.com/office/drawing/2014/main" id="{E4DA96EC-3E13-DBC3-3E46-681D22DDF6F2}"/>
                </a:ext>
              </a:extLst>
            </p:cNvPr>
            <p:cNvSpPr/>
            <p:nvPr/>
          </p:nvSpPr>
          <p:spPr>
            <a:xfrm>
              <a:off x="3127298" y="1772152"/>
              <a:ext cx="17338" cy="17338"/>
            </a:xfrm>
            <a:custGeom>
              <a:avLst/>
              <a:gdLst>
                <a:gd name="connsiteX0" fmla="*/ 4427 w 17338"/>
                <a:gd name="connsiteY0" fmla="*/ 1111 h 17338"/>
                <a:gd name="connsiteX1" fmla="*/ 1111 w 17338"/>
                <a:gd name="connsiteY1" fmla="*/ 12912 h 17338"/>
                <a:gd name="connsiteX2" fmla="*/ 12912 w 17338"/>
                <a:gd name="connsiteY2" fmla="*/ 16228 h 17338"/>
                <a:gd name="connsiteX3" fmla="*/ 16238 w 17338"/>
                <a:gd name="connsiteY3" fmla="*/ 4445 h 17338"/>
                <a:gd name="connsiteX4" fmla="*/ 4445 w 17338"/>
                <a:gd name="connsiteY4" fmla="*/ 1101 h 17338"/>
                <a:gd name="connsiteX5" fmla="*/ 4427 w 17338"/>
                <a:gd name="connsiteY5" fmla="*/ 1111 h 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8" h="17338">
                  <a:moveTo>
                    <a:pt x="4427" y="1111"/>
                  </a:moveTo>
                  <a:cubicBezTo>
                    <a:pt x="252" y="3454"/>
                    <a:pt x="-1232" y="8737"/>
                    <a:pt x="1111" y="12912"/>
                  </a:cubicBezTo>
                  <a:cubicBezTo>
                    <a:pt x="3454" y="17086"/>
                    <a:pt x="8737" y="18571"/>
                    <a:pt x="12912" y="16228"/>
                  </a:cubicBezTo>
                  <a:cubicBezTo>
                    <a:pt x="17079" y="13889"/>
                    <a:pt x="18567" y="8618"/>
                    <a:pt x="16238" y="4445"/>
                  </a:cubicBezTo>
                  <a:cubicBezTo>
                    <a:pt x="13905" y="265"/>
                    <a:pt x="8625" y="-1232"/>
                    <a:pt x="4445" y="1101"/>
                  </a:cubicBezTo>
                  <a:cubicBezTo>
                    <a:pt x="4439" y="1104"/>
                    <a:pt x="4433" y="1107"/>
                    <a:pt x="4427" y="1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="" xmlns:a16="http://schemas.microsoft.com/office/drawing/2014/main" id="{B8234341-4A16-B43E-0AFF-7226F56812E8}"/>
                </a:ext>
              </a:extLst>
            </p:cNvPr>
            <p:cNvSpPr/>
            <p:nvPr/>
          </p:nvSpPr>
          <p:spPr>
            <a:xfrm>
              <a:off x="3171321" y="1795429"/>
              <a:ext cx="15746" cy="15814"/>
            </a:xfrm>
            <a:custGeom>
              <a:avLst/>
              <a:gdLst>
                <a:gd name="connsiteX0" fmla="*/ 4028 w 15746"/>
                <a:gd name="connsiteY0" fmla="*/ 980 h 15814"/>
                <a:gd name="connsiteX1" fmla="*/ 980 w 15746"/>
                <a:gd name="connsiteY1" fmla="*/ 11839 h 15814"/>
                <a:gd name="connsiteX2" fmla="*/ 11771 w 15746"/>
                <a:gd name="connsiteY2" fmla="*/ 14766 h 15814"/>
                <a:gd name="connsiteX3" fmla="*/ 14698 w 15746"/>
                <a:gd name="connsiteY3" fmla="*/ 3975 h 15814"/>
                <a:gd name="connsiteX4" fmla="*/ 4028 w 15746"/>
                <a:gd name="connsiteY4" fmla="*/ 980 h 1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46" h="15814">
                  <a:moveTo>
                    <a:pt x="4028" y="980"/>
                  </a:moveTo>
                  <a:cubicBezTo>
                    <a:pt x="244" y="3181"/>
                    <a:pt x="-1106" y="7991"/>
                    <a:pt x="980" y="11839"/>
                  </a:cubicBezTo>
                  <a:cubicBezTo>
                    <a:pt x="3152" y="15627"/>
                    <a:pt x="7983" y="16937"/>
                    <a:pt x="11771" y="14766"/>
                  </a:cubicBezTo>
                  <a:cubicBezTo>
                    <a:pt x="15559" y="12594"/>
                    <a:pt x="16869" y="7763"/>
                    <a:pt x="14698" y="3975"/>
                  </a:cubicBezTo>
                  <a:cubicBezTo>
                    <a:pt x="12553" y="234"/>
                    <a:pt x="7806" y="-1098"/>
                    <a:pt x="4028" y="9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="" xmlns:a16="http://schemas.microsoft.com/office/drawing/2014/main" id="{E546A0C8-6AC6-EE7B-F87D-CBA37CF40F8E}"/>
                </a:ext>
              </a:extLst>
            </p:cNvPr>
            <p:cNvSpPr/>
            <p:nvPr/>
          </p:nvSpPr>
          <p:spPr>
            <a:xfrm>
              <a:off x="3211771" y="1821115"/>
              <a:ext cx="17359" cy="17358"/>
            </a:xfrm>
            <a:custGeom>
              <a:avLst/>
              <a:gdLst>
                <a:gd name="connsiteX0" fmla="*/ 4441 w 17359"/>
                <a:gd name="connsiteY0" fmla="*/ 1107 h 17358"/>
                <a:gd name="connsiteX1" fmla="*/ 1107 w 17359"/>
                <a:gd name="connsiteY1" fmla="*/ 12918 h 17358"/>
                <a:gd name="connsiteX2" fmla="*/ 12918 w 17359"/>
                <a:gd name="connsiteY2" fmla="*/ 16252 h 17358"/>
                <a:gd name="connsiteX3" fmla="*/ 16252 w 17359"/>
                <a:gd name="connsiteY3" fmla="*/ 4441 h 17358"/>
                <a:gd name="connsiteX4" fmla="*/ 4441 w 17359"/>
                <a:gd name="connsiteY4" fmla="*/ 1107 h 1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59" h="17358">
                  <a:moveTo>
                    <a:pt x="4441" y="1107"/>
                  </a:moveTo>
                  <a:cubicBezTo>
                    <a:pt x="259" y="3448"/>
                    <a:pt x="-1234" y="8736"/>
                    <a:pt x="1107" y="12918"/>
                  </a:cubicBezTo>
                  <a:cubicBezTo>
                    <a:pt x="3448" y="17100"/>
                    <a:pt x="8736" y="18593"/>
                    <a:pt x="12918" y="16252"/>
                  </a:cubicBezTo>
                  <a:cubicBezTo>
                    <a:pt x="17100" y="13911"/>
                    <a:pt x="18593" y="8623"/>
                    <a:pt x="16252" y="4441"/>
                  </a:cubicBezTo>
                  <a:cubicBezTo>
                    <a:pt x="13911" y="259"/>
                    <a:pt x="8623" y="-1234"/>
                    <a:pt x="4441" y="1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="" xmlns:a16="http://schemas.microsoft.com/office/drawing/2014/main" id="{D878F22E-84B3-E191-709D-D30BD95A1B84}"/>
                </a:ext>
              </a:extLst>
            </p:cNvPr>
            <p:cNvSpPr/>
            <p:nvPr/>
          </p:nvSpPr>
          <p:spPr>
            <a:xfrm>
              <a:off x="3252084" y="1853075"/>
              <a:ext cx="14046" cy="13817"/>
            </a:xfrm>
            <a:custGeom>
              <a:avLst/>
              <a:gdLst>
                <a:gd name="connsiteX0" fmla="*/ 3656 w 14046"/>
                <a:gd name="connsiteY0" fmla="*/ 675 h 13817"/>
                <a:gd name="connsiteX1" fmla="*/ 758 w 14046"/>
                <a:gd name="connsiteY1" fmla="*/ 9789 h 13817"/>
                <a:gd name="connsiteX2" fmla="*/ 989 w 14046"/>
                <a:gd name="connsiteY2" fmla="*/ 10200 h 13817"/>
                <a:gd name="connsiteX3" fmla="*/ 10274 w 14046"/>
                <a:gd name="connsiteY3" fmla="*/ 13002 h 13817"/>
                <a:gd name="connsiteX4" fmla="*/ 10514 w 14046"/>
                <a:gd name="connsiteY4" fmla="*/ 12867 h 13817"/>
                <a:gd name="connsiteX5" fmla="*/ 13181 w 14046"/>
                <a:gd name="connsiteY5" fmla="*/ 3532 h 13817"/>
                <a:gd name="connsiteX6" fmla="*/ 3846 w 14046"/>
                <a:gd name="connsiteY6" fmla="*/ 865 h 1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46" h="13817">
                  <a:moveTo>
                    <a:pt x="3656" y="675"/>
                  </a:moveTo>
                  <a:cubicBezTo>
                    <a:pt x="339" y="2391"/>
                    <a:pt x="-959" y="6472"/>
                    <a:pt x="758" y="9789"/>
                  </a:cubicBezTo>
                  <a:cubicBezTo>
                    <a:pt x="830" y="9929"/>
                    <a:pt x="907" y="10065"/>
                    <a:pt x="989" y="10200"/>
                  </a:cubicBezTo>
                  <a:cubicBezTo>
                    <a:pt x="2779" y="13537"/>
                    <a:pt x="6936" y="14792"/>
                    <a:pt x="10274" y="13002"/>
                  </a:cubicBezTo>
                  <a:cubicBezTo>
                    <a:pt x="10355" y="12958"/>
                    <a:pt x="10435" y="12913"/>
                    <a:pt x="10514" y="12867"/>
                  </a:cubicBezTo>
                  <a:cubicBezTo>
                    <a:pt x="13828" y="11025"/>
                    <a:pt x="15022" y="6846"/>
                    <a:pt x="13181" y="3532"/>
                  </a:cubicBezTo>
                  <a:cubicBezTo>
                    <a:pt x="11340" y="218"/>
                    <a:pt x="7161" y="-976"/>
                    <a:pt x="3846" y="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="" xmlns:a16="http://schemas.microsoft.com/office/drawing/2014/main" id="{71C74DDD-DE69-9A84-5838-AA0F69A5BB3F}"/>
                </a:ext>
              </a:extLst>
            </p:cNvPr>
            <p:cNvSpPr/>
            <p:nvPr/>
          </p:nvSpPr>
          <p:spPr>
            <a:xfrm>
              <a:off x="3285283" y="1883621"/>
              <a:ext cx="19053" cy="19053"/>
            </a:xfrm>
            <a:custGeom>
              <a:avLst/>
              <a:gdLst>
                <a:gd name="connsiteX0" fmla="*/ 4937 w 19053"/>
                <a:gd name="connsiteY0" fmla="*/ 1180 h 19053"/>
                <a:gd name="connsiteX1" fmla="*/ 1180 w 19053"/>
                <a:gd name="connsiteY1" fmla="*/ 14116 h 19053"/>
                <a:gd name="connsiteX2" fmla="*/ 14116 w 19053"/>
                <a:gd name="connsiteY2" fmla="*/ 17873 h 19053"/>
                <a:gd name="connsiteX3" fmla="*/ 17873 w 19053"/>
                <a:gd name="connsiteY3" fmla="*/ 4937 h 19053"/>
                <a:gd name="connsiteX4" fmla="*/ 17796 w 19053"/>
                <a:gd name="connsiteY4" fmla="*/ 4800 h 19053"/>
                <a:gd name="connsiteX5" fmla="*/ 4937 w 19053"/>
                <a:gd name="connsiteY5" fmla="*/ 1180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937" y="1180"/>
                  </a:moveTo>
                  <a:cubicBezTo>
                    <a:pt x="328" y="3715"/>
                    <a:pt x="-1354" y="9506"/>
                    <a:pt x="1180" y="14116"/>
                  </a:cubicBezTo>
                  <a:cubicBezTo>
                    <a:pt x="3715" y="18726"/>
                    <a:pt x="9507" y="20408"/>
                    <a:pt x="14116" y="17873"/>
                  </a:cubicBezTo>
                  <a:cubicBezTo>
                    <a:pt x="18726" y="15338"/>
                    <a:pt x="20408" y="9547"/>
                    <a:pt x="17873" y="4937"/>
                  </a:cubicBezTo>
                  <a:cubicBezTo>
                    <a:pt x="17848" y="4891"/>
                    <a:pt x="17822" y="4845"/>
                    <a:pt x="17796" y="4800"/>
                  </a:cubicBezTo>
                  <a:cubicBezTo>
                    <a:pt x="15216" y="286"/>
                    <a:pt x="9493" y="-1325"/>
                    <a:pt x="4937" y="11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="" xmlns:a16="http://schemas.microsoft.com/office/drawing/2014/main" id="{876B1891-676E-12AA-DA12-F0C8479369E8}"/>
                </a:ext>
              </a:extLst>
            </p:cNvPr>
            <p:cNvSpPr/>
            <p:nvPr/>
          </p:nvSpPr>
          <p:spPr>
            <a:xfrm>
              <a:off x="3320990" y="1922872"/>
              <a:ext cx="13026" cy="13058"/>
            </a:xfrm>
            <a:custGeom>
              <a:avLst/>
              <a:gdLst>
                <a:gd name="connsiteX0" fmla="*/ 3330 w 13026"/>
                <a:gd name="connsiteY0" fmla="*/ 791 h 13058"/>
                <a:gd name="connsiteX1" fmla="*/ 854 w 13026"/>
                <a:gd name="connsiteY1" fmla="*/ 9744 h 13058"/>
                <a:gd name="connsiteX2" fmla="*/ 9712 w 13026"/>
                <a:gd name="connsiteY2" fmla="*/ 12221 h 13058"/>
                <a:gd name="connsiteX3" fmla="*/ 12188 w 13026"/>
                <a:gd name="connsiteY3" fmla="*/ 3363 h 13058"/>
                <a:gd name="connsiteX4" fmla="*/ 3330 w 13026"/>
                <a:gd name="connsiteY4" fmla="*/ 791 h 1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26" h="13058">
                  <a:moveTo>
                    <a:pt x="3330" y="791"/>
                  </a:moveTo>
                  <a:cubicBezTo>
                    <a:pt x="175" y="2581"/>
                    <a:pt x="-933" y="6588"/>
                    <a:pt x="854" y="9744"/>
                  </a:cubicBezTo>
                  <a:cubicBezTo>
                    <a:pt x="2616" y="12874"/>
                    <a:pt x="6582" y="13983"/>
                    <a:pt x="9712" y="12221"/>
                  </a:cubicBezTo>
                  <a:cubicBezTo>
                    <a:pt x="12842" y="10459"/>
                    <a:pt x="13951" y="6493"/>
                    <a:pt x="12188" y="3363"/>
                  </a:cubicBezTo>
                  <a:cubicBezTo>
                    <a:pt x="10434" y="229"/>
                    <a:pt x="6490" y="-916"/>
                    <a:pt x="3330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="" xmlns:a16="http://schemas.microsoft.com/office/drawing/2014/main" id="{1A21A7BA-B7E8-9C69-9166-CDAE801CAD92}"/>
                </a:ext>
              </a:extLst>
            </p:cNvPr>
            <p:cNvSpPr/>
            <p:nvPr/>
          </p:nvSpPr>
          <p:spPr>
            <a:xfrm>
              <a:off x="3351371" y="1963151"/>
              <a:ext cx="10859" cy="10881"/>
            </a:xfrm>
            <a:custGeom>
              <a:avLst/>
              <a:gdLst>
                <a:gd name="connsiteX0" fmla="*/ 2763 w 10859"/>
                <a:gd name="connsiteY0" fmla="*/ 708 h 10881"/>
                <a:gd name="connsiteX1" fmla="*/ 667 w 10859"/>
                <a:gd name="connsiteY1" fmla="*/ 8042 h 10881"/>
                <a:gd name="connsiteX2" fmla="*/ 7877 w 10859"/>
                <a:gd name="connsiteY2" fmla="*/ 10260 h 10881"/>
                <a:gd name="connsiteX3" fmla="*/ 8097 w 10859"/>
                <a:gd name="connsiteY3" fmla="*/ 10137 h 10881"/>
                <a:gd name="connsiteX4" fmla="*/ 10192 w 10859"/>
                <a:gd name="connsiteY4" fmla="*/ 2803 h 10881"/>
                <a:gd name="connsiteX5" fmla="*/ 2814 w 10859"/>
                <a:gd name="connsiteY5" fmla="*/ 679 h 10881"/>
                <a:gd name="connsiteX6" fmla="*/ 2763 w 10859"/>
                <a:gd name="connsiteY6" fmla="*/ 708 h 1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9" h="10881">
                  <a:moveTo>
                    <a:pt x="2763" y="708"/>
                  </a:moveTo>
                  <a:cubicBezTo>
                    <a:pt x="175" y="2167"/>
                    <a:pt x="-759" y="5435"/>
                    <a:pt x="667" y="8042"/>
                  </a:cubicBezTo>
                  <a:cubicBezTo>
                    <a:pt x="2045" y="10645"/>
                    <a:pt x="5273" y="11639"/>
                    <a:pt x="7877" y="10260"/>
                  </a:cubicBezTo>
                  <a:cubicBezTo>
                    <a:pt x="7951" y="10221"/>
                    <a:pt x="8024" y="10180"/>
                    <a:pt x="8097" y="10137"/>
                  </a:cubicBezTo>
                  <a:cubicBezTo>
                    <a:pt x="10684" y="8678"/>
                    <a:pt x="11618" y="5409"/>
                    <a:pt x="10192" y="2803"/>
                  </a:cubicBezTo>
                  <a:cubicBezTo>
                    <a:pt x="8741" y="179"/>
                    <a:pt x="5438" y="-772"/>
                    <a:pt x="2814" y="679"/>
                  </a:cubicBezTo>
                  <a:cubicBezTo>
                    <a:pt x="2797" y="688"/>
                    <a:pt x="2780" y="698"/>
                    <a:pt x="2763" y="7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="" xmlns:a16="http://schemas.microsoft.com/office/drawing/2014/main" id="{0FEDEE43-965D-B2F7-940B-A595446B3861}"/>
                </a:ext>
              </a:extLst>
            </p:cNvPr>
            <p:cNvSpPr/>
            <p:nvPr/>
          </p:nvSpPr>
          <p:spPr>
            <a:xfrm>
              <a:off x="3376987" y="2004709"/>
              <a:ext cx="10826" cy="10860"/>
            </a:xfrm>
            <a:custGeom>
              <a:avLst/>
              <a:gdLst>
                <a:gd name="connsiteX0" fmla="*/ 2769 w 10826"/>
                <a:gd name="connsiteY0" fmla="*/ 679 h 10860"/>
                <a:gd name="connsiteX1" fmla="*/ 673 w 10826"/>
                <a:gd name="connsiteY1" fmla="*/ 8108 h 10860"/>
                <a:gd name="connsiteX2" fmla="*/ 8074 w 10826"/>
                <a:gd name="connsiteY2" fmla="*/ 10153 h 10860"/>
                <a:gd name="connsiteX3" fmla="*/ 10119 w 10826"/>
                <a:gd name="connsiteY3" fmla="*/ 2752 h 10860"/>
                <a:gd name="connsiteX4" fmla="*/ 2769 w 10826"/>
                <a:gd name="connsiteY4" fmla="*/ 679 h 1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26" h="10860">
                  <a:moveTo>
                    <a:pt x="2769" y="679"/>
                  </a:moveTo>
                  <a:cubicBezTo>
                    <a:pt x="169" y="2176"/>
                    <a:pt x="-761" y="5474"/>
                    <a:pt x="673" y="8108"/>
                  </a:cubicBezTo>
                  <a:cubicBezTo>
                    <a:pt x="2153" y="10717"/>
                    <a:pt x="5466" y="11632"/>
                    <a:pt x="8074" y="10153"/>
                  </a:cubicBezTo>
                  <a:cubicBezTo>
                    <a:pt x="10683" y="8674"/>
                    <a:pt x="11598" y="5360"/>
                    <a:pt x="10119" y="2752"/>
                  </a:cubicBezTo>
                  <a:cubicBezTo>
                    <a:pt x="8651" y="164"/>
                    <a:pt x="5373" y="-761"/>
                    <a:pt x="2769" y="6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="" xmlns:a16="http://schemas.microsoft.com/office/drawing/2014/main" id="{3F583171-6DDE-9273-B0A5-88EBF6CBB76E}"/>
                </a:ext>
              </a:extLst>
            </p:cNvPr>
            <p:cNvSpPr/>
            <p:nvPr/>
          </p:nvSpPr>
          <p:spPr>
            <a:xfrm>
              <a:off x="3399314" y="2049061"/>
              <a:ext cx="9825" cy="9758"/>
            </a:xfrm>
            <a:custGeom>
              <a:avLst/>
              <a:gdLst>
                <a:gd name="connsiteX0" fmla="*/ 2540 w 9825"/>
                <a:gd name="connsiteY0" fmla="*/ 618 h 9758"/>
                <a:gd name="connsiteX1" fmla="*/ 590 w 9825"/>
                <a:gd name="connsiteY1" fmla="*/ 7205 h 9758"/>
                <a:gd name="connsiteX2" fmla="*/ 635 w 9825"/>
                <a:gd name="connsiteY2" fmla="*/ 7285 h 9758"/>
                <a:gd name="connsiteX3" fmla="*/ 7302 w 9825"/>
                <a:gd name="connsiteY3" fmla="*/ 9190 h 9758"/>
                <a:gd name="connsiteX4" fmla="*/ 9207 w 9825"/>
                <a:gd name="connsiteY4" fmla="*/ 2523 h 9758"/>
                <a:gd name="connsiteX5" fmla="*/ 2540 w 9825"/>
                <a:gd name="connsiteY5" fmla="*/ 618 h 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25" h="9758">
                  <a:moveTo>
                    <a:pt x="2540" y="618"/>
                  </a:moveTo>
                  <a:cubicBezTo>
                    <a:pt x="182" y="1899"/>
                    <a:pt x="-691" y="4848"/>
                    <a:pt x="590" y="7205"/>
                  </a:cubicBezTo>
                  <a:cubicBezTo>
                    <a:pt x="605" y="7232"/>
                    <a:pt x="620" y="7259"/>
                    <a:pt x="635" y="7285"/>
                  </a:cubicBezTo>
                  <a:cubicBezTo>
                    <a:pt x="2001" y="9588"/>
                    <a:pt x="4926" y="10424"/>
                    <a:pt x="7302" y="9190"/>
                  </a:cubicBezTo>
                  <a:cubicBezTo>
                    <a:pt x="9669" y="7875"/>
                    <a:pt x="10522" y="4890"/>
                    <a:pt x="9207" y="2523"/>
                  </a:cubicBezTo>
                  <a:cubicBezTo>
                    <a:pt x="7892" y="156"/>
                    <a:pt x="4907" y="-697"/>
                    <a:pt x="2540" y="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="" xmlns:a16="http://schemas.microsoft.com/office/drawing/2014/main" id="{92DA15C4-E1DA-D2DD-5B42-28E5CF12D0CA}"/>
                </a:ext>
              </a:extLst>
            </p:cNvPr>
            <p:cNvSpPr/>
            <p:nvPr/>
          </p:nvSpPr>
          <p:spPr>
            <a:xfrm>
              <a:off x="3417126" y="2095050"/>
              <a:ext cx="9836" cy="9735"/>
            </a:xfrm>
            <a:custGeom>
              <a:avLst/>
              <a:gdLst>
                <a:gd name="connsiteX0" fmla="*/ 2540 w 9836"/>
                <a:gd name="connsiteY0" fmla="*/ 635 h 9735"/>
                <a:gd name="connsiteX1" fmla="*/ 590 w 9836"/>
                <a:gd name="connsiteY1" fmla="*/ 7222 h 9735"/>
                <a:gd name="connsiteX2" fmla="*/ 635 w 9836"/>
                <a:gd name="connsiteY2" fmla="*/ 7302 h 9735"/>
                <a:gd name="connsiteX3" fmla="*/ 7302 w 9836"/>
                <a:gd name="connsiteY3" fmla="*/ 9112 h 9735"/>
                <a:gd name="connsiteX4" fmla="*/ 9281 w 9836"/>
                <a:gd name="connsiteY4" fmla="*/ 2674 h 9735"/>
                <a:gd name="connsiteX5" fmla="*/ 9207 w 9836"/>
                <a:gd name="connsiteY5" fmla="*/ 2540 h 9735"/>
                <a:gd name="connsiteX6" fmla="*/ 2620 w 9836"/>
                <a:gd name="connsiteY6" fmla="*/ 590 h 9735"/>
                <a:gd name="connsiteX7" fmla="*/ 2540 w 9836"/>
                <a:gd name="connsiteY7" fmla="*/ 635 h 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6" h="9735">
                  <a:moveTo>
                    <a:pt x="2540" y="635"/>
                  </a:moveTo>
                  <a:cubicBezTo>
                    <a:pt x="182" y="1915"/>
                    <a:pt x="-691" y="4865"/>
                    <a:pt x="590" y="7222"/>
                  </a:cubicBezTo>
                  <a:cubicBezTo>
                    <a:pt x="605" y="7249"/>
                    <a:pt x="620" y="7276"/>
                    <a:pt x="635" y="7302"/>
                  </a:cubicBezTo>
                  <a:cubicBezTo>
                    <a:pt x="2000" y="9612"/>
                    <a:pt x="4956" y="10414"/>
                    <a:pt x="7302" y="9112"/>
                  </a:cubicBezTo>
                  <a:cubicBezTo>
                    <a:pt x="9626" y="7881"/>
                    <a:pt x="10512" y="4998"/>
                    <a:pt x="9281" y="2674"/>
                  </a:cubicBezTo>
                  <a:cubicBezTo>
                    <a:pt x="9257" y="2629"/>
                    <a:pt x="9233" y="2584"/>
                    <a:pt x="9207" y="2540"/>
                  </a:cubicBezTo>
                  <a:cubicBezTo>
                    <a:pt x="7926" y="182"/>
                    <a:pt x="4977" y="-691"/>
                    <a:pt x="2620" y="590"/>
                  </a:cubicBezTo>
                  <a:cubicBezTo>
                    <a:pt x="2593" y="605"/>
                    <a:pt x="2566" y="620"/>
                    <a:pt x="2540" y="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="" xmlns:a16="http://schemas.microsoft.com/office/drawing/2014/main" id="{618869B0-86B3-62E2-6D02-F498C29CAC89}"/>
                </a:ext>
              </a:extLst>
            </p:cNvPr>
            <p:cNvSpPr/>
            <p:nvPr/>
          </p:nvSpPr>
          <p:spPr>
            <a:xfrm>
              <a:off x="3431696" y="2142835"/>
              <a:ext cx="8178" cy="8233"/>
            </a:xfrm>
            <a:custGeom>
              <a:avLst/>
              <a:gdLst>
                <a:gd name="connsiteX0" fmla="*/ 2067 w 8178"/>
                <a:gd name="connsiteY0" fmla="*/ 474 h 8233"/>
                <a:gd name="connsiteX1" fmla="*/ 461 w 8178"/>
                <a:gd name="connsiteY1" fmla="*/ 5759 h 8233"/>
                <a:gd name="connsiteX2" fmla="*/ 543 w 8178"/>
                <a:gd name="connsiteY2" fmla="*/ 5903 h 8233"/>
                <a:gd name="connsiteX3" fmla="*/ 5848 w 8178"/>
                <a:gd name="connsiteY3" fmla="*/ 7867 h 8233"/>
                <a:gd name="connsiteX4" fmla="*/ 7812 w 8178"/>
                <a:gd name="connsiteY4" fmla="*/ 2561 h 8233"/>
                <a:gd name="connsiteX5" fmla="*/ 7496 w 8178"/>
                <a:gd name="connsiteY5" fmla="*/ 1998 h 8233"/>
                <a:gd name="connsiteX6" fmla="*/ 2066 w 8178"/>
                <a:gd name="connsiteY6" fmla="*/ 474 h 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78" h="8233">
                  <a:moveTo>
                    <a:pt x="2067" y="474"/>
                  </a:moveTo>
                  <a:cubicBezTo>
                    <a:pt x="164" y="1490"/>
                    <a:pt x="-555" y="3856"/>
                    <a:pt x="461" y="5759"/>
                  </a:cubicBezTo>
                  <a:cubicBezTo>
                    <a:pt x="487" y="5807"/>
                    <a:pt x="514" y="5856"/>
                    <a:pt x="543" y="5903"/>
                  </a:cubicBezTo>
                  <a:cubicBezTo>
                    <a:pt x="1465" y="7911"/>
                    <a:pt x="3841" y="8790"/>
                    <a:pt x="5848" y="7867"/>
                  </a:cubicBezTo>
                  <a:cubicBezTo>
                    <a:pt x="7856" y="6944"/>
                    <a:pt x="8735" y="4569"/>
                    <a:pt x="7812" y="2561"/>
                  </a:cubicBezTo>
                  <a:cubicBezTo>
                    <a:pt x="7722" y="2365"/>
                    <a:pt x="7616" y="2177"/>
                    <a:pt x="7496" y="1998"/>
                  </a:cubicBezTo>
                  <a:cubicBezTo>
                    <a:pt x="6380" y="127"/>
                    <a:pt x="3993" y="-543"/>
                    <a:pt x="2066" y="4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="" xmlns:a16="http://schemas.microsoft.com/office/drawing/2014/main" id="{520FD3E8-DBED-B7AD-AB5D-C7E32530FD75}"/>
                </a:ext>
              </a:extLst>
            </p:cNvPr>
            <p:cNvSpPr/>
            <p:nvPr/>
          </p:nvSpPr>
          <p:spPr>
            <a:xfrm>
              <a:off x="3443816" y="2192929"/>
              <a:ext cx="2499" cy="2413"/>
            </a:xfrm>
            <a:custGeom>
              <a:avLst/>
              <a:gdLst>
                <a:gd name="connsiteX0" fmla="*/ 615 w 2499"/>
                <a:gd name="connsiteY0" fmla="*/ 387 h 2413"/>
                <a:gd name="connsiteX1" fmla="*/ 138 w 2499"/>
                <a:gd name="connsiteY1" fmla="*/ 2102 h 2413"/>
                <a:gd name="connsiteX2" fmla="*/ 1853 w 2499"/>
                <a:gd name="connsiteY2" fmla="*/ 2102 h 2413"/>
                <a:gd name="connsiteX3" fmla="*/ 2349 w 2499"/>
                <a:gd name="connsiteY3" fmla="*/ 422 h 2413"/>
                <a:gd name="connsiteX4" fmla="*/ 2329 w 2499"/>
                <a:gd name="connsiteY4" fmla="*/ 387 h 2413"/>
                <a:gd name="connsiteX5" fmla="*/ 716 w 2499"/>
                <a:gd name="connsiteY5" fmla="*/ 286 h 2413"/>
                <a:gd name="connsiteX6" fmla="*/ 615 w 2499"/>
                <a:gd name="connsiteY6" fmla="*/ 387 h 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9" h="2413">
                  <a:moveTo>
                    <a:pt x="615" y="387"/>
                  </a:moveTo>
                  <a:cubicBezTo>
                    <a:pt x="42" y="754"/>
                    <a:pt x="-163" y="1492"/>
                    <a:pt x="138" y="2102"/>
                  </a:cubicBezTo>
                  <a:cubicBezTo>
                    <a:pt x="634" y="2518"/>
                    <a:pt x="1357" y="2518"/>
                    <a:pt x="1853" y="2102"/>
                  </a:cubicBezTo>
                  <a:cubicBezTo>
                    <a:pt x="2454" y="1775"/>
                    <a:pt x="2676" y="1023"/>
                    <a:pt x="2349" y="422"/>
                  </a:cubicBezTo>
                  <a:cubicBezTo>
                    <a:pt x="2343" y="410"/>
                    <a:pt x="2336" y="399"/>
                    <a:pt x="2329" y="387"/>
                  </a:cubicBezTo>
                  <a:cubicBezTo>
                    <a:pt x="1912" y="-86"/>
                    <a:pt x="1189" y="-132"/>
                    <a:pt x="716" y="286"/>
                  </a:cubicBezTo>
                  <a:cubicBezTo>
                    <a:pt x="680" y="317"/>
                    <a:pt x="646" y="351"/>
                    <a:pt x="615" y="3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="" xmlns:a16="http://schemas.microsoft.com/office/drawing/2014/main" id="{3775763B-A21B-07EA-3745-1D71AB6F2B2A}"/>
                </a:ext>
              </a:extLst>
            </p:cNvPr>
            <p:cNvSpPr/>
            <p:nvPr/>
          </p:nvSpPr>
          <p:spPr>
            <a:xfrm>
              <a:off x="3448284" y="2241175"/>
              <a:ext cx="3627" cy="3627"/>
            </a:xfrm>
            <a:custGeom>
              <a:avLst/>
              <a:gdLst>
                <a:gd name="connsiteX0" fmla="*/ 909 w 3627"/>
                <a:gd name="connsiteY0" fmla="*/ 242 h 3627"/>
                <a:gd name="connsiteX1" fmla="*/ 242 w 3627"/>
                <a:gd name="connsiteY1" fmla="*/ 2719 h 3627"/>
                <a:gd name="connsiteX2" fmla="*/ 2719 w 3627"/>
                <a:gd name="connsiteY2" fmla="*/ 3385 h 3627"/>
                <a:gd name="connsiteX3" fmla="*/ 3385 w 3627"/>
                <a:gd name="connsiteY3" fmla="*/ 909 h 3627"/>
                <a:gd name="connsiteX4" fmla="*/ 909 w 3627"/>
                <a:gd name="connsiteY4" fmla="*/ 242 h 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" h="3627">
                  <a:moveTo>
                    <a:pt x="909" y="242"/>
                  </a:moveTo>
                  <a:cubicBezTo>
                    <a:pt x="41" y="742"/>
                    <a:pt x="-258" y="1851"/>
                    <a:pt x="242" y="2719"/>
                  </a:cubicBezTo>
                  <a:cubicBezTo>
                    <a:pt x="742" y="3587"/>
                    <a:pt x="1851" y="3885"/>
                    <a:pt x="2719" y="3385"/>
                  </a:cubicBezTo>
                  <a:cubicBezTo>
                    <a:pt x="3587" y="2886"/>
                    <a:pt x="3885" y="1777"/>
                    <a:pt x="3385" y="909"/>
                  </a:cubicBezTo>
                  <a:cubicBezTo>
                    <a:pt x="2886" y="41"/>
                    <a:pt x="1777" y="-258"/>
                    <a:pt x="909" y="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="" xmlns:a16="http://schemas.microsoft.com/office/drawing/2014/main" id="{D075486D-B735-1D6D-1617-A8B805576514}"/>
                </a:ext>
              </a:extLst>
            </p:cNvPr>
            <p:cNvSpPr/>
            <p:nvPr/>
          </p:nvSpPr>
          <p:spPr>
            <a:xfrm>
              <a:off x="3447692" y="2288780"/>
              <a:ext cx="6163" cy="6163"/>
            </a:xfrm>
            <a:custGeom>
              <a:avLst/>
              <a:gdLst>
                <a:gd name="connsiteX0" fmla="*/ 1596 w 6163"/>
                <a:gd name="connsiteY0" fmla="*/ 358 h 6163"/>
                <a:gd name="connsiteX1" fmla="*/ 358 w 6163"/>
                <a:gd name="connsiteY1" fmla="*/ 4549 h 6163"/>
                <a:gd name="connsiteX2" fmla="*/ 4549 w 6163"/>
                <a:gd name="connsiteY2" fmla="*/ 5787 h 6163"/>
                <a:gd name="connsiteX3" fmla="*/ 5787 w 6163"/>
                <a:gd name="connsiteY3" fmla="*/ 1596 h 6163"/>
                <a:gd name="connsiteX4" fmla="*/ 1596 w 6163"/>
                <a:gd name="connsiteY4" fmla="*/ 358 h 6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3" h="6163">
                  <a:moveTo>
                    <a:pt x="1596" y="358"/>
                  </a:moveTo>
                  <a:cubicBezTo>
                    <a:pt x="121" y="1192"/>
                    <a:pt x="-427" y="3046"/>
                    <a:pt x="358" y="4549"/>
                  </a:cubicBezTo>
                  <a:cubicBezTo>
                    <a:pt x="1173" y="6048"/>
                    <a:pt x="3049" y="6602"/>
                    <a:pt x="4549" y="5787"/>
                  </a:cubicBezTo>
                  <a:cubicBezTo>
                    <a:pt x="6048" y="4972"/>
                    <a:pt x="6602" y="3095"/>
                    <a:pt x="5787" y="1596"/>
                  </a:cubicBezTo>
                  <a:cubicBezTo>
                    <a:pt x="4952" y="121"/>
                    <a:pt x="3098" y="-427"/>
                    <a:pt x="1596" y="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="" xmlns:a16="http://schemas.microsoft.com/office/drawing/2014/main" id="{97AEBBE6-2DE7-B87A-1ABB-CBD0EF7A54E6}"/>
                </a:ext>
              </a:extLst>
            </p:cNvPr>
            <p:cNvSpPr/>
            <p:nvPr/>
          </p:nvSpPr>
          <p:spPr>
            <a:xfrm>
              <a:off x="3446907" y="2339810"/>
              <a:ext cx="9525" cy="476"/>
            </a:xfrm>
            <a:custGeom>
              <a:avLst/>
              <a:gdLst>
                <a:gd name="connsiteX0" fmla="*/ 0 w 9525"/>
                <a:gd name="connsiteY0" fmla="*/ 476 h 476"/>
                <a:gd name="connsiteX1" fmla="*/ 0 w 9525"/>
                <a:gd name="connsiteY1" fmla="*/ 476 h 476"/>
                <a:gd name="connsiteX2" fmla="*/ 0 w 9525"/>
                <a:gd name="connsiteY2" fmla="*/ 476 h 476"/>
                <a:gd name="connsiteX3" fmla="*/ 0 w 9525"/>
                <a:gd name="connsiteY3" fmla="*/ 0 h 476"/>
                <a:gd name="connsiteX4" fmla="*/ 0 w 9525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76">
                  <a:moveTo>
                    <a:pt x="0" y="476"/>
                  </a:moveTo>
                  <a:cubicBezTo>
                    <a:pt x="0" y="476"/>
                    <a:pt x="0" y="476"/>
                    <a:pt x="0" y="476"/>
                  </a:cubicBezTo>
                  <a:cubicBezTo>
                    <a:pt x="0" y="476"/>
                    <a:pt x="0" y="476"/>
                    <a:pt x="0" y="476"/>
                  </a:cubicBezTo>
                  <a:cubicBezTo>
                    <a:pt x="0" y="476"/>
                    <a:pt x="0" y="476"/>
                    <a:pt x="0" y="0"/>
                  </a:cubicBezTo>
                  <a:lnTo>
                    <a:pt x="0" y="4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="" xmlns:a16="http://schemas.microsoft.com/office/drawing/2014/main" id="{1F20C30A-CA06-FC5F-62AE-BEB593C376A2}"/>
                </a:ext>
              </a:extLst>
            </p:cNvPr>
            <p:cNvSpPr/>
            <p:nvPr/>
          </p:nvSpPr>
          <p:spPr>
            <a:xfrm>
              <a:off x="3438906" y="2388631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="" xmlns:a16="http://schemas.microsoft.com/office/drawing/2014/main" id="{68795E0D-7A7E-F9BB-EBB8-348140C71524}"/>
                </a:ext>
              </a:extLst>
            </p:cNvPr>
            <p:cNvSpPr/>
            <p:nvPr/>
          </p:nvSpPr>
          <p:spPr>
            <a:xfrm>
              <a:off x="3425351" y="2434847"/>
              <a:ext cx="2549" cy="2550"/>
            </a:xfrm>
            <a:custGeom>
              <a:avLst/>
              <a:gdLst>
                <a:gd name="connsiteX0" fmla="*/ 696 w 2549"/>
                <a:gd name="connsiteY0" fmla="*/ 118 h 2550"/>
                <a:gd name="connsiteX1" fmla="*/ 125 w 2549"/>
                <a:gd name="connsiteY1" fmla="*/ 1927 h 2550"/>
                <a:gd name="connsiteX2" fmla="*/ 1934 w 2549"/>
                <a:gd name="connsiteY2" fmla="*/ 2404 h 2550"/>
                <a:gd name="connsiteX3" fmla="*/ 2411 w 2549"/>
                <a:gd name="connsiteY3" fmla="*/ 689 h 2550"/>
                <a:gd name="connsiteX4" fmla="*/ 696 w 2549"/>
                <a:gd name="connsiteY4" fmla="*/ 118 h 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9" h="2550">
                  <a:moveTo>
                    <a:pt x="696" y="118"/>
                  </a:moveTo>
                  <a:cubicBezTo>
                    <a:pt x="75" y="489"/>
                    <a:pt x="-171" y="1266"/>
                    <a:pt x="125" y="1927"/>
                  </a:cubicBezTo>
                  <a:cubicBezTo>
                    <a:pt x="526" y="2514"/>
                    <a:pt x="1297" y="2717"/>
                    <a:pt x="1934" y="2404"/>
                  </a:cubicBezTo>
                  <a:cubicBezTo>
                    <a:pt x="2507" y="2037"/>
                    <a:pt x="2712" y="1298"/>
                    <a:pt x="2411" y="689"/>
                  </a:cubicBezTo>
                  <a:cubicBezTo>
                    <a:pt x="2075" y="81"/>
                    <a:pt x="1329" y="-167"/>
                    <a:pt x="696" y="1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="" xmlns:a16="http://schemas.microsoft.com/office/drawing/2014/main" id="{7E928C15-E1CF-FA08-345D-0EB684074D3E}"/>
                </a:ext>
              </a:extLst>
            </p:cNvPr>
            <p:cNvSpPr/>
            <p:nvPr/>
          </p:nvSpPr>
          <p:spPr>
            <a:xfrm>
              <a:off x="3389040" y="2525850"/>
              <a:ext cx="907" cy="1030"/>
            </a:xfrm>
            <a:custGeom>
              <a:avLst/>
              <a:gdLst>
                <a:gd name="connsiteX0" fmla="*/ 146 w 907"/>
                <a:gd name="connsiteY0" fmla="*/ 78 h 1030"/>
                <a:gd name="connsiteX1" fmla="*/ 146 w 907"/>
                <a:gd name="connsiteY1" fmla="*/ 840 h 1030"/>
                <a:gd name="connsiteX2" fmla="*/ 812 w 907"/>
                <a:gd name="connsiteY2" fmla="*/ 935 h 1030"/>
                <a:gd name="connsiteX3" fmla="*/ 908 w 907"/>
                <a:gd name="connsiteY3" fmla="*/ 840 h 1030"/>
                <a:gd name="connsiteX4" fmla="*/ 907 w 907"/>
                <a:gd name="connsiteY4" fmla="*/ 173 h 1030"/>
                <a:gd name="connsiteX5" fmla="*/ 145 w 907"/>
                <a:gd name="connsiteY5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7" h="1030">
                  <a:moveTo>
                    <a:pt x="146" y="78"/>
                  </a:moveTo>
                  <a:cubicBezTo>
                    <a:pt x="-49" y="295"/>
                    <a:pt x="-49" y="623"/>
                    <a:pt x="146" y="840"/>
                  </a:cubicBezTo>
                  <a:cubicBezTo>
                    <a:pt x="303" y="1051"/>
                    <a:pt x="602" y="1093"/>
                    <a:pt x="812" y="935"/>
                  </a:cubicBezTo>
                  <a:cubicBezTo>
                    <a:pt x="848" y="908"/>
                    <a:pt x="881" y="876"/>
                    <a:pt x="908" y="840"/>
                  </a:cubicBezTo>
                  <a:lnTo>
                    <a:pt x="907" y="173"/>
                  </a:lnTo>
                  <a:cubicBezTo>
                    <a:pt x="699" y="-16"/>
                    <a:pt x="394" y="-54"/>
                    <a:pt x="145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="" xmlns:a16="http://schemas.microsoft.com/office/drawing/2014/main" id="{F58F4250-5353-111C-03D4-E360E4A63C9F}"/>
                </a:ext>
              </a:extLst>
            </p:cNvPr>
            <p:cNvSpPr/>
            <p:nvPr/>
          </p:nvSpPr>
          <p:spPr>
            <a:xfrm>
              <a:off x="3364706" y="2568071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0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="" xmlns:a16="http://schemas.microsoft.com/office/drawing/2014/main" id="{4B9F016C-E4B8-292B-EDCC-010CB41F3713}"/>
                </a:ext>
              </a:extLst>
            </p:cNvPr>
            <p:cNvSpPr/>
            <p:nvPr/>
          </p:nvSpPr>
          <p:spPr>
            <a:xfrm>
              <a:off x="3335314" y="2607243"/>
              <a:ext cx="2924" cy="2893"/>
            </a:xfrm>
            <a:custGeom>
              <a:avLst/>
              <a:gdLst>
                <a:gd name="connsiteX0" fmla="*/ 818 w 2924"/>
                <a:gd name="connsiteY0" fmla="*/ 220 h 2893"/>
                <a:gd name="connsiteX1" fmla="*/ 74 w 2924"/>
                <a:gd name="connsiteY1" fmla="*/ 1806 h 2893"/>
                <a:gd name="connsiteX2" fmla="*/ 246 w 2924"/>
                <a:gd name="connsiteY2" fmla="*/ 2125 h 2893"/>
                <a:gd name="connsiteX3" fmla="*/ 2019 w 2924"/>
                <a:gd name="connsiteY3" fmla="*/ 2768 h 2893"/>
                <a:gd name="connsiteX4" fmla="*/ 2151 w 2924"/>
                <a:gd name="connsiteY4" fmla="*/ 2697 h 2893"/>
                <a:gd name="connsiteX5" fmla="*/ 2764 w 2924"/>
                <a:gd name="connsiteY5" fmla="*/ 771 h 2893"/>
                <a:gd name="connsiteX6" fmla="*/ 2723 w 2924"/>
                <a:gd name="connsiteY6" fmla="*/ 696 h 2893"/>
                <a:gd name="connsiteX7" fmla="*/ 914 w 2924"/>
                <a:gd name="connsiteY7" fmla="*/ 162 h 2893"/>
                <a:gd name="connsiteX8" fmla="*/ 818 w 2924"/>
                <a:gd name="connsiteY8" fmla="*/ 220 h 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4" h="2893">
                  <a:moveTo>
                    <a:pt x="818" y="220"/>
                  </a:moveTo>
                  <a:cubicBezTo>
                    <a:pt x="175" y="453"/>
                    <a:pt x="-158" y="1162"/>
                    <a:pt x="74" y="1806"/>
                  </a:cubicBezTo>
                  <a:cubicBezTo>
                    <a:pt x="116" y="1920"/>
                    <a:pt x="173" y="2028"/>
                    <a:pt x="246" y="2125"/>
                  </a:cubicBezTo>
                  <a:cubicBezTo>
                    <a:pt x="558" y="2792"/>
                    <a:pt x="1352" y="3080"/>
                    <a:pt x="2019" y="2768"/>
                  </a:cubicBezTo>
                  <a:cubicBezTo>
                    <a:pt x="2065" y="2747"/>
                    <a:pt x="2109" y="2723"/>
                    <a:pt x="2151" y="2697"/>
                  </a:cubicBezTo>
                  <a:cubicBezTo>
                    <a:pt x="2852" y="2334"/>
                    <a:pt x="3127" y="1472"/>
                    <a:pt x="2764" y="771"/>
                  </a:cubicBezTo>
                  <a:cubicBezTo>
                    <a:pt x="2751" y="746"/>
                    <a:pt x="2737" y="721"/>
                    <a:pt x="2723" y="696"/>
                  </a:cubicBezTo>
                  <a:cubicBezTo>
                    <a:pt x="2371" y="50"/>
                    <a:pt x="1561" y="-190"/>
                    <a:pt x="914" y="162"/>
                  </a:cubicBezTo>
                  <a:cubicBezTo>
                    <a:pt x="881" y="180"/>
                    <a:pt x="849" y="200"/>
                    <a:pt x="818" y="2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="" xmlns:a16="http://schemas.microsoft.com/office/drawing/2014/main" id="{9640658E-2BFA-6CA4-A8DD-15FBCBDD6134}"/>
                </a:ext>
              </a:extLst>
            </p:cNvPr>
            <p:cNvSpPr/>
            <p:nvPr/>
          </p:nvSpPr>
          <p:spPr>
            <a:xfrm>
              <a:off x="3304508" y="2645110"/>
              <a:ext cx="1524" cy="1524"/>
            </a:xfrm>
            <a:custGeom>
              <a:avLst/>
              <a:gdLst>
                <a:gd name="connsiteX0" fmla="*/ 286 w 1524"/>
                <a:gd name="connsiteY0" fmla="*/ 167 h 1524"/>
                <a:gd name="connsiteX1" fmla="*/ 167 w 1524"/>
                <a:gd name="connsiteY1" fmla="*/ 1238 h 1524"/>
                <a:gd name="connsiteX2" fmla="*/ 1238 w 1524"/>
                <a:gd name="connsiteY2" fmla="*/ 1357 h 1524"/>
                <a:gd name="connsiteX3" fmla="*/ 1357 w 1524"/>
                <a:gd name="connsiteY3" fmla="*/ 286 h 1524"/>
                <a:gd name="connsiteX4" fmla="*/ 1238 w 1524"/>
                <a:gd name="connsiteY4" fmla="*/ 167 h 1524"/>
                <a:gd name="connsiteX5" fmla="*/ 286 w 1524"/>
                <a:gd name="connsiteY5" fmla="*/ 167 h 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" h="1524">
                  <a:moveTo>
                    <a:pt x="286" y="167"/>
                  </a:moveTo>
                  <a:cubicBezTo>
                    <a:pt x="-43" y="430"/>
                    <a:pt x="-96" y="910"/>
                    <a:pt x="167" y="1238"/>
                  </a:cubicBezTo>
                  <a:cubicBezTo>
                    <a:pt x="430" y="1567"/>
                    <a:pt x="910" y="1620"/>
                    <a:pt x="1238" y="1357"/>
                  </a:cubicBezTo>
                  <a:cubicBezTo>
                    <a:pt x="1567" y="1094"/>
                    <a:pt x="1620" y="614"/>
                    <a:pt x="1357" y="286"/>
                  </a:cubicBezTo>
                  <a:cubicBezTo>
                    <a:pt x="1322" y="242"/>
                    <a:pt x="1282" y="202"/>
                    <a:pt x="1238" y="167"/>
                  </a:cubicBezTo>
                  <a:cubicBezTo>
                    <a:pt x="960" y="-56"/>
                    <a:pt x="564" y="-56"/>
                    <a:pt x="286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="" xmlns:a16="http://schemas.microsoft.com/office/drawing/2014/main" id="{EDEEAD53-0A7E-59E4-F130-24E0BAAFDAA3}"/>
                </a:ext>
              </a:extLst>
            </p:cNvPr>
            <p:cNvSpPr/>
            <p:nvPr/>
          </p:nvSpPr>
          <p:spPr>
            <a:xfrm>
              <a:off x="3269608" y="2679148"/>
              <a:ext cx="1695" cy="1731"/>
            </a:xfrm>
            <a:custGeom>
              <a:avLst/>
              <a:gdLst>
                <a:gd name="connsiteX0" fmla="*/ 229 w 1695"/>
                <a:gd name="connsiteY0" fmla="*/ 229 h 1731"/>
                <a:gd name="connsiteX1" fmla="*/ 229 w 1695"/>
                <a:gd name="connsiteY1" fmla="*/ 1467 h 1731"/>
                <a:gd name="connsiteX2" fmla="*/ 1441 w 1695"/>
                <a:gd name="connsiteY2" fmla="*/ 1493 h 1731"/>
                <a:gd name="connsiteX3" fmla="*/ 1467 w 1695"/>
                <a:gd name="connsiteY3" fmla="*/ 1467 h 1731"/>
                <a:gd name="connsiteX4" fmla="*/ 1467 w 1695"/>
                <a:gd name="connsiteY4" fmla="*/ 229 h 1731"/>
                <a:gd name="connsiteX5" fmla="*/ 229 w 1695"/>
                <a:gd name="connsiteY5" fmla="*/ 229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" h="1731">
                  <a:moveTo>
                    <a:pt x="229" y="229"/>
                  </a:moveTo>
                  <a:cubicBezTo>
                    <a:pt x="-76" y="585"/>
                    <a:pt x="-76" y="1110"/>
                    <a:pt x="229" y="1467"/>
                  </a:cubicBezTo>
                  <a:cubicBezTo>
                    <a:pt x="556" y="1809"/>
                    <a:pt x="1099" y="1821"/>
                    <a:pt x="1441" y="1493"/>
                  </a:cubicBezTo>
                  <a:cubicBezTo>
                    <a:pt x="1450" y="1485"/>
                    <a:pt x="1458" y="1476"/>
                    <a:pt x="1467" y="1467"/>
                  </a:cubicBezTo>
                  <a:cubicBezTo>
                    <a:pt x="1772" y="1110"/>
                    <a:pt x="1772" y="585"/>
                    <a:pt x="1467" y="229"/>
                  </a:cubicBezTo>
                  <a:cubicBezTo>
                    <a:pt x="1110" y="-76"/>
                    <a:pt x="585" y="-76"/>
                    <a:pt x="229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="" xmlns:a16="http://schemas.microsoft.com/office/drawing/2014/main" id="{2B1F4A4E-D60A-5C3A-CE28-670D00F7AC05}"/>
                </a:ext>
              </a:extLst>
            </p:cNvPr>
            <p:cNvSpPr/>
            <p:nvPr/>
          </p:nvSpPr>
          <p:spPr>
            <a:xfrm>
              <a:off x="3231599" y="2709771"/>
              <a:ext cx="2352" cy="2271"/>
            </a:xfrm>
            <a:custGeom>
              <a:avLst/>
              <a:gdLst>
                <a:gd name="connsiteX0" fmla="*/ 329 w 2352"/>
                <a:gd name="connsiteY0" fmla="*/ 466 h 2271"/>
                <a:gd name="connsiteX1" fmla="*/ 286 w 2352"/>
                <a:gd name="connsiteY1" fmla="*/ 1947 h 2271"/>
                <a:gd name="connsiteX2" fmla="*/ 329 w 2352"/>
                <a:gd name="connsiteY2" fmla="*/ 1990 h 2271"/>
                <a:gd name="connsiteX3" fmla="*/ 1757 w 2352"/>
                <a:gd name="connsiteY3" fmla="*/ 1990 h 2271"/>
                <a:gd name="connsiteX4" fmla="*/ 2249 w 2352"/>
                <a:gd name="connsiteY4" fmla="*/ 592 h 2271"/>
                <a:gd name="connsiteX5" fmla="*/ 2233 w 2352"/>
                <a:gd name="connsiteY5" fmla="*/ 562 h 2271"/>
                <a:gd name="connsiteX6" fmla="*/ 668 w 2352"/>
                <a:gd name="connsiteY6" fmla="*/ 159 h 2271"/>
                <a:gd name="connsiteX7" fmla="*/ 329 w 2352"/>
                <a:gd name="connsiteY7" fmla="*/ 466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2" h="2271">
                  <a:moveTo>
                    <a:pt x="329" y="466"/>
                  </a:moveTo>
                  <a:cubicBezTo>
                    <a:pt x="-92" y="863"/>
                    <a:pt x="-111" y="1526"/>
                    <a:pt x="286" y="1947"/>
                  </a:cubicBezTo>
                  <a:cubicBezTo>
                    <a:pt x="300" y="1962"/>
                    <a:pt x="314" y="1976"/>
                    <a:pt x="329" y="1990"/>
                  </a:cubicBezTo>
                  <a:cubicBezTo>
                    <a:pt x="731" y="2365"/>
                    <a:pt x="1355" y="2365"/>
                    <a:pt x="1757" y="1990"/>
                  </a:cubicBezTo>
                  <a:cubicBezTo>
                    <a:pt x="2279" y="1740"/>
                    <a:pt x="2499" y="1114"/>
                    <a:pt x="2249" y="592"/>
                  </a:cubicBezTo>
                  <a:cubicBezTo>
                    <a:pt x="2244" y="582"/>
                    <a:pt x="2239" y="572"/>
                    <a:pt x="2233" y="562"/>
                  </a:cubicBezTo>
                  <a:cubicBezTo>
                    <a:pt x="1912" y="18"/>
                    <a:pt x="1211" y="-162"/>
                    <a:pt x="668" y="159"/>
                  </a:cubicBezTo>
                  <a:cubicBezTo>
                    <a:pt x="535" y="238"/>
                    <a:pt x="420" y="342"/>
                    <a:pt x="329" y="4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="" xmlns:a16="http://schemas.microsoft.com/office/drawing/2014/main" id="{015E3933-4114-1A93-B838-C4F37220F977}"/>
                </a:ext>
              </a:extLst>
            </p:cNvPr>
            <p:cNvSpPr/>
            <p:nvPr/>
          </p:nvSpPr>
          <p:spPr>
            <a:xfrm>
              <a:off x="3190398" y="2737075"/>
              <a:ext cx="3280" cy="3231"/>
            </a:xfrm>
            <a:custGeom>
              <a:avLst/>
              <a:gdLst>
                <a:gd name="connsiteX0" fmla="*/ 858 w 3280"/>
                <a:gd name="connsiteY0" fmla="*/ 213 h 3231"/>
                <a:gd name="connsiteX1" fmla="*/ 191 w 3280"/>
                <a:gd name="connsiteY1" fmla="*/ 2404 h 3231"/>
                <a:gd name="connsiteX2" fmla="*/ 2381 w 3280"/>
                <a:gd name="connsiteY2" fmla="*/ 3071 h 3231"/>
                <a:gd name="connsiteX3" fmla="*/ 3112 w 3280"/>
                <a:gd name="connsiteY3" fmla="*/ 901 h 3231"/>
                <a:gd name="connsiteX4" fmla="*/ 3048 w 3280"/>
                <a:gd name="connsiteY4" fmla="*/ 785 h 3231"/>
                <a:gd name="connsiteX5" fmla="*/ 857 w 3280"/>
                <a:gd name="connsiteY5" fmla="*/ 213 h 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0" h="3231">
                  <a:moveTo>
                    <a:pt x="858" y="213"/>
                  </a:moveTo>
                  <a:cubicBezTo>
                    <a:pt x="69" y="634"/>
                    <a:pt x="-230" y="1615"/>
                    <a:pt x="191" y="2404"/>
                  </a:cubicBezTo>
                  <a:cubicBezTo>
                    <a:pt x="644" y="3153"/>
                    <a:pt x="1588" y="3440"/>
                    <a:pt x="2381" y="3071"/>
                  </a:cubicBezTo>
                  <a:cubicBezTo>
                    <a:pt x="3182" y="2673"/>
                    <a:pt x="3509" y="1701"/>
                    <a:pt x="3112" y="901"/>
                  </a:cubicBezTo>
                  <a:cubicBezTo>
                    <a:pt x="3092" y="861"/>
                    <a:pt x="3071" y="823"/>
                    <a:pt x="3048" y="785"/>
                  </a:cubicBezTo>
                  <a:cubicBezTo>
                    <a:pt x="2595" y="31"/>
                    <a:pt x="1622" y="-223"/>
                    <a:pt x="857" y="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="" xmlns:a16="http://schemas.microsoft.com/office/drawing/2014/main" id="{ECFDF069-0602-2DEB-F5C4-E11A9D31395F}"/>
                </a:ext>
              </a:extLst>
            </p:cNvPr>
            <p:cNvSpPr/>
            <p:nvPr/>
          </p:nvSpPr>
          <p:spPr>
            <a:xfrm>
              <a:off x="3147704" y="2760773"/>
              <a:ext cx="3231" cy="3318"/>
            </a:xfrm>
            <a:custGeom>
              <a:avLst/>
              <a:gdLst>
                <a:gd name="connsiteX0" fmla="*/ 785 w 3231"/>
                <a:gd name="connsiteY0" fmla="*/ 233 h 3318"/>
                <a:gd name="connsiteX1" fmla="*/ 213 w 3231"/>
                <a:gd name="connsiteY1" fmla="*/ 2423 h 3318"/>
                <a:gd name="connsiteX2" fmla="*/ 2231 w 3231"/>
                <a:gd name="connsiteY2" fmla="*/ 3183 h 3318"/>
                <a:gd name="connsiteX3" fmla="*/ 2404 w 3231"/>
                <a:gd name="connsiteY3" fmla="*/ 3090 h 3318"/>
                <a:gd name="connsiteX4" fmla="*/ 3071 w 3231"/>
                <a:gd name="connsiteY4" fmla="*/ 899 h 3318"/>
                <a:gd name="connsiteX5" fmla="*/ 901 w 3231"/>
                <a:gd name="connsiteY5" fmla="*/ 169 h 3318"/>
                <a:gd name="connsiteX6" fmla="*/ 785 w 3231"/>
                <a:gd name="connsiteY6" fmla="*/ 233 h 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" h="3318">
                  <a:moveTo>
                    <a:pt x="785" y="233"/>
                  </a:moveTo>
                  <a:cubicBezTo>
                    <a:pt x="31" y="686"/>
                    <a:pt x="-223" y="1659"/>
                    <a:pt x="213" y="2423"/>
                  </a:cubicBezTo>
                  <a:cubicBezTo>
                    <a:pt x="561" y="3190"/>
                    <a:pt x="1464" y="3530"/>
                    <a:pt x="2231" y="3183"/>
                  </a:cubicBezTo>
                  <a:cubicBezTo>
                    <a:pt x="2290" y="3156"/>
                    <a:pt x="2348" y="3125"/>
                    <a:pt x="2404" y="3090"/>
                  </a:cubicBezTo>
                  <a:cubicBezTo>
                    <a:pt x="3153" y="2637"/>
                    <a:pt x="3440" y="1693"/>
                    <a:pt x="3071" y="899"/>
                  </a:cubicBezTo>
                  <a:cubicBezTo>
                    <a:pt x="2673" y="98"/>
                    <a:pt x="1701" y="-228"/>
                    <a:pt x="901" y="169"/>
                  </a:cubicBezTo>
                  <a:cubicBezTo>
                    <a:pt x="861" y="189"/>
                    <a:pt x="823" y="210"/>
                    <a:pt x="785" y="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="" xmlns:a16="http://schemas.microsoft.com/office/drawing/2014/main" id="{74F4D5F6-2EAE-CBAA-D454-C85AB7D5080A}"/>
                </a:ext>
              </a:extLst>
            </p:cNvPr>
            <p:cNvSpPr/>
            <p:nvPr/>
          </p:nvSpPr>
          <p:spPr>
            <a:xfrm>
              <a:off x="3101748" y="2779386"/>
              <a:ext cx="5768" cy="5785"/>
            </a:xfrm>
            <a:custGeom>
              <a:avLst/>
              <a:gdLst>
                <a:gd name="connsiteX0" fmla="*/ 1497 w 5768"/>
                <a:gd name="connsiteY0" fmla="*/ 384 h 5785"/>
                <a:gd name="connsiteX1" fmla="*/ 354 w 5768"/>
                <a:gd name="connsiteY1" fmla="*/ 4289 h 5785"/>
                <a:gd name="connsiteX2" fmla="*/ 4259 w 5768"/>
                <a:gd name="connsiteY2" fmla="*/ 5432 h 5785"/>
                <a:gd name="connsiteX3" fmla="*/ 5402 w 5768"/>
                <a:gd name="connsiteY3" fmla="*/ 1431 h 5785"/>
                <a:gd name="connsiteX4" fmla="*/ 1499 w 5768"/>
                <a:gd name="connsiteY4" fmla="*/ 382 h 5785"/>
                <a:gd name="connsiteX5" fmla="*/ 1497 w 5768"/>
                <a:gd name="connsiteY5" fmla="*/ 384 h 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68" h="5785">
                  <a:moveTo>
                    <a:pt x="1497" y="384"/>
                  </a:moveTo>
                  <a:cubicBezTo>
                    <a:pt x="103" y="1146"/>
                    <a:pt x="-409" y="2895"/>
                    <a:pt x="354" y="4289"/>
                  </a:cubicBezTo>
                  <a:cubicBezTo>
                    <a:pt x="1117" y="5683"/>
                    <a:pt x="2865" y="6195"/>
                    <a:pt x="4259" y="5432"/>
                  </a:cubicBezTo>
                  <a:cubicBezTo>
                    <a:pt x="5674" y="4639"/>
                    <a:pt x="6185" y="2852"/>
                    <a:pt x="5402" y="1431"/>
                  </a:cubicBezTo>
                  <a:cubicBezTo>
                    <a:pt x="4614" y="64"/>
                    <a:pt x="2867" y="-406"/>
                    <a:pt x="1499" y="382"/>
                  </a:cubicBezTo>
                  <a:cubicBezTo>
                    <a:pt x="1499" y="383"/>
                    <a:pt x="1498" y="383"/>
                    <a:pt x="1497" y="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="" xmlns:a16="http://schemas.microsoft.com/office/drawing/2014/main" id="{F1EA1912-A62E-D85E-C734-D8C29EEE3F17}"/>
                </a:ext>
              </a:extLst>
            </p:cNvPr>
            <p:cNvSpPr/>
            <p:nvPr/>
          </p:nvSpPr>
          <p:spPr>
            <a:xfrm>
              <a:off x="3055457" y="2795136"/>
              <a:ext cx="5768" cy="5752"/>
            </a:xfrm>
            <a:custGeom>
              <a:avLst/>
              <a:gdLst>
                <a:gd name="connsiteX0" fmla="*/ 1497 w 5768"/>
                <a:gd name="connsiteY0" fmla="*/ 351 h 5752"/>
                <a:gd name="connsiteX1" fmla="*/ 354 w 5768"/>
                <a:gd name="connsiteY1" fmla="*/ 4256 h 5752"/>
                <a:gd name="connsiteX2" fmla="*/ 4259 w 5768"/>
                <a:gd name="connsiteY2" fmla="*/ 5399 h 5752"/>
                <a:gd name="connsiteX3" fmla="*/ 5402 w 5768"/>
                <a:gd name="connsiteY3" fmla="*/ 1398 h 5752"/>
                <a:gd name="connsiteX4" fmla="*/ 1497 w 5768"/>
                <a:gd name="connsiteY4" fmla="*/ 351 h 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8" h="5752">
                  <a:moveTo>
                    <a:pt x="1497" y="351"/>
                  </a:moveTo>
                  <a:cubicBezTo>
                    <a:pt x="103" y="1113"/>
                    <a:pt x="-409" y="2862"/>
                    <a:pt x="354" y="4256"/>
                  </a:cubicBezTo>
                  <a:cubicBezTo>
                    <a:pt x="1117" y="5650"/>
                    <a:pt x="2865" y="6162"/>
                    <a:pt x="4259" y="5399"/>
                  </a:cubicBezTo>
                  <a:cubicBezTo>
                    <a:pt x="5674" y="4606"/>
                    <a:pt x="6185" y="2819"/>
                    <a:pt x="5402" y="1398"/>
                  </a:cubicBezTo>
                  <a:cubicBezTo>
                    <a:pt x="4581" y="73"/>
                    <a:pt x="2871" y="-386"/>
                    <a:pt x="1497" y="3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="" xmlns:a16="http://schemas.microsoft.com/office/drawing/2014/main" id="{E96F86F9-2996-D150-BEA6-B4E131534F6C}"/>
                </a:ext>
              </a:extLst>
            </p:cNvPr>
            <p:cNvSpPr/>
            <p:nvPr/>
          </p:nvSpPr>
          <p:spPr>
            <a:xfrm>
              <a:off x="3007183" y="2805890"/>
              <a:ext cx="7267" cy="7267"/>
            </a:xfrm>
            <a:custGeom>
              <a:avLst/>
              <a:gdLst>
                <a:gd name="connsiteX0" fmla="*/ 1859 w 7267"/>
                <a:gd name="connsiteY0" fmla="*/ 455 h 7267"/>
                <a:gd name="connsiteX1" fmla="*/ 431 w 7267"/>
                <a:gd name="connsiteY1" fmla="*/ 5408 h 7267"/>
                <a:gd name="connsiteX2" fmla="*/ 5384 w 7267"/>
                <a:gd name="connsiteY2" fmla="*/ 6837 h 7267"/>
                <a:gd name="connsiteX3" fmla="*/ 6812 w 7267"/>
                <a:gd name="connsiteY3" fmla="*/ 1884 h 7267"/>
                <a:gd name="connsiteX4" fmla="*/ 1859 w 7267"/>
                <a:gd name="connsiteY4" fmla="*/ 455 h 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7" h="7267">
                  <a:moveTo>
                    <a:pt x="1859" y="455"/>
                  </a:moveTo>
                  <a:cubicBezTo>
                    <a:pt x="129" y="1453"/>
                    <a:pt x="-502" y="3641"/>
                    <a:pt x="431" y="5408"/>
                  </a:cubicBezTo>
                  <a:cubicBezTo>
                    <a:pt x="1429" y="7139"/>
                    <a:pt x="3617" y="7770"/>
                    <a:pt x="5384" y="6837"/>
                  </a:cubicBezTo>
                  <a:cubicBezTo>
                    <a:pt x="7146" y="5863"/>
                    <a:pt x="7786" y="3646"/>
                    <a:pt x="6812" y="1884"/>
                  </a:cubicBezTo>
                  <a:cubicBezTo>
                    <a:pt x="5839" y="121"/>
                    <a:pt x="3622" y="-518"/>
                    <a:pt x="1859" y="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="" xmlns:a16="http://schemas.microsoft.com/office/drawing/2014/main" id="{4C8A9B02-9F6F-8F5F-48C3-E7866BE9AED6}"/>
                </a:ext>
              </a:extLst>
            </p:cNvPr>
            <p:cNvSpPr/>
            <p:nvPr/>
          </p:nvSpPr>
          <p:spPr>
            <a:xfrm>
              <a:off x="2958935" y="2812515"/>
              <a:ext cx="8002" cy="8002"/>
            </a:xfrm>
            <a:custGeom>
              <a:avLst/>
              <a:gdLst>
                <a:gd name="connsiteX0" fmla="*/ 1625 w 8002"/>
                <a:gd name="connsiteY0" fmla="*/ 783 h 8002"/>
                <a:gd name="connsiteX1" fmla="*/ 782 w 8002"/>
                <a:gd name="connsiteY1" fmla="*/ 6377 h 8002"/>
                <a:gd name="connsiteX2" fmla="*/ 5435 w 8002"/>
                <a:gd name="connsiteY2" fmla="*/ 7736 h 8002"/>
                <a:gd name="connsiteX3" fmla="*/ 7735 w 8002"/>
                <a:gd name="connsiteY3" fmla="*/ 2567 h 8002"/>
                <a:gd name="connsiteX4" fmla="*/ 2566 w 8002"/>
                <a:gd name="connsiteY4" fmla="*/ 267 h 8002"/>
                <a:gd name="connsiteX5" fmla="*/ 1625 w 8002"/>
                <a:gd name="connsiteY5" fmla="*/ 783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1625" y="783"/>
                  </a:moveTo>
                  <a:cubicBezTo>
                    <a:pt x="-153" y="2095"/>
                    <a:pt x="-530" y="4600"/>
                    <a:pt x="782" y="6377"/>
                  </a:cubicBezTo>
                  <a:cubicBezTo>
                    <a:pt x="1851" y="7825"/>
                    <a:pt x="3755" y="8381"/>
                    <a:pt x="5435" y="7736"/>
                  </a:cubicBezTo>
                  <a:cubicBezTo>
                    <a:pt x="7498" y="6944"/>
                    <a:pt x="8528" y="4630"/>
                    <a:pt x="7735" y="2567"/>
                  </a:cubicBezTo>
                  <a:cubicBezTo>
                    <a:pt x="6943" y="505"/>
                    <a:pt x="4629" y="-525"/>
                    <a:pt x="2566" y="267"/>
                  </a:cubicBezTo>
                  <a:cubicBezTo>
                    <a:pt x="2231" y="396"/>
                    <a:pt x="1914" y="569"/>
                    <a:pt x="1625" y="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="" xmlns:a16="http://schemas.microsoft.com/office/drawing/2014/main" id="{5A31698D-D8C5-F15A-39CC-F3D961A69F6A}"/>
                </a:ext>
              </a:extLst>
            </p:cNvPr>
            <p:cNvSpPr/>
            <p:nvPr/>
          </p:nvSpPr>
          <p:spPr>
            <a:xfrm>
              <a:off x="2908857" y="2814698"/>
              <a:ext cx="9717" cy="9682"/>
            </a:xfrm>
            <a:custGeom>
              <a:avLst/>
              <a:gdLst>
                <a:gd name="connsiteX0" fmla="*/ 2460 w 9717"/>
                <a:gd name="connsiteY0" fmla="*/ 600 h 9682"/>
                <a:gd name="connsiteX1" fmla="*/ 635 w 9717"/>
                <a:gd name="connsiteY1" fmla="*/ 7223 h 9682"/>
                <a:gd name="connsiteX2" fmla="*/ 7258 w 9717"/>
                <a:gd name="connsiteY2" fmla="*/ 9048 h 9682"/>
                <a:gd name="connsiteX3" fmla="*/ 9127 w 9717"/>
                <a:gd name="connsiteY3" fmla="*/ 2505 h 9682"/>
                <a:gd name="connsiteX4" fmla="*/ 2460 w 9717"/>
                <a:gd name="connsiteY4" fmla="*/ 600 h 9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17" h="9682">
                  <a:moveTo>
                    <a:pt x="2460" y="600"/>
                  </a:moveTo>
                  <a:cubicBezTo>
                    <a:pt x="127" y="1925"/>
                    <a:pt x="-690" y="4890"/>
                    <a:pt x="635" y="7223"/>
                  </a:cubicBezTo>
                  <a:cubicBezTo>
                    <a:pt x="1959" y="9556"/>
                    <a:pt x="4925" y="10373"/>
                    <a:pt x="7258" y="9048"/>
                  </a:cubicBezTo>
                  <a:cubicBezTo>
                    <a:pt x="9559" y="7741"/>
                    <a:pt x="10391" y="4831"/>
                    <a:pt x="9127" y="2505"/>
                  </a:cubicBezTo>
                  <a:cubicBezTo>
                    <a:pt x="7794" y="161"/>
                    <a:pt x="4830" y="-686"/>
                    <a:pt x="2460" y="6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="" xmlns:a16="http://schemas.microsoft.com/office/drawing/2014/main" id="{9132D7E9-2045-117B-A77D-523EEC9427A7}"/>
                </a:ext>
              </a:extLst>
            </p:cNvPr>
            <p:cNvSpPr/>
            <p:nvPr/>
          </p:nvSpPr>
          <p:spPr>
            <a:xfrm>
              <a:off x="2857723" y="2811012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8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="" xmlns:a16="http://schemas.microsoft.com/office/drawing/2014/main" id="{0379A6EF-8217-AC9E-9A60-6639717D4FFD}"/>
                </a:ext>
              </a:extLst>
            </p:cNvPr>
            <p:cNvSpPr/>
            <p:nvPr/>
          </p:nvSpPr>
          <p:spPr>
            <a:xfrm>
              <a:off x="2810497" y="2806379"/>
              <a:ext cx="11622" cy="11622"/>
            </a:xfrm>
            <a:custGeom>
              <a:avLst/>
              <a:gdLst>
                <a:gd name="connsiteX0" fmla="*/ 2998 w 11622"/>
                <a:gd name="connsiteY0" fmla="*/ 728 h 11622"/>
                <a:gd name="connsiteX1" fmla="*/ 728 w 11622"/>
                <a:gd name="connsiteY1" fmla="*/ 8625 h 11622"/>
                <a:gd name="connsiteX2" fmla="*/ 8625 w 11622"/>
                <a:gd name="connsiteY2" fmla="*/ 10895 h 11622"/>
                <a:gd name="connsiteX3" fmla="*/ 10904 w 11622"/>
                <a:gd name="connsiteY3" fmla="*/ 3014 h 11622"/>
                <a:gd name="connsiteX4" fmla="*/ 3014 w 11622"/>
                <a:gd name="connsiteY4" fmla="*/ 719 h 11622"/>
                <a:gd name="connsiteX5" fmla="*/ 2998 w 11622"/>
                <a:gd name="connsiteY5" fmla="*/ 728 h 1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22" h="11622">
                  <a:moveTo>
                    <a:pt x="2998" y="728"/>
                  </a:moveTo>
                  <a:cubicBezTo>
                    <a:pt x="190" y="2282"/>
                    <a:pt x="-826" y="5817"/>
                    <a:pt x="728" y="8625"/>
                  </a:cubicBezTo>
                  <a:cubicBezTo>
                    <a:pt x="2281" y="11432"/>
                    <a:pt x="5817" y="12449"/>
                    <a:pt x="8625" y="10895"/>
                  </a:cubicBezTo>
                  <a:cubicBezTo>
                    <a:pt x="11426" y="9345"/>
                    <a:pt x="12445" y="5820"/>
                    <a:pt x="10904" y="3014"/>
                  </a:cubicBezTo>
                  <a:cubicBezTo>
                    <a:pt x="9358" y="201"/>
                    <a:pt x="5826" y="-826"/>
                    <a:pt x="3014" y="719"/>
                  </a:cubicBezTo>
                  <a:cubicBezTo>
                    <a:pt x="3008" y="722"/>
                    <a:pt x="3003" y="725"/>
                    <a:pt x="2998" y="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="" xmlns:a16="http://schemas.microsoft.com/office/drawing/2014/main" id="{3238AD89-9DD9-BBFE-06B6-54C0A22018C6}"/>
                </a:ext>
              </a:extLst>
            </p:cNvPr>
            <p:cNvSpPr/>
            <p:nvPr/>
          </p:nvSpPr>
          <p:spPr>
            <a:xfrm>
              <a:off x="2760078" y="2794144"/>
              <a:ext cx="16216" cy="15914"/>
            </a:xfrm>
            <a:custGeom>
              <a:avLst/>
              <a:gdLst>
                <a:gd name="connsiteX0" fmla="*/ 4648 w 16216"/>
                <a:gd name="connsiteY0" fmla="*/ 961 h 15914"/>
                <a:gd name="connsiteX1" fmla="*/ 672 w 16216"/>
                <a:gd name="connsiteY1" fmla="*/ 11266 h 15914"/>
                <a:gd name="connsiteX2" fmla="*/ 10976 w 16216"/>
                <a:gd name="connsiteY2" fmla="*/ 15243 h 15914"/>
                <a:gd name="connsiteX3" fmla="*/ 12173 w 16216"/>
                <a:gd name="connsiteY3" fmla="*/ 14582 h 15914"/>
                <a:gd name="connsiteX4" fmla="*/ 15285 w 16216"/>
                <a:gd name="connsiteY4" fmla="*/ 4124 h 15914"/>
                <a:gd name="connsiteX5" fmla="*/ 15221 w 16216"/>
                <a:gd name="connsiteY5" fmla="*/ 4009 h 15914"/>
                <a:gd name="connsiteX6" fmla="*/ 4648 w 16216"/>
                <a:gd name="connsiteY6" fmla="*/ 961 h 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16" h="15914">
                  <a:moveTo>
                    <a:pt x="4648" y="961"/>
                  </a:moveTo>
                  <a:cubicBezTo>
                    <a:pt x="705" y="2708"/>
                    <a:pt x="-1076" y="7322"/>
                    <a:pt x="672" y="11266"/>
                  </a:cubicBezTo>
                  <a:cubicBezTo>
                    <a:pt x="2419" y="15210"/>
                    <a:pt x="7033" y="16990"/>
                    <a:pt x="10976" y="15243"/>
                  </a:cubicBezTo>
                  <a:cubicBezTo>
                    <a:pt x="11394" y="15058"/>
                    <a:pt x="11794" y="14836"/>
                    <a:pt x="12173" y="14582"/>
                  </a:cubicBezTo>
                  <a:cubicBezTo>
                    <a:pt x="15920" y="12553"/>
                    <a:pt x="17313" y="7871"/>
                    <a:pt x="15285" y="4124"/>
                  </a:cubicBezTo>
                  <a:cubicBezTo>
                    <a:pt x="15264" y="4085"/>
                    <a:pt x="15243" y="4047"/>
                    <a:pt x="15221" y="4009"/>
                  </a:cubicBezTo>
                  <a:cubicBezTo>
                    <a:pt x="13132" y="262"/>
                    <a:pt x="8412" y="-1099"/>
                    <a:pt x="4648" y="9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="" xmlns:a16="http://schemas.microsoft.com/office/drawing/2014/main" id="{9CF2BEF6-BFBE-1962-A41A-1BF55A144B16}"/>
                </a:ext>
              </a:extLst>
            </p:cNvPr>
            <p:cNvSpPr/>
            <p:nvPr/>
          </p:nvSpPr>
          <p:spPr>
            <a:xfrm>
              <a:off x="2709730" y="2779394"/>
              <a:ext cx="19051" cy="19052"/>
            </a:xfrm>
            <a:custGeom>
              <a:avLst/>
              <a:gdLst>
                <a:gd name="connsiteX0" fmla="*/ 7657 w 19051"/>
                <a:gd name="connsiteY0" fmla="*/ 185 h 19052"/>
                <a:gd name="connsiteX1" fmla="*/ 187 w 19051"/>
                <a:gd name="connsiteY1" fmla="*/ 11395 h 19052"/>
                <a:gd name="connsiteX2" fmla="*/ 11396 w 19051"/>
                <a:gd name="connsiteY2" fmla="*/ 18865 h 19052"/>
                <a:gd name="connsiteX3" fmla="*/ 16515 w 19051"/>
                <a:gd name="connsiteY3" fmla="*/ 15997 h 19052"/>
                <a:gd name="connsiteX4" fmla="*/ 15999 w 19051"/>
                <a:gd name="connsiteY4" fmla="*/ 2536 h 19052"/>
                <a:gd name="connsiteX5" fmla="*/ 7657 w 19051"/>
                <a:gd name="connsiteY5" fmla="*/ 185 h 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1" h="19052">
                  <a:moveTo>
                    <a:pt x="7657" y="185"/>
                  </a:moveTo>
                  <a:cubicBezTo>
                    <a:pt x="2499" y="1218"/>
                    <a:pt x="-845" y="6236"/>
                    <a:pt x="187" y="11395"/>
                  </a:cubicBezTo>
                  <a:cubicBezTo>
                    <a:pt x="1220" y="16553"/>
                    <a:pt x="6238" y="19897"/>
                    <a:pt x="11396" y="18865"/>
                  </a:cubicBezTo>
                  <a:cubicBezTo>
                    <a:pt x="13362" y="18471"/>
                    <a:pt x="15153" y="17468"/>
                    <a:pt x="16515" y="15997"/>
                  </a:cubicBezTo>
                  <a:cubicBezTo>
                    <a:pt x="20090" y="12137"/>
                    <a:pt x="19858" y="6111"/>
                    <a:pt x="15999" y="2536"/>
                  </a:cubicBezTo>
                  <a:cubicBezTo>
                    <a:pt x="13756" y="460"/>
                    <a:pt x="10654" y="-414"/>
                    <a:pt x="7657" y="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="" xmlns:a16="http://schemas.microsoft.com/office/drawing/2014/main" id="{2EE3AF1E-672D-E835-4117-806CE0CA2D9E}"/>
                </a:ext>
              </a:extLst>
            </p:cNvPr>
            <p:cNvSpPr/>
            <p:nvPr/>
          </p:nvSpPr>
          <p:spPr>
            <a:xfrm>
              <a:off x="2668065" y="2760299"/>
              <a:ext cx="17114" cy="17148"/>
            </a:xfrm>
            <a:custGeom>
              <a:avLst/>
              <a:gdLst>
                <a:gd name="connsiteX0" fmla="*/ 4365 w 17114"/>
                <a:gd name="connsiteY0" fmla="*/ 1088 h 17148"/>
                <a:gd name="connsiteX1" fmla="*/ 1031 w 17114"/>
                <a:gd name="connsiteY1" fmla="*/ 12708 h 17148"/>
                <a:gd name="connsiteX2" fmla="*/ 12675 w 17114"/>
                <a:gd name="connsiteY2" fmla="*/ 16084 h 17148"/>
                <a:gd name="connsiteX3" fmla="*/ 16051 w 17114"/>
                <a:gd name="connsiteY3" fmla="*/ 4440 h 17148"/>
                <a:gd name="connsiteX4" fmla="*/ 4407 w 17114"/>
                <a:gd name="connsiteY4" fmla="*/ 1064 h 17148"/>
                <a:gd name="connsiteX5" fmla="*/ 4365 w 17114"/>
                <a:gd name="connsiteY5" fmla="*/ 1088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4" h="17148">
                  <a:moveTo>
                    <a:pt x="4365" y="1088"/>
                  </a:moveTo>
                  <a:cubicBezTo>
                    <a:pt x="290" y="3419"/>
                    <a:pt x="-1188" y="8571"/>
                    <a:pt x="1031" y="12708"/>
                  </a:cubicBezTo>
                  <a:cubicBezTo>
                    <a:pt x="3314" y="16856"/>
                    <a:pt x="8527" y="18367"/>
                    <a:pt x="12675" y="16084"/>
                  </a:cubicBezTo>
                  <a:cubicBezTo>
                    <a:pt x="16822" y="13801"/>
                    <a:pt x="18334" y="8588"/>
                    <a:pt x="16051" y="4440"/>
                  </a:cubicBezTo>
                  <a:cubicBezTo>
                    <a:pt x="13768" y="292"/>
                    <a:pt x="8554" y="-1219"/>
                    <a:pt x="4407" y="1064"/>
                  </a:cubicBezTo>
                  <a:cubicBezTo>
                    <a:pt x="4393" y="1072"/>
                    <a:pt x="4379" y="1080"/>
                    <a:pt x="4365" y="10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="" xmlns:a16="http://schemas.microsoft.com/office/drawing/2014/main" id="{7AD49307-BCE6-3B54-4E87-8901BBE43C05}"/>
                </a:ext>
              </a:extLst>
            </p:cNvPr>
            <p:cNvSpPr/>
            <p:nvPr/>
          </p:nvSpPr>
          <p:spPr>
            <a:xfrm>
              <a:off x="2623203" y="2736202"/>
              <a:ext cx="20196" cy="20162"/>
            </a:xfrm>
            <a:custGeom>
              <a:avLst/>
              <a:gdLst>
                <a:gd name="connsiteX0" fmla="*/ 5125 w 20196"/>
                <a:gd name="connsiteY0" fmla="*/ 1277 h 20162"/>
                <a:gd name="connsiteX1" fmla="*/ 1312 w 20196"/>
                <a:gd name="connsiteY1" fmla="*/ 15037 h 20162"/>
                <a:gd name="connsiteX2" fmla="*/ 15071 w 20196"/>
                <a:gd name="connsiteY2" fmla="*/ 18851 h 20162"/>
                <a:gd name="connsiteX3" fmla="*/ 18936 w 20196"/>
                <a:gd name="connsiteY3" fmla="*/ 5182 h 20162"/>
                <a:gd name="connsiteX4" fmla="*/ 5125 w 20196"/>
                <a:gd name="connsiteY4" fmla="*/ 1277 h 2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96" h="20162">
                  <a:moveTo>
                    <a:pt x="5125" y="1277"/>
                  </a:moveTo>
                  <a:cubicBezTo>
                    <a:pt x="272" y="4024"/>
                    <a:pt x="-1435" y="10184"/>
                    <a:pt x="1312" y="15037"/>
                  </a:cubicBezTo>
                  <a:cubicBezTo>
                    <a:pt x="4058" y="19890"/>
                    <a:pt x="10219" y="21597"/>
                    <a:pt x="15071" y="18851"/>
                  </a:cubicBezTo>
                  <a:cubicBezTo>
                    <a:pt x="19889" y="16124"/>
                    <a:pt x="21612" y="10028"/>
                    <a:pt x="18936" y="5182"/>
                  </a:cubicBezTo>
                  <a:cubicBezTo>
                    <a:pt x="16185" y="310"/>
                    <a:pt x="10020" y="-1433"/>
                    <a:pt x="5125" y="12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="" xmlns:a16="http://schemas.microsoft.com/office/drawing/2014/main" id="{834F7D76-5496-3672-77D8-6CE675D52E93}"/>
                </a:ext>
              </a:extLst>
            </p:cNvPr>
            <p:cNvSpPr/>
            <p:nvPr/>
          </p:nvSpPr>
          <p:spPr>
            <a:xfrm>
              <a:off x="2582488" y="2710508"/>
              <a:ext cx="19053" cy="19053"/>
            </a:xfrm>
            <a:custGeom>
              <a:avLst/>
              <a:gdLst>
                <a:gd name="connsiteX0" fmla="*/ 4979 w 19053"/>
                <a:gd name="connsiteY0" fmla="*/ 1158 h 19053"/>
                <a:gd name="connsiteX1" fmla="*/ 1158 w 19053"/>
                <a:gd name="connsiteY1" fmla="*/ 14075 h 19053"/>
                <a:gd name="connsiteX2" fmla="*/ 14075 w 19053"/>
                <a:gd name="connsiteY2" fmla="*/ 17896 h 19053"/>
                <a:gd name="connsiteX3" fmla="*/ 17896 w 19053"/>
                <a:gd name="connsiteY3" fmla="*/ 4978 h 19053"/>
                <a:gd name="connsiteX4" fmla="*/ 17837 w 19053"/>
                <a:gd name="connsiteY4" fmla="*/ 4872 h 19053"/>
                <a:gd name="connsiteX5" fmla="*/ 4979 w 19053"/>
                <a:gd name="connsiteY5" fmla="*/ 1158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979" y="1158"/>
                  </a:moveTo>
                  <a:cubicBezTo>
                    <a:pt x="357" y="3670"/>
                    <a:pt x="-1354" y="9453"/>
                    <a:pt x="1158" y="14075"/>
                  </a:cubicBezTo>
                  <a:cubicBezTo>
                    <a:pt x="3670" y="18697"/>
                    <a:pt x="9453" y="20408"/>
                    <a:pt x="14075" y="17896"/>
                  </a:cubicBezTo>
                  <a:cubicBezTo>
                    <a:pt x="18697" y="15384"/>
                    <a:pt x="20408" y="9601"/>
                    <a:pt x="17896" y="4978"/>
                  </a:cubicBezTo>
                  <a:cubicBezTo>
                    <a:pt x="17876" y="4943"/>
                    <a:pt x="17857" y="4908"/>
                    <a:pt x="17837" y="4872"/>
                  </a:cubicBezTo>
                  <a:cubicBezTo>
                    <a:pt x="15290" y="324"/>
                    <a:pt x="9559" y="-1332"/>
                    <a:pt x="4979" y="11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="" xmlns:a16="http://schemas.microsoft.com/office/drawing/2014/main" id="{0DEA479C-D59B-01F1-DAA7-7E223C595633}"/>
                </a:ext>
              </a:extLst>
            </p:cNvPr>
            <p:cNvSpPr/>
            <p:nvPr/>
          </p:nvSpPr>
          <p:spPr>
            <a:xfrm>
              <a:off x="2543880" y="2680617"/>
              <a:ext cx="19053" cy="19053"/>
            </a:xfrm>
            <a:custGeom>
              <a:avLst/>
              <a:gdLst>
                <a:gd name="connsiteX0" fmla="*/ 5010 w 19053"/>
                <a:gd name="connsiteY0" fmla="*/ 1141 h 19053"/>
                <a:gd name="connsiteX1" fmla="*/ 1141 w 19053"/>
                <a:gd name="connsiteY1" fmla="*/ 14044 h 19053"/>
                <a:gd name="connsiteX2" fmla="*/ 14044 w 19053"/>
                <a:gd name="connsiteY2" fmla="*/ 17913 h 19053"/>
                <a:gd name="connsiteX3" fmla="*/ 17913 w 19053"/>
                <a:gd name="connsiteY3" fmla="*/ 5010 h 19053"/>
                <a:gd name="connsiteX4" fmla="*/ 17773 w 19053"/>
                <a:gd name="connsiteY4" fmla="*/ 4760 h 19053"/>
                <a:gd name="connsiteX5" fmla="*/ 5010 w 19053"/>
                <a:gd name="connsiteY5" fmla="*/ 114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010" y="1141"/>
                  </a:moveTo>
                  <a:cubicBezTo>
                    <a:pt x="379" y="3635"/>
                    <a:pt x="-1354" y="9412"/>
                    <a:pt x="1141" y="14044"/>
                  </a:cubicBezTo>
                  <a:cubicBezTo>
                    <a:pt x="3636" y="18675"/>
                    <a:pt x="9412" y="20407"/>
                    <a:pt x="14044" y="17913"/>
                  </a:cubicBezTo>
                  <a:cubicBezTo>
                    <a:pt x="18675" y="15418"/>
                    <a:pt x="20407" y="9641"/>
                    <a:pt x="17913" y="5010"/>
                  </a:cubicBezTo>
                  <a:cubicBezTo>
                    <a:pt x="17868" y="4926"/>
                    <a:pt x="17821" y="4843"/>
                    <a:pt x="17773" y="4760"/>
                  </a:cubicBezTo>
                  <a:cubicBezTo>
                    <a:pt x="15197" y="302"/>
                    <a:pt x="9543" y="-1301"/>
                    <a:pt x="5010" y="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="" xmlns:a16="http://schemas.microsoft.com/office/drawing/2014/main" id="{56782385-DD27-0149-B35E-824DB31F56B7}"/>
                </a:ext>
              </a:extLst>
            </p:cNvPr>
            <p:cNvSpPr/>
            <p:nvPr/>
          </p:nvSpPr>
          <p:spPr>
            <a:xfrm>
              <a:off x="2506214" y="2645281"/>
              <a:ext cx="22864" cy="22864"/>
            </a:xfrm>
            <a:custGeom>
              <a:avLst/>
              <a:gdLst>
                <a:gd name="connsiteX0" fmla="*/ 5909 w 22864"/>
                <a:gd name="connsiteY0" fmla="*/ 1425 h 22864"/>
                <a:gd name="connsiteX1" fmla="*/ 1425 w 22864"/>
                <a:gd name="connsiteY1" fmla="*/ 16955 h 22864"/>
                <a:gd name="connsiteX2" fmla="*/ 16955 w 22864"/>
                <a:gd name="connsiteY2" fmla="*/ 21439 h 22864"/>
                <a:gd name="connsiteX3" fmla="*/ 21439 w 22864"/>
                <a:gd name="connsiteY3" fmla="*/ 5909 h 22864"/>
                <a:gd name="connsiteX4" fmla="*/ 21435 w 22864"/>
                <a:gd name="connsiteY4" fmla="*/ 5902 h 22864"/>
                <a:gd name="connsiteX5" fmla="*/ 5909 w 22864"/>
                <a:gd name="connsiteY5" fmla="*/ 1425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909" y="1425"/>
                  </a:moveTo>
                  <a:cubicBezTo>
                    <a:pt x="382" y="4475"/>
                    <a:pt x="-1625" y="11428"/>
                    <a:pt x="1425" y="16955"/>
                  </a:cubicBezTo>
                  <a:cubicBezTo>
                    <a:pt x="4475" y="22482"/>
                    <a:pt x="11428" y="24489"/>
                    <a:pt x="16955" y="21439"/>
                  </a:cubicBezTo>
                  <a:cubicBezTo>
                    <a:pt x="22482" y="18389"/>
                    <a:pt x="24489" y="11436"/>
                    <a:pt x="21439" y="5909"/>
                  </a:cubicBezTo>
                  <a:cubicBezTo>
                    <a:pt x="21438" y="5907"/>
                    <a:pt x="21436" y="5904"/>
                    <a:pt x="21435" y="5902"/>
                  </a:cubicBezTo>
                  <a:cubicBezTo>
                    <a:pt x="18382" y="380"/>
                    <a:pt x="11433" y="-1624"/>
                    <a:pt x="5909" y="1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="" xmlns:a16="http://schemas.microsoft.com/office/drawing/2014/main" id="{7E1A45DB-2808-509C-5E1D-89843DC05C54}"/>
                </a:ext>
              </a:extLst>
            </p:cNvPr>
            <p:cNvSpPr/>
            <p:nvPr/>
          </p:nvSpPr>
          <p:spPr>
            <a:xfrm>
              <a:off x="2472378" y="2607649"/>
              <a:ext cx="25340" cy="25306"/>
            </a:xfrm>
            <a:custGeom>
              <a:avLst/>
              <a:gdLst>
                <a:gd name="connsiteX0" fmla="*/ 6408 w 25340"/>
                <a:gd name="connsiteY0" fmla="*/ 1624 h 25306"/>
                <a:gd name="connsiteX1" fmla="*/ 1658 w 25340"/>
                <a:gd name="connsiteY1" fmla="*/ 18898 h 25306"/>
                <a:gd name="connsiteX2" fmla="*/ 18933 w 25340"/>
                <a:gd name="connsiteY2" fmla="*/ 23648 h 25306"/>
                <a:gd name="connsiteX3" fmla="*/ 23743 w 25340"/>
                <a:gd name="connsiteY3" fmla="*/ 6482 h 25306"/>
                <a:gd name="connsiteX4" fmla="*/ 6408 w 25340"/>
                <a:gd name="connsiteY4" fmla="*/ 1624 h 25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40" h="25306">
                  <a:moveTo>
                    <a:pt x="6408" y="1624"/>
                  </a:moveTo>
                  <a:cubicBezTo>
                    <a:pt x="326" y="5083"/>
                    <a:pt x="-1800" y="12817"/>
                    <a:pt x="1658" y="18898"/>
                  </a:cubicBezTo>
                  <a:cubicBezTo>
                    <a:pt x="5117" y="24980"/>
                    <a:pt x="12851" y="27107"/>
                    <a:pt x="18933" y="23648"/>
                  </a:cubicBezTo>
                  <a:cubicBezTo>
                    <a:pt x="24973" y="20213"/>
                    <a:pt x="27119" y="12555"/>
                    <a:pt x="23743" y="6482"/>
                  </a:cubicBezTo>
                  <a:cubicBezTo>
                    <a:pt x="20285" y="369"/>
                    <a:pt x="12539" y="-1802"/>
                    <a:pt x="6408" y="16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="" xmlns:a16="http://schemas.microsoft.com/office/drawing/2014/main" id="{37B7B40F-C068-0CA9-AA8D-07C38157642E}"/>
                </a:ext>
              </a:extLst>
            </p:cNvPr>
            <p:cNvSpPr/>
            <p:nvPr/>
          </p:nvSpPr>
          <p:spPr>
            <a:xfrm>
              <a:off x="2442082" y="2567539"/>
              <a:ext cx="27246" cy="27246"/>
            </a:xfrm>
            <a:custGeom>
              <a:avLst/>
              <a:gdLst>
                <a:gd name="connsiteX0" fmla="*/ 6986 w 27246"/>
                <a:gd name="connsiteY0" fmla="*/ 1729 h 27246"/>
                <a:gd name="connsiteX1" fmla="*/ 1729 w 27246"/>
                <a:gd name="connsiteY1" fmla="*/ 20260 h 27246"/>
                <a:gd name="connsiteX2" fmla="*/ 20260 w 27246"/>
                <a:gd name="connsiteY2" fmla="*/ 25518 h 27246"/>
                <a:gd name="connsiteX3" fmla="*/ 25560 w 27246"/>
                <a:gd name="connsiteY3" fmla="*/ 7063 h 27246"/>
                <a:gd name="connsiteX4" fmla="*/ 7063 w 27246"/>
                <a:gd name="connsiteY4" fmla="*/ 1687 h 27246"/>
                <a:gd name="connsiteX5" fmla="*/ 6986 w 27246"/>
                <a:gd name="connsiteY5" fmla="*/ 1729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6" h="27246">
                  <a:moveTo>
                    <a:pt x="6986" y="1729"/>
                  </a:moveTo>
                  <a:cubicBezTo>
                    <a:pt x="417" y="5394"/>
                    <a:pt x="-1937" y="13691"/>
                    <a:pt x="1729" y="20260"/>
                  </a:cubicBezTo>
                  <a:cubicBezTo>
                    <a:pt x="5394" y="26829"/>
                    <a:pt x="13691" y="29183"/>
                    <a:pt x="20260" y="25518"/>
                  </a:cubicBezTo>
                  <a:cubicBezTo>
                    <a:pt x="26799" y="21869"/>
                    <a:pt x="29167" y="13625"/>
                    <a:pt x="25560" y="7063"/>
                  </a:cubicBezTo>
                  <a:cubicBezTo>
                    <a:pt x="21937" y="470"/>
                    <a:pt x="13655" y="-1937"/>
                    <a:pt x="7063" y="1687"/>
                  </a:cubicBezTo>
                  <a:cubicBezTo>
                    <a:pt x="7037" y="1701"/>
                    <a:pt x="7012" y="1715"/>
                    <a:pt x="6986" y="17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="" xmlns:a16="http://schemas.microsoft.com/office/drawing/2014/main" id="{05219988-65B7-B962-FCC1-201CE3EF2FDC}"/>
                </a:ext>
              </a:extLst>
            </p:cNvPr>
            <p:cNvSpPr/>
            <p:nvPr/>
          </p:nvSpPr>
          <p:spPr>
            <a:xfrm>
              <a:off x="2364856" y="2548393"/>
              <a:ext cx="35214" cy="35248"/>
            </a:xfrm>
            <a:custGeom>
              <a:avLst/>
              <a:gdLst>
                <a:gd name="connsiteX0" fmla="*/ 9059 w 35214"/>
                <a:gd name="connsiteY0" fmla="*/ 2206 h 35248"/>
                <a:gd name="connsiteX1" fmla="*/ 2201 w 35214"/>
                <a:gd name="connsiteY1" fmla="*/ 26209 h 35248"/>
                <a:gd name="connsiteX2" fmla="*/ 26175 w 35214"/>
                <a:gd name="connsiteY2" fmla="*/ 33013 h 35248"/>
                <a:gd name="connsiteX3" fmla="*/ 32979 w 35214"/>
                <a:gd name="connsiteY3" fmla="*/ 9040 h 35248"/>
                <a:gd name="connsiteX4" fmla="*/ 9059 w 35214"/>
                <a:gd name="connsiteY4" fmla="*/ 2206 h 35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14" h="35248">
                  <a:moveTo>
                    <a:pt x="9059" y="2206"/>
                  </a:moveTo>
                  <a:cubicBezTo>
                    <a:pt x="567" y="6964"/>
                    <a:pt x="-2495" y="17682"/>
                    <a:pt x="2201" y="26209"/>
                  </a:cubicBezTo>
                  <a:cubicBezTo>
                    <a:pt x="6942" y="34708"/>
                    <a:pt x="17676" y="37754"/>
                    <a:pt x="26175" y="33013"/>
                  </a:cubicBezTo>
                  <a:cubicBezTo>
                    <a:pt x="34674" y="28272"/>
                    <a:pt x="37720" y="17539"/>
                    <a:pt x="32979" y="9040"/>
                  </a:cubicBezTo>
                  <a:cubicBezTo>
                    <a:pt x="28250" y="562"/>
                    <a:pt x="17554" y="-2494"/>
                    <a:pt x="9059" y="22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="" xmlns:a16="http://schemas.microsoft.com/office/drawing/2014/main" id="{77281723-71CB-D016-E5F8-75B3EFF8891E}"/>
                </a:ext>
              </a:extLst>
            </p:cNvPr>
            <p:cNvSpPr/>
            <p:nvPr/>
          </p:nvSpPr>
          <p:spPr>
            <a:xfrm>
              <a:off x="2342800" y="2504779"/>
              <a:ext cx="35249" cy="35249"/>
            </a:xfrm>
            <a:custGeom>
              <a:avLst/>
              <a:gdLst>
                <a:gd name="connsiteX0" fmla="*/ 9113 w 35249"/>
                <a:gd name="connsiteY0" fmla="*/ 2195 h 35249"/>
                <a:gd name="connsiteX1" fmla="*/ 2195 w 35249"/>
                <a:gd name="connsiteY1" fmla="*/ 26136 h 35249"/>
                <a:gd name="connsiteX2" fmla="*/ 26136 w 35249"/>
                <a:gd name="connsiteY2" fmla="*/ 33054 h 35249"/>
                <a:gd name="connsiteX3" fmla="*/ 33054 w 35249"/>
                <a:gd name="connsiteY3" fmla="*/ 9113 h 35249"/>
                <a:gd name="connsiteX4" fmla="*/ 33021 w 35249"/>
                <a:gd name="connsiteY4" fmla="*/ 9053 h 35249"/>
                <a:gd name="connsiteX5" fmla="*/ 9113 w 35249"/>
                <a:gd name="connsiteY5" fmla="*/ 2195 h 35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249" h="35249">
                  <a:moveTo>
                    <a:pt x="9113" y="2195"/>
                  </a:moveTo>
                  <a:cubicBezTo>
                    <a:pt x="592" y="6896"/>
                    <a:pt x="-2506" y="17615"/>
                    <a:pt x="2195" y="26136"/>
                  </a:cubicBezTo>
                  <a:cubicBezTo>
                    <a:pt x="6896" y="34657"/>
                    <a:pt x="17615" y="37755"/>
                    <a:pt x="26136" y="33054"/>
                  </a:cubicBezTo>
                  <a:cubicBezTo>
                    <a:pt x="34657" y="28353"/>
                    <a:pt x="37755" y="17634"/>
                    <a:pt x="33054" y="9113"/>
                  </a:cubicBezTo>
                  <a:cubicBezTo>
                    <a:pt x="33043" y="9093"/>
                    <a:pt x="33032" y="9073"/>
                    <a:pt x="33021" y="9053"/>
                  </a:cubicBezTo>
                  <a:cubicBezTo>
                    <a:pt x="28300" y="573"/>
                    <a:pt x="17611" y="-2493"/>
                    <a:pt x="9113" y="21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="" xmlns:a16="http://schemas.microsoft.com/office/drawing/2014/main" id="{032FF69C-3D57-4A0F-7C9C-16C98C297F7E}"/>
                </a:ext>
              </a:extLst>
            </p:cNvPr>
            <p:cNvSpPr/>
            <p:nvPr/>
          </p:nvSpPr>
          <p:spPr>
            <a:xfrm>
              <a:off x="2327629" y="2462559"/>
              <a:ext cx="28961" cy="28961"/>
            </a:xfrm>
            <a:custGeom>
              <a:avLst/>
              <a:gdLst>
                <a:gd name="connsiteX0" fmla="*/ 7425 w 28961"/>
                <a:gd name="connsiteY0" fmla="*/ 1838 h 28961"/>
                <a:gd name="connsiteX1" fmla="*/ 1838 w 28961"/>
                <a:gd name="connsiteY1" fmla="*/ 21537 h 28961"/>
                <a:gd name="connsiteX2" fmla="*/ 21536 w 28961"/>
                <a:gd name="connsiteY2" fmla="*/ 27123 h 28961"/>
                <a:gd name="connsiteX3" fmla="*/ 27141 w 28961"/>
                <a:gd name="connsiteY3" fmla="*/ 7458 h 28961"/>
                <a:gd name="connsiteX4" fmla="*/ 7458 w 28961"/>
                <a:gd name="connsiteY4" fmla="*/ 1820 h 28961"/>
                <a:gd name="connsiteX5" fmla="*/ 7425 w 28961"/>
                <a:gd name="connsiteY5" fmla="*/ 1838 h 2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61" h="28961">
                  <a:moveTo>
                    <a:pt x="7425" y="1838"/>
                  </a:moveTo>
                  <a:cubicBezTo>
                    <a:pt x="443" y="5735"/>
                    <a:pt x="-2059" y="14554"/>
                    <a:pt x="1838" y="21537"/>
                  </a:cubicBezTo>
                  <a:cubicBezTo>
                    <a:pt x="5735" y="28519"/>
                    <a:pt x="14554" y="31020"/>
                    <a:pt x="21536" y="27123"/>
                  </a:cubicBezTo>
                  <a:cubicBezTo>
                    <a:pt x="28506" y="23233"/>
                    <a:pt x="31013" y="14438"/>
                    <a:pt x="27141" y="7458"/>
                  </a:cubicBezTo>
                  <a:cubicBezTo>
                    <a:pt x="23263" y="466"/>
                    <a:pt x="14451" y="-2059"/>
                    <a:pt x="7458" y="1820"/>
                  </a:cubicBezTo>
                  <a:cubicBezTo>
                    <a:pt x="7447" y="1826"/>
                    <a:pt x="7436" y="1832"/>
                    <a:pt x="7425" y="18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="" xmlns:a16="http://schemas.microsoft.com/office/drawing/2014/main" id="{8E60BE19-6FFC-8754-A20C-E3392ABE8D40}"/>
                </a:ext>
              </a:extLst>
            </p:cNvPr>
            <p:cNvSpPr/>
            <p:nvPr/>
          </p:nvSpPr>
          <p:spPr>
            <a:xfrm>
              <a:off x="2314274" y="2417104"/>
              <a:ext cx="26375" cy="26351"/>
            </a:xfrm>
            <a:custGeom>
              <a:avLst/>
              <a:gdLst>
                <a:gd name="connsiteX0" fmla="*/ 6778 w 26375"/>
                <a:gd name="connsiteY0" fmla="*/ 1668 h 26351"/>
                <a:gd name="connsiteX1" fmla="*/ 1634 w 26375"/>
                <a:gd name="connsiteY1" fmla="*/ 19670 h 26351"/>
                <a:gd name="connsiteX2" fmla="*/ 19695 w 26375"/>
                <a:gd name="connsiteY2" fmla="*/ 24609 h 26351"/>
                <a:gd name="connsiteX3" fmla="*/ 24780 w 26375"/>
                <a:gd name="connsiteY3" fmla="*/ 6812 h 26351"/>
                <a:gd name="connsiteX4" fmla="*/ 6778 w 26375"/>
                <a:gd name="connsiteY4" fmla="*/ 1668 h 2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375" h="26351">
                  <a:moveTo>
                    <a:pt x="6778" y="1668"/>
                  </a:moveTo>
                  <a:cubicBezTo>
                    <a:pt x="431" y="5254"/>
                    <a:pt x="-1860" y="13273"/>
                    <a:pt x="1634" y="19670"/>
                  </a:cubicBezTo>
                  <a:cubicBezTo>
                    <a:pt x="5258" y="26021"/>
                    <a:pt x="13344" y="28233"/>
                    <a:pt x="19695" y="24609"/>
                  </a:cubicBezTo>
                  <a:cubicBezTo>
                    <a:pt x="25944" y="21044"/>
                    <a:pt x="28202" y="13140"/>
                    <a:pt x="24780" y="6812"/>
                  </a:cubicBezTo>
                  <a:cubicBezTo>
                    <a:pt x="21229" y="420"/>
                    <a:pt x="13169" y="-1882"/>
                    <a:pt x="6778" y="1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="" xmlns:a16="http://schemas.microsoft.com/office/drawing/2014/main" id="{5C5962FF-7093-61E6-F098-543D9EC74D9A}"/>
                </a:ext>
              </a:extLst>
            </p:cNvPr>
            <p:cNvSpPr/>
            <p:nvPr/>
          </p:nvSpPr>
          <p:spPr>
            <a:xfrm>
              <a:off x="2304936" y="2370884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2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59"/>
                    <a:pt x="11798" y="25340"/>
                    <a:pt x="17512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="" xmlns:a16="http://schemas.microsoft.com/office/drawing/2014/main" id="{7D720614-FEC5-2167-E7D2-DDF465CBB907}"/>
                </a:ext>
              </a:extLst>
            </p:cNvPr>
            <p:cNvSpPr/>
            <p:nvPr/>
          </p:nvSpPr>
          <p:spPr>
            <a:xfrm>
              <a:off x="2297755" y="2322128"/>
              <a:ext cx="24388" cy="24423"/>
            </a:xfrm>
            <a:custGeom>
              <a:avLst/>
              <a:gdLst>
                <a:gd name="connsiteX0" fmla="*/ 6248 w 24388"/>
                <a:gd name="connsiteY0" fmla="*/ 1585 h 24423"/>
                <a:gd name="connsiteX1" fmla="*/ 1551 w 24388"/>
                <a:gd name="connsiteY1" fmla="*/ 18176 h 24423"/>
                <a:gd name="connsiteX2" fmla="*/ 18141 w 24388"/>
                <a:gd name="connsiteY2" fmla="*/ 22872 h 24423"/>
                <a:gd name="connsiteX3" fmla="*/ 22838 w 24388"/>
                <a:gd name="connsiteY3" fmla="*/ 6282 h 24423"/>
                <a:gd name="connsiteX4" fmla="*/ 22821 w 24388"/>
                <a:gd name="connsiteY4" fmla="*/ 6253 h 24423"/>
                <a:gd name="connsiteX5" fmla="*/ 6385 w 24388"/>
                <a:gd name="connsiteY5" fmla="*/ 1509 h 24423"/>
                <a:gd name="connsiteX6" fmla="*/ 6248 w 24388"/>
                <a:gd name="connsiteY6" fmla="*/ 1586 h 2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88" h="24423">
                  <a:moveTo>
                    <a:pt x="6248" y="1585"/>
                  </a:moveTo>
                  <a:cubicBezTo>
                    <a:pt x="369" y="4870"/>
                    <a:pt x="-1733" y="12297"/>
                    <a:pt x="1551" y="18176"/>
                  </a:cubicBezTo>
                  <a:cubicBezTo>
                    <a:pt x="4835" y="24054"/>
                    <a:pt x="12263" y="26157"/>
                    <a:pt x="18141" y="22872"/>
                  </a:cubicBezTo>
                  <a:cubicBezTo>
                    <a:pt x="24019" y="19588"/>
                    <a:pt x="26122" y="12161"/>
                    <a:pt x="22838" y="6282"/>
                  </a:cubicBezTo>
                  <a:cubicBezTo>
                    <a:pt x="22832" y="6272"/>
                    <a:pt x="22827" y="6262"/>
                    <a:pt x="22821" y="6253"/>
                  </a:cubicBezTo>
                  <a:cubicBezTo>
                    <a:pt x="19592" y="404"/>
                    <a:pt x="12233" y="-1720"/>
                    <a:pt x="6385" y="1509"/>
                  </a:cubicBezTo>
                  <a:cubicBezTo>
                    <a:pt x="6339" y="1534"/>
                    <a:pt x="6293" y="1560"/>
                    <a:pt x="6248" y="1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="" xmlns:a16="http://schemas.microsoft.com/office/drawing/2014/main" id="{38F61FE8-3911-3A21-E723-03E614D0E8B8}"/>
                </a:ext>
              </a:extLst>
            </p:cNvPr>
            <p:cNvSpPr/>
            <p:nvPr/>
          </p:nvSpPr>
          <p:spPr>
            <a:xfrm>
              <a:off x="2293269" y="2271901"/>
              <a:ext cx="27246" cy="27246"/>
            </a:xfrm>
            <a:custGeom>
              <a:avLst/>
              <a:gdLst>
                <a:gd name="connsiteX0" fmla="*/ 7019 w 27246"/>
                <a:gd name="connsiteY0" fmla="*/ 1711 h 27246"/>
                <a:gd name="connsiteX1" fmla="*/ 1711 w 27246"/>
                <a:gd name="connsiteY1" fmla="*/ 20228 h 27246"/>
                <a:gd name="connsiteX2" fmla="*/ 20228 w 27246"/>
                <a:gd name="connsiteY2" fmla="*/ 25535 h 27246"/>
                <a:gd name="connsiteX3" fmla="*/ 25536 w 27246"/>
                <a:gd name="connsiteY3" fmla="*/ 7018 h 27246"/>
                <a:gd name="connsiteX4" fmla="*/ 25497 w 27246"/>
                <a:gd name="connsiteY4" fmla="*/ 6950 h 27246"/>
                <a:gd name="connsiteX5" fmla="*/ 7019 w 27246"/>
                <a:gd name="connsiteY5" fmla="*/ 1711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6" h="27246">
                  <a:moveTo>
                    <a:pt x="7019" y="1711"/>
                  </a:moveTo>
                  <a:cubicBezTo>
                    <a:pt x="440" y="5358"/>
                    <a:pt x="-1937" y="13649"/>
                    <a:pt x="1711" y="20228"/>
                  </a:cubicBezTo>
                  <a:cubicBezTo>
                    <a:pt x="5359" y="26807"/>
                    <a:pt x="13649" y="29183"/>
                    <a:pt x="20228" y="25535"/>
                  </a:cubicBezTo>
                  <a:cubicBezTo>
                    <a:pt x="26807" y="21888"/>
                    <a:pt x="29183" y="13598"/>
                    <a:pt x="25536" y="7018"/>
                  </a:cubicBezTo>
                  <a:cubicBezTo>
                    <a:pt x="25523" y="6995"/>
                    <a:pt x="25510" y="6973"/>
                    <a:pt x="25497" y="6950"/>
                  </a:cubicBezTo>
                  <a:cubicBezTo>
                    <a:pt x="21826" y="419"/>
                    <a:pt x="13571" y="-1922"/>
                    <a:pt x="7019" y="17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="" xmlns:a16="http://schemas.microsoft.com/office/drawing/2014/main" id="{07C87ACE-B841-81E0-1C77-FE5C68FC7641}"/>
                </a:ext>
              </a:extLst>
            </p:cNvPr>
            <p:cNvSpPr/>
            <p:nvPr/>
          </p:nvSpPr>
          <p:spPr>
            <a:xfrm>
              <a:off x="2298630" y="2224579"/>
              <a:ext cx="22101" cy="22101"/>
            </a:xfrm>
            <a:custGeom>
              <a:avLst/>
              <a:gdLst>
                <a:gd name="connsiteX0" fmla="*/ 4229 w 22101"/>
                <a:gd name="connsiteY0" fmla="*/ 2360 h 22101"/>
                <a:gd name="connsiteX1" fmla="*/ 2357 w 22101"/>
                <a:gd name="connsiteY1" fmla="*/ 17873 h 22101"/>
                <a:gd name="connsiteX2" fmla="*/ 14897 w 22101"/>
                <a:gd name="connsiteY2" fmla="*/ 21410 h 22101"/>
                <a:gd name="connsiteX3" fmla="*/ 21407 w 22101"/>
                <a:gd name="connsiteY3" fmla="*/ 7205 h 22101"/>
                <a:gd name="connsiteX4" fmla="*/ 7202 w 22101"/>
                <a:gd name="connsiteY4" fmla="*/ 694 h 22101"/>
                <a:gd name="connsiteX5" fmla="*/ 4229 w 22101"/>
                <a:gd name="connsiteY5" fmla="*/ 2360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4229" y="2360"/>
                  </a:moveTo>
                  <a:cubicBezTo>
                    <a:pt x="-572" y="6127"/>
                    <a:pt x="-1410" y="13072"/>
                    <a:pt x="2357" y="17873"/>
                  </a:cubicBezTo>
                  <a:cubicBezTo>
                    <a:pt x="5323" y="21653"/>
                    <a:pt x="10392" y="23083"/>
                    <a:pt x="14897" y="21410"/>
                  </a:cubicBezTo>
                  <a:cubicBezTo>
                    <a:pt x="20617" y="19285"/>
                    <a:pt x="23532" y="12925"/>
                    <a:pt x="21407" y="7205"/>
                  </a:cubicBezTo>
                  <a:cubicBezTo>
                    <a:pt x="19282" y="1484"/>
                    <a:pt x="12922" y="-1430"/>
                    <a:pt x="7202" y="694"/>
                  </a:cubicBezTo>
                  <a:cubicBezTo>
                    <a:pt x="6131" y="1092"/>
                    <a:pt x="5128" y="1654"/>
                    <a:pt x="4229" y="23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="" xmlns:a16="http://schemas.microsoft.com/office/drawing/2014/main" id="{0E7D1820-DAE4-98E7-A4EC-21B2D9ACC95C}"/>
                </a:ext>
              </a:extLst>
            </p:cNvPr>
            <p:cNvSpPr/>
            <p:nvPr/>
          </p:nvSpPr>
          <p:spPr>
            <a:xfrm>
              <a:off x="2303790" y="2178340"/>
              <a:ext cx="19284" cy="19284"/>
            </a:xfrm>
            <a:custGeom>
              <a:avLst/>
              <a:gdLst>
                <a:gd name="connsiteX0" fmla="*/ 4880 w 19284"/>
                <a:gd name="connsiteY0" fmla="*/ 1260 h 19284"/>
                <a:gd name="connsiteX1" fmla="*/ 1260 w 19284"/>
                <a:gd name="connsiteY1" fmla="*/ 14405 h 19284"/>
                <a:gd name="connsiteX2" fmla="*/ 14405 w 19284"/>
                <a:gd name="connsiteY2" fmla="*/ 18024 h 19284"/>
                <a:gd name="connsiteX3" fmla="*/ 18024 w 19284"/>
                <a:gd name="connsiteY3" fmla="*/ 4880 h 19284"/>
                <a:gd name="connsiteX4" fmla="*/ 4880 w 19284"/>
                <a:gd name="connsiteY4" fmla="*/ 1260 h 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84" h="19284">
                  <a:moveTo>
                    <a:pt x="4880" y="1260"/>
                  </a:moveTo>
                  <a:cubicBezTo>
                    <a:pt x="250" y="3890"/>
                    <a:pt x="-1370" y="9775"/>
                    <a:pt x="1260" y="14405"/>
                  </a:cubicBezTo>
                  <a:cubicBezTo>
                    <a:pt x="3890" y="19034"/>
                    <a:pt x="9775" y="20654"/>
                    <a:pt x="14405" y="18024"/>
                  </a:cubicBezTo>
                  <a:cubicBezTo>
                    <a:pt x="19034" y="15394"/>
                    <a:pt x="20654" y="9509"/>
                    <a:pt x="18024" y="4880"/>
                  </a:cubicBezTo>
                  <a:cubicBezTo>
                    <a:pt x="15394" y="250"/>
                    <a:pt x="9509" y="-1370"/>
                    <a:pt x="4880" y="1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="" xmlns:a16="http://schemas.microsoft.com/office/drawing/2014/main" id="{6090DD8D-D682-99E8-917E-DC3C6377C567}"/>
                </a:ext>
              </a:extLst>
            </p:cNvPr>
            <p:cNvSpPr/>
            <p:nvPr/>
          </p:nvSpPr>
          <p:spPr>
            <a:xfrm>
              <a:off x="2310556" y="2128187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2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60"/>
                    <a:pt x="11798" y="25340"/>
                    <a:pt x="17512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="" xmlns:a16="http://schemas.microsoft.com/office/drawing/2014/main" id="{EA22DD6C-CF36-BBB3-7969-65ADA060F9E3}"/>
                </a:ext>
              </a:extLst>
            </p:cNvPr>
            <p:cNvSpPr/>
            <p:nvPr/>
          </p:nvSpPr>
          <p:spPr>
            <a:xfrm>
              <a:off x="2321936" y="2078888"/>
              <a:ext cx="27627" cy="27627"/>
            </a:xfrm>
            <a:custGeom>
              <a:avLst/>
              <a:gdLst>
                <a:gd name="connsiteX0" fmla="*/ 6927 w 27627"/>
                <a:gd name="connsiteY0" fmla="*/ 1842 h 27627"/>
                <a:gd name="connsiteX1" fmla="*/ 1842 w 27627"/>
                <a:gd name="connsiteY1" fmla="*/ 20701 h 27627"/>
                <a:gd name="connsiteX2" fmla="*/ 20700 w 27627"/>
                <a:gd name="connsiteY2" fmla="*/ 25786 h 27627"/>
                <a:gd name="connsiteX3" fmla="*/ 25977 w 27627"/>
                <a:gd name="connsiteY3" fmla="*/ 7271 h 27627"/>
                <a:gd name="connsiteX4" fmla="*/ 7271 w 27627"/>
                <a:gd name="connsiteY4" fmla="*/ 1651 h 27627"/>
                <a:gd name="connsiteX5" fmla="*/ 6927 w 27627"/>
                <a:gd name="connsiteY5" fmla="*/ 1842 h 2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627">
                  <a:moveTo>
                    <a:pt x="6927" y="1842"/>
                  </a:moveTo>
                  <a:cubicBezTo>
                    <a:pt x="315" y="5646"/>
                    <a:pt x="-1962" y="14089"/>
                    <a:pt x="1842" y="20701"/>
                  </a:cubicBezTo>
                  <a:cubicBezTo>
                    <a:pt x="5645" y="27312"/>
                    <a:pt x="14088" y="29589"/>
                    <a:pt x="20700" y="25786"/>
                  </a:cubicBezTo>
                  <a:cubicBezTo>
                    <a:pt x="27179" y="22059"/>
                    <a:pt x="29518" y="13854"/>
                    <a:pt x="25977" y="7271"/>
                  </a:cubicBezTo>
                  <a:cubicBezTo>
                    <a:pt x="22363" y="554"/>
                    <a:pt x="13989" y="-1963"/>
                    <a:pt x="7271" y="1651"/>
                  </a:cubicBezTo>
                  <a:cubicBezTo>
                    <a:pt x="7155" y="1713"/>
                    <a:pt x="7041" y="1777"/>
                    <a:pt x="6927" y="18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="" xmlns:a16="http://schemas.microsoft.com/office/drawing/2014/main" id="{9D65B8D5-54F4-2E5D-C261-B74E215E3C25}"/>
                </a:ext>
              </a:extLst>
            </p:cNvPr>
            <p:cNvSpPr/>
            <p:nvPr/>
          </p:nvSpPr>
          <p:spPr>
            <a:xfrm>
              <a:off x="2339633" y="2034499"/>
              <a:ext cx="24769" cy="24769"/>
            </a:xfrm>
            <a:custGeom>
              <a:avLst/>
              <a:gdLst>
                <a:gd name="connsiteX0" fmla="*/ 6375 w 24769"/>
                <a:gd name="connsiteY0" fmla="*/ 1559 h 24769"/>
                <a:gd name="connsiteX1" fmla="*/ 1559 w 24769"/>
                <a:gd name="connsiteY1" fmla="*/ 18395 h 24769"/>
                <a:gd name="connsiteX2" fmla="*/ 18395 w 24769"/>
                <a:gd name="connsiteY2" fmla="*/ 23211 h 24769"/>
                <a:gd name="connsiteX3" fmla="*/ 23234 w 24769"/>
                <a:gd name="connsiteY3" fmla="*/ 6416 h 24769"/>
                <a:gd name="connsiteX4" fmla="*/ 6416 w 24769"/>
                <a:gd name="connsiteY4" fmla="*/ 1536 h 24769"/>
                <a:gd name="connsiteX5" fmla="*/ 6375 w 24769"/>
                <a:gd name="connsiteY5" fmla="*/ 1559 h 2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9" h="24769">
                  <a:moveTo>
                    <a:pt x="6375" y="1559"/>
                  </a:moveTo>
                  <a:cubicBezTo>
                    <a:pt x="396" y="4878"/>
                    <a:pt x="-1761" y="12416"/>
                    <a:pt x="1559" y="18395"/>
                  </a:cubicBezTo>
                  <a:cubicBezTo>
                    <a:pt x="4878" y="24374"/>
                    <a:pt x="12416" y="26530"/>
                    <a:pt x="18395" y="23211"/>
                  </a:cubicBezTo>
                  <a:cubicBezTo>
                    <a:pt x="24358" y="19901"/>
                    <a:pt x="26521" y="12392"/>
                    <a:pt x="23234" y="6416"/>
                  </a:cubicBezTo>
                  <a:cubicBezTo>
                    <a:pt x="19938" y="425"/>
                    <a:pt x="12408" y="-1761"/>
                    <a:pt x="6416" y="1536"/>
                  </a:cubicBezTo>
                  <a:cubicBezTo>
                    <a:pt x="6402" y="1543"/>
                    <a:pt x="6388" y="1551"/>
                    <a:pt x="6375" y="1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="" xmlns:a16="http://schemas.microsoft.com/office/drawing/2014/main" id="{F8CF0F99-E595-148A-3C4C-5D8B3C2E8A97}"/>
                </a:ext>
              </a:extLst>
            </p:cNvPr>
            <p:cNvSpPr/>
            <p:nvPr/>
          </p:nvSpPr>
          <p:spPr>
            <a:xfrm>
              <a:off x="2361391" y="1991585"/>
              <a:ext cx="21748" cy="21748"/>
            </a:xfrm>
            <a:custGeom>
              <a:avLst/>
              <a:gdLst>
                <a:gd name="connsiteX0" fmla="*/ 5572 w 21748"/>
                <a:gd name="connsiteY0" fmla="*/ 1325 h 21748"/>
                <a:gd name="connsiteX1" fmla="*/ 1380 w 21748"/>
                <a:gd name="connsiteY1" fmla="*/ 16184 h 21748"/>
                <a:gd name="connsiteX2" fmla="*/ 16144 w 21748"/>
                <a:gd name="connsiteY2" fmla="*/ 20375 h 21748"/>
                <a:gd name="connsiteX3" fmla="*/ 20431 w 21748"/>
                <a:gd name="connsiteY3" fmla="*/ 5611 h 21748"/>
                <a:gd name="connsiteX4" fmla="*/ 5572 w 21748"/>
                <a:gd name="connsiteY4" fmla="*/ 1325 h 2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8" h="21748">
                  <a:moveTo>
                    <a:pt x="5572" y="1325"/>
                  </a:moveTo>
                  <a:cubicBezTo>
                    <a:pt x="328" y="4284"/>
                    <a:pt x="-1544" y="10921"/>
                    <a:pt x="1380" y="16184"/>
                  </a:cubicBezTo>
                  <a:cubicBezTo>
                    <a:pt x="4302" y="21415"/>
                    <a:pt x="10910" y="23290"/>
                    <a:pt x="16144" y="20375"/>
                  </a:cubicBezTo>
                  <a:cubicBezTo>
                    <a:pt x="21366" y="17451"/>
                    <a:pt x="23275" y="10877"/>
                    <a:pt x="20431" y="5611"/>
                  </a:cubicBezTo>
                  <a:cubicBezTo>
                    <a:pt x="17469" y="376"/>
                    <a:pt x="10866" y="-1529"/>
                    <a:pt x="5572" y="1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="" xmlns:a16="http://schemas.microsoft.com/office/drawing/2014/main" id="{DE6E0AA0-9442-3D03-DCBE-56C556CF5C08}"/>
                </a:ext>
              </a:extLst>
            </p:cNvPr>
            <p:cNvSpPr/>
            <p:nvPr/>
          </p:nvSpPr>
          <p:spPr>
            <a:xfrm>
              <a:off x="2389928" y="1953352"/>
              <a:ext cx="13029" cy="13011"/>
            </a:xfrm>
            <a:custGeom>
              <a:avLst/>
              <a:gdLst>
                <a:gd name="connsiteX0" fmla="*/ 3324 w 13029"/>
                <a:gd name="connsiteY0" fmla="*/ 791 h 13011"/>
                <a:gd name="connsiteX1" fmla="*/ 821 w 13029"/>
                <a:gd name="connsiteY1" fmla="*/ 9602 h 13011"/>
                <a:gd name="connsiteX2" fmla="*/ 847 w 13029"/>
                <a:gd name="connsiteY2" fmla="*/ 9649 h 13011"/>
                <a:gd name="connsiteX3" fmla="*/ 9706 w 13029"/>
                <a:gd name="connsiteY3" fmla="*/ 12221 h 13011"/>
                <a:gd name="connsiteX4" fmla="*/ 12209 w 13029"/>
                <a:gd name="connsiteY4" fmla="*/ 3410 h 13011"/>
                <a:gd name="connsiteX5" fmla="*/ 12182 w 13029"/>
                <a:gd name="connsiteY5" fmla="*/ 3363 h 13011"/>
                <a:gd name="connsiteX6" fmla="*/ 3324 w 13029"/>
                <a:gd name="connsiteY6" fmla="*/ 791 h 1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29" h="13011">
                  <a:moveTo>
                    <a:pt x="3324" y="791"/>
                  </a:moveTo>
                  <a:cubicBezTo>
                    <a:pt x="200" y="2533"/>
                    <a:pt x="-921" y="6478"/>
                    <a:pt x="821" y="9602"/>
                  </a:cubicBezTo>
                  <a:cubicBezTo>
                    <a:pt x="830" y="9618"/>
                    <a:pt x="839" y="9634"/>
                    <a:pt x="847" y="9649"/>
                  </a:cubicBezTo>
                  <a:cubicBezTo>
                    <a:pt x="2602" y="12782"/>
                    <a:pt x="6546" y="13928"/>
                    <a:pt x="9706" y="12221"/>
                  </a:cubicBezTo>
                  <a:cubicBezTo>
                    <a:pt x="12830" y="10479"/>
                    <a:pt x="13951" y="6534"/>
                    <a:pt x="12209" y="3410"/>
                  </a:cubicBezTo>
                  <a:cubicBezTo>
                    <a:pt x="12200" y="3394"/>
                    <a:pt x="12191" y="3378"/>
                    <a:pt x="12182" y="3363"/>
                  </a:cubicBezTo>
                  <a:cubicBezTo>
                    <a:pt x="10428" y="229"/>
                    <a:pt x="6483" y="-916"/>
                    <a:pt x="3324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="" xmlns:a16="http://schemas.microsoft.com/office/drawing/2014/main" id="{D83C3124-8B08-C0B0-97E0-9BFBF1C56FA9}"/>
                </a:ext>
              </a:extLst>
            </p:cNvPr>
            <p:cNvSpPr/>
            <p:nvPr/>
          </p:nvSpPr>
          <p:spPr>
            <a:xfrm>
              <a:off x="2414425" y="1909204"/>
              <a:ext cx="19052" cy="19053"/>
            </a:xfrm>
            <a:custGeom>
              <a:avLst/>
              <a:gdLst>
                <a:gd name="connsiteX0" fmla="*/ 4544 w 19052"/>
                <a:gd name="connsiteY0" fmla="*/ 1409 h 19053"/>
                <a:gd name="connsiteX1" fmla="*/ 1409 w 19052"/>
                <a:gd name="connsiteY1" fmla="*/ 14510 h 19053"/>
                <a:gd name="connsiteX2" fmla="*/ 14509 w 19052"/>
                <a:gd name="connsiteY2" fmla="*/ 17645 h 19053"/>
                <a:gd name="connsiteX3" fmla="*/ 18069 w 19052"/>
                <a:gd name="connsiteY3" fmla="*/ 5315 h 19053"/>
                <a:gd name="connsiteX4" fmla="*/ 5314 w 19052"/>
                <a:gd name="connsiteY4" fmla="*/ 984 h 19053"/>
                <a:gd name="connsiteX5" fmla="*/ 4544 w 19052"/>
                <a:gd name="connsiteY5" fmla="*/ 140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544" y="1409"/>
                  </a:moveTo>
                  <a:cubicBezTo>
                    <a:pt x="60" y="4161"/>
                    <a:pt x="-1343" y="10026"/>
                    <a:pt x="1409" y="14510"/>
                  </a:cubicBezTo>
                  <a:cubicBezTo>
                    <a:pt x="4160" y="18993"/>
                    <a:pt x="10026" y="20397"/>
                    <a:pt x="14509" y="17645"/>
                  </a:cubicBezTo>
                  <a:cubicBezTo>
                    <a:pt x="18702" y="15071"/>
                    <a:pt x="20245" y="9727"/>
                    <a:pt x="18069" y="5315"/>
                  </a:cubicBezTo>
                  <a:cubicBezTo>
                    <a:pt x="15743" y="596"/>
                    <a:pt x="10032" y="-1342"/>
                    <a:pt x="5314" y="984"/>
                  </a:cubicBezTo>
                  <a:cubicBezTo>
                    <a:pt x="5051" y="1114"/>
                    <a:pt x="4794" y="1256"/>
                    <a:pt x="4544" y="14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="" xmlns:a16="http://schemas.microsoft.com/office/drawing/2014/main" id="{33127031-1213-B31A-5F1A-7F5A57C36CFD}"/>
                </a:ext>
              </a:extLst>
            </p:cNvPr>
            <p:cNvSpPr/>
            <p:nvPr/>
          </p:nvSpPr>
          <p:spPr>
            <a:xfrm>
              <a:off x="2445414" y="1872000"/>
              <a:ext cx="18179" cy="18554"/>
            </a:xfrm>
            <a:custGeom>
              <a:avLst/>
              <a:gdLst>
                <a:gd name="connsiteX0" fmla="*/ 4416 w 18179"/>
                <a:gd name="connsiteY0" fmla="*/ 990 h 18554"/>
                <a:gd name="connsiteX1" fmla="*/ 1488 w 18179"/>
                <a:gd name="connsiteY1" fmla="*/ 14138 h 18554"/>
                <a:gd name="connsiteX2" fmla="*/ 13941 w 18179"/>
                <a:gd name="connsiteY2" fmla="*/ 17468 h 18554"/>
                <a:gd name="connsiteX3" fmla="*/ 16799 w 18179"/>
                <a:gd name="connsiteY3" fmla="*/ 4609 h 18554"/>
                <a:gd name="connsiteX4" fmla="*/ 4416 w 18179"/>
                <a:gd name="connsiteY4" fmla="*/ 990 h 18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9" h="18554">
                  <a:moveTo>
                    <a:pt x="4416" y="990"/>
                  </a:moveTo>
                  <a:cubicBezTo>
                    <a:pt x="-23" y="3812"/>
                    <a:pt x="-1334" y="9698"/>
                    <a:pt x="1488" y="14138"/>
                  </a:cubicBezTo>
                  <a:cubicBezTo>
                    <a:pt x="4143" y="18315"/>
                    <a:pt x="9555" y="19762"/>
                    <a:pt x="13941" y="17468"/>
                  </a:cubicBezTo>
                  <a:cubicBezTo>
                    <a:pt x="18182" y="14637"/>
                    <a:pt x="19441" y="8969"/>
                    <a:pt x="16799" y="4609"/>
                  </a:cubicBezTo>
                  <a:cubicBezTo>
                    <a:pt x="14241" y="366"/>
                    <a:pt x="8857" y="-1208"/>
                    <a:pt x="4416" y="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="" xmlns:a16="http://schemas.microsoft.com/office/drawing/2014/main" id="{A0C2455C-34FF-2936-48D3-B581145F55AB}"/>
                </a:ext>
              </a:extLst>
            </p:cNvPr>
            <p:cNvSpPr/>
            <p:nvPr/>
          </p:nvSpPr>
          <p:spPr>
            <a:xfrm>
              <a:off x="2480156" y="1837324"/>
              <a:ext cx="16371" cy="16510"/>
            </a:xfrm>
            <a:custGeom>
              <a:avLst/>
              <a:gdLst>
                <a:gd name="connsiteX0" fmla="*/ 3868 w 16371"/>
                <a:gd name="connsiteY0" fmla="*/ 1186 h 16510"/>
                <a:gd name="connsiteX1" fmla="*/ 1106 w 16371"/>
                <a:gd name="connsiteY1" fmla="*/ 12330 h 16510"/>
                <a:gd name="connsiteX2" fmla="*/ 12109 w 16371"/>
                <a:gd name="connsiteY2" fmla="*/ 15499 h 16510"/>
                <a:gd name="connsiteX3" fmla="*/ 12155 w 16371"/>
                <a:gd name="connsiteY3" fmla="*/ 15473 h 16510"/>
                <a:gd name="connsiteX4" fmla="*/ 15418 w 16371"/>
                <a:gd name="connsiteY4" fmla="*/ 4639 h 16510"/>
                <a:gd name="connsiteX5" fmla="*/ 15298 w 16371"/>
                <a:gd name="connsiteY5" fmla="*/ 4424 h 16510"/>
                <a:gd name="connsiteX6" fmla="*/ 4410 w 16371"/>
                <a:gd name="connsiteY6" fmla="*/ 883 h 16510"/>
                <a:gd name="connsiteX7" fmla="*/ 3868 w 16371"/>
                <a:gd name="connsiteY7" fmla="*/ 1186 h 16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71" h="16510">
                  <a:moveTo>
                    <a:pt x="3868" y="1186"/>
                  </a:moveTo>
                  <a:cubicBezTo>
                    <a:pt x="106" y="3557"/>
                    <a:pt x="-1113" y="8476"/>
                    <a:pt x="1106" y="12330"/>
                  </a:cubicBezTo>
                  <a:cubicBezTo>
                    <a:pt x="3269" y="16243"/>
                    <a:pt x="8195" y="17662"/>
                    <a:pt x="12109" y="15499"/>
                  </a:cubicBezTo>
                  <a:cubicBezTo>
                    <a:pt x="12124" y="15490"/>
                    <a:pt x="12140" y="15482"/>
                    <a:pt x="12155" y="15473"/>
                  </a:cubicBezTo>
                  <a:cubicBezTo>
                    <a:pt x="16048" y="13382"/>
                    <a:pt x="17509" y="8531"/>
                    <a:pt x="15418" y="4639"/>
                  </a:cubicBezTo>
                  <a:cubicBezTo>
                    <a:pt x="15379" y="4567"/>
                    <a:pt x="15339" y="4495"/>
                    <a:pt x="15298" y="4424"/>
                  </a:cubicBezTo>
                  <a:cubicBezTo>
                    <a:pt x="13269" y="440"/>
                    <a:pt x="8394" y="-1146"/>
                    <a:pt x="4410" y="883"/>
                  </a:cubicBezTo>
                  <a:cubicBezTo>
                    <a:pt x="4226" y="977"/>
                    <a:pt x="4045" y="1078"/>
                    <a:pt x="3868" y="11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="" xmlns:a16="http://schemas.microsoft.com/office/drawing/2014/main" id="{62B1C27D-72D4-56EE-2F87-A2F7B945396F}"/>
                </a:ext>
              </a:extLst>
            </p:cNvPr>
            <p:cNvSpPr/>
            <p:nvPr/>
          </p:nvSpPr>
          <p:spPr>
            <a:xfrm>
              <a:off x="2510760" y="1799116"/>
              <a:ext cx="27627" cy="27627"/>
            </a:xfrm>
            <a:custGeom>
              <a:avLst/>
              <a:gdLst>
                <a:gd name="connsiteX0" fmla="*/ 6888 w 27627"/>
                <a:gd name="connsiteY0" fmla="*/ 1865 h 27627"/>
                <a:gd name="connsiteX1" fmla="*/ 1864 w 27627"/>
                <a:gd name="connsiteY1" fmla="*/ 20740 h 27627"/>
                <a:gd name="connsiteX2" fmla="*/ 20740 w 27627"/>
                <a:gd name="connsiteY2" fmla="*/ 25763 h 27627"/>
                <a:gd name="connsiteX3" fmla="*/ 25938 w 27627"/>
                <a:gd name="connsiteY3" fmla="*/ 7199 h 27627"/>
                <a:gd name="connsiteX4" fmla="*/ 7198 w 27627"/>
                <a:gd name="connsiteY4" fmla="*/ 1690 h 27627"/>
                <a:gd name="connsiteX5" fmla="*/ 6888 w 27627"/>
                <a:gd name="connsiteY5" fmla="*/ 1865 h 2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627">
                  <a:moveTo>
                    <a:pt x="6888" y="1865"/>
                  </a:moveTo>
                  <a:cubicBezTo>
                    <a:pt x="288" y="5690"/>
                    <a:pt x="-1961" y="14141"/>
                    <a:pt x="1864" y="20740"/>
                  </a:cubicBezTo>
                  <a:cubicBezTo>
                    <a:pt x="5690" y="27339"/>
                    <a:pt x="14140" y="29588"/>
                    <a:pt x="20740" y="25763"/>
                  </a:cubicBezTo>
                  <a:cubicBezTo>
                    <a:pt x="27219" y="22008"/>
                    <a:pt x="29524" y="13773"/>
                    <a:pt x="25938" y="7199"/>
                  </a:cubicBezTo>
                  <a:cubicBezTo>
                    <a:pt x="22284" y="503"/>
                    <a:pt x="13894" y="-1964"/>
                    <a:pt x="7198" y="1690"/>
                  </a:cubicBezTo>
                  <a:cubicBezTo>
                    <a:pt x="7094" y="1747"/>
                    <a:pt x="6990" y="1805"/>
                    <a:pt x="6888" y="1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="" xmlns:a16="http://schemas.microsoft.com/office/drawing/2014/main" id="{E0E15479-F399-2B05-63C7-AEF556A264BB}"/>
                </a:ext>
              </a:extLst>
            </p:cNvPr>
            <p:cNvSpPr/>
            <p:nvPr/>
          </p:nvSpPr>
          <p:spPr>
            <a:xfrm>
              <a:off x="2548222" y="1768399"/>
              <a:ext cx="30104" cy="30104"/>
            </a:xfrm>
            <a:custGeom>
              <a:avLst/>
              <a:gdLst>
                <a:gd name="connsiteX0" fmla="*/ 7717 w 30104"/>
                <a:gd name="connsiteY0" fmla="*/ 1911 h 30104"/>
                <a:gd name="connsiteX1" fmla="*/ 1911 w 30104"/>
                <a:gd name="connsiteY1" fmla="*/ 22387 h 30104"/>
                <a:gd name="connsiteX2" fmla="*/ 22387 w 30104"/>
                <a:gd name="connsiteY2" fmla="*/ 28193 h 30104"/>
                <a:gd name="connsiteX3" fmla="*/ 28196 w 30104"/>
                <a:gd name="connsiteY3" fmla="*/ 7722 h 30104"/>
                <a:gd name="connsiteX4" fmla="*/ 7722 w 30104"/>
                <a:gd name="connsiteY4" fmla="*/ 1909 h 30104"/>
                <a:gd name="connsiteX5" fmla="*/ 7717 w 30104"/>
                <a:gd name="connsiteY5" fmla="*/ 1911 h 3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4" h="30104">
                  <a:moveTo>
                    <a:pt x="7717" y="1911"/>
                  </a:moveTo>
                  <a:cubicBezTo>
                    <a:pt x="459" y="5963"/>
                    <a:pt x="-2140" y="15130"/>
                    <a:pt x="1911" y="22387"/>
                  </a:cubicBezTo>
                  <a:cubicBezTo>
                    <a:pt x="5963" y="29645"/>
                    <a:pt x="15130" y="32244"/>
                    <a:pt x="22387" y="28193"/>
                  </a:cubicBezTo>
                  <a:cubicBezTo>
                    <a:pt x="29643" y="24143"/>
                    <a:pt x="32243" y="14979"/>
                    <a:pt x="28196" y="7722"/>
                  </a:cubicBezTo>
                  <a:cubicBezTo>
                    <a:pt x="24147" y="463"/>
                    <a:pt x="14981" y="-2140"/>
                    <a:pt x="7722" y="1909"/>
                  </a:cubicBezTo>
                  <a:cubicBezTo>
                    <a:pt x="7720" y="1910"/>
                    <a:pt x="7718" y="1911"/>
                    <a:pt x="7717" y="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="" xmlns:a16="http://schemas.microsoft.com/office/drawing/2014/main" id="{9F99DE57-31A3-0415-9571-212C79807A60}"/>
                </a:ext>
              </a:extLst>
            </p:cNvPr>
            <p:cNvSpPr/>
            <p:nvPr/>
          </p:nvSpPr>
          <p:spPr>
            <a:xfrm>
              <a:off x="2582313" y="1734989"/>
              <a:ext cx="44204" cy="44204"/>
            </a:xfrm>
            <a:custGeom>
              <a:avLst/>
              <a:gdLst>
                <a:gd name="connsiteX0" fmla="*/ 11440 w 44204"/>
                <a:gd name="connsiteY0" fmla="*/ 2746 h 44204"/>
                <a:gd name="connsiteX1" fmla="*/ 2747 w 44204"/>
                <a:gd name="connsiteY1" fmla="*/ 32764 h 44204"/>
                <a:gd name="connsiteX2" fmla="*/ 32764 w 44204"/>
                <a:gd name="connsiteY2" fmla="*/ 41458 h 44204"/>
                <a:gd name="connsiteX3" fmla="*/ 41458 w 44204"/>
                <a:gd name="connsiteY3" fmla="*/ 11440 h 44204"/>
                <a:gd name="connsiteX4" fmla="*/ 41444 w 44204"/>
                <a:gd name="connsiteY4" fmla="*/ 11414 h 44204"/>
                <a:gd name="connsiteX5" fmla="*/ 11440 w 44204"/>
                <a:gd name="connsiteY5" fmla="*/ 2746 h 4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04" h="44204">
                  <a:moveTo>
                    <a:pt x="11440" y="2746"/>
                  </a:moveTo>
                  <a:cubicBezTo>
                    <a:pt x="750" y="8635"/>
                    <a:pt x="-3142" y="22075"/>
                    <a:pt x="2747" y="32764"/>
                  </a:cubicBezTo>
                  <a:cubicBezTo>
                    <a:pt x="8635" y="43454"/>
                    <a:pt x="22075" y="47346"/>
                    <a:pt x="32764" y="41458"/>
                  </a:cubicBezTo>
                  <a:cubicBezTo>
                    <a:pt x="43454" y="35569"/>
                    <a:pt x="47346" y="22130"/>
                    <a:pt x="41458" y="11440"/>
                  </a:cubicBezTo>
                  <a:cubicBezTo>
                    <a:pt x="41453" y="11431"/>
                    <a:pt x="41448" y="11423"/>
                    <a:pt x="41444" y="11414"/>
                  </a:cubicBezTo>
                  <a:cubicBezTo>
                    <a:pt x="35546" y="742"/>
                    <a:pt x="22120" y="-3137"/>
                    <a:pt x="11440" y="27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="" xmlns:a16="http://schemas.microsoft.com/office/drawing/2014/main" id="{BED11315-254B-D092-0986-AEF5448981A2}"/>
                </a:ext>
              </a:extLst>
            </p:cNvPr>
            <p:cNvSpPr/>
            <p:nvPr/>
          </p:nvSpPr>
          <p:spPr>
            <a:xfrm>
              <a:off x="2630852" y="1717353"/>
              <a:ext cx="33724" cy="33759"/>
            </a:xfrm>
            <a:custGeom>
              <a:avLst/>
              <a:gdLst>
                <a:gd name="connsiteX0" fmla="*/ 8621 w 33724"/>
                <a:gd name="connsiteY0" fmla="*/ 2190 h 33759"/>
                <a:gd name="connsiteX1" fmla="*/ 2155 w 33724"/>
                <a:gd name="connsiteY1" fmla="*/ 25139 h 33759"/>
                <a:gd name="connsiteX2" fmla="*/ 25104 w 33724"/>
                <a:gd name="connsiteY2" fmla="*/ 31605 h 33759"/>
                <a:gd name="connsiteX3" fmla="*/ 31576 w 33724"/>
                <a:gd name="connsiteY3" fmla="*/ 8667 h 33759"/>
                <a:gd name="connsiteX4" fmla="*/ 8799 w 33724"/>
                <a:gd name="connsiteY4" fmla="*/ 2090 h 33759"/>
                <a:gd name="connsiteX5" fmla="*/ 8621 w 33724"/>
                <a:gd name="connsiteY5" fmla="*/ 2190 h 3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24" h="33759">
                  <a:moveTo>
                    <a:pt x="8621" y="2190"/>
                  </a:moveTo>
                  <a:cubicBezTo>
                    <a:pt x="498" y="6741"/>
                    <a:pt x="-2397" y="17016"/>
                    <a:pt x="2155" y="25139"/>
                  </a:cubicBezTo>
                  <a:cubicBezTo>
                    <a:pt x="6706" y="33262"/>
                    <a:pt x="16981" y="36156"/>
                    <a:pt x="25104" y="31605"/>
                  </a:cubicBezTo>
                  <a:cubicBezTo>
                    <a:pt x="33222" y="27055"/>
                    <a:pt x="36119" y="16789"/>
                    <a:pt x="31576" y="8667"/>
                  </a:cubicBezTo>
                  <a:cubicBezTo>
                    <a:pt x="27102" y="561"/>
                    <a:pt x="16904" y="-2384"/>
                    <a:pt x="8799" y="2090"/>
                  </a:cubicBezTo>
                  <a:cubicBezTo>
                    <a:pt x="8739" y="2123"/>
                    <a:pt x="8680" y="2156"/>
                    <a:pt x="8621" y="21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="" xmlns:a16="http://schemas.microsoft.com/office/drawing/2014/main" id="{EC7C8721-4DA4-09A3-6E3B-1A44B9A5D74D}"/>
                </a:ext>
              </a:extLst>
            </p:cNvPr>
            <p:cNvSpPr/>
            <p:nvPr/>
          </p:nvSpPr>
          <p:spPr>
            <a:xfrm>
              <a:off x="2678267" y="1700873"/>
              <a:ext cx="28390" cy="28422"/>
            </a:xfrm>
            <a:custGeom>
              <a:avLst/>
              <a:gdLst>
                <a:gd name="connsiteX0" fmla="*/ 7498 w 28390"/>
                <a:gd name="connsiteY0" fmla="*/ 1715 h 28422"/>
                <a:gd name="connsiteX1" fmla="*/ 1682 w 28390"/>
                <a:gd name="connsiteY1" fmla="*/ 20925 h 28422"/>
                <a:gd name="connsiteX2" fmla="*/ 20892 w 28390"/>
                <a:gd name="connsiteY2" fmla="*/ 26740 h 28422"/>
                <a:gd name="connsiteX3" fmla="*/ 26708 w 28390"/>
                <a:gd name="connsiteY3" fmla="*/ 7530 h 28422"/>
                <a:gd name="connsiteX4" fmla="*/ 26548 w 28390"/>
                <a:gd name="connsiteY4" fmla="*/ 7240 h 28422"/>
                <a:gd name="connsiteX5" fmla="*/ 7498 w 28390"/>
                <a:gd name="connsiteY5" fmla="*/ 1715 h 2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0" h="28422">
                  <a:moveTo>
                    <a:pt x="7498" y="1715"/>
                  </a:moveTo>
                  <a:cubicBezTo>
                    <a:pt x="587" y="5414"/>
                    <a:pt x="-2016" y="14015"/>
                    <a:pt x="1682" y="20925"/>
                  </a:cubicBezTo>
                  <a:cubicBezTo>
                    <a:pt x="5381" y="27836"/>
                    <a:pt x="13982" y="30439"/>
                    <a:pt x="20892" y="26740"/>
                  </a:cubicBezTo>
                  <a:cubicBezTo>
                    <a:pt x="27803" y="23042"/>
                    <a:pt x="30406" y="14441"/>
                    <a:pt x="26708" y="7530"/>
                  </a:cubicBezTo>
                  <a:cubicBezTo>
                    <a:pt x="26655" y="7433"/>
                    <a:pt x="26602" y="7336"/>
                    <a:pt x="26548" y="7240"/>
                  </a:cubicBezTo>
                  <a:cubicBezTo>
                    <a:pt x="22786" y="487"/>
                    <a:pt x="14288" y="-1978"/>
                    <a:pt x="7498" y="1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="" xmlns:a16="http://schemas.microsoft.com/office/drawing/2014/main" id="{DDD73B61-2453-4417-FC11-31D02A193274}"/>
                </a:ext>
              </a:extLst>
            </p:cNvPr>
            <p:cNvSpPr/>
            <p:nvPr/>
          </p:nvSpPr>
          <p:spPr>
            <a:xfrm>
              <a:off x="2724732" y="1685358"/>
              <a:ext cx="28199" cy="28165"/>
            </a:xfrm>
            <a:custGeom>
              <a:avLst/>
              <a:gdLst>
                <a:gd name="connsiteX0" fmla="*/ 7324 w 28199"/>
                <a:gd name="connsiteY0" fmla="*/ 1704 h 28165"/>
                <a:gd name="connsiteX1" fmla="*/ 1738 w 28199"/>
                <a:gd name="connsiteY1" fmla="*/ 20842 h 28165"/>
                <a:gd name="connsiteX2" fmla="*/ 20875 w 28199"/>
                <a:gd name="connsiteY2" fmla="*/ 26428 h 28165"/>
                <a:gd name="connsiteX3" fmla="*/ 26462 w 28199"/>
                <a:gd name="connsiteY3" fmla="*/ 7291 h 28165"/>
                <a:gd name="connsiteX4" fmla="*/ 26374 w 28199"/>
                <a:gd name="connsiteY4" fmla="*/ 7134 h 28165"/>
                <a:gd name="connsiteX5" fmla="*/ 7324 w 28199"/>
                <a:gd name="connsiteY5" fmla="*/ 1704 h 2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99" h="28165">
                  <a:moveTo>
                    <a:pt x="7324" y="1704"/>
                  </a:moveTo>
                  <a:cubicBezTo>
                    <a:pt x="497" y="5446"/>
                    <a:pt x="-2004" y="14015"/>
                    <a:pt x="1738" y="20842"/>
                  </a:cubicBezTo>
                  <a:cubicBezTo>
                    <a:pt x="5480" y="27669"/>
                    <a:pt x="14048" y="30170"/>
                    <a:pt x="20875" y="26428"/>
                  </a:cubicBezTo>
                  <a:cubicBezTo>
                    <a:pt x="27703" y="22686"/>
                    <a:pt x="30204" y="14118"/>
                    <a:pt x="26462" y="7291"/>
                  </a:cubicBezTo>
                  <a:cubicBezTo>
                    <a:pt x="26433" y="7238"/>
                    <a:pt x="26404" y="7186"/>
                    <a:pt x="26374" y="7134"/>
                  </a:cubicBezTo>
                  <a:cubicBezTo>
                    <a:pt x="22546" y="459"/>
                    <a:pt x="14096" y="-1949"/>
                    <a:pt x="7324" y="17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="" xmlns:a16="http://schemas.microsoft.com/office/drawing/2014/main" id="{BDECEBAA-4129-984F-AF26-4FBE1568C397}"/>
                </a:ext>
              </a:extLst>
            </p:cNvPr>
            <p:cNvSpPr/>
            <p:nvPr/>
          </p:nvSpPr>
          <p:spPr>
            <a:xfrm>
              <a:off x="2775351" y="1676609"/>
              <a:ext cx="22101" cy="22102"/>
            </a:xfrm>
            <a:custGeom>
              <a:avLst/>
              <a:gdLst>
                <a:gd name="connsiteX0" fmla="*/ 5663 w 22101"/>
                <a:gd name="connsiteY0" fmla="*/ 1405 h 22102"/>
                <a:gd name="connsiteX1" fmla="*/ 1405 w 22101"/>
                <a:gd name="connsiteY1" fmla="*/ 16439 h 22102"/>
                <a:gd name="connsiteX2" fmla="*/ 16439 w 22101"/>
                <a:gd name="connsiteY2" fmla="*/ 20697 h 22102"/>
                <a:gd name="connsiteX3" fmla="*/ 20713 w 22101"/>
                <a:gd name="connsiteY3" fmla="*/ 5691 h 22102"/>
                <a:gd name="connsiteX4" fmla="*/ 5691 w 22101"/>
                <a:gd name="connsiteY4" fmla="*/ 1389 h 22102"/>
                <a:gd name="connsiteX5" fmla="*/ 5663 w 22101"/>
                <a:gd name="connsiteY5" fmla="*/ 1405 h 2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2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="" xmlns:a16="http://schemas.microsoft.com/office/drawing/2014/main" id="{77444C40-0805-3633-FC34-FE1C3B738B1A}"/>
                </a:ext>
              </a:extLst>
            </p:cNvPr>
            <p:cNvSpPr/>
            <p:nvPr/>
          </p:nvSpPr>
          <p:spPr>
            <a:xfrm>
              <a:off x="2827624" y="1672744"/>
              <a:ext cx="13999" cy="14063"/>
            </a:xfrm>
            <a:custGeom>
              <a:avLst/>
              <a:gdLst>
                <a:gd name="connsiteX0" fmla="*/ 3587 w 13999"/>
                <a:gd name="connsiteY0" fmla="*/ 983 h 14063"/>
                <a:gd name="connsiteX1" fmla="*/ 825 w 13999"/>
                <a:gd name="connsiteY1" fmla="*/ 10508 h 14063"/>
                <a:gd name="connsiteX2" fmla="*/ 10350 w 13999"/>
                <a:gd name="connsiteY2" fmla="*/ 13270 h 14063"/>
                <a:gd name="connsiteX3" fmla="*/ 13112 w 13999"/>
                <a:gd name="connsiteY3" fmla="*/ 3650 h 14063"/>
                <a:gd name="connsiteX4" fmla="*/ 3492 w 13999"/>
                <a:gd name="connsiteY4" fmla="*/ 887 h 14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99" h="14063">
                  <a:moveTo>
                    <a:pt x="3587" y="983"/>
                  </a:moveTo>
                  <a:cubicBezTo>
                    <a:pt x="254" y="2897"/>
                    <a:pt x="-967" y="7107"/>
                    <a:pt x="825" y="10508"/>
                  </a:cubicBezTo>
                  <a:cubicBezTo>
                    <a:pt x="2772" y="13800"/>
                    <a:pt x="6944" y="15010"/>
                    <a:pt x="10350" y="13270"/>
                  </a:cubicBezTo>
                  <a:cubicBezTo>
                    <a:pt x="13769" y="11376"/>
                    <a:pt x="15006" y="7069"/>
                    <a:pt x="13112" y="3650"/>
                  </a:cubicBezTo>
                  <a:cubicBezTo>
                    <a:pt x="11218" y="230"/>
                    <a:pt x="6911" y="-1006"/>
                    <a:pt x="3492" y="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="" xmlns:a16="http://schemas.microsoft.com/office/drawing/2014/main" id="{8BD16F20-E66A-3EA7-F508-5B417184500A}"/>
                </a:ext>
              </a:extLst>
            </p:cNvPr>
            <p:cNvSpPr/>
            <p:nvPr/>
          </p:nvSpPr>
          <p:spPr>
            <a:xfrm>
              <a:off x="2867738" y="1660430"/>
              <a:ext cx="31247" cy="31247"/>
            </a:xfrm>
            <a:custGeom>
              <a:avLst/>
              <a:gdLst>
                <a:gd name="connsiteX0" fmla="*/ 8050 w 31247"/>
                <a:gd name="connsiteY0" fmla="*/ 1962 h 31247"/>
                <a:gd name="connsiteX1" fmla="*/ 1962 w 31247"/>
                <a:gd name="connsiteY1" fmla="*/ 23198 h 31247"/>
                <a:gd name="connsiteX2" fmla="*/ 23198 w 31247"/>
                <a:gd name="connsiteY2" fmla="*/ 29286 h 31247"/>
                <a:gd name="connsiteX3" fmla="*/ 29290 w 31247"/>
                <a:gd name="connsiteY3" fmla="*/ 8058 h 31247"/>
                <a:gd name="connsiteX4" fmla="*/ 8058 w 31247"/>
                <a:gd name="connsiteY4" fmla="*/ 1957 h 31247"/>
                <a:gd name="connsiteX5" fmla="*/ 8049 w 31247"/>
                <a:gd name="connsiteY5" fmla="*/ 1962 h 31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47" h="31247">
                  <a:moveTo>
                    <a:pt x="8050" y="1962"/>
                  </a:moveTo>
                  <a:cubicBezTo>
                    <a:pt x="504" y="6145"/>
                    <a:pt x="-2221" y="15653"/>
                    <a:pt x="1962" y="23198"/>
                  </a:cubicBezTo>
                  <a:cubicBezTo>
                    <a:pt x="6145" y="30743"/>
                    <a:pt x="15653" y="33469"/>
                    <a:pt x="23198" y="29286"/>
                  </a:cubicBezTo>
                  <a:cubicBezTo>
                    <a:pt x="30740" y="25104"/>
                    <a:pt x="33467" y="15603"/>
                    <a:pt x="29290" y="8058"/>
                  </a:cubicBezTo>
                  <a:cubicBezTo>
                    <a:pt x="25112" y="510"/>
                    <a:pt x="15606" y="-2221"/>
                    <a:pt x="8058" y="1957"/>
                  </a:cubicBezTo>
                  <a:cubicBezTo>
                    <a:pt x="8055" y="1959"/>
                    <a:pt x="8052" y="1960"/>
                    <a:pt x="8049" y="19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="" xmlns:a16="http://schemas.microsoft.com/office/drawing/2014/main" id="{FBB1F21E-B7F8-5BF4-D46E-3835B3B18BEA}"/>
                </a:ext>
              </a:extLst>
            </p:cNvPr>
            <p:cNvSpPr/>
            <p:nvPr/>
          </p:nvSpPr>
          <p:spPr>
            <a:xfrm>
              <a:off x="2924716" y="1668170"/>
              <a:ext cx="16005" cy="16038"/>
            </a:xfrm>
            <a:custGeom>
              <a:avLst/>
              <a:gdLst>
                <a:gd name="connsiteX0" fmla="*/ 4221 w 16005"/>
                <a:gd name="connsiteY0" fmla="*/ 985 h 16038"/>
                <a:gd name="connsiteX1" fmla="*/ 952 w 16005"/>
                <a:gd name="connsiteY1" fmla="*/ 11818 h 16038"/>
                <a:gd name="connsiteX2" fmla="*/ 11784 w 16005"/>
                <a:gd name="connsiteY2" fmla="*/ 15087 h 16038"/>
                <a:gd name="connsiteX3" fmla="*/ 15054 w 16005"/>
                <a:gd name="connsiteY3" fmla="*/ 4255 h 16038"/>
                <a:gd name="connsiteX4" fmla="*/ 14984 w 16005"/>
                <a:gd name="connsiteY4" fmla="*/ 4128 h 16038"/>
                <a:gd name="connsiteX5" fmla="*/ 4261 w 16005"/>
                <a:gd name="connsiteY5" fmla="*/ 963 h 16038"/>
                <a:gd name="connsiteX6" fmla="*/ 4221 w 16005"/>
                <a:gd name="connsiteY6" fmla="*/ 985 h 16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05" h="16038">
                  <a:moveTo>
                    <a:pt x="4221" y="985"/>
                  </a:moveTo>
                  <a:cubicBezTo>
                    <a:pt x="327" y="3074"/>
                    <a:pt x="-1137" y="7923"/>
                    <a:pt x="952" y="11818"/>
                  </a:cubicBezTo>
                  <a:cubicBezTo>
                    <a:pt x="3040" y="15712"/>
                    <a:pt x="7890" y="17176"/>
                    <a:pt x="11784" y="15087"/>
                  </a:cubicBezTo>
                  <a:cubicBezTo>
                    <a:pt x="15678" y="12999"/>
                    <a:pt x="17142" y="8149"/>
                    <a:pt x="15054" y="4255"/>
                  </a:cubicBezTo>
                  <a:cubicBezTo>
                    <a:pt x="15031" y="4212"/>
                    <a:pt x="15008" y="4170"/>
                    <a:pt x="14984" y="4128"/>
                  </a:cubicBezTo>
                  <a:cubicBezTo>
                    <a:pt x="12897" y="293"/>
                    <a:pt x="8097" y="-1124"/>
                    <a:pt x="4261" y="963"/>
                  </a:cubicBezTo>
                  <a:cubicBezTo>
                    <a:pt x="4248" y="970"/>
                    <a:pt x="4234" y="978"/>
                    <a:pt x="4221" y="9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="" xmlns:a16="http://schemas.microsoft.com/office/drawing/2014/main" id="{5E716203-9DFB-AAC3-51FA-19D8789AA315}"/>
                </a:ext>
              </a:extLst>
            </p:cNvPr>
            <p:cNvSpPr/>
            <p:nvPr/>
          </p:nvSpPr>
          <p:spPr>
            <a:xfrm>
              <a:off x="2971910" y="1670384"/>
              <a:ext cx="19052" cy="19053"/>
            </a:xfrm>
            <a:custGeom>
              <a:avLst/>
              <a:gdLst>
                <a:gd name="connsiteX0" fmla="*/ 4653 w 19052"/>
                <a:gd name="connsiteY0" fmla="*/ 1343 h 19053"/>
                <a:gd name="connsiteX1" fmla="*/ 1343 w 19052"/>
                <a:gd name="connsiteY1" fmla="*/ 14401 h 19053"/>
                <a:gd name="connsiteX2" fmla="*/ 14400 w 19052"/>
                <a:gd name="connsiteY2" fmla="*/ 17711 h 19053"/>
                <a:gd name="connsiteX3" fmla="*/ 17988 w 19052"/>
                <a:gd name="connsiteY3" fmla="*/ 5153 h 19053"/>
                <a:gd name="connsiteX4" fmla="*/ 5153 w 19052"/>
                <a:gd name="connsiteY4" fmla="*/ 1066 h 19053"/>
                <a:gd name="connsiteX5" fmla="*/ 4653 w 19052"/>
                <a:gd name="connsiteY5" fmla="*/ 1343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653" y="1343"/>
                  </a:moveTo>
                  <a:cubicBezTo>
                    <a:pt x="133" y="4035"/>
                    <a:pt x="-1349" y="9881"/>
                    <a:pt x="1343" y="14401"/>
                  </a:cubicBezTo>
                  <a:cubicBezTo>
                    <a:pt x="4034" y="18920"/>
                    <a:pt x="9880" y="20402"/>
                    <a:pt x="14400" y="17711"/>
                  </a:cubicBezTo>
                  <a:cubicBezTo>
                    <a:pt x="18729" y="15133"/>
                    <a:pt x="20302" y="9629"/>
                    <a:pt x="17988" y="5153"/>
                  </a:cubicBezTo>
                  <a:cubicBezTo>
                    <a:pt x="15572" y="480"/>
                    <a:pt x="9826" y="-1350"/>
                    <a:pt x="5153" y="1066"/>
                  </a:cubicBezTo>
                  <a:cubicBezTo>
                    <a:pt x="4983" y="1153"/>
                    <a:pt x="4817" y="1246"/>
                    <a:pt x="46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="" xmlns:a16="http://schemas.microsoft.com/office/drawing/2014/main" id="{A1D68653-C653-605F-DA13-1863DC6AB71E}"/>
                </a:ext>
              </a:extLst>
            </p:cNvPr>
            <p:cNvSpPr/>
            <p:nvPr/>
          </p:nvSpPr>
          <p:spPr>
            <a:xfrm>
              <a:off x="3025542" y="1684702"/>
              <a:ext cx="7291" cy="7291"/>
            </a:xfrm>
            <a:custGeom>
              <a:avLst/>
              <a:gdLst>
                <a:gd name="connsiteX0" fmla="*/ 1884 w 7291"/>
                <a:gd name="connsiteY0" fmla="*/ 455 h 7291"/>
                <a:gd name="connsiteX1" fmla="*/ 455 w 7291"/>
                <a:gd name="connsiteY1" fmla="*/ 5408 h 7291"/>
                <a:gd name="connsiteX2" fmla="*/ 5408 w 7291"/>
                <a:gd name="connsiteY2" fmla="*/ 6837 h 7291"/>
                <a:gd name="connsiteX3" fmla="*/ 6837 w 7291"/>
                <a:gd name="connsiteY3" fmla="*/ 1884 h 7291"/>
                <a:gd name="connsiteX4" fmla="*/ 1884 w 7291"/>
                <a:gd name="connsiteY4" fmla="*/ 455 h 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1" h="7291">
                  <a:moveTo>
                    <a:pt x="1884" y="455"/>
                  </a:moveTo>
                  <a:cubicBezTo>
                    <a:pt x="121" y="1428"/>
                    <a:pt x="-518" y="3646"/>
                    <a:pt x="455" y="5408"/>
                  </a:cubicBezTo>
                  <a:cubicBezTo>
                    <a:pt x="1428" y="7170"/>
                    <a:pt x="3646" y="7810"/>
                    <a:pt x="5408" y="6837"/>
                  </a:cubicBezTo>
                  <a:cubicBezTo>
                    <a:pt x="7170" y="5863"/>
                    <a:pt x="7810" y="3646"/>
                    <a:pt x="6837" y="1884"/>
                  </a:cubicBezTo>
                  <a:cubicBezTo>
                    <a:pt x="5863" y="121"/>
                    <a:pt x="3646" y="-518"/>
                    <a:pt x="1884" y="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="" xmlns:a16="http://schemas.microsoft.com/office/drawing/2014/main" id="{2F5153D0-CBAF-1633-9A97-3C2FCDD0F963}"/>
                </a:ext>
              </a:extLst>
            </p:cNvPr>
            <p:cNvSpPr/>
            <p:nvPr/>
          </p:nvSpPr>
          <p:spPr>
            <a:xfrm>
              <a:off x="3075965" y="1699275"/>
              <a:ext cx="1695" cy="1705"/>
            </a:xfrm>
            <a:custGeom>
              <a:avLst/>
              <a:gdLst>
                <a:gd name="connsiteX0" fmla="*/ 229 w 1695"/>
                <a:gd name="connsiteY0" fmla="*/ 264 h 1705"/>
                <a:gd name="connsiteX1" fmla="*/ 229 w 1695"/>
                <a:gd name="connsiteY1" fmla="*/ 1503 h 1705"/>
                <a:gd name="connsiteX2" fmla="*/ 1467 w 1695"/>
                <a:gd name="connsiteY2" fmla="*/ 1503 h 1705"/>
                <a:gd name="connsiteX3" fmla="*/ 1467 w 1695"/>
                <a:gd name="connsiteY3" fmla="*/ 264 h 1705"/>
                <a:gd name="connsiteX4" fmla="*/ 255 w 1695"/>
                <a:gd name="connsiteY4" fmla="*/ 238 h 1705"/>
                <a:gd name="connsiteX5" fmla="*/ 229 w 1695"/>
                <a:gd name="connsiteY5" fmla="*/ 264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" h="1705">
                  <a:moveTo>
                    <a:pt x="229" y="264"/>
                  </a:moveTo>
                  <a:cubicBezTo>
                    <a:pt x="-76" y="621"/>
                    <a:pt x="-76" y="1146"/>
                    <a:pt x="229" y="1503"/>
                  </a:cubicBezTo>
                  <a:cubicBezTo>
                    <a:pt x="597" y="1773"/>
                    <a:pt x="1098" y="1773"/>
                    <a:pt x="1467" y="1503"/>
                  </a:cubicBezTo>
                  <a:cubicBezTo>
                    <a:pt x="1772" y="1146"/>
                    <a:pt x="1772" y="621"/>
                    <a:pt x="1467" y="264"/>
                  </a:cubicBezTo>
                  <a:cubicBezTo>
                    <a:pt x="1140" y="-78"/>
                    <a:pt x="597" y="-89"/>
                    <a:pt x="255" y="238"/>
                  </a:cubicBezTo>
                  <a:cubicBezTo>
                    <a:pt x="246" y="247"/>
                    <a:pt x="237" y="255"/>
                    <a:pt x="229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="" xmlns:a16="http://schemas.microsoft.com/office/drawing/2014/main" id="{79EC60CB-49F2-483E-59D1-5E8D495A322B}"/>
                </a:ext>
              </a:extLst>
            </p:cNvPr>
            <p:cNvSpPr/>
            <p:nvPr/>
          </p:nvSpPr>
          <p:spPr>
            <a:xfrm>
              <a:off x="3122221" y="1715123"/>
              <a:ext cx="1705" cy="1731"/>
            </a:xfrm>
            <a:custGeom>
              <a:avLst/>
              <a:gdLst>
                <a:gd name="connsiteX0" fmla="*/ 264 w 1705"/>
                <a:gd name="connsiteY0" fmla="*/ 229 h 1731"/>
                <a:gd name="connsiteX1" fmla="*/ 238 w 1705"/>
                <a:gd name="connsiteY1" fmla="*/ 1441 h 1731"/>
                <a:gd name="connsiteX2" fmla="*/ 264 w 1705"/>
                <a:gd name="connsiteY2" fmla="*/ 1467 h 1731"/>
                <a:gd name="connsiteX3" fmla="*/ 1476 w 1705"/>
                <a:gd name="connsiteY3" fmla="*/ 1493 h 1731"/>
                <a:gd name="connsiteX4" fmla="*/ 1502 w 1705"/>
                <a:gd name="connsiteY4" fmla="*/ 1467 h 1731"/>
                <a:gd name="connsiteX5" fmla="*/ 1502 w 1705"/>
                <a:gd name="connsiteY5" fmla="*/ 229 h 1731"/>
                <a:gd name="connsiteX6" fmla="*/ 264 w 1705"/>
                <a:gd name="connsiteY6" fmla="*/ 229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" h="1731">
                  <a:moveTo>
                    <a:pt x="264" y="229"/>
                  </a:moveTo>
                  <a:cubicBezTo>
                    <a:pt x="-78" y="556"/>
                    <a:pt x="-89" y="1099"/>
                    <a:pt x="238" y="1441"/>
                  </a:cubicBezTo>
                  <a:cubicBezTo>
                    <a:pt x="247" y="1450"/>
                    <a:pt x="255" y="1458"/>
                    <a:pt x="264" y="1467"/>
                  </a:cubicBezTo>
                  <a:cubicBezTo>
                    <a:pt x="592" y="1809"/>
                    <a:pt x="1134" y="1821"/>
                    <a:pt x="1476" y="1493"/>
                  </a:cubicBezTo>
                  <a:cubicBezTo>
                    <a:pt x="1485" y="1485"/>
                    <a:pt x="1494" y="1476"/>
                    <a:pt x="1502" y="1467"/>
                  </a:cubicBezTo>
                  <a:cubicBezTo>
                    <a:pt x="1773" y="1098"/>
                    <a:pt x="1773" y="597"/>
                    <a:pt x="1502" y="229"/>
                  </a:cubicBezTo>
                  <a:cubicBezTo>
                    <a:pt x="1146" y="-76"/>
                    <a:pt x="621" y="-76"/>
                    <a:pt x="264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="" xmlns:a16="http://schemas.microsoft.com/office/drawing/2014/main" id="{4BF86873-916D-8E1D-A2A4-B3F36C2614C0}"/>
                </a:ext>
              </a:extLst>
            </p:cNvPr>
            <p:cNvSpPr/>
            <p:nvPr/>
          </p:nvSpPr>
          <p:spPr>
            <a:xfrm>
              <a:off x="3157337" y="1725283"/>
              <a:ext cx="20768" cy="20768"/>
            </a:xfrm>
            <a:custGeom>
              <a:avLst/>
              <a:gdLst>
                <a:gd name="connsiteX0" fmla="*/ 5344 w 20768"/>
                <a:gd name="connsiteY0" fmla="*/ 1307 h 20768"/>
                <a:gd name="connsiteX1" fmla="*/ 1307 w 20768"/>
                <a:gd name="connsiteY1" fmla="*/ 15424 h 20768"/>
                <a:gd name="connsiteX2" fmla="*/ 15424 w 20768"/>
                <a:gd name="connsiteY2" fmla="*/ 19461 h 20768"/>
                <a:gd name="connsiteX3" fmla="*/ 19461 w 20768"/>
                <a:gd name="connsiteY3" fmla="*/ 5344 h 20768"/>
                <a:gd name="connsiteX4" fmla="*/ 19441 w 20768"/>
                <a:gd name="connsiteY4" fmla="*/ 5308 h 20768"/>
                <a:gd name="connsiteX5" fmla="*/ 5344 w 20768"/>
                <a:gd name="connsiteY5" fmla="*/ 1307 h 2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8" h="20768">
                  <a:moveTo>
                    <a:pt x="5344" y="1307"/>
                  </a:moveTo>
                  <a:cubicBezTo>
                    <a:pt x="331" y="4091"/>
                    <a:pt x="-1476" y="10412"/>
                    <a:pt x="1307" y="15424"/>
                  </a:cubicBezTo>
                  <a:cubicBezTo>
                    <a:pt x="4091" y="20437"/>
                    <a:pt x="10412" y="22245"/>
                    <a:pt x="15424" y="19461"/>
                  </a:cubicBezTo>
                  <a:cubicBezTo>
                    <a:pt x="20437" y="16677"/>
                    <a:pt x="22245" y="10357"/>
                    <a:pt x="19461" y="5344"/>
                  </a:cubicBezTo>
                  <a:cubicBezTo>
                    <a:pt x="19454" y="5332"/>
                    <a:pt x="19447" y="5320"/>
                    <a:pt x="19441" y="5308"/>
                  </a:cubicBezTo>
                  <a:cubicBezTo>
                    <a:pt x="16645" y="320"/>
                    <a:pt x="10343" y="-1469"/>
                    <a:pt x="5344" y="1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="" xmlns:a16="http://schemas.microsoft.com/office/drawing/2014/main" id="{9F689D6C-85A1-D994-3DB1-F8AF726DE8EF}"/>
                </a:ext>
              </a:extLst>
            </p:cNvPr>
            <p:cNvSpPr/>
            <p:nvPr/>
          </p:nvSpPr>
          <p:spPr>
            <a:xfrm>
              <a:off x="3202729" y="1750746"/>
              <a:ext cx="16004" cy="16004"/>
            </a:xfrm>
            <a:custGeom>
              <a:avLst/>
              <a:gdLst>
                <a:gd name="connsiteX0" fmla="*/ 4148 w 16004"/>
                <a:gd name="connsiteY0" fmla="*/ 991 h 16004"/>
                <a:gd name="connsiteX1" fmla="*/ 991 w 16004"/>
                <a:gd name="connsiteY1" fmla="*/ 11857 h 16004"/>
                <a:gd name="connsiteX2" fmla="*/ 11857 w 16004"/>
                <a:gd name="connsiteY2" fmla="*/ 15014 h 16004"/>
                <a:gd name="connsiteX3" fmla="*/ 15014 w 16004"/>
                <a:gd name="connsiteY3" fmla="*/ 4148 h 16004"/>
                <a:gd name="connsiteX4" fmla="*/ 15006 w 16004"/>
                <a:gd name="connsiteY4" fmla="*/ 4134 h 16004"/>
                <a:gd name="connsiteX5" fmla="*/ 4148 w 16004"/>
                <a:gd name="connsiteY5" fmla="*/ 991 h 1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04" h="16004">
                  <a:moveTo>
                    <a:pt x="4148" y="991"/>
                  </a:moveTo>
                  <a:cubicBezTo>
                    <a:pt x="276" y="3120"/>
                    <a:pt x="-1138" y="7985"/>
                    <a:pt x="991" y="11857"/>
                  </a:cubicBezTo>
                  <a:cubicBezTo>
                    <a:pt x="3120" y="15729"/>
                    <a:pt x="7985" y="17143"/>
                    <a:pt x="11857" y="15014"/>
                  </a:cubicBezTo>
                  <a:cubicBezTo>
                    <a:pt x="15729" y="12885"/>
                    <a:pt x="17143" y="8020"/>
                    <a:pt x="15014" y="4148"/>
                  </a:cubicBezTo>
                  <a:cubicBezTo>
                    <a:pt x="15011" y="4143"/>
                    <a:pt x="15009" y="4139"/>
                    <a:pt x="15006" y="4134"/>
                  </a:cubicBezTo>
                  <a:cubicBezTo>
                    <a:pt x="12873" y="272"/>
                    <a:pt x="8015" y="-1135"/>
                    <a:pt x="4148" y="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="" xmlns:a16="http://schemas.microsoft.com/office/drawing/2014/main" id="{1C64B5EC-1082-7938-B34D-1832B3E847C3}"/>
                </a:ext>
              </a:extLst>
            </p:cNvPr>
            <p:cNvSpPr/>
            <p:nvPr/>
          </p:nvSpPr>
          <p:spPr>
            <a:xfrm>
              <a:off x="3244417" y="1777847"/>
              <a:ext cx="14662" cy="14515"/>
            </a:xfrm>
            <a:custGeom>
              <a:avLst/>
              <a:gdLst>
                <a:gd name="connsiteX0" fmla="*/ 3798 w 14662"/>
                <a:gd name="connsiteY0" fmla="*/ 941 h 14515"/>
                <a:gd name="connsiteX1" fmla="*/ 941 w 14662"/>
                <a:gd name="connsiteY1" fmla="*/ 11037 h 14515"/>
                <a:gd name="connsiteX2" fmla="*/ 11184 w 14662"/>
                <a:gd name="connsiteY2" fmla="*/ 13376 h 14515"/>
                <a:gd name="connsiteX3" fmla="*/ 13895 w 14662"/>
                <a:gd name="connsiteY3" fmla="*/ 3798 h 14515"/>
                <a:gd name="connsiteX4" fmla="*/ 3798 w 14662"/>
                <a:gd name="connsiteY4" fmla="*/ 941 h 14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62" h="14515">
                  <a:moveTo>
                    <a:pt x="3798" y="941"/>
                  </a:moveTo>
                  <a:cubicBezTo>
                    <a:pt x="225" y="2943"/>
                    <a:pt x="-1053" y="7459"/>
                    <a:pt x="941" y="11037"/>
                  </a:cubicBezTo>
                  <a:cubicBezTo>
                    <a:pt x="3123" y="14512"/>
                    <a:pt x="7709" y="15559"/>
                    <a:pt x="11184" y="13376"/>
                  </a:cubicBezTo>
                  <a:cubicBezTo>
                    <a:pt x="14409" y="11350"/>
                    <a:pt x="15579" y="7214"/>
                    <a:pt x="13895" y="3798"/>
                  </a:cubicBezTo>
                  <a:cubicBezTo>
                    <a:pt x="11892" y="225"/>
                    <a:pt x="7376" y="-1053"/>
                    <a:pt x="3798" y="9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="" xmlns:a16="http://schemas.microsoft.com/office/drawing/2014/main" id="{067F781F-7C43-ED0D-10BB-D603998B9A0C}"/>
                </a:ext>
              </a:extLst>
            </p:cNvPr>
            <p:cNvSpPr/>
            <p:nvPr/>
          </p:nvSpPr>
          <p:spPr>
            <a:xfrm>
              <a:off x="3282589" y="1807076"/>
              <a:ext cx="16004" cy="16039"/>
            </a:xfrm>
            <a:custGeom>
              <a:avLst/>
              <a:gdLst>
                <a:gd name="connsiteX0" fmla="*/ 4107 w 16004"/>
                <a:gd name="connsiteY0" fmla="*/ 1049 h 16039"/>
                <a:gd name="connsiteX1" fmla="*/ 1014 w 16004"/>
                <a:gd name="connsiteY1" fmla="*/ 11933 h 16039"/>
                <a:gd name="connsiteX2" fmla="*/ 11898 w 16004"/>
                <a:gd name="connsiteY2" fmla="*/ 15026 h 16039"/>
                <a:gd name="connsiteX3" fmla="*/ 14991 w 16004"/>
                <a:gd name="connsiteY3" fmla="*/ 4142 h 16039"/>
                <a:gd name="connsiteX4" fmla="*/ 14966 w 16004"/>
                <a:gd name="connsiteY4" fmla="*/ 4097 h 16039"/>
                <a:gd name="connsiteX5" fmla="*/ 4228 w 16004"/>
                <a:gd name="connsiteY5" fmla="*/ 980 h 16039"/>
                <a:gd name="connsiteX6" fmla="*/ 4107 w 16004"/>
                <a:gd name="connsiteY6" fmla="*/ 1049 h 16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04" h="16039">
                  <a:moveTo>
                    <a:pt x="4107" y="1049"/>
                  </a:moveTo>
                  <a:cubicBezTo>
                    <a:pt x="247" y="3200"/>
                    <a:pt x="-1138" y="8073"/>
                    <a:pt x="1014" y="11933"/>
                  </a:cubicBezTo>
                  <a:cubicBezTo>
                    <a:pt x="3165" y="15792"/>
                    <a:pt x="8038" y="17177"/>
                    <a:pt x="11898" y="15026"/>
                  </a:cubicBezTo>
                  <a:cubicBezTo>
                    <a:pt x="15758" y="12875"/>
                    <a:pt x="17143" y="8002"/>
                    <a:pt x="14991" y="4142"/>
                  </a:cubicBezTo>
                  <a:cubicBezTo>
                    <a:pt x="14983" y="4127"/>
                    <a:pt x="14974" y="4112"/>
                    <a:pt x="14966" y="4097"/>
                  </a:cubicBezTo>
                  <a:cubicBezTo>
                    <a:pt x="12861" y="271"/>
                    <a:pt x="8054" y="-1124"/>
                    <a:pt x="4228" y="980"/>
                  </a:cubicBezTo>
                  <a:cubicBezTo>
                    <a:pt x="4188" y="1003"/>
                    <a:pt x="4147" y="1025"/>
                    <a:pt x="4107" y="1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="" xmlns:a16="http://schemas.microsoft.com/office/drawing/2014/main" id="{8A8B37F3-4AC4-30A1-A6F1-C694454F3AA3}"/>
                </a:ext>
              </a:extLst>
            </p:cNvPr>
            <p:cNvSpPr/>
            <p:nvPr/>
          </p:nvSpPr>
          <p:spPr>
            <a:xfrm>
              <a:off x="3316141" y="1837159"/>
              <a:ext cx="21339" cy="21305"/>
            </a:xfrm>
            <a:custGeom>
              <a:avLst/>
              <a:gdLst>
                <a:gd name="connsiteX0" fmla="*/ 5417 w 21339"/>
                <a:gd name="connsiteY0" fmla="*/ 1350 h 21305"/>
                <a:gd name="connsiteX1" fmla="*/ 1385 w 21339"/>
                <a:gd name="connsiteY1" fmla="*/ 15888 h 21305"/>
                <a:gd name="connsiteX2" fmla="*/ 15922 w 21339"/>
                <a:gd name="connsiteY2" fmla="*/ 19921 h 21305"/>
                <a:gd name="connsiteX3" fmla="*/ 19991 w 21339"/>
                <a:gd name="connsiteY3" fmla="*/ 5446 h 21305"/>
                <a:gd name="connsiteX4" fmla="*/ 5417 w 21339"/>
                <a:gd name="connsiteY4" fmla="*/ 1350 h 21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9" h="21305">
                  <a:moveTo>
                    <a:pt x="5417" y="1350"/>
                  </a:moveTo>
                  <a:cubicBezTo>
                    <a:pt x="289" y="4251"/>
                    <a:pt x="-1516" y="10760"/>
                    <a:pt x="1385" y="15888"/>
                  </a:cubicBezTo>
                  <a:cubicBezTo>
                    <a:pt x="4286" y="21016"/>
                    <a:pt x="10794" y="22822"/>
                    <a:pt x="15922" y="19921"/>
                  </a:cubicBezTo>
                  <a:cubicBezTo>
                    <a:pt x="21026" y="17034"/>
                    <a:pt x="22843" y="10569"/>
                    <a:pt x="19991" y="5446"/>
                  </a:cubicBezTo>
                  <a:cubicBezTo>
                    <a:pt x="17076" y="318"/>
                    <a:pt x="10577" y="-1508"/>
                    <a:pt x="5417" y="13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="" xmlns:a16="http://schemas.microsoft.com/office/drawing/2014/main" id="{8BCEEC59-3A65-F0DA-C0B8-D81CE7E26DE2}"/>
                </a:ext>
              </a:extLst>
            </p:cNvPr>
            <p:cNvSpPr/>
            <p:nvPr/>
          </p:nvSpPr>
          <p:spPr>
            <a:xfrm>
              <a:off x="3350609" y="1873991"/>
              <a:ext cx="19262" cy="19213"/>
            </a:xfrm>
            <a:custGeom>
              <a:avLst/>
              <a:gdLst>
                <a:gd name="connsiteX0" fmla="*/ 4953 w 19262"/>
                <a:gd name="connsiteY0" fmla="*/ 1285 h 19213"/>
                <a:gd name="connsiteX1" fmla="*/ 1172 w 19262"/>
                <a:gd name="connsiteY1" fmla="*/ 14213 h 19213"/>
                <a:gd name="connsiteX2" fmla="*/ 1239 w 19262"/>
                <a:gd name="connsiteY2" fmla="*/ 14334 h 19213"/>
                <a:gd name="connsiteX3" fmla="*/ 14383 w 19262"/>
                <a:gd name="connsiteY3" fmla="*/ 17953 h 19213"/>
                <a:gd name="connsiteX4" fmla="*/ 18003 w 19262"/>
                <a:gd name="connsiteY4" fmla="*/ 4809 h 19213"/>
                <a:gd name="connsiteX5" fmla="*/ 5011 w 19262"/>
                <a:gd name="connsiteY5" fmla="*/ 1252 h 19213"/>
                <a:gd name="connsiteX6" fmla="*/ 4954 w 19262"/>
                <a:gd name="connsiteY6" fmla="*/ 1285 h 1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62" h="19213">
                  <a:moveTo>
                    <a:pt x="4953" y="1285"/>
                  </a:moveTo>
                  <a:cubicBezTo>
                    <a:pt x="339" y="3811"/>
                    <a:pt x="-1354" y="9599"/>
                    <a:pt x="1172" y="14213"/>
                  </a:cubicBezTo>
                  <a:cubicBezTo>
                    <a:pt x="1194" y="14254"/>
                    <a:pt x="1216" y="14294"/>
                    <a:pt x="1239" y="14334"/>
                  </a:cubicBezTo>
                  <a:cubicBezTo>
                    <a:pt x="3869" y="18963"/>
                    <a:pt x="9754" y="20584"/>
                    <a:pt x="14383" y="17953"/>
                  </a:cubicBezTo>
                  <a:cubicBezTo>
                    <a:pt x="19013" y="15323"/>
                    <a:pt x="20633" y="9438"/>
                    <a:pt x="18003" y="4809"/>
                  </a:cubicBezTo>
                  <a:cubicBezTo>
                    <a:pt x="15397" y="239"/>
                    <a:pt x="9581" y="-1353"/>
                    <a:pt x="5011" y="1252"/>
                  </a:cubicBezTo>
                  <a:cubicBezTo>
                    <a:pt x="4992" y="1263"/>
                    <a:pt x="4973" y="1274"/>
                    <a:pt x="4954" y="12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="" xmlns:a16="http://schemas.microsoft.com/office/drawing/2014/main" id="{08521629-3F25-9095-8316-0FA077AE07B3}"/>
                </a:ext>
              </a:extLst>
            </p:cNvPr>
            <p:cNvSpPr/>
            <p:nvPr/>
          </p:nvSpPr>
          <p:spPr>
            <a:xfrm>
              <a:off x="3381693" y="1913609"/>
              <a:ext cx="17338" cy="17338"/>
            </a:xfrm>
            <a:custGeom>
              <a:avLst/>
              <a:gdLst>
                <a:gd name="connsiteX0" fmla="*/ 4445 w 17338"/>
                <a:gd name="connsiteY0" fmla="*/ 1101 h 17338"/>
                <a:gd name="connsiteX1" fmla="*/ 1101 w 17338"/>
                <a:gd name="connsiteY1" fmla="*/ 12894 h 17338"/>
                <a:gd name="connsiteX2" fmla="*/ 1111 w 17338"/>
                <a:gd name="connsiteY2" fmla="*/ 12912 h 17338"/>
                <a:gd name="connsiteX3" fmla="*/ 12912 w 17338"/>
                <a:gd name="connsiteY3" fmla="*/ 16228 h 17338"/>
                <a:gd name="connsiteX4" fmla="*/ 16228 w 17338"/>
                <a:gd name="connsiteY4" fmla="*/ 4427 h 17338"/>
                <a:gd name="connsiteX5" fmla="*/ 4445 w 17338"/>
                <a:gd name="connsiteY5" fmla="*/ 1101 h 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8" h="17338">
                  <a:moveTo>
                    <a:pt x="4445" y="1101"/>
                  </a:moveTo>
                  <a:cubicBezTo>
                    <a:pt x="265" y="3434"/>
                    <a:pt x="-1232" y="8714"/>
                    <a:pt x="1101" y="12894"/>
                  </a:cubicBezTo>
                  <a:cubicBezTo>
                    <a:pt x="1104" y="12900"/>
                    <a:pt x="1108" y="12906"/>
                    <a:pt x="1111" y="12912"/>
                  </a:cubicBezTo>
                  <a:cubicBezTo>
                    <a:pt x="3454" y="17086"/>
                    <a:pt x="8737" y="18571"/>
                    <a:pt x="12912" y="16228"/>
                  </a:cubicBezTo>
                  <a:cubicBezTo>
                    <a:pt x="17086" y="13885"/>
                    <a:pt x="18571" y="8601"/>
                    <a:pt x="16228" y="4427"/>
                  </a:cubicBezTo>
                  <a:cubicBezTo>
                    <a:pt x="13889" y="259"/>
                    <a:pt x="8618" y="-1229"/>
                    <a:pt x="4445" y="11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="" xmlns:a16="http://schemas.microsoft.com/office/drawing/2014/main" id="{6AED66D1-82DB-07BF-3538-B98BD1259185}"/>
                </a:ext>
              </a:extLst>
            </p:cNvPr>
            <p:cNvSpPr/>
            <p:nvPr/>
          </p:nvSpPr>
          <p:spPr>
            <a:xfrm>
              <a:off x="3409889" y="1954767"/>
              <a:ext cx="15623" cy="15658"/>
            </a:xfrm>
            <a:custGeom>
              <a:avLst/>
              <a:gdLst>
                <a:gd name="connsiteX0" fmla="*/ 4061 w 15623"/>
                <a:gd name="connsiteY0" fmla="*/ 995 h 15658"/>
                <a:gd name="connsiteX1" fmla="*/ 961 w 15623"/>
                <a:gd name="connsiteY1" fmla="*/ 11597 h 15658"/>
                <a:gd name="connsiteX2" fmla="*/ 11563 w 15623"/>
                <a:gd name="connsiteY2" fmla="*/ 14698 h 15658"/>
                <a:gd name="connsiteX3" fmla="*/ 14663 w 15623"/>
                <a:gd name="connsiteY3" fmla="*/ 4096 h 15658"/>
                <a:gd name="connsiteX4" fmla="*/ 14634 w 15623"/>
                <a:gd name="connsiteY4" fmla="*/ 4043 h 15658"/>
                <a:gd name="connsiteX5" fmla="*/ 4176 w 15623"/>
                <a:gd name="connsiteY5" fmla="*/ 932 h 15658"/>
                <a:gd name="connsiteX6" fmla="*/ 4061 w 15623"/>
                <a:gd name="connsiteY6" fmla="*/ 995 h 1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23" h="15658">
                  <a:moveTo>
                    <a:pt x="4061" y="995"/>
                  </a:moveTo>
                  <a:cubicBezTo>
                    <a:pt x="278" y="3067"/>
                    <a:pt x="-1110" y="7813"/>
                    <a:pt x="961" y="11597"/>
                  </a:cubicBezTo>
                  <a:cubicBezTo>
                    <a:pt x="3032" y="15381"/>
                    <a:pt x="7779" y="16769"/>
                    <a:pt x="11563" y="14698"/>
                  </a:cubicBezTo>
                  <a:cubicBezTo>
                    <a:pt x="15346" y="12626"/>
                    <a:pt x="16734" y="7880"/>
                    <a:pt x="14663" y="4096"/>
                  </a:cubicBezTo>
                  <a:cubicBezTo>
                    <a:pt x="14653" y="4078"/>
                    <a:pt x="14644" y="4061"/>
                    <a:pt x="14634" y="4043"/>
                  </a:cubicBezTo>
                  <a:cubicBezTo>
                    <a:pt x="12605" y="296"/>
                    <a:pt x="7923" y="-1097"/>
                    <a:pt x="4176" y="932"/>
                  </a:cubicBezTo>
                  <a:cubicBezTo>
                    <a:pt x="4138" y="953"/>
                    <a:pt x="4099" y="974"/>
                    <a:pt x="4061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="" xmlns:a16="http://schemas.microsoft.com/office/drawing/2014/main" id="{A96FE3A9-927B-3DE7-71B8-66F7B373FFE5}"/>
                </a:ext>
              </a:extLst>
            </p:cNvPr>
            <p:cNvSpPr/>
            <p:nvPr/>
          </p:nvSpPr>
          <p:spPr>
            <a:xfrm>
              <a:off x="3433873" y="1997658"/>
              <a:ext cx="15238" cy="15307"/>
            </a:xfrm>
            <a:custGeom>
              <a:avLst/>
              <a:gdLst>
                <a:gd name="connsiteX0" fmla="*/ 3890 w 15238"/>
                <a:gd name="connsiteY0" fmla="*/ 966 h 15307"/>
                <a:gd name="connsiteX1" fmla="*/ 937 w 15238"/>
                <a:gd name="connsiteY1" fmla="*/ 11349 h 15307"/>
                <a:gd name="connsiteX2" fmla="*/ 11130 w 15238"/>
                <a:gd name="connsiteY2" fmla="*/ 14407 h 15307"/>
                <a:gd name="connsiteX3" fmla="*/ 11319 w 15238"/>
                <a:gd name="connsiteY3" fmla="*/ 14301 h 15307"/>
                <a:gd name="connsiteX4" fmla="*/ 14272 w 15238"/>
                <a:gd name="connsiteY4" fmla="*/ 3919 h 15307"/>
                <a:gd name="connsiteX5" fmla="*/ 3890 w 15238"/>
                <a:gd name="connsiteY5" fmla="*/ 966 h 1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38" h="15307">
                  <a:moveTo>
                    <a:pt x="3890" y="966"/>
                  </a:moveTo>
                  <a:cubicBezTo>
                    <a:pt x="246" y="3048"/>
                    <a:pt x="-1066" y="7661"/>
                    <a:pt x="937" y="11349"/>
                  </a:cubicBezTo>
                  <a:cubicBezTo>
                    <a:pt x="2907" y="15008"/>
                    <a:pt x="7471" y="16377"/>
                    <a:pt x="11130" y="14407"/>
                  </a:cubicBezTo>
                  <a:cubicBezTo>
                    <a:pt x="11193" y="14373"/>
                    <a:pt x="11257" y="14337"/>
                    <a:pt x="11319" y="14301"/>
                  </a:cubicBezTo>
                  <a:cubicBezTo>
                    <a:pt x="15002" y="12250"/>
                    <a:pt x="16324" y="7601"/>
                    <a:pt x="14272" y="3919"/>
                  </a:cubicBezTo>
                  <a:cubicBezTo>
                    <a:pt x="12221" y="237"/>
                    <a:pt x="7572" y="-1085"/>
                    <a:pt x="3890" y="9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="" xmlns:a16="http://schemas.microsoft.com/office/drawing/2014/main" id="{D4DCA5F4-F75D-E2EE-9109-B5C837F4D137}"/>
                </a:ext>
              </a:extLst>
            </p:cNvPr>
            <p:cNvSpPr/>
            <p:nvPr/>
          </p:nvSpPr>
          <p:spPr>
            <a:xfrm>
              <a:off x="3454157" y="2042745"/>
              <a:ext cx="14481" cy="14451"/>
            </a:xfrm>
            <a:custGeom>
              <a:avLst/>
              <a:gdLst>
                <a:gd name="connsiteX0" fmla="*/ 3990 w 14481"/>
                <a:gd name="connsiteY0" fmla="*/ 742 h 14451"/>
                <a:gd name="connsiteX1" fmla="*/ 772 w 14481"/>
                <a:gd name="connsiteY1" fmla="*/ 10461 h 14451"/>
                <a:gd name="connsiteX2" fmla="*/ 10491 w 14481"/>
                <a:gd name="connsiteY2" fmla="*/ 13679 h 14451"/>
                <a:gd name="connsiteX3" fmla="*/ 13709 w 14481"/>
                <a:gd name="connsiteY3" fmla="*/ 3960 h 14451"/>
                <a:gd name="connsiteX4" fmla="*/ 13515 w 14481"/>
                <a:gd name="connsiteY4" fmla="*/ 3600 h 14451"/>
                <a:gd name="connsiteX5" fmla="*/ 3990 w 14481"/>
                <a:gd name="connsiteY5" fmla="*/ 742 h 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81" h="14451">
                  <a:moveTo>
                    <a:pt x="3990" y="742"/>
                  </a:moveTo>
                  <a:cubicBezTo>
                    <a:pt x="418" y="2538"/>
                    <a:pt x="-1023" y="6889"/>
                    <a:pt x="772" y="10461"/>
                  </a:cubicBezTo>
                  <a:cubicBezTo>
                    <a:pt x="2568" y="14034"/>
                    <a:pt x="6919" y="15474"/>
                    <a:pt x="10491" y="13679"/>
                  </a:cubicBezTo>
                  <a:cubicBezTo>
                    <a:pt x="14063" y="11883"/>
                    <a:pt x="15504" y="7532"/>
                    <a:pt x="13709" y="3960"/>
                  </a:cubicBezTo>
                  <a:cubicBezTo>
                    <a:pt x="13647" y="3838"/>
                    <a:pt x="13583" y="3718"/>
                    <a:pt x="13515" y="3600"/>
                  </a:cubicBezTo>
                  <a:cubicBezTo>
                    <a:pt x="11569" y="312"/>
                    <a:pt x="7425" y="-932"/>
                    <a:pt x="3990" y="7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="" xmlns:a16="http://schemas.microsoft.com/office/drawing/2014/main" id="{773EE62E-5A8D-AC1F-9FE4-3C4F802F3271}"/>
                </a:ext>
              </a:extLst>
            </p:cNvPr>
            <p:cNvSpPr/>
            <p:nvPr/>
          </p:nvSpPr>
          <p:spPr>
            <a:xfrm>
              <a:off x="3471037" y="2088826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8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="" xmlns:a16="http://schemas.microsoft.com/office/drawing/2014/main" id="{F0DCB67E-AFA8-5907-DCA3-4C4011F4F0A0}"/>
                </a:ext>
              </a:extLst>
            </p:cNvPr>
            <p:cNvSpPr/>
            <p:nvPr/>
          </p:nvSpPr>
          <p:spPr>
            <a:xfrm>
              <a:off x="3481178" y="2134106"/>
              <a:ext cx="19054" cy="19053"/>
            </a:xfrm>
            <a:custGeom>
              <a:avLst/>
              <a:gdLst>
                <a:gd name="connsiteX0" fmla="*/ 5258 w 19054"/>
                <a:gd name="connsiteY0" fmla="*/ 1012 h 19053"/>
                <a:gd name="connsiteX1" fmla="*/ 1012 w 19054"/>
                <a:gd name="connsiteY1" fmla="*/ 13796 h 19053"/>
                <a:gd name="connsiteX2" fmla="*/ 13796 w 19054"/>
                <a:gd name="connsiteY2" fmla="*/ 18041 h 19053"/>
                <a:gd name="connsiteX3" fmla="*/ 18042 w 19054"/>
                <a:gd name="connsiteY3" fmla="*/ 5257 h 19053"/>
                <a:gd name="connsiteX4" fmla="*/ 17640 w 19054"/>
                <a:gd name="connsiteY4" fmla="*/ 4536 h 19053"/>
                <a:gd name="connsiteX5" fmla="*/ 5258 w 19054"/>
                <a:gd name="connsiteY5" fmla="*/ 1012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258" y="1012"/>
                  </a:moveTo>
                  <a:cubicBezTo>
                    <a:pt x="555" y="3370"/>
                    <a:pt x="-1345" y="9093"/>
                    <a:pt x="1012" y="13796"/>
                  </a:cubicBezTo>
                  <a:cubicBezTo>
                    <a:pt x="3370" y="18498"/>
                    <a:pt x="9094" y="20399"/>
                    <a:pt x="13796" y="18041"/>
                  </a:cubicBezTo>
                  <a:cubicBezTo>
                    <a:pt x="18499" y="15683"/>
                    <a:pt x="20400" y="9959"/>
                    <a:pt x="18042" y="5257"/>
                  </a:cubicBezTo>
                  <a:cubicBezTo>
                    <a:pt x="17918" y="5011"/>
                    <a:pt x="17784" y="4770"/>
                    <a:pt x="17640" y="4536"/>
                  </a:cubicBezTo>
                  <a:cubicBezTo>
                    <a:pt x="15052" y="327"/>
                    <a:pt x="9675" y="-1203"/>
                    <a:pt x="5258" y="1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="" xmlns:a16="http://schemas.microsoft.com/office/drawing/2014/main" id="{D94FA554-3CB5-51FF-37D5-37726A6586A0}"/>
                </a:ext>
              </a:extLst>
            </p:cNvPr>
            <p:cNvSpPr/>
            <p:nvPr/>
          </p:nvSpPr>
          <p:spPr>
            <a:xfrm>
              <a:off x="3495124" y="2186610"/>
              <a:ext cx="9024" cy="9035"/>
            </a:xfrm>
            <a:custGeom>
              <a:avLst/>
              <a:gdLst>
                <a:gd name="connsiteX0" fmla="*/ 2361 w 9024"/>
                <a:gd name="connsiteY0" fmla="*/ 610 h 9035"/>
                <a:gd name="connsiteX1" fmla="*/ 533 w 9024"/>
                <a:gd name="connsiteY1" fmla="*/ 6671 h 9035"/>
                <a:gd name="connsiteX2" fmla="*/ 552 w 9024"/>
                <a:gd name="connsiteY2" fmla="*/ 6706 h 9035"/>
                <a:gd name="connsiteX3" fmla="*/ 6695 w 9024"/>
                <a:gd name="connsiteY3" fmla="*/ 8468 h 9035"/>
                <a:gd name="connsiteX4" fmla="*/ 8457 w 9024"/>
                <a:gd name="connsiteY4" fmla="*/ 2324 h 9035"/>
                <a:gd name="connsiteX5" fmla="*/ 2531 w 9024"/>
                <a:gd name="connsiteY5" fmla="*/ 514 h 9035"/>
                <a:gd name="connsiteX6" fmla="*/ 2361 w 9024"/>
                <a:gd name="connsiteY6" fmla="*/ 610 h 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4" h="9035">
                  <a:moveTo>
                    <a:pt x="2361" y="610"/>
                  </a:moveTo>
                  <a:cubicBezTo>
                    <a:pt x="182" y="1778"/>
                    <a:pt x="-636" y="4492"/>
                    <a:pt x="533" y="6671"/>
                  </a:cubicBezTo>
                  <a:cubicBezTo>
                    <a:pt x="539" y="6683"/>
                    <a:pt x="545" y="6694"/>
                    <a:pt x="552" y="6706"/>
                  </a:cubicBezTo>
                  <a:cubicBezTo>
                    <a:pt x="1762" y="8889"/>
                    <a:pt x="4512" y="9678"/>
                    <a:pt x="6695" y="8468"/>
                  </a:cubicBezTo>
                  <a:cubicBezTo>
                    <a:pt x="8878" y="7258"/>
                    <a:pt x="9667" y="4507"/>
                    <a:pt x="8457" y="2324"/>
                  </a:cubicBezTo>
                  <a:cubicBezTo>
                    <a:pt x="7321" y="188"/>
                    <a:pt x="4667" y="-622"/>
                    <a:pt x="2531" y="514"/>
                  </a:cubicBezTo>
                  <a:cubicBezTo>
                    <a:pt x="2474" y="545"/>
                    <a:pt x="2417" y="577"/>
                    <a:pt x="2361" y="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="" xmlns:a16="http://schemas.microsoft.com/office/drawing/2014/main" id="{AF8B6B1C-6091-3C1E-BC17-DA665BE82465}"/>
                </a:ext>
              </a:extLst>
            </p:cNvPr>
            <p:cNvSpPr/>
            <p:nvPr/>
          </p:nvSpPr>
          <p:spPr>
            <a:xfrm>
              <a:off x="3498696" y="2234033"/>
              <a:ext cx="11633" cy="11608"/>
            </a:xfrm>
            <a:custGeom>
              <a:avLst/>
              <a:gdLst>
                <a:gd name="connsiteX0" fmla="*/ 2980 w 11633"/>
                <a:gd name="connsiteY0" fmla="*/ 717 h 11608"/>
                <a:gd name="connsiteX1" fmla="*/ 694 w 11633"/>
                <a:gd name="connsiteY1" fmla="*/ 8623 h 11608"/>
                <a:gd name="connsiteX2" fmla="*/ 8648 w 11633"/>
                <a:gd name="connsiteY2" fmla="*/ 10861 h 11608"/>
                <a:gd name="connsiteX3" fmla="*/ 10886 w 11633"/>
                <a:gd name="connsiteY3" fmla="*/ 2908 h 11608"/>
                <a:gd name="connsiteX4" fmla="*/ 2980 w 11633"/>
                <a:gd name="connsiteY4" fmla="*/ 717 h 11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3" h="11608">
                  <a:moveTo>
                    <a:pt x="2980" y="717"/>
                  </a:moveTo>
                  <a:cubicBezTo>
                    <a:pt x="205" y="2300"/>
                    <a:pt x="-808" y="5803"/>
                    <a:pt x="694" y="8623"/>
                  </a:cubicBezTo>
                  <a:cubicBezTo>
                    <a:pt x="2272" y="11437"/>
                    <a:pt x="5833" y="12439"/>
                    <a:pt x="8648" y="10861"/>
                  </a:cubicBezTo>
                  <a:cubicBezTo>
                    <a:pt x="11462" y="9283"/>
                    <a:pt x="12464" y="5722"/>
                    <a:pt x="10886" y="2908"/>
                  </a:cubicBezTo>
                  <a:cubicBezTo>
                    <a:pt x="9271" y="167"/>
                    <a:pt x="5775" y="-801"/>
                    <a:pt x="2980" y="7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="" xmlns:a16="http://schemas.microsoft.com/office/drawing/2014/main" id="{F36FDC0B-61AF-681A-D2B9-E7654878CC48}"/>
                </a:ext>
              </a:extLst>
            </p:cNvPr>
            <p:cNvSpPr/>
            <p:nvPr/>
          </p:nvSpPr>
          <p:spPr>
            <a:xfrm>
              <a:off x="3502252" y="2285808"/>
              <a:ext cx="6181" cy="6181"/>
            </a:xfrm>
            <a:custGeom>
              <a:avLst/>
              <a:gdLst>
                <a:gd name="connsiteX0" fmla="*/ 1614 w 6181"/>
                <a:gd name="connsiteY0" fmla="*/ 376 h 6181"/>
                <a:gd name="connsiteX1" fmla="*/ 376 w 6181"/>
                <a:gd name="connsiteY1" fmla="*/ 4567 h 6181"/>
                <a:gd name="connsiteX2" fmla="*/ 4567 w 6181"/>
                <a:gd name="connsiteY2" fmla="*/ 5805 h 6181"/>
                <a:gd name="connsiteX3" fmla="*/ 5805 w 6181"/>
                <a:gd name="connsiteY3" fmla="*/ 1614 h 6181"/>
                <a:gd name="connsiteX4" fmla="*/ 1614 w 6181"/>
                <a:gd name="connsiteY4" fmla="*/ 376 h 6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1" h="6181">
                  <a:moveTo>
                    <a:pt x="1614" y="376"/>
                  </a:moveTo>
                  <a:cubicBezTo>
                    <a:pt x="115" y="1191"/>
                    <a:pt x="-439" y="3068"/>
                    <a:pt x="376" y="4567"/>
                  </a:cubicBezTo>
                  <a:cubicBezTo>
                    <a:pt x="1191" y="6066"/>
                    <a:pt x="3068" y="6621"/>
                    <a:pt x="4567" y="5805"/>
                  </a:cubicBezTo>
                  <a:cubicBezTo>
                    <a:pt x="6066" y="4990"/>
                    <a:pt x="6621" y="3114"/>
                    <a:pt x="5805" y="1614"/>
                  </a:cubicBezTo>
                  <a:cubicBezTo>
                    <a:pt x="4990" y="115"/>
                    <a:pt x="3114" y="-439"/>
                    <a:pt x="1614" y="3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="" xmlns:a16="http://schemas.microsoft.com/office/drawing/2014/main" id="{238F24F4-B734-E7ED-63E3-5138C3426882}"/>
                </a:ext>
              </a:extLst>
            </p:cNvPr>
            <p:cNvSpPr/>
            <p:nvPr/>
          </p:nvSpPr>
          <p:spPr>
            <a:xfrm>
              <a:off x="3498424" y="2333333"/>
              <a:ext cx="7651" cy="7566"/>
            </a:xfrm>
            <a:custGeom>
              <a:avLst/>
              <a:gdLst>
                <a:gd name="connsiteX0" fmla="*/ 2013 w 7651"/>
                <a:gd name="connsiteY0" fmla="*/ 477 h 7566"/>
                <a:gd name="connsiteX1" fmla="*/ 414 w 7651"/>
                <a:gd name="connsiteY1" fmla="*/ 5481 h 7566"/>
                <a:gd name="connsiteX2" fmla="*/ 489 w 7651"/>
                <a:gd name="connsiteY2" fmla="*/ 5620 h 7566"/>
                <a:gd name="connsiteX3" fmla="*/ 5633 w 7651"/>
                <a:gd name="connsiteY3" fmla="*/ 7144 h 7566"/>
                <a:gd name="connsiteX4" fmla="*/ 7203 w 7651"/>
                <a:gd name="connsiteY4" fmla="*/ 1990 h 7566"/>
                <a:gd name="connsiteX5" fmla="*/ 7157 w 7651"/>
                <a:gd name="connsiteY5" fmla="*/ 1905 h 7566"/>
                <a:gd name="connsiteX6" fmla="*/ 2013 w 7651"/>
                <a:gd name="connsiteY6" fmla="*/ 477 h 7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1" h="7566">
                  <a:moveTo>
                    <a:pt x="2013" y="477"/>
                  </a:moveTo>
                  <a:cubicBezTo>
                    <a:pt x="190" y="1417"/>
                    <a:pt x="-526" y="3657"/>
                    <a:pt x="414" y="5481"/>
                  </a:cubicBezTo>
                  <a:cubicBezTo>
                    <a:pt x="438" y="5528"/>
                    <a:pt x="463" y="5574"/>
                    <a:pt x="489" y="5620"/>
                  </a:cubicBezTo>
                  <a:cubicBezTo>
                    <a:pt x="1529" y="7412"/>
                    <a:pt x="3786" y="8080"/>
                    <a:pt x="5633" y="7144"/>
                  </a:cubicBezTo>
                  <a:cubicBezTo>
                    <a:pt x="7490" y="6155"/>
                    <a:pt x="8193" y="3847"/>
                    <a:pt x="7203" y="1990"/>
                  </a:cubicBezTo>
                  <a:cubicBezTo>
                    <a:pt x="7188" y="1962"/>
                    <a:pt x="7173" y="1933"/>
                    <a:pt x="7157" y="1905"/>
                  </a:cubicBezTo>
                  <a:cubicBezTo>
                    <a:pt x="6118" y="107"/>
                    <a:pt x="3831" y="-529"/>
                    <a:pt x="2013" y="4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="" xmlns:a16="http://schemas.microsoft.com/office/drawing/2014/main" id="{81FB98B6-3AAD-B569-3F2E-1D99CDD0A5F6}"/>
                </a:ext>
              </a:extLst>
            </p:cNvPr>
            <p:cNvSpPr/>
            <p:nvPr/>
          </p:nvSpPr>
          <p:spPr>
            <a:xfrm>
              <a:off x="3492060" y="2382773"/>
              <a:ext cx="6181" cy="6181"/>
            </a:xfrm>
            <a:custGeom>
              <a:avLst/>
              <a:gdLst>
                <a:gd name="connsiteX0" fmla="*/ 1614 w 6181"/>
                <a:gd name="connsiteY0" fmla="*/ 376 h 6181"/>
                <a:gd name="connsiteX1" fmla="*/ 376 w 6181"/>
                <a:gd name="connsiteY1" fmla="*/ 4567 h 6181"/>
                <a:gd name="connsiteX2" fmla="*/ 4567 w 6181"/>
                <a:gd name="connsiteY2" fmla="*/ 5805 h 6181"/>
                <a:gd name="connsiteX3" fmla="*/ 5805 w 6181"/>
                <a:gd name="connsiteY3" fmla="*/ 1614 h 6181"/>
                <a:gd name="connsiteX4" fmla="*/ 1614 w 6181"/>
                <a:gd name="connsiteY4" fmla="*/ 376 h 6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1" h="6181">
                  <a:moveTo>
                    <a:pt x="1614" y="376"/>
                  </a:moveTo>
                  <a:cubicBezTo>
                    <a:pt x="115" y="1191"/>
                    <a:pt x="-439" y="3068"/>
                    <a:pt x="376" y="4567"/>
                  </a:cubicBezTo>
                  <a:cubicBezTo>
                    <a:pt x="1191" y="6066"/>
                    <a:pt x="3068" y="6621"/>
                    <a:pt x="4567" y="5805"/>
                  </a:cubicBezTo>
                  <a:cubicBezTo>
                    <a:pt x="6066" y="4990"/>
                    <a:pt x="6621" y="3114"/>
                    <a:pt x="5805" y="1614"/>
                  </a:cubicBezTo>
                  <a:cubicBezTo>
                    <a:pt x="4990" y="115"/>
                    <a:pt x="3114" y="-439"/>
                    <a:pt x="1614" y="3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="" xmlns:a16="http://schemas.microsoft.com/office/drawing/2014/main" id="{B9C60DFA-F05A-0EF8-C2C0-A30600FA4EF9}"/>
                </a:ext>
              </a:extLst>
            </p:cNvPr>
            <p:cNvSpPr/>
            <p:nvPr/>
          </p:nvSpPr>
          <p:spPr>
            <a:xfrm>
              <a:off x="3480937" y="2430382"/>
              <a:ext cx="6287" cy="6321"/>
            </a:xfrm>
            <a:custGeom>
              <a:avLst/>
              <a:gdLst>
                <a:gd name="connsiteX0" fmla="*/ 1689 w 6287"/>
                <a:gd name="connsiteY0" fmla="*/ 391 h 6321"/>
                <a:gd name="connsiteX1" fmla="*/ 358 w 6287"/>
                <a:gd name="connsiteY1" fmla="*/ 4633 h 6321"/>
                <a:gd name="connsiteX2" fmla="*/ 4599 w 6287"/>
                <a:gd name="connsiteY2" fmla="*/ 5964 h 6321"/>
                <a:gd name="connsiteX3" fmla="*/ 5930 w 6287"/>
                <a:gd name="connsiteY3" fmla="*/ 1722 h 6321"/>
                <a:gd name="connsiteX4" fmla="*/ 5880 w 6287"/>
                <a:gd name="connsiteY4" fmla="*/ 1630 h 6321"/>
                <a:gd name="connsiteX5" fmla="*/ 1763 w 6287"/>
                <a:gd name="connsiteY5" fmla="*/ 351 h 6321"/>
                <a:gd name="connsiteX6" fmla="*/ 1689 w 6287"/>
                <a:gd name="connsiteY6" fmla="*/ 391 h 6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87" h="6321">
                  <a:moveTo>
                    <a:pt x="1689" y="391"/>
                  </a:moveTo>
                  <a:cubicBezTo>
                    <a:pt x="150" y="1195"/>
                    <a:pt x="-446" y="3094"/>
                    <a:pt x="358" y="4633"/>
                  </a:cubicBezTo>
                  <a:cubicBezTo>
                    <a:pt x="1161" y="6172"/>
                    <a:pt x="3060" y="6767"/>
                    <a:pt x="4599" y="5964"/>
                  </a:cubicBezTo>
                  <a:cubicBezTo>
                    <a:pt x="6138" y="5160"/>
                    <a:pt x="6734" y="3261"/>
                    <a:pt x="5930" y="1722"/>
                  </a:cubicBezTo>
                  <a:cubicBezTo>
                    <a:pt x="5914" y="1691"/>
                    <a:pt x="5897" y="1660"/>
                    <a:pt x="5880" y="1630"/>
                  </a:cubicBezTo>
                  <a:cubicBezTo>
                    <a:pt x="5096" y="140"/>
                    <a:pt x="3253" y="-433"/>
                    <a:pt x="1763" y="351"/>
                  </a:cubicBezTo>
                  <a:cubicBezTo>
                    <a:pt x="1738" y="364"/>
                    <a:pt x="1713" y="378"/>
                    <a:pt x="1689" y="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="" xmlns:a16="http://schemas.microsoft.com/office/drawing/2014/main" id="{156CBFB9-EE3C-57F5-E7F2-047BD98C41B7}"/>
                </a:ext>
              </a:extLst>
            </p:cNvPr>
            <p:cNvSpPr/>
            <p:nvPr/>
          </p:nvSpPr>
          <p:spPr>
            <a:xfrm>
              <a:off x="3465831" y="2476214"/>
              <a:ext cx="6934" cy="6945"/>
            </a:xfrm>
            <a:custGeom>
              <a:avLst/>
              <a:gdLst>
                <a:gd name="connsiteX0" fmla="*/ 1841 w 6934"/>
                <a:gd name="connsiteY0" fmla="*/ 470 h 6945"/>
                <a:gd name="connsiteX1" fmla="*/ 391 w 6934"/>
                <a:gd name="connsiteY1" fmla="*/ 5098 h 6945"/>
                <a:gd name="connsiteX2" fmla="*/ 412 w 6934"/>
                <a:gd name="connsiteY2" fmla="*/ 5137 h 6945"/>
                <a:gd name="connsiteX3" fmla="*/ 5127 w 6934"/>
                <a:gd name="connsiteY3" fmla="*/ 6518 h 6945"/>
                <a:gd name="connsiteX4" fmla="*/ 6508 w 6934"/>
                <a:gd name="connsiteY4" fmla="*/ 1804 h 6945"/>
                <a:gd name="connsiteX5" fmla="*/ 2016 w 6934"/>
                <a:gd name="connsiteY5" fmla="*/ 373 h 6945"/>
                <a:gd name="connsiteX6" fmla="*/ 1841 w 6934"/>
                <a:gd name="connsiteY6" fmla="*/ 470 h 6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4" h="6945">
                  <a:moveTo>
                    <a:pt x="1841" y="470"/>
                  </a:moveTo>
                  <a:cubicBezTo>
                    <a:pt x="163" y="1348"/>
                    <a:pt x="-486" y="3419"/>
                    <a:pt x="391" y="5098"/>
                  </a:cubicBezTo>
                  <a:cubicBezTo>
                    <a:pt x="398" y="5111"/>
                    <a:pt x="405" y="5124"/>
                    <a:pt x="412" y="5137"/>
                  </a:cubicBezTo>
                  <a:cubicBezTo>
                    <a:pt x="1333" y="6821"/>
                    <a:pt x="3444" y="7439"/>
                    <a:pt x="5127" y="6518"/>
                  </a:cubicBezTo>
                  <a:cubicBezTo>
                    <a:pt x="6810" y="5598"/>
                    <a:pt x="7429" y="3487"/>
                    <a:pt x="6508" y="1804"/>
                  </a:cubicBezTo>
                  <a:cubicBezTo>
                    <a:pt x="5663" y="168"/>
                    <a:pt x="3651" y="-472"/>
                    <a:pt x="2016" y="373"/>
                  </a:cubicBezTo>
                  <a:cubicBezTo>
                    <a:pt x="1956" y="404"/>
                    <a:pt x="1898" y="436"/>
                    <a:pt x="1841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="" xmlns:a16="http://schemas.microsoft.com/office/drawing/2014/main" id="{29ECF465-3159-03DF-2056-BC5653226224}"/>
                </a:ext>
              </a:extLst>
            </p:cNvPr>
            <p:cNvSpPr/>
            <p:nvPr/>
          </p:nvSpPr>
          <p:spPr>
            <a:xfrm>
              <a:off x="3448876" y="2523199"/>
              <a:ext cx="4145" cy="4081"/>
            </a:xfrm>
            <a:custGeom>
              <a:avLst/>
              <a:gdLst>
                <a:gd name="connsiteX0" fmla="*/ 983 w 4145"/>
                <a:gd name="connsiteY0" fmla="*/ 444 h 4081"/>
                <a:gd name="connsiteX1" fmla="*/ 200 w 4145"/>
                <a:gd name="connsiteY1" fmla="*/ 2880 h 4081"/>
                <a:gd name="connsiteX2" fmla="*/ 221 w 4145"/>
                <a:gd name="connsiteY2" fmla="*/ 2920 h 4081"/>
                <a:gd name="connsiteX3" fmla="*/ 2984 w 4145"/>
                <a:gd name="connsiteY3" fmla="*/ 3873 h 4081"/>
                <a:gd name="connsiteX4" fmla="*/ 3936 w 4145"/>
                <a:gd name="connsiteY4" fmla="*/ 1110 h 4081"/>
                <a:gd name="connsiteX5" fmla="*/ 1410 w 4145"/>
                <a:gd name="connsiteY5" fmla="*/ 174 h 4081"/>
                <a:gd name="connsiteX6" fmla="*/ 983 w 4145"/>
                <a:gd name="connsiteY6" fmla="*/ 444 h 4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5" h="4081">
                  <a:moveTo>
                    <a:pt x="983" y="444"/>
                  </a:moveTo>
                  <a:cubicBezTo>
                    <a:pt x="94" y="900"/>
                    <a:pt x="-256" y="1991"/>
                    <a:pt x="200" y="2880"/>
                  </a:cubicBezTo>
                  <a:cubicBezTo>
                    <a:pt x="207" y="2894"/>
                    <a:pt x="214" y="2907"/>
                    <a:pt x="221" y="2920"/>
                  </a:cubicBezTo>
                  <a:cubicBezTo>
                    <a:pt x="721" y="3946"/>
                    <a:pt x="1958" y="4372"/>
                    <a:pt x="2984" y="3873"/>
                  </a:cubicBezTo>
                  <a:cubicBezTo>
                    <a:pt x="4009" y="3373"/>
                    <a:pt x="4436" y="2136"/>
                    <a:pt x="3936" y="1110"/>
                  </a:cubicBezTo>
                  <a:cubicBezTo>
                    <a:pt x="3497" y="154"/>
                    <a:pt x="2366" y="-265"/>
                    <a:pt x="1410" y="174"/>
                  </a:cubicBezTo>
                  <a:cubicBezTo>
                    <a:pt x="1256" y="245"/>
                    <a:pt x="1113" y="335"/>
                    <a:pt x="983" y="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="" xmlns:a16="http://schemas.microsoft.com/office/drawing/2014/main" id="{CC2950E0-54E6-ADE8-9256-91B04705982E}"/>
                </a:ext>
              </a:extLst>
            </p:cNvPr>
            <p:cNvSpPr/>
            <p:nvPr/>
          </p:nvSpPr>
          <p:spPr>
            <a:xfrm>
              <a:off x="3424854" y="2565209"/>
              <a:ext cx="7206" cy="7240"/>
            </a:xfrm>
            <a:custGeom>
              <a:avLst/>
              <a:gdLst>
                <a:gd name="connsiteX0" fmla="*/ 1859 w 7206"/>
                <a:gd name="connsiteY0" fmla="*/ 439 h 7240"/>
                <a:gd name="connsiteX1" fmla="*/ 431 w 7206"/>
                <a:gd name="connsiteY1" fmla="*/ 5392 h 7240"/>
                <a:gd name="connsiteX2" fmla="*/ 5359 w 7206"/>
                <a:gd name="connsiteY2" fmla="*/ 6776 h 7240"/>
                <a:gd name="connsiteX3" fmla="*/ 6743 w 7206"/>
                <a:gd name="connsiteY3" fmla="*/ 1848 h 7240"/>
                <a:gd name="connsiteX4" fmla="*/ 1860 w 7206"/>
                <a:gd name="connsiteY4" fmla="*/ 439 h 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40">
                  <a:moveTo>
                    <a:pt x="1859" y="439"/>
                  </a:moveTo>
                  <a:cubicBezTo>
                    <a:pt x="129" y="1437"/>
                    <a:pt x="-502" y="3626"/>
                    <a:pt x="431" y="5392"/>
                  </a:cubicBezTo>
                  <a:cubicBezTo>
                    <a:pt x="1409" y="7135"/>
                    <a:pt x="3616" y="7755"/>
                    <a:pt x="5359" y="6776"/>
                  </a:cubicBezTo>
                  <a:cubicBezTo>
                    <a:pt x="7102" y="5797"/>
                    <a:pt x="7721" y="3591"/>
                    <a:pt x="6743" y="1848"/>
                  </a:cubicBezTo>
                  <a:cubicBezTo>
                    <a:pt x="5774" y="122"/>
                    <a:pt x="3599" y="-505"/>
                    <a:pt x="1860" y="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="" xmlns:a16="http://schemas.microsoft.com/office/drawing/2014/main" id="{EAD3E7DE-9EA7-347C-A136-7C2820473321}"/>
                </a:ext>
              </a:extLst>
            </p:cNvPr>
            <p:cNvSpPr/>
            <p:nvPr/>
          </p:nvSpPr>
          <p:spPr>
            <a:xfrm>
              <a:off x="3400778" y="2608393"/>
              <a:ext cx="4011" cy="4010"/>
            </a:xfrm>
            <a:custGeom>
              <a:avLst/>
              <a:gdLst>
                <a:gd name="connsiteX0" fmla="*/ 1076 w 4011"/>
                <a:gd name="connsiteY0" fmla="*/ 213 h 4010"/>
                <a:gd name="connsiteX1" fmla="*/ 219 w 4011"/>
                <a:gd name="connsiteY1" fmla="*/ 2975 h 4010"/>
                <a:gd name="connsiteX2" fmla="*/ 2936 w 4011"/>
                <a:gd name="connsiteY2" fmla="*/ 3763 h 4010"/>
                <a:gd name="connsiteX3" fmla="*/ 2981 w 4011"/>
                <a:gd name="connsiteY3" fmla="*/ 3737 h 4010"/>
                <a:gd name="connsiteX4" fmla="*/ 3799 w 4011"/>
                <a:gd name="connsiteY4" fmla="*/ 1170 h 4010"/>
                <a:gd name="connsiteX5" fmla="*/ 3743 w 4011"/>
                <a:gd name="connsiteY5" fmla="*/ 1070 h 4010"/>
                <a:gd name="connsiteX6" fmla="*/ 1076 w 4011"/>
                <a:gd name="connsiteY6" fmla="*/ 213 h 4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11" h="4010">
                  <a:moveTo>
                    <a:pt x="1076" y="213"/>
                  </a:moveTo>
                  <a:cubicBezTo>
                    <a:pt x="99" y="757"/>
                    <a:pt x="-278" y="1973"/>
                    <a:pt x="219" y="2975"/>
                  </a:cubicBezTo>
                  <a:cubicBezTo>
                    <a:pt x="752" y="3943"/>
                    <a:pt x="1968" y="4295"/>
                    <a:pt x="2936" y="3763"/>
                  </a:cubicBezTo>
                  <a:cubicBezTo>
                    <a:pt x="2951" y="3754"/>
                    <a:pt x="2966" y="3746"/>
                    <a:pt x="2981" y="3737"/>
                  </a:cubicBezTo>
                  <a:cubicBezTo>
                    <a:pt x="3916" y="3254"/>
                    <a:pt x="4282" y="2104"/>
                    <a:pt x="3799" y="1170"/>
                  </a:cubicBezTo>
                  <a:cubicBezTo>
                    <a:pt x="3781" y="1136"/>
                    <a:pt x="3763" y="1103"/>
                    <a:pt x="3743" y="1070"/>
                  </a:cubicBezTo>
                  <a:cubicBezTo>
                    <a:pt x="3236" y="105"/>
                    <a:pt x="2050" y="-276"/>
                    <a:pt x="1076" y="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="" xmlns:a16="http://schemas.microsoft.com/office/drawing/2014/main" id="{5FF8EF9C-F8DD-2443-67A6-B77AD91E3D7E}"/>
                </a:ext>
              </a:extLst>
            </p:cNvPr>
            <p:cNvSpPr/>
            <p:nvPr/>
          </p:nvSpPr>
          <p:spPr>
            <a:xfrm>
              <a:off x="3369773" y="2645745"/>
              <a:ext cx="7980" cy="8038"/>
            </a:xfrm>
            <a:custGeom>
              <a:avLst/>
              <a:gdLst>
                <a:gd name="connsiteX0" fmla="*/ 2077 w 7980"/>
                <a:gd name="connsiteY0" fmla="*/ 485 h 8038"/>
                <a:gd name="connsiteX1" fmla="*/ 506 w 7980"/>
                <a:gd name="connsiteY1" fmla="*/ 5962 h 8038"/>
                <a:gd name="connsiteX2" fmla="*/ 5982 w 7980"/>
                <a:gd name="connsiteY2" fmla="*/ 7533 h 8038"/>
                <a:gd name="connsiteX3" fmla="*/ 7506 w 7980"/>
                <a:gd name="connsiteY3" fmla="*/ 2104 h 8038"/>
                <a:gd name="connsiteX4" fmla="*/ 2087 w 7980"/>
                <a:gd name="connsiteY4" fmla="*/ 479 h 8038"/>
                <a:gd name="connsiteX5" fmla="*/ 2077 w 7980"/>
                <a:gd name="connsiteY5" fmla="*/ 485 h 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80" h="8038">
                  <a:moveTo>
                    <a:pt x="2077" y="485"/>
                  </a:moveTo>
                  <a:cubicBezTo>
                    <a:pt x="131" y="1563"/>
                    <a:pt x="-573" y="4015"/>
                    <a:pt x="506" y="5962"/>
                  </a:cubicBezTo>
                  <a:cubicBezTo>
                    <a:pt x="1584" y="7908"/>
                    <a:pt x="4036" y="8612"/>
                    <a:pt x="5982" y="7533"/>
                  </a:cubicBezTo>
                  <a:cubicBezTo>
                    <a:pt x="7854" y="6417"/>
                    <a:pt x="8524" y="4031"/>
                    <a:pt x="7506" y="2104"/>
                  </a:cubicBezTo>
                  <a:cubicBezTo>
                    <a:pt x="6459" y="159"/>
                    <a:pt x="4032" y="-569"/>
                    <a:pt x="2087" y="479"/>
                  </a:cubicBezTo>
                  <a:cubicBezTo>
                    <a:pt x="2084" y="481"/>
                    <a:pt x="2080" y="483"/>
                    <a:pt x="2077" y="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="" xmlns:a16="http://schemas.microsoft.com/office/drawing/2014/main" id="{84821AAF-C2C6-3B78-0203-43B0AEA64C7B}"/>
                </a:ext>
              </a:extLst>
            </p:cNvPr>
            <p:cNvSpPr/>
            <p:nvPr/>
          </p:nvSpPr>
          <p:spPr>
            <a:xfrm>
              <a:off x="3338229" y="2683141"/>
              <a:ext cx="6949" cy="6949"/>
            </a:xfrm>
            <a:custGeom>
              <a:avLst/>
              <a:gdLst>
                <a:gd name="connsiteX0" fmla="*/ 1808 w 6949"/>
                <a:gd name="connsiteY0" fmla="*/ 427 h 6949"/>
                <a:gd name="connsiteX1" fmla="*/ 427 w 6949"/>
                <a:gd name="connsiteY1" fmla="*/ 5141 h 6949"/>
                <a:gd name="connsiteX2" fmla="*/ 5141 w 6949"/>
                <a:gd name="connsiteY2" fmla="*/ 6523 h 6949"/>
                <a:gd name="connsiteX3" fmla="*/ 6523 w 6949"/>
                <a:gd name="connsiteY3" fmla="*/ 1808 h 6949"/>
                <a:gd name="connsiteX4" fmla="*/ 1808 w 6949"/>
                <a:gd name="connsiteY4" fmla="*/ 427 h 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9" h="6949">
                  <a:moveTo>
                    <a:pt x="1808" y="427"/>
                  </a:moveTo>
                  <a:cubicBezTo>
                    <a:pt x="124" y="1347"/>
                    <a:pt x="-494" y="3458"/>
                    <a:pt x="427" y="5141"/>
                  </a:cubicBezTo>
                  <a:cubicBezTo>
                    <a:pt x="1347" y="6825"/>
                    <a:pt x="3458" y="7443"/>
                    <a:pt x="5141" y="6523"/>
                  </a:cubicBezTo>
                  <a:cubicBezTo>
                    <a:pt x="6825" y="5602"/>
                    <a:pt x="7443" y="3491"/>
                    <a:pt x="6523" y="1808"/>
                  </a:cubicBezTo>
                  <a:cubicBezTo>
                    <a:pt x="5602" y="124"/>
                    <a:pt x="3491" y="-494"/>
                    <a:pt x="1808" y="4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="" xmlns:a16="http://schemas.microsoft.com/office/drawing/2014/main" id="{0B9B28A3-390C-C710-9F46-21CEC68B70A5}"/>
                </a:ext>
              </a:extLst>
            </p:cNvPr>
            <p:cNvSpPr/>
            <p:nvPr/>
          </p:nvSpPr>
          <p:spPr>
            <a:xfrm>
              <a:off x="3303358" y="2717440"/>
              <a:ext cx="6542" cy="6535"/>
            </a:xfrm>
            <a:custGeom>
              <a:avLst/>
              <a:gdLst>
                <a:gd name="connsiteX0" fmla="*/ 1722 w 6542"/>
                <a:gd name="connsiteY0" fmla="*/ 417 h 6535"/>
                <a:gd name="connsiteX1" fmla="*/ 341 w 6542"/>
                <a:gd name="connsiteY1" fmla="*/ 4643 h 6535"/>
                <a:gd name="connsiteX2" fmla="*/ 483 w 6542"/>
                <a:gd name="connsiteY2" fmla="*/ 4894 h 6535"/>
                <a:gd name="connsiteX3" fmla="*/ 4865 w 6542"/>
                <a:gd name="connsiteY3" fmla="*/ 6132 h 6535"/>
                <a:gd name="connsiteX4" fmla="*/ 6178 w 6542"/>
                <a:gd name="connsiteY4" fmla="*/ 1886 h 6535"/>
                <a:gd name="connsiteX5" fmla="*/ 6103 w 6542"/>
                <a:gd name="connsiteY5" fmla="*/ 1751 h 6535"/>
                <a:gd name="connsiteX6" fmla="*/ 1892 w 6542"/>
                <a:gd name="connsiteY6" fmla="*/ 326 h 6535"/>
                <a:gd name="connsiteX7" fmla="*/ 1721 w 6542"/>
                <a:gd name="connsiteY7" fmla="*/ 417 h 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42" h="6535">
                  <a:moveTo>
                    <a:pt x="1722" y="417"/>
                  </a:moveTo>
                  <a:cubicBezTo>
                    <a:pt x="174" y="1203"/>
                    <a:pt x="-445" y="3095"/>
                    <a:pt x="341" y="4643"/>
                  </a:cubicBezTo>
                  <a:cubicBezTo>
                    <a:pt x="384" y="4729"/>
                    <a:pt x="432" y="4812"/>
                    <a:pt x="483" y="4894"/>
                  </a:cubicBezTo>
                  <a:cubicBezTo>
                    <a:pt x="1358" y="6437"/>
                    <a:pt x="3312" y="6989"/>
                    <a:pt x="4865" y="6132"/>
                  </a:cubicBezTo>
                  <a:cubicBezTo>
                    <a:pt x="6400" y="5322"/>
                    <a:pt x="6988" y="3421"/>
                    <a:pt x="6178" y="1886"/>
                  </a:cubicBezTo>
                  <a:cubicBezTo>
                    <a:pt x="6154" y="1840"/>
                    <a:pt x="6129" y="1795"/>
                    <a:pt x="6103" y="1751"/>
                  </a:cubicBezTo>
                  <a:cubicBezTo>
                    <a:pt x="5334" y="195"/>
                    <a:pt x="3448" y="-443"/>
                    <a:pt x="1892" y="326"/>
                  </a:cubicBezTo>
                  <a:cubicBezTo>
                    <a:pt x="1834" y="355"/>
                    <a:pt x="1777" y="385"/>
                    <a:pt x="1721" y="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="" xmlns:a16="http://schemas.microsoft.com/office/drawing/2014/main" id="{BCF9C742-0935-53D6-26B6-323672EA72E5}"/>
                </a:ext>
              </a:extLst>
            </p:cNvPr>
            <p:cNvSpPr/>
            <p:nvPr/>
          </p:nvSpPr>
          <p:spPr>
            <a:xfrm>
              <a:off x="3265695" y="2748616"/>
              <a:ext cx="6545" cy="6530"/>
            </a:xfrm>
            <a:custGeom>
              <a:avLst/>
              <a:gdLst>
                <a:gd name="connsiteX0" fmla="*/ 1666 w 6545"/>
                <a:gd name="connsiteY0" fmla="*/ 388 h 6530"/>
                <a:gd name="connsiteX1" fmla="*/ 427 w 6545"/>
                <a:gd name="connsiteY1" fmla="*/ 4864 h 6530"/>
                <a:gd name="connsiteX2" fmla="*/ 4904 w 6545"/>
                <a:gd name="connsiteY2" fmla="*/ 6103 h 6530"/>
                <a:gd name="connsiteX3" fmla="*/ 6143 w 6545"/>
                <a:gd name="connsiteY3" fmla="*/ 1721 h 6530"/>
                <a:gd name="connsiteX4" fmla="*/ 1666 w 6545"/>
                <a:gd name="connsiteY4" fmla="*/ 388 h 6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45" h="6530">
                  <a:moveTo>
                    <a:pt x="1666" y="388"/>
                  </a:moveTo>
                  <a:cubicBezTo>
                    <a:pt x="88" y="1282"/>
                    <a:pt x="-467" y="3286"/>
                    <a:pt x="427" y="4864"/>
                  </a:cubicBezTo>
                  <a:cubicBezTo>
                    <a:pt x="1322" y="6443"/>
                    <a:pt x="3326" y="6997"/>
                    <a:pt x="4904" y="6103"/>
                  </a:cubicBezTo>
                  <a:cubicBezTo>
                    <a:pt x="6447" y="5228"/>
                    <a:pt x="6999" y="3274"/>
                    <a:pt x="6143" y="1721"/>
                  </a:cubicBezTo>
                  <a:cubicBezTo>
                    <a:pt x="5263" y="131"/>
                    <a:pt x="3272" y="-462"/>
                    <a:pt x="1666" y="3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="" xmlns:a16="http://schemas.microsoft.com/office/drawing/2014/main" id="{71545BBE-711B-998F-6EA3-AA811A5EA905}"/>
                </a:ext>
              </a:extLst>
            </p:cNvPr>
            <p:cNvSpPr/>
            <p:nvPr/>
          </p:nvSpPr>
          <p:spPr>
            <a:xfrm>
              <a:off x="3225453" y="2776438"/>
              <a:ext cx="6875" cy="6902"/>
            </a:xfrm>
            <a:custGeom>
              <a:avLst/>
              <a:gdLst>
                <a:gd name="connsiteX0" fmla="*/ 1808 w 6875"/>
                <a:gd name="connsiteY0" fmla="*/ 379 h 6902"/>
                <a:gd name="connsiteX1" fmla="*/ 427 w 6875"/>
                <a:gd name="connsiteY1" fmla="*/ 5094 h 6902"/>
                <a:gd name="connsiteX2" fmla="*/ 5141 w 6875"/>
                <a:gd name="connsiteY2" fmla="*/ 6475 h 6902"/>
                <a:gd name="connsiteX3" fmla="*/ 6475 w 6875"/>
                <a:gd name="connsiteY3" fmla="*/ 1808 h 6902"/>
                <a:gd name="connsiteX4" fmla="*/ 1808 w 6875"/>
                <a:gd name="connsiteY4" fmla="*/ 379 h 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5" h="6902">
                  <a:moveTo>
                    <a:pt x="1808" y="379"/>
                  </a:moveTo>
                  <a:cubicBezTo>
                    <a:pt x="124" y="1300"/>
                    <a:pt x="-494" y="3411"/>
                    <a:pt x="427" y="5094"/>
                  </a:cubicBezTo>
                  <a:cubicBezTo>
                    <a:pt x="1347" y="6778"/>
                    <a:pt x="3458" y="7396"/>
                    <a:pt x="5141" y="6475"/>
                  </a:cubicBezTo>
                  <a:cubicBezTo>
                    <a:pt x="6757" y="5522"/>
                    <a:pt x="7343" y="3471"/>
                    <a:pt x="6475" y="1808"/>
                  </a:cubicBezTo>
                  <a:cubicBezTo>
                    <a:pt x="5554" y="157"/>
                    <a:pt x="3495" y="-473"/>
                    <a:pt x="1808" y="3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="" xmlns:a16="http://schemas.microsoft.com/office/drawing/2014/main" id="{D252DBF1-EDE4-E6BE-C6F6-2BEE46D7621D}"/>
                </a:ext>
              </a:extLst>
            </p:cNvPr>
            <p:cNvSpPr/>
            <p:nvPr/>
          </p:nvSpPr>
          <p:spPr>
            <a:xfrm>
              <a:off x="3182471" y="2800037"/>
              <a:ext cx="8383" cy="8383"/>
            </a:xfrm>
            <a:custGeom>
              <a:avLst/>
              <a:gdLst>
                <a:gd name="connsiteX0" fmla="*/ 2213 w 8383"/>
                <a:gd name="connsiteY0" fmla="*/ 497 h 8383"/>
                <a:gd name="connsiteX1" fmla="*/ 497 w 8383"/>
                <a:gd name="connsiteY1" fmla="*/ 6170 h 8383"/>
                <a:gd name="connsiteX2" fmla="*/ 6171 w 8383"/>
                <a:gd name="connsiteY2" fmla="*/ 7886 h 8383"/>
                <a:gd name="connsiteX3" fmla="*/ 7886 w 8383"/>
                <a:gd name="connsiteY3" fmla="*/ 2213 h 8383"/>
                <a:gd name="connsiteX4" fmla="*/ 7833 w 8383"/>
                <a:gd name="connsiteY4" fmla="*/ 2116 h 8383"/>
                <a:gd name="connsiteX5" fmla="*/ 2213 w 8383"/>
                <a:gd name="connsiteY5" fmla="*/ 497 h 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3" h="8383">
                  <a:moveTo>
                    <a:pt x="2213" y="497"/>
                  </a:moveTo>
                  <a:cubicBezTo>
                    <a:pt x="173" y="1590"/>
                    <a:pt x="-595" y="4130"/>
                    <a:pt x="497" y="6170"/>
                  </a:cubicBezTo>
                  <a:cubicBezTo>
                    <a:pt x="1590" y="8211"/>
                    <a:pt x="4130" y="8979"/>
                    <a:pt x="6171" y="7886"/>
                  </a:cubicBezTo>
                  <a:cubicBezTo>
                    <a:pt x="8211" y="6793"/>
                    <a:pt x="8979" y="4254"/>
                    <a:pt x="7886" y="2213"/>
                  </a:cubicBezTo>
                  <a:cubicBezTo>
                    <a:pt x="7869" y="2181"/>
                    <a:pt x="7851" y="2148"/>
                    <a:pt x="7833" y="2116"/>
                  </a:cubicBezTo>
                  <a:cubicBezTo>
                    <a:pt x="6708" y="143"/>
                    <a:pt x="4216" y="-575"/>
                    <a:pt x="2213" y="4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="" xmlns:a16="http://schemas.microsoft.com/office/drawing/2014/main" id="{346A294E-3D34-C706-09EA-F890EC1E7819}"/>
                </a:ext>
              </a:extLst>
            </p:cNvPr>
            <p:cNvSpPr/>
            <p:nvPr/>
          </p:nvSpPr>
          <p:spPr>
            <a:xfrm>
              <a:off x="3137164" y="2820149"/>
              <a:ext cx="10860" cy="10826"/>
            </a:xfrm>
            <a:custGeom>
              <a:avLst/>
              <a:gdLst>
                <a:gd name="connsiteX0" fmla="*/ 2752 w 10860"/>
                <a:gd name="connsiteY0" fmla="*/ 673 h 10826"/>
                <a:gd name="connsiteX1" fmla="*/ 707 w 10860"/>
                <a:gd name="connsiteY1" fmla="*/ 8074 h 10826"/>
                <a:gd name="connsiteX2" fmla="*/ 8108 w 10860"/>
                <a:gd name="connsiteY2" fmla="*/ 10119 h 10826"/>
                <a:gd name="connsiteX3" fmla="*/ 10181 w 10860"/>
                <a:gd name="connsiteY3" fmla="*/ 2769 h 10826"/>
                <a:gd name="connsiteX4" fmla="*/ 2752 w 10860"/>
                <a:gd name="connsiteY4" fmla="*/ 673 h 1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60" h="10826">
                  <a:moveTo>
                    <a:pt x="2752" y="673"/>
                  </a:moveTo>
                  <a:cubicBezTo>
                    <a:pt x="144" y="2153"/>
                    <a:pt x="-772" y="5466"/>
                    <a:pt x="707" y="8074"/>
                  </a:cubicBezTo>
                  <a:cubicBezTo>
                    <a:pt x="2187" y="10683"/>
                    <a:pt x="5500" y="11598"/>
                    <a:pt x="8108" y="10119"/>
                  </a:cubicBezTo>
                  <a:cubicBezTo>
                    <a:pt x="10697" y="8651"/>
                    <a:pt x="11621" y="5373"/>
                    <a:pt x="10181" y="2769"/>
                  </a:cubicBezTo>
                  <a:cubicBezTo>
                    <a:pt x="8684" y="169"/>
                    <a:pt x="5387" y="-761"/>
                    <a:pt x="2752" y="6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="" xmlns:a16="http://schemas.microsoft.com/office/drawing/2014/main" id="{E01CDA8F-B2CA-8C4B-37B7-B949F361B39E}"/>
                </a:ext>
              </a:extLst>
            </p:cNvPr>
            <p:cNvSpPr/>
            <p:nvPr/>
          </p:nvSpPr>
          <p:spPr>
            <a:xfrm>
              <a:off x="3092172" y="2838039"/>
              <a:ext cx="9382" cy="9382"/>
            </a:xfrm>
            <a:custGeom>
              <a:avLst/>
              <a:gdLst>
                <a:gd name="connsiteX0" fmla="*/ 2405 w 9382"/>
                <a:gd name="connsiteY0" fmla="*/ 596 h 9382"/>
                <a:gd name="connsiteX1" fmla="*/ 596 w 9382"/>
                <a:gd name="connsiteY1" fmla="*/ 6977 h 9382"/>
                <a:gd name="connsiteX2" fmla="*/ 6977 w 9382"/>
                <a:gd name="connsiteY2" fmla="*/ 8787 h 9382"/>
                <a:gd name="connsiteX3" fmla="*/ 8787 w 9382"/>
                <a:gd name="connsiteY3" fmla="*/ 2405 h 9382"/>
                <a:gd name="connsiteX4" fmla="*/ 2405 w 9382"/>
                <a:gd name="connsiteY4" fmla="*/ 596 h 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82" h="9382">
                  <a:moveTo>
                    <a:pt x="2405" y="596"/>
                  </a:moveTo>
                  <a:cubicBezTo>
                    <a:pt x="143" y="1858"/>
                    <a:pt x="-667" y="4715"/>
                    <a:pt x="596" y="6977"/>
                  </a:cubicBezTo>
                  <a:cubicBezTo>
                    <a:pt x="1858" y="9239"/>
                    <a:pt x="4715" y="10050"/>
                    <a:pt x="6977" y="8787"/>
                  </a:cubicBezTo>
                  <a:cubicBezTo>
                    <a:pt x="9239" y="7525"/>
                    <a:pt x="10050" y="4667"/>
                    <a:pt x="8787" y="2405"/>
                  </a:cubicBezTo>
                  <a:cubicBezTo>
                    <a:pt x="7525" y="143"/>
                    <a:pt x="4667" y="-667"/>
                    <a:pt x="2405" y="5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="" xmlns:a16="http://schemas.microsoft.com/office/drawing/2014/main" id="{EC676389-64DD-6C63-61C1-6159CCAE52AE}"/>
                </a:ext>
              </a:extLst>
            </p:cNvPr>
            <p:cNvSpPr/>
            <p:nvPr/>
          </p:nvSpPr>
          <p:spPr>
            <a:xfrm>
              <a:off x="3044561" y="2851436"/>
              <a:ext cx="10782" cy="10782"/>
            </a:xfrm>
            <a:custGeom>
              <a:avLst/>
              <a:gdLst>
                <a:gd name="connsiteX0" fmla="*/ 2867 w 10782"/>
                <a:gd name="connsiteY0" fmla="*/ 629 h 10782"/>
                <a:gd name="connsiteX1" fmla="*/ 629 w 10782"/>
                <a:gd name="connsiteY1" fmla="*/ 7915 h 10782"/>
                <a:gd name="connsiteX2" fmla="*/ 7915 w 10782"/>
                <a:gd name="connsiteY2" fmla="*/ 10154 h 10782"/>
                <a:gd name="connsiteX3" fmla="*/ 10154 w 10782"/>
                <a:gd name="connsiteY3" fmla="*/ 2867 h 10782"/>
                <a:gd name="connsiteX4" fmla="*/ 2867 w 10782"/>
                <a:gd name="connsiteY4" fmla="*/ 629 h 1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2" h="10782">
                  <a:moveTo>
                    <a:pt x="2867" y="629"/>
                  </a:moveTo>
                  <a:cubicBezTo>
                    <a:pt x="237" y="2023"/>
                    <a:pt x="-765" y="5285"/>
                    <a:pt x="629" y="7915"/>
                  </a:cubicBezTo>
                  <a:cubicBezTo>
                    <a:pt x="2023" y="10545"/>
                    <a:pt x="5285" y="11548"/>
                    <a:pt x="7915" y="10154"/>
                  </a:cubicBezTo>
                  <a:cubicBezTo>
                    <a:pt x="10545" y="8760"/>
                    <a:pt x="11548" y="5497"/>
                    <a:pt x="10154" y="2867"/>
                  </a:cubicBezTo>
                  <a:cubicBezTo>
                    <a:pt x="8760" y="237"/>
                    <a:pt x="5497" y="-765"/>
                    <a:pt x="2867" y="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="" xmlns:a16="http://schemas.microsoft.com/office/drawing/2014/main" id="{CA5BD3F5-E552-5398-42AD-17A0053F4578}"/>
                </a:ext>
              </a:extLst>
            </p:cNvPr>
            <p:cNvSpPr/>
            <p:nvPr/>
          </p:nvSpPr>
          <p:spPr>
            <a:xfrm>
              <a:off x="2997920" y="2861922"/>
              <a:ext cx="8648" cy="8795"/>
            </a:xfrm>
            <a:custGeom>
              <a:avLst/>
              <a:gdLst>
                <a:gd name="connsiteX0" fmla="*/ 1884 w 8648"/>
                <a:gd name="connsiteY0" fmla="*/ 525 h 8795"/>
                <a:gd name="connsiteX1" fmla="*/ 874 w 8648"/>
                <a:gd name="connsiteY1" fmla="*/ 6912 h 8795"/>
                <a:gd name="connsiteX2" fmla="*/ 6361 w 8648"/>
                <a:gd name="connsiteY2" fmla="*/ 8431 h 8795"/>
                <a:gd name="connsiteX3" fmla="*/ 8076 w 8648"/>
                <a:gd name="connsiteY3" fmla="*/ 2337 h 8795"/>
                <a:gd name="connsiteX4" fmla="*/ 8075 w 8648"/>
                <a:gd name="connsiteY4" fmla="*/ 2335 h 8795"/>
                <a:gd name="connsiteX5" fmla="*/ 1884 w 8648"/>
                <a:gd name="connsiteY5" fmla="*/ 525 h 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8" h="8795">
                  <a:moveTo>
                    <a:pt x="1884" y="525"/>
                  </a:moveTo>
                  <a:cubicBezTo>
                    <a:pt x="-159" y="2010"/>
                    <a:pt x="-611" y="4869"/>
                    <a:pt x="874" y="6912"/>
                  </a:cubicBezTo>
                  <a:cubicBezTo>
                    <a:pt x="2126" y="8634"/>
                    <a:pt x="4401" y="9263"/>
                    <a:pt x="6361" y="8431"/>
                  </a:cubicBezTo>
                  <a:cubicBezTo>
                    <a:pt x="8517" y="7222"/>
                    <a:pt x="9285" y="4493"/>
                    <a:pt x="8076" y="2337"/>
                  </a:cubicBezTo>
                  <a:cubicBezTo>
                    <a:pt x="8076" y="2336"/>
                    <a:pt x="8075" y="2335"/>
                    <a:pt x="8075" y="2335"/>
                  </a:cubicBezTo>
                  <a:cubicBezTo>
                    <a:pt x="6827" y="173"/>
                    <a:pt x="4099" y="-624"/>
                    <a:pt x="1884" y="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="" xmlns:a16="http://schemas.microsoft.com/office/drawing/2014/main" id="{79B103ED-566D-F694-4013-6C74704250B3}"/>
                </a:ext>
              </a:extLst>
            </p:cNvPr>
            <p:cNvSpPr/>
            <p:nvPr/>
          </p:nvSpPr>
          <p:spPr>
            <a:xfrm>
              <a:off x="2948098" y="2867035"/>
              <a:ext cx="10827" cy="10827"/>
            </a:xfrm>
            <a:custGeom>
              <a:avLst/>
              <a:gdLst>
                <a:gd name="connsiteX0" fmla="*/ 2842 w 10827"/>
                <a:gd name="connsiteY0" fmla="*/ 651 h 10827"/>
                <a:gd name="connsiteX1" fmla="*/ 651 w 10827"/>
                <a:gd name="connsiteY1" fmla="*/ 7985 h 10827"/>
                <a:gd name="connsiteX2" fmla="*/ 7985 w 10827"/>
                <a:gd name="connsiteY2" fmla="*/ 10176 h 10827"/>
                <a:gd name="connsiteX3" fmla="*/ 10176 w 10827"/>
                <a:gd name="connsiteY3" fmla="*/ 2842 h 10827"/>
                <a:gd name="connsiteX4" fmla="*/ 2842 w 10827"/>
                <a:gd name="connsiteY4" fmla="*/ 651 h 1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27" h="10827">
                  <a:moveTo>
                    <a:pt x="2842" y="651"/>
                  </a:moveTo>
                  <a:cubicBezTo>
                    <a:pt x="212" y="2071"/>
                    <a:pt x="-769" y="5355"/>
                    <a:pt x="651" y="7985"/>
                  </a:cubicBezTo>
                  <a:cubicBezTo>
                    <a:pt x="2071" y="10616"/>
                    <a:pt x="5355" y="11596"/>
                    <a:pt x="7985" y="10176"/>
                  </a:cubicBezTo>
                  <a:cubicBezTo>
                    <a:pt x="10616" y="8756"/>
                    <a:pt x="11596" y="5472"/>
                    <a:pt x="10176" y="2842"/>
                  </a:cubicBezTo>
                  <a:cubicBezTo>
                    <a:pt x="8756" y="212"/>
                    <a:pt x="5472" y="-769"/>
                    <a:pt x="2842" y="6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="" xmlns:a16="http://schemas.microsoft.com/office/drawing/2014/main" id="{26A4857C-8F33-A5EC-9E91-7BEE1EF38C16}"/>
                </a:ext>
              </a:extLst>
            </p:cNvPr>
            <p:cNvSpPr/>
            <p:nvPr/>
          </p:nvSpPr>
          <p:spPr>
            <a:xfrm>
              <a:off x="2899364" y="2868695"/>
              <a:ext cx="10889" cy="10881"/>
            </a:xfrm>
            <a:custGeom>
              <a:avLst/>
              <a:gdLst>
                <a:gd name="connsiteX0" fmla="*/ 2713 w 10889"/>
                <a:gd name="connsiteY0" fmla="*/ 896 h 10881"/>
                <a:gd name="connsiteX1" fmla="*/ 612 w 10889"/>
                <a:gd name="connsiteY1" fmla="*/ 7860 h 10881"/>
                <a:gd name="connsiteX2" fmla="*/ 713 w 10889"/>
                <a:gd name="connsiteY2" fmla="*/ 8040 h 10881"/>
                <a:gd name="connsiteX3" fmla="*/ 8047 w 10889"/>
                <a:gd name="connsiteY3" fmla="*/ 10230 h 10881"/>
                <a:gd name="connsiteX4" fmla="*/ 10238 w 10889"/>
                <a:gd name="connsiteY4" fmla="*/ 2896 h 10881"/>
                <a:gd name="connsiteX5" fmla="*/ 3363 w 10889"/>
                <a:gd name="connsiteY5" fmla="*/ 519 h 10881"/>
                <a:gd name="connsiteX6" fmla="*/ 2713 w 10889"/>
                <a:gd name="connsiteY6" fmla="*/ 896 h 1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89" h="10881">
                  <a:moveTo>
                    <a:pt x="2713" y="896"/>
                  </a:moveTo>
                  <a:cubicBezTo>
                    <a:pt x="210" y="2239"/>
                    <a:pt x="-731" y="5356"/>
                    <a:pt x="612" y="7860"/>
                  </a:cubicBezTo>
                  <a:cubicBezTo>
                    <a:pt x="644" y="7920"/>
                    <a:pt x="678" y="7980"/>
                    <a:pt x="713" y="8040"/>
                  </a:cubicBezTo>
                  <a:cubicBezTo>
                    <a:pt x="2133" y="10670"/>
                    <a:pt x="5417" y="11651"/>
                    <a:pt x="8047" y="10230"/>
                  </a:cubicBezTo>
                  <a:cubicBezTo>
                    <a:pt x="10677" y="8810"/>
                    <a:pt x="11658" y="5526"/>
                    <a:pt x="10238" y="2896"/>
                  </a:cubicBezTo>
                  <a:cubicBezTo>
                    <a:pt x="8996" y="341"/>
                    <a:pt x="5918" y="-723"/>
                    <a:pt x="3363" y="519"/>
                  </a:cubicBezTo>
                  <a:cubicBezTo>
                    <a:pt x="3138" y="628"/>
                    <a:pt x="2920" y="754"/>
                    <a:pt x="2713" y="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="" xmlns:a16="http://schemas.microsoft.com/office/drawing/2014/main" id="{15277963-4A93-72D3-EE00-500085FEC591}"/>
                </a:ext>
              </a:extLst>
            </p:cNvPr>
            <p:cNvSpPr/>
            <p:nvPr/>
          </p:nvSpPr>
          <p:spPr>
            <a:xfrm>
              <a:off x="2849150" y="2864484"/>
              <a:ext cx="14075" cy="14356"/>
            </a:xfrm>
            <a:custGeom>
              <a:avLst/>
              <a:gdLst>
                <a:gd name="connsiteX0" fmla="*/ 3587 w 14075"/>
                <a:gd name="connsiteY0" fmla="*/ 1201 h 14356"/>
                <a:gd name="connsiteX1" fmla="*/ 825 w 14075"/>
                <a:gd name="connsiteY1" fmla="*/ 10726 h 14356"/>
                <a:gd name="connsiteX2" fmla="*/ 10350 w 14075"/>
                <a:gd name="connsiteY2" fmla="*/ 13584 h 14356"/>
                <a:gd name="connsiteX3" fmla="*/ 13160 w 14075"/>
                <a:gd name="connsiteY3" fmla="*/ 3726 h 14356"/>
                <a:gd name="connsiteX4" fmla="*/ 3301 w 14075"/>
                <a:gd name="connsiteY4" fmla="*/ 916 h 1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75" h="14356">
                  <a:moveTo>
                    <a:pt x="3587" y="1201"/>
                  </a:moveTo>
                  <a:cubicBezTo>
                    <a:pt x="254" y="3116"/>
                    <a:pt x="-967" y="7325"/>
                    <a:pt x="825" y="10726"/>
                  </a:cubicBezTo>
                  <a:cubicBezTo>
                    <a:pt x="2740" y="14054"/>
                    <a:pt x="6920" y="15308"/>
                    <a:pt x="10350" y="13584"/>
                  </a:cubicBezTo>
                  <a:cubicBezTo>
                    <a:pt x="13848" y="11638"/>
                    <a:pt x="15106" y="7224"/>
                    <a:pt x="13160" y="3726"/>
                  </a:cubicBezTo>
                  <a:cubicBezTo>
                    <a:pt x="11213" y="227"/>
                    <a:pt x="6800" y="-1031"/>
                    <a:pt x="3301" y="9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="" xmlns:a16="http://schemas.microsoft.com/office/drawing/2014/main" id="{71500204-3037-85BA-8981-FC780A612CB1}"/>
                </a:ext>
              </a:extLst>
            </p:cNvPr>
            <p:cNvSpPr/>
            <p:nvPr/>
          </p:nvSpPr>
          <p:spPr>
            <a:xfrm>
              <a:off x="2798504" y="2857054"/>
              <a:ext cx="17719" cy="17685"/>
            </a:xfrm>
            <a:custGeom>
              <a:avLst/>
              <a:gdLst>
                <a:gd name="connsiteX0" fmla="*/ 4513 w 17719"/>
                <a:gd name="connsiteY0" fmla="*/ 1107 h 17685"/>
                <a:gd name="connsiteX1" fmla="*/ 1141 w 17719"/>
                <a:gd name="connsiteY1" fmla="*/ 13172 h 17685"/>
                <a:gd name="connsiteX2" fmla="*/ 13206 w 17719"/>
                <a:gd name="connsiteY2" fmla="*/ 16544 h 17685"/>
                <a:gd name="connsiteX3" fmla="*/ 16610 w 17719"/>
                <a:gd name="connsiteY3" fmla="*/ 4536 h 17685"/>
                <a:gd name="connsiteX4" fmla="*/ 4513 w 17719"/>
                <a:gd name="connsiteY4" fmla="*/ 1107 h 1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9" h="17685">
                  <a:moveTo>
                    <a:pt x="4513" y="1107"/>
                  </a:moveTo>
                  <a:cubicBezTo>
                    <a:pt x="251" y="3507"/>
                    <a:pt x="-1259" y="8909"/>
                    <a:pt x="1141" y="13172"/>
                  </a:cubicBezTo>
                  <a:cubicBezTo>
                    <a:pt x="3542" y="17435"/>
                    <a:pt x="8943" y="18945"/>
                    <a:pt x="13206" y="16544"/>
                  </a:cubicBezTo>
                  <a:cubicBezTo>
                    <a:pt x="17447" y="14156"/>
                    <a:pt x="18967" y="8794"/>
                    <a:pt x="16610" y="4536"/>
                  </a:cubicBezTo>
                  <a:cubicBezTo>
                    <a:pt x="14194" y="278"/>
                    <a:pt x="8805" y="-1250"/>
                    <a:pt x="4513" y="1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="" xmlns:a16="http://schemas.microsoft.com/office/drawing/2014/main" id="{A7870AC6-0E06-A40A-4ADC-EB42093F0283}"/>
                </a:ext>
              </a:extLst>
            </p:cNvPr>
            <p:cNvSpPr/>
            <p:nvPr/>
          </p:nvSpPr>
          <p:spPr>
            <a:xfrm>
              <a:off x="2749679" y="2846066"/>
              <a:ext cx="19616" cy="19616"/>
            </a:xfrm>
            <a:custGeom>
              <a:avLst/>
              <a:gdLst>
                <a:gd name="connsiteX0" fmla="*/ 5046 w 19616"/>
                <a:gd name="connsiteY0" fmla="*/ 1236 h 19616"/>
                <a:gd name="connsiteX1" fmla="*/ 1236 w 19616"/>
                <a:gd name="connsiteY1" fmla="*/ 14571 h 19616"/>
                <a:gd name="connsiteX2" fmla="*/ 14571 w 19616"/>
                <a:gd name="connsiteY2" fmla="*/ 18381 h 19616"/>
                <a:gd name="connsiteX3" fmla="*/ 18381 w 19616"/>
                <a:gd name="connsiteY3" fmla="*/ 5046 h 19616"/>
                <a:gd name="connsiteX4" fmla="*/ 5046 w 19616"/>
                <a:gd name="connsiteY4" fmla="*/ 1236 h 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16" h="19616">
                  <a:moveTo>
                    <a:pt x="5046" y="1236"/>
                  </a:moveTo>
                  <a:cubicBezTo>
                    <a:pt x="311" y="3866"/>
                    <a:pt x="-1394" y="9836"/>
                    <a:pt x="1236" y="14571"/>
                  </a:cubicBezTo>
                  <a:cubicBezTo>
                    <a:pt x="3866" y="19305"/>
                    <a:pt x="9836" y="21011"/>
                    <a:pt x="14571" y="18381"/>
                  </a:cubicBezTo>
                  <a:cubicBezTo>
                    <a:pt x="19305" y="15751"/>
                    <a:pt x="21011" y="9780"/>
                    <a:pt x="18381" y="5046"/>
                  </a:cubicBezTo>
                  <a:cubicBezTo>
                    <a:pt x="15751" y="311"/>
                    <a:pt x="9780" y="-1394"/>
                    <a:pt x="5046" y="1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="" xmlns:a16="http://schemas.microsoft.com/office/drawing/2014/main" id="{47679D12-1BCC-5ABA-DEB6-D6394BF7EEF4}"/>
                </a:ext>
              </a:extLst>
            </p:cNvPr>
            <p:cNvSpPr/>
            <p:nvPr/>
          </p:nvSpPr>
          <p:spPr>
            <a:xfrm>
              <a:off x="2703679" y="2833121"/>
              <a:ext cx="17754" cy="17719"/>
            </a:xfrm>
            <a:custGeom>
              <a:avLst/>
              <a:gdLst>
                <a:gd name="connsiteX0" fmla="*/ 4564 w 17754"/>
                <a:gd name="connsiteY0" fmla="*/ 1132 h 17719"/>
                <a:gd name="connsiteX1" fmla="*/ 1074 w 17754"/>
                <a:gd name="connsiteY1" fmla="*/ 13023 h 17719"/>
                <a:gd name="connsiteX2" fmla="*/ 1135 w 17754"/>
                <a:gd name="connsiteY2" fmla="*/ 13134 h 17719"/>
                <a:gd name="connsiteX3" fmla="*/ 13168 w 17754"/>
                <a:gd name="connsiteY3" fmla="*/ 16619 h 17719"/>
                <a:gd name="connsiteX4" fmla="*/ 16654 w 17754"/>
                <a:gd name="connsiteY4" fmla="*/ 4586 h 17719"/>
                <a:gd name="connsiteX5" fmla="*/ 4621 w 17754"/>
                <a:gd name="connsiteY5" fmla="*/ 1101 h 17719"/>
                <a:gd name="connsiteX6" fmla="*/ 4564 w 17754"/>
                <a:gd name="connsiteY6" fmla="*/ 1132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54" h="17719">
                  <a:moveTo>
                    <a:pt x="4564" y="1132"/>
                  </a:moveTo>
                  <a:cubicBezTo>
                    <a:pt x="317" y="3452"/>
                    <a:pt x="-1246" y="8776"/>
                    <a:pt x="1074" y="13023"/>
                  </a:cubicBezTo>
                  <a:cubicBezTo>
                    <a:pt x="1094" y="13060"/>
                    <a:pt x="1115" y="13097"/>
                    <a:pt x="1135" y="13134"/>
                  </a:cubicBezTo>
                  <a:cubicBezTo>
                    <a:pt x="3496" y="17419"/>
                    <a:pt x="8883" y="18979"/>
                    <a:pt x="13168" y="16619"/>
                  </a:cubicBezTo>
                  <a:cubicBezTo>
                    <a:pt x="17453" y="14259"/>
                    <a:pt x="19014" y="8871"/>
                    <a:pt x="16654" y="4586"/>
                  </a:cubicBezTo>
                  <a:cubicBezTo>
                    <a:pt x="14293" y="301"/>
                    <a:pt x="8906" y="-1260"/>
                    <a:pt x="4621" y="1101"/>
                  </a:cubicBezTo>
                  <a:cubicBezTo>
                    <a:pt x="4602" y="1111"/>
                    <a:pt x="4583" y="1122"/>
                    <a:pt x="4564" y="11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="" xmlns:a16="http://schemas.microsoft.com/office/drawing/2014/main" id="{388BF5D9-A8C2-0BF6-CAE0-8B42203BEC2A}"/>
                </a:ext>
              </a:extLst>
            </p:cNvPr>
            <p:cNvSpPr/>
            <p:nvPr/>
          </p:nvSpPr>
          <p:spPr>
            <a:xfrm>
              <a:off x="2656807" y="2813804"/>
              <a:ext cx="21149" cy="21115"/>
            </a:xfrm>
            <a:custGeom>
              <a:avLst/>
              <a:gdLst>
                <a:gd name="connsiteX0" fmla="*/ 5431 w 21149"/>
                <a:gd name="connsiteY0" fmla="*/ 1304 h 21115"/>
                <a:gd name="connsiteX1" fmla="*/ 1338 w 21149"/>
                <a:gd name="connsiteY1" fmla="*/ 15685 h 21115"/>
                <a:gd name="connsiteX2" fmla="*/ 15719 w 21149"/>
                <a:gd name="connsiteY2" fmla="*/ 19778 h 21115"/>
                <a:gd name="connsiteX3" fmla="*/ 19813 w 21149"/>
                <a:gd name="connsiteY3" fmla="*/ 5400 h 21115"/>
                <a:gd name="connsiteX4" fmla="*/ 5431 w 21149"/>
                <a:gd name="connsiteY4" fmla="*/ 1304 h 21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49" h="21115">
                  <a:moveTo>
                    <a:pt x="5431" y="1304"/>
                  </a:moveTo>
                  <a:cubicBezTo>
                    <a:pt x="329" y="4145"/>
                    <a:pt x="-1503" y="10583"/>
                    <a:pt x="1338" y="15685"/>
                  </a:cubicBezTo>
                  <a:cubicBezTo>
                    <a:pt x="4179" y="20786"/>
                    <a:pt x="10617" y="22619"/>
                    <a:pt x="15719" y="19778"/>
                  </a:cubicBezTo>
                  <a:cubicBezTo>
                    <a:pt x="20819" y="16937"/>
                    <a:pt x="22652" y="10501"/>
                    <a:pt x="19813" y="5400"/>
                  </a:cubicBezTo>
                  <a:cubicBezTo>
                    <a:pt x="16939" y="340"/>
                    <a:pt x="10539" y="-1482"/>
                    <a:pt x="5431" y="13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="" xmlns:a16="http://schemas.microsoft.com/office/drawing/2014/main" id="{6C6BB605-3EC1-C37F-334A-512D5264F1EC}"/>
                </a:ext>
              </a:extLst>
            </p:cNvPr>
            <p:cNvSpPr/>
            <p:nvPr/>
          </p:nvSpPr>
          <p:spPr>
            <a:xfrm>
              <a:off x="2612657" y="2792716"/>
              <a:ext cx="20856" cy="21271"/>
            </a:xfrm>
            <a:custGeom>
              <a:avLst/>
              <a:gdLst>
                <a:gd name="connsiteX0" fmla="*/ 5479 w 20856"/>
                <a:gd name="connsiteY0" fmla="*/ 1436 h 21271"/>
                <a:gd name="connsiteX1" fmla="*/ 905 w 20856"/>
                <a:gd name="connsiteY1" fmla="*/ 14106 h 21271"/>
                <a:gd name="connsiteX2" fmla="*/ 1479 w 20856"/>
                <a:gd name="connsiteY2" fmla="*/ 15152 h 21271"/>
                <a:gd name="connsiteX3" fmla="*/ 14738 w 20856"/>
                <a:gd name="connsiteY3" fmla="*/ 20451 h 21271"/>
                <a:gd name="connsiteX4" fmla="*/ 20037 w 20856"/>
                <a:gd name="connsiteY4" fmla="*/ 7192 h 21271"/>
                <a:gd name="connsiteX5" fmla="*/ 19195 w 20856"/>
                <a:gd name="connsiteY5" fmla="*/ 5627 h 21271"/>
                <a:gd name="connsiteX6" fmla="*/ 6605 w 20856"/>
                <a:gd name="connsiteY6" fmla="*/ 837 h 21271"/>
                <a:gd name="connsiteX7" fmla="*/ 5479 w 20856"/>
                <a:gd name="connsiteY7" fmla="*/ 1436 h 2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56" h="21271">
                  <a:moveTo>
                    <a:pt x="5479" y="1436"/>
                  </a:moveTo>
                  <a:cubicBezTo>
                    <a:pt x="717" y="3672"/>
                    <a:pt x="-1330" y="9344"/>
                    <a:pt x="905" y="14106"/>
                  </a:cubicBezTo>
                  <a:cubicBezTo>
                    <a:pt x="1074" y="14467"/>
                    <a:pt x="1266" y="14816"/>
                    <a:pt x="1479" y="15152"/>
                  </a:cubicBezTo>
                  <a:cubicBezTo>
                    <a:pt x="3677" y="20277"/>
                    <a:pt x="9613" y="22649"/>
                    <a:pt x="14738" y="20451"/>
                  </a:cubicBezTo>
                  <a:cubicBezTo>
                    <a:pt x="19862" y="18253"/>
                    <a:pt x="22235" y="12317"/>
                    <a:pt x="20037" y="7192"/>
                  </a:cubicBezTo>
                  <a:cubicBezTo>
                    <a:pt x="19803" y="6647"/>
                    <a:pt x="19521" y="6123"/>
                    <a:pt x="19195" y="5627"/>
                  </a:cubicBezTo>
                  <a:cubicBezTo>
                    <a:pt x="17041" y="828"/>
                    <a:pt x="11405" y="-1317"/>
                    <a:pt x="6605" y="837"/>
                  </a:cubicBezTo>
                  <a:cubicBezTo>
                    <a:pt x="6217" y="1012"/>
                    <a:pt x="5841" y="1212"/>
                    <a:pt x="5479" y="14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="" xmlns:a16="http://schemas.microsoft.com/office/drawing/2014/main" id="{BDF5F797-E971-457E-7E82-E6C7861E234C}"/>
                </a:ext>
              </a:extLst>
            </p:cNvPr>
            <p:cNvSpPr/>
            <p:nvPr/>
          </p:nvSpPr>
          <p:spPr>
            <a:xfrm>
              <a:off x="2569897" y="2767065"/>
              <a:ext cx="22101" cy="22067"/>
            </a:xfrm>
            <a:custGeom>
              <a:avLst/>
              <a:gdLst>
                <a:gd name="connsiteX0" fmla="*/ 5663 w 22101"/>
                <a:gd name="connsiteY0" fmla="*/ 1371 h 22067"/>
                <a:gd name="connsiteX1" fmla="*/ 1405 w 22101"/>
                <a:gd name="connsiteY1" fmla="*/ 16405 h 22067"/>
                <a:gd name="connsiteX2" fmla="*/ 16439 w 22101"/>
                <a:gd name="connsiteY2" fmla="*/ 20663 h 22067"/>
                <a:gd name="connsiteX3" fmla="*/ 20713 w 22101"/>
                <a:gd name="connsiteY3" fmla="*/ 5657 h 22067"/>
                <a:gd name="connsiteX4" fmla="*/ 5663 w 22101"/>
                <a:gd name="connsiteY4" fmla="*/ 1371 h 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01" h="22067">
                  <a:moveTo>
                    <a:pt x="5663" y="1371"/>
                  </a:moveTo>
                  <a:cubicBezTo>
                    <a:pt x="336" y="4346"/>
                    <a:pt x="-1571" y="11077"/>
                    <a:pt x="1405" y="16405"/>
                  </a:cubicBezTo>
                  <a:cubicBezTo>
                    <a:pt x="4380" y="21732"/>
                    <a:pt x="11111" y="23639"/>
                    <a:pt x="16439" y="20663"/>
                  </a:cubicBezTo>
                  <a:cubicBezTo>
                    <a:pt x="21756" y="17694"/>
                    <a:pt x="23667" y="10982"/>
                    <a:pt x="20713" y="5657"/>
                  </a:cubicBezTo>
                  <a:cubicBezTo>
                    <a:pt x="17712" y="354"/>
                    <a:pt x="11008" y="-1555"/>
                    <a:pt x="5663" y="13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="" xmlns:a16="http://schemas.microsoft.com/office/drawing/2014/main" id="{3B046DC7-9C37-1299-CFB0-EC39FAE85B29}"/>
                </a:ext>
              </a:extLst>
            </p:cNvPr>
            <p:cNvSpPr/>
            <p:nvPr/>
          </p:nvSpPr>
          <p:spPr>
            <a:xfrm>
              <a:off x="2527553" y="2736485"/>
              <a:ext cx="26865" cy="26900"/>
            </a:xfrm>
            <a:custGeom>
              <a:avLst/>
              <a:gdLst>
                <a:gd name="connsiteX0" fmla="*/ 6859 w 26865"/>
                <a:gd name="connsiteY0" fmla="*/ 1756 h 26900"/>
                <a:gd name="connsiteX1" fmla="*/ 1721 w 26865"/>
                <a:gd name="connsiteY1" fmla="*/ 20041 h 26900"/>
                <a:gd name="connsiteX2" fmla="*/ 20006 w 26865"/>
                <a:gd name="connsiteY2" fmla="*/ 25179 h 26900"/>
                <a:gd name="connsiteX3" fmla="*/ 25147 w 26865"/>
                <a:gd name="connsiteY3" fmla="*/ 6900 h 26900"/>
                <a:gd name="connsiteX4" fmla="*/ 7031 w 26865"/>
                <a:gd name="connsiteY4" fmla="*/ 1659 h 26900"/>
                <a:gd name="connsiteX5" fmla="*/ 6859 w 26865"/>
                <a:gd name="connsiteY5" fmla="*/ 1756 h 2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900">
                  <a:moveTo>
                    <a:pt x="6859" y="1756"/>
                  </a:moveTo>
                  <a:cubicBezTo>
                    <a:pt x="391" y="5386"/>
                    <a:pt x="-1909" y="13573"/>
                    <a:pt x="1721" y="20041"/>
                  </a:cubicBezTo>
                  <a:cubicBezTo>
                    <a:pt x="5351" y="26509"/>
                    <a:pt x="13538" y="28810"/>
                    <a:pt x="20006" y="25179"/>
                  </a:cubicBezTo>
                  <a:cubicBezTo>
                    <a:pt x="26472" y="21550"/>
                    <a:pt x="28774" y="13367"/>
                    <a:pt x="25147" y="6900"/>
                  </a:cubicBezTo>
                  <a:cubicBezTo>
                    <a:pt x="21592" y="450"/>
                    <a:pt x="13481" y="-1896"/>
                    <a:pt x="7031" y="1659"/>
                  </a:cubicBezTo>
                  <a:cubicBezTo>
                    <a:pt x="6974" y="1691"/>
                    <a:pt x="6916" y="1723"/>
                    <a:pt x="6859" y="1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="" xmlns:a16="http://schemas.microsoft.com/office/drawing/2014/main" id="{00C977A9-D0B3-6AE8-DD77-97750D773F4C}"/>
                </a:ext>
              </a:extLst>
            </p:cNvPr>
            <p:cNvSpPr/>
            <p:nvPr/>
          </p:nvSpPr>
          <p:spPr>
            <a:xfrm>
              <a:off x="2491882" y="2706589"/>
              <a:ext cx="23846" cy="23633"/>
            </a:xfrm>
            <a:custGeom>
              <a:avLst/>
              <a:gdLst>
                <a:gd name="connsiteX0" fmla="*/ 5954 w 23846"/>
                <a:gd name="connsiteY0" fmla="*/ 1839 h 23633"/>
                <a:gd name="connsiteX1" fmla="*/ 1478 w 23846"/>
                <a:gd name="connsiteY1" fmla="*/ 17650 h 23633"/>
                <a:gd name="connsiteX2" fmla="*/ 16974 w 23846"/>
                <a:gd name="connsiteY2" fmla="*/ 22249 h 23633"/>
                <a:gd name="connsiteX3" fmla="*/ 17194 w 23846"/>
                <a:gd name="connsiteY3" fmla="*/ 22127 h 23633"/>
                <a:gd name="connsiteX4" fmla="*/ 22727 w 23846"/>
                <a:gd name="connsiteY4" fmla="*/ 6653 h 23633"/>
                <a:gd name="connsiteX5" fmla="*/ 7253 w 23846"/>
                <a:gd name="connsiteY5" fmla="*/ 1119 h 23633"/>
                <a:gd name="connsiteX6" fmla="*/ 5954 w 23846"/>
                <a:gd name="connsiteY6" fmla="*/ 1839 h 2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46" h="23633">
                  <a:moveTo>
                    <a:pt x="5954" y="1839"/>
                  </a:moveTo>
                  <a:cubicBezTo>
                    <a:pt x="352" y="4969"/>
                    <a:pt x="-1652" y="12048"/>
                    <a:pt x="1478" y="17650"/>
                  </a:cubicBezTo>
                  <a:cubicBezTo>
                    <a:pt x="4487" y="23200"/>
                    <a:pt x="11425" y="25259"/>
                    <a:pt x="16974" y="22249"/>
                  </a:cubicBezTo>
                  <a:cubicBezTo>
                    <a:pt x="17048" y="22209"/>
                    <a:pt x="17121" y="22169"/>
                    <a:pt x="17194" y="22127"/>
                  </a:cubicBezTo>
                  <a:cubicBezTo>
                    <a:pt x="22995" y="19382"/>
                    <a:pt x="25473" y="12454"/>
                    <a:pt x="22727" y="6653"/>
                  </a:cubicBezTo>
                  <a:cubicBezTo>
                    <a:pt x="19982" y="852"/>
                    <a:pt x="13054" y="-1626"/>
                    <a:pt x="7253" y="1119"/>
                  </a:cubicBezTo>
                  <a:cubicBezTo>
                    <a:pt x="6805" y="1331"/>
                    <a:pt x="6372" y="1572"/>
                    <a:pt x="5954" y="18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="" xmlns:a16="http://schemas.microsoft.com/office/drawing/2014/main" id="{B05AEC36-7D2F-50DB-8BBC-AA1A96CD0645}"/>
                </a:ext>
              </a:extLst>
            </p:cNvPr>
            <p:cNvSpPr/>
            <p:nvPr/>
          </p:nvSpPr>
          <p:spPr>
            <a:xfrm>
              <a:off x="2455194" y="2670678"/>
              <a:ext cx="27246" cy="27280"/>
            </a:xfrm>
            <a:custGeom>
              <a:avLst/>
              <a:gdLst>
                <a:gd name="connsiteX0" fmla="*/ 7019 w 27246"/>
                <a:gd name="connsiteY0" fmla="*/ 1745 h 27280"/>
                <a:gd name="connsiteX1" fmla="*/ 1711 w 27246"/>
                <a:gd name="connsiteY1" fmla="*/ 20262 h 27280"/>
                <a:gd name="connsiteX2" fmla="*/ 20228 w 27246"/>
                <a:gd name="connsiteY2" fmla="*/ 25570 h 27280"/>
                <a:gd name="connsiteX3" fmla="*/ 25536 w 27246"/>
                <a:gd name="connsiteY3" fmla="*/ 7053 h 27280"/>
                <a:gd name="connsiteX4" fmla="*/ 25497 w 27246"/>
                <a:gd name="connsiteY4" fmla="*/ 6984 h 27280"/>
                <a:gd name="connsiteX5" fmla="*/ 7116 w 27246"/>
                <a:gd name="connsiteY5" fmla="*/ 1691 h 27280"/>
                <a:gd name="connsiteX6" fmla="*/ 7019 w 27246"/>
                <a:gd name="connsiteY6" fmla="*/ 1745 h 2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46" h="27280">
                  <a:moveTo>
                    <a:pt x="7019" y="1745"/>
                  </a:moveTo>
                  <a:cubicBezTo>
                    <a:pt x="440" y="5393"/>
                    <a:pt x="-1937" y="13683"/>
                    <a:pt x="1711" y="20262"/>
                  </a:cubicBezTo>
                  <a:cubicBezTo>
                    <a:pt x="5359" y="26841"/>
                    <a:pt x="13649" y="29218"/>
                    <a:pt x="20228" y="25570"/>
                  </a:cubicBezTo>
                  <a:cubicBezTo>
                    <a:pt x="26807" y="21922"/>
                    <a:pt x="29183" y="13632"/>
                    <a:pt x="25536" y="7053"/>
                  </a:cubicBezTo>
                  <a:cubicBezTo>
                    <a:pt x="25523" y="7030"/>
                    <a:pt x="25510" y="7007"/>
                    <a:pt x="25497" y="6984"/>
                  </a:cubicBezTo>
                  <a:cubicBezTo>
                    <a:pt x="21883" y="447"/>
                    <a:pt x="13654" y="-1923"/>
                    <a:pt x="7116" y="1691"/>
                  </a:cubicBezTo>
                  <a:cubicBezTo>
                    <a:pt x="7084" y="1709"/>
                    <a:pt x="7051" y="1727"/>
                    <a:pt x="7019" y="1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="" xmlns:a16="http://schemas.microsoft.com/office/drawing/2014/main" id="{49D9CAE6-BDDF-833A-E55D-304F32F6AEB6}"/>
                </a:ext>
              </a:extLst>
            </p:cNvPr>
            <p:cNvSpPr/>
            <p:nvPr/>
          </p:nvSpPr>
          <p:spPr>
            <a:xfrm>
              <a:off x="2423673" y="2634210"/>
              <a:ext cx="26103" cy="26103"/>
            </a:xfrm>
            <a:custGeom>
              <a:avLst/>
              <a:gdLst>
                <a:gd name="connsiteX0" fmla="*/ 6726 w 26103"/>
                <a:gd name="connsiteY0" fmla="*/ 1638 h 26103"/>
                <a:gd name="connsiteX1" fmla="*/ 1638 w 26103"/>
                <a:gd name="connsiteY1" fmla="*/ 19377 h 26103"/>
                <a:gd name="connsiteX2" fmla="*/ 19377 w 26103"/>
                <a:gd name="connsiteY2" fmla="*/ 24465 h 26103"/>
                <a:gd name="connsiteX3" fmla="*/ 24465 w 26103"/>
                <a:gd name="connsiteY3" fmla="*/ 6726 h 26103"/>
                <a:gd name="connsiteX4" fmla="*/ 24443 w 26103"/>
                <a:gd name="connsiteY4" fmla="*/ 6686 h 26103"/>
                <a:gd name="connsiteX5" fmla="*/ 6726 w 26103"/>
                <a:gd name="connsiteY5" fmla="*/ 163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103">
                  <a:moveTo>
                    <a:pt x="6726" y="1638"/>
                  </a:moveTo>
                  <a:cubicBezTo>
                    <a:pt x="423" y="5131"/>
                    <a:pt x="-1855" y="13073"/>
                    <a:pt x="1638" y="19377"/>
                  </a:cubicBezTo>
                  <a:cubicBezTo>
                    <a:pt x="5131" y="25680"/>
                    <a:pt x="13073" y="27959"/>
                    <a:pt x="19377" y="24465"/>
                  </a:cubicBezTo>
                  <a:cubicBezTo>
                    <a:pt x="25680" y="20972"/>
                    <a:pt x="27959" y="13030"/>
                    <a:pt x="24465" y="6726"/>
                  </a:cubicBezTo>
                  <a:cubicBezTo>
                    <a:pt x="24458" y="6713"/>
                    <a:pt x="24450" y="6700"/>
                    <a:pt x="24443" y="6686"/>
                  </a:cubicBezTo>
                  <a:cubicBezTo>
                    <a:pt x="20936" y="411"/>
                    <a:pt x="13014" y="-1847"/>
                    <a:pt x="6726" y="16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="" xmlns:a16="http://schemas.microsoft.com/office/drawing/2014/main" id="{766D66BC-EF16-6073-7D9D-DDF056B7C291}"/>
                </a:ext>
              </a:extLst>
            </p:cNvPr>
            <p:cNvSpPr/>
            <p:nvPr/>
          </p:nvSpPr>
          <p:spPr>
            <a:xfrm>
              <a:off x="2390248" y="2590015"/>
              <a:ext cx="35439" cy="35405"/>
            </a:xfrm>
            <a:custGeom>
              <a:avLst/>
              <a:gdLst>
                <a:gd name="connsiteX0" fmla="*/ 9100 w 35439"/>
                <a:gd name="connsiteY0" fmla="*/ 2208 h 35405"/>
                <a:gd name="connsiteX1" fmla="*/ 2242 w 35439"/>
                <a:gd name="connsiteY1" fmla="*/ 26306 h 35405"/>
                <a:gd name="connsiteX2" fmla="*/ 26340 w 35439"/>
                <a:gd name="connsiteY2" fmla="*/ 33164 h 35405"/>
                <a:gd name="connsiteX3" fmla="*/ 33198 w 35439"/>
                <a:gd name="connsiteY3" fmla="*/ 9066 h 35405"/>
                <a:gd name="connsiteX4" fmla="*/ 9099 w 35439"/>
                <a:gd name="connsiteY4" fmla="*/ 2208 h 35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39" h="35405">
                  <a:moveTo>
                    <a:pt x="9100" y="2208"/>
                  </a:moveTo>
                  <a:cubicBezTo>
                    <a:pt x="551" y="6969"/>
                    <a:pt x="-2519" y="17758"/>
                    <a:pt x="2242" y="26306"/>
                  </a:cubicBezTo>
                  <a:cubicBezTo>
                    <a:pt x="7002" y="34854"/>
                    <a:pt x="17792" y="37925"/>
                    <a:pt x="26340" y="33164"/>
                  </a:cubicBezTo>
                  <a:cubicBezTo>
                    <a:pt x="34888" y="28403"/>
                    <a:pt x="37958" y="17614"/>
                    <a:pt x="33198" y="9066"/>
                  </a:cubicBezTo>
                  <a:cubicBezTo>
                    <a:pt x="28402" y="562"/>
                    <a:pt x="17654" y="-2497"/>
                    <a:pt x="9099" y="22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="" xmlns:a16="http://schemas.microsoft.com/office/drawing/2014/main" id="{F5649E43-C8EA-5FDF-27F1-26FEF86F7527}"/>
                </a:ext>
              </a:extLst>
            </p:cNvPr>
            <p:cNvSpPr/>
            <p:nvPr/>
          </p:nvSpPr>
          <p:spPr>
            <a:xfrm>
              <a:off x="2318507" y="2576390"/>
              <a:ext cx="32617" cy="32617"/>
            </a:xfrm>
            <a:custGeom>
              <a:avLst/>
              <a:gdLst>
                <a:gd name="connsiteX0" fmla="*/ 8451 w 32617"/>
                <a:gd name="connsiteY0" fmla="*/ 2021 h 32617"/>
                <a:gd name="connsiteX1" fmla="*/ 2021 w 32617"/>
                <a:gd name="connsiteY1" fmla="*/ 24167 h 32617"/>
                <a:gd name="connsiteX2" fmla="*/ 24167 w 32617"/>
                <a:gd name="connsiteY2" fmla="*/ 30596 h 32617"/>
                <a:gd name="connsiteX3" fmla="*/ 30596 w 32617"/>
                <a:gd name="connsiteY3" fmla="*/ 8451 h 32617"/>
                <a:gd name="connsiteX4" fmla="*/ 8451 w 32617"/>
                <a:gd name="connsiteY4" fmla="*/ 2021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17" h="32617">
                  <a:moveTo>
                    <a:pt x="8451" y="2021"/>
                  </a:moveTo>
                  <a:cubicBezTo>
                    <a:pt x="560" y="6361"/>
                    <a:pt x="-2318" y="16276"/>
                    <a:pt x="2021" y="24167"/>
                  </a:cubicBezTo>
                  <a:cubicBezTo>
                    <a:pt x="6361" y="32058"/>
                    <a:pt x="16276" y="34936"/>
                    <a:pt x="24167" y="30596"/>
                  </a:cubicBezTo>
                  <a:cubicBezTo>
                    <a:pt x="32058" y="26257"/>
                    <a:pt x="34936" y="16342"/>
                    <a:pt x="30596" y="8451"/>
                  </a:cubicBezTo>
                  <a:cubicBezTo>
                    <a:pt x="26257" y="560"/>
                    <a:pt x="16342" y="-2318"/>
                    <a:pt x="8451" y="2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="" xmlns:a16="http://schemas.microsoft.com/office/drawing/2014/main" id="{5FFE68DC-56A5-FD98-528A-6D7906527A4C}"/>
                </a:ext>
              </a:extLst>
            </p:cNvPr>
            <p:cNvSpPr/>
            <p:nvPr/>
          </p:nvSpPr>
          <p:spPr>
            <a:xfrm>
              <a:off x="2296577" y="2532758"/>
              <a:ext cx="32200" cy="32200"/>
            </a:xfrm>
            <a:custGeom>
              <a:avLst/>
              <a:gdLst>
                <a:gd name="connsiteX0" fmla="*/ 8282 w 32200"/>
                <a:gd name="connsiteY0" fmla="*/ 2029 h 32200"/>
                <a:gd name="connsiteX1" fmla="*/ 2029 w 32200"/>
                <a:gd name="connsiteY1" fmla="*/ 23918 h 32200"/>
                <a:gd name="connsiteX2" fmla="*/ 23918 w 32200"/>
                <a:gd name="connsiteY2" fmla="*/ 30172 h 32200"/>
                <a:gd name="connsiteX3" fmla="*/ 30190 w 32200"/>
                <a:gd name="connsiteY3" fmla="*/ 8315 h 32200"/>
                <a:gd name="connsiteX4" fmla="*/ 8315 w 32200"/>
                <a:gd name="connsiteY4" fmla="*/ 2011 h 32200"/>
                <a:gd name="connsiteX5" fmla="*/ 8282 w 32200"/>
                <a:gd name="connsiteY5" fmla="*/ 2029 h 3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00" h="32200">
                  <a:moveTo>
                    <a:pt x="8282" y="2029"/>
                  </a:moveTo>
                  <a:cubicBezTo>
                    <a:pt x="511" y="6347"/>
                    <a:pt x="-2289" y="16147"/>
                    <a:pt x="2029" y="23918"/>
                  </a:cubicBezTo>
                  <a:cubicBezTo>
                    <a:pt x="6347" y="31690"/>
                    <a:pt x="16147" y="34489"/>
                    <a:pt x="23918" y="30172"/>
                  </a:cubicBezTo>
                  <a:cubicBezTo>
                    <a:pt x="31677" y="25861"/>
                    <a:pt x="34482" y="16084"/>
                    <a:pt x="30190" y="8315"/>
                  </a:cubicBezTo>
                  <a:cubicBezTo>
                    <a:pt x="25890" y="534"/>
                    <a:pt x="16097" y="-2289"/>
                    <a:pt x="8315" y="2011"/>
                  </a:cubicBezTo>
                  <a:cubicBezTo>
                    <a:pt x="8304" y="2017"/>
                    <a:pt x="8293" y="2023"/>
                    <a:pt x="8282" y="2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="" xmlns:a16="http://schemas.microsoft.com/office/drawing/2014/main" id="{14715003-6948-7D92-DDF8-C3FA8BF5BE5F}"/>
                </a:ext>
              </a:extLst>
            </p:cNvPr>
            <p:cNvSpPr/>
            <p:nvPr/>
          </p:nvSpPr>
          <p:spPr>
            <a:xfrm>
              <a:off x="2279724" y="2489711"/>
              <a:ext cx="28199" cy="28199"/>
            </a:xfrm>
            <a:custGeom>
              <a:avLst/>
              <a:gdLst>
                <a:gd name="connsiteX0" fmla="*/ 7324 w 28199"/>
                <a:gd name="connsiteY0" fmla="*/ 1738 h 28199"/>
                <a:gd name="connsiteX1" fmla="*/ 1738 w 28199"/>
                <a:gd name="connsiteY1" fmla="*/ 20875 h 28199"/>
                <a:gd name="connsiteX2" fmla="*/ 20875 w 28199"/>
                <a:gd name="connsiteY2" fmla="*/ 26462 h 28199"/>
                <a:gd name="connsiteX3" fmla="*/ 26462 w 28199"/>
                <a:gd name="connsiteY3" fmla="*/ 7324 h 28199"/>
                <a:gd name="connsiteX4" fmla="*/ 26374 w 28199"/>
                <a:gd name="connsiteY4" fmla="*/ 7167 h 28199"/>
                <a:gd name="connsiteX5" fmla="*/ 7324 w 28199"/>
                <a:gd name="connsiteY5" fmla="*/ 1737 h 2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99" h="28199">
                  <a:moveTo>
                    <a:pt x="7324" y="1738"/>
                  </a:moveTo>
                  <a:cubicBezTo>
                    <a:pt x="497" y="5480"/>
                    <a:pt x="-2004" y="14048"/>
                    <a:pt x="1738" y="20875"/>
                  </a:cubicBezTo>
                  <a:cubicBezTo>
                    <a:pt x="5480" y="27702"/>
                    <a:pt x="14048" y="30204"/>
                    <a:pt x="20875" y="26462"/>
                  </a:cubicBezTo>
                  <a:cubicBezTo>
                    <a:pt x="27703" y="22719"/>
                    <a:pt x="30204" y="14151"/>
                    <a:pt x="26462" y="7324"/>
                  </a:cubicBezTo>
                  <a:cubicBezTo>
                    <a:pt x="26433" y="7271"/>
                    <a:pt x="26404" y="7219"/>
                    <a:pt x="26374" y="7167"/>
                  </a:cubicBezTo>
                  <a:cubicBezTo>
                    <a:pt x="22580" y="449"/>
                    <a:pt x="14090" y="-1971"/>
                    <a:pt x="7324" y="1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="" xmlns:a16="http://schemas.microsoft.com/office/drawing/2014/main" id="{C375D37D-ABF6-E790-171D-FCF40B6AC47E}"/>
                </a:ext>
              </a:extLst>
            </p:cNvPr>
            <p:cNvSpPr/>
            <p:nvPr/>
          </p:nvSpPr>
          <p:spPr>
            <a:xfrm>
              <a:off x="2262059" y="2440854"/>
              <a:ext cx="32962" cy="32962"/>
            </a:xfrm>
            <a:custGeom>
              <a:avLst/>
              <a:gdLst>
                <a:gd name="connsiteX0" fmla="*/ 8415 w 32962"/>
                <a:gd name="connsiteY0" fmla="*/ 2112 h 32962"/>
                <a:gd name="connsiteX1" fmla="*/ 2112 w 32962"/>
                <a:gd name="connsiteY1" fmla="*/ 24547 h 32962"/>
                <a:gd name="connsiteX2" fmla="*/ 24547 w 32962"/>
                <a:gd name="connsiteY2" fmla="*/ 30850 h 32962"/>
                <a:gd name="connsiteX3" fmla="*/ 30894 w 32962"/>
                <a:gd name="connsiteY3" fmla="*/ 8494 h 32962"/>
                <a:gd name="connsiteX4" fmla="*/ 8494 w 32962"/>
                <a:gd name="connsiteY4" fmla="*/ 2068 h 32962"/>
                <a:gd name="connsiteX5" fmla="*/ 8415 w 32962"/>
                <a:gd name="connsiteY5" fmla="*/ 2112 h 32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962" h="32962">
                  <a:moveTo>
                    <a:pt x="8415" y="2112"/>
                  </a:moveTo>
                  <a:cubicBezTo>
                    <a:pt x="479" y="6567"/>
                    <a:pt x="-2343" y="16611"/>
                    <a:pt x="2112" y="24547"/>
                  </a:cubicBezTo>
                  <a:cubicBezTo>
                    <a:pt x="6567" y="32483"/>
                    <a:pt x="16611" y="35305"/>
                    <a:pt x="24547" y="30850"/>
                  </a:cubicBezTo>
                  <a:cubicBezTo>
                    <a:pt x="32452" y="26413"/>
                    <a:pt x="35289" y="16423"/>
                    <a:pt x="30894" y="8494"/>
                  </a:cubicBezTo>
                  <a:cubicBezTo>
                    <a:pt x="26483" y="534"/>
                    <a:pt x="16454" y="-2343"/>
                    <a:pt x="8494" y="2068"/>
                  </a:cubicBezTo>
                  <a:cubicBezTo>
                    <a:pt x="8468" y="2083"/>
                    <a:pt x="8441" y="2098"/>
                    <a:pt x="8415" y="2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="" xmlns:a16="http://schemas.microsoft.com/office/drawing/2014/main" id="{BE3DD902-2BC6-C0D8-7522-7A8FB3D6DD06}"/>
                </a:ext>
              </a:extLst>
            </p:cNvPr>
            <p:cNvSpPr/>
            <p:nvPr/>
          </p:nvSpPr>
          <p:spPr>
            <a:xfrm>
              <a:off x="2252614" y="2395985"/>
              <a:ext cx="28008" cy="27974"/>
            </a:xfrm>
            <a:custGeom>
              <a:avLst/>
              <a:gdLst>
                <a:gd name="connsiteX0" fmla="*/ 7192 w 28008"/>
                <a:gd name="connsiteY0" fmla="*/ 1738 h 27974"/>
                <a:gd name="connsiteX1" fmla="*/ 1771 w 28008"/>
                <a:gd name="connsiteY1" fmla="*/ 20783 h 27974"/>
                <a:gd name="connsiteX2" fmla="*/ 20817 w 28008"/>
                <a:gd name="connsiteY2" fmla="*/ 26203 h 27974"/>
                <a:gd name="connsiteX3" fmla="*/ 26242 w 28008"/>
                <a:gd name="connsiteY3" fmla="*/ 7167 h 27974"/>
                <a:gd name="connsiteX4" fmla="*/ 7192 w 28008"/>
                <a:gd name="connsiteY4" fmla="*/ 1737 h 2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08" h="27974">
                  <a:moveTo>
                    <a:pt x="7192" y="1738"/>
                  </a:moveTo>
                  <a:cubicBezTo>
                    <a:pt x="436" y="5500"/>
                    <a:pt x="-1991" y="14027"/>
                    <a:pt x="1771" y="20783"/>
                  </a:cubicBezTo>
                  <a:cubicBezTo>
                    <a:pt x="5534" y="27539"/>
                    <a:pt x="14061" y="29966"/>
                    <a:pt x="20817" y="26203"/>
                  </a:cubicBezTo>
                  <a:cubicBezTo>
                    <a:pt x="27569" y="22443"/>
                    <a:pt x="29998" y="13922"/>
                    <a:pt x="26242" y="7167"/>
                  </a:cubicBezTo>
                  <a:cubicBezTo>
                    <a:pt x="22448" y="449"/>
                    <a:pt x="13958" y="-1971"/>
                    <a:pt x="7192" y="1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="" xmlns:a16="http://schemas.microsoft.com/office/drawing/2014/main" id="{2154F896-3621-5A65-1B82-351B09BAE036}"/>
                </a:ext>
              </a:extLst>
            </p:cNvPr>
            <p:cNvSpPr/>
            <p:nvPr/>
          </p:nvSpPr>
          <p:spPr>
            <a:xfrm>
              <a:off x="2246374" y="2349617"/>
              <a:ext cx="24388" cy="24388"/>
            </a:xfrm>
            <a:custGeom>
              <a:avLst/>
              <a:gdLst>
                <a:gd name="connsiteX0" fmla="*/ 6288 w 24388"/>
                <a:gd name="connsiteY0" fmla="*/ 1528 h 24388"/>
                <a:gd name="connsiteX1" fmla="*/ 1528 w 24388"/>
                <a:gd name="connsiteY1" fmla="*/ 18100 h 24388"/>
                <a:gd name="connsiteX2" fmla="*/ 18100 w 24388"/>
                <a:gd name="connsiteY2" fmla="*/ 22860 h 24388"/>
                <a:gd name="connsiteX3" fmla="*/ 22862 w 24388"/>
                <a:gd name="connsiteY3" fmla="*/ 6291 h 24388"/>
                <a:gd name="connsiteX4" fmla="*/ 6291 w 24388"/>
                <a:gd name="connsiteY4" fmla="*/ 1527 h 24388"/>
                <a:gd name="connsiteX5" fmla="*/ 6288 w 24388"/>
                <a:gd name="connsiteY5" fmla="*/ 1528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288" y="1528"/>
                  </a:moveTo>
                  <a:cubicBezTo>
                    <a:pt x="398" y="4790"/>
                    <a:pt x="-1734" y="12210"/>
                    <a:pt x="1528" y="18100"/>
                  </a:cubicBezTo>
                  <a:cubicBezTo>
                    <a:pt x="4790" y="23991"/>
                    <a:pt x="12210" y="26122"/>
                    <a:pt x="18100" y="22860"/>
                  </a:cubicBezTo>
                  <a:cubicBezTo>
                    <a:pt x="23990" y="19599"/>
                    <a:pt x="26121" y="12181"/>
                    <a:pt x="22862" y="6291"/>
                  </a:cubicBezTo>
                  <a:cubicBezTo>
                    <a:pt x="19601" y="399"/>
                    <a:pt x="12182" y="-1734"/>
                    <a:pt x="6291" y="1527"/>
                  </a:cubicBezTo>
                  <a:cubicBezTo>
                    <a:pt x="6290" y="1527"/>
                    <a:pt x="6289" y="1528"/>
                    <a:pt x="6288" y="1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="" xmlns:a16="http://schemas.microsoft.com/office/drawing/2014/main" id="{EEE3F47A-4C4D-0B5A-17EB-B311B36938B2}"/>
                </a:ext>
              </a:extLst>
            </p:cNvPr>
            <p:cNvSpPr/>
            <p:nvPr/>
          </p:nvSpPr>
          <p:spPr>
            <a:xfrm>
              <a:off x="2243355" y="2302749"/>
              <a:ext cx="20577" cy="20577"/>
            </a:xfrm>
            <a:custGeom>
              <a:avLst/>
              <a:gdLst>
                <a:gd name="connsiteX0" fmla="*/ 5212 w 20577"/>
                <a:gd name="connsiteY0" fmla="*/ 1342 h 20577"/>
                <a:gd name="connsiteX1" fmla="*/ 1342 w 20577"/>
                <a:gd name="connsiteY1" fmla="*/ 15366 h 20577"/>
                <a:gd name="connsiteX2" fmla="*/ 15366 w 20577"/>
                <a:gd name="connsiteY2" fmla="*/ 19236 h 20577"/>
                <a:gd name="connsiteX3" fmla="*/ 19309 w 20577"/>
                <a:gd name="connsiteY3" fmla="*/ 5343 h 20577"/>
                <a:gd name="connsiteX4" fmla="*/ 5343 w 20577"/>
                <a:gd name="connsiteY4" fmla="*/ 1269 h 20577"/>
                <a:gd name="connsiteX5" fmla="*/ 5212 w 20577"/>
                <a:gd name="connsiteY5" fmla="*/ 1342 h 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7" h="20577">
                  <a:moveTo>
                    <a:pt x="5212" y="1342"/>
                  </a:moveTo>
                  <a:cubicBezTo>
                    <a:pt x="270" y="4146"/>
                    <a:pt x="-1462" y="10425"/>
                    <a:pt x="1342" y="15366"/>
                  </a:cubicBezTo>
                  <a:cubicBezTo>
                    <a:pt x="4146" y="20307"/>
                    <a:pt x="10425" y="22040"/>
                    <a:pt x="15366" y="19236"/>
                  </a:cubicBezTo>
                  <a:cubicBezTo>
                    <a:pt x="20256" y="16460"/>
                    <a:pt x="22012" y="10273"/>
                    <a:pt x="19309" y="5343"/>
                  </a:cubicBezTo>
                  <a:cubicBezTo>
                    <a:pt x="16577" y="361"/>
                    <a:pt x="10324" y="-1463"/>
                    <a:pt x="5343" y="1269"/>
                  </a:cubicBezTo>
                  <a:cubicBezTo>
                    <a:pt x="5299" y="1293"/>
                    <a:pt x="5255" y="1317"/>
                    <a:pt x="5212" y="1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="" xmlns:a16="http://schemas.microsoft.com/office/drawing/2014/main" id="{D3B0B914-A488-DEAE-107D-B36F24A8ADCF}"/>
                </a:ext>
              </a:extLst>
            </p:cNvPr>
            <p:cNvSpPr/>
            <p:nvPr/>
          </p:nvSpPr>
          <p:spPr>
            <a:xfrm>
              <a:off x="2243768" y="2255325"/>
              <a:ext cx="17719" cy="17719"/>
            </a:xfrm>
            <a:custGeom>
              <a:avLst/>
              <a:gdLst>
                <a:gd name="connsiteX0" fmla="*/ 4513 w 17719"/>
                <a:gd name="connsiteY0" fmla="*/ 1141 h 17719"/>
                <a:gd name="connsiteX1" fmla="*/ 1141 w 17719"/>
                <a:gd name="connsiteY1" fmla="*/ 13206 h 17719"/>
                <a:gd name="connsiteX2" fmla="*/ 13206 w 17719"/>
                <a:gd name="connsiteY2" fmla="*/ 16578 h 17719"/>
                <a:gd name="connsiteX3" fmla="*/ 16610 w 17719"/>
                <a:gd name="connsiteY3" fmla="*/ 4570 h 17719"/>
                <a:gd name="connsiteX4" fmla="*/ 4570 w 17719"/>
                <a:gd name="connsiteY4" fmla="*/ 1110 h 17719"/>
                <a:gd name="connsiteX5" fmla="*/ 4513 w 17719"/>
                <a:gd name="connsiteY5" fmla="*/ 1141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19" h="17719">
                  <a:moveTo>
                    <a:pt x="4513" y="1141"/>
                  </a:moveTo>
                  <a:cubicBezTo>
                    <a:pt x="251" y="3542"/>
                    <a:pt x="-1259" y="8943"/>
                    <a:pt x="1141" y="13206"/>
                  </a:cubicBezTo>
                  <a:cubicBezTo>
                    <a:pt x="3542" y="17469"/>
                    <a:pt x="8943" y="18979"/>
                    <a:pt x="13206" y="16578"/>
                  </a:cubicBezTo>
                  <a:cubicBezTo>
                    <a:pt x="17447" y="14191"/>
                    <a:pt x="18967" y="8828"/>
                    <a:pt x="16610" y="4570"/>
                  </a:cubicBezTo>
                  <a:cubicBezTo>
                    <a:pt x="14241" y="290"/>
                    <a:pt x="8851" y="-1260"/>
                    <a:pt x="4570" y="1110"/>
                  </a:cubicBezTo>
                  <a:cubicBezTo>
                    <a:pt x="4551" y="1120"/>
                    <a:pt x="4532" y="1131"/>
                    <a:pt x="4513" y="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="" xmlns:a16="http://schemas.microsoft.com/office/drawing/2014/main" id="{CE793566-E3C7-D394-835B-5FFBA847DFFD}"/>
                </a:ext>
              </a:extLst>
            </p:cNvPr>
            <p:cNvSpPr/>
            <p:nvPr/>
          </p:nvSpPr>
          <p:spPr>
            <a:xfrm>
              <a:off x="2246294" y="2206518"/>
              <a:ext cx="17790" cy="17739"/>
            </a:xfrm>
            <a:custGeom>
              <a:avLst/>
              <a:gdLst>
                <a:gd name="connsiteX0" fmla="*/ 4558 w 17790"/>
                <a:gd name="connsiteY0" fmla="*/ 1085 h 17739"/>
                <a:gd name="connsiteX1" fmla="*/ 1129 w 17790"/>
                <a:gd name="connsiteY1" fmla="*/ 13181 h 17739"/>
                <a:gd name="connsiteX2" fmla="*/ 13226 w 17790"/>
                <a:gd name="connsiteY2" fmla="*/ 16610 h 17739"/>
                <a:gd name="connsiteX3" fmla="*/ 16716 w 17790"/>
                <a:gd name="connsiteY3" fmla="*/ 4719 h 17739"/>
                <a:gd name="connsiteX4" fmla="*/ 16655 w 17790"/>
                <a:gd name="connsiteY4" fmla="*/ 4609 h 17739"/>
                <a:gd name="connsiteX5" fmla="*/ 4558 w 17790"/>
                <a:gd name="connsiteY5" fmla="*/ 1085 h 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90" h="17739">
                  <a:moveTo>
                    <a:pt x="4558" y="1085"/>
                  </a:moveTo>
                  <a:cubicBezTo>
                    <a:pt x="271" y="3478"/>
                    <a:pt x="-1264" y="8894"/>
                    <a:pt x="1129" y="13181"/>
                  </a:cubicBezTo>
                  <a:cubicBezTo>
                    <a:pt x="3523" y="17469"/>
                    <a:pt x="8939" y="19004"/>
                    <a:pt x="13226" y="16610"/>
                  </a:cubicBezTo>
                  <a:cubicBezTo>
                    <a:pt x="17474" y="14291"/>
                    <a:pt x="19036" y="8967"/>
                    <a:pt x="16716" y="4719"/>
                  </a:cubicBezTo>
                  <a:cubicBezTo>
                    <a:pt x="16696" y="4682"/>
                    <a:pt x="16676" y="4646"/>
                    <a:pt x="16655" y="4609"/>
                  </a:cubicBezTo>
                  <a:cubicBezTo>
                    <a:pt x="14272" y="316"/>
                    <a:pt x="8875" y="-1256"/>
                    <a:pt x="4558" y="10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="" xmlns:a16="http://schemas.microsoft.com/office/drawing/2014/main" id="{7910CB6C-6AC0-DD92-61B9-D4F2BDB352CD}"/>
                </a:ext>
              </a:extLst>
            </p:cNvPr>
            <p:cNvSpPr/>
            <p:nvPr/>
          </p:nvSpPr>
          <p:spPr>
            <a:xfrm>
              <a:off x="2251998" y="2157269"/>
              <a:ext cx="19053" cy="19053"/>
            </a:xfrm>
            <a:custGeom>
              <a:avLst/>
              <a:gdLst>
                <a:gd name="connsiteX0" fmla="*/ 4760 w 19053"/>
                <a:gd name="connsiteY0" fmla="*/ 1280 h 19053"/>
                <a:gd name="connsiteX1" fmla="*/ 1280 w 19053"/>
                <a:gd name="connsiteY1" fmla="*/ 14294 h 19053"/>
                <a:gd name="connsiteX2" fmla="*/ 14293 w 19053"/>
                <a:gd name="connsiteY2" fmla="*/ 17773 h 19053"/>
                <a:gd name="connsiteX3" fmla="*/ 17905 w 19053"/>
                <a:gd name="connsiteY3" fmla="*/ 4995 h 19053"/>
                <a:gd name="connsiteX4" fmla="*/ 4995 w 19053"/>
                <a:gd name="connsiteY4" fmla="*/ 1149 h 19053"/>
                <a:gd name="connsiteX5" fmla="*/ 4760 w 19053"/>
                <a:gd name="connsiteY5" fmla="*/ 1280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760" y="1280"/>
                  </a:moveTo>
                  <a:cubicBezTo>
                    <a:pt x="206" y="3913"/>
                    <a:pt x="-1352" y="9739"/>
                    <a:pt x="1280" y="14294"/>
                  </a:cubicBezTo>
                  <a:cubicBezTo>
                    <a:pt x="3913" y="18848"/>
                    <a:pt x="9739" y="20406"/>
                    <a:pt x="14293" y="17773"/>
                  </a:cubicBezTo>
                  <a:cubicBezTo>
                    <a:pt x="18757" y="15193"/>
                    <a:pt x="20357" y="9530"/>
                    <a:pt x="17905" y="4995"/>
                  </a:cubicBezTo>
                  <a:cubicBezTo>
                    <a:pt x="15402" y="368"/>
                    <a:pt x="9622" y="-1354"/>
                    <a:pt x="4995" y="1149"/>
                  </a:cubicBezTo>
                  <a:cubicBezTo>
                    <a:pt x="4916" y="1192"/>
                    <a:pt x="4838" y="1235"/>
                    <a:pt x="4760" y="12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="" xmlns:a16="http://schemas.microsoft.com/office/drawing/2014/main" id="{EE2097F2-BA60-E327-60EE-825ED8C564B8}"/>
                </a:ext>
              </a:extLst>
            </p:cNvPr>
            <p:cNvSpPr/>
            <p:nvPr/>
          </p:nvSpPr>
          <p:spPr>
            <a:xfrm>
              <a:off x="2261416" y="2109105"/>
              <a:ext cx="19724" cy="19724"/>
            </a:xfrm>
            <a:custGeom>
              <a:avLst/>
              <a:gdLst>
                <a:gd name="connsiteX0" fmla="*/ 5153 w 19724"/>
                <a:gd name="connsiteY0" fmla="*/ 1343 h 19724"/>
                <a:gd name="connsiteX1" fmla="*/ 1066 w 19724"/>
                <a:gd name="connsiteY1" fmla="*/ 14178 h 19724"/>
                <a:gd name="connsiteX2" fmla="*/ 1343 w 19724"/>
                <a:gd name="connsiteY2" fmla="*/ 14678 h 19724"/>
                <a:gd name="connsiteX3" fmla="*/ 14678 w 19724"/>
                <a:gd name="connsiteY3" fmla="*/ 18488 h 19724"/>
                <a:gd name="connsiteX4" fmla="*/ 18488 w 19724"/>
                <a:gd name="connsiteY4" fmla="*/ 5153 h 19724"/>
                <a:gd name="connsiteX5" fmla="*/ 5653 w 19724"/>
                <a:gd name="connsiteY5" fmla="*/ 1066 h 19724"/>
                <a:gd name="connsiteX6" fmla="*/ 5153 w 19724"/>
                <a:gd name="connsiteY6" fmla="*/ 1343 h 19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24" h="19724">
                  <a:moveTo>
                    <a:pt x="5153" y="1343"/>
                  </a:moveTo>
                  <a:cubicBezTo>
                    <a:pt x="480" y="3759"/>
                    <a:pt x="-1350" y="9505"/>
                    <a:pt x="1066" y="14178"/>
                  </a:cubicBezTo>
                  <a:cubicBezTo>
                    <a:pt x="1153" y="14348"/>
                    <a:pt x="1246" y="14514"/>
                    <a:pt x="1343" y="14678"/>
                  </a:cubicBezTo>
                  <a:cubicBezTo>
                    <a:pt x="3974" y="19413"/>
                    <a:pt x="9944" y="21118"/>
                    <a:pt x="14678" y="18488"/>
                  </a:cubicBezTo>
                  <a:cubicBezTo>
                    <a:pt x="19413" y="15858"/>
                    <a:pt x="21118" y="9888"/>
                    <a:pt x="18488" y="5153"/>
                  </a:cubicBezTo>
                  <a:cubicBezTo>
                    <a:pt x="16073" y="480"/>
                    <a:pt x="10326" y="-1350"/>
                    <a:pt x="5653" y="1066"/>
                  </a:cubicBezTo>
                  <a:cubicBezTo>
                    <a:pt x="5484" y="1153"/>
                    <a:pt x="5317" y="1246"/>
                    <a:pt x="51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="" xmlns:a16="http://schemas.microsoft.com/office/drawing/2014/main" id="{F41C3E50-CAB8-B9F2-2727-B3DE27C77445}"/>
                </a:ext>
              </a:extLst>
            </p:cNvPr>
            <p:cNvSpPr/>
            <p:nvPr/>
          </p:nvSpPr>
          <p:spPr>
            <a:xfrm>
              <a:off x="2271207" y="2058101"/>
              <a:ext cx="27627" cy="27627"/>
            </a:xfrm>
            <a:custGeom>
              <a:avLst/>
              <a:gdLst>
                <a:gd name="connsiteX0" fmla="*/ 6888 w 27627"/>
                <a:gd name="connsiteY0" fmla="*/ 1865 h 27627"/>
                <a:gd name="connsiteX1" fmla="*/ 1864 w 27627"/>
                <a:gd name="connsiteY1" fmla="*/ 20740 h 27627"/>
                <a:gd name="connsiteX2" fmla="*/ 20740 w 27627"/>
                <a:gd name="connsiteY2" fmla="*/ 25763 h 27627"/>
                <a:gd name="connsiteX3" fmla="*/ 25938 w 27627"/>
                <a:gd name="connsiteY3" fmla="*/ 7199 h 27627"/>
                <a:gd name="connsiteX4" fmla="*/ 7198 w 27627"/>
                <a:gd name="connsiteY4" fmla="*/ 1690 h 27627"/>
                <a:gd name="connsiteX5" fmla="*/ 6888 w 27627"/>
                <a:gd name="connsiteY5" fmla="*/ 1865 h 2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627">
                  <a:moveTo>
                    <a:pt x="6888" y="1865"/>
                  </a:moveTo>
                  <a:cubicBezTo>
                    <a:pt x="288" y="5690"/>
                    <a:pt x="-1961" y="14141"/>
                    <a:pt x="1864" y="20740"/>
                  </a:cubicBezTo>
                  <a:cubicBezTo>
                    <a:pt x="5690" y="27339"/>
                    <a:pt x="14140" y="29588"/>
                    <a:pt x="20740" y="25763"/>
                  </a:cubicBezTo>
                  <a:cubicBezTo>
                    <a:pt x="27219" y="22008"/>
                    <a:pt x="29524" y="13773"/>
                    <a:pt x="25938" y="7199"/>
                  </a:cubicBezTo>
                  <a:cubicBezTo>
                    <a:pt x="22284" y="503"/>
                    <a:pt x="13894" y="-1964"/>
                    <a:pt x="7198" y="1690"/>
                  </a:cubicBezTo>
                  <a:cubicBezTo>
                    <a:pt x="7094" y="1747"/>
                    <a:pt x="6990" y="1805"/>
                    <a:pt x="6888" y="1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="" xmlns:a16="http://schemas.microsoft.com/office/drawing/2014/main" id="{756317F0-3A92-1456-70B8-10622C8DF94D}"/>
                </a:ext>
              </a:extLst>
            </p:cNvPr>
            <p:cNvSpPr/>
            <p:nvPr/>
          </p:nvSpPr>
          <p:spPr>
            <a:xfrm>
              <a:off x="2290369" y="2014947"/>
              <a:ext cx="22483" cy="22483"/>
            </a:xfrm>
            <a:custGeom>
              <a:avLst/>
              <a:gdLst>
                <a:gd name="connsiteX0" fmla="*/ 5823 w 22483"/>
                <a:gd name="connsiteY0" fmla="*/ 1395 h 22483"/>
                <a:gd name="connsiteX1" fmla="*/ 1395 w 22483"/>
                <a:gd name="connsiteY1" fmla="*/ 16660 h 22483"/>
                <a:gd name="connsiteX2" fmla="*/ 16660 w 22483"/>
                <a:gd name="connsiteY2" fmla="*/ 21088 h 22483"/>
                <a:gd name="connsiteX3" fmla="*/ 21089 w 22483"/>
                <a:gd name="connsiteY3" fmla="*/ 5823 h 22483"/>
                <a:gd name="connsiteX4" fmla="*/ 21063 w 22483"/>
                <a:gd name="connsiteY4" fmla="*/ 5776 h 22483"/>
                <a:gd name="connsiteX5" fmla="*/ 5823 w 22483"/>
                <a:gd name="connsiteY5" fmla="*/ 1395 h 2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483" h="22483">
                  <a:moveTo>
                    <a:pt x="5823" y="1395"/>
                  </a:moveTo>
                  <a:cubicBezTo>
                    <a:pt x="384" y="4387"/>
                    <a:pt x="-1598" y="11222"/>
                    <a:pt x="1395" y="16660"/>
                  </a:cubicBezTo>
                  <a:cubicBezTo>
                    <a:pt x="4387" y="22099"/>
                    <a:pt x="11222" y="24081"/>
                    <a:pt x="16660" y="21088"/>
                  </a:cubicBezTo>
                  <a:cubicBezTo>
                    <a:pt x="22099" y="18096"/>
                    <a:pt x="24081" y="11261"/>
                    <a:pt x="21089" y="5823"/>
                  </a:cubicBezTo>
                  <a:cubicBezTo>
                    <a:pt x="21080" y="5807"/>
                    <a:pt x="21071" y="5792"/>
                    <a:pt x="21063" y="5776"/>
                  </a:cubicBezTo>
                  <a:cubicBezTo>
                    <a:pt x="18054" y="370"/>
                    <a:pt x="11243" y="-1588"/>
                    <a:pt x="5823" y="13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="" xmlns:a16="http://schemas.microsoft.com/office/drawing/2014/main" id="{5B545E51-D2AC-B718-42F0-FF4A5BF38088}"/>
                </a:ext>
              </a:extLst>
            </p:cNvPr>
            <p:cNvSpPr/>
            <p:nvPr/>
          </p:nvSpPr>
          <p:spPr>
            <a:xfrm>
              <a:off x="2311107" y="1971011"/>
              <a:ext cx="21699" cy="21699"/>
            </a:xfrm>
            <a:custGeom>
              <a:avLst/>
              <a:gdLst>
                <a:gd name="connsiteX0" fmla="*/ 5659 w 21699"/>
                <a:gd name="connsiteY0" fmla="*/ 1325 h 21699"/>
                <a:gd name="connsiteX1" fmla="*/ 1325 w 21699"/>
                <a:gd name="connsiteY1" fmla="*/ 16041 h 21699"/>
                <a:gd name="connsiteX2" fmla="*/ 16041 w 21699"/>
                <a:gd name="connsiteY2" fmla="*/ 20375 h 21699"/>
                <a:gd name="connsiteX3" fmla="*/ 20375 w 21699"/>
                <a:gd name="connsiteY3" fmla="*/ 5659 h 21699"/>
                <a:gd name="connsiteX4" fmla="*/ 5659 w 21699"/>
                <a:gd name="connsiteY4" fmla="*/ 1325 h 2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9" h="21699">
                  <a:moveTo>
                    <a:pt x="5659" y="1325"/>
                  </a:moveTo>
                  <a:cubicBezTo>
                    <a:pt x="398" y="4192"/>
                    <a:pt x="-1542" y="10780"/>
                    <a:pt x="1325" y="16041"/>
                  </a:cubicBezTo>
                  <a:cubicBezTo>
                    <a:pt x="4192" y="21301"/>
                    <a:pt x="10780" y="23242"/>
                    <a:pt x="16041" y="20375"/>
                  </a:cubicBezTo>
                  <a:cubicBezTo>
                    <a:pt x="21301" y="17508"/>
                    <a:pt x="23242" y="10919"/>
                    <a:pt x="20375" y="5659"/>
                  </a:cubicBezTo>
                  <a:cubicBezTo>
                    <a:pt x="17508" y="398"/>
                    <a:pt x="10919" y="-1542"/>
                    <a:pt x="5659" y="1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="" xmlns:a16="http://schemas.microsoft.com/office/drawing/2014/main" id="{2B2BA98D-4B03-4AFC-74D6-CCC696CDB18C}"/>
                </a:ext>
              </a:extLst>
            </p:cNvPr>
            <p:cNvSpPr/>
            <p:nvPr/>
          </p:nvSpPr>
          <p:spPr>
            <a:xfrm>
              <a:off x="2336645" y="1930133"/>
              <a:ext cx="17529" cy="17529"/>
            </a:xfrm>
            <a:custGeom>
              <a:avLst/>
              <a:gdLst>
                <a:gd name="connsiteX0" fmla="*/ 4600 w 17529"/>
                <a:gd name="connsiteY0" fmla="*/ 1055 h 17529"/>
                <a:gd name="connsiteX1" fmla="*/ 1055 w 17529"/>
                <a:gd name="connsiteY1" fmla="*/ 12929 h 17529"/>
                <a:gd name="connsiteX2" fmla="*/ 12930 w 17529"/>
                <a:gd name="connsiteY2" fmla="*/ 16475 h 17529"/>
                <a:gd name="connsiteX3" fmla="*/ 16475 w 17529"/>
                <a:gd name="connsiteY3" fmla="*/ 4600 h 17529"/>
                <a:gd name="connsiteX4" fmla="*/ 16411 w 17529"/>
                <a:gd name="connsiteY4" fmla="*/ 4484 h 17529"/>
                <a:gd name="connsiteX5" fmla="*/ 4600 w 17529"/>
                <a:gd name="connsiteY5" fmla="*/ 1055 h 1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29" h="17529">
                  <a:moveTo>
                    <a:pt x="4600" y="1055"/>
                  </a:moveTo>
                  <a:cubicBezTo>
                    <a:pt x="342" y="3355"/>
                    <a:pt x="-1245" y="8671"/>
                    <a:pt x="1055" y="12929"/>
                  </a:cubicBezTo>
                  <a:cubicBezTo>
                    <a:pt x="3355" y="17188"/>
                    <a:pt x="8671" y="18775"/>
                    <a:pt x="12930" y="16475"/>
                  </a:cubicBezTo>
                  <a:cubicBezTo>
                    <a:pt x="17188" y="14174"/>
                    <a:pt x="18775" y="8858"/>
                    <a:pt x="16475" y="4600"/>
                  </a:cubicBezTo>
                  <a:cubicBezTo>
                    <a:pt x="16454" y="4561"/>
                    <a:pt x="16432" y="4522"/>
                    <a:pt x="16411" y="4484"/>
                  </a:cubicBezTo>
                  <a:cubicBezTo>
                    <a:pt x="14072" y="306"/>
                    <a:pt x="8812" y="-1221"/>
                    <a:pt x="4600" y="1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="" xmlns:a16="http://schemas.microsoft.com/office/drawing/2014/main" id="{D6B2634D-9E97-FCF2-73B0-38ECFD058C95}"/>
                </a:ext>
              </a:extLst>
            </p:cNvPr>
            <p:cNvSpPr/>
            <p:nvPr/>
          </p:nvSpPr>
          <p:spPr>
            <a:xfrm>
              <a:off x="2362419" y="1887863"/>
              <a:ext cx="19052" cy="18868"/>
            </a:xfrm>
            <a:custGeom>
              <a:avLst/>
              <a:gdLst>
                <a:gd name="connsiteX0" fmla="*/ 4544 w 19052"/>
                <a:gd name="connsiteY0" fmla="*/ 1225 h 18868"/>
                <a:gd name="connsiteX1" fmla="*/ 1409 w 19052"/>
                <a:gd name="connsiteY1" fmla="*/ 14325 h 18868"/>
                <a:gd name="connsiteX2" fmla="*/ 14509 w 19052"/>
                <a:gd name="connsiteY2" fmla="*/ 17460 h 18868"/>
                <a:gd name="connsiteX3" fmla="*/ 18069 w 19052"/>
                <a:gd name="connsiteY3" fmla="*/ 5130 h 18868"/>
                <a:gd name="connsiteX4" fmla="*/ 4544 w 19052"/>
                <a:gd name="connsiteY4" fmla="*/ 1224 h 1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2" h="18868">
                  <a:moveTo>
                    <a:pt x="4544" y="1225"/>
                  </a:moveTo>
                  <a:cubicBezTo>
                    <a:pt x="60" y="3976"/>
                    <a:pt x="-1343" y="9842"/>
                    <a:pt x="1409" y="14325"/>
                  </a:cubicBezTo>
                  <a:cubicBezTo>
                    <a:pt x="4160" y="18808"/>
                    <a:pt x="10026" y="20212"/>
                    <a:pt x="14509" y="17460"/>
                  </a:cubicBezTo>
                  <a:cubicBezTo>
                    <a:pt x="18702" y="14886"/>
                    <a:pt x="20245" y="9543"/>
                    <a:pt x="18069" y="5130"/>
                  </a:cubicBezTo>
                  <a:cubicBezTo>
                    <a:pt x="15395" y="338"/>
                    <a:pt x="9360" y="-1405"/>
                    <a:pt x="4544" y="1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="" xmlns:a16="http://schemas.microsoft.com/office/drawing/2014/main" id="{39E58492-10E2-50D2-352B-387C085BC8DE}"/>
                </a:ext>
              </a:extLst>
            </p:cNvPr>
            <p:cNvSpPr/>
            <p:nvPr/>
          </p:nvSpPr>
          <p:spPr>
            <a:xfrm>
              <a:off x="2393348" y="1850466"/>
              <a:ext cx="16957" cy="16992"/>
            </a:xfrm>
            <a:custGeom>
              <a:avLst/>
              <a:gdLst>
                <a:gd name="connsiteX0" fmla="*/ 4381 w 16957"/>
                <a:gd name="connsiteY0" fmla="*/ 1093 h 16992"/>
                <a:gd name="connsiteX1" fmla="*/ 1058 w 16957"/>
                <a:gd name="connsiteY1" fmla="*/ 12612 h 16992"/>
                <a:gd name="connsiteX2" fmla="*/ 12577 w 16957"/>
                <a:gd name="connsiteY2" fmla="*/ 15935 h 16992"/>
                <a:gd name="connsiteX3" fmla="*/ 15906 w 16957"/>
                <a:gd name="connsiteY3" fmla="*/ 4427 h 16992"/>
                <a:gd name="connsiteX4" fmla="*/ 4560 w 16957"/>
                <a:gd name="connsiteY4" fmla="*/ 994 h 16992"/>
                <a:gd name="connsiteX5" fmla="*/ 4381 w 16957"/>
                <a:gd name="connsiteY5" fmla="*/ 1093 h 1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7" h="16992">
                  <a:moveTo>
                    <a:pt x="4381" y="1093"/>
                  </a:moveTo>
                  <a:cubicBezTo>
                    <a:pt x="282" y="3357"/>
                    <a:pt x="-1205" y="8514"/>
                    <a:pt x="1058" y="12612"/>
                  </a:cubicBezTo>
                  <a:cubicBezTo>
                    <a:pt x="3321" y="16711"/>
                    <a:pt x="8479" y="18198"/>
                    <a:pt x="12577" y="15935"/>
                  </a:cubicBezTo>
                  <a:cubicBezTo>
                    <a:pt x="16671" y="13674"/>
                    <a:pt x="18161" y="8524"/>
                    <a:pt x="15906" y="4427"/>
                  </a:cubicBezTo>
                  <a:cubicBezTo>
                    <a:pt x="13721" y="346"/>
                    <a:pt x="8641" y="-1191"/>
                    <a:pt x="4560" y="994"/>
                  </a:cubicBezTo>
                  <a:cubicBezTo>
                    <a:pt x="4500" y="1027"/>
                    <a:pt x="4440" y="1059"/>
                    <a:pt x="4381" y="1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="" xmlns:a16="http://schemas.microsoft.com/office/drawing/2014/main" id="{1209DB20-60DE-675F-50FE-77C4AC1E569E}"/>
                </a:ext>
              </a:extLst>
            </p:cNvPr>
            <p:cNvSpPr/>
            <p:nvPr/>
          </p:nvSpPr>
          <p:spPr>
            <a:xfrm>
              <a:off x="2425695" y="1813925"/>
              <a:ext cx="17148" cy="17181"/>
            </a:xfrm>
            <a:custGeom>
              <a:avLst/>
              <a:gdLst>
                <a:gd name="connsiteX0" fmla="*/ 4513 w 17148"/>
                <a:gd name="connsiteY0" fmla="*/ 1058 h 17181"/>
                <a:gd name="connsiteX1" fmla="*/ 1025 w 17148"/>
                <a:gd name="connsiteY1" fmla="*/ 12669 h 17181"/>
                <a:gd name="connsiteX2" fmla="*/ 12635 w 17148"/>
                <a:gd name="connsiteY2" fmla="*/ 16157 h 17181"/>
                <a:gd name="connsiteX3" fmla="*/ 16124 w 17148"/>
                <a:gd name="connsiteY3" fmla="*/ 4547 h 17181"/>
                <a:gd name="connsiteX4" fmla="*/ 16038 w 17148"/>
                <a:gd name="connsiteY4" fmla="*/ 4392 h 17181"/>
                <a:gd name="connsiteX5" fmla="*/ 4524 w 17148"/>
                <a:gd name="connsiteY5" fmla="*/ 1052 h 17181"/>
                <a:gd name="connsiteX6" fmla="*/ 4513 w 17148"/>
                <a:gd name="connsiteY6" fmla="*/ 1058 h 17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8" h="17181">
                  <a:moveTo>
                    <a:pt x="4513" y="1058"/>
                  </a:moveTo>
                  <a:cubicBezTo>
                    <a:pt x="344" y="3301"/>
                    <a:pt x="-1218" y="8499"/>
                    <a:pt x="1025" y="12669"/>
                  </a:cubicBezTo>
                  <a:cubicBezTo>
                    <a:pt x="3267" y="16838"/>
                    <a:pt x="8466" y="18400"/>
                    <a:pt x="12635" y="16157"/>
                  </a:cubicBezTo>
                  <a:cubicBezTo>
                    <a:pt x="16805" y="13914"/>
                    <a:pt x="18367" y="8716"/>
                    <a:pt x="16124" y="4547"/>
                  </a:cubicBezTo>
                  <a:cubicBezTo>
                    <a:pt x="16096" y="4495"/>
                    <a:pt x="16067" y="4443"/>
                    <a:pt x="16038" y="4392"/>
                  </a:cubicBezTo>
                  <a:cubicBezTo>
                    <a:pt x="13781" y="290"/>
                    <a:pt x="8626" y="-1205"/>
                    <a:pt x="4524" y="1052"/>
                  </a:cubicBezTo>
                  <a:cubicBezTo>
                    <a:pt x="4521" y="1054"/>
                    <a:pt x="4517" y="1056"/>
                    <a:pt x="4513" y="10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="" xmlns:a16="http://schemas.microsoft.com/office/drawing/2014/main" id="{2986734C-17A3-54BD-CBD1-BFC6822D0C79}"/>
                </a:ext>
              </a:extLst>
            </p:cNvPr>
            <p:cNvSpPr/>
            <p:nvPr/>
          </p:nvSpPr>
          <p:spPr>
            <a:xfrm>
              <a:off x="2468747" y="1787455"/>
              <a:ext cx="1635" cy="1647"/>
            </a:xfrm>
            <a:custGeom>
              <a:avLst/>
              <a:gdLst>
                <a:gd name="connsiteX0" fmla="*/ 229 w 1635"/>
                <a:gd name="connsiteY0" fmla="*/ 191 h 1647"/>
                <a:gd name="connsiteX1" fmla="*/ 229 w 1635"/>
                <a:gd name="connsiteY1" fmla="*/ 1429 h 1647"/>
                <a:gd name="connsiteX2" fmla="*/ 1372 w 1635"/>
                <a:gd name="connsiteY2" fmla="*/ 1429 h 1647"/>
                <a:gd name="connsiteX3" fmla="*/ 1398 w 1635"/>
                <a:gd name="connsiteY3" fmla="*/ 217 h 1647"/>
                <a:gd name="connsiteX4" fmla="*/ 1372 w 1635"/>
                <a:gd name="connsiteY4" fmla="*/ 190 h 1647"/>
                <a:gd name="connsiteX5" fmla="*/ 229 w 1635"/>
                <a:gd name="connsiteY5" fmla="*/ 190 h 1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" h="1647">
                  <a:moveTo>
                    <a:pt x="229" y="191"/>
                  </a:moveTo>
                  <a:cubicBezTo>
                    <a:pt x="-76" y="547"/>
                    <a:pt x="-76" y="1072"/>
                    <a:pt x="229" y="1429"/>
                  </a:cubicBezTo>
                  <a:cubicBezTo>
                    <a:pt x="554" y="1720"/>
                    <a:pt x="1046" y="1720"/>
                    <a:pt x="1372" y="1429"/>
                  </a:cubicBezTo>
                  <a:cubicBezTo>
                    <a:pt x="1714" y="1101"/>
                    <a:pt x="1725" y="559"/>
                    <a:pt x="1398" y="217"/>
                  </a:cubicBezTo>
                  <a:cubicBezTo>
                    <a:pt x="1389" y="208"/>
                    <a:pt x="1381" y="199"/>
                    <a:pt x="1372" y="190"/>
                  </a:cubicBezTo>
                  <a:cubicBezTo>
                    <a:pt x="1033" y="-63"/>
                    <a:pt x="567" y="-63"/>
                    <a:pt x="229" y="1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="" xmlns:a16="http://schemas.microsoft.com/office/drawing/2014/main" id="{F14E4719-555E-8EE9-EB09-F654B432DE5D}"/>
                </a:ext>
              </a:extLst>
            </p:cNvPr>
            <p:cNvSpPr/>
            <p:nvPr/>
          </p:nvSpPr>
          <p:spPr>
            <a:xfrm>
              <a:off x="2496124" y="1746289"/>
              <a:ext cx="21721" cy="21721"/>
            </a:xfrm>
            <a:custGeom>
              <a:avLst/>
              <a:gdLst>
                <a:gd name="connsiteX0" fmla="*/ 5617 w 21721"/>
                <a:gd name="connsiteY0" fmla="*/ 1352 h 21721"/>
                <a:gd name="connsiteX1" fmla="*/ 1352 w 21721"/>
                <a:gd name="connsiteY1" fmla="*/ 16104 h 21721"/>
                <a:gd name="connsiteX2" fmla="*/ 16104 w 21721"/>
                <a:gd name="connsiteY2" fmla="*/ 20369 h 21721"/>
                <a:gd name="connsiteX3" fmla="*/ 20381 w 21721"/>
                <a:gd name="connsiteY3" fmla="*/ 5638 h 21721"/>
                <a:gd name="connsiteX4" fmla="*/ 5638 w 21721"/>
                <a:gd name="connsiteY4" fmla="*/ 1340 h 21721"/>
                <a:gd name="connsiteX5" fmla="*/ 5617 w 21721"/>
                <a:gd name="connsiteY5" fmla="*/ 1352 h 2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1" h="21721">
                  <a:moveTo>
                    <a:pt x="5617" y="1352"/>
                  </a:moveTo>
                  <a:cubicBezTo>
                    <a:pt x="366" y="4248"/>
                    <a:pt x="-1544" y="10853"/>
                    <a:pt x="1352" y="16104"/>
                  </a:cubicBezTo>
                  <a:cubicBezTo>
                    <a:pt x="4248" y="21356"/>
                    <a:pt x="10853" y="23265"/>
                    <a:pt x="16104" y="20369"/>
                  </a:cubicBezTo>
                  <a:cubicBezTo>
                    <a:pt x="21347" y="17478"/>
                    <a:pt x="23260" y="10888"/>
                    <a:pt x="20381" y="5638"/>
                  </a:cubicBezTo>
                  <a:cubicBezTo>
                    <a:pt x="17497" y="380"/>
                    <a:pt x="10896" y="-1544"/>
                    <a:pt x="5638" y="1340"/>
                  </a:cubicBezTo>
                  <a:cubicBezTo>
                    <a:pt x="5631" y="1344"/>
                    <a:pt x="5624" y="1348"/>
                    <a:pt x="5617" y="13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="" xmlns:a16="http://schemas.microsoft.com/office/drawing/2014/main" id="{2038E012-0D52-7487-16D8-E317661DE47E}"/>
                </a:ext>
              </a:extLst>
            </p:cNvPr>
            <p:cNvSpPr/>
            <p:nvPr/>
          </p:nvSpPr>
          <p:spPr>
            <a:xfrm>
              <a:off x="2527744" y="1709717"/>
              <a:ext cx="38106" cy="38107"/>
            </a:xfrm>
            <a:custGeom>
              <a:avLst/>
              <a:gdLst>
                <a:gd name="connsiteX0" fmla="*/ 9811 w 38106"/>
                <a:gd name="connsiteY0" fmla="*/ 2396 h 38107"/>
                <a:gd name="connsiteX1" fmla="*/ 2396 w 38106"/>
                <a:gd name="connsiteY1" fmla="*/ 28296 h 38107"/>
                <a:gd name="connsiteX2" fmla="*/ 28296 w 38106"/>
                <a:gd name="connsiteY2" fmla="*/ 35711 h 38107"/>
                <a:gd name="connsiteX3" fmla="*/ 35719 w 38106"/>
                <a:gd name="connsiteY3" fmla="*/ 9825 h 38107"/>
                <a:gd name="connsiteX4" fmla="*/ 9825 w 38106"/>
                <a:gd name="connsiteY4" fmla="*/ 2388 h 38107"/>
                <a:gd name="connsiteX5" fmla="*/ 9811 w 38106"/>
                <a:gd name="connsiteY5" fmla="*/ 2396 h 3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7">
                  <a:moveTo>
                    <a:pt x="9811" y="2396"/>
                  </a:moveTo>
                  <a:cubicBezTo>
                    <a:pt x="611" y="7500"/>
                    <a:pt x="-2709" y="19096"/>
                    <a:pt x="2396" y="28296"/>
                  </a:cubicBezTo>
                  <a:cubicBezTo>
                    <a:pt x="7500" y="37496"/>
                    <a:pt x="19096" y="40816"/>
                    <a:pt x="28296" y="35711"/>
                  </a:cubicBezTo>
                  <a:cubicBezTo>
                    <a:pt x="37490" y="30610"/>
                    <a:pt x="40813" y="19024"/>
                    <a:pt x="35719" y="9825"/>
                  </a:cubicBezTo>
                  <a:cubicBezTo>
                    <a:pt x="30622" y="621"/>
                    <a:pt x="19029" y="-2709"/>
                    <a:pt x="9825" y="2388"/>
                  </a:cubicBezTo>
                  <a:cubicBezTo>
                    <a:pt x="9821" y="2391"/>
                    <a:pt x="9816" y="2393"/>
                    <a:pt x="9811" y="23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="" xmlns:a16="http://schemas.microsoft.com/office/drawing/2014/main" id="{D5F848DA-952D-8E53-1737-CA6E4ADAFBEB}"/>
                </a:ext>
              </a:extLst>
            </p:cNvPr>
            <p:cNvSpPr/>
            <p:nvPr/>
          </p:nvSpPr>
          <p:spPr>
            <a:xfrm>
              <a:off x="2578098" y="1692947"/>
              <a:ext cx="21054" cy="21035"/>
            </a:xfrm>
            <a:custGeom>
              <a:avLst/>
              <a:gdLst>
                <a:gd name="connsiteX0" fmla="*/ 5463 w 21054"/>
                <a:gd name="connsiteY0" fmla="*/ 1354 h 21035"/>
                <a:gd name="connsiteX1" fmla="*/ 1243 w 21054"/>
                <a:gd name="connsiteY1" fmla="*/ 15417 h 21035"/>
                <a:gd name="connsiteX2" fmla="*/ 1367 w 21054"/>
                <a:gd name="connsiteY2" fmla="*/ 15642 h 21035"/>
                <a:gd name="connsiteX3" fmla="*/ 15654 w 21054"/>
                <a:gd name="connsiteY3" fmla="*/ 19738 h 21035"/>
                <a:gd name="connsiteX4" fmla="*/ 19750 w 21054"/>
                <a:gd name="connsiteY4" fmla="*/ 5355 h 21035"/>
                <a:gd name="connsiteX5" fmla="*/ 5487 w 21054"/>
                <a:gd name="connsiteY5" fmla="*/ 1341 h 21035"/>
                <a:gd name="connsiteX6" fmla="*/ 5463 w 21054"/>
                <a:gd name="connsiteY6" fmla="*/ 1354 h 2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54" h="21035">
                  <a:moveTo>
                    <a:pt x="5463" y="1354"/>
                  </a:moveTo>
                  <a:cubicBezTo>
                    <a:pt x="414" y="4072"/>
                    <a:pt x="-1475" y="10369"/>
                    <a:pt x="1243" y="15417"/>
                  </a:cubicBezTo>
                  <a:cubicBezTo>
                    <a:pt x="1283" y="15493"/>
                    <a:pt x="1325" y="15567"/>
                    <a:pt x="1367" y="15642"/>
                  </a:cubicBezTo>
                  <a:cubicBezTo>
                    <a:pt x="4205" y="20689"/>
                    <a:pt x="10574" y="22515"/>
                    <a:pt x="15654" y="19738"/>
                  </a:cubicBezTo>
                  <a:cubicBezTo>
                    <a:pt x="20714" y="16863"/>
                    <a:pt x="22536" y="10464"/>
                    <a:pt x="19750" y="5355"/>
                  </a:cubicBezTo>
                  <a:cubicBezTo>
                    <a:pt x="16920" y="308"/>
                    <a:pt x="10534" y="-1490"/>
                    <a:pt x="5487" y="1341"/>
                  </a:cubicBezTo>
                  <a:cubicBezTo>
                    <a:pt x="5479" y="1345"/>
                    <a:pt x="5471" y="1350"/>
                    <a:pt x="5463" y="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="" xmlns:a16="http://schemas.microsoft.com/office/drawing/2014/main" id="{4F01F390-E4EA-5A77-33A5-7E9CC754D214}"/>
                </a:ext>
              </a:extLst>
            </p:cNvPr>
            <p:cNvSpPr/>
            <p:nvPr/>
          </p:nvSpPr>
          <p:spPr>
            <a:xfrm>
              <a:off x="2610899" y="1660200"/>
              <a:ext cx="42299" cy="42298"/>
            </a:xfrm>
            <a:custGeom>
              <a:avLst/>
              <a:gdLst>
                <a:gd name="connsiteX0" fmla="*/ 11048 w 42299"/>
                <a:gd name="connsiteY0" fmla="*/ 2573 h 42298"/>
                <a:gd name="connsiteX1" fmla="*/ 2573 w 42299"/>
                <a:gd name="connsiteY1" fmla="*/ 31251 h 42298"/>
                <a:gd name="connsiteX2" fmla="*/ 31251 w 42299"/>
                <a:gd name="connsiteY2" fmla="*/ 39726 h 42298"/>
                <a:gd name="connsiteX3" fmla="*/ 39726 w 42299"/>
                <a:gd name="connsiteY3" fmla="*/ 11047 h 42298"/>
                <a:gd name="connsiteX4" fmla="*/ 39623 w 42299"/>
                <a:gd name="connsiteY4" fmla="*/ 10860 h 42298"/>
                <a:gd name="connsiteX5" fmla="*/ 11048 w 42299"/>
                <a:gd name="connsiteY5" fmla="*/ 2573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299" h="42298">
                  <a:moveTo>
                    <a:pt x="11048" y="2573"/>
                  </a:moveTo>
                  <a:cubicBezTo>
                    <a:pt x="788" y="8152"/>
                    <a:pt x="-3006" y="20992"/>
                    <a:pt x="2573" y="31251"/>
                  </a:cubicBezTo>
                  <a:cubicBezTo>
                    <a:pt x="8152" y="41511"/>
                    <a:pt x="20992" y="45305"/>
                    <a:pt x="31251" y="39726"/>
                  </a:cubicBezTo>
                  <a:cubicBezTo>
                    <a:pt x="41511" y="34147"/>
                    <a:pt x="45305" y="21307"/>
                    <a:pt x="39726" y="11047"/>
                  </a:cubicBezTo>
                  <a:cubicBezTo>
                    <a:pt x="39692" y="10985"/>
                    <a:pt x="39657" y="10922"/>
                    <a:pt x="39623" y="10860"/>
                  </a:cubicBezTo>
                  <a:cubicBezTo>
                    <a:pt x="33980" y="730"/>
                    <a:pt x="21234" y="-2966"/>
                    <a:pt x="11048" y="2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="" xmlns:a16="http://schemas.microsoft.com/office/drawing/2014/main" id="{71A399C0-C5CF-BFC5-B73B-BF6435A4E505}"/>
                </a:ext>
              </a:extLst>
            </p:cNvPr>
            <p:cNvSpPr/>
            <p:nvPr/>
          </p:nvSpPr>
          <p:spPr>
            <a:xfrm>
              <a:off x="2665488" y="1650184"/>
              <a:ext cx="24578" cy="24544"/>
            </a:xfrm>
            <a:custGeom>
              <a:avLst/>
              <a:gdLst>
                <a:gd name="connsiteX0" fmla="*/ 6275 w 24578"/>
                <a:gd name="connsiteY0" fmla="*/ 1541 h 24544"/>
                <a:gd name="connsiteX1" fmla="*/ 1575 w 24578"/>
                <a:gd name="connsiteY1" fmla="*/ 18270 h 24544"/>
                <a:gd name="connsiteX2" fmla="*/ 18304 w 24578"/>
                <a:gd name="connsiteY2" fmla="*/ 22970 h 24544"/>
                <a:gd name="connsiteX3" fmla="*/ 23039 w 24578"/>
                <a:gd name="connsiteY3" fmla="*/ 6303 h 24544"/>
                <a:gd name="connsiteX4" fmla="*/ 6275 w 24578"/>
                <a:gd name="connsiteY4" fmla="*/ 1541 h 2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78" h="24544">
                  <a:moveTo>
                    <a:pt x="6275" y="1541"/>
                  </a:moveTo>
                  <a:cubicBezTo>
                    <a:pt x="357" y="4862"/>
                    <a:pt x="-1747" y="12352"/>
                    <a:pt x="1575" y="18270"/>
                  </a:cubicBezTo>
                  <a:cubicBezTo>
                    <a:pt x="4897" y="24187"/>
                    <a:pt x="12387" y="26292"/>
                    <a:pt x="18304" y="22970"/>
                  </a:cubicBezTo>
                  <a:cubicBezTo>
                    <a:pt x="24197" y="19662"/>
                    <a:pt x="26313" y="12215"/>
                    <a:pt x="23039" y="6303"/>
                  </a:cubicBezTo>
                  <a:cubicBezTo>
                    <a:pt x="19703" y="386"/>
                    <a:pt x="12223" y="-1738"/>
                    <a:pt x="6275" y="1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="" xmlns:a16="http://schemas.microsoft.com/office/drawing/2014/main" id="{8E006274-EA7A-7137-F006-8E97081A93FF}"/>
                </a:ext>
              </a:extLst>
            </p:cNvPr>
            <p:cNvSpPr/>
            <p:nvPr/>
          </p:nvSpPr>
          <p:spPr>
            <a:xfrm>
              <a:off x="2714378" y="1637344"/>
              <a:ext cx="19053" cy="19053"/>
            </a:xfrm>
            <a:custGeom>
              <a:avLst/>
              <a:gdLst>
                <a:gd name="connsiteX0" fmla="*/ 5010 w 19053"/>
                <a:gd name="connsiteY0" fmla="*/ 1141 h 19053"/>
                <a:gd name="connsiteX1" fmla="*/ 1141 w 19053"/>
                <a:gd name="connsiteY1" fmla="*/ 14043 h 19053"/>
                <a:gd name="connsiteX2" fmla="*/ 14044 w 19053"/>
                <a:gd name="connsiteY2" fmla="*/ 17912 h 19053"/>
                <a:gd name="connsiteX3" fmla="*/ 17913 w 19053"/>
                <a:gd name="connsiteY3" fmla="*/ 5010 h 19053"/>
                <a:gd name="connsiteX4" fmla="*/ 17773 w 19053"/>
                <a:gd name="connsiteY4" fmla="*/ 4760 h 19053"/>
                <a:gd name="connsiteX5" fmla="*/ 5010 w 19053"/>
                <a:gd name="connsiteY5" fmla="*/ 114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010" y="1141"/>
                  </a:moveTo>
                  <a:cubicBezTo>
                    <a:pt x="379" y="3635"/>
                    <a:pt x="-1354" y="9412"/>
                    <a:pt x="1141" y="14043"/>
                  </a:cubicBezTo>
                  <a:cubicBezTo>
                    <a:pt x="3636" y="18675"/>
                    <a:pt x="9412" y="20407"/>
                    <a:pt x="14044" y="17912"/>
                  </a:cubicBezTo>
                  <a:cubicBezTo>
                    <a:pt x="18675" y="15418"/>
                    <a:pt x="20407" y="9641"/>
                    <a:pt x="17913" y="5010"/>
                  </a:cubicBezTo>
                  <a:cubicBezTo>
                    <a:pt x="17868" y="4926"/>
                    <a:pt x="17821" y="4843"/>
                    <a:pt x="17773" y="4760"/>
                  </a:cubicBezTo>
                  <a:cubicBezTo>
                    <a:pt x="15197" y="302"/>
                    <a:pt x="9543" y="-1301"/>
                    <a:pt x="5010" y="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="" xmlns:a16="http://schemas.microsoft.com/office/drawing/2014/main" id="{C9CCD15D-14CF-154B-FE12-FD5816B6F8EA}"/>
                </a:ext>
              </a:extLst>
            </p:cNvPr>
            <p:cNvSpPr/>
            <p:nvPr/>
          </p:nvSpPr>
          <p:spPr>
            <a:xfrm>
              <a:off x="2762140" y="1625743"/>
              <a:ext cx="19053" cy="19053"/>
            </a:xfrm>
            <a:custGeom>
              <a:avLst/>
              <a:gdLst>
                <a:gd name="connsiteX0" fmla="*/ 4872 w 19053"/>
                <a:gd name="connsiteY0" fmla="*/ 1216 h 19053"/>
                <a:gd name="connsiteX1" fmla="*/ 1158 w 19053"/>
                <a:gd name="connsiteY1" fmla="*/ 14075 h 19053"/>
                <a:gd name="connsiteX2" fmla="*/ 14075 w 19053"/>
                <a:gd name="connsiteY2" fmla="*/ 17896 h 19053"/>
                <a:gd name="connsiteX3" fmla="*/ 17896 w 19053"/>
                <a:gd name="connsiteY3" fmla="*/ 4979 h 19053"/>
                <a:gd name="connsiteX4" fmla="*/ 4978 w 19053"/>
                <a:gd name="connsiteY4" fmla="*/ 1158 h 19053"/>
                <a:gd name="connsiteX5" fmla="*/ 4872 w 19053"/>
                <a:gd name="connsiteY5" fmla="*/ 121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72" y="1216"/>
                  </a:moveTo>
                  <a:cubicBezTo>
                    <a:pt x="324" y="3764"/>
                    <a:pt x="-1332" y="9494"/>
                    <a:pt x="1158" y="14075"/>
                  </a:cubicBezTo>
                  <a:cubicBezTo>
                    <a:pt x="3670" y="18697"/>
                    <a:pt x="9453" y="20408"/>
                    <a:pt x="14075" y="17896"/>
                  </a:cubicBezTo>
                  <a:cubicBezTo>
                    <a:pt x="18697" y="15384"/>
                    <a:pt x="20408" y="9601"/>
                    <a:pt x="17896" y="4979"/>
                  </a:cubicBezTo>
                  <a:cubicBezTo>
                    <a:pt x="15384" y="357"/>
                    <a:pt x="9600" y="-1354"/>
                    <a:pt x="4978" y="1158"/>
                  </a:cubicBezTo>
                  <a:cubicBezTo>
                    <a:pt x="4943" y="1177"/>
                    <a:pt x="4908" y="1197"/>
                    <a:pt x="4872" y="12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="" xmlns:a16="http://schemas.microsoft.com/office/drawing/2014/main" id="{EC44FD0D-26FE-4887-2479-5B02A063EA30}"/>
                </a:ext>
              </a:extLst>
            </p:cNvPr>
            <p:cNvSpPr/>
            <p:nvPr/>
          </p:nvSpPr>
          <p:spPr>
            <a:xfrm>
              <a:off x="2815082" y="1622565"/>
              <a:ext cx="8573" cy="8573"/>
            </a:xfrm>
            <a:custGeom>
              <a:avLst/>
              <a:gdLst>
                <a:gd name="connsiteX0" fmla="*/ 2127 w 8573"/>
                <a:gd name="connsiteY0" fmla="*/ 585 h 8573"/>
                <a:gd name="connsiteX1" fmla="*/ 584 w 8573"/>
                <a:gd name="connsiteY1" fmla="*/ 6447 h 8573"/>
                <a:gd name="connsiteX2" fmla="*/ 6446 w 8573"/>
                <a:gd name="connsiteY2" fmla="*/ 7990 h 8573"/>
                <a:gd name="connsiteX3" fmla="*/ 8033 w 8573"/>
                <a:gd name="connsiteY3" fmla="*/ 2204 h 8573"/>
                <a:gd name="connsiteX4" fmla="*/ 2204 w 8573"/>
                <a:gd name="connsiteY4" fmla="*/ 541 h 8573"/>
                <a:gd name="connsiteX5" fmla="*/ 2127 w 8573"/>
                <a:gd name="connsiteY5" fmla="*/ 585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3" h="8573">
                  <a:moveTo>
                    <a:pt x="2127" y="585"/>
                  </a:moveTo>
                  <a:cubicBezTo>
                    <a:pt x="83" y="1777"/>
                    <a:pt x="-608" y="4402"/>
                    <a:pt x="584" y="6447"/>
                  </a:cubicBezTo>
                  <a:cubicBezTo>
                    <a:pt x="1777" y="8491"/>
                    <a:pt x="4402" y="9182"/>
                    <a:pt x="6446" y="7990"/>
                  </a:cubicBezTo>
                  <a:cubicBezTo>
                    <a:pt x="8462" y="6814"/>
                    <a:pt x="9167" y="4243"/>
                    <a:pt x="8033" y="2204"/>
                  </a:cubicBezTo>
                  <a:cubicBezTo>
                    <a:pt x="6882" y="135"/>
                    <a:pt x="4273" y="-609"/>
                    <a:pt x="2204" y="541"/>
                  </a:cubicBezTo>
                  <a:cubicBezTo>
                    <a:pt x="2178" y="555"/>
                    <a:pt x="2153" y="570"/>
                    <a:pt x="2127" y="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="" xmlns:a16="http://schemas.microsoft.com/office/drawing/2014/main" id="{F52E00D2-2C8E-E2E7-7707-1EE527C501B9}"/>
                </a:ext>
              </a:extLst>
            </p:cNvPr>
            <p:cNvSpPr/>
            <p:nvPr/>
          </p:nvSpPr>
          <p:spPr>
            <a:xfrm>
              <a:off x="2860201" y="1614439"/>
              <a:ext cx="15623" cy="15658"/>
            </a:xfrm>
            <a:custGeom>
              <a:avLst/>
              <a:gdLst>
                <a:gd name="connsiteX0" fmla="*/ 4061 w 15623"/>
                <a:gd name="connsiteY0" fmla="*/ 995 h 15658"/>
                <a:gd name="connsiteX1" fmla="*/ 961 w 15623"/>
                <a:gd name="connsiteY1" fmla="*/ 11597 h 15658"/>
                <a:gd name="connsiteX2" fmla="*/ 11563 w 15623"/>
                <a:gd name="connsiteY2" fmla="*/ 14697 h 15658"/>
                <a:gd name="connsiteX3" fmla="*/ 14663 w 15623"/>
                <a:gd name="connsiteY3" fmla="*/ 4096 h 15658"/>
                <a:gd name="connsiteX4" fmla="*/ 14634 w 15623"/>
                <a:gd name="connsiteY4" fmla="*/ 4043 h 15658"/>
                <a:gd name="connsiteX5" fmla="*/ 4176 w 15623"/>
                <a:gd name="connsiteY5" fmla="*/ 932 h 15658"/>
                <a:gd name="connsiteX6" fmla="*/ 4061 w 15623"/>
                <a:gd name="connsiteY6" fmla="*/ 995 h 1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23" h="15658">
                  <a:moveTo>
                    <a:pt x="4061" y="995"/>
                  </a:moveTo>
                  <a:cubicBezTo>
                    <a:pt x="278" y="3067"/>
                    <a:pt x="-1110" y="7813"/>
                    <a:pt x="961" y="11597"/>
                  </a:cubicBezTo>
                  <a:cubicBezTo>
                    <a:pt x="3032" y="15381"/>
                    <a:pt x="7779" y="16769"/>
                    <a:pt x="11563" y="14697"/>
                  </a:cubicBezTo>
                  <a:cubicBezTo>
                    <a:pt x="15346" y="12626"/>
                    <a:pt x="16734" y="7880"/>
                    <a:pt x="14663" y="4096"/>
                  </a:cubicBezTo>
                  <a:cubicBezTo>
                    <a:pt x="14653" y="4078"/>
                    <a:pt x="14644" y="4061"/>
                    <a:pt x="14634" y="4043"/>
                  </a:cubicBezTo>
                  <a:cubicBezTo>
                    <a:pt x="12605" y="296"/>
                    <a:pt x="7923" y="-1097"/>
                    <a:pt x="4176" y="932"/>
                  </a:cubicBezTo>
                  <a:cubicBezTo>
                    <a:pt x="4138" y="953"/>
                    <a:pt x="4099" y="974"/>
                    <a:pt x="4061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="" xmlns:a16="http://schemas.microsoft.com/office/drawing/2014/main" id="{933F3F9E-6659-726B-F1F7-90A36CB98C99}"/>
                </a:ext>
              </a:extLst>
            </p:cNvPr>
            <p:cNvSpPr/>
            <p:nvPr/>
          </p:nvSpPr>
          <p:spPr>
            <a:xfrm>
              <a:off x="2915256" y="1619203"/>
              <a:ext cx="3276" cy="3239"/>
            </a:xfrm>
            <a:custGeom>
              <a:avLst/>
              <a:gdLst>
                <a:gd name="connsiteX0" fmla="*/ 823 w 3276"/>
                <a:gd name="connsiteY0" fmla="*/ 232 h 3239"/>
                <a:gd name="connsiteX1" fmla="*/ 171 w 3276"/>
                <a:gd name="connsiteY1" fmla="*/ 2286 h 3239"/>
                <a:gd name="connsiteX2" fmla="*/ 251 w 3276"/>
                <a:gd name="connsiteY2" fmla="*/ 2423 h 3239"/>
                <a:gd name="connsiteX3" fmla="*/ 2460 w 3276"/>
                <a:gd name="connsiteY3" fmla="*/ 3026 h 3239"/>
                <a:gd name="connsiteX4" fmla="*/ 3063 w 3276"/>
                <a:gd name="connsiteY4" fmla="*/ 816 h 3239"/>
                <a:gd name="connsiteX5" fmla="*/ 854 w 3276"/>
                <a:gd name="connsiteY5" fmla="*/ 213 h 3239"/>
                <a:gd name="connsiteX6" fmla="*/ 823 w 3276"/>
                <a:gd name="connsiteY6" fmla="*/ 232 h 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6" h="3239">
                  <a:moveTo>
                    <a:pt x="823" y="232"/>
                  </a:moveTo>
                  <a:cubicBezTo>
                    <a:pt x="76" y="619"/>
                    <a:pt x="-216" y="1539"/>
                    <a:pt x="171" y="2286"/>
                  </a:cubicBezTo>
                  <a:cubicBezTo>
                    <a:pt x="196" y="2333"/>
                    <a:pt x="222" y="2379"/>
                    <a:pt x="251" y="2423"/>
                  </a:cubicBezTo>
                  <a:cubicBezTo>
                    <a:pt x="695" y="3199"/>
                    <a:pt x="1684" y="3469"/>
                    <a:pt x="2460" y="3026"/>
                  </a:cubicBezTo>
                  <a:cubicBezTo>
                    <a:pt x="3237" y="2582"/>
                    <a:pt x="3507" y="1593"/>
                    <a:pt x="3063" y="816"/>
                  </a:cubicBezTo>
                  <a:cubicBezTo>
                    <a:pt x="2620" y="40"/>
                    <a:pt x="1631" y="-230"/>
                    <a:pt x="854" y="213"/>
                  </a:cubicBezTo>
                  <a:cubicBezTo>
                    <a:pt x="844" y="220"/>
                    <a:pt x="833" y="226"/>
                    <a:pt x="823" y="2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="" xmlns:a16="http://schemas.microsoft.com/office/drawing/2014/main" id="{AEFD4D2E-9940-0167-B339-4131FF734E6F}"/>
                </a:ext>
              </a:extLst>
            </p:cNvPr>
            <p:cNvSpPr/>
            <p:nvPr/>
          </p:nvSpPr>
          <p:spPr>
            <a:xfrm>
              <a:off x="2963506" y="1621647"/>
              <a:ext cx="4382" cy="4382"/>
            </a:xfrm>
            <a:custGeom>
              <a:avLst/>
              <a:gdLst>
                <a:gd name="connsiteX0" fmla="*/ 1150 w 4382"/>
                <a:gd name="connsiteY0" fmla="*/ 264 h 4382"/>
                <a:gd name="connsiteX1" fmla="*/ 264 w 4382"/>
                <a:gd name="connsiteY1" fmla="*/ 3232 h 4382"/>
                <a:gd name="connsiteX2" fmla="*/ 3232 w 4382"/>
                <a:gd name="connsiteY2" fmla="*/ 4119 h 4382"/>
                <a:gd name="connsiteX3" fmla="*/ 4119 w 4382"/>
                <a:gd name="connsiteY3" fmla="*/ 1150 h 4382"/>
                <a:gd name="connsiteX4" fmla="*/ 4103 w 4382"/>
                <a:gd name="connsiteY4" fmla="*/ 1121 h 4382"/>
                <a:gd name="connsiteX5" fmla="*/ 1150 w 4382"/>
                <a:gd name="connsiteY5" fmla="*/ 264 h 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2" h="4382">
                  <a:moveTo>
                    <a:pt x="1150" y="264"/>
                  </a:moveTo>
                  <a:cubicBezTo>
                    <a:pt x="86" y="839"/>
                    <a:pt x="-311" y="2168"/>
                    <a:pt x="264" y="3232"/>
                  </a:cubicBezTo>
                  <a:cubicBezTo>
                    <a:pt x="839" y="4297"/>
                    <a:pt x="2168" y="4694"/>
                    <a:pt x="3232" y="4119"/>
                  </a:cubicBezTo>
                  <a:cubicBezTo>
                    <a:pt x="4297" y="3544"/>
                    <a:pt x="4694" y="2214"/>
                    <a:pt x="4119" y="1150"/>
                  </a:cubicBezTo>
                  <a:cubicBezTo>
                    <a:pt x="4113" y="1140"/>
                    <a:pt x="4108" y="1130"/>
                    <a:pt x="4103" y="1121"/>
                  </a:cubicBezTo>
                  <a:cubicBezTo>
                    <a:pt x="3518" y="76"/>
                    <a:pt x="2203" y="-305"/>
                    <a:pt x="1150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="" xmlns:a16="http://schemas.microsoft.com/office/drawing/2014/main" id="{E3F38687-EFB7-0847-5296-846BEEE9C42A}"/>
                </a:ext>
              </a:extLst>
            </p:cNvPr>
            <p:cNvSpPr/>
            <p:nvPr/>
          </p:nvSpPr>
          <p:spPr>
            <a:xfrm>
              <a:off x="3011988" y="1627934"/>
              <a:ext cx="4382" cy="4382"/>
            </a:xfrm>
            <a:custGeom>
              <a:avLst/>
              <a:gdLst>
                <a:gd name="connsiteX0" fmla="*/ 1150 w 4382"/>
                <a:gd name="connsiteY0" fmla="*/ 264 h 4382"/>
                <a:gd name="connsiteX1" fmla="*/ 264 w 4382"/>
                <a:gd name="connsiteY1" fmla="*/ 3232 h 4382"/>
                <a:gd name="connsiteX2" fmla="*/ 3232 w 4382"/>
                <a:gd name="connsiteY2" fmla="*/ 4119 h 4382"/>
                <a:gd name="connsiteX3" fmla="*/ 4119 w 4382"/>
                <a:gd name="connsiteY3" fmla="*/ 1150 h 4382"/>
                <a:gd name="connsiteX4" fmla="*/ 4103 w 4382"/>
                <a:gd name="connsiteY4" fmla="*/ 1121 h 4382"/>
                <a:gd name="connsiteX5" fmla="*/ 1150 w 4382"/>
                <a:gd name="connsiteY5" fmla="*/ 264 h 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2" h="4382">
                  <a:moveTo>
                    <a:pt x="1150" y="264"/>
                  </a:moveTo>
                  <a:cubicBezTo>
                    <a:pt x="86" y="839"/>
                    <a:pt x="-311" y="2168"/>
                    <a:pt x="264" y="3232"/>
                  </a:cubicBezTo>
                  <a:cubicBezTo>
                    <a:pt x="839" y="4297"/>
                    <a:pt x="2168" y="4694"/>
                    <a:pt x="3232" y="4119"/>
                  </a:cubicBezTo>
                  <a:cubicBezTo>
                    <a:pt x="4297" y="3544"/>
                    <a:pt x="4694" y="2214"/>
                    <a:pt x="4119" y="1150"/>
                  </a:cubicBezTo>
                  <a:cubicBezTo>
                    <a:pt x="4113" y="1140"/>
                    <a:pt x="4108" y="1130"/>
                    <a:pt x="4103" y="1121"/>
                  </a:cubicBezTo>
                  <a:cubicBezTo>
                    <a:pt x="3518" y="76"/>
                    <a:pt x="2203" y="-305"/>
                    <a:pt x="1150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="" xmlns:a16="http://schemas.microsoft.com/office/drawing/2014/main" id="{058E5D09-CB79-8388-E121-FE1135A4A0A5}"/>
                </a:ext>
              </a:extLst>
            </p:cNvPr>
            <p:cNvSpPr/>
            <p:nvPr/>
          </p:nvSpPr>
          <p:spPr>
            <a:xfrm>
              <a:off x="3060436" y="1638324"/>
              <a:ext cx="3250" cy="3269"/>
            </a:xfrm>
            <a:custGeom>
              <a:avLst/>
              <a:gdLst>
                <a:gd name="connsiteX0" fmla="*/ 899 w 3250"/>
                <a:gd name="connsiteY0" fmla="*/ 161 h 3269"/>
                <a:gd name="connsiteX1" fmla="*/ 169 w 3250"/>
                <a:gd name="connsiteY1" fmla="*/ 2331 h 3269"/>
                <a:gd name="connsiteX2" fmla="*/ 233 w 3250"/>
                <a:gd name="connsiteY2" fmla="*/ 2447 h 3269"/>
                <a:gd name="connsiteX3" fmla="*/ 2287 w 3250"/>
                <a:gd name="connsiteY3" fmla="*/ 3098 h 3269"/>
                <a:gd name="connsiteX4" fmla="*/ 2424 w 3250"/>
                <a:gd name="connsiteY4" fmla="*/ 3018 h 3269"/>
                <a:gd name="connsiteX5" fmla="*/ 3090 w 3250"/>
                <a:gd name="connsiteY5" fmla="*/ 827 h 3269"/>
                <a:gd name="connsiteX6" fmla="*/ 900 w 3250"/>
                <a:gd name="connsiteY6" fmla="*/ 161 h 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50" h="3269">
                  <a:moveTo>
                    <a:pt x="899" y="161"/>
                  </a:moveTo>
                  <a:cubicBezTo>
                    <a:pt x="98" y="558"/>
                    <a:pt x="-228" y="1530"/>
                    <a:pt x="169" y="2331"/>
                  </a:cubicBezTo>
                  <a:cubicBezTo>
                    <a:pt x="189" y="2370"/>
                    <a:pt x="210" y="2409"/>
                    <a:pt x="233" y="2447"/>
                  </a:cubicBezTo>
                  <a:cubicBezTo>
                    <a:pt x="620" y="3194"/>
                    <a:pt x="1540" y="3485"/>
                    <a:pt x="2287" y="3098"/>
                  </a:cubicBezTo>
                  <a:cubicBezTo>
                    <a:pt x="2334" y="3074"/>
                    <a:pt x="2380" y="3047"/>
                    <a:pt x="2424" y="3018"/>
                  </a:cubicBezTo>
                  <a:cubicBezTo>
                    <a:pt x="3172" y="2565"/>
                    <a:pt x="3460" y="1621"/>
                    <a:pt x="3090" y="827"/>
                  </a:cubicBezTo>
                  <a:cubicBezTo>
                    <a:pt x="2637" y="78"/>
                    <a:pt x="1693" y="-209"/>
                    <a:pt x="900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="" xmlns:a16="http://schemas.microsoft.com/office/drawing/2014/main" id="{59D39F97-8607-040A-5438-A521190FD449}"/>
                </a:ext>
              </a:extLst>
            </p:cNvPr>
            <p:cNvSpPr/>
            <p:nvPr/>
          </p:nvSpPr>
          <p:spPr>
            <a:xfrm>
              <a:off x="3106706" y="1651026"/>
              <a:ext cx="4739" cy="4700"/>
            </a:xfrm>
            <a:custGeom>
              <a:avLst/>
              <a:gdLst>
                <a:gd name="connsiteX0" fmla="*/ 1207 w 4739"/>
                <a:gd name="connsiteY0" fmla="*/ 317 h 4700"/>
                <a:gd name="connsiteX1" fmla="*/ 234 w 4739"/>
                <a:gd name="connsiteY1" fmla="*/ 3258 h 4700"/>
                <a:gd name="connsiteX2" fmla="*/ 349 w 4739"/>
                <a:gd name="connsiteY2" fmla="*/ 3460 h 4700"/>
                <a:gd name="connsiteX3" fmla="*/ 3428 w 4739"/>
                <a:gd name="connsiteY3" fmla="*/ 4447 h 4700"/>
                <a:gd name="connsiteX4" fmla="*/ 3493 w 4739"/>
                <a:gd name="connsiteY4" fmla="*/ 4413 h 4700"/>
                <a:gd name="connsiteX5" fmla="*/ 4451 w 4739"/>
                <a:gd name="connsiteY5" fmla="*/ 1184 h 4700"/>
                <a:gd name="connsiteX6" fmla="*/ 4445 w 4739"/>
                <a:gd name="connsiteY6" fmla="*/ 1174 h 4700"/>
                <a:gd name="connsiteX7" fmla="*/ 1207 w 4739"/>
                <a:gd name="connsiteY7" fmla="*/ 317 h 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39" h="4700">
                  <a:moveTo>
                    <a:pt x="1207" y="317"/>
                  </a:moveTo>
                  <a:cubicBezTo>
                    <a:pt x="126" y="861"/>
                    <a:pt x="-310" y="2178"/>
                    <a:pt x="234" y="3258"/>
                  </a:cubicBezTo>
                  <a:cubicBezTo>
                    <a:pt x="269" y="3328"/>
                    <a:pt x="307" y="3395"/>
                    <a:pt x="349" y="3460"/>
                  </a:cubicBezTo>
                  <a:cubicBezTo>
                    <a:pt x="927" y="4583"/>
                    <a:pt x="2305" y="5025"/>
                    <a:pt x="3428" y="4447"/>
                  </a:cubicBezTo>
                  <a:cubicBezTo>
                    <a:pt x="3450" y="4436"/>
                    <a:pt x="3471" y="4424"/>
                    <a:pt x="3493" y="4413"/>
                  </a:cubicBezTo>
                  <a:cubicBezTo>
                    <a:pt x="4649" y="3786"/>
                    <a:pt x="5078" y="2340"/>
                    <a:pt x="4451" y="1184"/>
                  </a:cubicBezTo>
                  <a:cubicBezTo>
                    <a:pt x="4449" y="1181"/>
                    <a:pt x="4447" y="1177"/>
                    <a:pt x="4445" y="1174"/>
                  </a:cubicBezTo>
                  <a:cubicBezTo>
                    <a:pt x="3783" y="49"/>
                    <a:pt x="2339" y="-333"/>
                    <a:pt x="1207" y="3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="" xmlns:a16="http://schemas.microsoft.com/office/drawing/2014/main" id="{48B8E531-A784-FB7A-8CE6-6B7EBA033E82}"/>
                </a:ext>
              </a:extLst>
            </p:cNvPr>
            <p:cNvSpPr/>
            <p:nvPr/>
          </p:nvSpPr>
          <p:spPr>
            <a:xfrm>
              <a:off x="3141676" y="1656975"/>
              <a:ext cx="26484" cy="26519"/>
            </a:xfrm>
            <a:custGeom>
              <a:avLst/>
              <a:gdLst>
                <a:gd name="connsiteX0" fmla="*/ 6813 w 26484"/>
                <a:gd name="connsiteY0" fmla="*/ 1703 h 26519"/>
                <a:gd name="connsiteX1" fmla="*/ 1668 w 26484"/>
                <a:gd name="connsiteY1" fmla="*/ 19706 h 26519"/>
                <a:gd name="connsiteX2" fmla="*/ 19671 w 26484"/>
                <a:gd name="connsiteY2" fmla="*/ 24851 h 26519"/>
                <a:gd name="connsiteX3" fmla="*/ 24816 w 26484"/>
                <a:gd name="connsiteY3" fmla="*/ 6848 h 26519"/>
                <a:gd name="connsiteX4" fmla="*/ 24815 w 26484"/>
                <a:gd name="connsiteY4" fmla="*/ 6846 h 26519"/>
                <a:gd name="connsiteX5" fmla="*/ 6979 w 26484"/>
                <a:gd name="connsiteY5" fmla="*/ 1611 h 26519"/>
                <a:gd name="connsiteX6" fmla="*/ 6813 w 26484"/>
                <a:gd name="connsiteY6" fmla="*/ 1703 h 2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4" h="26519">
                  <a:moveTo>
                    <a:pt x="6813" y="1703"/>
                  </a:moveTo>
                  <a:cubicBezTo>
                    <a:pt x="421" y="5254"/>
                    <a:pt x="-1883" y="13314"/>
                    <a:pt x="1668" y="19706"/>
                  </a:cubicBezTo>
                  <a:cubicBezTo>
                    <a:pt x="5219" y="26098"/>
                    <a:pt x="13279" y="28402"/>
                    <a:pt x="19671" y="24851"/>
                  </a:cubicBezTo>
                  <a:cubicBezTo>
                    <a:pt x="26063" y="21300"/>
                    <a:pt x="28367" y="13240"/>
                    <a:pt x="24816" y="6848"/>
                  </a:cubicBezTo>
                  <a:cubicBezTo>
                    <a:pt x="24816" y="6847"/>
                    <a:pt x="24816" y="6847"/>
                    <a:pt x="24815" y="6846"/>
                  </a:cubicBezTo>
                  <a:cubicBezTo>
                    <a:pt x="21336" y="475"/>
                    <a:pt x="13350" y="-1869"/>
                    <a:pt x="6979" y="1611"/>
                  </a:cubicBezTo>
                  <a:cubicBezTo>
                    <a:pt x="6923" y="1641"/>
                    <a:pt x="6868" y="1672"/>
                    <a:pt x="6813" y="17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="" xmlns:a16="http://schemas.microsoft.com/office/drawing/2014/main" id="{37E020F3-1D68-1BE5-8B26-593EC0AB65A9}"/>
                </a:ext>
              </a:extLst>
            </p:cNvPr>
            <p:cNvSpPr/>
            <p:nvPr/>
          </p:nvSpPr>
          <p:spPr>
            <a:xfrm>
              <a:off x="3190459" y="1680811"/>
              <a:ext cx="19053" cy="19053"/>
            </a:xfrm>
            <a:custGeom>
              <a:avLst/>
              <a:gdLst>
                <a:gd name="connsiteX0" fmla="*/ 4416 w 19053"/>
                <a:gd name="connsiteY0" fmla="*/ 1489 h 19053"/>
                <a:gd name="connsiteX1" fmla="*/ 1488 w 19053"/>
                <a:gd name="connsiteY1" fmla="*/ 14637 h 19053"/>
                <a:gd name="connsiteX2" fmla="*/ 13941 w 19053"/>
                <a:gd name="connsiteY2" fmla="*/ 17967 h 19053"/>
                <a:gd name="connsiteX3" fmla="*/ 17966 w 19053"/>
                <a:gd name="connsiteY3" fmla="*/ 5112 h 19053"/>
                <a:gd name="connsiteX4" fmla="*/ 5111 w 19053"/>
                <a:gd name="connsiteY4" fmla="*/ 1087 h 19053"/>
                <a:gd name="connsiteX5" fmla="*/ 4416 w 19053"/>
                <a:gd name="connsiteY5" fmla="*/ 148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416" y="1489"/>
                  </a:moveTo>
                  <a:cubicBezTo>
                    <a:pt x="-23" y="4311"/>
                    <a:pt x="-1334" y="10197"/>
                    <a:pt x="1488" y="14637"/>
                  </a:cubicBezTo>
                  <a:cubicBezTo>
                    <a:pt x="4143" y="18814"/>
                    <a:pt x="9555" y="20261"/>
                    <a:pt x="13941" y="17967"/>
                  </a:cubicBezTo>
                  <a:cubicBezTo>
                    <a:pt x="18602" y="15529"/>
                    <a:pt x="20405" y="9773"/>
                    <a:pt x="17966" y="5112"/>
                  </a:cubicBezTo>
                  <a:cubicBezTo>
                    <a:pt x="15528" y="451"/>
                    <a:pt x="9772" y="-1351"/>
                    <a:pt x="5111" y="1087"/>
                  </a:cubicBezTo>
                  <a:cubicBezTo>
                    <a:pt x="4874" y="1211"/>
                    <a:pt x="4642" y="1345"/>
                    <a:pt x="4416" y="1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="" xmlns:a16="http://schemas.microsoft.com/office/drawing/2014/main" id="{331EB946-4AC7-B63A-80D0-FF1DE351737F}"/>
                </a:ext>
              </a:extLst>
            </p:cNvPr>
            <p:cNvSpPr/>
            <p:nvPr/>
          </p:nvSpPr>
          <p:spPr>
            <a:xfrm>
              <a:off x="3232865" y="1704740"/>
              <a:ext cx="18432" cy="18744"/>
            </a:xfrm>
            <a:custGeom>
              <a:avLst/>
              <a:gdLst>
                <a:gd name="connsiteX0" fmla="*/ 4872 w 18432"/>
                <a:gd name="connsiteY0" fmla="*/ 1086 h 18744"/>
                <a:gd name="connsiteX1" fmla="*/ 1158 w 18432"/>
                <a:gd name="connsiteY1" fmla="*/ 13945 h 18744"/>
                <a:gd name="connsiteX2" fmla="*/ 14017 w 18432"/>
                <a:gd name="connsiteY2" fmla="*/ 17565 h 18744"/>
                <a:gd name="connsiteX3" fmla="*/ 16945 w 18432"/>
                <a:gd name="connsiteY3" fmla="*/ 4416 h 18744"/>
                <a:gd name="connsiteX4" fmla="*/ 4492 w 18432"/>
                <a:gd name="connsiteY4" fmla="*/ 1086 h 1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32" h="18744">
                  <a:moveTo>
                    <a:pt x="4872" y="1086"/>
                  </a:moveTo>
                  <a:cubicBezTo>
                    <a:pt x="324" y="3634"/>
                    <a:pt x="-1332" y="9365"/>
                    <a:pt x="1158" y="13945"/>
                  </a:cubicBezTo>
                  <a:cubicBezTo>
                    <a:pt x="3738" y="18459"/>
                    <a:pt x="9461" y="20070"/>
                    <a:pt x="14017" y="17565"/>
                  </a:cubicBezTo>
                  <a:cubicBezTo>
                    <a:pt x="18456" y="14742"/>
                    <a:pt x="19767" y="8856"/>
                    <a:pt x="16945" y="4416"/>
                  </a:cubicBezTo>
                  <a:cubicBezTo>
                    <a:pt x="14290" y="239"/>
                    <a:pt x="8877" y="-1208"/>
                    <a:pt x="449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="" xmlns:a16="http://schemas.microsoft.com/office/drawing/2014/main" id="{7BCBFB6C-62CF-2273-6938-1CFF15DC10E9}"/>
                </a:ext>
              </a:extLst>
            </p:cNvPr>
            <p:cNvSpPr/>
            <p:nvPr/>
          </p:nvSpPr>
          <p:spPr>
            <a:xfrm>
              <a:off x="3280361" y="1737844"/>
              <a:ext cx="5839" cy="5805"/>
            </a:xfrm>
            <a:custGeom>
              <a:avLst/>
              <a:gdLst>
                <a:gd name="connsiteX0" fmla="*/ 1478 w 5839"/>
                <a:gd name="connsiteY0" fmla="*/ 367 h 5805"/>
                <a:gd name="connsiteX1" fmla="*/ 335 w 5839"/>
                <a:gd name="connsiteY1" fmla="*/ 4367 h 5805"/>
                <a:gd name="connsiteX2" fmla="*/ 4335 w 5839"/>
                <a:gd name="connsiteY2" fmla="*/ 5415 h 5805"/>
                <a:gd name="connsiteX3" fmla="*/ 5497 w 5839"/>
                <a:gd name="connsiteY3" fmla="*/ 1545 h 5805"/>
                <a:gd name="connsiteX4" fmla="*/ 5478 w 5839"/>
                <a:gd name="connsiteY4" fmla="*/ 1510 h 5805"/>
                <a:gd name="connsiteX5" fmla="*/ 1478 w 5839"/>
                <a:gd name="connsiteY5" fmla="*/ 367 h 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9" h="5805">
                  <a:moveTo>
                    <a:pt x="1478" y="367"/>
                  </a:moveTo>
                  <a:cubicBezTo>
                    <a:pt x="104" y="1193"/>
                    <a:pt x="-395" y="2941"/>
                    <a:pt x="335" y="4367"/>
                  </a:cubicBezTo>
                  <a:cubicBezTo>
                    <a:pt x="1161" y="5748"/>
                    <a:pt x="2939" y="6214"/>
                    <a:pt x="4335" y="5415"/>
                  </a:cubicBezTo>
                  <a:cubicBezTo>
                    <a:pt x="5725" y="4667"/>
                    <a:pt x="6245" y="2934"/>
                    <a:pt x="5497" y="1545"/>
                  </a:cubicBezTo>
                  <a:cubicBezTo>
                    <a:pt x="5491" y="1533"/>
                    <a:pt x="5485" y="1521"/>
                    <a:pt x="5478" y="1510"/>
                  </a:cubicBezTo>
                  <a:cubicBezTo>
                    <a:pt x="4685" y="95"/>
                    <a:pt x="2899" y="-416"/>
                    <a:pt x="1478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="" xmlns:a16="http://schemas.microsoft.com/office/drawing/2014/main" id="{1FF61825-EB82-C340-D349-94AA634EE676}"/>
                </a:ext>
              </a:extLst>
            </p:cNvPr>
            <p:cNvSpPr/>
            <p:nvPr/>
          </p:nvSpPr>
          <p:spPr>
            <a:xfrm>
              <a:off x="3316693" y="1764992"/>
              <a:ext cx="10865" cy="10920"/>
            </a:xfrm>
            <a:custGeom>
              <a:avLst/>
              <a:gdLst>
                <a:gd name="connsiteX0" fmla="*/ 2769 w 10865"/>
                <a:gd name="connsiteY0" fmla="*/ 651 h 10920"/>
                <a:gd name="connsiteX1" fmla="*/ 673 w 10865"/>
                <a:gd name="connsiteY1" fmla="*/ 8081 h 10920"/>
                <a:gd name="connsiteX2" fmla="*/ 7883 w 10865"/>
                <a:gd name="connsiteY2" fmla="*/ 10299 h 10920"/>
                <a:gd name="connsiteX3" fmla="*/ 8103 w 10865"/>
                <a:gd name="connsiteY3" fmla="*/ 10176 h 10920"/>
                <a:gd name="connsiteX4" fmla="*/ 10198 w 10865"/>
                <a:gd name="connsiteY4" fmla="*/ 2842 h 10920"/>
                <a:gd name="connsiteX5" fmla="*/ 2769 w 10865"/>
                <a:gd name="connsiteY5" fmla="*/ 651 h 1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65" h="10920">
                  <a:moveTo>
                    <a:pt x="2769" y="651"/>
                  </a:moveTo>
                  <a:cubicBezTo>
                    <a:pt x="169" y="2148"/>
                    <a:pt x="-761" y="5446"/>
                    <a:pt x="673" y="8081"/>
                  </a:cubicBezTo>
                  <a:cubicBezTo>
                    <a:pt x="2052" y="10684"/>
                    <a:pt x="5280" y="11678"/>
                    <a:pt x="7883" y="10299"/>
                  </a:cubicBezTo>
                  <a:cubicBezTo>
                    <a:pt x="7957" y="10260"/>
                    <a:pt x="8031" y="10219"/>
                    <a:pt x="8103" y="10176"/>
                  </a:cubicBezTo>
                  <a:cubicBezTo>
                    <a:pt x="10690" y="8717"/>
                    <a:pt x="11624" y="5448"/>
                    <a:pt x="10198" y="2842"/>
                  </a:cubicBezTo>
                  <a:cubicBezTo>
                    <a:pt x="8734" y="207"/>
                    <a:pt x="5428" y="-768"/>
                    <a:pt x="2769" y="6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="" xmlns:a16="http://schemas.microsoft.com/office/drawing/2014/main" id="{775C88E5-F3F2-143C-4DC7-329FD392DEB5}"/>
                </a:ext>
              </a:extLst>
            </p:cNvPr>
            <p:cNvSpPr/>
            <p:nvPr/>
          </p:nvSpPr>
          <p:spPr>
            <a:xfrm>
              <a:off x="3347877" y="1792224"/>
              <a:ext cx="21530" cy="21530"/>
            </a:xfrm>
            <a:custGeom>
              <a:avLst/>
              <a:gdLst>
                <a:gd name="connsiteX0" fmla="*/ 5590 w 21530"/>
                <a:gd name="connsiteY0" fmla="*/ 1328 h 21530"/>
                <a:gd name="connsiteX1" fmla="*/ 1328 w 21530"/>
                <a:gd name="connsiteY1" fmla="*/ 15940 h 21530"/>
                <a:gd name="connsiteX2" fmla="*/ 15940 w 21530"/>
                <a:gd name="connsiteY2" fmla="*/ 20203 h 21530"/>
                <a:gd name="connsiteX3" fmla="*/ 20203 w 21530"/>
                <a:gd name="connsiteY3" fmla="*/ 5590 h 21530"/>
                <a:gd name="connsiteX4" fmla="*/ 20163 w 21530"/>
                <a:gd name="connsiteY4" fmla="*/ 5519 h 21530"/>
                <a:gd name="connsiteX5" fmla="*/ 5590 w 21530"/>
                <a:gd name="connsiteY5" fmla="*/ 1328 h 2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30" h="21530">
                  <a:moveTo>
                    <a:pt x="5590" y="1328"/>
                  </a:moveTo>
                  <a:cubicBezTo>
                    <a:pt x="378" y="4186"/>
                    <a:pt x="-1530" y="10728"/>
                    <a:pt x="1328" y="15940"/>
                  </a:cubicBezTo>
                  <a:cubicBezTo>
                    <a:pt x="4186" y="21153"/>
                    <a:pt x="10728" y="23061"/>
                    <a:pt x="15940" y="20203"/>
                  </a:cubicBezTo>
                  <a:cubicBezTo>
                    <a:pt x="21153" y="17344"/>
                    <a:pt x="23061" y="10802"/>
                    <a:pt x="20203" y="5590"/>
                  </a:cubicBezTo>
                  <a:cubicBezTo>
                    <a:pt x="20190" y="5566"/>
                    <a:pt x="20177" y="5542"/>
                    <a:pt x="20163" y="5519"/>
                  </a:cubicBezTo>
                  <a:cubicBezTo>
                    <a:pt x="17281" y="356"/>
                    <a:pt x="10774" y="-1515"/>
                    <a:pt x="5590" y="13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="" xmlns:a16="http://schemas.microsoft.com/office/drawing/2014/main" id="{4AB741E3-1BCD-C8E3-9159-ECDAA0D46057}"/>
                </a:ext>
              </a:extLst>
            </p:cNvPr>
            <p:cNvSpPr/>
            <p:nvPr/>
          </p:nvSpPr>
          <p:spPr>
            <a:xfrm>
              <a:off x="3379370" y="1825021"/>
              <a:ext cx="26103" cy="26069"/>
            </a:xfrm>
            <a:custGeom>
              <a:avLst/>
              <a:gdLst>
                <a:gd name="connsiteX0" fmla="*/ 6767 w 26103"/>
                <a:gd name="connsiteY0" fmla="*/ 1582 h 26069"/>
                <a:gd name="connsiteX1" fmla="*/ 1616 w 26103"/>
                <a:gd name="connsiteY1" fmla="*/ 19303 h 26069"/>
                <a:gd name="connsiteX2" fmla="*/ 19336 w 26103"/>
                <a:gd name="connsiteY2" fmla="*/ 24454 h 26069"/>
                <a:gd name="connsiteX3" fmla="*/ 24488 w 26103"/>
                <a:gd name="connsiteY3" fmla="*/ 6733 h 26069"/>
                <a:gd name="connsiteX4" fmla="*/ 24484 w 26103"/>
                <a:gd name="connsiteY4" fmla="*/ 6725 h 26069"/>
                <a:gd name="connsiteX5" fmla="*/ 6767 w 26103"/>
                <a:gd name="connsiteY5" fmla="*/ 1582 h 2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069">
                  <a:moveTo>
                    <a:pt x="6767" y="1582"/>
                  </a:moveTo>
                  <a:cubicBezTo>
                    <a:pt x="451" y="5053"/>
                    <a:pt x="-1855" y="12987"/>
                    <a:pt x="1616" y="19303"/>
                  </a:cubicBezTo>
                  <a:cubicBezTo>
                    <a:pt x="5087" y="25619"/>
                    <a:pt x="13020" y="27925"/>
                    <a:pt x="19336" y="24454"/>
                  </a:cubicBezTo>
                  <a:cubicBezTo>
                    <a:pt x="25652" y="20983"/>
                    <a:pt x="27959" y="13049"/>
                    <a:pt x="24488" y="6733"/>
                  </a:cubicBezTo>
                  <a:cubicBezTo>
                    <a:pt x="24486" y="6731"/>
                    <a:pt x="24485" y="6728"/>
                    <a:pt x="24484" y="6725"/>
                  </a:cubicBezTo>
                  <a:cubicBezTo>
                    <a:pt x="20975" y="459"/>
                    <a:pt x="13086" y="-1832"/>
                    <a:pt x="6767" y="1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="" xmlns:a16="http://schemas.microsoft.com/office/drawing/2014/main" id="{DD564F24-F438-6FED-DFDD-DA1ED1C12114}"/>
                </a:ext>
              </a:extLst>
            </p:cNvPr>
            <p:cNvSpPr/>
            <p:nvPr/>
          </p:nvSpPr>
          <p:spPr>
            <a:xfrm>
              <a:off x="3412576" y="1865484"/>
              <a:ext cx="21149" cy="21149"/>
            </a:xfrm>
            <a:custGeom>
              <a:avLst/>
              <a:gdLst>
                <a:gd name="connsiteX0" fmla="*/ 6232 w 21149"/>
                <a:gd name="connsiteY0" fmla="*/ 934 h 21149"/>
                <a:gd name="connsiteX1" fmla="*/ 936 w 21149"/>
                <a:gd name="connsiteY1" fmla="*/ 14917 h 21149"/>
                <a:gd name="connsiteX2" fmla="*/ 14918 w 21149"/>
                <a:gd name="connsiteY2" fmla="*/ 20213 h 21149"/>
                <a:gd name="connsiteX3" fmla="*/ 16519 w 21149"/>
                <a:gd name="connsiteY3" fmla="*/ 19318 h 21149"/>
                <a:gd name="connsiteX4" fmla="*/ 19319 w 21149"/>
                <a:gd name="connsiteY4" fmla="*/ 4630 h 21149"/>
                <a:gd name="connsiteX5" fmla="*/ 6232 w 21149"/>
                <a:gd name="connsiteY5" fmla="*/ 93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149" h="21149">
                  <a:moveTo>
                    <a:pt x="6232" y="934"/>
                  </a:moveTo>
                  <a:cubicBezTo>
                    <a:pt x="909" y="3333"/>
                    <a:pt x="-1463" y="9593"/>
                    <a:pt x="936" y="14917"/>
                  </a:cubicBezTo>
                  <a:cubicBezTo>
                    <a:pt x="3334" y="20241"/>
                    <a:pt x="9595" y="22612"/>
                    <a:pt x="14918" y="20213"/>
                  </a:cubicBezTo>
                  <a:cubicBezTo>
                    <a:pt x="15477" y="19962"/>
                    <a:pt x="16013" y="19662"/>
                    <a:pt x="16519" y="19318"/>
                  </a:cubicBezTo>
                  <a:cubicBezTo>
                    <a:pt x="21348" y="16035"/>
                    <a:pt x="22602" y="9459"/>
                    <a:pt x="19319" y="4630"/>
                  </a:cubicBezTo>
                  <a:cubicBezTo>
                    <a:pt x="16433" y="384"/>
                    <a:pt x="10913" y="-1175"/>
                    <a:pt x="6232" y="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="" xmlns:a16="http://schemas.microsoft.com/office/drawing/2014/main" id="{407EF060-D2AB-6F90-C6A2-DBEB730D5AF8}"/>
                </a:ext>
              </a:extLst>
            </p:cNvPr>
            <p:cNvSpPr/>
            <p:nvPr/>
          </p:nvSpPr>
          <p:spPr>
            <a:xfrm>
              <a:off x="3439046" y="1902183"/>
              <a:ext cx="26484" cy="26484"/>
            </a:xfrm>
            <a:custGeom>
              <a:avLst/>
              <a:gdLst>
                <a:gd name="connsiteX0" fmla="*/ 6813 w 26484"/>
                <a:gd name="connsiteY0" fmla="*/ 1668 h 26484"/>
                <a:gd name="connsiteX1" fmla="*/ 1668 w 26484"/>
                <a:gd name="connsiteY1" fmla="*/ 19671 h 26484"/>
                <a:gd name="connsiteX2" fmla="*/ 19671 w 26484"/>
                <a:gd name="connsiteY2" fmla="*/ 24816 h 26484"/>
                <a:gd name="connsiteX3" fmla="*/ 24816 w 26484"/>
                <a:gd name="connsiteY3" fmla="*/ 6813 h 26484"/>
                <a:gd name="connsiteX4" fmla="*/ 24815 w 26484"/>
                <a:gd name="connsiteY4" fmla="*/ 6812 h 26484"/>
                <a:gd name="connsiteX5" fmla="*/ 6813 w 26484"/>
                <a:gd name="connsiteY5" fmla="*/ 1668 h 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84" h="26484">
                  <a:moveTo>
                    <a:pt x="6813" y="1668"/>
                  </a:moveTo>
                  <a:cubicBezTo>
                    <a:pt x="421" y="5219"/>
                    <a:pt x="-1883" y="13279"/>
                    <a:pt x="1668" y="19671"/>
                  </a:cubicBezTo>
                  <a:cubicBezTo>
                    <a:pt x="5219" y="26064"/>
                    <a:pt x="13279" y="28367"/>
                    <a:pt x="19671" y="24816"/>
                  </a:cubicBezTo>
                  <a:cubicBezTo>
                    <a:pt x="26063" y="21266"/>
                    <a:pt x="28367" y="13205"/>
                    <a:pt x="24816" y="6813"/>
                  </a:cubicBezTo>
                  <a:cubicBezTo>
                    <a:pt x="24816" y="6813"/>
                    <a:pt x="24816" y="6812"/>
                    <a:pt x="24815" y="6812"/>
                  </a:cubicBezTo>
                  <a:cubicBezTo>
                    <a:pt x="21264" y="421"/>
                    <a:pt x="13205" y="-1882"/>
                    <a:pt x="6813" y="1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="" xmlns:a16="http://schemas.microsoft.com/office/drawing/2014/main" id="{A654F5B1-723F-0CB4-2E5C-783F926B1A42}"/>
                </a:ext>
              </a:extLst>
            </p:cNvPr>
            <p:cNvSpPr/>
            <p:nvPr/>
          </p:nvSpPr>
          <p:spPr>
            <a:xfrm>
              <a:off x="3464383" y="1943963"/>
              <a:ext cx="26484" cy="26519"/>
            </a:xfrm>
            <a:custGeom>
              <a:avLst/>
              <a:gdLst>
                <a:gd name="connsiteX0" fmla="*/ 6813 w 26484"/>
                <a:gd name="connsiteY0" fmla="*/ 1703 h 26519"/>
                <a:gd name="connsiteX1" fmla="*/ 1668 w 26484"/>
                <a:gd name="connsiteY1" fmla="*/ 19706 h 26519"/>
                <a:gd name="connsiteX2" fmla="*/ 19671 w 26484"/>
                <a:gd name="connsiteY2" fmla="*/ 24851 h 26519"/>
                <a:gd name="connsiteX3" fmla="*/ 24816 w 26484"/>
                <a:gd name="connsiteY3" fmla="*/ 6848 h 26519"/>
                <a:gd name="connsiteX4" fmla="*/ 24815 w 26484"/>
                <a:gd name="connsiteY4" fmla="*/ 6846 h 26519"/>
                <a:gd name="connsiteX5" fmla="*/ 6979 w 26484"/>
                <a:gd name="connsiteY5" fmla="*/ 1611 h 26519"/>
                <a:gd name="connsiteX6" fmla="*/ 6813 w 26484"/>
                <a:gd name="connsiteY6" fmla="*/ 1703 h 2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4" h="26519">
                  <a:moveTo>
                    <a:pt x="6813" y="1703"/>
                  </a:moveTo>
                  <a:cubicBezTo>
                    <a:pt x="421" y="5254"/>
                    <a:pt x="-1883" y="13314"/>
                    <a:pt x="1668" y="19706"/>
                  </a:cubicBezTo>
                  <a:cubicBezTo>
                    <a:pt x="5219" y="26098"/>
                    <a:pt x="13279" y="28402"/>
                    <a:pt x="19671" y="24851"/>
                  </a:cubicBezTo>
                  <a:cubicBezTo>
                    <a:pt x="26063" y="21300"/>
                    <a:pt x="28367" y="13240"/>
                    <a:pt x="24816" y="6848"/>
                  </a:cubicBezTo>
                  <a:cubicBezTo>
                    <a:pt x="24816" y="6847"/>
                    <a:pt x="24816" y="6847"/>
                    <a:pt x="24815" y="6846"/>
                  </a:cubicBezTo>
                  <a:cubicBezTo>
                    <a:pt x="21336" y="475"/>
                    <a:pt x="13350" y="-1869"/>
                    <a:pt x="6979" y="1611"/>
                  </a:cubicBezTo>
                  <a:cubicBezTo>
                    <a:pt x="6923" y="1641"/>
                    <a:pt x="6868" y="1672"/>
                    <a:pt x="6813" y="17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="" xmlns:a16="http://schemas.microsoft.com/office/drawing/2014/main" id="{53BA2310-BFBE-4076-F998-FE685EE2BB9A}"/>
                </a:ext>
              </a:extLst>
            </p:cNvPr>
            <p:cNvSpPr/>
            <p:nvPr/>
          </p:nvSpPr>
          <p:spPr>
            <a:xfrm>
              <a:off x="3486792" y="1987748"/>
              <a:ext cx="26068" cy="26103"/>
            </a:xfrm>
            <a:custGeom>
              <a:avLst/>
              <a:gdLst>
                <a:gd name="connsiteX0" fmla="*/ 6692 w 26068"/>
                <a:gd name="connsiteY0" fmla="*/ 1638 h 26103"/>
                <a:gd name="connsiteX1" fmla="*/ 1644 w 26068"/>
                <a:gd name="connsiteY1" fmla="*/ 19449 h 26103"/>
                <a:gd name="connsiteX2" fmla="*/ 19415 w 26068"/>
                <a:gd name="connsiteY2" fmla="*/ 24425 h 26103"/>
                <a:gd name="connsiteX3" fmla="*/ 24390 w 26068"/>
                <a:gd name="connsiteY3" fmla="*/ 6654 h 26103"/>
                <a:gd name="connsiteX4" fmla="*/ 6692 w 26068"/>
                <a:gd name="connsiteY4" fmla="*/ 163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68" h="26103">
                  <a:moveTo>
                    <a:pt x="6692" y="1638"/>
                  </a:moveTo>
                  <a:cubicBezTo>
                    <a:pt x="405" y="5182"/>
                    <a:pt x="-1849" y="13133"/>
                    <a:pt x="1644" y="19449"/>
                  </a:cubicBezTo>
                  <a:cubicBezTo>
                    <a:pt x="5177" y="25731"/>
                    <a:pt x="13134" y="27958"/>
                    <a:pt x="19415" y="24425"/>
                  </a:cubicBezTo>
                  <a:cubicBezTo>
                    <a:pt x="25696" y="20891"/>
                    <a:pt x="27924" y="12935"/>
                    <a:pt x="24390" y="6654"/>
                  </a:cubicBezTo>
                  <a:cubicBezTo>
                    <a:pt x="20873" y="401"/>
                    <a:pt x="12967" y="-1840"/>
                    <a:pt x="6692" y="16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="" xmlns:a16="http://schemas.microsoft.com/office/drawing/2014/main" id="{8028D216-72EA-74D1-9984-3C23CA542DF5}"/>
                </a:ext>
              </a:extLst>
            </p:cNvPr>
            <p:cNvSpPr/>
            <p:nvPr/>
          </p:nvSpPr>
          <p:spPr>
            <a:xfrm>
              <a:off x="3506536" y="2033847"/>
              <a:ext cx="24197" cy="24197"/>
            </a:xfrm>
            <a:custGeom>
              <a:avLst/>
              <a:gdLst>
                <a:gd name="connsiteX0" fmla="*/ 6188 w 24197"/>
                <a:gd name="connsiteY0" fmla="*/ 1545 h 24197"/>
                <a:gd name="connsiteX1" fmla="*/ 1545 w 24197"/>
                <a:gd name="connsiteY1" fmla="*/ 18010 h 24197"/>
                <a:gd name="connsiteX2" fmla="*/ 18010 w 24197"/>
                <a:gd name="connsiteY2" fmla="*/ 22653 h 24197"/>
                <a:gd name="connsiteX3" fmla="*/ 22667 w 24197"/>
                <a:gd name="connsiteY3" fmla="*/ 6212 h 24197"/>
                <a:gd name="connsiteX4" fmla="*/ 6212 w 24197"/>
                <a:gd name="connsiteY4" fmla="*/ 1531 h 24197"/>
                <a:gd name="connsiteX5" fmla="*/ 6188 w 24197"/>
                <a:gd name="connsiteY5" fmla="*/ 1545 h 2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97" h="24197">
                  <a:moveTo>
                    <a:pt x="6188" y="1545"/>
                  </a:moveTo>
                  <a:cubicBezTo>
                    <a:pt x="359" y="4809"/>
                    <a:pt x="-1720" y="12181"/>
                    <a:pt x="1545" y="18010"/>
                  </a:cubicBezTo>
                  <a:cubicBezTo>
                    <a:pt x="4809" y="23839"/>
                    <a:pt x="12181" y="25918"/>
                    <a:pt x="18010" y="22653"/>
                  </a:cubicBezTo>
                  <a:cubicBezTo>
                    <a:pt x="23830" y="19394"/>
                    <a:pt x="25913" y="12039"/>
                    <a:pt x="22667" y="6212"/>
                  </a:cubicBezTo>
                  <a:cubicBezTo>
                    <a:pt x="19415" y="376"/>
                    <a:pt x="12048" y="-1720"/>
                    <a:pt x="6212" y="1531"/>
                  </a:cubicBezTo>
                  <a:cubicBezTo>
                    <a:pt x="6204" y="1536"/>
                    <a:pt x="6196" y="1540"/>
                    <a:pt x="6188" y="1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="" xmlns:a16="http://schemas.microsoft.com/office/drawing/2014/main" id="{3535935D-D00D-6F91-39A1-36EF6BF0FB56}"/>
                </a:ext>
              </a:extLst>
            </p:cNvPr>
            <p:cNvSpPr/>
            <p:nvPr/>
          </p:nvSpPr>
          <p:spPr>
            <a:xfrm>
              <a:off x="3522350" y="2080704"/>
              <a:ext cx="23245" cy="23245"/>
            </a:xfrm>
            <a:custGeom>
              <a:avLst/>
              <a:gdLst>
                <a:gd name="connsiteX0" fmla="*/ 5996 w 23245"/>
                <a:gd name="connsiteY0" fmla="*/ 1455 h 23245"/>
                <a:gd name="connsiteX1" fmla="*/ 1455 w 23245"/>
                <a:gd name="connsiteY1" fmla="*/ 17249 h 23245"/>
                <a:gd name="connsiteX2" fmla="*/ 17249 w 23245"/>
                <a:gd name="connsiteY2" fmla="*/ 21790 h 23245"/>
                <a:gd name="connsiteX3" fmla="*/ 21807 w 23245"/>
                <a:gd name="connsiteY3" fmla="*/ 6027 h 23245"/>
                <a:gd name="connsiteX4" fmla="*/ 6027 w 23245"/>
                <a:gd name="connsiteY4" fmla="*/ 1438 h 23245"/>
                <a:gd name="connsiteX5" fmla="*/ 5996 w 23245"/>
                <a:gd name="connsiteY5" fmla="*/ 1455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23245">
                  <a:moveTo>
                    <a:pt x="5996" y="1455"/>
                  </a:moveTo>
                  <a:cubicBezTo>
                    <a:pt x="381" y="4563"/>
                    <a:pt x="-1652" y="11634"/>
                    <a:pt x="1455" y="17249"/>
                  </a:cubicBezTo>
                  <a:cubicBezTo>
                    <a:pt x="4563" y="22865"/>
                    <a:pt x="11634" y="24898"/>
                    <a:pt x="17249" y="21790"/>
                  </a:cubicBezTo>
                  <a:cubicBezTo>
                    <a:pt x="22852" y="18689"/>
                    <a:pt x="24891" y="11640"/>
                    <a:pt x="21807" y="6027"/>
                  </a:cubicBezTo>
                  <a:cubicBezTo>
                    <a:pt x="18717" y="402"/>
                    <a:pt x="11652" y="-1652"/>
                    <a:pt x="6027" y="1438"/>
                  </a:cubicBezTo>
                  <a:cubicBezTo>
                    <a:pt x="6017" y="1444"/>
                    <a:pt x="6006" y="1450"/>
                    <a:pt x="5996" y="1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="" xmlns:a16="http://schemas.microsoft.com/office/drawing/2014/main" id="{D84DC2E0-0B3E-CEBF-5556-DF531D0D29B4}"/>
                </a:ext>
              </a:extLst>
            </p:cNvPr>
            <p:cNvSpPr/>
            <p:nvPr/>
          </p:nvSpPr>
          <p:spPr>
            <a:xfrm>
              <a:off x="3536160" y="2130749"/>
              <a:ext cx="19054" cy="19208"/>
            </a:xfrm>
            <a:custGeom>
              <a:avLst/>
              <a:gdLst>
                <a:gd name="connsiteX0" fmla="*/ 5331 w 19054"/>
                <a:gd name="connsiteY0" fmla="*/ 1131 h 19208"/>
                <a:gd name="connsiteX1" fmla="*/ 976 w 19054"/>
                <a:gd name="connsiteY1" fmla="*/ 13878 h 19208"/>
                <a:gd name="connsiteX2" fmla="*/ 13724 w 19054"/>
                <a:gd name="connsiteY2" fmla="*/ 18232 h 19208"/>
                <a:gd name="connsiteX3" fmla="*/ 18078 w 19054"/>
                <a:gd name="connsiteY3" fmla="*/ 5485 h 19208"/>
                <a:gd name="connsiteX4" fmla="*/ 17618 w 19054"/>
                <a:gd name="connsiteY4" fmla="*/ 4655 h 19208"/>
                <a:gd name="connsiteX5" fmla="*/ 5331 w 19054"/>
                <a:gd name="connsiteY5" fmla="*/ 1131 h 1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208">
                  <a:moveTo>
                    <a:pt x="5331" y="1131"/>
                  </a:moveTo>
                  <a:cubicBezTo>
                    <a:pt x="608" y="3449"/>
                    <a:pt x="-1341" y="9156"/>
                    <a:pt x="976" y="13878"/>
                  </a:cubicBezTo>
                  <a:cubicBezTo>
                    <a:pt x="3294" y="18601"/>
                    <a:pt x="9001" y="20550"/>
                    <a:pt x="13724" y="18232"/>
                  </a:cubicBezTo>
                  <a:cubicBezTo>
                    <a:pt x="18446" y="15915"/>
                    <a:pt x="20395" y="10208"/>
                    <a:pt x="18078" y="5485"/>
                  </a:cubicBezTo>
                  <a:cubicBezTo>
                    <a:pt x="17938" y="5201"/>
                    <a:pt x="17785" y="4924"/>
                    <a:pt x="17618" y="4655"/>
                  </a:cubicBezTo>
                  <a:cubicBezTo>
                    <a:pt x="15194" y="294"/>
                    <a:pt x="9697" y="-1283"/>
                    <a:pt x="5331" y="11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="" xmlns:a16="http://schemas.microsoft.com/office/drawing/2014/main" id="{52041E6C-2A06-22E0-8A2B-F1AAB1E49AA1}"/>
                </a:ext>
              </a:extLst>
            </p:cNvPr>
            <p:cNvSpPr/>
            <p:nvPr/>
          </p:nvSpPr>
          <p:spPr>
            <a:xfrm>
              <a:off x="3545671" y="2179442"/>
              <a:ext cx="17181" cy="17148"/>
            </a:xfrm>
            <a:custGeom>
              <a:avLst/>
              <a:gdLst>
                <a:gd name="connsiteX0" fmla="*/ 4392 w 17181"/>
                <a:gd name="connsiteY0" fmla="*/ 1110 h 17148"/>
                <a:gd name="connsiteX1" fmla="*/ 1052 w 17181"/>
                <a:gd name="connsiteY1" fmla="*/ 12624 h 17148"/>
                <a:gd name="connsiteX2" fmla="*/ 1058 w 17181"/>
                <a:gd name="connsiteY2" fmla="*/ 12635 h 17148"/>
                <a:gd name="connsiteX3" fmla="*/ 12669 w 17181"/>
                <a:gd name="connsiteY3" fmla="*/ 16124 h 17148"/>
                <a:gd name="connsiteX4" fmla="*/ 16157 w 17181"/>
                <a:gd name="connsiteY4" fmla="*/ 4513 h 17148"/>
                <a:gd name="connsiteX5" fmla="*/ 4547 w 17181"/>
                <a:gd name="connsiteY5" fmla="*/ 1025 h 17148"/>
                <a:gd name="connsiteX6" fmla="*/ 4392 w 17181"/>
                <a:gd name="connsiteY6" fmla="*/ 1110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81" h="17148">
                  <a:moveTo>
                    <a:pt x="4392" y="1110"/>
                  </a:moveTo>
                  <a:cubicBezTo>
                    <a:pt x="290" y="3367"/>
                    <a:pt x="-1205" y="8522"/>
                    <a:pt x="1052" y="12624"/>
                  </a:cubicBezTo>
                  <a:cubicBezTo>
                    <a:pt x="1054" y="12628"/>
                    <a:pt x="1056" y="12631"/>
                    <a:pt x="1058" y="12635"/>
                  </a:cubicBezTo>
                  <a:cubicBezTo>
                    <a:pt x="3301" y="16805"/>
                    <a:pt x="8499" y="18367"/>
                    <a:pt x="12669" y="16124"/>
                  </a:cubicBezTo>
                  <a:cubicBezTo>
                    <a:pt x="16838" y="13881"/>
                    <a:pt x="18400" y="8683"/>
                    <a:pt x="16157" y="4513"/>
                  </a:cubicBezTo>
                  <a:cubicBezTo>
                    <a:pt x="13914" y="344"/>
                    <a:pt x="8716" y="-1218"/>
                    <a:pt x="4547" y="1025"/>
                  </a:cubicBezTo>
                  <a:cubicBezTo>
                    <a:pt x="4495" y="1053"/>
                    <a:pt x="4443" y="1081"/>
                    <a:pt x="4392" y="11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="" xmlns:a16="http://schemas.microsoft.com/office/drawing/2014/main" id="{607F172E-0B73-FAEA-6FBD-ABB0E2E6A363}"/>
                </a:ext>
              </a:extLst>
            </p:cNvPr>
            <p:cNvSpPr/>
            <p:nvPr/>
          </p:nvSpPr>
          <p:spPr>
            <a:xfrm>
              <a:off x="3549739" y="2227933"/>
              <a:ext cx="17611" cy="16739"/>
            </a:xfrm>
            <a:custGeom>
              <a:avLst/>
              <a:gdLst>
                <a:gd name="connsiteX0" fmla="*/ 4610 w 17611"/>
                <a:gd name="connsiteY0" fmla="*/ 1102 h 16739"/>
                <a:gd name="connsiteX1" fmla="*/ 1086 w 17611"/>
                <a:gd name="connsiteY1" fmla="*/ 13675 h 16739"/>
                <a:gd name="connsiteX2" fmla="*/ 14546 w 17611"/>
                <a:gd name="connsiteY2" fmla="*/ 14215 h 16739"/>
                <a:gd name="connsiteX3" fmla="*/ 17279 w 17611"/>
                <a:gd name="connsiteY3" fmla="*/ 4721 h 16739"/>
                <a:gd name="connsiteX4" fmla="*/ 4610 w 17611"/>
                <a:gd name="connsiteY4" fmla="*/ 1102 h 1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11" h="16739">
                  <a:moveTo>
                    <a:pt x="4610" y="1102"/>
                  </a:moveTo>
                  <a:cubicBezTo>
                    <a:pt x="296" y="3701"/>
                    <a:pt x="-1248" y="9211"/>
                    <a:pt x="1086" y="13675"/>
                  </a:cubicBezTo>
                  <a:cubicBezTo>
                    <a:pt x="4654" y="17541"/>
                    <a:pt x="10680" y="17782"/>
                    <a:pt x="14546" y="14215"/>
                  </a:cubicBezTo>
                  <a:cubicBezTo>
                    <a:pt x="17155" y="11807"/>
                    <a:pt x="18208" y="8148"/>
                    <a:pt x="17279" y="4721"/>
                  </a:cubicBezTo>
                  <a:cubicBezTo>
                    <a:pt x="14706" y="318"/>
                    <a:pt x="9121" y="-1278"/>
                    <a:pt x="4610" y="1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="" xmlns:a16="http://schemas.microsoft.com/office/drawing/2014/main" id="{1C41C694-7375-801F-8A78-8B4CF56263F6}"/>
                </a:ext>
              </a:extLst>
            </p:cNvPr>
            <p:cNvSpPr/>
            <p:nvPr/>
          </p:nvSpPr>
          <p:spPr>
            <a:xfrm>
              <a:off x="3552930" y="2278469"/>
              <a:ext cx="13886" cy="14002"/>
            </a:xfrm>
            <a:custGeom>
              <a:avLst/>
              <a:gdLst>
                <a:gd name="connsiteX0" fmla="*/ 3514 w 13886"/>
                <a:gd name="connsiteY0" fmla="*/ 858 h 14002"/>
                <a:gd name="connsiteX1" fmla="*/ 847 w 13886"/>
                <a:gd name="connsiteY1" fmla="*/ 10383 h 14002"/>
                <a:gd name="connsiteX2" fmla="*/ 10372 w 13886"/>
                <a:gd name="connsiteY2" fmla="*/ 13145 h 14002"/>
                <a:gd name="connsiteX3" fmla="*/ 13039 w 13886"/>
                <a:gd name="connsiteY3" fmla="*/ 3620 h 14002"/>
                <a:gd name="connsiteX4" fmla="*/ 3514 w 13886"/>
                <a:gd name="connsiteY4" fmla="*/ 858 h 1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86" h="14002">
                  <a:moveTo>
                    <a:pt x="3514" y="858"/>
                  </a:moveTo>
                  <a:cubicBezTo>
                    <a:pt x="216" y="2804"/>
                    <a:pt x="-961" y="7006"/>
                    <a:pt x="847" y="10383"/>
                  </a:cubicBezTo>
                  <a:cubicBezTo>
                    <a:pt x="2728" y="13759"/>
                    <a:pt x="6977" y="14991"/>
                    <a:pt x="10372" y="13145"/>
                  </a:cubicBezTo>
                  <a:cubicBezTo>
                    <a:pt x="13671" y="11198"/>
                    <a:pt x="14848" y="6996"/>
                    <a:pt x="13039" y="3620"/>
                  </a:cubicBezTo>
                  <a:cubicBezTo>
                    <a:pt x="11159" y="243"/>
                    <a:pt x="6910" y="-989"/>
                    <a:pt x="3514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="" xmlns:a16="http://schemas.microsoft.com/office/drawing/2014/main" id="{B09A54FC-E334-4C24-5806-8D8589F317D0}"/>
                </a:ext>
              </a:extLst>
            </p:cNvPr>
            <p:cNvSpPr/>
            <p:nvPr/>
          </p:nvSpPr>
          <p:spPr>
            <a:xfrm>
              <a:off x="3548587" y="2325588"/>
              <a:ext cx="17412" cy="17464"/>
            </a:xfrm>
            <a:custGeom>
              <a:avLst/>
              <a:gdLst>
                <a:gd name="connsiteX0" fmla="*/ 4524 w 17412"/>
                <a:gd name="connsiteY0" fmla="*/ 1078 h 17464"/>
                <a:gd name="connsiteX1" fmla="*/ 1095 w 17412"/>
                <a:gd name="connsiteY1" fmla="*/ 12984 h 17464"/>
                <a:gd name="connsiteX2" fmla="*/ 12720 w 17412"/>
                <a:gd name="connsiteY2" fmla="*/ 16422 h 17464"/>
                <a:gd name="connsiteX3" fmla="*/ 12906 w 17412"/>
                <a:gd name="connsiteY3" fmla="*/ 16318 h 17464"/>
                <a:gd name="connsiteX4" fmla="*/ 16335 w 17412"/>
                <a:gd name="connsiteY4" fmla="*/ 4507 h 17464"/>
                <a:gd name="connsiteX5" fmla="*/ 4524 w 17412"/>
                <a:gd name="connsiteY5" fmla="*/ 1078 h 1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2" h="17464">
                  <a:moveTo>
                    <a:pt x="4524" y="1078"/>
                  </a:moveTo>
                  <a:cubicBezTo>
                    <a:pt x="290" y="3420"/>
                    <a:pt x="-1245" y="8750"/>
                    <a:pt x="1095" y="12984"/>
                  </a:cubicBezTo>
                  <a:cubicBezTo>
                    <a:pt x="3356" y="17144"/>
                    <a:pt x="8561" y="18683"/>
                    <a:pt x="12720" y="16422"/>
                  </a:cubicBezTo>
                  <a:cubicBezTo>
                    <a:pt x="12783" y="16388"/>
                    <a:pt x="12844" y="16354"/>
                    <a:pt x="12906" y="16318"/>
                  </a:cubicBezTo>
                  <a:cubicBezTo>
                    <a:pt x="17114" y="14004"/>
                    <a:pt x="18649" y="8716"/>
                    <a:pt x="16335" y="4507"/>
                  </a:cubicBezTo>
                  <a:cubicBezTo>
                    <a:pt x="14020" y="299"/>
                    <a:pt x="8732" y="-1237"/>
                    <a:pt x="4524" y="10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="" xmlns:a16="http://schemas.microsoft.com/office/drawing/2014/main" id="{ECE4B20C-AA1B-114F-0A45-10FE76A16D8F}"/>
                </a:ext>
              </a:extLst>
            </p:cNvPr>
            <p:cNvSpPr/>
            <p:nvPr/>
          </p:nvSpPr>
          <p:spPr>
            <a:xfrm>
              <a:off x="3544479" y="2376502"/>
              <a:ext cx="13993" cy="13647"/>
            </a:xfrm>
            <a:custGeom>
              <a:avLst/>
              <a:gdLst>
                <a:gd name="connsiteX0" fmla="*/ 3584 w 13993"/>
                <a:gd name="connsiteY0" fmla="*/ 456 h 13647"/>
                <a:gd name="connsiteX1" fmla="*/ 796 w 13993"/>
                <a:gd name="connsiteY1" fmla="*/ 9604 h 13647"/>
                <a:gd name="connsiteX2" fmla="*/ 1012 w 13993"/>
                <a:gd name="connsiteY2" fmla="*/ 9981 h 13647"/>
                <a:gd name="connsiteX3" fmla="*/ 9813 w 13993"/>
                <a:gd name="connsiteY3" fmla="*/ 12969 h 13647"/>
                <a:gd name="connsiteX4" fmla="*/ 10537 w 13993"/>
                <a:gd name="connsiteY4" fmla="*/ 12553 h 13647"/>
                <a:gd name="connsiteX5" fmla="*/ 13156 w 13993"/>
                <a:gd name="connsiteY5" fmla="*/ 3456 h 13647"/>
                <a:gd name="connsiteX6" fmla="*/ 4060 w 13993"/>
                <a:gd name="connsiteY6" fmla="*/ 837 h 13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13647">
                  <a:moveTo>
                    <a:pt x="3584" y="456"/>
                  </a:moveTo>
                  <a:cubicBezTo>
                    <a:pt x="288" y="2212"/>
                    <a:pt x="-961" y="6308"/>
                    <a:pt x="796" y="9604"/>
                  </a:cubicBezTo>
                  <a:cubicBezTo>
                    <a:pt x="864" y="9732"/>
                    <a:pt x="936" y="9858"/>
                    <a:pt x="1012" y="9981"/>
                  </a:cubicBezTo>
                  <a:cubicBezTo>
                    <a:pt x="2618" y="13236"/>
                    <a:pt x="6558" y="14574"/>
                    <a:pt x="9813" y="12969"/>
                  </a:cubicBezTo>
                  <a:cubicBezTo>
                    <a:pt x="10063" y="12845"/>
                    <a:pt x="10305" y="12706"/>
                    <a:pt x="10537" y="12553"/>
                  </a:cubicBezTo>
                  <a:cubicBezTo>
                    <a:pt x="13772" y="10764"/>
                    <a:pt x="14945" y="6691"/>
                    <a:pt x="13156" y="3456"/>
                  </a:cubicBezTo>
                  <a:cubicBezTo>
                    <a:pt x="11368" y="221"/>
                    <a:pt x="7295" y="-952"/>
                    <a:pt x="4060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="" xmlns:a16="http://schemas.microsoft.com/office/drawing/2014/main" id="{DA4897B2-EDD3-1405-CED1-D3650F97691C}"/>
                </a:ext>
              </a:extLst>
            </p:cNvPr>
            <p:cNvSpPr/>
            <p:nvPr/>
          </p:nvSpPr>
          <p:spPr>
            <a:xfrm>
              <a:off x="3531477" y="2421519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="" xmlns:a16="http://schemas.microsoft.com/office/drawing/2014/main" id="{0E82C731-0BBB-1435-08BD-05899EAF5FDF}"/>
                </a:ext>
              </a:extLst>
            </p:cNvPr>
            <p:cNvSpPr/>
            <p:nvPr/>
          </p:nvSpPr>
          <p:spPr>
            <a:xfrm>
              <a:off x="3522101" y="2472082"/>
              <a:ext cx="11241" cy="11241"/>
            </a:xfrm>
            <a:custGeom>
              <a:avLst/>
              <a:gdLst>
                <a:gd name="connsiteX0" fmla="*/ 2911 w 11241"/>
                <a:gd name="connsiteY0" fmla="*/ 697 h 11241"/>
                <a:gd name="connsiteX1" fmla="*/ 697 w 11241"/>
                <a:gd name="connsiteY1" fmla="*/ 8330 h 11241"/>
                <a:gd name="connsiteX2" fmla="*/ 8330 w 11241"/>
                <a:gd name="connsiteY2" fmla="*/ 10544 h 11241"/>
                <a:gd name="connsiteX3" fmla="*/ 10544 w 11241"/>
                <a:gd name="connsiteY3" fmla="*/ 2911 h 11241"/>
                <a:gd name="connsiteX4" fmla="*/ 10531 w 11241"/>
                <a:gd name="connsiteY4" fmla="*/ 2888 h 11241"/>
                <a:gd name="connsiteX5" fmla="*/ 2911 w 11241"/>
                <a:gd name="connsiteY5" fmla="*/ 697 h 1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41" h="11241">
                  <a:moveTo>
                    <a:pt x="2911" y="697"/>
                  </a:moveTo>
                  <a:cubicBezTo>
                    <a:pt x="192" y="2194"/>
                    <a:pt x="-799" y="5611"/>
                    <a:pt x="697" y="8330"/>
                  </a:cubicBezTo>
                  <a:cubicBezTo>
                    <a:pt x="2194" y="11049"/>
                    <a:pt x="5611" y="12040"/>
                    <a:pt x="8330" y="10544"/>
                  </a:cubicBezTo>
                  <a:cubicBezTo>
                    <a:pt x="11049" y="9048"/>
                    <a:pt x="12041" y="5630"/>
                    <a:pt x="10544" y="2911"/>
                  </a:cubicBezTo>
                  <a:cubicBezTo>
                    <a:pt x="10540" y="2903"/>
                    <a:pt x="10536" y="2896"/>
                    <a:pt x="10531" y="2888"/>
                  </a:cubicBezTo>
                  <a:cubicBezTo>
                    <a:pt x="9027" y="185"/>
                    <a:pt x="5621" y="-794"/>
                    <a:pt x="2911" y="6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="" xmlns:a16="http://schemas.microsoft.com/office/drawing/2014/main" id="{55BE1119-CD45-6600-0ECB-4875F21843DC}"/>
                </a:ext>
              </a:extLst>
            </p:cNvPr>
            <p:cNvSpPr/>
            <p:nvPr/>
          </p:nvSpPr>
          <p:spPr>
            <a:xfrm>
              <a:off x="3506323" y="2517886"/>
              <a:ext cx="10147" cy="10573"/>
            </a:xfrm>
            <a:custGeom>
              <a:avLst/>
              <a:gdLst>
                <a:gd name="connsiteX0" fmla="*/ 1830 w 10147"/>
                <a:gd name="connsiteY0" fmla="*/ 803 h 10573"/>
                <a:gd name="connsiteX1" fmla="*/ 1470 w 10147"/>
                <a:gd name="connsiteY1" fmla="*/ 8743 h 10573"/>
                <a:gd name="connsiteX2" fmla="*/ 7259 w 10147"/>
                <a:gd name="connsiteY2" fmla="*/ 10328 h 10573"/>
                <a:gd name="connsiteX3" fmla="*/ 9450 w 10147"/>
                <a:gd name="connsiteY3" fmla="*/ 2708 h 10573"/>
                <a:gd name="connsiteX4" fmla="*/ 1881 w 10147"/>
                <a:gd name="connsiteY4" fmla="*/ 773 h 10573"/>
                <a:gd name="connsiteX5" fmla="*/ 1830 w 10147"/>
                <a:gd name="connsiteY5" fmla="*/ 803 h 1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47" h="10573">
                  <a:moveTo>
                    <a:pt x="1830" y="803"/>
                  </a:moveTo>
                  <a:cubicBezTo>
                    <a:pt x="-462" y="2896"/>
                    <a:pt x="-623" y="6451"/>
                    <a:pt x="1470" y="8743"/>
                  </a:cubicBezTo>
                  <a:cubicBezTo>
                    <a:pt x="2932" y="10344"/>
                    <a:pt x="5185" y="10961"/>
                    <a:pt x="7259" y="10328"/>
                  </a:cubicBezTo>
                  <a:cubicBezTo>
                    <a:pt x="9962" y="8824"/>
                    <a:pt x="10942" y="5418"/>
                    <a:pt x="9450" y="2708"/>
                  </a:cubicBezTo>
                  <a:cubicBezTo>
                    <a:pt x="7894" y="84"/>
                    <a:pt x="4506" y="-783"/>
                    <a:pt x="1881" y="773"/>
                  </a:cubicBezTo>
                  <a:cubicBezTo>
                    <a:pt x="1864" y="783"/>
                    <a:pt x="1847" y="793"/>
                    <a:pt x="1830" y="8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="" xmlns:a16="http://schemas.microsoft.com/office/drawing/2014/main" id="{7B20823D-9DA8-9DA2-3128-C26EBA3331FC}"/>
                </a:ext>
              </a:extLst>
            </p:cNvPr>
            <p:cNvSpPr/>
            <p:nvPr/>
          </p:nvSpPr>
          <p:spPr>
            <a:xfrm>
              <a:off x="3484953" y="2562439"/>
              <a:ext cx="11241" cy="11276"/>
            </a:xfrm>
            <a:custGeom>
              <a:avLst/>
              <a:gdLst>
                <a:gd name="connsiteX0" fmla="*/ 2911 w 11241"/>
                <a:gd name="connsiteY0" fmla="*/ 732 h 11276"/>
                <a:gd name="connsiteX1" fmla="*/ 697 w 11241"/>
                <a:gd name="connsiteY1" fmla="*/ 8365 h 11276"/>
                <a:gd name="connsiteX2" fmla="*/ 8330 w 11241"/>
                <a:gd name="connsiteY2" fmla="*/ 10579 h 11276"/>
                <a:gd name="connsiteX3" fmla="*/ 10544 w 11241"/>
                <a:gd name="connsiteY3" fmla="*/ 2946 h 11276"/>
                <a:gd name="connsiteX4" fmla="*/ 10531 w 11241"/>
                <a:gd name="connsiteY4" fmla="*/ 2923 h 11276"/>
                <a:gd name="connsiteX5" fmla="*/ 3056 w 11241"/>
                <a:gd name="connsiteY5" fmla="*/ 652 h 11276"/>
                <a:gd name="connsiteX6" fmla="*/ 2911 w 11241"/>
                <a:gd name="connsiteY6" fmla="*/ 732 h 1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1" h="11276">
                  <a:moveTo>
                    <a:pt x="2911" y="732"/>
                  </a:moveTo>
                  <a:cubicBezTo>
                    <a:pt x="192" y="2229"/>
                    <a:pt x="-799" y="5646"/>
                    <a:pt x="697" y="8365"/>
                  </a:cubicBezTo>
                  <a:cubicBezTo>
                    <a:pt x="2194" y="11084"/>
                    <a:pt x="5611" y="12076"/>
                    <a:pt x="8330" y="10579"/>
                  </a:cubicBezTo>
                  <a:cubicBezTo>
                    <a:pt x="11049" y="9083"/>
                    <a:pt x="12041" y="5666"/>
                    <a:pt x="10544" y="2946"/>
                  </a:cubicBezTo>
                  <a:cubicBezTo>
                    <a:pt x="10540" y="2939"/>
                    <a:pt x="10536" y="2931"/>
                    <a:pt x="10531" y="2923"/>
                  </a:cubicBezTo>
                  <a:cubicBezTo>
                    <a:pt x="9094" y="232"/>
                    <a:pt x="5747" y="-785"/>
                    <a:pt x="3056" y="652"/>
                  </a:cubicBezTo>
                  <a:cubicBezTo>
                    <a:pt x="3007" y="678"/>
                    <a:pt x="2959" y="705"/>
                    <a:pt x="2911" y="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="" xmlns:a16="http://schemas.microsoft.com/office/drawing/2014/main" id="{179D06F9-FEB9-F4D1-1547-9D19C9112C0D}"/>
                </a:ext>
              </a:extLst>
            </p:cNvPr>
            <p:cNvSpPr/>
            <p:nvPr/>
          </p:nvSpPr>
          <p:spPr>
            <a:xfrm>
              <a:off x="3461586" y="2605456"/>
              <a:ext cx="10860" cy="10826"/>
            </a:xfrm>
            <a:custGeom>
              <a:avLst/>
              <a:gdLst>
                <a:gd name="connsiteX0" fmla="*/ 2752 w 10860"/>
                <a:gd name="connsiteY0" fmla="*/ 673 h 10826"/>
                <a:gd name="connsiteX1" fmla="*/ 707 w 10860"/>
                <a:gd name="connsiteY1" fmla="*/ 8074 h 10826"/>
                <a:gd name="connsiteX2" fmla="*/ 8108 w 10860"/>
                <a:gd name="connsiteY2" fmla="*/ 10119 h 10826"/>
                <a:gd name="connsiteX3" fmla="*/ 10181 w 10860"/>
                <a:gd name="connsiteY3" fmla="*/ 2769 h 10826"/>
                <a:gd name="connsiteX4" fmla="*/ 2752 w 10860"/>
                <a:gd name="connsiteY4" fmla="*/ 673 h 1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60" h="10826">
                  <a:moveTo>
                    <a:pt x="2752" y="673"/>
                  </a:moveTo>
                  <a:cubicBezTo>
                    <a:pt x="144" y="2153"/>
                    <a:pt x="-772" y="5466"/>
                    <a:pt x="707" y="8074"/>
                  </a:cubicBezTo>
                  <a:cubicBezTo>
                    <a:pt x="2187" y="10683"/>
                    <a:pt x="5500" y="11598"/>
                    <a:pt x="8108" y="10119"/>
                  </a:cubicBezTo>
                  <a:cubicBezTo>
                    <a:pt x="10697" y="8651"/>
                    <a:pt x="11621" y="5373"/>
                    <a:pt x="10181" y="2769"/>
                  </a:cubicBezTo>
                  <a:cubicBezTo>
                    <a:pt x="8684" y="169"/>
                    <a:pt x="5387" y="-761"/>
                    <a:pt x="2752" y="6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="" xmlns:a16="http://schemas.microsoft.com/office/drawing/2014/main" id="{FA33ACCD-B4E3-3F47-C487-42164A31E7DC}"/>
                </a:ext>
              </a:extLst>
            </p:cNvPr>
            <p:cNvSpPr/>
            <p:nvPr/>
          </p:nvSpPr>
          <p:spPr>
            <a:xfrm>
              <a:off x="3436042" y="2647530"/>
              <a:ext cx="8999" cy="9251"/>
            </a:xfrm>
            <a:custGeom>
              <a:avLst/>
              <a:gdLst>
                <a:gd name="connsiteX0" fmla="*/ 2007 w 8999"/>
                <a:gd name="connsiteY0" fmla="*/ 604 h 9251"/>
                <a:gd name="connsiteX1" fmla="*/ 879 w 8999"/>
                <a:gd name="connsiteY1" fmla="*/ 7244 h 9251"/>
                <a:gd name="connsiteX2" fmla="*/ 6579 w 8999"/>
                <a:gd name="connsiteY2" fmla="*/ 8891 h 9251"/>
                <a:gd name="connsiteX3" fmla="*/ 8389 w 8999"/>
                <a:gd name="connsiteY3" fmla="*/ 2414 h 9251"/>
                <a:gd name="connsiteX4" fmla="*/ 2048 w 8999"/>
                <a:gd name="connsiteY4" fmla="*/ 581 h 9251"/>
                <a:gd name="connsiteX5" fmla="*/ 2007 w 8999"/>
                <a:gd name="connsiteY5" fmla="*/ 604 h 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99" h="9251">
                  <a:moveTo>
                    <a:pt x="2007" y="604"/>
                  </a:moveTo>
                  <a:cubicBezTo>
                    <a:pt x="-138" y="2126"/>
                    <a:pt x="-643" y="5099"/>
                    <a:pt x="879" y="7244"/>
                  </a:cubicBezTo>
                  <a:cubicBezTo>
                    <a:pt x="2163" y="9054"/>
                    <a:pt x="4527" y="9737"/>
                    <a:pt x="6579" y="8891"/>
                  </a:cubicBezTo>
                  <a:cubicBezTo>
                    <a:pt x="8864" y="7599"/>
                    <a:pt x="9673" y="4703"/>
                    <a:pt x="8389" y="2414"/>
                  </a:cubicBezTo>
                  <a:cubicBezTo>
                    <a:pt x="7144" y="157"/>
                    <a:pt x="4305" y="-664"/>
                    <a:pt x="2048" y="581"/>
                  </a:cubicBezTo>
                  <a:cubicBezTo>
                    <a:pt x="2034" y="589"/>
                    <a:pt x="2021" y="596"/>
                    <a:pt x="2007" y="6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="" xmlns:a16="http://schemas.microsoft.com/office/drawing/2014/main" id="{667B1981-C1A0-31C7-063F-E6AE819F1E37}"/>
                </a:ext>
              </a:extLst>
            </p:cNvPr>
            <p:cNvSpPr/>
            <p:nvPr/>
          </p:nvSpPr>
          <p:spPr>
            <a:xfrm>
              <a:off x="3404693" y="2684881"/>
              <a:ext cx="11664" cy="11843"/>
            </a:xfrm>
            <a:custGeom>
              <a:avLst/>
              <a:gdLst>
                <a:gd name="connsiteX0" fmla="*/ 3067 w 11664"/>
                <a:gd name="connsiteY0" fmla="*/ 592 h 11843"/>
                <a:gd name="connsiteX1" fmla="*/ 768 w 11664"/>
                <a:gd name="connsiteY1" fmla="*/ 8761 h 11843"/>
                <a:gd name="connsiteX2" fmla="*/ 781 w 11664"/>
                <a:gd name="connsiteY2" fmla="*/ 8783 h 11843"/>
                <a:gd name="connsiteX3" fmla="*/ 8801 w 11664"/>
                <a:gd name="connsiteY3" fmla="*/ 11111 h 11843"/>
                <a:gd name="connsiteX4" fmla="*/ 8877 w 11664"/>
                <a:gd name="connsiteY4" fmla="*/ 11069 h 11843"/>
                <a:gd name="connsiteX5" fmla="*/ 10730 w 11664"/>
                <a:gd name="connsiteY5" fmla="*/ 2788 h 11843"/>
                <a:gd name="connsiteX6" fmla="*/ 3067 w 11664"/>
                <a:gd name="connsiteY6" fmla="*/ 591 h 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64" h="11843">
                  <a:moveTo>
                    <a:pt x="3067" y="592"/>
                  </a:moveTo>
                  <a:cubicBezTo>
                    <a:pt x="176" y="2213"/>
                    <a:pt x="-853" y="5870"/>
                    <a:pt x="768" y="8761"/>
                  </a:cubicBezTo>
                  <a:cubicBezTo>
                    <a:pt x="772" y="8768"/>
                    <a:pt x="776" y="8776"/>
                    <a:pt x="781" y="8783"/>
                  </a:cubicBezTo>
                  <a:cubicBezTo>
                    <a:pt x="2352" y="11641"/>
                    <a:pt x="5943" y="12683"/>
                    <a:pt x="8801" y="11111"/>
                  </a:cubicBezTo>
                  <a:cubicBezTo>
                    <a:pt x="8826" y="11097"/>
                    <a:pt x="8852" y="11083"/>
                    <a:pt x="8877" y="11069"/>
                  </a:cubicBezTo>
                  <a:cubicBezTo>
                    <a:pt x="11675" y="9294"/>
                    <a:pt x="12505" y="5586"/>
                    <a:pt x="10730" y="2788"/>
                  </a:cubicBezTo>
                  <a:cubicBezTo>
                    <a:pt x="9101" y="219"/>
                    <a:pt x="5809" y="-724"/>
                    <a:pt x="3067" y="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="" xmlns:a16="http://schemas.microsoft.com/office/drawing/2014/main" id="{A757E983-5D10-13C3-CEBA-6917543C89D8}"/>
                </a:ext>
              </a:extLst>
            </p:cNvPr>
            <p:cNvSpPr/>
            <p:nvPr/>
          </p:nvSpPr>
          <p:spPr>
            <a:xfrm>
              <a:off x="3370727" y="2720328"/>
              <a:ext cx="14456" cy="14147"/>
            </a:xfrm>
            <a:custGeom>
              <a:avLst/>
              <a:gdLst>
                <a:gd name="connsiteX0" fmla="*/ 4076 w 14456"/>
                <a:gd name="connsiteY0" fmla="*/ 863 h 14147"/>
                <a:gd name="connsiteX1" fmla="*/ 626 w 14456"/>
                <a:gd name="connsiteY1" fmla="*/ 10072 h 14147"/>
                <a:gd name="connsiteX2" fmla="*/ 9834 w 14456"/>
                <a:gd name="connsiteY2" fmla="*/ 13522 h 14147"/>
                <a:gd name="connsiteX3" fmla="*/ 10839 w 14456"/>
                <a:gd name="connsiteY3" fmla="*/ 12960 h 14147"/>
                <a:gd name="connsiteX4" fmla="*/ 13641 w 14456"/>
                <a:gd name="connsiteY4" fmla="*/ 3675 h 14147"/>
                <a:gd name="connsiteX5" fmla="*/ 13506 w 14456"/>
                <a:gd name="connsiteY5" fmla="*/ 3435 h 14147"/>
                <a:gd name="connsiteX6" fmla="*/ 4076 w 14456"/>
                <a:gd name="connsiteY6" fmla="*/ 863 h 1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56" h="14147">
                  <a:moveTo>
                    <a:pt x="4076" y="863"/>
                  </a:moveTo>
                  <a:cubicBezTo>
                    <a:pt x="580" y="2453"/>
                    <a:pt x="-964" y="6576"/>
                    <a:pt x="626" y="10072"/>
                  </a:cubicBezTo>
                  <a:cubicBezTo>
                    <a:pt x="2216" y="13567"/>
                    <a:pt x="6339" y="15112"/>
                    <a:pt x="9834" y="13522"/>
                  </a:cubicBezTo>
                  <a:cubicBezTo>
                    <a:pt x="10184" y="13363"/>
                    <a:pt x="10520" y="13175"/>
                    <a:pt x="10839" y="12960"/>
                  </a:cubicBezTo>
                  <a:cubicBezTo>
                    <a:pt x="14176" y="11170"/>
                    <a:pt x="15431" y="7013"/>
                    <a:pt x="13641" y="3675"/>
                  </a:cubicBezTo>
                  <a:cubicBezTo>
                    <a:pt x="13597" y="3594"/>
                    <a:pt x="13552" y="3514"/>
                    <a:pt x="13506" y="3435"/>
                  </a:cubicBezTo>
                  <a:cubicBezTo>
                    <a:pt x="11564" y="184"/>
                    <a:pt x="7400" y="-952"/>
                    <a:pt x="4076" y="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="" xmlns:a16="http://schemas.microsoft.com/office/drawing/2014/main" id="{13536DBE-0890-8824-2A2E-98C70F757F0E}"/>
                </a:ext>
              </a:extLst>
            </p:cNvPr>
            <p:cNvSpPr/>
            <p:nvPr/>
          </p:nvSpPr>
          <p:spPr>
            <a:xfrm>
              <a:off x="3336095" y="2754475"/>
              <a:ext cx="13756" cy="13718"/>
            </a:xfrm>
            <a:custGeom>
              <a:avLst/>
              <a:gdLst>
                <a:gd name="connsiteX0" fmla="*/ 3656 w 13756"/>
                <a:gd name="connsiteY0" fmla="*/ 816 h 13718"/>
                <a:gd name="connsiteX1" fmla="*/ 758 w 13756"/>
                <a:gd name="connsiteY1" fmla="*/ 9930 h 13718"/>
                <a:gd name="connsiteX2" fmla="*/ 989 w 13756"/>
                <a:gd name="connsiteY2" fmla="*/ 10341 h 13718"/>
                <a:gd name="connsiteX3" fmla="*/ 10379 w 13756"/>
                <a:gd name="connsiteY3" fmla="*/ 12768 h 13718"/>
                <a:gd name="connsiteX4" fmla="*/ 12806 w 13756"/>
                <a:gd name="connsiteY4" fmla="*/ 3378 h 13718"/>
                <a:gd name="connsiteX5" fmla="*/ 3656 w 13756"/>
                <a:gd name="connsiteY5" fmla="*/ 816 h 1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56" h="13718">
                  <a:moveTo>
                    <a:pt x="3656" y="816"/>
                  </a:moveTo>
                  <a:cubicBezTo>
                    <a:pt x="339" y="2532"/>
                    <a:pt x="-959" y="6613"/>
                    <a:pt x="758" y="9930"/>
                  </a:cubicBezTo>
                  <a:cubicBezTo>
                    <a:pt x="830" y="10069"/>
                    <a:pt x="907" y="10206"/>
                    <a:pt x="989" y="10341"/>
                  </a:cubicBezTo>
                  <a:cubicBezTo>
                    <a:pt x="2912" y="13604"/>
                    <a:pt x="7116" y="14690"/>
                    <a:pt x="10379" y="12768"/>
                  </a:cubicBezTo>
                  <a:cubicBezTo>
                    <a:pt x="13642" y="10845"/>
                    <a:pt x="14729" y="6641"/>
                    <a:pt x="12806" y="3378"/>
                  </a:cubicBezTo>
                  <a:cubicBezTo>
                    <a:pt x="10938" y="207"/>
                    <a:pt x="6899" y="-924"/>
                    <a:pt x="3656" y="8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="" xmlns:a16="http://schemas.microsoft.com/office/drawing/2014/main" id="{844DD331-EC48-2AE8-2991-C0713F1B98A6}"/>
                </a:ext>
              </a:extLst>
            </p:cNvPr>
            <p:cNvSpPr/>
            <p:nvPr/>
          </p:nvSpPr>
          <p:spPr>
            <a:xfrm>
              <a:off x="3300385" y="2787499"/>
              <a:ext cx="10182" cy="10157"/>
            </a:xfrm>
            <a:custGeom>
              <a:avLst/>
              <a:gdLst>
                <a:gd name="connsiteX0" fmla="*/ 2599 w 10182"/>
                <a:gd name="connsiteY0" fmla="*/ 653 h 10157"/>
                <a:gd name="connsiteX1" fmla="*/ 646 w 10182"/>
                <a:gd name="connsiteY1" fmla="*/ 7559 h 10157"/>
                <a:gd name="connsiteX2" fmla="*/ 7552 w 10182"/>
                <a:gd name="connsiteY2" fmla="*/ 9511 h 10157"/>
                <a:gd name="connsiteX3" fmla="*/ 9552 w 10182"/>
                <a:gd name="connsiteY3" fmla="*/ 2558 h 10157"/>
                <a:gd name="connsiteX4" fmla="*/ 2599 w 10182"/>
                <a:gd name="connsiteY4" fmla="*/ 653 h 1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2" h="10157">
                  <a:moveTo>
                    <a:pt x="2599" y="653"/>
                  </a:moveTo>
                  <a:cubicBezTo>
                    <a:pt x="153" y="2021"/>
                    <a:pt x="-721" y="5113"/>
                    <a:pt x="646" y="7559"/>
                  </a:cubicBezTo>
                  <a:cubicBezTo>
                    <a:pt x="2014" y="10005"/>
                    <a:pt x="5106" y="10879"/>
                    <a:pt x="7552" y="9511"/>
                  </a:cubicBezTo>
                  <a:cubicBezTo>
                    <a:pt x="10012" y="8134"/>
                    <a:pt x="10904" y="5032"/>
                    <a:pt x="9552" y="2558"/>
                  </a:cubicBezTo>
                  <a:cubicBezTo>
                    <a:pt x="8142" y="133"/>
                    <a:pt x="5048" y="-714"/>
                    <a:pt x="2599" y="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="" xmlns:a16="http://schemas.microsoft.com/office/drawing/2014/main" id="{A5D5CA45-D9B6-5DB2-B83A-C87A5BA325AC}"/>
                </a:ext>
              </a:extLst>
            </p:cNvPr>
            <p:cNvSpPr/>
            <p:nvPr/>
          </p:nvSpPr>
          <p:spPr>
            <a:xfrm>
              <a:off x="3260258" y="2815510"/>
              <a:ext cx="10889" cy="10843"/>
            </a:xfrm>
            <a:custGeom>
              <a:avLst/>
              <a:gdLst>
                <a:gd name="connsiteX0" fmla="*/ 2817 w 10889"/>
                <a:gd name="connsiteY0" fmla="*/ 645 h 10843"/>
                <a:gd name="connsiteX1" fmla="*/ 674 w 10889"/>
                <a:gd name="connsiteY1" fmla="*/ 8027 h 10843"/>
                <a:gd name="connsiteX2" fmla="*/ 8056 w 10889"/>
                <a:gd name="connsiteY2" fmla="*/ 10170 h 10843"/>
                <a:gd name="connsiteX3" fmla="*/ 10304 w 10889"/>
                <a:gd name="connsiteY3" fmla="*/ 3111 h 10843"/>
                <a:gd name="connsiteX4" fmla="*/ 10151 w 10889"/>
                <a:gd name="connsiteY4" fmla="*/ 2836 h 10843"/>
                <a:gd name="connsiteX5" fmla="*/ 2817 w 10889"/>
                <a:gd name="connsiteY5" fmla="*/ 645 h 1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89" h="10843">
                  <a:moveTo>
                    <a:pt x="2817" y="645"/>
                  </a:moveTo>
                  <a:cubicBezTo>
                    <a:pt x="187" y="2092"/>
                    <a:pt x="-773" y="5397"/>
                    <a:pt x="674" y="8027"/>
                  </a:cubicBezTo>
                  <a:cubicBezTo>
                    <a:pt x="2120" y="10657"/>
                    <a:pt x="5425" y="11617"/>
                    <a:pt x="8056" y="10170"/>
                  </a:cubicBezTo>
                  <a:cubicBezTo>
                    <a:pt x="10626" y="8841"/>
                    <a:pt x="11632" y="5681"/>
                    <a:pt x="10304" y="3111"/>
                  </a:cubicBezTo>
                  <a:cubicBezTo>
                    <a:pt x="10256" y="3018"/>
                    <a:pt x="10205" y="2926"/>
                    <a:pt x="10151" y="2836"/>
                  </a:cubicBezTo>
                  <a:cubicBezTo>
                    <a:pt x="8724" y="213"/>
                    <a:pt x="5448" y="-765"/>
                    <a:pt x="2817" y="6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="" xmlns:a16="http://schemas.microsoft.com/office/drawing/2014/main" id="{39FEDA0D-1FAA-DF11-081E-B0783E3B0B7E}"/>
                </a:ext>
              </a:extLst>
            </p:cNvPr>
            <p:cNvSpPr/>
            <p:nvPr/>
          </p:nvSpPr>
          <p:spPr>
            <a:xfrm>
              <a:off x="3217675" y="2840078"/>
              <a:ext cx="12384" cy="12456"/>
            </a:xfrm>
            <a:custGeom>
              <a:avLst/>
              <a:gdLst>
                <a:gd name="connsiteX0" fmla="*/ 3203 w 12384"/>
                <a:gd name="connsiteY0" fmla="*/ 842 h 12456"/>
                <a:gd name="connsiteX1" fmla="*/ 770 w 12384"/>
                <a:gd name="connsiteY1" fmla="*/ 9253 h 12456"/>
                <a:gd name="connsiteX2" fmla="*/ 9181 w 12384"/>
                <a:gd name="connsiteY2" fmla="*/ 11686 h 12456"/>
                <a:gd name="connsiteX3" fmla="*/ 11614 w 12384"/>
                <a:gd name="connsiteY3" fmla="*/ 3275 h 12456"/>
                <a:gd name="connsiteX4" fmla="*/ 11586 w 12384"/>
                <a:gd name="connsiteY4" fmla="*/ 3223 h 12456"/>
                <a:gd name="connsiteX5" fmla="*/ 3488 w 12384"/>
                <a:gd name="connsiteY5" fmla="*/ 683 h 12456"/>
                <a:gd name="connsiteX6" fmla="*/ 3203 w 12384"/>
                <a:gd name="connsiteY6" fmla="*/ 842 h 1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4" h="12456">
                  <a:moveTo>
                    <a:pt x="3203" y="842"/>
                  </a:moveTo>
                  <a:cubicBezTo>
                    <a:pt x="209" y="2493"/>
                    <a:pt x="-880" y="6258"/>
                    <a:pt x="770" y="9253"/>
                  </a:cubicBezTo>
                  <a:cubicBezTo>
                    <a:pt x="2421" y="12247"/>
                    <a:pt x="6187" y="13337"/>
                    <a:pt x="9181" y="11686"/>
                  </a:cubicBezTo>
                  <a:cubicBezTo>
                    <a:pt x="12176" y="10035"/>
                    <a:pt x="13265" y="6270"/>
                    <a:pt x="11614" y="3275"/>
                  </a:cubicBezTo>
                  <a:cubicBezTo>
                    <a:pt x="11605" y="3258"/>
                    <a:pt x="11595" y="3241"/>
                    <a:pt x="11586" y="3223"/>
                  </a:cubicBezTo>
                  <a:cubicBezTo>
                    <a:pt x="10051" y="286"/>
                    <a:pt x="6426" y="-851"/>
                    <a:pt x="3488" y="683"/>
                  </a:cubicBezTo>
                  <a:cubicBezTo>
                    <a:pt x="3392" y="734"/>
                    <a:pt x="3297" y="787"/>
                    <a:pt x="3203" y="8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="" xmlns:a16="http://schemas.microsoft.com/office/drawing/2014/main" id="{FEA5C3E9-6168-8F8D-EFAC-14FEA3A95C4B}"/>
                </a:ext>
              </a:extLst>
            </p:cNvPr>
            <p:cNvSpPr/>
            <p:nvPr/>
          </p:nvSpPr>
          <p:spPr>
            <a:xfrm>
              <a:off x="3172946" y="2861376"/>
              <a:ext cx="14099" cy="14099"/>
            </a:xfrm>
            <a:custGeom>
              <a:avLst/>
              <a:gdLst>
                <a:gd name="connsiteX0" fmla="*/ 3641 w 14099"/>
                <a:gd name="connsiteY0" fmla="*/ 880 h 14099"/>
                <a:gd name="connsiteX1" fmla="*/ 880 w 14099"/>
                <a:gd name="connsiteY1" fmla="*/ 10458 h 14099"/>
                <a:gd name="connsiteX2" fmla="*/ 10458 w 14099"/>
                <a:gd name="connsiteY2" fmla="*/ 13219 h 14099"/>
                <a:gd name="connsiteX3" fmla="*/ 13219 w 14099"/>
                <a:gd name="connsiteY3" fmla="*/ 3641 h 14099"/>
                <a:gd name="connsiteX4" fmla="*/ 13166 w 14099"/>
                <a:gd name="connsiteY4" fmla="*/ 3547 h 14099"/>
                <a:gd name="connsiteX5" fmla="*/ 3641 w 14099"/>
                <a:gd name="connsiteY5" fmla="*/ 880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41" y="880"/>
                  </a:moveTo>
                  <a:cubicBezTo>
                    <a:pt x="234" y="2763"/>
                    <a:pt x="-1002" y="7051"/>
                    <a:pt x="880" y="10458"/>
                  </a:cubicBezTo>
                  <a:cubicBezTo>
                    <a:pt x="2763" y="13866"/>
                    <a:pt x="7051" y="15102"/>
                    <a:pt x="10458" y="13219"/>
                  </a:cubicBezTo>
                  <a:cubicBezTo>
                    <a:pt x="13866" y="11337"/>
                    <a:pt x="15102" y="7049"/>
                    <a:pt x="13219" y="3641"/>
                  </a:cubicBezTo>
                  <a:cubicBezTo>
                    <a:pt x="13202" y="3610"/>
                    <a:pt x="13184" y="3578"/>
                    <a:pt x="13166" y="3547"/>
                  </a:cubicBezTo>
                  <a:cubicBezTo>
                    <a:pt x="11253" y="206"/>
                    <a:pt x="7012" y="-982"/>
                    <a:pt x="3641" y="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="" xmlns:a16="http://schemas.microsoft.com/office/drawing/2014/main" id="{A83A7B38-5D81-8A20-14AB-A647FA15595B}"/>
                </a:ext>
              </a:extLst>
            </p:cNvPr>
            <p:cNvSpPr/>
            <p:nvPr/>
          </p:nvSpPr>
          <p:spPr>
            <a:xfrm>
              <a:off x="3126741" y="2879142"/>
              <a:ext cx="16385" cy="16385"/>
            </a:xfrm>
            <a:custGeom>
              <a:avLst/>
              <a:gdLst>
                <a:gd name="connsiteX0" fmla="*/ 4413 w 16385"/>
                <a:gd name="connsiteY0" fmla="*/ 926 h 16385"/>
                <a:gd name="connsiteX1" fmla="*/ 926 w 16385"/>
                <a:gd name="connsiteY1" fmla="*/ 11973 h 16385"/>
                <a:gd name="connsiteX2" fmla="*/ 11974 w 16385"/>
                <a:gd name="connsiteY2" fmla="*/ 15460 h 16385"/>
                <a:gd name="connsiteX3" fmla="*/ 12414 w 16385"/>
                <a:gd name="connsiteY3" fmla="*/ 15213 h 16385"/>
                <a:gd name="connsiteX4" fmla="*/ 15214 w 16385"/>
                <a:gd name="connsiteY4" fmla="*/ 3972 h 16385"/>
                <a:gd name="connsiteX5" fmla="*/ 4413 w 16385"/>
                <a:gd name="connsiteY5" fmla="*/ 926 h 1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85" h="16385">
                  <a:moveTo>
                    <a:pt x="4413" y="926"/>
                  </a:moveTo>
                  <a:cubicBezTo>
                    <a:pt x="399" y="3014"/>
                    <a:pt x="-1162" y="7960"/>
                    <a:pt x="926" y="11973"/>
                  </a:cubicBezTo>
                  <a:cubicBezTo>
                    <a:pt x="3014" y="15987"/>
                    <a:pt x="7960" y="17547"/>
                    <a:pt x="11974" y="15460"/>
                  </a:cubicBezTo>
                  <a:cubicBezTo>
                    <a:pt x="12123" y="15382"/>
                    <a:pt x="12270" y="15300"/>
                    <a:pt x="12414" y="15213"/>
                  </a:cubicBezTo>
                  <a:cubicBezTo>
                    <a:pt x="16291" y="12883"/>
                    <a:pt x="17545" y="7850"/>
                    <a:pt x="15214" y="3972"/>
                  </a:cubicBezTo>
                  <a:cubicBezTo>
                    <a:pt x="12984" y="263"/>
                    <a:pt x="8252" y="-1072"/>
                    <a:pt x="4413" y="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="" xmlns:a16="http://schemas.microsoft.com/office/drawing/2014/main" id="{576DF0DE-9412-4441-6009-9E5CAC8EE569}"/>
                </a:ext>
              </a:extLst>
            </p:cNvPr>
            <p:cNvSpPr/>
            <p:nvPr/>
          </p:nvSpPr>
          <p:spPr>
            <a:xfrm>
              <a:off x="3081655" y="2895594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8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="" xmlns:a16="http://schemas.microsoft.com/office/drawing/2014/main" id="{3C3018EC-BEB4-477A-9670-78B3225DEC69}"/>
                </a:ext>
              </a:extLst>
            </p:cNvPr>
            <p:cNvSpPr/>
            <p:nvPr/>
          </p:nvSpPr>
          <p:spPr>
            <a:xfrm>
              <a:off x="3034262" y="2907477"/>
              <a:ext cx="14099" cy="14099"/>
            </a:xfrm>
            <a:custGeom>
              <a:avLst/>
              <a:gdLst>
                <a:gd name="connsiteX0" fmla="*/ 3641 w 14099"/>
                <a:gd name="connsiteY0" fmla="*/ 880 h 14099"/>
                <a:gd name="connsiteX1" fmla="*/ 880 w 14099"/>
                <a:gd name="connsiteY1" fmla="*/ 10458 h 14099"/>
                <a:gd name="connsiteX2" fmla="*/ 10458 w 14099"/>
                <a:gd name="connsiteY2" fmla="*/ 13219 h 14099"/>
                <a:gd name="connsiteX3" fmla="*/ 13219 w 14099"/>
                <a:gd name="connsiteY3" fmla="*/ 3641 h 14099"/>
                <a:gd name="connsiteX4" fmla="*/ 13166 w 14099"/>
                <a:gd name="connsiteY4" fmla="*/ 3547 h 14099"/>
                <a:gd name="connsiteX5" fmla="*/ 3641 w 14099"/>
                <a:gd name="connsiteY5" fmla="*/ 880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41" y="880"/>
                  </a:moveTo>
                  <a:cubicBezTo>
                    <a:pt x="234" y="2763"/>
                    <a:pt x="-1002" y="7051"/>
                    <a:pt x="880" y="10458"/>
                  </a:cubicBezTo>
                  <a:cubicBezTo>
                    <a:pt x="2763" y="13866"/>
                    <a:pt x="7051" y="15102"/>
                    <a:pt x="10458" y="13219"/>
                  </a:cubicBezTo>
                  <a:cubicBezTo>
                    <a:pt x="13866" y="11337"/>
                    <a:pt x="15102" y="7049"/>
                    <a:pt x="13219" y="3641"/>
                  </a:cubicBezTo>
                  <a:cubicBezTo>
                    <a:pt x="13202" y="3610"/>
                    <a:pt x="13184" y="3578"/>
                    <a:pt x="13166" y="3547"/>
                  </a:cubicBezTo>
                  <a:cubicBezTo>
                    <a:pt x="11253" y="206"/>
                    <a:pt x="7012" y="-982"/>
                    <a:pt x="3641" y="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="" xmlns:a16="http://schemas.microsoft.com/office/drawing/2014/main" id="{F70DCE6E-9A15-3870-5FB0-BF8FCA33C5CC}"/>
                </a:ext>
              </a:extLst>
            </p:cNvPr>
            <p:cNvSpPr/>
            <p:nvPr/>
          </p:nvSpPr>
          <p:spPr>
            <a:xfrm>
              <a:off x="2986024" y="2915787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8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="" xmlns:a16="http://schemas.microsoft.com/office/drawing/2014/main" id="{5904603B-D332-DBE3-5DF9-90C6AA3B9828}"/>
                </a:ext>
              </a:extLst>
            </p:cNvPr>
            <p:cNvSpPr/>
            <p:nvPr/>
          </p:nvSpPr>
          <p:spPr>
            <a:xfrm>
              <a:off x="2939004" y="2922067"/>
              <a:ext cx="10929" cy="10895"/>
            </a:xfrm>
            <a:custGeom>
              <a:avLst/>
              <a:gdLst>
                <a:gd name="connsiteX0" fmla="*/ 2792 w 10929"/>
                <a:gd name="connsiteY0" fmla="*/ 673 h 10895"/>
                <a:gd name="connsiteX1" fmla="*/ 697 w 10929"/>
                <a:gd name="connsiteY1" fmla="*/ 8103 h 10895"/>
                <a:gd name="connsiteX2" fmla="*/ 8126 w 10929"/>
                <a:gd name="connsiteY2" fmla="*/ 10198 h 10895"/>
                <a:gd name="connsiteX3" fmla="*/ 10250 w 10929"/>
                <a:gd name="connsiteY3" fmla="*/ 2820 h 10895"/>
                <a:gd name="connsiteX4" fmla="*/ 10222 w 10929"/>
                <a:gd name="connsiteY4" fmla="*/ 2769 h 10895"/>
                <a:gd name="connsiteX5" fmla="*/ 2792 w 10929"/>
                <a:gd name="connsiteY5" fmla="*/ 673 h 1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9" h="10895">
                  <a:moveTo>
                    <a:pt x="2792" y="673"/>
                  </a:moveTo>
                  <a:cubicBezTo>
                    <a:pt x="162" y="2146"/>
                    <a:pt x="-776" y="5473"/>
                    <a:pt x="697" y="8103"/>
                  </a:cubicBezTo>
                  <a:cubicBezTo>
                    <a:pt x="2170" y="10733"/>
                    <a:pt x="5496" y="11671"/>
                    <a:pt x="8126" y="10198"/>
                  </a:cubicBezTo>
                  <a:cubicBezTo>
                    <a:pt x="10750" y="8748"/>
                    <a:pt x="11701" y="5444"/>
                    <a:pt x="10250" y="2820"/>
                  </a:cubicBezTo>
                  <a:cubicBezTo>
                    <a:pt x="10241" y="2803"/>
                    <a:pt x="10232" y="2786"/>
                    <a:pt x="10222" y="2769"/>
                  </a:cubicBezTo>
                  <a:cubicBezTo>
                    <a:pt x="8725" y="169"/>
                    <a:pt x="5427" y="-761"/>
                    <a:pt x="2792" y="6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="" xmlns:a16="http://schemas.microsoft.com/office/drawing/2014/main" id="{D1DB1B12-7C0A-9289-EAAD-A4CB1DDA97D9}"/>
                </a:ext>
              </a:extLst>
            </p:cNvPr>
            <p:cNvSpPr/>
            <p:nvPr/>
          </p:nvSpPr>
          <p:spPr>
            <a:xfrm>
              <a:off x="2887604" y="2920594"/>
              <a:ext cx="15849" cy="15814"/>
            </a:xfrm>
            <a:custGeom>
              <a:avLst/>
              <a:gdLst>
                <a:gd name="connsiteX0" fmla="*/ 4091 w 15849"/>
                <a:gd name="connsiteY0" fmla="*/ 1003 h 15814"/>
                <a:gd name="connsiteX1" fmla="*/ 945 w 15849"/>
                <a:gd name="connsiteY1" fmla="*/ 11591 h 15814"/>
                <a:gd name="connsiteX2" fmla="*/ 1043 w 15849"/>
                <a:gd name="connsiteY2" fmla="*/ 11766 h 15814"/>
                <a:gd name="connsiteX3" fmla="*/ 11802 w 15849"/>
                <a:gd name="connsiteY3" fmla="*/ 14807 h 15814"/>
                <a:gd name="connsiteX4" fmla="*/ 14842 w 15849"/>
                <a:gd name="connsiteY4" fmla="*/ 4048 h 15814"/>
                <a:gd name="connsiteX5" fmla="*/ 4091 w 15849"/>
                <a:gd name="connsiteY5" fmla="*/ 1003 h 1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49" h="15814">
                  <a:moveTo>
                    <a:pt x="4091" y="1003"/>
                  </a:moveTo>
                  <a:cubicBezTo>
                    <a:pt x="298" y="3058"/>
                    <a:pt x="-1110" y="7799"/>
                    <a:pt x="945" y="11591"/>
                  </a:cubicBezTo>
                  <a:cubicBezTo>
                    <a:pt x="977" y="11650"/>
                    <a:pt x="1009" y="11708"/>
                    <a:pt x="1043" y="11766"/>
                  </a:cubicBezTo>
                  <a:cubicBezTo>
                    <a:pt x="3174" y="15577"/>
                    <a:pt x="7991" y="16938"/>
                    <a:pt x="11802" y="14807"/>
                  </a:cubicBezTo>
                  <a:cubicBezTo>
                    <a:pt x="15612" y="12676"/>
                    <a:pt x="16974" y="7859"/>
                    <a:pt x="14842" y="4048"/>
                  </a:cubicBezTo>
                  <a:cubicBezTo>
                    <a:pt x="12712" y="240"/>
                    <a:pt x="7901" y="-1122"/>
                    <a:pt x="4091" y="10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="" xmlns:a16="http://schemas.microsoft.com/office/drawing/2014/main" id="{6F4899F4-99CA-7E60-60E0-12E61AEE506B}"/>
                </a:ext>
              </a:extLst>
            </p:cNvPr>
            <p:cNvSpPr/>
            <p:nvPr/>
          </p:nvSpPr>
          <p:spPr>
            <a:xfrm>
              <a:off x="2836916" y="2916075"/>
              <a:ext cx="19628" cy="19681"/>
            </a:xfrm>
            <a:custGeom>
              <a:avLst/>
              <a:gdLst>
                <a:gd name="connsiteX0" fmla="*/ 5153 w 19628"/>
                <a:gd name="connsiteY0" fmla="*/ 1236 h 19681"/>
                <a:gd name="connsiteX1" fmla="*/ 1066 w 19628"/>
                <a:gd name="connsiteY1" fmla="*/ 14071 h 19681"/>
                <a:gd name="connsiteX2" fmla="*/ 1343 w 19628"/>
                <a:gd name="connsiteY2" fmla="*/ 14571 h 19681"/>
                <a:gd name="connsiteX3" fmla="*/ 14199 w 19628"/>
                <a:gd name="connsiteY3" fmla="*/ 18593 h 19681"/>
                <a:gd name="connsiteX4" fmla="*/ 14583 w 19628"/>
                <a:gd name="connsiteY4" fmla="*/ 18381 h 19681"/>
                <a:gd name="connsiteX5" fmla="*/ 18393 w 19628"/>
                <a:gd name="connsiteY5" fmla="*/ 5046 h 19681"/>
                <a:gd name="connsiteX6" fmla="*/ 5058 w 19628"/>
                <a:gd name="connsiteY6" fmla="*/ 1236 h 19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28" h="19681">
                  <a:moveTo>
                    <a:pt x="5153" y="1236"/>
                  </a:moveTo>
                  <a:cubicBezTo>
                    <a:pt x="480" y="3651"/>
                    <a:pt x="-1350" y="9398"/>
                    <a:pt x="1066" y="14071"/>
                  </a:cubicBezTo>
                  <a:cubicBezTo>
                    <a:pt x="1153" y="14240"/>
                    <a:pt x="1246" y="14407"/>
                    <a:pt x="1343" y="14571"/>
                  </a:cubicBezTo>
                  <a:cubicBezTo>
                    <a:pt x="3783" y="19232"/>
                    <a:pt x="9538" y="21033"/>
                    <a:pt x="14199" y="18593"/>
                  </a:cubicBezTo>
                  <a:cubicBezTo>
                    <a:pt x="14329" y="18525"/>
                    <a:pt x="14457" y="18455"/>
                    <a:pt x="14583" y="18381"/>
                  </a:cubicBezTo>
                  <a:cubicBezTo>
                    <a:pt x="19317" y="15751"/>
                    <a:pt x="21023" y="9780"/>
                    <a:pt x="18393" y="5046"/>
                  </a:cubicBezTo>
                  <a:cubicBezTo>
                    <a:pt x="15763" y="311"/>
                    <a:pt x="9792" y="-1394"/>
                    <a:pt x="5058" y="1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="" xmlns:a16="http://schemas.microsoft.com/office/drawing/2014/main" id="{029B20BE-DC33-A0BA-C1AE-CB470BAF6F13}"/>
                </a:ext>
              </a:extLst>
            </p:cNvPr>
            <p:cNvSpPr/>
            <p:nvPr/>
          </p:nvSpPr>
          <p:spPr>
            <a:xfrm>
              <a:off x="2787835" y="2909121"/>
              <a:ext cx="20958" cy="20958"/>
            </a:xfrm>
            <a:custGeom>
              <a:avLst/>
              <a:gdLst>
                <a:gd name="connsiteX0" fmla="*/ 5371 w 20958"/>
                <a:gd name="connsiteY0" fmla="*/ 1332 h 20958"/>
                <a:gd name="connsiteX1" fmla="*/ 1332 w 20958"/>
                <a:gd name="connsiteY1" fmla="*/ 15588 h 20958"/>
                <a:gd name="connsiteX2" fmla="*/ 15588 w 20958"/>
                <a:gd name="connsiteY2" fmla="*/ 19627 h 20958"/>
                <a:gd name="connsiteX3" fmla="*/ 19658 w 20958"/>
                <a:gd name="connsiteY3" fmla="*/ 5427 h 20958"/>
                <a:gd name="connsiteX4" fmla="*/ 5427 w 20958"/>
                <a:gd name="connsiteY4" fmla="*/ 1300 h 20958"/>
                <a:gd name="connsiteX5" fmla="*/ 5371 w 20958"/>
                <a:gd name="connsiteY5" fmla="*/ 1332 h 2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8" h="20958">
                  <a:moveTo>
                    <a:pt x="5371" y="1332"/>
                  </a:moveTo>
                  <a:cubicBezTo>
                    <a:pt x="319" y="4153"/>
                    <a:pt x="-1490" y="10536"/>
                    <a:pt x="1332" y="15588"/>
                  </a:cubicBezTo>
                  <a:cubicBezTo>
                    <a:pt x="4153" y="20640"/>
                    <a:pt x="10536" y="22449"/>
                    <a:pt x="15588" y="19627"/>
                  </a:cubicBezTo>
                  <a:cubicBezTo>
                    <a:pt x="20618" y="16818"/>
                    <a:pt x="22436" y="10475"/>
                    <a:pt x="19658" y="5427"/>
                  </a:cubicBezTo>
                  <a:cubicBezTo>
                    <a:pt x="16868" y="358"/>
                    <a:pt x="10497" y="-1490"/>
                    <a:pt x="5427" y="1300"/>
                  </a:cubicBezTo>
                  <a:cubicBezTo>
                    <a:pt x="5409" y="1311"/>
                    <a:pt x="5390" y="1321"/>
                    <a:pt x="5371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="" xmlns:a16="http://schemas.microsoft.com/office/drawing/2014/main" id="{D0288B73-9688-01AB-E66C-C8618F0349FB}"/>
                </a:ext>
              </a:extLst>
            </p:cNvPr>
            <p:cNvSpPr/>
            <p:nvPr/>
          </p:nvSpPr>
          <p:spPr>
            <a:xfrm>
              <a:off x="2740523" y="2899871"/>
              <a:ext cx="19724" cy="19724"/>
            </a:xfrm>
            <a:custGeom>
              <a:avLst/>
              <a:gdLst>
                <a:gd name="connsiteX0" fmla="*/ 5153 w 19724"/>
                <a:gd name="connsiteY0" fmla="*/ 1343 h 19724"/>
                <a:gd name="connsiteX1" fmla="*/ 1066 w 19724"/>
                <a:gd name="connsiteY1" fmla="*/ 14178 h 19724"/>
                <a:gd name="connsiteX2" fmla="*/ 1343 w 19724"/>
                <a:gd name="connsiteY2" fmla="*/ 14678 h 19724"/>
                <a:gd name="connsiteX3" fmla="*/ 14678 w 19724"/>
                <a:gd name="connsiteY3" fmla="*/ 18488 h 19724"/>
                <a:gd name="connsiteX4" fmla="*/ 18488 w 19724"/>
                <a:gd name="connsiteY4" fmla="*/ 5153 h 19724"/>
                <a:gd name="connsiteX5" fmla="*/ 5653 w 19724"/>
                <a:gd name="connsiteY5" fmla="*/ 1066 h 19724"/>
                <a:gd name="connsiteX6" fmla="*/ 5153 w 19724"/>
                <a:gd name="connsiteY6" fmla="*/ 1343 h 19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24" h="19724">
                  <a:moveTo>
                    <a:pt x="5153" y="1343"/>
                  </a:moveTo>
                  <a:cubicBezTo>
                    <a:pt x="480" y="3759"/>
                    <a:pt x="-1350" y="9505"/>
                    <a:pt x="1066" y="14178"/>
                  </a:cubicBezTo>
                  <a:cubicBezTo>
                    <a:pt x="1153" y="14348"/>
                    <a:pt x="1246" y="14514"/>
                    <a:pt x="1343" y="14678"/>
                  </a:cubicBezTo>
                  <a:cubicBezTo>
                    <a:pt x="3974" y="19413"/>
                    <a:pt x="9944" y="21119"/>
                    <a:pt x="14678" y="18488"/>
                  </a:cubicBezTo>
                  <a:cubicBezTo>
                    <a:pt x="19413" y="15858"/>
                    <a:pt x="21118" y="9888"/>
                    <a:pt x="18488" y="5153"/>
                  </a:cubicBezTo>
                  <a:cubicBezTo>
                    <a:pt x="16073" y="480"/>
                    <a:pt x="10326" y="-1350"/>
                    <a:pt x="5653" y="1066"/>
                  </a:cubicBezTo>
                  <a:cubicBezTo>
                    <a:pt x="5484" y="1153"/>
                    <a:pt x="5317" y="1246"/>
                    <a:pt x="51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="" xmlns:a16="http://schemas.microsoft.com/office/drawing/2014/main" id="{A2B8720A-E0D4-FF5A-FE3F-7786662B41D4}"/>
                </a:ext>
              </a:extLst>
            </p:cNvPr>
            <p:cNvSpPr/>
            <p:nvPr/>
          </p:nvSpPr>
          <p:spPr>
            <a:xfrm>
              <a:off x="2691296" y="2884194"/>
              <a:ext cx="23850" cy="23491"/>
            </a:xfrm>
            <a:custGeom>
              <a:avLst/>
              <a:gdLst>
                <a:gd name="connsiteX0" fmla="*/ 6184 w 23850"/>
                <a:gd name="connsiteY0" fmla="*/ 1494 h 23491"/>
                <a:gd name="connsiteX1" fmla="*/ 1517 w 23850"/>
                <a:gd name="connsiteY1" fmla="*/ 18068 h 23491"/>
                <a:gd name="connsiteX2" fmla="*/ 18426 w 23850"/>
                <a:gd name="connsiteY2" fmla="*/ 21438 h 23491"/>
                <a:gd name="connsiteX3" fmla="*/ 22758 w 23850"/>
                <a:gd name="connsiteY3" fmla="*/ 6257 h 23491"/>
                <a:gd name="connsiteX4" fmla="*/ 6184 w 23850"/>
                <a:gd name="connsiteY4" fmla="*/ 1494 h 2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50" h="23491">
                  <a:moveTo>
                    <a:pt x="6184" y="1494"/>
                  </a:moveTo>
                  <a:cubicBezTo>
                    <a:pt x="371" y="4823"/>
                    <a:pt x="-1705" y="12195"/>
                    <a:pt x="1517" y="18068"/>
                  </a:cubicBezTo>
                  <a:cubicBezTo>
                    <a:pt x="5256" y="23668"/>
                    <a:pt x="12826" y="25177"/>
                    <a:pt x="18426" y="21438"/>
                  </a:cubicBezTo>
                  <a:cubicBezTo>
                    <a:pt x="23394" y="18122"/>
                    <a:pt x="25227" y="11695"/>
                    <a:pt x="22758" y="6257"/>
                  </a:cubicBezTo>
                  <a:cubicBezTo>
                    <a:pt x="19462" y="408"/>
                    <a:pt x="12082" y="-1712"/>
                    <a:pt x="6184" y="1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="" xmlns:a16="http://schemas.microsoft.com/office/drawing/2014/main" id="{18FD5767-760F-25E3-687D-9C97BC6274F4}"/>
                </a:ext>
              </a:extLst>
            </p:cNvPr>
            <p:cNvSpPr/>
            <p:nvPr/>
          </p:nvSpPr>
          <p:spPr>
            <a:xfrm>
              <a:off x="2646155" y="2868026"/>
              <a:ext cx="22830" cy="22864"/>
            </a:xfrm>
            <a:custGeom>
              <a:avLst/>
              <a:gdLst>
                <a:gd name="connsiteX0" fmla="*/ 5795 w 22830"/>
                <a:gd name="connsiteY0" fmla="*/ 1470 h 22864"/>
                <a:gd name="connsiteX1" fmla="*/ 1414 w 22830"/>
                <a:gd name="connsiteY1" fmla="*/ 16995 h 22864"/>
                <a:gd name="connsiteX2" fmla="*/ 16962 w 22830"/>
                <a:gd name="connsiteY2" fmla="*/ 21417 h 22864"/>
                <a:gd name="connsiteX3" fmla="*/ 21383 w 22830"/>
                <a:gd name="connsiteY3" fmla="*/ 5869 h 22864"/>
                <a:gd name="connsiteX4" fmla="*/ 5835 w 22830"/>
                <a:gd name="connsiteY4" fmla="*/ 1447 h 22864"/>
                <a:gd name="connsiteX5" fmla="*/ 5795 w 22830"/>
                <a:gd name="connsiteY5" fmla="*/ 1470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30" h="22864">
                  <a:moveTo>
                    <a:pt x="5795" y="1470"/>
                  </a:moveTo>
                  <a:cubicBezTo>
                    <a:pt x="352" y="4590"/>
                    <a:pt x="-1595" y="11490"/>
                    <a:pt x="1414" y="16995"/>
                  </a:cubicBezTo>
                  <a:cubicBezTo>
                    <a:pt x="4486" y="22510"/>
                    <a:pt x="11447" y="24489"/>
                    <a:pt x="16962" y="21417"/>
                  </a:cubicBezTo>
                  <a:cubicBezTo>
                    <a:pt x="22476" y="18344"/>
                    <a:pt x="24456" y="11383"/>
                    <a:pt x="21383" y="5869"/>
                  </a:cubicBezTo>
                  <a:cubicBezTo>
                    <a:pt x="18310" y="354"/>
                    <a:pt x="11349" y="-1625"/>
                    <a:pt x="5835" y="1447"/>
                  </a:cubicBezTo>
                  <a:cubicBezTo>
                    <a:pt x="5822" y="1455"/>
                    <a:pt x="5808" y="1462"/>
                    <a:pt x="5795" y="1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="" xmlns:a16="http://schemas.microsoft.com/office/drawing/2014/main" id="{D2D7F790-30F0-F869-A866-D18438657D84}"/>
                </a:ext>
              </a:extLst>
            </p:cNvPr>
            <p:cNvSpPr/>
            <p:nvPr/>
          </p:nvSpPr>
          <p:spPr>
            <a:xfrm>
              <a:off x="2601788" y="2847940"/>
              <a:ext cx="22532" cy="22500"/>
            </a:xfrm>
            <a:custGeom>
              <a:avLst/>
              <a:gdLst>
                <a:gd name="connsiteX0" fmla="*/ 5776 w 22532"/>
                <a:gd name="connsiteY0" fmla="*/ 1458 h 22500"/>
                <a:gd name="connsiteX1" fmla="*/ 1395 w 22532"/>
                <a:gd name="connsiteY1" fmla="*/ 16698 h 22500"/>
                <a:gd name="connsiteX2" fmla="*/ 16730 w 22532"/>
                <a:gd name="connsiteY2" fmla="*/ 21079 h 22500"/>
                <a:gd name="connsiteX3" fmla="*/ 21111 w 22532"/>
                <a:gd name="connsiteY3" fmla="*/ 5744 h 22500"/>
                <a:gd name="connsiteX4" fmla="*/ 5811 w 22532"/>
                <a:gd name="connsiteY4" fmla="*/ 1438 h 22500"/>
                <a:gd name="connsiteX5" fmla="*/ 5776 w 22532"/>
                <a:gd name="connsiteY5" fmla="*/ 1458 h 2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32" h="22500">
                  <a:moveTo>
                    <a:pt x="5776" y="1458"/>
                  </a:moveTo>
                  <a:cubicBezTo>
                    <a:pt x="370" y="4466"/>
                    <a:pt x="-1588" y="11277"/>
                    <a:pt x="1395" y="16698"/>
                  </a:cubicBezTo>
                  <a:cubicBezTo>
                    <a:pt x="4419" y="22142"/>
                    <a:pt x="11285" y="24104"/>
                    <a:pt x="16730" y="21079"/>
                  </a:cubicBezTo>
                  <a:cubicBezTo>
                    <a:pt x="22175" y="18054"/>
                    <a:pt x="24136" y="11189"/>
                    <a:pt x="21111" y="5744"/>
                  </a:cubicBezTo>
                  <a:cubicBezTo>
                    <a:pt x="18075" y="330"/>
                    <a:pt x="11225" y="-1598"/>
                    <a:pt x="5811" y="1438"/>
                  </a:cubicBezTo>
                  <a:cubicBezTo>
                    <a:pt x="5799" y="1445"/>
                    <a:pt x="5788" y="1451"/>
                    <a:pt x="5776" y="1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="" xmlns:a16="http://schemas.microsoft.com/office/drawing/2014/main" id="{A38F2F16-3A87-530B-A4FA-85B483CFBA0E}"/>
                </a:ext>
              </a:extLst>
            </p:cNvPr>
            <p:cNvSpPr/>
            <p:nvPr/>
          </p:nvSpPr>
          <p:spPr>
            <a:xfrm>
              <a:off x="2559133" y="2824562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="" xmlns:a16="http://schemas.microsoft.com/office/drawing/2014/main" id="{C95B2033-B56A-B0D6-041E-AEB370E304D7}"/>
                </a:ext>
              </a:extLst>
            </p:cNvPr>
            <p:cNvSpPr/>
            <p:nvPr/>
          </p:nvSpPr>
          <p:spPr>
            <a:xfrm>
              <a:off x="2513963" y="2793775"/>
              <a:ext cx="30485" cy="30485"/>
            </a:xfrm>
            <a:custGeom>
              <a:avLst/>
              <a:gdLst>
                <a:gd name="connsiteX0" fmla="*/ 7876 w 30485"/>
                <a:gd name="connsiteY0" fmla="*/ 1901 h 30485"/>
                <a:gd name="connsiteX1" fmla="*/ 1901 w 30485"/>
                <a:gd name="connsiteY1" fmla="*/ 22609 h 30485"/>
                <a:gd name="connsiteX2" fmla="*/ 22609 w 30485"/>
                <a:gd name="connsiteY2" fmla="*/ 28584 h 30485"/>
                <a:gd name="connsiteX3" fmla="*/ 28584 w 30485"/>
                <a:gd name="connsiteY3" fmla="*/ 7876 h 30485"/>
                <a:gd name="connsiteX4" fmla="*/ 28546 w 30485"/>
                <a:gd name="connsiteY4" fmla="*/ 7807 h 30485"/>
                <a:gd name="connsiteX5" fmla="*/ 7876 w 30485"/>
                <a:gd name="connsiteY5" fmla="*/ 1901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76" y="1901"/>
                  </a:moveTo>
                  <a:cubicBezTo>
                    <a:pt x="508" y="5970"/>
                    <a:pt x="-2167" y="15241"/>
                    <a:pt x="1901" y="22609"/>
                  </a:cubicBezTo>
                  <a:cubicBezTo>
                    <a:pt x="5970" y="29978"/>
                    <a:pt x="15241" y="32653"/>
                    <a:pt x="22609" y="28584"/>
                  </a:cubicBezTo>
                  <a:cubicBezTo>
                    <a:pt x="29977" y="24516"/>
                    <a:pt x="32653" y="15245"/>
                    <a:pt x="28584" y="7876"/>
                  </a:cubicBezTo>
                  <a:cubicBezTo>
                    <a:pt x="28571" y="7853"/>
                    <a:pt x="28559" y="7830"/>
                    <a:pt x="28546" y="7807"/>
                  </a:cubicBezTo>
                  <a:cubicBezTo>
                    <a:pt x="24454" y="487"/>
                    <a:pt x="15217" y="-2152"/>
                    <a:pt x="7876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="" xmlns:a16="http://schemas.microsoft.com/office/drawing/2014/main" id="{ACF5664F-2C71-ECB0-58E7-7FE1460647D5}"/>
                </a:ext>
              </a:extLst>
            </p:cNvPr>
            <p:cNvSpPr/>
            <p:nvPr/>
          </p:nvSpPr>
          <p:spPr>
            <a:xfrm>
              <a:off x="2475823" y="2765166"/>
              <a:ext cx="28580" cy="28580"/>
            </a:xfrm>
            <a:custGeom>
              <a:avLst/>
              <a:gdLst>
                <a:gd name="connsiteX0" fmla="*/ 7630 w 28580"/>
                <a:gd name="connsiteY0" fmla="*/ 1650 h 28580"/>
                <a:gd name="connsiteX1" fmla="*/ 1650 w 28580"/>
                <a:gd name="connsiteY1" fmla="*/ 20951 h 28580"/>
                <a:gd name="connsiteX2" fmla="*/ 20951 w 28580"/>
                <a:gd name="connsiteY2" fmla="*/ 26930 h 28580"/>
                <a:gd name="connsiteX3" fmla="*/ 26930 w 28580"/>
                <a:gd name="connsiteY3" fmla="*/ 7630 h 28580"/>
                <a:gd name="connsiteX4" fmla="*/ 26680 w 28580"/>
                <a:gd name="connsiteY4" fmla="*/ 7174 h 28580"/>
                <a:gd name="connsiteX5" fmla="*/ 7630 w 28580"/>
                <a:gd name="connsiteY5" fmla="*/ 1650 h 2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0" h="28580">
                  <a:moveTo>
                    <a:pt x="7630" y="1650"/>
                  </a:moveTo>
                  <a:cubicBezTo>
                    <a:pt x="649" y="5328"/>
                    <a:pt x="-2028" y="13970"/>
                    <a:pt x="1650" y="20951"/>
                  </a:cubicBezTo>
                  <a:cubicBezTo>
                    <a:pt x="5329" y="27931"/>
                    <a:pt x="13970" y="30609"/>
                    <a:pt x="20951" y="26930"/>
                  </a:cubicBezTo>
                  <a:cubicBezTo>
                    <a:pt x="27932" y="23252"/>
                    <a:pt x="30609" y="14611"/>
                    <a:pt x="26930" y="7630"/>
                  </a:cubicBezTo>
                  <a:cubicBezTo>
                    <a:pt x="26850" y="7476"/>
                    <a:pt x="26766" y="7325"/>
                    <a:pt x="26680" y="7174"/>
                  </a:cubicBezTo>
                  <a:cubicBezTo>
                    <a:pt x="22851" y="507"/>
                    <a:pt x="14432" y="-1934"/>
                    <a:pt x="7630" y="1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="" xmlns:a16="http://schemas.microsoft.com/office/drawing/2014/main" id="{3E06B77B-D898-B590-3C56-E71A8C21E1D3}"/>
                </a:ext>
              </a:extLst>
            </p:cNvPr>
            <p:cNvSpPr/>
            <p:nvPr/>
          </p:nvSpPr>
          <p:spPr>
            <a:xfrm>
              <a:off x="2436582" y="2729589"/>
              <a:ext cx="34486" cy="34486"/>
            </a:xfrm>
            <a:custGeom>
              <a:avLst/>
              <a:gdLst>
                <a:gd name="connsiteX0" fmla="*/ 8867 w 34486"/>
                <a:gd name="connsiteY0" fmla="*/ 2175 h 34486"/>
                <a:gd name="connsiteX1" fmla="*/ 2175 w 34486"/>
                <a:gd name="connsiteY1" fmla="*/ 25620 h 34486"/>
                <a:gd name="connsiteX2" fmla="*/ 25620 w 34486"/>
                <a:gd name="connsiteY2" fmla="*/ 32312 h 34486"/>
                <a:gd name="connsiteX3" fmla="*/ 32312 w 34486"/>
                <a:gd name="connsiteY3" fmla="*/ 8867 h 34486"/>
                <a:gd name="connsiteX4" fmla="*/ 32298 w 34486"/>
                <a:gd name="connsiteY4" fmla="*/ 8842 h 34486"/>
                <a:gd name="connsiteX5" fmla="*/ 8867 w 34486"/>
                <a:gd name="connsiteY5" fmla="*/ 2175 h 34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486" h="34486">
                  <a:moveTo>
                    <a:pt x="8867" y="2175"/>
                  </a:moveTo>
                  <a:cubicBezTo>
                    <a:pt x="545" y="6801"/>
                    <a:pt x="-2451" y="17298"/>
                    <a:pt x="2175" y="25620"/>
                  </a:cubicBezTo>
                  <a:cubicBezTo>
                    <a:pt x="6801" y="33942"/>
                    <a:pt x="17298" y="36938"/>
                    <a:pt x="25620" y="32312"/>
                  </a:cubicBezTo>
                  <a:cubicBezTo>
                    <a:pt x="33942" y="27686"/>
                    <a:pt x="36938" y="17189"/>
                    <a:pt x="32312" y="8867"/>
                  </a:cubicBezTo>
                  <a:cubicBezTo>
                    <a:pt x="32307" y="8859"/>
                    <a:pt x="32303" y="8850"/>
                    <a:pt x="32298" y="8842"/>
                  </a:cubicBezTo>
                  <a:cubicBezTo>
                    <a:pt x="27664" y="537"/>
                    <a:pt x="17179" y="-2446"/>
                    <a:pt x="8867" y="21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="" xmlns:a16="http://schemas.microsoft.com/office/drawing/2014/main" id="{A26EB25A-A94F-25E0-ABFC-F8ABDBF1B013}"/>
                </a:ext>
              </a:extLst>
            </p:cNvPr>
            <p:cNvSpPr/>
            <p:nvPr/>
          </p:nvSpPr>
          <p:spPr>
            <a:xfrm>
              <a:off x="2403997" y="2695903"/>
              <a:ext cx="31628" cy="31628"/>
            </a:xfrm>
            <a:custGeom>
              <a:avLst/>
              <a:gdLst>
                <a:gd name="connsiteX0" fmla="*/ 8209 w 31628"/>
                <a:gd name="connsiteY0" fmla="*/ 1952 h 31628"/>
                <a:gd name="connsiteX1" fmla="*/ 1952 w 31628"/>
                <a:gd name="connsiteY1" fmla="*/ 23420 h 31628"/>
                <a:gd name="connsiteX2" fmla="*/ 23420 w 31628"/>
                <a:gd name="connsiteY2" fmla="*/ 29677 h 31628"/>
                <a:gd name="connsiteX3" fmla="*/ 29677 w 31628"/>
                <a:gd name="connsiteY3" fmla="*/ 8209 h 31628"/>
                <a:gd name="connsiteX4" fmla="*/ 29640 w 31628"/>
                <a:gd name="connsiteY4" fmla="*/ 8143 h 31628"/>
                <a:gd name="connsiteX5" fmla="*/ 8209 w 31628"/>
                <a:gd name="connsiteY5" fmla="*/ 1952 h 31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28" h="31628">
                  <a:moveTo>
                    <a:pt x="8209" y="1952"/>
                  </a:moveTo>
                  <a:cubicBezTo>
                    <a:pt x="553" y="6152"/>
                    <a:pt x="-2248" y="15764"/>
                    <a:pt x="1952" y="23420"/>
                  </a:cubicBezTo>
                  <a:cubicBezTo>
                    <a:pt x="6152" y="31076"/>
                    <a:pt x="15764" y="33877"/>
                    <a:pt x="23420" y="29677"/>
                  </a:cubicBezTo>
                  <a:cubicBezTo>
                    <a:pt x="31076" y="25476"/>
                    <a:pt x="33877" y="15865"/>
                    <a:pt x="29677" y="8209"/>
                  </a:cubicBezTo>
                  <a:cubicBezTo>
                    <a:pt x="29665" y="8187"/>
                    <a:pt x="29653" y="8165"/>
                    <a:pt x="29640" y="8143"/>
                  </a:cubicBezTo>
                  <a:cubicBezTo>
                    <a:pt x="25418" y="533"/>
                    <a:pt x="15839" y="-2234"/>
                    <a:pt x="8209" y="19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="" xmlns:a16="http://schemas.microsoft.com/office/drawing/2014/main" id="{2D3E1CC7-98F7-62EA-A0C3-B07D6D733A6C}"/>
                </a:ext>
              </a:extLst>
            </p:cNvPr>
            <p:cNvSpPr/>
            <p:nvPr/>
          </p:nvSpPr>
          <p:spPr>
            <a:xfrm>
              <a:off x="2372277" y="2657809"/>
              <a:ext cx="32581" cy="32581"/>
            </a:xfrm>
            <a:custGeom>
              <a:avLst/>
              <a:gdLst>
                <a:gd name="connsiteX0" fmla="*/ 8401 w 32581"/>
                <a:gd name="connsiteY0" fmla="*/ 2041 h 32581"/>
                <a:gd name="connsiteX1" fmla="*/ 2041 w 32581"/>
                <a:gd name="connsiteY1" fmla="*/ 24180 h 32581"/>
                <a:gd name="connsiteX2" fmla="*/ 24180 w 32581"/>
                <a:gd name="connsiteY2" fmla="*/ 30540 h 32581"/>
                <a:gd name="connsiteX3" fmla="*/ 30540 w 32581"/>
                <a:gd name="connsiteY3" fmla="*/ 8401 h 32581"/>
                <a:gd name="connsiteX4" fmla="*/ 30499 w 32581"/>
                <a:gd name="connsiteY4" fmla="*/ 8328 h 32581"/>
                <a:gd name="connsiteX5" fmla="*/ 8401 w 32581"/>
                <a:gd name="connsiteY5" fmla="*/ 2041 h 3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81" h="32581">
                  <a:moveTo>
                    <a:pt x="8401" y="2041"/>
                  </a:moveTo>
                  <a:cubicBezTo>
                    <a:pt x="532" y="6399"/>
                    <a:pt x="-2316" y="16311"/>
                    <a:pt x="2041" y="24180"/>
                  </a:cubicBezTo>
                  <a:cubicBezTo>
                    <a:pt x="6398" y="32050"/>
                    <a:pt x="16310" y="34897"/>
                    <a:pt x="24180" y="30540"/>
                  </a:cubicBezTo>
                  <a:cubicBezTo>
                    <a:pt x="32050" y="26183"/>
                    <a:pt x="34897" y="16271"/>
                    <a:pt x="30540" y="8401"/>
                  </a:cubicBezTo>
                  <a:cubicBezTo>
                    <a:pt x="30527" y="8377"/>
                    <a:pt x="30513" y="8352"/>
                    <a:pt x="30499" y="8328"/>
                  </a:cubicBezTo>
                  <a:cubicBezTo>
                    <a:pt x="26117" y="509"/>
                    <a:pt x="16242" y="-2300"/>
                    <a:pt x="8401" y="20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="" xmlns:a16="http://schemas.microsoft.com/office/drawing/2014/main" id="{B89BF9BC-BD9E-E2DD-FD6A-07C5CF5391C9}"/>
                </a:ext>
              </a:extLst>
            </p:cNvPr>
            <p:cNvSpPr/>
            <p:nvPr/>
          </p:nvSpPr>
          <p:spPr>
            <a:xfrm>
              <a:off x="2343563" y="2617028"/>
              <a:ext cx="34486" cy="34486"/>
            </a:xfrm>
            <a:custGeom>
              <a:avLst/>
              <a:gdLst>
                <a:gd name="connsiteX0" fmla="*/ 8255 w 34486"/>
                <a:gd name="connsiteY0" fmla="*/ 2532 h 34486"/>
                <a:gd name="connsiteX1" fmla="*/ 2531 w 34486"/>
                <a:gd name="connsiteY1" fmla="*/ 26232 h 34486"/>
                <a:gd name="connsiteX2" fmla="*/ 25019 w 34486"/>
                <a:gd name="connsiteY2" fmla="*/ 32631 h 34486"/>
                <a:gd name="connsiteX3" fmla="*/ 32630 w 34486"/>
                <a:gd name="connsiteY3" fmla="*/ 9468 h 34486"/>
                <a:gd name="connsiteX4" fmla="*/ 9467 w 34486"/>
                <a:gd name="connsiteY4" fmla="*/ 1857 h 34486"/>
                <a:gd name="connsiteX5" fmla="*/ 8255 w 34486"/>
                <a:gd name="connsiteY5" fmla="*/ 2532 h 34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486" h="34486">
                  <a:moveTo>
                    <a:pt x="8255" y="2532"/>
                  </a:moveTo>
                  <a:cubicBezTo>
                    <a:pt x="130" y="7496"/>
                    <a:pt x="-2433" y="18107"/>
                    <a:pt x="2531" y="26232"/>
                  </a:cubicBezTo>
                  <a:cubicBezTo>
                    <a:pt x="7214" y="33898"/>
                    <a:pt x="17001" y="36683"/>
                    <a:pt x="25019" y="32631"/>
                  </a:cubicBezTo>
                  <a:cubicBezTo>
                    <a:pt x="33517" y="28336"/>
                    <a:pt x="36924" y="17966"/>
                    <a:pt x="32630" y="9468"/>
                  </a:cubicBezTo>
                  <a:cubicBezTo>
                    <a:pt x="28335" y="970"/>
                    <a:pt x="17964" y="-2438"/>
                    <a:pt x="9467" y="1857"/>
                  </a:cubicBezTo>
                  <a:cubicBezTo>
                    <a:pt x="9054" y="2066"/>
                    <a:pt x="8650" y="2291"/>
                    <a:pt x="8255" y="2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="" xmlns:a16="http://schemas.microsoft.com/office/drawing/2014/main" id="{8A6922C6-2E27-9247-D46D-EE199A14181C}"/>
                </a:ext>
              </a:extLst>
            </p:cNvPr>
            <p:cNvSpPr/>
            <p:nvPr/>
          </p:nvSpPr>
          <p:spPr>
            <a:xfrm>
              <a:off x="2272329" y="2604046"/>
              <a:ext cx="29723" cy="29758"/>
            </a:xfrm>
            <a:custGeom>
              <a:avLst/>
              <a:gdLst>
                <a:gd name="connsiteX0" fmla="*/ 7671 w 29723"/>
                <a:gd name="connsiteY0" fmla="*/ 1893 h 29758"/>
                <a:gd name="connsiteX1" fmla="*/ 1859 w 29723"/>
                <a:gd name="connsiteY1" fmla="*/ 22087 h 29758"/>
                <a:gd name="connsiteX2" fmla="*/ 22053 w 29723"/>
                <a:gd name="connsiteY2" fmla="*/ 27899 h 29758"/>
                <a:gd name="connsiteX3" fmla="*/ 27865 w 29723"/>
                <a:gd name="connsiteY3" fmla="*/ 7705 h 29758"/>
                <a:gd name="connsiteX4" fmla="*/ 27864 w 29723"/>
                <a:gd name="connsiteY4" fmla="*/ 7704 h 29758"/>
                <a:gd name="connsiteX5" fmla="*/ 7836 w 29723"/>
                <a:gd name="connsiteY5" fmla="*/ 1802 h 29758"/>
                <a:gd name="connsiteX6" fmla="*/ 7671 w 29723"/>
                <a:gd name="connsiteY6" fmla="*/ 1893 h 2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3" h="29758">
                  <a:moveTo>
                    <a:pt x="7671" y="1893"/>
                  </a:moveTo>
                  <a:cubicBezTo>
                    <a:pt x="489" y="5865"/>
                    <a:pt x="-2113" y="14906"/>
                    <a:pt x="1859" y="22087"/>
                  </a:cubicBezTo>
                  <a:cubicBezTo>
                    <a:pt x="5830" y="29269"/>
                    <a:pt x="14871" y="31871"/>
                    <a:pt x="22053" y="27899"/>
                  </a:cubicBezTo>
                  <a:cubicBezTo>
                    <a:pt x="29234" y="23928"/>
                    <a:pt x="31836" y="14887"/>
                    <a:pt x="27865" y="7705"/>
                  </a:cubicBezTo>
                  <a:cubicBezTo>
                    <a:pt x="27864" y="7705"/>
                    <a:pt x="27864" y="7704"/>
                    <a:pt x="27864" y="7704"/>
                  </a:cubicBezTo>
                  <a:cubicBezTo>
                    <a:pt x="23963" y="543"/>
                    <a:pt x="14996" y="-2099"/>
                    <a:pt x="7836" y="1802"/>
                  </a:cubicBezTo>
                  <a:cubicBezTo>
                    <a:pt x="7781" y="1832"/>
                    <a:pt x="7726" y="1862"/>
                    <a:pt x="7671" y="18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="" xmlns:a16="http://schemas.microsoft.com/office/drawing/2014/main" id="{7F0F2DCD-3BDC-4EA2-781D-A9B44E4104BA}"/>
                </a:ext>
              </a:extLst>
            </p:cNvPr>
            <p:cNvSpPr/>
            <p:nvPr/>
          </p:nvSpPr>
          <p:spPr>
            <a:xfrm>
              <a:off x="2250113" y="2560510"/>
              <a:ext cx="29723" cy="29723"/>
            </a:xfrm>
            <a:custGeom>
              <a:avLst/>
              <a:gdLst>
                <a:gd name="connsiteX0" fmla="*/ 7598 w 29723"/>
                <a:gd name="connsiteY0" fmla="*/ 1899 h 29723"/>
                <a:gd name="connsiteX1" fmla="*/ 1899 w 29723"/>
                <a:gd name="connsiteY1" fmla="*/ 22126 h 29723"/>
                <a:gd name="connsiteX2" fmla="*/ 22126 w 29723"/>
                <a:gd name="connsiteY2" fmla="*/ 27824 h 29723"/>
                <a:gd name="connsiteX3" fmla="*/ 27886 w 29723"/>
                <a:gd name="connsiteY3" fmla="*/ 7710 h 29723"/>
                <a:gd name="connsiteX4" fmla="*/ 7709 w 29723"/>
                <a:gd name="connsiteY4" fmla="*/ 1837 h 29723"/>
                <a:gd name="connsiteX5" fmla="*/ 7598 w 29723"/>
                <a:gd name="connsiteY5" fmla="*/ 1899 h 2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23" h="29723">
                  <a:moveTo>
                    <a:pt x="7598" y="1899"/>
                  </a:moveTo>
                  <a:cubicBezTo>
                    <a:pt x="439" y="5911"/>
                    <a:pt x="-2113" y="14967"/>
                    <a:pt x="1899" y="22126"/>
                  </a:cubicBezTo>
                  <a:cubicBezTo>
                    <a:pt x="5911" y="29285"/>
                    <a:pt x="14967" y="31836"/>
                    <a:pt x="22126" y="27824"/>
                  </a:cubicBezTo>
                  <a:cubicBezTo>
                    <a:pt x="29241" y="23837"/>
                    <a:pt x="31812" y="14859"/>
                    <a:pt x="27886" y="7710"/>
                  </a:cubicBezTo>
                  <a:cubicBezTo>
                    <a:pt x="23936" y="516"/>
                    <a:pt x="14903" y="-2113"/>
                    <a:pt x="7709" y="1837"/>
                  </a:cubicBezTo>
                  <a:cubicBezTo>
                    <a:pt x="7672" y="1858"/>
                    <a:pt x="7635" y="1878"/>
                    <a:pt x="7598" y="18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="" xmlns:a16="http://schemas.microsoft.com/office/drawing/2014/main" id="{A3284D98-C5F2-DE4F-0F53-5F1662C58BA1}"/>
                </a:ext>
              </a:extLst>
            </p:cNvPr>
            <p:cNvSpPr/>
            <p:nvPr/>
          </p:nvSpPr>
          <p:spPr>
            <a:xfrm>
              <a:off x="2230753" y="2515445"/>
              <a:ext cx="30104" cy="30104"/>
            </a:xfrm>
            <a:custGeom>
              <a:avLst/>
              <a:gdLst>
                <a:gd name="connsiteX0" fmla="*/ 7717 w 30104"/>
                <a:gd name="connsiteY0" fmla="*/ 1912 h 30104"/>
                <a:gd name="connsiteX1" fmla="*/ 1911 w 30104"/>
                <a:gd name="connsiteY1" fmla="*/ 22388 h 30104"/>
                <a:gd name="connsiteX2" fmla="*/ 22388 w 30104"/>
                <a:gd name="connsiteY2" fmla="*/ 28193 h 30104"/>
                <a:gd name="connsiteX3" fmla="*/ 28196 w 30104"/>
                <a:gd name="connsiteY3" fmla="*/ 7722 h 30104"/>
                <a:gd name="connsiteX4" fmla="*/ 7722 w 30104"/>
                <a:gd name="connsiteY4" fmla="*/ 1909 h 30104"/>
                <a:gd name="connsiteX5" fmla="*/ 7717 w 30104"/>
                <a:gd name="connsiteY5" fmla="*/ 1911 h 3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4" h="30104">
                  <a:moveTo>
                    <a:pt x="7717" y="1912"/>
                  </a:moveTo>
                  <a:cubicBezTo>
                    <a:pt x="459" y="5963"/>
                    <a:pt x="-2140" y="15130"/>
                    <a:pt x="1911" y="22388"/>
                  </a:cubicBezTo>
                  <a:cubicBezTo>
                    <a:pt x="5963" y="29645"/>
                    <a:pt x="15130" y="32244"/>
                    <a:pt x="22388" y="28193"/>
                  </a:cubicBezTo>
                  <a:cubicBezTo>
                    <a:pt x="29643" y="24143"/>
                    <a:pt x="32243" y="14979"/>
                    <a:pt x="28196" y="7722"/>
                  </a:cubicBezTo>
                  <a:cubicBezTo>
                    <a:pt x="24147" y="463"/>
                    <a:pt x="14981" y="-2140"/>
                    <a:pt x="7722" y="1909"/>
                  </a:cubicBezTo>
                  <a:cubicBezTo>
                    <a:pt x="7720" y="1910"/>
                    <a:pt x="7718" y="1911"/>
                    <a:pt x="7717" y="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="" xmlns:a16="http://schemas.microsoft.com/office/drawing/2014/main" id="{7EB9CA19-6489-29E9-A7CA-758935C6D7B2}"/>
                </a:ext>
              </a:extLst>
            </p:cNvPr>
            <p:cNvSpPr/>
            <p:nvPr/>
          </p:nvSpPr>
          <p:spPr>
            <a:xfrm>
              <a:off x="2213796" y="2468338"/>
              <a:ext cx="31819" cy="31785"/>
            </a:xfrm>
            <a:custGeom>
              <a:avLst/>
              <a:gdLst>
                <a:gd name="connsiteX0" fmla="*/ 8196 w 31819"/>
                <a:gd name="connsiteY0" fmla="*/ 1964 h 31785"/>
                <a:gd name="connsiteX1" fmla="*/ 1999 w 31819"/>
                <a:gd name="connsiteY1" fmla="*/ 23590 h 31785"/>
                <a:gd name="connsiteX2" fmla="*/ 23624 w 31819"/>
                <a:gd name="connsiteY2" fmla="*/ 29787 h 31785"/>
                <a:gd name="connsiteX3" fmla="*/ 29821 w 31819"/>
                <a:gd name="connsiteY3" fmla="*/ 8162 h 31785"/>
                <a:gd name="connsiteX4" fmla="*/ 29817 w 31819"/>
                <a:gd name="connsiteY4" fmla="*/ 8156 h 31785"/>
                <a:gd name="connsiteX5" fmla="*/ 8196 w 31819"/>
                <a:gd name="connsiteY5" fmla="*/ 1965 h 3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19" h="31785">
                  <a:moveTo>
                    <a:pt x="8196" y="1964"/>
                  </a:moveTo>
                  <a:cubicBezTo>
                    <a:pt x="513" y="6225"/>
                    <a:pt x="-2262" y="15907"/>
                    <a:pt x="1999" y="23590"/>
                  </a:cubicBezTo>
                  <a:cubicBezTo>
                    <a:pt x="6259" y="31273"/>
                    <a:pt x="15941" y="34047"/>
                    <a:pt x="23624" y="29787"/>
                  </a:cubicBezTo>
                  <a:cubicBezTo>
                    <a:pt x="31306" y="25527"/>
                    <a:pt x="34081" y="15845"/>
                    <a:pt x="29821" y="8162"/>
                  </a:cubicBezTo>
                  <a:cubicBezTo>
                    <a:pt x="29820" y="8160"/>
                    <a:pt x="29819" y="8158"/>
                    <a:pt x="29817" y="8156"/>
                  </a:cubicBezTo>
                  <a:cubicBezTo>
                    <a:pt x="25520" y="521"/>
                    <a:pt x="15883" y="-2238"/>
                    <a:pt x="8196" y="19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="" xmlns:a16="http://schemas.microsoft.com/office/drawing/2014/main" id="{5429DFF9-6797-100A-270C-2651E2267B6B}"/>
                </a:ext>
              </a:extLst>
            </p:cNvPr>
            <p:cNvSpPr/>
            <p:nvPr/>
          </p:nvSpPr>
          <p:spPr>
            <a:xfrm>
              <a:off x="2202193" y="2422428"/>
              <a:ext cx="29342" cy="29342"/>
            </a:xfrm>
            <a:custGeom>
              <a:avLst/>
              <a:gdLst>
                <a:gd name="connsiteX0" fmla="*/ 7511 w 29342"/>
                <a:gd name="connsiteY0" fmla="*/ 1869 h 29342"/>
                <a:gd name="connsiteX1" fmla="*/ 1869 w 29342"/>
                <a:gd name="connsiteY1" fmla="*/ 21831 h 29342"/>
                <a:gd name="connsiteX2" fmla="*/ 21831 w 29342"/>
                <a:gd name="connsiteY2" fmla="*/ 27474 h 29342"/>
                <a:gd name="connsiteX3" fmla="*/ 27514 w 29342"/>
                <a:gd name="connsiteY3" fmla="*/ 7584 h 29342"/>
                <a:gd name="connsiteX4" fmla="*/ 7584 w 29342"/>
                <a:gd name="connsiteY4" fmla="*/ 1828 h 29342"/>
                <a:gd name="connsiteX5" fmla="*/ 7511 w 29342"/>
                <a:gd name="connsiteY5" fmla="*/ 1869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511" y="1869"/>
                  </a:moveTo>
                  <a:cubicBezTo>
                    <a:pt x="441" y="5823"/>
                    <a:pt x="-2086" y="14760"/>
                    <a:pt x="1869" y="21831"/>
                  </a:cubicBezTo>
                  <a:cubicBezTo>
                    <a:pt x="5823" y="28902"/>
                    <a:pt x="14760" y="31428"/>
                    <a:pt x="21831" y="27474"/>
                  </a:cubicBezTo>
                  <a:cubicBezTo>
                    <a:pt x="28873" y="23535"/>
                    <a:pt x="31412" y="14648"/>
                    <a:pt x="27514" y="7584"/>
                  </a:cubicBezTo>
                  <a:cubicBezTo>
                    <a:pt x="23600" y="491"/>
                    <a:pt x="14677" y="-2086"/>
                    <a:pt x="7584" y="1828"/>
                  </a:cubicBezTo>
                  <a:cubicBezTo>
                    <a:pt x="7560" y="1842"/>
                    <a:pt x="7535" y="1855"/>
                    <a:pt x="7511" y="18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="" xmlns:a16="http://schemas.microsoft.com/office/drawing/2014/main" id="{208A0D13-E08B-3E84-3623-2F2C0718679B}"/>
                </a:ext>
              </a:extLst>
            </p:cNvPr>
            <p:cNvSpPr/>
            <p:nvPr/>
          </p:nvSpPr>
          <p:spPr>
            <a:xfrm>
              <a:off x="2195676" y="2377616"/>
              <a:ext cx="23245" cy="23245"/>
            </a:xfrm>
            <a:custGeom>
              <a:avLst/>
              <a:gdLst>
                <a:gd name="connsiteX0" fmla="*/ 6028 w 23245"/>
                <a:gd name="connsiteY0" fmla="*/ 1437 h 23245"/>
                <a:gd name="connsiteX1" fmla="*/ 1437 w 23245"/>
                <a:gd name="connsiteY1" fmla="*/ 17217 h 23245"/>
                <a:gd name="connsiteX2" fmla="*/ 17217 w 23245"/>
                <a:gd name="connsiteY2" fmla="*/ 21808 h 23245"/>
                <a:gd name="connsiteX3" fmla="*/ 21808 w 23245"/>
                <a:gd name="connsiteY3" fmla="*/ 6028 h 23245"/>
                <a:gd name="connsiteX4" fmla="*/ 21744 w 23245"/>
                <a:gd name="connsiteY4" fmla="*/ 5914 h 23245"/>
                <a:gd name="connsiteX5" fmla="*/ 6028 w 23245"/>
                <a:gd name="connsiteY5" fmla="*/ 1437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23245">
                  <a:moveTo>
                    <a:pt x="6028" y="1437"/>
                  </a:moveTo>
                  <a:cubicBezTo>
                    <a:pt x="403" y="4527"/>
                    <a:pt x="-1652" y="11592"/>
                    <a:pt x="1437" y="17217"/>
                  </a:cubicBezTo>
                  <a:cubicBezTo>
                    <a:pt x="4527" y="22842"/>
                    <a:pt x="11592" y="24898"/>
                    <a:pt x="17217" y="21808"/>
                  </a:cubicBezTo>
                  <a:cubicBezTo>
                    <a:pt x="22842" y="18718"/>
                    <a:pt x="24898" y="11653"/>
                    <a:pt x="21808" y="6028"/>
                  </a:cubicBezTo>
                  <a:cubicBezTo>
                    <a:pt x="21787" y="5990"/>
                    <a:pt x="21766" y="5952"/>
                    <a:pt x="21744" y="5914"/>
                  </a:cubicBezTo>
                  <a:cubicBezTo>
                    <a:pt x="18617" y="368"/>
                    <a:pt x="11609" y="-1628"/>
                    <a:pt x="6028" y="14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="" xmlns:a16="http://schemas.microsoft.com/office/drawing/2014/main" id="{636AA3E2-35ED-007F-294D-0A7492678E79}"/>
                </a:ext>
              </a:extLst>
            </p:cNvPr>
            <p:cNvSpPr/>
            <p:nvPr/>
          </p:nvSpPr>
          <p:spPr>
            <a:xfrm>
              <a:off x="2189470" y="2328872"/>
              <a:ext cx="23626" cy="23626"/>
            </a:xfrm>
            <a:custGeom>
              <a:avLst/>
              <a:gdLst>
                <a:gd name="connsiteX0" fmla="*/ 6042 w 23626"/>
                <a:gd name="connsiteY0" fmla="*/ 1508 h 23626"/>
                <a:gd name="connsiteX1" fmla="*/ 1508 w 23626"/>
                <a:gd name="connsiteY1" fmla="*/ 17584 h 23626"/>
                <a:gd name="connsiteX2" fmla="*/ 17584 w 23626"/>
                <a:gd name="connsiteY2" fmla="*/ 22118 h 23626"/>
                <a:gd name="connsiteX3" fmla="*/ 22139 w 23626"/>
                <a:gd name="connsiteY3" fmla="*/ 6080 h 23626"/>
                <a:gd name="connsiteX4" fmla="*/ 6080 w 23626"/>
                <a:gd name="connsiteY4" fmla="*/ 1487 h 23626"/>
                <a:gd name="connsiteX5" fmla="*/ 6042 w 23626"/>
                <a:gd name="connsiteY5" fmla="*/ 1508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626">
                  <a:moveTo>
                    <a:pt x="6042" y="1508"/>
                  </a:moveTo>
                  <a:cubicBezTo>
                    <a:pt x="351" y="4696"/>
                    <a:pt x="-1679" y="11893"/>
                    <a:pt x="1508" y="17584"/>
                  </a:cubicBezTo>
                  <a:cubicBezTo>
                    <a:pt x="4695" y="23276"/>
                    <a:pt x="11893" y="25306"/>
                    <a:pt x="17584" y="22118"/>
                  </a:cubicBezTo>
                  <a:cubicBezTo>
                    <a:pt x="23261" y="18939"/>
                    <a:pt x="25297" y="11768"/>
                    <a:pt x="22139" y="6080"/>
                  </a:cubicBezTo>
                  <a:cubicBezTo>
                    <a:pt x="18973" y="377"/>
                    <a:pt x="11783" y="-1679"/>
                    <a:pt x="6080" y="1487"/>
                  </a:cubicBezTo>
                  <a:cubicBezTo>
                    <a:pt x="6067" y="1494"/>
                    <a:pt x="6055" y="1501"/>
                    <a:pt x="6042" y="1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="" xmlns:a16="http://schemas.microsoft.com/office/drawing/2014/main" id="{90007CCA-92FD-64C1-AD91-22262535441B}"/>
                </a:ext>
              </a:extLst>
            </p:cNvPr>
            <p:cNvSpPr/>
            <p:nvPr/>
          </p:nvSpPr>
          <p:spPr>
            <a:xfrm>
              <a:off x="2187182" y="2280779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5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="" xmlns:a16="http://schemas.microsoft.com/office/drawing/2014/main" id="{E4359EE6-EB5D-3ACD-D9A9-728FAC2344A8}"/>
                </a:ext>
              </a:extLst>
            </p:cNvPr>
            <p:cNvSpPr/>
            <p:nvPr/>
          </p:nvSpPr>
          <p:spPr>
            <a:xfrm>
              <a:off x="2190120" y="2234447"/>
              <a:ext cx="17148" cy="17148"/>
            </a:xfrm>
            <a:custGeom>
              <a:avLst/>
              <a:gdLst>
                <a:gd name="connsiteX0" fmla="*/ 4440 w 17148"/>
                <a:gd name="connsiteY0" fmla="*/ 1064 h 17148"/>
                <a:gd name="connsiteX1" fmla="*/ 1064 w 17148"/>
                <a:gd name="connsiteY1" fmla="*/ 12708 h 17148"/>
                <a:gd name="connsiteX2" fmla="*/ 12708 w 17148"/>
                <a:gd name="connsiteY2" fmla="*/ 16084 h 17148"/>
                <a:gd name="connsiteX3" fmla="*/ 16084 w 17148"/>
                <a:gd name="connsiteY3" fmla="*/ 4440 h 17148"/>
                <a:gd name="connsiteX4" fmla="*/ 16061 w 17148"/>
                <a:gd name="connsiteY4" fmla="*/ 4398 h 17148"/>
                <a:gd name="connsiteX5" fmla="*/ 4440 w 17148"/>
                <a:gd name="connsiteY5" fmla="*/ 1064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8" h="17148">
                  <a:moveTo>
                    <a:pt x="4440" y="1064"/>
                  </a:moveTo>
                  <a:cubicBezTo>
                    <a:pt x="293" y="3347"/>
                    <a:pt x="-1219" y="8560"/>
                    <a:pt x="1064" y="12708"/>
                  </a:cubicBezTo>
                  <a:cubicBezTo>
                    <a:pt x="3347" y="16856"/>
                    <a:pt x="8560" y="18367"/>
                    <a:pt x="12708" y="16084"/>
                  </a:cubicBezTo>
                  <a:cubicBezTo>
                    <a:pt x="16856" y="13801"/>
                    <a:pt x="18367" y="8588"/>
                    <a:pt x="16084" y="4440"/>
                  </a:cubicBezTo>
                  <a:cubicBezTo>
                    <a:pt x="16076" y="4426"/>
                    <a:pt x="16068" y="4412"/>
                    <a:pt x="16061" y="4398"/>
                  </a:cubicBezTo>
                  <a:cubicBezTo>
                    <a:pt x="13763" y="280"/>
                    <a:pt x="8571" y="-1210"/>
                    <a:pt x="4440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="" xmlns:a16="http://schemas.microsoft.com/office/drawing/2014/main" id="{F2C2E3F2-96AD-F7BF-1ADF-D2142DF37BA2}"/>
                </a:ext>
              </a:extLst>
            </p:cNvPr>
            <p:cNvSpPr/>
            <p:nvPr/>
          </p:nvSpPr>
          <p:spPr>
            <a:xfrm>
              <a:off x="2195607" y="2187185"/>
              <a:ext cx="14099" cy="14099"/>
            </a:xfrm>
            <a:custGeom>
              <a:avLst/>
              <a:gdLst>
                <a:gd name="connsiteX0" fmla="*/ 3620 w 14099"/>
                <a:gd name="connsiteY0" fmla="*/ 892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3 h 14099"/>
                <a:gd name="connsiteX4" fmla="*/ 3682 w 14099"/>
                <a:gd name="connsiteY4" fmla="*/ 858 h 14099"/>
                <a:gd name="connsiteX5" fmla="*/ 3620 w 14099"/>
                <a:gd name="connsiteY5" fmla="*/ 892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20" y="892"/>
                  </a:moveTo>
                  <a:cubicBezTo>
                    <a:pt x="243" y="2773"/>
                    <a:pt x="-989" y="7022"/>
                    <a:pt x="858" y="10417"/>
                  </a:cubicBezTo>
                  <a:cubicBezTo>
                    <a:pt x="2717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3"/>
                  </a:cubicBezTo>
                  <a:cubicBezTo>
                    <a:pt x="11382" y="263"/>
                    <a:pt x="7102" y="-1002"/>
                    <a:pt x="3682" y="858"/>
                  </a:cubicBezTo>
                  <a:cubicBezTo>
                    <a:pt x="3662" y="869"/>
                    <a:pt x="3641" y="881"/>
                    <a:pt x="3620" y="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="" xmlns:a16="http://schemas.microsoft.com/office/drawing/2014/main" id="{219D036D-1F4B-B5D5-D495-30A7029246E9}"/>
                </a:ext>
              </a:extLst>
            </p:cNvPr>
            <p:cNvSpPr/>
            <p:nvPr/>
          </p:nvSpPr>
          <p:spPr>
            <a:xfrm>
              <a:off x="2201846" y="2137200"/>
              <a:ext cx="16724" cy="17021"/>
            </a:xfrm>
            <a:custGeom>
              <a:avLst/>
              <a:gdLst>
                <a:gd name="connsiteX0" fmla="*/ 3763 w 16724"/>
                <a:gd name="connsiteY0" fmla="*/ 1061 h 17021"/>
                <a:gd name="connsiteX1" fmla="*/ 1568 w 16724"/>
                <a:gd name="connsiteY1" fmla="*/ 13258 h 17021"/>
                <a:gd name="connsiteX2" fmla="*/ 12241 w 16724"/>
                <a:gd name="connsiteY2" fmla="*/ 16301 h 17021"/>
                <a:gd name="connsiteX3" fmla="*/ 15670 w 16724"/>
                <a:gd name="connsiteY3" fmla="*/ 4490 h 17021"/>
                <a:gd name="connsiteX4" fmla="*/ 3763 w 16724"/>
                <a:gd name="connsiteY4" fmla="*/ 1061 h 1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4" h="17021">
                  <a:moveTo>
                    <a:pt x="3763" y="1061"/>
                  </a:moveTo>
                  <a:cubicBezTo>
                    <a:pt x="-211" y="3823"/>
                    <a:pt x="-1194" y="9283"/>
                    <a:pt x="1568" y="13258"/>
                  </a:cubicBezTo>
                  <a:cubicBezTo>
                    <a:pt x="3948" y="16683"/>
                    <a:pt x="8412" y="17956"/>
                    <a:pt x="12241" y="16301"/>
                  </a:cubicBezTo>
                  <a:cubicBezTo>
                    <a:pt x="16418" y="13962"/>
                    <a:pt x="17945" y="8703"/>
                    <a:pt x="15670" y="4490"/>
                  </a:cubicBezTo>
                  <a:cubicBezTo>
                    <a:pt x="13293" y="300"/>
                    <a:pt x="8004" y="-1223"/>
                    <a:pt x="3763" y="10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="" xmlns:a16="http://schemas.microsoft.com/office/drawing/2014/main" id="{ECB5AD8D-6B2C-599B-6285-14BF30B23FDA}"/>
                </a:ext>
              </a:extLst>
            </p:cNvPr>
            <p:cNvSpPr/>
            <p:nvPr/>
          </p:nvSpPr>
          <p:spPr>
            <a:xfrm>
              <a:off x="2210980" y="2088288"/>
              <a:ext cx="19053" cy="19053"/>
            </a:xfrm>
            <a:custGeom>
              <a:avLst/>
              <a:gdLst>
                <a:gd name="connsiteX0" fmla="*/ 4726 w 19053"/>
                <a:gd name="connsiteY0" fmla="*/ 1300 h 19053"/>
                <a:gd name="connsiteX1" fmla="*/ 1300 w 19053"/>
                <a:gd name="connsiteY1" fmla="*/ 14328 h 19053"/>
                <a:gd name="connsiteX2" fmla="*/ 14327 w 19053"/>
                <a:gd name="connsiteY2" fmla="*/ 17754 h 19053"/>
                <a:gd name="connsiteX3" fmla="*/ 17966 w 19053"/>
                <a:gd name="connsiteY3" fmla="*/ 5110 h 19053"/>
                <a:gd name="connsiteX4" fmla="*/ 5110 w 19053"/>
                <a:gd name="connsiteY4" fmla="*/ 1088 h 19053"/>
                <a:gd name="connsiteX5" fmla="*/ 4726 w 19053"/>
                <a:gd name="connsiteY5" fmla="*/ 1300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726" y="1300"/>
                  </a:moveTo>
                  <a:cubicBezTo>
                    <a:pt x="182" y="3952"/>
                    <a:pt x="-1352" y="9784"/>
                    <a:pt x="1300" y="14328"/>
                  </a:cubicBezTo>
                  <a:cubicBezTo>
                    <a:pt x="3951" y="18871"/>
                    <a:pt x="9784" y="20405"/>
                    <a:pt x="14327" y="17754"/>
                  </a:cubicBezTo>
                  <a:cubicBezTo>
                    <a:pt x="18723" y="15188"/>
                    <a:pt x="20326" y="9620"/>
                    <a:pt x="17966" y="5110"/>
                  </a:cubicBezTo>
                  <a:cubicBezTo>
                    <a:pt x="15526" y="449"/>
                    <a:pt x="9771" y="-1351"/>
                    <a:pt x="5110" y="1088"/>
                  </a:cubicBezTo>
                  <a:cubicBezTo>
                    <a:pt x="4980" y="1156"/>
                    <a:pt x="4852" y="1227"/>
                    <a:pt x="4726" y="13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="" xmlns:a16="http://schemas.microsoft.com/office/drawing/2014/main" id="{69E14D6E-83F1-9730-58C9-6C27D9390306}"/>
                </a:ext>
              </a:extLst>
            </p:cNvPr>
            <p:cNvSpPr/>
            <p:nvPr/>
          </p:nvSpPr>
          <p:spPr>
            <a:xfrm>
              <a:off x="2223929" y="2040958"/>
              <a:ext cx="20577" cy="20577"/>
            </a:xfrm>
            <a:custGeom>
              <a:avLst/>
              <a:gdLst>
                <a:gd name="connsiteX0" fmla="*/ 5302 w 20577"/>
                <a:gd name="connsiteY0" fmla="*/ 1292 h 20577"/>
                <a:gd name="connsiteX1" fmla="*/ 1292 w 20577"/>
                <a:gd name="connsiteY1" fmla="*/ 15276 h 20577"/>
                <a:gd name="connsiteX2" fmla="*/ 1301 w 20577"/>
                <a:gd name="connsiteY2" fmla="*/ 15293 h 20577"/>
                <a:gd name="connsiteX3" fmla="*/ 15293 w 20577"/>
                <a:gd name="connsiteY3" fmla="*/ 19276 h 20577"/>
                <a:gd name="connsiteX4" fmla="*/ 19276 w 20577"/>
                <a:gd name="connsiteY4" fmla="*/ 5284 h 20577"/>
                <a:gd name="connsiteX5" fmla="*/ 5302 w 20577"/>
                <a:gd name="connsiteY5" fmla="*/ 1292 h 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7" h="20577">
                  <a:moveTo>
                    <a:pt x="5302" y="1292"/>
                  </a:moveTo>
                  <a:cubicBezTo>
                    <a:pt x="333" y="4046"/>
                    <a:pt x="-1463" y="10307"/>
                    <a:pt x="1292" y="15276"/>
                  </a:cubicBezTo>
                  <a:cubicBezTo>
                    <a:pt x="1295" y="15282"/>
                    <a:pt x="1298" y="15287"/>
                    <a:pt x="1301" y="15293"/>
                  </a:cubicBezTo>
                  <a:cubicBezTo>
                    <a:pt x="4065" y="20257"/>
                    <a:pt x="10330" y="22040"/>
                    <a:pt x="15293" y="19276"/>
                  </a:cubicBezTo>
                  <a:cubicBezTo>
                    <a:pt x="20257" y="16513"/>
                    <a:pt x="22040" y="10248"/>
                    <a:pt x="19276" y="5284"/>
                  </a:cubicBezTo>
                  <a:cubicBezTo>
                    <a:pt x="16516" y="327"/>
                    <a:pt x="10264" y="-1459"/>
                    <a:pt x="5302" y="1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="" xmlns:a16="http://schemas.microsoft.com/office/drawing/2014/main" id="{76922E1C-89AA-BD81-3738-FB2D32434538}"/>
                </a:ext>
              </a:extLst>
            </p:cNvPr>
            <p:cNvSpPr/>
            <p:nvPr/>
          </p:nvSpPr>
          <p:spPr>
            <a:xfrm>
              <a:off x="2245458" y="1999707"/>
              <a:ext cx="11643" cy="11643"/>
            </a:xfrm>
            <a:custGeom>
              <a:avLst/>
              <a:gdLst>
                <a:gd name="connsiteX0" fmla="*/ 3014 w 11643"/>
                <a:gd name="connsiteY0" fmla="*/ 728 h 11643"/>
                <a:gd name="connsiteX1" fmla="*/ 719 w 11643"/>
                <a:gd name="connsiteY1" fmla="*/ 8618 h 11643"/>
                <a:gd name="connsiteX2" fmla="*/ 728 w 11643"/>
                <a:gd name="connsiteY2" fmla="*/ 8633 h 11643"/>
                <a:gd name="connsiteX3" fmla="*/ 8633 w 11643"/>
                <a:gd name="connsiteY3" fmla="*/ 10919 h 11643"/>
                <a:gd name="connsiteX4" fmla="*/ 10919 w 11643"/>
                <a:gd name="connsiteY4" fmla="*/ 3014 h 11643"/>
                <a:gd name="connsiteX5" fmla="*/ 3029 w 11643"/>
                <a:gd name="connsiteY5" fmla="*/ 719 h 11643"/>
                <a:gd name="connsiteX6" fmla="*/ 3014 w 11643"/>
                <a:gd name="connsiteY6" fmla="*/ 728 h 11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3" h="11643">
                  <a:moveTo>
                    <a:pt x="3014" y="728"/>
                  </a:moveTo>
                  <a:cubicBezTo>
                    <a:pt x="201" y="2273"/>
                    <a:pt x="-826" y="5805"/>
                    <a:pt x="719" y="8618"/>
                  </a:cubicBezTo>
                  <a:cubicBezTo>
                    <a:pt x="722" y="8623"/>
                    <a:pt x="725" y="8628"/>
                    <a:pt x="728" y="8633"/>
                  </a:cubicBezTo>
                  <a:cubicBezTo>
                    <a:pt x="2279" y="11448"/>
                    <a:pt x="5819" y="12471"/>
                    <a:pt x="8633" y="10919"/>
                  </a:cubicBezTo>
                  <a:cubicBezTo>
                    <a:pt x="11448" y="9368"/>
                    <a:pt x="12471" y="5828"/>
                    <a:pt x="10919" y="3014"/>
                  </a:cubicBezTo>
                  <a:cubicBezTo>
                    <a:pt x="9374" y="201"/>
                    <a:pt x="5842" y="-826"/>
                    <a:pt x="3029" y="719"/>
                  </a:cubicBezTo>
                  <a:cubicBezTo>
                    <a:pt x="3024" y="722"/>
                    <a:pt x="3019" y="725"/>
                    <a:pt x="3014" y="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="" xmlns:a16="http://schemas.microsoft.com/office/drawing/2014/main" id="{721C2BDC-1F1A-9F7B-29DF-0498EB33B184}"/>
                </a:ext>
              </a:extLst>
            </p:cNvPr>
            <p:cNvSpPr/>
            <p:nvPr/>
          </p:nvSpPr>
          <p:spPr>
            <a:xfrm>
              <a:off x="2263641" y="1953052"/>
              <a:ext cx="15881" cy="16216"/>
            </a:xfrm>
            <a:custGeom>
              <a:avLst/>
              <a:gdLst>
                <a:gd name="connsiteX0" fmla="*/ 3976 w 15881"/>
                <a:gd name="connsiteY0" fmla="*/ 995 h 16216"/>
                <a:gd name="connsiteX1" fmla="*/ 928 w 15881"/>
                <a:gd name="connsiteY1" fmla="*/ 11568 h 16216"/>
                <a:gd name="connsiteX2" fmla="*/ 11233 w 15881"/>
                <a:gd name="connsiteY2" fmla="*/ 15545 h 16216"/>
                <a:gd name="connsiteX3" fmla="*/ 15210 w 15881"/>
                <a:gd name="connsiteY3" fmla="*/ 5240 h 16216"/>
                <a:gd name="connsiteX4" fmla="*/ 14549 w 15881"/>
                <a:gd name="connsiteY4" fmla="*/ 4043 h 16216"/>
                <a:gd name="connsiteX5" fmla="*/ 4091 w 15881"/>
                <a:gd name="connsiteY5" fmla="*/ 932 h 16216"/>
                <a:gd name="connsiteX6" fmla="*/ 3976 w 15881"/>
                <a:gd name="connsiteY6" fmla="*/ 995 h 1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81" h="16216">
                  <a:moveTo>
                    <a:pt x="3976" y="995"/>
                  </a:moveTo>
                  <a:cubicBezTo>
                    <a:pt x="272" y="3119"/>
                    <a:pt x="-1078" y="7799"/>
                    <a:pt x="928" y="11568"/>
                  </a:cubicBezTo>
                  <a:cubicBezTo>
                    <a:pt x="2675" y="15512"/>
                    <a:pt x="7289" y="17292"/>
                    <a:pt x="11233" y="15545"/>
                  </a:cubicBezTo>
                  <a:cubicBezTo>
                    <a:pt x="15177" y="13798"/>
                    <a:pt x="16957" y="9184"/>
                    <a:pt x="15210" y="5240"/>
                  </a:cubicBezTo>
                  <a:cubicBezTo>
                    <a:pt x="15025" y="4823"/>
                    <a:pt x="14804" y="4422"/>
                    <a:pt x="14549" y="4043"/>
                  </a:cubicBezTo>
                  <a:cubicBezTo>
                    <a:pt x="12520" y="296"/>
                    <a:pt x="7838" y="-1097"/>
                    <a:pt x="4091" y="932"/>
                  </a:cubicBezTo>
                  <a:cubicBezTo>
                    <a:pt x="4052" y="953"/>
                    <a:pt x="4014" y="974"/>
                    <a:pt x="3976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="" xmlns:a16="http://schemas.microsoft.com/office/drawing/2014/main" id="{A0CF8FC3-7735-34C8-2FC2-DDAD502254DE}"/>
                </a:ext>
              </a:extLst>
            </p:cNvPr>
            <p:cNvSpPr/>
            <p:nvPr/>
          </p:nvSpPr>
          <p:spPr>
            <a:xfrm>
              <a:off x="2294179" y="1917132"/>
              <a:ext cx="1059" cy="1030"/>
            </a:xfrm>
            <a:custGeom>
              <a:avLst/>
              <a:gdLst>
                <a:gd name="connsiteX0" fmla="*/ 107 w 1059"/>
                <a:gd name="connsiteY0" fmla="*/ 244 h 1030"/>
                <a:gd name="connsiteX1" fmla="*/ 107 w 1059"/>
                <a:gd name="connsiteY1" fmla="*/ 911 h 1030"/>
                <a:gd name="connsiteX2" fmla="*/ 869 w 1059"/>
                <a:gd name="connsiteY2" fmla="*/ 911 h 1030"/>
                <a:gd name="connsiteX3" fmla="*/ 965 w 1059"/>
                <a:gd name="connsiteY3" fmla="*/ 244 h 1030"/>
                <a:gd name="connsiteX4" fmla="*/ 869 w 1059"/>
                <a:gd name="connsiteY4" fmla="*/ 149 h 1030"/>
                <a:gd name="connsiteX5" fmla="*/ 196 w 1059"/>
                <a:gd name="connsiteY5" fmla="*/ 130 h 1030"/>
                <a:gd name="connsiteX6" fmla="*/ 107 w 1059"/>
                <a:gd name="connsiteY6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0"/>
                    <a:pt x="640" y="1070"/>
                    <a:pt x="869" y="911"/>
                  </a:cubicBezTo>
                  <a:cubicBezTo>
                    <a:pt x="1080" y="753"/>
                    <a:pt x="1122" y="455"/>
                    <a:pt x="965" y="244"/>
                  </a:cubicBezTo>
                  <a:cubicBezTo>
                    <a:pt x="937" y="208"/>
                    <a:pt x="905" y="176"/>
                    <a:pt x="869" y="149"/>
                  </a:cubicBezTo>
                  <a:cubicBezTo>
                    <a:pt x="689" y="-42"/>
                    <a:pt x="387" y="-51"/>
                    <a:pt x="196" y="130"/>
                  </a:cubicBezTo>
                  <a:cubicBezTo>
                    <a:pt x="161" y="164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="" xmlns:a16="http://schemas.microsoft.com/office/drawing/2014/main" id="{2328964D-696B-1241-F5CA-516A45E09403}"/>
                </a:ext>
              </a:extLst>
            </p:cNvPr>
            <p:cNvSpPr/>
            <p:nvPr/>
          </p:nvSpPr>
          <p:spPr>
            <a:xfrm>
              <a:off x="2313601" y="1869443"/>
              <a:ext cx="14099" cy="14099"/>
            </a:xfrm>
            <a:custGeom>
              <a:avLst/>
              <a:gdLst>
                <a:gd name="connsiteX0" fmla="*/ 3641 w 14099"/>
                <a:gd name="connsiteY0" fmla="*/ 880 h 14099"/>
                <a:gd name="connsiteX1" fmla="*/ 880 w 14099"/>
                <a:gd name="connsiteY1" fmla="*/ 10458 h 14099"/>
                <a:gd name="connsiteX2" fmla="*/ 10458 w 14099"/>
                <a:gd name="connsiteY2" fmla="*/ 13219 h 14099"/>
                <a:gd name="connsiteX3" fmla="*/ 13219 w 14099"/>
                <a:gd name="connsiteY3" fmla="*/ 3641 h 14099"/>
                <a:gd name="connsiteX4" fmla="*/ 13166 w 14099"/>
                <a:gd name="connsiteY4" fmla="*/ 3547 h 14099"/>
                <a:gd name="connsiteX5" fmla="*/ 3641 w 14099"/>
                <a:gd name="connsiteY5" fmla="*/ 880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41" y="880"/>
                  </a:moveTo>
                  <a:cubicBezTo>
                    <a:pt x="234" y="2762"/>
                    <a:pt x="-1002" y="7051"/>
                    <a:pt x="880" y="10458"/>
                  </a:cubicBezTo>
                  <a:cubicBezTo>
                    <a:pt x="2763" y="13865"/>
                    <a:pt x="7051" y="15102"/>
                    <a:pt x="10458" y="13219"/>
                  </a:cubicBezTo>
                  <a:cubicBezTo>
                    <a:pt x="13866" y="11337"/>
                    <a:pt x="15102" y="7049"/>
                    <a:pt x="13219" y="3641"/>
                  </a:cubicBezTo>
                  <a:cubicBezTo>
                    <a:pt x="13202" y="3610"/>
                    <a:pt x="13184" y="3578"/>
                    <a:pt x="13166" y="3547"/>
                  </a:cubicBezTo>
                  <a:cubicBezTo>
                    <a:pt x="11253" y="206"/>
                    <a:pt x="7012" y="-982"/>
                    <a:pt x="3641" y="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="" xmlns:a16="http://schemas.microsoft.com/office/drawing/2014/main" id="{2F0C59BE-1808-74B9-E6B8-6CEE5216748E}"/>
                </a:ext>
              </a:extLst>
            </p:cNvPr>
            <p:cNvSpPr/>
            <p:nvPr/>
          </p:nvSpPr>
          <p:spPr>
            <a:xfrm>
              <a:off x="2339056" y="1826510"/>
              <a:ext cx="21034" cy="21034"/>
            </a:xfrm>
            <a:custGeom>
              <a:avLst/>
              <a:gdLst>
                <a:gd name="connsiteX0" fmla="*/ 5427 w 21034"/>
                <a:gd name="connsiteY0" fmla="*/ 1332 h 21034"/>
                <a:gd name="connsiteX1" fmla="*/ 1300 w 21034"/>
                <a:gd name="connsiteY1" fmla="*/ 15563 h 21034"/>
                <a:gd name="connsiteX2" fmla="*/ 1332 w 21034"/>
                <a:gd name="connsiteY2" fmla="*/ 15619 h 21034"/>
                <a:gd name="connsiteX3" fmla="*/ 15619 w 21034"/>
                <a:gd name="connsiteY3" fmla="*/ 19715 h 21034"/>
                <a:gd name="connsiteX4" fmla="*/ 19715 w 21034"/>
                <a:gd name="connsiteY4" fmla="*/ 5427 h 21034"/>
                <a:gd name="connsiteX5" fmla="*/ 5484 w 21034"/>
                <a:gd name="connsiteY5" fmla="*/ 1300 h 21034"/>
                <a:gd name="connsiteX6" fmla="*/ 5427 w 21034"/>
                <a:gd name="connsiteY6" fmla="*/ 1332 h 2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34" h="21034">
                  <a:moveTo>
                    <a:pt x="5427" y="1332"/>
                  </a:moveTo>
                  <a:cubicBezTo>
                    <a:pt x="358" y="4122"/>
                    <a:pt x="-1490" y="10493"/>
                    <a:pt x="1300" y="15563"/>
                  </a:cubicBezTo>
                  <a:cubicBezTo>
                    <a:pt x="1311" y="15582"/>
                    <a:pt x="1321" y="15600"/>
                    <a:pt x="1332" y="15619"/>
                  </a:cubicBezTo>
                  <a:cubicBezTo>
                    <a:pt x="4146" y="20696"/>
                    <a:pt x="10543" y="22529"/>
                    <a:pt x="15619" y="19715"/>
                  </a:cubicBezTo>
                  <a:cubicBezTo>
                    <a:pt x="20696" y="16901"/>
                    <a:pt x="22529" y="10504"/>
                    <a:pt x="19715" y="5427"/>
                  </a:cubicBezTo>
                  <a:cubicBezTo>
                    <a:pt x="16925" y="358"/>
                    <a:pt x="10553" y="-1490"/>
                    <a:pt x="5484" y="1300"/>
                  </a:cubicBezTo>
                  <a:cubicBezTo>
                    <a:pt x="5465" y="1311"/>
                    <a:pt x="5446" y="1321"/>
                    <a:pt x="5427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="" xmlns:a16="http://schemas.microsoft.com/office/drawing/2014/main" id="{7D8EDC42-F074-4749-7037-3DCDEA42F168}"/>
                </a:ext>
              </a:extLst>
            </p:cNvPr>
            <p:cNvSpPr/>
            <p:nvPr/>
          </p:nvSpPr>
          <p:spPr>
            <a:xfrm>
              <a:off x="2377303" y="1795826"/>
              <a:ext cx="7621" cy="7621"/>
            </a:xfrm>
            <a:custGeom>
              <a:avLst/>
              <a:gdLst>
                <a:gd name="connsiteX0" fmla="*/ 1946 w 7621"/>
                <a:gd name="connsiteY0" fmla="*/ 488 h 7621"/>
                <a:gd name="connsiteX1" fmla="*/ 488 w 7621"/>
                <a:gd name="connsiteY1" fmla="*/ 5675 h 7621"/>
                <a:gd name="connsiteX2" fmla="*/ 518 w 7621"/>
                <a:gd name="connsiteY2" fmla="*/ 5727 h 7621"/>
                <a:gd name="connsiteX3" fmla="*/ 5727 w 7621"/>
                <a:gd name="connsiteY3" fmla="*/ 7104 h 7621"/>
                <a:gd name="connsiteX4" fmla="*/ 7104 w 7621"/>
                <a:gd name="connsiteY4" fmla="*/ 1895 h 7621"/>
                <a:gd name="connsiteX5" fmla="*/ 1946 w 7621"/>
                <a:gd name="connsiteY5" fmla="*/ 488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1" h="7621">
                  <a:moveTo>
                    <a:pt x="1946" y="488"/>
                  </a:moveTo>
                  <a:cubicBezTo>
                    <a:pt x="111" y="1518"/>
                    <a:pt x="-542" y="3840"/>
                    <a:pt x="488" y="5675"/>
                  </a:cubicBezTo>
                  <a:cubicBezTo>
                    <a:pt x="498" y="5692"/>
                    <a:pt x="508" y="5710"/>
                    <a:pt x="518" y="5727"/>
                  </a:cubicBezTo>
                  <a:cubicBezTo>
                    <a:pt x="1576" y="7545"/>
                    <a:pt x="3908" y="8162"/>
                    <a:pt x="5727" y="7104"/>
                  </a:cubicBezTo>
                  <a:cubicBezTo>
                    <a:pt x="7545" y="6046"/>
                    <a:pt x="8162" y="3713"/>
                    <a:pt x="7104" y="1895"/>
                  </a:cubicBezTo>
                  <a:cubicBezTo>
                    <a:pt x="6057" y="96"/>
                    <a:pt x="3761" y="-530"/>
                    <a:pt x="1946" y="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="" xmlns:a16="http://schemas.microsoft.com/office/drawing/2014/main" id="{F805B5C4-3C3C-97EA-BC42-CD5390F3ECB4}"/>
                </a:ext>
              </a:extLst>
            </p:cNvPr>
            <p:cNvSpPr/>
            <p:nvPr/>
          </p:nvSpPr>
          <p:spPr>
            <a:xfrm>
              <a:off x="2448606" y="1728992"/>
              <a:ext cx="5791" cy="5833"/>
            </a:xfrm>
            <a:custGeom>
              <a:avLst/>
              <a:gdLst>
                <a:gd name="connsiteX0" fmla="*/ 1510 w 5791"/>
                <a:gd name="connsiteY0" fmla="*/ 361 h 5833"/>
                <a:gd name="connsiteX1" fmla="*/ 367 w 5791"/>
                <a:gd name="connsiteY1" fmla="*/ 4361 h 5833"/>
                <a:gd name="connsiteX2" fmla="*/ 4320 w 5791"/>
                <a:gd name="connsiteY2" fmla="*/ 5457 h 5833"/>
                <a:gd name="connsiteX3" fmla="*/ 5415 w 5791"/>
                <a:gd name="connsiteY3" fmla="*/ 1504 h 5833"/>
                <a:gd name="connsiteX4" fmla="*/ 1545 w 5791"/>
                <a:gd name="connsiteY4" fmla="*/ 342 h 5833"/>
                <a:gd name="connsiteX5" fmla="*/ 1510 w 5791"/>
                <a:gd name="connsiteY5" fmla="*/ 361 h 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91" h="5833">
                  <a:moveTo>
                    <a:pt x="1510" y="361"/>
                  </a:moveTo>
                  <a:cubicBezTo>
                    <a:pt x="95" y="1154"/>
                    <a:pt x="-416" y="2940"/>
                    <a:pt x="367" y="4361"/>
                  </a:cubicBezTo>
                  <a:cubicBezTo>
                    <a:pt x="1156" y="5755"/>
                    <a:pt x="2926" y="6246"/>
                    <a:pt x="4320" y="5457"/>
                  </a:cubicBezTo>
                  <a:cubicBezTo>
                    <a:pt x="5714" y="4668"/>
                    <a:pt x="6204" y="2898"/>
                    <a:pt x="5415" y="1504"/>
                  </a:cubicBezTo>
                  <a:cubicBezTo>
                    <a:pt x="4667" y="114"/>
                    <a:pt x="2934" y="-406"/>
                    <a:pt x="1545" y="342"/>
                  </a:cubicBezTo>
                  <a:cubicBezTo>
                    <a:pt x="1533" y="348"/>
                    <a:pt x="1521" y="354"/>
                    <a:pt x="1510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="" xmlns:a16="http://schemas.microsoft.com/office/drawing/2014/main" id="{06C6CA79-5B2D-E104-8694-B6B29AD9AEBC}"/>
                </a:ext>
              </a:extLst>
            </p:cNvPr>
            <p:cNvSpPr/>
            <p:nvPr/>
          </p:nvSpPr>
          <p:spPr>
            <a:xfrm>
              <a:off x="2487191" y="1698750"/>
              <a:ext cx="6008" cy="5975"/>
            </a:xfrm>
            <a:custGeom>
              <a:avLst/>
              <a:gdLst>
                <a:gd name="connsiteX0" fmla="*/ 1406 w 6008"/>
                <a:gd name="connsiteY0" fmla="*/ 504 h 5975"/>
                <a:gd name="connsiteX1" fmla="*/ 358 w 6008"/>
                <a:gd name="connsiteY1" fmla="*/ 4505 h 5975"/>
                <a:gd name="connsiteX2" fmla="*/ 4263 w 6008"/>
                <a:gd name="connsiteY2" fmla="*/ 5648 h 5975"/>
                <a:gd name="connsiteX3" fmla="*/ 5749 w 6008"/>
                <a:gd name="connsiteY3" fmla="*/ 1745 h 5975"/>
                <a:gd name="connsiteX4" fmla="*/ 1847 w 6008"/>
                <a:gd name="connsiteY4" fmla="*/ 259 h 5975"/>
                <a:gd name="connsiteX5" fmla="*/ 1406 w 6008"/>
                <a:gd name="connsiteY5" fmla="*/ 504 h 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8" h="5975">
                  <a:moveTo>
                    <a:pt x="1406" y="504"/>
                  </a:moveTo>
                  <a:cubicBezTo>
                    <a:pt x="67" y="1361"/>
                    <a:pt x="-389" y="3102"/>
                    <a:pt x="358" y="4505"/>
                  </a:cubicBezTo>
                  <a:cubicBezTo>
                    <a:pt x="1148" y="5865"/>
                    <a:pt x="2865" y="6367"/>
                    <a:pt x="4263" y="5648"/>
                  </a:cubicBezTo>
                  <a:cubicBezTo>
                    <a:pt x="5751" y="4980"/>
                    <a:pt x="6417" y="3233"/>
                    <a:pt x="5749" y="1745"/>
                  </a:cubicBezTo>
                  <a:cubicBezTo>
                    <a:pt x="5082" y="257"/>
                    <a:pt x="3334" y="-408"/>
                    <a:pt x="1847" y="259"/>
                  </a:cubicBezTo>
                  <a:cubicBezTo>
                    <a:pt x="1693" y="328"/>
                    <a:pt x="1546" y="410"/>
                    <a:pt x="1406" y="5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="" xmlns:a16="http://schemas.microsoft.com/office/drawing/2014/main" id="{1F8702D8-4039-B2D8-ED40-BC5002497D0E}"/>
                </a:ext>
              </a:extLst>
            </p:cNvPr>
            <p:cNvSpPr/>
            <p:nvPr/>
          </p:nvSpPr>
          <p:spPr>
            <a:xfrm>
              <a:off x="2516246" y="1660391"/>
              <a:ext cx="28390" cy="28422"/>
            </a:xfrm>
            <a:custGeom>
              <a:avLst/>
              <a:gdLst>
                <a:gd name="connsiteX0" fmla="*/ 7498 w 28390"/>
                <a:gd name="connsiteY0" fmla="*/ 1715 h 28422"/>
                <a:gd name="connsiteX1" fmla="*/ 1682 w 28390"/>
                <a:gd name="connsiteY1" fmla="*/ 20925 h 28422"/>
                <a:gd name="connsiteX2" fmla="*/ 20892 w 28390"/>
                <a:gd name="connsiteY2" fmla="*/ 26740 h 28422"/>
                <a:gd name="connsiteX3" fmla="*/ 26708 w 28390"/>
                <a:gd name="connsiteY3" fmla="*/ 7530 h 28422"/>
                <a:gd name="connsiteX4" fmla="*/ 26548 w 28390"/>
                <a:gd name="connsiteY4" fmla="*/ 7240 h 28422"/>
                <a:gd name="connsiteX5" fmla="*/ 7498 w 28390"/>
                <a:gd name="connsiteY5" fmla="*/ 1715 h 2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0" h="28422">
                  <a:moveTo>
                    <a:pt x="7498" y="1715"/>
                  </a:moveTo>
                  <a:cubicBezTo>
                    <a:pt x="587" y="5414"/>
                    <a:pt x="-2016" y="14015"/>
                    <a:pt x="1682" y="20925"/>
                  </a:cubicBezTo>
                  <a:cubicBezTo>
                    <a:pt x="5381" y="27836"/>
                    <a:pt x="13982" y="30439"/>
                    <a:pt x="20892" y="26740"/>
                  </a:cubicBezTo>
                  <a:cubicBezTo>
                    <a:pt x="27803" y="23042"/>
                    <a:pt x="30406" y="14441"/>
                    <a:pt x="26708" y="7530"/>
                  </a:cubicBezTo>
                  <a:cubicBezTo>
                    <a:pt x="26655" y="7433"/>
                    <a:pt x="26602" y="7336"/>
                    <a:pt x="26548" y="7240"/>
                  </a:cubicBezTo>
                  <a:cubicBezTo>
                    <a:pt x="22786" y="487"/>
                    <a:pt x="14288" y="-1978"/>
                    <a:pt x="7498" y="1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="" xmlns:a16="http://schemas.microsoft.com/office/drawing/2014/main" id="{7235B4D0-FACC-3031-8CDD-2A38CCE38C58}"/>
                </a:ext>
              </a:extLst>
            </p:cNvPr>
            <p:cNvSpPr/>
            <p:nvPr/>
          </p:nvSpPr>
          <p:spPr>
            <a:xfrm>
              <a:off x="2572798" y="164981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="" xmlns:a16="http://schemas.microsoft.com/office/drawing/2014/main" id="{58319CFD-52AD-9042-8ADC-E3524B0EBE6D}"/>
                </a:ext>
              </a:extLst>
            </p:cNvPr>
            <p:cNvSpPr/>
            <p:nvPr/>
          </p:nvSpPr>
          <p:spPr>
            <a:xfrm>
              <a:off x="2610626" y="1622284"/>
              <a:ext cx="12389" cy="12338"/>
            </a:xfrm>
            <a:custGeom>
              <a:avLst/>
              <a:gdLst>
                <a:gd name="connsiteX0" fmla="*/ 3225 w 12389"/>
                <a:gd name="connsiteY0" fmla="*/ 770 h 12338"/>
                <a:gd name="connsiteX1" fmla="*/ 748 w 12389"/>
                <a:gd name="connsiteY1" fmla="*/ 9152 h 12338"/>
                <a:gd name="connsiteX2" fmla="*/ 9015 w 12389"/>
                <a:gd name="connsiteY2" fmla="*/ 11598 h 12338"/>
                <a:gd name="connsiteX3" fmla="*/ 9130 w 12389"/>
                <a:gd name="connsiteY3" fmla="*/ 11534 h 12338"/>
                <a:gd name="connsiteX4" fmla="*/ 11688 w 12389"/>
                <a:gd name="connsiteY4" fmla="*/ 3301 h 12338"/>
                <a:gd name="connsiteX5" fmla="*/ 11607 w 12389"/>
                <a:gd name="connsiteY5" fmla="*/ 3152 h 12338"/>
                <a:gd name="connsiteX6" fmla="*/ 3225 w 12389"/>
                <a:gd name="connsiteY6" fmla="*/ 770 h 1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9" h="12338">
                  <a:moveTo>
                    <a:pt x="3225" y="770"/>
                  </a:moveTo>
                  <a:cubicBezTo>
                    <a:pt x="231" y="2405"/>
                    <a:pt x="-876" y="6153"/>
                    <a:pt x="748" y="9152"/>
                  </a:cubicBezTo>
                  <a:cubicBezTo>
                    <a:pt x="2356" y="12110"/>
                    <a:pt x="6057" y="13205"/>
                    <a:pt x="9015" y="11598"/>
                  </a:cubicBezTo>
                  <a:cubicBezTo>
                    <a:pt x="9054" y="11577"/>
                    <a:pt x="9092" y="11555"/>
                    <a:pt x="9130" y="11534"/>
                  </a:cubicBezTo>
                  <a:cubicBezTo>
                    <a:pt x="12110" y="9966"/>
                    <a:pt x="13255" y="6280"/>
                    <a:pt x="11688" y="3301"/>
                  </a:cubicBezTo>
                  <a:cubicBezTo>
                    <a:pt x="11661" y="3251"/>
                    <a:pt x="11634" y="3201"/>
                    <a:pt x="11607" y="3152"/>
                  </a:cubicBezTo>
                  <a:cubicBezTo>
                    <a:pt x="9939" y="193"/>
                    <a:pt x="6199" y="-869"/>
                    <a:pt x="3225" y="7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="" xmlns:a16="http://schemas.microsoft.com/office/drawing/2014/main" id="{DF04DBC2-D79F-713B-D9AF-E5FEE40AA045}"/>
                </a:ext>
              </a:extLst>
            </p:cNvPr>
            <p:cNvSpPr/>
            <p:nvPr/>
          </p:nvSpPr>
          <p:spPr>
            <a:xfrm>
              <a:off x="2660092" y="1608042"/>
              <a:ext cx="3967" cy="4001"/>
            </a:xfrm>
            <a:custGeom>
              <a:avLst/>
              <a:gdLst>
                <a:gd name="connsiteX0" fmla="*/ 1003 w 3967"/>
                <a:gd name="connsiteY0" fmla="*/ 248 h 4001"/>
                <a:gd name="connsiteX1" fmla="*/ 241 w 3967"/>
                <a:gd name="connsiteY1" fmla="*/ 3011 h 4001"/>
                <a:gd name="connsiteX2" fmla="*/ 2977 w 3967"/>
                <a:gd name="connsiteY2" fmla="*/ 3727 h 4001"/>
                <a:gd name="connsiteX3" fmla="*/ 3694 w 3967"/>
                <a:gd name="connsiteY3" fmla="*/ 991 h 4001"/>
                <a:gd name="connsiteX4" fmla="*/ 1003 w 3967"/>
                <a:gd name="connsiteY4" fmla="*/ 248 h 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7" h="4001">
                  <a:moveTo>
                    <a:pt x="1003" y="248"/>
                  </a:moveTo>
                  <a:cubicBezTo>
                    <a:pt x="61" y="824"/>
                    <a:pt x="-273" y="2033"/>
                    <a:pt x="241" y="3011"/>
                  </a:cubicBezTo>
                  <a:cubicBezTo>
                    <a:pt x="798" y="3964"/>
                    <a:pt x="2024" y="4285"/>
                    <a:pt x="2977" y="3727"/>
                  </a:cubicBezTo>
                  <a:cubicBezTo>
                    <a:pt x="3931" y="3169"/>
                    <a:pt x="4252" y="1944"/>
                    <a:pt x="3694" y="991"/>
                  </a:cubicBezTo>
                  <a:cubicBezTo>
                    <a:pt x="3146" y="55"/>
                    <a:pt x="1953" y="-275"/>
                    <a:pt x="1003" y="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="" xmlns:a16="http://schemas.microsoft.com/office/drawing/2014/main" id="{C7B4D901-1DE4-3582-6AA9-00D3627F9759}"/>
                </a:ext>
              </a:extLst>
            </p:cNvPr>
            <p:cNvSpPr/>
            <p:nvPr/>
          </p:nvSpPr>
          <p:spPr>
            <a:xfrm>
              <a:off x="2705669" y="1591898"/>
              <a:ext cx="5798" cy="5799"/>
            </a:xfrm>
            <a:custGeom>
              <a:avLst/>
              <a:gdLst>
                <a:gd name="connsiteX0" fmla="*/ 1431 w 5798"/>
                <a:gd name="connsiteY0" fmla="*/ 390 h 5799"/>
                <a:gd name="connsiteX1" fmla="*/ 382 w 5798"/>
                <a:gd name="connsiteY1" fmla="*/ 4293 h 5799"/>
                <a:gd name="connsiteX2" fmla="*/ 384 w 5798"/>
                <a:gd name="connsiteY2" fmla="*/ 4295 h 5799"/>
                <a:gd name="connsiteX3" fmla="*/ 4254 w 5798"/>
                <a:gd name="connsiteY3" fmla="*/ 5457 h 5799"/>
                <a:gd name="connsiteX4" fmla="*/ 4289 w 5798"/>
                <a:gd name="connsiteY4" fmla="*/ 5438 h 5799"/>
                <a:gd name="connsiteX5" fmla="*/ 5432 w 5798"/>
                <a:gd name="connsiteY5" fmla="*/ 1438 h 5799"/>
                <a:gd name="connsiteX6" fmla="*/ 1431 w 5798"/>
                <a:gd name="connsiteY6" fmla="*/ 390 h 5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98" h="5799">
                  <a:moveTo>
                    <a:pt x="1431" y="390"/>
                  </a:moveTo>
                  <a:cubicBezTo>
                    <a:pt x="64" y="1178"/>
                    <a:pt x="-406" y="2925"/>
                    <a:pt x="382" y="4293"/>
                  </a:cubicBezTo>
                  <a:cubicBezTo>
                    <a:pt x="383" y="4294"/>
                    <a:pt x="383" y="4294"/>
                    <a:pt x="384" y="4295"/>
                  </a:cubicBezTo>
                  <a:cubicBezTo>
                    <a:pt x="1132" y="5685"/>
                    <a:pt x="2864" y="6205"/>
                    <a:pt x="4254" y="5457"/>
                  </a:cubicBezTo>
                  <a:cubicBezTo>
                    <a:pt x="4266" y="5451"/>
                    <a:pt x="4277" y="5445"/>
                    <a:pt x="4289" y="5438"/>
                  </a:cubicBezTo>
                  <a:cubicBezTo>
                    <a:pt x="5704" y="4645"/>
                    <a:pt x="6215" y="2859"/>
                    <a:pt x="5432" y="1438"/>
                  </a:cubicBezTo>
                  <a:cubicBezTo>
                    <a:pt x="4606" y="57"/>
                    <a:pt x="2828" y="-409"/>
                    <a:pt x="1431" y="3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="" xmlns:a16="http://schemas.microsoft.com/office/drawing/2014/main" id="{D742C1BE-BFC8-2ACE-72FB-6DE9BA7369D7}"/>
                </a:ext>
              </a:extLst>
            </p:cNvPr>
            <p:cNvSpPr/>
            <p:nvPr/>
          </p:nvSpPr>
          <p:spPr>
            <a:xfrm>
              <a:off x="2754273" y="1581102"/>
              <a:ext cx="3279" cy="3303"/>
            </a:xfrm>
            <a:custGeom>
              <a:avLst/>
              <a:gdLst>
                <a:gd name="connsiteX0" fmla="*/ 833 w 3279"/>
                <a:gd name="connsiteY0" fmla="*/ 233 h 3303"/>
                <a:gd name="connsiteX1" fmla="*/ 214 w 3279"/>
                <a:gd name="connsiteY1" fmla="*/ 2471 h 3303"/>
                <a:gd name="connsiteX2" fmla="*/ 2452 w 3279"/>
                <a:gd name="connsiteY2" fmla="*/ 3090 h 3303"/>
                <a:gd name="connsiteX3" fmla="*/ 3119 w 3279"/>
                <a:gd name="connsiteY3" fmla="*/ 899 h 3303"/>
                <a:gd name="connsiteX4" fmla="*/ 948 w 3279"/>
                <a:gd name="connsiteY4" fmla="*/ 169 h 3303"/>
                <a:gd name="connsiteX5" fmla="*/ 833 w 3279"/>
                <a:gd name="connsiteY5" fmla="*/ 23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" h="3303">
                  <a:moveTo>
                    <a:pt x="833" y="233"/>
                  </a:moveTo>
                  <a:cubicBezTo>
                    <a:pt x="44" y="680"/>
                    <a:pt x="-233" y="1682"/>
                    <a:pt x="214" y="2471"/>
                  </a:cubicBezTo>
                  <a:cubicBezTo>
                    <a:pt x="661" y="3260"/>
                    <a:pt x="1663" y="3537"/>
                    <a:pt x="2452" y="3090"/>
                  </a:cubicBezTo>
                  <a:cubicBezTo>
                    <a:pt x="3201" y="2637"/>
                    <a:pt x="3488" y="1693"/>
                    <a:pt x="3119" y="899"/>
                  </a:cubicBezTo>
                  <a:cubicBezTo>
                    <a:pt x="2721" y="98"/>
                    <a:pt x="1749" y="-228"/>
                    <a:pt x="948" y="169"/>
                  </a:cubicBezTo>
                  <a:cubicBezTo>
                    <a:pt x="909" y="189"/>
                    <a:pt x="871" y="210"/>
                    <a:pt x="833" y="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="" xmlns:a16="http://schemas.microsoft.com/office/drawing/2014/main" id="{114A1A04-7181-0F45-1639-22427B2361A3}"/>
                </a:ext>
              </a:extLst>
            </p:cNvPr>
            <p:cNvSpPr/>
            <p:nvPr/>
          </p:nvSpPr>
          <p:spPr>
            <a:xfrm>
              <a:off x="2803969" y="1573863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="" xmlns:a16="http://schemas.microsoft.com/office/drawing/2014/main" id="{787E92EF-72CD-C6C3-5B91-6BFF3E1EA374}"/>
                </a:ext>
              </a:extLst>
            </p:cNvPr>
            <p:cNvSpPr/>
            <p:nvPr/>
          </p:nvSpPr>
          <p:spPr>
            <a:xfrm>
              <a:off x="2852547" y="1567999"/>
              <a:ext cx="1054" cy="952"/>
            </a:xfrm>
            <a:custGeom>
              <a:avLst/>
              <a:gdLst>
                <a:gd name="connsiteX0" fmla="*/ 191 w 1054"/>
                <a:gd name="connsiteY0" fmla="*/ 191 h 952"/>
                <a:gd name="connsiteX1" fmla="*/ 95 w 1054"/>
                <a:gd name="connsiteY1" fmla="*/ 857 h 952"/>
                <a:gd name="connsiteX2" fmla="*/ 191 w 1054"/>
                <a:gd name="connsiteY2" fmla="*/ 953 h 952"/>
                <a:gd name="connsiteX3" fmla="*/ 953 w 1054"/>
                <a:gd name="connsiteY3" fmla="*/ 953 h 952"/>
                <a:gd name="connsiteX4" fmla="*/ 953 w 1054"/>
                <a:gd name="connsiteY4" fmla="*/ 191 h 952"/>
                <a:gd name="connsiteX5" fmla="*/ 286 w 1054"/>
                <a:gd name="connsiteY5" fmla="*/ 95 h 952"/>
                <a:gd name="connsiteX6" fmla="*/ 190 w 1054"/>
                <a:gd name="connsiteY6" fmla="*/ 191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952">
                  <a:moveTo>
                    <a:pt x="191" y="191"/>
                  </a:moveTo>
                  <a:cubicBezTo>
                    <a:pt x="-20" y="348"/>
                    <a:pt x="-63" y="647"/>
                    <a:pt x="95" y="857"/>
                  </a:cubicBezTo>
                  <a:cubicBezTo>
                    <a:pt x="122" y="893"/>
                    <a:pt x="154" y="925"/>
                    <a:pt x="191" y="953"/>
                  </a:cubicBezTo>
                  <a:cubicBezTo>
                    <a:pt x="191" y="953"/>
                    <a:pt x="191" y="953"/>
                    <a:pt x="953" y="953"/>
                  </a:cubicBezTo>
                  <a:cubicBezTo>
                    <a:pt x="1089" y="717"/>
                    <a:pt x="1089" y="426"/>
                    <a:pt x="953" y="191"/>
                  </a:cubicBezTo>
                  <a:cubicBezTo>
                    <a:pt x="795" y="-20"/>
                    <a:pt x="496" y="-63"/>
                    <a:pt x="286" y="95"/>
                  </a:cubicBezTo>
                  <a:cubicBezTo>
                    <a:pt x="250" y="122"/>
                    <a:pt x="218" y="154"/>
                    <a:pt x="19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="" xmlns:a16="http://schemas.microsoft.com/office/drawing/2014/main" id="{5341D561-D5B6-A3BE-2D76-BD437EF89814}"/>
                </a:ext>
              </a:extLst>
            </p:cNvPr>
            <p:cNvSpPr/>
            <p:nvPr/>
          </p:nvSpPr>
          <p:spPr>
            <a:xfrm>
              <a:off x="2900916" y="1565725"/>
              <a:ext cx="1531" cy="1489"/>
            </a:xfrm>
            <a:custGeom>
              <a:avLst/>
              <a:gdLst>
                <a:gd name="connsiteX0" fmla="*/ 209 w 1531"/>
                <a:gd name="connsiteY0" fmla="*/ 275 h 1489"/>
                <a:gd name="connsiteX1" fmla="*/ 209 w 1531"/>
                <a:gd name="connsiteY1" fmla="*/ 1322 h 1489"/>
                <a:gd name="connsiteX2" fmla="*/ 1161 w 1531"/>
                <a:gd name="connsiteY2" fmla="*/ 1322 h 1489"/>
                <a:gd name="connsiteX3" fmla="*/ 1447 w 1531"/>
                <a:gd name="connsiteY3" fmla="*/ 370 h 1489"/>
                <a:gd name="connsiteX4" fmla="*/ 494 w 1531"/>
                <a:gd name="connsiteY4" fmla="*/ 84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1" h="1489">
                  <a:moveTo>
                    <a:pt x="209" y="275"/>
                  </a:moveTo>
                  <a:cubicBezTo>
                    <a:pt x="-70" y="569"/>
                    <a:pt x="-70" y="1029"/>
                    <a:pt x="209" y="1322"/>
                  </a:cubicBezTo>
                  <a:cubicBezTo>
                    <a:pt x="487" y="1545"/>
                    <a:pt x="883" y="1545"/>
                    <a:pt x="1161" y="1322"/>
                  </a:cubicBezTo>
                  <a:cubicBezTo>
                    <a:pt x="1503" y="1138"/>
                    <a:pt x="1631" y="712"/>
                    <a:pt x="1447" y="370"/>
                  </a:cubicBezTo>
                  <a:cubicBezTo>
                    <a:pt x="1263" y="28"/>
                    <a:pt x="836" y="-100"/>
                    <a:pt x="494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="" xmlns:a16="http://schemas.microsoft.com/office/drawing/2014/main" id="{0F95F1F0-9744-6C81-0EF0-A9958D73DF51}"/>
                </a:ext>
              </a:extLst>
            </p:cNvPr>
            <p:cNvSpPr/>
            <p:nvPr/>
          </p:nvSpPr>
          <p:spPr>
            <a:xfrm>
              <a:off x="2945236" y="1562563"/>
              <a:ext cx="10860" cy="10826"/>
            </a:xfrm>
            <a:custGeom>
              <a:avLst/>
              <a:gdLst>
                <a:gd name="connsiteX0" fmla="*/ 2752 w 10860"/>
                <a:gd name="connsiteY0" fmla="*/ 674 h 10826"/>
                <a:gd name="connsiteX1" fmla="*/ 707 w 10860"/>
                <a:gd name="connsiteY1" fmla="*/ 8074 h 10826"/>
                <a:gd name="connsiteX2" fmla="*/ 8108 w 10860"/>
                <a:gd name="connsiteY2" fmla="*/ 10119 h 10826"/>
                <a:gd name="connsiteX3" fmla="*/ 10181 w 10860"/>
                <a:gd name="connsiteY3" fmla="*/ 2769 h 10826"/>
                <a:gd name="connsiteX4" fmla="*/ 2752 w 10860"/>
                <a:gd name="connsiteY4" fmla="*/ 674 h 1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60" h="10826">
                  <a:moveTo>
                    <a:pt x="2752" y="674"/>
                  </a:moveTo>
                  <a:cubicBezTo>
                    <a:pt x="144" y="2153"/>
                    <a:pt x="-772" y="5466"/>
                    <a:pt x="707" y="8074"/>
                  </a:cubicBezTo>
                  <a:cubicBezTo>
                    <a:pt x="2187" y="10683"/>
                    <a:pt x="5500" y="11598"/>
                    <a:pt x="8108" y="10119"/>
                  </a:cubicBezTo>
                  <a:cubicBezTo>
                    <a:pt x="10697" y="8651"/>
                    <a:pt x="11621" y="5373"/>
                    <a:pt x="10181" y="2769"/>
                  </a:cubicBezTo>
                  <a:cubicBezTo>
                    <a:pt x="8684" y="169"/>
                    <a:pt x="5387" y="-761"/>
                    <a:pt x="2752" y="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="" xmlns:a16="http://schemas.microsoft.com/office/drawing/2014/main" id="{6068C644-A1A5-7FF4-0AE0-766182B401E8}"/>
                </a:ext>
              </a:extLst>
            </p:cNvPr>
            <p:cNvSpPr/>
            <p:nvPr/>
          </p:nvSpPr>
          <p:spPr>
            <a:xfrm>
              <a:off x="2984314" y="1558040"/>
              <a:ext cx="29342" cy="29376"/>
            </a:xfrm>
            <a:custGeom>
              <a:avLst/>
              <a:gdLst>
                <a:gd name="connsiteX0" fmla="*/ 7584 w 29342"/>
                <a:gd name="connsiteY0" fmla="*/ 1863 h 29376"/>
                <a:gd name="connsiteX1" fmla="*/ 1828 w 29342"/>
                <a:gd name="connsiteY1" fmla="*/ 21793 h 29376"/>
                <a:gd name="connsiteX2" fmla="*/ 21758 w 29342"/>
                <a:gd name="connsiteY2" fmla="*/ 27549 h 29376"/>
                <a:gd name="connsiteX3" fmla="*/ 27514 w 29342"/>
                <a:gd name="connsiteY3" fmla="*/ 7619 h 29376"/>
                <a:gd name="connsiteX4" fmla="*/ 27491 w 29342"/>
                <a:gd name="connsiteY4" fmla="*/ 7578 h 29376"/>
                <a:gd name="connsiteX5" fmla="*/ 7710 w 29342"/>
                <a:gd name="connsiteY5" fmla="*/ 1793 h 29376"/>
                <a:gd name="connsiteX6" fmla="*/ 7584 w 29342"/>
                <a:gd name="connsiteY6" fmla="*/ 1863 h 2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42" h="29376">
                  <a:moveTo>
                    <a:pt x="7584" y="1863"/>
                  </a:moveTo>
                  <a:cubicBezTo>
                    <a:pt x="491" y="5777"/>
                    <a:pt x="-2086" y="14700"/>
                    <a:pt x="1828" y="21793"/>
                  </a:cubicBezTo>
                  <a:cubicBezTo>
                    <a:pt x="5742" y="28886"/>
                    <a:pt x="14665" y="31463"/>
                    <a:pt x="21758" y="27549"/>
                  </a:cubicBezTo>
                  <a:cubicBezTo>
                    <a:pt x="28851" y="23634"/>
                    <a:pt x="31428" y="14712"/>
                    <a:pt x="27514" y="7619"/>
                  </a:cubicBezTo>
                  <a:cubicBezTo>
                    <a:pt x="27507" y="7605"/>
                    <a:pt x="27499" y="7591"/>
                    <a:pt x="27491" y="7578"/>
                  </a:cubicBezTo>
                  <a:cubicBezTo>
                    <a:pt x="23626" y="518"/>
                    <a:pt x="14770" y="-2072"/>
                    <a:pt x="7710" y="1793"/>
                  </a:cubicBezTo>
                  <a:cubicBezTo>
                    <a:pt x="7668" y="1816"/>
                    <a:pt x="7626" y="1839"/>
                    <a:pt x="7584" y="1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="" xmlns:a16="http://schemas.microsoft.com/office/drawing/2014/main" id="{92E520C3-9C1E-A5CD-02D0-798445B23C4E}"/>
                </a:ext>
              </a:extLst>
            </p:cNvPr>
            <p:cNvSpPr/>
            <p:nvPr/>
          </p:nvSpPr>
          <p:spPr>
            <a:xfrm>
              <a:off x="3045577" y="1579174"/>
              <a:ext cx="3281" cy="3269"/>
            </a:xfrm>
            <a:custGeom>
              <a:avLst/>
              <a:gdLst>
                <a:gd name="connsiteX0" fmla="*/ 899 w 3281"/>
                <a:gd name="connsiteY0" fmla="*/ 161 h 3269"/>
                <a:gd name="connsiteX1" fmla="*/ 169 w 3281"/>
                <a:gd name="connsiteY1" fmla="*/ 2331 h 3269"/>
                <a:gd name="connsiteX2" fmla="*/ 233 w 3281"/>
                <a:gd name="connsiteY2" fmla="*/ 2447 h 3269"/>
                <a:gd name="connsiteX3" fmla="*/ 2287 w 3281"/>
                <a:gd name="connsiteY3" fmla="*/ 3098 h 3269"/>
                <a:gd name="connsiteX4" fmla="*/ 2424 w 3281"/>
                <a:gd name="connsiteY4" fmla="*/ 3018 h 3269"/>
                <a:gd name="connsiteX5" fmla="*/ 3090 w 3281"/>
                <a:gd name="connsiteY5" fmla="*/ 827 h 3269"/>
                <a:gd name="connsiteX6" fmla="*/ 900 w 3281"/>
                <a:gd name="connsiteY6" fmla="*/ 161 h 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1" h="3269">
                  <a:moveTo>
                    <a:pt x="899" y="161"/>
                  </a:moveTo>
                  <a:cubicBezTo>
                    <a:pt x="98" y="558"/>
                    <a:pt x="-228" y="1530"/>
                    <a:pt x="169" y="2331"/>
                  </a:cubicBezTo>
                  <a:cubicBezTo>
                    <a:pt x="189" y="2370"/>
                    <a:pt x="210" y="2409"/>
                    <a:pt x="233" y="2447"/>
                  </a:cubicBezTo>
                  <a:cubicBezTo>
                    <a:pt x="620" y="3194"/>
                    <a:pt x="1540" y="3485"/>
                    <a:pt x="2287" y="3098"/>
                  </a:cubicBezTo>
                  <a:cubicBezTo>
                    <a:pt x="2334" y="3074"/>
                    <a:pt x="2380" y="3047"/>
                    <a:pt x="2424" y="3018"/>
                  </a:cubicBezTo>
                  <a:cubicBezTo>
                    <a:pt x="3213" y="2597"/>
                    <a:pt x="3511" y="1616"/>
                    <a:pt x="3090" y="827"/>
                  </a:cubicBezTo>
                  <a:cubicBezTo>
                    <a:pt x="2637" y="78"/>
                    <a:pt x="1693" y="-209"/>
                    <a:pt x="900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="" xmlns:a16="http://schemas.microsoft.com/office/drawing/2014/main" id="{E2283D46-F3D1-B944-6FF5-1A595833A88D}"/>
                </a:ext>
              </a:extLst>
            </p:cNvPr>
            <p:cNvSpPr/>
            <p:nvPr/>
          </p:nvSpPr>
          <p:spPr>
            <a:xfrm>
              <a:off x="3090832" y="1588184"/>
              <a:ext cx="7726" cy="7539"/>
            </a:xfrm>
            <a:custGeom>
              <a:avLst/>
              <a:gdLst>
                <a:gd name="connsiteX0" fmla="*/ 2031 w 7726"/>
                <a:gd name="connsiteY0" fmla="*/ 485 h 7539"/>
                <a:gd name="connsiteX1" fmla="*/ 507 w 7726"/>
                <a:gd name="connsiteY1" fmla="*/ 5914 h 7539"/>
                <a:gd name="connsiteX2" fmla="*/ 6101 w 7726"/>
                <a:gd name="connsiteY2" fmla="*/ 6757 h 7539"/>
                <a:gd name="connsiteX3" fmla="*/ 7460 w 7726"/>
                <a:gd name="connsiteY3" fmla="*/ 2104 h 7539"/>
                <a:gd name="connsiteX4" fmla="*/ 2041 w 7726"/>
                <a:gd name="connsiteY4" fmla="*/ 479 h 7539"/>
                <a:gd name="connsiteX5" fmla="*/ 2031 w 7726"/>
                <a:gd name="connsiteY5" fmla="*/ 485 h 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26" h="7539">
                  <a:moveTo>
                    <a:pt x="2031" y="485"/>
                  </a:moveTo>
                  <a:cubicBezTo>
                    <a:pt x="117" y="1568"/>
                    <a:pt x="-564" y="3993"/>
                    <a:pt x="507" y="5914"/>
                  </a:cubicBezTo>
                  <a:cubicBezTo>
                    <a:pt x="1819" y="7692"/>
                    <a:pt x="4324" y="8069"/>
                    <a:pt x="6101" y="6757"/>
                  </a:cubicBezTo>
                  <a:cubicBezTo>
                    <a:pt x="7549" y="5688"/>
                    <a:pt x="8105" y="3784"/>
                    <a:pt x="7460" y="2104"/>
                  </a:cubicBezTo>
                  <a:cubicBezTo>
                    <a:pt x="6412" y="159"/>
                    <a:pt x="3986" y="-569"/>
                    <a:pt x="2041" y="479"/>
                  </a:cubicBezTo>
                  <a:cubicBezTo>
                    <a:pt x="2037" y="481"/>
                    <a:pt x="2034" y="483"/>
                    <a:pt x="2031" y="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="" xmlns:a16="http://schemas.microsoft.com/office/drawing/2014/main" id="{2B65083A-A737-5188-ED9B-7D2687A0676F}"/>
                </a:ext>
              </a:extLst>
            </p:cNvPr>
            <p:cNvSpPr/>
            <p:nvPr/>
          </p:nvSpPr>
          <p:spPr>
            <a:xfrm>
              <a:off x="3141154" y="1606141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1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="" xmlns:a16="http://schemas.microsoft.com/office/drawing/2014/main" id="{FF5C7FD1-2DAC-3FA3-6B59-6B9BFD6DE80F}"/>
                </a:ext>
              </a:extLst>
            </p:cNvPr>
            <p:cNvSpPr/>
            <p:nvPr/>
          </p:nvSpPr>
          <p:spPr>
            <a:xfrm>
              <a:off x="3172315" y="1609980"/>
              <a:ext cx="29342" cy="29308"/>
            </a:xfrm>
            <a:custGeom>
              <a:avLst/>
              <a:gdLst>
                <a:gd name="connsiteX0" fmla="*/ 7511 w 29342"/>
                <a:gd name="connsiteY0" fmla="*/ 1835 h 29308"/>
                <a:gd name="connsiteX1" fmla="*/ 1869 w 29342"/>
                <a:gd name="connsiteY1" fmla="*/ 21797 h 29308"/>
                <a:gd name="connsiteX2" fmla="*/ 21831 w 29342"/>
                <a:gd name="connsiteY2" fmla="*/ 27439 h 29308"/>
                <a:gd name="connsiteX3" fmla="*/ 27514 w 29342"/>
                <a:gd name="connsiteY3" fmla="*/ 7550 h 29308"/>
                <a:gd name="connsiteX4" fmla="*/ 7511 w 29342"/>
                <a:gd name="connsiteY4" fmla="*/ 1835 h 2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42" h="29308">
                  <a:moveTo>
                    <a:pt x="7511" y="1835"/>
                  </a:moveTo>
                  <a:cubicBezTo>
                    <a:pt x="441" y="5789"/>
                    <a:pt x="-2086" y="14726"/>
                    <a:pt x="1869" y="21797"/>
                  </a:cubicBezTo>
                  <a:cubicBezTo>
                    <a:pt x="5823" y="28867"/>
                    <a:pt x="14760" y="31394"/>
                    <a:pt x="21831" y="27439"/>
                  </a:cubicBezTo>
                  <a:cubicBezTo>
                    <a:pt x="28873" y="23501"/>
                    <a:pt x="31412" y="14614"/>
                    <a:pt x="27514" y="7550"/>
                  </a:cubicBezTo>
                  <a:cubicBezTo>
                    <a:pt x="23549" y="473"/>
                    <a:pt x="14617" y="-2079"/>
                    <a:pt x="7511" y="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="" xmlns:a16="http://schemas.microsoft.com/office/drawing/2014/main" id="{1D0E0FF0-9654-9178-AA5C-4153E338077C}"/>
                </a:ext>
              </a:extLst>
            </p:cNvPr>
            <p:cNvSpPr/>
            <p:nvPr/>
          </p:nvSpPr>
          <p:spPr>
            <a:xfrm>
              <a:off x="3222429" y="1636852"/>
              <a:ext cx="17411" cy="17447"/>
            </a:xfrm>
            <a:custGeom>
              <a:avLst/>
              <a:gdLst>
                <a:gd name="connsiteX0" fmla="*/ 4451 w 17411"/>
                <a:gd name="connsiteY0" fmla="*/ 1061 h 17447"/>
                <a:gd name="connsiteX1" fmla="*/ 1117 w 17411"/>
                <a:gd name="connsiteY1" fmla="*/ 12967 h 17447"/>
                <a:gd name="connsiteX2" fmla="*/ 12743 w 17411"/>
                <a:gd name="connsiteY2" fmla="*/ 16405 h 17447"/>
                <a:gd name="connsiteX3" fmla="*/ 12928 w 17411"/>
                <a:gd name="connsiteY3" fmla="*/ 16301 h 17447"/>
                <a:gd name="connsiteX4" fmla="*/ 16357 w 17411"/>
                <a:gd name="connsiteY4" fmla="*/ 4490 h 17447"/>
                <a:gd name="connsiteX5" fmla="*/ 4451 w 17411"/>
                <a:gd name="connsiteY5" fmla="*/ 1061 h 17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1" h="17447">
                  <a:moveTo>
                    <a:pt x="4451" y="1061"/>
                  </a:moveTo>
                  <a:cubicBezTo>
                    <a:pt x="252" y="3436"/>
                    <a:pt x="-1238" y="8757"/>
                    <a:pt x="1117" y="12967"/>
                  </a:cubicBezTo>
                  <a:cubicBezTo>
                    <a:pt x="3378" y="17127"/>
                    <a:pt x="8583" y="18666"/>
                    <a:pt x="12743" y="16405"/>
                  </a:cubicBezTo>
                  <a:cubicBezTo>
                    <a:pt x="12805" y="16371"/>
                    <a:pt x="12867" y="16336"/>
                    <a:pt x="12928" y="16301"/>
                  </a:cubicBezTo>
                  <a:cubicBezTo>
                    <a:pt x="17106" y="13962"/>
                    <a:pt x="18633" y="8703"/>
                    <a:pt x="16357" y="4490"/>
                  </a:cubicBezTo>
                  <a:cubicBezTo>
                    <a:pt x="13981" y="300"/>
                    <a:pt x="8692" y="-1223"/>
                    <a:pt x="4451" y="10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="" xmlns:a16="http://schemas.microsoft.com/office/drawing/2014/main" id="{F1B51A55-6900-EFE1-2757-F6F59596EEBF}"/>
                </a:ext>
              </a:extLst>
            </p:cNvPr>
            <p:cNvSpPr/>
            <p:nvPr/>
          </p:nvSpPr>
          <p:spPr>
            <a:xfrm>
              <a:off x="3263267" y="1658977"/>
              <a:ext cx="21034" cy="21000"/>
            </a:xfrm>
            <a:custGeom>
              <a:avLst/>
              <a:gdLst>
                <a:gd name="connsiteX0" fmla="*/ 5427 w 21034"/>
                <a:gd name="connsiteY0" fmla="*/ 1320 h 21000"/>
                <a:gd name="connsiteX1" fmla="*/ 1300 w 21034"/>
                <a:gd name="connsiteY1" fmla="*/ 15551 h 21000"/>
                <a:gd name="connsiteX2" fmla="*/ 1332 w 21034"/>
                <a:gd name="connsiteY2" fmla="*/ 15607 h 21000"/>
                <a:gd name="connsiteX3" fmla="*/ 15619 w 21034"/>
                <a:gd name="connsiteY3" fmla="*/ 19703 h 21000"/>
                <a:gd name="connsiteX4" fmla="*/ 19715 w 21034"/>
                <a:gd name="connsiteY4" fmla="*/ 5416 h 21000"/>
                <a:gd name="connsiteX5" fmla="*/ 5427 w 21034"/>
                <a:gd name="connsiteY5" fmla="*/ 1320 h 2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34" h="21000">
                  <a:moveTo>
                    <a:pt x="5427" y="1320"/>
                  </a:moveTo>
                  <a:cubicBezTo>
                    <a:pt x="358" y="4110"/>
                    <a:pt x="-1490" y="10482"/>
                    <a:pt x="1300" y="15551"/>
                  </a:cubicBezTo>
                  <a:cubicBezTo>
                    <a:pt x="1311" y="15570"/>
                    <a:pt x="1321" y="15589"/>
                    <a:pt x="1332" y="15607"/>
                  </a:cubicBezTo>
                  <a:cubicBezTo>
                    <a:pt x="4169" y="20655"/>
                    <a:pt x="10539" y="22481"/>
                    <a:pt x="15619" y="19703"/>
                  </a:cubicBezTo>
                  <a:cubicBezTo>
                    <a:pt x="20696" y="16889"/>
                    <a:pt x="22529" y="10492"/>
                    <a:pt x="19715" y="5416"/>
                  </a:cubicBezTo>
                  <a:cubicBezTo>
                    <a:pt x="16900" y="339"/>
                    <a:pt x="10504" y="-1494"/>
                    <a:pt x="5427" y="13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="" xmlns:a16="http://schemas.microsoft.com/office/drawing/2014/main" id="{72005630-49EF-915C-B4EB-36136F67562C}"/>
                </a:ext>
              </a:extLst>
            </p:cNvPr>
            <p:cNvSpPr/>
            <p:nvPr/>
          </p:nvSpPr>
          <p:spPr>
            <a:xfrm>
              <a:off x="3314509" y="1695635"/>
              <a:ext cx="687" cy="9525"/>
            </a:xfrm>
            <a:custGeom>
              <a:avLst/>
              <a:gdLst>
                <a:gd name="connsiteX0" fmla="*/ 0 w 687"/>
                <a:gd name="connsiteY0" fmla="*/ 0 h 9525"/>
                <a:gd name="connsiteX1" fmla="*/ 0 w 687"/>
                <a:gd name="connsiteY1" fmla="*/ 0 h 9525"/>
                <a:gd name="connsiteX2" fmla="*/ 476 w 687"/>
                <a:gd name="connsiteY2" fmla="*/ 0 h 9525"/>
                <a:gd name="connsiteX3" fmla="*/ 476 w 687"/>
                <a:gd name="connsiteY3" fmla="*/ 0 h 9525"/>
                <a:gd name="connsiteX4" fmla="*/ 0 w 687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76" y="0"/>
                  </a:cubicBezTo>
                  <a:cubicBezTo>
                    <a:pt x="953" y="0"/>
                    <a:pt x="476" y="0"/>
                    <a:pt x="47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="" xmlns:a16="http://schemas.microsoft.com/office/drawing/2014/main" id="{8ACEE387-141C-00E9-C687-AB633283F12F}"/>
                </a:ext>
              </a:extLst>
            </p:cNvPr>
            <p:cNvSpPr/>
            <p:nvPr/>
          </p:nvSpPr>
          <p:spPr>
            <a:xfrm>
              <a:off x="3349137" y="1721310"/>
              <a:ext cx="9035" cy="8991"/>
            </a:xfrm>
            <a:custGeom>
              <a:avLst/>
              <a:gdLst>
                <a:gd name="connsiteX0" fmla="*/ 2329 w 9035"/>
                <a:gd name="connsiteY0" fmla="*/ 518 h 8991"/>
                <a:gd name="connsiteX1" fmla="*/ 567 w 9035"/>
                <a:gd name="connsiteY1" fmla="*/ 6662 h 8991"/>
                <a:gd name="connsiteX2" fmla="*/ 6711 w 9035"/>
                <a:gd name="connsiteY2" fmla="*/ 8424 h 8991"/>
                <a:gd name="connsiteX3" fmla="*/ 8521 w 9035"/>
                <a:gd name="connsiteY3" fmla="*/ 2498 h 8991"/>
                <a:gd name="connsiteX4" fmla="*/ 8426 w 9035"/>
                <a:gd name="connsiteY4" fmla="*/ 2328 h 8991"/>
                <a:gd name="connsiteX5" fmla="*/ 2330 w 9035"/>
                <a:gd name="connsiteY5" fmla="*/ 518 h 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35" h="8991">
                  <a:moveTo>
                    <a:pt x="2329" y="518"/>
                  </a:moveTo>
                  <a:cubicBezTo>
                    <a:pt x="146" y="1728"/>
                    <a:pt x="-643" y="4479"/>
                    <a:pt x="567" y="6662"/>
                  </a:cubicBezTo>
                  <a:cubicBezTo>
                    <a:pt x="1777" y="8845"/>
                    <a:pt x="4528" y="9634"/>
                    <a:pt x="6711" y="8424"/>
                  </a:cubicBezTo>
                  <a:cubicBezTo>
                    <a:pt x="8847" y="7287"/>
                    <a:pt x="9657" y="4634"/>
                    <a:pt x="8521" y="2498"/>
                  </a:cubicBezTo>
                  <a:cubicBezTo>
                    <a:pt x="8490" y="2441"/>
                    <a:pt x="8459" y="2384"/>
                    <a:pt x="8426" y="2328"/>
                  </a:cubicBezTo>
                  <a:cubicBezTo>
                    <a:pt x="7214" y="179"/>
                    <a:pt x="4517" y="-622"/>
                    <a:pt x="2330" y="5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="" xmlns:a16="http://schemas.microsoft.com/office/drawing/2014/main" id="{52BD8EDC-AB1F-FC03-0C79-2207895E970A}"/>
                </a:ext>
              </a:extLst>
            </p:cNvPr>
            <p:cNvSpPr/>
            <p:nvPr/>
          </p:nvSpPr>
          <p:spPr>
            <a:xfrm>
              <a:off x="3374817" y="1742424"/>
              <a:ext cx="31247" cy="31281"/>
            </a:xfrm>
            <a:custGeom>
              <a:avLst/>
              <a:gdLst>
                <a:gd name="connsiteX0" fmla="*/ 8082 w 31247"/>
                <a:gd name="connsiteY0" fmla="*/ 1978 h 31281"/>
                <a:gd name="connsiteX1" fmla="*/ 1944 w 31247"/>
                <a:gd name="connsiteY1" fmla="*/ 23200 h 31281"/>
                <a:gd name="connsiteX2" fmla="*/ 23166 w 31247"/>
                <a:gd name="connsiteY2" fmla="*/ 29337 h 31281"/>
                <a:gd name="connsiteX3" fmla="*/ 29304 w 31247"/>
                <a:gd name="connsiteY3" fmla="*/ 8116 h 31281"/>
                <a:gd name="connsiteX4" fmla="*/ 29227 w 31247"/>
                <a:gd name="connsiteY4" fmla="*/ 7979 h 31281"/>
                <a:gd name="connsiteX5" fmla="*/ 8111 w 31247"/>
                <a:gd name="connsiteY5" fmla="*/ 1962 h 31281"/>
                <a:gd name="connsiteX6" fmla="*/ 8082 w 31247"/>
                <a:gd name="connsiteY6" fmla="*/ 1978 h 3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7" h="31281">
                  <a:moveTo>
                    <a:pt x="8082" y="1978"/>
                  </a:moveTo>
                  <a:cubicBezTo>
                    <a:pt x="527" y="6144"/>
                    <a:pt x="-2221" y="15645"/>
                    <a:pt x="1944" y="23200"/>
                  </a:cubicBezTo>
                  <a:cubicBezTo>
                    <a:pt x="6110" y="30755"/>
                    <a:pt x="15611" y="33503"/>
                    <a:pt x="23166" y="29337"/>
                  </a:cubicBezTo>
                  <a:cubicBezTo>
                    <a:pt x="30721" y="25172"/>
                    <a:pt x="33469" y="15671"/>
                    <a:pt x="29304" y="8116"/>
                  </a:cubicBezTo>
                  <a:cubicBezTo>
                    <a:pt x="29278" y="8070"/>
                    <a:pt x="29253" y="8024"/>
                    <a:pt x="29227" y="7979"/>
                  </a:cubicBezTo>
                  <a:cubicBezTo>
                    <a:pt x="25058" y="486"/>
                    <a:pt x="15604" y="-2208"/>
                    <a:pt x="8111" y="1962"/>
                  </a:cubicBezTo>
                  <a:cubicBezTo>
                    <a:pt x="8101" y="1967"/>
                    <a:pt x="8091" y="1973"/>
                    <a:pt x="8082" y="1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="" xmlns:a16="http://schemas.microsoft.com/office/drawing/2014/main" id="{C1EB1784-4BFA-6775-BF84-577B99B0B569}"/>
                </a:ext>
              </a:extLst>
            </p:cNvPr>
            <p:cNvSpPr/>
            <p:nvPr/>
          </p:nvSpPr>
          <p:spPr>
            <a:xfrm>
              <a:off x="3419314" y="1787741"/>
              <a:ext cx="10182" cy="10508"/>
            </a:xfrm>
            <a:custGeom>
              <a:avLst/>
              <a:gdLst>
                <a:gd name="connsiteX0" fmla="*/ 2923 w 10182"/>
                <a:gd name="connsiteY0" fmla="*/ 0 h 10508"/>
                <a:gd name="connsiteX1" fmla="*/ 652 w 10182"/>
                <a:gd name="connsiteY1" fmla="*/ 7476 h 10508"/>
                <a:gd name="connsiteX2" fmla="*/ 732 w 10182"/>
                <a:gd name="connsiteY2" fmla="*/ 7620 h 10508"/>
                <a:gd name="connsiteX3" fmla="*/ 8352 w 10182"/>
                <a:gd name="connsiteY3" fmla="*/ 9811 h 10508"/>
                <a:gd name="connsiteX4" fmla="*/ 8713 w 10182"/>
                <a:gd name="connsiteY4" fmla="*/ 1871 h 10508"/>
                <a:gd name="connsiteX5" fmla="*/ 2923 w 10182"/>
                <a:gd name="connsiteY5" fmla="*/ 286 h 1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82" h="10508">
                  <a:moveTo>
                    <a:pt x="2923" y="0"/>
                  </a:moveTo>
                  <a:cubicBezTo>
                    <a:pt x="232" y="1437"/>
                    <a:pt x="-785" y="4784"/>
                    <a:pt x="652" y="7476"/>
                  </a:cubicBezTo>
                  <a:cubicBezTo>
                    <a:pt x="678" y="7524"/>
                    <a:pt x="705" y="7572"/>
                    <a:pt x="732" y="7620"/>
                  </a:cubicBezTo>
                  <a:cubicBezTo>
                    <a:pt x="2237" y="10323"/>
                    <a:pt x="5642" y="11302"/>
                    <a:pt x="8352" y="9811"/>
                  </a:cubicBezTo>
                  <a:cubicBezTo>
                    <a:pt x="10644" y="7718"/>
                    <a:pt x="10805" y="4163"/>
                    <a:pt x="8713" y="1871"/>
                  </a:cubicBezTo>
                  <a:cubicBezTo>
                    <a:pt x="7250" y="270"/>
                    <a:pt x="4997" y="-347"/>
                    <a:pt x="2923" y="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="" xmlns:a16="http://schemas.microsoft.com/office/drawing/2014/main" id="{378A6472-84AF-71FC-40DB-677545977232}"/>
                </a:ext>
              </a:extLst>
            </p:cNvPr>
            <p:cNvSpPr/>
            <p:nvPr/>
          </p:nvSpPr>
          <p:spPr>
            <a:xfrm>
              <a:off x="3454614" y="1827169"/>
              <a:ext cx="4776" cy="4744"/>
            </a:xfrm>
            <a:custGeom>
              <a:avLst/>
              <a:gdLst>
                <a:gd name="connsiteX0" fmla="*/ 1246 w 4776"/>
                <a:gd name="connsiteY0" fmla="*/ 292 h 4744"/>
                <a:gd name="connsiteX1" fmla="*/ 288 w 4776"/>
                <a:gd name="connsiteY1" fmla="*/ 3520 h 4744"/>
                <a:gd name="connsiteX2" fmla="*/ 294 w 4776"/>
                <a:gd name="connsiteY2" fmla="*/ 3530 h 4744"/>
                <a:gd name="connsiteX3" fmla="*/ 3532 w 4776"/>
                <a:gd name="connsiteY3" fmla="*/ 4483 h 4744"/>
                <a:gd name="connsiteX4" fmla="*/ 4485 w 4776"/>
                <a:gd name="connsiteY4" fmla="*/ 1244 h 4744"/>
                <a:gd name="connsiteX5" fmla="*/ 1247 w 4776"/>
                <a:gd name="connsiteY5" fmla="*/ 292 h 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76" h="4744">
                  <a:moveTo>
                    <a:pt x="1246" y="292"/>
                  </a:moveTo>
                  <a:cubicBezTo>
                    <a:pt x="90" y="919"/>
                    <a:pt x="-338" y="2364"/>
                    <a:pt x="288" y="3520"/>
                  </a:cubicBezTo>
                  <a:cubicBezTo>
                    <a:pt x="290" y="3524"/>
                    <a:pt x="292" y="3527"/>
                    <a:pt x="294" y="3530"/>
                  </a:cubicBezTo>
                  <a:cubicBezTo>
                    <a:pt x="956" y="4648"/>
                    <a:pt x="2370" y="5064"/>
                    <a:pt x="3532" y="4483"/>
                  </a:cubicBezTo>
                  <a:cubicBezTo>
                    <a:pt x="4690" y="3852"/>
                    <a:pt x="5116" y="2402"/>
                    <a:pt x="4485" y="1244"/>
                  </a:cubicBezTo>
                  <a:cubicBezTo>
                    <a:pt x="3854" y="87"/>
                    <a:pt x="2404" y="-339"/>
                    <a:pt x="1247" y="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="" xmlns:a16="http://schemas.microsoft.com/office/drawing/2014/main" id="{2D4B3D4B-70C4-BDAC-B018-51C942CFE710}"/>
                </a:ext>
              </a:extLst>
            </p:cNvPr>
            <p:cNvSpPr/>
            <p:nvPr/>
          </p:nvSpPr>
          <p:spPr>
            <a:xfrm>
              <a:off x="3478555" y="1860642"/>
              <a:ext cx="15814" cy="15779"/>
            </a:xfrm>
            <a:custGeom>
              <a:avLst/>
              <a:gdLst>
                <a:gd name="connsiteX0" fmla="*/ 3975 w 15814"/>
                <a:gd name="connsiteY0" fmla="*/ 1014 h 15779"/>
                <a:gd name="connsiteX1" fmla="*/ 1048 w 15814"/>
                <a:gd name="connsiteY1" fmla="*/ 11804 h 15779"/>
                <a:gd name="connsiteX2" fmla="*/ 11839 w 15814"/>
                <a:gd name="connsiteY2" fmla="*/ 14731 h 15779"/>
                <a:gd name="connsiteX3" fmla="*/ 14834 w 15814"/>
                <a:gd name="connsiteY3" fmla="*/ 4062 h 15779"/>
                <a:gd name="connsiteX4" fmla="*/ 3975 w 15814"/>
                <a:gd name="connsiteY4" fmla="*/ 1014 h 1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14" h="15779">
                  <a:moveTo>
                    <a:pt x="3975" y="1014"/>
                  </a:moveTo>
                  <a:cubicBezTo>
                    <a:pt x="187" y="3185"/>
                    <a:pt x="-1123" y="8016"/>
                    <a:pt x="1048" y="11804"/>
                  </a:cubicBezTo>
                  <a:cubicBezTo>
                    <a:pt x="3220" y="15592"/>
                    <a:pt x="8051" y="16902"/>
                    <a:pt x="11839" y="14731"/>
                  </a:cubicBezTo>
                  <a:cubicBezTo>
                    <a:pt x="15580" y="12586"/>
                    <a:pt x="16912" y="7840"/>
                    <a:pt x="14834" y="4062"/>
                  </a:cubicBezTo>
                  <a:cubicBezTo>
                    <a:pt x="12667" y="234"/>
                    <a:pt x="7817" y="-1128"/>
                    <a:pt x="3975" y="10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="" xmlns:a16="http://schemas.microsoft.com/office/drawing/2014/main" id="{18664A8E-160A-4ADA-4EB0-3AEFB7A79FBA}"/>
                </a:ext>
              </a:extLst>
            </p:cNvPr>
            <p:cNvSpPr/>
            <p:nvPr/>
          </p:nvSpPr>
          <p:spPr>
            <a:xfrm>
              <a:off x="3495976" y="1892544"/>
              <a:ext cx="34105" cy="34105"/>
            </a:xfrm>
            <a:custGeom>
              <a:avLst/>
              <a:gdLst>
                <a:gd name="connsiteX0" fmla="*/ 8748 w 34105"/>
                <a:gd name="connsiteY0" fmla="*/ 2163 h 34105"/>
                <a:gd name="connsiteX1" fmla="*/ 2163 w 34105"/>
                <a:gd name="connsiteY1" fmla="*/ 25358 h 34105"/>
                <a:gd name="connsiteX2" fmla="*/ 25358 w 34105"/>
                <a:gd name="connsiteY2" fmla="*/ 31943 h 34105"/>
                <a:gd name="connsiteX3" fmla="*/ 31989 w 34105"/>
                <a:gd name="connsiteY3" fmla="*/ 8830 h 34105"/>
                <a:gd name="connsiteX4" fmla="*/ 8830 w 34105"/>
                <a:gd name="connsiteY4" fmla="*/ 2117 h 34105"/>
                <a:gd name="connsiteX5" fmla="*/ 8748 w 34105"/>
                <a:gd name="connsiteY5" fmla="*/ 2163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05" h="34105">
                  <a:moveTo>
                    <a:pt x="8748" y="2163"/>
                  </a:moveTo>
                  <a:cubicBezTo>
                    <a:pt x="524" y="6750"/>
                    <a:pt x="-2424" y="17134"/>
                    <a:pt x="2163" y="25358"/>
                  </a:cubicBezTo>
                  <a:cubicBezTo>
                    <a:pt x="6749" y="33582"/>
                    <a:pt x="17134" y="36530"/>
                    <a:pt x="25358" y="31943"/>
                  </a:cubicBezTo>
                  <a:cubicBezTo>
                    <a:pt x="33549" y="27374"/>
                    <a:pt x="36512" y="17047"/>
                    <a:pt x="31989" y="8830"/>
                  </a:cubicBezTo>
                  <a:cubicBezTo>
                    <a:pt x="27447" y="581"/>
                    <a:pt x="17079" y="-2424"/>
                    <a:pt x="8830" y="2117"/>
                  </a:cubicBezTo>
                  <a:cubicBezTo>
                    <a:pt x="8803" y="2132"/>
                    <a:pt x="8775" y="2147"/>
                    <a:pt x="8748" y="2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="" xmlns:a16="http://schemas.microsoft.com/office/drawing/2014/main" id="{3DD378D6-7A40-9FCE-ED43-8494CFD825DD}"/>
                </a:ext>
              </a:extLst>
            </p:cNvPr>
            <p:cNvSpPr/>
            <p:nvPr/>
          </p:nvSpPr>
          <p:spPr>
            <a:xfrm>
              <a:off x="3519574" y="1935074"/>
              <a:ext cx="34486" cy="34521"/>
            </a:xfrm>
            <a:custGeom>
              <a:avLst/>
              <a:gdLst>
                <a:gd name="connsiteX0" fmla="*/ 8867 w 34486"/>
                <a:gd name="connsiteY0" fmla="*/ 2210 h 34521"/>
                <a:gd name="connsiteX1" fmla="*/ 2175 w 34486"/>
                <a:gd name="connsiteY1" fmla="*/ 25655 h 34521"/>
                <a:gd name="connsiteX2" fmla="*/ 25620 w 34486"/>
                <a:gd name="connsiteY2" fmla="*/ 32346 h 34521"/>
                <a:gd name="connsiteX3" fmla="*/ 32312 w 34486"/>
                <a:gd name="connsiteY3" fmla="*/ 8901 h 34521"/>
                <a:gd name="connsiteX4" fmla="*/ 32298 w 34486"/>
                <a:gd name="connsiteY4" fmla="*/ 8877 h 34521"/>
                <a:gd name="connsiteX5" fmla="*/ 9009 w 34486"/>
                <a:gd name="connsiteY5" fmla="*/ 2130 h 34521"/>
                <a:gd name="connsiteX6" fmla="*/ 8867 w 34486"/>
                <a:gd name="connsiteY6" fmla="*/ 2210 h 3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86" h="34521">
                  <a:moveTo>
                    <a:pt x="8867" y="2210"/>
                  </a:moveTo>
                  <a:cubicBezTo>
                    <a:pt x="545" y="6836"/>
                    <a:pt x="-2451" y="17332"/>
                    <a:pt x="2175" y="25655"/>
                  </a:cubicBezTo>
                  <a:cubicBezTo>
                    <a:pt x="6801" y="33977"/>
                    <a:pt x="17298" y="36973"/>
                    <a:pt x="25620" y="32346"/>
                  </a:cubicBezTo>
                  <a:cubicBezTo>
                    <a:pt x="33942" y="27720"/>
                    <a:pt x="36938" y="17223"/>
                    <a:pt x="32312" y="8901"/>
                  </a:cubicBezTo>
                  <a:cubicBezTo>
                    <a:pt x="32307" y="8893"/>
                    <a:pt x="32303" y="8885"/>
                    <a:pt x="32298" y="8877"/>
                  </a:cubicBezTo>
                  <a:cubicBezTo>
                    <a:pt x="27730" y="583"/>
                    <a:pt x="17304" y="-2438"/>
                    <a:pt x="9009" y="2130"/>
                  </a:cubicBezTo>
                  <a:cubicBezTo>
                    <a:pt x="8962" y="2156"/>
                    <a:pt x="8914" y="2183"/>
                    <a:pt x="8867" y="2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="" xmlns:a16="http://schemas.microsoft.com/office/drawing/2014/main" id="{6B81EA81-478A-D8B1-2473-837C188874E8}"/>
                </a:ext>
              </a:extLst>
            </p:cNvPr>
            <p:cNvSpPr/>
            <p:nvPr/>
          </p:nvSpPr>
          <p:spPr>
            <a:xfrm>
              <a:off x="3542282" y="1981388"/>
              <a:ext cx="30485" cy="30485"/>
            </a:xfrm>
            <a:custGeom>
              <a:avLst/>
              <a:gdLst>
                <a:gd name="connsiteX0" fmla="*/ 7876 w 30485"/>
                <a:gd name="connsiteY0" fmla="*/ 1901 h 30485"/>
                <a:gd name="connsiteX1" fmla="*/ 1901 w 30485"/>
                <a:gd name="connsiteY1" fmla="*/ 22609 h 30485"/>
                <a:gd name="connsiteX2" fmla="*/ 22609 w 30485"/>
                <a:gd name="connsiteY2" fmla="*/ 28584 h 30485"/>
                <a:gd name="connsiteX3" fmla="*/ 28584 w 30485"/>
                <a:gd name="connsiteY3" fmla="*/ 7876 h 30485"/>
                <a:gd name="connsiteX4" fmla="*/ 28546 w 30485"/>
                <a:gd name="connsiteY4" fmla="*/ 7807 h 30485"/>
                <a:gd name="connsiteX5" fmla="*/ 7876 w 30485"/>
                <a:gd name="connsiteY5" fmla="*/ 1901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76" y="1901"/>
                  </a:moveTo>
                  <a:cubicBezTo>
                    <a:pt x="508" y="5970"/>
                    <a:pt x="-2167" y="15241"/>
                    <a:pt x="1901" y="22609"/>
                  </a:cubicBezTo>
                  <a:cubicBezTo>
                    <a:pt x="5970" y="29977"/>
                    <a:pt x="15241" y="32652"/>
                    <a:pt x="22609" y="28584"/>
                  </a:cubicBezTo>
                  <a:cubicBezTo>
                    <a:pt x="29978" y="24516"/>
                    <a:pt x="32653" y="15245"/>
                    <a:pt x="28584" y="7876"/>
                  </a:cubicBezTo>
                  <a:cubicBezTo>
                    <a:pt x="28571" y="7853"/>
                    <a:pt x="28559" y="7830"/>
                    <a:pt x="28546" y="7807"/>
                  </a:cubicBezTo>
                  <a:cubicBezTo>
                    <a:pt x="24454" y="487"/>
                    <a:pt x="15217" y="-2152"/>
                    <a:pt x="7876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="" xmlns:a16="http://schemas.microsoft.com/office/drawing/2014/main" id="{632AB19D-708B-70AB-E24A-5BE1445557BD}"/>
                </a:ext>
              </a:extLst>
            </p:cNvPr>
            <p:cNvSpPr/>
            <p:nvPr/>
          </p:nvSpPr>
          <p:spPr>
            <a:xfrm>
              <a:off x="3562315" y="2029289"/>
              <a:ext cx="25722" cy="25722"/>
            </a:xfrm>
            <a:custGeom>
              <a:avLst/>
              <a:gdLst>
                <a:gd name="connsiteX0" fmla="*/ 6607 w 25722"/>
                <a:gd name="connsiteY0" fmla="*/ 1625 h 25722"/>
                <a:gd name="connsiteX1" fmla="*/ 1626 w 25722"/>
                <a:gd name="connsiteY1" fmla="*/ 19115 h 25722"/>
                <a:gd name="connsiteX2" fmla="*/ 19115 w 25722"/>
                <a:gd name="connsiteY2" fmla="*/ 24097 h 25722"/>
                <a:gd name="connsiteX3" fmla="*/ 24133 w 25722"/>
                <a:gd name="connsiteY3" fmla="*/ 6674 h 25722"/>
                <a:gd name="connsiteX4" fmla="*/ 6674 w 25722"/>
                <a:gd name="connsiteY4" fmla="*/ 1589 h 25722"/>
                <a:gd name="connsiteX5" fmla="*/ 6607 w 25722"/>
                <a:gd name="connsiteY5" fmla="*/ 1626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2" h="25722">
                  <a:moveTo>
                    <a:pt x="6607" y="1625"/>
                  </a:moveTo>
                  <a:cubicBezTo>
                    <a:pt x="402" y="5079"/>
                    <a:pt x="-1828" y="12910"/>
                    <a:pt x="1626" y="19115"/>
                  </a:cubicBezTo>
                  <a:cubicBezTo>
                    <a:pt x="5079" y="25320"/>
                    <a:pt x="12910" y="27551"/>
                    <a:pt x="19115" y="24097"/>
                  </a:cubicBezTo>
                  <a:cubicBezTo>
                    <a:pt x="25294" y="20657"/>
                    <a:pt x="27536" y="12873"/>
                    <a:pt x="24133" y="6674"/>
                  </a:cubicBezTo>
                  <a:cubicBezTo>
                    <a:pt x="20716" y="448"/>
                    <a:pt x="12899" y="-1828"/>
                    <a:pt x="6674" y="1589"/>
                  </a:cubicBezTo>
                  <a:cubicBezTo>
                    <a:pt x="6652" y="1601"/>
                    <a:pt x="6629" y="1613"/>
                    <a:pt x="6607" y="1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="" xmlns:a16="http://schemas.microsoft.com/office/drawing/2014/main" id="{34A3BFB9-3E1B-CA0D-BE3B-49E54E903E9A}"/>
                </a:ext>
              </a:extLst>
            </p:cNvPr>
            <p:cNvSpPr/>
            <p:nvPr/>
          </p:nvSpPr>
          <p:spPr>
            <a:xfrm>
              <a:off x="3577411" y="2076618"/>
              <a:ext cx="24578" cy="24544"/>
            </a:xfrm>
            <a:custGeom>
              <a:avLst/>
              <a:gdLst>
                <a:gd name="connsiteX0" fmla="*/ 6275 w 24578"/>
                <a:gd name="connsiteY0" fmla="*/ 1541 h 24544"/>
                <a:gd name="connsiteX1" fmla="*/ 1575 w 24578"/>
                <a:gd name="connsiteY1" fmla="*/ 18270 h 24544"/>
                <a:gd name="connsiteX2" fmla="*/ 18304 w 24578"/>
                <a:gd name="connsiteY2" fmla="*/ 22970 h 24544"/>
                <a:gd name="connsiteX3" fmla="*/ 23039 w 24578"/>
                <a:gd name="connsiteY3" fmla="*/ 6303 h 24544"/>
                <a:gd name="connsiteX4" fmla="*/ 6275 w 24578"/>
                <a:gd name="connsiteY4" fmla="*/ 1541 h 2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78" h="24544">
                  <a:moveTo>
                    <a:pt x="6275" y="1541"/>
                  </a:moveTo>
                  <a:cubicBezTo>
                    <a:pt x="357" y="4862"/>
                    <a:pt x="-1747" y="12352"/>
                    <a:pt x="1575" y="18270"/>
                  </a:cubicBezTo>
                  <a:cubicBezTo>
                    <a:pt x="4897" y="24187"/>
                    <a:pt x="12387" y="26292"/>
                    <a:pt x="18304" y="22970"/>
                  </a:cubicBezTo>
                  <a:cubicBezTo>
                    <a:pt x="24197" y="19662"/>
                    <a:pt x="26312" y="12215"/>
                    <a:pt x="23039" y="6303"/>
                  </a:cubicBezTo>
                  <a:cubicBezTo>
                    <a:pt x="19703" y="386"/>
                    <a:pt x="12223" y="-1738"/>
                    <a:pt x="6275" y="1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="" xmlns:a16="http://schemas.microsoft.com/office/drawing/2014/main" id="{2B084E09-A4A1-DDE7-2E7F-D95EC823EC4C}"/>
                </a:ext>
              </a:extLst>
            </p:cNvPr>
            <p:cNvSpPr/>
            <p:nvPr/>
          </p:nvSpPr>
          <p:spPr>
            <a:xfrm>
              <a:off x="3588374" y="2123988"/>
              <a:ext cx="24959" cy="24960"/>
            </a:xfrm>
            <a:custGeom>
              <a:avLst/>
              <a:gdLst>
                <a:gd name="connsiteX0" fmla="*/ 6361 w 24959"/>
                <a:gd name="connsiteY0" fmla="*/ 1605 h 24960"/>
                <a:gd name="connsiteX1" fmla="*/ 1605 w 24959"/>
                <a:gd name="connsiteY1" fmla="*/ 18599 h 24960"/>
                <a:gd name="connsiteX2" fmla="*/ 18598 w 24959"/>
                <a:gd name="connsiteY2" fmla="*/ 23355 h 24960"/>
                <a:gd name="connsiteX3" fmla="*/ 23411 w 24959"/>
                <a:gd name="connsiteY3" fmla="*/ 6463 h 24960"/>
                <a:gd name="connsiteX4" fmla="*/ 6463 w 24959"/>
                <a:gd name="connsiteY4" fmla="*/ 1549 h 24960"/>
                <a:gd name="connsiteX5" fmla="*/ 6361 w 24959"/>
                <a:gd name="connsiteY5" fmla="*/ 1605 h 2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9" h="24960">
                  <a:moveTo>
                    <a:pt x="6361" y="1605"/>
                  </a:moveTo>
                  <a:cubicBezTo>
                    <a:pt x="356" y="4985"/>
                    <a:pt x="-1774" y="12593"/>
                    <a:pt x="1605" y="18599"/>
                  </a:cubicBezTo>
                  <a:cubicBezTo>
                    <a:pt x="4984" y="24605"/>
                    <a:pt x="12593" y="26734"/>
                    <a:pt x="18598" y="23355"/>
                  </a:cubicBezTo>
                  <a:cubicBezTo>
                    <a:pt x="24565" y="19998"/>
                    <a:pt x="26712" y="12461"/>
                    <a:pt x="23411" y="6463"/>
                  </a:cubicBezTo>
                  <a:cubicBezTo>
                    <a:pt x="20088" y="426"/>
                    <a:pt x="12500" y="-1774"/>
                    <a:pt x="6463" y="1549"/>
                  </a:cubicBezTo>
                  <a:cubicBezTo>
                    <a:pt x="6429" y="1568"/>
                    <a:pt x="6395" y="1586"/>
                    <a:pt x="6361" y="1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="" xmlns:a16="http://schemas.microsoft.com/office/drawing/2014/main" id="{A81AA4E7-BEF2-A31D-2642-059E3B8D6AF6}"/>
                </a:ext>
              </a:extLst>
            </p:cNvPr>
            <p:cNvSpPr/>
            <p:nvPr/>
          </p:nvSpPr>
          <p:spPr>
            <a:xfrm>
              <a:off x="3596511" y="2172626"/>
              <a:ext cx="24388" cy="24422"/>
            </a:xfrm>
            <a:custGeom>
              <a:avLst/>
              <a:gdLst>
                <a:gd name="connsiteX0" fmla="*/ 6320 w 24388"/>
                <a:gd name="connsiteY0" fmla="*/ 1545 h 24422"/>
                <a:gd name="connsiteX1" fmla="*/ 1511 w 24388"/>
                <a:gd name="connsiteY1" fmla="*/ 18102 h 24422"/>
                <a:gd name="connsiteX2" fmla="*/ 18068 w 24388"/>
                <a:gd name="connsiteY2" fmla="*/ 22912 h 24422"/>
                <a:gd name="connsiteX3" fmla="*/ 22878 w 24388"/>
                <a:gd name="connsiteY3" fmla="*/ 6354 h 24422"/>
                <a:gd name="connsiteX4" fmla="*/ 22798 w 24388"/>
                <a:gd name="connsiteY4" fmla="*/ 6212 h 24422"/>
                <a:gd name="connsiteX5" fmla="*/ 6344 w 24388"/>
                <a:gd name="connsiteY5" fmla="*/ 1531 h 24422"/>
                <a:gd name="connsiteX6" fmla="*/ 6320 w 24388"/>
                <a:gd name="connsiteY6" fmla="*/ 1545 h 2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88" h="24422">
                  <a:moveTo>
                    <a:pt x="6320" y="1545"/>
                  </a:moveTo>
                  <a:cubicBezTo>
                    <a:pt x="420" y="4789"/>
                    <a:pt x="-1734" y="12202"/>
                    <a:pt x="1511" y="18102"/>
                  </a:cubicBezTo>
                  <a:cubicBezTo>
                    <a:pt x="4755" y="24003"/>
                    <a:pt x="12168" y="26156"/>
                    <a:pt x="18068" y="22912"/>
                  </a:cubicBezTo>
                  <a:cubicBezTo>
                    <a:pt x="23969" y="19668"/>
                    <a:pt x="26122" y="12254"/>
                    <a:pt x="22878" y="6354"/>
                  </a:cubicBezTo>
                  <a:cubicBezTo>
                    <a:pt x="22852" y="6306"/>
                    <a:pt x="22825" y="6259"/>
                    <a:pt x="22798" y="6212"/>
                  </a:cubicBezTo>
                  <a:cubicBezTo>
                    <a:pt x="19547" y="376"/>
                    <a:pt x="12180" y="-1720"/>
                    <a:pt x="6344" y="1531"/>
                  </a:cubicBezTo>
                  <a:cubicBezTo>
                    <a:pt x="6336" y="1536"/>
                    <a:pt x="6328" y="1540"/>
                    <a:pt x="6320" y="1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="" xmlns:a16="http://schemas.microsoft.com/office/drawing/2014/main" id="{FC72BF16-1B52-80A2-C8D9-1FF2C17F9F77}"/>
                </a:ext>
              </a:extLst>
            </p:cNvPr>
            <p:cNvSpPr/>
            <p:nvPr/>
          </p:nvSpPr>
          <p:spPr>
            <a:xfrm>
              <a:off x="3601479" y="2221661"/>
              <a:ext cx="23626" cy="23626"/>
            </a:xfrm>
            <a:custGeom>
              <a:avLst/>
              <a:gdLst>
                <a:gd name="connsiteX0" fmla="*/ 6115 w 23626"/>
                <a:gd name="connsiteY0" fmla="*/ 1468 h 23626"/>
                <a:gd name="connsiteX1" fmla="*/ 1468 w 23626"/>
                <a:gd name="connsiteY1" fmla="*/ 17511 h 23626"/>
                <a:gd name="connsiteX2" fmla="*/ 17511 w 23626"/>
                <a:gd name="connsiteY2" fmla="*/ 22159 h 23626"/>
                <a:gd name="connsiteX3" fmla="*/ 22159 w 23626"/>
                <a:gd name="connsiteY3" fmla="*/ 6115 h 23626"/>
                <a:gd name="connsiteX4" fmla="*/ 22117 w 23626"/>
                <a:gd name="connsiteY4" fmla="*/ 6040 h 23626"/>
                <a:gd name="connsiteX5" fmla="*/ 6115 w 23626"/>
                <a:gd name="connsiteY5" fmla="*/ 1468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626">
                  <a:moveTo>
                    <a:pt x="6115" y="1468"/>
                  </a:moveTo>
                  <a:cubicBezTo>
                    <a:pt x="401" y="4615"/>
                    <a:pt x="-1679" y="11798"/>
                    <a:pt x="1468" y="17511"/>
                  </a:cubicBezTo>
                  <a:cubicBezTo>
                    <a:pt x="4615" y="23225"/>
                    <a:pt x="11798" y="25306"/>
                    <a:pt x="17511" y="22159"/>
                  </a:cubicBezTo>
                  <a:cubicBezTo>
                    <a:pt x="23225" y="19012"/>
                    <a:pt x="25306" y="11828"/>
                    <a:pt x="22159" y="6115"/>
                  </a:cubicBezTo>
                  <a:cubicBezTo>
                    <a:pt x="22145" y="6090"/>
                    <a:pt x="22131" y="6065"/>
                    <a:pt x="22117" y="6040"/>
                  </a:cubicBezTo>
                  <a:cubicBezTo>
                    <a:pt x="18945" y="378"/>
                    <a:pt x="11799" y="-1663"/>
                    <a:pt x="6115" y="14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="" xmlns:a16="http://schemas.microsoft.com/office/drawing/2014/main" id="{157A1525-C675-A821-6E52-DB06785BEE3D}"/>
                </a:ext>
              </a:extLst>
            </p:cNvPr>
            <p:cNvSpPr/>
            <p:nvPr/>
          </p:nvSpPr>
          <p:spPr>
            <a:xfrm>
              <a:off x="3605047" y="2272947"/>
              <a:ext cx="18776" cy="18776"/>
            </a:xfrm>
            <a:custGeom>
              <a:avLst/>
              <a:gdLst>
                <a:gd name="connsiteX0" fmla="*/ 4833 w 18776"/>
                <a:gd name="connsiteY0" fmla="*/ 1141 h 18776"/>
                <a:gd name="connsiteX1" fmla="*/ 1118 w 18776"/>
                <a:gd name="connsiteY1" fmla="*/ 13904 h 18776"/>
                <a:gd name="connsiteX2" fmla="*/ 13977 w 18776"/>
                <a:gd name="connsiteY2" fmla="*/ 17619 h 18776"/>
                <a:gd name="connsiteX3" fmla="*/ 17597 w 18776"/>
                <a:gd name="connsiteY3" fmla="*/ 4760 h 18776"/>
                <a:gd name="connsiteX4" fmla="*/ 4833 w 18776"/>
                <a:gd name="connsiteY4" fmla="*/ 1141 h 1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6" h="18776">
                  <a:moveTo>
                    <a:pt x="4833" y="1141"/>
                  </a:moveTo>
                  <a:cubicBezTo>
                    <a:pt x="340" y="3685"/>
                    <a:pt x="-1308" y="9346"/>
                    <a:pt x="1118" y="13904"/>
                  </a:cubicBezTo>
                  <a:cubicBezTo>
                    <a:pt x="3666" y="18453"/>
                    <a:pt x="9397" y="20108"/>
                    <a:pt x="13977" y="17619"/>
                  </a:cubicBezTo>
                  <a:cubicBezTo>
                    <a:pt x="18491" y="15039"/>
                    <a:pt x="20102" y="9316"/>
                    <a:pt x="17597" y="4760"/>
                  </a:cubicBezTo>
                  <a:cubicBezTo>
                    <a:pt x="15020" y="302"/>
                    <a:pt x="9367" y="-1301"/>
                    <a:pt x="4833" y="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="" xmlns:a16="http://schemas.microsoft.com/office/drawing/2014/main" id="{79A9E88C-3B90-0461-A035-E3505523B09C}"/>
                </a:ext>
              </a:extLst>
            </p:cNvPr>
            <p:cNvSpPr/>
            <p:nvPr/>
          </p:nvSpPr>
          <p:spPr>
            <a:xfrm>
              <a:off x="3600827" y="2319716"/>
              <a:ext cx="22864" cy="22864"/>
            </a:xfrm>
            <a:custGeom>
              <a:avLst/>
              <a:gdLst>
                <a:gd name="connsiteX0" fmla="*/ 5909 w 22864"/>
                <a:gd name="connsiteY0" fmla="*/ 1425 h 22864"/>
                <a:gd name="connsiteX1" fmla="*/ 1425 w 22864"/>
                <a:gd name="connsiteY1" fmla="*/ 16955 h 22864"/>
                <a:gd name="connsiteX2" fmla="*/ 16955 w 22864"/>
                <a:gd name="connsiteY2" fmla="*/ 21439 h 22864"/>
                <a:gd name="connsiteX3" fmla="*/ 21439 w 22864"/>
                <a:gd name="connsiteY3" fmla="*/ 5909 h 22864"/>
                <a:gd name="connsiteX4" fmla="*/ 21435 w 22864"/>
                <a:gd name="connsiteY4" fmla="*/ 5902 h 22864"/>
                <a:gd name="connsiteX5" fmla="*/ 5909 w 22864"/>
                <a:gd name="connsiteY5" fmla="*/ 1425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909" y="1425"/>
                  </a:moveTo>
                  <a:cubicBezTo>
                    <a:pt x="383" y="4475"/>
                    <a:pt x="-1625" y="11428"/>
                    <a:pt x="1425" y="16955"/>
                  </a:cubicBezTo>
                  <a:cubicBezTo>
                    <a:pt x="4475" y="22482"/>
                    <a:pt x="11428" y="24489"/>
                    <a:pt x="16955" y="21439"/>
                  </a:cubicBezTo>
                  <a:cubicBezTo>
                    <a:pt x="22482" y="18389"/>
                    <a:pt x="24489" y="11436"/>
                    <a:pt x="21439" y="5909"/>
                  </a:cubicBezTo>
                  <a:cubicBezTo>
                    <a:pt x="21438" y="5907"/>
                    <a:pt x="21437" y="5904"/>
                    <a:pt x="21435" y="5902"/>
                  </a:cubicBezTo>
                  <a:cubicBezTo>
                    <a:pt x="18382" y="380"/>
                    <a:pt x="11433" y="-1624"/>
                    <a:pt x="5909" y="1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="" xmlns:a16="http://schemas.microsoft.com/office/drawing/2014/main" id="{C3B3C7FE-433D-517F-0F22-91343816EABB}"/>
                </a:ext>
              </a:extLst>
            </p:cNvPr>
            <p:cNvSpPr/>
            <p:nvPr/>
          </p:nvSpPr>
          <p:spPr>
            <a:xfrm>
              <a:off x="3596130" y="2369222"/>
              <a:ext cx="21582" cy="21874"/>
            </a:xfrm>
            <a:custGeom>
              <a:avLst/>
              <a:gdLst>
                <a:gd name="connsiteX0" fmla="*/ 5463 w 21582"/>
                <a:gd name="connsiteY0" fmla="*/ 1354 h 21874"/>
                <a:gd name="connsiteX1" fmla="*/ 1243 w 21582"/>
                <a:gd name="connsiteY1" fmla="*/ 15418 h 21874"/>
                <a:gd name="connsiteX2" fmla="*/ 1367 w 21582"/>
                <a:gd name="connsiteY2" fmla="*/ 15642 h 21874"/>
                <a:gd name="connsiteX3" fmla="*/ 15350 w 21582"/>
                <a:gd name="connsiteY3" fmla="*/ 20938 h 21874"/>
                <a:gd name="connsiteX4" fmla="*/ 20646 w 21582"/>
                <a:gd name="connsiteY4" fmla="*/ 6956 h 21874"/>
                <a:gd name="connsiteX5" fmla="*/ 19750 w 21582"/>
                <a:gd name="connsiteY5" fmla="*/ 5355 h 21874"/>
                <a:gd name="connsiteX6" fmla="*/ 5487 w 21582"/>
                <a:gd name="connsiteY6" fmla="*/ 1341 h 21874"/>
                <a:gd name="connsiteX7" fmla="*/ 5463 w 21582"/>
                <a:gd name="connsiteY7" fmla="*/ 1354 h 2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82" h="21874">
                  <a:moveTo>
                    <a:pt x="5463" y="1354"/>
                  </a:moveTo>
                  <a:cubicBezTo>
                    <a:pt x="414" y="4072"/>
                    <a:pt x="-1475" y="10369"/>
                    <a:pt x="1243" y="15418"/>
                  </a:cubicBezTo>
                  <a:cubicBezTo>
                    <a:pt x="1283" y="15493"/>
                    <a:pt x="1325" y="15568"/>
                    <a:pt x="1367" y="15642"/>
                  </a:cubicBezTo>
                  <a:cubicBezTo>
                    <a:pt x="3766" y="20966"/>
                    <a:pt x="10026" y="23337"/>
                    <a:pt x="15350" y="20938"/>
                  </a:cubicBezTo>
                  <a:cubicBezTo>
                    <a:pt x="20673" y="18540"/>
                    <a:pt x="23045" y="12280"/>
                    <a:pt x="20646" y="6956"/>
                  </a:cubicBezTo>
                  <a:cubicBezTo>
                    <a:pt x="20395" y="6397"/>
                    <a:pt x="20095" y="5862"/>
                    <a:pt x="19750" y="5355"/>
                  </a:cubicBezTo>
                  <a:cubicBezTo>
                    <a:pt x="16920" y="308"/>
                    <a:pt x="10534" y="-1490"/>
                    <a:pt x="5487" y="1341"/>
                  </a:cubicBezTo>
                  <a:cubicBezTo>
                    <a:pt x="5479" y="1345"/>
                    <a:pt x="5471" y="1350"/>
                    <a:pt x="5463" y="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="" xmlns:a16="http://schemas.microsoft.com/office/drawing/2014/main" id="{586DE783-B4BF-EA76-0A10-AF9256338B14}"/>
                </a:ext>
              </a:extLst>
            </p:cNvPr>
            <p:cNvSpPr/>
            <p:nvPr/>
          </p:nvSpPr>
          <p:spPr>
            <a:xfrm>
              <a:off x="3586628" y="2416236"/>
              <a:ext cx="22864" cy="22864"/>
            </a:xfrm>
            <a:custGeom>
              <a:avLst/>
              <a:gdLst>
                <a:gd name="connsiteX0" fmla="*/ 5631 w 22864"/>
                <a:gd name="connsiteY0" fmla="*/ 1584 h 22864"/>
                <a:gd name="connsiteX1" fmla="*/ 1583 w 22864"/>
                <a:gd name="connsiteY1" fmla="*/ 17233 h 22864"/>
                <a:gd name="connsiteX2" fmla="*/ 16680 w 22864"/>
                <a:gd name="connsiteY2" fmla="*/ 21586 h 22864"/>
                <a:gd name="connsiteX3" fmla="*/ 21586 w 22864"/>
                <a:gd name="connsiteY3" fmla="*/ 6184 h 22864"/>
                <a:gd name="connsiteX4" fmla="*/ 6184 w 22864"/>
                <a:gd name="connsiteY4" fmla="*/ 1278 h 22864"/>
                <a:gd name="connsiteX5" fmla="*/ 5631 w 22864"/>
                <a:gd name="connsiteY5" fmla="*/ 1584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631" y="1584"/>
                  </a:moveTo>
                  <a:cubicBezTo>
                    <a:pt x="192" y="4788"/>
                    <a:pt x="-1621" y="11794"/>
                    <a:pt x="1583" y="17233"/>
                  </a:cubicBezTo>
                  <a:cubicBezTo>
                    <a:pt x="4663" y="22461"/>
                    <a:pt x="11290" y="24372"/>
                    <a:pt x="16680" y="21586"/>
                  </a:cubicBezTo>
                  <a:cubicBezTo>
                    <a:pt x="22288" y="18688"/>
                    <a:pt x="24484" y="11792"/>
                    <a:pt x="21586" y="6184"/>
                  </a:cubicBezTo>
                  <a:cubicBezTo>
                    <a:pt x="18687" y="576"/>
                    <a:pt x="11792" y="-1620"/>
                    <a:pt x="6184" y="1278"/>
                  </a:cubicBezTo>
                  <a:cubicBezTo>
                    <a:pt x="5997" y="1375"/>
                    <a:pt x="5812" y="1477"/>
                    <a:pt x="5631" y="15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="" xmlns:a16="http://schemas.microsoft.com/office/drawing/2014/main" id="{BE54963F-2E2D-4810-A7FE-0F4F48243F4C}"/>
                </a:ext>
              </a:extLst>
            </p:cNvPr>
            <p:cNvSpPr/>
            <p:nvPr/>
          </p:nvSpPr>
          <p:spPr>
            <a:xfrm>
              <a:off x="3574548" y="2463781"/>
              <a:ext cx="22483" cy="22483"/>
            </a:xfrm>
            <a:custGeom>
              <a:avLst/>
              <a:gdLst>
                <a:gd name="connsiteX0" fmla="*/ 5518 w 22483"/>
                <a:gd name="connsiteY0" fmla="*/ 1569 h 22483"/>
                <a:gd name="connsiteX1" fmla="*/ 1568 w 22483"/>
                <a:gd name="connsiteY1" fmla="*/ 16965 h 22483"/>
                <a:gd name="connsiteX2" fmla="*/ 16472 w 22483"/>
                <a:gd name="connsiteY2" fmla="*/ 21190 h 22483"/>
                <a:gd name="connsiteX3" fmla="*/ 21189 w 22483"/>
                <a:gd name="connsiteY3" fmla="*/ 6011 h 22483"/>
                <a:gd name="connsiteX4" fmla="*/ 6010 w 22483"/>
                <a:gd name="connsiteY4" fmla="*/ 1294 h 22483"/>
                <a:gd name="connsiteX5" fmla="*/ 5518 w 22483"/>
                <a:gd name="connsiteY5" fmla="*/ 1568 h 2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483" h="22483">
                  <a:moveTo>
                    <a:pt x="5518" y="1569"/>
                  </a:moveTo>
                  <a:cubicBezTo>
                    <a:pt x="176" y="4729"/>
                    <a:pt x="-1593" y="11622"/>
                    <a:pt x="1568" y="16965"/>
                  </a:cubicBezTo>
                  <a:cubicBezTo>
                    <a:pt x="4617" y="22119"/>
                    <a:pt x="11172" y="23977"/>
                    <a:pt x="16472" y="21190"/>
                  </a:cubicBezTo>
                  <a:cubicBezTo>
                    <a:pt x="21966" y="18301"/>
                    <a:pt x="24078" y="11505"/>
                    <a:pt x="21189" y="6011"/>
                  </a:cubicBezTo>
                  <a:cubicBezTo>
                    <a:pt x="18301" y="517"/>
                    <a:pt x="11505" y="-1595"/>
                    <a:pt x="6010" y="1294"/>
                  </a:cubicBezTo>
                  <a:cubicBezTo>
                    <a:pt x="5844" y="1381"/>
                    <a:pt x="5680" y="1473"/>
                    <a:pt x="5518" y="15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="" xmlns:a16="http://schemas.microsoft.com/office/drawing/2014/main" id="{D743F18B-A00E-ACE3-F1EA-FC294C0E560A}"/>
                </a:ext>
              </a:extLst>
            </p:cNvPr>
            <p:cNvSpPr/>
            <p:nvPr/>
          </p:nvSpPr>
          <p:spPr>
            <a:xfrm>
              <a:off x="3562335" y="2513817"/>
              <a:ext cx="15589" cy="15623"/>
            </a:xfrm>
            <a:custGeom>
              <a:avLst/>
              <a:gdLst>
                <a:gd name="connsiteX0" fmla="*/ 4015 w 15589"/>
                <a:gd name="connsiteY0" fmla="*/ 967 h 15623"/>
                <a:gd name="connsiteX1" fmla="*/ 967 w 15589"/>
                <a:gd name="connsiteY1" fmla="*/ 11635 h 15623"/>
                <a:gd name="connsiteX2" fmla="*/ 11601 w 15589"/>
                <a:gd name="connsiteY2" fmla="*/ 14622 h 15623"/>
                <a:gd name="connsiteX3" fmla="*/ 14588 w 15589"/>
                <a:gd name="connsiteY3" fmla="*/ 3988 h 15623"/>
                <a:gd name="connsiteX4" fmla="*/ 4015 w 15589"/>
                <a:gd name="connsiteY4" fmla="*/ 967 h 15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9" h="15623">
                  <a:moveTo>
                    <a:pt x="4015" y="967"/>
                  </a:moveTo>
                  <a:cubicBezTo>
                    <a:pt x="256" y="3094"/>
                    <a:pt x="-1102" y="7844"/>
                    <a:pt x="967" y="11635"/>
                  </a:cubicBezTo>
                  <a:cubicBezTo>
                    <a:pt x="3079" y="15397"/>
                    <a:pt x="7840" y="16734"/>
                    <a:pt x="11601" y="14622"/>
                  </a:cubicBezTo>
                  <a:cubicBezTo>
                    <a:pt x="15363" y="12511"/>
                    <a:pt x="16700" y="7750"/>
                    <a:pt x="14588" y="3988"/>
                  </a:cubicBezTo>
                  <a:cubicBezTo>
                    <a:pt x="12490" y="251"/>
                    <a:pt x="7771" y="-1098"/>
                    <a:pt x="4015" y="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="" xmlns:a16="http://schemas.microsoft.com/office/drawing/2014/main" id="{4B4E46B3-2FE9-C090-E6B3-600AA8F7D3FC}"/>
                </a:ext>
              </a:extLst>
            </p:cNvPr>
            <p:cNvSpPr/>
            <p:nvPr/>
          </p:nvSpPr>
          <p:spPr>
            <a:xfrm>
              <a:off x="3540676" y="2555857"/>
              <a:ext cx="21720" cy="21755"/>
            </a:xfrm>
            <a:custGeom>
              <a:avLst/>
              <a:gdLst>
                <a:gd name="connsiteX0" fmla="*/ 5577 w 21720"/>
                <a:gd name="connsiteY0" fmla="*/ 1409 h 21755"/>
                <a:gd name="connsiteX1" fmla="*/ 1374 w 21720"/>
                <a:gd name="connsiteY1" fmla="*/ 16179 h 21755"/>
                <a:gd name="connsiteX2" fmla="*/ 16144 w 21720"/>
                <a:gd name="connsiteY2" fmla="*/ 20382 h 21755"/>
                <a:gd name="connsiteX3" fmla="*/ 20347 w 21720"/>
                <a:gd name="connsiteY3" fmla="*/ 5612 h 21755"/>
                <a:gd name="connsiteX4" fmla="*/ 20340 w 21720"/>
                <a:gd name="connsiteY4" fmla="*/ 5600 h 21755"/>
                <a:gd name="connsiteX5" fmla="*/ 5732 w 21720"/>
                <a:gd name="connsiteY5" fmla="*/ 1322 h 21755"/>
                <a:gd name="connsiteX6" fmla="*/ 5577 w 21720"/>
                <a:gd name="connsiteY6" fmla="*/ 1409 h 2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20" h="21755">
                  <a:moveTo>
                    <a:pt x="5577" y="1409"/>
                  </a:moveTo>
                  <a:cubicBezTo>
                    <a:pt x="338" y="4327"/>
                    <a:pt x="-1544" y="10940"/>
                    <a:pt x="1374" y="16179"/>
                  </a:cubicBezTo>
                  <a:cubicBezTo>
                    <a:pt x="4292" y="21418"/>
                    <a:pt x="10905" y="23300"/>
                    <a:pt x="16144" y="20382"/>
                  </a:cubicBezTo>
                  <a:cubicBezTo>
                    <a:pt x="21383" y="17463"/>
                    <a:pt x="23265" y="10851"/>
                    <a:pt x="20347" y="5612"/>
                  </a:cubicBezTo>
                  <a:cubicBezTo>
                    <a:pt x="20345" y="5608"/>
                    <a:pt x="20342" y="5604"/>
                    <a:pt x="20340" y="5600"/>
                  </a:cubicBezTo>
                  <a:cubicBezTo>
                    <a:pt x="17488" y="385"/>
                    <a:pt x="10947" y="-1530"/>
                    <a:pt x="5732" y="1322"/>
                  </a:cubicBezTo>
                  <a:cubicBezTo>
                    <a:pt x="5680" y="1351"/>
                    <a:pt x="5628" y="1380"/>
                    <a:pt x="5577" y="14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="" xmlns:a16="http://schemas.microsoft.com/office/drawing/2014/main" id="{3ADB3749-3C17-2BF7-4762-B4FD1851238C}"/>
                </a:ext>
              </a:extLst>
            </p:cNvPr>
            <p:cNvSpPr/>
            <p:nvPr/>
          </p:nvSpPr>
          <p:spPr>
            <a:xfrm>
              <a:off x="3521252" y="2601875"/>
              <a:ext cx="17338" cy="17338"/>
            </a:xfrm>
            <a:custGeom>
              <a:avLst/>
              <a:gdLst>
                <a:gd name="connsiteX0" fmla="*/ 4427 w 17338"/>
                <a:gd name="connsiteY0" fmla="*/ 1111 h 17338"/>
                <a:gd name="connsiteX1" fmla="*/ 1111 w 17338"/>
                <a:gd name="connsiteY1" fmla="*/ 12912 h 17338"/>
                <a:gd name="connsiteX2" fmla="*/ 12912 w 17338"/>
                <a:gd name="connsiteY2" fmla="*/ 16228 h 17338"/>
                <a:gd name="connsiteX3" fmla="*/ 16238 w 17338"/>
                <a:gd name="connsiteY3" fmla="*/ 4445 h 17338"/>
                <a:gd name="connsiteX4" fmla="*/ 4445 w 17338"/>
                <a:gd name="connsiteY4" fmla="*/ 1101 h 17338"/>
                <a:gd name="connsiteX5" fmla="*/ 4427 w 17338"/>
                <a:gd name="connsiteY5" fmla="*/ 1111 h 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8" h="17338">
                  <a:moveTo>
                    <a:pt x="4427" y="1111"/>
                  </a:moveTo>
                  <a:cubicBezTo>
                    <a:pt x="252" y="3454"/>
                    <a:pt x="-1232" y="8737"/>
                    <a:pt x="1111" y="12912"/>
                  </a:cubicBezTo>
                  <a:cubicBezTo>
                    <a:pt x="3454" y="17086"/>
                    <a:pt x="8737" y="18571"/>
                    <a:pt x="12912" y="16228"/>
                  </a:cubicBezTo>
                  <a:cubicBezTo>
                    <a:pt x="17079" y="13889"/>
                    <a:pt x="18567" y="8618"/>
                    <a:pt x="16238" y="4445"/>
                  </a:cubicBezTo>
                  <a:cubicBezTo>
                    <a:pt x="13905" y="265"/>
                    <a:pt x="8625" y="-1232"/>
                    <a:pt x="4445" y="1101"/>
                  </a:cubicBezTo>
                  <a:cubicBezTo>
                    <a:pt x="4439" y="1104"/>
                    <a:pt x="4433" y="1108"/>
                    <a:pt x="4427" y="1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="" xmlns:a16="http://schemas.microsoft.com/office/drawing/2014/main" id="{03E5A2B7-70FA-98D8-176B-FE0182CAD1A4}"/>
                </a:ext>
              </a:extLst>
            </p:cNvPr>
            <p:cNvSpPr/>
            <p:nvPr/>
          </p:nvSpPr>
          <p:spPr>
            <a:xfrm>
              <a:off x="3497447" y="2644977"/>
              <a:ext cx="15452" cy="15351"/>
            </a:xfrm>
            <a:custGeom>
              <a:avLst/>
              <a:gdLst>
                <a:gd name="connsiteX0" fmla="*/ 3943 w 15452"/>
                <a:gd name="connsiteY0" fmla="*/ 967 h 15351"/>
                <a:gd name="connsiteX1" fmla="*/ 990 w 15452"/>
                <a:gd name="connsiteY1" fmla="*/ 11635 h 15351"/>
                <a:gd name="connsiteX2" fmla="*/ 11736 w 15452"/>
                <a:gd name="connsiteY2" fmla="*/ 14191 h 15351"/>
                <a:gd name="connsiteX3" fmla="*/ 14611 w 15452"/>
                <a:gd name="connsiteY3" fmla="*/ 4015 h 15351"/>
                <a:gd name="connsiteX4" fmla="*/ 3943 w 15452"/>
                <a:gd name="connsiteY4" fmla="*/ 967 h 15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52" h="15351">
                  <a:moveTo>
                    <a:pt x="3943" y="967"/>
                  </a:moveTo>
                  <a:cubicBezTo>
                    <a:pt x="218" y="3126"/>
                    <a:pt x="-1095" y="7868"/>
                    <a:pt x="990" y="11635"/>
                  </a:cubicBezTo>
                  <a:cubicBezTo>
                    <a:pt x="3252" y="15308"/>
                    <a:pt x="8063" y="16453"/>
                    <a:pt x="11736" y="14191"/>
                  </a:cubicBezTo>
                  <a:cubicBezTo>
                    <a:pt x="15194" y="12062"/>
                    <a:pt x="16443" y="7639"/>
                    <a:pt x="14611" y="4015"/>
                  </a:cubicBezTo>
                  <a:cubicBezTo>
                    <a:pt x="12484" y="256"/>
                    <a:pt x="7734" y="-1102"/>
                    <a:pt x="3943" y="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="" xmlns:a16="http://schemas.microsoft.com/office/drawing/2014/main" id="{77EBCEE9-950B-D818-F3A7-DA91FD759BD0}"/>
                </a:ext>
              </a:extLst>
            </p:cNvPr>
            <p:cNvSpPr/>
            <p:nvPr/>
          </p:nvSpPr>
          <p:spPr>
            <a:xfrm>
              <a:off x="3471199" y="2686682"/>
              <a:ext cx="13026" cy="13058"/>
            </a:xfrm>
            <a:custGeom>
              <a:avLst/>
              <a:gdLst>
                <a:gd name="connsiteX0" fmla="*/ 3330 w 13026"/>
                <a:gd name="connsiteY0" fmla="*/ 791 h 13058"/>
                <a:gd name="connsiteX1" fmla="*/ 854 w 13026"/>
                <a:gd name="connsiteY1" fmla="*/ 9744 h 13058"/>
                <a:gd name="connsiteX2" fmla="*/ 9712 w 13026"/>
                <a:gd name="connsiteY2" fmla="*/ 12221 h 13058"/>
                <a:gd name="connsiteX3" fmla="*/ 12188 w 13026"/>
                <a:gd name="connsiteY3" fmla="*/ 3363 h 13058"/>
                <a:gd name="connsiteX4" fmla="*/ 3330 w 13026"/>
                <a:gd name="connsiteY4" fmla="*/ 791 h 1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26" h="13058">
                  <a:moveTo>
                    <a:pt x="3330" y="791"/>
                  </a:moveTo>
                  <a:cubicBezTo>
                    <a:pt x="175" y="2581"/>
                    <a:pt x="-933" y="6588"/>
                    <a:pt x="854" y="9744"/>
                  </a:cubicBezTo>
                  <a:cubicBezTo>
                    <a:pt x="2616" y="12874"/>
                    <a:pt x="6582" y="13983"/>
                    <a:pt x="9712" y="12221"/>
                  </a:cubicBezTo>
                  <a:cubicBezTo>
                    <a:pt x="12842" y="10459"/>
                    <a:pt x="13951" y="6493"/>
                    <a:pt x="12188" y="3363"/>
                  </a:cubicBezTo>
                  <a:cubicBezTo>
                    <a:pt x="10434" y="229"/>
                    <a:pt x="6490" y="-916"/>
                    <a:pt x="3330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="" xmlns:a16="http://schemas.microsoft.com/office/drawing/2014/main" id="{14D483F7-68D7-D50C-10B4-5AF11BC2F8E4}"/>
                </a:ext>
              </a:extLst>
            </p:cNvPr>
            <p:cNvSpPr/>
            <p:nvPr/>
          </p:nvSpPr>
          <p:spPr>
            <a:xfrm>
              <a:off x="3439033" y="2723305"/>
              <a:ext cx="16420" cy="16386"/>
            </a:xfrm>
            <a:custGeom>
              <a:avLst/>
              <a:gdLst>
                <a:gd name="connsiteX0" fmla="*/ 4254 w 16420"/>
                <a:gd name="connsiteY0" fmla="*/ 1029 h 16386"/>
                <a:gd name="connsiteX1" fmla="*/ 972 w 16420"/>
                <a:gd name="connsiteY1" fmla="*/ 11999 h 16386"/>
                <a:gd name="connsiteX2" fmla="*/ 1016 w 16420"/>
                <a:gd name="connsiteY2" fmla="*/ 12079 h 16386"/>
                <a:gd name="connsiteX3" fmla="*/ 12113 w 16420"/>
                <a:gd name="connsiteY3" fmla="*/ 15404 h 16386"/>
                <a:gd name="connsiteX4" fmla="*/ 15439 w 16420"/>
                <a:gd name="connsiteY4" fmla="*/ 4308 h 16386"/>
                <a:gd name="connsiteX5" fmla="*/ 4342 w 16420"/>
                <a:gd name="connsiteY5" fmla="*/ 982 h 16386"/>
                <a:gd name="connsiteX6" fmla="*/ 4254 w 16420"/>
                <a:gd name="connsiteY6" fmla="*/ 1029 h 1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20" h="16386">
                  <a:moveTo>
                    <a:pt x="4254" y="1029"/>
                  </a:moveTo>
                  <a:cubicBezTo>
                    <a:pt x="319" y="3152"/>
                    <a:pt x="-1151" y="8063"/>
                    <a:pt x="972" y="11999"/>
                  </a:cubicBezTo>
                  <a:cubicBezTo>
                    <a:pt x="987" y="12025"/>
                    <a:pt x="1001" y="12052"/>
                    <a:pt x="1016" y="12079"/>
                  </a:cubicBezTo>
                  <a:cubicBezTo>
                    <a:pt x="3162" y="16061"/>
                    <a:pt x="8130" y="17550"/>
                    <a:pt x="12113" y="15404"/>
                  </a:cubicBezTo>
                  <a:cubicBezTo>
                    <a:pt x="16095" y="13259"/>
                    <a:pt x="17584" y="8290"/>
                    <a:pt x="15439" y="4308"/>
                  </a:cubicBezTo>
                  <a:cubicBezTo>
                    <a:pt x="13293" y="325"/>
                    <a:pt x="8324" y="-1164"/>
                    <a:pt x="4342" y="982"/>
                  </a:cubicBezTo>
                  <a:cubicBezTo>
                    <a:pt x="4312" y="997"/>
                    <a:pt x="4283" y="1013"/>
                    <a:pt x="4254" y="1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="" xmlns:a16="http://schemas.microsoft.com/office/drawing/2014/main" id="{D715AAC6-5487-4F3D-A15D-C55C03983B79}"/>
                </a:ext>
              </a:extLst>
            </p:cNvPr>
            <p:cNvSpPr/>
            <p:nvPr/>
          </p:nvSpPr>
          <p:spPr>
            <a:xfrm>
              <a:off x="3405511" y="2759956"/>
              <a:ext cx="16766" cy="16766"/>
            </a:xfrm>
            <a:custGeom>
              <a:avLst/>
              <a:gdLst>
                <a:gd name="connsiteX0" fmla="*/ 5106 w 16766"/>
                <a:gd name="connsiteY0" fmla="*/ 669 h 16766"/>
                <a:gd name="connsiteX1" fmla="*/ 670 w 16766"/>
                <a:gd name="connsiteY1" fmla="*/ 11661 h 16766"/>
                <a:gd name="connsiteX2" fmla="*/ 11662 w 16766"/>
                <a:gd name="connsiteY2" fmla="*/ 16097 h 16766"/>
                <a:gd name="connsiteX3" fmla="*/ 13202 w 16766"/>
                <a:gd name="connsiteY3" fmla="*/ 15242 h 16766"/>
                <a:gd name="connsiteX4" fmla="*/ 15243 w 16766"/>
                <a:gd name="connsiteY4" fmla="*/ 3565 h 16766"/>
                <a:gd name="connsiteX5" fmla="*/ 5106 w 16766"/>
                <a:gd name="connsiteY5" fmla="*/ 668 h 16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66" h="16766">
                  <a:moveTo>
                    <a:pt x="5106" y="669"/>
                  </a:moveTo>
                  <a:cubicBezTo>
                    <a:pt x="845" y="2479"/>
                    <a:pt x="-1141" y="7401"/>
                    <a:pt x="670" y="11661"/>
                  </a:cubicBezTo>
                  <a:cubicBezTo>
                    <a:pt x="2480" y="15922"/>
                    <a:pt x="7402" y="17908"/>
                    <a:pt x="11662" y="16097"/>
                  </a:cubicBezTo>
                  <a:cubicBezTo>
                    <a:pt x="12204" y="15867"/>
                    <a:pt x="12720" y="15580"/>
                    <a:pt x="13202" y="15242"/>
                  </a:cubicBezTo>
                  <a:cubicBezTo>
                    <a:pt x="16990" y="12581"/>
                    <a:pt x="17904" y="7353"/>
                    <a:pt x="15243" y="3565"/>
                  </a:cubicBezTo>
                  <a:cubicBezTo>
                    <a:pt x="12970" y="329"/>
                    <a:pt x="8745" y="-878"/>
                    <a:pt x="5106" y="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="" xmlns:a16="http://schemas.microsoft.com/office/drawing/2014/main" id="{60570445-FAD1-A26D-CEE4-13CFBF887042}"/>
                </a:ext>
              </a:extLst>
            </p:cNvPr>
            <p:cNvSpPr/>
            <p:nvPr/>
          </p:nvSpPr>
          <p:spPr>
            <a:xfrm>
              <a:off x="3371599" y="2794015"/>
              <a:ext cx="15623" cy="15658"/>
            </a:xfrm>
            <a:custGeom>
              <a:avLst/>
              <a:gdLst>
                <a:gd name="connsiteX0" fmla="*/ 4061 w 15623"/>
                <a:gd name="connsiteY0" fmla="*/ 995 h 15658"/>
                <a:gd name="connsiteX1" fmla="*/ 961 w 15623"/>
                <a:gd name="connsiteY1" fmla="*/ 11597 h 15658"/>
                <a:gd name="connsiteX2" fmla="*/ 11563 w 15623"/>
                <a:gd name="connsiteY2" fmla="*/ 14697 h 15658"/>
                <a:gd name="connsiteX3" fmla="*/ 14663 w 15623"/>
                <a:gd name="connsiteY3" fmla="*/ 4096 h 15658"/>
                <a:gd name="connsiteX4" fmla="*/ 14634 w 15623"/>
                <a:gd name="connsiteY4" fmla="*/ 4043 h 15658"/>
                <a:gd name="connsiteX5" fmla="*/ 4176 w 15623"/>
                <a:gd name="connsiteY5" fmla="*/ 932 h 15658"/>
                <a:gd name="connsiteX6" fmla="*/ 4061 w 15623"/>
                <a:gd name="connsiteY6" fmla="*/ 995 h 1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23" h="15658">
                  <a:moveTo>
                    <a:pt x="4061" y="995"/>
                  </a:moveTo>
                  <a:cubicBezTo>
                    <a:pt x="278" y="3067"/>
                    <a:pt x="-1110" y="7813"/>
                    <a:pt x="961" y="11597"/>
                  </a:cubicBezTo>
                  <a:cubicBezTo>
                    <a:pt x="3032" y="15381"/>
                    <a:pt x="7779" y="16769"/>
                    <a:pt x="11563" y="14697"/>
                  </a:cubicBezTo>
                  <a:cubicBezTo>
                    <a:pt x="15346" y="12626"/>
                    <a:pt x="16734" y="7880"/>
                    <a:pt x="14663" y="4096"/>
                  </a:cubicBezTo>
                  <a:cubicBezTo>
                    <a:pt x="14653" y="4078"/>
                    <a:pt x="14644" y="4061"/>
                    <a:pt x="14634" y="4043"/>
                  </a:cubicBezTo>
                  <a:cubicBezTo>
                    <a:pt x="12605" y="296"/>
                    <a:pt x="7923" y="-1097"/>
                    <a:pt x="4176" y="932"/>
                  </a:cubicBezTo>
                  <a:cubicBezTo>
                    <a:pt x="4138" y="953"/>
                    <a:pt x="4099" y="974"/>
                    <a:pt x="4061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="" xmlns:a16="http://schemas.microsoft.com/office/drawing/2014/main" id="{7BDFBFE9-EB70-62E3-EB81-66F5AB7654E5}"/>
                </a:ext>
              </a:extLst>
            </p:cNvPr>
            <p:cNvSpPr/>
            <p:nvPr/>
          </p:nvSpPr>
          <p:spPr>
            <a:xfrm>
              <a:off x="3335785" y="2827006"/>
              <a:ext cx="12362" cy="12403"/>
            </a:xfrm>
            <a:custGeom>
              <a:avLst/>
              <a:gdLst>
                <a:gd name="connsiteX0" fmla="*/ 3204 w 12362"/>
                <a:gd name="connsiteY0" fmla="*/ 770 h 12403"/>
                <a:gd name="connsiteX1" fmla="*/ 775 w 12362"/>
                <a:gd name="connsiteY1" fmla="*/ 9200 h 12403"/>
                <a:gd name="connsiteX2" fmla="*/ 9205 w 12362"/>
                <a:gd name="connsiteY2" fmla="*/ 11629 h 12403"/>
                <a:gd name="connsiteX3" fmla="*/ 11586 w 12362"/>
                <a:gd name="connsiteY3" fmla="*/ 3152 h 12403"/>
                <a:gd name="connsiteX4" fmla="*/ 3204 w 12362"/>
                <a:gd name="connsiteY4" fmla="*/ 770 h 1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62" h="12403">
                  <a:moveTo>
                    <a:pt x="3204" y="770"/>
                  </a:moveTo>
                  <a:cubicBezTo>
                    <a:pt x="205" y="2427"/>
                    <a:pt x="-882" y="6201"/>
                    <a:pt x="775" y="9200"/>
                  </a:cubicBezTo>
                  <a:cubicBezTo>
                    <a:pt x="2432" y="12198"/>
                    <a:pt x="6206" y="13286"/>
                    <a:pt x="9205" y="11629"/>
                  </a:cubicBezTo>
                  <a:cubicBezTo>
                    <a:pt x="12175" y="9924"/>
                    <a:pt x="13234" y="6154"/>
                    <a:pt x="11586" y="3152"/>
                  </a:cubicBezTo>
                  <a:cubicBezTo>
                    <a:pt x="9918" y="193"/>
                    <a:pt x="6178" y="-869"/>
                    <a:pt x="3204" y="7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="" xmlns:a16="http://schemas.microsoft.com/office/drawing/2014/main" id="{8A116D98-129B-F5B9-0709-6CA72C7E0C6A}"/>
                </a:ext>
              </a:extLst>
            </p:cNvPr>
            <p:cNvSpPr/>
            <p:nvPr/>
          </p:nvSpPr>
          <p:spPr>
            <a:xfrm>
              <a:off x="3296614" y="2856133"/>
              <a:ext cx="11596" cy="11580"/>
            </a:xfrm>
            <a:custGeom>
              <a:avLst/>
              <a:gdLst>
                <a:gd name="connsiteX0" fmla="*/ 2941 w 11596"/>
                <a:gd name="connsiteY0" fmla="*/ 694 h 11580"/>
                <a:gd name="connsiteX1" fmla="*/ 750 w 11596"/>
                <a:gd name="connsiteY1" fmla="*/ 8600 h 11580"/>
                <a:gd name="connsiteX2" fmla="*/ 8656 w 11596"/>
                <a:gd name="connsiteY2" fmla="*/ 10886 h 11580"/>
                <a:gd name="connsiteX3" fmla="*/ 10847 w 11596"/>
                <a:gd name="connsiteY3" fmla="*/ 2980 h 11580"/>
                <a:gd name="connsiteX4" fmla="*/ 2941 w 11596"/>
                <a:gd name="connsiteY4" fmla="*/ 694 h 11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96" h="11580">
                  <a:moveTo>
                    <a:pt x="2941" y="694"/>
                  </a:moveTo>
                  <a:cubicBezTo>
                    <a:pt x="157" y="2276"/>
                    <a:pt x="-822" y="5811"/>
                    <a:pt x="750" y="8600"/>
                  </a:cubicBezTo>
                  <a:cubicBezTo>
                    <a:pt x="2333" y="11375"/>
                    <a:pt x="5836" y="12388"/>
                    <a:pt x="8656" y="10886"/>
                  </a:cubicBezTo>
                  <a:cubicBezTo>
                    <a:pt x="11440" y="9304"/>
                    <a:pt x="12419" y="5769"/>
                    <a:pt x="10847" y="2980"/>
                  </a:cubicBezTo>
                  <a:cubicBezTo>
                    <a:pt x="9264" y="205"/>
                    <a:pt x="5761" y="-808"/>
                    <a:pt x="2941" y="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="" xmlns:a16="http://schemas.microsoft.com/office/drawing/2014/main" id="{DDF75761-1758-AEFD-4C9B-4872BDD0F25C}"/>
                </a:ext>
              </a:extLst>
            </p:cNvPr>
            <p:cNvSpPr/>
            <p:nvPr/>
          </p:nvSpPr>
          <p:spPr>
            <a:xfrm>
              <a:off x="3254455" y="2881350"/>
              <a:ext cx="13035" cy="13051"/>
            </a:xfrm>
            <a:custGeom>
              <a:avLst/>
              <a:gdLst>
                <a:gd name="connsiteX0" fmla="*/ 3380 w 13035"/>
                <a:gd name="connsiteY0" fmla="*/ 813 h 13051"/>
                <a:gd name="connsiteX1" fmla="*/ 809 w 13035"/>
                <a:gd name="connsiteY1" fmla="*/ 9672 h 13051"/>
                <a:gd name="connsiteX2" fmla="*/ 9667 w 13035"/>
                <a:gd name="connsiteY2" fmla="*/ 12243 h 13051"/>
                <a:gd name="connsiteX3" fmla="*/ 12239 w 13035"/>
                <a:gd name="connsiteY3" fmla="*/ 3290 h 13051"/>
                <a:gd name="connsiteX4" fmla="*/ 3380 w 13035"/>
                <a:gd name="connsiteY4" fmla="*/ 813 h 1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35" h="13051">
                  <a:moveTo>
                    <a:pt x="3380" y="813"/>
                  </a:moveTo>
                  <a:cubicBezTo>
                    <a:pt x="224" y="2549"/>
                    <a:pt x="-927" y="6515"/>
                    <a:pt x="809" y="9672"/>
                  </a:cubicBezTo>
                  <a:cubicBezTo>
                    <a:pt x="2545" y="12828"/>
                    <a:pt x="6511" y="13979"/>
                    <a:pt x="9667" y="12243"/>
                  </a:cubicBezTo>
                  <a:cubicBezTo>
                    <a:pt x="12812" y="10452"/>
                    <a:pt x="13954" y="6478"/>
                    <a:pt x="12239" y="3290"/>
                  </a:cubicBezTo>
                  <a:cubicBezTo>
                    <a:pt x="10452" y="192"/>
                    <a:pt x="6515" y="-909"/>
                    <a:pt x="3380" y="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="" xmlns:a16="http://schemas.microsoft.com/office/drawing/2014/main" id="{06086AFC-3B11-FFBB-38FD-F62DE0699A5F}"/>
                </a:ext>
              </a:extLst>
            </p:cNvPr>
            <p:cNvSpPr/>
            <p:nvPr/>
          </p:nvSpPr>
          <p:spPr>
            <a:xfrm>
              <a:off x="3210085" y="2903076"/>
              <a:ext cx="15492" cy="15611"/>
            </a:xfrm>
            <a:custGeom>
              <a:avLst/>
              <a:gdLst>
                <a:gd name="connsiteX0" fmla="*/ 3936 w 15492"/>
                <a:gd name="connsiteY0" fmla="*/ 995 h 15611"/>
                <a:gd name="connsiteX1" fmla="*/ 983 w 15492"/>
                <a:gd name="connsiteY1" fmla="*/ 11568 h 15611"/>
                <a:gd name="connsiteX2" fmla="*/ 11441 w 15492"/>
                <a:gd name="connsiteY2" fmla="*/ 14680 h 15611"/>
                <a:gd name="connsiteX3" fmla="*/ 11556 w 15492"/>
                <a:gd name="connsiteY3" fmla="*/ 14616 h 15611"/>
                <a:gd name="connsiteX4" fmla="*/ 14509 w 15492"/>
                <a:gd name="connsiteY4" fmla="*/ 4043 h 15611"/>
                <a:gd name="connsiteX5" fmla="*/ 4051 w 15492"/>
                <a:gd name="connsiteY5" fmla="*/ 932 h 15611"/>
                <a:gd name="connsiteX6" fmla="*/ 3936 w 15492"/>
                <a:gd name="connsiteY6" fmla="*/ 995 h 1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92" h="15611">
                  <a:moveTo>
                    <a:pt x="3936" y="995"/>
                  </a:moveTo>
                  <a:cubicBezTo>
                    <a:pt x="224" y="3117"/>
                    <a:pt x="-1092" y="7830"/>
                    <a:pt x="983" y="11568"/>
                  </a:cubicBezTo>
                  <a:cubicBezTo>
                    <a:pt x="3012" y="15315"/>
                    <a:pt x="7694" y="16708"/>
                    <a:pt x="11441" y="14680"/>
                  </a:cubicBezTo>
                  <a:cubicBezTo>
                    <a:pt x="11480" y="14659"/>
                    <a:pt x="11518" y="14638"/>
                    <a:pt x="11556" y="14616"/>
                  </a:cubicBezTo>
                  <a:cubicBezTo>
                    <a:pt x="15269" y="12494"/>
                    <a:pt x="16585" y="7782"/>
                    <a:pt x="14509" y="4043"/>
                  </a:cubicBezTo>
                  <a:cubicBezTo>
                    <a:pt x="12480" y="296"/>
                    <a:pt x="7798" y="-1097"/>
                    <a:pt x="4051" y="932"/>
                  </a:cubicBezTo>
                  <a:cubicBezTo>
                    <a:pt x="4013" y="953"/>
                    <a:pt x="3974" y="974"/>
                    <a:pt x="3936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="" xmlns:a16="http://schemas.microsoft.com/office/drawing/2014/main" id="{C8C621F7-4304-3CB2-8747-7BD72206F4D2}"/>
                </a:ext>
              </a:extLst>
            </p:cNvPr>
            <p:cNvSpPr/>
            <p:nvPr/>
          </p:nvSpPr>
          <p:spPr>
            <a:xfrm>
              <a:off x="3163519" y="2921759"/>
              <a:ext cx="19054" cy="19213"/>
            </a:xfrm>
            <a:custGeom>
              <a:avLst/>
              <a:gdLst>
                <a:gd name="connsiteX0" fmla="*/ 5258 w 19054"/>
                <a:gd name="connsiteY0" fmla="*/ 1172 h 19213"/>
                <a:gd name="connsiteX1" fmla="*/ 1012 w 19054"/>
                <a:gd name="connsiteY1" fmla="*/ 13956 h 19213"/>
                <a:gd name="connsiteX2" fmla="*/ 13796 w 19054"/>
                <a:gd name="connsiteY2" fmla="*/ 18201 h 19213"/>
                <a:gd name="connsiteX3" fmla="*/ 18042 w 19054"/>
                <a:gd name="connsiteY3" fmla="*/ 5417 h 19213"/>
                <a:gd name="connsiteX4" fmla="*/ 17640 w 19054"/>
                <a:gd name="connsiteY4" fmla="*/ 4696 h 19213"/>
                <a:gd name="connsiteX5" fmla="*/ 5354 w 19054"/>
                <a:gd name="connsiteY5" fmla="*/ 1118 h 19213"/>
                <a:gd name="connsiteX6" fmla="*/ 5258 w 19054"/>
                <a:gd name="connsiteY6" fmla="*/ 1172 h 1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19213">
                  <a:moveTo>
                    <a:pt x="5258" y="1172"/>
                  </a:moveTo>
                  <a:cubicBezTo>
                    <a:pt x="555" y="3530"/>
                    <a:pt x="-1345" y="9253"/>
                    <a:pt x="1012" y="13956"/>
                  </a:cubicBezTo>
                  <a:cubicBezTo>
                    <a:pt x="3370" y="18658"/>
                    <a:pt x="9094" y="20559"/>
                    <a:pt x="13796" y="18201"/>
                  </a:cubicBezTo>
                  <a:cubicBezTo>
                    <a:pt x="18499" y="15843"/>
                    <a:pt x="20400" y="10119"/>
                    <a:pt x="18042" y="5417"/>
                  </a:cubicBezTo>
                  <a:cubicBezTo>
                    <a:pt x="17918" y="5171"/>
                    <a:pt x="17784" y="4930"/>
                    <a:pt x="17640" y="4696"/>
                  </a:cubicBezTo>
                  <a:cubicBezTo>
                    <a:pt x="15235" y="315"/>
                    <a:pt x="9734" y="-1287"/>
                    <a:pt x="5354" y="1118"/>
                  </a:cubicBezTo>
                  <a:cubicBezTo>
                    <a:pt x="5322" y="1136"/>
                    <a:pt x="5290" y="1154"/>
                    <a:pt x="5258" y="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="" xmlns:a16="http://schemas.microsoft.com/office/drawing/2014/main" id="{0C072679-3403-6D7E-2482-BF84871F1BB2}"/>
                </a:ext>
              </a:extLst>
            </p:cNvPr>
            <p:cNvSpPr/>
            <p:nvPr/>
          </p:nvSpPr>
          <p:spPr>
            <a:xfrm>
              <a:off x="3118289" y="2938624"/>
              <a:ext cx="18100" cy="18135"/>
            </a:xfrm>
            <a:custGeom>
              <a:avLst/>
              <a:gdLst>
                <a:gd name="connsiteX0" fmla="*/ 4673 w 18100"/>
                <a:gd name="connsiteY0" fmla="*/ 1166 h 18135"/>
                <a:gd name="connsiteX1" fmla="*/ 1131 w 18100"/>
                <a:gd name="connsiteY1" fmla="*/ 13463 h 18135"/>
                <a:gd name="connsiteX2" fmla="*/ 13428 w 18100"/>
                <a:gd name="connsiteY2" fmla="*/ 17005 h 18135"/>
                <a:gd name="connsiteX3" fmla="*/ 16970 w 18100"/>
                <a:gd name="connsiteY3" fmla="*/ 4708 h 18135"/>
                <a:gd name="connsiteX4" fmla="*/ 16960 w 18100"/>
                <a:gd name="connsiteY4" fmla="*/ 4690 h 18135"/>
                <a:gd name="connsiteX5" fmla="*/ 4823 w 18100"/>
                <a:gd name="connsiteY5" fmla="*/ 1083 h 18135"/>
                <a:gd name="connsiteX6" fmla="*/ 4673 w 18100"/>
                <a:gd name="connsiteY6" fmla="*/ 1166 h 1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00" h="18135">
                  <a:moveTo>
                    <a:pt x="4673" y="1166"/>
                  </a:moveTo>
                  <a:cubicBezTo>
                    <a:pt x="299" y="3584"/>
                    <a:pt x="-1287" y="9089"/>
                    <a:pt x="1131" y="13463"/>
                  </a:cubicBezTo>
                  <a:cubicBezTo>
                    <a:pt x="3549" y="17837"/>
                    <a:pt x="9054" y="19422"/>
                    <a:pt x="13428" y="17005"/>
                  </a:cubicBezTo>
                  <a:cubicBezTo>
                    <a:pt x="17802" y="14587"/>
                    <a:pt x="19387" y="9081"/>
                    <a:pt x="16970" y="4708"/>
                  </a:cubicBezTo>
                  <a:cubicBezTo>
                    <a:pt x="16967" y="4702"/>
                    <a:pt x="16963" y="4696"/>
                    <a:pt x="16960" y="4690"/>
                  </a:cubicBezTo>
                  <a:cubicBezTo>
                    <a:pt x="14605" y="342"/>
                    <a:pt x="9170" y="-1273"/>
                    <a:pt x="4823" y="1083"/>
                  </a:cubicBezTo>
                  <a:cubicBezTo>
                    <a:pt x="4772" y="1110"/>
                    <a:pt x="4722" y="1138"/>
                    <a:pt x="4673" y="1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="" xmlns:a16="http://schemas.microsoft.com/office/drawing/2014/main" id="{A3D397BD-C7AF-563C-650B-5147B0A13E6D}"/>
                </a:ext>
              </a:extLst>
            </p:cNvPr>
            <p:cNvSpPr/>
            <p:nvPr/>
          </p:nvSpPr>
          <p:spPr>
            <a:xfrm>
              <a:off x="3072323" y="2953224"/>
              <a:ext cx="16195" cy="16160"/>
            </a:xfrm>
            <a:custGeom>
              <a:avLst/>
              <a:gdLst>
                <a:gd name="connsiteX0" fmla="*/ 4062 w 16195"/>
                <a:gd name="connsiteY0" fmla="*/ 1044 h 16160"/>
                <a:gd name="connsiteX1" fmla="*/ 1079 w 16195"/>
                <a:gd name="connsiteY1" fmla="*/ 12098 h 16160"/>
                <a:gd name="connsiteX2" fmla="*/ 12133 w 16195"/>
                <a:gd name="connsiteY2" fmla="*/ 15081 h 16160"/>
                <a:gd name="connsiteX3" fmla="*/ 15206 w 16195"/>
                <a:gd name="connsiteY3" fmla="*/ 4187 h 16160"/>
                <a:gd name="connsiteX4" fmla="*/ 4062 w 16195"/>
                <a:gd name="connsiteY4" fmla="*/ 1044 h 1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5" h="16160">
                  <a:moveTo>
                    <a:pt x="4062" y="1044"/>
                  </a:moveTo>
                  <a:cubicBezTo>
                    <a:pt x="185" y="3273"/>
                    <a:pt x="-1150" y="8222"/>
                    <a:pt x="1079" y="12098"/>
                  </a:cubicBezTo>
                  <a:cubicBezTo>
                    <a:pt x="3308" y="15975"/>
                    <a:pt x="8257" y="17310"/>
                    <a:pt x="12133" y="15081"/>
                  </a:cubicBezTo>
                  <a:cubicBezTo>
                    <a:pt x="15947" y="12888"/>
                    <a:pt x="17312" y="8050"/>
                    <a:pt x="15206" y="4187"/>
                  </a:cubicBezTo>
                  <a:cubicBezTo>
                    <a:pt x="12995" y="244"/>
                    <a:pt x="8007" y="-1163"/>
                    <a:pt x="4062" y="1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="" xmlns:a16="http://schemas.microsoft.com/office/drawing/2014/main" id="{7895DE92-4E24-2BBC-A032-55D4593E0AF0}"/>
                </a:ext>
              </a:extLst>
            </p:cNvPr>
            <p:cNvSpPr/>
            <p:nvPr/>
          </p:nvSpPr>
          <p:spPr>
            <a:xfrm>
              <a:off x="3024076" y="2963240"/>
              <a:ext cx="16922" cy="16957"/>
            </a:xfrm>
            <a:custGeom>
              <a:avLst/>
              <a:gdLst>
                <a:gd name="connsiteX0" fmla="*/ 4398 w 16922"/>
                <a:gd name="connsiteY0" fmla="*/ 1029 h 16957"/>
                <a:gd name="connsiteX1" fmla="*/ 1064 w 16922"/>
                <a:gd name="connsiteY1" fmla="*/ 12650 h 16957"/>
                <a:gd name="connsiteX2" fmla="*/ 12615 w 16922"/>
                <a:gd name="connsiteY2" fmla="*/ 15859 h 16957"/>
                <a:gd name="connsiteX3" fmla="*/ 15824 w 16922"/>
                <a:gd name="connsiteY3" fmla="*/ 4307 h 16957"/>
                <a:gd name="connsiteX4" fmla="*/ 4398 w 16922"/>
                <a:gd name="connsiteY4" fmla="*/ 1029 h 1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2" h="16957">
                  <a:moveTo>
                    <a:pt x="4398" y="1029"/>
                  </a:moveTo>
                  <a:cubicBezTo>
                    <a:pt x="280" y="3327"/>
                    <a:pt x="-1210" y="8519"/>
                    <a:pt x="1064" y="12650"/>
                  </a:cubicBezTo>
                  <a:cubicBezTo>
                    <a:pt x="3368" y="16726"/>
                    <a:pt x="8540" y="18162"/>
                    <a:pt x="12615" y="15859"/>
                  </a:cubicBezTo>
                  <a:cubicBezTo>
                    <a:pt x="16691" y="13555"/>
                    <a:pt x="18128" y="8383"/>
                    <a:pt x="15824" y="4307"/>
                  </a:cubicBezTo>
                  <a:cubicBezTo>
                    <a:pt x="13548" y="280"/>
                    <a:pt x="8463" y="-1179"/>
                    <a:pt x="4398" y="1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="" xmlns:a16="http://schemas.microsoft.com/office/drawing/2014/main" id="{D619851A-EC2D-6647-3B74-B500C677084C}"/>
                </a:ext>
              </a:extLst>
            </p:cNvPr>
            <p:cNvSpPr/>
            <p:nvPr/>
          </p:nvSpPr>
          <p:spPr>
            <a:xfrm>
              <a:off x="2976820" y="2971038"/>
              <a:ext cx="14861" cy="14826"/>
            </a:xfrm>
            <a:custGeom>
              <a:avLst/>
              <a:gdLst>
                <a:gd name="connsiteX0" fmla="*/ 3743 w 14861"/>
                <a:gd name="connsiteY0" fmla="*/ 947 h 14826"/>
                <a:gd name="connsiteX1" fmla="*/ 981 w 14861"/>
                <a:gd name="connsiteY1" fmla="*/ 11084 h 14826"/>
                <a:gd name="connsiteX2" fmla="*/ 11119 w 14861"/>
                <a:gd name="connsiteY2" fmla="*/ 13846 h 14826"/>
                <a:gd name="connsiteX3" fmla="*/ 13934 w 14861"/>
                <a:gd name="connsiteY3" fmla="*/ 3804 h 14826"/>
                <a:gd name="connsiteX4" fmla="*/ 3742 w 14861"/>
                <a:gd name="connsiteY4" fmla="*/ 947 h 14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1" h="14826">
                  <a:moveTo>
                    <a:pt x="3743" y="947"/>
                  </a:moveTo>
                  <a:cubicBezTo>
                    <a:pt x="181" y="2984"/>
                    <a:pt x="-1056" y="7523"/>
                    <a:pt x="981" y="11084"/>
                  </a:cubicBezTo>
                  <a:cubicBezTo>
                    <a:pt x="3018" y="14646"/>
                    <a:pt x="7557" y="15883"/>
                    <a:pt x="11119" y="13846"/>
                  </a:cubicBezTo>
                  <a:cubicBezTo>
                    <a:pt x="14643" y="11830"/>
                    <a:pt x="15897" y="7358"/>
                    <a:pt x="13934" y="3804"/>
                  </a:cubicBezTo>
                  <a:cubicBezTo>
                    <a:pt x="11894" y="220"/>
                    <a:pt x="7349" y="-1055"/>
                    <a:pt x="3742" y="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="" xmlns:a16="http://schemas.microsoft.com/office/drawing/2014/main" id="{A6B14B44-E2AC-8188-F1BF-1EE4B2404BDE}"/>
                </a:ext>
              </a:extLst>
            </p:cNvPr>
            <p:cNvSpPr/>
            <p:nvPr/>
          </p:nvSpPr>
          <p:spPr>
            <a:xfrm>
              <a:off x="2926773" y="2973787"/>
              <a:ext cx="17368" cy="17401"/>
            </a:xfrm>
            <a:custGeom>
              <a:avLst/>
              <a:gdLst>
                <a:gd name="connsiteX0" fmla="*/ 4451 w 17368"/>
                <a:gd name="connsiteY0" fmla="*/ 1055 h 17401"/>
                <a:gd name="connsiteX1" fmla="*/ 1117 w 17368"/>
                <a:gd name="connsiteY1" fmla="*/ 12961 h 17401"/>
                <a:gd name="connsiteX2" fmla="*/ 12928 w 17368"/>
                <a:gd name="connsiteY2" fmla="*/ 16295 h 17401"/>
                <a:gd name="connsiteX3" fmla="*/ 16262 w 17368"/>
                <a:gd name="connsiteY3" fmla="*/ 4484 h 17401"/>
                <a:gd name="connsiteX4" fmla="*/ 4451 w 17368"/>
                <a:gd name="connsiteY4" fmla="*/ 1055 h 17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68" h="17401">
                  <a:moveTo>
                    <a:pt x="4451" y="1055"/>
                  </a:moveTo>
                  <a:cubicBezTo>
                    <a:pt x="252" y="3429"/>
                    <a:pt x="-1238" y="8751"/>
                    <a:pt x="1117" y="12961"/>
                  </a:cubicBezTo>
                  <a:cubicBezTo>
                    <a:pt x="3458" y="17143"/>
                    <a:pt x="8746" y="18635"/>
                    <a:pt x="12928" y="16295"/>
                  </a:cubicBezTo>
                  <a:cubicBezTo>
                    <a:pt x="17110" y="13954"/>
                    <a:pt x="18603" y="8666"/>
                    <a:pt x="16262" y="4484"/>
                  </a:cubicBezTo>
                  <a:cubicBezTo>
                    <a:pt x="13923" y="306"/>
                    <a:pt x="8663" y="-1221"/>
                    <a:pt x="4451" y="1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="" xmlns:a16="http://schemas.microsoft.com/office/drawing/2014/main" id="{3060E2BC-F8A2-914B-89D6-5DB546A95A4C}"/>
                </a:ext>
              </a:extLst>
            </p:cNvPr>
            <p:cNvSpPr/>
            <p:nvPr/>
          </p:nvSpPr>
          <p:spPr>
            <a:xfrm>
              <a:off x="2875765" y="2971960"/>
              <a:ext cx="21731" cy="21685"/>
            </a:xfrm>
            <a:custGeom>
              <a:avLst/>
              <a:gdLst>
                <a:gd name="connsiteX0" fmla="*/ 5547 w 21731"/>
                <a:gd name="connsiteY0" fmla="*/ 1549 h 21685"/>
                <a:gd name="connsiteX1" fmla="*/ 1274 w 21731"/>
                <a:gd name="connsiteY1" fmla="*/ 15877 h 21685"/>
                <a:gd name="connsiteX2" fmla="*/ 1356 w 21731"/>
                <a:gd name="connsiteY2" fmla="*/ 16027 h 21685"/>
                <a:gd name="connsiteX3" fmla="*/ 16072 w 21731"/>
                <a:gd name="connsiteY3" fmla="*/ 20361 h 21685"/>
                <a:gd name="connsiteX4" fmla="*/ 20406 w 21731"/>
                <a:gd name="connsiteY4" fmla="*/ 5645 h 21685"/>
                <a:gd name="connsiteX5" fmla="*/ 6123 w 21731"/>
                <a:gd name="connsiteY5" fmla="*/ 1222 h 21685"/>
                <a:gd name="connsiteX6" fmla="*/ 5547 w 21731"/>
                <a:gd name="connsiteY6" fmla="*/ 1549 h 2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31" h="21685">
                  <a:moveTo>
                    <a:pt x="5547" y="1549"/>
                  </a:moveTo>
                  <a:cubicBezTo>
                    <a:pt x="411" y="4326"/>
                    <a:pt x="-1503" y="10741"/>
                    <a:pt x="1274" y="15877"/>
                  </a:cubicBezTo>
                  <a:cubicBezTo>
                    <a:pt x="1301" y="15928"/>
                    <a:pt x="1328" y="15977"/>
                    <a:pt x="1356" y="16027"/>
                  </a:cubicBezTo>
                  <a:cubicBezTo>
                    <a:pt x="4223" y="21288"/>
                    <a:pt x="10812" y="23228"/>
                    <a:pt x="16072" y="20361"/>
                  </a:cubicBezTo>
                  <a:cubicBezTo>
                    <a:pt x="21333" y="17494"/>
                    <a:pt x="23273" y="10905"/>
                    <a:pt x="20406" y="5645"/>
                  </a:cubicBezTo>
                  <a:cubicBezTo>
                    <a:pt x="17683" y="479"/>
                    <a:pt x="11289" y="-1501"/>
                    <a:pt x="6123" y="1222"/>
                  </a:cubicBezTo>
                  <a:cubicBezTo>
                    <a:pt x="5928" y="1325"/>
                    <a:pt x="5736" y="1434"/>
                    <a:pt x="5547" y="1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="" xmlns:a16="http://schemas.microsoft.com/office/drawing/2014/main" id="{67A3DB7F-2579-A457-809E-E1596882C1BF}"/>
                </a:ext>
              </a:extLst>
            </p:cNvPr>
            <p:cNvSpPr/>
            <p:nvPr/>
          </p:nvSpPr>
          <p:spPr>
            <a:xfrm>
              <a:off x="2826407" y="2969622"/>
              <a:ext cx="21149" cy="21149"/>
            </a:xfrm>
            <a:custGeom>
              <a:avLst/>
              <a:gdLst>
                <a:gd name="connsiteX0" fmla="*/ 6232 w 21149"/>
                <a:gd name="connsiteY0" fmla="*/ 934 h 21149"/>
                <a:gd name="connsiteX1" fmla="*/ 936 w 21149"/>
                <a:gd name="connsiteY1" fmla="*/ 14917 h 21149"/>
                <a:gd name="connsiteX2" fmla="*/ 14918 w 21149"/>
                <a:gd name="connsiteY2" fmla="*/ 20213 h 21149"/>
                <a:gd name="connsiteX3" fmla="*/ 16519 w 21149"/>
                <a:gd name="connsiteY3" fmla="*/ 19317 h 21149"/>
                <a:gd name="connsiteX4" fmla="*/ 19319 w 21149"/>
                <a:gd name="connsiteY4" fmla="*/ 4630 h 21149"/>
                <a:gd name="connsiteX5" fmla="*/ 6232 w 21149"/>
                <a:gd name="connsiteY5" fmla="*/ 93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149" h="21149">
                  <a:moveTo>
                    <a:pt x="6232" y="934"/>
                  </a:moveTo>
                  <a:cubicBezTo>
                    <a:pt x="909" y="3333"/>
                    <a:pt x="-1463" y="9593"/>
                    <a:pt x="936" y="14917"/>
                  </a:cubicBezTo>
                  <a:cubicBezTo>
                    <a:pt x="3334" y="20240"/>
                    <a:pt x="9595" y="22612"/>
                    <a:pt x="14918" y="20213"/>
                  </a:cubicBezTo>
                  <a:cubicBezTo>
                    <a:pt x="15477" y="19962"/>
                    <a:pt x="16013" y="19662"/>
                    <a:pt x="16519" y="19317"/>
                  </a:cubicBezTo>
                  <a:cubicBezTo>
                    <a:pt x="21348" y="16035"/>
                    <a:pt x="22602" y="9459"/>
                    <a:pt x="19319" y="4630"/>
                  </a:cubicBezTo>
                  <a:cubicBezTo>
                    <a:pt x="16433" y="384"/>
                    <a:pt x="10913" y="-1175"/>
                    <a:pt x="6232" y="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="" xmlns:a16="http://schemas.microsoft.com/office/drawing/2014/main" id="{C3701F39-6401-B666-9E6A-5510C341E56B}"/>
                </a:ext>
              </a:extLst>
            </p:cNvPr>
            <p:cNvSpPr/>
            <p:nvPr/>
          </p:nvSpPr>
          <p:spPr>
            <a:xfrm>
              <a:off x="2777727" y="2961383"/>
              <a:ext cx="23846" cy="23633"/>
            </a:xfrm>
            <a:custGeom>
              <a:avLst/>
              <a:gdLst>
                <a:gd name="connsiteX0" fmla="*/ 5954 w 23846"/>
                <a:gd name="connsiteY0" fmla="*/ 1839 h 23633"/>
                <a:gd name="connsiteX1" fmla="*/ 1478 w 23846"/>
                <a:gd name="connsiteY1" fmla="*/ 17650 h 23633"/>
                <a:gd name="connsiteX2" fmla="*/ 16974 w 23846"/>
                <a:gd name="connsiteY2" fmla="*/ 22249 h 23633"/>
                <a:gd name="connsiteX3" fmla="*/ 17194 w 23846"/>
                <a:gd name="connsiteY3" fmla="*/ 22127 h 23633"/>
                <a:gd name="connsiteX4" fmla="*/ 22727 w 23846"/>
                <a:gd name="connsiteY4" fmla="*/ 6653 h 23633"/>
                <a:gd name="connsiteX5" fmla="*/ 7253 w 23846"/>
                <a:gd name="connsiteY5" fmla="*/ 1119 h 23633"/>
                <a:gd name="connsiteX6" fmla="*/ 5954 w 23846"/>
                <a:gd name="connsiteY6" fmla="*/ 1839 h 2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46" h="23633">
                  <a:moveTo>
                    <a:pt x="5954" y="1839"/>
                  </a:moveTo>
                  <a:cubicBezTo>
                    <a:pt x="352" y="4969"/>
                    <a:pt x="-1652" y="12048"/>
                    <a:pt x="1478" y="17650"/>
                  </a:cubicBezTo>
                  <a:cubicBezTo>
                    <a:pt x="4487" y="23200"/>
                    <a:pt x="11425" y="25259"/>
                    <a:pt x="16974" y="22249"/>
                  </a:cubicBezTo>
                  <a:cubicBezTo>
                    <a:pt x="17048" y="22209"/>
                    <a:pt x="17121" y="22169"/>
                    <a:pt x="17194" y="22127"/>
                  </a:cubicBezTo>
                  <a:cubicBezTo>
                    <a:pt x="22995" y="19382"/>
                    <a:pt x="25473" y="12454"/>
                    <a:pt x="22727" y="6653"/>
                  </a:cubicBezTo>
                  <a:cubicBezTo>
                    <a:pt x="19982" y="852"/>
                    <a:pt x="13054" y="-1626"/>
                    <a:pt x="7253" y="1119"/>
                  </a:cubicBezTo>
                  <a:cubicBezTo>
                    <a:pt x="6805" y="1331"/>
                    <a:pt x="6372" y="1572"/>
                    <a:pt x="5954" y="18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="" xmlns:a16="http://schemas.microsoft.com/office/drawing/2014/main" id="{166F16DB-360C-E98C-844A-47D403585963}"/>
                </a:ext>
              </a:extLst>
            </p:cNvPr>
            <p:cNvSpPr/>
            <p:nvPr/>
          </p:nvSpPr>
          <p:spPr>
            <a:xfrm>
              <a:off x="2728751" y="2951299"/>
              <a:ext cx="25340" cy="25341"/>
            </a:xfrm>
            <a:custGeom>
              <a:avLst/>
              <a:gdLst>
                <a:gd name="connsiteX0" fmla="*/ 6448 w 25340"/>
                <a:gd name="connsiteY0" fmla="*/ 1636 h 25341"/>
                <a:gd name="connsiteX1" fmla="*/ 1636 w 25340"/>
                <a:gd name="connsiteY1" fmla="*/ 18893 h 25341"/>
                <a:gd name="connsiteX2" fmla="*/ 18893 w 25340"/>
                <a:gd name="connsiteY2" fmla="*/ 23705 h 25341"/>
                <a:gd name="connsiteX3" fmla="*/ 23783 w 25340"/>
                <a:gd name="connsiteY3" fmla="*/ 6589 h 25341"/>
                <a:gd name="connsiteX4" fmla="*/ 6589 w 25340"/>
                <a:gd name="connsiteY4" fmla="*/ 1558 h 25341"/>
                <a:gd name="connsiteX5" fmla="*/ 6448 w 25340"/>
                <a:gd name="connsiteY5" fmla="*/ 1636 h 2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40" h="25341">
                  <a:moveTo>
                    <a:pt x="6448" y="1636"/>
                  </a:moveTo>
                  <a:cubicBezTo>
                    <a:pt x="354" y="5072"/>
                    <a:pt x="-1801" y="12799"/>
                    <a:pt x="1636" y="18893"/>
                  </a:cubicBezTo>
                  <a:cubicBezTo>
                    <a:pt x="5072" y="24987"/>
                    <a:pt x="12799" y="27142"/>
                    <a:pt x="18893" y="23705"/>
                  </a:cubicBezTo>
                  <a:cubicBezTo>
                    <a:pt x="24933" y="20300"/>
                    <a:pt x="27112" y="12671"/>
                    <a:pt x="23783" y="6589"/>
                  </a:cubicBezTo>
                  <a:cubicBezTo>
                    <a:pt x="20425" y="451"/>
                    <a:pt x="12726" y="-1801"/>
                    <a:pt x="6589" y="1558"/>
                  </a:cubicBezTo>
                  <a:cubicBezTo>
                    <a:pt x="6542" y="1583"/>
                    <a:pt x="6495" y="1610"/>
                    <a:pt x="6448" y="16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="" xmlns:a16="http://schemas.microsoft.com/office/drawing/2014/main" id="{79D4439D-DF6A-2999-6E1C-38B352FFBF2C}"/>
                </a:ext>
              </a:extLst>
            </p:cNvPr>
            <p:cNvSpPr/>
            <p:nvPr/>
          </p:nvSpPr>
          <p:spPr>
            <a:xfrm>
              <a:off x="2682912" y="2937925"/>
              <a:ext cx="24388" cy="24388"/>
            </a:xfrm>
            <a:custGeom>
              <a:avLst/>
              <a:gdLst>
                <a:gd name="connsiteX0" fmla="*/ 5424 w 24388"/>
                <a:gd name="connsiteY0" fmla="*/ 2055 h 24388"/>
                <a:gd name="connsiteX1" fmla="*/ 2053 w 24388"/>
                <a:gd name="connsiteY1" fmla="*/ 18965 h 24388"/>
                <a:gd name="connsiteX2" fmla="*/ 17235 w 24388"/>
                <a:gd name="connsiteY2" fmla="*/ 23296 h 24388"/>
                <a:gd name="connsiteX3" fmla="*/ 23294 w 24388"/>
                <a:gd name="connsiteY3" fmla="*/ 7154 h 24388"/>
                <a:gd name="connsiteX4" fmla="*/ 7152 w 24388"/>
                <a:gd name="connsiteY4" fmla="*/ 1094 h 24388"/>
                <a:gd name="connsiteX5" fmla="*/ 5424 w 24388"/>
                <a:gd name="connsiteY5" fmla="*/ 2055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5424" y="2055"/>
                  </a:moveTo>
                  <a:cubicBezTo>
                    <a:pt x="-176" y="5794"/>
                    <a:pt x="-1685" y="13364"/>
                    <a:pt x="2053" y="18965"/>
                  </a:cubicBezTo>
                  <a:cubicBezTo>
                    <a:pt x="5370" y="23932"/>
                    <a:pt x="11796" y="25766"/>
                    <a:pt x="17235" y="23296"/>
                  </a:cubicBezTo>
                  <a:cubicBezTo>
                    <a:pt x="23366" y="20512"/>
                    <a:pt x="26078" y="13284"/>
                    <a:pt x="23294" y="7154"/>
                  </a:cubicBezTo>
                  <a:cubicBezTo>
                    <a:pt x="20510" y="1023"/>
                    <a:pt x="13283" y="-1690"/>
                    <a:pt x="7152" y="1094"/>
                  </a:cubicBezTo>
                  <a:cubicBezTo>
                    <a:pt x="6551" y="1367"/>
                    <a:pt x="5973" y="1689"/>
                    <a:pt x="5424" y="2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="" xmlns:a16="http://schemas.microsoft.com/office/drawing/2014/main" id="{AFC9C842-D579-442E-6F48-0CCD246873D7}"/>
                </a:ext>
              </a:extLst>
            </p:cNvPr>
            <p:cNvSpPr/>
            <p:nvPr/>
          </p:nvSpPr>
          <p:spPr>
            <a:xfrm>
              <a:off x="2633812" y="2920080"/>
              <a:ext cx="28657" cy="28657"/>
            </a:xfrm>
            <a:custGeom>
              <a:avLst/>
              <a:gdLst>
                <a:gd name="connsiteX0" fmla="*/ 7375 w 28657"/>
                <a:gd name="connsiteY0" fmla="*/ 1803 h 28657"/>
                <a:gd name="connsiteX1" fmla="*/ 1803 w 28657"/>
                <a:gd name="connsiteY1" fmla="*/ 21282 h 28657"/>
                <a:gd name="connsiteX2" fmla="*/ 21282 w 28657"/>
                <a:gd name="connsiteY2" fmla="*/ 26854 h 28657"/>
                <a:gd name="connsiteX3" fmla="*/ 26854 w 28657"/>
                <a:gd name="connsiteY3" fmla="*/ 7375 h 28657"/>
                <a:gd name="connsiteX4" fmla="*/ 7375 w 28657"/>
                <a:gd name="connsiteY4" fmla="*/ 1803 h 28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657" h="28657">
                  <a:moveTo>
                    <a:pt x="7375" y="1803"/>
                  </a:moveTo>
                  <a:cubicBezTo>
                    <a:pt x="458" y="5643"/>
                    <a:pt x="-2037" y="14364"/>
                    <a:pt x="1803" y="21282"/>
                  </a:cubicBezTo>
                  <a:cubicBezTo>
                    <a:pt x="5643" y="28199"/>
                    <a:pt x="14364" y="30694"/>
                    <a:pt x="21282" y="26854"/>
                  </a:cubicBezTo>
                  <a:cubicBezTo>
                    <a:pt x="28199" y="23014"/>
                    <a:pt x="30694" y="14293"/>
                    <a:pt x="26854" y="7375"/>
                  </a:cubicBezTo>
                  <a:cubicBezTo>
                    <a:pt x="23014" y="458"/>
                    <a:pt x="14293" y="-2037"/>
                    <a:pt x="7375" y="18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="" xmlns:a16="http://schemas.microsoft.com/office/drawing/2014/main" id="{000A99FE-979A-7EFC-8AA8-EC89C3EECE45}"/>
                </a:ext>
              </a:extLst>
            </p:cNvPr>
            <p:cNvSpPr/>
            <p:nvPr/>
          </p:nvSpPr>
          <p:spPr>
            <a:xfrm>
              <a:off x="2588623" y="2900332"/>
              <a:ext cx="29342" cy="29308"/>
            </a:xfrm>
            <a:custGeom>
              <a:avLst/>
              <a:gdLst>
                <a:gd name="connsiteX0" fmla="*/ 7511 w 29342"/>
                <a:gd name="connsiteY0" fmla="*/ 1834 h 29308"/>
                <a:gd name="connsiteX1" fmla="*/ 1869 w 29342"/>
                <a:gd name="connsiteY1" fmla="*/ 21797 h 29308"/>
                <a:gd name="connsiteX2" fmla="*/ 21831 w 29342"/>
                <a:gd name="connsiteY2" fmla="*/ 27439 h 29308"/>
                <a:gd name="connsiteX3" fmla="*/ 27514 w 29342"/>
                <a:gd name="connsiteY3" fmla="*/ 7550 h 29308"/>
                <a:gd name="connsiteX4" fmla="*/ 7511 w 29342"/>
                <a:gd name="connsiteY4" fmla="*/ 1834 h 2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42" h="29308">
                  <a:moveTo>
                    <a:pt x="7511" y="1834"/>
                  </a:moveTo>
                  <a:cubicBezTo>
                    <a:pt x="441" y="5789"/>
                    <a:pt x="-2086" y="14726"/>
                    <a:pt x="1869" y="21797"/>
                  </a:cubicBezTo>
                  <a:cubicBezTo>
                    <a:pt x="5823" y="28867"/>
                    <a:pt x="14760" y="31394"/>
                    <a:pt x="21831" y="27439"/>
                  </a:cubicBezTo>
                  <a:cubicBezTo>
                    <a:pt x="28873" y="23501"/>
                    <a:pt x="31412" y="14614"/>
                    <a:pt x="27514" y="7550"/>
                  </a:cubicBezTo>
                  <a:cubicBezTo>
                    <a:pt x="23549" y="473"/>
                    <a:pt x="14617" y="-2079"/>
                    <a:pt x="7511" y="18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="" xmlns:a16="http://schemas.microsoft.com/office/drawing/2014/main" id="{36C4CFDF-0B08-6B8D-243F-1994B685B931}"/>
                </a:ext>
              </a:extLst>
            </p:cNvPr>
            <p:cNvSpPr/>
            <p:nvPr/>
          </p:nvSpPr>
          <p:spPr>
            <a:xfrm>
              <a:off x="2546592" y="2878773"/>
              <a:ext cx="27245" cy="27246"/>
            </a:xfrm>
            <a:custGeom>
              <a:avLst/>
              <a:gdLst>
                <a:gd name="connsiteX0" fmla="*/ 6584 w 27245"/>
                <a:gd name="connsiteY0" fmla="*/ 1962 h 27246"/>
                <a:gd name="connsiteX1" fmla="*/ 1962 w 27245"/>
                <a:gd name="connsiteY1" fmla="*/ 20662 h 27246"/>
                <a:gd name="connsiteX2" fmla="*/ 20661 w 27245"/>
                <a:gd name="connsiteY2" fmla="*/ 25285 h 27246"/>
                <a:gd name="connsiteX3" fmla="*/ 25634 w 27245"/>
                <a:gd name="connsiteY3" fmla="*/ 7201 h 27246"/>
                <a:gd name="connsiteX4" fmla="*/ 7200 w 27245"/>
                <a:gd name="connsiteY4" fmla="*/ 1612 h 27246"/>
                <a:gd name="connsiteX5" fmla="*/ 6584 w 27245"/>
                <a:gd name="connsiteY5" fmla="*/ 1962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5" h="27246">
                  <a:moveTo>
                    <a:pt x="6584" y="1962"/>
                  </a:moveTo>
                  <a:cubicBezTo>
                    <a:pt x="144" y="5850"/>
                    <a:pt x="-1926" y="14222"/>
                    <a:pt x="1962" y="20662"/>
                  </a:cubicBezTo>
                  <a:cubicBezTo>
                    <a:pt x="5849" y="27102"/>
                    <a:pt x="14221" y="29172"/>
                    <a:pt x="20661" y="25285"/>
                  </a:cubicBezTo>
                  <a:cubicBezTo>
                    <a:pt x="26866" y="21540"/>
                    <a:pt x="29052" y="13592"/>
                    <a:pt x="25634" y="7201"/>
                  </a:cubicBezTo>
                  <a:cubicBezTo>
                    <a:pt x="22087" y="567"/>
                    <a:pt x="13834" y="-1935"/>
                    <a:pt x="7200" y="1612"/>
                  </a:cubicBezTo>
                  <a:cubicBezTo>
                    <a:pt x="6992" y="1723"/>
                    <a:pt x="6787" y="1840"/>
                    <a:pt x="6584" y="19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="" xmlns:a16="http://schemas.microsoft.com/office/drawing/2014/main" id="{562470B7-CCDD-6CA7-33DF-18A1AFBC6E6B}"/>
                </a:ext>
              </a:extLst>
            </p:cNvPr>
            <p:cNvSpPr/>
            <p:nvPr/>
          </p:nvSpPr>
          <p:spPr>
            <a:xfrm>
              <a:off x="2501176" y="2850381"/>
              <a:ext cx="33724" cy="33657"/>
            </a:xfrm>
            <a:custGeom>
              <a:avLst/>
              <a:gdLst>
                <a:gd name="connsiteX0" fmla="*/ 8661 w 33724"/>
                <a:gd name="connsiteY0" fmla="*/ 2065 h 33657"/>
                <a:gd name="connsiteX1" fmla="*/ 2132 w 33724"/>
                <a:gd name="connsiteY1" fmla="*/ 24996 h 33657"/>
                <a:gd name="connsiteX2" fmla="*/ 25063 w 33724"/>
                <a:gd name="connsiteY2" fmla="*/ 31525 h 33657"/>
                <a:gd name="connsiteX3" fmla="*/ 31616 w 33724"/>
                <a:gd name="connsiteY3" fmla="*/ 8637 h 33657"/>
                <a:gd name="connsiteX4" fmla="*/ 8661 w 33724"/>
                <a:gd name="connsiteY4" fmla="*/ 2065 h 33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24" h="33657">
                  <a:moveTo>
                    <a:pt x="8661" y="2065"/>
                  </a:moveTo>
                  <a:cubicBezTo>
                    <a:pt x="526" y="6594"/>
                    <a:pt x="-2397" y="16861"/>
                    <a:pt x="2132" y="24996"/>
                  </a:cubicBezTo>
                  <a:cubicBezTo>
                    <a:pt x="6662" y="33131"/>
                    <a:pt x="16928" y="36054"/>
                    <a:pt x="25063" y="31525"/>
                  </a:cubicBezTo>
                  <a:cubicBezTo>
                    <a:pt x="33182" y="27005"/>
                    <a:pt x="36113" y="16769"/>
                    <a:pt x="31616" y="8637"/>
                  </a:cubicBezTo>
                  <a:cubicBezTo>
                    <a:pt x="27032" y="559"/>
                    <a:pt x="16826" y="-2363"/>
                    <a:pt x="8661" y="20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="" xmlns:a16="http://schemas.microsoft.com/office/drawing/2014/main" id="{3246DF66-756F-705C-ACB3-5B8190818A85}"/>
                </a:ext>
              </a:extLst>
            </p:cNvPr>
            <p:cNvSpPr/>
            <p:nvPr/>
          </p:nvSpPr>
          <p:spPr>
            <a:xfrm>
              <a:off x="2460616" y="2821644"/>
              <a:ext cx="34868" cy="34834"/>
            </a:xfrm>
            <a:custGeom>
              <a:avLst/>
              <a:gdLst>
                <a:gd name="connsiteX0" fmla="*/ 9026 w 34868"/>
                <a:gd name="connsiteY0" fmla="*/ 2131 h 34834"/>
                <a:gd name="connsiteX1" fmla="*/ 2165 w 34868"/>
                <a:gd name="connsiteY1" fmla="*/ 25808 h 34834"/>
                <a:gd name="connsiteX2" fmla="*/ 25842 w 34868"/>
                <a:gd name="connsiteY2" fmla="*/ 32669 h 34834"/>
                <a:gd name="connsiteX3" fmla="*/ 32703 w 34868"/>
                <a:gd name="connsiteY3" fmla="*/ 8993 h 34834"/>
                <a:gd name="connsiteX4" fmla="*/ 32648 w 34868"/>
                <a:gd name="connsiteY4" fmla="*/ 8894 h 34834"/>
                <a:gd name="connsiteX5" fmla="*/ 9026 w 34868"/>
                <a:gd name="connsiteY5" fmla="*/ 2131 h 3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68" h="34834">
                  <a:moveTo>
                    <a:pt x="9026" y="2131"/>
                  </a:moveTo>
                  <a:cubicBezTo>
                    <a:pt x="593" y="6775"/>
                    <a:pt x="-2478" y="17375"/>
                    <a:pt x="2165" y="25808"/>
                  </a:cubicBezTo>
                  <a:cubicBezTo>
                    <a:pt x="6808" y="34241"/>
                    <a:pt x="17409" y="37313"/>
                    <a:pt x="25842" y="32669"/>
                  </a:cubicBezTo>
                  <a:cubicBezTo>
                    <a:pt x="34275" y="28026"/>
                    <a:pt x="37346" y="17425"/>
                    <a:pt x="32703" y="8993"/>
                  </a:cubicBezTo>
                  <a:cubicBezTo>
                    <a:pt x="32685" y="8960"/>
                    <a:pt x="32667" y="8927"/>
                    <a:pt x="32648" y="8894"/>
                  </a:cubicBezTo>
                  <a:cubicBezTo>
                    <a:pt x="27937" y="574"/>
                    <a:pt x="17427" y="-2435"/>
                    <a:pt x="9026" y="21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="" xmlns:a16="http://schemas.microsoft.com/office/drawing/2014/main" id="{9EA00355-47FB-0EB9-746E-71ABAF518212}"/>
                </a:ext>
              </a:extLst>
            </p:cNvPr>
            <p:cNvSpPr/>
            <p:nvPr/>
          </p:nvSpPr>
          <p:spPr>
            <a:xfrm>
              <a:off x="2422515" y="2790346"/>
              <a:ext cx="35439" cy="35439"/>
            </a:xfrm>
            <a:custGeom>
              <a:avLst/>
              <a:gdLst>
                <a:gd name="connsiteX0" fmla="*/ 9027 w 35439"/>
                <a:gd name="connsiteY0" fmla="*/ 2283 h 35439"/>
                <a:gd name="connsiteX1" fmla="*/ 2282 w 35439"/>
                <a:gd name="connsiteY1" fmla="*/ 26413 h 35439"/>
                <a:gd name="connsiteX2" fmla="*/ 26412 w 35439"/>
                <a:gd name="connsiteY2" fmla="*/ 33157 h 35439"/>
                <a:gd name="connsiteX3" fmla="*/ 33220 w 35439"/>
                <a:gd name="connsiteY3" fmla="*/ 9140 h 35439"/>
                <a:gd name="connsiteX4" fmla="*/ 9140 w 35439"/>
                <a:gd name="connsiteY4" fmla="*/ 2219 h 35439"/>
                <a:gd name="connsiteX5" fmla="*/ 9027 w 35439"/>
                <a:gd name="connsiteY5" fmla="*/ 2282 h 35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39" h="35439">
                  <a:moveTo>
                    <a:pt x="9027" y="2283"/>
                  </a:moveTo>
                  <a:cubicBezTo>
                    <a:pt x="501" y="7083"/>
                    <a:pt x="-2519" y="17887"/>
                    <a:pt x="2282" y="26413"/>
                  </a:cubicBezTo>
                  <a:cubicBezTo>
                    <a:pt x="7083" y="34938"/>
                    <a:pt x="17887" y="37958"/>
                    <a:pt x="26412" y="33157"/>
                  </a:cubicBezTo>
                  <a:cubicBezTo>
                    <a:pt x="34894" y="28381"/>
                    <a:pt x="37934" y="17657"/>
                    <a:pt x="33220" y="9140"/>
                  </a:cubicBezTo>
                  <a:cubicBezTo>
                    <a:pt x="28482" y="580"/>
                    <a:pt x="17701" y="-2519"/>
                    <a:pt x="9140" y="2219"/>
                  </a:cubicBezTo>
                  <a:cubicBezTo>
                    <a:pt x="9102" y="2240"/>
                    <a:pt x="9065" y="2261"/>
                    <a:pt x="9027" y="22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="" xmlns:a16="http://schemas.microsoft.com/office/drawing/2014/main" id="{C3A28AB6-8569-CE78-6B34-DA55286F23CF}"/>
                </a:ext>
              </a:extLst>
            </p:cNvPr>
            <p:cNvSpPr/>
            <p:nvPr/>
          </p:nvSpPr>
          <p:spPr>
            <a:xfrm>
              <a:off x="2383161" y="2753381"/>
              <a:ext cx="42679" cy="42645"/>
            </a:xfrm>
            <a:custGeom>
              <a:avLst/>
              <a:gdLst>
                <a:gd name="connsiteX0" fmla="*/ 10948 w 42679"/>
                <a:gd name="connsiteY0" fmla="*/ 2672 h 42645"/>
                <a:gd name="connsiteX1" fmla="*/ 2706 w 42679"/>
                <a:gd name="connsiteY1" fmla="*/ 31698 h 42645"/>
                <a:gd name="connsiteX2" fmla="*/ 31732 w 42679"/>
                <a:gd name="connsiteY2" fmla="*/ 39940 h 42645"/>
                <a:gd name="connsiteX3" fmla="*/ 39999 w 42679"/>
                <a:gd name="connsiteY3" fmla="*/ 10958 h 42645"/>
                <a:gd name="connsiteX4" fmla="*/ 10948 w 42679"/>
                <a:gd name="connsiteY4" fmla="*/ 2672 h 4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679" h="42645">
                  <a:moveTo>
                    <a:pt x="10948" y="2672"/>
                  </a:moveTo>
                  <a:cubicBezTo>
                    <a:pt x="656" y="8411"/>
                    <a:pt x="-3034" y="21406"/>
                    <a:pt x="2706" y="31698"/>
                  </a:cubicBezTo>
                  <a:cubicBezTo>
                    <a:pt x="8445" y="41989"/>
                    <a:pt x="21441" y="45679"/>
                    <a:pt x="31732" y="39940"/>
                  </a:cubicBezTo>
                  <a:cubicBezTo>
                    <a:pt x="42006" y="34210"/>
                    <a:pt x="45704" y="21246"/>
                    <a:pt x="39999" y="10958"/>
                  </a:cubicBezTo>
                  <a:cubicBezTo>
                    <a:pt x="34239" y="680"/>
                    <a:pt x="21263" y="-3021"/>
                    <a:pt x="10948" y="2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="" xmlns:a16="http://schemas.microsoft.com/office/drawing/2014/main" id="{3F4B4CF7-7340-228D-83F2-1C2A51A207E5}"/>
                </a:ext>
              </a:extLst>
            </p:cNvPr>
            <p:cNvSpPr/>
            <p:nvPr/>
          </p:nvSpPr>
          <p:spPr>
            <a:xfrm>
              <a:off x="2354719" y="2722319"/>
              <a:ext cx="32962" cy="32928"/>
            </a:xfrm>
            <a:custGeom>
              <a:avLst/>
              <a:gdLst>
                <a:gd name="connsiteX0" fmla="*/ 8528 w 32962"/>
                <a:gd name="connsiteY0" fmla="*/ 2015 h 32928"/>
                <a:gd name="connsiteX1" fmla="*/ 2049 w 32962"/>
                <a:gd name="connsiteY1" fmla="*/ 24400 h 32928"/>
                <a:gd name="connsiteX2" fmla="*/ 24434 w 32962"/>
                <a:gd name="connsiteY2" fmla="*/ 30880 h 32928"/>
                <a:gd name="connsiteX3" fmla="*/ 30913 w 32962"/>
                <a:gd name="connsiteY3" fmla="*/ 8495 h 32928"/>
                <a:gd name="connsiteX4" fmla="*/ 30912 w 32962"/>
                <a:gd name="connsiteY4" fmla="*/ 8492 h 32928"/>
                <a:gd name="connsiteX5" fmla="*/ 8528 w 32962"/>
                <a:gd name="connsiteY5" fmla="*/ 2015 h 32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962" h="32928">
                  <a:moveTo>
                    <a:pt x="8528" y="2015"/>
                  </a:moveTo>
                  <a:cubicBezTo>
                    <a:pt x="558" y="6408"/>
                    <a:pt x="-2343" y="16430"/>
                    <a:pt x="2049" y="24400"/>
                  </a:cubicBezTo>
                  <a:cubicBezTo>
                    <a:pt x="6441" y="32371"/>
                    <a:pt x="16464" y="35272"/>
                    <a:pt x="24434" y="30880"/>
                  </a:cubicBezTo>
                  <a:cubicBezTo>
                    <a:pt x="32405" y="26487"/>
                    <a:pt x="35306" y="16465"/>
                    <a:pt x="30913" y="8495"/>
                  </a:cubicBezTo>
                  <a:cubicBezTo>
                    <a:pt x="30913" y="8494"/>
                    <a:pt x="30913" y="8493"/>
                    <a:pt x="30912" y="8492"/>
                  </a:cubicBezTo>
                  <a:cubicBezTo>
                    <a:pt x="26484" y="567"/>
                    <a:pt x="16504" y="-2320"/>
                    <a:pt x="8528" y="2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="" xmlns:a16="http://schemas.microsoft.com/office/drawing/2014/main" id="{52A24CDF-A164-85B8-AD9E-EF2B9C51043C}"/>
                </a:ext>
              </a:extLst>
            </p:cNvPr>
            <p:cNvSpPr/>
            <p:nvPr/>
          </p:nvSpPr>
          <p:spPr>
            <a:xfrm>
              <a:off x="2323052" y="2683458"/>
              <a:ext cx="34867" cy="34867"/>
            </a:xfrm>
            <a:custGeom>
              <a:avLst/>
              <a:gdLst>
                <a:gd name="connsiteX0" fmla="*/ 8953 w 34867"/>
                <a:gd name="connsiteY0" fmla="*/ 2205 h 34867"/>
                <a:gd name="connsiteX1" fmla="*/ 2205 w 34867"/>
                <a:gd name="connsiteY1" fmla="*/ 25914 h 34867"/>
                <a:gd name="connsiteX2" fmla="*/ 25914 w 34867"/>
                <a:gd name="connsiteY2" fmla="*/ 32663 h 34867"/>
                <a:gd name="connsiteX3" fmla="*/ 32671 w 34867"/>
                <a:gd name="connsiteY3" fmla="*/ 8968 h 34867"/>
                <a:gd name="connsiteX4" fmla="*/ 8968 w 34867"/>
                <a:gd name="connsiteY4" fmla="*/ 2197 h 34867"/>
                <a:gd name="connsiteX5" fmla="*/ 8953 w 34867"/>
                <a:gd name="connsiteY5" fmla="*/ 2205 h 3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67" h="34867">
                  <a:moveTo>
                    <a:pt x="8953" y="2205"/>
                  </a:moveTo>
                  <a:cubicBezTo>
                    <a:pt x="543" y="6889"/>
                    <a:pt x="-2478" y="17504"/>
                    <a:pt x="2205" y="25914"/>
                  </a:cubicBezTo>
                  <a:cubicBezTo>
                    <a:pt x="6889" y="34325"/>
                    <a:pt x="17504" y="37346"/>
                    <a:pt x="25914" y="32663"/>
                  </a:cubicBezTo>
                  <a:cubicBezTo>
                    <a:pt x="34319" y="27982"/>
                    <a:pt x="37343" y="17377"/>
                    <a:pt x="32671" y="8968"/>
                  </a:cubicBezTo>
                  <a:cubicBezTo>
                    <a:pt x="27995" y="553"/>
                    <a:pt x="17383" y="-2478"/>
                    <a:pt x="8968" y="2197"/>
                  </a:cubicBezTo>
                  <a:cubicBezTo>
                    <a:pt x="8963" y="2200"/>
                    <a:pt x="8958" y="2203"/>
                    <a:pt x="8953" y="2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="" xmlns:a16="http://schemas.microsoft.com/office/drawing/2014/main" id="{6D418C89-6663-89AE-ACD9-C14C05F6A39E}"/>
                </a:ext>
              </a:extLst>
            </p:cNvPr>
            <p:cNvSpPr/>
            <p:nvPr/>
          </p:nvSpPr>
          <p:spPr>
            <a:xfrm>
              <a:off x="2298793" y="2647246"/>
              <a:ext cx="27246" cy="27280"/>
            </a:xfrm>
            <a:custGeom>
              <a:avLst/>
              <a:gdLst>
                <a:gd name="connsiteX0" fmla="*/ 7019 w 27246"/>
                <a:gd name="connsiteY0" fmla="*/ 1745 h 27280"/>
                <a:gd name="connsiteX1" fmla="*/ 1711 w 27246"/>
                <a:gd name="connsiteY1" fmla="*/ 20262 h 27280"/>
                <a:gd name="connsiteX2" fmla="*/ 20228 w 27246"/>
                <a:gd name="connsiteY2" fmla="*/ 25570 h 27280"/>
                <a:gd name="connsiteX3" fmla="*/ 25536 w 27246"/>
                <a:gd name="connsiteY3" fmla="*/ 7053 h 27280"/>
                <a:gd name="connsiteX4" fmla="*/ 25497 w 27246"/>
                <a:gd name="connsiteY4" fmla="*/ 6984 h 27280"/>
                <a:gd name="connsiteX5" fmla="*/ 7116 w 27246"/>
                <a:gd name="connsiteY5" fmla="*/ 1691 h 27280"/>
                <a:gd name="connsiteX6" fmla="*/ 7019 w 27246"/>
                <a:gd name="connsiteY6" fmla="*/ 1745 h 2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46" h="27280">
                  <a:moveTo>
                    <a:pt x="7019" y="1745"/>
                  </a:moveTo>
                  <a:cubicBezTo>
                    <a:pt x="440" y="5393"/>
                    <a:pt x="-1937" y="13683"/>
                    <a:pt x="1711" y="20262"/>
                  </a:cubicBezTo>
                  <a:cubicBezTo>
                    <a:pt x="5359" y="26841"/>
                    <a:pt x="13649" y="29218"/>
                    <a:pt x="20228" y="25570"/>
                  </a:cubicBezTo>
                  <a:cubicBezTo>
                    <a:pt x="26807" y="21922"/>
                    <a:pt x="29183" y="13632"/>
                    <a:pt x="25536" y="7053"/>
                  </a:cubicBezTo>
                  <a:cubicBezTo>
                    <a:pt x="25523" y="7030"/>
                    <a:pt x="25510" y="7007"/>
                    <a:pt x="25497" y="6984"/>
                  </a:cubicBezTo>
                  <a:cubicBezTo>
                    <a:pt x="21883" y="447"/>
                    <a:pt x="13654" y="-1923"/>
                    <a:pt x="7116" y="1691"/>
                  </a:cubicBezTo>
                  <a:cubicBezTo>
                    <a:pt x="7084" y="1709"/>
                    <a:pt x="7051" y="1727"/>
                    <a:pt x="7019" y="1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="" xmlns:a16="http://schemas.microsoft.com/office/drawing/2014/main" id="{601459E7-9841-F53B-A370-BEE6918081C7}"/>
                </a:ext>
              </a:extLst>
            </p:cNvPr>
            <p:cNvSpPr/>
            <p:nvPr/>
          </p:nvSpPr>
          <p:spPr>
            <a:xfrm>
              <a:off x="2225181" y="2630803"/>
              <a:ext cx="29151" cy="29151"/>
            </a:xfrm>
            <a:custGeom>
              <a:avLst/>
              <a:gdLst>
                <a:gd name="connsiteX0" fmla="*/ 7384 w 29151"/>
                <a:gd name="connsiteY0" fmla="*/ 1901 h 29151"/>
                <a:gd name="connsiteX1" fmla="*/ 1901 w 29151"/>
                <a:gd name="connsiteY1" fmla="*/ 21768 h 29151"/>
                <a:gd name="connsiteX2" fmla="*/ 21768 w 29151"/>
                <a:gd name="connsiteY2" fmla="*/ 27251 h 29151"/>
                <a:gd name="connsiteX3" fmla="*/ 27481 w 29151"/>
                <a:gd name="connsiteY3" fmla="*/ 7807 h 29151"/>
                <a:gd name="connsiteX4" fmla="*/ 7806 w 29151"/>
                <a:gd name="connsiteY4" fmla="*/ 1671 h 29151"/>
                <a:gd name="connsiteX5" fmla="*/ 7384 w 29151"/>
                <a:gd name="connsiteY5" fmla="*/ 1901 h 2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151" h="29151">
                  <a:moveTo>
                    <a:pt x="7384" y="1901"/>
                  </a:moveTo>
                  <a:cubicBezTo>
                    <a:pt x="384" y="5874"/>
                    <a:pt x="-2071" y="14768"/>
                    <a:pt x="1901" y="21768"/>
                  </a:cubicBezTo>
                  <a:cubicBezTo>
                    <a:pt x="5873" y="28768"/>
                    <a:pt x="14768" y="31223"/>
                    <a:pt x="21768" y="27251"/>
                  </a:cubicBezTo>
                  <a:cubicBezTo>
                    <a:pt x="28605" y="23372"/>
                    <a:pt x="31133" y="14768"/>
                    <a:pt x="27481" y="7807"/>
                  </a:cubicBezTo>
                  <a:cubicBezTo>
                    <a:pt x="23743" y="679"/>
                    <a:pt x="14934" y="-2068"/>
                    <a:pt x="7806" y="1671"/>
                  </a:cubicBezTo>
                  <a:cubicBezTo>
                    <a:pt x="7664" y="1745"/>
                    <a:pt x="7523" y="1822"/>
                    <a:pt x="7384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="" xmlns:a16="http://schemas.microsoft.com/office/drawing/2014/main" id="{9160CF6F-C565-B993-639F-AC2EB8C311B4}"/>
                </a:ext>
              </a:extLst>
            </p:cNvPr>
            <p:cNvSpPr/>
            <p:nvPr/>
          </p:nvSpPr>
          <p:spPr>
            <a:xfrm>
              <a:off x="2202756" y="2587466"/>
              <a:ext cx="28961" cy="28927"/>
            </a:xfrm>
            <a:custGeom>
              <a:avLst/>
              <a:gdLst>
                <a:gd name="connsiteX0" fmla="*/ 7425 w 28961"/>
                <a:gd name="connsiteY0" fmla="*/ 1804 h 28927"/>
                <a:gd name="connsiteX1" fmla="*/ 1838 w 28961"/>
                <a:gd name="connsiteY1" fmla="*/ 21503 h 28927"/>
                <a:gd name="connsiteX2" fmla="*/ 21537 w 28961"/>
                <a:gd name="connsiteY2" fmla="*/ 27089 h 28927"/>
                <a:gd name="connsiteX3" fmla="*/ 27141 w 28961"/>
                <a:gd name="connsiteY3" fmla="*/ 7424 h 28927"/>
                <a:gd name="connsiteX4" fmla="*/ 7425 w 28961"/>
                <a:gd name="connsiteY4" fmla="*/ 1804 h 2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61" h="28927">
                  <a:moveTo>
                    <a:pt x="7425" y="1804"/>
                  </a:moveTo>
                  <a:cubicBezTo>
                    <a:pt x="443" y="5701"/>
                    <a:pt x="-2059" y="14520"/>
                    <a:pt x="1838" y="21503"/>
                  </a:cubicBezTo>
                  <a:cubicBezTo>
                    <a:pt x="5735" y="28485"/>
                    <a:pt x="14554" y="30986"/>
                    <a:pt x="21537" y="27089"/>
                  </a:cubicBezTo>
                  <a:cubicBezTo>
                    <a:pt x="28506" y="23199"/>
                    <a:pt x="31013" y="14403"/>
                    <a:pt x="27141" y="7424"/>
                  </a:cubicBezTo>
                  <a:cubicBezTo>
                    <a:pt x="23221" y="463"/>
                    <a:pt x="14426" y="-2044"/>
                    <a:pt x="7425" y="18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="" xmlns:a16="http://schemas.microsoft.com/office/drawing/2014/main" id="{297E5886-8770-4EED-5466-35F7A0DD0AF7}"/>
                </a:ext>
              </a:extLst>
            </p:cNvPr>
            <p:cNvSpPr/>
            <p:nvPr/>
          </p:nvSpPr>
          <p:spPr>
            <a:xfrm>
              <a:off x="2179836" y="2539324"/>
              <a:ext cx="35630" cy="35629"/>
            </a:xfrm>
            <a:custGeom>
              <a:avLst/>
              <a:gdLst>
                <a:gd name="connsiteX0" fmla="*/ 9200 w 35630"/>
                <a:gd name="connsiteY0" fmla="*/ 2226 h 35629"/>
                <a:gd name="connsiteX1" fmla="*/ 2226 w 35630"/>
                <a:gd name="connsiteY1" fmla="*/ 26430 h 35629"/>
                <a:gd name="connsiteX2" fmla="*/ 26431 w 35630"/>
                <a:gd name="connsiteY2" fmla="*/ 33404 h 35629"/>
                <a:gd name="connsiteX3" fmla="*/ 33404 w 35630"/>
                <a:gd name="connsiteY3" fmla="*/ 9200 h 35629"/>
                <a:gd name="connsiteX4" fmla="*/ 33393 w 35630"/>
                <a:gd name="connsiteY4" fmla="*/ 9179 h 35629"/>
                <a:gd name="connsiteX5" fmla="*/ 9199 w 35630"/>
                <a:gd name="connsiteY5" fmla="*/ 2226 h 35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630" h="35629">
                  <a:moveTo>
                    <a:pt x="9200" y="2226"/>
                  </a:moveTo>
                  <a:cubicBezTo>
                    <a:pt x="590" y="6984"/>
                    <a:pt x="-2533" y="17821"/>
                    <a:pt x="2226" y="26430"/>
                  </a:cubicBezTo>
                  <a:cubicBezTo>
                    <a:pt x="6984" y="35040"/>
                    <a:pt x="17821" y="38163"/>
                    <a:pt x="26431" y="33404"/>
                  </a:cubicBezTo>
                  <a:cubicBezTo>
                    <a:pt x="35040" y="28646"/>
                    <a:pt x="38163" y="17809"/>
                    <a:pt x="33404" y="9200"/>
                  </a:cubicBezTo>
                  <a:cubicBezTo>
                    <a:pt x="33401" y="9193"/>
                    <a:pt x="33397" y="9186"/>
                    <a:pt x="33393" y="9179"/>
                  </a:cubicBezTo>
                  <a:cubicBezTo>
                    <a:pt x="28628" y="583"/>
                    <a:pt x="17801" y="-2528"/>
                    <a:pt x="9199" y="22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="" xmlns:a16="http://schemas.microsoft.com/office/drawing/2014/main" id="{B217F48D-660C-C53A-473E-461F3F6BFDCF}"/>
                </a:ext>
              </a:extLst>
            </p:cNvPr>
            <p:cNvSpPr/>
            <p:nvPr/>
          </p:nvSpPr>
          <p:spPr>
            <a:xfrm>
              <a:off x="2164627" y="2494818"/>
              <a:ext cx="32772" cy="32806"/>
            </a:xfrm>
            <a:custGeom>
              <a:avLst/>
              <a:gdLst>
                <a:gd name="connsiteX0" fmla="*/ 8501 w 32772"/>
                <a:gd name="connsiteY0" fmla="*/ 2059 h 32806"/>
                <a:gd name="connsiteX1" fmla="*/ 2025 w 32772"/>
                <a:gd name="connsiteY1" fmla="*/ 24305 h 32806"/>
                <a:gd name="connsiteX2" fmla="*/ 24271 w 32772"/>
                <a:gd name="connsiteY2" fmla="*/ 30781 h 32806"/>
                <a:gd name="connsiteX3" fmla="*/ 30747 w 32772"/>
                <a:gd name="connsiteY3" fmla="*/ 8536 h 32806"/>
                <a:gd name="connsiteX4" fmla="*/ 30695 w 32772"/>
                <a:gd name="connsiteY4" fmla="*/ 8441 h 32806"/>
                <a:gd name="connsiteX5" fmla="*/ 8574 w 32772"/>
                <a:gd name="connsiteY5" fmla="*/ 2019 h 32806"/>
                <a:gd name="connsiteX6" fmla="*/ 8501 w 32772"/>
                <a:gd name="connsiteY6" fmla="*/ 2059 h 32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772" h="32806">
                  <a:moveTo>
                    <a:pt x="8501" y="2059"/>
                  </a:moveTo>
                  <a:cubicBezTo>
                    <a:pt x="570" y="6414"/>
                    <a:pt x="-2329" y="16374"/>
                    <a:pt x="2025" y="24305"/>
                  </a:cubicBezTo>
                  <a:cubicBezTo>
                    <a:pt x="6380" y="32236"/>
                    <a:pt x="16339" y="35136"/>
                    <a:pt x="24271" y="30781"/>
                  </a:cubicBezTo>
                  <a:cubicBezTo>
                    <a:pt x="32202" y="26427"/>
                    <a:pt x="35101" y="16467"/>
                    <a:pt x="30747" y="8536"/>
                  </a:cubicBezTo>
                  <a:cubicBezTo>
                    <a:pt x="30730" y="8504"/>
                    <a:pt x="30712" y="8472"/>
                    <a:pt x="30695" y="8441"/>
                  </a:cubicBezTo>
                  <a:cubicBezTo>
                    <a:pt x="26359" y="559"/>
                    <a:pt x="16455" y="-2316"/>
                    <a:pt x="8574" y="2019"/>
                  </a:cubicBezTo>
                  <a:cubicBezTo>
                    <a:pt x="8549" y="2033"/>
                    <a:pt x="8525" y="2046"/>
                    <a:pt x="8501" y="20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="" xmlns:a16="http://schemas.microsoft.com/office/drawing/2014/main" id="{02CC1F0E-9524-F508-6889-3D6918C6D9F7}"/>
                </a:ext>
              </a:extLst>
            </p:cNvPr>
            <p:cNvSpPr/>
            <p:nvPr/>
          </p:nvSpPr>
          <p:spPr>
            <a:xfrm>
              <a:off x="2151503" y="2448267"/>
              <a:ext cx="31819" cy="31853"/>
            </a:xfrm>
            <a:custGeom>
              <a:avLst/>
              <a:gdLst>
                <a:gd name="connsiteX0" fmla="*/ 8196 w 31819"/>
                <a:gd name="connsiteY0" fmla="*/ 2033 h 31853"/>
                <a:gd name="connsiteX1" fmla="*/ 1999 w 31819"/>
                <a:gd name="connsiteY1" fmla="*/ 23658 h 31853"/>
                <a:gd name="connsiteX2" fmla="*/ 23624 w 31819"/>
                <a:gd name="connsiteY2" fmla="*/ 29856 h 31853"/>
                <a:gd name="connsiteX3" fmla="*/ 29821 w 31819"/>
                <a:gd name="connsiteY3" fmla="*/ 8230 h 31853"/>
                <a:gd name="connsiteX4" fmla="*/ 29817 w 31819"/>
                <a:gd name="connsiteY4" fmla="*/ 8224 h 31853"/>
                <a:gd name="connsiteX5" fmla="*/ 8357 w 31819"/>
                <a:gd name="connsiteY5" fmla="*/ 1944 h 31853"/>
                <a:gd name="connsiteX6" fmla="*/ 8196 w 31819"/>
                <a:gd name="connsiteY6" fmla="*/ 2033 h 31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19" h="31853">
                  <a:moveTo>
                    <a:pt x="8196" y="2033"/>
                  </a:moveTo>
                  <a:cubicBezTo>
                    <a:pt x="513" y="6293"/>
                    <a:pt x="-2262" y="15975"/>
                    <a:pt x="1999" y="23658"/>
                  </a:cubicBezTo>
                  <a:cubicBezTo>
                    <a:pt x="6259" y="31341"/>
                    <a:pt x="15941" y="34116"/>
                    <a:pt x="23624" y="29856"/>
                  </a:cubicBezTo>
                  <a:cubicBezTo>
                    <a:pt x="31306" y="25595"/>
                    <a:pt x="34081" y="15913"/>
                    <a:pt x="29821" y="8230"/>
                  </a:cubicBezTo>
                  <a:cubicBezTo>
                    <a:pt x="29820" y="8228"/>
                    <a:pt x="29819" y="8226"/>
                    <a:pt x="29817" y="8224"/>
                  </a:cubicBezTo>
                  <a:cubicBezTo>
                    <a:pt x="25626" y="564"/>
                    <a:pt x="16017" y="-2248"/>
                    <a:pt x="8357" y="1944"/>
                  </a:cubicBezTo>
                  <a:cubicBezTo>
                    <a:pt x="8303" y="1973"/>
                    <a:pt x="8249" y="2003"/>
                    <a:pt x="8196" y="20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="" xmlns:a16="http://schemas.microsoft.com/office/drawing/2014/main" id="{BAC40D38-7D48-883D-C828-94B942F9D108}"/>
                </a:ext>
              </a:extLst>
            </p:cNvPr>
            <p:cNvSpPr/>
            <p:nvPr/>
          </p:nvSpPr>
          <p:spPr>
            <a:xfrm>
              <a:off x="2141790" y="2401396"/>
              <a:ext cx="30104" cy="30139"/>
            </a:xfrm>
            <a:custGeom>
              <a:avLst/>
              <a:gdLst>
                <a:gd name="connsiteX0" fmla="*/ 7717 w 30104"/>
                <a:gd name="connsiteY0" fmla="*/ 1946 h 30139"/>
                <a:gd name="connsiteX1" fmla="*/ 1911 w 30104"/>
                <a:gd name="connsiteY1" fmla="*/ 22422 h 30139"/>
                <a:gd name="connsiteX2" fmla="*/ 22388 w 30104"/>
                <a:gd name="connsiteY2" fmla="*/ 28228 h 30139"/>
                <a:gd name="connsiteX3" fmla="*/ 28196 w 30104"/>
                <a:gd name="connsiteY3" fmla="*/ 7757 h 30139"/>
                <a:gd name="connsiteX4" fmla="*/ 7889 w 30104"/>
                <a:gd name="connsiteY4" fmla="*/ 1850 h 30139"/>
                <a:gd name="connsiteX5" fmla="*/ 7717 w 30104"/>
                <a:gd name="connsiteY5" fmla="*/ 1946 h 30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4" h="30139">
                  <a:moveTo>
                    <a:pt x="7717" y="1946"/>
                  </a:moveTo>
                  <a:cubicBezTo>
                    <a:pt x="459" y="5998"/>
                    <a:pt x="-2140" y="15165"/>
                    <a:pt x="1911" y="22422"/>
                  </a:cubicBezTo>
                  <a:cubicBezTo>
                    <a:pt x="5963" y="29680"/>
                    <a:pt x="15130" y="32279"/>
                    <a:pt x="22388" y="28228"/>
                  </a:cubicBezTo>
                  <a:cubicBezTo>
                    <a:pt x="29643" y="24178"/>
                    <a:pt x="32243" y="15014"/>
                    <a:pt x="28196" y="7757"/>
                  </a:cubicBezTo>
                  <a:cubicBezTo>
                    <a:pt x="24219" y="518"/>
                    <a:pt x="15127" y="-2126"/>
                    <a:pt x="7889" y="1850"/>
                  </a:cubicBezTo>
                  <a:cubicBezTo>
                    <a:pt x="7831" y="1882"/>
                    <a:pt x="7774" y="1914"/>
                    <a:pt x="7717" y="1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="" xmlns:a16="http://schemas.microsoft.com/office/drawing/2014/main" id="{05C526A9-FF8C-1291-9ABD-BE2A8A5297E0}"/>
                </a:ext>
              </a:extLst>
            </p:cNvPr>
            <p:cNvSpPr/>
            <p:nvPr/>
          </p:nvSpPr>
          <p:spPr>
            <a:xfrm>
              <a:off x="2133251" y="2352188"/>
              <a:ext cx="32009" cy="32009"/>
            </a:xfrm>
            <a:custGeom>
              <a:avLst/>
              <a:gdLst>
                <a:gd name="connsiteX0" fmla="*/ 8255 w 32009"/>
                <a:gd name="connsiteY0" fmla="*/ 2005 h 32009"/>
                <a:gd name="connsiteX1" fmla="*/ 2005 w 32009"/>
                <a:gd name="connsiteY1" fmla="*/ 23755 h 32009"/>
                <a:gd name="connsiteX2" fmla="*/ 23755 w 32009"/>
                <a:gd name="connsiteY2" fmla="*/ 30005 h 32009"/>
                <a:gd name="connsiteX3" fmla="*/ 30005 w 32009"/>
                <a:gd name="connsiteY3" fmla="*/ 8255 h 32009"/>
                <a:gd name="connsiteX4" fmla="*/ 29972 w 32009"/>
                <a:gd name="connsiteY4" fmla="*/ 8196 h 32009"/>
                <a:gd name="connsiteX5" fmla="*/ 8255 w 32009"/>
                <a:gd name="connsiteY5" fmla="*/ 2005 h 3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09" h="32009">
                  <a:moveTo>
                    <a:pt x="8255" y="2005"/>
                  </a:moveTo>
                  <a:cubicBezTo>
                    <a:pt x="523" y="6285"/>
                    <a:pt x="-2275" y="16022"/>
                    <a:pt x="2005" y="23755"/>
                  </a:cubicBezTo>
                  <a:cubicBezTo>
                    <a:pt x="6285" y="31487"/>
                    <a:pt x="16023" y="34285"/>
                    <a:pt x="23755" y="30005"/>
                  </a:cubicBezTo>
                  <a:cubicBezTo>
                    <a:pt x="31487" y="25725"/>
                    <a:pt x="34285" y="15987"/>
                    <a:pt x="30005" y="8255"/>
                  </a:cubicBezTo>
                  <a:cubicBezTo>
                    <a:pt x="29994" y="8235"/>
                    <a:pt x="29983" y="8216"/>
                    <a:pt x="29972" y="8196"/>
                  </a:cubicBezTo>
                  <a:cubicBezTo>
                    <a:pt x="25672" y="505"/>
                    <a:pt x="15964" y="-2263"/>
                    <a:pt x="8255" y="20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="" xmlns:a16="http://schemas.microsoft.com/office/drawing/2014/main" id="{58944127-0A47-05C5-73B1-7713E6E23F6A}"/>
                </a:ext>
              </a:extLst>
            </p:cNvPr>
            <p:cNvSpPr/>
            <p:nvPr/>
          </p:nvSpPr>
          <p:spPr>
            <a:xfrm>
              <a:off x="2128614" y="2303240"/>
              <a:ext cx="32391" cy="32390"/>
            </a:xfrm>
            <a:custGeom>
              <a:avLst/>
              <a:gdLst>
                <a:gd name="connsiteX0" fmla="*/ 8415 w 32391"/>
                <a:gd name="connsiteY0" fmla="*/ 1995 h 32390"/>
                <a:gd name="connsiteX1" fmla="*/ 1995 w 32391"/>
                <a:gd name="connsiteY1" fmla="*/ 23976 h 32390"/>
                <a:gd name="connsiteX2" fmla="*/ 23976 w 32391"/>
                <a:gd name="connsiteY2" fmla="*/ 30396 h 32390"/>
                <a:gd name="connsiteX3" fmla="*/ 30396 w 32391"/>
                <a:gd name="connsiteY3" fmla="*/ 8415 h 32390"/>
                <a:gd name="connsiteX4" fmla="*/ 30322 w 32391"/>
                <a:gd name="connsiteY4" fmla="*/ 8281 h 32390"/>
                <a:gd name="connsiteX5" fmla="*/ 8415 w 32391"/>
                <a:gd name="connsiteY5" fmla="*/ 1995 h 3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91" h="32390">
                  <a:moveTo>
                    <a:pt x="8415" y="1995"/>
                  </a:moveTo>
                  <a:cubicBezTo>
                    <a:pt x="572" y="6292"/>
                    <a:pt x="-2302" y="16133"/>
                    <a:pt x="1995" y="23976"/>
                  </a:cubicBezTo>
                  <a:cubicBezTo>
                    <a:pt x="6292" y="31819"/>
                    <a:pt x="16134" y="34693"/>
                    <a:pt x="23976" y="30396"/>
                  </a:cubicBezTo>
                  <a:cubicBezTo>
                    <a:pt x="31819" y="26099"/>
                    <a:pt x="34693" y="16257"/>
                    <a:pt x="30396" y="8415"/>
                  </a:cubicBezTo>
                  <a:cubicBezTo>
                    <a:pt x="30372" y="8370"/>
                    <a:pt x="30347" y="8326"/>
                    <a:pt x="30322" y="8281"/>
                  </a:cubicBezTo>
                  <a:cubicBezTo>
                    <a:pt x="25980" y="531"/>
                    <a:pt x="16205" y="-2274"/>
                    <a:pt x="8415" y="1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="" xmlns:a16="http://schemas.microsoft.com/office/drawing/2014/main" id="{DB2E6D7B-C480-BF1A-6254-58922AC7F02F}"/>
                </a:ext>
              </a:extLst>
            </p:cNvPr>
            <p:cNvSpPr/>
            <p:nvPr/>
          </p:nvSpPr>
          <p:spPr>
            <a:xfrm>
              <a:off x="2132699" y="2259539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5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="" xmlns:a16="http://schemas.microsoft.com/office/drawing/2014/main" id="{917F293D-89CC-F114-14FA-CFA16ED3CACD}"/>
                </a:ext>
              </a:extLst>
            </p:cNvPr>
            <p:cNvSpPr/>
            <p:nvPr/>
          </p:nvSpPr>
          <p:spPr>
            <a:xfrm>
              <a:off x="2134035" y="2211622"/>
              <a:ext cx="21149" cy="21149"/>
            </a:xfrm>
            <a:custGeom>
              <a:avLst/>
              <a:gdLst>
                <a:gd name="connsiteX0" fmla="*/ 6232 w 21149"/>
                <a:gd name="connsiteY0" fmla="*/ 934 h 21149"/>
                <a:gd name="connsiteX1" fmla="*/ 936 w 21149"/>
                <a:gd name="connsiteY1" fmla="*/ 14917 h 21149"/>
                <a:gd name="connsiteX2" fmla="*/ 14918 w 21149"/>
                <a:gd name="connsiteY2" fmla="*/ 20213 h 21149"/>
                <a:gd name="connsiteX3" fmla="*/ 16519 w 21149"/>
                <a:gd name="connsiteY3" fmla="*/ 19318 h 21149"/>
                <a:gd name="connsiteX4" fmla="*/ 19319 w 21149"/>
                <a:gd name="connsiteY4" fmla="*/ 4630 h 21149"/>
                <a:gd name="connsiteX5" fmla="*/ 6232 w 21149"/>
                <a:gd name="connsiteY5" fmla="*/ 934 h 2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149" h="21149">
                  <a:moveTo>
                    <a:pt x="6232" y="934"/>
                  </a:moveTo>
                  <a:cubicBezTo>
                    <a:pt x="909" y="3333"/>
                    <a:pt x="-1463" y="9593"/>
                    <a:pt x="936" y="14917"/>
                  </a:cubicBezTo>
                  <a:cubicBezTo>
                    <a:pt x="3334" y="20241"/>
                    <a:pt x="9595" y="22612"/>
                    <a:pt x="14918" y="20213"/>
                  </a:cubicBezTo>
                  <a:cubicBezTo>
                    <a:pt x="15477" y="19962"/>
                    <a:pt x="16013" y="19662"/>
                    <a:pt x="16519" y="19318"/>
                  </a:cubicBezTo>
                  <a:cubicBezTo>
                    <a:pt x="21348" y="16035"/>
                    <a:pt x="22602" y="9459"/>
                    <a:pt x="19319" y="4630"/>
                  </a:cubicBezTo>
                  <a:cubicBezTo>
                    <a:pt x="16433" y="384"/>
                    <a:pt x="10913" y="-1175"/>
                    <a:pt x="6232" y="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="" xmlns:a16="http://schemas.microsoft.com/office/drawing/2014/main" id="{262CBC7D-C3A2-ADE4-C5CA-CE704F0E351F}"/>
                </a:ext>
              </a:extLst>
            </p:cNvPr>
            <p:cNvSpPr/>
            <p:nvPr/>
          </p:nvSpPr>
          <p:spPr>
            <a:xfrm>
              <a:off x="2141988" y="2164748"/>
              <a:ext cx="16766" cy="16733"/>
            </a:xfrm>
            <a:custGeom>
              <a:avLst/>
              <a:gdLst>
                <a:gd name="connsiteX0" fmla="*/ 4281 w 16766"/>
                <a:gd name="connsiteY0" fmla="*/ 1040 h 16733"/>
                <a:gd name="connsiteX1" fmla="*/ 1074 w 16766"/>
                <a:gd name="connsiteY1" fmla="*/ 12452 h 16733"/>
                <a:gd name="connsiteX2" fmla="*/ 12486 w 16766"/>
                <a:gd name="connsiteY2" fmla="*/ 15659 h 16733"/>
                <a:gd name="connsiteX3" fmla="*/ 15711 w 16766"/>
                <a:gd name="connsiteY3" fmla="*/ 4279 h 16733"/>
                <a:gd name="connsiteX4" fmla="*/ 4281 w 16766"/>
                <a:gd name="connsiteY4" fmla="*/ 1040 h 1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66" h="16733">
                  <a:moveTo>
                    <a:pt x="4281" y="1040"/>
                  </a:moveTo>
                  <a:cubicBezTo>
                    <a:pt x="244" y="3306"/>
                    <a:pt x="-1192" y="8416"/>
                    <a:pt x="1074" y="12452"/>
                  </a:cubicBezTo>
                  <a:cubicBezTo>
                    <a:pt x="3340" y="16489"/>
                    <a:pt x="8450" y="17925"/>
                    <a:pt x="12486" y="15659"/>
                  </a:cubicBezTo>
                  <a:cubicBezTo>
                    <a:pt x="16511" y="13400"/>
                    <a:pt x="17952" y="8313"/>
                    <a:pt x="15711" y="4279"/>
                  </a:cubicBezTo>
                  <a:cubicBezTo>
                    <a:pt x="13421" y="264"/>
                    <a:pt x="8336" y="-1177"/>
                    <a:pt x="4281" y="1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="" xmlns:a16="http://schemas.microsoft.com/office/drawing/2014/main" id="{09A06449-31C9-3BD1-7698-0562E23ADEC7}"/>
                </a:ext>
              </a:extLst>
            </p:cNvPr>
            <p:cNvSpPr/>
            <p:nvPr/>
          </p:nvSpPr>
          <p:spPr>
            <a:xfrm>
              <a:off x="2150398" y="2116772"/>
              <a:ext cx="16195" cy="16126"/>
            </a:xfrm>
            <a:custGeom>
              <a:avLst/>
              <a:gdLst>
                <a:gd name="connsiteX0" fmla="*/ 4062 w 16195"/>
                <a:gd name="connsiteY0" fmla="*/ 1010 h 16126"/>
                <a:gd name="connsiteX1" fmla="*/ 1079 w 16195"/>
                <a:gd name="connsiteY1" fmla="*/ 12065 h 16126"/>
                <a:gd name="connsiteX2" fmla="*/ 12133 w 16195"/>
                <a:gd name="connsiteY2" fmla="*/ 15048 h 16126"/>
                <a:gd name="connsiteX3" fmla="*/ 15206 w 16195"/>
                <a:gd name="connsiteY3" fmla="*/ 4154 h 16126"/>
                <a:gd name="connsiteX4" fmla="*/ 4062 w 16195"/>
                <a:gd name="connsiteY4" fmla="*/ 1010 h 16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5" h="16126">
                  <a:moveTo>
                    <a:pt x="4062" y="1010"/>
                  </a:moveTo>
                  <a:cubicBezTo>
                    <a:pt x="186" y="3239"/>
                    <a:pt x="-1150" y="8188"/>
                    <a:pt x="1079" y="12065"/>
                  </a:cubicBezTo>
                  <a:cubicBezTo>
                    <a:pt x="3308" y="15941"/>
                    <a:pt x="8257" y="17277"/>
                    <a:pt x="12133" y="15048"/>
                  </a:cubicBezTo>
                  <a:cubicBezTo>
                    <a:pt x="15948" y="12854"/>
                    <a:pt x="17312" y="8017"/>
                    <a:pt x="15206" y="4154"/>
                  </a:cubicBezTo>
                  <a:cubicBezTo>
                    <a:pt x="12961" y="254"/>
                    <a:pt x="8014" y="-1142"/>
                    <a:pt x="4062" y="1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="" xmlns:a16="http://schemas.microsoft.com/office/drawing/2014/main" id="{0BAB1734-D6DE-7740-C823-709B601F39E5}"/>
                </a:ext>
              </a:extLst>
            </p:cNvPr>
            <p:cNvSpPr/>
            <p:nvPr/>
          </p:nvSpPr>
          <p:spPr>
            <a:xfrm>
              <a:off x="2158562" y="2065652"/>
              <a:ext cx="22254" cy="22372"/>
            </a:xfrm>
            <a:custGeom>
              <a:avLst/>
              <a:gdLst>
                <a:gd name="connsiteX0" fmla="*/ 5518 w 22254"/>
                <a:gd name="connsiteY0" fmla="*/ 1458 h 22372"/>
                <a:gd name="connsiteX1" fmla="*/ 1568 w 22254"/>
                <a:gd name="connsiteY1" fmla="*/ 16854 h 22372"/>
                <a:gd name="connsiteX2" fmla="*/ 16472 w 22254"/>
                <a:gd name="connsiteY2" fmla="*/ 21079 h 22372"/>
                <a:gd name="connsiteX3" fmla="*/ 20854 w 22254"/>
                <a:gd name="connsiteY3" fmla="*/ 5744 h 22372"/>
                <a:gd name="connsiteX4" fmla="*/ 5553 w 22254"/>
                <a:gd name="connsiteY4" fmla="*/ 1438 h 22372"/>
                <a:gd name="connsiteX5" fmla="*/ 5518 w 22254"/>
                <a:gd name="connsiteY5" fmla="*/ 1458 h 22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54" h="22372">
                  <a:moveTo>
                    <a:pt x="5518" y="1458"/>
                  </a:moveTo>
                  <a:cubicBezTo>
                    <a:pt x="176" y="4618"/>
                    <a:pt x="-1593" y="11512"/>
                    <a:pt x="1568" y="16854"/>
                  </a:cubicBezTo>
                  <a:cubicBezTo>
                    <a:pt x="4617" y="22008"/>
                    <a:pt x="11172" y="23866"/>
                    <a:pt x="16472" y="21079"/>
                  </a:cubicBezTo>
                  <a:cubicBezTo>
                    <a:pt x="21890" y="18033"/>
                    <a:pt x="23845" y="11192"/>
                    <a:pt x="20854" y="5744"/>
                  </a:cubicBezTo>
                  <a:cubicBezTo>
                    <a:pt x="17817" y="330"/>
                    <a:pt x="10967" y="-1598"/>
                    <a:pt x="5553" y="1438"/>
                  </a:cubicBezTo>
                  <a:cubicBezTo>
                    <a:pt x="5541" y="1445"/>
                    <a:pt x="5530" y="1451"/>
                    <a:pt x="5518" y="1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="" xmlns:a16="http://schemas.microsoft.com/office/drawing/2014/main" id="{B5D8A528-1438-E51F-1BB1-17AE2569EE11}"/>
                </a:ext>
              </a:extLst>
            </p:cNvPr>
            <p:cNvSpPr/>
            <p:nvPr/>
          </p:nvSpPr>
          <p:spPr>
            <a:xfrm>
              <a:off x="2178305" y="2025032"/>
              <a:ext cx="10860" cy="10932"/>
            </a:xfrm>
            <a:custGeom>
              <a:avLst/>
              <a:gdLst>
                <a:gd name="connsiteX0" fmla="*/ 2825 w 10860"/>
                <a:gd name="connsiteY0" fmla="*/ 739 h 10932"/>
                <a:gd name="connsiteX1" fmla="*/ 667 w 10860"/>
                <a:gd name="connsiteY1" fmla="*/ 8107 h 10932"/>
                <a:gd name="connsiteX2" fmla="*/ 8036 w 10860"/>
                <a:gd name="connsiteY2" fmla="*/ 10265 h 10932"/>
                <a:gd name="connsiteX3" fmla="*/ 10193 w 10860"/>
                <a:gd name="connsiteY3" fmla="*/ 2896 h 10932"/>
                <a:gd name="connsiteX4" fmla="*/ 10159 w 10860"/>
                <a:gd name="connsiteY4" fmla="*/ 2834 h 10932"/>
                <a:gd name="connsiteX5" fmla="*/ 3100 w 10860"/>
                <a:gd name="connsiteY5" fmla="*/ 586 h 10932"/>
                <a:gd name="connsiteX6" fmla="*/ 2825 w 10860"/>
                <a:gd name="connsiteY6" fmla="*/ 739 h 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60" h="10932">
                  <a:moveTo>
                    <a:pt x="2825" y="739"/>
                  </a:moveTo>
                  <a:cubicBezTo>
                    <a:pt x="194" y="2178"/>
                    <a:pt x="-772" y="5477"/>
                    <a:pt x="667" y="8107"/>
                  </a:cubicBezTo>
                  <a:cubicBezTo>
                    <a:pt x="2106" y="10738"/>
                    <a:pt x="5405" y="11704"/>
                    <a:pt x="8036" y="10265"/>
                  </a:cubicBezTo>
                  <a:cubicBezTo>
                    <a:pt x="10666" y="8826"/>
                    <a:pt x="11632" y="5527"/>
                    <a:pt x="10193" y="2896"/>
                  </a:cubicBezTo>
                  <a:cubicBezTo>
                    <a:pt x="10182" y="2876"/>
                    <a:pt x="10171" y="2855"/>
                    <a:pt x="10159" y="2834"/>
                  </a:cubicBezTo>
                  <a:cubicBezTo>
                    <a:pt x="8830" y="264"/>
                    <a:pt x="5670" y="-743"/>
                    <a:pt x="3100" y="586"/>
                  </a:cubicBezTo>
                  <a:cubicBezTo>
                    <a:pt x="3006" y="634"/>
                    <a:pt x="2915" y="685"/>
                    <a:pt x="2825" y="7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="" xmlns:a16="http://schemas.microsoft.com/office/drawing/2014/main" id="{CBEB86CB-6299-0124-A97C-181BFA38103A}"/>
                </a:ext>
              </a:extLst>
            </p:cNvPr>
            <p:cNvSpPr/>
            <p:nvPr/>
          </p:nvSpPr>
          <p:spPr>
            <a:xfrm>
              <a:off x="2195440" y="1979254"/>
              <a:ext cx="10932" cy="10860"/>
            </a:xfrm>
            <a:custGeom>
              <a:avLst/>
              <a:gdLst>
                <a:gd name="connsiteX0" fmla="*/ 2834 w 10932"/>
                <a:gd name="connsiteY0" fmla="*/ 702 h 10860"/>
                <a:gd name="connsiteX1" fmla="*/ 586 w 10932"/>
                <a:gd name="connsiteY1" fmla="*/ 7761 h 10860"/>
                <a:gd name="connsiteX2" fmla="*/ 739 w 10932"/>
                <a:gd name="connsiteY2" fmla="*/ 8036 h 10860"/>
                <a:gd name="connsiteX3" fmla="*/ 8108 w 10932"/>
                <a:gd name="connsiteY3" fmla="*/ 10193 h 10860"/>
                <a:gd name="connsiteX4" fmla="*/ 10265 w 10932"/>
                <a:gd name="connsiteY4" fmla="*/ 2825 h 10860"/>
                <a:gd name="connsiteX5" fmla="*/ 2896 w 10932"/>
                <a:gd name="connsiteY5" fmla="*/ 667 h 10860"/>
                <a:gd name="connsiteX6" fmla="*/ 2834 w 10932"/>
                <a:gd name="connsiteY6" fmla="*/ 702 h 1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32" h="10860">
                  <a:moveTo>
                    <a:pt x="2834" y="702"/>
                  </a:moveTo>
                  <a:cubicBezTo>
                    <a:pt x="264" y="2030"/>
                    <a:pt x="-743" y="5191"/>
                    <a:pt x="586" y="7761"/>
                  </a:cubicBezTo>
                  <a:cubicBezTo>
                    <a:pt x="634" y="7854"/>
                    <a:pt x="685" y="7946"/>
                    <a:pt x="739" y="8036"/>
                  </a:cubicBezTo>
                  <a:cubicBezTo>
                    <a:pt x="2178" y="10667"/>
                    <a:pt x="5477" y="11632"/>
                    <a:pt x="8108" y="10193"/>
                  </a:cubicBezTo>
                  <a:cubicBezTo>
                    <a:pt x="10738" y="8754"/>
                    <a:pt x="11704" y="5455"/>
                    <a:pt x="10265" y="2825"/>
                  </a:cubicBezTo>
                  <a:cubicBezTo>
                    <a:pt x="8826" y="194"/>
                    <a:pt x="5527" y="-772"/>
                    <a:pt x="2896" y="667"/>
                  </a:cubicBezTo>
                  <a:cubicBezTo>
                    <a:pt x="2876" y="678"/>
                    <a:pt x="2855" y="690"/>
                    <a:pt x="2834" y="7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="" xmlns:a16="http://schemas.microsoft.com/office/drawing/2014/main" id="{F96997B8-FA80-45A4-EC4A-A553066700B2}"/>
                </a:ext>
              </a:extLst>
            </p:cNvPr>
            <p:cNvSpPr/>
            <p:nvPr/>
          </p:nvSpPr>
          <p:spPr>
            <a:xfrm>
              <a:off x="2220658" y="1939421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1"/>
                    <a:pt x="89" y="130"/>
                  </a:cubicBezTo>
                  <a:cubicBezTo>
                    <a:pt x="54" y="164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="" xmlns:a16="http://schemas.microsoft.com/office/drawing/2014/main" id="{E96E8605-1B84-4819-C48E-BC1351A95340}"/>
                </a:ext>
              </a:extLst>
            </p:cNvPr>
            <p:cNvSpPr/>
            <p:nvPr/>
          </p:nvSpPr>
          <p:spPr>
            <a:xfrm>
              <a:off x="2242947" y="1896231"/>
              <a:ext cx="1054" cy="1072"/>
            </a:xfrm>
            <a:custGeom>
              <a:avLst/>
              <a:gdLst>
                <a:gd name="connsiteX0" fmla="*/ 191 w 1054"/>
                <a:gd name="connsiteY0" fmla="*/ 191 h 1072"/>
                <a:gd name="connsiteX1" fmla="*/ 95 w 1054"/>
                <a:gd name="connsiteY1" fmla="*/ 857 h 1072"/>
                <a:gd name="connsiteX2" fmla="*/ 191 w 1054"/>
                <a:gd name="connsiteY2" fmla="*/ 953 h 1072"/>
                <a:gd name="connsiteX3" fmla="*/ 953 w 1054"/>
                <a:gd name="connsiteY3" fmla="*/ 953 h 1072"/>
                <a:gd name="connsiteX4" fmla="*/ 953 w 1054"/>
                <a:gd name="connsiteY4" fmla="*/ 191 h 1072"/>
                <a:gd name="connsiteX5" fmla="*/ 286 w 1054"/>
                <a:gd name="connsiteY5" fmla="*/ 95 h 1072"/>
                <a:gd name="connsiteX6" fmla="*/ 191 w 1054"/>
                <a:gd name="connsiteY6" fmla="*/ 191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91" y="191"/>
                  </a:moveTo>
                  <a:cubicBezTo>
                    <a:pt x="-20" y="348"/>
                    <a:pt x="-63" y="647"/>
                    <a:pt x="95" y="857"/>
                  </a:cubicBezTo>
                  <a:cubicBezTo>
                    <a:pt x="122" y="893"/>
                    <a:pt x="154" y="925"/>
                    <a:pt x="191" y="953"/>
                  </a:cubicBezTo>
                  <a:cubicBezTo>
                    <a:pt x="420" y="1112"/>
                    <a:pt x="724" y="1112"/>
                    <a:pt x="953" y="953"/>
                  </a:cubicBezTo>
                  <a:cubicBezTo>
                    <a:pt x="1089" y="717"/>
                    <a:pt x="1089" y="426"/>
                    <a:pt x="953" y="191"/>
                  </a:cubicBezTo>
                  <a:cubicBezTo>
                    <a:pt x="795" y="-20"/>
                    <a:pt x="496" y="-63"/>
                    <a:pt x="286" y="95"/>
                  </a:cubicBezTo>
                  <a:cubicBezTo>
                    <a:pt x="250" y="122"/>
                    <a:pt x="218" y="154"/>
                    <a:pt x="191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="" xmlns:a16="http://schemas.microsoft.com/office/drawing/2014/main" id="{721C3DD6-9E46-E9A9-ACD5-ECA0CBD91375}"/>
                </a:ext>
              </a:extLst>
            </p:cNvPr>
            <p:cNvSpPr/>
            <p:nvPr/>
          </p:nvSpPr>
          <p:spPr>
            <a:xfrm>
              <a:off x="2269236" y="1854866"/>
              <a:ext cx="42" cy="693"/>
            </a:xfrm>
            <a:custGeom>
              <a:avLst/>
              <a:gdLst>
                <a:gd name="connsiteX0" fmla="*/ 0 w 42"/>
                <a:gd name="connsiteY0" fmla="*/ 27 h 693"/>
                <a:gd name="connsiteX1" fmla="*/ 0 w 42"/>
                <a:gd name="connsiteY1" fmla="*/ 693 h 693"/>
                <a:gd name="connsiteX2" fmla="*/ 0 w 42"/>
                <a:gd name="connsiteY2" fmla="*/ 122 h 693"/>
                <a:gd name="connsiteX3" fmla="*/ 0 w 42"/>
                <a:gd name="connsiteY3" fmla="*/ 27 h 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" h="693">
                  <a:moveTo>
                    <a:pt x="0" y="27"/>
                  </a:moveTo>
                  <a:lnTo>
                    <a:pt x="0" y="693"/>
                  </a:lnTo>
                  <a:lnTo>
                    <a:pt x="0" y="122"/>
                  </a:lnTo>
                  <a:cubicBezTo>
                    <a:pt x="0" y="122"/>
                    <a:pt x="95" y="-69"/>
                    <a:pt x="0" y="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="" xmlns:a16="http://schemas.microsoft.com/office/drawing/2014/main" id="{37427E00-2881-FB59-5ACC-267B6923E5BB}"/>
                </a:ext>
              </a:extLst>
            </p:cNvPr>
            <p:cNvSpPr/>
            <p:nvPr/>
          </p:nvSpPr>
          <p:spPr>
            <a:xfrm>
              <a:off x="2288851" y="1806928"/>
              <a:ext cx="16724" cy="17021"/>
            </a:xfrm>
            <a:custGeom>
              <a:avLst/>
              <a:gdLst>
                <a:gd name="connsiteX0" fmla="*/ 4484 w 16724"/>
                <a:gd name="connsiteY0" fmla="*/ 720 h 17021"/>
                <a:gd name="connsiteX1" fmla="*/ 1055 w 16724"/>
                <a:gd name="connsiteY1" fmla="*/ 12531 h 17021"/>
                <a:gd name="connsiteX2" fmla="*/ 12961 w 16724"/>
                <a:gd name="connsiteY2" fmla="*/ 15960 h 17021"/>
                <a:gd name="connsiteX3" fmla="*/ 15157 w 16724"/>
                <a:gd name="connsiteY3" fmla="*/ 3763 h 17021"/>
                <a:gd name="connsiteX4" fmla="*/ 4484 w 16724"/>
                <a:gd name="connsiteY4" fmla="*/ 720 h 1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4" h="17021">
                  <a:moveTo>
                    <a:pt x="4484" y="720"/>
                  </a:moveTo>
                  <a:cubicBezTo>
                    <a:pt x="306" y="3059"/>
                    <a:pt x="-1221" y="8318"/>
                    <a:pt x="1055" y="12531"/>
                  </a:cubicBezTo>
                  <a:cubicBezTo>
                    <a:pt x="3431" y="16721"/>
                    <a:pt x="8720" y="18244"/>
                    <a:pt x="12961" y="15960"/>
                  </a:cubicBezTo>
                  <a:cubicBezTo>
                    <a:pt x="16935" y="13198"/>
                    <a:pt x="17918" y="7738"/>
                    <a:pt x="15157" y="3763"/>
                  </a:cubicBezTo>
                  <a:cubicBezTo>
                    <a:pt x="12777" y="338"/>
                    <a:pt x="8312" y="-935"/>
                    <a:pt x="4484" y="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="" xmlns:a16="http://schemas.microsoft.com/office/drawing/2014/main" id="{5DB2A30F-3FDF-217F-015C-F6D110EFAD77}"/>
                </a:ext>
              </a:extLst>
            </p:cNvPr>
            <p:cNvSpPr/>
            <p:nvPr/>
          </p:nvSpPr>
          <p:spPr>
            <a:xfrm>
              <a:off x="2322453" y="1771116"/>
              <a:ext cx="11589" cy="11622"/>
            </a:xfrm>
            <a:custGeom>
              <a:avLst/>
              <a:gdLst>
                <a:gd name="connsiteX0" fmla="*/ 2980 w 11589"/>
                <a:gd name="connsiteY0" fmla="*/ 719 h 11622"/>
                <a:gd name="connsiteX1" fmla="*/ 694 w 11589"/>
                <a:gd name="connsiteY1" fmla="*/ 8625 h 11622"/>
                <a:gd name="connsiteX2" fmla="*/ 8591 w 11589"/>
                <a:gd name="connsiteY2" fmla="*/ 10895 h 11622"/>
                <a:gd name="connsiteX3" fmla="*/ 10862 w 11589"/>
                <a:gd name="connsiteY3" fmla="*/ 2998 h 11622"/>
                <a:gd name="connsiteX4" fmla="*/ 2980 w 11589"/>
                <a:gd name="connsiteY4" fmla="*/ 719 h 1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89" h="11622">
                  <a:moveTo>
                    <a:pt x="2980" y="719"/>
                  </a:moveTo>
                  <a:cubicBezTo>
                    <a:pt x="205" y="2302"/>
                    <a:pt x="-808" y="5805"/>
                    <a:pt x="694" y="8625"/>
                  </a:cubicBezTo>
                  <a:cubicBezTo>
                    <a:pt x="2248" y="11432"/>
                    <a:pt x="5784" y="12449"/>
                    <a:pt x="8591" y="10895"/>
                  </a:cubicBezTo>
                  <a:cubicBezTo>
                    <a:pt x="11399" y="9341"/>
                    <a:pt x="12415" y="5806"/>
                    <a:pt x="10862" y="2998"/>
                  </a:cubicBezTo>
                  <a:cubicBezTo>
                    <a:pt x="9311" y="196"/>
                    <a:pt x="5787" y="-823"/>
                    <a:pt x="2980" y="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="" xmlns:a16="http://schemas.microsoft.com/office/drawing/2014/main" id="{1D4E6720-D41F-EE00-8D9B-C0DC488074B5}"/>
                </a:ext>
              </a:extLst>
            </p:cNvPr>
            <p:cNvSpPr/>
            <p:nvPr/>
          </p:nvSpPr>
          <p:spPr>
            <a:xfrm>
              <a:off x="2360866" y="1740610"/>
              <a:ext cx="1059" cy="1030"/>
            </a:xfrm>
            <a:custGeom>
              <a:avLst/>
              <a:gdLst>
                <a:gd name="connsiteX0" fmla="*/ 191 w 1059"/>
                <a:gd name="connsiteY0" fmla="*/ 78 h 1030"/>
                <a:gd name="connsiteX1" fmla="*/ 95 w 1059"/>
                <a:gd name="connsiteY1" fmla="*/ 745 h 1030"/>
                <a:gd name="connsiteX2" fmla="*/ 191 w 1059"/>
                <a:gd name="connsiteY2" fmla="*/ 840 h 1030"/>
                <a:gd name="connsiteX3" fmla="*/ 857 w 1059"/>
                <a:gd name="connsiteY3" fmla="*/ 936 h 1030"/>
                <a:gd name="connsiteX4" fmla="*/ 953 w 1059"/>
                <a:gd name="connsiteY4" fmla="*/ 840 h 1030"/>
                <a:gd name="connsiteX5" fmla="*/ 953 w 1059"/>
                <a:gd name="connsiteY5" fmla="*/ 174 h 1030"/>
                <a:gd name="connsiteX6" fmla="*/ 191 w 1059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6"/>
                  </a:cubicBezTo>
                  <a:cubicBezTo>
                    <a:pt x="893" y="908"/>
                    <a:pt x="925" y="876"/>
                    <a:pt x="953" y="840"/>
                  </a:cubicBezTo>
                  <a:cubicBezTo>
                    <a:pt x="1096" y="641"/>
                    <a:pt x="1096" y="373"/>
                    <a:pt x="953" y="174"/>
                  </a:cubicBezTo>
                  <a:cubicBezTo>
                    <a:pt x="744" y="-16"/>
                    <a:pt x="439" y="-54"/>
                    <a:pt x="191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="" xmlns:a16="http://schemas.microsoft.com/office/drawing/2014/main" id="{34E4F408-5D0B-8298-7307-8DC400188F4C}"/>
                </a:ext>
              </a:extLst>
            </p:cNvPr>
            <p:cNvSpPr/>
            <p:nvPr/>
          </p:nvSpPr>
          <p:spPr>
            <a:xfrm>
              <a:off x="2433638" y="1675632"/>
              <a:ext cx="9525" cy="571"/>
            </a:xfrm>
            <a:custGeom>
              <a:avLst/>
              <a:gdLst>
                <a:gd name="connsiteX0" fmla="*/ 0 w 9525"/>
                <a:gd name="connsiteY0" fmla="*/ 0 h 571"/>
                <a:gd name="connsiteX1" fmla="*/ 0 w 9525"/>
                <a:gd name="connsiteY1" fmla="*/ 571 h 571"/>
                <a:gd name="connsiteX2" fmla="*/ 0 w 9525"/>
                <a:gd name="connsiteY2" fmla="*/ 571 h 571"/>
                <a:gd name="connsiteX3" fmla="*/ 0 w 9525"/>
                <a:gd name="connsiteY3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571">
                  <a:moveTo>
                    <a:pt x="0" y="0"/>
                  </a:moveTo>
                  <a:lnTo>
                    <a:pt x="0" y="571"/>
                  </a:ln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="" xmlns:a16="http://schemas.microsoft.com/office/drawing/2014/main" id="{97CA8A14-F7AD-1A17-6C88-41FC2A90B98D}"/>
                </a:ext>
              </a:extLst>
            </p:cNvPr>
            <p:cNvSpPr/>
            <p:nvPr/>
          </p:nvSpPr>
          <p:spPr>
            <a:xfrm>
              <a:off x="2473047" y="1646245"/>
              <a:ext cx="1072" cy="1098"/>
            </a:xfrm>
            <a:custGeom>
              <a:avLst/>
              <a:gdLst>
                <a:gd name="connsiteX0" fmla="*/ 120 w 1072"/>
                <a:gd name="connsiteY0" fmla="*/ 146 h 1098"/>
                <a:gd name="connsiteX1" fmla="*/ 120 w 1072"/>
                <a:gd name="connsiteY1" fmla="*/ 908 h 1098"/>
                <a:gd name="connsiteX2" fmla="*/ 786 w 1072"/>
                <a:gd name="connsiteY2" fmla="*/ 1003 h 1098"/>
                <a:gd name="connsiteX3" fmla="*/ 882 w 1072"/>
                <a:gd name="connsiteY3" fmla="*/ 908 h 1098"/>
                <a:gd name="connsiteX4" fmla="*/ 977 w 1072"/>
                <a:gd name="connsiteY4" fmla="*/ 241 h 1098"/>
                <a:gd name="connsiteX5" fmla="*/ 882 w 1072"/>
                <a:gd name="connsiteY5" fmla="*/ 146 h 1098"/>
                <a:gd name="connsiteX6" fmla="*/ 120 w 1072"/>
                <a:gd name="connsiteY6" fmla="*/ 146 h 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98">
                  <a:moveTo>
                    <a:pt x="120" y="146"/>
                  </a:moveTo>
                  <a:cubicBezTo>
                    <a:pt x="-40" y="375"/>
                    <a:pt x="-40" y="679"/>
                    <a:pt x="120" y="908"/>
                  </a:cubicBezTo>
                  <a:cubicBezTo>
                    <a:pt x="277" y="1118"/>
                    <a:pt x="576" y="1161"/>
                    <a:pt x="786" y="1003"/>
                  </a:cubicBezTo>
                  <a:cubicBezTo>
                    <a:pt x="822" y="976"/>
                    <a:pt x="854" y="944"/>
                    <a:pt x="882" y="908"/>
                  </a:cubicBezTo>
                  <a:cubicBezTo>
                    <a:pt x="1092" y="750"/>
                    <a:pt x="1135" y="451"/>
                    <a:pt x="977" y="241"/>
                  </a:cubicBezTo>
                  <a:cubicBezTo>
                    <a:pt x="950" y="205"/>
                    <a:pt x="918" y="173"/>
                    <a:pt x="882" y="146"/>
                  </a:cubicBezTo>
                  <a:cubicBezTo>
                    <a:pt x="665" y="-49"/>
                    <a:pt x="337" y="-49"/>
                    <a:pt x="120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="" xmlns:a16="http://schemas.microsoft.com/office/drawing/2014/main" id="{C042217E-8181-4E06-DE39-EBAB6BEB8B70}"/>
                </a:ext>
              </a:extLst>
            </p:cNvPr>
            <p:cNvSpPr/>
            <p:nvPr/>
          </p:nvSpPr>
          <p:spPr>
            <a:xfrm>
              <a:off x="2514314" y="1620091"/>
              <a:ext cx="476" cy="486"/>
            </a:xfrm>
            <a:custGeom>
              <a:avLst/>
              <a:gdLst>
                <a:gd name="connsiteX0" fmla="*/ 0 w 476"/>
                <a:gd name="connsiteY0" fmla="*/ 11 h 486"/>
                <a:gd name="connsiteX1" fmla="*/ 0 w 476"/>
                <a:gd name="connsiteY1" fmla="*/ 487 h 486"/>
                <a:gd name="connsiteX2" fmla="*/ 476 w 476"/>
                <a:gd name="connsiteY2" fmla="*/ 487 h 486"/>
                <a:gd name="connsiteX3" fmla="*/ 476 w 476"/>
                <a:gd name="connsiteY3" fmla="*/ 487 h 486"/>
                <a:gd name="connsiteX4" fmla="*/ 0 w 476"/>
                <a:gd name="connsiteY4" fmla="*/ 11 h 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86">
                  <a:moveTo>
                    <a:pt x="0" y="11"/>
                  </a:moveTo>
                  <a:cubicBezTo>
                    <a:pt x="0" y="11"/>
                    <a:pt x="0" y="11"/>
                    <a:pt x="0" y="487"/>
                  </a:cubicBezTo>
                  <a:lnTo>
                    <a:pt x="476" y="487"/>
                  </a:lnTo>
                  <a:cubicBezTo>
                    <a:pt x="476" y="487"/>
                    <a:pt x="476" y="487"/>
                    <a:pt x="476" y="487"/>
                  </a:cubicBezTo>
                  <a:cubicBezTo>
                    <a:pt x="476" y="487"/>
                    <a:pt x="190" y="-85"/>
                    <a:pt x="0" y="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="" xmlns:a16="http://schemas.microsoft.com/office/drawing/2014/main" id="{BFDC13AF-1499-9057-CA58-B2332C5DF8D3}"/>
                </a:ext>
              </a:extLst>
            </p:cNvPr>
            <p:cNvSpPr/>
            <p:nvPr/>
          </p:nvSpPr>
          <p:spPr>
            <a:xfrm>
              <a:off x="2557463" y="1596373"/>
              <a:ext cx="571" cy="486"/>
            </a:xfrm>
            <a:custGeom>
              <a:avLst/>
              <a:gdLst>
                <a:gd name="connsiteX0" fmla="*/ 0 w 571"/>
                <a:gd name="connsiteY0" fmla="*/ 11 h 486"/>
                <a:gd name="connsiteX1" fmla="*/ 0 w 571"/>
                <a:gd name="connsiteY1" fmla="*/ 487 h 486"/>
                <a:gd name="connsiteX2" fmla="*/ 571 w 571"/>
                <a:gd name="connsiteY2" fmla="*/ 487 h 486"/>
                <a:gd name="connsiteX3" fmla="*/ 571 w 571"/>
                <a:gd name="connsiteY3" fmla="*/ 487 h 486"/>
                <a:gd name="connsiteX4" fmla="*/ 0 w 571"/>
                <a:gd name="connsiteY4" fmla="*/ 11 h 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486">
                  <a:moveTo>
                    <a:pt x="0" y="11"/>
                  </a:moveTo>
                  <a:lnTo>
                    <a:pt x="0" y="487"/>
                  </a:lnTo>
                  <a:cubicBezTo>
                    <a:pt x="0" y="487"/>
                    <a:pt x="0" y="487"/>
                    <a:pt x="571" y="487"/>
                  </a:cubicBezTo>
                  <a:lnTo>
                    <a:pt x="571" y="487"/>
                  </a:lnTo>
                  <a:cubicBezTo>
                    <a:pt x="571" y="487"/>
                    <a:pt x="0" y="-85"/>
                    <a:pt x="0" y="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="" xmlns:a16="http://schemas.microsoft.com/office/drawing/2014/main" id="{EB6C1523-36C6-755D-9A9D-267669A7EA19}"/>
                </a:ext>
              </a:extLst>
            </p:cNvPr>
            <p:cNvSpPr/>
            <p:nvPr/>
          </p:nvSpPr>
          <p:spPr>
            <a:xfrm>
              <a:off x="2684886" y="1533944"/>
              <a:ext cx="16957" cy="16957"/>
            </a:xfrm>
            <a:custGeom>
              <a:avLst/>
              <a:gdLst>
                <a:gd name="connsiteX0" fmla="*/ 4307 w 16957"/>
                <a:gd name="connsiteY0" fmla="*/ 1099 h 16957"/>
                <a:gd name="connsiteX1" fmla="*/ 1099 w 16957"/>
                <a:gd name="connsiteY1" fmla="*/ 12650 h 16957"/>
                <a:gd name="connsiteX2" fmla="*/ 12650 w 16957"/>
                <a:gd name="connsiteY2" fmla="*/ 15859 h 16957"/>
                <a:gd name="connsiteX3" fmla="*/ 15928 w 16957"/>
                <a:gd name="connsiteY3" fmla="*/ 4433 h 16957"/>
                <a:gd name="connsiteX4" fmla="*/ 4432 w 16957"/>
                <a:gd name="connsiteY4" fmla="*/ 1030 h 16957"/>
                <a:gd name="connsiteX5" fmla="*/ 4307 w 16957"/>
                <a:gd name="connsiteY5" fmla="*/ 1099 h 1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7" h="16957">
                  <a:moveTo>
                    <a:pt x="4307" y="1099"/>
                  </a:moveTo>
                  <a:cubicBezTo>
                    <a:pt x="232" y="3403"/>
                    <a:pt x="-1205" y="8574"/>
                    <a:pt x="1099" y="12650"/>
                  </a:cubicBezTo>
                  <a:cubicBezTo>
                    <a:pt x="3402" y="16726"/>
                    <a:pt x="8574" y="18163"/>
                    <a:pt x="12650" y="15859"/>
                  </a:cubicBezTo>
                  <a:cubicBezTo>
                    <a:pt x="16677" y="13583"/>
                    <a:pt x="18136" y="8498"/>
                    <a:pt x="15928" y="4433"/>
                  </a:cubicBezTo>
                  <a:cubicBezTo>
                    <a:pt x="13693" y="319"/>
                    <a:pt x="8547" y="-1205"/>
                    <a:pt x="4432" y="1030"/>
                  </a:cubicBezTo>
                  <a:cubicBezTo>
                    <a:pt x="4391" y="1052"/>
                    <a:pt x="4349" y="1075"/>
                    <a:pt x="4307" y="10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="" xmlns:a16="http://schemas.microsoft.com/office/drawing/2014/main" id="{1BB11810-E77C-116D-8BE0-E7C11FC8E642}"/>
                </a:ext>
              </a:extLst>
            </p:cNvPr>
            <p:cNvSpPr/>
            <p:nvPr/>
          </p:nvSpPr>
          <p:spPr>
            <a:xfrm>
              <a:off x="2740185" y="1529891"/>
              <a:ext cx="864" cy="927"/>
            </a:xfrm>
            <a:custGeom>
              <a:avLst/>
              <a:gdLst>
                <a:gd name="connsiteX0" fmla="*/ 252 w 864"/>
                <a:gd name="connsiteY0" fmla="*/ 8 h 927"/>
                <a:gd name="connsiteX1" fmla="*/ 62 w 864"/>
                <a:gd name="connsiteY1" fmla="*/ 675 h 927"/>
                <a:gd name="connsiteX2" fmla="*/ 729 w 864"/>
                <a:gd name="connsiteY2" fmla="*/ 866 h 927"/>
                <a:gd name="connsiteX3" fmla="*/ 729 w 864"/>
                <a:gd name="connsiteY3" fmla="*/ 199 h 927"/>
                <a:gd name="connsiteX4" fmla="*/ 252 w 864"/>
                <a:gd name="connsiteY4" fmla="*/ 8 h 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" h="927">
                  <a:moveTo>
                    <a:pt x="252" y="8"/>
                  </a:moveTo>
                  <a:cubicBezTo>
                    <a:pt x="16" y="140"/>
                    <a:pt x="-70" y="438"/>
                    <a:pt x="62" y="675"/>
                  </a:cubicBezTo>
                  <a:cubicBezTo>
                    <a:pt x="193" y="912"/>
                    <a:pt x="492" y="997"/>
                    <a:pt x="729" y="866"/>
                  </a:cubicBezTo>
                  <a:cubicBezTo>
                    <a:pt x="910" y="680"/>
                    <a:pt x="910" y="384"/>
                    <a:pt x="729" y="199"/>
                  </a:cubicBezTo>
                  <a:cubicBezTo>
                    <a:pt x="621" y="48"/>
                    <a:pt x="435" y="-26"/>
                    <a:pt x="252" y="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="" xmlns:a16="http://schemas.microsoft.com/office/drawing/2014/main" id="{91553D6F-AF4F-E4F3-5FC5-4817E80048B1}"/>
                </a:ext>
              </a:extLst>
            </p:cNvPr>
            <p:cNvSpPr/>
            <p:nvPr/>
          </p:nvSpPr>
          <p:spPr>
            <a:xfrm>
              <a:off x="2788539" y="1520851"/>
              <a:ext cx="9525" cy="571"/>
            </a:xfrm>
            <a:custGeom>
              <a:avLst/>
              <a:gdLst>
                <a:gd name="connsiteX0" fmla="*/ 0 w 9525"/>
                <a:gd name="connsiteY0" fmla="*/ 95 h 571"/>
                <a:gd name="connsiteX1" fmla="*/ 0 w 9525"/>
                <a:gd name="connsiteY1" fmla="*/ 571 h 571"/>
                <a:gd name="connsiteX2" fmla="*/ 0 w 9525"/>
                <a:gd name="connsiteY2" fmla="*/ 571 h 571"/>
                <a:gd name="connsiteX3" fmla="*/ 0 w 9525"/>
                <a:gd name="connsiteY3" fmla="*/ 0 h 571"/>
                <a:gd name="connsiteX4" fmla="*/ 0 w 9525"/>
                <a:gd name="connsiteY4" fmla="*/ 95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571">
                  <a:moveTo>
                    <a:pt x="0" y="95"/>
                  </a:moveTo>
                  <a:cubicBezTo>
                    <a:pt x="0" y="95"/>
                    <a:pt x="0" y="95"/>
                    <a:pt x="0" y="571"/>
                  </a:cubicBezTo>
                  <a:lnTo>
                    <a:pt x="0" y="571"/>
                  </a:lnTo>
                  <a:cubicBezTo>
                    <a:pt x="0" y="571"/>
                    <a:pt x="0" y="571"/>
                    <a:pt x="0" y="0"/>
                  </a:cubicBez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="" xmlns:a16="http://schemas.microsoft.com/office/drawing/2014/main" id="{3666874D-2520-21A1-8AB1-2683C4389286}"/>
                </a:ext>
              </a:extLst>
            </p:cNvPr>
            <p:cNvSpPr/>
            <p:nvPr/>
          </p:nvSpPr>
          <p:spPr>
            <a:xfrm>
              <a:off x="2834306" y="1512733"/>
              <a:ext cx="5483" cy="5320"/>
            </a:xfrm>
            <a:custGeom>
              <a:avLst/>
              <a:gdLst>
                <a:gd name="connsiteX0" fmla="*/ 1763 w 5483"/>
                <a:gd name="connsiteY0" fmla="*/ 307 h 5320"/>
                <a:gd name="connsiteX1" fmla="*/ 132 w 5483"/>
                <a:gd name="connsiteY1" fmla="*/ 3558 h 5320"/>
                <a:gd name="connsiteX2" fmla="*/ 3382 w 5483"/>
                <a:gd name="connsiteY2" fmla="*/ 5189 h 5320"/>
                <a:gd name="connsiteX3" fmla="*/ 4144 w 5483"/>
                <a:gd name="connsiteY3" fmla="*/ 4784 h 5320"/>
                <a:gd name="connsiteX4" fmla="*/ 5192 w 5483"/>
                <a:gd name="connsiteY4" fmla="*/ 1259 h 5320"/>
                <a:gd name="connsiteX5" fmla="*/ 1763 w 5483"/>
                <a:gd name="connsiteY5" fmla="*/ 307 h 5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83" h="5320">
                  <a:moveTo>
                    <a:pt x="1763" y="307"/>
                  </a:moveTo>
                  <a:cubicBezTo>
                    <a:pt x="414" y="754"/>
                    <a:pt x="-316" y="2210"/>
                    <a:pt x="132" y="3558"/>
                  </a:cubicBezTo>
                  <a:cubicBezTo>
                    <a:pt x="579" y="4906"/>
                    <a:pt x="2034" y="5636"/>
                    <a:pt x="3382" y="5189"/>
                  </a:cubicBezTo>
                  <a:cubicBezTo>
                    <a:pt x="3657" y="5097"/>
                    <a:pt x="3915" y="4961"/>
                    <a:pt x="4144" y="4784"/>
                  </a:cubicBezTo>
                  <a:cubicBezTo>
                    <a:pt x="5376" y="4076"/>
                    <a:pt x="5837" y="2526"/>
                    <a:pt x="5192" y="1259"/>
                  </a:cubicBezTo>
                  <a:cubicBezTo>
                    <a:pt x="4488" y="75"/>
                    <a:pt x="2976" y="-345"/>
                    <a:pt x="1763" y="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="" xmlns:a16="http://schemas.microsoft.com/office/drawing/2014/main" id="{01337D55-E9A8-29E2-4B39-0CB5141551BD}"/>
                </a:ext>
              </a:extLst>
            </p:cNvPr>
            <p:cNvSpPr/>
            <p:nvPr/>
          </p:nvSpPr>
          <p:spPr>
            <a:xfrm>
              <a:off x="2883735" y="1509977"/>
              <a:ext cx="4679" cy="4887"/>
            </a:xfrm>
            <a:custGeom>
              <a:avLst/>
              <a:gdLst>
                <a:gd name="connsiteX0" fmla="*/ 1102 w 4679"/>
                <a:gd name="connsiteY0" fmla="*/ 205 h 4887"/>
                <a:gd name="connsiteX1" fmla="*/ 462 w 4679"/>
                <a:gd name="connsiteY1" fmla="*/ 3786 h 4887"/>
                <a:gd name="connsiteX2" fmla="*/ 3578 w 4679"/>
                <a:gd name="connsiteY2" fmla="*/ 4682 h 4887"/>
                <a:gd name="connsiteX3" fmla="*/ 4218 w 4679"/>
                <a:gd name="connsiteY3" fmla="*/ 1102 h 4887"/>
                <a:gd name="connsiteX4" fmla="*/ 1102 w 4679"/>
                <a:gd name="connsiteY4" fmla="*/ 205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9" h="4887">
                  <a:moveTo>
                    <a:pt x="1102" y="205"/>
                  </a:moveTo>
                  <a:cubicBezTo>
                    <a:pt x="-64" y="1017"/>
                    <a:pt x="-350" y="2620"/>
                    <a:pt x="462" y="3786"/>
                  </a:cubicBezTo>
                  <a:cubicBezTo>
                    <a:pt x="1158" y="4784"/>
                    <a:pt x="2458" y="5158"/>
                    <a:pt x="3578" y="4682"/>
                  </a:cubicBezTo>
                  <a:cubicBezTo>
                    <a:pt x="4744" y="3870"/>
                    <a:pt x="5030" y="2267"/>
                    <a:pt x="4218" y="1102"/>
                  </a:cubicBezTo>
                  <a:cubicBezTo>
                    <a:pt x="3522" y="103"/>
                    <a:pt x="2222" y="-271"/>
                    <a:pt x="1102" y="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="" xmlns:a16="http://schemas.microsoft.com/office/drawing/2014/main" id="{8190D876-18EA-AD64-F175-F0BB28197AA2}"/>
                </a:ext>
              </a:extLst>
            </p:cNvPr>
            <p:cNvSpPr/>
            <p:nvPr/>
          </p:nvSpPr>
          <p:spPr>
            <a:xfrm>
              <a:off x="2920355" y="1498594"/>
              <a:ext cx="28580" cy="28517"/>
            </a:xfrm>
            <a:custGeom>
              <a:avLst/>
              <a:gdLst>
                <a:gd name="connsiteX0" fmla="*/ 7630 w 28580"/>
                <a:gd name="connsiteY0" fmla="*/ 1588 h 28517"/>
                <a:gd name="connsiteX1" fmla="*/ 1650 w 28580"/>
                <a:gd name="connsiteY1" fmla="*/ 20888 h 28517"/>
                <a:gd name="connsiteX2" fmla="*/ 20951 w 28580"/>
                <a:gd name="connsiteY2" fmla="*/ 26868 h 28517"/>
                <a:gd name="connsiteX3" fmla="*/ 26931 w 28580"/>
                <a:gd name="connsiteY3" fmla="*/ 7567 h 28517"/>
                <a:gd name="connsiteX4" fmla="*/ 26680 w 28580"/>
                <a:gd name="connsiteY4" fmla="*/ 7112 h 28517"/>
                <a:gd name="connsiteX5" fmla="*/ 7630 w 28580"/>
                <a:gd name="connsiteY5" fmla="*/ 1588 h 2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0" h="28517">
                  <a:moveTo>
                    <a:pt x="7630" y="1588"/>
                  </a:moveTo>
                  <a:cubicBezTo>
                    <a:pt x="649" y="5266"/>
                    <a:pt x="-2028" y="13907"/>
                    <a:pt x="1650" y="20888"/>
                  </a:cubicBezTo>
                  <a:cubicBezTo>
                    <a:pt x="5329" y="27869"/>
                    <a:pt x="13970" y="30546"/>
                    <a:pt x="20951" y="26868"/>
                  </a:cubicBezTo>
                  <a:cubicBezTo>
                    <a:pt x="27932" y="23189"/>
                    <a:pt x="30609" y="14548"/>
                    <a:pt x="26931" y="7567"/>
                  </a:cubicBezTo>
                  <a:cubicBezTo>
                    <a:pt x="26850" y="7414"/>
                    <a:pt x="26766" y="7262"/>
                    <a:pt x="26680" y="7112"/>
                  </a:cubicBezTo>
                  <a:cubicBezTo>
                    <a:pt x="22787" y="527"/>
                    <a:pt x="14442" y="-1893"/>
                    <a:pt x="7630" y="15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="" xmlns:a16="http://schemas.microsoft.com/office/drawing/2014/main" id="{DE35C927-3883-9260-7516-237BA2C53928}"/>
                </a:ext>
              </a:extLst>
            </p:cNvPr>
            <p:cNvSpPr/>
            <p:nvPr/>
          </p:nvSpPr>
          <p:spPr>
            <a:xfrm>
              <a:off x="2970075" y="1502494"/>
              <a:ext cx="27246" cy="27246"/>
            </a:xfrm>
            <a:custGeom>
              <a:avLst/>
              <a:gdLst>
                <a:gd name="connsiteX0" fmla="*/ 7059 w 27246"/>
                <a:gd name="connsiteY0" fmla="*/ 1688 h 27246"/>
                <a:gd name="connsiteX1" fmla="*/ 1689 w 27246"/>
                <a:gd name="connsiteY1" fmla="*/ 20187 h 27246"/>
                <a:gd name="connsiteX2" fmla="*/ 20187 w 27246"/>
                <a:gd name="connsiteY2" fmla="*/ 25558 h 27246"/>
                <a:gd name="connsiteX3" fmla="*/ 25558 w 27246"/>
                <a:gd name="connsiteY3" fmla="*/ 7059 h 27246"/>
                <a:gd name="connsiteX4" fmla="*/ 25538 w 27246"/>
                <a:gd name="connsiteY4" fmla="*/ 7022 h 27246"/>
                <a:gd name="connsiteX5" fmla="*/ 7059 w 27246"/>
                <a:gd name="connsiteY5" fmla="*/ 1688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6" h="27246">
                  <a:moveTo>
                    <a:pt x="7059" y="1688"/>
                  </a:moveTo>
                  <a:cubicBezTo>
                    <a:pt x="468" y="5314"/>
                    <a:pt x="-1937" y="13596"/>
                    <a:pt x="1689" y="20187"/>
                  </a:cubicBezTo>
                  <a:cubicBezTo>
                    <a:pt x="5314" y="26779"/>
                    <a:pt x="13596" y="29183"/>
                    <a:pt x="20187" y="25558"/>
                  </a:cubicBezTo>
                  <a:cubicBezTo>
                    <a:pt x="26779" y="21933"/>
                    <a:pt x="29183" y="13651"/>
                    <a:pt x="25558" y="7059"/>
                  </a:cubicBezTo>
                  <a:cubicBezTo>
                    <a:pt x="25551" y="7047"/>
                    <a:pt x="25544" y="7035"/>
                    <a:pt x="25538" y="7022"/>
                  </a:cubicBezTo>
                  <a:cubicBezTo>
                    <a:pt x="21900" y="457"/>
                    <a:pt x="13636" y="-1929"/>
                    <a:pt x="7059" y="16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="" xmlns:a16="http://schemas.microsoft.com/office/drawing/2014/main" id="{75CFE5AA-54E6-125C-D07B-62952457BA54}"/>
                </a:ext>
              </a:extLst>
            </p:cNvPr>
            <p:cNvSpPr/>
            <p:nvPr/>
          </p:nvSpPr>
          <p:spPr>
            <a:xfrm>
              <a:off x="3025345" y="1515650"/>
              <a:ext cx="13908" cy="13908"/>
            </a:xfrm>
            <a:custGeom>
              <a:avLst/>
              <a:gdLst>
                <a:gd name="connsiteX0" fmla="*/ 3510 w 13908"/>
                <a:gd name="connsiteY0" fmla="*/ 915 h 13908"/>
                <a:gd name="connsiteX1" fmla="*/ 914 w 13908"/>
                <a:gd name="connsiteY1" fmla="*/ 10399 h 13908"/>
                <a:gd name="connsiteX2" fmla="*/ 10399 w 13908"/>
                <a:gd name="connsiteY2" fmla="*/ 12995 h 13908"/>
                <a:gd name="connsiteX3" fmla="*/ 13035 w 13908"/>
                <a:gd name="connsiteY3" fmla="*/ 3581 h 13908"/>
                <a:gd name="connsiteX4" fmla="*/ 3581 w 13908"/>
                <a:gd name="connsiteY4" fmla="*/ 874 h 13908"/>
                <a:gd name="connsiteX5" fmla="*/ 3510 w 13908"/>
                <a:gd name="connsiteY5" fmla="*/ 915 h 1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08" h="13908">
                  <a:moveTo>
                    <a:pt x="3510" y="915"/>
                  </a:moveTo>
                  <a:cubicBezTo>
                    <a:pt x="174" y="2817"/>
                    <a:pt x="-988" y="7063"/>
                    <a:pt x="914" y="10399"/>
                  </a:cubicBezTo>
                  <a:cubicBezTo>
                    <a:pt x="2817" y="13735"/>
                    <a:pt x="7063" y="14897"/>
                    <a:pt x="10399" y="12995"/>
                  </a:cubicBezTo>
                  <a:cubicBezTo>
                    <a:pt x="13707" y="11108"/>
                    <a:pt x="14882" y="6912"/>
                    <a:pt x="13035" y="3581"/>
                  </a:cubicBezTo>
                  <a:cubicBezTo>
                    <a:pt x="11172" y="223"/>
                    <a:pt x="6940" y="-989"/>
                    <a:pt x="3581" y="874"/>
                  </a:cubicBezTo>
                  <a:cubicBezTo>
                    <a:pt x="3557" y="888"/>
                    <a:pt x="3534" y="901"/>
                    <a:pt x="3510" y="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="" xmlns:a16="http://schemas.microsoft.com/office/drawing/2014/main" id="{0421B43B-B0EB-48F3-0212-FC022CF6A1B9}"/>
                </a:ext>
              </a:extLst>
            </p:cNvPr>
            <p:cNvSpPr/>
            <p:nvPr/>
          </p:nvSpPr>
          <p:spPr>
            <a:xfrm>
              <a:off x="3073184" y="1524984"/>
              <a:ext cx="14767" cy="14343"/>
            </a:xfrm>
            <a:custGeom>
              <a:avLst/>
              <a:gdLst>
                <a:gd name="connsiteX0" fmla="*/ 3581 w 14767"/>
                <a:gd name="connsiteY0" fmla="*/ 1201 h 14343"/>
                <a:gd name="connsiteX1" fmla="*/ 874 w 14767"/>
                <a:gd name="connsiteY1" fmla="*/ 10654 h 14343"/>
                <a:gd name="connsiteX2" fmla="*/ 915 w 14767"/>
                <a:gd name="connsiteY2" fmla="*/ 10726 h 14343"/>
                <a:gd name="connsiteX3" fmla="*/ 10200 w 14767"/>
                <a:gd name="connsiteY3" fmla="*/ 13528 h 14343"/>
                <a:gd name="connsiteX4" fmla="*/ 10440 w 14767"/>
                <a:gd name="connsiteY4" fmla="*/ 13393 h 14343"/>
                <a:gd name="connsiteX5" fmla="*/ 14250 w 14767"/>
                <a:gd name="connsiteY5" fmla="*/ 4328 h 14343"/>
                <a:gd name="connsiteX6" fmla="*/ 5185 w 14767"/>
                <a:gd name="connsiteY6" fmla="*/ 517 h 14343"/>
                <a:gd name="connsiteX7" fmla="*/ 3772 w 14767"/>
                <a:gd name="connsiteY7" fmla="*/ 1296 h 14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67" h="14343">
                  <a:moveTo>
                    <a:pt x="3581" y="1201"/>
                  </a:moveTo>
                  <a:cubicBezTo>
                    <a:pt x="223" y="3064"/>
                    <a:pt x="-989" y="7296"/>
                    <a:pt x="874" y="10654"/>
                  </a:cubicBezTo>
                  <a:cubicBezTo>
                    <a:pt x="887" y="10678"/>
                    <a:pt x="901" y="10702"/>
                    <a:pt x="915" y="10726"/>
                  </a:cubicBezTo>
                  <a:cubicBezTo>
                    <a:pt x="2705" y="14064"/>
                    <a:pt x="6862" y="15318"/>
                    <a:pt x="10200" y="13528"/>
                  </a:cubicBezTo>
                  <a:cubicBezTo>
                    <a:pt x="10281" y="13484"/>
                    <a:pt x="10361" y="13440"/>
                    <a:pt x="10440" y="13393"/>
                  </a:cubicBezTo>
                  <a:cubicBezTo>
                    <a:pt x="13995" y="11942"/>
                    <a:pt x="15701" y="7883"/>
                    <a:pt x="14250" y="4328"/>
                  </a:cubicBezTo>
                  <a:cubicBezTo>
                    <a:pt x="12799" y="772"/>
                    <a:pt x="8741" y="-934"/>
                    <a:pt x="5185" y="517"/>
                  </a:cubicBezTo>
                  <a:cubicBezTo>
                    <a:pt x="4686" y="721"/>
                    <a:pt x="4211" y="983"/>
                    <a:pt x="3772" y="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="" xmlns:a16="http://schemas.microsoft.com/office/drawing/2014/main" id="{A275FA8F-29E9-2B9B-CCA2-108313DE1460}"/>
                </a:ext>
              </a:extLst>
            </p:cNvPr>
            <p:cNvSpPr/>
            <p:nvPr/>
          </p:nvSpPr>
          <p:spPr>
            <a:xfrm>
              <a:off x="3126955" y="1544232"/>
              <a:ext cx="1009" cy="1027"/>
            </a:xfrm>
            <a:custGeom>
              <a:avLst/>
              <a:gdLst>
                <a:gd name="connsiteX0" fmla="*/ 102 w 1009"/>
                <a:gd name="connsiteY0" fmla="*/ 146 h 1027"/>
                <a:gd name="connsiteX1" fmla="*/ 102 w 1009"/>
                <a:gd name="connsiteY1" fmla="*/ 908 h 1027"/>
                <a:gd name="connsiteX2" fmla="*/ 864 w 1009"/>
                <a:gd name="connsiteY2" fmla="*/ 908 h 1027"/>
                <a:gd name="connsiteX3" fmla="*/ 864 w 1009"/>
                <a:gd name="connsiteY3" fmla="*/ 146 h 1027"/>
                <a:gd name="connsiteX4" fmla="*/ 102 w 1009"/>
                <a:gd name="connsiteY4" fmla="*/ 146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" h="1027">
                  <a:moveTo>
                    <a:pt x="102" y="146"/>
                  </a:moveTo>
                  <a:cubicBezTo>
                    <a:pt x="-34" y="381"/>
                    <a:pt x="-34" y="672"/>
                    <a:pt x="102" y="908"/>
                  </a:cubicBezTo>
                  <a:cubicBezTo>
                    <a:pt x="331" y="1067"/>
                    <a:pt x="635" y="1067"/>
                    <a:pt x="864" y="908"/>
                  </a:cubicBezTo>
                  <a:cubicBezTo>
                    <a:pt x="1058" y="691"/>
                    <a:pt x="1058" y="362"/>
                    <a:pt x="864" y="146"/>
                  </a:cubicBezTo>
                  <a:cubicBezTo>
                    <a:pt x="647" y="-49"/>
                    <a:pt x="319" y="-49"/>
                    <a:pt x="102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="" xmlns:a16="http://schemas.microsoft.com/office/drawing/2014/main" id="{3BFCFEF8-1C6B-CC70-CF46-A8833ED288B7}"/>
                </a:ext>
              </a:extLst>
            </p:cNvPr>
            <p:cNvSpPr/>
            <p:nvPr/>
          </p:nvSpPr>
          <p:spPr>
            <a:xfrm>
              <a:off x="3173539" y="156037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="" xmlns:a16="http://schemas.microsoft.com/office/drawing/2014/main" id="{B7E468EC-26E1-9ECA-EA2B-279A0C89EC6D}"/>
                </a:ext>
              </a:extLst>
            </p:cNvPr>
            <p:cNvSpPr/>
            <p:nvPr/>
          </p:nvSpPr>
          <p:spPr>
            <a:xfrm>
              <a:off x="3217504" y="1578173"/>
              <a:ext cx="2227" cy="2252"/>
            </a:xfrm>
            <a:custGeom>
              <a:avLst/>
              <a:gdLst>
                <a:gd name="connsiteX0" fmla="*/ 803 w 2227"/>
                <a:gd name="connsiteY0" fmla="*/ 18 h 2252"/>
                <a:gd name="connsiteX1" fmla="*/ 52 w 2227"/>
                <a:gd name="connsiteY1" fmla="*/ 1450 h 2252"/>
                <a:gd name="connsiteX2" fmla="*/ 1484 w 2227"/>
                <a:gd name="connsiteY2" fmla="*/ 2200 h 2252"/>
                <a:gd name="connsiteX3" fmla="*/ 1946 w 2227"/>
                <a:gd name="connsiteY3" fmla="*/ 1923 h 2252"/>
                <a:gd name="connsiteX4" fmla="*/ 1946 w 2227"/>
                <a:gd name="connsiteY4" fmla="*/ 494 h 2252"/>
                <a:gd name="connsiteX5" fmla="*/ 803 w 2227"/>
                <a:gd name="connsiteY5" fmla="*/ 18 h 2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7" h="2252">
                  <a:moveTo>
                    <a:pt x="803" y="18"/>
                  </a:moveTo>
                  <a:cubicBezTo>
                    <a:pt x="200" y="206"/>
                    <a:pt x="-136" y="847"/>
                    <a:pt x="52" y="1450"/>
                  </a:cubicBezTo>
                  <a:cubicBezTo>
                    <a:pt x="240" y="2052"/>
                    <a:pt x="881" y="2388"/>
                    <a:pt x="1484" y="2200"/>
                  </a:cubicBezTo>
                  <a:cubicBezTo>
                    <a:pt x="1658" y="2146"/>
                    <a:pt x="1816" y="2051"/>
                    <a:pt x="1946" y="1923"/>
                  </a:cubicBezTo>
                  <a:cubicBezTo>
                    <a:pt x="2321" y="1521"/>
                    <a:pt x="2321" y="897"/>
                    <a:pt x="1946" y="494"/>
                  </a:cubicBezTo>
                  <a:cubicBezTo>
                    <a:pt x="1691" y="125"/>
                    <a:pt x="1244" y="-61"/>
                    <a:pt x="803" y="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="" xmlns:a16="http://schemas.microsoft.com/office/drawing/2014/main" id="{643B2EA1-346D-A452-AE0D-C08582D5FE2B}"/>
                </a:ext>
              </a:extLst>
            </p:cNvPr>
            <p:cNvSpPr/>
            <p:nvPr/>
          </p:nvSpPr>
          <p:spPr>
            <a:xfrm>
              <a:off x="3262112" y="1600217"/>
              <a:ext cx="1352" cy="1319"/>
            </a:xfrm>
            <a:custGeom>
              <a:avLst/>
              <a:gdLst>
                <a:gd name="connsiteX0" fmla="*/ 200 w 1352"/>
                <a:gd name="connsiteY0" fmla="*/ 167 h 1319"/>
                <a:gd name="connsiteX1" fmla="*/ 191 w 1352"/>
                <a:gd name="connsiteY1" fmla="*/ 1110 h 1319"/>
                <a:gd name="connsiteX2" fmla="*/ 200 w 1352"/>
                <a:gd name="connsiteY2" fmla="*/ 1120 h 1319"/>
                <a:gd name="connsiteX3" fmla="*/ 1143 w 1352"/>
                <a:gd name="connsiteY3" fmla="*/ 1129 h 1319"/>
                <a:gd name="connsiteX4" fmla="*/ 1153 w 1352"/>
                <a:gd name="connsiteY4" fmla="*/ 1120 h 1319"/>
                <a:gd name="connsiteX5" fmla="*/ 1162 w 1352"/>
                <a:gd name="connsiteY5" fmla="*/ 177 h 1319"/>
                <a:gd name="connsiteX6" fmla="*/ 1153 w 1352"/>
                <a:gd name="connsiteY6" fmla="*/ 167 h 1319"/>
                <a:gd name="connsiteX7" fmla="*/ 200 w 1352"/>
                <a:gd name="connsiteY7" fmla="*/ 167 h 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2" h="1319">
                  <a:moveTo>
                    <a:pt x="200" y="167"/>
                  </a:moveTo>
                  <a:cubicBezTo>
                    <a:pt x="-63" y="425"/>
                    <a:pt x="-67" y="847"/>
                    <a:pt x="191" y="1110"/>
                  </a:cubicBezTo>
                  <a:cubicBezTo>
                    <a:pt x="194" y="1113"/>
                    <a:pt x="197" y="1116"/>
                    <a:pt x="200" y="1120"/>
                  </a:cubicBezTo>
                  <a:cubicBezTo>
                    <a:pt x="458" y="1383"/>
                    <a:pt x="880" y="1387"/>
                    <a:pt x="1143" y="1129"/>
                  </a:cubicBezTo>
                  <a:cubicBezTo>
                    <a:pt x="1146" y="1126"/>
                    <a:pt x="1149" y="1123"/>
                    <a:pt x="1153" y="1120"/>
                  </a:cubicBezTo>
                  <a:cubicBezTo>
                    <a:pt x="1416" y="862"/>
                    <a:pt x="1420" y="440"/>
                    <a:pt x="1162" y="177"/>
                  </a:cubicBezTo>
                  <a:cubicBezTo>
                    <a:pt x="1159" y="174"/>
                    <a:pt x="1156" y="170"/>
                    <a:pt x="1153" y="167"/>
                  </a:cubicBezTo>
                  <a:cubicBezTo>
                    <a:pt x="874" y="-56"/>
                    <a:pt x="478" y="-56"/>
                    <a:pt x="200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="" xmlns:a16="http://schemas.microsoft.com/office/drawing/2014/main" id="{1596C07F-D3DB-05A9-B8B0-EB6B617FAA1A}"/>
                </a:ext>
              </a:extLst>
            </p:cNvPr>
            <p:cNvSpPr/>
            <p:nvPr/>
          </p:nvSpPr>
          <p:spPr>
            <a:xfrm>
              <a:off x="3304556" y="1623837"/>
              <a:ext cx="1714" cy="1714"/>
            </a:xfrm>
            <a:custGeom>
              <a:avLst/>
              <a:gdLst>
                <a:gd name="connsiteX0" fmla="*/ 238 w 1714"/>
                <a:gd name="connsiteY0" fmla="*/ 264 h 1714"/>
                <a:gd name="connsiteX1" fmla="*/ 264 w 1714"/>
                <a:gd name="connsiteY1" fmla="*/ 1476 h 1714"/>
                <a:gd name="connsiteX2" fmla="*/ 1476 w 1714"/>
                <a:gd name="connsiteY2" fmla="*/ 1450 h 1714"/>
                <a:gd name="connsiteX3" fmla="*/ 1476 w 1714"/>
                <a:gd name="connsiteY3" fmla="*/ 264 h 1714"/>
                <a:gd name="connsiteX4" fmla="*/ 264 w 1714"/>
                <a:gd name="connsiteY4" fmla="*/ 238 h 1714"/>
                <a:gd name="connsiteX5" fmla="*/ 238 w 1714"/>
                <a:gd name="connsiteY5" fmla="*/ 264 h 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" h="1714">
                  <a:moveTo>
                    <a:pt x="238" y="264"/>
                  </a:moveTo>
                  <a:cubicBezTo>
                    <a:pt x="-89" y="606"/>
                    <a:pt x="-78" y="1149"/>
                    <a:pt x="264" y="1476"/>
                  </a:cubicBezTo>
                  <a:cubicBezTo>
                    <a:pt x="606" y="1804"/>
                    <a:pt x="1149" y="1792"/>
                    <a:pt x="1476" y="1450"/>
                  </a:cubicBezTo>
                  <a:cubicBezTo>
                    <a:pt x="1794" y="1119"/>
                    <a:pt x="1794" y="596"/>
                    <a:pt x="1476" y="264"/>
                  </a:cubicBezTo>
                  <a:cubicBezTo>
                    <a:pt x="1149" y="-78"/>
                    <a:pt x="606" y="-89"/>
                    <a:pt x="264" y="238"/>
                  </a:cubicBezTo>
                  <a:cubicBezTo>
                    <a:pt x="255" y="247"/>
                    <a:pt x="247" y="255"/>
                    <a:pt x="238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="" xmlns:a16="http://schemas.microsoft.com/office/drawing/2014/main" id="{4B92161D-4244-B040-3B83-849DC676A73E}"/>
                </a:ext>
              </a:extLst>
            </p:cNvPr>
            <p:cNvSpPr/>
            <p:nvPr/>
          </p:nvSpPr>
          <p:spPr>
            <a:xfrm>
              <a:off x="3345656" y="1651199"/>
              <a:ext cx="993" cy="811"/>
            </a:xfrm>
            <a:custGeom>
              <a:avLst/>
              <a:gdLst>
                <a:gd name="connsiteX0" fmla="*/ 191 w 993"/>
                <a:gd name="connsiteY0" fmla="*/ 49 h 811"/>
                <a:gd name="connsiteX1" fmla="*/ 95 w 993"/>
                <a:gd name="connsiteY1" fmla="*/ 716 h 811"/>
                <a:gd name="connsiteX2" fmla="*/ 191 w 993"/>
                <a:gd name="connsiteY2" fmla="*/ 811 h 811"/>
                <a:gd name="connsiteX3" fmla="*/ 857 w 993"/>
                <a:gd name="connsiteY3" fmla="*/ 811 h 811"/>
                <a:gd name="connsiteX4" fmla="*/ 857 w 993"/>
                <a:gd name="connsiteY4" fmla="*/ 145 h 811"/>
                <a:gd name="connsiteX5" fmla="*/ 190 w 993"/>
                <a:gd name="connsiteY5" fmla="*/ 49 h 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" h="811">
                  <a:moveTo>
                    <a:pt x="191" y="49"/>
                  </a:moveTo>
                  <a:cubicBezTo>
                    <a:pt x="-20" y="207"/>
                    <a:pt x="-63" y="506"/>
                    <a:pt x="95" y="716"/>
                  </a:cubicBezTo>
                  <a:cubicBezTo>
                    <a:pt x="122" y="752"/>
                    <a:pt x="154" y="784"/>
                    <a:pt x="191" y="811"/>
                  </a:cubicBezTo>
                  <a:lnTo>
                    <a:pt x="857" y="811"/>
                  </a:lnTo>
                  <a:cubicBezTo>
                    <a:pt x="1039" y="626"/>
                    <a:pt x="1039" y="330"/>
                    <a:pt x="857" y="145"/>
                  </a:cubicBezTo>
                  <a:cubicBezTo>
                    <a:pt x="669" y="-5"/>
                    <a:pt x="414" y="-42"/>
                    <a:pt x="190" y="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="" xmlns:a16="http://schemas.microsoft.com/office/drawing/2014/main" id="{3299141A-2BD0-BF53-0823-481D448F86FD}"/>
                </a:ext>
              </a:extLst>
            </p:cNvPr>
            <p:cNvSpPr/>
            <p:nvPr/>
          </p:nvSpPr>
          <p:spPr>
            <a:xfrm>
              <a:off x="3382585" y="1678674"/>
              <a:ext cx="5075" cy="5075"/>
            </a:xfrm>
            <a:custGeom>
              <a:avLst/>
              <a:gdLst>
                <a:gd name="connsiteX0" fmla="*/ 1267 w 5075"/>
                <a:gd name="connsiteY0" fmla="*/ 291 h 5075"/>
                <a:gd name="connsiteX1" fmla="*/ 314 w 5075"/>
                <a:gd name="connsiteY1" fmla="*/ 3816 h 5075"/>
                <a:gd name="connsiteX2" fmla="*/ 3743 w 5075"/>
                <a:gd name="connsiteY2" fmla="*/ 4768 h 5075"/>
                <a:gd name="connsiteX3" fmla="*/ 4791 w 5075"/>
                <a:gd name="connsiteY3" fmla="*/ 1339 h 5075"/>
                <a:gd name="connsiteX4" fmla="*/ 1267 w 5075"/>
                <a:gd name="connsiteY4" fmla="*/ 291 h 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5" h="5075">
                  <a:moveTo>
                    <a:pt x="1267" y="291"/>
                  </a:moveTo>
                  <a:cubicBezTo>
                    <a:pt x="69" y="1031"/>
                    <a:pt x="-348" y="2574"/>
                    <a:pt x="314" y="3816"/>
                  </a:cubicBezTo>
                  <a:cubicBezTo>
                    <a:pt x="1017" y="5000"/>
                    <a:pt x="2529" y="5421"/>
                    <a:pt x="3743" y="4768"/>
                  </a:cubicBezTo>
                  <a:cubicBezTo>
                    <a:pt x="4963" y="4097"/>
                    <a:pt x="5427" y="2577"/>
                    <a:pt x="4791" y="1339"/>
                  </a:cubicBezTo>
                  <a:cubicBezTo>
                    <a:pt x="4083" y="107"/>
                    <a:pt x="2533" y="-354"/>
                    <a:pt x="1267" y="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="" xmlns:a16="http://schemas.microsoft.com/office/drawing/2014/main" id="{784A198E-344A-6EB0-31E7-26D86BF7667A}"/>
                </a:ext>
              </a:extLst>
            </p:cNvPr>
            <p:cNvSpPr/>
            <p:nvPr/>
          </p:nvSpPr>
          <p:spPr>
            <a:xfrm>
              <a:off x="3417279" y="1708251"/>
              <a:ext cx="9783" cy="9724"/>
            </a:xfrm>
            <a:custGeom>
              <a:avLst/>
              <a:gdLst>
                <a:gd name="connsiteX0" fmla="*/ 2481 w 9783"/>
                <a:gd name="connsiteY0" fmla="*/ 623 h 9724"/>
                <a:gd name="connsiteX1" fmla="*/ 624 w 9783"/>
                <a:gd name="connsiteY1" fmla="*/ 7243 h 9724"/>
                <a:gd name="connsiteX2" fmla="*/ 7244 w 9783"/>
                <a:gd name="connsiteY2" fmla="*/ 9101 h 9724"/>
                <a:gd name="connsiteX3" fmla="*/ 9193 w 9783"/>
                <a:gd name="connsiteY3" fmla="*/ 2513 h 9724"/>
                <a:gd name="connsiteX4" fmla="*/ 9149 w 9783"/>
                <a:gd name="connsiteY4" fmla="*/ 2433 h 9724"/>
                <a:gd name="connsiteX5" fmla="*/ 2481 w 9783"/>
                <a:gd name="connsiteY5" fmla="*/ 623 h 9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83" h="9724">
                  <a:moveTo>
                    <a:pt x="2481" y="623"/>
                  </a:moveTo>
                  <a:cubicBezTo>
                    <a:pt x="140" y="1938"/>
                    <a:pt x="-691" y="4902"/>
                    <a:pt x="624" y="7243"/>
                  </a:cubicBezTo>
                  <a:cubicBezTo>
                    <a:pt x="1939" y="9584"/>
                    <a:pt x="4903" y="10416"/>
                    <a:pt x="7244" y="9101"/>
                  </a:cubicBezTo>
                  <a:cubicBezTo>
                    <a:pt x="9601" y="7820"/>
                    <a:pt x="10474" y="4870"/>
                    <a:pt x="9193" y="2513"/>
                  </a:cubicBezTo>
                  <a:cubicBezTo>
                    <a:pt x="9179" y="2486"/>
                    <a:pt x="9164" y="2460"/>
                    <a:pt x="9149" y="2433"/>
                  </a:cubicBezTo>
                  <a:cubicBezTo>
                    <a:pt x="7783" y="123"/>
                    <a:pt x="4827" y="-679"/>
                    <a:pt x="2481" y="6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="" xmlns:a16="http://schemas.microsoft.com/office/drawing/2014/main" id="{E9BC63A2-6A86-88D9-CA34-91019131F0D5}"/>
                </a:ext>
              </a:extLst>
            </p:cNvPr>
            <p:cNvSpPr/>
            <p:nvPr/>
          </p:nvSpPr>
          <p:spPr>
            <a:xfrm>
              <a:off x="3455479" y="1745713"/>
              <a:ext cx="3280" cy="3231"/>
            </a:xfrm>
            <a:custGeom>
              <a:avLst/>
              <a:gdLst>
                <a:gd name="connsiteX0" fmla="*/ 858 w 3280"/>
                <a:gd name="connsiteY0" fmla="*/ 213 h 3231"/>
                <a:gd name="connsiteX1" fmla="*/ 191 w 3280"/>
                <a:gd name="connsiteY1" fmla="*/ 2404 h 3231"/>
                <a:gd name="connsiteX2" fmla="*/ 2381 w 3280"/>
                <a:gd name="connsiteY2" fmla="*/ 3071 h 3231"/>
                <a:gd name="connsiteX3" fmla="*/ 3112 w 3280"/>
                <a:gd name="connsiteY3" fmla="*/ 900 h 3231"/>
                <a:gd name="connsiteX4" fmla="*/ 3048 w 3280"/>
                <a:gd name="connsiteY4" fmla="*/ 785 h 3231"/>
                <a:gd name="connsiteX5" fmla="*/ 857 w 3280"/>
                <a:gd name="connsiteY5" fmla="*/ 213 h 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0" h="3231">
                  <a:moveTo>
                    <a:pt x="858" y="213"/>
                  </a:moveTo>
                  <a:cubicBezTo>
                    <a:pt x="69" y="634"/>
                    <a:pt x="-230" y="1615"/>
                    <a:pt x="191" y="2404"/>
                  </a:cubicBezTo>
                  <a:cubicBezTo>
                    <a:pt x="644" y="3153"/>
                    <a:pt x="1588" y="3440"/>
                    <a:pt x="2381" y="3071"/>
                  </a:cubicBezTo>
                  <a:cubicBezTo>
                    <a:pt x="3182" y="2673"/>
                    <a:pt x="3509" y="1701"/>
                    <a:pt x="3112" y="900"/>
                  </a:cubicBezTo>
                  <a:cubicBezTo>
                    <a:pt x="3092" y="861"/>
                    <a:pt x="3071" y="823"/>
                    <a:pt x="3048" y="785"/>
                  </a:cubicBezTo>
                  <a:cubicBezTo>
                    <a:pt x="2595" y="31"/>
                    <a:pt x="1622" y="-223"/>
                    <a:pt x="857" y="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="" xmlns:a16="http://schemas.microsoft.com/office/drawing/2014/main" id="{D087D3D8-4B7B-7306-4EA8-E4DCBD6A96C2}"/>
                </a:ext>
              </a:extLst>
            </p:cNvPr>
            <p:cNvSpPr/>
            <p:nvPr/>
          </p:nvSpPr>
          <p:spPr>
            <a:xfrm>
              <a:off x="3488813" y="1783058"/>
              <a:ext cx="1505" cy="1516"/>
            </a:xfrm>
            <a:custGeom>
              <a:avLst/>
              <a:gdLst>
                <a:gd name="connsiteX0" fmla="*/ 576 w 1505"/>
                <a:gd name="connsiteY0" fmla="*/ 16 h 1516"/>
                <a:gd name="connsiteX1" fmla="*/ 23 w 1505"/>
                <a:gd name="connsiteY1" fmla="*/ 941 h 1516"/>
                <a:gd name="connsiteX2" fmla="*/ 949 w 1505"/>
                <a:gd name="connsiteY2" fmla="*/ 1494 h 1516"/>
                <a:gd name="connsiteX3" fmla="*/ 1338 w 1505"/>
                <a:gd name="connsiteY3" fmla="*/ 1254 h 1516"/>
                <a:gd name="connsiteX4" fmla="*/ 1338 w 1505"/>
                <a:gd name="connsiteY4" fmla="*/ 302 h 1516"/>
                <a:gd name="connsiteX5" fmla="*/ 576 w 1505"/>
                <a:gd name="connsiteY5" fmla="*/ 16 h 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5" h="1516">
                  <a:moveTo>
                    <a:pt x="576" y="16"/>
                  </a:moveTo>
                  <a:cubicBezTo>
                    <a:pt x="168" y="119"/>
                    <a:pt x="-80" y="533"/>
                    <a:pt x="23" y="941"/>
                  </a:cubicBezTo>
                  <a:cubicBezTo>
                    <a:pt x="126" y="1349"/>
                    <a:pt x="541" y="1596"/>
                    <a:pt x="949" y="1494"/>
                  </a:cubicBezTo>
                  <a:cubicBezTo>
                    <a:pt x="1100" y="1455"/>
                    <a:pt x="1236" y="1372"/>
                    <a:pt x="1338" y="1254"/>
                  </a:cubicBezTo>
                  <a:cubicBezTo>
                    <a:pt x="1561" y="976"/>
                    <a:pt x="1561" y="580"/>
                    <a:pt x="1338" y="302"/>
                  </a:cubicBezTo>
                  <a:cubicBezTo>
                    <a:pt x="1160" y="67"/>
                    <a:pt x="864" y="-44"/>
                    <a:pt x="576" y="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="" xmlns:a16="http://schemas.microsoft.com/office/drawing/2014/main" id="{B20FFB75-DE5C-8027-DC2E-F05F9C7DE1F2}"/>
                </a:ext>
              </a:extLst>
            </p:cNvPr>
            <p:cNvSpPr/>
            <p:nvPr/>
          </p:nvSpPr>
          <p:spPr>
            <a:xfrm>
              <a:off x="3515539" y="1817559"/>
              <a:ext cx="9040" cy="9040"/>
            </a:xfrm>
            <a:custGeom>
              <a:avLst/>
              <a:gdLst>
                <a:gd name="connsiteX0" fmla="*/ 2329 w 9040"/>
                <a:gd name="connsiteY0" fmla="*/ 567 h 9040"/>
                <a:gd name="connsiteX1" fmla="*/ 567 w 9040"/>
                <a:gd name="connsiteY1" fmla="*/ 6711 h 9040"/>
                <a:gd name="connsiteX2" fmla="*/ 6711 w 9040"/>
                <a:gd name="connsiteY2" fmla="*/ 8473 h 9040"/>
                <a:gd name="connsiteX3" fmla="*/ 8473 w 9040"/>
                <a:gd name="connsiteY3" fmla="*/ 2329 h 9040"/>
                <a:gd name="connsiteX4" fmla="*/ 2329 w 9040"/>
                <a:gd name="connsiteY4" fmla="*/ 567 h 9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40" h="9040">
                  <a:moveTo>
                    <a:pt x="2329" y="567"/>
                  </a:moveTo>
                  <a:cubicBezTo>
                    <a:pt x="146" y="1777"/>
                    <a:pt x="-643" y="4528"/>
                    <a:pt x="567" y="6711"/>
                  </a:cubicBezTo>
                  <a:cubicBezTo>
                    <a:pt x="1777" y="8894"/>
                    <a:pt x="4528" y="9683"/>
                    <a:pt x="6711" y="8473"/>
                  </a:cubicBezTo>
                  <a:cubicBezTo>
                    <a:pt x="8894" y="7263"/>
                    <a:pt x="9683" y="4513"/>
                    <a:pt x="8473" y="2329"/>
                  </a:cubicBezTo>
                  <a:cubicBezTo>
                    <a:pt x="7263" y="146"/>
                    <a:pt x="4513" y="-643"/>
                    <a:pt x="2329" y="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="" xmlns:a16="http://schemas.microsoft.com/office/drawing/2014/main" id="{4B20BDAC-254B-3FA6-950B-8E62439DD40C}"/>
                </a:ext>
              </a:extLst>
            </p:cNvPr>
            <p:cNvSpPr/>
            <p:nvPr/>
          </p:nvSpPr>
          <p:spPr>
            <a:xfrm>
              <a:off x="3528767" y="1843330"/>
              <a:ext cx="38106" cy="38106"/>
            </a:xfrm>
            <a:custGeom>
              <a:avLst/>
              <a:gdLst>
                <a:gd name="connsiteX0" fmla="*/ 9771 w 38106"/>
                <a:gd name="connsiteY0" fmla="*/ 2418 h 38106"/>
                <a:gd name="connsiteX1" fmla="*/ 2418 w 38106"/>
                <a:gd name="connsiteY1" fmla="*/ 28336 h 38106"/>
                <a:gd name="connsiteX2" fmla="*/ 28336 w 38106"/>
                <a:gd name="connsiteY2" fmla="*/ 35689 h 38106"/>
                <a:gd name="connsiteX3" fmla="*/ 35689 w 38106"/>
                <a:gd name="connsiteY3" fmla="*/ 9771 h 38106"/>
                <a:gd name="connsiteX4" fmla="*/ 35678 w 38106"/>
                <a:gd name="connsiteY4" fmla="*/ 9752 h 38106"/>
                <a:gd name="connsiteX5" fmla="*/ 9770 w 38106"/>
                <a:gd name="connsiteY5" fmla="*/ 241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771" y="2418"/>
                  </a:moveTo>
                  <a:cubicBezTo>
                    <a:pt x="583" y="7545"/>
                    <a:pt x="-2709" y="19149"/>
                    <a:pt x="2418" y="28336"/>
                  </a:cubicBezTo>
                  <a:cubicBezTo>
                    <a:pt x="7545" y="37524"/>
                    <a:pt x="19149" y="40815"/>
                    <a:pt x="28336" y="35689"/>
                  </a:cubicBezTo>
                  <a:cubicBezTo>
                    <a:pt x="37524" y="30562"/>
                    <a:pt x="40815" y="18958"/>
                    <a:pt x="35689" y="9771"/>
                  </a:cubicBezTo>
                  <a:cubicBezTo>
                    <a:pt x="35685" y="9764"/>
                    <a:pt x="35682" y="9758"/>
                    <a:pt x="35678" y="9752"/>
                  </a:cubicBezTo>
                  <a:cubicBezTo>
                    <a:pt x="30546" y="578"/>
                    <a:pt x="18951" y="-2705"/>
                    <a:pt x="9770" y="24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="" xmlns:a16="http://schemas.microsoft.com/office/drawing/2014/main" id="{F9E086CF-F766-24F3-319B-50E4B083CBEB}"/>
                </a:ext>
              </a:extLst>
            </p:cNvPr>
            <p:cNvSpPr/>
            <p:nvPr/>
          </p:nvSpPr>
          <p:spPr>
            <a:xfrm>
              <a:off x="3553799" y="1885303"/>
              <a:ext cx="38107" cy="38106"/>
            </a:xfrm>
            <a:custGeom>
              <a:avLst/>
              <a:gdLst>
                <a:gd name="connsiteX0" fmla="*/ 9884 w 38107"/>
                <a:gd name="connsiteY0" fmla="*/ 2355 h 38106"/>
                <a:gd name="connsiteX1" fmla="*/ 2356 w 38107"/>
                <a:gd name="connsiteY1" fmla="*/ 28223 h 38106"/>
                <a:gd name="connsiteX2" fmla="*/ 28223 w 38107"/>
                <a:gd name="connsiteY2" fmla="*/ 35751 h 38106"/>
                <a:gd name="connsiteX3" fmla="*/ 35752 w 38107"/>
                <a:gd name="connsiteY3" fmla="*/ 9884 h 38106"/>
                <a:gd name="connsiteX4" fmla="*/ 35697 w 38107"/>
                <a:gd name="connsiteY4" fmla="*/ 9785 h 38106"/>
                <a:gd name="connsiteX5" fmla="*/ 9884 w 38107"/>
                <a:gd name="connsiteY5" fmla="*/ 2355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9884" y="2355"/>
                  </a:moveTo>
                  <a:cubicBezTo>
                    <a:pt x="662" y="7420"/>
                    <a:pt x="-2709" y="19001"/>
                    <a:pt x="2356" y="28223"/>
                  </a:cubicBezTo>
                  <a:cubicBezTo>
                    <a:pt x="7420" y="37445"/>
                    <a:pt x="19001" y="40816"/>
                    <a:pt x="28223" y="35751"/>
                  </a:cubicBezTo>
                  <a:cubicBezTo>
                    <a:pt x="37445" y="30687"/>
                    <a:pt x="40816" y="19106"/>
                    <a:pt x="35752" y="9884"/>
                  </a:cubicBezTo>
                  <a:cubicBezTo>
                    <a:pt x="35733" y="9851"/>
                    <a:pt x="35715" y="9818"/>
                    <a:pt x="35697" y="9785"/>
                  </a:cubicBezTo>
                  <a:cubicBezTo>
                    <a:pt x="30599" y="632"/>
                    <a:pt x="19067" y="-2687"/>
                    <a:pt x="9884" y="23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="" xmlns:a16="http://schemas.microsoft.com/office/drawing/2014/main" id="{99EB6E26-25E2-3E09-CFA3-4910E9E98772}"/>
                </a:ext>
              </a:extLst>
            </p:cNvPr>
            <p:cNvSpPr/>
            <p:nvPr/>
          </p:nvSpPr>
          <p:spPr>
            <a:xfrm>
              <a:off x="3576246" y="1928945"/>
              <a:ext cx="38107" cy="38106"/>
            </a:xfrm>
            <a:custGeom>
              <a:avLst/>
              <a:gdLst>
                <a:gd name="connsiteX0" fmla="*/ 9916 w 38107"/>
                <a:gd name="connsiteY0" fmla="*/ 2338 h 38106"/>
                <a:gd name="connsiteX1" fmla="*/ 2338 w 38107"/>
                <a:gd name="connsiteY1" fmla="*/ 28191 h 38106"/>
                <a:gd name="connsiteX2" fmla="*/ 28191 w 38107"/>
                <a:gd name="connsiteY2" fmla="*/ 35769 h 38106"/>
                <a:gd name="connsiteX3" fmla="*/ 35769 w 38107"/>
                <a:gd name="connsiteY3" fmla="*/ 9916 h 38106"/>
                <a:gd name="connsiteX4" fmla="*/ 35634 w 38107"/>
                <a:gd name="connsiteY4" fmla="*/ 9672 h 38106"/>
                <a:gd name="connsiteX5" fmla="*/ 9916 w 38107"/>
                <a:gd name="connsiteY5" fmla="*/ 233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9916" y="2338"/>
                  </a:moveTo>
                  <a:cubicBezTo>
                    <a:pt x="684" y="7384"/>
                    <a:pt x="-2708" y="18959"/>
                    <a:pt x="2338" y="28191"/>
                  </a:cubicBezTo>
                  <a:cubicBezTo>
                    <a:pt x="7385" y="37423"/>
                    <a:pt x="18960" y="40815"/>
                    <a:pt x="28191" y="35769"/>
                  </a:cubicBezTo>
                  <a:cubicBezTo>
                    <a:pt x="37423" y="30722"/>
                    <a:pt x="40816" y="19147"/>
                    <a:pt x="35769" y="9916"/>
                  </a:cubicBezTo>
                  <a:cubicBezTo>
                    <a:pt x="35724" y="9834"/>
                    <a:pt x="35679" y="9753"/>
                    <a:pt x="35634" y="9672"/>
                  </a:cubicBezTo>
                  <a:cubicBezTo>
                    <a:pt x="30506" y="610"/>
                    <a:pt x="19052" y="-2657"/>
                    <a:pt x="9916" y="2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="" xmlns:a16="http://schemas.microsoft.com/office/drawing/2014/main" id="{EA485780-07CC-DB66-9296-8B7171A65BEB}"/>
                </a:ext>
              </a:extLst>
            </p:cNvPr>
            <p:cNvSpPr/>
            <p:nvPr/>
          </p:nvSpPr>
          <p:spPr>
            <a:xfrm>
              <a:off x="3593342" y="1972217"/>
              <a:ext cx="42981" cy="40813"/>
            </a:xfrm>
            <a:custGeom>
              <a:avLst/>
              <a:gdLst>
                <a:gd name="connsiteX0" fmla="*/ 12347 w 42981"/>
                <a:gd name="connsiteY0" fmla="*/ 3928 h 40813"/>
                <a:gd name="connsiteX1" fmla="*/ 1226 w 42981"/>
                <a:gd name="connsiteY1" fmla="*/ 28467 h 40813"/>
                <a:gd name="connsiteX2" fmla="*/ 25764 w 42981"/>
                <a:gd name="connsiteY2" fmla="*/ 39588 h 40813"/>
                <a:gd name="connsiteX3" fmla="*/ 30635 w 42981"/>
                <a:gd name="connsiteY3" fmla="*/ 36885 h 40813"/>
                <a:gd name="connsiteX4" fmla="*/ 41755 w 42981"/>
                <a:gd name="connsiteY4" fmla="*/ 12346 h 40813"/>
                <a:gd name="connsiteX5" fmla="*/ 17217 w 42981"/>
                <a:gd name="connsiteY5" fmla="*/ 1226 h 40813"/>
                <a:gd name="connsiteX6" fmla="*/ 12347 w 42981"/>
                <a:gd name="connsiteY6" fmla="*/ 3928 h 4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81" h="40813">
                  <a:moveTo>
                    <a:pt x="12347" y="3928"/>
                  </a:moveTo>
                  <a:cubicBezTo>
                    <a:pt x="2499" y="7633"/>
                    <a:pt x="-2480" y="18620"/>
                    <a:pt x="1226" y="28467"/>
                  </a:cubicBezTo>
                  <a:cubicBezTo>
                    <a:pt x="4931" y="38314"/>
                    <a:pt x="15917" y="43293"/>
                    <a:pt x="25764" y="39588"/>
                  </a:cubicBezTo>
                  <a:cubicBezTo>
                    <a:pt x="27511" y="38930"/>
                    <a:pt x="29152" y="38020"/>
                    <a:pt x="30635" y="36885"/>
                  </a:cubicBezTo>
                  <a:cubicBezTo>
                    <a:pt x="40482" y="33180"/>
                    <a:pt x="45461" y="22194"/>
                    <a:pt x="41755" y="12346"/>
                  </a:cubicBezTo>
                  <a:cubicBezTo>
                    <a:pt x="38050" y="2499"/>
                    <a:pt x="27064" y="-2480"/>
                    <a:pt x="17217" y="1226"/>
                  </a:cubicBezTo>
                  <a:cubicBezTo>
                    <a:pt x="15470" y="1883"/>
                    <a:pt x="13829" y="2794"/>
                    <a:pt x="12347" y="3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="" xmlns:a16="http://schemas.microsoft.com/office/drawing/2014/main" id="{068B9EC4-AFD1-B3F4-56D3-BF498B3AA201}"/>
                </a:ext>
              </a:extLst>
            </p:cNvPr>
            <p:cNvSpPr/>
            <p:nvPr/>
          </p:nvSpPr>
          <p:spPr>
            <a:xfrm>
              <a:off x="3613371" y="2020420"/>
              <a:ext cx="36201" cy="36201"/>
            </a:xfrm>
            <a:custGeom>
              <a:avLst/>
              <a:gdLst>
                <a:gd name="connsiteX0" fmla="*/ 9273 w 36201"/>
                <a:gd name="connsiteY0" fmla="*/ 2303 h 36201"/>
                <a:gd name="connsiteX1" fmla="*/ 2302 w 36201"/>
                <a:gd name="connsiteY1" fmla="*/ 26929 h 36201"/>
                <a:gd name="connsiteX2" fmla="*/ 26929 w 36201"/>
                <a:gd name="connsiteY2" fmla="*/ 33899 h 36201"/>
                <a:gd name="connsiteX3" fmla="*/ 33942 w 36201"/>
                <a:gd name="connsiteY3" fmla="*/ 9351 h 36201"/>
                <a:gd name="connsiteX4" fmla="*/ 9351 w 36201"/>
                <a:gd name="connsiteY4" fmla="*/ 2259 h 36201"/>
                <a:gd name="connsiteX5" fmla="*/ 9273 w 36201"/>
                <a:gd name="connsiteY5" fmla="*/ 2303 h 3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01" h="36201">
                  <a:moveTo>
                    <a:pt x="9273" y="2303"/>
                  </a:moveTo>
                  <a:cubicBezTo>
                    <a:pt x="548" y="7178"/>
                    <a:pt x="-2573" y="18204"/>
                    <a:pt x="2302" y="26929"/>
                  </a:cubicBezTo>
                  <a:cubicBezTo>
                    <a:pt x="7178" y="35654"/>
                    <a:pt x="18204" y="38775"/>
                    <a:pt x="26929" y="33899"/>
                  </a:cubicBezTo>
                  <a:cubicBezTo>
                    <a:pt x="35623" y="29041"/>
                    <a:pt x="38758" y="18070"/>
                    <a:pt x="33942" y="9351"/>
                  </a:cubicBezTo>
                  <a:cubicBezTo>
                    <a:pt x="29110" y="602"/>
                    <a:pt x="18100" y="-2573"/>
                    <a:pt x="9351" y="2259"/>
                  </a:cubicBezTo>
                  <a:cubicBezTo>
                    <a:pt x="9325" y="2274"/>
                    <a:pt x="9299" y="2288"/>
                    <a:pt x="9273" y="23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="" xmlns:a16="http://schemas.microsoft.com/office/drawing/2014/main" id="{FE45FD9D-2CA0-971C-8CAC-2CA13745A77A}"/>
                </a:ext>
              </a:extLst>
            </p:cNvPr>
            <p:cNvSpPr/>
            <p:nvPr/>
          </p:nvSpPr>
          <p:spPr>
            <a:xfrm>
              <a:off x="3625886" y="2066963"/>
              <a:ext cx="38107" cy="38106"/>
            </a:xfrm>
            <a:custGeom>
              <a:avLst/>
              <a:gdLst>
                <a:gd name="connsiteX0" fmla="*/ 10093 w 38107"/>
                <a:gd name="connsiteY0" fmla="*/ 2242 h 38106"/>
                <a:gd name="connsiteX1" fmla="*/ 2243 w 38107"/>
                <a:gd name="connsiteY1" fmla="*/ 28014 h 38106"/>
                <a:gd name="connsiteX2" fmla="*/ 28015 w 38107"/>
                <a:gd name="connsiteY2" fmla="*/ 35864 h 38106"/>
                <a:gd name="connsiteX3" fmla="*/ 35865 w 38107"/>
                <a:gd name="connsiteY3" fmla="*/ 10092 h 38106"/>
                <a:gd name="connsiteX4" fmla="*/ 35524 w 38107"/>
                <a:gd name="connsiteY4" fmla="*/ 9481 h 38106"/>
                <a:gd name="connsiteX5" fmla="*/ 10093 w 38107"/>
                <a:gd name="connsiteY5" fmla="*/ 2242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10093" y="2242"/>
                  </a:moveTo>
                  <a:cubicBezTo>
                    <a:pt x="808" y="7191"/>
                    <a:pt x="-2706" y="18730"/>
                    <a:pt x="2243" y="28014"/>
                  </a:cubicBezTo>
                  <a:cubicBezTo>
                    <a:pt x="7192" y="37298"/>
                    <a:pt x="18731" y="40813"/>
                    <a:pt x="28015" y="35864"/>
                  </a:cubicBezTo>
                  <a:cubicBezTo>
                    <a:pt x="37299" y="30915"/>
                    <a:pt x="40814" y="19376"/>
                    <a:pt x="35865" y="10092"/>
                  </a:cubicBezTo>
                  <a:cubicBezTo>
                    <a:pt x="35755" y="9886"/>
                    <a:pt x="35642" y="9683"/>
                    <a:pt x="35524" y="9481"/>
                  </a:cubicBezTo>
                  <a:cubicBezTo>
                    <a:pt x="30375" y="620"/>
                    <a:pt x="19137" y="-2579"/>
                    <a:pt x="10093" y="2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="" xmlns:a16="http://schemas.microsoft.com/office/drawing/2014/main" id="{2FEFBBEE-C7A9-6FC6-A1BB-3E9D84A4CB61}"/>
                </a:ext>
              </a:extLst>
            </p:cNvPr>
            <p:cNvSpPr/>
            <p:nvPr/>
          </p:nvSpPr>
          <p:spPr>
            <a:xfrm>
              <a:off x="3642236" y="2119691"/>
              <a:ext cx="27055" cy="27021"/>
            </a:xfrm>
            <a:custGeom>
              <a:avLst/>
              <a:gdLst>
                <a:gd name="connsiteX0" fmla="*/ 6886 w 27055"/>
                <a:gd name="connsiteY0" fmla="*/ 1711 h 27021"/>
                <a:gd name="connsiteX1" fmla="*/ 1745 w 27055"/>
                <a:gd name="connsiteY1" fmla="*/ 20135 h 27021"/>
                <a:gd name="connsiteX2" fmla="*/ 20169 w 27055"/>
                <a:gd name="connsiteY2" fmla="*/ 25276 h 27021"/>
                <a:gd name="connsiteX3" fmla="*/ 25365 w 27055"/>
                <a:gd name="connsiteY3" fmla="*/ 6950 h 27021"/>
                <a:gd name="connsiteX4" fmla="*/ 6886 w 27055"/>
                <a:gd name="connsiteY4" fmla="*/ 1711 h 2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55" h="27021">
                  <a:moveTo>
                    <a:pt x="6886" y="1711"/>
                  </a:moveTo>
                  <a:cubicBezTo>
                    <a:pt x="379" y="5379"/>
                    <a:pt x="-1923" y="13628"/>
                    <a:pt x="1745" y="20135"/>
                  </a:cubicBezTo>
                  <a:cubicBezTo>
                    <a:pt x="5413" y="26642"/>
                    <a:pt x="13662" y="28944"/>
                    <a:pt x="20169" y="25276"/>
                  </a:cubicBezTo>
                  <a:cubicBezTo>
                    <a:pt x="26639" y="21630"/>
                    <a:pt x="28958" y="13449"/>
                    <a:pt x="25365" y="6950"/>
                  </a:cubicBezTo>
                  <a:cubicBezTo>
                    <a:pt x="21694" y="419"/>
                    <a:pt x="13438" y="-1922"/>
                    <a:pt x="6886" y="17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="" xmlns:a16="http://schemas.microsoft.com/office/drawing/2014/main" id="{211573B9-8BB7-42F6-717A-45BC18F460FF}"/>
                </a:ext>
              </a:extLst>
            </p:cNvPr>
            <p:cNvSpPr/>
            <p:nvPr/>
          </p:nvSpPr>
          <p:spPr>
            <a:xfrm>
              <a:off x="3649038" y="2167513"/>
              <a:ext cx="28199" cy="28165"/>
            </a:xfrm>
            <a:custGeom>
              <a:avLst/>
              <a:gdLst>
                <a:gd name="connsiteX0" fmla="*/ 7324 w 28199"/>
                <a:gd name="connsiteY0" fmla="*/ 1704 h 28165"/>
                <a:gd name="connsiteX1" fmla="*/ 1738 w 28199"/>
                <a:gd name="connsiteY1" fmla="*/ 20842 h 28165"/>
                <a:gd name="connsiteX2" fmla="*/ 20875 w 28199"/>
                <a:gd name="connsiteY2" fmla="*/ 26428 h 28165"/>
                <a:gd name="connsiteX3" fmla="*/ 26462 w 28199"/>
                <a:gd name="connsiteY3" fmla="*/ 7291 h 28165"/>
                <a:gd name="connsiteX4" fmla="*/ 26374 w 28199"/>
                <a:gd name="connsiteY4" fmla="*/ 7134 h 28165"/>
                <a:gd name="connsiteX5" fmla="*/ 7324 w 28199"/>
                <a:gd name="connsiteY5" fmla="*/ 1704 h 2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99" h="28165">
                  <a:moveTo>
                    <a:pt x="7324" y="1704"/>
                  </a:moveTo>
                  <a:cubicBezTo>
                    <a:pt x="497" y="5446"/>
                    <a:pt x="-2004" y="14015"/>
                    <a:pt x="1738" y="20842"/>
                  </a:cubicBezTo>
                  <a:cubicBezTo>
                    <a:pt x="5480" y="27669"/>
                    <a:pt x="14048" y="30170"/>
                    <a:pt x="20875" y="26428"/>
                  </a:cubicBezTo>
                  <a:cubicBezTo>
                    <a:pt x="27703" y="22686"/>
                    <a:pt x="30204" y="14118"/>
                    <a:pt x="26462" y="7291"/>
                  </a:cubicBezTo>
                  <a:cubicBezTo>
                    <a:pt x="26433" y="7238"/>
                    <a:pt x="26404" y="7186"/>
                    <a:pt x="26374" y="7134"/>
                  </a:cubicBezTo>
                  <a:cubicBezTo>
                    <a:pt x="22546" y="459"/>
                    <a:pt x="14096" y="-1949"/>
                    <a:pt x="7324" y="17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="" xmlns:a16="http://schemas.microsoft.com/office/drawing/2014/main" id="{DB06F662-F31B-4929-D840-AB29D32D9EE7}"/>
                </a:ext>
              </a:extLst>
            </p:cNvPr>
            <p:cNvSpPr/>
            <p:nvPr/>
          </p:nvSpPr>
          <p:spPr>
            <a:xfrm>
              <a:off x="3654588" y="2217205"/>
              <a:ext cx="26103" cy="26103"/>
            </a:xfrm>
            <a:custGeom>
              <a:avLst/>
              <a:gdLst>
                <a:gd name="connsiteX0" fmla="*/ 6726 w 26103"/>
                <a:gd name="connsiteY0" fmla="*/ 1638 h 26103"/>
                <a:gd name="connsiteX1" fmla="*/ 1638 w 26103"/>
                <a:gd name="connsiteY1" fmla="*/ 19377 h 26103"/>
                <a:gd name="connsiteX2" fmla="*/ 19377 w 26103"/>
                <a:gd name="connsiteY2" fmla="*/ 24465 h 26103"/>
                <a:gd name="connsiteX3" fmla="*/ 24465 w 26103"/>
                <a:gd name="connsiteY3" fmla="*/ 6726 h 26103"/>
                <a:gd name="connsiteX4" fmla="*/ 24443 w 26103"/>
                <a:gd name="connsiteY4" fmla="*/ 6686 h 26103"/>
                <a:gd name="connsiteX5" fmla="*/ 6726 w 26103"/>
                <a:gd name="connsiteY5" fmla="*/ 163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103">
                  <a:moveTo>
                    <a:pt x="6726" y="1638"/>
                  </a:moveTo>
                  <a:cubicBezTo>
                    <a:pt x="423" y="5131"/>
                    <a:pt x="-1855" y="13073"/>
                    <a:pt x="1638" y="19377"/>
                  </a:cubicBezTo>
                  <a:cubicBezTo>
                    <a:pt x="5131" y="25680"/>
                    <a:pt x="13073" y="27959"/>
                    <a:pt x="19377" y="24465"/>
                  </a:cubicBezTo>
                  <a:cubicBezTo>
                    <a:pt x="25681" y="20972"/>
                    <a:pt x="27959" y="13030"/>
                    <a:pt x="24465" y="6726"/>
                  </a:cubicBezTo>
                  <a:cubicBezTo>
                    <a:pt x="24458" y="6713"/>
                    <a:pt x="24451" y="6699"/>
                    <a:pt x="24443" y="6686"/>
                  </a:cubicBezTo>
                  <a:cubicBezTo>
                    <a:pt x="20936" y="411"/>
                    <a:pt x="13014" y="-1847"/>
                    <a:pt x="6726" y="16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="" xmlns:a16="http://schemas.microsoft.com/office/drawing/2014/main" id="{63DADD6A-ED15-22DE-AFDF-45EBA6CA4D28}"/>
                </a:ext>
              </a:extLst>
            </p:cNvPr>
            <p:cNvSpPr/>
            <p:nvPr/>
          </p:nvSpPr>
          <p:spPr>
            <a:xfrm>
              <a:off x="3657695" y="2267896"/>
              <a:ext cx="22856" cy="23159"/>
            </a:xfrm>
            <a:custGeom>
              <a:avLst/>
              <a:gdLst>
                <a:gd name="connsiteX0" fmla="*/ 5811 w 22856"/>
                <a:gd name="connsiteY0" fmla="*/ 1429 h 23159"/>
                <a:gd name="connsiteX1" fmla="*/ 1363 w 22856"/>
                <a:gd name="connsiteY1" fmla="*/ 16549 h 23159"/>
                <a:gd name="connsiteX2" fmla="*/ 1429 w 22856"/>
                <a:gd name="connsiteY2" fmla="*/ 16669 h 23159"/>
                <a:gd name="connsiteX3" fmla="*/ 16367 w 22856"/>
                <a:gd name="connsiteY3" fmla="*/ 22102 h 23159"/>
                <a:gd name="connsiteX4" fmla="*/ 21800 w 22856"/>
                <a:gd name="connsiteY4" fmla="*/ 7165 h 23159"/>
                <a:gd name="connsiteX5" fmla="*/ 21051 w 22856"/>
                <a:gd name="connsiteY5" fmla="*/ 5811 h 23159"/>
                <a:gd name="connsiteX6" fmla="*/ 5931 w 22856"/>
                <a:gd name="connsiteY6" fmla="*/ 1363 h 23159"/>
                <a:gd name="connsiteX7" fmla="*/ 5811 w 22856"/>
                <a:gd name="connsiteY7" fmla="*/ 1429 h 23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56" h="23159">
                  <a:moveTo>
                    <a:pt x="5811" y="1429"/>
                  </a:moveTo>
                  <a:cubicBezTo>
                    <a:pt x="407" y="4376"/>
                    <a:pt x="-1584" y="11145"/>
                    <a:pt x="1363" y="16549"/>
                  </a:cubicBezTo>
                  <a:cubicBezTo>
                    <a:pt x="1384" y="16589"/>
                    <a:pt x="1407" y="16629"/>
                    <a:pt x="1429" y="16669"/>
                  </a:cubicBezTo>
                  <a:cubicBezTo>
                    <a:pt x="4054" y="22294"/>
                    <a:pt x="10741" y="24727"/>
                    <a:pt x="16367" y="22102"/>
                  </a:cubicBezTo>
                  <a:cubicBezTo>
                    <a:pt x="21992" y="19478"/>
                    <a:pt x="24424" y="12790"/>
                    <a:pt x="21800" y="7165"/>
                  </a:cubicBezTo>
                  <a:cubicBezTo>
                    <a:pt x="21581" y="6697"/>
                    <a:pt x="21331" y="6244"/>
                    <a:pt x="21051" y="5811"/>
                  </a:cubicBezTo>
                  <a:cubicBezTo>
                    <a:pt x="18104" y="407"/>
                    <a:pt x="11334" y="-1584"/>
                    <a:pt x="5931" y="1363"/>
                  </a:cubicBezTo>
                  <a:cubicBezTo>
                    <a:pt x="5891" y="1384"/>
                    <a:pt x="5851" y="1407"/>
                    <a:pt x="5811" y="14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="" xmlns:a16="http://schemas.microsoft.com/office/drawing/2014/main" id="{F5889E4B-9378-5F0B-A480-7A6CA121A759}"/>
                </a:ext>
              </a:extLst>
            </p:cNvPr>
            <p:cNvSpPr/>
            <p:nvPr/>
          </p:nvSpPr>
          <p:spPr>
            <a:xfrm>
              <a:off x="3654007" y="2314929"/>
              <a:ext cx="26140" cy="26140"/>
            </a:xfrm>
            <a:custGeom>
              <a:avLst/>
              <a:gdLst>
                <a:gd name="connsiteX0" fmla="*/ 6736 w 26140"/>
                <a:gd name="connsiteY0" fmla="*/ 1640 h 26140"/>
                <a:gd name="connsiteX1" fmla="*/ 1640 w 26140"/>
                <a:gd name="connsiteY1" fmla="*/ 19404 h 26140"/>
                <a:gd name="connsiteX2" fmla="*/ 19404 w 26140"/>
                <a:gd name="connsiteY2" fmla="*/ 24500 h 26140"/>
                <a:gd name="connsiteX3" fmla="*/ 24500 w 26140"/>
                <a:gd name="connsiteY3" fmla="*/ 6736 h 26140"/>
                <a:gd name="connsiteX4" fmla="*/ 6736 w 26140"/>
                <a:gd name="connsiteY4" fmla="*/ 1640 h 2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40" h="26140">
                  <a:moveTo>
                    <a:pt x="6736" y="1640"/>
                  </a:moveTo>
                  <a:cubicBezTo>
                    <a:pt x="423" y="5138"/>
                    <a:pt x="-1858" y="13092"/>
                    <a:pt x="1640" y="19404"/>
                  </a:cubicBezTo>
                  <a:cubicBezTo>
                    <a:pt x="5138" y="25717"/>
                    <a:pt x="13092" y="27998"/>
                    <a:pt x="19404" y="24500"/>
                  </a:cubicBezTo>
                  <a:cubicBezTo>
                    <a:pt x="25717" y="21002"/>
                    <a:pt x="27998" y="13049"/>
                    <a:pt x="24500" y="6736"/>
                  </a:cubicBezTo>
                  <a:cubicBezTo>
                    <a:pt x="21002" y="423"/>
                    <a:pt x="13049" y="-1858"/>
                    <a:pt x="6736" y="16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="" xmlns:a16="http://schemas.microsoft.com/office/drawing/2014/main" id="{3FBC1560-DE2F-2DDE-3D82-4B3D85D0758A}"/>
                </a:ext>
              </a:extLst>
            </p:cNvPr>
            <p:cNvSpPr/>
            <p:nvPr/>
          </p:nvSpPr>
          <p:spPr>
            <a:xfrm>
              <a:off x="3649467" y="2363948"/>
              <a:ext cx="25307" cy="25341"/>
            </a:xfrm>
            <a:custGeom>
              <a:avLst/>
              <a:gdLst>
                <a:gd name="connsiteX0" fmla="*/ 6514 w 25307"/>
                <a:gd name="connsiteY0" fmla="*/ 1580 h 25341"/>
                <a:gd name="connsiteX1" fmla="*/ 1561 w 25307"/>
                <a:gd name="connsiteY1" fmla="*/ 18820 h 25341"/>
                <a:gd name="connsiteX2" fmla="*/ 18786 w 25307"/>
                <a:gd name="connsiteY2" fmla="*/ 23746 h 25341"/>
                <a:gd name="connsiteX3" fmla="*/ 23712 w 25307"/>
                <a:gd name="connsiteY3" fmla="*/ 6521 h 25341"/>
                <a:gd name="connsiteX4" fmla="*/ 6514 w 25307"/>
                <a:gd name="connsiteY4" fmla="*/ 1580 h 2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07" h="25341">
                  <a:moveTo>
                    <a:pt x="6514" y="1580"/>
                  </a:moveTo>
                  <a:cubicBezTo>
                    <a:pt x="423" y="5002"/>
                    <a:pt x="-1785" y="12687"/>
                    <a:pt x="1561" y="18820"/>
                  </a:cubicBezTo>
                  <a:cubicBezTo>
                    <a:pt x="4958" y="24937"/>
                    <a:pt x="12669" y="27142"/>
                    <a:pt x="18786" y="23746"/>
                  </a:cubicBezTo>
                  <a:cubicBezTo>
                    <a:pt x="24903" y="20350"/>
                    <a:pt x="27108" y="12638"/>
                    <a:pt x="23712" y="6521"/>
                  </a:cubicBezTo>
                  <a:cubicBezTo>
                    <a:pt x="20321" y="415"/>
                    <a:pt x="12628" y="-1795"/>
                    <a:pt x="6514" y="15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="" xmlns:a16="http://schemas.microsoft.com/office/drawing/2014/main" id="{3A9A930D-7035-E3E5-6CED-152116B7A99C}"/>
                </a:ext>
              </a:extLst>
            </p:cNvPr>
            <p:cNvSpPr/>
            <p:nvPr/>
          </p:nvSpPr>
          <p:spPr>
            <a:xfrm>
              <a:off x="3639451" y="2410668"/>
              <a:ext cx="28580" cy="28580"/>
            </a:xfrm>
            <a:custGeom>
              <a:avLst/>
              <a:gdLst>
                <a:gd name="connsiteX0" fmla="*/ 7672 w 28580"/>
                <a:gd name="connsiteY0" fmla="*/ 1628 h 28580"/>
                <a:gd name="connsiteX1" fmla="*/ 1628 w 28580"/>
                <a:gd name="connsiteY1" fmla="*/ 20909 h 28580"/>
                <a:gd name="connsiteX2" fmla="*/ 20909 w 28580"/>
                <a:gd name="connsiteY2" fmla="*/ 26952 h 28580"/>
                <a:gd name="connsiteX3" fmla="*/ 26952 w 28580"/>
                <a:gd name="connsiteY3" fmla="*/ 7671 h 28580"/>
                <a:gd name="connsiteX4" fmla="*/ 26722 w 28580"/>
                <a:gd name="connsiteY4" fmla="*/ 7248 h 28580"/>
                <a:gd name="connsiteX5" fmla="*/ 7672 w 28580"/>
                <a:gd name="connsiteY5" fmla="*/ 1628 h 2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0" h="28580">
                  <a:moveTo>
                    <a:pt x="7672" y="1628"/>
                  </a:moveTo>
                  <a:cubicBezTo>
                    <a:pt x="679" y="5283"/>
                    <a:pt x="-2027" y="13916"/>
                    <a:pt x="1628" y="20909"/>
                  </a:cubicBezTo>
                  <a:cubicBezTo>
                    <a:pt x="5284" y="27902"/>
                    <a:pt x="13916" y="30607"/>
                    <a:pt x="20909" y="26952"/>
                  </a:cubicBezTo>
                  <a:cubicBezTo>
                    <a:pt x="27902" y="23297"/>
                    <a:pt x="30608" y="14664"/>
                    <a:pt x="26952" y="7671"/>
                  </a:cubicBezTo>
                  <a:cubicBezTo>
                    <a:pt x="26878" y="7529"/>
                    <a:pt x="26801" y="7388"/>
                    <a:pt x="26722" y="7248"/>
                  </a:cubicBezTo>
                  <a:cubicBezTo>
                    <a:pt x="22925" y="545"/>
                    <a:pt x="14498" y="-1940"/>
                    <a:pt x="7672" y="1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="" xmlns:a16="http://schemas.microsoft.com/office/drawing/2014/main" id="{C249517B-1728-2309-4F03-EEB533CEFE2E}"/>
                </a:ext>
              </a:extLst>
            </p:cNvPr>
            <p:cNvSpPr/>
            <p:nvPr/>
          </p:nvSpPr>
          <p:spPr>
            <a:xfrm>
              <a:off x="3631052" y="2460483"/>
              <a:ext cx="23816" cy="23816"/>
            </a:xfrm>
            <a:custGeom>
              <a:avLst/>
              <a:gdLst>
                <a:gd name="connsiteX0" fmla="*/ 6069 w 23816"/>
                <a:gd name="connsiteY0" fmla="*/ 1533 h 23816"/>
                <a:gd name="connsiteX1" fmla="*/ 1532 w 23816"/>
                <a:gd name="connsiteY1" fmla="*/ 17748 h 23816"/>
                <a:gd name="connsiteX2" fmla="*/ 17748 w 23816"/>
                <a:gd name="connsiteY2" fmla="*/ 22285 h 23816"/>
                <a:gd name="connsiteX3" fmla="*/ 22357 w 23816"/>
                <a:gd name="connsiteY3" fmla="*/ 6200 h 23816"/>
                <a:gd name="connsiteX4" fmla="*/ 6200 w 23816"/>
                <a:gd name="connsiteY4" fmla="*/ 1460 h 23816"/>
                <a:gd name="connsiteX5" fmla="*/ 6069 w 23816"/>
                <a:gd name="connsiteY5" fmla="*/ 1532 h 2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6" h="23816">
                  <a:moveTo>
                    <a:pt x="6069" y="1533"/>
                  </a:moveTo>
                  <a:cubicBezTo>
                    <a:pt x="339" y="4758"/>
                    <a:pt x="-1693" y="12017"/>
                    <a:pt x="1532" y="17748"/>
                  </a:cubicBezTo>
                  <a:cubicBezTo>
                    <a:pt x="4757" y="23478"/>
                    <a:pt x="12017" y="25509"/>
                    <a:pt x="17748" y="22285"/>
                  </a:cubicBezTo>
                  <a:cubicBezTo>
                    <a:pt x="23427" y="19088"/>
                    <a:pt x="25482" y="11919"/>
                    <a:pt x="22357" y="6200"/>
                  </a:cubicBezTo>
                  <a:cubicBezTo>
                    <a:pt x="19204" y="429"/>
                    <a:pt x="11970" y="-1693"/>
                    <a:pt x="6200" y="1460"/>
                  </a:cubicBezTo>
                  <a:cubicBezTo>
                    <a:pt x="6156" y="1484"/>
                    <a:pt x="6112" y="1508"/>
                    <a:pt x="6069" y="1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="" xmlns:a16="http://schemas.microsoft.com/office/drawing/2014/main" id="{417ADC89-7C5C-B346-5FDA-DE98476A3DBC}"/>
                </a:ext>
              </a:extLst>
            </p:cNvPr>
            <p:cNvSpPr/>
            <p:nvPr/>
          </p:nvSpPr>
          <p:spPr>
            <a:xfrm>
              <a:off x="3616909" y="2507472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1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59"/>
                    <a:pt x="11798" y="25340"/>
                    <a:pt x="17511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="" xmlns:a16="http://schemas.microsoft.com/office/drawing/2014/main" id="{D7670D1A-E2F4-39C0-722C-92485014B895}"/>
                </a:ext>
              </a:extLst>
            </p:cNvPr>
            <p:cNvSpPr/>
            <p:nvPr/>
          </p:nvSpPr>
          <p:spPr>
            <a:xfrm>
              <a:off x="3599764" y="2553260"/>
              <a:ext cx="23626" cy="23592"/>
            </a:xfrm>
            <a:custGeom>
              <a:avLst/>
              <a:gdLst>
                <a:gd name="connsiteX0" fmla="*/ 6115 w 23626"/>
                <a:gd name="connsiteY0" fmla="*/ 1434 h 23592"/>
                <a:gd name="connsiteX1" fmla="*/ 1468 w 23626"/>
                <a:gd name="connsiteY1" fmla="*/ 17478 h 23592"/>
                <a:gd name="connsiteX2" fmla="*/ 17511 w 23626"/>
                <a:gd name="connsiteY2" fmla="*/ 22125 h 23592"/>
                <a:gd name="connsiteX3" fmla="*/ 22159 w 23626"/>
                <a:gd name="connsiteY3" fmla="*/ 6081 h 23592"/>
                <a:gd name="connsiteX4" fmla="*/ 22117 w 23626"/>
                <a:gd name="connsiteY4" fmla="*/ 6006 h 23592"/>
                <a:gd name="connsiteX5" fmla="*/ 6115 w 23626"/>
                <a:gd name="connsiteY5" fmla="*/ 1434 h 2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592">
                  <a:moveTo>
                    <a:pt x="6115" y="1434"/>
                  </a:moveTo>
                  <a:cubicBezTo>
                    <a:pt x="401" y="4581"/>
                    <a:pt x="-1679" y="11764"/>
                    <a:pt x="1468" y="17478"/>
                  </a:cubicBezTo>
                  <a:cubicBezTo>
                    <a:pt x="4615" y="23192"/>
                    <a:pt x="11798" y="25272"/>
                    <a:pt x="17511" y="22125"/>
                  </a:cubicBezTo>
                  <a:cubicBezTo>
                    <a:pt x="23225" y="18978"/>
                    <a:pt x="25306" y="11795"/>
                    <a:pt x="22159" y="6081"/>
                  </a:cubicBezTo>
                  <a:cubicBezTo>
                    <a:pt x="22145" y="6056"/>
                    <a:pt x="22131" y="6031"/>
                    <a:pt x="22117" y="6006"/>
                  </a:cubicBezTo>
                  <a:cubicBezTo>
                    <a:pt x="18910" y="388"/>
                    <a:pt x="11805" y="-1642"/>
                    <a:pt x="6115" y="1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="" xmlns:a16="http://schemas.microsoft.com/office/drawing/2014/main" id="{40599018-4C5C-DA7D-4922-43860BB50ABE}"/>
                </a:ext>
              </a:extLst>
            </p:cNvPr>
            <p:cNvSpPr/>
            <p:nvPr/>
          </p:nvSpPr>
          <p:spPr>
            <a:xfrm>
              <a:off x="3578956" y="2596641"/>
              <a:ext cx="25722" cy="25722"/>
            </a:xfrm>
            <a:custGeom>
              <a:avLst/>
              <a:gdLst>
                <a:gd name="connsiteX0" fmla="*/ 6349 w 25722"/>
                <a:gd name="connsiteY0" fmla="*/ 1773 h 25722"/>
                <a:gd name="connsiteX1" fmla="*/ 1773 w 25722"/>
                <a:gd name="connsiteY1" fmla="*/ 19373 h 25722"/>
                <a:gd name="connsiteX2" fmla="*/ 18827 w 25722"/>
                <a:gd name="connsiteY2" fmla="*/ 24252 h 25722"/>
                <a:gd name="connsiteX3" fmla="*/ 24252 w 25722"/>
                <a:gd name="connsiteY3" fmla="*/ 6896 h 25722"/>
                <a:gd name="connsiteX4" fmla="*/ 6895 w 25722"/>
                <a:gd name="connsiteY4" fmla="*/ 1470 h 25722"/>
                <a:gd name="connsiteX5" fmla="*/ 6349 w 25722"/>
                <a:gd name="connsiteY5" fmla="*/ 1773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2" h="25722">
                  <a:moveTo>
                    <a:pt x="6349" y="1773"/>
                  </a:moveTo>
                  <a:cubicBezTo>
                    <a:pt x="225" y="5370"/>
                    <a:pt x="-1824" y="13250"/>
                    <a:pt x="1773" y="19373"/>
                  </a:cubicBezTo>
                  <a:cubicBezTo>
                    <a:pt x="5246" y="25288"/>
                    <a:pt x="12751" y="27435"/>
                    <a:pt x="18827" y="24252"/>
                  </a:cubicBezTo>
                  <a:cubicBezTo>
                    <a:pt x="25118" y="20958"/>
                    <a:pt x="27547" y="13187"/>
                    <a:pt x="24252" y="6896"/>
                  </a:cubicBezTo>
                  <a:cubicBezTo>
                    <a:pt x="20957" y="605"/>
                    <a:pt x="13186" y="-1825"/>
                    <a:pt x="6895" y="1470"/>
                  </a:cubicBezTo>
                  <a:cubicBezTo>
                    <a:pt x="6711" y="1567"/>
                    <a:pt x="6528" y="1668"/>
                    <a:pt x="6349" y="1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="" xmlns:a16="http://schemas.microsoft.com/office/drawing/2014/main" id="{2C3F7DFB-CA91-B587-D45F-B6BEE9C69592}"/>
                </a:ext>
              </a:extLst>
            </p:cNvPr>
            <p:cNvSpPr/>
            <p:nvPr/>
          </p:nvSpPr>
          <p:spPr>
            <a:xfrm>
              <a:off x="3558472" y="2642506"/>
              <a:ext cx="20577" cy="20577"/>
            </a:xfrm>
            <a:custGeom>
              <a:avLst/>
              <a:gdLst>
                <a:gd name="connsiteX0" fmla="*/ 5212 w 20577"/>
                <a:gd name="connsiteY0" fmla="*/ 1342 h 20577"/>
                <a:gd name="connsiteX1" fmla="*/ 1342 w 20577"/>
                <a:gd name="connsiteY1" fmla="*/ 15366 h 20577"/>
                <a:gd name="connsiteX2" fmla="*/ 15366 w 20577"/>
                <a:gd name="connsiteY2" fmla="*/ 19236 h 20577"/>
                <a:gd name="connsiteX3" fmla="*/ 19309 w 20577"/>
                <a:gd name="connsiteY3" fmla="*/ 5343 h 20577"/>
                <a:gd name="connsiteX4" fmla="*/ 5343 w 20577"/>
                <a:gd name="connsiteY4" fmla="*/ 1269 h 20577"/>
                <a:gd name="connsiteX5" fmla="*/ 5212 w 20577"/>
                <a:gd name="connsiteY5" fmla="*/ 1342 h 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7" h="20577">
                  <a:moveTo>
                    <a:pt x="5212" y="1342"/>
                  </a:moveTo>
                  <a:cubicBezTo>
                    <a:pt x="270" y="4146"/>
                    <a:pt x="-1462" y="10425"/>
                    <a:pt x="1342" y="15366"/>
                  </a:cubicBezTo>
                  <a:cubicBezTo>
                    <a:pt x="4146" y="20307"/>
                    <a:pt x="10425" y="22040"/>
                    <a:pt x="15366" y="19236"/>
                  </a:cubicBezTo>
                  <a:cubicBezTo>
                    <a:pt x="20256" y="16460"/>
                    <a:pt x="22012" y="10273"/>
                    <a:pt x="19309" y="5343"/>
                  </a:cubicBezTo>
                  <a:cubicBezTo>
                    <a:pt x="16577" y="361"/>
                    <a:pt x="10324" y="-1463"/>
                    <a:pt x="5343" y="1269"/>
                  </a:cubicBezTo>
                  <a:cubicBezTo>
                    <a:pt x="5299" y="1293"/>
                    <a:pt x="5255" y="1317"/>
                    <a:pt x="5212" y="1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="" xmlns:a16="http://schemas.microsoft.com/office/drawing/2014/main" id="{7DA20D04-2F1F-D511-AF5A-A1DF96AEA977}"/>
                </a:ext>
              </a:extLst>
            </p:cNvPr>
            <p:cNvSpPr/>
            <p:nvPr/>
          </p:nvSpPr>
          <p:spPr>
            <a:xfrm>
              <a:off x="3534649" y="2686013"/>
              <a:ext cx="17016" cy="17016"/>
            </a:xfrm>
            <a:custGeom>
              <a:avLst/>
              <a:gdLst>
                <a:gd name="connsiteX0" fmla="*/ 4365 w 17016"/>
                <a:gd name="connsiteY0" fmla="*/ 1079 h 17016"/>
                <a:gd name="connsiteX1" fmla="*/ 1079 w 17016"/>
                <a:gd name="connsiteY1" fmla="*/ 12652 h 17016"/>
                <a:gd name="connsiteX2" fmla="*/ 12652 w 17016"/>
                <a:gd name="connsiteY2" fmla="*/ 15938 h 17016"/>
                <a:gd name="connsiteX3" fmla="*/ 15938 w 17016"/>
                <a:gd name="connsiteY3" fmla="*/ 4365 h 17016"/>
                <a:gd name="connsiteX4" fmla="*/ 4365 w 17016"/>
                <a:gd name="connsiteY4" fmla="*/ 1079 h 1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6" h="17016">
                  <a:moveTo>
                    <a:pt x="4365" y="1079"/>
                  </a:moveTo>
                  <a:cubicBezTo>
                    <a:pt x="262" y="3367"/>
                    <a:pt x="-1210" y="8549"/>
                    <a:pt x="1079" y="12652"/>
                  </a:cubicBezTo>
                  <a:cubicBezTo>
                    <a:pt x="3367" y="16755"/>
                    <a:pt x="8549" y="18226"/>
                    <a:pt x="12652" y="15938"/>
                  </a:cubicBezTo>
                  <a:cubicBezTo>
                    <a:pt x="16755" y="13649"/>
                    <a:pt x="18226" y="8468"/>
                    <a:pt x="15938" y="4365"/>
                  </a:cubicBezTo>
                  <a:cubicBezTo>
                    <a:pt x="13649" y="262"/>
                    <a:pt x="8468" y="-1210"/>
                    <a:pt x="4365" y="10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="" xmlns:a16="http://schemas.microsoft.com/office/drawing/2014/main" id="{3C632B64-4467-1771-9827-D6F9A6BE1246}"/>
                </a:ext>
              </a:extLst>
            </p:cNvPr>
            <p:cNvSpPr/>
            <p:nvPr/>
          </p:nvSpPr>
          <p:spPr>
            <a:xfrm>
              <a:off x="3506455" y="2725923"/>
              <a:ext cx="17016" cy="17016"/>
            </a:xfrm>
            <a:custGeom>
              <a:avLst/>
              <a:gdLst>
                <a:gd name="connsiteX0" fmla="*/ 4365 w 17016"/>
                <a:gd name="connsiteY0" fmla="*/ 1079 h 17016"/>
                <a:gd name="connsiteX1" fmla="*/ 1079 w 17016"/>
                <a:gd name="connsiteY1" fmla="*/ 12652 h 17016"/>
                <a:gd name="connsiteX2" fmla="*/ 12652 w 17016"/>
                <a:gd name="connsiteY2" fmla="*/ 15938 h 17016"/>
                <a:gd name="connsiteX3" fmla="*/ 15938 w 17016"/>
                <a:gd name="connsiteY3" fmla="*/ 4365 h 17016"/>
                <a:gd name="connsiteX4" fmla="*/ 4365 w 17016"/>
                <a:gd name="connsiteY4" fmla="*/ 1079 h 1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6" h="17016">
                  <a:moveTo>
                    <a:pt x="4365" y="1079"/>
                  </a:moveTo>
                  <a:cubicBezTo>
                    <a:pt x="262" y="3367"/>
                    <a:pt x="-1210" y="8549"/>
                    <a:pt x="1079" y="12652"/>
                  </a:cubicBezTo>
                  <a:cubicBezTo>
                    <a:pt x="3367" y="16755"/>
                    <a:pt x="8549" y="18226"/>
                    <a:pt x="12652" y="15938"/>
                  </a:cubicBezTo>
                  <a:cubicBezTo>
                    <a:pt x="16755" y="13649"/>
                    <a:pt x="18226" y="8468"/>
                    <a:pt x="15938" y="4365"/>
                  </a:cubicBezTo>
                  <a:cubicBezTo>
                    <a:pt x="13649" y="262"/>
                    <a:pt x="8468" y="-1210"/>
                    <a:pt x="4365" y="10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="" xmlns:a16="http://schemas.microsoft.com/office/drawing/2014/main" id="{BA764C00-213B-EC17-DE05-5D0804E5D376}"/>
                </a:ext>
              </a:extLst>
            </p:cNvPr>
            <p:cNvSpPr/>
            <p:nvPr/>
          </p:nvSpPr>
          <p:spPr>
            <a:xfrm>
              <a:off x="3474801" y="2763158"/>
              <a:ext cx="18432" cy="18744"/>
            </a:xfrm>
            <a:custGeom>
              <a:avLst/>
              <a:gdLst>
                <a:gd name="connsiteX0" fmla="*/ 4872 w 18432"/>
                <a:gd name="connsiteY0" fmla="*/ 1086 h 18744"/>
                <a:gd name="connsiteX1" fmla="*/ 1158 w 18432"/>
                <a:gd name="connsiteY1" fmla="*/ 13945 h 18744"/>
                <a:gd name="connsiteX2" fmla="*/ 14017 w 18432"/>
                <a:gd name="connsiteY2" fmla="*/ 17565 h 18744"/>
                <a:gd name="connsiteX3" fmla="*/ 16945 w 18432"/>
                <a:gd name="connsiteY3" fmla="*/ 4416 h 18744"/>
                <a:gd name="connsiteX4" fmla="*/ 4492 w 18432"/>
                <a:gd name="connsiteY4" fmla="*/ 1086 h 1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32" h="18744">
                  <a:moveTo>
                    <a:pt x="4872" y="1086"/>
                  </a:moveTo>
                  <a:cubicBezTo>
                    <a:pt x="324" y="3634"/>
                    <a:pt x="-1332" y="9364"/>
                    <a:pt x="1158" y="13945"/>
                  </a:cubicBezTo>
                  <a:cubicBezTo>
                    <a:pt x="3738" y="18459"/>
                    <a:pt x="9461" y="20070"/>
                    <a:pt x="14017" y="17565"/>
                  </a:cubicBezTo>
                  <a:cubicBezTo>
                    <a:pt x="18456" y="14742"/>
                    <a:pt x="19767" y="8856"/>
                    <a:pt x="16945" y="4416"/>
                  </a:cubicBezTo>
                  <a:cubicBezTo>
                    <a:pt x="14290" y="239"/>
                    <a:pt x="8877" y="-1208"/>
                    <a:pt x="449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="" xmlns:a16="http://schemas.microsoft.com/office/drawing/2014/main" id="{8FA44518-A199-9720-0714-2025A8E08FFF}"/>
                </a:ext>
              </a:extLst>
            </p:cNvPr>
            <p:cNvSpPr/>
            <p:nvPr/>
          </p:nvSpPr>
          <p:spPr>
            <a:xfrm>
              <a:off x="3441278" y="2798620"/>
              <a:ext cx="19723" cy="19724"/>
            </a:xfrm>
            <a:custGeom>
              <a:avLst/>
              <a:gdLst>
                <a:gd name="connsiteX0" fmla="*/ 5153 w 19723"/>
                <a:gd name="connsiteY0" fmla="*/ 1343 h 19724"/>
                <a:gd name="connsiteX1" fmla="*/ 1066 w 19723"/>
                <a:gd name="connsiteY1" fmla="*/ 14178 h 19724"/>
                <a:gd name="connsiteX2" fmla="*/ 1343 w 19723"/>
                <a:gd name="connsiteY2" fmla="*/ 14678 h 19724"/>
                <a:gd name="connsiteX3" fmla="*/ 14678 w 19723"/>
                <a:gd name="connsiteY3" fmla="*/ 18488 h 19724"/>
                <a:gd name="connsiteX4" fmla="*/ 18488 w 19723"/>
                <a:gd name="connsiteY4" fmla="*/ 5153 h 19724"/>
                <a:gd name="connsiteX5" fmla="*/ 5653 w 19723"/>
                <a:gd name="connsiteY5" fmla="*/ 1066 h 19724"/>
                <a:gd name="connsiteX6" fmla="*/ 5153 w 19723"/>
                <a:gd name="connsiteY6" fmla="*/ 1343 h 19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23" h="19724">
                  <a:moveTo>
                    <a:pt x="5153" y="1343"/>
                  </a:moveTo>
                  <a:cubicBezTo>
                    <a:pt x="480" y="3759"/>
                    <a:pt x="-1350" y="9505"/>
                    <a:pt x="1066" y="14178"/>
                  </a:cubicBezTo>
                  <a:cubicBezTo>
                    <a:pt x="1153" y="14348"/>
                    <a:pt x="1246" y="14514"/>
                    <a:pt x="1343" y="14678"/>
                  </a:cubicBezTo>
                  <a:cubicBezTo>
                    <a:pt x="3973" y="19413"/>
                    <a:pt x="9944" y="21119"/>
                    <a:pt x="14678" y="18488"/>
                  </a:cubicBezTo>
                  <a:cubicBezTo>
                    <a:pt x="19413" y="15858"/>
                    <a:pt x="21118" y="9888"/>
                    <a:pt x="18488" y="5153"/>
                  </a:cubicBezTo>
                  <a:cubicBezTo>
                    <a:pt x="16072" y="480"/>
                    <a:pt x="10326" y="-1350"/>
                    <a:pt x="5653" y="1066"/>
                  </a:cubicBezTo>
                  <a:cubicBezTo>
                    <a:pt x="5483" y="1153"/>
                    <a:pt x="5317" y="1246"/>
                    <a:pt x="51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="" xmlns:a16="http://schemas.microsoft.com/office/drawing/2014/main" id="{7196B82E-7A66-272C-00AC-3220B0153EDB}"/>
                </a:ext>
              </a:extLst>
            </p:cNvPr>
            <p:cNvSpPr/>
            <p:nvPr/>
          </p:nvSpPr>
          <p:spPr>
            <a:xfrm>
              <a:off x="3407140" y="2833454"/>
              <a:ext cx="17604" cy="17717"/>
            </a:xfrm>
            <a:custGeom>
              <a:avLst/>
              <a:gdLst>
                <a:gd name="connsiteX0" fmla="*/ 4429 w 17604"/>
                <a:gd name="connsiteY0" fmla="*/ 1085 h 17717"/>
                <a:gd name="connsiteX1" fmla="*/ 905 w 17604"/>
                <a:gd name="connsiteY1" fmla="*/ 13181 h 17717"/>
                <a:gd name="connsiteX2" fmla="*/ 13002 w 17604"/>
                <a:gd name="connsiteY2" fmla="*/ 16610 h 17717"/>
                <a:gd name="connsiteX3" fmla="*/ 16526 w 17604"/>
                <a:gd name="connsiteY3" fmla="*/ 4609 h 17717"/>
                <a:gd name="connsiteX4" fmla="*/ 4429 w 17604"/>
                <a:gd name="connsiteY4" fmla="*/ 1085 h 1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" h="17717">
                  <a:moveTo>
                    <a:pt x="4429" y="1085"/>
                  </a:moveTo>
                  <a:cubicBezTo>
                    <a:pt x="375" y="3653"/>
                    <a:pt x="-1136" y="8837"/>
                    <a:pt x="905" y="13181"/>
                  </a:cubicBezTo>
                  <a:cubicBezTo>
                    <a:pt x="3322" y="17440"/>
                    <a:pt x="8710" y="18967"/>
                    <a:pt x="13002" y="16610"/>
                  </a:cubicBezTo>
                  <a:cubicBezTo>
                    <a:pt x="17283" y="14264"/>
                    <a:pt x="18859" y="8897"/>
                    <a:pt x="16526" y="4609"/>
                  </a:cubicBezTo>
                  <a:cubicBezTo>
                    <a:pt x="14143" y="316"/>
                    <a:pt x="8746" y="-1256"/>
                    <a:pt x="4429" y="10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="" xmlns:a16="http://schemas.microsoft.com/office/drawing/2014/main" id="{C719592D-8B6F-51ED-9AC2-224DCE3D7BE8}"/>
                </a:ext>
              </a:extLst>
            </p:cNvPr>
            <p:cNvSpPr/>
            <p:nvPr/>
          </p:nvSpPr>
          <p:spPr>
            <a:xfrm>
              <a:off x="3370220" y="2866203"/>
              <a:ext cx="15870" cy="15573"/>
            </a:xfrm>
            <a:custGeom>
              <a:avLst/>
              <a:gdLst>
                <a:gd name="connsiteX0" fmla="*/ 4487 w 15870"/>
                <a:gd name="connsiteY0" fmla="*/ 1006 h 15573"/>
                <a:gd name="connsiteX1" fmla="*/ 677 w 15870"/>
                <a:gd name="connsiteY1" fmla="*/ 11086 h 15573"/>
                <a:gd name="connsiteX2" fmla="*/ 10757 w 15870"/>
                <a:gd name="connsiteY2" fmla="*/ 14897 h 15573"/>
                <a:gd name="connsiteX3" fmla="*/ 11917 w 15870"/>
                <a:gd name="connsiteY3" fmla="*/ 14246 h 15573"/>
                <a:gd name="connsiteX4" fmla="*/ 15005 w 15870"/>
                <a:gd name="connsiteY4" fmla="*/ 4203 h 15573"/>
                <a:gd name="connsiteX5" fmla="*/ 14869 w 15870"/>
                <a:gd name="connsiteY5" fmla="*/ 3959 h 15573"/>
                <a:gd name="connsiteX6" fmla="*/ 4677 w 15870"/>
                <a:gd name="connsiteY6" fmla="*/ 901 h 15573"/>
                <a:gd name="connsiteX7" fmla="*/ 4487 w 15870"/>
                <a:gd name="connsiteY7" fmla="*/ 1006 h 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70" h="15573">
                  <a:moveTo>
                    <a:pt x="4487" y="1006"/>
                  </a:moveTo>
                  <a:cubicBezTo>
                    <a:pt x="651" y="2738"/>
                    <a:pt x="-1055" y="7251"/>
                    <a:pt x="677" y="11086"/>
                  </a:cubicBezTo>
                  <a:cubicBezTo>
                    <a:pt x="2408" y="14922"/>
                    <a:pt x="6921" y="16628"/>
                    <a:pt x="10757" y="14897"/>
                  </a:cubicBezTo>
                  <a:cubicBezTo>
                    <a:pt x="11162" y="14714"/>
                    <a:pt x="11550" y="14496"/>
                    <a:pt x="11917" y="14246"/>
                  </a:cubicBezTo>
                  <a:cubicBezTo>
                    <a:pt x="15543" y="12326"/>
                    <a:pt x="16925" y="7829"/>
                    <a:pt x="15005" y="4203"/>
                  </a:cubicBezTo>
                  <a:cubicBezTo>
                    <a:pt x="14961" y="4121"/>
                    <a:pt x="14916" y="4040"/>
                    <a:pt x="14869" y="3959"/>
                  </a:cubicBezTo>
                  <a:cubicBezTo>
                    <a:pt x="12899" y="300"/>
                    <a:pt x="8336" y="-1069"/>
                    <a:pt x="4677" y="901"/>
                  </a:cubicBezTo>
                  <a:cubicBezTo>
                    <a:pt x="4613" y="935"/>
                    <a:pt x="4550" y="970"/>
                    <a:pt x="4487" y="1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="" xmlns:a16="http://schemas.microsoft.com/office/drawing/2014/main" id="{093C3524-81D4-7179-4267-803794C27669}"/>
                </a:ext>
              </a:extLst>
            </p:cNvPr>
            <p:cNvSpPr/>
            <p:nvPr/>
          </p:nvSpPr>
          <p:spPr>
            <a:xfrm>
              <a:off x="3330608" y="2894726"/>
              <a:ext cx="16957" cy="16957"/>
            </a:xfrm>
            <a:custGeom>
              <a:avLst/>
              <a:gdLst>
                <a:gd name="connsiteX0" fmla="*/ 4381 w 16957"/>
                <a:gd name="connsiteY0" fmla="*/ 1058 h 16957"/>
                <a:gd name="connsiteX1" fmla="*/ 1058 w 16957"/>
                <a:gd name="connsiteY1" fmla="*/ 12577 h 16957"/>
                <a:gd name="connsiteX2" fmla="*/ 12577 w 16957"/>
                <a:gd name="connsiteY2" fmla="*/ 15900 h 16957"/>
                <a:gd name="connsiteX3" fmla="*/ 15906 w 16957"/>
                <a:gd name="connsiteY3" fmla="*/ 4392 h 16957"/>
                <a:gd name="connsiteX4" fmla="*/ 4392 w 16957"/>
                <a:gd name="connsiteY4" fmla="*/ 1052 h 16957"/>
                <a:gd name="connsiteX5" fmla="*/ 4381 w 16957"/>
                <a:gd name="connsiteY5" fmla="*/ 1058 h 1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7" h="16957">
                  <a:moveTo>
                    <a:pt x="4381" y="1058"/>
                  </a:moveTo>
                  <a:cubicBezTo>
                    <a:pt x="282" y="3322"/>
                    <a:pt x="-1205" y="8479"/>
                    <a:pt x="1058" y="12577"/>
                  </a:cubicBezTo>
                  <a:cubicBezTo>
                    <a:pt x="3321" y="16676"/>
                    <a:pt x="8479" y="18163"/>
                    <a:pt x="12577" y="15900"/>
                  </a:cubicBezTo>
                  <a:cubicBezTo>
                    <a:pt x="16671" y="13639"/>
                    <a:pt x="18161" y="8489"/>
                    <a:pt x="15906" y="4392"/>
                  </a:cubicBezTo>
                  <a:cubicBezTo>
                    <a:pt x="13649" y="290"/>
                    <a:pt x="8494" y="-1205"/>
                    <a:pt x="4392" y="1052"/>
                  </a:cubicBezTo>
                  <a:cubicBezTo>
                    <a:pt x="4388" y="1054"/>
                    <a:pt x="4384" y="1056"/>
                    <a:pt x="4381" y="10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="" xmlns:a16="http://schemas.microsoft.com/office/drawing/2014/main" id="{A2B077B2-BC89-FC93-CDAA-EFA6C6A7D2E8}"/>
                </a:ext>
              </a:extLst>
            </p:cNvPr>
            <p:cNvSpPr/>
            <p:nvPr/>
          </p:nvSpPr>
          <p:spPr>
            <a:xfrm>
              <a:off x="3290357" y="2921644"/>
              <a:ext cx="15573" cy="15870"/>
            </a:xfrm>
            <a:custGeom>
              <a:avLst/>
              <a:gdLst>
                <a:gd name="connsiteX0" fmla="*/ 3959 w 15573"/>
                <a:gd name="connsiteY0" fmla="*/ 1001 h 15870"/>
                <a:gd name="connsiteX1" fmla="*/ 901 w 15573"/>
                <a:gd name="connsiteY1" fmla="*/ 11193 h 15870"/>
                <a:gd name="connsiteX2" fmla="*/ 1006 w 15573"/>
                <a:gd name="connsiteY2" fmla="*/ 11383 h 15870"/>
                <a:gd name="connsiteX3" fmla="*/ 11086 w 15573"/>
                <a:gd name="connsiteY3" fmla="*/ 15194 h 15870"/>
                <a:gd name="connsiteX4" fmla="*/ 14897 w 15573"/>
                <a:gd name="connsiteY4" fmla="*/ 5114 h 15870"/>
                <a:gd name="connsiteX5" fmla="*/ 14246 w 15573"/>
                <a:gd name="connsiteY5" fmla="*/ 3954 h 15870"/>
                <a:gd name="connsiteX6" fmla="*/ 4203 w 15573"/>
                <a:gd name="connsiteY6" fmla="*/ 866 h 15870"/>
                <a:gd name="connsiteX7" fmla="*/ 3959 w 15573"/>
                <a:gd name="connsiteY7" fmla="*/ 1001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73" h="15870">
                  <a:moveTo>
                    <a:pt x="3959" y="1001"/>
                  </a:moveTo>
                  <a:cubicBezTo>
                    <a:pt x="300" y="2971"/>
                    <a:pt x="-1069" y="7534"/>
                    <a:pt x="901" y="11193"/>
                  </a:cubicBezTo>
                  <a:cubicBezTo>
                    <a:pt x="935" y="11257"/>
                    <a:pt x="970" y="11320"/>
                    <a:pt x="1006" y="11383"/>
                  </a:cubicBezTo>
                  <a:cubicBezTo>
                    <a:pt x="2738" y="15219"/>
                    <a:pt x="7251" y="16925"/>
                    <a:pt x="11086" y="15194"/>
                  </a:cubicBezTo>
                  <a:cubicBezTo>
                    <a:pt x="14922" y="13462"/>
                    <a:pt x="16628" y="8949"/>
                    <a:pt x="14897" y="5114"/>
                  </a:cubicBezTo>
                  <a:cubicBezTo>
                    <a:pt x="14714" y="4709"/>
                    <a:pt x="14496" y="4321"/>
                    <a:pt x="14246" y="3954"/>
                  </a:cubicBezTo>
                  <a:cubicBezTo>
                    <a:pt x="12326" y="328"/>
                    <a:pt x="7829" y="-1055"/>
                    <a:pt x="4203" y="866"/>
                  </a:cubicBezTo>
                  <a:cubicBezTo>
                    <a:pt x="4121" y="909"/>
                    <a:pt x="4040" y="954"/>
                    <a:pt x="3959" y="1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="" xmlns:a16="http://schemas.microsoft.com/office/drawing/2014/main" id="{ADE85F47-FC2D-E078-7F38-4F191F12B253}"/>
                </a:ext>
              </a:extLst>
            </p:cNvPr>
            <p:cNvSpPr/>
            <p:nvPr/>
          </p:nvSpPr>
          <p:spPr>
            <a:xfrm>
              <a:off x="3247647" y="2945425"/>
              <a:ext cx="15242" cy="15208"/>
            </a:xfrm>
            <a:custGeom>
              <a:avLst/>
              <a:gdLst>
                <a:gd name="connsiteX0" fmla="*/ 3902 w 15242"/>
                <a:gd name="connsiteY0" fmla="*/ 937 h 15208"/>
                <a:gd name="connsiteX1" fmla="*/ 971 w 15242"/>
                <a:gd name="connsiteY1" fmla="*/ 11307 h 15208"/>
                <a:gd name="connsiteX2" fmla="*/ 11341 w 15242"/>
                <a:gd name="connsiteY2" fmla="*/ 14238 h 15208"/>
                <a:gd name="connsiteX3" fmla="*/ 14284 w 15242"/>
                <a:gd name="connsiteY3" fmla="*/ 3890 h 15208"/>
                <a:gd name="connsiteX4" fmla="*/ 3902 w 15242"/>
                <a:gd name="connsiteY4" fmla="*/ 937 h 15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2" h="15208">
                  <a:moveTo>
                    <a:pt x="3902" y="937"/>
                  </a:moveTo>
                  <a:cubicBezTo>
                    <a:pt x="229" y="2991"/>
                    <a:pt x="-1083" y="7634"/>
                    <a:pt x="971" y="11307"/>
                  </a:cubicBezTo>
                  <a:cubicBezTo>
                    <a:pt x="3025" y="14980"/>
                    <a:pt x="7668" y="16292"/>
                    <a:pt x="11341" y="14238"/>
                  </a:cubicBezTo>
                  <a:cubicBezTo>
                    <a:pt x="15005" y="12189"/>
                    <a:pt x="16322" y="7561"/>
                    <a:pt x="14284" y="3890"/>
                  </a:cubicBezTo>
                  <a:cubicBezTo>
                    <a:pt x="12203" y="246"/>
                    <a:pt x="7590" y="-1066"/>
                    <a:pt x="3902" y="9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="" xmlns:a16="http://schemas.microsoft.com/office/drawing/2014/main" id="{28A920BA-70FD-D760-8C06-758D635A5E34}"/>
                </a:ext>
              </a:extLst>
            </p:cNvPr>
            <p:cNvSpPr/>
            <p:nvPr/>
          </p:nvSpPr>
          <p:spPr>
            <a:xfrm>
              <a:off x="3202387" y="2965269"/>
              <a:ext cx="17495" cy="17529"/>
            </a:xfrm>
            <a:custGeom>
              <a:avLst/>
              <a:gdLst>
                <a:gd name="connsiteX0" fmla="*/ 4490 w 17495"/>
                <a:gd name="connsiteY0" fmla="*/ 1096 h 17529"/>
                <a:gd name="connsiteX1" fmla="*/ 1061 w 17495"/>
                <a:gd name="connsiteY1" fmla="*/ 13003 h 17529"/>
                <a:gd name="connsiteX2" fmla="*/ 12969 w 17495"/>
                <a:gd name="connsiteY2" fmla="*/ 16435 h 17529"/>
                <a:gd name="connsiteX3" fmla="*/ 16401 w 17495"/>
                <a:gd name="connsiteY3" fmla="*/ 4527 h 17529"/>
                <a:gd name="connsiteX4" fmla="*/ 4493 w 17495"/>
                <a:gd name="connsiteY4" fmla="*/ 1095 h 17529"/>
                <a:gd name="connsiteX5" fmla="*/ 4490 w 17495"/>
                <a:gd name="connsiteY5" fmla="*/ 1096 h 1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95" h="17529">
                  <a:moveTo>
                    <a:pt x="4490" y="1096"/>
                  </a:moveTo>
                  <a:cubicBezTo>
                    <a:pt x="300" y="3473"/>
                    <a:pt x="-1223" y="8762"/>
                    <a:pt x="1061" y="13003"/>
                  </a:cubicBezTo>
                  <a:cubicBezTo>
                    <a:pt x="3401" y="17239"/>
                    <a:pt x="8733" y="18775"/>
                    <a:pt x="12969" y="16435"/>
                  </a:cubicBezTo>
                  <a:cubicBezTo>
                    <a:pt x="17205" y="14094"/>
                    <a:pt x="18742" y="8763"/>
                    <a:pt x="16401" y="4527"/>
                  </a:cubicBezTo>
                  <a:cubicBezTo>
                    <a:pt x="14061" y="291"/>
                    <a:pt x="8729" y="-1246"/>
                    <a:pt x="4493" y="1095"/>
                  </a:cubicBezTo>
                  <a:cubicBezTo>
                    <a:pt x="4492" y="1095"/>
                    <a:pt x="4491" y="1096"/>
                    <a:pt x="4490" y="1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="" xmlns:a16="http://schemas.microsoft.com/office/drawing/2014/main" id="{4A33AD0D-9082-A772-6A4F-4C98A16C1884}"/>
                </a:ext>
              </a:extLst>
            </p:cNvPr>
            <p:cNvSpPr/>
            <p:nvPr/>
          </p:nvSpPr>
          <p:spPr>
            <a:xfrm>
              <a:off x="3154971" y="2981042"/>
              <a:ext cx="21559" cy="21759"/>
            </a:xfrm>
            <a:custGeom>
              <a:avLst/>
              <a:gdLst>
                <a:gd name="connsiteX0" fmla="*/ 5519 w 21559"/>
                <a:gd name="connsiteY0" fmla="*/ 1706 h 21759"/>
                <a:gd name="connsiteX1" fmla="*/ 1328 w 21559"/>
                <a:gd name="connsiteY1" fmla="*/ 16279 h 21759"/>
                <a:gd name="connsiteX2" fmla="*/ 15838 w 21559"/>
                <a:gd name="connsiteY2" fmla="*/ 20410 h 21759"/>
                <a:gd name="connsiteX3" fmla="*/ 15901 w 21559"/>
                <a:gd name="connsiteY3" fmla="*/ 20375 h 21759"/>
                <a:gd name="connsiteX4" fmla="*/ 20235 w 21559"/>
                <a:gd name="connsiteY4" fmla="*/ 5659 h 21759"/>
                <a:gd name="connsiteX5" fmla="*/ 5519 w 21559"/>
                <a:gd name="connsiteY5" fmla="*/ 1325 h 2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9" h="21759">
                  <a:moveTo>
                    <a:pt x="5519" y="1706"/>
                  </a:moveTo>
                  <a:cubicBezTo>
                    <a:pt x="356" y="4588"/>
                    <a:pt x="-1515" y="11095"/>
                    <a:pt x="1328" y="16279"/>
                  </a:cubicBezTo>
                  <a:cubicBezTo>
                    <a:pt x="4194" y="21427"/>
                    <a:pt x="10690" y="23276"/>
                    <a:pt x="15838" y="20410"/>
                  </a:cubicBezTo>
                  <a:cubicBezTo>
                    <a:pt x="15859" y="20398"/>
                    <a:pt x="15880" y="20387"/>
                    <a:pt x="15901" y="20375"/>
                  </a:cubicBezTo>
                  <a:cubicBezTo>
                    <a:pt x="21162" y="17508"/>
                    <a:pt x="23102" y="10919"/>
                    <a:pt x="20235" y="5659"/>
                  </a:cubicBezTo>
                  <a:cubicBezTo>
                    <a:pt x="17368" y="398"/>
                    <a:pt x="10779" y="-1542"/>
                    <a:pt x="5519" y="1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="" xmlns:a16="http://schemas.microsoft.com/office/drawing/2014/main" id="{2797E2CF-C25E-279E-3F05-9011A9E0D846}"/>
                </a:ext>
              </a:extLst>
            </p:cNvPr>
            <p:cNvSpPr/>
            <p:nvPr/>
          </p:nvSpPr>
          <p:spPr>
            <a:xfrm>
              <a:off x="3108641" y="2996751"/>
              <a:ext cx="21070" cy="21035"/>
            </a:xfrm>
            <a:custGeom>
              <a:avLst/>
              <a:gdLst>
                <a:gd name="connsiteX0" fmla="*/ 5463 w 21070"/>
                <a:gd name="connsiteY0" fmla="*/ 1332 h 21035"/>
                <a:gd name="connsiteX1" fmla="*/ 1243 w 21070"/>
                <a:gd name="connsiteY1" fmla="*/ 15395 h 21035"/>
                <a:gd name="connsiteX2" fmla="*/ 1367 w 21070"/>
                <a:gd name="connsiteY2" fmla="*/ 15619 h 21035"/>
                <a:gd name="connsiteX3" fmla="*/ 15655 w 21070"/>
                <a:gd name="connsiteY3" fmla="*/ 19715 h 21035"/>
                <a:gd name="connsiteX4" fmla="*/ 19750 w 21070"/>
                <a:gd name="connsiteY4" fmla="*/ 5427 h 21035"/>
                <a:gd name="connsiteX5" fmla="*/ 5519 w 21070"/>
                <a:gd name="connsiteY5" fmla="*/ 1300 h 21035"/>
                <a:gd name="connsiteX6" fmla="*/ 5463 w 21070"/>
                <a:gd name="connsiteY6" fmla="*/ 1332 h 2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70" h="21035">
                  <a:moveTo>
                    <a:pt x="5463" y="1332"/>
                  </a:moveTo>
                  <a:cubicBezTo>
                    <a:pt x="414" y="4050"/>
                    <a:pt x="-1475" y="10346"/>
                    <a:pt x="1243" y="15395"/>
                  </a:cubicBezTo>
                  <a:cubicBezTo>
                    <a:pt x="1283" y="15470"/>
                    <a:pt x="1325" y="15545"/>
                    <a:pt x="1367" y="15619"/>
                  </a:cubicBezTo>
                  <a:cubicBezTo>
                    <a:pt x="4181" y="20696"/>
                    <a:pt x="10578" y="22529"/>
                    <a:pt x="15655" y="19715"/>
                  </a:cubicBezTo>
                  <a:cubicBezTo>
                    <a:pt x="20731" y="16901"/>
                    <a:pt x="22565" y="10504"/>
                    <a:pt x="19750" y="5427"/>
                  </a:cubicBezTo>
                  <a:cubicBezTo>
                    <a:pt x="16960" y="358"/>
                    <a:pt x="10589" y="-1490"/>
                    <a:pt x="5519" y="1300"/>
                  </a:cubicBezTo>
                  <a:cubicBezTo>
                    <a:pt x="5500" y="1311"/>
                    <a:pt x="5481" y="1321"/>
                    <a:pt x="5463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="" xmlns:a16="http://schemas.microsoft.com/office/drawing/2014/main" id="{47BAE61B-9C24-DB72-56B6-6049A1100B5F}"/>
                </a:ext>
              </a:extLst>
            </p:cNvPr>
            <p:cNvSpPr/>
            <p:nvPr/>
          </p:nvSpPr>
          <p:spPr>
            <a:xfrm>
              <a:off x="3064563" y="3012206"/>
              <a:ext cx="14403" cy="14414"/>
            </a:xfrm>
            <a:custGeom>
              <a:avLst/>
              <a:gdLst>
                <a:gd name="connsiteX0" fmla="*/ 3726 w 14403"/>
                <a:gd name="connsiteY0" fmla="*/ 831 h 14414"/>
                <a:gd name="connsiteX1" fmla="*/ 916 w 14403"/>
                <a:gd name="connsiteY1" fmla="*/ 10689 h 14414"/>
                <a:gd name="connsiteX2" fmla="*/ 10774 w 14403"/>
                <a:gd name="connsiteY2" fmla="*/ 13499 h 14414"/>
                <a:gd name="connsiteX3" fmla="*/ 13632 w 14403"/>
                <a:gd name="connsiteY3" fmla="*/ 3974 h 14414"/>
                <a:gd name="connsiteX4" fmla="*/ 3751 w 14403"/>
                <a:gd name="connsiteY4" fmla="*/ 817 h 14414"/>
                <a:gd name="connsiteX5" fmla="*/ 3726 w 14403"/>
                <a:gd name="connsiteY5" fmla="*/ 831 h 1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03" h="14414">
                  <a:moveTo>
                    <a:pt x="3726" y="831"/>
                  </a:moveTo>
                  <a:cubicBezTo>
                    <a:pt x="227" y="2777"/>
                    <a:pt x="-1031" y="7191"/>
                    <a:pt x="916" y="10689"/>
                  </a:cubicBezTo>
                  <a:cubicBezTo>
                    <a:pt x="2862" y="14187"/>
                    <a:pt x="7276" y="15445"/>
                    <a:pt x="10774" y="13499"/>
                  </a:cubicBezTo>
                  <a:cubicBezTo>
                    <a:pt x="14102" y="11584"/>
                    <a:pt x="15356" y="7405"/>
                    <a:pt x="13632" y="3974"/>
                  </a:cubicBezTo>
                  <a:cubicBezTo>
                    <a:pt x="11775" y="374"/>
                    <a:pt x="7352" y="-1039"/>
                    <a:pt x="3751" y="817"/>
                  </a:cubicBezTo>
                  <a:cubicBezTo>
                    <a:pt x="3743" y="822"/>
                    <a:pt x="3734" y="826"/>
                    <a:pt x="3726" y="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="" xmlns:a16="http://schemas.microsoft.com/office/drawing/2014/main" id="{E6AE22CB-DA37-F856-1688-9E5F67747276}"/>
                </a:ext>
              </a:extLst>
            </p:cNvPr>
            <p:cNvSpPr/>
            <p:nvPr/>
          </p:nvSpPr>
          <p:spPr>
            <a:xfrm>
              <a:off x="3015806" y="3020515"/>
              <a:ext cx="15906" cy="15906"/>
            </a:xfrm>
            <a:custGeom>
              <a:avLst/>
              <a:gdLst>
                <a:gd name="connsiteX0" fmla="*/ 4095 w 15906"/>
                <a:gd name="connsiteY0" fmla="*/ 1000 h 15906"/>
                <a:gd name="connsiteX1" fmla="*/ 1000 w 15906"/>
                <a:gd name="connsiteY1" fmla="*/ 11811 h 15906"/>
                <a:gd name="connsiteX2" fmla="*/ 11811 w 15906"/>
                <a:gd name="connsiteY2" fmla="*/ 14906 h 15906"/>
                <a:gd name="connsiteX3" fmla="*/ 14906 w 15906"/>
                <a:gd name="connsiteY3" fmla="*/ 4095 h 15906"/>
                <a:gd name="connsiteX4" fmla="*/ 4095 w 15906"/>
                <a:gd name="connsiteY4" fmla="*/ 1000 h 1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06" h="15906">
                  <a:moveTo>
                    <a:pt x="4095" y="1000"/>
                  </a:moveTo>
                  <a:cubicBezTo>
                    <a:pt x="255" y="3130"/>
                    <a:pt x="-1131" y="7971"/>
                    <a:pt x="1000" y="11811"/>
                  </a:cubicBezTo>
                  <a:cubicBezTo>
                    <a:pt x="3130" y="15651"/>
                    <a:pt x="7971" y="17037"/>
                    <a:pt x="11811" y="14906"/>
                  </a:cubicBezTo>
                  <a:cubicBezTo>
                    <a:pt x="15651" y="12776"/>
                    <a:pt x="17037" y="7936"/>
                    <a:pt x="14906" y="4095"/>
                  </a:cubicBezTo>
                  <a:cubicBezTo>
                    <a:pt x="12776" y="255"/>
                    <a:pt x="7936" y="-1131"/>
                    <a:pt x="4095" y="10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="" xmlns:a16="http://schemas.microsoft.com/office/drawing/2014/main" id="{692A5C48-ECF0-2599-5DCE-D9D181B0249C}"/>
                </a:ext>
              </a:extLst>
            </p:cNvPr>
            <p:cNvSpPr/>
            <p:nvPr/>
          </p:nvSpPr>
          <p:spPr>
            <a:xfrm>
              <a:off x="2965596" y="3025309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="" xmlns:a16="http://schemas.microsoft.com/office/drawing/2014/main" id="{49C89BD2-64F9-C593-BE91-C90F0204C299}"/>
                </a:ext>
              </a:extLst>
            </p:cNvPr>
            <p:cNvSpPr/>
            <p:nvPr/>
          </p:nvSpPr>
          <p:spPr>
            <a:xfrm>
              <a:off x="2914194" y="3025170"/>
              <a:ext cx="24388" cy="24388"/>
            </a:xfrm>
            <a:custGeom>
              <a:avLst/>
              <a:gdLst>
                <a:gd name="connsiteX0" fmla="*/ 6361 w 24388"/>
                <a:gd name="connsiteY0" fmla="*/ 1488 h 24388"/>
                <a:gd name="connsiteX1" fmla="*/ 1488 w 24388"/>
                <a:gd name="connsiteY1" fmla="*/ 18027 h 24388"/>
                <a:gd name="connsiteX2" fmla="*/ 18027 w 24388"/>
                <a:gd name="connsiteY2" fmla="*/ 22900 h 24388"/>
                <a:gd name="connsiteX3" fmla="*/ 22900 w 24388"/>
                <a:gd name="connsiteY3" fmla="*/ 6361 h 24388"/>
                <a:gd name="connsiteX4" fmla="*/ 22839 w 24388"/>
                <a:gd name="connsiteY4" fmla="*/ 6251 h 24388"/>
                <a:gd name="connsiteX5" fmla="*/ 6361 w 24388"/>
                <a:gd name="connsiteY5" fmla="*/ 1488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361" y="1488"/>
                  </a:moveTo>
                  <a:cubicBezTo>
                    <a:pt x="448" y="4710"/>
                    <a:pt x="-1733" y="12115"/>
                    <a:pt x="1488" y="18027"/>
                  </a:cubicBezTo>
                  <a:cubicBezTo>
                    <a:pt x="4710" y="23940"/>
                    <a:pt x="12115" y="26122"/>
                    <a:pt x="18027" y="22900"/>
                  </a:cubicBezTo>
                  <a:cubicBezTo>
                    <a:pt x="23940" y="19679"/>
                    <a:pt x="26122" y="12274"/>
                    <a:pt x="22900" y="6361"/>
                  </a:cubicBezTo>
                  <a:cubicBezTo>
                    <a:pt x="22880" y="6324"/>
                    <a:pt x="22860" y="6287"/>
                    <a:pt x="22839" y="6251"/>
                  </a:cubicBezTo>
                  <a:cubicBezTo>
                    <a:pt x="19581" y="415"/>
                    <a:pt x="12231" y="-1710"/>
                    <a:pt x="6361" y="1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="" xmlns:a16="http://schemas.microsoft.com/office/drawing/2014/main" id="{CCC7435C-BC35-15D4-45D7-863FEE69EFD8}"/>
                </a:ext>
              </a:extLst>
            </p:cNvPr>
            <p:cNvSpPr/>
            <p:nvPr/>
          </p:nvSpPr>
          <p:spPr>
            <a:xfrm>
              <a:off x="2866942" y="3026321"/>
              <a:ext cx="21339" cy="21339"/>
            </a:xfrm>
            <a:custGeom>
              <a:avLst/>
              <a:gdLst>
                <a:gd name="connsiteX0" fmla="*/ 5417 w 21339"/>
                <a:gd name="connsiteY0" fmla="*/ 1385 h 21339"/>
                <a:gd name="connsiteX1" fmla="*/ 1385 w 21339"/>
                <a:gd name="connsiteY1" fmla="*/ 15922 h 21339"/>
                <a:gd name="connsiteX2" fmla="*/ 15922 w 21339"/>
                <a:gd name="connsiteY2" fmla="*/ 19955 h 21339"/>
                <a:gd name="connsiteX3" fmla="*/ 19991 w 21339"/>
                <a:gd name="connsiteY3" fmla="*/ 5480 h 21339"/>
                <a:gd name="connsiteX4" fmla="*/ 5480 w 21339"/>
                <a:gd name="connsiteY4" fmla="*/ 1349 h 21339"/>
                <a:gd name="connsiteX5" fmla="*/ 5417 w 21339"/>
                <a:gd name="connsiteY5" fmla="*/ 1385 h 2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39" h="21339">
                  <a:moveTo>
                    <a:pt x="5417" y="1385"/>
                  </a:moveTo>
                  <a:cubicBezTo>
                    <a:pt x="289" y="4286"/>
                    <a:pt x="-1516" y="10794"/>
                    <a:pt x="1385" y="15922"/>
                  </a:cubicBezTo>
                  <a:cubicBezTo>
                    <a:pt x="4286" y="21051"/>
                    <a:pt x="10794" y="22856"/>
                    <a:pt x="15922" y="19955"/>
                  </a:cubicBezTo>
                  <a:cubicBezTo>
                    <a:pt x="21026" y="17068"/>
                    <a:pt x="22843" y="10603"/>
                    <a:pt x="19991" y="5480"/>
                  </a:cubicBezTo>
                  <a:cubicBezTo>
                    <a:pt x="17124" y="333"/>
                    <a:pt x="10628" y="-1517"/>
                    <a:pt x="5480" y="1349"/>
                  </a:cubicBezTo>
                  <a:cubicBezTo>
                    <a:pt x="5459" y="1361"/>
                    <a:pt x="5438" y="1373"/>
                    <a:pt x="5417" y="1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="" xmlns:a16="http://schemas.microsoft.com/office/drawing/2014/main" id="{D5A1C110-DF31-342E-C964-D176EA0E21E7}"/>
                </a:ext>
              </a:extLst>
            </p:cNvPr>
            <p:cNvSpPr/>
            <p:nvPr/>
          </p:nvSpPr>
          <p:spPr>
            <a:xfrm>
              <a:off x="2816832" y="3021636"/>
              <a:ext cx="23891" cy="23916"/>
            </a:xfrm>
            <a:custGeom>
              <a:avLst/>
              <a:gdLst>
                <a:gd name="connsiteX0" fmla="*/ 6092 w 23891"/>
                <a:gd name="connsiteY0" fmla="*/ 1498 h 23916"/>
                <a:gd name="connsiteX1" fmla="*/ 1520 w 23891"/>
                <a:gd name="connsiteY1" fmla="*/ 17786 h 23916"/>
                <a:gd name="connsiteX2" fmla="*/ 17761 w 23891"/>
                <a:gd name="connsiteY2" fmla="*/ 22405 h 23916"/>
                <a:gd name="connsiteX3" fmla="*/ 22380 w 23891"/>
                <a:gd name="connsiteY3" fmla="*/ 6165 h 23916"/>
                <a:gd name="connsiteX4" fmla="*/ 6092 w 23891"/>
                <a:gd name="connsiteY4" fmla="*/ 1498 h 2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91" h="23916">
                  <a:moveTo>
                    <a:pt x="6092" y="1498"/>
                  </a:moveTo>
                  <a:cubicBezTo>
                    <a:pt x="351" y="4748"/>
                    <a:pt x="-1692" y="12023"/>
                    <a:pt x="1520" y="17786"/>
                  </a:cubicBezTo>
                  <a:cubicBezTo>
                    <a:pt x="4729" y="23546"/>
                    <a:pt x="12000" y="25614"/>
                    <a:pt x="17761" y="22405"/>
                  </a:cubicBezTo>
                  <a:cubicBezTo>
                    <a:pt x="23521" y="19196"/>
                    <a:pt x="25589" y="11925"/>
                    <a:pt x="22380" y="6165"/>
                  </a:cubicBezTo>
                  <a:cubicBezTo>
                    <a:pt x="19164" y="388"/>
                    <a:pt x="11880" y="-1699"/>
                    <a:pt x="6092" y="1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="" xmlns:a16="http://schemas.microsoft.com/office/drawing/2014/main" id="{5BF945EC-4E33-20EF-C617-E3E75A3E74EE}"/>
                </a:ext>
              </a:extLst>
            </p:cNvPr>
            <p:cNvSpPr/>
            <p:nvPr/>
          </p:nvSpPr>
          <p:spPr>
            <a:xfrm>
              <a:off x="2768081" y="3014978"/>
              <a:ext cx="24388" cy="24388"/>
            </a:xfrm>
            <a:custGeom>
              <a:avLst/>
              <a:gdLst>
                <a:gd name="connsiteX0" fmla="*/ 6361 w 24388"/>
                <a:gd name="connsiteY0" fmla="*/ 1488 h 24388"/>
                <a:gd name="connsiteX1" fmla="*/ 1488 w 24388"/>
                <a:gd name="connsiteY1" fmla="*/ 18027 h 24388"/>
                <a:gd name="connsiteX2" fmla="*/ 18027 w 24388"/>
                <a:gd name="connsiteY2" fmla="*/ 22900 h 24388"/>
                <a:gd name="connsiteX3" fmla="*/ 22900 w 24388"/>
                <a:gd name="connsiteY3" fmla="*/ 6361 h 24388"/>
                <a:gd name="connsiteX4" fmla="*/ 22839 w 24388"/>
                <a:gd name="connsiteY4" fmla="*/ 6251 h 24388"/>
                <a:gd name="connsiteX5" fmla="*/ 6361 w 24388"/>
                <a:gd name="connsiteY5" fmla="*/ 1488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361" y="1488"/>
                  </a:moveTo>
                  <a:cubicBezTo>
                    <a:pt x="448" y="4710"/>
                    <a:pt x="-1733" y="12115"/>
                    <a:pt x="1488" y="18027"/>
                  </a:cubicBezTo>
                  <a:cubicBezTo>
                    <a:pt x="4710" y="23940"/>
                    <a:pt x="12115" y="26122"/>
                    <a:pt x="18027" y="22900"/>
                  </a:cubicBezTo>
                  <a:cubicBezTo>
                    <a:pt x="23940" y="19679"/>
                    <a:pt x="26122" y="12274"/>
                    <a:pt x="22900" y="6361"/>
                  </a:cubicBezTo>
                  <a:cubicBezTo>
                    <a:pt x="22880" y="6324"/>
                    <a:pt x="22860" y="6287"/>
                    <a:pt x="22839" y="6251"/>
                  </a:cubicBezTo>
                  <a:cubicBezTo>
                    <a:pt x="19581" y="415"/>
                    <a:pt x="12231" y="-1710"/>
                    <a:pt x="6361" y="1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="" xmlns:a16="http://schemas.microsoft.com/office/drawing/2014/main" id="{9AA73C42-4A15-18A0-77FA-4F1FAF1D2B68}"/>
                </a:ext>
              </a:extLst>
            </p:cNvPr>
            <p:cNvSpPr/>
            <p:nvPr/>
          </p:nvSpPr>
          <p:spPr>
            <a:xfrm>
              <a:off x="2721012" y="3004791"/>
              <a:ext cx="24388" cy="24388"/>
            </a:xfrm>
            <a:custGeom>
              <a:avLst/>
              <a:gdLst>
                <a:gd name="connsiteX0" fmla="*/ 5424 w 24388"/>
                <a:gd name="connsiteY0" fmla="*/ 2055 h 24388"/>
                <a:gd name="connsiteX1" fmla="*/ 2053 w 24388"/>
                <a:gd name="connsiteY1" fmla="*/ 18965 h 24388"/>
                <a:gd name="connsiteX2" fmla="*/ 17235 w 24388"/>
                <a:gd name="connsiteY2" fmla="*/ 23296 h 24388"/>
                <a:gd name="connsiteX3" fmla="*/ 23294 w 24388"/>
                <a:gd name="connsiteY3" fmla="*/ 7154 h 24388"/>
                <a:gd name="connsiteX4" fmla="*/ 7152 w 24388"/>
                <a:gd name="connsiteY4" fmla="*/ 1094 h 24388"/>
                <a:gd name="connsiteX5" fmla="*/ 5424 w 24388"/>
                <a:gd name="connsiteY5" fmla="*/ 2055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5424" y="2055"/>
                  </a:moveTo>
                  <a:cubicBezTo>
                    <a:pt x="-176" y="5794"/>
                    <a:pt x="-1685" y="13364"/>
                    <a:pt x="2053" y="18965"/>
                  </a:cubicBezTo>
                  <a:cubicBezTo>
                    <a:pt x="5370" y="23932"/>
                    <a:pt x="11796" y="25766"/>
                    <a:pt x="17235" y="23296"/>
                  </a:cubicBezTo>
                  <a:cubicBezTo>
                    <a:pt x="23366" y="20512"/>
                    <a:pt x="26078" y="13284"/>
                    <a:pt x="23294" y="7154"/>
                  </a:cubicBezTo>
                  <a:cubicBezTo>
                    <a:pt x="20510" y="1023"/>
                    <a:pt x="13283" y="-1690"/>
                    <a:pt x="7152" y="1094"/>
                  </a:cubicBezTo>
                  <a:cubicBezTo>
                    <a:pt x="6551" y="1367"/>
                    <a:pt x="5973" y="1689"/>
                    <a:pt x="5424" y="2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="" xmlns:a16="http://schemas.microsoft.com/office/drawing/2014/main" id="{1F040EB2-C496-922E-7330-62038A96716E}"/>
                </a:ext>
              </a:extLst>
            </p:cNvPr>
            <p:cNvSpPr/>
            <p:nvPr/>
          </p:nvSpPr>
          <p:spPr>
            <a:xfrm>
              <a:off x="2672356" y="2991054"/>
              <a:ext cx="26865" cy="26865"/>
            </a:xfrm>
            <a:custGeom>
              <a:avLst/>
              <a:gdLst>
                <a:gd name="connsiteX0" fmla="*/ 6264 w 26865"/>
                <a:gd name="connsiteY0" fmla="*/ 2076 h 26865"/>
                <a:gd name="connsiteX1" fmla="*/ 2074 w 26865"/>
                <a:gd name="connsiteY1" fmla="*/ 20601 h 26865"/>
                <a:gd name="connsiteX2" fmla="*/ 19313 w 26865"/>
                <a:gd name="connsiteY2" fmla="*/ 25507 h 26865"/>
                <a:gd name="connsiteX3" fmla="*/ 25506 w 26865"/>
                <a:gd name="connsiteY3" fmla="*/ 7552 h 26865"/>
                <a:gd name="connsiteX4" fmla="*/ 7551 w 26865"/>
                <a:gd name="connsiteY4" fmla="*/ 1359 h 26865"/>
                <a:gd name="connsiteX5" fmla="*/ 6264 w 26865"/>
                <a:gd name="connsiteY5" fmla="*/ 2076 h 2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865">
                  <a:moveTo>
                    <a:pt x="6264" y="2076"/>
                  </a:moveTo>
                  <a:cubicBezTo>
                    <a:pt x="-8" y="6035"/>
                    <a:pt x="-1884" y="14329"/>
                    <a:pt x="2074" y="20601"/>
                  </a:cubicBezTo>
                  <a:cubicBezTo>
                    <a:pt x="5729" y="26393"/>
                    <a:pt x="13157" y="28506"/>
                    <a:pt x="19313" y="25507"/>
                  </a:cubicBezTo>
                  <a:cubicBezTo>
                    <a:pt x="25982" y="22259"/>
                    <a:pt x="28754" y="14220"/>
                    <a:pt x="25506" y="7552"/>
                  </a:cubicBezTo>
                  <a:cubicBezTo>
                    <a:pt x="22258" y="884"/>
                    <a:pt x="14219" y="-1889"/>
                    <a:pt x="7551" y="1359"/>
                  </a:cubicBezTo>
                  <a:cubicBezTo>
                    <a:pt x="7109" y="1574"/>
                    <a:pt x="6679" y="1814"/>
                    <a:pt x="6264" y="20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="" xmlns:a16="http://schemas.microsoft.com/office/drawing/2014/main" id="{3AC0CED8-768F-7B3B-299C-0CCF31D9882D}"/>
                </a:ext>
              </a:extLst>
            </p:cNvPr>
            <p:cNvSpPr/>
            <p:nvPr/>
          </p:nvSpPr>
          <p:spPr>
            <a:xfrm>
              <a:off x="2622545" y="2973011"/>
              <a:ext cx="32617" cy="32617"/>
            </a:xfrm>
            <a:custGeom>
              <a:avLst/>
              <a:gdLst>
                <a:gd name="connsiteX0" fmla="*/ 8451 w 32617"/>
                <a:gd name="connsiteY0" fmla="*/ 2021 h 32617"/>
                <a:gd name="connsiteX1" fmla="*/ 2021 w 32617"/>
                <a:gd name="connsiteY1" fmla="*/ 24167 h 32617"/>
                <a:gd name="connsiteX2" fmla="*/ 24167 w 32617"/>
                <a:gd name="connsiteY2" fmla="*/ 30596 h 32617"/>
                <a:gd name="connsiteX3" fmla="*/ 30596 w 32617"/>
                <a:gd name="connsiteY3" fmla="*/ 8451 h 32617"/>
                <a:gd name="connsiteX4" fmla="*/ 8451 w 32617"/>
                <a:gd name="connsiteY4" fmla="*/ 2021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17" h="32617">
                  <a:moveTo>
                    <a:pt x="8451" y="2021"/>
                  </a:moveTo>
                  <a:cubicBezTo>
                    <a:pt x="560" y="6361"/>
                    <a:pt x="-2318" y="16276"/>
                    <a:pt x="2021" y="24167"/>
                  </a:cubicBezTo>
                  <a:cubicBezTo>
                    <a:pt x="6361" y="32058"/>
                    <a:pt x="16276" y="34936"/>
                    <a:pt x="24167" y="30596"/>
                  </a:cubicBezTo>
                  <a:cubicBezTo>
                    <a:pt x="32058" y="26257"/>
                    <a:pt x="34936" y="16342"/>
                    <a:pt x="30596" y="8451"/>
                  </a:cubicBezTo>
                  <a:cubicBezTo>
                    <a:pt x="26257" y="560"/>
                    <a:pt x="16342" y="-2318"/>
                    <a:pt x="8451" y="2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="" xmlns:a16="http://schemas.microsoft.com/office/drawing/2014/main" id="{A94D36A2-D07C-B8DD-3144-D08CD7FABD5C}"/>
                </a:ext>
              </a:extLst>
            </p:cNvPr>
            <p:cNvSpPr/>
            <p:nvPr/>
          </p:nvSpPr>
          <p:spPr>
            <a:xfrm>
              <a:off x="2576145" y="2953003"/>
              <a:ext cx="35058" cy="35023"/>
            </a:xfrm>
            <a:custGeom>
              <a:avLst/>
              <a:gdLst>
                <a:gd name="connsiteX0" fmla="*/ 8940 w 35058"/>
                <a:gd name="connsiteY0" fmla="*/ 2218 h 35023"/>
                <a:gd name="connsiteX1" fmla="*/ 2252 w 35058"/>
                <a:gd name="connsiteY1" fmla="*/ 26084 h 35023"/>
                <a:gd name="connsiteX2" fmla="*/ 26118 w 35058"/>
                <a:gd name="connsiteY2" fmla="*/ 32772 h 35023"/>
                <a:gd name="connsiteX3" fmla="*/ 32848 w 35058"/>
                <a:gd name="connsiteY3" fmla="*/ 8980 h 35023"/>
                <a:gd name="connsiteX4" fmla="*/ 8940 w 35058"/>
                <a:gd name="connsiteY4" fmla="*/ 2218 h 35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8" h="35023">
                  <a:moveTo>
                    <a:pt x="8940" y="2218"/>
                  </a:moveTo>
                  <a:cubicBezTo>
                    <a:pt x="503" y="6961"/>
                    <a:pt x="-2492" y="17646"/>
                    <a:pt x="2252" y="26084"/>
                  </a:cubicBezTo>
                  <a:cubicBezTo>
                    <a:pt x="6996" y="34521"/>
                    <a:pt x="17681" y="37515"/>
                    <a:pt x="26118" y="32772"/>
                  </a:cubicBezTo>
                  <a:cubicBezTo>
                    <a:pt x="34526" y="28045"/>
                    <a:pt x="37534" y="17412"/>
                    <a:pt x="32848" y="8980"/>
                  </a:cubicBezTo>
                  <a:cubicBezTo>
                    <a:pt x="28094" y="536"/>
                    <a:pt x="17413" y="-2486"/>
                    <a:pt x="8940" y="22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="" xmlns:a16="http://schemas.microsoft.com/office/drawing/2014/main" id="{4D8D7AC7-4CCB-F68C-B6A4-1C2F13071E23}"/>
                </a:ext>
              </a:extLst>
            </p:cNvPr>
            <p:cNvSpPr/>
            <p:nvPr/>
          </p:nvSpPr>
          <p:spPr>
            <a:xfrm>
              <a:off x="2534696" y="2934068"/>
              <a:ext cx="30104" cy="30104"/>
            </a:xfrm>
            <a:custGeom>
              <a:avLst/>
              <a:gdLst>
                <a:gd name="connsiteX0" fmla="*/ 7717 w 30104"/>
                <a:gd name="connsiteY0" fmla="*/ 1912 h 30104"/>
                <a:gd name="connsiteX1" fmla="*/ 1911 w 30104"/>
                <a:gd name="connsiteY1" fmla="*/ 22388 h 30104"/>
                <a:gd name="connsiteX2" fmla="*/ 22387 w 30104"/>
                <a:gd name="connsiteY2" fmla="*/ 28193 h 30104"/>
                <a:gd name="connsiteX3" fmla="*/ 28196 w 30104"/>
                <a:gd name="connsiteY3" fmla="*/ 7722 h 30104"/>
                <a:gd name="connsiteX4" fmla="*/ 7722 w 30104"/>
                <a:gd name="connsiteY4" fmla="*/ 1909 h 30104"/>
                <a:gd name="connsiteX5" fmla="*/ 7717 w 30104"/>
                <a:gd name="connsiteY5" fmla="*/ 1911 h 3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4" h="30104">
                  <a:moveTo>
                    <a:pt x="7717" y="1912"/>
                  </a:moveTo>
                  <a:cubicBezTo>
                    <a:pt x="459" y="5963"/>
                    <a:pt x="-2140" y="15130"/>
                    <a:pt x="1911" y="22388"/>
                  </a:cubicBezTo>
                  <a:cubicBezTo>
                    <a:pt x="5963" y="29645"/>
                    <a:pt x="15130" y="32244"/>
                    <a:pt x="22387" y="28193"/>
                  </a:cubicBezTo>
                  <a:cubicBezTo>
                    <a:pt x="29643" y="24143"/>
                    <a:pt x="32243" y="14979"/>
                    <a:pt x="28196" y="7722"/>
                  </a:cubicBezTo>
                  <a:cubicBezTo>
                    <a:pt x="24147" y="463"/>
                    <a:pt x="14981" y="-2140"/>
                    <a:pt x="7722" y="1909"/>
                  </a:cubicBezTo>
                  <a:cubicBezTo>
                    <a:pt x="7720" y="1910"/>
                    <a:pt x="7718" y="1911"/>
                    <a:pt x="7717" y="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="" xmlns:a16="http://schemas.microsoft.com/office/drawing/2014/main" id="{1C1B3B2C-C8D2-3F01-25F8-8B19C79A3BAA}"/>
                </a:ext>
              </a:extLst>
            </p:cNvPr>
            <p:cNvSpPr/>
            <p:nvPr/>
          </p:nvSpPr>
          <p:spPr>
            <a:xfrm>
              <a:off x="2490381" y="2907984"/>
              <a:ext cx="33724" cy="33793"/>
            </a:xfrm>
            <a:custGeom>
              <a:avLst/>
              <a:gdLst>
                <a:gd name="connsiteX0" fmla="*/ 8693 w 33724"/>
                <a:gd name="connsiteY0" fmla="*/ 2184 h 33793"/>
                <a:gd name="connsiteX1" fmla="*/ 2114 w 33724"/>
                <a:gd name="connsiteY1" fmla="*/ 25101 h 33793"/>
                <a:gd name="connsiteX2" fmla="*/ 25031 w 33724"/>
                <a:gd name="connsiteY2" fmla="*/ 31680 h 33793"/>
                <a:gd name="connsiteX3" fmla="*/ 31610 w 33724"/>
                <a:gd name="connsiteY3" fmla="*/ 8763 h 33793"/>
                <a:gd name="connsiteX4" fmla="*/ 31553 w 33724"/>
                <a:gd name="connsiteY4" fmla="*/ 8661 h 33793"/>
                <a:gd name="connsiteX5" fmla="*/ 8925 w 33724"/>
                <a:gd name="connsiteY5" fmla="*/ 2054 h 33793"/>
                <a:gd name="connsiteX6" fmla="*/ 8693 w 33724"/>
                <a:gd name="connsiteY6" fmla="*/ 2184 h 3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724" h="33793">
                  <a:moveTo>
                    <a:pt x="8693" y="2184"/>
                  </a:moveTo>
                  <a:cubicBezTo>
                    <a:pt x="548" y="6695"/>
                    <a:pt x="-2397" y="16956"/>
                    <a:pt x="2114" y="25101"/>
                  </a:cubicBezTo>
                  <a:cubicBezTo>
                    <a:pt x="6626" y="33246"/>
                    <a:pt x="16886" y="36191"/>
                    <a:pt x="25031" y="31680"/>
                  </a:cubicBezTo>
                  <a:cubicBezTo>
                    <a:pt x="33176" y="27168"/>
                    <a:pt x="36122" y="16908"/>
                    <a:pt x="31610" y="8763"/>
                  </a:cubicBezTo>
                  <a:cubicBezTo>
                    <a:pt x="31591" y="8729"/>
                    <a:pt x="31572" y="8695"/>
                    <a:pt x="31553" y="8661"/>
                  </a:cubicBezTo>
                  <a:cubicBezTo>
                    <a:pt x="27129" y="588"/>
                    <a:pt x="16998" y="-2370"/>
                    <a:pt x="8925" y="2054"/>
                  </a:cubicBezTo>
                  <a:cubicBezTo>
                    <a:pt x="8847" y="2097"/>
                    <a:pt x="8770" y="2140"/>
                    <a:pt x="8693" y="21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="" xmlns:a16="http://schemas.microsoft.com/office/drawing/2014/main" id="{01D1E4B8-2B9D-FF25-D5C8-F125F1973765}"/>
                </a:ext>
              </a:extLst>
            </p:cNvPr>
            <p:cNvSpPr/>
            <p:nvPr/>
          </p:nvSpPr>
          <p:spPr>
            <a:xfrm>
              <a:off x="2451534" y="2883105"/>
              <a:ext cx="29723" cy="29758"/>
            </a:xfrm>
            <a:custGeom>
              <a:avLst/>
              <a:gdLst>
                <a:gd name="connsiteX0" fmla="*/ 7630 w 29723"/>
                <a:gd name="connsiteY0" fmla="*/ 1916 h 29758"/>
                <a:gd name="connsiteX1" fmla="*/ 1881 w 29723"/>
                <a:gd name="connsiteY1" fmla="*/ 22128 h 29758"/>
                <a:gd name="connsiteX2" fmla="*/ 22093 w 29723"/>
                <a:gd name="connsiteY2" fmla="*/ 27877 h 29758"/>
                <a:gd name="connsiteX3" fmla="*/ 27842 w 29723"/>
                <a:gd name="connsiteY3" fmla="*/ 7665 h 29758"/>
                <a:gd name="connsiteX4" fmla="*/ 27823 w 29723"/>
                <a:gd name="connsiteY4" fmla="*/ 7631 h 29758"/>
                <a:gd name="connsiteX5" fmla="*/ 7763 w 29723"/>
                <a:gd name="connsiteY5" fmla="*/ 1842 h 29758"/>
                <a:gd name="connsiteX6" fmla="*/ 7630 w 29723"/>
                <a:gd name="connsiteY6" fmla="*/ 1916 h 2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723" h="29758">
                  <a:moveTo>
                    <a:pt x="7630" y="1916"/>
                  </a:moveTo>
                  <a:cubicBezTo>
                    <a:pt x="461" y="5910"/>
                    <a:pt x="-2113" y="14959"/>
                    <a:pt x="1881" y="22128"/>
                  </a:cubicBezTo>
                  <a:cubicBezTo>
                    <a:pt x="5875" y="29297"/>
                    <a:pt x="14924" y="31871"/>
                    <a:pt x="22093" y="27877"/>
                  </a:cubicBezTo>
                  <a:cubicBezTo>
                    <a:pt x="29262" y="23883"/>
                    <a:pt x="31836" y="14834"/>
                    <a:pt x="27842" y="7665"/>
                  </a:cubicBezTo>
                  <a:cubicBezTo>
                    <a:pt x="27836" y="7654"/>
                    <a:pt x="27830" y="7642"/>
                    <a:pt x="27823" y="7631"/>
                  </a:cubicBezTo>
                  <a:cubicBezTo>
                    <a:pt x="23882" y="493"/>
                    <a:pt x="14901" y="-2099"/>
                    <a:pt x="7763" y="1842"/>
                  </a:cubicBezTo>
                  <a:cubicBezTo>
                    <a:pt x="7718" y="1866"/>
                    <a:pt x="7674" y="1891"/>
                    <a:pt x="7630" y="19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="" xmlns:a16="http://schemas.microsoft.com/office/drawing/2014/main" id="{1EAAE3B7-4A15-0EE9-5BE8-01FE6A6FD33E}"/>
                </a:ext>
              </a:extLst>
            </p:cNvPr>
            <p:cNvSpPr/>
            <p:nvPr/>
          </p:nvSpPr>
          <p:spPr>
            <a:xfrm>
              <a:off x="2410125" y="2851325"/>
              <a:ext cx="34486" cy="34520"/>
            </a:xfrm>
            <a:custGeom>
              <a:avLst/>
              <a:gdLst>
                <a:gd name="connsiteX0" fmla="*/ 8940 w 34486"/>
                <a:gd name="connsiteY0" fmla="*/ 2169 h 34520"/>
                <a:gd name="connsiteX1" fmla="*/ 2135 w 34486"/>
                <a:gd name="connsiteY1" fmla="*/ 25581 h 34520"/>
                <a:gd name="connsiteX2" fmla="*/ 25547 w 34486"/>
                <a:gd name="connsiteY2" fmla="*/ 32386 h 34520"/>
                <a:gd name="connsiteX3" fmla="*/ 32352 w 34486"/>
                <a:gd name="connsiteY3" fmla="*/ 8974 h 34520"/>
                <a:gd name="connsiteX4" fmla="*/ 32276 w 34486"/>
                <a:gd name="connsiteY4" fmla="*/ 8836 h 34520"/>
                <a:gd name="connsiteX5" fmla="*/ 8968 w 34486"/>
                <a:gd name="connsiteY5" fmla="*/ 2153 h 34520"/>
                <a:gd name="connsiteX6" fmla="*/ 8940 w 34486"/>
                <a:gd name="connsiteY6" fmla="*/ 2169 h 34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86" h="34520">
                  <a:moveTo>
                    <a:pt x="8940" y="2169"/>
                  </a:moveTo>
                  <a:cubicBezTo>
                    <a:pt x="595" y="6755"/>
                    <a:pt x="-2451" y="17237"/>
                    <a:pt x="2135" y="25581"/>
                  </a:cubicBezTo>
                  <a:cubicBezTo>
                    <a:pt x="6721" y="33926"/>
                    <a:pt x="17203" y="36972"/>
                    <a:pt x="25547" y="32386"/>
                  </a:cubicBezTo>
                  <a:cubicBezTo>
                    <a:pt x="33892" y="27800"/>
                    <a:pt x="36938" y="17318"/>
                    <a:pt x="32352" y="8974"/>
                  </a:cubicBezTo>
                  <a:cubicBezTo>
                    <a:pt x="32327" y="8928"/>
                    <a:pt x="32301" y="8882"/>
                    <a:pt x="32276" y="8836"/>
                  </a:cubicBezTo>
                  <a:cubicBezTo>
                    <a:pt x="27685" y="554"/>
                    <a:pt x="17250" y="-2438"/>
                    <a:pt x="8968" y="2153"/>
                  </a:cubicBezTo>
                  <a:cubicBezTo>
                    <a:pt x="8959" y="2158"/>
                    <a:pt x="8949" y="2163"/>
                    <a:pt x="8940" y="21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="" xmlns:a16="http://schemas.microsoft.com/office/drawing/2014/main" id="{4AFF8A6A-D7F8-D7B8-6B52-09B5D41EF6F5}"/>
                </a:ext>
              </a:extLst>
            </p:cNvPr>
            <p:cNvSpPr/>
            <p:nvPr/>
          </p:nvSpPr>
          <p:spPr>
            <a:xfrm>
              <a:off x="2372627" y="2818867"/>
              <a:ext cx="35439" cy="35439"/>
            </a:xfrm>
            <a:custGeom>
              <a:avLst/>
              <a:gdLst>
                <a:gd name="connsiteX0" fmla="*/ 9100 w 35439"/>
                <a:gd name="connsiteY0" fmla="*/ 2242 h 35439"/>
                <a:gd name="connsiteX1" fmla="*/ 2242 w 35439"/>
                <a:gd name="connsiteY1" fmla="*/ 26340 h 35439"/>
                <a:gd name="connsiteX2" fmla="*/ 26340 w 35439"/>
                <a:gd name="connsiteY2" fmla="*/ 33198 h 35439"/>
                <a:gd name="connsiteX3" fmla="*/ 33198 w 35439"/>
                <a:gd name="connsiteY3" fmla="*/ 9100 h 35439"/>
                <a:gd name="connsiteX4" fmla="*/ 9100 w 35439"/>
                <a:gd name="connsiteY4" fmla="*/ 2242 h 35439"/>
                <a:gd name="connsiteX5" fmla="*/ 9099 w 35439"/>
                <a:gd name="connsiteY5" fmla="*/ 2242 h 35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39" h="35439">
                  <a:moveTo>
                    <a:pt x="9100" y="2242"/>
                  </a:moveTo>
                  <a:cubicBezTo>
                    <a:pt x="551" y="7003"/>
                    <a:pt x="-2519" y="17792"/>
                    <a:pt x="2242" y="26340"/>
                  </a:cubicBezTo>
                  <a:cubicBezTo>
                    <a:pt x="7002" y="34888"/>
                    <a:pt x="17792" y="37959"/>
                    <a:pt x="26340" y="33198"/>
                  </a:cubicBezTo>
                  <a:cubicBezTo>
                    <a:pt x="34888" y="28437"/>
                    <a:pt x="37958" y="17648"/>
                    <a:pt x="33198" y="9100"/>
                  </a:cubicBezTo>
                  <a:cubicBezTo>
                    <a:pt x="28437" y="551"/>
                    <a:pt x="17648" y="-2519"/>
                    <a:pt x="9100" y="2242"/>
                  </a:cubicBezTo>
                  <a:cubicBezTo>
                    <a:pt x="9100" y="2242"/>
                    <a:pt x="9100" y="2242"/>
                    <a:pt x="9099" y="2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="" xmlns:a16="http://schemas.microsoft.com/office/drawing/2014/main" id="{8EED7EED-FF76-A7E1-F76B-44585E069E1F}"/>
                </a:ext>
              </a:extLst>
            </p:cNvPr>
            <p:cNvSpPr/>
            <p:nvPr/>
          </p:nvSpPr>
          <p:spPr>
            <a:xfrm>
              <a:off x="2339425" y="2785924"/>
              <a:ext cx="32962" cy="32928"/>
            </a:xfrm>
            <a:custGeom>
              <a:avLst/>
              <a:gdLst>
                <a:gd name="connsiteX0" fmla="*/ 8488 w 32962"/>
                <a:gd name="connsiteY0" fmla="*/ 2038 h 32928"/>
                <a:gd name="connsiteX1" fmla="*/ 2072 w 32962"/>
                <a:gd name="connsiteY1" fmla="*/ 24441 h 32928"/>
                <a:gd name="connsiteX2" fmla="*/ 24475 w 32962"/>
                <a:gd name="connsiteY2" fmla="*/ 30857 h 32928"/>
                <a:gd name="connsiteX3" fmla="*/ 30891 w 32962"/>
                <a:gd name="connsiteY3" fmla="*/ 8454 h 32928"/>
                <a:gd name="connsiteX4" fmla="*/ 30872 w 32962"/>
                <a:gd name="connsiteY4" fmla="*/ 8419 h 32928"/>
                <a:gd name="connsiteX5" fmla="*/ 8488 w 32962"/>
                <a:gd name="connsiteY5" fmla="*/ 2038 h 32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962" h="32928">
                  <a:moveTo>
                    <a:pt x="8488" y="2038"/>
                  </a:moveTo>
                  <a:cubicBezTo>
                    <a:pt x="530" y="6452"/>
                    <a:pt x="-2343" y="16482"/>
                    <a:pt x="2072" y="24441"/>
                  </a:cubicBezTo>
                  <a:cubicBezTo>
                    <a:pt x="6486" y="32399"/>
                    <a:pt x="16516" y="35272"/>
                    <a:pt x="24475" y="30857"/>
                  </a:cubicBezTo>
                  <a:cubicBezTo>
                    <a:pt x="32433" y="26442"/>
                    <a:pt x="35305" y="16412"/>
                    <a:pt x="30891" y="8454"/>
                  </a:cubicBezTo>
                  <a:cubicBezTo>
                    <a:pt x="30885" y="8442"/>
                    <a:pt x="30878" y="8431"/>
                    <a:pt x="30872" y="8419"/>
                  </a:cubicBezTo>
                  <a:cubicBezTo>
                    <a:pt x="26411" y="529"/>
                    <a:pt x="16439" y="-2314"/>
                    <a:pt x="8488" y="20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="" xmlns:a16="http://schemas.microsoft.com/office/drawing/2014/main" id="{1E67F2E0-E0AC-BCCE-073F-E25C09D26A61}"/>
                </a:ext>
              </a:extLst>
            </p:cNvPr>
            <p:cNvSpPr/>
            <p:nvPr/>
          </p:nvSpPr>
          <p:spPr>
            <a:xfrm>
              <a:off x="2308543" y="2751956"/>
              <a:ext cx="28199" cy="28199"/>
            </a:xfrm>
            <a:custGeom>
              <a:avLst/>
              <a:gdLst>
                <a:gd name="connsiteX0" fmla="*/ 7365 w 28199"/>
                <a:gd name="connsiteY0" fmla="*/ 1715 h 28199"/>
                <a:gd name="connsiteX1" fmla="*/ 1715 w 28199"/>
                <a:gd name="connsiteY1" fmla="*/ 20834 h 28199"/>
                <a:gd name="connsiteX2" fmla="*/ 20834 w 28199"/>
                <a:gd name="connsiteY2" fmla="*/ 26484 h 28199"/>
                <a:gd name="connsiteX3" fmla="*/ 26484 w 28199"/>
                <a:gd name="connsiteY3" fmla="*/ 7365 h 28199"/>
                <a:gd name="connsiteX4" fmla="*/ 26415 w 28199"/>
                <a:gd name="connsiteY4" fmla="*/ 7240 h 28199"/>
                <a:gd name="connsiteX5" fmla="*/ 7365 w 28199"/>
                <a:gd name="connsiteY5" fmla="*/ 1715 h 2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99" h="28199">
                  <a:moveTo>
                    <a:pt x="7365" y="1715"/>
                  </a:moveTo>
                  <a:cubicBezTo>
                    <a:pt x="525" y="5435"/>
                    <a:pt x="-2004" y="13994"/>
                    <a:pt x="1715" y="20834"/>
                  </a:cubicBezTo>
                  <a:cubicBezTo>
                    <a:pt x="5435" y="27674"/>
                    <a:pt x="13995" y="30203"/>
                    <a:pt x="20834" y="26484"/>
                  </a:cubicBezTo>
                  <a:cubicBezTo>
                    <a:pt x="27674" y="22764"/>
                    <a:pt x="30203" y="14205"/>
                    <a:pt x="26484" y="7365"/>
                  </a:cubicBezTo>
                  <a:cubicBezTo>
                    <a:pt x="26461" y="7323"/>
                    <a:pt x="26438" y="7281"/>
                    <a:pt x="26415" y="7240"/>
                  </a:cubicBezTo>
                  <a:cubicBezTo>
                    <a:pt x="22654" y="487"/>
                    <a:pt x="14156" y="-1978"/>
                    <a:pt x="7365" y="1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="" xmlns:a16="http://schemas.microsoft.com/office/drawing/2014/main" id="{4DC7C701-7901-CF88-62D8-3AF4280667C7}"/>
                </a:ext>
              </a:extLst>
            </p:cNvPr>
            <p:cNvSpPr/>
            <p:nvPr/>
          </p:nvSpPr>
          <p:spPr>
            <a:xfrm>
              <a:off x="2277894" y="2713160"/>
              <a:ext cx="28580" cy="28580"/>
            </a:xfrm>
            <a:custGeom>
              <a:avLst/>
              <a:gdLst>
                <a:gd name="connsiteX0" fmla="*/ 7630 w 28580"/>
                <a:gd name="connsiteY0" fmla="*/ 1650 h 28580"/>
                <a:gd name="connsiteX1" fmla="*/ 1650 w 28580"/>
                <a:gd name="connsiteY1" fmla="*/ 20951 h 28580"/>
                <a:gd name="connsiteX2" fmla="*/ 20951 w 28580"/>
                <a:gd name="connsiteY2" fmla="*/ 26930 h 28580"/>
                <a:gd name="connsiteX3" fmla="*/ 26930 w 28580"/>
                <a:gd name="connsiteY3" fmla="*/ 7630 h 28580"/>
                <a:gd name="connsiteX4" fmla="*/ 26680 w 28580"/>
                <a:gd name="connsiteY4" fmla="*/ 7174 h 28580"/>
                <a:gd name="connsiteX5" fmla="*/ 7630 w 28580"/>
                <a:gd name="connsiteY5" fmla="*/ 1650 h 2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0" h="28580">
                  <a:moveTo>
                    <a:pt x="7630" y="1650"/>
                  </a:moveTo>
                  <a:cubicBezTo>
                    <a:pt x="649" y="5328"/>
                    <a:pt x="-2028" y="13970"/>
                    <a:pt x="1650" y="20951"/>
                  </a:cubicBezTo>
                  <a:cubicBezTo>
                    <a:pt x="5329" y="27931"/>
                    <a:pt x="13970" y="30609"/>
                    <a:pt x="20951" y="26930"/>
                  </a:cubicBezTo>
                  <a:cubicBezTo>
                    <a:pt x="27932" y="23252"/>
                    <a:pt x="30609" y="14611"/>
                    <a:pt x="26930" y="7630"/>
                  </a:cubicBezTo>
                  <a:cubicBezTo>
                    <a:pt x="26850" y="7476"/>
                    <a:pt x="26766" y="7325"/>
                    <a:pt x="26680" y="7174"/>
                  </a:cubicBezTo>
                  <a:cubicBezTo>
                    <a:pt x="22851" y="507"/>
                    <a:pt x="14432" y="-1934"/>
                    <a:pt x="7630" y="1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="" xmlns:a16="http://schemas.microsoft.com/office/drawing/2014/main" id="{0FAE642C-4224-1D10-DA64-D0634F7ED3B5}"/>
                </a:ext>
              </a:extLst>
            </p:cNvPr>
            <p:cNvSpPr/>
            <p:nvPr/>
          </p:nvSpPr>
          <p:spPr>
            <a:xfrm>
              <a:off x="2250988" y="2673382"/>
              <a:ext cx="27997" cy="27814"/>
            </a:xfrm>
            <a:custGeom>
              <a:avLst/>
              <a:gdLst>
                <a:gd name="connsiteX0" fmla="*/ 7008 w 27997"/>
                <a:gd name="connsiteY0" fmla="*/ 1899 h 27814"/>
                <a:gd name="connsiteX1" fmla="*/ 1817 w 27997"/>
                <a:gd name="connsiteY1" fmla="*/ 20806 h 27814"/>
                <a:gd name="connsiteX2" fmla="*/ 20725 w 27997"/>
                <a:gd name="connsiteY2" fmla="*/ 25997 h 27814"/>
                <a:gd name="connsiteX3" fmla="*/ 26424 w 27997"/>
                <a:gd name="connsiteY3" fmla="*/ 7597 h 27814"/>
                <a:gd name="connsiteX4" fmla="*/ 26059 w 27997"/>
                <a:gd name="connsiteY4" fmla="*/ 6947 h 27814"/>
                <a:gd name="connsiteX5" fmla="*/ 7058 w 27997"/>
                <a:gd name="connsiteY5" fmla="*/ 1870 h 27814"/>
                <a:gd name="connsiteX6" fmla="*/ 7009 w 27997"/>
                <a:gd name="connsiteY6" fmla="*/ 1899 h 2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97" h="27814">
                  <a:moveTo>
                    <a:pt x="7008" y="1899"/>
                  </a:moveTo>
                  <a:cubicBezTo>
                    <a:pt x="354" y="5687"/>
                    <a:pt x="-1970" y="14152"/>
                    <a:pt x="1817" y="20806"/>
                  </a:cubicBezTo>
                  <a:cubicBezTo>
                    <a:pt x="5605" y="27461"/>
                    <a:pt x="14070" y="29785"/>
                    <a:pt x="20725" y="25997"/>
                  </a:cubicBezTo>
                  <a:cubicBezTo>
                    <a:pt x="27379" y="22490"/>
                    <a:pt x="29931" y="14252"/>
                    <a:pt x="26424" y="7597"/>
                  </a:cubicBezTo>
                  <a:cubicBezTo>
                    <a:pt x="26308" y="7377"/>
                    <a:pt x="26186" y="7161"/>
                    <a:pt x="26059" y="6947"/>
                  </a:cubicBezTo>
                  <a:cubicBezTo>
                    <a:pt x="22214" y="299"/>
                    <a:pt x="13707" y="-1975"/>
                    <a:pt x="7058" y="1870"/>
                  </a:cubicBezTo>
                  <a:cubicBezTo>
                    <a:pt x="7042" y="1880"/>
                    <a:pt x="7025" y="1889"/>
                    <a:pt x="7009" y="18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="" xmlns:a16="http://schemas.microsoft.com/office/drawing/2014/main" id="{EF2E8C11-201E-245D-DF81-CEEC89FD7D17}"/>
                </a:ext>
              </a:extLst>
            </p:cNvPr>
            <p:cNvSpPr/>
            <p:nvPr/>
          </p:nvSpPr>
          <p:spPr>
            <a:xfrm>
              <a:off x="2176077" y="2655695"/>
              <a:ext cx="31819" cy="31785"/>
            </a:xfrm>
            <a:custGeom>
              <a:avLst/>
              <a:gdLst>
                <a:gd name="connsiteX0" fmla="*/ 8196 w 31819"/>
                <a:gd name="connsiteY0" fmla="*/ 1964 h 31785"/>
                <a:gd name="connsiteX1" fmla="*/ 1999 w 31819"/>
                <a:gd name="connsiteY1" fmla="*/ 23590 h 31785"/>
                <a:gd name="connsiteX2" fmla="*/ 23624 w 31819"/>
                <a:gd name="connsiteY2" fmla="*/ 29787 h 31785"/>
                <a:gd name="connsiteX3" fmla="*/ 29821 w 31819"/>
                <a:gd name="connsiteY3" fmla="*/ 8162 h 31785"/>
                <a:gd name="connsiteX4" fmla="*/ 29817 w 31819"/>
                <a:gd name="connsiteY4" fmla="*/ 8156 h 31785"/>
                <a:gd name="connsiteX5" fmla="*/ 8196 w 31819"/>
                <a:gd name="connsiteY5" fmla="*/ 1965 h 3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19" h="31785">
                  <a:moveTo>
                    <a:pt x="8196" y="1964"/>
                  </a:moveTo>
                  <a:cubicBezTo>
                    <a:pt x="513" y="6225"/>
                    <a:pt x="-2262" y="15907"/>
                    <a:pt x="1999" y="23590"/>
                  </a:cubicBezTo>
                  <a:cubicBezTo>
                    <a:pt x="6259" y="31273"/>
                    <a:pt x="15941" y="34047"/>
                    <a:pt x="23624" y="29787"/>
                  </a:cubicBezTo>
                  <a:cubicBezTo>
                    <a:pt x="31306" y="25527"/>
                    <a:pt x="34081" y="15845"/>
                    <a:pt x="29821" y="8162"/>
                  </a:cubicBezTo>
                  <a:cubicBezTo>
                    <a:pt x="29820" y="8160"/>
                    <a:pt x="29819" y="8158"/>
                    <a:pt x="29817" y="8156"/>
                  </a:cubicBezTo>
                  <a:cubicBezTo>
                    <a:pt x="25520" y="521"/>
                    <a:pt x="15883" y="-2238"/>
                    <a:pt x="8196" y="19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="" xmlns:a16="http://schemas.microsoft.com/office/drawing/2014/main" id="{DDB333ED-BDD4-4182-55EF-A77CAA4404CF}"/>
                </a:ext>
              </a:extLst>
            </p:cNvPr>
            <p:cNvSpPr/>
            <p:nvPr/>
          </p:nvSpPr>
          <p:spPr>
            <a:xfrm>
              <a:off x="2153671" y="2612507"/>
              <a:ext cx="31819" cy="31784"/>
            </a:xfrm>
            <a:custGeom>
              <a:avLst/>
              <a:gdLst>
                <a:gd name="connsiteX0" fmla="*/ 8123 w 31819"/>
                <a:gd name="connsiteY0" fmla="*/ 2005 h 31784"/>
                <a:gd name="connsiteX1" fmla="*/ 2039 w 31819"/>
                <a:gd name="connsiteY1" fmla="*/ 23662 h 31784"/>
                <a:gd name="connsiteX2" fmla="*/ 23696 w 31819"/>
                <a:gd name="connsiteY2" fmla="*/ 29746 h 31784"/>
                <a:gd name="connsiteX3" fmla="*/ 29840 w 31819"/>
                <a:gd name="connsiteY3" fmla="*/ 8196 h 31784"/>
                <a:gd name="connsiteX4" fmla="*/ 8123 w 31819"/>
                <a:gd name="connsiteY4" fmla="*/ 2005 h 31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19" h="31784">
                  <a:moveTo>
                    <a:pt x="8123" y="2005"/>
                  </a:moveTo>
                  <a:cubicBezTo>
                    <a:pt x="462" y="6305"/>
                    <a:pt x="-2261" y="16002"/>
                    <a:pt x="2039" y="23662"/>
                  </a:cubicBezTo>
                  <a:cubicBezTo>
                    <a:pt x="6340" y="31322"/>
                    <a:pt x="16036" y="34046"/>
                    <a:pt x="23696" y="29746"/>
                  </a:cubicBezTo>
                  <a:cubicBezTo>
                    <a:pt x="31315" y="25469"/>
                    <a:pt x="34058" y="15847"/>
                    <a:pt x="29840" y="8196"/>
                  </a:cubicBezTo>
                  <a:cubicBezTo>
                    <a:pt x="25540" y="505"/>
                    <a:pt x="15832" y="-2263"/>
                    <a:pt x="8123" y="20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="" xmlns:a16="http://schemas.microsoft.com/office/drawing/2014/main" id="{0AC1D484-C086-AC29-E22D-E9BAD1BFCD39}"/>
                </a:ext>
              </a:extLst>
            </p:cNvPr>
            <p:cNvSpPr/>
            <p:nvPr/>
          </p:nvSpPr>
          <p:spPr>
            <a:xfrm>
              <a:off x="2131830" y="2565994"/>
              <a:ext cx="35630" cy="35629"/>
            </a:xfrm>
            <a:custGeom>
              <a:avLst/>
              <a:gdLst>
                <a:gd name="connsiteX0" fmla="*/ 9200 w 35630"/>
                <a:gd name="connsiteY0" fmla="*/ 2226 h 35629"/>
                <a:gd name="connsiteX1" fmla="*/ 2226 w 35630"/>
                <a:gd name="connsiteY1" fmla="*/ 26430 h 35629"/>
                <a:gd name="connsiteX2" fmla="*/ 26431 w 35630"/>
                <a:gd name="connsiteY2" fmla="*/ 33404 h 35629"/>
                <a:gd name="connsiteX3" fmla="*/ 33404 w 35630"/>
                <a:gd name="connsiteY3" fmla="*/ 9200 h 35629"/>
                <a:gd name="connsiteX4" fmla="*/ 33393 w 35630"/>
                <a:gd name="connsiteY4" fmla="*/ 9179 h 35629"/>
                <a:gd name="connsiteX5" fmla="*/ 9199 w 35630"/>
                <a:gd name="connsiteY5" fmla="*/ 2226 h 35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630" h="35629">
                  <a:moveTo>
                    <a:pt x="9200" y="2226"/>
                  </a:moveTo>
                  <a:cubicBezTo>
                    <a:pt x="590" y="6984"/>
                    <a:pt x="-2533" y="17821"/>
                    <a:pt x="2226" y="26430"/>
                  </a:cubicBezTo>
                  <a:cubicBezTo>
                    <a:pt x="6984" y="35040"/>
                    <a:pt x="17821" y="38163"/>
                    <a:pt x="26431" y="33404"/>
                  </a:cubicBezTo>
                  <a:cubicBezTo>
                    <a:pt x="35040" y="28646"/>
                    <a:pt x="38163" y="17809"/>
                    <a:pt x="33404" y="9200"/>
                  </a:cubicBezTo>
                  <a:cubicBezTo>
                    <a:pt x="33401" y="9193"/>
                    <a:pt x="33397" y="9186"/>
                    <a:pt x="33393" y="9179"/>
                  </a:cubicBezTo>
                  <a:cubicBezTo>
                    <a:pt x="28628" y="583"/>
                    <a:pt x="17801" y="-2528"/>
                    <a:pt x="9199" y="22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="" xmlns:a16="http://schemas.microsoft.com/office/drawing/2014/main" id="{00DD0507-CB26-C811-EEBC-EC92409927E9}"/>
                </a:ext>
              </a:extLst>
            </p:cNvPr>
            <p:cNvSpPr/>
            <p:nvPr/>
          </p:nvSpPr>
          <p:spPr>
            <a:xfrm>
              <a:off x="2113411" y="2519400"/>
              <a:ext cx="38107" cy="38106"/>
            </a:xfrm>
            <a:custGeom>
              <a:avLst/>
              <a:gdLst>
                <a:gd name="connsiteX0" fmla="*/ 10093 w 38107"/>
                <a:gd name="connsiteY0" fmla="*/ 2242 h 38106"/>
                <a:gd name="connsiteX1" fmla="*/ 2243 w 38107"/>
                <a:gd name="connsiteY1" fmla="*/ 28014 h 38106"/>
                <a:gd name="connsiteX2" fmla="*/ 28015 w 38107"/>
                <a:gd name="connsiteY2" fmla="*/ 35864 h 38106"/>
                <a:gd name="connsiteX3" fmla="*/ 35865 w 38107"/>
                <a:gd name="connsiteY3" fmla="*/ 10092 h 38106"/>
                <a:gd name="connsiteX4" fmla="*/ 35524 w 38107"/>
                <a:gd name="connsiteY4" fmla="*/ 9481 h 38106"/>
                <a:gd name="connsiteX5" fmla="*/ 10093 w 38107"/>
                <a:gd name="connsiteY5" fmla="*/ 2242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10093" y="2242"/>
                  </a:moveTo>
                  <a:cubicBezTo>
                    <a:pt x="808" y="7191"/>
                    <a:pt x="-2706" y="18730"/>
                    <a:pt x="2243" y="28014"/>
                  </a:cubicBezTo>
                  <a:cubicBezTo>
                    <a:pt x="7192" y="37299"/>
                    <a:pt x="18731" y="40813"/>
                    <a:pt x="28015" y="35864"/>
                  </a:cubicBezTo>
                  <a:cubicBezTo>
                    <a:pt x="37299" y="30915"/>
                    <a:pt x="40814" y="19376"/>
                    <a:pt x="35865" y="10092"/>
                  </a:cubicBezTo>
                  <a:cubicBezTo>
                    <a:pt x="35755" y="9886"/>
                    <a:pt x="35642" y="9683"/>
                    <a:pt x="35524" y="9481"/>
                  </a:cubicBezTo>
                  <a:cubicBezTo>
                    <a:pt x="30375" y="620"/>
                    <a:pt x="19137" y="-2579"/>
                    <a:pt x="10093" y="2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="" xmlns:a16="http://schemas.microsoft.com/office/drawing/2014/main" id="{D6FCDF07-59B6-71A1-0375-8CEB7BC59B3B}"/>
                </a:ext>
              </a:extLst>
            </p:cNvPr>
            <p:cNvSpPr/>
            <p:nvPr/>
          </p:nvSpPr>
          <p:spPr>
            <a:xfrm>
              <a:off x="2097726" y="2470767"/>
              <a:ext cx="40982" cy="40982"/>
            </a:xfrm>
            <a:custGeom>
              <a:avLst/>
              <a:gdLst>
                <a:gd name="connsiteX0" fmla="*/ 10538 w 40982"/>
                <a:gd name="connsiteY0" fmla="*/ 2584 h 40982"/>
                <a:gd name="connsiteX1" fmla="*/ 2584 w 40982"/>
                <a:gd name="connsiteY1" fmla="*/ 30445 h 40982"/>
                <a:gd name="connsiteX2" fmla="*/ 30445 w 40982"/>
                <a:gd name="connsiteY2" fmla="*/ 38398 h 40982"/>
                <a:gd name="connsiteX3" fmla="*/ 38398 w 40982"/>
                <a:gd name="connsiteY3" fmla="*/ 10538 h 40982"/>
                <a:gd name="connsiteX4" fmla="*/ 10538 w 40982"/>
                <a:gd name="connsiteY4" fmla="*/ 2584 h 4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82" h="40982">
                  <a:moveTo>
                    <a:pt x="10538" y="2584"/>
                  </a:moveTo>
                  <a:cubicBezTo>
                    <a:pt x="648" y="8081"/>
                    <a:pt x="-2913" y="20555"/>
                    <a:pt x="2584" y="30445"/>
                  </a:cubicBezTo>
                  <a:cubicBezTo>
                    <a:pt x="8081" y="40335"/>
                    <a:pt x="20555" y="43895"/>
                    <a:pt x="30445" y="38398"/>
                  </a:cubicBezTo>
                  <a:cubicBezTo>
                    <a:pt x="40335" y="32901"/>
                    <a:pt x="43895" y="20427"/>
                    <a:pt x="38398" y="10538"/>
                  </a:cubicBezTo>
                  <a:cubicBezTo>
                    <a:pt x="32901" y="648"/>
                    <a:pt x="20427" y="-2913"/>
                    <a:pt x="10538" y="25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="" xmlns:a16="http://schemas.microsoft.com/office/drawing/2014/main" id="{B6D17429-CDF3-5096-90C4-B4642735D733}"/>
                </a:ext>
              </a:extLst>
            </p:cNvPr>
            <p:cNvSpPr/>
            <p:nvPr/>
          </p:nvSpPr>
          <p:spPr>
            <a:xfrm>
              <a:off x="2090046" y="2426917"/>
              <a:ext cx="33343" cy="33343"/>
            </a:xfrm>
            <a:custGeom>
              <a:avLst/>
              <a:gdLst>
                <a:gd name="connsiteX0" fmla="*/ 8502 w 33343"/>
                <a:gd name="connsiteY0" fmla="*/ 2143 h 33343"/>
                <a:gd name="connsiteX1" fmla="*/ 2142 w 33343"/>
                <a:gd name="connsiteY1" fmla="*/ 24842 h 33343"/>
                <a:gd name="connsiteX2" fmla="*/ 24842 w 33343"/>
                <a:gd name="connsiteY2" fmla="*/ 31201 h 33343"/>
                <a:gd name="connsiteX3" fmla="*/ 31267 w 33343"/>
                <a:gd name="connsiteY3" fmla="*/ 8620 h 33343"/>
                <a:gd name="connsiteX4" fmla="*/ 8619 w 33343"/>
                <a:gd name="connsiteY4" fmla="*/ 2077 h 33343"/>
                <a:gd name="connsiteX5" fmla="*/ 8502 w 33343"/>
                <a:gd name="connsiteY5" fmla="*/ 2143 h 33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43" h="33343">
                  <a:moveTo>
                    <a:pt x="8502" y="2143"/>
                  </a:moveTo>
                  <a:cubicBezTo>
                    <a:pt x="477" y="6655"/>
                    <a:pt x="-2370" y="16818"/>
                    <a:pt x="2142" y="24842"/>
                  </a:cubicBezTo>
                  <a:cubicBezTo>
                    <a:pt x="6655" y="32866"/>
                    <a:pt x="16817" y="35713"/>
                    <a:pt x="24842" y="31201"/>
                  </a:cubicBezTo>
                  <a:cubicBezTo>
                    <a:pt x="32820" y="26715"/>
                    <a:pt x="35688" y="16634"/>
                    <a:pt x="31267" y="8620"/>
                  </a:cubicBezTo>
                  <a:cubicBezTo>
                    <a:pt x="26819" y="559"/>
                    <a:pt x="16680" y="-2370"/>
                    <a:pt x="8619" y="2077"/>
                  </a:cubicBezTo>
                  <a:cubicBezTo>
                    <a:pt x="8580" y="2099"/>
                    <a:pt x="8541" y="2121"/>
                    <a:pt x="8502" y="2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="" xmlns:a16="http://schemas.microsoft.com/office/drawing/2014/main" id="{84E1C22E-6EE9-80B5-74D7-9DB45B09E2C0}"/>
                </a:ext>
              </a:extLst>
            </p:cNvPr>
            <p:cNvSpPr/>
            <p:nvPr/>
          </p:nvSpPr>
          <p:spPr>
            <a:xfrm>
              <a:off x="2080964" y="2378550"/>
              <a:ext cx="34105" cy="34105"/>
            </a:xfrm>
            <a:custGeom>
              <a:avLst/>
              <a:gdLst>
                <a:gd name="connsiteX0" fmla="*/ 8821 w 34105"/>
                <a:gd name="connsiteY0" fmla="*/ 2122 h 34105"/>
                <a:gd name="connsiteX1" fmla="*/ 2122 w 34105"/>
                <a:gd name="connsiteY1" fmla="*/ 25285 h 34105"/>
                <a:gd name="connsiteX2" fmla="*/ 25285 w 34105"/>
                <a:gd name="connsiteY2" fmla="*/ 31983 h 34105"/>
                <a:gd name="connsiteX3" fmla="*/ 31984 w 34105"/>
                <a:gd name="connsiteY3" fmla="*/ 8821 h 34105"/>
                <a:gd name="connsiteX4" fmla="*/ 31966 w 34105"/>
                <a:gd name="connsiteY4" fmla="*/ 8790 h 34105"/>
                <a:gd name="connsiteX5" fmla="*/ 8821 w 34105"/>
                <a:gd name="connsiteY5" fmla="*/ 2122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05" h="34105">
                  <a:moveTo>
                    <a:pt x="8821" y="2122"/>
                  </a:moveTo>
                  <a:cubicBezTo>
                    <a:pt x="575" y="6669"/>
                    <a:pt x="-2424" y="17039"/>
                    <a:pt x="2122" y="25285"/>
                  </a:cubicBezTo>
                  <a:cubicBezTo>
                    <a:pt x="6669" y="33531"/>
                    <a:pt x="17039" y="36530"/>
                    <a:pt x="25285" y="31983"/>
                  </a:cubicBezTo>
                  <a:cubicBezTo>
                    <a:pt x="33531" y="27437"/>
                    <a:pt x="36530" y="17067"/>
                    <a:pt x="31984" y="8821"/>
                  </a:cubicBezTo>
                  <a:cubicBezTo>
                    <a:pt x="31978" y="8810"/>
                    <a:pt x="31972" y="8800"/>
                    <a:pt x="31966" y="8790"/>
                  </a:cubicBezTo>
                  <a:cubicBezTo>
                    <a:pt x="27410" y="565"/>
                    <a:pt x="17055" y="-2418"/>
                    <a:pt x="8821" y="21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="" xmlns:a16="http://schemas.microsoft.com/office/drawing/2014/main" id="{2BBAC628-B34B-0E4A-845A-C713245B6515}"/>
                </a:ext>
              </a:extLst>
            </p:cNvPr>
            <p:cNvSpPr/>
            <p:nvPr/>
          </p:nvSpPr>
          <p:spPr>
            <a:xfrm>
              <a:off x="2074831" y="2329604"/>
              <a:ext cx="34867" cy="34867"/>
            </a:xfrm>
            <a:custGeom>
              <a:avLst/>
              <a:gdLst>
                <a:gd name="connsiteX0" fmla="*/ 8953 w 34867"/>
                <a:gd name="connsiteY0" fmla="*/ 2205 h 34867"/>
                <a:gd name="connsiteX1" fmla="*/ 2205 w 34867"/>
                <a:gd name="connsiteY1" fmla="*/ 25914 h 34867"/>
                <a:gd name="connsiteX2" fmla="*/ 25914 w 34867"/>
                <a:gd name="connsiteY2" fmla="*/ 32663 h 34867"/>
                <a:gd name="connsiteX3" fmla="*/ 32671 w 34867"/>
                <a:gd name="connsiteY3" fmla="*/ 8968 h 34867"/>
                <a:gd name="connsiteX4" fmla="*/ 8968 w 34867"/>
                <a:gd name="connsiteY4" fmla="*/ 2197 h 34867"/>
                <a:gd name="connsiteX5" fmla="*/ 8953 w 34867"/>
                <a:gd name="connsiteY5" fmla="*/ 2205 h 3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67" h="34867">
                  <a:moveTo>
                    <a:pt x="8953" y="2205"/>
                  </a:moveTo>
                  <a:cubicBezTo>
                    <a:pt x="543" y="6889"/>
                    <a:pt x="-2478" y="17504"/>
                    <a:pt x="2205" y="25914"/>
                  </a:cubicBezTo>
                  <a:cubicBezTo>
                    <a:pt x="6889" y="34325"/>
                    <a:pt x="17504" y="37346"/>
                    <a:pt x="25914" y="32663"/>
                  </a:cubicBezTo>
                  <a:cubicBezTo>
                    <a:pt x="34319" y="27982"/>
                    <a:pt x="37343" y="17377"/>
                    <a:pt x="32671" y="8968"/>
                  </a:cubicBezTo>
                  <a:cubicBezTo>
                    <a:pt x="27995" y="553"/>
                    <a:pt x="17383" y="-2478"/>
                    <a:pt x="8968" y="2197"/>
                  </a:cubicBezTo>
                  <a:cubicBezTo>
                    <a:pt x="8963" y="2200"/>
                    <a:pt x="8958" y="2203"/>
                    <a:pt x="8953" y="2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="" xmlns:a16="http://schemas.microsoft.com/office/drawing/2014/main" id="{7A969CDD-0C7B-C330-8DAF-6E845885A40E}"/>
                </a:ext>
              </a:extLst>
            </p:cNvPr>
            <p:cNvSpPr/>
            <p:nvPr/>
          </p:nvSpPr>
          <p:spPr>
            <a:xfrm>
              <a:off x="2072798" y="2282094"/>
              <a:ext cx="32391" cy="32390"/>
            </a:xfrm>
            <a:custGeom>
              <a:avLst/>
              <a:gdLst>
                <a:gd name="connsiteX0" fmla="*/ 8415 w 32391"/>
                <a:gd name="connsiteY0" fmla="*/ 1995 h 32390"/>
                <a:gd name="connsiteX1" fmla="*/ 1995 w 32391"/>
                <a:gd name="connsiteY1" fmla="*/ 23976 h 32390"/>
                <a:gd name="connsiteX2" fmla="*/ 23976 w 32391"/>
                <a:gd name="connsiteY2" fmla="*/ 30396 h 32390"/>
                <a:gd name="connsiteX3" fmla="*/ 30396 w 32391"/>
                <a:gd name="connsiteY3" fmla="*/ 8415 h 32390"/>
                <a:gd name="connsiteX4" fmla="*/ 30322 w 32391"/>
                <a:gd name="connsiteY4" fmla="*/ 8281 h 32390"/>
                <a:gd name="connsiteX5" fmla="*/ 8415 w 32391"/>
                <a:gd name="connsiteY5" fmla="*/ 1995 h 3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91" h="32390">
                  <a:moveTo>
                    <a:pt x="8415" y="1995"/>
                  </a:moveTo>
                  <a:cubicBezTo>
                    <a:pt x="572" y="6292"/>
                    <a:pt x="-2302" y="16133"/>
                    <a:pt x="1995" y="23976"/>
                  </a:cubicBezTo>
                  <a:cubicBezTo>
                    <a:pt x="6292" y="31819"/>
                    <a:pt x="16134" y="34693"/>
                    <a:pt x="23976" y="30396"/>
                  </a:cubicBezTo>
                  <a:cubicBezTo>
                    <a:pt x="31819" y="26099"/>
                    <a:pt x="34693" y="16257"/>
                    <a:pt x="30396" y="8415"/>
                  </a:cubicBezTo>
                  <a:cubicBezTo>
                    <a:pt x="30372" y="8370"/>
                    <a:pt x="30347" y="8326"/>
                    <a:pt x="30322" y="8281"/>
                  </a:cubicBezTo>
                  <a:cubicBezTo>
                    <a:pt x="25980" y="531"/>
                    <a:pt x="16205" y="-2274"/>
                    <a:pt x="8415" y="1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="" xmlns:a16="http://schemas.microsoft.com/office/drawing/2014/main" id="{F380659A-5B6B-4CD6-702C-A9962938EEA0}"/>
                </a:ext>
              </a:extLst>
            </p:cNvPr>
            <p:cNvSpPr/>
            <p:nvPr/>
          </p:nvSpPr>
          <p:spPr>
            <a:xfrm>
              <a:off x="2073575" y="2233559"/>
              <a:ext cx="31628" cy="31628"/>
            </a:xfrm>
            <a:custGeom>
              <a:avLst/>
              <a:gdLst>
                <a:gd name="connsiteX0" fmla="*/ 8209 w 31628"/>
                <a:gd name="connsiteY0" fmla="*/ 1952 h 31628"/>
                <a:gd name="connsiteX1" fmla="*/ 1952 w 31628"/>
                <a:gd name="connsiteY1" fmla="*/ 23420 h 31628"/>
                <a:gd name="connsiteX2" fmla="*/ 23420 w 31628"/>
                <a:gd name="connsiteY2" fmla="*/ 29677 h 31628"/>
                <a:gd name="connsiteX3" fmla="*/ 29677 w 31628"/>
                <a:gd name="connsiteY3" fmla="*/ 8209 h 31628"/>
                <a:gd name="connsiteX4" fmla="*/ 29640 w 31628"/>
                <a:gd name="connsiteY4" fmla="*/ 8143 h 31628"/>
                <a:gd name="connsiteX5" fmla="*/ 8209 w 31628"/>
                <a:gd name="connsiteY5" fmla="*/ 1952 h 31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28" h="31628">
                  <a:moveTo>
                    <a:pt x="8209" y="1952"/>
                  </a:moveTo>
                  <a:cubicBezTo>
                    <a:pt x="553" y="6152"/>
                    <a:pt x="-2248" y="15764"/>
                    <a:pt x="1952" y="23420"/>
                  </a:cubicBezTo>
                  <a:cubicBezTo>
                    <a:pt x="6152" y="31076"/>
                    <a:pt x="15764" y="33877"/>
                    <a:pt x="23420" y="29677"/>
                  </a:cubicBezTo>
                  <a:cubicBezTo>
                    <a:pt x="31076" y="25476"/>
                    <a:pt x="33877" y="15865"/>
                    <a:pt x="29677" y="8209"/>
                  </a:cubicBezTo>
                  <a:cubicBezTo>
                    <a:pt x="29665" y="8187"/>
                    <a:pt x="29653" y="8165"/>
                    <a:pt x="29640" y="8143"/>
                  </a:cubicBezTo>
                  <a:cubicBezTo>
                    <a:pt x="25418" y="533"/>
                    <a:pt x="15839" y="-2234"/>
                    <a:pt x="8209" y="19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="" xmlns:a16="http://schemas.microsoft.com/office/drawing/2014/main" id="{58E2937C-2094-365A-67FB-C197B551D13A}"/>
                </a:ext>
              </a:extLst>
            </p:cNvPr>
            <p:cNvSpPr/>
            <p:nvPr/>
          </p:nvSpPr>
          <p:spPr>
            <a:xfrm>
              <a:off x="2088423" y="2196574"/>
              <a:ext cx="8248" cy="7962"/>
            </a:xfrm>
            <a:custGeom>
              <a:avLst/>
              <a:gdLst>
                <a:gd name="connsiteX0" fmla="*/ 2314 w 8248"/>
                <a:gd name="connsiteY0" fmla="*/ 647 h 7962"/>
                <a:gd name="connsiteX1" fmla="*/ 307 w 8248"/>
                <a:gd name="connsiteY1" fmla="*/ 5648 h 7962"/>
                <a:gd name="connsiteX2" fmla="*/ 5308 w 8248"/>
                <a:gd name="connsiteY2" fmla="*/ 7655 h 7962"/>
                <a:gd name="connsiteX3" fmla="*/ 5934 w 8248"/>
                <a:gd name="connsiteY3" fmla="*/ 7315 h 7962"/>
                <a:gd name="connsiteX4" fmla="*/ 7941 w 8248"/>
                <a:gd name="connsiteY4" fmla="*/ 2314 h 7962"/>
                <a:gd name="connsiteX5" fmla="*/ 2941 w 8248"/>
                <a:gd name="connsiteY5" fmla="*/ 307 h 7962"/>
                <a:gd name="connsiteX6" fmla="*/ 2314 w 8248"/>
                <a:gd name="connsiteY6" fmla="*/ 647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8" h="7962">
                  <a:moveTo>
                    <a:pt x="2314" y="647"/>
                  </a:moveTo>
                  <a:cubicBezTo>
                    <a:pt x="379" y="1474"/>
                    <a:pt x="-519" y="3713"/>
                    <a:pt x="307" y="5648"/>
                  </a:cubicBezTo>
                  <a:cubicBezTo>
                    <a:pt x="1134" y="7583"/>
                    <a:pt x="3372" y="8481"/>
                    <a:pt x="5308" y="7655"/>
                  </a:cubicBezTo>
                  <a:cubicBezTo>
                    <a:pt x="5527" y="7561"/>
                    <a:pt x="5736" y="7447"/>
                    <a:pt x="5934" y="7315"/>
                  </a:cubicBezTo>
                  <a:cubicBezTo>
                    <a:pt x="7869" y="6488"/>
                    <a:pt x="8768" y="4250"/>
                    <a:pt x="7941" y="2314"/>
                  </a:cubicBezTo>
                  <a:cubicBezTo>
                    <a:pt x="7115" y="379"/>
                    <a:pt x="4876" y="-519"/>
                    <a:pt x="2941" y="307"/>
                  </a:cubicBezTo>
                  <a:cubicBezTo>
                    <a:pt x="2722" y="401"/>
                    <a:pt x="2512" y="515"/>
                    <a:pt x="2314" y="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="" xmlns:a16="http://schemas.microsoft.com/office/drawing/2014/main" id="{EEBB3912-021C-1734-D83B-9C274F4A2E0F}"/>
                </a:ext>
              </a:extLst>
            </p:cNvPr>
            <p:cNvSpPr/>
            <p:nvPr/>
          </p:nvSpPr>
          <p:spPr>
            <a:xfrm>
              <a:off x="2096696" y="2150388"/>
              <a:ext cx="3303" cy="3279"/>
            </a:xfrm>
            <a:custGeom>
              <a:avLst/>
              <a:gdLst>
                <a:gd name="connsiteX0" fmla="*/ 899 w 3303"/>
                <a:gd name="connsiteY0" fmla="*/ 161 h 3279"/>
                <a:gd name="connsiteX1" fmla="*/ 169 w 3303"/>
                <a:gd name="connsiteY1" fmla="*/ 2331 h 3279"/>
                <a:gd name="connsiteX2" fmla="*/ 233 w 3303"/>
                <a:gd name="connsiteY2" fmla="*/ 2447 h 3279"/>
                <a:gd name="connsiteX3" fmla="*/ 2471 w 3303"/>
                <a:gd name="connsiteY3" fmla="*/ 3066 h 3279"/>
                <a:gd name="connsiteX4" fmla="*/ 3090 w 3303"/>
                <a:gd name="connsiteY4" fmla="*/ 827 h 3279"/>
                <a:gd name="connsiteX5" fmla="*/ 899 w 3303"/>
                <a:gd name="connsiteY5" fmla="*/ 161 h 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3" h="3279">
                  <a:moveTo>
                    <a:pt x="899" y="161"/>
                  </a:moveTo>
                  <a:cubicBezTo>
                    <a:pt x="98" y="558"/>
                    <a:pt x="-228" y="1530"/>
                    <a:pt x="169" y="2331"/>
                  </a:cubicBezTo>
                  <a:cubicBezTo>
                    <a:pt x="189" y="2370"/>
                    <a:pt x="210" y="2409"/>
                    <a:pt x="233" y="2447"/>
                  </a:cubicBezTo>
                  <a:cubicBezTo>
                    <a:pt x="680" y="3236"/>
                    <a:pt x="1682" y="3513"/>
                    <a:pt x="2471" y="3066"/>
                  </a:cubicBezTo>
                  <a:cubicBezTo>
                    <a:pt x="3260" y="2619"/>
                    <a:pt x="3537" y="1616"/>
                    <a:pt x="3090" y="827"/>
                  </a:cubicBezTo>
                  <a:cubicBezTo>
                    <a:pt x="2637" y="78"/>
                    <a:pt x="1693" y="-209"/>
                    <a:pt x="899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="" xmlns:a16="http://schemas.microsoft.com/office/drawing/2014/main" id="{2DC3A890-BB5B-0204-8B2C-EA829C55CB9F}"/>
                </a:ext>
              </a:extLst>
            </p:cNvPr>
            <p:cNvSpPr/>
            <p:nvPr/>
          </p:nvSpPr>
          <p:spPr>
            <a:xfrm>
              <a:off x="2098908" y="2095717"/>
              <a:ext cx="16386" cy="16420"/>
            </a:xfrm>
            <a:custGeom>
              <a:avLst/>
              <a:gdLst>
                <a:gd name="connsiteX0" fmla="*/ 4308 w 16386"/>
                <a:gd name="connsiteY0" fmla="*/ 1016 h 16420"/>
                <a:gd name="connsiteX1" fmla="*/ 982 w 16386"/>
                <a:gd name="connsiteY1" fmla="*/ 12112 h 16420"/>
                <a:gd name="connsiteX2" fmla="*/ 12079 w 16386"/>
                <a:gd name="connsiteY2" fmla="*/ 15438 h 16420"/>
                <a:gd name="connsiteX3" fmla="*/ 15404 w 16386"/>
                <a:gd name="connsiteY3" fmla="*/ 4342 h 16420"/>
                <a:gd name="connsiteX4" fmla="*/ 15357 w 16386"/>
                <a:gd name="connsiteY4" fmla="*/ 4254 h 16420"/>
                <a:gd name="connsiteX5" fmla="*/ 4387 w 16386"/>
                <a:gd name="connsiteY5" fmla="*/ 972 h 16420"/>
                <a:gd name="connsiteX6" fmla="*/ 4308 w 16386"/>
                <a:gd name="connsiteY6" fmla="*/ 1016 h 1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6" h="16420">
                  <a:moveTo>
                    <a:pt x="4308" y="1016"/>
                  </a:moveTo>
                  <a:cubicBezTo>
                    <a:pt x="325" y="3162"/>
                    <a:pt x="-1164" y="8130"/>
                    <a:pt x="982" y="12112"/>
                  </a:cubicBezTo>
                  <a:cubicBezTo>
                    <a:pt x="3128" y="16095"/>
                    <a:pt x="8096" y="17584"/>
                    <a:pt x="12079" y="15438"/>
                  </a:cubicBezTo>
                  <a:cubicBezTo>
                    <a:pt x="16061" y="13293"/>
                    <a:pt x="17550" y="8324"/>
                    <a:pt x="15404" y="4342"/>
                  </a:cubicBezTo>
                  <a:cubicBezTo>
                    <a:pt x="15389" y="4312"/>
                    <a:pt x="15373" y="4283"/>
                    <a:pt x="15357" y="4254"/>
                  </a:cubicBezTo>
                  <a:cubicBezTo>
                    <a:pt x="13234" y="319"/>
                    <a:pt x="8323" y="-1151"/>
                    <a:pt x="4387" y="972"/>
                  </a:cubicBezTo>
                  <a:cubicBezTo>
                    <a:pt x="4361" y="986"/>
                    <a:pt x="4334" y="1001"/>
                    <a:pt x="4308" y="10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="" xmlns:a16="http://schemas.microsoft.com/office/drawing/2014/main" id="{1D896B77-B81D-234F-02A5-3EA41EA9DC89}"/>
                </a:ext>
              </a:extLst>
            </p:cNvPr>
            <p:cNvSpPr/>
            <p:nvPr/>
          </p:nvSpPr>
          <p:spPr>
            <a:xfrm>
              <a:off x="2109758" y="2046896"/>
              <a:ext cx="17584" cy="19091"/>
            </a:xfrm>
            <a:custGeom>
              <a:avLst/>
              <a:gdLst>
                <a:gd name="connsiteX0" fmla="*/ 4030 w 17584"/>
                <a:gd name="connsiteY0" fmla="*/ 497 h 19091"/>
                <a:gd name="connsiteX1" fmla="*/ 2171 w 17584"/>
                <a:gd name="connsiteY1" fmla="*/ 15062 h 19091"/>
                <a:gd name="connsiteX2" fmla="*/ 13555 w 17584"/>
                <a:gd name="connsiteY2" fmla="*/ 18595 h 19091"/>
                <a:gd name="connsiteX3" fmla="*/ 15414 w 17584"/>
                <a:gd name="connsiteY3" fmla="*/ 4030 h 19091"/>
                <a:gd name="connsiteX4" fmla="*/ 4030 w 17584"/>
                <a:gd name="connsiteY4" fmla="*/ 497 h 1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" h="19091">
                  <a:moveTo>
                    <a:pt x="4030" y="497"/>
                  </a:moveTo>
                  <a:cubicBezTo>
                    <a:pt x="-505" y="4006"/>
                    <a:pt x="-1338" y="10526"/>
                    <a:pt x="2171" y="15062"/>
                  </a:cubicBezTo>
                  <a:cubicBezTo>
                    <a:pt x="4844" y="18517"/>
                    <a:pt x="9395" y="19929"/>
                    <a:pt x="13555" y="18595"/>
                  </a:cubicBezTo>
                  <a:cubicBezTo>
                    <a:pt x="18090" y="15086"/>
                    <a:pt x="18922" y="8565"/>
                    <a:pt x="15414" y="4030"/>
                  </a:cubicBezTo>
                  <a:cubicBezTo>
                    <a:pt x="12740" y="574"/>
                    <a:pt x="8190" y="-838"/>
                    <a:pt x="4030" y="4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="" xmlns:a16="http://schemas.microsoft.com/office/drawing/2014/main" id="{85B955DF-99AF-19EA-8407-A3F031601BE8}"/>
                </a:ext>
              </a:extLst>
            </p:cNvPr>
            <p:cNvSpPr/>
            <p:nvPr/>
          </p:nvSpPr>
          <p:spPr>
            <a:xfrm>
              <a:off x="2131641" y="2008089"/>
              <a:ext cx="3239" cy="3276"/>
            </a:xfrm>
            <a:custGeom>
              <a:avLst/>
              <a:gdLst>
                <a:gd name="connsiteX0" fmla="*/ 816 w 3239"/>
                <a:gd name="connsiteY0" fmla="*/ 251 h 3276"/>
                <a:gd name="connsiteX1" fmla="*/ 213 w 3239"/>
                <a:gd name="connsiteY1" fmla="*/ 2460 h 3276"/>
                <a:gd name="connsiteX2" fmla="*/ 2423 w 3239"/>
                <a:gd name="connsiteY2" fmla="*/ 3063 h 3276"/>
                <a:gd name="connsiteX3" fmla="*/ 3026 w 3239"/>
                <a:gd name="connsiteY3" fmla="*/ 854 h 3276"/>
                <a:gd name="connsiteX4" fmla="*/ 3007 w 3239"/>
                <a:gd name="connsiteY4" fmla="*/ 823 h 3276"/>
                <a:gd name="connsiteX5" fmla="*/ 953 w 3239"/>
                <a:gd name="connsiteY5" fmla="*/ 171 h 3276"/>
                <a:gd name="connsiteX6" fmla="*/ 816 w 3239"/>
                <a:gd name="connsiteY6" fmla="*/ 251 h 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9" h="3276">
                  <a:moveTo>
                    <a:pt x="816" y="251"/>
                  </a:moveTo>
                  <a:cubicBezTo>
                    <a:pt x="40" y="695"/>
                    <a:pt x="-230" y="1684"/>
                    <a:pt x="213" y="2460"/>
                  </a:cubicBezTo>
                  <a:cubicBezTo>
                    <a:pt x="657" y="3237"/>
                    <a:pt x="1646" y="3507"/>
                    <a:pt x="2423" y="3063"/>
                  </a:cubicBezTo>
                  <a:cubicBezTo>
                    <a:pt x="3199" y="2620"/>
                    <a:pt x="3469" y="1631"/>
                    <a:pt x="3026" y="854"/>
                  </a:cubicBezTo>
                  <a:cubicBezTo>
                    <a:pt x="3020" y="844"/>
                    <a:pt x="3013" y="833"/>
                    <a:pt x="3007" y="823"/>
                  </a:cubicBezTo>
                  <a:cubicBezTo>
                    <a:pt x="2620" y="76"/>
                    <a:pt x="1700" y="-216"/>
                    <a:pt x="953" y="171"/>
                  </a:cubicBezTo>
                  <a:cubicBezTo>
                    <a:pt x="906" y="196"/>
                    <a:pt x="860" y="222"/>
                    <a:pt x="816" y="2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="" xmlns:a16="http://schemas.microsoft.com/office/drawing/2014/main" id="{70D2BA5B-2E66-9854-519A-8372FA604453}"/>
                </a:ext>
              </a:extLst>
            </p:cNvPr>
            <p:cNvSpPr/>
            <p:nvPr/>
          </p:nvSpPr>
          <p:spPr>
            <a:xfrm>
              <a:off x="2146319" y="1959797"/>
              <a:ext cx="8383" cy="8383"/>
            </a:xfrm>
            <a:custGeom>
              <a:avLst/>
              <a:gdLst>
                <a:gd name="connsiteX0" fmla="*/ 2140 w 8383"/>
                <a:gd name="connsiteY0" fmla="*/ 537 h 8383"/>
                <a:gd name="connsiteX1" fmla="*/ 537 w 8383"/>
                <a:gd name="connsiteY1" fmla="*/ 6243 h 8383"/>
                <a:gd name="connsiteX2" fmla="*/ 6243 w 8383"/>
                <a:gd name="connsiteY2" fmla="*/ 7846 h 8383"/>
                <a:gd name="connsiteX3" fmla="*/ 7855 w 8383"/>
                <a:gd name="connsiteY3" fmla="*/ 2156 h 8383"/>
                <a:gd name="connsiteX4" fmla="*/ 2156 w 8383"/>
                <a:gd name="connsiteY4" fmla="*/ 528 h 8383"/>
                <a:gd name="connsiteX5" fmla="*/ 2140 w 8383"/>
                <a:gd name="connsiteY5" fmla="*/ 537 h 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3" h="8383">
                  <a:moveTo>
                    <a:pt x="2140" y="537"/>
                  </a:moveTo>
                  <a:cubicBezTo>
                    <a:pt x="122" y="1670"/>
                    <a:pt x="-596" y="4225"/>
                    <a:pt x="537" y="6243"/>
                  </a:cubicBezTo>
                  <a:cubicBezTo>
                    <a:pt x="1670" y="8262"/>
                    <a:pt x="4225" y="8979"/>
                    <a:pt x="6243" y="7846"/>
                  </a:cubicBezTo>
                  <a:cubicBezTo>
                    <a:pt x="8255" y="6717"/>
                    <a:pt x="8976" y="4174"/>
                    <a:pt x="7855" y="2156"/>
                  </a:cubicBezTo>
                  <a:cubicBezTo>
                    <a:pt x="6731" y="133"/>
                    <a:pt x="4180" y="-596"/>
                    <a:pt x="2156" y="528"/>
                  </a:cubicBezTo>
                  <a:cubicBezTo>
                    <a:pt x="2151" y="531"/>
                    <a:pt x="2146" y="534"/>
                    <a:pt x="2140" y="5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="" xmlns:a16="http://schemas.microsoft.com/office/drawing/2014/main" id="{3731FC24-1B64-6134-E9C0-C92F4AAA9249}"/>
                </a:ext>
              </a:extLst>
            </p:cNvPr>
            <p:cNvSpPr/>
            <p:nvPr/>
          </p:nvSpPr>
          <p:spPr>
            <a:xfrm>
              <a:off x="2164597" y="1913357"/>
              <a:ext cx="11812" cy="11777"/>
            </a:xfrm>
            <a:custGeom>
              <a:avLst/>
              <a:gdLst>
                <a:gd name="connsiteX0" fmla="*/ 2912 w 11812"/>
                <a:gd name="connsiteY0" fmla="*/ 781 h 11777"/>
                <a:gd name="connsiteX1" fmla="*/ 816 w 11812"/>
                <a:gd name="connsiteY1" fmla="*/ 8865 h 11777"/>
                <a:gd name="connsiteX2" fmla="*/ 8901 w 11812"/>
                <a:gd name="connsiteY2" fmla="*/ 10961 h 11777"/>
                <a:gd name="connsiteX3" fmla="*/ 11104 w 11812"/>
                <a:gd name="connsiteY3" fmla="*/ 3067 h 11777"/>
                <a:gd name="connsiteX4" fmla="*/ 2935 w 11812"/>
                <a:gd name="connsiteY4" fmla="*/ 768 h 11777"/>
                <a:gd name="connsiteX5" fmla="*/ 2912 w 11812"/>
                <a:gd name="connsiteY5" fmla="*/ 781 h 1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12" h="11777">
                  <a:moveTo>
                    <a:pt x="2912" y="781"/>
                  </a:moveTo>
                  <a:cubicBezTo>
                    <a:pt x="101" y="2434"/>
                    <a:pt x="-837" y="6054"/>
                    <a:pt x="816" y="8865"/>
                  </a:cubicBezTo>
                  <a:cubicBezTo>
                    <a:pt x="2470" y="11676"/>
                    <a:pt x="6089" y="12614"/>
                    <a:pt x="8901" y="10961"/>
                  </a:cubicBezTo>
                  <a:cubicBezTo>
                    <a:pt x="11639" y="9350"/>
                    <a:pt x="12612" y="5862"/>
                    <a:pt x="11104" y="3067"/>
                  </a:cubicBezTo>
                  <a:cubicBezTo>
                    <a:pt x="9483" y="176"/>
                    <a:pt x="5825" y="-853"/>
                    <a:pt x="2935" y="768"/>
                  </a:cubicBezTo>
                  <a:cubicBezTo>
                    <a:pt x="2927" y="772"/>
                    <a:pt x="2920" y="776"/>
                    <a:pt x="2912" y="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="" xmlns:a16="http://schemas.microsoft.com/office/drawing/2014/main" id="{1000BA68-9F06-58D6-F802-2A8C97978879}"/>
                </a:ext>
              </a:extLst>
            </p:cNvPr>
            <p:cNvSpPr/>
            <p:nvPr/>
          </p:nvSpPr>
          <p:spPr>
            <a:xfrm>
              <a:off x="2192560" y="1875364"/>
              <a:ext cx="1072" cy="1054"/>
            </a:xfrm>
            <a:custGeom>
              <a:avLst/>
              <a:gdLst>
                <a:gd name="connsiteX0" fmla="*/ 191 w 1072"/>
                <a:gd name="connsiteY0" fmla="*/ 102 h 1054"/>
                <a:gd name="connsiteX1" fmla="*/ 95 w 1072"/>
                <a:gd name="connsiteY1" fmla="*/ 769 h 1054"/>
                <a:gd name="connsiteX2" fmla="*/ 191 w 1072"/>
                <a:gd name="connsiteY2" fmla="*/ 864 h 1054"/>
                <a:gd name="connsiteX3" fmla="*/ 857 w 1072"/>
                <a:gd name="connsiteY3" fmla="*/ 959 h 1054"/>
                <a:gd name="connsiteX4" fmla="*/ 953 w 1072"/>
                <a:gd name="connsiteY4" fmla="*/ 864 h 1054"/>
                <a:gd name="connsiteX5" fmla="*/ 953 w 1072"/>
                <a:gd name="connsiteY5" fmla="*/ 102 h 1054"/>
                <a:gd name="connsiteX6" fmla="*/ 190 w 1072"/>
                <a:gd name="connsiteY6" fmla="*/ 102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91" y="102"/>
                  </a:moveTo>
                  <a:cubicBezTo>
                    <a:pt x="-20" y="260"/>
                    <a:pt x="-63" y="558"/>
                    <a:pt x="95" y="769"/>
                  </a:cubicBezTo>
                  <a:cubicBezTo>
                    <a:pt x="122" y="805"/>
                    <a:pt x="154" y="837"/>
                    <a:pt x="191" y="864"/>
                  </a:cubicBezTo>
                  <a:cubicBezTo>
                    <a:pt x="348" y="1075"/>
                    <a:pt x="647" y="1117"/>
                    <a:pt x="857" y="959"/>
                  </a:cubicBezTo>
                  <a:cubicBezTo>
                    <a:pt x="893" y="932"/>
                    <a:pt x="925" y="900"/>
                    <a:pt x="953" y="864"/>
                  </a:cubicBezTo>
                  <a:cubicBezTo>
                    <a:pt x="1112" y="635"/>
                    <a:pt x="1112" y="331"/>
                    <a:pt x="953" y="102"/>
                  </a:cubicBezTo>
                  <a:cubicBezTo>
                    <a:pt x="717" y="-34"/>
                    <a:pt x="426" y="-34"/>
                    <a:pt x="190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="" xmlns:a16="http://schemas.microsoft.com/office/drawing/2014/main" id="{8F6EFD38-4AC2-3B13-87E7-31550E65E8C8}"/>
                </a:ext>
              </a:extLst>
            </p:cNvPr>
            <p:cNvSpPr/>
            <p:nvPr/>
          </p:nvSpPr>
          <p:spPr>
            <a:xfrm>
              <a:off x="2218087" y="183384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="" xmlns:a16="http://schemas.microsoft.com/office/drawing/2014/main" id="{3889208B-5F86-FB83-242D-DD05FEE0EBD9}"/>
                </a:ext>
              </a:extLst>
            </p:cNvPr>
            <p:cNvSpPr/>
            <p:nvPr/>
          </p:nvSpPr>
          <p:spPr>
            <a:xfrm>
              <a:off x="2239242" y="1787141"/>
              <a:ext cx="13029" cy="13011"/>
            </a:xfrm>
            <a:custGeom>
              <a:avLst/>
              <a:gdLst>
                <a:gd name="connsiteX0" fmla="*/ 3324 w 13029"/>
                <a:gd name="connsiteY0" fmla="*/ 791 h 13011"/>
                <a:gd name="connsiteX1" fmla="*/ 821 w 13029"/>
                <a:gd name="connsiteY1" fmla="*/ 9602 h 13011"/>
                <a:gd name="connsiteX2" fmla="*/ 848 w 13029"/>
                <a:gd name="connsiteY2" fmla="*/ 9649 h 13011"/>
                <a:gd name="connsiteX3" fmla="*/ 9706 w 13029"/>
                <a:gd name="connsiteY3" fmla="*/ 12221 h 13011"/>
                <a:gd name="connsiteX4" fmla="*/ 12209 w 13029"/>
                <a:gd name="connsiteY4" fmla="*/ 3410 h 13011"/>
                <a:gd name="connsiteX5" fmla="*/ 12182 w 13029"/>
                <a:gd name="connsiteY5" fmla="*/ 3363 h 13011"/>
                <a:gd name="connsiteX6" fmla="*/ 3324 w 13029"/>
                <a:gd name="connsiteY6" fmla="*/ 791 h 1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29" h="13011">
                  <a:moveTo>
                    <a:pt x="3324" y="791"/>
                  </a:moveTo>
                  <a:cubicBezTo>
                    <a:pt x="200" y="2533"/>
                    <a:pt x="-921" y="6478"/>
                    <a:pt x="821" y="9602"/>
                  </a:cubicBezTo>
                  <a:cubicBezTo>
                    <a:pt x="830" y="9618"/>
                    <a:pt x="839" y="9634"/>
                    <a:pt x="848" y="9649"/>
                  </a:cubicBezTo>
                  <a:cubicBezTo>
                    <a:pt x="2602" y="12782"/>
                    <a:pt x="6546" y="13928"/>
                    <a:pt x="9706" y="12221"/>
                  </a:cubicBezTo>
                  <a:cubicBezTo>
                    <a:pt x="12830" y="10479"/>
                    <a:pt x="13951" y="6534"/>
                    <a:pt x="12209" y="3410"/>
                  </a:cubicBezTo>
                  <a:cubicBezTo>
                    <a:pt x="12200" y="3394"/>
                    <a:pt x="12191" y="3378"/>
                    <a:pt x="12182" y="3363"/>
                  </a:cubicBezTo>
                  <a:cubicBezTo>
                    <a:pt x="10428" y="229"/>
                    <a:pt x="6483" y="-916"/>
                    <a:pt x="3324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="" xmlns:a16="http://schemas.microsoft.com/office/drawing/2014/main" id="{BFF7533B-F02E-C4AC-4D55-B44684C492C9}"/>
                </a:ext>
              </a:extLst>
            </p:cNvPr>
            <p:cNvSpPr/>
            <p:nvPr/>
          </p:nvSpPr>
          <p:spPr>
            <a:xfrm>
              <a:off x="2269207" y="1748588"/>
              <a:ext cx="12867" cy="12949"/>
            </a:xfrm>
            <a:custGeom>
              <a:avLst/>
              <a:gdLst>
                <a:gd name="connsiteX0" fmla="*/ 3363 w 12867"/>
                <a:gd name="connsiteY0" fmla="*/ 767 h 12949"/>
                <a:gd name="connsiteX1" fmla="*/ 791 w 12867"/>
                <a:gd name="connsiteY1" fmla="*/ 9626 h 12949"/>
                <a:gd name="connsiteX2" fmla="*/ 9602 w 12867"/>
                <a:gd name="connsiteY2" fmla="*/ 12129 h 12949"/>
                <a:gd name="connsiteX3" fmla="*/ 9649 w 12867"/>
                <a:gd name="connsiteY3" fmla="*/ 12102 h 12949"/>
                <a:gd name="connsiteX4" fmla="*/ 12030 w 12867"/>
                <a:gd name="connsiteY4" fmla="*/ 3244 h 12949"/>
                <a:gd name="connsiteX5" fmla="*/ 3363 w 12867"/>
                <a:gd name="connsiteY5" fmla="*/ 767 h 12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67" h="12949">
                  <a:moveTo>
                    <a:pt x="3363" y="767"/>
                  </a:moveTo>
                  <a:cubicBezTo>
                    <a:pt x="229" y="2522"/>
                    <a:pt x="-916" y="6466"/>
                    <a:pt x="791" y="9626"/>
                  </a:cubicBezTo>
                  <a:cubicBezTo>
                    <a:pt x="2533" y="12750"/>
                    <a:pt x="6478" y="13871"/>
                    <a:pt x="9602" y="12129"/>
                  </a:cubicBezTo>
                  <a:cubicBezTo>
                    <a:pt x="9618" y="12120"/>
                    <a:pt x="9634" y="12111"/>
                    <a:pt x="9649" y="12102"/>
                  </a:cubicBezTo>
                  <a:cubicBezTo>
                    <a:pt x="12713" y="10283"/>
                    <a:pt x="13769" y="6354"/>
                    <a:pt x="12030" y="3244"/>
                  </a:cubicBezTo>
                  <a:cubicBezTo>
                    <a:pt x="10284" y="213"/>
                    <a:pt x="6447" y="-883"/>
                    <a:pt x="3363" y="7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="" xmlns:a16="http://schemas.microsoft.com/office/drawing/2014/main" id="{A2AA80CB-73D0-2AE2-B1F9-28D234641F62}"/>
                </a:ext>
              </a:extLst>
            </p:cNvPr>
            <p:cNvSpPr/>
            <p:nvPr/>
          </p:nvSpPr>
          <p:spPr>
            <a:xfrm>
              <a:off x="2306311" y="1716619"/>
              <a:ext cx="3276" cy="3238"/>
            </a:xfrm>
            <a:custGeom>
              <a:avLst/>
              <a:gdLst>
                <a:gd name="connsiteX0" fmla="*/ 835 w 3276"/>
                <a:gd name="connsiteY0" fmla="*/ 161 h 3238"/>
                <a:gd name="connsiteX1" fmla="*/ 168 w 3276"/>
                <a:gd name="connsiteY1" fmla="*/ 2447 h 3238"/>
                <a:gd name="connsiteX2" fmla="*/ 2454 w 3276"/>
                <a:gd name="connsiteY2" fmla="*/ 3018 h 3238"/>
                <a:gd name="connsiteX3" fmla="*/ 3106 w 3276"/>
                <a:gd name="connsiteY3" fmla="*/ 964 h 3238"/>
                <a:gd name="connsiteX4" fmla="*/ 3026 w 3276"/>
                <a:gd name="connsiteY4" fmla="*/ 827 h 3238"/>
                <a:gd name="connsiteX5" fmla="*/ 835 w 3276"/>
                <a:gd name="connsiteY5" fmla="*/ 161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6" h="3238">
                  <a:moveTo>
                    <a:pt x="835" y="161"/>
                  </a:moveTo>
                  <a:cubicBezTo>
                    <a:pt x="72" y="648"/>
                    <a:pt x="-213" y="1625"/>
                    <a:pt x="168" y="2447"/>
                  </a:cubicBezTo>
                  <a:cubicBezTo>
                    <a:pt x="658" y="3213"/>
                    <a:pt x="1661" y="3464"/>
                    <a:pt x="2454" y="3018"/>
                  </a:cubicBezTo>
                  <a:cubicBezTo>
                    <a:pt x="3201" y="2631"/>
                    <a:pt x="3493" y="1711"/>
                    <a:pt x="3106" y="964"/>
                  </a:cubicBezTo>
                  <a:cubicBezTo>
                    <a:pt x="3081" y="917"/>
                    <a:pt x="3055" y="871"/>
                    <a:pt x="3026" y="827"/>
                  </a:cubicBezTo>
                  <a:cubicBezTo>
                    <a:pt x="2573" y="78"/>
                    <a:pt x="1628" y="-209"/>
                    <a:pt x="835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="" xmlns:a16="http://schemas.microsoft.com/office/drawing/2014/main" id="{D1688DF3-DF41-4535-ED91-519C5CC2C1CB}"/>
                </a:ext>
              </a:extLst>
            </p:cNvPr>
            <p:cNvSpPr/>
            <p:nvPr/>
          </p:nvSpPr>
          <p:spPr>
            <a:xfrm>
              <a:off x="2456269" y="1591202"/>
              <a:ext cx="1731" cy="1731"/>
            </a:xfrm>
            <a:custGeom>
              <a:avLst/>
              <a:gdLst>
                <a:gd name="connsiteX0" fmla="*/ 229 w 1731"/>
                <a:gd name="connsiteY0" fmla="*/ 229 h 1731"/>
                <a:gd name="connsiteX1" fmla="*/ 229 w 1731"/>
                <a:gd name="connsiteY1" fmla="*/ 1467 h 1731"/>
                <a:gd name="connsiteX2" fmla="*/ 1441 w 1731"/>
                <a:gd name="connsiteY2" fmla="*/ 1493 h 1731"/>
                <a:gd name="connsiteX3" fmla="*/ 1467 w 1731"/>
                <a:gd name="connsiteY3" fmla="*/ 1467 h 1731"/>
                <a:gd name="connsiteX4" fmla="*/ 1493 w 1731"/>
                <a:gd name="connsiteY4" fmla="*/ 255 h 1731"/>
                <a:gd name="connsiteX5" fmla="*/ 1467 w 1731"/>
                <a:gd name="connsiteY5" fmla="*/ 229 h 1731"/>
                <a:gd name="connsiteX6" fmla="*/ 229 w 1731"/>
                <a:gd name="connsiteY6" fmla="*/ 229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" h="1731">
                  <a:moveTo>
                    <a:pt x="229" y="229"/>
                  </a:moveTo>
                  <a:cubicBezTo>
                    <a:pt x="-76" y="585"/>
                    <a:pt x="-76" y="1110"/>
                    <a:pt x="229" y="1467"/>
                  </a:cubicBezTo>
                  <a:cubicBezTo>
                    <a:pt x="556" y="1809"/>
                    <a:pt x="1099" y="1821"/>
                    <a:pt x="1441" y="1493"/>
                  </a:cubicBezTo>
                  <a:cubicBezTo>
                    <a:pt x="1450" y="1485"/>
                    <a:pt x="1458" y="1476"/>
                    <a:pt x="1467" y="1467"/>
                  </a:cubicBezTo>
                  <a:cubicBezTo>
                    <a:pt x="1809" y="1139"/>
                    <a:pt x="1821" y="597"/>
                    <a:pt x="1493" y="255"/>
                  </a:cubicBezTo>
                  <a:cubicBezTo>
                    <a:pt x="1485" y="246"/>
                    <a:pt x="1476" y="237"/>
                    <a:pt x="1467" y="229"/>
                  </a:cubicBezTo>
                  <a:cubicBezTo>
                    <a:pt x="1110" y="-76"/>
                    <a:pt x="585" y="-76"/>
                    <a:pt x="229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="" xmlns:a16="http://schemas.microsoft.com/office/drawing/2014/main" id="{E65F94B5-1745-C0F4-CE68-D4ACC57D9345}"/>
                </a:ext>
              </a:extLst>
            </p:cNvPr>
            <p:cNvSpPr/>
            <p:nvPr/>
          </p:nvSpPr>
          <p:spPr>
            <a:xfrm>
              <a:off x="2675755" y="1487796"/>
              <a:ext cx="4739" cy="4700"/>
            </a:xfrm>
            <a:custGeom>
              <a:avLst/>
              <a:gdLst>
                <a:gd name="connsiteX0" fmla="*/ 1246 w 4739"/>
                <a:gd name="connsiteY0" fmla="*/ 288 h 4700"/>
                <a:gd name="connsiteX1" fmla="*/ 288 w 4739"/>
                <a:gd name="connsiteY1" fmla="*/ 3517 h 4700"/>
                <a:gd name="connsiteX2" fmla="*/ 294 w 4739"/>
                <a:gd name="connsiteY2" fmla="*/ 3527 h 4700"/>
                <a:gd name="connsiteX3" fmla="*/ 3532 w 4739"/>
                <a:gd name="connsiteY3" fmla="*/ 4384 h 4700"/>
                <a:gd name="connsiteX4" fmla="*/ 4505 w 4739"/>
                <a:gd name="connsiteY4" fmla="*/ 1442 h 4700"/>
                <a:gd name="connsiteX5" fmla="*/ 4390 w 4739"/>
                <a:gd name="connsiteY5" fmla="*/ 1241 h 4700"/>
                <a:gd name="connsiteX6" fmla="*/ 1311 w 4739"/>
                <a:gd name="connsiteY6" fmla="*/ 254 h 4700"/>
                <a:gd name="connsiteX7" fmla="*/ 1246 w 4739"/>
                <a:gd name="connsiteY7" fmla="*/ 288 h 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39" h="4700">
                  <a:moveTo>
                    <a:pt x="1246" y="288"/>
                  </a:moveTo>
                  <a:cubicBezTo>
                    <a:pt x="90" y="915"/>
                    <a:pt x="-338" y="2361"/>
                    <a:pt x="288" y="3517"/>
                  </a:cubicBezTo>
                  <a:cubicBezTo>
                    <a:pt x="290" y="3520"/>
                    <a:pt x="292" y="3523"/>
                    <a:pt x="294" y="3527"/>
                  </a:cubicBezTo>
                  <a:cubicBezTo>
                    <a:pt x="956" y="4652"/>
                    <a:pt x="2400" y="5034"/>
                    <a:pt x="3532" y="4384"/>
                  </a:cubicBezTo>
                  <a:cubicBezTo>
                    <a:pt x="4613" y="3840"/>
                    <a:pt x="5049" y="2523"/>
                    <a:pt x="4505" y="1442"/>
                  </a:cubicBezTo>
                  <a:cubicBezTo>
                    <a:pt x="4470" y="1373"/>
                    <a:pt x="4432" y="1306"/>
                    <a:pt x="4390" y="1241"/>
                  </a:cubicBezTo>
                  <a:cubicBezTo>
                    <a:pt x="3812" y="118"/>
                    <a:pt x="2434" y="-324"/>
                    <a:pt x="1311" y="254"/>
                  </a:cubicBezTo>
                  <a:cubicBezTo>
                    <a:pt x="1289" y="265"/>
                    <a:pt x="1268" y="276"/>
                    <a:pt x="1246" y="2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="" xmlns:a16="http://schemas.microsoft.com/office/drawing/2014/main" id="{2DF13CD8-8410-0C9B-C5B5-86FD0D99F0CD}"/>
                </a:ext>
              </a:extLst>
            </p:cNvPr>
            <p:cNvSpPr/>
            <p:nvPr/>
          </p:nvSpPr>
          <p:spPr>
            <a:xfrm>
              <a:off x="2720382" y="1472829"/>
              <a:ext cx="10128" cy="10139"/>
            </a:xfrm>
            <a:custGeom>
              <a:avLst/>
              <a:gdLst>
                <a:gd name="connsiteX0" fmla="*/ 2625 w 10128"/>
                <a:gd name="connsiteY0" fmla="*/ 682 h 10139"/>
                <a:gd name="connsiteX1" fmla="*/ 621 w 10128"/>
                <a:gd name="connsiteY1" fmla="*/ 7535 h 10139"/>
                <a:gd name="connsiteX2" fmla="*/ 624 w 10128"/>
                <a:gd name="connsiteY2" fmla="*/ 7540 h 10139"/>
                <a:gd name="connsiteX3" fmla="*/ 7530 w 10128"/>
                <a:gd name="connsiteY3" fmla="*/ 9493 h 10139"/>
                <a:gd name="connsiteX4" fmla="*/ 9483 w 10128"/>
                <a:gd name="connsiteY4" fmla="*/ 2587 h 10139"/>
                <a:gd name="connsiteX5" fmla="*/ 2765 w 10128"/>
                <a:gd name="connsiteY5" fmla="*/ 603 h 10139"/>
                <a:gd name="connsiteX6" fmla="*/ 2625 w 10128"/>
                <a:gd name="connsiteY6" fmla="*/ 682 h 10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28" h="10139">
                  <a:moveTo>
                    <a:pt x="2625" y="682"/>
                  </a:moveTo>
                  <a:cubicBezTo>
                    <a:pt x="179" y="2021"/>
                    <a:pt x="-718" y="5089"/>
                    <a:pt x="621" y="7535"/>
                  </a:cubicBezTo>
                  <a:cubicBezTo>
                    <a:pt x="622" y="7537"/>
                    <a:pt x="623" y="7538"/>
                    <a:pt x="624" y="7540"/>
                  </a:cubicBezTo>
                  <a:cubicBezTo>
                    <a:pt x="1992" y="9986"/>
                    <a:pt x="5084" y="10861"/>
                    <a:pt x="7530" y="9493"/>
                  </a:cubicBezTo>
                  <a:cubicBezTo>
                    <a:pt x="9976" y="8125"/>
                    <a:pt x="10850" y="5033"/>
                    <a:pt x="9483" y="2587"/>
                  </a:cubicBezTo>
                  <a:cubicBezTo>
                    <a:pt x="8176" y="184"/>
                    <a:pt x="5168" y="-704"/>
                    <a:pt x="2765" y="603"/>
                  </a:cubicBezTo>
                  <a:cubicBezTo>
                    <a:pt x="2718" y="629"/>
                    <a:pt x="2671" y="655"/>
                    <a:pt x="2625" y="6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="" xmlns:a16="http://schemas.microsoft.com/office/drawing/2014/main" id="{D9710845-189A-E8FD-1C01-9540C679AD02}"/>
                </a:ext>
              </a:extLst>
            </p:cNvPr>
            <p:cNvSpPr/>
            <p:nvPr/>
          </p:nvSpPr>
          <p:spPr>
            <a:xfrm>
              <a:off x="2770155" y="1465190"/>
              <a:ext cx="6725" cy="6613"/>
            </a:xfrm>
            <a:custGeom>
              <a:avLst/>
              <a:gdLst>
                <a:gd name="connsiteX0" fmla="*/ 1715 w 6725"/>
                <a:gd name="connsiteY0" fmla="*/ 511 h 6613"/>
                <a:gd name="connsiteX1" fmla="*/ 382 w 6725"/>
                <a:gd name="connsiteY1" fmla="*/ 4892 h 6613"/>
                <a:gd name="connsiteX2" fmla="*/ 4858 w 6725"/>
                <a:gd name="connsiteY2" fmla="*/ 6226 h 6613"/>
                <a:gd name="connsiteX3" fmla="*/ 6419 w 6725"/>
                <a:gd name="connsiteY3" fmla="*/ 1920 h 6613"/>
                <a:gd name="connsiteX4" fmla="*/ 6382 w 6725"/>
                <a:gd name="connsiteY4" fmla="*/ 1844 h 6613"/>
                <a:gd name="connsiteX5" fmla="*/ 2065 w 6725"/>
                <a:gd name="connsiteY5" fmla="*/ 317 h 6613"/>
                <a:gd name="connsiteX6" fmla="*/ 1715 w 6725"/>
                <a:gd name="connsiteY6" fmla="*/ 511 h 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" h="6613">
                  <a:moveTo>
                    <a:pt x="1715" y="511"/>
                  </a:moveTo>
                  <a:cubicBezTo>
                    <a:pt x="137" y="1353"/>
                    <a:pt x="-460" y="3314"/>
                    <a:pt x="382" y="4892"/>
                  </a:cubicBezTo>
                  <a:cubicBezTo>
                    <a:pt x="1261" y="6483"/>
                    <a:pt x="3252" y="7076"/>
                    <a:pt x="4858" y="6226"/>
                  </a:cubicBezTo>
                  <a:cubicBezTo>
                    <a:pt x="6478" y="5468"/>
                    <a:pt x="7177" y="3540"/>
                    <a:pt x="6419" y="1920"/>
                  </a:cubicBezTo>
                  <a:cubicBezTo>
                    <a:pt x="6407" y="1895"/>
                    <a:pt x="6395" y="1869"/>
                    <a:pt x="6382" y="1844"/>
                  </a:cubicBezTo>
                  <a:cubicBezTo>
                    <a:pt x="5612" y="230"/>
                    <a:pt x="3679" y="-454"/>
                    <a:pt x="2065" y="317"/>
                  </a:cubicBezTo>
                  <a:cubicBezTo>
                    <a:pt x="1944" y="374"/>
                    <a:pt x="1828" y="439"/>
                    <a:pt x="1715" y="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="" xmlns:a16="http://schemas.microsoft.com/office/drawing/2014/main" id="{E8D9D2DB-1C5F-DD5C-F524-30A54EFB02A0}"/>
                </a:ext>
              </a:extLst>
            </p:cNvPr>
            <p:cNvSpPr/>
            <p:nvPr/>
          </p:nvSpPr>
          <p:spPr>
            <a:xfrm>
              <a:off x="2810879" y="1450961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400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="" xmlns:a16="http://schemas.microsoft.com/office/drawing/2014/main" id="{D2FFBC2F-FCB8-4E73-D0F1-079F32B564B4}"/>
                </a:ext>
              </a:extLst>
            </p:cNvPr>
            <p:cNvSpPr/>
            <p:nvPr/>
          </p:nvSpPr>
          <p:spPr>
            <a:xfrm>
              <a:off x="2861788" y="1449542"/>
              <a:ext cx="17719" cy="17719"/>
            </a:xfrm>
            <a:custGeom>
              <a:avLst/>
              <a:gdLst>
                <a:gd name="connsiteX0" fmla="*/ 4570 w 17719"/>
                <a:gd name="connsiteY0" fmla="*/ 1109 h 17719"/>
                <a:gd name="connsiteX1" fmla="*/ 1110 w 17719"/>
                <a:gd name="connsiteY1" fmla="*/ 13149 h 17719"/>
                <a:gd name="connsiteX2" fmla="*/ 1141 w 17719"/>
                <a:gd name="connsiteY2" fmla="*/ 13206 h 17719"/>
                <a:gd name="connsiteX3" fmla="*/ 13206 w 17719"/>
                <a:gd name="connsiteY3" fmla="*/ 16578 h 17719"/>
                <a:gd name="connsiteX4" fmla="*/ 16578 w 17719"/>
                <a:gd name="connsiteY4" fmla="*/ 4513 h 17719"/>
                <a:gd name="connsiteX5" fmla="*/ 4570 w 17719"/>
                <a:gd name="connsiteY5" fmla="*/ 1109 h 17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19" h="17719">
                  <a:moveTo>
                    <a:pt x="4570" y="1109"/>
                  </a:moveTo>
                  <a:cubicBezTo>
                    <a:pt x="290" y="3479"/>
                    <a:pt x="-1260" y="8869"/>
                    <a:pt x="1110" y="13149"/>
                  </a:cubicBezTo>
                  <a:cubicBezTo>
                    <a:pt x="1120" y="13168"/>
                    <a:pt x="1131" y="13187"/>
                    <a:pt x="1141" y="13206"/>
                  </a:cubicBezTo>
                  <a:cubicBezTo>
                    <a:pt x="3542" y="17469"/>
                    <a:pt x="8943" y="18979"/>
                    <a:pt x="13206" y="16578"/>
                  </a:cubicBezTo>
                  <a:cubicBezTo>
                    <a:pt x="17469" y="14178"/>
                    <a:pt x="18979" y="8776"/>
                    <a:pt x="16578" y="4513"/>
                  </a:cubicBezTo>
                  <a:cubicBezTo>
                    <a:pt x="14191" y="273"/>
                    <a:pt x="8828" y="-1247"/>
                    <a:pt x="4570" y="11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="" xmlns:a16="http://schemas.microsoft.com/office/drawing/2014/main" id="{D10991DE-4EF9-02F8-317C-DB7218568536}"/>
                </a:ext>
              </a:extLst>
            </p:cNvPr>
            <p:cNvSpPr/>
            <p:nvPr/>
          </p:nvSpPr>
          <p:spPr>
            <a:xfrm>
              <a:off x="2910663" y="1448855"/>
              <a:ext cx="17784" cy="17784"/>
            </a:xfrm>
            <a:custGeom>
              <a:avLst/>
              <a:gdLst>
                <a:gd name="connsiteX0" fmla="*/ 4558 w 17784"/>
                <a:gd name="connsiteY0" fmla="*/ 1129 h 17784"/>
                <a:gd name="connsiteX1" fmla="*/ 1129 w 17784"/>
                <a:gd name="connsiteY1" fmla="*/ 13226 h 17784"/>
                <a:gd name="connsiteX2" fmla="*/ 13226 w 17784"/>
                <a:gd name="connsiteY2" fmla="*/ 16655 h 17784"/>
                <a:gd name="connsiteX3" fmla="*/ 16655 w 17784"/>
                <a:gd name="connsiteY3" fmla="*/ 4558 h 17784"/>
                <a:gd name="connsiteX4" fmla="*/ 4558 w 17784"/>
                <a:gd name="connsiteY4" fmla="*/ 1129 h 1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4" h="17784">
                  <a:moveTo>
                    <a:pt x="4558" y="1129"/>
                  </a:moveTo>
                  <a:cubicBezTo>
                    <a:pt x="271" y="3523"/>
                    <a:pt x="-1264" y="8939"/>
                    <a:pt x="1129" y="13226"/>
                  </a:cubicBezTo>
                  <a:cubicBezTo>
                    <a:pt x="3523" y="17513"/>
                    <a:pt x="8939" y="19049"/>
                    <a:pt x="13226" y="16655"/>
                  </a:cubicBezTo>
                  <a:cubicBezTo>
                    <a:pt x="17514" y="14262"/>
                    <a:pt x="19049" y="8846"/>
                    <a:pt x="16655" y="4558"/>
                  </a:cubicBezTo>
                  <a:cubicBezTo>
                    <a:pt x="14262" y="271"/>
                    <a:pt x="8846" y="-1264"/>
                    <a:pt x="4558" y="11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="" xmlns:a16="http://schemas.microsoft.com/office/drawing/2014/main" id="{5B3FA657-844B-C958-AD92-92417ADCE04D}"/>
                </a:ext>
              </a:extLst>
            </p:cNvPr>
            <p:cNvSpPr/>
            <p:nvPr/>
          </p:nvSpPr>
          <p:spPr>
            <a:xfrm>
              <a:off x="2965059" y="1455968"/>
              <a:ext cx="8097" cy="7869"/>
            </a:xfrm>
            <a:custGeom>
              <a:avLst/>
              <a:gdLst>
                <a:gd name="connsiteX0" fmla="*/ 1978 w 8097"/>
                <a:gd name="connsiteY0" fmla="*/ 779 h 7869"/>
                <a:gd name="connsiteX1" fmla="*/ 454 w 8097"/>
                <a:gd name="connsiteY1" fmla="*/ 5923 h 7869"/>
                <a:gd name="connsiteX2" fmla="*/ 5641 w 8097"/>
                <a:gd name="connsiteY2" fmla="*/ 7381 h 7869"/>
                <a:gd name="connsiteX3" fmla="*/ 5693 w 8097"/>
                <a:gd name="connsiteY3" fmla="*/ 7352 h 7869"/>
                <a:gd name="connsiteX4" fmla="*/ 7827 w 8097"/>
                <a:gd name="connsiteY4" fmla="*/ 2404 h 7869"/>
                <a:gd name="connsiteX5" fmla="*/ 2879 w 8097"/>
                <a:gd name="connsiteY5" fmla="*/ 270 h 7869"/>
                <a:gd name="connsiteX6" fmla="*/ 1978 w 8097"/>
                <a:gd name="connsiteY6" fmla="*/ 779 h 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97" h="7869">
                  <a:moveTo>
                    <a:pt x="1978" y="779"/>
                  </a:moveTo>
                  <a:cubicBezTo>
                    <a:pt x="145" y="1785"/>
                    <a:pt x="-535" y="4081"/>
                    <a:pt x="454" y="5923"/>
                  </a:cubicBezTo>
                  <a:cubicBezTo>
                    <a:pt x="1484" y="7758"/>
                    <a:pt x="3806" y="8411"/>
                    <a:pt x="5641" y="7381"/>
                  </a:cubicBezTo>
                  <a:cubicBezTo>
                    <a:pt x="5659" y="7372"/>
                    <a:pt x="5676" y="7362"/>
                    <a:pt x="5693" y="7352"/>
                  </a:cubicBezTo>
                  <a:cubicBezTo>
                    <a:pt x="7649" y="6575"/>
                    <a:pt x="8604" y="4360"/>
                    <a:pt x="7827" y="2404"/>
                  </a:cubicBezTo>
                  <a:cubicBezTo>
                    <a:pt x="7050" y="449"/>
                    <a:pt x="4835" y="-507"/>
                    <a:pt x="2879" y="270"/>
                  </a:cubicBezTo>
                  <a:cubicBezTo>
                    <a:pt x="2557" y="398"/>
                    <a:pt x="2254" y="570"/>
                    <a:pt x="1978" y="7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="" xmlns:a16="http://schemas.microsoft.com/office/drawing/2014/main" id="{06A8700F-FCA1-9093-2195-991D9915D3C0}"/>
                </a:ext>
              </a:extLst>
            </p:cNvPr>
            <p:cNvSpPr/>
            <p:nvPr/>
          </p:nvSpPr>
          <p:spPr>
            <a:xfrm>
              <a:off x="3014473" y="1462653"/>
              <a:ext cx="4966" cy="4911"/>
            </a:xfrm>
            <a:custGeom>
              <a:avLst/>
              <a:gdLst>
                <a:gd name="connsiteX0" fmla="*/ 1333 w 4966"/>
                <a:gd name="connsiteY0" fmla="*/ 381 h 4911"/>
                <a:gd name="connsiteX1" fmla="*/ 285 w 4966"/>
                <a:gd name="connsiteY1" fmla="*/ 3810 h 4911"/>
                <a:gd name="connsiteX2" fmla="*/ 3865 w 4966"/>
                <a:gd name="connsiteY2" fmla="*/ 4450 h 4911"/>
                <a:gd name="connsiteX3" fmla="*/ 4762 w 4966"/>
                <a:gd name="connsiteY3" fmla="*/ 1333 h 4911"/>
                <a:gd name="connsiteX4" fmla="*/ 1575 w 4966"/>
                <a:gd name="connsiteY4" fmla="*/ 244 h 4911"/>
                <a:gd name="connsiteX5" fmla="*/ 1333 w 4966"/>
                <a:gd name="connsiteY5" fmla="*/ 381 h 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6" h="4911">
                  <a:moveTo>
                    <a:pt x="1333" y="381"/>
                  </a:moveTo>
                  <a:cubicBezTo>
                    <a:pt x="113" y="1052"/>
                    <a:pt x="-352" y="2572"/>
                    <a:pt x="285" y="3810"/>
                  </a:cubicBezTo>
                  <a:cubicBezTo>
                    <a:pt x="1097" y="4975"/>
                    <a:pt x="2700" y="5262"/>
                    <a:pt x="3865" y="4450"/>
                  </a:cubicBezTo>
                  <a:cubicBezTo>
                    <a:pt x="4864" y="3754"/>
                    <a:pt x="5238" y="2453"/>
                    <a:pt x="4762" y="1333"/>
                  </a:cubicBezTo>
                  <a:cubicBezTo>
                    <a:pt x="4183" y="153"/>
                    <a:pt x="2756" y="-335"/>
                    <a:pt x="1575" y="244"/>
                  </a:cubicBezTo>
                  <a:cubicBezTo>
                    <a:pt x="1492" y="285"/>
                    <a:pt x="1411" y="330"/>
                    <a:pt x="1333" y="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="" xmlns:a16="http://schemas.microsoft.com/office/drawing/2014/main" id="{BAE758D6-AFF6-8288-4216-A66998191141}"/>
                </a:ext>
              </a:extLst>
            </p:cNvPr>
            <p:cNvSpPr/>
            <p:nvPr/>
          </p:nvSpPr>
          <p:spPr>
            <a:xfrm>
              <a:off x="3064954" y="1472600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1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="" xmlns:a16="http://schemas.microsoft.com/office/drawing/2014/main" id="{F2A988CD-CACA-7177-5649-9815656E934C}"/>
                </a:ext>
              </a:extLst>
            </p:cNvPr>
            <p:cNvSpPr/>
            <p:nvPr/>
          </p:nvSpPr>
          <p:spPr>
            <a:xfrm>
              <a:off x="3112770" y="1484042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="" xmlns:a16="http://schemas.microsoft.com/office/drawing/2014/main" id="{88EA7129-32F4-1B63-38F3-7A04E5B193BA}"/>
                </a:ext>
              </a:extLst>
            </p:cNvPr>
            <p:cNvSpPr/>
            <p:nvPr/>
          </p:nvSpPr>
          <p:spPr>
            <a:xfrm>
              <a:off x="3204875" y="1513894"/>
              <a:ext cx="1208" cy="1361"/>
            </a:xfrm>
            <a:custGeom>
              <a:avLst/>
              <a:gdLst>
                <a:gd name="connsiteX0" fmla="*/ 287 w 1208"/>
                <a:gd name="connsiteY0" fmla="*/ 3 h 1361"/>
                <a:gd name="connsiteX1" fmla="*/ 166 w 1208"/>
                <a:gd name="connsiteY1" fmla="*/ 1074 h 1361"/>
                <a:gd name="connsiteX2" fmla="*/ 954 w 1208"/>
                <a:gd name="connsiteY2" fmla="*/ 1337 h 1361"/>
                <a:gd name="connsiteX3" fmla="*/ 954 w 1208"/>
                <a:gd name="connsiteY3" fmla="*/ 289 h 1361"/>
                <a:gd name="connsiteX4" fmla="*/ 287 w 1208"/>
                <a:gd name="connsiteY4" fmla="*/ 3 h 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" h="1361">
                  <a:moveTo>
                    <a:pt x="287" y="3"/>
                  </a:moveTo>
                  <a:cubicBezTo>
                    <a:pt x="-42" y="265"/>
                    <a:pt x="-96" y="745"/>
                    <a:pt x="166" y="1074"/>
                  </a:cubicBezTo>
                  <a:cubicBezTo>
                    <a:pt x="353" y="1310"/>
                    <a:pt x="662" y="1413"/>
                    <a:pt x="954" y="1337"/>
                  </a:cubicBezTo>
                  <a:cubicBezTo>
                    <a:pt x="954" y="1337"/>
                    <a:pt x="1526" y="670"/>
                    <a:pt x="954" y="289"/>
                  </a:cubicBezTo>
                  <a:cubicBezTo>
                    <a:pt x="794" y="87"/>
                    <a:pt x="544" y="-20"/>
                    <a:pt x="287" y="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="" xmlns:a16="http://schemas.microsoft.com/office/drawing/2014/main" id="{C0C0CB36-00D9-133D-4EA2-9E80A2869F6D}"/>
                </a:ext>
              </a:extLst>
            </p:cNvPr>
            <p:cNvSpPr/>
            <p:nvPr/>
          </p:nvSpPr>
          <p:spPr>
            <a:xfrm>
              <a:off x="3250082" y="1532778"/>
              <a:ext cx="1695" cy="1705"/>
            </a:xfrm>
            <a:custGeom>
              <a:avLst/>
              <a:gdLst>
                <a:gd name="connsiteX0" fmla="*/ 229 w 1695"/>
                <a:gd name="connsiteY0" fmla="*/ 264 h 1705"/>
                <a:gd name="connsiteX1" fmla="*/ 229 w 1695"/>
                <a:gd name="connsiteY1" fmla="*/ 1503 h 1705"/>
                <a:gd name="connsiteX2" fmla="*/ 1467 w 1695"/>
                <a:gd name="connsiteY2" fmla="*/ 1503 h 1705"/>
                <a:gd name="connsiteX3" fmla="*/ 1467 w 1695"/>
                <a:gd name="connsiteY3" fmla="*/ 264 h 1705"/>
                <a:gd name="connsiteX4" fmla="*/ 255 w 1695"/>
                <a:gd name="connsiteY4" fmla="*/ 238 h 1705"/>
                <a:gd name="connsiteX5" fmla="*/ 229 w 1695"/>
                <a:gd name="connsiteY5" fmla="*/ 264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" h="1705">
                  <a:moveTo>
                    <a:pt x="229" y="264"/>
                  </a:moveTo>
                  <a:cubicBezTo>
                    <a:pt x="-76" y="621"/>
                    <a:pt x="-76" y="1146"/>
                    <a:pt x="229" y="1503"/>
                  </a:cubicBezTo>
                  <a:cubicBezTo>
                    <a:pt x="597" y="1773"/>
                    <a:pt x="1098" y="1773"/>
                    <a:pt x="1467" y="1503"/>
                  </a:cubicBezTo>
                  <a:cubicBezTo>
                    <a:pt x="1772" y="1146"/>
                    <a:pt x="1772" y="621"/>
                    <a:pt x="1467" y="264"/>
                  </a:cubicBezTo>
                  <a:cubicBezTo>
                    <a:pt x="1140" y="-78"/>
                    <a:pt x="597" y="-89"/>
                    <a:pt x="255" y="238"/>
                  </a:cubicBezTo>
                  <a:cubicBezTo>
                    <a:pt x="246" y="247"/>
                    <a:pt x="237" y="255"/>
                    <a:pt x="229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="" xmlns:a16="http://schemas.microsoft.com/office/drawing/2014/main" id="{0D88A585-4730-5FC4-340F-3EEB8211D854}"/>
                </a:ext>
              </a:extLst>
            </p:cNvPr>
            <p:cNvSpPr/>
            <p:nvPr/>
          </p:nvSpPr>
          <p:spPr>
            <a:xfrm>
              <a:off x="3293756" y="1555057"/>
              <a:ext cx="1406" cy="1406"/>
            </a:xfrm>
            <a:custGeom>
              <a:avLst/>
              <a:gdLst>
                <a:gd name="connsiteX0" fmla="*/ 370 w 1406"/>
                <a:gd name="connsiteY0" fmla="*/ 84 h 1406"/>
                <a:gd name="connsiteX1" fmla="*/ 84 w 1406"/>
                <a:gd name="connsiteY1" fmla="*/ 1037 h 1406"/>
                <a:gd name="connsiteX2" fmla="*/ 1037 w 1406"/>
                <a:gd name="connsiteY2" fmla="*/ 1322 h 1406"/>
                <a:gd name="connsiteX3" fmla="*/ 1323 w 1406"/>
                <a:gd name="connsiteY3" fmla="*/ 370 h 1406"/>
                <a:gd name="connsiteX4" fmla="*/ 370 w 1406"/>
                <a:gd name="connsiteY4" fmla="*/ 84 h 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" h="1406">
                  <a:moveTo>
                    <a:pt x="370" y="84"/>
                  </a:moveTo>
                  <a:cubicBezTo>
                    <a:pt x="28" y="268"/>
                    <a:pt x="-100" y="695"/>
                    <a:pt x="84" y="1037"/>
                  </a:cubicBezTo>
                  <a:cubicBezTo>
                    <a:pt x="268" y="1379"/>
                    <a:pt x="695" y="1507"/>
                    <a:pt x="1037" y="1322"/>
                  </a:cubicBezTo>
                  <a:cubicBezTo>
                    <a:pt x="1379" y="1138"/>
                    <a:pt x="1507" y="712"/>
                    <a:pt x="1323" y="370"/>
                  </a:cubicBezTo>
                  <a:cubicBezTo>
                    <a:pt x="1138" y="28"/>
                    <a:pt x="712" y="-100"/>
                    <a:pt x="370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="" xmlns:a16="http://schemas.microsoft.com/office/drawing/2014/main" id="{ED475878-3203-1C20-0794-C52CEDC7C308}"/>
                </a:ext>
              </a:extLst>
            </p:cNvPr>
            <p:cNvSpPr/>
            <p:nvPr/>
          </p:nvSpPr>
          <p:spPr>
            <a:xfrm>
              <a:off x="3336608" y="1579879"/>
              <a:ext cx="476" cy="598"/>
            </a:xfrm>
            <a:custGeom>
              <a:avLst/>
              <a:gdLst>
                <a:gd name="connsiteX0" fmla="*/ 0 w 476"/>
                <a:gd name="connsiteY0" fmla="*/ 27 h 598"/>
                <a:gd name="connsiteX1" fmla="*/ 0 w 476"/>
                <a:gd name="connsiteY1" fmla="*/ 598 h 598"/>
                <a:gd name="connsiteX2" fmla="*/ 476 w 476"/>
                <a:gd name="connsiteY2" fmla="*/ 598 h 598"/>
                <a:gd name="connsiteX3" fmla="*/ 476 w 476"/>
                <a:gd name="connsiteY3" fmla="*/ 122 h 598"/>
                <a:gd name="connsiteX4" fmla="*/ 0 w 476"/>
                <a:gd name="connsiteY4" fmla="*/ 27 h 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98">
                  <a:moveTo>
                    <a:pt x="0" y="27"/>
                  </a:moveTo>
                  <a:lnTo>
                    <a:pt x="0" y="598"/>
                  </a:lnTo>
                  <a:lnTo>
                    <a:pt x="476" y="598"/>
                  </a:lnTo>
                  <a:lnTo>
                    <a:pt x="476" y="122"/>
                  </a:lnTo>
                  <a:cubicBezTo>
                    <a:pt x="476" y="122"/>
                    <a:pt x="95" y="-69"/>
                    <a:pt x="0" y="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="" xmlns:a16="http://schemas.microsoft.com/office/drawing/2014/main" id="{FE3E1DEC-D3AC-229C-15E0-FC0CFEF7F17C}"/>
                </a:ext>
              </a:extLst>
            </p:cNvPr>
            <p:cNvSpPr/>
            <p:nvPr/>
          </p:nvSpPr>
          <p:spPr>
            <a:xfrm>
              <a:off x="3377089" y="1606659"/>
              <a:ext cx="1047" cy="869"/>
            </a:xfrm>
            <a:custGeom>
              <a:avLst/>
              <a:gdLst>
                <a:gd name="connsiteX0" fmla="*/ 191 w 1047"/>
                <a:gd name="connsiteY0" fmla="*/ 107 h 869"/>
                <a:gd name="connsiteX1" fmla="*/ 95 w 1047"/>
                <a:gd name="connsiteY1" fmla="*/ 774 h 869"/>
                <a:gd name="connsiteX2" fmla="*/ 191 w 1047"/>
                <a:gd name="connsiteY2" fmla="*/ 869 h 869"/>
                <a:gd name="connsiteX3" fmla="*/ 857 w 1047"/>
                <a:gd name="connsiteY3" fmla="*/ 869 h 869"/>
                <a:gd name="connsiteX4" fmla="*/ 952 w 1047"/>
                <a:gd name="connsiteY4" fmla="*/ 203 h 869"/>
                <a:gd name="connsiteX5" fmla="*/ 857 w 1047"/>
                <a:gd name="connsiteY5" fmla="*/ 107 h 869"/>
                <a:gd name="connsiteX6" fmla="*/ 190 w 1047"/>
                <a:gd name="connsiteY6" fmla="*/ 107 h 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7" h="869">
                  <a:moveTo>
                    <a:pt x="191" y="107"/>
                  </a:moveTo>
                  <a:cubicBezTo>
                    <a:pt x="-20" y="265"/>
                    <a:pt x="-63" y="564"/>
                    <a:pt x="95" y="774"/>
                  </a:cubicBezTo>
                  <a:cubicBezTo>
                    <a:pt x="122" y="810"/>
                    <a:pt x="154" y="842"/>
                    <a:pt x="191" y="869"/>
                  </a:cubicBezTo>
                  <a:lnTo>
                    <a:pt x="857" y="869"/>
                  </a:lnTo>
                  <a:cubicBezTo>
                    <a:pt x="1068" y="711"/>
                    <a:pt x="1110" y="413"/>
                    <a:pt x="952" y="203"/>
                  </a:cubicBezTo>
                  <a:cubicBezTo>
                    <a:pt x="925" y="166"/>
                    <a:pt x="893" y="134"/>
                    <a:pt x="857" y="107"/>
                  </a:cubicBezTo>
                  <a:cubicBezTo>
                    <a:pt x="658" y="-36"/>
                    <a:pt x="390" y="-36"/>
                    <a:pt x="190" y="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="" xmlns:a16="http://schemas.microsoft.com/office/drawing/2014/main" id="{9E8F91A4-1676-CA6D-045D-35D87DE7C628}"/>
                </a:ext>
              </a:extLst>
            </p:cNvPr>
            <p:cNvSpPr/>
            <p:nvPr/>
          </p:nvSpPr>
          <p:spPr>
            <a:xfrm>
              <a:off x="3407986" y="1627895"/>
              <a:ext cx="17148" cy="17148"/>
            </a:xfrm>
            <a:custGeom>
              <a:avLst/>
              <a:gdLst>
                <a:gd name="connsiteX0" fmla="*/ 4440 w 17148"/>
                <a:gd name="connsiteY0" fmla="*/ 1064 h 17148"/>
                <a:gd name="connsiteX1" fmla="*/ 1064 w 17148"/>
                <a:gd name="connsiteY1" fmla="*/ 12708 h 17148"/>
                <a:gd name="connsiteX2" fmla="*/ 12708 w 17148"/>
                <a:gd name="connsiteY2" fmla="*/ 16084 h 17148"/>
                <a:gd name="connsiteX3" fmla="*/ 16084 w 17148"/>
                <a:gd name="connsiteY3" fmla="*/ 4440 h 17148"/>
                <a:gd name="connsiteX4" fmla="*/ 16061 w 17148"/>
                <a:gd name="connsiteY4" fmla="*/ 4398 h 17148"/>
                <a:gd name="connsiteX5" fmla="*/ 4440 w 17148"/>
                <a:gd name="connsiteY5" fmla="*/ 1064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8" h="17148">
                  <a:moveTo>
                    <a:pt x="4440" y="1064"/>
                  </a:moveTo>
                  <a:cubicBezTo>
                    <a:pt x="292" y="3347"/>
                    <a:pt x="-1219" y="8560"/>
                    <a:pt x="1064" y="12708"/>
                  </a:cubicBezTo>
                  <a:cubicBezTo>
                    <a:pt x="3347" y="16856"/>
                    <a:pt x="8560" y="18367"/>
                    <a:pt x="12708" y="16084"/>
                  </a:cubicBezTo>
                  <a:cubicBezTo>
                    <a:pt x="16856" y="13801"/>
                    <a:pt x="18367" y="8588"/>
                    <a:pt x="16084" y="4440"/>
                  </a:cubicBezTo>
                  <a:cubicBezTo>
                    <a:pt x="16076" y="4426"/>
                    <a:pt x="16068" y="4412"/>
                    <a:pt x="16061" y="4398"/>
                  </a:cubicBezTo>
                  <a:cubicBezTo>
                    <a:pt x="13763" y="280"/>
                    <a:pt x="8571" y="-1210"/>
                    <a:pt x="4440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="" xmlns:a16="http://schemas.microsoft.com/office/drawing/2014/main" id="{AB507DDD-3792-4FA8-7BA0-8FADE4529B85}"/>
                </a:ext>
              </a:extLst>
            </p:cNvPr>
            <p:cNvSpPr/>
            <p:nvPr/>
          </p:nvSpPr>
          <p:spPr>
            <a:xfrm>
              <a:off x="3445375" y="1659812"/>
              <a:ext cx="16970" cy="16970"/>
            </a:xfrm>
            <a:custGeom>
              <a:avLst/>
              <a:gdLst>
                <a:gd name="connsiteX0" fmla="*/ 4390 w 16970"/>
                <a:gd name="connsiteY0" fmla="*/ 1056 h 16970"/>
                <a:gd name="connsiteX1" fmla="*/ 1056 w 16970"/>
                <a:gd name="connsiteY1" fmla="*/ 12581 h 16970"/>
                <a:gd name="connsiteX2" fmla="*/ 12581 w 16970"/>
                <a:gd name="connsiteY2" fmla="*/ 15915 h 16970"/>
                <a:gd name="connsiteX3" fmla="*/ 15915 w 16970"/>
                <a:gd name="connsiteY3" fmla="*/ 4389 h 16970"/>
                <a:gd name="connsiteX4" fmla="*/ 4390 w 16970"/>
                <a:gd name="connsiteY4" fmla="*/ 1056 h 1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70" h="16970">
                  <a:moveTo>
                    <a:pt x="4390" y="1056"/>
                  </a:moveTo>
                  <a:cubicBezTo>
                    <a:pt x="286" y="3318"/>
                    <a:pt x="-1206" y="8478"/>
                    <a:pt x="1056" y="12581"/>
                  </a:cubicBezTo>
                  <a:cubicBezTo>
                    <a:pt x="3318" y="16684"/>
                    <a:pt x="8478" y="18177"/>
                    <a:pt x="12581" y="15915"/>
                  </a:cubicBezTo>
                  <a:cubicBezTo>
                    <a:pt x="16684" y="13653"/>
                    <a:pt x="18177" y="8493"/>
                    <a:pt x="15915" y="4389"/>
                  </a:cubicBezTo>
                  <a:cubicBezTo>
                    <a:pt x="13653" y="286"/>
                    <a:pt x="8493" y="-1206"/>
                    <a:pt x="4390" y="1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="" xmlns:a16="http://schemas.microsoft.com/office/drawing/2014/main" id="{90E1AE87-0B8C-007C-3965-E76BF4DED5D8}"/>
                </a:ext>
              </a:extLst>
            </p:cNvPr>
            <p:cNvSpPr/>
            <p:nvPr/>
          </p:nvSpPr>
          <p:spPr>
            <a:xfrm>
              <a:off x="3480642" y="1693618"/>
              <a:ext cx="17043" cy="17001"/>
            </a:xfrm>
            <a:custGeom>
              <a:avLst/>
              <a:gdLst>
                <a:gd name="connsiteX0" fmla="*/ 4365 w 17043"/>
                <a:gd name="connsiteY0" fmla="*/ 1064 h 17001"/>
                <a:gd name="connsiteX1" fmla="*/ 1079 w 17043"/>
                <a:gd name="connsiteY1" fmla="*/ 12637 h 17001"/>
                <a:gd name="connsiteX2" fmla="*/ 12652 w 17043"/>
                <a:gd name="connsiteY2" fmla="*/ 15923 h 17001"/>
                <a:gd name="connsiteX3" fmla="*/ 15992 w 17043"/>
                <a:gd name="connsiteY3" fmla="*/ 4409 h 17001"/>
                <a:gd name="connsiteX4" fmla="*/ 15985 w 17043"/>
                <a:gd name="connsiteY4" fmla="*/ 4398 h 17001"/>
                <a:gd name="connsiteX5" fmla="*/ 4365 w 17043"/>
                <a:gd name="connsiteY5" fmla="*/ 1064 h 1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43" h="17001">
                  <a:moveTo>
                    <a:pt x="4365" y="1064"/>
                  </a:moveTo>
                  <a:cubicBezTo>
                    <a:pt x="262" y="3352"/>
                    <a:pt x="-1210" y="8534"/>
                    <a:pt x="1079" y="12637"/>
                  </a:cubicBezTo>
                  <a:cubicBezTo>
                    <a:pt x="3367" y="16740"/>
                    <a:pt x="8549" y="18211"/>
                    <a:pt x="12652" y="15923"/>
                  </a:cubicBezTo>
                  <a:cubicBezTo>
                    <a:pt x="16753" y="13666"/>
                    <a:pt x="18249" y="8511"/>
                    <a:pt x="15992" y="4409"/>
                  </a:cubicBezTo>
                  <a:cubicBezTo>
                    <a:pt x="15990" y="4405"/>
                    <a:pt x="15988" y="4402"/>
                    <a:pt x="15985" y="4398"/>
                  </a:cubicBezTo>
                  <a:cubicBezTo>
                    <a:pt x="13688" y="280"/>
                    <a:pt x="8496" y="-1210"/>
                    <a:pt x="4365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="" xmlns:a16="http://schemas.microsoft.com/office/drawing/2014/main" id="{82EF280B-6B67-2252-B905-29472B4FD435}"/>
                </a:ext>
              </a:extLst>
            </p:cNvPr>
            <p:cNvSpPr/>
            <p:nvPr/>
          </p:nvSpPr>
          <p:spPr>
            <a:xfrm>
              <a:off x="3521755" y="1737252"/>
              <a:ext cx="1361" cy="1349"/>
            </a:xfrm>
            <a:custGeom>
              <a:avLst/>
              <a:gdLst>
                <a:gd name="connsiteX0" fmla="*/ 209 w 1361"/>
                <a:gd name="connsiteY0" fmla="*/ 102 h 1349"/>
                <a:gd name="connsiteX1" fmla="*/ 209 w 1361"/>
                <a:gd name="connsiteY1" fmla="*/ 1150 h 1349"/>
                <a:gd name="connsiteX2" fmla="*/ 1151 w 1361"/>
                <a:gd name="connsiteY2" fmla="*/ 1159 h 1349"/>
                <a:gd name="connsiteX3" fmla="*/ 1161 w 1361"/>
                <a:gd name="connsiteY3" fmla="*/ 1150 h 1349"/>
                <a:gd name="connsiteX4" fmla="*/ 1171 w 1361"/>
                <a:gd name="connsiteY4" fmla="*/ 207 h 1349"/>
                <a:gd name="connsiteX5" fmla="*/ 1161 w 1361"/>
                <a:gd name="connsiteY5" fmla="*/ 197 h 1349"/>
                <a:gd name="connsiteX6" fmla="*/ 208 w 1361"/>
                <a:gd name="connsiteY6" fmla="*/ 102 h 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1" h="1349">
                  <a:moveTo>
                    <a:pt x="209" y="102"/>
                  </a:moveTo>
                  <a:cubicBezTo>
                    <a:pt x="-70" y="396"/>
                    <a:pt x="-70" y="856"/>
                    <a:pt x="209" y="1150"/>
                  </a:cubicBezTo>
                  <a:cubicBezTo>
                    <a:pt x="466" y="1413"/>
                    <a:pt x="889" y="1417"/>
                    <a:pt x="1151" y="1159"/>
                  </a:cubicBezTo>
                  <a:cubicBezTo>
                    <a:pt x="1155" y="1156"/>
                    <a:pt x="1158" y="1153"/>
                    <a:pt x="1161" y="1150"/>
                  </a:cubicBezTo>
                  <a:cubicBezTo>
                    <a:pt x="1424" y="892"/>
                    <a:pt x="1428" y="470"/>
                    <a:pt x="1171" y="207"/>
                  </a:cubicBezTo>
                  <a:cubicBezTo>
                    <a:pt x="1167" y="204"/>
                    <a:pt x="1164" y="200"/>
                    <a:pt x="1161" y="197"/>
                  </a:cubicBezTo>
                  <a:cubicBezTo>
                    <a:pt x="892" y="-25"/>
                    <a:pt x="516" y="-63"/>
                    <a:pt x="208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="" xmlns:a16="http://schemas.microsoft.com/office/drawing/2014/main" id="{79AA7AC0-5139-027D-D3C3-2316185DD125}"/>
                </a:ext>
              </a:extLst>
            </p:cNvPr>
            <p:cNvSpPr/>
            <p:nvPr/>
          </p:nvSpPr>
          <p:spPr>
            <a:xfrm>
              <a:off x="3552544" y="1774581"/>
              <a:ext cx="2001" cy="2011"/>
            </a:xfrm>
            <a:custGeom>
              <a:avLst/>
              <a:gdLst>
                <a:gd name="connsiteX0" fmla="*/ 281 w 2001"/>
                <a:gd name="connsiteY0" fmla="*/ 302 h 2011"/>
                <a:gd name="connsiteX1" fmla="*/ 281 w 2001"/>
                <a:gd name="connsiteY1" fmla="*/ 1730 h 2011"/>
                <a:gd name="connsiteX2" fmla="*/ 1710 w 2001"/>
                <a:gd name="connsiteY2" fmla="*/ 1730 h 2011"/>
                <a:gd name="connsiteX3" fmla="*/ 1710 w 2001"/>
                <a:gd name="connsiteY3" fmla="*/ 206 h 2011"/>
                <a:gd name="connsiteX4" fmla="*/ 281 w 2001"/>
                <a:gd name="connsiteY4" fmla="*/ 302 h 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1" h="2011">
                  <a:moveTo>
                    <a:pt x="281" y="302"/>
                  </a:moveTo>
                  <a:cubicBezTo>
                    <a:pt x="-94" y="704"/>
                    <a:pt x="-94" y="1328"/>
                    <a:pt x="281" y="1730"/>
                  </a:cubicBezTo>
                  <a:cubicBezTo>
                    <a:pt x="684" y="2105"/>
                    <a:pt x="1308" y="2105"/>
                    <a:pt x="1710" y="1730"/>
                  </a:cubicBezTo>
                  <a:cubicBezTo>
                    <a:pt x="2098" y="1297"/>
                    <a:pt x="2098" y="640"/>
                    <a:pt x="1710" y="206"/>
                  </a:cubicBezTo>
                  <a:cubicBezTo>
                    <a:pt x="1270" y="-101"/>
                    <a:pt x="676" y="-61"/>
                    <a:pt x="281" y="3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="" xmlns:a16="http://schemas.microsoft.com/office/drawing/2014/main" id="{FEAA3636-3481-A21E-7DD0-D2D5855B593B}"/>
                </a:ext>
              </a:extLst>
            </p:cNvPr>
            <p:cNvSpPr/>
            <p:nvPr/>
          </p:nvSpPr>
          <p:spPr>
            <a:xfrm>
              <a:off x="3579318" y="1812706"/>
              <a:ext cx="5427" cy="5411"/>
            </a:xfrm>
            <a:custGeom>
              <a:avLst/>
              <a:gdLst>
                <a:gd name="connsiteX0" fmla="*/ 1415 w 5427"/>
                <a:gd name="connsiteY0" fmla="*/ 372 h 5411"/>
                <a:gd name="connsiteX1" fmla="*/ 276 w 5427"/>
                <a:gd name="connsiteY1" fmla="*/ 3826 h 5411"/>
                <a:gd name="connsiteX2" fmla="*/ 367 w 5427"/>
                <a:gd name="connsiteY2" fmla="*/ 3992 h 5411"/>
                <a:gd name="connsiteX3" fmla="*/ 3972 w 5427"/>
                <a:gd name="connsiteY3" fmla="*/ 5101 h 5411"/>
                <a:gd name="connsiteX4" fmla="*/ 4082 w 5427"/>
                <a:gd name="connsiteY4" fmla="*/ 5039 h 5411"/>
                <a:gd name="connsiteX5" fmla="*/ 5129 w 5427"/>
                <a:gd name="connsiteY5" fmla="*/ 1420 h 5411"/>
                <a:gd name="connsiteX6" fmla="*/ 1525 w 5427"/>
                <a:gd name="connsiteY6" fmla="*/ 310 h 5411"/>
                <a:gd name="connsiteX7" fmla="*/ 1415 w 5427"/>
                <a:gd name="connsiteY7" fmla="*/ 372 h 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7" h="5411">
                  <a:moveTo>
                    <a:pt x="1415" y="372"/>
                  </a:moveTo>
                  <a:cubicBezTo>
                    <a:pt x="146" y="1011"/>
                    <a:pt x="-364" y="2558"/>
                    <a:pt x="276" y="3826"/>
                  </a:cubicBezTo>
                  <a:cubicBezTo>
                    <a:pt x="304" y="3882"/>
                    <a:pt x="335" y="3938"/>
                    <a:pt x="367" y="3992"/>
                  </a:cubicBezTo>
                  <a:cubicBezTo>
                    <a:pt x="1056" y="5293"/>
                    <a:pt x="2670" y="5790"/>
                    <a:pt x="3972" y="5101"/>
                  </a:cubicBezTo>
                  <a:cubicBezTo>
                    <a:pt x="4009" y="5081"/>
                    <a:pt x="4046" y="5061"/>
                    <a:pt x="4082" y="5039"/>
                  </a:cubicBezTo>
                  <a:cubicBezTo>
                    <a:pt x="5327" y="4295"/>
                    <a:pt x="5785" y="2714"/>
                    <a:pt x="5129" y="1420"/>
                  </a:cubicBezTo>
                  <a:cubicBezTo>
                    <a:pt x="4440" y="118"/>
                    <a:pt x="2826" y="-379"/>
                    <a:pt x="1525" y="310"/>
                  </a:cubicBezTo>
                  <a:cubicBezTo>
                    <a:pt x="1488" y="330"/>
                    <a:pt x="1451" y="351"/>
                    <a:pt x="1415" y="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="" xmlns:a16="http://schemas.microsoft.com/office/drawing/2014/main" id="{BFA06765-DAE9-B943-E752-6B75B64EFA2E}"/>
                </a:ext>
              </a:extLst>
            </p:cNvPr>
            <p:cNvSpPr/>
            <p:nvPr/>
          </p:nvSpPr>
          <p:spPr>
            <a:xfrm>
              <a:off x="3589521" y="1838365"/>
              <a:ext cx="36964" cy="36931"/>
            </a:xfrm>
            <a:custGeom>
              <a:avLst/>
              <a:gdLst>
                <a:gd name="connsiteX0" fmla="*/ 9786 w 36964"/>
                <a:gd name="connsiteY0" fmla="*/ 2144 h 36931"/>
                <a:gd name="connsiteX1" fmla="*/ 2178 w 36964"/>
                <a:gd name="connsiteY1" fmla="*/ 27145 h 36931"/>
                <a:gd name="connsiteX2" fmla="*/ 27178 w 36964"/>
                <a:gd name="connsiteY2" fmla="*/ 34753 h 36931"/>
                <a:gd name="connsiteX3" fmla="*/ 34787 w 36964"/>
                <a:gd name="connsiteY3" fmla="*/ 9753 h 36931"/>
                <a:gd name="connsiteX4" fmla="*/ 34742 w 36964"/>
                <a:gd name="connsiteY4" fmla="*/ 9669 h 36931"/>
                <a:gd name="connsiteX5" fmla="*/ 9786 w 36964"/>
                <a:gd name="connsiteY5" fmla="*/ 2144 h 3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64" h="36931">
                  <a:moveTo>
                    <a:pt x="9786" y="2144"/>
                  </a:moveTo>
                  <a:cubicBezTo>
                    <a:pt x="781" y="6947"/>
                    <a:pt x="-2625" y="18140"/>
                    <a:pt x="2178" y="27145"/>
                  </a:cubicBezTo>
                  <a:cubicBezTo>
                    <a:pt x="6980" y="36150"/>
                    <a:pt x="18173" y="39556"/>
                    <a:pt x="27178" y="34753"/>
                  </a:cubicBezTo>
                  <a:cubicBezTo>
                    <a:pt x="36183" y="29951"/>
                    <a:pt x="39589" y="18758"/>
                    <a:pt x="34787" y="9753"/>
                  </a:cubicBezTo>
                  <a:cubicBezTo>
                    <a:pt x="34772" y="9725"/>
                    <a:pt x="34757" y="9697"/>
                    <a:pt x="34742" y="9669"/>
                  </a:cubicBezTo>
                  <a:cubicBezTo>
                    <a:pt x="29875" y="765"/>
                    <a:pt x="18764" y="-2585"/>
                    <a:pt x="9786" y="2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="" xmlns:a16="http://schemas.microsoft.com/office/drawing/2014/main" id="{4020FA14-274A-AB15-E649-6DA0CA2B92C9}"/>
                </a:ext>
              </a:extLst>
            </p:cNvPr>
            <p:cNvSpPr/>
            <p:nvPr/>
          </p:nvSpPr>
          <p:spPr>
            <a:xfrm>
              <a:off x="3615688" y="1882699"/>
              <a:ext cx="33343" cy="33343"/>
            </a:xfrm>
            <a:custGeom>
              <a:avLst/>
              <a:gdLst>
                <a:gd name="connsiteX0" fmla="*/ 8575 w 33343"/>
                <a:gd name="connsiteY0" fmla="*/ 2102 h 33343"/>
                <a:gd name="connsiteX1" fmla="*/ 2102 w 33343"/>
                <a:gd name="connsiteY1" fmla="*/ 24769 h 33343"/>
                <a:gd name="connsiteX2" fmla="*/ 24769 w 33343"/>
                <a:gd name="connsiteY2" fmla="*/ 31242 h 33343"/>
                <a:gd name="connsiteX3" fmla="*/ 31244 w 33343"/>
                <a:gd name="connsiteY3" fmla="*/ 8579 h 33343"/>
                <a:gd name="connsiteX4" fmla="*/ 8579 w 33343"/>
                <a:gd name="connsiteY4" fmla="*/ 2099 h 33343"/>
                <a:gd name="connsiteX5" fmla="*/ 8575 w 33343"/>
                <a:gd name="connsiteY5" fmla="*/ 2102 h 33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43" h="33343">
                  <a:moveTo>
                    <a:pt x="8575" y="2102"/>
                  </a:moveTo>
                  <a:cubicBezTo>
                    <a:pt x="528" y="6574"/>
                    <a:pt x="-2370" y="16722"/>
                    <a:pt x="2102" y="24769"/>
                  </a:cubicBezTo>
                  <a:cubicBezTo>
                    <a:pt x="6574" y="32816"/>
                    <a:pt x="16722" y="35714"/>
                    <a:pt x="24769" y="31242"/>
                  </a:cubicBezTo>
                  <a:cubicBezTo>
                    <a:pt x="32814" y="26771"/>
                    <a:pt x="35713" y="16625"/>
                    <a:pt x="31244" y="8579"/>
                  </a:cubicBezTo>
                  <a:cubicBezTo>
                    <a:pt x="26774" y="531"/>
                    <a:pt x="16627" y="-2370"/>
                    <a:pt x="8579" y="2099"/>
                  </a:cubicBezTo>
                  <a:cubicBezTo>
                    <a:pt x="8577" y="2100"/>
                    <a:pt x="8576" y="2101"/>
                    <a:pt x="8575" y="2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="" xmlns:a16="http://schemas.microsoft.com/office/drawing/2014/main" id="{8EC97448-837C-CF78-D69A-4CA25D7932BF}"/>
                </a:ext>
              </a:extLst>
            </p:cNvPr>
            <p:cNvSpPr/>
            <p:nvPr/>
          </p:nvSpPr>
          <p:spPr>
            <a:xfrm>
              <a:off x="3637020" y="1927405"/>
              <a:ext cx="32396" cy="32140"/>
            </a:xfrm>
            <a:custGeom>
              <a:avLst/>
              <a:gdLst>
                <a:gd name="connsiteX0" fmla="*/ 8483 w 32396"/>
                <a:gd name="connsiteY0" fmla="*/ 2163 h 32140"/>
                <a:gd name="connsiteX1" fmla="*/ 1843 w 32396"/>
                <a:gd name="connsiteY1" fmla="*/ 23657 h 32140"/>
                <a:gd name="connsiteX2" fmla="*/ 23337 w 32396"/>
                <a:gd name="connsiteY2" fmla="*/ 30297 h 32140"/>
                <a:gd name="connsiteX3" fmla="*/ 23914 w 32396"/>
                <a:gd name="connsiteY3" fmla="*/ 29977 h 32140"/>
                <a:gd name="connsiteX4" fmla="*/ 30554 w 32396"/>
                <a:gd name="connsiteY4" fmla="*/ 8483 h 32140"/>
                <a:gd name="connsiteX5" fmla="*/ 9060 w 32396"/>
                <a:gd name="connsiteY5" fmla="*/ 1843 h 32140"/>
                <a:gd name="connsiteX6" fmla="*/ 8483 w 32396"/>
                <a:gd name="connsiteY6" fmla="*/ 2163 h 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96" h="32140">
                  <a:moveTo>
                    <a:pt x="8483" y="2163"/>
                  </a:moveTo>
                  <a:cubicBezTo>
                    <a:pt x="714" y="6265"/>
                    <a:pt x="-2258" y="15888"/>
                    <a:pt x="1843" y="23657"/>
                  </a:cubicBezTo>
                  <a:cubicBezTo>
                    <a:pt x="5945" y="31426"/>
                    <a:pt x="15568" y="34398"/>
                    <a:pt x="23337" y="30297"/>
                  </a:cubicBezTo>
                  <a:cubicBezTo>
                    <a:pt x="23531" y="30194"/>
                    <a:pt x="23724" y="30087"/>
                    <a:pt x="23914" y="29977"/>
                  </a:cubicBezTo>
                  <a:cubicBezTo>
                    <a:pt x="31682" y="25875"/>
                    <a:pt x="34655" y="16252"/>
                    <a:pt x="30554" y="8483"/>
                  </a:cubicBezTo>
                  <a:cubicBezTo>
                    <a:pt x="26452" y="714"/>
                    <a:pt x="16829" y="-2258"/>
                    <a:pt x="9060" y="1843"/>
                  </a:cubicBezTo>
                  <a:cubicBezTo>
                    <a:pt x="8866" y="1946"/>
                    <a:pt x="8673" y="2053"/>
                    <a:pt x="8483" y="2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="" xmlns:a16="http://schemas.microsoft.com/office/drawing/2014/main" id="{91927A49-45AC-24AA-BF86-7ABECD28C8D6}"/>
                </a:ext>
              </a:extLst>
            </p:cNvPr>
            <p:cNvSpPr/>
            <p:nvPr/>
          </p:nvSpPr>
          <p:spPr>
            <a:xfrm>
              <a:off x="3654448" y="1971528"/>
              <a:ext cx="34486" cy="34452"/>
            </a:xfrm>
            <a:custGeom>
              <a:avLst/>
              <a:gdLst>
                <a:gd name="connsiteX0" fmla="*/ 8867 w 34486"/>
                <a:gd name="connsiteY0" fmla="*/ 2141 h 34452"/>
                <a:gd name="connsiteX1" fmla="*/ 2175 w 34486"/>
                <a:gd name="connsiteY1" fmla="*/ 25586 h 34452"/>
                <a:gd name="connsiteX2" fmla="*/ 25620 w 34486"/>
                <a:gd name="connsiteY2" fmla="*/ 32278 h 34452"/>
                <a:gd name="connsiteX3" fmla="*/ 32312 w 34486"/>
                <a:gd name="connsiteY3" fmla="*/ 8833 h 34452"/>
                <a:gd name="connsiteX4" fmla="*/ 32298 w 34486"/>
                <a:gd name="connsiteY4" fmla="*/ 8808 h 34452"/>
                <a:gd name="connsiteX5" fmla="*/ 8867 w 34486"/>
                <a:gd name="connsiteY5" fmla="*/ 2141 h 3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486" h="34452">
                  <a:moveTo>
                    <a:pt x="8867" y="2141"/>
                  </a:moveTo>
                  <a:cubicBezTo>
                    <a:pt x="545" y="6767"/>
                    <a:pt x="-2451" y="17264"/>
                    <a:pt x="2175" y="25586"/>
                  </a:cubicBezTo>
                  <a:cubicBezTo>
                    <a:pt x="6801" y="33908"/>
                    <a:pt x="17298" y="36904"/>
                    <a:pt x="25620" y="32278"/>
                  </a:cubicBezTo>
                  <a:cubicBezTo>
                    <a:pt x="33942" y="27652"/>
                    <a:pt x="36938" y="17155"/>
                    <a:pt x="32312" y="8833"/>
                  </a:cubicBezTo>
                  <a:cubicBezTo>
                    <a:pt x="32307" y="8825"/>
                    <a:pt x="32303" y="8817"/>
                    <a:pt x="32298" y="8808"/>
                  </a:cubicBezTo>
                  <a:cubicBezTo>
                    <a:pt x="27629" y="547"/>
                    <a:pt x="17186" y="-2424"/>
                    <a:pt x="8867" y="2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="" xmlns:a16="http://schemas.microsoft.com/office/drawing/2014/main" id="{E94E4F4B-DD22-7D6A-0BA5-18911A287A73}"/>
                </a:ext>
              </a:extLst>
            </p:cNvPr>
            <p:cNvSpPr/>
            <p:nvPr/>
          </p:nvSpPr>
          <p:spPr>
            <a:xfrm>
              <a:off x="3668808" y="2016529"/>
              <a:ext cx="37154" cy="37154"/>
            </a:xfrm>
            <a:custGeom>
              <a:avLst/>
              <a:gdLst>
                <a:gd name="connsiteX0" fmla="*/ 9651 w 37154"/>
                <a:gd name="connsiteY0" fmla="*/ 2289 h 37154"/>
                <a:gd name="connsiteX1" fmla="*/ 2289 w 37154"/>
                <a:gd name="connsiteY1" fmla="*/ 27503 h 37154"/>
                <a:gd name="connsiteX2" fmla="*/ 27503 w 37154"/>
                <a:gd name="connsiteY2" fmla="*/ 34866 h 37154"/>
                <a:gd name="connsiteX3" fmla="*/ 34866 w 37154"/>
                <a:gd name="connsiteY3" fmla="*/ 9651 h 37154"/>
                <a:gd name="connsiteX4" fmla="*/ 34797 w 37154"/>
                <a:gd name="connsiteY4" fmla="*/ 9528 h 37154"/>
                <a:gd name="connsiteX5" fmla="*/ 9651 w 37154"/>
                <a:gd name="connsiteY5" fmla="*/ 2289 h 3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54" h="37154">
                  <a:moveTo>
                    <a:pt x="9651" y="2289"/>
                  </a:moveTo>
                  <a:cubicBezTo>
                    <a:pt x="655" y="7218"/>
                    <a:pt x="-2641" y="18507"/>
                    <a:pt x="2289" y="27503"/>
                  </a:cubicBezTo>
                  <a:cubicBezTo>
                    <a:pt x="7218" y="36499"/>
                    <a:pt x="18507" y="39795"/>
                    <a:pt x="27503" y="34866"/>
                  </a:cubicBezTo>
                  <a:cubicBezTo>
                    <a:pt x="36499" y="29936"/>
                    <a:pt x="39795" y="18647"/>
                    <a:pt x="34866" y="9651"/>
                  </a:cubicBezTo>
                  <a:cubicBezTo>
                    <a:pt x="34843" y="9610"/>
                    <a:pt x="34820" y="9569"/>
                    <a:pt x="34797" y="9528"/>
                  </a:cubicBezTo>
                  <a:cubicBezTo>
                    <a:pt x="29826" y="618"/>
                    <a:pt x="18599" y="-2614"/>
                    <a:pt x="9651" y="22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="" xmlns:a16="http://schemas.microsoft.com/office/drawing/2014/main" id="{28A6E5B7-4BE0-7D34-753D-C989AAD5CBB9}"/>
                </a:ext>
              </a:extLst>
            </p:cNvPr>
            <p:cNvSpPr/>
            <p:nvPr/>
          </p:nvSpPr>
          <p:spPr>
            <a:xfrm>
              <a:off x="3680845" y="2063461"/>
              <a:ext cx="38107" cy="38274"/>
            </a:xfrm>
            <a:custGeom>
              <a:avLst/>
              <a:gdLst>
                <a:gd name="connsiteX0" fmla="*/ 10093 w 38107"/>
                <a:gd name="connsiteY0" fmla="*/ 2410 h 38274"/>
                <a:gd name="connsiteX1" fmla="*/ 2243 w 38107"/>
                <a:gd name="connsiteY1" fmla="*/ 28182 h 38274"/>
                <a:gd name="connsiteX2" fmla="*/ 28015 w 38107"/>
                <a:gd name="connsiteY2" fmla="*/ 36032 h 38274"/>
                <a:gd name="connsiteX3" fmla="*/ 35865 w 38107"/>
                <a:gd name="connsiteY3" fmla="*/ 10260 h 38274"/>
                <a:gd name="connsiteX4" fmla="*/ 35524 w 38107"/>
                <a:gd name="connsiteY4" fmla="*/ 9649 h 38274"/>
                <a:gd name="connsiteX5" fmla="*/ 10309 w 38107"/>
                <a:gd name="connsiteY5" fmla="*/ 2290 h 38274"/>
                <a:gd name="connsiteX6" fmla="*/ 10093 w 38107"/>
                <a:gd name="connsiteY6" fmla="*/ 2411 h 3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7" h="38274">
                  <a:moveTo>
                    <a:pt x="10093" y="2410"/>
                  </a:moveTo>
                  <a:cubicBezTo>
                    <a:pt x="808" y="7359"/>
                    <a:pt x="-2706" y="18898"/>
                    <a:pt x="2243" y="28182"/>
                  </a:cubicBezTo>
                  <a:cubicBezTo>
                    <a:pt x="7192" y="37467"/>
                    <a:pt x="18731" y="40981"/>
                    <a:pt x="28015" y="36032"/>
                  </a:cubicBezTo>
                  <a:cubicBezTo>
                    <a:pt x="37299" y="31083"/>
                    <a:pt x="40814" y="19544"/>
                    <a:pt x="35865" y="10260"/>
                  </a:cubicBezTo>
                  <a:cubicBezTo>
                    <a:pt x="35755" y="10055"/>
                    <a:pt x="35642" y="9851"/>
                    <a:pt x="35524" y="9649"/>
                  </a:cubicBezTo>
                  <a:cubicBezTo>
                    <a:pt x="30594" y="654"/>
                    <a:pt x="19304" y="-2641"/>
                    <a:pt x="10309" y="2290"/>
                  </a:cubicBezTo>
                  <a:cubicBezTo>
                    <a:pt x="10237" y="2330"/>
                    <a:pt x="10165" y="2370"/>
                    <a:pt x="10093" y="2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="" xmlns:a16="http://schemas.microsoft.com/office/drawing/2014/main" id="{57211309-BEEE-F85D-2BF0-5BD6B69D267E}"/>
                </a:ext>
              </a:extLst>
            </p:cNvPr>
            <p:cNvSpPr/>
            <p:nvPr/>
          </p:nvSpPr>
          <p:spPr>
            <a:xfrm>
              <a:off x="3691537" y="2110692"/>
              <a:ext cx="38106" cy="38106"/>
            </a:xfrm>
            <a:custGeom>
              <a:avLst/>
              <a:gdLst>
                <a:gd name="connsiteX0" fmla="*/ 9593 w 38106"/>
                <a:gd name="connsiteY0" fmla="*/ 2519 h 38106"/>
                <a:gd name="connsiteX1" fmla="*/ 2518 w 38106"/>
                <a:gd name="connsiteY1" fmla="*/ 28514 h 38106"/>
                <a:gd name="connsiteX2" fmla="*/ 28514 w 38106"/>
                <a:gd name="connsiteY2" fmla="*/ 35588 h 38106"/>
                <a:gd name="connsiteX3" fmla="*/ 35786 w 38106"/>
                <a:gd name="connsiteY3" fmla="*/ 9948 h 38106"/>
                <a:gd name="connsiteX4" fmla="*/ 9948 w 38106"/>
                <a:gd name="connsiteY4" fmla="*/ 2321 h 38106"/>
                <a:gd name="connsiteX5" fmla="*/ 9592 w 38106"/>
                <a:gd name="connsiteY5" fmla="*/ 2519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593" y="2519"/>
                  </a:moveTo>
                  <a:cubicBezTo>
                    <a:pt x="461" y="7744"/>
                    <a:pt x="-2707" y="19382"/>
                    <a:pt x="2518" y="28514"/>
                  </a:cubicBezTo>
                  <a:cubicBezTo>
                    <a:pt x="7743" y="37646"/>
                    <a:pt x="19382" y="40813"/>
                    <a:pt x="28514" y="35588"/>
                  </a:cubicBezTo>
                  <a:cubicBezTo>
                    <a:pt x="37508" y="30442"/>
                    <a:pt x="40739" y="19050"/>
                    <a:pt x="35786" y="9948"/>
                  </a:cubicBezTo>
                  <a:cubicBezTo>
                    <a:pt x="30757" y="707"/>
                    <a:pt x="19189" y="-2708"/>
                    <a:pt x="9948" y="2321"/>
                  </a:cubicBezTo>
                  <a:cubicBezTo>
                    <a:pt x="9829" y="2385"/>
                    <a:pt x="9710" y="2451"/>
                    <a:pt x="9592" y="2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="" xmlns:a16="http://schemas.microsoft.com/office/drawing/2014/main" id="{92C8A347-EA4F-02E8-18FE-E618142B8D20}"/>
                </a:ext>
              </a:extLst>
            </p:cNvPr>
            <p:cNvSpPr/>
            <p:nvPr/>
          </p:nvSpPr>
          <p:spPr>
            <a:xfrm>
              <a:off x="3700263" y="2160733"/>
              <a:ext cx="35058" cy="35058"/>
            </a:xfrm>
            <a:custGeom>
              <a:avLst/>
              <a:gdLst>
                <a:gd name="connsiteX0" fmla="*/ 8868 w 35058"/>
                <a:gd name="connsiteY0" fmla="*/ 2293 h 35058"/>
                <a:gd name="connsiteX1" fmla="*/ 2293 w 35058"/>
                <a:gd name="connsiteY1" fmla="*/ 26191 h 35058"/>
                <a:gd name="connsiteX2" fmla="*/ 26191 w 35058"/>
                <a:gd name="connsiteY2" fmla="*/ 32765 h 35058"/>
                <a:gd name="connsiteX3" fmla="*/ 32871 w 35058"/>
                <a:gd name="connsiteY3" fmla="*/ 9056 h 35058"/>
                <a:gd name="connsiteX4" fmla="*/ 9056 w 35058"/>
                <a:gd name="connsiteY4" fmla="*/ 2188 h 35058"/>
                <a:gd name="connsiteX5" fmla="*/ 8868 w 35058"/>
                <a:gd name="connsiteY5" fmla="*/ 2293 h 3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58" h="35058">
                  <a:moveTo>
                    <a:pt x="8868" y="2293"/>
                  </a:moveTo>
                  <a:cubicBezTo>
                    <a:pt x="453" y="7077"/>
                    <a:pt x="-2491" y="17776"/>
                    <a:pt x="2293" y="26191"/>
                  </a:cubicBezTo>
                  <a:cubicBezTo>
                    <a:pt x="7077" y="34605"/>
                    <a:pt x="17776" y="37549"/>
                    <a:pt x="26191" y="32765"/>
                  </a:cubicBezTo>
                  <a:cubicBezTo>
                    <a:pt x="34532" y="28023"/>
                    <a:pt x="37510" y="17455"/>
                    <a:pt x="32871" y="9056"/>
                  </a:cubicBezTo>
                  <a:cubicBezTo>
                    <a:pt x="28191" y="583"/>
                    <a:pt x="17529" y="-2492"/>
                    <a:pt x="9056" y="2188"/>
                  </a:cubicBezTo>
                  <a:cubicBezTo>
                    <a:pt x="8993" y="2222"/>
                    <a:pt x="8930" y="2258"/>
                    <a:pt x="8868" y="2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="" xmlns:a16="http://schemas.microsoft.com/office/drawing/2014/main" id="{87A60166-D170-539B-6A14-CBD0211E9A22}"/>
                </a:ext>
              </a:extLst>
            </p:cNvPr>
            <p:cNvSpPr/>
            <p:nvPr/>
          </p:nvSpPr>
          <p:spPr>
            <a:xfrm>
              <a:off x="3708976" y="2214027"/>
              <a:ext cx="26103" cy="26137"/>
            </a:xfrm>
            <a:custGeom>
              <a:avLst/>
              <a:gdLst>
                <a:gd name="connsiteX0" fmla="*/ 6726 w 26103"/>
                <a:gd name="connsiteY0" fmla="*/ 1672 h 26137"/>
                <a:gd name="connsiteX1" fmla="*/ 1638 w 26103"/>
                <a:gd name="connsiteY1" fmla="*/ 19411 h 26137"/>
                <a:gd name="connsiteX2" fmla="*/ 19377 w 26103"/>
                <a:gd name="connsiteY2" fmla="*/ 24500 h 26137"/>
                <a:gd name="connsiteX3" fmla="*/ 24465 w 26103"/>
                <a:gd name="connsiteY3" fmla="*/ 6761 h 26137"/>
                <a:gd name="connsiteX4" fmla="*/ 24443 w 26103"/>
                <a:gd name="connsiteY4" fmla="*/ 6721 h 26137"/>
                <a:gd name="connsiteX5" fmla="*/ 6853 w 26103"/>
                <a:gd name="connsiteY5" fmla="*/ 1602 h 26137"/>
                <a:gd name="connsiteX6" fmla="*/ 6726 w 26103"/>
                <a:gd name="connsiteY6" fmla="*/ 1672 h 2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03" h="26137">
                  <a:moveTo>
                    <a:pt x="6726" y="1672"/>
                  </a:moveTo>
                  <a:cubicBezTo>
                    <a:pt x="423" y="5166"/>
                    <a:pt x="-1855" y="13108"/>
                    <a:pt x="1638" y="19411"/>
                  </a:cubicBezTo>
                  <a:cubicBezTo>
                    <a:pt x="5131" y="25715"/>
                    <a:pt x="13073" y="27993"/>
                    <a:pt x="19377" y="24500"/>
                  </a:cubicBezTo>
                  <a:cubicBezTo>
                    <a:pt x="25681" y="21007"/>
                    <a:pt x="27959" y="13065"/>
                    <a:pt x="24465" y="6761"/>
                  </a:cubicBezTo>
                  <a:cubicBezTo>
                    <a:pt x="24458" y="6748"/>
                    <a:pt x="24451" y="6734"/>
                    <a:pt x="24443" y="6721"/>
                  </a:cubicBezTo>
                  <a:cubicBezTo>
                    <a:pt x="20999" y="450"/>
                    <a:pt x="13124" y="-1842"/>
                    <a:pt x="6853" y="1602"/>
                  </a:cubicBezTo>
                  <a:cubicBezTo>
                    <a:pt x="6811" y="1625"/>
                    <a:pt x="6768" y="1649"/>
                    <a:pt x="6726" y="1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="" xmlns:a16="http://schemas.microsoft.com/office/drawing/2014/main" id="{20135981-2ABE-DA40-D5C4-9BCF6064949C}"/>
                </a:ext>
              </a:extLst>
            </p:cNvPr>
            <p:cNvSpPr/>
            <p:nvPr/>
          </p:nvSpPr>
          <p:spPr>
            <a:xfrm>
              <a:off x="3711265" y="2263774"/>
              <a:ext cx="24388" cy="24388"/>
            </a:xfrm>
            <a:custGeom>
              <a:avLst/>
              <a:gdLst>
                <a:gd name="connsiteX0" fmla="*/ 6248 w 24388"/>
                <a:gd name="connsiteY0" fmla="*/ 1551 h 24388"/>
                <a:gd name="connsiteX1" fmla="*/ 1551 w 24388"/>
                <a:gd name="connsiteY1" fmla="*/ 18141 h 24388"/>
                <a:gd name="connsiteX2" fmla="*/ 18141 w 24388"/>
                <a:gd name="connsiteY2" fmla="*/ 22838 h 24388"/>
                <a:gd name="connsiteX3" fmla="*/ 22838 w 24388"/>
                <a:gd name="connsiteY3" fmla="*/ 6247 h 24388"/>
                <a:gd name="connsiteX4" fmla="*/ 22821 w 24388"/>
                <a:gd name="connsiteY4" fmla="*/ 6218 h 24388"/>
                <a:gd name="connsiteX5" fmla="*/ 6248 w 24388"/>
                <a:gd name="connsiteY5" fmla="*/ 1551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248" y="1551"/>
                  </a:moveTo>
                  <a:cubicBezTo>
                    <a:pt x="369" y="4835"/>
                    <a:pt x="-1733" y="12263"/>
                    <a:pt x="1551" y="18141"/>
                  </a:cubicBezTo>
                  <a:cubicBezTo>
                    <a:pt x="4835" y="24019"/>
                    <a:pt x="12263" y="26122"/>
                    <a:pt x="18141" y="22838"/>
                  </a:cubicBezTo>
                  <a:cubicBezTo>
                    <a:pt x="24019" y="19553"/>
                    <a:pt x="26122" y="12126"/>
                    <a:pt x="22838" y="6247"/>
                  </a:cubicBezTo>
                  <a:cubicBezTo>
                    <a:pt x="22832" y="6238"/>
                    <a:pt x="22827" y="6228"/>
                    <a:pt x="22821" y="6218"/>
                  </a:cubicBezTo>
                  <a:cubicBezTo>
                    <a:pt x="19527" y="360"/>
                    <a:pt x="12114" y="-1727"/>
                    <a:pt x="6248" y="1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="" xmlns:a16="http://schemas.microsoft.com/office/drawing/2014/main" id="{4A742F16-B7D5-E42A-9E51-149F5E708A10}"/>
                </a:ext>
              </a:extLst>
            </p:cNvPr>
            <p:cNvSpPr/>
            <p:nvPr/>
          </p:nvSpPr>
          <p:spPr>
            <a:xfrm>
              <a:off x="3709700" y="2312660"/>
              <a:ext cx="24388" cy="24388"/>
            </a:xfrm>
            <a:custGeom>
              <a:avLst/>
              <a:gdLst>
                <a:gd name="connsiteX0" fmla="*/ 6288 w 24388"/>
                <a:gd name="connsiteY0" fmla="*/ 1528 h 24388"/>
                <a:gd name="connsiteX1" fmla="*/ 1528 w 24388"/>
                <a:gd name="connsiteY1" fmla="*/ 18100 h 24388"/>
                <a:gd name="connsiteX2" fmla="*/ 18100 w 24388"/>
                <a:gd name="connsiteY2" fmla="*/ 22860 h 24388"/>
                <a:gd name="connsiteX3" fmla="*/ 22862 w 24388"/>
                <a:gd name="connsiteY3" fmla="*/ 6291 h 24388"/>
                <a:gd name="connsiteX4" fmla="*/ 6291 w 24388"/>
                <a:gd name="connsiteY4" fmla="*/ 1527 h 24388"/>
                <a:gd name="connsiteX5" fmla="*/ 6288 w 24388"/>
                <a:gd name="connsiteY5" fmla="*/ 1528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288" y="1528"/>
                  </a:moveTo>
                  <a:cubicBezTo>
                    <a:pt x="398" y="4790"/>
                    <a:pt x="-1734" y="12210"/>
                    <a:pt x="1528" y="18100"/>
                  </a:cubicBezTo>
                  <a:cubicBezTo>
                    <a:pt x="4790" y="23991"/>
                    <a:pt x="12210" y="26122"/>
                    <a:pt x="18100" y="22860"/>
                  </a:cubicBezTo>
                  <a:cubicBezTo>
                    <a:pt x="23990" y="19599"/>
                    <a:pt x="26122" y="12181"/>
                    <a:pt x="22862" y="6291"/>
                  </a:cubicBezTo>
                  <a:cubicBezTo>
                    <a:pt x="19601" y="399"/>
                    <a:pt x="12182" y="-1734"/>
                    <a:pt x="6291" y="1527"/>
                  </a:cubicBezTo>
                  <a:cubicBezTo>
                    <a:pt x="6290" y="1527"/>
                    <a:pt x="6289" y="1528"/>
                    <a:pt x="6288" y="1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="" xmlns:a16="http://schemas.microsoft.com/office/drawing/2014/main" id="{B88C00F1-D537-073A-EAF5-FDE6089C7C7B}"/>
                </a:ext>
              </a:extLst>
            </p:cNvPr>
            <p:cNvSpPr/>
            <p:nvPr/>
          </p:nvSpPr>
          <p:spPr>
            <a:xfrm>
              <a:off x="3704659" y="2360737"/>
              <a:ext cx="25721" cy="25722"/>
            </a:xfrm>
            <a:custGeom>
              <a:avLst/>
              <a:gdLst>
                <a:gd name="connsiteX0" fmla="*/ 6567 w 25721"/>
                <a:gd name="connsiteY0" fmla="*/ 1648 h 25722"/>
                <a:gd name="connsiteX1" fmla="*/ 1648 w 25721"/>
                <a:gd name="connsiteY1" fmla="*/ 19155 h 25722"/>
                <a:gd name="connsiteX2" fmla="*/ 19155 w 25721"/>
                <a:gd name="connsiteY2" fmla="*/ 24074 h 25722"/>
                <a:gd name="connsiteX3" fmla="*/ 24093 w 25721"/>
                <a:gd name="connsiteY3" fmla="*/ 6601 h 25722"/>
                <a:gd name="connsiteX4" fmla="*/ 6601 w 25721"/>
                <a:gd name="connsiteY4" fmla="*/ 1629 h 25722"/>
                <a:gd name="connsiteX5" fmla="*/ 6567 w 25721"/>
                <a:gd name="connsiteY5" fmla="*/ 1648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1" h="25722">
                  <a:moveTo>
                    <a:pt x="6567" y="1648"/>
                  </a:moveTo>
                  <a:cubicBezTo>
                    <a:pt x="374" y="5124"/>
                    <a:pt x="-1828" y="12962"/>
                    <a:pt x="1648" y="19155"/>
                  </a:cubicBezTo>
                  <a:cubicBezTo>
                    <a:pt x="5124" y="25348"/>
                    <a:pt x="12962" y="27550"/>
                    <a:pt x="19155" y="24074"/>
                  </a:cubicBezTo>
                  <a:cubicBezTo>
                    <a:pt x="25335" y="20605"/>
                    <a:pt x="27543" y="12791"/>
                    <a:pt x="24093" y="6601"/>
                  </a:cubicBezTo>
                  <a:cubicBezTo>
                    <a:pt x="20636" y="398"/>
                    <a:pt x="12804" y="-1828"/>
                    <a:pt x="6601" y="1629"/>
                  </a:cubicBezTo>
                  <a:cubicBezTo>
                    <a:pt x="6590" y="1635"/>
                    <a:pt x="6578" y="1642"/>
                    <a:pt x="6567" y="16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="" xmlns:a16="http://schemas.microsoft.com/office/drawing/2014/main" id="{02595524-972E-7366-1D8E-C6B035052234}"/>
                </a:ext>
              </a:extLst>
            </p:cNvPr>
            <p:cNvSpPr/>
            <p:nvPr/>
          </p:nvSpPr>
          <p:spPr>
            <a:xfrm>
              <a:off x="3697930" y="2409697"/>
              <a:ext cx="24388" cy="24388"/>
            </a:xfrm>
            <a:custGeom>
              <a:avLst/>
              <a:gdLst>
                <a:gd name="connsiteX0" fmla="*/ 6248 w 24388"/>
                <a:gd name="connsiteY0" fmla="*/ 1551 h 24388"/>
                <a:gd name="connsiteX1" fmla="*/ 1551 w 24388"/>
                <a:gd name="connsiteY1" fmla="*/ 18141 h 24388"/>
                <a:gd name="connsiteX2" fmla="*/ 18141 w 24388"/>
                <a:gd name="connsiteY2" fmla="*/ 22838 h 24388"/>
                <a:gd name="connsiteX3" fmla="*/ 22838 w 24388"/>
                <a:gd name="connsiteY3" fmla="*/ 6247 h 24388"/>
                <a:gd name="connsiteX4" fmla="*/ 22821 w 24388"/>
                <a:gd name="connsiteY4" fmla="*/ 6218 h 24388"/>
                <a:gd name="connsiteX5" fmla="*/ 6248 w 24388"/>
                <a:gd name="connsiteY5" fmla="*/ 1551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248" y="1551"/>
                  </a:moveTo>
                  <a:cubicBezTo>
                    <a:pt x="369" y="4835"/>
                    <a:pt x="-1733" y="12263"/>
                    <a:pt x="1551" y="18141"/>
                  </a:cubicBezTo>
                  <a:cubicBezTo>
                    <a:pt x="4835" y="24019"/>
                    <a:pt x="12263" y="26122"/>
                    <a:pt x="18141" y="22838"/>
                  </a:cubicBezTo>
                  <a:cubicBezTo>
                    <a:pt x="24019" y="19553"/>
                    <a:pt x="26122" y="12126"/>
                    <a:pt x="22838" y="6247"/>
                  </a:cubicBezTo>
                  <a:cubicBezTo>
                    <a:pt x="22832" y="6238"/>
                    <a:pt x="22827" y="6228"/>
                    <a:pt x="22821" y="6218"/>
                  </a:cubicBezTo>
                  <a:cubicBezTo>
                    <a:pt x="19527" y="360"/>
                    <a:pt x="12114" y="-1727"/>
                    <a:pt x="6248" y="1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="" xmlns:a16="http://schemas.microsoft.com/office/drawing/2014/main" id="{F4224602-9111-8039-4A80-65328FD34B58}"/>
                </a:ext>
              </a:extLst>
            </p:cNvPr>
            <p:cNvSpPr/>
            <p:nvPr/>
          </p:nvSpPr>
          <p:spPr>
            <a:xfrm>
              <a:off x="3686069" y="2455828"/>
              <a:ext cx="27818" cy="27818"/>
            </a:xfrm>
            <a:custGeom>
              <a:avLst/>
              <a:gdLst>
                <a:gd name="connsiteX0" fmla="*/ 7060 w 27818"/>
                <a:gd name="connsiteY0" fmla="*/ 1806 h 27818"/>
                <a:gd name="connsiteX1" fmla="*/ 1806 w 27818"/>
                <a:gd name="connsiteY1" fmla="*/ 20759 h 27818"/>
                <a:gd name="connsiteX2" fmla="*/ 20758 w 27818"/>
                <a:gd name="connsiteY2" fmla="*/ 26012 h 27818"/>
                <a:gd name="connsiteX3" fmla="*/ 26110 w 27818"/>
                <a:gd name="connsiteY3" fmla="*/ 7236 h 27818"/>
                <a:gd name="connsiteX4" fmla="*/ 7236 w 27818"/>
                <a:gd name="connsiteY4" fmla="*/ 1709 h 27818"/>
                <a:gd name="connsiteX5" fmla="*/ 7060 w 27818"/>
                <a:gd name="connsiteY5" fmla="*/ 1806 h 2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18" h="27818">
                  <a:moveTo>
                    <a:pt x="7060" y="1806"/>
                  </a:moveTo>
                  <a:cubicBezTo>
                    <a:pt x="375" y="5589"/>
                    <a:pt x="-1977" y="14074"/>
                    <a:pt x="1806" y="20759"/>
                  </a:cubicBezTo>
                  <a:cubicBezTo>
                    <a:pt x="5589" y="27443"/>
                    <a:pt x="14074" y="29795"/>
                    <a:pt x="20758" y="26012"/>
                  </a:cubicBezTo>
                  <a:cubicBezTo>
                    <a:pt x="27374" y="22268"/>
                    <a:pt x="29758" y="13905"/>
                    <a:pt x="26110" y="7236"/>
                  </a:cubicBezTo>
                  <a:cubicBezTo>
                    <a:pt x="22424" y="497"/>
                    <a:pt x="13974" y="-1977"/>
                    <a:pt x="7236" y="1709"/>
                  </a:cubicBezTo>
                  <a:cubicBezTo>
                    <a:pt x="7177" y="1741"/>
                    <a:pt x="7118" y="1773"/>
                    <a:pt x="7060" y="18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="" xmlns:a16="http://schemas.microsoft.com/office/drawing/2014/main" id="{CB237EE3-05EE-D8E0-F1D6-799BA1B7A9C8}"/>
                </a:ext>
              </a:extLst>
            </p:cNvPr>
            <p:cNvSpPr/>
            <p:nvPr/>
          </p:nvSpPr>
          <p:spPr>
            <a:xfrm>
              <a:off x="3671536" y="2501548"/>
              <a:ext cx="30485" cy="30485"/>
            </a:xfrm>
            <a:custGeom>
              <a:avLst/>
              <a:gdLst>
                <a:gd name="connsiteX0" fmla="*/ 7876 w 30485"/>
                <a:gd name="connsiteY0" fmla="*/ 1901 h 30485"/>
                <a:gd name="connsiteX1" fmla="*/ 1901 w 30485"/>
                <a:gd name="connsiteY1" fmla="*/ 22609 h 30485"/>
                <a:gd name="connsiteX2" fmla="*/ 22609 w 30485"/>
                <a:gd name="connsiteY2" fmla="*/ 28584 h 30485"/>
                <a:gd name="connsiteX3" fmla="*/ 28584 w 30485"/>
                <a:gd name="connsiteY3" fmla="*/ 7876 h 30485"/>
                <a:gd name="connsiteX4" fmla="*/ 28546 w 30485"/>
                <a:gd name="connsiteY4" fmla="*/ 7807 h 30485"/>
                <a:gd name="connsiteX5" fmla="*/ 7876 w 30485"/>
                <a:gd name="connsiteY5" fmla="*/ 1901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76" y="1901"/>
                  </a:moveTo>
                  <a:cubicBezTo>
                    <a:pt x="508" y="5970"/>
                    <a:pt x="-2167" y="15241"/>
                    <a:pt x="1901" y="22609"/>
                  </a:cubicBezTo>
                  <a:cubicBezTo>
                    <a:pt x="5970" y="29978"/>
                    <a:pt x="15241" y="32653"/>
                    <a:pt x="22609" y="28584"/>
                  </a:cubicBezTo>
                  <a:cubicBezTo>
                    <a:pt x="29978" y="24516"/>
                    <a:pt x="32653" y="15245"/>
                    <a:pt x="28584" y="7876"/>
                  </a:cubicBezTo>
                  <a:cubicBezTo>
                    <a:pt x="28571" y="7853"/>
                    <a:pt x="28559" y="7830"/>
                    <a:pt x="28546" y="7807"/>
                  </a:cubicBezTo>
                  <a:cubicBezTo>
                    <a:pt x="24454" y="487"/>
                    <a:pt x="15217" y="-2152"/>
                    <a:pt x="7876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="" xmlns:a16="http://schemas.microsoft.com/office/drawing/2014/main" id="{20BCD859-4A1E-3D7C-53A3-205CF741FD3D}"/>
                </a:ext>
              </a:extLst>
            </p:cNvPr>
            <p:cNvSpPr/>
            <p:nvPr/>
          </p:nvSpPr>
          <p:spPr>
            <a:xfrm>
              <a:off x="3656098" y="2548128"/>
              <a:ext cx="29723" cy="29723"/>
            </a:xfrm>
            <a:custGeom>
              <a:avLst/>
              <a:gdLst>
                <a:gd name="connsiteX0" fmla="*/ 7598 w 29723"/>
                <a:gd name="connsiteY0" fmla="*/ 1899 h 29723"/>
                <a:gd name="connsiteX1" fmla="*/ 1899 w 29723"/>
                <a:gd name="connsiteY1" fmla="*/ 22126 h 29723"/>
                <a:gd name="connsiteX2" fmla="*/ 22126 w 29723"/>
                <a:gd name="connsiteY2" fmla="*/ 27824 h 29723"/>
                <a:gd name="connsiteX3" fmla="*/ 27886 w 29723"/>
                <a:gd name="connsiteY3" fmla="*/ 7710 h 29723"/>
                <a:gd name="connsiteX4" fmla="*/ 7709 w 29723"/>
                <a:gd name="connsiteY4" fmla="*/ 1837 h 29723"/>
                <a:gd name="connsiteX5" fmla="*/ 7598 w 29723"/>
                <a:gd name="connsiteY5" fmla="*/ 1899 h 2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23" h="29723">
                  <a:moveTo>
                    <a:pt x="7598" y="1899"/>
                  </a:moveTo>
                  <a:cubicBezTo>
                    <a:pt x="439" y="5911"/>
                    <a:pt x="-2113" y="14967"/>
                    <a:pt x="1899" y="22126"/>
                  </a:cubicBezTo>
                  <a:cubicBezTo>
                    <a:pt x="5911" y="29285"/>
                    <a:pt x="14967" y="31836"/>
                    <a:pt x="22126" y="27824"/>
                  </a:cubicBezTo>
                  <a:cubicBezTo>
                    <a:pt x="29241" y="23837"/>
                    <a:pt x="31812" y="14859"/>
                    <a:pt x="27886" y="7710"/>
                  </a:cubicBezTo>
                  <a:cubicBezTo>
                    <a:pt x="23936" y="516"/>
                    <a:pt x="14903" y="-2113"/>
                    <a:pt x="7709" y="1837"/>
                  </a:cubicBezTo>
                  <a:cubicBezTo>
                    <a:pt x="7672" y="1858"/>
                    <a:pt x="7635" y="1878"/>
                    <a:pt x="7598" y="18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="" xmlns:a16="http://schemas.microsoft.com/office/drawing/2014/main" id="{E1F3D030-9192-9A4B-3A0E-2A6A644392F6}"/>
                </a:ext>
              </a:extLst>
            </p:cNvPr>
            <p:cNvSpPr/>
            <p:nvPr/>
          </p:nvSpPr>
          <p:spPr>
            <a:xfrm>
              <a:off x="3637128" y="2592982"/>
              <a:ext cx="30485" cy="30451"/>
            </a:xfrm>
            <a:custGeom>
              <a:avLst/>
              <a:gdLst>
                <a:gd name="connsiteX0" fmla="*/ 7804 w 30485"/>
                <a:gd name="connsiteY0" fmla="*/ 1907 h 30451"/>
                <a:gd name="connsiteX1" fmla="*/ 1942 w 30485"/>
                <a:gd name="connsiteY1" fmla="*/ 22648 h 30451"/>
                <a:gd name="connsiteX2" fmla="*/ 22682 w 30485"/>
                <a:gd name="connsiteY2" fmla="*/ 28509 h 30451"/>
                <a:gd name="connsiteX3" fmla="*/ 28568 w 30485"/>
                <a:gd name="connsiteY3" fmla="*/ 7813 h 30451"/>
                <a:gd name="connsiteX4" fmla="*/ 7804 w 30485"/>
                <a:gd name="connsiteY4" fmla="*/ 1908 h 3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5" h="30451">
                  <a:moveTo>
                    <a:pt x="7804" y="1907"/>
                  </a:moveTo>
                  <a:cubicBezTo>
                    <a:pt x="458" y="6016"/>
                    <a:pt x="-2167" y="15302"/>
                    <a:pt x="1942" y="22648"/>
                  </a:cubicBezTo>
                  <a:cubicBezTo>
                    <a:pt x="6050" y="29994"/>
                    <a:pt x="15336" y="32618"/>
                    <a:pt x="22682" y="28509"/>
                  </a:cubicBezTo>
                  <a:cubicBezTo>
                    <a:pt x="30011" y="24410"/>
                    <a:pt x="32643" y="15155"/>
                    <a:pt x="28568" y="7813"/>
                  </a:cubicBezTo>
                  <a:cubicBezTo>
                    <a:pt x="24439" y="481"/>
                    <a:pt x="15173" y="-2154"/>
                    <a:pt x="7804" y="19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="" xmlns:a16="http://schemas.microsoft.com/office/drawing/2014/main" id="{76F99409-B126-47E9-043C-891C5E92F5CD}"/>
                </a:ext>
              </a:extLst>
            </p:cNvPr>
            <p:cNvSpPr/>
            <p:nvPr/>
          </p:nvSpPr>
          <p:spPr>
            <a:xfrm>
              <a:off x="3617027" y="2638539"/>
              <a:ext cx="27664" cy="27627"/>
            </a:xfrm>
            <a:custGeom>
              <a:avLst/>
              <a:gdLst>
                <a:gd name="connsiteX0" fmla="*/ 7236 w 27664"/>
                <a:gd name="connsiteY0" fmla="*/ 1690 h 27627"/>
                <a:gd name="connsiteX1" fmla="*/ 1632 w 27664"/>
                <a:gd name="connsiteY1" fmla="*/ 20260 h 27627"/>
                <a:gd name="connsiteX2" fmla="*/ 1902 w 27664"/>
                <a:gd name="connsiteY2" fmla="*/ 20740 h 27627"/>
                <a:gd name="connsiteX3" fmla="*/ 20777 w 27664"/>
                <a:gd name="connsiteY3" fmla="*/ 25763 h 27627"/>
                <a:gd name="connsiteX4" fmla="*/ 25800 w 27664"/>
                <a:gd name="connsiteY4" fmla="*/ 6887 h 27627"/>
                <a:gd name="connsiteX5" fmla="*/ 7236 w 27664"/>
                <a:gd name="connsiteY5" fmla="*/ 1690 h 2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64" h="27627">
                  <a:moveTo>
                    <a:pt x="7236" y="1690"/>
                  </a:moveTo>
                  <a:cubicBezTo>
                    <a:pt x="560" y="5270"/>
                    <a:pt x="-1949" y="13584"/>
                    <a:pt x="1632" y="20260"/>
                  </a:cubicBezTo>
                  <a:cubicBezTo>
                    <a:pt x="1718" y="20422"/>
                    <a:pt x="1808" y="20581"/>
                    <a:pt x="1902" y="20740"/>
                  </a:cubicBezTo>
                  <a:cubicBezTo>
                    <a:pt x="5727" y="27339"/>
                    <a:pt x="14177" y="29588"/>
                    <a:pt x="20777" y="25763"/>
                  </a:cubicBezTo>
                  <a:cubicBezTo>
                    <a:pt x="27376" y="21937"/>
                    <a:pt x="29625" y="13487"/>
                    <a:pt x="25800" y="6887"/>
                  </a:cubicBezTo>
                  <a:cubicBezTo>
                    <a:pt x="22044" y="408"/>
                    <a:pt x="13810" y="-1897"/>
                    <a:pt x="7236" y="16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="" xmlns:a16="http://schemas.microsoft.com/office/drawing/2014/main" id="{1FA9CA44-7F81-6C66-532A-E45FABC3A2E9}"/>
                </a:ext>
              </a:extLst>
            </p:cNvPr>
            <p:cNvSpPr/>
            <p:nvPr/>
          </p:nvSpPr>
          <p:spPr>
            <a:xfrm>
              <a:off x="3595504" y="2683623"/>
              <a:ext cx="22864" cy="22864"/>
            </a:xfrm>
            <a:custGeom>
              <a:avLst/>
              <a:gdLst>
                <a:gd name="connsiteX0" fmla="*/ 6184 w 22864"/>
                <a:gd name="connsiteY0" fmla="*/ 1278 h 22864"/>
                <a:gd name="connsiteX1" fmla="*/ 1278 w 22864"/>
                <a:gd name="connsiteY1" fmla="*/ 16680 h 22864"/>
                <a:gd name="connsiteX2" fmla="*/ 16680 w 22864"/>
                <a:gd name="connsiteY2" fmla="*/ 21586 h 22864"/>
                <a:gd name="connsiteX3" fmla="*/ 17233 w 22864"/>
                <a:gd name="connsiteY3" fmla="*/ 21280 h 22864"/>
                <a:gd name="connsiteX4" fmla="*/ 21281 w 22864"/>
                <a:gd name="connsiteY4" fmla="*/ 5631 h 22864"/>
                <a:gd name="connsiteX5" fmla="*/ 6184 w 22864"/>
                <a:gd name="connsiteY5" fmla="*/ 1278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6184" y="1278"/>
                  </a:moveTo>
                  <a:cubicBezTo>
                    <a:pt x="576" y="4176"/>
                    <a:pt x="-1620" y="11072"/>
                    <a:pt x="1278" y="16680"/>
                  </a:cubicBezTo>
                  <a:cubicBezTo>
                    <a:pt x="4177" y="22288"/>
                    <a:pt x="11072" y="24484"/>
                    <a:pt x="16680" y="21586"/>
                  </a:cubicBezTo>
                  <a:cubicBezTo>
                    <a:pt x="16868" y="21489"/>
                    <a:pt x="17052" y="21387"/>
                    <a:pt x="17233" y="21280"/>
                  </a:cubicBezTo>
                  <a:cubicBezTo>
                    <a:pt x="22673" y="18076"/>
                    <a:pt x="24485" y="11070"/>
                    <a:pt x="21281" y="5631"/>
                  </a:cubicBezTo>
                  <a:cubicBezTo>
                    <a:pt x="18202" y="403"/>
                    <a:pt x="11574" y="-1508"/>
                    <a:pt x="6184" y="12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="" xmlns:a16="http://schemas.microsoft.com/office/drawing/2014/main" id="{A1CA5F3A-6B0C-EFB1-7E08-2ED6DAAD7B79}"/>
                </a:ext>
              </a:extLst>
            </p:cNvPr>
            <p:cNvSpPr/>
            <p:nvPr/>
          </p:nvSpPr>
          <p:spPr>
            <a:xfrm>
              <a:off x="3568989" y="2724113"/>
              <a:ext cx="23816" cy="23816"/>
            </a:xfrm>
            <a:custGeom>
              <a:avLst/>
              <a:gdLst>
                <a:gd name="connsiteX0" fmla="*/ 6029 w 23816"/>
                <a:gd name="connsiteY0" fmla="*/ 1555 h 23816"/>
                <a:gd name="connsiteX1" fmla="*/ 1555 w 23816"/>
                <a:gd name="connsiteY1" fmla="*/ 17788 h 23816"/>
                <a:gd name="connsiteX2" fmla="*/ 17788 w 23816"/>
                <a:gd name="connsiteY2" fmla="*/ 22262 h 23816"/>
                <a:gd name="connsiteX3" fmla="*/ 22317 w 23816"/>
                <a:gd name="connsiteY3" fmla="*/ 6127 h 23816"/>
                <a:gd name="connsiteX4" fmla="*/ 6127 w 23816"/>
                <a:gd name="connsiteY4" fmla="*/ 1500 h 23816"/>
                <a:gd name="connsiteX5" fmla="*/ 6029 w 23816"/>
                <a:gd name="connsiteY5" fmla="*/ 1555 h 2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6" h="23816">
                  <a:moveTo>
                    <a:pt x="6029" y="1555"/>
                  </a:moveTo>
                  <a:cubicBezTo>
                    <a:pt x="311" y="4802"/>
                    <a:pt x="-1692" y="12070"/>
                    <a:pt x="1555" y="17788"/>
                  </a:cubicBezTo>
                  <a:cubicBezTo>
                    <a:pt x="4802" y="23506"/>
                    <a:pt x="12070" y="25509"/>
                    <a:pt x="17788" y="22262"/>
                  </a:cubicBezTo>
                  <a:cubicBezTo>
                    <a:pt x="23468" y="19036"/>
                    <a:pt x="25488" y="11837"/>
                    <a:pt x="22317" y="6127"/>
                  </a:cubicBezTo>
                  <a:cubicBezTo>
                    <a:pt x="19124" y="379"/>
                    <a:pt x="11875" y="-1693"/>
                    <a:pt x="6127" y="1500"/>
                  </a:cubicBezTo>
                  <a:cubicBezTo>
                    <a:pt x="6094" y="1518"/>
                    <a:pt x="6062" y="1536"/>
                    <a:pt x="6029" y="15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="" xmlns:a16="http://schemas.microsoft.com/office/drawing/2014/main" id="{3BA9FB55-6EDD-190C-6CEE-5713955EF888}"/>
                </a:ext>
              </a:extLst>
            </p:cNvPr>
            <p:cNvSpPr/>
            <p:nvPr/>
          </p:nvSpPr>
          <p:spPr>
            <a:xfrm>
              <a:off x="3543021" y="2766698"/>
              <a:ext cx="18495" cy="18138"/>
            </a:xfrm>
            <a:custGeom>
              <a:avLst/>
              <a:gdLst>
                <a:gd name="connsiteX0" fmla="*/ 5042 w 18495"/>
                <a:gd name="connsiteY0" fmla="*/ 975 h 18138"/>
                <a:gd name="connsiteX1" fmla="*/ 938 w 18495"/>
                <a:gd name="connsiteY1" fmla="*/ 13097 h 18138"/>
                <a:gd name="connsiteX2" fmla="*/ 13060 w 18495"/>
                <a:gd name="connsiteY2" fmla="*/ 17200 h 18138"/>
                <a:gd name="connsiteX3" fmla="*/ 13805 w 18495"/>
                <a:gd name="connsiteY3" fmla="*/ 16787 h 18138"/>
                <a:gd name="connsiteX4" fmla="*/ 17412 w 18495"/>
                <a:gd name="connsiteY4" fmla="*/ 4650 h 18138"/>
                <a:gd name="connsiteX5" fmla="*/ 17329 w 18495"/>
                <a:gd name="connsiteY5" fmla="*/ 4500 h 18138"/>
                <a:gd name="connsiteX6" fmla="*/ 5042 w 18495"/>
                <a:gd name="connsiteY6" fmla="*/ 976 h 1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95" h="18138">
                  <a:moveTo>
                    <a:pt x="5042" y="975"/>
                  </a:moveTo>
                  <a:cubicBezTo>
                    <a:pt x="562" y="3190"/>
                    <a:pt x="-1275" y="8616"/>
                    <a:pt x="938" y="13097"/>
                  </a:cubicBezTo>
                  <a:cubicBezTo>
                    <a:pt x="3153" y="17577"/>
                    <a:pt x="8579" y="19414"/>
                    <a:pt x="13060" y="17200"/>
                  </a:cubicBezTo>
                  <a:cubicBezTo>
                    <a:pt x="13314" y="17074"/>
                    <a:pt x="13563" y="16936"/>
                    <a:pt x="13805" y="16787"/>
                  </a:cubicBezTo>
                  <a:cubicBezTo>
                    <a:pt x="18153" y="14432"/>
                    <a:pt x="19768" y="8997"/>
                    <a:pt x="17412" y="4650"/>
                  </a:cubicBezTo>
                  <a:cubicBezTo>
                    <a:pt x="17385" y="4599"/>
                    <a:pt x="17357" y="4549"/>
                    <a:pt x="17329" y="4500"/>
                  </a:cubicBezTo>
                  <a:cubicBezTo>
                    <a:pt x="14747" y="343"/>
                    <a:pt x="9435" y="-1180"/>
                    <a:pt x="5042" y="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="" xmlns:a16="http://schemas.microsoft.com/office/drawing/2014/main" id="{B063EF60-F5E9-34D2-7B6C-0023F6129CCB}"/>
                </a:ext>
              </a:extLst>
            </p:cNvPr>
            <p:cNvSpPr/>
            <p:nvPr/>
          </p:nvSpPr>
          <p:spPr>
            <a:xfrm>
              <a:off x="3513846" y="2806322"/>
              <a:ext cx="14099" cy="14099"/>
            </a:xfrm>
            <a:custGeom>
              <a:avLst/>
              <a:gdLst>
                <a:gd name="connsiteX0" fmla="*/ 3641 w 14099"/>
                <a:gd name="connsiteY0" fmla="*/ 880 h 14099"/>
                <a:gd name="connsiteX1" fmla="*/ 880 w 14099"/>
                <a:gd name="connsiteY1" fmla="*/ 10458 h 14099"/>
                <a:gd name="connsiteX2" fmla="*/ 10458 w 14099"/>
                <a:gd name="connsiteY2" fmla="*/ 13219 h 14099"/>
                <a:gd name="connsiteX3" fmla="*/ 13219 w 14099"/>
                <a:gd name="connsiteY3" fmla="*/ 3641 h 14099"/>
                <a:gd name="connsiteX4" fmla="*/ 13166 w 14099"/>
                <a:gd name="connsiteY4" fmla="*/ 3547 h 14099"/>
                <a:gd name="connsiteX5" fmla="*/ 3641 w 14099"/>
                <a:gd name="connsiteY5" fmla="*/ 880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41" y="880"/>
                  </a:moveTo>
                  <a:cubicBezTo>
                    <a:pt x="234" y="2763"/>
                    <a:pt x="-1002" y="7051"/>
                    <a:pt x="880" y="10458"/>
                  </a:cubicBezTo>
                  <a:cubicBezTo>
                    <a:pt x="2763" y="13866"/>
                    <a:pt x="7051" y="15102"/>
                    <a:pt x="10458" y="13219"/>
                  </a:cubicBezTo>
                  <a:cubicBezTo>
                    <a:pt x="13866" y="11337"/>
                    <a:pt x="15102" y="7049"/>
                    <a:pt x="13219" y="3641"/>
                  </a:cubicBezTo>
                  <a:cubicBezTo>
                    <a:pt x="13202" y="3610"/>
                    <a:pt x="13184" y="3578"/>
                    <a:pt x="13166" y="3547"/>
                  </a:cubicBezTo>
                  <a:cubicBezTo>
                    <a:pt x="11253" y="206"/>
                    <a:pt x="7012" y="-982"/>
                    <a:pt x="3641" y="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="" xmlns:a16="http://schemas.microsoft.com/office/drawing/2014/main" id="{5BAAFF31-B2D4-27D8-945C-DE0545C0A061}"/>
                </a:ext>
              </a:extLst>
            </p:cNvPr>
            <p:cNvSpPr/>
            <p:nvPr/>
          </p:nvSpPr>
          <p:spPr>
            <a:xfrm>
              <a:off x="3479995" y="2840645"/>
              <a:ext cx="15262" cy="16934"/>
            </a:xfrm>
            <a:custGeom>
              <a:avLst/>
              <a:gdLst>
                <a:gd name="connsiteX0" fmla="*/ 3107 w 15262"/>
                <a:gd name="connsiteY0" fmla="*/ 371 h 16934"/>
                <a:gd name="connsiteX1" fmla="*/ 2487 w 15262"/>
                <a:gd name="connsiteY1" fmla="*/ 13827 h 16934"/>
                <a:gd name="connsiteX2" fmla="*/ 12156 w 15262"/>
                <a:gd name="connsiteY2" fmla="*/ 16563 h 16934"/>
                <a:gd name="connsiteX3" fmla="*/ 12775 w 15262"/>
                <a:gd name="connsiteY3" fmla="*/ 3107 h 16934"/>
                <a:gd name="connsiteX4" fmla="*/ 3107 w 15262"/>
                <a:gd name="connsiteY4" fmla="*/ 371 h 1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62" h="16934">
                  <a:moveTo>
                    <a:pt x="3107" y="371"/>
                  </a:moveTo>
                  <a:cubicBezTo>
                    <a:pt x="-780" y="3916"/>
                    <a:pt x="-1058" y="9940"/>
                    <a:pt x="2487" y="13827"/>
                  </a:cubicBezTo>
                  <a:cubicBezTo>
                    <a:pt x="4928" y="16503"/>
                    <a:pt x="8675" y="17564"/>
                    <a:pt x="12156" y="16563"/>
                  </a:cubicBezTo>
                  <a:cubicBezTo>
                    <a:pt x="16043" y="13019"/>
                    <a:pt x="16320" y="6994"/>
                    <a:pt x="12775" y="3107"/>
                  </a:cubicBezTo>
                  <a:cubicBezTo>
                    <a:pt x="10335" y="431"/>
                    <a:pt x="6588" y="-630"/>
                    <a:pt x="3107" y="3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="" xmlns:a16="http://schemas.microsoft.com/office/drawing/2014/main" id="{C488A2BD-DAFB-54C8-AB82-9AD28C905ECE}"/>
                </a:ext>
              </a:extLst>
            </p:cNvPr>
            <p:cNvSpPr/>
            <p:nvPr/>
          </p:nvSpPr>
          <p:spPr>
            <a:xfrm>
              <a:off x="3442652" y="2873743"/>
              <a:ext cx="19053" cy="19053"/>
            </a:xfrm>
            <a:custGeom>
              <a:avLst/>
              <a:gdLst>
                <a:gd name="connsiteX0" fmla="*/ 5112 w 19053"/>
                <a:gd name="connsiteY0" fmla="*/ 1086 h 19053"/>
                <a:gd name="connsiteX1" fmla="*/ 1087 w 19053"/>
                <a:gd name="connsiteY1" fmla="*/ 13941 h 19053"/>
                <a:gd name="connsiteX2" fmla="*/ 13941 w 19053"/>
                <a:gd name="connsiteY2" fmla="*/ 17966 h 19053"/>
                <a:gd name="connsiteX3" fmla="*/ 17967 w 19053"/>
                <a:gd name="connsiteY3" fmla="*/ 5112 h 19053"/>
                <a:gd name="connsiteX4" fmla="*/ 17685 w 19053"/>
                <a:gd name="connsiteY4" fmla="*/ 4610 h 19053"/>
                <a:gd name="connsiteX5" fmla="*/ 5112 w 19053"/>
                <a:gd name="connsiteY5" fmla="*/ 108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12" y="1086"/>
                  </a:moveTo>
                  <a:cubicBezTo>
                    <a:pt x="451" y="3524"/>
                    <a:pt x="-1351" y="9280"/>
                    <a:pt x="1087" y="13941"/>
                  </a:cubicBezTo>
                  <a:cubicBezTo>
                    <a:pt x="3525" y="18602"/>
                    <a:pt x="9280" y="20405"/>
                    <a:pt x="13941" y="17966"/>
                  </a:cubicBezTo>
                  <a:cubicBezTo>
                    <a:pt x="18603" y="15528"/>
                    <a:pt x="20405" y="9773"/>
                    <a:pt x="17967" y="5112"/>
                  </a:cubicBezTo>
                  <a:cubicBezTo>
                    <a:pt x="17878" y="4942"/>
                    <a:pt x="17784" y="4775"/>
                    <a:pt x="17685" y="4610"/>
                  </a:cubicBezTo>
                  <a:cubicBezTo>
                    <a:pt x="15085" y="296"/>
                    <a:pt x="9576" y="-1248"/>
                    <a:pt x="511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="" xmlns:a16="http://schemas.microsoft.com/office/drawing/2014/main" id="{449192FF-E57B-6DAC-129B-728C9B542465}"/>
                </a:ext>
              </a:extLst>
            </p:cNvPr>
            <p:cNvSpPr/>
            <p:nvPr/>
          </p:nvSpPr>
          <p:spPr>
            <a:xfrm>
              <a:off x="3407805" y="2906836"/>
              <a:ext cx="14861" cy="14861"/>
            </a:xfrm>
            <a:custGeom>
              <a:avLst/>
              <a:gdLst>
                <a:gd name="connsiteX0" fmla="*/ 3478 w 14861"/>
                <a:gd name="connsiteY0" fmla="*/ 1140 h 14861"/>
                <a:gd name="connsiteX1" fmla="*/ 1139 w 14861"/>
                <a:gd name="connsiteY1" fmla="*/ 11383 h 14861"/>
                <a:gd name="connsiteX2" fmla="*/ 10717 w 14861"/>
                <a:gd name="connsiteY2" fmla="*/ 14094 h 14861"/>
                <a:gd name="connsiteX3" fmla="*/ 14093 w 14861"/>
                <a:gd name="connsiteY3" fmla="*/ 4144 h 14861"/>
                <a:gd name="connsiteX4" fmla="*/ 4143 w 14861"/>
                <a:gd name="connsiteY4" fmla="*/ 768 h 14861"/>
                <a:gd name="connsiteX5" fmla="*/ 3478 w 14861"/>
                <a:gd name="connsiteY5" fmla="*/ 1140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61" h="14861">
                  <a:moveTo>
                    <a:pt x="3478" y="1140"/>
                  </a:moveTo>
                  <a:cubicBezTo>
                    <a:pt x="4" y="3323"/>
                    <a:pt x="-1043" y="7909"/>
                    <a:pt x="1139" y="11383"/>
                  </a:cubicBezTo>
                  <a:cubicBezTo>
                    <a:pt x="3165" y="14608"/>
                    <a:pt x="7302" y="15779"/>
                    <a:pt x="10717" y="14094"/>
                  </a:cubicBezTo>
                  <a:cubicBezTo>
                    <a:pt x="14397" y="12279"/>
                    <a:pt x="15909" y="7824"/>
                    <a:pt x="14093" y="4144"/>
                  </a:cubicBezTo>
                  <a:cubicBezTo>
                    <a:pt x="12278" y="464"/>
                    <a:pt x="7823" y="-1047"/>
                    <a:pt x="4143" y="768"/>
                  </a:cubicBezTo>
                  <a:cubicBezTo>
                    <a:pt x="3916" y="881"/>
                    <a:pt x="3693" y="1005"/>
                    <a:pt x="3478" y="11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="" xmlns:a16="http://schemas.microsoft.com/office/drawing/2014/main" id="{57654050-7657-0825-0589-EB3EC3AC7E2E}"/>
                </a:ext>
              </a:extLst>
            </p:cNvPr>
            <p:cNvSpPr/>
            <p:nvPr/>
          </p:nvSpPr>
          <p:spPr>
            <a:xfrm>
              <a:off x="3368338" y="2936278"/>
              <a:ext cx="15034" cy="15181"/>
            </a:xfrm>
            <a:custGeom>
              <a:avLst/>
              <a:gdLst>
                <a:gd name="connsiteX0" fmla="*/ 3798 w 15034"/>
                <a:gd name="connsiteY0" fmla="*/ 941 h 15181"/>
                <a:gd name="connsiteX1" fmla="*/ 941 w 15034"/>
                <a:gd name="connsiteY1" fmla="*/ 11037 h 15181"/>
                <a:gd name="connsiteX2" fmla="*/ 10890 w 15034"/>
                <a:gd name="connsiteY2" fmla="*/ 14413 h 15181"/>
                <a:gd name="connsiteX3" fmla="*/ 14266 w 15034"/>
                <a:gd name="connsiteY3" fmla="*/ 4463 h 15181"/>
                <a:gd name="connsiteX4" fmla="*/ 13895 w 15034"/>
                <a:gd name="connsiteY4" fmla="*/ 3798 h 15181"/>
                <a:gd name="connsiteX5" fmla="*/ 3798 w 15034"/>
                <a:gd name="connsiteY5" fmla="*/ 941 h 1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34" h="15181">
                  <a:moveTo>
                    <a:pt x="3798" y="941"/>
                  </a:moveTo>
                  <a:cubicBezTo>
                    <a:pt x="225" y="2943"/>
                    <a:pt x="-1053" y="7459"/>
                    <a:pt x="941" y="11037"/>
                  </a:cubicBezTo>
                  <a:cubicBezTo>
                    <a:pt x="2756" y="14717"/>
                    <a:pt x="7210" y="16228"/>
                    <a:pt x="10890" y="14413"/>
                  </a:cubicBezTo>
                  <a:cubicBezTo>
                    <a:pt x="14570" y="12598"/>
                    <a:pt x="16082" y="8143"/>
                    <a:pt x="14266" y="4463"/>
                  </a:cubicBezTo>
                  <a:cubicBezTo>
                    <a:pt x="14154" y="4235"/>
                    <a:pt x="14030" y="4013"/>
                    <a:pt x="13895" y="3798"/>
                  </a:cubicBezTo>
                  <a:cubicBezTo>
                    <a:pt x="11892" y="225"/>
                    <a:pt x="7376" y="-1053"/>
                    <a:pt x="3798" y="9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="" xmlns:a16="http://schemas.microsoft.com/office/drawing/2014/main" id="{D8DED447-C348-C139-9C73-A6A3B8B9EAD0}"/>
                </a:ext>
              </a:extLst>
            </p:cNvPr>
            <p:cNvSpPr/>
            <p:nvPr/>
          </p:nvSpPr>
          <p:spPr>
            <a:xfrm>
              <a:off x="3325181" y="2961484"/>
              <a:ext cx="19054" cy="19053"/>
            </a:xfrm>
            <a:custGeom>
              <a:avLst/>
              <a:gdLst>
                <a:gd name="connsiteX0" fmla="*/ 5331 w 19054"/>
                <a:gd name="connsiteY0" fmla="*/ 976 h 19053"/>
                <a:gd name="connsiteX1" fmla="*/ 976 w 19054"/>
                <a:gd name="connsiteY1" fmla="*/ 13723 h 19053"/>
                <a:gd name="connsiteX2" fmla="*/ 13724 w 19054"/>
                <a:gd name="connsiteY2" fmla="*/ 18077 h 19053"/>
                <a:gd name="connsiteX3" fmla="*/ 18078 w 19054"/>
                <a:gd name="connsiteY3" fmla="*/ 5330 h 19053"/>
                <a:gd name="connsiteX4" fmla="*/ 17618 w 19054"/>
                <a:gd name="connsiteY4" fmla="*/ 4500 h 19053"/>
                <a:gd name="connsiteX5" fmla="*/ 5331 w 19054"/>
                <a:gd name="connsiteY5" fmla="*/ 97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331" y="976"/>
                  </a:moveTo>
                  <a:cubicBezTo>
                    <a:pt x="608" y="3293"/>
                    <a:pt x="-1341" y="9000"/>
                    <a:pt x="976" y="13723"/>
                  </a:cubicBezTo>
                  <a:cubicBezTo>
                    <a:pt x="3294" y="18445"/>
                    <a:pt x="9001" y="20395"/>
                    <a:pt x="13724" y="18077"/>
                  </a:cubicBezTo>
                  <a:cubicBezTo>
                    <a:pt x="18446" y="15759"/>
                    <a:pt x="20395" y="10052"/>
                    <a:pt x="18078" y="5330"/>
                  </a:cubicBezTo>
                  <a:cubicBezTo>
                    <a:pt x="17938" y="5046"/>
                    <a:pt x="17785" y="4769"/>
                    <a:pt x="17618" y="4500"/>
                  </a:cubicBezTo>
                  <a:cubicBezTo>
                    <a:pt x="15035" y="343"/>
                    <a:pt x="9724" y="-1180"/>
                    <a:pt x="5331" y="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="" xmlns:a16="http://schemas.microsoft.com/office/drawing/2014/main" id="{E2FA49D7-DDE3-4E50-1471-DD691EE4C740}"/>
                </a:ext>
              </a:extLst>
            </p:cNvPr>
            <p:cNvSpPr/>
            <p:nvPr/>
          </p:nvSpPr>
          <p:spPr>
            <a:xfrm>
              <a:off x="3284153" y="2986667"/>
              <a:ext cx="16767" cy="16767"/>
            </a:xfrm>
            <a:custGeom>
              <a:avLst/>
              <a:gdLst>
                <a:gd name="connsiteX0" fmla="*/ 4353 w 16767"/>
                <a:gd name="connsiteY0" fmla="*/ 1034 h 16767"/>
                <a:gd name="connsiteX1" fmla="*/ 1034 w 16767"/>
                <a:gd name="connsiteY1" fmla="*/ 12414 h 16767"/>
                <a:gd name="connsiteX2" fmla="*/ 12414 w 16767"/>
                <a:gd name="connsiteY2" fmla="*/ 15733 h 16767"/>
                <a:gd name="connsiteX3" fmla="*/ 15733 w 16767"/>
                <a:gd name="connsiteY3" fmla="*/ 4353 h 16767"/>
                <a:gd name="connsiteX4" fmla="*/ 15688 w 16767"/>
                <a:gd name="connsiteY4" fmla="*/ 4272 h 16767"/>
                <a:gd name="connsiteX5" fmla="*/ 4353 w 16767"/>
                <a:gd name="connsiteY5" fmla="*/ 1034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67" h="16767">
                  <a:moveTo>
                    <a:pt x="4353" y="1034"/>
                  </a:moveTo>
                  <a:cubicBezTo>
                    <a:pt x="294" y="3260"/>
                    <a:pt x="-1192" y="8355"/>
                    <a:pt x="1034" y="12414"/>
                  </a:cubicBezTo>
                  <a:cubicBezTo>
                    <a:pt x="3260" y="16473"/>
                    <a:pt x="8355" y="17959"/>
                    <a:pt x="12414" y="15733"/>
                  </a:cubicBezTo>
                  <a:cubicBezTo>
                    <a:pt x="16473" y="13507"/>
                    <a:pt x="17959" y="8412"/>
                    <a:pt x="15733" y="4353"/>
                  </a:cubicBezTo>
                  <a:cubicBezTo>
                    <a:pt x="15718" y="4326"/>
                    <a:pt x="15703" y="4299"/>
                    <a:pt x="15688" y="4272"/>
                  </a:cubicBezTo>
                  <a:cubicBezTo>
                    <a:pt x="13435" y="270"/>
                    <a:pt x="8381" y="-1174"/>
                    <a:pt x="4353" y="1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="" xmlns:a16="http://schemas.microsoft.com/office/drawing/2014/main" id="{C7104FB2-DF50-E91B-5BB2-3EB2E8750449}"/>
                </a:ext>
              </a:extLst>
            </p:cNvPr>
            <p:cNvSpPr/>
            <p:nvPr/>
          </p:nvSpPr>
          <p:spPr>
            <a:xfrm>
              <a:off x="3237526" y="3005733"/>
              <a:ext cx="22102" cy="22136"/>
            </a:xfrm>
            <a:custGeom>
              <a:avLst/>
              <a:gdLst>
                <a:gd name="connsiteX0" fmla="*/ 5736 w 22102"/>
                <a:gd name="connsiteY0" fmla="*/ 1399 h 22136"/>
                <a:gd name="connsiteX1" fmla="*/ 1364 w 22102"/>
                <a:gd name="connsiteY1" fmla="*/ 16400 h 22136"/>
                <a:gd name="connsiteX2" fmla="*/ 16366 w 22102"/>
                <a:gd name="connsiteY2" fmla="*/ 20772 h 22136"/>
                <a:gd name="connsiteX3" fmla="*/ 20738 w 22102"/>
                <a:gd name="connsiteY3" fmla="*/ 5770 h 22136"/>
                <a:gd name="connsiteX4" fmla="*/ 20690 w 22102"/>
                <a:gd name="connsiteY4" fmla="*/ 5685 h 22136"/>
                <a:gd name="connsiteX5" fmla="*/ 5817 w 22102"/>
                <a:gd name="connsiteY5" fmla="*/ 1354 h 22136"/>
                <a:gd name="connsiteX6" fmla="*/ 5736 w 22102"/>
                <a:gd name="connsiteY6" fmla="*/ 1399 h 2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02" h="22136">
                  <a:moveTo>
                    <a:pt x="5736" y="1399"/>
                  </a:moveTo>
                  <a:cubicBezTo>
                    <a:pt x="386" y="4334"/>
                    <a:pt x="-1571" y="11051"/>
                    <a:pt x="1364" y="16400"/>
                  </a:cubicBezTo>
                  <a:cubicBezTo>
                    <a:pt x="4300" y="21750"/>
                    <a:pt x="11016" y="23707"/>
                    <a:pt x="16366" y="20772"/>
                  </a:cubicBezTo>
                  <a:cubicBezTo>
                    <a:pt x="21716" y="17837"/>
                    <a:pt x="23673" y="11120"/>
                    <a:pt x="20738" y="5770"/>
                  </a:cubicBezTo>
                  <a:cubicBezTo>
                    <a:pt x="20722" y="5742"/>
                    <a:pt x="20706" y="5713"/>
                    <a:pt x="20690" y="5685"/>
                  </a:cubicBezTo>
                  <a:cubicBezTo>
                    <a:pt x="17779" y="382"/>
                    <a:pt x="11120" y="-1557"/>
                    <a:pt x="5817" y="1354"/>
                  </a:cubicBezTo>
                  <a:cubicBezTo>
                    <a:pt x="5790" y="1368"/>
                    <a:pt x="5763" y="1384"/>
                    <a:pt x="5736" y="13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="" xmlns:a16="http://schemas.microsoft.com/office/drawing/2014/main" id="{0C7E3C46-ED6D-2923-14C7-D520B886C72B}"/>
                </a:ext>
              </a:extLst>
            </p:cNvPr>
            <p:cNvSpPr/>
            <p:nvPr/>
          </p:nvSpPr>
          <p:spPr>
            <a:xfrm>
              <a:off x="3192736" y="3024872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="" xmlns:a16="http://schemas.microsoft.com/office/drawing/2014/main" id="{E7C7A2EC-58CC-385D-8917-3CE4D9101FAF}"/>
                </a:ext>
              </a:extLst>
            </p:cNvPr>
            <p:cNvSpPr/>
            <p:nvPr/>
          </p:nvSpPr>
          <p:spPr>
            <a:xfrm>
              <a:off x="3145898" y="3040587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1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59"/>
                    <a:pt x="11798" y="25340"/>
                    <a:pt x="17511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="" xmlns:a16="http://schemas.microsoft.com/office/drawing/2014/main" id="{33574A99-4E15-DDBF-7D23-88B80A51EFD8}"/>
                </a:ext>
              </a:extLst>
            </p:cNvPr>
            <p:cNvSpPr/>
            <p:nvPr/>
          </p:nvSpPr>
          <p:spPr>
            <a:xfrm>
              <a:off x="3105543" y="3060641"/>
              <a:ext cx="10808" cy="10793"/>
            </a:xfrm>
            <a:custGeom>
              <a:avLst/>
              <a:gdLst>
                <a:gd name="connsiteX0" fmla="*/ 2750 w 10808"/>
                <a:gd name="connsiteY0" fmla="*/ 783 h 10793"/>
                <a:gd name="connsiteX1" fmla="*/ 630 w 10808"/>
                <a:gd name="connsiteY1" fmla="*/ 7882 h 10793"/>
                <a:gd name="connsiteX2" fmla="*/ 655 w 10808"/>
                <a:gd name="connsiteY2" fmla="*/ 7927 h 10793"/>
                <a:gd name="connsiteX3" fmla="*/ 7942 w 10808"/>
                <a:gd name="connsiteY3" fmla="*/ 10165 h 10793"/>
                <a:gd name="connsiteX4" fmla="*/ 10180 w 10808"/>
                <a:gd name="connsiteY4" fmla="*/ 2878 h 10793"/>
                <a:gd name="connsiteX5" fmla="*/ 3142 w 10808"/>
                <a:gd name="connsiteY5" fmla="*/ 564 h 10793"/>
                <a:gd name="connsiteX6" fmla="*/ 2750 w 10808"/>
                <a:gd name="connsiteY6" fmla="*/ 783 h 1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08" h="10793">
                  <a:moveTo>
                    <a:pt x="2750" y="783"/>
                  </a:moveTo>
                  <a:cubicBezTo>
                    <a:pt x="204" y="2158"/>
                    <a:pt x="-745" y="5336"/>
                    <a:pt x="630" y="7882"/>
                  </a:cubicBezTo>
                  <a:cubicBezTo>
                    <a:pt x="638" y="7897"/>
                    <a:pt x="647" y="7912"/>
                    <a:pt x="655" y="7927"/>
                  </a:cubicBezTo>
                  <a:cubicBezTo>
                    <a:pt x="2049" y="10557"/>
                    <a:pt x="5311" y="11559"/>
                    <a:pt x="7942" y="10165"/>
                  </a:cubicBezTo>
                  <a:cubicBezTo>
                    <a:pt x="10572" y="8771"/>
                    <a:pt x="11574" y="5509"/>
                    <a:pt x="10180" y="2878"/>
                  </a:cubicBezTo>
                  <a:cubicBezTo>
                    <a:pt x="8876" y="296"/>
                    <a:pt x="5725" y="-741"/>
                    <a:pt x="3142" y="564"/>
                  </a:cubicBezTo>
                  <a:cubicBezTo>
                    <a:pt x="3008" y="631"/>
                    <a:pt x="2878" y="704"/>
                    <a:pt x="2750" y="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="" xmlns:a16="http://schemas.microsoft.com/office/drawing/2014/main" id="{44329878-A347-AE07-BA59-1CFA21E33A24}"/>
                </a:ext>
              </a:extLst>
            </p:cNvPr>
            <p:cNvSpPr/>
            <p:nvPr/>
          </p:nvSpPr>
          <p:spPr>
            <a:xfrm>
              <a:off x="3054646" y="3068326"/>
              <a:ext cx="16957" cy="16957"/>
            </a:xfrm>
            <a:custGeom>
              <a:avLst/>
              <a:gdLst>
                <a:gd name="connsiteX0" fmla="*/ 4308 w 16957"/>
                <a:gd name="connsiteY0" fmla="*/ 1099 h 16957"/>
                <a:gd name="connsiteX1" fmla="*/ 1099 w 16957"/>
                <a:gd name="connsiteY1" fmla="*/ 12650 h 16957"/>
                <a:gd name="connsiteX2" fmla="*/ 12650 w 16957"/>
                <a:gd name="connsiteY2" fmla="*/ 15859 h 16957"/>
                <a:gd name="connsiteX3" fmla="*/ 15928 w 16957"/>
                <a:gd name="connsiteY3" fmla="*/ 4433 h 16957"/>
                <a:gd name="connsiteX4" fmla="*/ 4432 w 16957"/>
                <a:gd name="connsiteY4" fmla="*/ 1030 h 16957"/>
                <a:gd name="connsiteX5" fmla="*/ 4307 w 16957"/>
                <a:gd name="connsiteY5" fmla="*/ 1099 h 1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7" h="16957">
                  <a:moveTo>
                    <a:pt x="4308" y="1099"/>
                  </a:moveTo>
                  <a:cubicBezTo>
                    <a:pt x="232" y="3403"/>
                    <a:pt x="-1205" y="8574"/>
                    <a:pt x="1099" y="12650"/>
                  </a:cubicBezTo>
                  <a:cubicBezTo>
                    <a:pt x="3402" y="16726"/>
                    <a:pt x="8574" y="18163"/>
                    <a:pt x="12650" y="15859"/>
                  </a:cubicBezTo>
                  <a:cubicBezTo>
                    <a:pt x="16677" y="13583"/>
                    <a:pt x="18136" y="8498"/>
                    <a:pt x="15928" y="4433"/>
                  </a:cubicBezTo>
                  <a:cubicBezTo>
                    <a:pt x="13693" y="318"/>
                    <a:pt x="8546" y="-1205"/>
                    <a:pt x="4432" y="1030"/>
                  </a:cubicBezTo>
                  <a:cubicBezTo>
                    <a:pt x="4390" y="1052"/>
                    <a:pt x="4349" y="1075"/>
                    <a:pt x="4307" y="10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="" xmlns:a16="http://schemas.microsoft.com/office/drawing/2014/main" id="{FA7004FF-C4AF-142D-A178-CA4077CCAB13}"/>
                </a:ext>
              </a:extLst>
            </p:cNvPr>
            <p:cNvSpPr/>
            <p:nvPr/>
          </p:nvSpPr>
          <p:spPr>
            <a:xfrm>
              <a:off x="3007603" y="3077558"/>
              <a:ext cx="14499" cy="14499"/>
            </a:xfrm>
            <a:custGeom>
              <a:avLst/>
              <a:gdLst>
                <a:gd name="connsiteX0" fmla="*/ 3726 w 14499"/>
                <a:gd name="connsiteY0" fmla="*/ 916 h 14499"/>
                <a:gd name="connsiteX1" fmla="*/ 916 w 14499"/>
                <a:gd name="connsiteY1" fmla="*/ 10774 h 14499"/>
                <a:gd name="connsiteX2" fmla="*/ 10774 w 14499"/>
                <a:gd name="connsiteY2" fmla="*/ 13584 h 14499"/>
                <a:gd name="connsiteX3" fmla="*/ 13584 w 14499"/>
                <a:gd name="connsiteY3" fmla="*/ 3726 h 14499"/>
                <a:gd name="connsiteX4" fmla="*/ 3726 w 14499"/>
                <a:gd name="connsiteY4" fmla="*/ 916 h 1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9" h="14499">
                  <a:moveTo>
                    <a:pt x="3726" y="916"/>
                  </a:moveTo>
                  <a:cubicBezTo>
                    <a:pt x="227" y="2862"/>
                    <a:pt x="-1031" y="7276"/>
                    <a:pt x="916" y="10774"/>
                  </a:cubicBezTo>
                  <a:cubicBezTo>
                    <a:pt x="2862" y="14272"/>
                    <a:pt x="7276" y="15530"/>
                    <a:pt x="10774" y="13584"/>
                  </a:cubicBezTo>
                  <a:cubicBezTo>
                    <a:pt x="14272" y="11638"/>
                    <a:pt x="15530" y="7224"/>
                    <a:pt x="13584" y="3726"/>
                  </a:cubicBezTo>
                  <a:cubicBezTo>
                    <a:pt x="11638" y="227"/>
                    <a:pt x="7224" y="-1031"/>
                    <a:pt x="3726" y="9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="" xmlns:a16="http://schemas.microsoft.com/office/drawing/2014/main" id="{EE97E484-35F3-DD8E-E615-87D5FB5A38FB}"/>
                </a:ext>
              </a:extLst>
            </p:cNvPr>
            <p:cNvSpPr/>
            <p:nvPr/>
          </p:nvSpPr>
          <p:spPr>
            <a:xfrm>
              <a:off x="2959122" y="3082541"/>
              <a:ext cx="14356" cy="14232"/>
            </a:xfrm>
            <a:custGeom>
              <a:avLst/>
              <a:gdLst>
                <a:gd name="connsiteX0" fmla="*/ 3630 w 14356"/>
                <a:gd name="connsiteY0" fmla="*/ 982 h 14232"/>
                <a:gd name="connsiteX1" fmla="*/ 772 w 14356"/>
                <a:gd name="connsiteY1" fmla="*/ 10507 h 14232"/>
                <a:gd name="connsiteX2" fmla="*/ 10630 w 14356"/>
                <a:gd name="connsiteY2" fmla="*/ 13317 h 14232"/>
                <a:gd name="connsiteX3" fmla="*/ 13440 w 14356"/>
                <a:gd name="connsiteY3" fmla="*/ 3458 h 14232"/>
                <a:gd name="connsiteX4" fmla="*/ 3630 w 14356"/>
                <a:gd name="connsiteY4" fmla="*/ 982 h 1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56" h="14232">
                  <a:moveTo>
                    <a:pt x="3630" y="982"/>
                  </a:moveTo>
                  <a:cubicBezTo>
                    <a:pt x="302" y="2897"/>
                    <a:pt x="-952" y="7076"/>
                    <a:pt x="772" y="10507"/>
                  </a:cubicBezTo>
                  <a:cubicBezTo>
                    <a:pt x="2718" y="14005"/>
                    <a:pt x="7132" y="15263"/>
                    <a:pt x="10630" y="13317"/>
                  </a:cubicBezTo>
                  <a:cubicBezTo>
                    <a:pt x="14129" y="11370"/>
                    <a:pt x="15387" y="6957"/>
                    <a:pt x="13440" y="3458"/>
                  </a:cubicBezTo>
                  <a:cubicBezTo>
                    <a:pt x="11386" y="105"/>
                    <a:pt x="7030" y="-995"/>
                    <a:pt x="3630" y="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="" xmlns:a16="http://schemas.microsoft.com/office/drawing/2014/main" id="{E13507D5-8D5F-96C2-A040-F2F244D6B0CF}"/>
                </a:ext>
              </a:extLst>
            </p:cNvPr>
            <p:cNvSpPr/>
            <p:nvPr/>
          </p:nvSpPr>
          <p:spPr>
            <a:xfrm>
              <a:off x="2907968" y="3082627"/>
              <a:ext cx="18432" cy="18744"/>
            </a:xfrm>
            <a:custGeom>
              <a:avLst/>
              <a:gdLst>
                <a:gd name="connsiteX0" fmla="*/ 4872 w 18432"/>
                <a:gd name="connsiteY0" fmla="*/ 1086 h 18744"/>
                <a:gd name="connsiteX1" fmla="*/ 1158 w 18432"/>
                <a:gd name="connsiteY1" fmla="*/ 13945 h 18744"/>
                <a:gd name="connsiteX2" fmla="*/ 14017 w 18432"/>
                <a:gd name="connsiteY2" fmla="*/ 17565 h 18744"/>
                <a:gd name="connsiteX3" fmla="*/ 16945 w 18432"/>
                <a:gd name="connsiteY3" fmla="*/ 4416 h 18744"/>
                <a:gd name="connsiteX4" fmla="*/ 4492 w 18432"/>
                <a:gd name="connsiteY4" fmla="*/ 1086 h 1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32" h="18744">
                  <a:moveTo>
                    <a:pt x="4872" y="1086"/>
                  </a:moveTo>
                  <a:cubicBezTo>
                    <a:pt x="324" y="3634"/>
                    <a:pt x="-1332" y="9364"/>
                    <a:pt x="1158" y="13945"/>
                  </a:cubicBezTo>
                  <a:cubicBezTo>
                    <a:pt x="3738" y="18459"/>
                    <a:pt x="9461" y="20070"/>
                    <a:pt x="14017" y="17565"/>
                  </a:cubicBezTo>
                  <a:cubicBezTo>
                    <a:pt x="18456" y="14742"/>
                    <a:pt x="19767" y="8856"/>
                    <a:pt x="16945" y="4416"/>
                  </a:cubicBezTo>
                  <a:cubicBezTo>
                    <a:pt x="14290" y="239"/>
                    <a:pt x="8877" y="-1208"/>
                    <a:pt x="449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="" xmlns:a16="http://schemas.microsoft.com/office/drawing/2014/main" id="{ED65A53F-12B6-616A-6954-2E8DBF78B63F}"/>
                </a:ext>
              </a:extLst>
            </p:cNvPr>
            <p:cNvSpPr/>
            <p:nvPr/>
          </p:nvSpPr>
          <p:spPr>
            <a:xfrm>
              <a:off x="2855655" y="3078277"/>
              <a:ext cx="25722" cy="25722"/>
            </a:xfrm>
            <a:custGeom>
              <a:avLst/>
              <a:gdLst>
                <a:gd name="connsiteX0" fmla="*/ 6607 w 25722"/>
                <a:gd name="connsiteY0" fmla="*/ 1626 h 25722"/>
                <a:gd name="connsiteX1" fmla="*/ 1626 w 25722"/>
                <a:gd name="connsiteY1" fmla="*/ 19115 h 25722"/>
                <a:gd name="connsiteX2" fmla="*/ 19115 w 25722"/>
                <a:gd name="connsiteY2" fmla="*/ 24097 h 25722"/>
                <a:gd name="connsiteX3" fmla="*/ 24133 w 25722"/>
                <a:gd name="connsiteY3" fmla="*/ 6674 h 25722"/>
                <a:gd name="connsiteX4" fmla="*/ 6674 w 25722"/>
                <a:gd name="connsiteY4" fmla="*/ 1589 h 25722"/>
                <a:gd name="connsiteX5" fmla="*/ 6607 w 25722"/>
                <a:gd name="connsiteY5" fmla="*/ 1625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2" h="25722">
                  <a:moveTo>
                    <a:pt x="6607" y="1626"/>
                  </a:moveTo>
                  <a:cubicBezTo>
                    <a:pt x="402" y="5079"/>
                    <a:pt x="-1828" y="12910"/>
                    <a:pt x="1626" y="19115"/>
                  </a:cubicBezTo>
                  <a:cubicBezTo>
                    <a:pt x="5079" y="25320"/>
                    <a:pt x="12910" y="27551"/>
                    <a:pt x="19115" y="24097"/>
                  </a:cubicBezTo>
                  <a:cubicBezTo>
                    <a:pt x="25294" y="20657"/>
                    <a:pt x="27536" y="12873"/>
                    <a:pt x="24133" y="6674"/>
                  </a:cubicBezTo>
                  <a:cubicBezTo>
                    <a:pt x="20716" y="448"/>
                    <a:pt x="12899" y="-1828"/>
                    <a:pt x="6674" y="1589"/>
                  </a:cubicBezTo>
                  <a:cubicBezTo>
                    <a:pt x="6652" y="1601"/>
                    <a:pt x="6629" y="1613"/>
                    <a:pt x="6607" y="16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="" xmlns:a16="http://schemas.microsoft.com/office/drawing/2014/main" id="{79EBD330-0A9D-38E3-A787-1B93442B9CFF}"/>
                </a:ext>
              </a:extLst>
            </p:cNvPr>
            <p:cNvSpPr/>
            <p:nvPr/>
          </p:nvSpPr>
          <p:spPr>
            <a:xfrm>
              <a:off x="2806529" y="3073654"/>
              <a:ext cx="27245" cy="27246"/>
            </a:xfrm>
            <a:custGeom>
              <a:avLst/>
              <a:gdLst>
                <a:gd name="connsiteX0" fmla="*/ 6584 w 27245"/>
                <a:gd name="connsiteY0" fmla="*/ 1962 h 27246"/>
                <a:gd name="connsiteX1" fmla="*/ 1962 w 27245"/>
                <a:gd name="connsiteY1" fmla="*/ 20662 h 27246"/>
                <a:gd name="connsiteX2" fmla="*/ 20661 w 27245"/>
                <a:gd name="connsiteY2" fmla="*/ 25285 h 27246"/>
                <a:gd name="connsiteX3" fmla="*/ 25634 w 27245"/>
                <a:gd name="connsiteY3" fmla="*/ 7201 h 27246"/>
                <a:gd name="connsiteX4" fmla="*/ 7200 w 27245"/>
                <a:gd name="connsiteY4" fmla="*/ 1612 h 27246"/>
                <a:gd name="connsiteX5" fmla="*/ 6584 w 27245"/>
                <a:gd name="connsiteY5" fmla="*/ 1962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5" h="27246">
                  <a:moveTo>
                    <a:pt x="6584" y="1962"/>
                  </a:moveTo>
                  <a:cubicBezTo>
                    <a:pt x="144" y="5850"/>
                    <a:pt x="-1926" y="14222"/>
                    <a:pt x="1962" y="20662"/>
                  </a:cubicBezTo>
                  <a:cubicBezTo>
                    <a:pt x="5849" y="27102"/>
                    <a:pt x="14221" y="29172"/>
                    <a:pt x="20661" y="25285"/>
                  </a:cubicBezTo>
                  <a:cubicBezTo>
                    <a:pt x="26866" y="21540"/>
                    <a:pt x="29052" y="13592"/>
                    <a:pt x="25634" y="7201"/>
                  </a:cubicBezTo>
                  <a:cubicBezTo>
                    <a:pt x="22087" y="567"/>
                    <a:pt x="13834" y="-1935"/>
                    <a:pt x="7200" y="1612"/>
                  </a:cubicBezTo>
                  <a:cubicBezTo>
                    <a:pt x="6992" y="1723"/>
                    <a:pt x="6787" y="1840"/>
                    <a:pt x="6584" y="19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="" xmlns:a16="http://schemas.microsoft.com/office/drawing/2014/main" id="{3BF7C225-52CB-A3F0-311E-872FFF06EE31}"/>
                </a:ext>
              </a:extLst>
            </p:cNvPr>
            <p:cNvSpPr/>
            <p:nvPr/>
          </p:nvSpPr>
          <p:spPr>
            <a:xfrm>
              <a:off x="2758709" y="3068330"/>
              <a:ext cx="25150" cy="25150"/>
            </a:xfrm>
            <a:custGeom>
              <a:avLst/>
              <a:gdLst>
                <a:gd name="connsiteX0" fmla="*/ 6494 w 25150"/>
                <a:gd name="connsiteY0" fmla="*/ 1571 h 25150"/>
                <a:gd name="connsiteX1" fmla="*/ 1571 w 25150"/>
                <a:gd name="connsiteY1" fmla="*/ 18657 h 25150"/>
                <a:gd name="connsiteX2" fmla="*/ 18657 w 25150"/>
                <a:gd name="connsiteY2" fmla="*/ 23580 h 25150"/>
                <a:gd name="connsiteX3" fmla="*/ 23580 w 25150"/>
                <a:gd name="connsiteY3" fmla="*/ 6494 h 25150"/>
                <a:gd name="connsiteX4" fmla="*/ 23543 w 25150"/>
                <a:gd name="connsiteY4" fmla="*/ 6429 h 25150"/>
                <a:gd name="connsiteX5" fmla="*/ 6494 w 25150"/>
                <a:gd name="connsiteY5" fmla="*/ 1571 h 2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50" h="25150">
                  <a:moveTo>
                    <a:pt x="6494" y="1571"/>
                  </a:moveTo>
                  <a:cubicBezTo>
                    <a:pt x="416" y="4930"/>
                    <a:pt x="-1788" y="12579"/>
                    <a:pt x="1571" y="18657"/>
                  </a:cubicBezTo>
                  <a:cubicBezTo>
                    <a:pt x="4930" y="24734"/>
                    <a:pt x="12579" y="26938"/>
                    <a:pt x="18657" y="23580"/>
                  </a:cubicBezTo>
                  <a:cubicBezTo>
                    <a:pt x="24734" y="20221"/>
                    <a:pt x="26938" y="12571"/>
                    <a:pt x="23580" y="6494"/>
                  </a:cubicBezTo>
                  <a:cubicBezTo>
                    <a:pt x="23568" y="6472"/>
                    <a:pt x="23556" y="6450"/>
                    <a:pt x="23543" y="6429"/>
                  </a:cubicBezTo>
                  <a:cubicBezTo>
                    <a:pt x="20163" y="397"/>
                    <a:pt x="12546" y="-1774"/>
                    <a:pt x="6494" y="15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="" xmlns:a16="http://schemas.microsoft.com/office/drawing/2014/main" id="{E59908ED-1C74-730B-3DEA-5E3FA61993C9}"/>
                </a:ext>
              </a:extLst>
            </p:cNvPr>
            <p:cNvSpPr/>
            <p:nvPr/>
          </p:nvSpPr>
          <p:spPr>
            <a:xfrm>
              <a:off x="2710766" y="3059355"/>
              <a:ext cx="24563" cy="24322"/>
            </a:xfrm>
            <a:custGeom>
              <a:avLst/>
              <a:gdLst>
                <a:gd name="connsiteX0" fmla="*/ 6812 w 24563"/>
                <a:gd name="connsiteY0" fmla="*/ 1498 h 24322"/>
                <a:gd name="connsiteX1" fmla="*/ 1184 w 24563"/>
                <a:gd name="connsiteY1" fmla="*/ 17511 h 24322"/>
                <a:gd name="connsiteX2" fmla="*/ 17197 w 24563"/>
                <a:gd name="connsiteY2" fmla="*/ 23138 h 24322"/>
                <a:gd name="connsiteX3" fmla="*/ 18432 w 24563"/>
                <a:gd name="connsiteY3" fmla="*/ 22453 h 24322"/>
                <a:gd name="connsiteX4" fmla="*/ 23100 w 24563"/>
                <a:gd name="connsiteY4" fmla="*/ 6165 h 24322"/>
                <a:gd name="connsiteX5" fmla="*/ 6812 w 24563"/>
                <a:gd name="connsiteY5" fmla="*/ 1498 h 2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63" h="24322">
                  <a:moveTo>
                    <a:pt x="6812" y="1498"/>
                  </a:moveTo>
                  <a:cubicBezTo>
                    <a:pt x="836" y="4366"/>
                    <a:pt x="-1684" y="11535"/>
                    <a:pt x="1184" y="17511"/>
                  </a:cubicBezTo>
                  <a:cubicBezTo>
                    <a:pt x="4052" y="23486"/>
                    <a:pt x="11221" y="26006"/>
                    <a:pt x="17197" y="23138"/>
                  </a:cubicBezTo>
                  <a:cubicBezTo>
                    <a:pt x="17622" y="22934"/>
                    <a:pt x="18034" y="22705"/>
                    <a:pt x="18432" y="22453"/>
                  </a:cubicBezTo>
                  <a:cubicBezTo>
                    <a:pt x="24165" y="19202"/>
                    <a:pt x="26241" y="11959"/>
                    <a:pt x="23100" y="6165"/>
                  </a:cubicBezTo>
                  <a:cubicBezTo>
                    <a:pt x="19883" y="388"/>
                    <a:pt x="12600" y="-1699"/>
                    <a:pt x="6812" y="1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="" xmlns:a16="http://schemas.microsoft.com/office/drawing/2014/main" id="{E60D7530-D109-0DF7-CDD0-371E5F0938A3}"/>
                </a:ext>
              </a:extLst>
            </p:cNvPr>
            <p:cNvSpPr/>
            <p:nvPr/>
          </p:nvSpPr>
          <p:spPr>
            <a:xfrm>
              <a:off x="2663159" y="3044670"/>
              <a:ext cx="27627" cy="27627"/>
            </a:xfrm>
            <a:custGeom>
              <a:avLst/>
              <a:gdLst>
                <a:gd name="connsiteX0" fmla="*/ 6222 w 27627"/>
                <a:gd name="connsiteY0" fmla="*/ 2276 h 27627"/>
                <a:gd name="connsiteX1" fmla="*/ 2275 w 27627"/>
                <a:gd name="connsiteY1" fmla="*/ 21406 h 27627"/>
                <a:gd name="connsiteX2" fmla="*/ 19557 w 27627"/>
                <a:gd name="connsiteY2" fmla="*/ 26375 h 27627"/>
                <a:gd name="connsiteX3" fmla="*/ 26373 w 27627"/>
                <a:gd name="connsiteY3" fmla="*/ 8070 h 27627"/>
                <a:gd name="connsiteX4" fmla="*/ 8069 w 27627"/>
                <a:gd name="connsiteY4" fmla="*/ 1255 h 27627"/>
                <a:gd name="connsiteX5" fmla="*/ 6222 w 27627"/>
                <a:gd name="connsiteY5" fmla="*/ 2276 h 2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627">
                  <a:moveTo>
                    <a:pt x="6222" y="2276"/>
                  </a:moveTo>
                  <a:cubicBezTo>
                    <a:pt x="-150" y="6469"/>
                    <a:pt x="-1918" y="15033"/>
                    <a:pt x="2275" y="21406"/>
                  </a:cubicBezTo>
                  <a:cubicBezTo>
                    <a:pt x="6020" y="27099"/>
                    <a:pt x="13359" y="29209"/>
                    <a:pt x="19557" y="26375"/>
                  </a:cubicBezTo>
                  <a:cubicBezTo>
                    <a:pt x="26494" y="23202"/>
                    <a:pt x="29545" y="15007"/>
                    <a:pt x="26373" y="8070"/>
                  </a:cubicBezTo>
                  <a:cubicBezTo>
                    <a:pt x="23200" y="1134"/>
                    <a:pt x="15005" y="-1918"/>
                    <a:pt x="8069" y="1255"/>
                  </a:cubicBezTo>
                  <a:cubicBezTo>
                    <a:pt x="7428" y="1548"/>
                    <a:pt x="6811" y="1889"/>
                    <a:pt x="6222" y="22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="" xmlns:a16="http://schemas.microsoft.com/office/drawing/2014/main" id="{A6C9BACC-C3D6-CF92-2474-7BB1074AA977}"/>
                </a:ext>
              </a:extLst>
            </p:cNvPr>
            <p:cNvSpPr/>
            <p:nvPr/>
          </p:nvSpPr>
          <p:spPr>
            <a:xfrm>
              <a:off x="2613474" y="3027677"/>
              <a:ext cx="32200" cy="32200"/>
            </a:xfrm>
            <a:custGeom>
              <a:avLst/>
              <a:gdLst>
                <a:gd name="connsiteX0" fmla="*/ 8282 w 32200"/>
                <a:gd name="connsiteY0" fmla="*/ 2029 h 32200"/>
                <a:gd name="connsiteX1" fmla="*/ 2029 w 32200"/>
                <a:gd name="connsiteY1" fmla="*/ 23918 h 32200"/>
                <a:gd name="connsiteX2" fmla="*/ 23918 w 32200"/>
                <a:gd name="connsiteY2" fmla="*/ 30172 h 32200"/>
                <a:gd name="connsiteX3" fmla="*/ 30190 w 32200"/>
                <a:gd name="connsiteY3" fmla="*/ 8315 h 32200"/>
                <a:gd name="connsiteX4" fmla="*/ 8315 w 32200"/>
                <a:gd name="connsiteY4" fmla="*/ 2011 h 32200"/>
                <a:gd name="connsiteX5" fmla="*/ 8282 w 32200"/>
                <a:gd name="connsiteY5" fmla="*/ 2029 h 3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00" h="32200">
                  <a:moveTo>
                    <a:pt x="8282" y="2029"/>
                  </a:moveTo>
                  <a:cubicBezTo>
                    <a:pt x="511" y="6347"/>
                    <a:pt x="-2289" y="16147"/>
                    <a:pt x="2029" y="23918"/>
                  </a:cubicBezTo>
                  <a:cubicBezTo>
                    <a:pt x="6347" y="31690"/>
                    <a:pt x="16147" y="34489"/>
                    <a:pt x="23918" y="30172"/>
                  </a:cubicBezTo>
                  <a:cubicBezTo>
                    <a:pt x="31677" y="25861"/>
                    <a:pt x="34482" y="16084"/>
                    <a:pt x="30190" y="8315"/>
                  </a:cubicBezTo>
                  <a:cubicBezTo>
                    <a:pt x="25890" y="534"/>
                    <a:pt x="16097" y="-2289"/>
                    <a:pt x="8315" y="2011"/>
                  </a:cubicBezTo>
                  <a:cubicBezTo>
                    <a:pt x="8304" y="2017"/>
                    <a:pt x="8293" y="2023"/>
                    <a:pt x="8282" y="2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="" xmlns:a16="http://schemas.microsoft.com/office/drawing/2014/main" id="{D843F2D4-90FD-CD64-C18B-4C91B4A8D6A5}"/>
                </a:ext>
              </a:extLst>
            </p:cNvPr>
            <p:cNvSpPr/>
            <p:nvPr/>
          </p:nvSpPr>
          <p:spPr>
            <a:xfrm>
              <a:off x="2569405" y="3011174"/>
              <a:ext cx="29342" cy="29376"/>
            </a:xfrm>
            <a:custGeom>
              <a:avLst/>
              <a:gdLst>
                <a:gd name="connsiteX0" fmla="*/ 7584 w 29342"/>
                <a:gd name="connsiteY0" fmla="*/ 1863 h 29376"/>
                <a:gd name="connsiteX1" fmla="*/ 1828 w 29342"/>
                <a:gd name="connsiteY1" fmla="*/ 21793 h 29376"/>
                <a:gd name="connsiteX2" fmla="*/ 21758 w 29342"/>
                <a:gd name="connsiteY2" fmla="*/ 27549 h 29376"/>
                <a:gd name="connsiteX3" fmla="*/ 27514 w 29342"/>
                <a:gd name="connsiteY3" fmla="*/ 7619 h 29376"/>
                <a:gd name="connsiteX4" fmla="*/ 27491 w 29342"/>
                <a:gd name="connsiteY4" fmla="*/ 7578 h 29376"/>
                <a:gd name="connsiteX5" fmla="*/ 7710 w 29342"/>
                <a:gd name="connsiteY5" fmla="*/ 1793 h 29376"/>
                <a:gd name="connsiteX6" fmla="*/ 7584 w 29342"/>
                <a:gd name="connsiteY6" fmla="*/ 1863 h 2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42" h="29376">
                  <a:moveTo>
                    <a:pt x="7584" y="1863"/>
                  </a:moveTo>
                  <a:cubicBezTo>
                    <a:pt x="491" y="5777"/>
                    <a:pt x="-2086" y="14700"/>
                    <a:pt x="1828" y="21793"/>
                  </a:cubicBezTo>
                  <a:cubicBezTo>
                    <a:pt x="5742" y="28886"/>
                    <a:pt x="14665" y="31463"/>
                    <a:pt x="21758" y="27549"/>
                  </a:cubicBezTo>
                  <a:cubicBezTo>
                    <a:pt x="28851" y="23635"/>
                    <a:pt x="31428" y="14712"/>
                    <a:pt x="27514" y="7619"/>
                  </a:cubicBezTo>
                  <a:cubicBezTo>
                    <a:pt x="27507" y="7605"/>
                    <a:pt x="27499" y="7591"/>
                    <a:pt x="27491" y="7578"/>
                  </a:cubicBezTo>
                  <a:cubicBezTo>
                    <a:pt x="23627" y="518"/>
                    <a:pt x="14770" y="-2072"/>
                    <a:pt x="7710" y="1793"/>
                  </a:cubicBezTo>
                  <a:cubicBezTo>
                    <a:pt x="7668" y="1816"/>
                    <a:pt x="7626" y="1839"/>
                    <a:pt x="7584" y="1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="" xmlns:a16="http://schemas.microsoft.com/office/drawing/2014/main" id="{390FBB1A-A309-A5C9-BA85-E38CE86F9D62}"/>
                </a:ext>
              </a:extLst>
            </p:cNvPr>
            <p:cNvSpPr/>
            <p:nvPr/>
          </p:nvSpPr>
          <p:spPr>
            <a:xfrm>
              <a:off x="2525273" y="2990754"/>
              <a:ext cx="28961" cy="28927"/>
            </a:xfrm>
            <a:custGeom>
              <a:avLst/>
              <a:gdLst>
                <a:gd name="connsiteX0" fmla="*/ 7425 w 28961"/>
                <a:gd name="connsiteY0" fmla="*/ 1804 h 28927"/>
                <a:gd name="connsiteX1" fmla="*/ 1838 w 28961"/>
                <a:gd name="connsiteY1" fmla="*/ 21503 h 28927"/>
                <a:gd name="connsiteX2" fmla="*/ 21536 w 28961"/>
                <a:gd name="connsiteY2" fmla="*/ 27089 h 28927"/>
                <a:gd name="connsiteX3" fmla="*/ 27141 w 28961"/>
                <a:gd name="connsiteY3" fmla="*/ 7424 h 28927"/>
                <a:gd name="connsiteX4" fmla="*/ 7425 w 28961"/>
                <a:gd name="connsiteY4" fmla="*/ 1804 h 2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61" h="28927">
                  <a:moveTo>
                    <a:pt x="7425" y="1804"/>
                  </a:moveTo>
                  <a:cubicBezTo>
                    <a:pt x="443" y="5701"/>
                    <a:pt x="-2059" y="14520"/>
                    <a:pt x="1838" y="21503"/>
                  </a:cubicBezTo>
                  <a:cubicBezTo>
                    <a:pt x="5735" y="28485"/>
                    <a:pt x="14554" y="30986"/>
                    <a:pt x="21536" y="27089"/>
                  </a:cubicBezTo>
                  <a:cubicBezTo>
                    <a:pt x="28506" y="23199"/>
                    <a:pt x="31013" y="14403"/>
                    <a:pt x="27141" y="7424"/>
                  </a:cubicBezTo>
                  <a:cubicBezTo>
                    <a:pt x="23221" y="463"/>
                    <a:pt x="14426" y="-2044"/>
                    <a:pt x="7425" y="18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="" xmlns:a16="http://schemas.microsoft.com/office/drawing/2014/main" id="{C61439B5-426B-612E-DA00-F67065C23742}"/>
                </a:ext>
              </a:extLst>
            </p:cNvPr>
            <p:cNvSpPr/>
            <p:nvPr/>
          </p:nvSpPr>
          <p:spPr>
            <a:xfrm>
              <a:off x="2481482" y="2966845"/>
              <a:ext cx="30485" cy="30485"/>
            </a:xfrm>
            <a:custGeom>
              <a:avLst/>
              <a:gdLst>
                <a:gd name="connsiteX0" fmla="*/ 7876 w 30485"/>
                <a:gd name="connsiteY0" fmla="*/ 1901 h 30485"/>
                <a:gd name="connsiteX1" fmla="*/ 1901 w 30485"/>
                <a:gd name="connsiteY1" fmla="*/ 22609 h 30485"/>
                <a:gd name="connsiteX2" fmla="*/ 22609 w 30485"/>
                <a:gd name="connsiteY2" fmla="*/ 28584 h 30485"/>
                <a:gd name="connsiteX3" fmla="*/ 28584 w 30485"/>
                <a:gd name="connsiteY3" fmla="*/ 7876 h 30485"/>
                <a:gd name="connsiteX4" fmla="*/ 28546 w 30485"/>
                <a:gd name="connsiteY4" fmla="*/ 7807 h 30485"/>
                <a:gd name="connsiteX5" fmla="*/ 7876 w 30485"/>
                <a:gd name="connsiteY5" fmla="*/ 1901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76" y="1901"/>
                  </a:moveTo>
                  <a:cubicBezTo>
                    <a:pt x="508" y="5970"/>
                    <a:pt x="-2167" y="15241"/>
                    <a:pt x="1901" y="22609"/>
                  </a:cubicBezTo>
                  <a:cubicBezTo>
                    <a:pt x="5970" y="29978"/>
                    <a:pt x="15241" y="32653"/>
                    <a:pt x="22609" y="28584"/>
                  </a:cubicBezTo>
                  <a:cubicBezTo>
                    <a:pt x="29977" y="24516"/>
                    <a:pt x="32653" y="15245"/>
                    <a:pt x="28584" y="7876"/>
                  </a:cubicBezTo>
                  <a:cubicBezTo>
                    <a:pt x="28571" y="7853"/>
                    <a:pt x="28559" y="7830"/>
                    <a:pt x="28546" y="7807"/>
                  </a:cubicBezTo>
                  <a:cubicBezTo>
                    <a:pt x="24454" y="487"/>
                    <a:pt x="15217" y="-2152"/>
                    <a:pt x="7876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="" xmlns:a16="http://schemas.microsoft.com/office/drawing/2014/main" id="{78D6501E-5134-5D2C-C40D-FA69A21D5258}"/>
                </a:ext>
              </a:extLst>
            </p:cNvPr>
            <p:cNvSpPr/>
            <p:nvPr/>
          </p:nvSpPr>
          <p:spPr>
            <a:xfrm>
              <a:off x="2440295" y="2941528"/>
              <a:ext cx="29723" cy="29723"/>
            </a:xfrm>
            <a:custGeom>
              <a:avLst/>
              <a:gdLst>
                <a:gd name="connsiteX0" fmla="*/ 7630 w 29723"/>
                <a:gd name="connsiteY0" fmla="*/ 1881 h 29723"/>
                <a:gd name="connsiteX1" fmla="*/ 1881 w 29723"/>
                <a:gd name="connsiteY1" fmla="*/ 22093 h 29723"/>
                <a:gd name="connsiteX2" fmla="*/ 22093 w 29723"/>
                <a:gd name="connsiteY2" fmla="*/ 27842 h 29723"/>
                <a:gd name="connsiteX3" fmla="*/ 27842 w 29723"/>
                <a:gd name="connsiteY3" fmla="*/ 7630 h 29723"/>
                <a:gd name="connsiteX4" fmla="*/ 27823 w 29723"/>
                <a:gd name="connsiteY4" fmla="*/ 7596 h 29723"/>
                <a:gd name="connsiteX5" fmla="*/ 7630 w 29723"/>
                <a:gd name="connsiteY5" fmla="*/ 1881 h 2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23" h="29723">
                  <a:moveTo>
                    <a:pt x="7630" y="1881"/>
                  </a:moveTo>
                  <a:cubicBezTo>
                    <a:pt x="461" y="5875"/>
                    <a:pt x="-2113" y="14924"/>
                    <a:pt x="1881" y="22093"/>
                  </a:cubicBezTo>
                  <a:cubicBezTo>
                    <a:pt x="5875" y="29262"/>
                    <a:pt x="14924" y="31836"/>
                    <a:pt x="22093" y="27842"/>
                  </a:cubicBezTo>
                  <a:cubicBezTo>
                    <a:pt x="29262" y="23848"/>
                    <a:pt x="31836" y="14799"/>
                    <a:pt x="27842" y="7630"/>
                  </a:cubicBezTo>
                  <a:cubicBezTo>
                    <a:pt x="27836" y="7619"/>
                    <a:pt x="27830" y="7607"/>
                    <a:pt x="27823" y="7596"/>
                  </a:cubicBezTo>
                  <a:cubicBezTo>
                    <a:pt x="23818" y="451"/>
                    <a:pt x="14786" y="-2105"/>
                    <a:pt x="7630" y="18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="" xmlns:a16="http://schemas.microsoft.com/office/drawing/2014/main" id="{659F6753-B69C-151C-E456-88A337761A83}"/>
                </a:ext>
              </a:extLst>
            </p:cNvPr>
            <p:cNvSpPr/>
            <p:nvPr/>
          </p:nvSpPr>
          <p:spPr>
            <a:xfrm>
              <a:off x="2399371" y="2912289"/>
              <a:ext cx="31628" cy="31628"/>
            </a:xfrm>
            <a:custGeom>
              <a:avLst/>
              <a:gdLst>
                <a:gd name="connsiteX0" fmla="*/ 8169 w 31628"/>
                <a:gd name="connsiteY0" fmla="*/ 1974 h 31628"/>
                <a:gd name="connsiteX1" fmla="*/ 1974 w 31628"/>
                <a:gd name="connsiteY1" fmla="*/ 23460 h 31628"/>
                <a:gd name="connsiteX2" fmla="*/ 23460 w 31628"/>
                <a:gd name="connsiteY2" fmla="*/ 29654 h 31628"/>
                <a:gd name="connsiteX3" fmla="*/ 29654 w 31628"/>
                <a:gd name="connsiteY3" fmla="*/ 8168 h 31628"/>
                <a:gd name="connsiteX4" fmla="*/ 29600 w 31628"/>
                <a:gd name="connsiteY4" fmla="*/ 8070 h 31628"/>
                <a:gd name="connsiteX5" fmla="*/ 8169 w 31628"/>
                <a:gd name="connsiteY5" fmla="*/ 1974 h 31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28" h="31628">
                  <a:moveTo>
                    <a:pt x="8169" y="1974"/>
                  </a:moveTo>
                  <a:cubicBezTo>
                    <a:pt x="525" y="6197"/>
                    <a:pt x="-2248" y="15817"/>
                    <a:pt x="1974" y="23460"/>
                  </a:cubicBezTo>
                  <a:cubicBezTo>
                    <a:pt x="6197" y="31104"/>
                    <a:pt x="15817" y="33877"/>
                    <a:pt x="23460" y="29654"/>
                  </a:cubicBezTo>
                  <a:cubicBezTo>
                    <a:pt x="31104" y="25432"/>
                    <a:pt x="33877" y="15812"/>
                    <a:pt x="29654" y="8168"/>
                  </a:cubicBezTo>
                  <a:cubicBezTo>
                    <a:pt x="29636" y="8136"/>
                    <a:pt x="29618" y="8103"/>
                    <a:pt x="29600" y="8070"/>
                  </a:cubicBezTo>
                  <a:cubicBezTo>
                    <a:pt x="25344" y="495"/>
                    <a:pt x="15774" y="-2227"/>
                    <a:pt x="8169" y="19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="" xmlns:a16="http://schemas.microsoft.com/office/drawing/2014/main" id="{E30C9658-96D4-9FA4-FE91-7AC78408A213}"/>
                </a:ext>
              </a:extLst>
            </p:cNvPr>
            <p:cNvSpPr/>
            <p:nvPr/>
          </p:nvSpPr>
          <p:spPr>
            <a:xfrm>
              <a:off x="2358736" y="2879198"/>
              <a:ext cx="36639" cy="36664"/>
            </a:xfrm>
            <a:custGeom>
              <a:avLst/>
              <a:gdLst>
                <a:gd name="connsiteX0" fmla="*/ 9370 w 36639"/>
                <a:gd name="connsiteY0" fmla="*/ 2299 h 36664"/>
                <a:gd name="connsiteX1" fmla="*/ 2321 w 36639"/>
                <a:gd name="connsiteY1" fmla="*/ 27254 h 36664"/>
                <a:gd name="connsiteX2" fmla="*/ 27229 w 36639"/>
                <a:gd name="connsiteY2" fmla="*/ 34350 h 36664"/>
                <a:gd name="connsiteX3" fmla="*/ 34325 w 36639"/>
                <a:gd name="connsiteY3" fmla="*/ 9442 h 36664"/>
                <a:gd name="connsiteX4" fmla="*/ 9370 w 36639"/>
                <a:gd name="connsiteY4" fmla="*/ 2299 h 3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639" h="36664">
                  <a:moveTo>
                    <a:pt x="9370" y="2299"/>
                  </a:moveTo>
                  <a:cubicBezTo>
                    <a:pt x="554" y="7261"/>
                    <a:pt x="-2596" y="18413"/>
                    <a:pt x="2321" y="27254"/>
                  </a:cubicBezTo>
                  <a:cubicBezTo>
                    <a:pt x="7240" y="36092"/>
                    <a:pt x="18391" y="39269"/>
                    <a:pt x="27229" y="34350"/>
                  </a:cubicBezTo>
                  <a:cubicBezTo>
                    <a:pt x="36067" y="29432"/>
                    <a:pt x="39244" y="18280"/>
                    <a:pt x="34325" y="9442"/>
                  </a:cubicBezTo>
                  <a:cubicBezTo>
                    <a:pt x="29396" y="592"/>
                    <a:pt x="18235" y="-2603"/>
                    <a:pt x="9370" y="22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="" xmlns:a16="http://schemas.microsoft.com/office/drawing/2014/main" id="{BB52C467-A64D-9F1D-FC5D-7A82C087406A}"/>
                </a:ext>
              </a:extLst>
            </p:cNvPr>
            <p:cNvSpPr/>
            <p:nvPr/>
          </p:nvSpPr>
          <p:spPr>
            <a:xfrm>
              <a:off x="2322638" y="2846619"/>
              <a:ext cx="36201" cy="36201"/>
            </a:xfrm>
            <a:custGeom>
              <a:avLst/>
              <a:gdLst>
                <a:gd name="connsiteX0" fmla="*/ 9273 w 36201"/>
                <a:gd name="connsiteY0" fmla="*/ 2303 h 36201"/>
                <a:gd name="connsiteX1" fmla="*/ 2302 w 36201"/>
                <a:gd name="connsiteY1" fmla="*/ 26929 h 36201"/>
                <a:gd name="connsiteX2" fmla="*/ 26929 w 36201"/>
                <a:gd name="connsiteY2" fmla="*/ 33899 h 36201"/>
                <a:gd name="connsiteX3" fmla="*/ 33942 w 36201"/>
                <a:gd name="connsiteY3" fmla="*/ 9351 h 36201"/>
                <a:gd name="connsiteX4" fmla="*/ 9351 w 36201"/>
                <a:gd name="connsiteY4" fmla="*/ 2259 h 36201"/>
                <a:gd name="connsiteX5" fmla="*/ 9273 w 36201"/>
                <a:gd name="connsiteY5" fmla="*/ 2302 h 3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01" h="36201">
                  <a:moveTo>
                    <a:pt x="9273" y="2303"/>
                  </a:moveTo>
                  <a:cubicBezTo>
                    <a:pt x="548" y="7178"/>
                    <a:pt x="-2573" y="18204"/>
                    <a:pt x="2302" y="26929"/>
                  </a:cubicBezTo>
                  <a:cubicBezTo>
                    <a:pt x="7178" y="35654"/>
                    <a:pt x="18204" y="38775"/>
                    <a:pt x="26929" y="33899"/>
                  </a:cubicBezTo>
                  <a:cubicBezTo>
                    <a:pt x="35623" y="29041"/>
                    <a:pt x="38758" y="18070"/>
                    <a:pt x="33942" y="9351"/>
                  </a:cubicBezTo>
                  <a:cubicBezTo>
                    <a:pt x="29110" y="602"/>
                    <a:pt x="18100" y="-2573"/>
                    <a:pt x="9351" y="2259"/>
                  </a:cubicBezTo>
                  <a:cubicBezTo>
                    <a:pt x="9325" y="2273"/>
                    <a:pt x="9299" y="2288"/>
                    <a:pt x="9273" y="23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="" xmlns:a16="http://schemas.microsoft.com/office/drawing/2014/main" id="{313D34BB-0928-29E2-C2CA-698772FC8FEF}"/>
                </a:ext>
              </a:extLst>
            </p:cNvPr>
            <p:cNvSpPr/>
            <p:nvPr/>
          </p:nvSpPr>
          <p:spPr>
            <a:xfrm>
              <a:off x="2288611" y="2812120"/>
              <a:ext cx="35630" cy="35629"/>
            </a:xfrm>
            <a:custGeom>
              <a:avLst/>
              <a:gdLst>
                <a:gd name="connsiteX0" fmla="*/ 9200 w 35630"/>
                <a:gd name="connsiteY0" fmla="*/ 2226 h 35629"/>
                <a:gd name="connsiteX1" fmla="*/ 2226 w 35630"/>
                <a:gd name="connsiteY1" fmla="*/ 26430 h 35629"/>
                <a:gd name="connsiteX2" fmla="*/ 26431 w 35630"/>
                <a:gd name="connsiteY2" fmla="*/ 33404 h 35629"/>
                <a:gd name="connsiteX3" fmla="*/ 33405 w 35630"/>
                <a:gd name="connsiteY3" fmla="*/ 9200 h 35629"/>
                <a:gd name="connsiteX4" fmla="*/ 33393 w 35630"/>
                <a:gd name="connsiteY4" fmla="*/ 9179 h 35629"/>
                <a:gd name="connsiteX5" fmla="*/ 9200 w 35630"/>
                <a:gd name="connsiteY5" fmla="*/ 2226 h 35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630" h="35629">
                  <a:moveTo>
                    <a:pt x="9200" y="2226"/>
                  </a:moveTo>
                  <a:cubicBezTo>
                    <a:pt x="590" y="6984"/>
                    <a:pt x="-2533" y="17821"/>
                    <a:pt x="2226" y="26430"/>
                  </a:cubicBezTo>
                  <a:cubicBezTo>
                    <a:pt x="6984" y="35040"/>
                    <a:pt x="17821" y="38163"/>
                    <a:pt x="26431" y="33404"/>
                  </a:cubicBezTo>
                  <a:cubicBezTo>
                    <a:pt x="35040" y="28646"/>
                    <a:pt x="38163" y="17809"/>
                    <a:pt x="33405" y="9200"/>
                  </a:cubicBezTo>
                  <a:cubicBezTo>
                    <a:pt x="33401" y="9193"/>
                    <a:pt x="33397" y="9186"/>
                    <a:pt x="33393" y="9179"/>
                  </a:cubicBezTo>
                  <a:cubicBezTo>
                    <a:pt x="28628" y="583"/>
                    <a:pt x="17801" y="-2528"/>
                    <a:pt x="9200" y="22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="" xmlns:a16="http://schemas.microsoft.com/office/drawing/2014/main" id="{DB56FC1E-D84D-4461-8BF1-358813090512}"/>
                </a:ext>
              </a:extLst>
            </p:cNvPr>
            <p:cNvSpPr/>
            <p:nvPr/>
          </p:nvSpPr>
          <p:spPr>
            <a:xfrm>
              <a:off x="2259288" y="2777976"/>
              <a:ext cx="30104" cy="30104"/>
            </a:xfrm>
            <a:custGeom>
              <a:avLst/>
              <a:gdLst>
                <a:gd name="connsiteX0" fmla="*/ 7757 w 30104"/>
                <a:gd name="connsiteY0" fmla="*/ 1889 h 30104"/>
                <a:gd name="connsiteX1" fmla="*/ 1889 w 30104"/>
                <a:gd name="connsiteY1" fmla="*/ 22347 h 30104"/>
                <a:gd name="connsiteX2" fmla="*/ 22347 w 30104"/>
                <a:gd name="connsiteY2" fmla="*/ 28216 h 30104"/>
                <a:gd name="connsiteX3" fmla="*/ 28236 w 30104"/>
                <a:gd name="connsiteY3" fmla="*/ 7795 h 30104"/>
                <a:gd name="connsiteX4" fmla="*/ 7794 w 30104"/>
                <a:gd name="connsiteY4" fmla="*/ 1868 h 30104"/>
                <a:gd name="connsiteX5" fmla="*/ 7757 w 30104"/>
                <a:gd name="connsiteY5" fmla="*/ 1889 h 3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4" h="30104">
                  <a:moveTo>
                    <a:pt x="7757" y="1889"/>
                  </a:moveTo>
                  <a:cubicBezTo>
                    <a:pt x="487" y="5918"/>
                    <a:pt x="-2140" y="15077"/>
                    <a:pt x="1889" y="22347"/>
                  </a:cubicBezTo>
                  <a:cubicBezTo>
                    <a:pt x="5918" y="29617"/>
                    <a:pt x="15077" y="32245"/>
                    <a:pt x="22347" y="28216"/>
                  </a:cubicBezTo>
                  <a:cubicBezTo>
                    <a:pt x="29603" y="24195"/>
                    <a:pt x="32236" y="15061"/>
                    <a:pt x="28236" y="7795"/>
                  </a:cubicBezTo>
                  <a:cubicBezTo>
                    <a:pt x="24228" y="513"/>
                    <a:pt x="15076" y="-2140"/>
                    <a:pt x="7794" y="1868"/>
                  </a:cubicBezTo>
                  <a:cubicBezTo>
                    <a:pt x="7782" y="1875"/>
                    <a:pt x="7770" y="1882"/>
                    <a:pt x="7757" y="1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="" xmlns:a16="http://schemas.microsoft.com/office/drawing/2014/main" id="{3488978A-D3EE-B0EC-7DE2-4E5036676757}"/>
                </a:ext>
              </a:extLst>
            </p:cNvPr>
            <p:cNvSpPr/>
            <p:nvPr/>
          </p:nvSpPr>
          <p:spPr>
            <a:xfrm>
              <a:off x="2230406" y="2739864"/>
              <a:ext cx="28517" cy="28580"/>
            </a:xfrm>
            <a:custGeom>
              <a:avLst/>
              <a:gdLst>
                <a:gd name="connsiteX0" fmla="*/ 7112 w 28517"/>
                <a:gd name="connsiteY0" fmla="*/ 1901 h 28580"/>
                <a:gd name="connsiteX1" fmla="*/ 1588 w 28517"/>
                <a:gd name="connsiteY1" fmla="*/ 20951 h 28580"/>
                <a:gd name="connsiteX2" fmla="*/ 20888 w 28517"/>
                <a:gd name="connsiteY2" fmla="*/ 26931 h 28580"/>
                <a:gd name="connsiteX3" fmla="*/ 26868 w 28517"/>
                <a:gd name="connsiteY3" fmla="*/ 7630 h 28580"/>
                <a:gd name="connsiteX4" fmla="*/ 7567 w 28517"/>
                <a:gd name="connsiteY4" fmla="*/ 1650 h 28580"/>
                <a:gd name="connsiteX5" fmla="*/ 7112 w 28517"/>
                <a:gd name="connsiteY5" fmla="*/ 1901 h 2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17" h="28580">
                  <a:moveTo>
                    <a:pt x="7112" y="1901"/>
                  </a:moveTo>
                  <a:cubicBezTo>
                    <a:pt x="527" y="5794"/>
                    <a:pt x="-1893" y="14139"/>
                    <a:pt x="1588" y="20951"/>
                  </a:cubicBezTo>
                  <a:cubicBezTo>
                    <a:pt x="5266" y="27932"/>
                    <a:pt x="13907" y="30609"/>
                    <a:pt x="20888" y="26931"/>
                  </a:cubicBezTo>
                  <a:cubicBezTo>
                    <a:pt x="27869" y="23252"/>
                    <a:pt x="30546" y="14611"/>
                    <a:pt x="26868" y="7630"/>
                  </a:cubicBezTo>
                  <a:cubicBezTo>
                    <a:pt x="23189" y="649"/>
                    <a:pt x="14548" y="-2028"/>
                    <a:pt x="7567" y="1650"/>
                  </a:cubicBezTo>
                  <a:cubicBezTo>
                    <a:pt x="7414" y="1731"/>
                    <a:pt x="7262" y="1815"/>
                    <a:pt x="7112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="" xmlns:a16="http://schemas.microsoft.com/office/drawing/2014/main" id="{6BEDE976-B23A-600C-23CA-A0E9FBE93ED5}"/>
                </a:ext>
              </a:extLst>
            </p:cNvPr>
            <p:cNvSpPr/>
            <p:nvPr/>
          </p:nvSpPr>
          <p:spPr>
            <a:xfrm>
              <a:off x="2200924" y="2697725"/>
              <a:ext cx="32200" cy="32165"/>
            </a:xfrm>
            <a:custGeom>
              <a:avLst/>
              <a:gdLst>
                <a:gd name="connsiteX0" fmla="*/ 8209 w 32200"/>
                <a:gd name="connsiteY0" fmla="*/ 2035 h 32165"/>
                <a:gd name="connsiteX1" fmla="*/ 2069 w 32200"/>
                <a:gd name="connsiteY1" fmla="*/ 23956 h 32165"/>
                <a:gd name="connsiteX2" fmla="*/ 23991 w 32200"/>
                <a:gd name="connsiteY2" fmla="*/ 30096 h 32165"/>
                <a:gd name="connsiteX3" fmla="*/ 30212 w 32200"/>
                <a:gd name="connsiteY3" fmla="*/ 8322 h 32165"/>
                <a:gd name="connsiteX4" fmla="*/ 8209 w 32200"/>
                <a:gd name="connsiteY4" fmla="*/ 2035 h 32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00" h="32165">
                  <a:moveTo>
                    <a:pt x="8209" y="2035"/>
                  </a:moveTo>
                  <a:cubicBezTo>
                    <a:pt x="460" y="6393"/>
                    <a:pt x="-2288" y="16207"/>
                    <a:pt x="2069" y="23956"/>
                  </a:cubicBezTo>
                  <a:cubicBezTo>
                    <a:pt x="6427" y="31705"/>
                    <a:pt x="16242" y="34454"/>
                    <a:pt x="23991" y="30096"/>
                  </a:cubicBezTo>
                  <a:cubicBezTo>
                    <a:pt x="31683" y="25770"/>
                    <a:pt x="34458" y="16058"/>
                    <a:pt x="30212" y="8322"/>
                  </a:cubicBezTo>
                  <a:cubicBezTo>
                    <a:pt x="25868" y="515"/>
                    <a:pt x="16022" y="-2298"/>
                    <a:pt x="8209" y="2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="" xmlns:a16="http://schemas.microsoft.com/office/drawing/2014/main" id="{373827C8-3FD5-90AC-7C14-9F93EA38DFE6}"/>
                </a:ext>
              </a:extLst>
            </p:cNvPr>
            <p:cNvSpPr/>
            <p:nvPr/>
          </p:nvSpPr>
          <p:spPr>
            <a:xfrm>
              <a:off x="2123297" y="2677319"/>
              <a:ext cx="42108" cy="42108"/>
            </a:xfrm>
            <a:custGeom>
              <a:avLst/>
              <a:gdLst>
                <a:gd name="connsiteX0" fmla="*/ 10874 w 42108"/>
                <a:gd name="connsiteY0" fmla="*/ 2629 h 42108"/>
                <a:gd name="connsiteX1" fmla="*/ 2629 w 42108"/>
                <a:gd name="connsiteY1" fmla="*/ 31234 h 42108"/>
                <a:gd name="connsiteX2" fmla="*/ 31234 w 42108"/>
                <a:gd name="connsiteY2" fmla="*/ 39479 h 42108"/>
                <a:gd name="connsiteX3" fmla="*/ 39479 w 42108"/>
                <a:gd name="connsiteY3" fmla="*/ 10874 h 42108"/>
                <a:gd name="connsiteX4" fmla="*/ 39449 w 42108"/>
                <a:gd name="connsiteY4" fmla="*/ 10820 h 42108"/>
                <a:gd name="connsiteX5" fmla="*/ 10874 w 42108"/>
                <a:gd name="connsiteY5" fmla="*/ 2629 h 4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08" h="42108">
                  <a:moveTo>
                    <a:pt x="10874" y="2629"/>
                  </a:moveTo>
                  <a:cubicBezTo>
                    <a:pt x="698" y="8251"/>
                    <a:pt x="-2993" y="21058"/>
                    <a:pt x="2629" y="31234"/>
                  </a:cubicBezTo>
                  <a:cubicBezTo>
                    <a:pt x="8251" y="41410"/>
                    <a:pt x="21058" y="45101"/>
                    <a:pt x="31234" y="39479"/>
                  </a:cubicBezTo>
                  <a:cubicBezTo>
                    <a:pt x="41410" y="33857"/>
                    <a:pt x="45101" y="21050"/>
                    <a:pt x="39479" y="10874"/>
                  </a:cubicBezTo>
                  <a:cubicBezTo>
                    <a:pt x="39469" y="10856"/>
                    <a:pt x="39459" y="10838"/>
                    <a:pt x="39449" y="10820"/>
                  </a:cubicBezTo>
                  <a:cubicBezTo>
                    <a:pt x="33809" y="682"/>
                    <a:pt x="21029" y="-2982"/>
                    <a:pt x="10874" y="2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="" xmlns:a16="http://schemas.microsoft.com/office/drawing/2014/main" id="{1C5473DC-899C-AE5F-494D-B8508783E8C4}"/>
                </a:ext>
              </a:extLst>
            </p:cNvPr>
            <p:cNvSpPr/>
            <p:nvPr/>
          </p:nvSpPr>
          <p:spPr>
            <a:xfrm>
              <a:off x="2100723" y="2633946"/>
              <a:ext cx="42108" cy="42142"/>
            </a:xfrm>
            <a:custGeom>
              <a:avLst/>
              <a:gdLst>
                <a:gd name="connsiteX0" fmla="*/ 10874 w 42108"/>
                <a:gd name="connsiteY0" fmla="*/ 2663 h 42142"/>
                <a:gd name="connsiteX1" fmla="*/ 2629 w 42108"/>
                <a:gd name="connsiteY1" fmla="*/ 31268 h 42142"/>
                <a:gd name="connsiteX2" fmla="*/ 31234 w 42108"/>
                <a:gd name="connsiteY2" fmla="*/ 39514 h 42142"/>
                <a:gd name="connsiteX3" fmla="*/ 39479 w 42108"/>
                <a:gd name="connsiteY3" fmla="*/ 10909 h 42142"/>
                <a:gd name="connsiteX4" fmla="*/ 39449 w 42108"/>
                <a:gd name="connsiteY4" fmla="*/ 10855 h 42142"/>
                <a:gd name="connsiteX5" fmla="*/ 10987 w 42108"/>
                <a:gd name="connsiteY5" fmla="*/ 2601 h 42142"/>
                <a:gd name="connsiteX6" fmla="*/ 10874 w 42108"/>
                <a:gd name="connsiteY6" fmla="*/ 2663 h 4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108" h="42142">
                  <a:moveTo>
                    <a:pt x="10874" y="2663"/>
                  </a:moveTo>
                  <a:cubicBezTo>
                    <a:pt x="698" y="8285"/>
                    <a:pt x="-2993" y="21092"/>
                    <a:pt x="2629" y="31268"/>
                  </a:cubicBezTo>
                  <a:cubicBezTo>
                    <a:pt x="8251" y="41444"/>
                    <a:pt x="21058" y="45136"/>
                    <a:pt x="31234" y="39514"/>
                  </a:cubicBezTo>
                  <a:cubicBezTo>
                    <a:pt x="41410" y="33891"/>
                    <a:pt x="45101" y="21085"/>
                    <a:pt x="39479" y="10909"/>
                  </a:cubicBezTo>
                  <a:cubicBezTo>
                    <a:pt x="39469" y="10891"/>
                    <a:pt x="39459" y="10873"/>
                    <a:pt x="39449" y="10855"/>
                  </a:cubicBezTo>
                  <a:cubicBezTo>
                    <a:pt x="33869" y="716"/>
                    <a:pt x="21126" y="-2980"/>
                    <a:pt x="10987" y="2601"/>
                  </a:cubicBezTo>
                  <a:cubicBezTo>
                    <a:pt x="10950" y="2622"/>
                    <a:pt x="10912" y="2642"/>
                    <a:pt x="10874" y="2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="" xmlns:a16="http://schemas.microsoft.com/office/drawing/2014/main" id="{9DFED37C-C954-01DB-D8C1-740B768430EA}"/>
                </a:ext>
              </a:extLst>
            </p:cNvPr>
            <p:cNvSpPr/>
            <p:nvPr/>
          </p:nvSpPr>
          <p:spPr>
            <a:xfrm>
              <a:off x="2084538" y="2593156"/>
              <a:ext cx="34486" cy="34521"/>
            </a:xfrm>
            <a:custGeom>
              <a:avLst/>
              <a:gdLst>
                <a:gd name="connsiteX0" fmla="*/ 8867 w 34486"/>
                <a:gd name="connsiteY0" fmla="*/ 2210 h 34521"/>
                <a:gd name="connsiteX1" fmla="*/ 2175 w 34486"/>
                <a:gd name="connsiteY1" fmla="*/ 25655 h 34521"/>
                <a:gd name="connsiteX2" fmla="*/ 25620 w 34486"/>
                <a:gd name="connsiteY2" fmla="*/ 32347 h 34521"/>
                <a:gd name="connsiteX3" fmla="*/ 32312 w 34486"/>
                <a:gd name="connsiteY3" fmla="*/ 8901 h 34521"/>
                <a:gd name="connsiteX4" fmla="*/ 32298 w 34486"/>
                <a:gd name="connsiteY4" fmla="*/ 8877 h 34521"/>
                <a:gd name="connsiteX5" fmla="*/ 9009 w 34486"/>
                <a:gd name="connsiteY5" fmla="*/ 2130 h 34521"/>
                <a:gd name="connsiteX6" fmla="*/ 8867 w 34486"/>
                <a:gd name="connsiteY6" fmla="*/ 2210 h 3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86" h="34521">
                  <a:moveTo>
                    <a:pt x="8867" y="2210"/>
                  </a:moveTo>
                  <a:cubicBezTo>
                    <a:pt x="545" y="6836"/>
                    <a:pt x="-2451" y="17333"/>
                    <a:pt x="2175" y="25655"/>
                  </a:cubicBezTo>
                  <a:cubicBezTo>
                    <a:pt x="6801" y="33977"/>
                    <a:pt x="17298" y="36973"/>
                    <a:pt x="25620" y="32347"/>
                  </a:cubicBezTo>
                  <a:cubicBezTo>
                    <a:pt x="33942" y="27720"/>
                    <a:pt x="36938" y="17224"/>
                    <a:pt x="32312" y="8901"/>
                  </a:cubicBezTo>
                  <a:cubicBezTo>
                    <a:pt x="32307" y="8893"/>
                    <a:pt x="32303" y="8885"/>
                    <a:pt x="32298" y="8877"/>
                  </a:cubicBezTo>
                  <a:cubicBezTo>
                    <a:pt x="27730" y="583"/>
                    <a:pt x="17303" y="-2438"/>
                    <a:pt x="9009" y="2130"/>
                  </a:cubicBezTo>
                  <a:cubicBezTo>
                    <a:pt x="8962" y="2156"/>
                    <a:pt x="8914" y="2183"/>
                    <a:pt x="8867" y="2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="" xmlns:a16="http://schemas.microsoft.com/office/drawing/2014/main" id="{A74F6C4E-5C2C-DB15-3FBD-A9948117807B}"/>
                </a:ext>
              </a:extLst>
            </p:cNvPr>
            <p:cNvSpPr/>
            <p:nvPr/>
          </p:nvSpPr>
          <p:spPr>
            <a:xfrm>
              <a:off x="2078113" y="2558777"/>
              <a:ext cx="11942" cy="11944"/>
            </a:xfrm>
            <a:custGeom>
              <a:avLst/>
              <a:gdLst>
                <a:gd name="connsiteX0" fmla="*/ 3099 w 11942"/>
                <a:gd name="connsiteY0" fmla="*/ 774 h 11944"/>
                <a:gd name="connsiteX1" fmla="*/ 718 w 11942"/>
                <a:gd name="connsiteY1" fmla="*/ 8871 h 11944"/>
                <a:gd name="connsiteX2" fmla="*/ 8909 w 11942"/>
                <a:gd name="connsiteY2" fmla="*/ 11252 h 11944"/>
                <a:gd name="connsiteX3" fmla="*/ 11195 w 11942"/>
                <a:gd name="connsiteY3" fmla="*/ 3061 h 11944"/>
                <a:gd name="connsiteX4" fmla="*/ 3175 w 11942"/>
                <a:gd name="connsiteY4" fmla="*/ 732 h 11944"/>
                <a:gd name="connsiteX5" fmla="*/ 3099 w 11942"/>
                <a:gd name="connsiteY5" fmla="*/ 775 h 1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42" h="11944">
                  <a:moveTo>
                    <a:pt x="3099" y="774"/>
                  </a:moveTo>
                  <a:cubicBezTo>
                    <a:pt x="221" y="2365"/>
                    <a:pt x="-841" y="5975"/>
                    <a:pt x="718" y="8871"/>
                  </a:cubicBezTo>
                  <a:cubicBezTo>
                    <a:pt x="2379" y="11719"/>
                    <a:pt x="5981" y="12766"/>
                    <a:pt x="8909" y="11252"/>
                  </a:cubicBezTo>
                  <a:cubicBezTo>
                    <a:pt x="11765" y="9592"/>
                    <a:pt x="12778" y="5959"/>
                    <a:pt x="11195" y="3061"/>
                  </a:cubicBezTo>
                  <a:cubicBezTo>
                    <a:pt x="9624" y="203"/>
                    <a:pt x="6033" y="-840"/>
                    <a:pt x="3175" y="732"/>
                  </a:cubicBezTo>
                  <a:cubicBezTo>
                    <a:pt x="3150" y="746"/>
                    <a:pt x="3124" y="760"/>
                    <a:pt x="3099" y="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="" xmlns:a16="http://schemas.microsoft.com/office/drawing/2014/main" id="{4CCA83CC-1384-9E6E-7152-C2D1ED20C891}"/>
                </a:ext>
              </a:extLst>
            </p:cNvPr>
            <p:cNvSpPr/>
            <p:nvPr/>
          </p:nvSpPr>
          <p:spPr>
            <a:xfrm>
              <a:off x="2063763" y="2512784"/>
              <a:ext cx="10917" cy="10865"/>
            </a:xfrm>
            <a:custGeom>
              <a:avLst/>
              <a:gdLst>
                <a:gd name="connsiteX0" fmla="*/ 2876 w 10917"/>
                <a:gd name="connsiteY0" fmla="*/ 667 h 10865"/>
                <a:gd name="connsiteX1" fmla="*/ 639 w 10917"/>
                <a:gd name="connsiteY1" fmla="*/ 8012 h 10865"/>
                <a:gd name="connsiteX2" fmla="*/ 685 w 10917"/>
                <a:gd name="connsiteY2" fmla="*/ 8097 h 10865"/>
                <a:gd name="connsiteX3" fmla="*/ 8115 w 10917"/>
                <a:gd name="connsiteY3" fmla="*/ 10192 h 10865"/>
                <a:gd name="connsiteX4" fmla="*/ 10239 w 10917"/>
                <a:gd name="connsiteY4" fmla="*/ 2814 h 10865"/>
                <a:gd name="connsiteX5" fmla="*/ 10210 w 10917"/>
                <a:gd name="connsiteY5" fmla="*/ 2763 h 10865"/>
                <a:gd name="connsiteX6" fmla="*/ 2876 w 10917"/>
                <a:gd name="connsiteY6" fmla="*/ 667 h 10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17" h="10865">
                  <a:moveTo>
                    <a:pt x="2876" y="667"/>
                  </a:moveTo>
                  <a:cubicBezTo>
                    <a:pt x="230" y="2078"/>
                    <a:pt x="-771" y="5366"/>
                    <a:pt x="639" y="8012"/>
                  </a:cubicBezTo>
                  <a:cubicBezTo>
                    <a:pt x="654" y="8040"/>
                    <a:pt x="670" y="8069"/>
                    <a:pt x="685" y="8097"/>
                  </a:cubicBezTo>
                  <a:cubicBezTo>
                    <a:pt x="2182" y="10696"/>
                    <a:pt x="5480" y="11627"/>
                    <a:pt x="8115" y="10192"/>
                  </a:cubicBezTo>
                  <a:cubicBezTo>
                    <a:pt x="10739" y="8741"/>
                    <a:pt x="11690" y="5438"/>
                    <a:pt x="10239" y="2814"/>
                  </a:cubicBezTo>
                  <a:cubicBezTo>
                    <a:pt x="10229" y="2797"/>
                    <a:pt x="10220" y="2780"/>
                    <a:pt x="10210" y="2763"/>
                  </a:cubicBezTo>
                  <a:cubicBezTo>
                    <a:pt x="8751" y="175"/>
                    <a:pt x="5482" y="-759"/>
                    <a:pt x="2876" y="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="" xmlns:a16="http://schemas.microsoft.com/office/drawing/2014/main" id="{EC51FEA6-1F4E-3510-8149-AD7ABFF23850}"/>
                </a:ext>
              </a:extLst>
            </p:cNvPr>
            <p:cNvSpPr/>
            <p:nvPr/>
          </p:nvSpPr>
          <p:spPr>
            <a:xfrm>
              <a:off x="2041072" y="2455105"/>
              <a:ext cx="31628" cy="31594"/>
            </a:xfrm>
            <a:custGeom>
              <a:avLst/>
              <a:gdLst>
                <a:gd name="connsiteX0" fmla="*/ 8136 w 31628"/>
                <a:gd name="connsiteY0" fmla="*/ 1958 h 31594"/>
                <a:gd name="connsiteX1" fmla="*/ 1992 w 31628"/>
                <a:gd name="connsiteY1" fmla="*/ 23458 h 31594"/>
                <a:gd name="connsiteX2" fmla="*/ 23493 w 31628"/>
                <a:gd name="connsiteY2" fmla="*/ 29602 h 31594"/>
                <a:gd name="connsiteX3" fmla="*/ 29663 w 31628"/>
                <a:gd name="connsiteY3" fmla="*/ 8150 h 31594"/>
                <a:gd name="connsiteX4" fmla="*/ 8136 w 31628"/>
                <a:gd name="connsiteY4" fmla="*/ 1958 h 31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628" h="31594">
                  <a:moveTo>
                    <a:pt x="8136" y="1958"/>
                  </a:moveTo>
                  <a:cubicBezTo>
                    <a:pt x="502" y="6199"/>
                    <a:pt x="-2248" y="15825"/>
                    <a:pt x="1992" y="23458"/>
                  </a:cubicBezTo>
                  <a:cubicBezTo>
                    <a:pt x="6233" y="31092"/>
                    <a:pt x="15859" y="33843"/>
                    <a:pt x="23493" y="29602"/>
                  </a:cubicBezTo>
                  <a:cubicBezTo>
                    <a:pt x="31108" y="25372"/>
                    <a:pt x="33867" y="15779"/>
                    <a:pt x="29663" y="8150"/>
                  </a:cubicBezTo>
                  <a:cubicBezTo>
                    <a:pt x="25403" y="527"/>
                    <a:pt x="15795" y="-2236"/>
                    <a:pt x="8136" y="1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="" xmlns:a16="http://schemas.microsoft.com/office/drawing/2014/main" id="{2C6EFF5F-1711-A7AF-C90F-05A3C35DA6FA}"/>
                </a:ext>
              </a:extLst>
            </p:cNvPr>
            <p:cNvSpPr/>
            <p:nvPr/>
          </p:nvSpPr>
          <p:spPr>
            <a:xfrm>
              <a:off x="2041981" y="2417382"/>
              <a:ext cx="10665" cy="10797"/>
            </a:xfrm>
            <a:custGeom>
              <a:avLst/>
              <a:gdLst>
                <a:gd name="connsiteX0" fmla="*/ 2750 w 10665"/>
                <a:gd name="connsiteY0" fmla="*/ 1010 h 10797"/>
                <a:gd name="connsiteX1" fmla="*/ 630 w 10665"/>
                <a:gd name="connsiteY1" fmla="*/ 8109 h 10797"/>
                <a:gd name="connsiteX2" fmla="*/ 655 w 10665"/>
                <a:gd name="connsiteY2" fmla="*/ 8153 h 10797"/>
                <a:gd name="connsiteX3" fmla="*/ 7799 w 10665"/>
                <a:gd name="connsiteY3" fmla="*/ 10154 h 10797"/>
                <a:gd name="connsiteX4" fmla="*/ 10037 w 10665"/>
                <a:gd name="connsiteY4" fmla="*/ 2867 h 10797"/>
                <a:gd name="connsiteX5" fmla="*/ 2750 w 10665"/>
                <a:gd name="connsiteY5" fmla="*/ 629 h 10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65" h="10797">
                  <a:moveTo>
                    <a:pt x="2750" y="1010"/>
                  </a:moveTo>
                  <a:cubicBezTo>
                    <a:pt x="205" y="2384"/>
                    <a:pt x="-745" y="5563"/>
                    <a:pt x="630" y="8109"/>
                  </a:cubicBezTo>
                  <a:cubicBezTo>
                    <a:pt x="638" y="8124"/>
                    <a:pt x="647" y="8139"/>
                    <a:pt x="655" y="8153"/>
                  </a:cubicBezTo>
                  <a:cubicBezTo>
                    <a:pt x="2107" y="10638"/>
                    <a:pt x="5268" y="11523"/>
                    <a:pt x="7799" y="10154"/>
                  </a:cubicBezTo>
                  <a:cubicBezTo>
                    <a:pt x="10429" y="8760"/>
                    <a:pt x="11431" y="5497"/>
                    <a:pt x="10037" y="2867"/>
                  </a:cubicBezTo>
                  <a:cubicBezTo>
                    <a:pt x="8643" y="237"/>
                    <a:pt x="5381" y="-765"/>
                    <a:pt x="2750" y="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="" xmlns:a16="http://schemas.microsoft.com/office/drawing/2014/main" id="{BCD692A3-F706-2346-6CE6-3D4CB3517D01}"/>
                </a:ext>
              </a:extLst>
            </p:cNvPr>
            <p:cNvSpPr/>
            <p:nvPr/>
          </p:nvSpPr>
          <p:spPr>
            <a:xfrm>
              <a:off x="2033953" y="2368778"/>
              <a:ext cx="12139" cy="11909"/>
            </a:xfrm>
            <a:custGeom>
              <a:avLst/>
              <a:gdLst>
                <a:gd name="connsiteX0" fmla="*/ 3540 w 12139"/>
                <a:gd name="connsiteY0" fmla="*/ 750 h 11909"/>
                <a:gd name="connsiteX1" fmla="*/ 464 w 12139"/>
                <a:gd name="connsiteY1" fmla="*/ 8370 h 11909"/>
                <a:gd name="connsiteX2" fmla="*/ 8084 w 12139"/>
                <a:gd name="connsiteY2" fmla="*/ 11445 h 11909"/>
                <a:gd name="connsiteX3" fmla="*/ 9159 w 12139"/>
                <a:gd name="connsiteY3" fmla="*/ 10847 h 11909"/>
                <a:gd name="connsiteX4" fmla="*/ 11445 w 12139"/>
                <a:gd name="connsiteY4" fmla="*/ 2941 h 11909"/>
                <a:gd name="connsiteX5" fmla="*/ 3540 w 12139"/>
                <a:gd name="connsiteY5" fmla="*/ 750 h 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39" h="11909">
                  <a:moveTo>
                    <a:pt x="3540" y="750"/>
                  </a:moveTo>
                  <a:cubicBezTo>
                    <a:pt x="586" y="2005"/>
                    <a:pt x="-791" y="5417"/>
                    <a:pt x="464" y="8370"/>
                  </a:cubicBezTo>
                  <a:cubicBezTo>
                    <a:pt x="1719" y="11323"/>
                    <a:pt x="5130" y="12700"/>
                    <a:pt x="8084" y="11445"/>
                  </a:cubicBezTo>
                  <a:cubicBezTo>
                    <a:pt x="8463" y="11284"/>
                    <a:pt x="8823" y="11084"/>
                    <a:pt x="9159" y="10847"/>
                  </a:cubicBezTo>
                  <a:cubicBezTo>
                    <a:pt x="11934" y="9264"/>
                    <a:pt x="12947" y="5761"/>
                    <a:pt x="11445" y="2941"/>
                  </a:cubicBezTo>
                  <a:cubicBezTo>
                    <a:pt x="9864" y="157"/>
                    <a:pt x="6328" y="-822"/>
                    <a:pt x="3540" y="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="" xmlns:a16="http://schemas.microsoft.com/office/drawing/2014/main" id="{36F1F0DC-D130-2FF2-B839-1F847DE30D4B}"/>
                </a:ext>
              </a:extLst>
            </p:cNvPr>
            <p:cNvSpPr/>
            <p:nvPr/>
          </p:nvSpPr>
          <p:spPr>
            <a:xfrm>
              <a:off x="2018633" y="2308424"/>
              <a:ext cx="34867" cy="34902"/>
            </a:xfrm>
            <a:custGeom>
              <a:avLst/>
              <a:gdLst>
                <a:gd name="connsiteX0" fmla="*/ 8953 w 34867"/>
                <a:gd name="connsiteY0" fmla="*/ 2240 h 34902"/>
                <a:gd name="connsiteX1" fmla="*/ 2205 w 34867"/>
                <a:gd name="connsiteY1" fmla="*/ 25949 h 34902"/>
                <a:gd name="connsiteX2" fmla="*/ 25914 w 34867"/>
                <a:gd name="connsiteY2" fmla="*/ 32697 h 34902"/>
                <a:gd name="connsiteX3" fmla="*/ 32671 w 34867"/>
                <a:gd name="connsiteY3" fmla="*/ 9003 h 34902"/>
                <a:gd name="connsiteX4" fmla="*/ 9135 w 34867"/>
                <a:gd name="connsiteY4" fmla="*/ 2139 h 34902"/>
                <a:gd name="connsiteX5" fmla="*/ 8953 w 34867"/>
                <a:gd name="connsiteY5" fmla="*/ 2240 h 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67" h="34902">
                  <a:moveTo>
                    <a:pt x="8953" y="2240"/>
                  </a:moveTo>
                  <a:cubicBezTo>
                    <a:pt x="543" y="6924"/>
                    <a:pt x="-2478" y="17539"/>
                    <a:pt x="2205" y="25949"/>
                  </a:cubicBezTo>
                  <a:cubicBezTo>
                    <a:pt x="6889" y="34360"/>
                    <a:pt x="17504" y="37381"/>
                    <a:pt x="25914" y="32697"/>
                  </a:cubicBezTo>
                  <a:cubicBezTo>
                    <a:pt x="34319" y="28017"/>
                    <a:pt x="37343" y="17412"/>
                    <a:pt x="32671" y="9003"/>
                  </a:cubicBezTo>
                  <a:cubicBezTo>
                    <a:pt x="28067" y="608"/>
                    <a:pt x="17530" y="-2465"/>
                    <a:pt x="9135" y="2139"/>
                  </a:cubicBezTo>
                  <a:cubicBezTo>
                    <a:pt x="9074" y="2172"/>
                    <a:pt x="9014" y="2206"/>
                    <a:pt x="8953" y="22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="" xmlns:a16="http://schemas.microsoft.com/office/drawing/2014/main" id="{3EAD2317-E561-5E7F-89A9-AE72F5C1455B}"/>
                </a:ext>
              </a:extLst>
            </p:cNvPr>
            <p:cNvSpPr/>
            <p:nvPr/>
          </p:nvSpPr>
          <p:spPr>
            <a:xfrm>
              <a:off x="2017869" y="2260304"/>
              <a:ext cx="33343" cy="33309"/>
            </a:xfrm>
            <a:custGeom>
              <a:avLst/>
              <a:gdLst>
                <a:gd name="connsiteX0" fmla="*/ 8575 w 33343"/>
                <a:gd name="connsiteY0" fmla="*/ 2068 h 33309"/>
                <a:gd name="connsiteX1" fmla="*/ 2102 w 33343"/>
                <a:gd name="connsiteY1" fmla="*/ 24735 h 33309"/>
                <a:gd name="connsiteX2" fmla="*/ 24769 w 33343"/>
                <a:gd name="connsiteY2" fmla="*/ 31208 h 33309"/>
                <a:gd name="connsiteX3" fmla="*/ 31244 w 33343"/>
                <a:gd name="connsiteY3" fmla="*/ 8545 h 33309"/>
                <a:gd name="connsiteX4" fmla="*/ 8575 w 33343"/>
                <a:gd name="connsiteY4" fmla="*/ 2068 h 3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43" h="33309">
                  <a:moveTo>
                    <a:pt x="8575" y="2068"/>
                  </a:moveTo>
                  <a:cubicBezTo>
                    <a:pt x="528" y="6540"/>
                    <a:pt x="-2370" y="16688"/>
                    <a:pt x="2102" y="24735"/>
                  </a:cubicBezTo>
                  <a:cubicBezTo>
                    <a:pt x="6574" y="32782"/>
                    <a:pt x="16722" y="35680"/>
                    <a:pt x="24769" y="31208"/>
                  </a:cubicBezTo>
                  <a:cubicBezTo>
                    <a:pt x="32814" y="26737"/>
                    <a:pt x="35713" y="16591"/>
                    <a:pt x="31244" y="8545"/>
                  </a:cubicBezTo>
                  <a:cubicBezTo>
                    <a:pt x="26739" y="539"/>
                    <a:pt x="16629" y="-2349"/>
                    <a:pt x="8575" y="2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="" xmlns:a16="http://schemas.microsoft.com/office/drawing/2014/main" id="{791DBFE4-EE57-A138-BBC9-FC58598F7ABB}"/>
                </a:ext>
              </a:extLst>
            </p:cNvPr>
            <p:cNvSpPr/>
            <p:nvPr/>
          </p:nvSpPr>
          <p:spPr>
            <a:xfrm>
              <a:off x="2019808" y="2212171"/>
              <a:ext cx="32009" cy="32009"/>
            </a:xfrm>
            <a:custGeom>
              <a:avLst/>
              <a:gdLst>
                <a:gd name="connsiteX0" fmla="*/ 8255 w 32009"/>
                <a:gd name="connsiteY0" fmla="*/ 2005 h 32009"/>
                <a:gd name="connsiteX1" fmla="*/ 2005 w 32009"/>
                <a:gd name="connsiteY1" fmla="*/ 23755 h 32009"/>
                <a:gd name="connsiteX2" fmla="*/ 23755 w 32009"/>
                <a:gd name="connsiteY2" fmla="*/ 30005 h 32009"/>
                <a:gd name="connsiteX3" fmla="*/ 30005 w 32009"/>
                <a:gd name="connsiteY3" fmla="*/ 8255 h 32009"/>
                <a:gd name="connsiteX4" fmla="*/ 29972 w 32009"/>
                <a:gd name="connsiteY4" fmla="*/ 8196 h 32009"/>
                <a:gd name="connsiteX5" fmla="*/ 8255 w 32009"/>
                <a:gd name="connsiteY5" fmla="*/ 2005 h 3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09" h="32009">
                  <a:moveTo>
                    <a:pt x="8255" y="2005"/>
                  </a:moveTo>
                  <a:cubicBezTo>
                    <a:pt x="523" y="6285"/>
                    <a:pt x="-2275" y="16022"/>
                    <a:pt x="2005" y="23755"/>
                  </a:cubicBezTo>
                  <a:cubicBezTo>
                    <a:pt x="6285" y="31487"/>
                    <a:pt x="16023" y="34285"/>
                    <a:pt x="23755" y="30005"/>
                  </a:cubicBezTo>
                  <a:cubicBezTo>
                    <a:pt x="31487" y="25725"/>
                    <a:pt x="34285" y="15987"/>
                    <a:pt x="30005" y="8255"/>
                  </a:cubicBezTo>
                  <a:cubicBezTo>
                    <a:pt x="29994" y="8235"/>
                    <a:pt x="29983" y="8216"/>
                    <a:pt x="29972" y="8196"/>
                  </a:cubicBezTo>
                  <a:cubicBezTo>
                    <a:pt x="25672" y="505"/>
                    <a:pt x="15964" y="-2263"/>
                    <a:pt x="8255" y="20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="" xmlns:a16="http://schemas.microsoft.com/office/drawing/2014/main" id="{E0BD59C5-B90F-4794-C051-057C8D01685E}"/>
                </a:ext>
              </a:extLst>
            </p:cNvPr>
            <p:cNvSpPr/>
            <p:nvPr/>
          </p:nvSpPr>
          <p:spPr>
            <a:xfrm>
              <a:off x="2027067" y="2166670"/>
              <a:ext cx="25341" cy="25341"/>
            </a:xfrm>
            <a:custGeom>
              <a:avLst/>
              <a:gdLst>
                <a:gd name="connsiteX0" fmla="*/ 6521 w 25341"/>
                <a:gd name="connsiteY0" fmla="*/ 1595 h 25341"/>
                <a:gd name="connsiteX1" fmla="*/ 1595 w 25341"/>
                <a:gd name="connsiteY1" fmla="*/ 18820 h 25341"/>
                <a:gd name="connsiteX2" fmla="*/ 18820 w 25341"/>
                <a:gd name="connsiteY2" fmla="*/ 23746 h 25341"/>
                <a:gd name="connsiteX3" fmla="*/ 23761 w 25341"/>
                <a:gd name="connsiteY3" fmla="*/ 6548 h 25341"/>
                <a:gd name="connsiteX4" fmla="*/ 6548 w 25341"/>
                <a:gd name="connsiteY4" fmla="*/ 1580 h 25341"/>
                <a:gd name="connsiteX5" fmla="*/ 6521 w 25341"/>
                <a:gd name="connsiteY5" fmla="*/ 1595 h 2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41" h="25341">
                  <a:moveTo>
                    <a:pt x="6521" y="1595"/>
                  </a:moveTo>
                  <a:cubicBezTo>
                    <a:pt x="404" y="4992"/>
                    <a:pt x="-1801" y="12703"/>
                    <a:pt x="1595" y="18820"/>
                  </a:cubicBezTo>
                  <a:cubicBezTo>
                    <a:pt x="4991" y="24937"/>
                    <a:pt x="12703" y="27143"/>
                    <a:pt x="18820" y="23746"/>
                  </a:cubicBezTo>
                  <a:cubicBezTo>
                    <a:pt x="24926" y="20356"/>
                    <a:pt x="27137" y="12663"/>
                    <a:pt x="23761" y="6548"/>
                  </a:cubicBezTo>
                  <a:cubicBezTo>
                    <a:pt x="20380" y="423"/>
                    <a:pt x="12673" y="-1801"/>
                    <a:pt x="6548" y="1580"/>
                  </a:cubicBezTo>
                  <a:cubicBezTo>
                    <a:pt x="6539" y="1585"/>
                    <a:pt x="6530" y="1590"/>
                    <a:pt x="6521" y="15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="" xmlns:a16="http://schemas.microsoft.com/office/drawing/2014/main" id="{9466E7C4-3FFD-C88F-D65A-33A283DFE0E6}"/>
                </a:ext>
              </a:extLst>
            </p:cNvPr>
            <p:cNvSpPr/>
            <p:nvPr/>
          </p:nvSpPr>
          <p:spPr>
            <a:xfrm>
              <a:off x="2033870" y="2118260"/>
              <a:ext cx="25341" cy="25341"/>
            </a:xfrm>
            <a:custGeom>
              <a:avLst/>
              <a:gdLst>
                <a:gd name="connsiteX0" fmla="*/ 6480 w 25341"/>
                <a:gd name="connsiteY0" fmla="*/ 1618 h 25341"/>
                <a:gd name="connsiteX1" fmla="*/ 1618 w 25341"/>
                <a:gd name="connsiteY1" fmla="*/ 18861 h 25341"/>
                <a:gd name="connsiteX2" fmla="*/ 18861 w 25341"/>
                <a:gd name="connsiteY2" fmla="*/ 23723 h 25341"/>
                <a:gd name="connsiteX3" fmla="*/ 23723 w 25341"/>
                <a:gd name="connsiteY3" fmla="*/ 6480 h 25341"/>
                <a:gd name="connsiteX4" fmla="*/ 23721 w 25341"/>
                <a:gd name="connsiteY4" fmla="*/ 6475 h 25341"/>
                <a:gd name="connsiteX5" fmla="*/ 6480 w 25341"/>
                <a:gd name="connsiteY5" fmla="*/ 1618 h 2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41" h="25341">
                  <a:moveTo>
                    <a:pt x="6480" y="1618"/>
                  </a:moveTo>
                  <a:cubicBezTo>
                    <a:pt x="376" y="5036"/>
                    <a:pt x="-1801" y="12756"/>
                    <a:pt x="1618" y="18861"/>
                  </a:cubicBezTo>
                  <a:cubicBezTo>
                    <a:pt x="5036" y="24965"/>
                    <a:pt x="12756" y="27142"/>
                    <a:pt x="18861" y="23723"/>
                  </a:cubicBezTo>
                  <a:cubicBezTo>
                    <a:pt x="24965" y="20305"/>
                    <a:pt x="27142" y="12585"/>
                    <a:pt x="23723" y="6480"/>
                  </a:cubicBezTo>
                  <a:cubicBezTo>
                    <a:pt x="23722" y="6479"/>
                    <a:pt x="23722" y="6477"/>
                    <a:pt x="23721" y="6475"/>
                  </a:cubicBezTo>
                  <a:cubicBezTo>
                    <a:pt x="20300" y="375"/>
                    <a:pt x="12583" y="-1800"/>
                    <a:pt x="6480" y="1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="" xmlns:a16="http://schemas.microsoft.com/office/drawing/2014/main" id="{7A8DE59C-0ABF-7512-3B0D-CD3FFA67C40E}"/>
                </a:ext>
              </a:extLst>
            </p:cNvPr>
            <p:cNvSpPr/>
            <p:nvPr/>
          </p:nvSpPr>
          <p:spPr>
            <a:xfrm>
              <a:off x="2050542" y="2077510"/>
              <a:ext cx="10859" cy="10917"/>
            </a:xfrm>
            <a:custGeom>
              <a:avLst/>
              <a:gdLst>
                <a:gd name="connsiteX0" fmla="*/ 2763 w 10859"/>
                <a:gd name="connsiteY0" fmla="*/ 744 h 10917"/>
                <a:gd name="connsiteX1" fmla="*/ 667 w 10859"/>
                <a:gd name="connsiteY1" fmla="*/ 8078 h 10917"/>
                <a:gd name="connsiteX2" fmla="*/ 7877 w 10859"/>
                <a:gd name="connsiteY2" fmla="*/ 10297 h 10917"/>
                <a:gd name="connsiteX3" fmla="*/ 8097 w 10859"/>
                <a:gd name="connsiteY3" fmla="*/ 10174 h 10917"/>
                <a:gd name="connsiteX4" fmla="*/ 10192 w 10859"/>
                <a:gd name="connsiteY4" fmla="*/ 2839 h 10917"/>
                <a:gd name="connsiteX5" fmla="*/ 2982 w 10859"/>
                <a:gd name="connsiteY5" fmla="*/ 621 h 10917"/>
                <a:gd name="connsiteX6" fmla="*/ 2763 w 10859"/>
                <a:gd name="connsiteY6" fmla="*/ 744 h 1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9" h="10917">
                  <a:moveTo>
                    <a:pt x="2763" y="744"/>
                  </a:moveTo>
                  <a:cubicBezTo>
                    <a:pt x="175" y="2204"/>
                    <a:pt x="-759" y="5472"/>
                    <a:pt x="667" y="8078"/>
                  </a:cubicBezTo>
                  <a:cubicBezTo>
                    <a:pt x="2045" y="10682"/>
                    <a:pt x="5273" y="11675"/>
                    <a:pt x="7877" y="10297"/>
                  </a:cubicBezTo>
                  <a:cubicBezTo>
                    <a:pt x="7951" y="10257"/>
                    <a:pt x="8024" y="10216"/>
                    <a:pt x="8097" y="10174"/>
                  </a:cubicBezTo>
                  <a:cubicBezTo>
                    <a:pt x="10684" y="8714"/>
                    <a:pt x="11618" y="5446"/>
                    <a:pt x="10192" y="2839"/>
                  </a:cubicBezTo>
                  <a:cubicBezTo>
                    <a:pt x="8814" y="236"/>
                    <a:pt x="5586" y="-757"/>
                    <a:pt x="2982" y="621"/>
                  </a:cubicBezTo>
                  <a:cubicBezTo>
                    <a:pt x="2908" y="660"/>
                    <a:pt x="2835" y="701"/>
                    <a:pt x="2763" y="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="" xmlns:a16="http://schemas.microsoft.com/office/drawing/2014/main" id="{87680A16-ED72-92D2-31F2-3FF837650163}"/>
                </a:ext>
              </a:extLst>
            </p:cNvPr>
            <p:cNvSpPr/>
            <p:nvPr/>
          </p:nvSpPr>
          <p:spPr>
            <a:xfrm>
              <a:off x="2067116" y="2034338"/>
              <a:ext cx="2286" cy="2285"/>
            </a:xfrm>
            <a:custGeom>
              <a:avLst/>
              <a:gdLst>
                <a:gd name="connsiteX0" fmla="*/ 381 w 2286"/>
                <a:gd name="connsiteY0" fmla="*/ 291 h 2285"/>
                <a:gd name="connsiteX1" fmla="*/ 291 w 2286"/>
                <a:gd name="connsiteY1" fmla="*/ 1905 h 2285"/>
                <a:gd name="connsiteX2" fmla="*/ 1905 w 2286"/>
                <a:gd name="connsiteY2" fmla="*/ 1995 h 2285"/>
                <a:gd name="connsiteX3" fmla="*/ 1995 w 2286"/>
                <a:gd name="connsiteY3" fmla="*/ 381 h 2285"/>
                <a:gd name="connsiteX4" fmla="*/ 1905 w 2286"/>
                <a:gd name="connsiteY4" fmla="*/ 291 h 2285"/>
                <a:gd name="connsiteX5" fmla="*/ 381 w 2286"/>
                <a:gd name="connsiteY5" fmla="*/ 291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" h="2285">
                  <a:moveTo>
                    <a:pt x="381" y="291"/>
                  </a:moveTo>
                  <a:cubicBezTo>
                    <a:pt x="-89" y="712"/>
                    <a:pt x="-130" y="1435"/>
                    <a:pt x="291" y="1905"/>
                  </a:cubicBezTo>
                  <a:cubicBezTo>
                    <a:pt x="712" y="2376"/>
                    <a:pt x="1435" y="2416"/>
                    <a:pt x="1905" y="1995"/>
                  </a:cubicBezTo>
                  <a:cubicBezTo>
                    <a:pt x="2376" y="1574"/>
                    <a:pt x="2416" y="851"/>
                    <a:pt x="1995" y="381"/>
                  </a:cubicBezTo>
                  <a:cubicBezTo>
                    <a:pt x="1967" y="349"/>
                    <a:pt x="1937" y="319"/>
                    <a:pt x="1905" y="291"/>
                  </a:cubicBezTo>
                  <a:cubicBezTo>
                    <a:pt x="1471" y="-97"/>
                    <a:pt x="815" y="-97"/>
                    <a:pt x="381" y="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="" xmlns:a16="http://schemas.microsoft.com/office/drawing/2014/main" id="{EC683C27-3437-224B-7F93-2AA1534D86EF}"/>
                </a:ext>
              </a:extLst>
            </p:cNvPr>
            <p:cNvSpPr/>
            <p:nvPr/>
          </p:nvSpPr>
          <p:spPr>
            <a:xfrm>
              <a:off x="2081979" y="1987580"/>
              <a:ext cx="2310" cy="2496"/>
            </a:xfrm>
            <a:custGeom>
              <a:avLst/>
              <a:gdLst>
                <a:gd name="connsiteX0" fmla="*/ 281 w 2310"/>
                <a:gd name="connsiteY0" fmla="*/ 472 h 2496"/>
                <a:gd name="connsiteX1" fmla="*/ 281 w 2310"/>
                <a:gd name="connsiteY1" fmla="*/ 1901 h 2496"/>
                <a:gd name="connsiteX2" fmla="*/ 1679 w 2310"/>
                <a:gd name="connsiteY2" fmla="*/ 2393 h 2496"/>
                <a:gd name="connsiteX3" fmla="*/ 1710 w 2310"/>
                <a:gd name="connsiteY3" fmla="*/ 2377 h 2496"/>
                <a:gd name="connsiteX4" fmla="*/ 2186 w 2310"/>
                <a:gd name="connsiteY4" fmla="*/ 853 h 2496"/>
                <a:gd name="connsiteX5" fmla="*/ 962 w 2310"/>
                <a:gd name="connsiteY5" fmla="*/ 18 h 2496"/>
                <a:gd name="connsiteX6" fmla="*/ 281 w 2310"/>
                <a:gd name="connsiteY6" fmla="*/ 472 h 2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10" h="2496">
                  <a:moveTo>
                    <a:pt x="281" y="472"/>
                  </a:moveTo>
                  <a:cubicBezTo>
                    <a:pt x="-94" y="875"/>
                    <a:pt x="-94" y="1499"/>
                    <a:pt x="281" y="1901"/>
                  </a:cubicBezTo>
                  <a:cubicBezTo>
                    <a:pt x="531" y="2423"/>
                    <a:pt x="1157" y="2643"/>
                    <a:pt x="1679" y="2393"/>
                  </a:cubicBezTo>
                  <a:cubicBezTo>
                    <a:pt x="1689" y="2388"/>
                    <a:pt x="1700" y="2383"/>
                    <a:pt x="1710" y="2377"/>
                  </a:cubicBezTo>
                  <a:cubicBezTo>
                    <a:pt x="2256" y="2083"/>
                    <a:pt x="2467" y="1406"/>
                    <a:pt x="2186" y="853"/>
                  </a:cubicBezTo>
                  <a:cubicBezTo>
                    <a:pt x="2079" y="285"/>
                    <a:pt x="1531" y="-89"/>
                    <a:pt x="962" y="18"/>
                  </a:cubicBezTo>
                  <a:cubicBezTo>
                    <a:pt x="683" y="71"/>
                    <a:pt x="437" y="235"/>
                    <a:pt x="281" y="4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="" xmlns:a16="http://schemas.microsoft.com/office/drawing/2014/main" id="{7BA3D842-CEC1-E325-E4B3-8465DB6F12BA}"/>
                </a:ext>
              </a:extLst>
            </p:cNvPr>
            <p:cNvSpPr/>
            <p:nvPr/>
          </p:nvSpPr>
          <p:spPr>
            <a:xfrm>
              <a:off x="2098117" y="1941234"/>
              <a:ext cx="4038" cy="4038"/>
            </a:xfrm>
            <a:custGeom>
              <a:avLst/>
              <a:gdLst>
                <a:gd name="connsiteX0" fmla="*/ 1003 w 4038"/>
                <a:gd name="connsiteY0" fmla="*/ 241 h 4038"/>
                <a:gd name="connsiteX1" fmla="*/ 241 w 4038"/>
                <a:gd name="connsiteY1" fmla="*/ 3003 h 4038"/>
                <a:gd name="connsiteX2" fmla="*/ 2958 w 4038"/>
                <a:gd name="connsiteY2" fmla="*/ 3791 h 4038"/>
                <a:gd name="connsiteX3" fmla="*/ 3003 w 4038"/>
                <a:gd name="connsiteY3" fmla="*/ 3765 h 4038"/>
                <a:gd name="connsiteX4" fmla="*/ 3791 w 4038"/>
                <a:gd name="connsiteY4" fmla="*/ 1048 h 4038"/>
                <a:gd name="connsiteX5" fmla="*/ 3765 w 4038"/>
                <a:gd name="connsiteY5" fmla="*/ 1003 h 4038"/>
                <a:gd name="connsiteX6" fmla="*/ 1003 w 4038"/>
                <a:gd name="connsiteY6" fmla="*/ 241 h 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38" h="4038">
                  <a:moveTo>
                    <a:pt x="1003" y="241"/>
                  </a:moveTo>
                  <a:cubicBezTo>
                    <a:pt x="60" y="817"/>
                    <a:pt x="-273" y="2025"/>
                    <a:pt x="241" y="3003"/>
                  </a:cubicBezTo>
                  <a:cubicBezTo>
                    <a:pt x="773" y="3971"/>
                    <a:pt x="1990" y="4323"/>
                    <a:pt x="2958" y="3791"/>
                  </a:cubicBezTo>
                  <a:cubicBezTo>
                    <a:pt x="2973" y="3782"/>
                    <a:pt x="2988" y="3774"/>
                    <a:pt x="3003" y="3765"/>
                  </a:cubicBezTo>
                  <a:cubicBezTo>
                    <a:pt x="3971" y="3232"/>
                    <a:pt x="4323" y="2016"/>
                    <a:pt x="3791" y="1048"/>
                  </a:cubicBezTo>
                  <a:cubicBezTo>
                    <a:pt x="3782" y="1033"/>
                    <a:pt x="3774" y="1018"/>
                    <a:pt x="3765" y="1003"/>
                  </a:cubicBezTo>
                  <a:cubicBezTo>
                    <a:pt x="3189" y="61"/>
                    <a:pt x="1980" y="-273"/>
                    <a:pt x="1003" y="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="" xmlns:a16="http://schemas.microsoft.com/office/drawing/2014/main" id="{372E9ED8-D25F-8F74-913D-3D5C90661548}"/>
                </a:ext>
              </a:extLst>
            </p:cNvPr>
            <p:cNvSpPr/>
            <p:nvPr/>
          </p:nvSpPr>
          <p:spPr>
            <a:xfrm>
              <a:off x="2118718" y="1897450"/>
              <a:ext cx="1904" cy="1900"/>
            </a:xfrm>
            <a:custGeom>
              <a:avLst/>
              <a:gdLst>
                <a:gd name="connsiteX0" fmla="*/ 595 w 1904"/>
                <a:gd name="connsiteY0" fmla="*/ 209 h 1900"/>
                <a:gd name="connsiteX1" fmla="*/ 103 w 1904"/>
                <a:gd name="connsiteY1" fmla="*/ 1607 h 1900"/>
                <a:gd name="connsiteX2" fmla="*/ 119 w 1904"/>
                <a:gd name="connsiteY2" fmla="*/ 1638 h 1900"/>
                <a:gd name="connsiteX3" fmla="*/ 1643 w 1904"/>
                <a:gd name="connsiteY3" fmla="*/ 1638 h 1900"/>
                <a:gd name="connsiteX4" fmla="*/ 1643 w 1904"/>
                <a:gd name="connsiteY4" fmla="*/ 114 h 1900"/>
                <a:gd name="connsiteX5" fmla="*/ 595 w 1904"/>
                <a:gd name="connsiteY5" fmla="*/ 209 h 1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4" h="1900">
                  <a:moveTo>
                    <a:pt x="595" y="209"/>
                  </a:moveTo>
                  <a:cubicBezTo>
                    <a:pt x="73" y="460"/>
                    <a:pt x="-147" y="1085"/>
                    <a:pt x="103" y="1607"/>
                  </a:cubicBezTo>
                  <a:cubicBezTo>
                    <a:pt x="108" y="1618"/>
                    <a:pt x="113" y="1628"/>
                    <a:pt x="119" y="1638"/>
                  </a:cubicBezTo>
                  <a:cubicBezTo>
                    <a:pt x="567" y="1988"/>
                    <a:pt x="1195" y="1988"/>
                    <a:pt x="1643" y="1638"/>
                  </a:cubicBezTo>
                  <a:cubicBezTo>
                    <a:pt x="1992" y="1190"/>
                    <a:pt x="1992" y="562"/>
                    <a:pt x="1643" y="114"/>
                  </a:cubicBezTo>
                  <a:cubicBezTo>
                    <a:pt x="1306" y="-67"/>
                    <a:pt x="893" y="-30"/>
                    <a:pt x="595" y="2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="" xmlns:a16="http://schemas.microsoft.com/office/drawing/2014/main" id="{E8E04732-E6EE-BA7C-ADD2-BE6B1525D98D}"/>
                </a:ext>
              </a:extLst>
            </p:cNvPr>
            <p:cNvSpPr/>
            <p:nvPr/>
          </p:nvSpPr>
          <p:spPr>
            <a:xfrm>
              <a:off x="2141510" y="1853569"/>
              <a:ext cx="2310" cy="2271"/>
            </a:xfrm>
            <a:custGeom>
              <a:avLst/>
              <a:gdLst>
                <a:gd name="connsiteX0" fmla="*/ 281 w 2310"/>
                <a:gd name="connsiteY0" fmla="*/ 561 h 2271"/>
                <a:gd name="connsiteX1" fmla="*/ 281 w 2310"/>
                <a:gd name="connsiteY1" fmla="*/ 1990 h 2271"/>
                <a:gd name="connsiteX2" fmla="*/ 1710 w 2310"/>
                <a:gd name="connsiteY2" fmla="*/ 1990 h 2271"/>
                <a:gd name="connsiteX3" fmla="*/ 2186 w 2310"/>
                <a:gd name="connsiteY3" fmla="*/ 466 h 2271"/>
                <a:gd name="connsiteX4" fmla="*/ 588 w 2310"/>
                <a:gd name="connsiteY4" fmla="*/ 222 h 2271"/>
                <a:gd name="connsiteX5" fmla="*/ 281 w 2310"/>
                <a:gd name="connsiteY5" fmla="*/ 561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0" h="2271">
                  <a:moveTo>
                    <a:pt x="281" y="561"/>
                  </a:moveTo>
                  <a:cubicBezTo>
                    <a:pt x="-94" y="964"/>
                    <a:pt x="-94" y="1588"/>
                    <a:pt x="281" y="1990"/>
                  </a:cubicBezTo>
                  <a:cubicBezTo>
                    <a:pt x="684" y="2365"/>
                    <a:pt x="1308" y="2365"/>
                    <a:pt x="1710" y="1990"/>
                  </a:cubicBezTo>
                  <a:cubicBezTo>
                    <a:pt x="2256" y="1696"/>
                    <a:pt x="2467" y="1019"/>
                    <a:pt x="2186" y="466"/>
                  </a:cubicBezTo>
                  <a:cubicBezTo>
                    <a:pt x="1812" y="-42"/>
                    <a:pt x="1097" y="-152"/>
                    <a:pt x="588" y="222"/>
                  </a:cubicBezTo>
                  <a:cubicBezTo>
                    <a:pt x="464" y="313"/>
                    <a:pt x="360" y="429"/>
                    <a:pt x="281" y="5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="" xmlns:a16="http://schemas.microsoft.com/office/drawing/2014/main" id="{E3D858DB-C2C8-2512-3B22-8847687E5EFA}"/>
                </a:ext>
              </a:extLst>
            </p:cNvPr>
            <p:cNvSpPr/>
            <p:nvPr/>
          </p:nvSpPr>
          <p:spPr>
            <a:xfrm>
              <a:off x="2221063" y="1730678"/>
              <a:ext cx="4744" cy="4776"/>
            </a:xfrm>
            <a:custGeom>
              <a:avLst/>
              <a:gdLst>
                <a:gd name="connsiteX0" fmla="*/ 1215 w 4744"/>
                <a:gd name="connsiteY0" fmla="*/ 294 h 4776"/>
                <a:gd name="connsiteX1" fmla="*/ 262 w 4744"/>
                <a:gd name="connsiteY1" fmla="*/ 3532 h 4776"/>
                <a:gd name="connsiteX2" fmla="*/ 3501 w 4744"/>
                <a:gd name="connsiteY2" fmla="*/ 4485 h 4776"/>
                <a:gd name="connsiteX3" fmla="*/ 4453 w 4744"/>
                <a:gd name="connsiteY3" fmla="*/ 1246 h 4776"/>
                <a:gd name="connsiteX4" fmla="*/ 1225 w 4744"/>
                <a:gd name="connsiteY4" fmla="*/ 288 h 4776"/>
                <a:gd name="connsiteX5" fmla="*/ 1215 w 4744"/>
                <a:gd name="connsiteY5" fmla="*/ 294 h 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4" h="4776">
                  <a:moveTo>
                    <a:pt x="1215" y="294"/>
                  </a:moveTo>
                  <a:cubicBezTo>
                    <a:pt x="97" y="956"/>
                    <a:pt x="-319" y="2370"/>
                    <a:pt x="262" y="3532"/>
                  </a:cubicBezTo>
                  <a:cubicBezTo>
                    <a:pt x="893" y="4690"/>
                    <a:pt x="2343" y="5116"/>
                    <a:pt x="3501" y="4485"/>
                  </a:cubicBezTo>
                  <a:cubicBezTo>
                    <a:pt x="4658" y="3854"/>
                    <a:pt x="5084" y="2404"/>
                    <a:pt x="4453" y="1246"/>
                  </a:cubicBezTo>
                  <a:cubicBezTo>
                    <a:pt x="3826" y="90"/>
                    <a:pt x="2381" y="-338"/>
                    <a:pt x="1225" y="288"/>
                  </a:cubicBezTo>
                  <a:cubicBezTo>
                    <a:pt x="1221" y="290"/>
                    <a:pt x="1218" y="292"/>
                    <a:pt x="1215" y="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="" xmlns:a16="http://schemas.microsoft.com/office/drawing/2014/main" id="{FC156669-F687-4592-F0AE-2858B08DBBCF}"/>
                </a:ext>
              </a:extLst>
            </p:cNvPr>
            <p:cNvSpPr/>
            <p:nvPr/>
          </p:nvSpPr>
          <p:spPr>
            <a:xfrm>
              <a:off x="2254527" y="1695539"/>
              <a:ext cx="1088" cy="881"/>
            </a:xfrm>
            <a:custGeom>
              <a:avLst/>
              <a:gdLst>
                <a:gd name="connsiteX0" fmla="*/ 136 w 1088"/>
                <a:gd name="connsiteY0" fmla="*/ 95 h 881"/>
                <a:gd name="connsiteX1" fmla="*/ 136 w 1088"/>
                <a:gd name="connsiteY1" fmla="*/ 762 h 881"/>
                <a:gd name="connsiteX2" fmla="*/ 898 w 1088"/>
                <a:gd name="connsiteY2" fmla="*/ 762 h 881"/>
                <a:gd name="connsiteX3" fmla="*/ 993 w 1088"/>
                <a:gd name="connsiteY3" fmla="*/ 95 h 881"/>
                <a:gd name="connsiteX4" fmla="*/ 898 w 1088"/>
                <a:gd name="connsiteY4" fmla="*/ 0 h 881"/>
                <a:gd name="connsiteX5" fmla="*/ 136 w 1088"/>
                <a:gd name="connsiteY5" fmla="*/ 95 h 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8" h="881">
                  <a:moveTo>
                    <a:pt x="136" y="95"/>
                  </a:moveTo>
                  <a:cubicBezTo>
                    <a:pt x="-45" y="280"/>
                    <a:pt x="-45" y="577"/>
                    <a:pt x="136" y="762"/>
                  </a:cubicBezTo>
                  <a:cubicBezTo>
                    <a:pt x="365" y="921"/>
                    <a:pt x="669" y="921"/>
                    <a:pt x="898" y="762"/>
                  </a:cubicBezTo>
                  <a:cubicBezTo>
                    <a:pt x="1109" y="604"/>
                    <a:pt x="1151" y="306"/>
                    <a:pt x="993" y="95"/>
                  </a:cubicBezTo>
                  <a:cubicBezTo>
                    <a:pt x="966" y="59"/>
                    <a:pt x="934" y="27"/>
                    <a:pt x="898" y="0"/>
                  </a:cubicBezTo>
                  <a:lnTo>
                    <a:pt x="136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="" xmlns:a16="http://schemas.microsoft.com/office/drawing/2014/main" id="{69D4561A-CB7A-0947-183D-D980CC5BCD27}"/>
                </a:ext>
              </a:extLst>
            </p:cNvPr>
            <p:cNvSpPr/>
            <p:nvPr/>
          </p:nvSpPr>
          <p:spPr>
            <a:xfrm>
              <a:off x="2616232" y="145265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="" xmlns:a16="http://schemas.microsoft.com/office/drawing/2014/main" id="{5B3FADEC-BA2A-522E-C0CE-2FF9A9BF67F4}"/>
                </a:ext>
              </a:extLst>
            </p:cNvPr>
            <p:cNvSpPr/>
            <p:nvPr/>
          </p:nvSpPr>
          <p:spPr>
            <a:xfrm>
              <a:off x="2659643" y="1434547"/>
              <a:ext cx="6521" cy="6586"/>
            </a:xfrm>
            <a:custGeom>
              <a:avLst/>
              <a:gdLst>
                <a:gd name="connsiteX0" fmla="*/ 1642 w 6521"/>
                <a:gd name="connsiteY0" fmla="*/ 483 h 6586"/>
                <a:gd name="connsiteX1" fmla="*/ 403 w 6521"/>
                <a:gd name="connsiteY1" fmla="*/ 4865 h 6586"/>
                <a:gd name="connsiteX2" fmla="*/ 4629 w 6521"/>
                <a:gd name="connsiteY2" fmla="*/ 6246 h 6586"/>
                <a:gd name="connsiteX3" fmla="*/ 4880 w 6521"/>
                <a:gd name="connsiteY3" fmla="*/ 6103 h 6586"/>
                <a:gd name="connsiteX4" fmla="*/ 6118 w 6521"/>
                <a:gd name="connsiteY4" fmla="*/ 1722 h 6586"/>
                <a:gd name="connsiteX5" fmla="*/ 1893 w 6521"/>
                <a:gd name="connsiteY5" fmla="*/ 341 h 6586"/>
                <a:gd name="connsiteX6" fmla="*/ 1642 w 6521"/>
                <a:gd name="connsiteY6" fmla="*/ 483 h 6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1" h="6586">
                  <a:moveTo>
                    <a:pt x="1642" y="483"/>
                  </a:moveTo>
                  <a:cubicBezTo>
                    <a:pt x="99" y="1358"/>
                    <a:pt x="-453" y="3312"/>
                    <a:pt x="403" y="4865"/>
                  </a:cubicBezTo>
                  <a:cubicBezTo>
                    <a:pt x="1189" y="6413"/>
                    <a:pt x="3081" y="7031"/>
                    <a:pt x="4629" y="6246"/>
                  </a:cubicBezTo>
                  <a:cubicBezTo>
                    <a:pt x="4715" y="6202"/>
                    <a:pt x="4799" y="6154"/>
                    <a:pt x="4880" y="6103"/>
                  </a:cubicBezTo>
                  <a:cubicBezTo>
                    <a:pt x="6423" y="5228"/>
                    <a:pt x="6975" y="3275"/>
                    <a:pt x="6118" y="1722"/>
                  </a:cubicBezTo>
                  <a:cubicBezTo>
                    <a:pt x="5333" y="173"/>
                    <a:pt x="3441" y="-445"/>
                    <a:pt x="1893" y="341"/>
                  </a:cubicBezTo>
                  <a:cubicBezTo>
                    <a:pt x="1807" y="384"/>
                    <a:pt x="1723" y="432"/>
                    <a:pt x="1642" y="4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="" xmlns:a16="http://schemas.microsoft.com/office/drawing/2014/main" id="{C937078C-EE91-2D17-B0BD-C06FCC078F2B}"/>
                </a:ext>
              </a:extLst>
            </p:cNvPr>
            <p:cNvSpPr/>
            <p:nvPr/>
          </p:nvSpPr>
          <p:spPr>
            <a:xfrm>
              <a:off x="2706976" y="1422238"/>
              <a:ext cx="6512" cy="6528"/>
            </a:xfrm>
            <a:custGeom>
              <a:avLst/>
              <a:gdLst>
                <a:gd name="connsiteX0" fmla="*/ 1648 w 6512"/>
                <a:gd name="connsiteY0" fmla="*/ 410 h 6528"/>
                <a:gd name="connsiteX1" fmla="*/ 410 w 6512"/>
                <a:gd name="connsiteY1" fmla="*/ 4887 h 6528"/>
                <a:gd name="connsiteX2" fmla="*/ 4792 w 6512"/>
                <a:gd name="connsiteY2" fmla="*/ 6125 h 6528"/>
                <a:gd name="connsiteX3" fmla="*/ 6125 w 6512"/>
                <a:gd name="connsiteY3" fmla="*/ 1648 h 6528"/>
                <a:gd name="connsiteX4" fmla="*/ 1648 w 6512"/>
                <a:gd name="connsiteY4" fmla="*/ 410 h 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2" h="6528">
                  <a:moveTo>
                    <a:pt x="1648" y="410"/>
                  </a:moveTo>
                  <a:cubicBezTo>
                    <a:pt x="93" y="1322"/>
                    <a:pt x="-456" y="3305"/>
                    <a:pt x="410" y="4887"/>
                  </a:cubicBezTo>
                  <a:cubicBezTo>
                    <a:pt x="1285" y="6430"/>
                    <a:pt x="3238" y="6982"/>
                    <a:pt x="4792" y="6125"/>
                  </a:cubicBezTo>
                  <a:cubicBezTo>
                    <a:pt x="6382" y="5246"/>
                    <a:pt x="6975" y="3255"/>
                    <a:pt x="6125" y="1648"/>
                  </a:cubicBezTo>
                  <a:cubicBezTo>
                    <a:pt x="5213" y="93"/>
                    <a:pt x="3230" y="-456"/>
                    <a:pt x="1648" y="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="" xmlns:a16="http://schemas.microsoft.com/office/drawing/2014/main" id="{3F9CBAC1-A382-793A-AA1F-9B708C2F44CF}"/>
                </a:ext>
              </a:extLst>
            </p:cNvPr>
            <p:cNvSpPr/>
            <p:nvPr/>
          </p:nvSpPr>
          <p:spPr>
            <a:xfrm>
              <a:off x="2747762" y="1405529"/>
              <a:ext cx="20768" cy="20768"/>
            </a:xfrm>
            <a:custGeom>
              <a:avLst/>
              <a:gdLst>
                <a:gd name="connsiteX0" fmla="*/ 5344 w 20768"/>
                <a:gd name="connsiteY0" fmla="*/ 1307 h 20768"/>
                <a:gd name="connsiteX1" fmla="*/ 1307 w 20768"/>
                <a:gd name="connsiteY1" fmla="*/ 15424 h 20768"/>
                <a:gd name="connsiteX2" fmla="*/ 15424 w 20768"/>
                <a:gd name="connsiteY2" fmla="*/ 19461 h 20768"/>
                <a:gd name="connsiteX3" fmla="*/ 19461 w 20768"/>
                <a:gd name="connsiteY3" fmla="*/ 5344 h 20768"/>
                <a:gd name="connsiteX4" fmla="*/ 19441 w 20768"/>
                <a:gd name="connsiteY4" fmla="*/ 5308 h 20768"/>
                <a:gd name="connsiteX5" fmla="*/ 5344 w 20768"/>
                <a:gd name="connsiteY5" fmla="*/ 1307 h 2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8" h="20768">
                  <a:moveTo>
                    <a:pt x="5344" y="1307"/>
                  </a:moveTo>
                  <a:cubicBezTo>
                    <a:pt x="331" y="4091"/>
                    <a:pt x="-1476" y="10411"/>
                    <a:pt x="1307" y="15424"/>
                  </a:cubicBezTo>
                  <a:cubicBezTo>
                    <a:pt x="4091" y="20437"/>
                    <a:pt x="10412" y="22244"/>
                    <a:pt x="15424" y="19461"/>
                  </a:cubicBezTo>
                  <a:cubicBezTo>
                    <a:pt x="20437" y="16677"/>
                    <a:pt x="22245" y="10357"/>
                    <a:pt x="19461" y="5344"/>
                  </a:cubicBezTo>
                  <a:cubicBezTo>
                    <a:pt x="19454" y="5332"/>
                    <a:pt x="19448" y="5320"/>
                    <a:pt x="19441" y="5308"/>
                  </a:cubicBezTo>
                  <a:cubicBezTo>
                    <a:pt x="16645" y="320"/>
                    <a:pt x="10343" y="-1468"/>
                    <a:pt x="5344" y="1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="" xmlns:a16="http://schemas.microsoft.com/office/drawing/2014/main" id="{6F5B83B8-9842-2C07-54E6-252B9FD6D59E}"/>
                </a:ext>
              </a:extLst>
            </p:cNvPr>
            <p:cNvSpPr/>
            <p:nvPr/>
          </p:nvSpPr>
          <p:spPr>
            <a:xfrm>
              <a:off x="2790935" y="1393333"/>
              <a:ext cx="31247" cy="31281"/>
            </a:xfrm>
            <a:custGeom>
              <a:avLst/>
              <a:gdLst>
                <a:gd name="connsiteX0" fmla="*/ 8082 w 31247"/>
                <a:gd name="connsiteY0" fmla="*/ 1978 h 31281"/>
                <a:gd name="connsiteX1" fmla="*/ 1944 w 31247"/>
                <a:gd name="connsiteY1" fmla="*/ 23200 h 31281"/>
                <a:gd name="connsiteX2" fmla="*/ 23166 w 31247"/>
                <a:gd name="connsiteY2" fmla="*/ 29337 h 31281"/>
                <a:gd name="connsiteX3" fmla="*/ 29303 w 31247"/>
                <a:gd name="connsiteY3" fmla="*/ 8116 h 31281"/>
                <a:gd name="connsiteX4" fmla="*/ 29227 w 31247"/>
                <a:gd name="connsiteY4" fmla="*/ 7979 h 31281"/>
                <a:gd name="connsiteX5" fmla="*/ 8111 w 31247"/>
                <a:gd name="connsiteY5" fmla="*/ 1962 h 31281"/>
                <a:gd name="connsiteX6" fmla="*/ 8082 w 31247"/>
                <a:gd name="connsiteY6" fmla="*/ 1978 h 3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7" h="31281">
                  <a:moveTo>
                    <a:pt x="8082" y="1978"/>
                  </a:moveTo>
                  <a:cubicBezTo>
                    <a:pt x="527" y="6144"/>
                    <a:pt x="-2221" y="15645"/>
                    <a:pt x="1944" y="23200"/>
                  </a:cubicBezTo>
                  <a:cubicBezTo>
                    <a:pt x="6110" y="30755"/>
                    <a:pt x="15611" y="33503"/>
                    <a:pt x="23166" y="29337"/>
                  </a:cubicBezTo>
                  <a:cubicBezTo>
                    <a:pt x="30721" y="25172"/>
                    <a:pt x="33469" y="15671"/>
                    <a:pt x="29303" y="8116"/>
                  </a:cubicBezTo>
                  <a:cubicBezTo>
                    <a:pt x="29278" y="8070"/>
                    <a:pt x="29253" y="8024"/>
                    <a:pt x="29227" y="7979"/>
                  </a:cubicBezTo>
                  <a:cubicBezTo>
                    <a:pt x="25058" y="486"/>
                    <a:pt x="15604" y="-2208"/>
                    <a:pt x="8111" y="1962"/>
                  </a:cubicBezTo>
                  <a:cubicBezTo>
                    <a:pt x="8101" y="1967"/>
                    <a:pt x="8092" y="1973"/>
                    <a:pt x="8082" y="1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="" xmlns:a16="http://schemas.microsoft.com/office/drawing/2014/main" id="{534098EE-DF75-382A-ED90-A1A5B241919E}"/>
                </a:ext>
              </a:extLst>
            </p:cNvPr>
            <p:cNvSpPr/>
            <p:nvPr/>
          </p:nvSpPr>
          <p:spPr>
            <a:xfrm>
              <a:off x="2854833" y="1404120"/>
              <a:ext cx="993" cy="811"/>
            </a:xfrm>
            <a:custGeom>
              <a:avLst/>
              <a:gdLst>
                <a:gd name="connsiteX0" fmla="*/ 191 w 993"/>
                <a:gd name="connsiteY0" fmla="*/ 49 h 811"/>
                <a:gd name="connsiteX1" fmla="*/ 95 w 993"/>
                <a:gd name="connsiteY1" fmla="*/ 716 h 811"/>
                <a:gd name="connsiteX2" fmla="*/ 191 w 993"/>
                <a:gd name="connsiteY2" fmla="*/ 811 h 811"/>
                <a:gd name="connsiteX3" fmla="*/ 857 w 993"/>
                <a:gd name="connsiteY3" fmla="*/ 811 h 811"/>
                <a:gd name="connsiteX4" fmla="*/ 857 w 993"/>
                <a:gd name="connsiteY4" fmla="*/ 145 h 811"/>
                <a:gd name="connsiteX5" fmla="*/ 190 w 993"/>
                <a:gd name="connsiteY5" fmla="*/ 49 h 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" h="811">
                  <a:moveTo>
                    <a:pt x="191" y="49"/>
                  </a:moveTo>
                  <a:cubicBezTo>
                    <a:pt x="-20" y="207"/>
                    <a:pt x="-63" y="506"/>
                    <a:pt x="95" y="716"/>
                  </a:cubicBezTo>
                  <a:cubicBezTo>
                    <a:pt x="122" y="752"/>
                    <a:pt x="154" y="784"/>
                    <a:pt x="191" y="811"/>
                  </a:cubicBezTo>
                  <a:lnTo>
                    <a:pt x="857" y="811"/>
                  </a:lnTo>
                  <a:cubicBezTo>
                    <a:pt x="1039" y="626"/>
                    <a:pt x="1039" y="330"/>
                    <a:pt x="857" y="145"/>
                  </a:cubicBezTo>
                  <a:cubicBezTo>
                    <a:pt x="669" y="-5"/>
                    <a:pt x="414" y="-42"/>
                    <a:pt x="190" y="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="" xmlns:a16="http://schemas.microsoft.com/office/drawing/2014/main" id="{250A0E94-FE62-E147-4A2C-2BC6B53067FC}"/>
                </a:ext>
              </a:extLst>
            </p:cNvPr>
            <p:cNvSpPr/>
            <p:nvPr/>
          </p:nvSpPr>
          <p:spPr>
            <a:xfrm>
              <a:off x="2952357" y="1403429"/>
              <a:ext cx="1705" cy="1731"/>
            </a:xfrm>
            <a:custGeom>
              <a:avLst/>
              <a:gdLst>
                <a:gd name="connsiteX0" fmla="*/ 203 w 1705"/>
                <a:gd name="connsiteY0" fmla="*/ 264 h 1731"/>
                <a:gd name="connsiteX1" fmla="*/ 203 w 1705"/>
                <a:gd name="connsiteY1" fmla="*/ 1503 h 1731"/>
                <a:gd name="connsiteX2" fmla="*/ 1441 w 1705"/>
                <a:gd name="connsiteY2" fmla="*/ 1503 h 1731"/>
                <a:gd name="connsiteX3" fmla="*/ 1467 w 1705"/>
                <a:gd name="connsiteY3" fmla="*/ 291 h 1731"/>
                <a:gd name="connsiteX4" fmla="*/ 1441 w 1705"/>
                <a:gd name="connsiteY4" fmla="*/ 264 h 1731"/>
                <a:gd name="connsiteX5" fmla="*/ 229 w 1705"/>
                <a:gd name="connsiteY5" fmla="*/ 238 h 1731"/>
                <a:gd name="connsiteX6" fmla="*/ 203 w 1705"/>
                <a:gd name="connsiteY6" fmla="*/ 264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" h="1731">
                  <a:moveTo>
                    <a:pt x="203" y="264"/>
                  </a:moveTo>
                  <a:cubicBezTo>
                    <a:pt x="-68" y="633"/>
                    <a:pt x="-68" y="1134"/>
                    <a:pt x="203" y="1503"/>
                  </a:cubicBezTo>
                  <a:cubicBezTo>
                    <a:pt x="559" y="1807"/>
                    <a:pt x="1084" y="1807"/>
                    <a:pt x="1441" y="1503"/>
                  </a:cubicBezTo>
                  <a:cubicBezTo>
                    <a:pt x="1783" y="1175"/>
                    <a:pt x="1794" y="632"/>
                    <a:pt x="1467" y="291"/>
                  </a:cubicBezTo>
                  <a:cubicBezTo>
                    <a:pt x="1458" y="282"/>
                    <a:pt x="1450" y="273"/>
                    <a:pt x="1441" y="264"/>
                  </a:cubicBezTo>
                  <a:cubicBezTo>
                    <a:pt x="1113" y="-78"/>
                    <a:pt x="571" y="-89"/>
                    <a:pt x="229" y="238"/>
                  </a:cubicBezTo>
                  <a:cubicBezTo>
                    <a:pt x="220" y="247"/>
                    <a:pt x="211" y="255"/>
                    <a:pt x="203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="" xmlns:a16="http://schemas.microsoft.com/office/drawing/2014/main" id="{3E7AC6F3-09A1-C9F2-6D89-DFD0C51A3273}"/>
                </a:ext>
              </a:extLst>
            </p:cNvPr>
            <p:cNvSpPr/>
            <p:nvPr/>
          </p:nvSpPr>
          <p:spPr>
            <a:xfrm>
              <a:off x="3000303" y="1406955"/>
              <a:ext cx="2906" cy="2940"/>
            </a:xfrm>
            <a:custGeom>
              <a:avLst/>
              <a:gdLst>
                <a:gd name="connsiteX0" fmla="*/ 739 w 2906"/>
                <a:gd name="connsiteY0" fmla="*/ 167 h 2940"/>
                <a:gd name="connsiteX1" fmla="*/ 167 w 2906"/>
                <a:gd name="connsiteY1" fmla="*/ 2168 h 2940"/>
                <a:gd name="connsiteX2" fmla="*/ 2093 w 2906"/>
                <a:gd name="connsiteY2" fmla="*/ 2781 h 2940"/>
                <a:gd name="connsiteX3" fmla="*/ 2168 w 2906"/>
                <a:gd name="connsiteY3" fmla="*/ 2739 h 2940"/>
                <a:gd name="connsiteX4" fmla="*/ 2739 w 2906"/>
                <a:gd name="connsiteY4" fmla="*/ 739 h 2940"/>
                <a:gd name="connsiteX5" fmla="*/ 739 w 2906"/>
                <a:gd name="connsiteY5" fmla="*/ 167 h 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06" h="2940">
                  <a:moveTo>
                    <a:pt x="739" y="167"/>
                  </a:moveTo>
                  <a:cubicBezTo>
                    <a:pt x="52" y="580"/>
                    <a:pt x="-197" y="1454"/>
                    <a:pt x="167" y="2168"/>
                  </a:cubicBezTo>
                  <a:cubicBezTo>
                    <a:pt x="530" y="2869"/>
                    <a:pt x="1392" y="3143"/>
                    <a:pt x="2093" y="2781"/>
                  </a:cubicBezTo>
                  <a:cubicBezTo>
                    <a:pt x="2118" y="2768"/>
                    <a:pt x="2143" y="2754"/>
                    <a:pt x="2168" y="2739"/>
                  </a:cubicBezTo>
                  <a:cubicBezTo>
                    <a:pt x="2855" y="2326"/>
                    <a:pt x="3104" y="1452"/>
                    <a:pt x="2739" y="739"/>
                  </a:cubicBezTo>
                  <a:cubicBezTo>
                    <a:pt x="2326" y="52"/>
                    <a:pt x="1452" y="-197"/>
                    <a:pt x="739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="" xmlns:a16="http://schemas.microsoft.com/office/drawing/2014/main" id="{87D38243-58FA-FB6A-C2E7-4232934E9587}"/>
                </a:ext>
              </a:extLst>
            </p:cNvPr>
            <p:cNvSpPr/>
            <p:nvPr/>
          </p:nvSpPr>
          <p:spPr>
            <a:xfrm>
              <a:off x="3049374" y="1414332"/>
              <a:ext cx="1521" cy="1711"/>
            </a:xfrm>
            <a:custGeom>
              <a:avLst/>
              <a:gdLst>
                <a:gd name="connsiteX0" fmla="*/ 340 w 1521"/>
                <a:gd name="connsiteY0" fmla="*/ 29 h 1711"/>
                <a:gd name="connsiteX1" fmla="*/ 223 w 1521"/>
                <a:gd name="connsiteY1" fmla="*/ 1371 h 1711"/>
                <a:gd name="connsiteX2" fmla="*/ 1293 w 1521"/>
                <a:gd name="connsiteY2" fmla="*/ 1648 h 1711"/>
                <a:gd name="connsiteX3" fmla="*/ 1293 w 1521"/>
                <a:gd name="connsiteY3" fmla="*/ 410 h 1711"/>
                <a:gd name="connsiteX4" fmla="*/ 340 w 1521"/>
                <a:gd name="connsiteY4" fmla="*/ 29 h 1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1" h="1711">
                  <a:moveTo>
                    <a:pt x="340" y="29"/>
                  </a:moveTo>
                  <a:cubicBezTo>
                    <a:pt x="-63" y="367"/>
                    <a:pt x="-115" y="968"/>
                    <a:pt x="223" y="1371"/>
                  </a:cubicBezTo>
                  <a:cubicBezTo>
                    <a:pt x="484" y="1682"/>
                    <a:pt x="913" y="1793"/>
                    <a:pt x="1293" y="1648"/>
                  </a:cubicBezTo>
                  <a:cubicBezTo>
                    <a:pt x="1598" y="1292"/>
                    <a:pt x="1598" y="767"/>
                    <a:pt x="1293" y="410"/>
                  </a:cubicBezTo>
                  <a:cubicBezTo>
                    <a:pt x="1095" y="86"/>
                    <a:pt x="707" y="-69"/>
                    <a:pt x="340" y="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="" xmlns:a16="http://schemas.microsoft.com/office/drawing/2014/main" id="{CD168C8D-EA9A-2D27-D94C-C2807F9F56F7}"/>
                </a:ext>
              </a:extLst>
            </p:cNvPr>
            <p:cNvSpPr/>
            <p:nvPr/>
          </p:nvSpPr>
          <p:spPr>
            <a:xfrm>
              <a:off x="3098101" y="142445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="" xmlns:a16="http://schemas.microsoft.com/office/drawing/2014/main" id="{58AE7532-D8E6-236A-E40A-115C544D88C7}"/>
                </a:ext>
              </a:extLst>
            </p:cNvPr>
            <p:cNvSpPr/>
            <p:nvPr/>
          </p:nvSpPr>
          <p:spPr>
            <a:xfrm>
              <a:off x="3145441" y="1436554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="" xmlns:a16="http://schemas.microsoft.com/office/drawing/2014/main" id="{3EAFD1BA-21B4-30DF-4834-D0210C418AB4}"/>
                </a:ext>
              </a:extLst>
            </p:cNvPr>
            <p:cNvSpPr/>
            <p:nvPr/>
          </p:nvSpPr>
          <p:spPr>
            <a:xfrm>
              <a:off x="3186139" y="1445400"/>
              <a:ext cx="12003" cy="12037"/>
            </a:xfrm>
            <a:custGeom>
              <a:avLst/>
              <a:gdLst>
                <a:gd name="connsiteX0" fmla="*/ 3117 w 12003"/>
                <a:gd name="connsiteY0" fmla="*/ 775 h 12037"/>
                <a:gd name="connsiteX1" fmla="*/ 740 w 12003"/>
                <a:gd name="connsiteY1" fmla="*/ 8921 h 12037"/>
                <a:gd name="connsiteX2" fmla="*/ 8887 w 12003"/>
                <a:gd name="connsiteY2" fmla="*/ 11298 h 12037"/>
                <a:gd name="connsiteX3" fmla="*/ 11264 w 12003"/>
                <a:gd name="connsiteY3" fmla="*/ 3151 h 12037"/>
                <a:gd name="connsiteX4" fmla="*/ 11213 w 12003"/>
                <a:gd name="connsiteY4" fmla="*/ 3061 h 12037"/>
                <a:gd name="connsiteX5" fmla="*/ 3192 w 12003"/>
                <a:gd name="connsiteY5" fmla="*/ 732 h 12037"/>
                <a:gd name="connsiteX6" fmla="*/ 3117 w 12003"/>
                <a:gd name="connsiteY6" fmla="*/ 775 h 1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03" h="12037">
                  <a:moveTo>
                    <a:pt x="3117" y="775"/>
                  </a:moveTo>
                  <a:cubicBezTo>
                    <a:pt x="211" y="2368"/>
                    <a:pt x="-853" y="6015"/>
                    <a:pt x="740" y="8921"/>
                  </a:cubicBezTo>
                  <a:cubicBezTo>
                    <a:pt x="2334" y="11827"/>
                    <a:pt x="5981" y="12891"/>
                    <a:pt x="8887" y="11298"/>
                  </a:cubicBezTo>
                  <a:cubicBezTo>
                    <a:pt x="11793" y="9704"/>
                    <a:pt x="12857" y="6057"/>
                    <a:pt x="11264" y="3151"/>
                  </a:cubicBezTo>
                  <a:cubicBezTo>
                    <a:pt x="11247" y="3121"/>
                    <a:pt x="11230" y="3091"/>
                    <a:pt x="11213" y="3061"/>
                  </a:cubicBezTo>
                  <a:cubicBezTo>
                    <a:pt x="9641" y="203"/>
                    <a:pt x="6050" y="-840"/>
                    <a:pt x="3192" y="732"/>
                  </a:cubicBezTo>
                  <a:cubicBezTo>
                    <a:pt x="3167" y="746"/>
                    <a:pt x="3142" y="760"/>
                    <a:pt x="3117" y="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="" xmlns:a16="http://schemas.microsoft.com/office/drawing/2014/main" id="{7C6DF9CF-E4A9-A72B-64B8-406B6C3EACCD}"/>
                </a:ext>
              </a:extLst>
            </p:cNvPr>
            <p:cNvSpPr/>
            <p:nvPr/>
          </p:nvSpPr>
          <p:spPr>
            <a:xfrm>
              <a:off x="3237339" y="1467882"/>
              <a:ext cx="1369" cy="1392"/>
            </a:xfrm>
            <a:custGeom>
              <a:avLst/>
              <a:gdLst>
                <a:gd name="connsiteX0" fmla="*/ 209 w 1369"/>
                <a:gd name="connsiteY0" fmla="*/ 200 h 1392"/>
                <a:gd name="connsiteX1" fmla="*/ 209 w 1369"/>
                <a:gd name="connsiteY1" fmla="*/ 1248 h 1392"/>
                <a:gd name="connsiteX2" fmla="*/ 1161 w 1369"/>
                <a:gd name="connsiteY2" fmla="*/ 1248 h 1392"/>
                <a:gd name="connsiteX3" fmla="*/ 1161 w 1369"/>
                <a:gd name="connsiteY3" fmla="*/ 200 h 1392"/>
                <a:gd name="connsiteX4" fmla="*/ 218 w 1369"/>
                <a:gd name="connsiteY4" fmla="*/ 190 h 1392"/>
                <a:gd name="connsiteX5" fmla="*/ 209 w 1369"/>
                <a:gd name="connsiteY5" fmla="*/ 200 h 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" h="1392">
                  <a:moveTo>
                    <a:pt x="209" y="200"/>
                  </a:moveTo>
                  <a:cubicBezTo>
                    <a:pt x="-70" y="494"/>
                    <a:pt x="-70" y="954"/>
                    <a:pt x="209" y="1248"/>
                  </a:cubicBezTo>
                  <a:cubicBezTo>
                    <a:pt x="497" y="1440"/>
                    <a:pt x="873" y="1440"/>
                    <a:pt x="1161" y="1248"/>
                  </a:cubicBezTo>
                  <a:cubicBezTo>
                    <a:pt x="1439" y="954"/>
                    <a:pt x="1439" y="494"/>
                    <a:pt x="1161" y="200"/>
                  </a:cubicBezTo>
                  <a:cubicBezTo>
                    <a:pt x="904" y="-63"/>
                    <a:pt x="481" y="-67"/>
                    <a:pt x="218" y="190"/>
                  </a:cubicBezTo>
                  <a:cubicBezTo>
                    <a:pt x="215" y="194"/>
                    <a:pt x="212" y="197"/>
                    <a:pt x="209" y="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="" xmlns:a16="http://schemas.microsoft.com/office/drawing/2014/main" id="{5FFDC9A9-8827-B84C-A428-80F88E0204D4}"/>
                </a:ext>
              </a:extLst>
            </p:cNvPr>
            <p:cNvSpPr/>
            <p:nvPr/>
          </p:nvSpPr>
          <p:spPr>
            <a:xfrm>
              <a:off x="3282195" y="1488007"/>
              <a:ext cx="1017" cy="1030"/>
            </a:xfrm>
            <a:custGeom>
              <a:avLst/>
              <a:gdLst>
                <a:gd name="connsiteX0" fmla="*/ 120 w 1017"/>
                <a:gd name="connsiteY0" fmla="*/ 78 h 1030"/>
                <a:gd name="connsiteX1" fmla="*/ 120 w 1017"/>
                <a:gd name="connsiteY1" fmla="*/ 840 h 1030"/>
                <a:gd name="connsiteX2" fmla="*/ 786 w 1017"/>
                <a:gd name="connsiteY2" fmla="*/ 935 h 1030"/>
                <a:gd name="connsiteX3" fmla="*/ 882 w 1017"/>
                <a:gd name="connsiteY3" fmla="*/ 840 h 1030"/>
                <a:gd name="connsiteX4" fmla="*/ 882 w 1017"/>
                <a:gd name="connsiteY4" fmla="*/ 173 h 1030"/>
                <a:gd name="connsiteX5" fmla="*/ 120 w 1017"/>
                <a:gd name="connsiteY5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7" h="1030">
                  <a:moveTo>
                    <a:pt x="120" y="78"/>
                  </a:moveTo>
                  <a:cubicBezTo>
                    <a:pt x="-40" y="307"/>
                    <a:pt x="-40" y="611"/>
                    <a:pt x="120" y="840"/>
                  </a:cubicBezTo>
                  <a:cubicBezTo>
                    <a:pt x="277" y="1051"/>
                    <a:pt x="576" y="1093"/>
                    <a:pt x="786" y="935"/>
                  </a:cubicBezTo>
                  <a:cubicBezTo>
                    <a:pt x="822" y="908"/>
                    <a:pt x="855" y="876"/>
                    <a:pt x="882" y="840"/>
                  </a:cubicBezTo>
                  <a:cubicBezTo>
                    <a:pt x="1063" y="655"/>
                    <a:pt x="1063" y="359"/>
                    <a:pt x="882" y="173"/>
                  </a:cubicBezTo>
                  <a:cubicBezTo>
                    <a:pt x="673" y="-16"/>
                    <a:pt x="368" y="-54"/>
                    <a:pt x="120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="" xmlns:a16="http://schemas.microsoft.com/office/drawing/2014/main" id="{8B16E9D8-8274-9559-3497-97DD6992B230}"/>
                </a:ext>
              </a:extLst>
            </p:cNvPr>
            <p:cNvSpPr/>
            <p:nvPr/>
          </p:nvSpPr>
          <p:spPr>
            <a:xfrm>
              <a:off x="3324774" y="1509663"/>
              <a:ext cx="2550" cy="2549"/>
            </a:xfrm>
            <a:custGeom>
              <a:avLst/>
              <a:gdLst>
                <a:gd name="connsiteX0" fmla="*/ 689 w 2550"/>
                <a:gd name="connsiteY0" fmla="*/ 138 h 2549"/>
                <a:gd name="connsiteX1" fmla="*/ 118 w 2550"/>
                <a:gd name="connsiteY1" fmla="*/ 1853 h 2549"/>
                <a:gd name="connsiteX2" fmla="*/ 1927 w 2550"/>
                <a:gd name="connsiteY2" fmla="*/ 2424 h 2549"/>
                <a:gd name="connsiteX3" fmla="*/ 2404 w 2550"/>
                <a:gd name="connsiteY3" fmla="*/ 615 h 2549"/>
                <a:gd name="connsiteX4" fmla="*/ 689 w 2550"/>
                <a:gd name="connsiteY4" fmla="*/ 138 h 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0" h="2549">
                  <a:moveTo>
                    <a:pt x="689" y="138"/>
                  </a:moveTo>
                  <a:cubicBezTo>
                    <a:pt x="81" y="474"/>
                    <a:pt x="-167" y="1220"/>
                    <a:pt x="118" y="1853"/>
                  </a:cubicBezTo>
                  <a:cubicBezTo>
                    <a:pt x="489" y="2474"/>
                    <a:pt x="1266" y="2720"/>
                    <a:pt x="1927" y="2424"/>
                  </a:cubicBezTo>
                  <a:cubicBezTo>
                    <a:pt x="2514" y="2024"/>
                    <a:pt x="2717" y="1252"/>
                    <a:pt x="2404" y="615"/>
                  </a:cubicBezTo>
                  <a:cubicBezTo>
                    <a:pt x="2037" y="42"/>
                    <a:pt x="1299" y="-163"/>
                    <a:pt x="689" y="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="" xmlns:a16="http://schemas.microsoft.com/office/drawing/2014/main" id="{5C6A713F-BB92-DD5B-3090-8BA4A6E9E044}"/>
                </a:ext>
              </a:extLst>
            </p:cNvPr>
            <p:cNvSpPr/>
            <p:nvPr/>
          </p:nvSpPr>
          <p:spPr>
            <a:xfrm>
              <a:off x="3366104" y="1533498"/>
              <a:ext cx="3695" cy="3638"/>
            </a:xfrm>
            <a:custGeom>
              <a:avLst/>
              <a:gdLst>
                <a:gd name="connsiteX0" fmla="*/ 983 w 3695"/>
                <a:gd name="connsiteY0" fmla="*/ 212 h 3638"/>
                <a:gd name="connsiteX1" fmla="*/ 200 w 3695"/>
                <a:gd name="connsiteY1" fmla="*/ 2648 h 3638"/>
                <a:gd name="connsiteX2" fmla="*/ 221 w 3695"/>
                <a:gd name="connsiteY2" fmla="*/ 2688 h 3638"/>
                <a:gd name="connsiteX3" fmla="*/ 2745 w 3695"/>
                <a:gd name="connsiteY3" fmla="*/ 3402 h 3638"/>
                <a:gd name="connsiteX4" fmla="*/ 3460 w 3695"/>
                <a:gd name="connsiteY4" fmla="*/ 878 h 3638"/>
                <a:gd name="connsiteX5" fmla="*/ 983 w 3695"/>
                <a:gd name="connsiteY5" fmla="*/ 212 h 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5" h="3638">
                  <a:moveTo>
                    <a:pt x="983" y="212"/>
                  </a:moveTo>
                  <a:cubicBezTo>
                    <a:pt x="94" y="668"/>
                    <a:pt x="-256" y="1759"/>
                    <a:pt x="200" y="2648"/>
                  </a:cubicBezTo>
                  <a:cubicBezTo>
                    <a:pt x="207" y="2662"/>
                    <a:pt x="214" y="2675"/>
                    <a:pt x="221" y="2688"/>
                  </a:cubicBezTo>
                  <a:cubicBezTo>
                    <a:pt x="721" y="3582"/>
                    <a:pt x="1851" y="3902"/>
                    <a:pt x="2745" y="3402"/>
                  </a:cubicBezTo>
                  <a:cubicBezTo>
                    <a:pt x="3640" y="2903"/>
                    <a:pt x="3960" y="1773"/>
                    <a:pt x="3460" y="878"/>
                  </a:cubicBezTo>
                  <a:cubicBezTo>
                    <a:pt x="2930" y="50"/>
                    <a:pt x="1857" y="-238"/>
                    <a:pt x="983" y="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="" xmlns:a16="http://schemas.microsoft.com/office/drawing/2014/main" id="{C8C7EB8D-93A1-42CE-00D9-4D16F6A9914D}"/>
                </a:ext>
              </a:extLst>
            </p:cNvPr>
            <p:cNvSpPr/>
            <p:nvPr/>
          </p:nvSpPr>
          <p:spPr>
            <a:xfrm>
              <a:off x="3408293" y="1562082"/>
              <a:ext cx="1695" cy="1705"/>
            </a:xfrm>
            <a:custGeom>
              <a:avLst/>
              <a:gdLst>
                <a:gd name="connsiteX0" fmla="*/ 229 w 1695"/>
                <a:gd name="connsiteY0" fmla="*/ 202 h 1705"/>
                <a:gd name="connsiteX1" fmla="*/ 229 w 1695"/>
                <a:gd name="connsiteY1" fmla="*/ 1441 h 1705"/>
                <a:gd name="connsiteX2" fmla="*/ 1441 w 1695"/>
                <a:gd name="connsiteY2" fmla="*/ 1467 h 1705"/>
                <a:gd name="connsiteX3" fmla="*/ 1467 w 1695"/>
                <a:gd name="connsiteY3" fmla="*/ 1441 h 1705"/>
                <a:gd name="connsiteX4" fmla="*/ 1467 w 1695"/>
                <a:gd name="connsiteY4" fmla="*/ 202 h 1705"/>
                <a:gd name="connsiteX5" fmla="*/ 229 w 1695"/>
                <a:gd name="connsiteY5" fmla="*/ 202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" h="1705">
                  <a:moveTo>
                    <a:pt x="229" y="202"/>
                  </a:moveTo>
                  <a:cubicBezTo>
                    <a:pt x="-76" y="559"/>
                    <a:pt x="-76" y="1084"/>
                    <a:pt x="229" y="1441"/>
                  </a:cubicBezTo>
                  <a:cubicBezTo>
                    <a:pt x="556" y="1783"/>
                    <a:pt x="1099" y="1794"/>
                    <a:pt x="1441" y="1467"/>
                  </a:cubicBezTo>
                  <a:cubicBezTo>
                    <a:pt x="1450" y="1458"/>
                    <a:pt x="1458" y="1450"/>
                    <a:pt x="1467" y="1441"/>
                  </a:cubicBezTo>
                  <a:cubicBezTo>
                    <a:pt x="1772" y="1084"/>
                    <a:pt x="1772" y="559"/>
                    <a:pt x="1467" y="202"/>
                  </a:cubicBezTo>
                  <a:cubicBezTo>
                    <a:pt x="1098" y="-67"/>
                    <a:pt x="597" y="-67"/>
                    <a:pt x="229" y="2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="" xmlns:a16="http://schemas.microsoft.com/office/drawing/2014/main" id="{0FDFE4A7-6D9B-18DB-A83E-34B3F9CF929D}"/>
                </a:ext>
              </a:extLst>
            </p:cNvPr>
            <p:cNvSpPr/>
            <p:nvPr/>
          </p:nvSpPr>
          <p:spPr>
            <a:xfrm>
              <a:off x="3447955" y="1591865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="" xmlns:a16="http://schemas.microsoft.com/office/drawing/2014/main" id="{FB1F9CC4-B101-F1BC-6C85-06AAA6BCF197}"/>
                </a:ext>
              </a:extLst>
            </p:cNvPr>
            <p:cNvSpPr/>
            <p:nvPr/>
          </p:nvSpPr>
          <p:spPr>
            <a:xfrm>
              <a:off x="3483894" y="1621850"/>
              <a:ext cx="3238" cy="3276"/>
            </a:xfrm>
            <a:custGeom>
              <a:avLst/>
              <a:gdLst>
                <a:gd name="connsiteX0" fmla="*/ 827 w 3238"/>
                <a:gd name="connsiteY0" fmla="*/ 251 h 3276"/>
                <a:gd name="connsiteX1" fmla="*/ 160 w 3238"/>
                <a:gd name="connsiteY1" fmla="*/ 2442 h 3276"/>
                <a:gd name="connsiteX2" fmla="*/ 2447 w 3238"/>
                <a:gd name="connsiteY2" fmla="*/ 3109 h 3276"/>
                <a:gd name="connsiteX3" fmla="*/ 3018 w 3238"/>
                <a:gd name="connsiteY3" fmla="*/ 823 h 3276"/>
                <a:gd name="connsiteX4" fmla="*/ 963 w 3238"/>
                <a:gd name="connsiteY4" fmla="*/ 171 h 3276"/>
                <a:gd name="connsiteX5" fmla="*/ 827 w 3238"/>
                <a:gd name="connsiteY5" fmla="*/ 251 h 3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8" h="3276">
                  <a:moveTo>
                    <a:pt x="827" y="251"/>
                  </a:moveTo>
                  <a:cubicBezTo>
                    <a:pt x="79" y="704"/>
                    <a:pt x="-209" y="1649"/>
                    <a:pt x="160" y="2442"/>
                  </a:cubicBezTo>
                  <a:cubicBezTo>
                    <a:pt x="648" y="3205"/>
                    <a:pt x="1625" y="3490"/>
                    <a:pt x="2447" y="3109"/>
                  </a:cubicBezTo>
                  <a:cubicBezTo>
                    <a:pt x="3213" y="2619"/>
                    <a:pt x="3464" y="1616"/>
                    <a:pt x="3018" y="823"/>
                  </a:cubicBezTo>
                  <a:cubicBezTo>
                    <a:pt x="2631" y="76"/>
                    <a:pt x="1711" y="-216"/>
                    <a:pt x="963" y="171"/>
                  </a:cubicBezTo>
                  <a:cubicBezTo>
                    <a:pt x="917" y="196"/>
                    <a:pt x="871" y="222"/>
                    <a:pt x="827" y="2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="" xmlns:a16="http://schemas.microsoft.com/office/drawing/2014/main" id="{8821C470-C7B2-4F60-AF5F-77BA3D057E87}"/>
                </a:ext>
              </a:extLst>
            </p:cNvPr>
            <p:cNvSpPr/>
            <p:nvPr/>
          </p:nvSpPr>
          <p:spPr>
            <a:xfrm>
              <a:off x="3519425" y="1655378"/>
              <a:ext cx="3148" cy="2941"/>
            </a:xfrm>
            <a:custGeom>
              <a:avLst/>
              <a:gdLst>
                <a:gd name="connsiteX0" fmla="*/ 920 w 3148"/>
                <a:gd name="connsiteY0" fmla="*/ 252 h 2941"/>
                <a:gd name="connsiteX1" fmla="*/ 63 w 3148"/>
                <a:gd name="connsiteY1" fmla="*/ 2157 h 2941"/>
                <a:gd name="connsiteX2" fmla="*/ 2253 w 3148"/>
                <a:gd name="connsiteY2" fmla="*/ 2728 h 2941"/>
                <a:gd name="connsiteX3" fmla="*/ 3013 w 3148"/>
                <a:gd name="connsiteY3" fmla="*/ 711 h 2941"/>
                <a:gd name="connsiteX4" fmla="*/ 2920 w 3148"/>
                <a:gd name="connsiteY4" fmla="*/ 537 h 2941"/>
                <a:gd name="connsiteX5" fmla="*/ 920 w 3148"/>
                <a:gd name="connsiteY5" fmla="*/ 252 h 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48" h="2941">
                  <a:moveTo>
                    <a:pt x="920" y="252"/>
                  </a:moveTo>
                  <a:cubicBezTo>
                    <a:pt x="208" y="593"/>
                    <a:pt x="-154" y="1398"/>
                    <a:pt x="63" y="2157"/>
                  </a:cubicBezTo>
                  <a:cubicBezTo>
                    <a:pt x="516" y="2911"/>
                    <a:pt x="1489" y="3165"/>
                    <a:pt x="2253" y="2728"/>
                  </a:cubicBezTo>
                  <a:cubicBezTo>
                    <a:pt x="3020" y="2381"/>
                    <a:pt x="3360" y="1478"/>
                    <a:pt x="3013" y="711"/>
                  </a:cubicBezTo>
                  <a:cubicBezTo>
                    <a:pt x="2986" y="651"/>
                    <a:pt x="2955" y="593"/>
                    <a:pt x="2920" y="537"/>
                  </a:cubicBezTo>
                  <a:cubicBezTo>
                    <a:pt x="2421" y="-50"/>
                    <a:pt x="1563" y="-172"/>
                    <a:pt x="920" y="2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="" xmlns:a16="http://schemas.microsoft.com/office/drawing/2014/main" id="{81A1FD5A-324F-1D0D-502A-EECD8AB46C21}"/>
                </a:ext>
              </a:extLst>
            </p:cNvPr>
            <p:cNvSpPr/>
            <p:nvPr/>
          </p:nvSpPr>
          <p:spPr>
            <a:xfrm>
              <a:off x="3554539" y="1691824"/>
              <a:ext cx="786" cy="993"/>
            </a:xfrm>
            <a:custGeom>
              <a:avLst/>
              <a:gdLst>
                <a:gd name="connsiteX0" fmla="*/ 0 w 786"/>
                <a:gd name="connsiteY0" fmla="*/ 191 h 993"/>
                <a:gd name="connsiteX1" fmla="*/ 0 w 786"/>
                <a:gd name="connsiteY1" fmla="*/ 857 h 993"/>
                <a:gd name="connsiteX2" fmla="*/ 667 w 786"/>
                <a:gd name="connsiteY2" fmla="*/ 857 h 993"/>
                <a:gd name="connsiteX3" fmla="*/ 667 w 786"/>
                <a:gd name="connsiteY3" fmla="*/ 95 h 993"/>
                <a:gd name="connsiteX4" fmla="*/ 0 w 786"/>
                <a:gd name="connsiteY4" fmla="*/ 191 h 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" h="993">
                  <a:moveTo>
                    <a:pt x="0" y="191"/>
                  </a:moveTo>
                  <a:lnTo>
                    <a:pt x="0" y="857"/>
                  </a:lnTo>
                  <a:cubicBezTo>
                    <a:pt x="185" y="1039"/>
                    <a:pt x="482" y="1039"/>
                    <a:pt x="667" y="857"/>
                  </a:cubicBezTo>
                  <a:cubicBezTo>
                    <a:pt x="826" y="628"/>
                    <a:pt x="826" y="324"/>
                    <a:pt x="667" y="95"/>
                  </a:cubicBezTo>
                  <a:cubicBezTo>
                    <a:pt x="456" y="-63"/>
                    <a:pt x="158" y="-20"/>
                    <a:pt x="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="" xmlns:a16="http://schemas.microsoft.com/office/drawing/2014/main" id="{BE9D0D01-8175-78B1-7373-354777C988DA}"/>
                </a:ext>
              </a:extLst>
            </p:cNvPr>
            <p:cNvSpPr/>
            <p:nvPr/>
          </p:nvSpPr>
          <p:spPr>
            <a:xfrm>
              <a:off x="3585954" y="1728813"/>
              <a:ext cx="1465" cy="1480"/>
            </a:xfrm>
            <a:custGeom>
              <a:avLst/>
              <a:gdLst>
                <a:gd name="connsiteX0" fmla="*/ 209 w 1465"/>
                <a:gd name="connsiteY0" fmla="*/ 254 h 1480"/>
                <a:gd name="connsiteX1" fmla="*/ 209 w 1465"/>
                <a:gd name="connsiteY1" fmla="*/ 1302 h 1480"/>
                <a:gd name="connsiteX2" fmla="*/ 1256 w 1465"/>
                <a:gd name="connsiteY2" fmla="*/ 1302 h 1480"/>
                <a:gd name="connsiteX3" fmla="*/ 1256 w 1465"/>
                <a:gd name="connsiteY3" fmla="*/ 254 h 1480"/>
                <a:gd name="connsiteX4" fmla="*/ 320 w 1465"/>
                <a:gd name="connsiteY4" fmla="*/ 143 h 1480"/>
                <a:gd name="connsiteX5" fmla="*/ 209 w 1465"/>
                <a:gd name="connsiteY5" fmla="*/ 254 h 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5" h="1480">
                  <a:moveTo>
                    <a:pt x="209" y="254"/>
                  </a:moveTo>
                  <a:cubicBezTo>
                    <a:pt x="-70" y="548"/>
                    <a:pt x="-70" y="1008"/>
                    <a:pt x="209" y="1302"/>
                  </a:cubicBezTo>
                  <a:cubicBezTo>
                    <a:pt x="517" y="1540"/>
                    <a:pt x="948" y="1540"/>
                    <a:pt x="1256" y="1302"/>
                  </a:cubicBezTo>
                  <a:cubicBezTo>
                    <a:pt x="1535" y="1008"/>
                    <a:pt x="1535" y="548"/>
                    <a:pt x="1256" y="254"/>
                  </a:cubicBezTo>
                  <a:cubicBezTo>
                    <a:pt x="1029" y="-35"/>
                    <a:pt x="609" y="-85"/>
                    <a:pt x="320" y="143"/>
                  </a:cubicBezTo>
                  <a:cubicBezTo>
                    <a:pt x="279" y="176"/>
                    <a:pt x="241" y="213"/>
                    <a:pt x="209" y="2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="" xmlns:a16="http://schemas.microsoft.com/office/drawing/2014/main" id="{532B0B0A-0392-B43E-3BC3-94A6CB19B0E2}"/>
                </a:ext>
              </a:extLst>
            </p:cNvPr>
            <p:cNvSpPr/>
            <p:nvPr/>
          </p:nvSpPr>
          <p:spPr>
            <a:xfrm>
              <a:off x="3613268" y="1765854"/>
              <a:ext cx="5716" cy="5716"/>
            </a:xfrm>
            <a:custGeom>
              <a:avLst/>
              <a:gdLst>
                <a:gd name="connsiteX0" fmla="*/ 1469 w 5716"/>
                <a:gd name="connsiteY0" fmla="*/ 361 h 5716"/>
                <a:gd name="connsiteX1" fmla="*/ 361 w 5716"/>
                <a:gd name="connsiteY1" fmla="*/ 4247 h 5716"/>
                <a:gd name="connsiteX2" fmla="*/ 4247 w 5716"/>
                <a:gd name="connsiteY2" fmla="*/ 5355 h 5716"/>
                <a:gd name="connsiteX3" fmla="*/ 5374 w 5716"/>
                <a:gd name="connsiteY3" fmla="*/ 1504 h 5716"/>
                <a:gd name="connsiteX4" fmla="*/ 1504 w 5716"/>
                <a:gd name="connsiteY4" fmla="*/ 342 h 5716"/>
                <a:gd name="connsiteX5" fmla="*/ 1469 w 5716"/>
                <a:gd name="connsiteY5" fmla="*/ 361 h 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6" h="5716">
                  <a:moveTo>
                    <a:pt x="1469" y="361"/>
                  </a:moveTo>
                  <a:cubicBezTo>
                    <a:pt x="90" y="1128"/>
                    <a:pt x="-406" y="2868"/>
                    <a:pt x="361" y="4247"/>
                  </a:cubicBezTo>
                  <a:cubicBezTo>
                    <a:pt x="1128" y="5626"/>
                    <a:pt x="2868" y="6122"/>
                    <a:pt x="4247" y="5355"/>
                  </a:cubicBezTo>
                  <a:cubicBezTo>
                    <a:pt x="5613" y="4596"/>
                    <a:pt x="6115" y="2880"/>
                    <a:pt x="5374" y="1504"/>
                  </a:cubicBezTo>
                  <a:cubicBezTo>
                    <a:pt x="4626" y="114"/>
                    <a:pt x="2893" y="-406"/>
                    <a:pt x="1504" y="342"/>
                  </a:cubicBezTo>
                  <a:cubicBezTo>
                    <a:pt x="1492" y="348"/>
                    <a:pt x="1481" y="354"/>
                    <a:pt x="1469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="" xmlns:a16="http://schemas.microsoft.com/office/drawing/2014/main" id="{B9542C14-57BE-6219-0286-BF8377F57F40}"/>
                </a:ext>
              </a:extLst>
            </p:cNvPr>
            <p:cNvSpPr/>
            <p:nvPr/>
          </p:nvSpPr>
          <p:spPr>
            <a:xfrm>
              <a:off x="3639400" y="1805505"/>
              <a:ext cx="7573" cy="7573"/>
            </a:xfrm>
            <a:custGeom>
              <a:avLst/>
              <a:gdLst>
                <a:gd name="connsiteX0" fmla="*/ 1912 w 7573"/>
                <a:gd name="connsiteY0" fmla="*/ 429 h 7573"/>
                <a:gd name="connsiteX1" fmla="*/ 483 w 7573"/>
                <a:gd name="connsiteY1" fmla="*/ 5668 h 7573"/>
                <a:gd name="connsiteX2" fmla="*/ 5627 w 7573"/>
                <a:gd name="connsiteY2" fmla="*/ 7097 h 7573"/>
                <a:gd name="connsiteX3" fmla="*/ 7151 w 7573"/>
                <a:gd name="connsiteY3" fmla="*/ 1953 h 7573"/>
                <a:gd name="connsiteX4" fmla="*/ 1912 w 7573"/>
                <a:gd name="connsiteY4" fmla="*/ 429 h 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3" h="7573">
                  <a:moveTo>
                    <a:pt x="1912" y="429"/>
                  </a:moveTo>
                  <a:cubicBezTo>
                    <a:pt x="101" y="1505"/>
                    <a:pt x="-531" y="3822"/>
                    <a:pt x="483" y="5668"/>
                  </a:cubicBezTo>
                  <a:cubicBezTo>
                    <a:pt x="1522" y="7467"/>
                    <a:pt x="3810" y="8102"/>
                    <a:pt x="5627" y="7097"/>
                  </a:cubicBezTo>
                  <a:cubicBezTo>
                    <a:pt x="7418" y="6058"/>
                    <a:pt x="8087" y="3801"/>
                    <a:pt x="7151" y="1953"/>
                  </a:cubicBezTo>
                  <a:cubicBezTo>
                    <a:pt x="6076" y="149"/>
                    <a:pt x="3788" y="-517"/>
                    <a:pt x="1912" y="4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="" xmlns:a16="http://schemas.microsoft.com/office/drawing/2014/main" id="{066BEBE3-A840-15FE-68AD-7C52A92CAA97}"/>
                </a:ext>
              </a:extLst>
            </p:cNvPr>
            <p:cNvSpPr/>
            <p:nvPr/>
          </p:nvSpPr>
          <p:spPr>
            <a:xfrm>
              <a:off x="3664362" y="1847545"/>
              <a:ext cx="7525" cy="7646"/>
            </a:xfrm>
            <a:custGeom>
              <a:avLst/>
              <a:gdLst>
                <a:gd name="connsiteX0" fmla="*/ 1905 w 7525"/>
                <a:gd name="connsiteY0" fmla="*/ 489 h 7646"/>
                <a:gd name="connsiteX1" fmla="*/ 477 w 7525"/>
                <a:gd name="connsiteY1" fmla="*/ 5633 h 7646"/>
                <a:gd name="connsiteX2" fmla="*/ 5481 w 7525"/>
                <a:gd name="connsiteY2" fmla="*/ 7233 h 7646"/>
                <a:gd name="connsiteX3" fmla="*/ 5620 w 7525"/>
                <a:gd name="connsiteY3" fmla="*/ 7157 h 7646"/>
                <a:gd name="connsiteX4" fmla="*/ 7049 w 7525"/>
                <a:gd name="connsiteY4" fmla="*/ 2013 h 7646"/>
                <a:gd name="connsiteX5" fmla="*/ 2045 w 7525"/>
                <a:gd name="connsiteY5" fmla="*/ 414 h 7646"/>
                <a:gd name="connsiteX6" fmla="*/ 1905 w 7525"/>
                <a:gd name="connsiteY6" fmla="*/ 489 h 7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25" h="7646">
                  <a:moveTo>
                    <a:pt x="1905" y="489"/>
                  </a:moveTo>
                  <a:cubicBezTo>
                    <a:pt x="107" y="1528"/>
                    <a:pt x="-529" y="3816"/>
                    <a:pt x="477" y="5633"/>
                  </a:cubicBezTo>
                  <a:cubicBezTo>
                    <a:pt x="1417" y="7456"/>
                    <a:pt x="3657" y="8173"/>
                    <a:pt x="5481" y="7233"/>
                  </a:cubicBezTo>
                  <a:cubicBezTo>
                    <a:pt x="5528" y="7208"/>
                    <a:pt x="5574" y="7183"/>
                    <a:pt x="5620" y="7157"/>
                  </a:cubicBezTo>
                  <a:cubicBezTo>
                    <a:pt x="7419" y="6118"/>
                    <a:pt x="8054" y="3831"/>
                    <a:pt x="7049" y="2013"/>
                  </a:cubicBezTo>
                  <a:cubicBezTo>
                    <a:pt x="6109" y="190"/>
                    <a:pt x="3868" y="-526"/>
                    <a:pt x="2045" y="414"/>
                  </a:cubicBezTo>
                  <a:cubicBezTo>
                    <a:pt x="1998" y="438"/>
                    <a:pt x="1951" y="463"/>
                    <a:pt x="1905" y="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="" xmlns:a16="http://schemas.microsoft.com/office/drawing/2014/main" id="{6E393EF6-157E-6AAB-58C3-ABC4EEAB017C}"/>
                </a:ext>
              </a:extLst>
            </p:cNvPr>
            <p:cNvSpPr/>
            <p:nvPr/>
          </p:nvSpPr>
          <p:spPr>
            <a:xfrm>
              <a:off x="3676536" y="1880639"/>
              <a:ext cx="28231" cy="28231"/>
            </a:xfrm>
            <a:custGeom>
              <a:avLst/>
              <a:gdLst>
                <a:gd name="connsiteX0" fmla="*/ 7258 w 28231"/>
                <a:gd name="connsiteY0" fmla="*/ 1781 h 28231"/>
                <a:gd name="connsiteX1" fmla="*/ 1781 w 28231"/>
                <a:gd name="connsiteY1" fmla="*/ 20974 h 28231"/>
                <a:gd name="connsiteX2" fmla="*/ 20974 w 28231"/>
                <a:gd name="connsiteY2" fmla="*/ 26451 h 28231"/>
                <a:gd name="connsiteX3" fmla="*/ 26451 w 28231"/>
                <a:gd name="connsiteY3" fmla="*/ 7258 h 28231"/>
                <a:gd name="connsiteX4" fmla="*/ 7258 w 28231"/>
                <a:gd name="connsiteY4" fmla="*/ 1781 h 28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31" h="28231">
                  <a:moveTo>
                    <a:pt x="7258" y="1781"/>
                  </a:moveTo>
                  <a:cubicBezTo>
                    <a:pt x="445" y="5568"/>
                    <a:pt x="-2007" y="14161"/>
                    <a:pt x="1781" y="20974"/>
                  </a:cubicBezTo>
                  <a:cubicBezTo>
                    <a:pt x="5568" y="27786"/>
                    <a:pt x="14161" y="30238"/>
                    <a:pt x="20974" y="26451"/>
                  </a:cubicBezTo>
                  <a:cubicBezTo>
                    <a:pt x="27786" y="22663"/>
                    <a:pt x="30238" y="14070"/>
                    <a:pt x="26451" y="7258"/>
                  </a:cubicBezTo>
                  <a:cubicBezTo>
                    <a:pt x="22663" y="445"/>
                    <a:pt x="14070" y="-2007"/>
                    <a:pt x="7258" y="1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="" xmlns:a16="http://schemas.microsoft.com/office/drawing/2014/main" id="{809E1E1D-2E73-A845-36AF-45B46500DFFE}"/>
                </a:ext>
              </a:extLst>
            </p:cNvPr>
            <p:cNvSpPr/>
            <p:nvPr/>
          </p:nvSpPr>
          <p:spPr>
            <a:xfrm>
              <a:off x="3691740" y="1920292"/>
              <a:ext cx="38106" cy="38106"/>
            </a:xfrm>
            <a:custGeom>
              <a:avLst/>
              <a:gdLst>
                <a:gd name="connsiteX0" fmla="*/ 9771 w 38106"/>
                <a:gd name="connsiteY0" fmla="*/ 2418 h 38106"/>
                <a:gd name="connsiteX1" fmla="*/ 2418 w 38106"/>
                <a:gd name="connsiteY1" fmla="*/ 28336 h 38106"/>
                <a:gd name="connsiteX2" fmla="*/ 28336 w 38106"/>
                <a:gd name="connsiteY2" fmla="*/ 35689 h 38106"/>
                <a:gd name="connsiteX3" fmla="*/ 35689 w 38106"/>
                <a:gd name="connsiteY3" fmla="*/ 9771 h 38106"/>
                <a:gd name="connsiteX4" fmla="*/ 35678 w 38106"/>
                <a:gd name="connsiteY4" fmla="*/ 9752 h 38106"/>
                <a:gd name="connsiteX5" fmla="*/ 9770 w 38106"/>
                <a:gd name="connsiteY5" fmla="*/ 241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771" y="2418"/>
                  </a:moveTo>
                  <a:cubicBezTo>
                    <a:pt x="583" y="7545"/>
                    <a:pt x="-2709" y="19149"/>
                    <a:pt x="2418" y="28336"/>
                  </a:cubicBezTo>
                  <a:cubicBezTo>
                    <a:pt x="7545" y="37524"/>
                    <a:pt x="19149" y="40815"/>
                    <a:pt x="28336" y="35689"/>
                  </a:cubicBezTo>
                  <a:cubicBezTo>
                    <a:pt x="37524" y="30562"/>
                    <a:pt x="40815" y="18958"/>
                    <a:pt x="35689" y="9771"/>
                  </a:cubicBezTo>
                  <a:cubicBezTo>
                    <a:pt x="35685" y="9764"/>
                    <a:pt x="35682" y="9758"/>
                    <a:pt x="35678" y="9752"/>
                  </a:cubicBezTo>
                  <a:cubicBezTo>
                    <a:pt x="30546" y="578"/>
                    <a:pt x="18951" y="-2705"/>
                    <a:pt x="9770" y="24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="" xmlns:a16="http://schemas.microsoft.com/office/drawing/2014/main" id="{02E6D359-2C7F-8387-85C1-DD52A314D837}"/>
                </a:ext>
              </a:extLst>
            </p:cNvPr>
            <p:cNvSpPr/>
            <p:nvPr/>
          </p:nvSpPr>
          <p:spPr>
            <a:xfrm>
              <a:off x="3710619" y="1967565"/>
              <a:ext cx="34677" cy="34677"/>
            </a:xfrm>
            <a:custGeom>
              <a:avLst/>
              <a:gdLst>
                <a:gd name="connsiteX0" fmla="*/ 8894 w 34677"/>
                <a:gd name="connsiteY0" fmla="*/ 2199 h 34677"/>
                <a:gd name="connsiteX1" fmla="*/ 2199 w 34677"/>
                <a:gd name="connsiteY1" fmla="*/ 25783 h 34677"/>
                <a:gd name="connsiteX2" fmla="*/ 25783 w 34677"/>
                <a:gd name="connsiteY2" fmla="*/ 32478 h 34677"/>
                <a:gd name="connsiteX3" fmla="*/ 32516 w 34677"/>
                <a:gd name="connsiteY3" fmla="*/ 8962 h 34677"/>
                <a:gd name="connsiteX4" fmla="*/ 8962 w 34677"/>
                <a:gd name="connsiteY4" fmla="*/ 2161 h 34677"/>
                <a:gd name="connsiteX5" fmla="*/ 8894 w 34677"/>
                <a:gd name="connsiteY5" fmla="*/ 2199 h 3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677" h="34677">
                  <a:moveTo>
                    <a:pt x="8894" y="2199"/>
                  </a:moveTo>
                  <a:cubicBezTo>
                    <a:pt x="533" y="6863"/>
                    <a:pt x="-2465" y="17422"/>
                    <a:pt x="2199" y="25783"/>
                  </a:cubicBezTo>
                  <a:cubicBezTo>
                    <a:pt x="6863" y="34145"/>
                    <a:pt x="17422" y="37142"/>
                    <a:pt x="25783" y="32478"/>
                  </a:cubicBezTo>
                  <a:cubicBezTo>
                    <a:pt x="34118" y="27829"/>
                    <a:pt x="37128" y="17318"/>
                    <a:pt x="32516" y="8962"/>
                  </a:cubicBezTo>
                  <a:cubicBezTo>
                    <a:pt x="27890" y="580"/>
                    <a:pt x="17344" y="-2465"/>
                    <a:pt x="8962" y="2161"/>
                  </a:cubicBezTo>
                  <a:cubicBezTo>
                    <a:pt x="8939" y="2174"/>
                    <a:pt x="8916" y="2187"/>
                    <a:pt x="8894" y="21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="" xmlns:a16="http://schemas.microsoft.com/office/drawing/2014/main" id="{49804643-4E5C-FC35-C566-CC13679DA757}"/>
                </a:ext>
              </a:extLst>
            </p:cNvPr>
            <p:cNvSpPr/>
            <p:nvPr/>
          </p:nvSpPr>
          <p:spPr>
            <a:xfrm>
              <a:off x="3724088" y="2012956"/>
              <a:ext cx="38107" cy="38106"/>
            </a:xfrm>
            <a:custGeom>
              <a:avLst/>
              <a:gdLst>
                <a:gd name="connsiteX0" fmla="*/ 10093 w 38107"/>
                <a:gd name="connsiteY0" fmla="*/ 2242 h 38106"/>
                <a:gd name="connsiteX1" fmla="*/ 2243 w 38107"/>
                <a:gd name="connsiteY1" fmla="*/ 28014 h 38106"/>
                <a:gd name="connsiteX2" fmla="*/ 28015 w 38107"/>
                <a:gd name="connsiteY2" fmla="*/ 35864 h 38106"/>
                <a:gd name="connsiteX3" fmla="*/ 35865 w 38107"/>
                <a:gd name="connsiteY3" fmla="*/ 10092 h 38106"/>
                <a:gd name="connsiteX4" fmla="*/ 35524 w 38107"/>
                <a:gd name="connsiteY4" fmla="*/ 9481 h 38106"/>
                <a:gd name="connsiteX5" fmla="*/ 10093 w 38107"/>
                <a:gd name="connsiteY5" fmla="*/ 2242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10093" y="2242"/>
                  </a:moveTo>
                  <a:cubicBezTo>
                    <a:pt x="808" y="7191"/>
                    <a:pt x="-2706" y="18730"/>
                    <a:pt x="2243" y="28014"/>
                  </a:cubicBezTo>
                  <a:cubicBezTo>
                    <a:pt x="7192" y="37298"/>
                    <a:pt x="18731" y="40813"/>
                    <a:pt x="28015" y="35864"/>
                  </a:cubicBezTo>
                  <a:cubicBezTo>
                    <a:pt x="37299" y="30915"/>
                    <a:pt x="40814" y="19376"/>
                    <a:pt x="35865" y="10092"/>
                  </a:cubicBezTo>
                  <a:cubicBezTo>
                    <a:pt x="35755" y="9886"/>
                    <a:pt x="35642" y="9683"/>
                    <a:pt x="35524" y="9481"/>
                  </a:cubicBezTo>
                  <a:cubicBezTo>
                    <a:pt x="30375" y="620"/>
                    <a:pt x="19137" y="-2579"/>
                    <a:pt x="10093" y="2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="" xmlns:a16="http://schemas.microsoft.com/office/drawing/2014/main" id="{3CADB4D2-6D01-B059-388F-33FE6B501BE9}"/>
                </a:ext>
              </a:extLst>
            </p:cNvPr>
            <p:cNvSpPr/>
            <p:nvPr/>
          </p:nvSpPr>
          <p:spPr>
            <a:xfrm>
              <a:off x="3736612" y="2059584"/>
              <a:ext cx="38106" cy="38106"/>
            </a:xfrm>
            <a:custGeom>
              <a:avLst/>
              <a:gdLst>
                <a:gd name="connsiteX0" fmla="*/ 9665 w 38106"/>
                <a:gd name="connsiteY0" fmla="*/ 2477 h 38106"/>
                <a:gd name="connsiteX1" fmla="*/ 2477 w 38106"/>
                <a:gd name="connsiteY1" fmla="*/ 28442 h 38106"/>
                <a:gd name="connsiteX2" fmla="*/ 28441 w 38106"/>
                <a:gd name="connsiteY2" fmla="*/ 35630 h 38106"/>
                <a:gd name="connsiteX3" fmla="*/ 35764 w 38106"/>
                <a:gd name="connsiteY3" fmla="*/ 9907 h 38106"/>
                <a:gd name="connsiteX4" fmla="*/ 9907 w 38106"/>
                <a:gd name="connsiteY4" fmla="*/ 2343 h 38106"/>
                <a:gd name="connsiteX5" fmla="*/ 9665 w 38106"/>
                <a:gd name="connsiteY5" fmla="*/ 2477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665" y="2477"/>
                  </a:moveTo>
                  <a:cubicBezTo>
                    <a:pt x="511" y="7662"/>
                    <a:pt x="-2708" y="19287"/>
                    <a:pt x="2477" y="28442"/>
                  </a:cubicBezTo>
                  <a:cubicBezTo>
                    <a:pt x="7662" y="37596"/>
                    <a:pt x="19287" y="40815"/>
                    <a:pt x="28441" y="35630"/>
                  </a:cubicBezTo>
                  <a:cubicBezTo>
                    <a:pt x="37502" y="30498"/>
                    <a:pt x="40764" y="19041"/>
                    <a:pt x="35764" y="9907"/>
                  </a:cubicBezTo>
                  <a:cubicBezTo>
                    <a:pt x="30712" y="678"/>
                    <a:pt x="19136" y="-2709"/>
                    <a:pt x="9907" y="2343"/>
                  </a:cubicBezTo>
                  <a:cubicBezTo>
                    <a:pt x="9826" y="2387"/>
                    <a:pt x="9745" y="2432"/>
                    <a:pt x="9665" y="24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="" xmlns:a16="http://schemas.microsoft.com/office/drawing/2014/main" id="{F3E37F94-E64C-7C79-35EB-0522AA23CE03}"/>
                </a:ext>
              </a:extLst>
            </p:cNvPr>
            <p:cNvSpPr/>
            <p:nvPr/>
          </p:nvSpPr>
          <p:spPr>
            <a:xfrm>
              <a:off x="3745181" y="2106640"/>
              <a:ext cx="40202" cy="40237"/>
            </a:xfrm>
            <a:custGeom>
              <a:avLst/>
              <a:gdLst>
                <a:gd name="connsiteX0" fmla="*/ 10336 w 40202"/>
                <a:gd name="connsiteY0" fmla="*/ 2570 h 40237"/>
                <a:gd name="connsiteX1" fmla="*/ 2536 w 40202"/>
                <a:gd name="connsiteY1" fmla="*/ 29901 h 40237"/>
                <a:gd name="connsiteX2" fmla="*/ 29867 w 40202"/>
                <a:gd name="connsiteY2" fmla="*/ 37702 h 40237"/>
                <a:gd name="connsiteX3" fmla="*/ 37673 w 40202"/>
                <a:gd name="connsiteY3" fmla="*/ 10381 h 40237"/>
                <a:gd name="connsiteX4" fmla="*/ 10513 w 40202"/>
                <a:gd name="connsiteY4" fmla="*/ 2472 h 40237"/>
                <a:gd name="connsiteX5" fmla="*/ 10336 w 40202"/>
                <a:gd name="connsiteY5" fmla="*/ 2570 h 4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202" h="40237">
                  <a:moveTo>
                    <a:pt x="10336" y="2570"/>
                  </a:moveTo>
                  <a:cubicBezTo>
                    <a:pt x="635" y="7964"/>
                    <a:pt x="-2858" y="20200"/>
                    <a:pt x="2536" y="29901"/>
                  </a:cubicBezTo>
                  <a:cubicBezTo>
                    <a:pt x="7929" y="39603"/>
                    <a:pt x="20166" y="43095"/>
                    <a:pt x="29867" y="37702"/>
                  </a:cubicBezTo>
                  <a:cubicBezTo>
                    <a:pt x="39564" y="32311"/>
                    <a:pt x="43058" y="20081"/>
                    <a:pt x="37673" y="10381"/>
                  </a:cubicBezTo>
                  <a:cubicBezTo>
                    <a:pt x="32357" y="697"/>
                    <a:pt x="20197" y="-2844"/>
                    <a:pt x="10513" y="2472"/>
                  </a:cubicBezTo>
                  <a:cubicBezTo>
                    <a:pt x="10454" y="2504"/>
                    <a:pt x="10395" y="2537"/>
                    <a:pt x="10336" y="25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="" xmlns:a16="http://schemas.microsoft.com/office/drawing/2014/main" id="{698D0FD5-9EE0-1B5A-2FD0-ED71ACED2E4E}"/>
                </a:ext>
              </a:extLst>
            </p:cNvPr>
            <p:cNvSpPr/>
            <p:nvPr/>
          </p:nvSpPr>
          <p:spPr>
            <a:xfrm>
              <a:off x="3751919" y="2154305"/>
              <a:ext cx="41345" cy="41345"/>
            </a:xfrm>
            <a:custGeom>
              <a:avLst/>
              <a:gdLst>
                <a:gd name="connsiteX0" fmla="*/ 10265 w 41345"/>
                <a:gd name="connsiteY0" fmla="*/ 2815 h 41345"/>
                <a:gd name="connsiteX1" fmla="*/ 2815 w 41345"/>
                <a:gd name="connsiteY1" fmla="*/ 31081 h 41345"/>
                <a:gd name="connsiteX2" fmla="*/ 31080 w 41345"/>
                <a:gd name="connsiteY2" fmla="*/ 38531 h 41345"/>
                <a:gd name="connsiteX3" fmla="*/ 38840 w 41345"/>
                <a:gd name="connsiteY3" fmla="*/ 10816 h 41345"/>
                <a:gd name="connsiteX4" fmla="*/ 10816 w 41345"/>
                <a:gd name="connsiteY4" fmla="*/ 2506 h 41345"/>
                <a:gd name="connsiteX5" fmla="*/ 10265 w 41345"/>
                <a:gd name="connsiteY5" fmla="*/ 2815 h 4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45" h="41345">
                  <a:moveTo>
                    <a:pt x="10265" y="2815"/>
                  </a:moveTo>
                  <a:cubicBezTo>
                    <a:pt x="403" y="8563"/>
                    <a:pt x="-2933" y="21218"/>
                    <a:pt x="2815" y="31081"/>
                  </a:cubicBezTo>
                  <a:cubicBezTo>
                    <a:pt x="8563" y="40943"/>
                    <a:pt x="21217" y="44279"/>
                    <a:pt x="31080" y="38531"/>
                  </a:cubicBezTo>
                  <a:cubicBezTo>
                    <a:pt x="40730" y="32907"/>
                    <a:pt x="44167" y="20634"/>
                    <a:pt x="38840" y="10816"/>
                  </a:cubicBezTo>
                  <a:cubicBezTo>
                    <a:pt x="33396" y="783"/>
                    <a:pt x="20849" y="-2938"/>
                    <a:pt x="10816" y="2506"/>
                  </a:cubicBezTo>
                  <a:cubicBezTo>
                    <a:pt x="10631" y="2606"/>
                    <a:pt x="10447" y="2709"/>
                    <a:pt x="10265" y="2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="" xmlns:a16="http://schemas.microsoft.com/office/drawing/2014/main" id="{C34D04A1-5767-9386-CA2D-D673F3E3C41A}"/>
                </a:ext>
              </a:extLst>
            </p:cNvPr>
            <p:cNvSpPr/>
            <p:nvPr/>
          </p:nvSpPr>
          <p:spPr>
            <a:xfrm>
              <a:off x="3759223" y="2206632"/>
              <a:ext cx="34486" cy="34521"/>
            </a:xfrm>
            <a:custGeom>
              <a:avLst/>
              <a:gdLst>
                <a:gd name="connsiteX0" fmla="*/ 8867 w 34486"/>
                <a:gd name="connsiteY0" fmla="*/ 2210 h 34521"/>
                <a:gd name="connsiteX1" fmla="*/ 2175 w 34486"/>
                <a:gd name="connsiteY1" fmla="*/ 25655 h 34521"/>
                <a:gd name="connsiteX2" fmla="*/ 25620 w 34486"/>
                <a:gd name="connsiteY2" fmla="*/ 32346 h 34521"/>
                <a:gd name="connsiteX3" fmla="*/ 32312 w 34486"/>
                <a:gd name="connsiteY3" fmla="*/ 8901 h 34521"/>
                <a:gd name="connsiteX4" fmla="*/ 32298 w 34486"/>
                <a:gd name="connsiteY4" fmla="*/ 8877 h 34521"/>
                <a:gd name="connsiteX5" fmla="*/ 9009 w 34486"/>
                <a:gd name="connsiteY5" fmla="*/ 2130 h 34521"/>
                <a:gd name="connsiteX6" fmla="*/ 8867 w 34486"/>
                <a:gd name="connsiteY6" fmla="*/ 2210 h 3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86" h="34521">
                  <a:moveTo>
                    <a:pt x="8867" y="2210"/>
                  </a:moveTo>
                  <a:cubicBezTo>
                    <a:pt x="545" y="6836"/>
                    <a:pt x="-2451" y="17333"/>
                    <a:pt x="2175" y="25655"/>
                  </a:cubicBezTo>
                  <a:cubicBezTo>
                    <a:pt x="6801" y="33977"/>
                    <a:pt x="17298" y="36973"/>
                    <a:pt x="25620" y="32346"/>
                  </a:cubicBezTo>
                  <a:cubicBezTo>
                    <a:pt x="33942" y="27720"/>
                    <a:pt x="36938" y="17223"/>
                    <a:pt x="32312" y="8901"/>
                  </a:cubicBezTo>
                  <a:cubicBezTo>
                    <a:pt x="32307" y="8893"/>
                    <a:pt x="32303" y="8885"/>
                    <a:pt x="32298" y="8877"/>
                  </a:cubicBezTo>
                  <a:cubicBezTo>
                    <a:pt x="27730" y="583"/>
                    <a:pt x="17304" y="-2438"/>
                    <a:pt x="9009" y="2130"/>
                  </a:cubicBezTo>
                  <a:cubicBezTo>
                    <a:pt x="8962" y="2156"/>
                    <a:pt x="8914" y="2183"/>
                    <a:pt x="8867" y="2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="" xmlns:a16="http://schemas.microsoft.com/office/drawing/2014/main" id="{12CA0622-7FC7-3DB2-DDAB-43FD1A7385AD}"/>
                </a:ext>
              </a:extLst>
            </p:cNvPr>
            <p:cNvSpPr/>
            <p:nvPr/>
          </p:nvSpPr>
          <p:spPr>
            <a:xfrm>
              <a:off x="3762668" y="2257478"/>
              <a:ext cx="30485" cy="30485"/>
            </a:xfrm>
            <a:custGeom>
              <a:avLst/>
              <a:gdLst>
                <a:gd name="connsiteX0" fmla="*/ 7804 w 30485"/>
                <a:gd name="connsiteY0" fmla="*/ 1942 h 30485"/>
                <a:gd name="connsiteX1" fmla="*/ 1942 w 30485"/>
                <a:gd name="connsiteY1" fmla="*/ 22682 h 30485"/>
                <a:gd name="connsiteX2" fmla="*/ 22682 w 30485"/>
                <a:gd name="connsiteY2" fmla="*/ 28544 h 30485"/>
                <a:gd name="connsiteX3" fmla="*/ 28568 w 30485"/>
                <a:gd name="connsiteY3" fmla="*/ 7847 h 30485"/>
                <a:gd name="connsiteX4" fmla="*/ 7847 w 30485"/>
                <a:gd name="connsiteY4" fmla="*/ 1917 h 30485"/>
                <a:gd name="connsiteX5" fmla="*/ 7803 w 30485"/>
                <a:gd name="connsiteY5" fmla="*/ 1942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04" y="1942"/>
                  </a:moveTo>
                  <a:cubicBezTo>
                    <a:pt x="458" y="6050"/>
                    <a:pt x="-2167" y="15336"/>
                    <a:pt x="1942" y="22682"/>
                  </a:cubicBezTo>
                  <a:cubicBezTo>
                    <a:pt x="6050" y="30028"/>
                    <a:pt x="15336" y="32652"/>
                    <a:pt x="22682" y="28544"/>
                  </a:cubicBezTo>
                  <a:cubicBezTo>
                    <a:pt x="30011" y="24445"/>
                    <a:pt x="32643" y="15190"/>
                    <a:pt x="28568" y="7847"/>
                  </a:cubicBezTo>
                  <a:cubicBezTo>
                    <a:pt x="24484" y="488"/>
                    <a:pt x="15207" y="-2167"/>
                    <a:pt x="7847" y="1917"/>
                  </a:cubicBezTo>
                  <a:cubicBezTo>
                    <a:pt x="7833" y="1926"/>
                    <a:pt x="7818" y="1934"/>
                    <a:pt x="7803" y="19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="" xmlns:a16="http://schemas.microsoft.com/office/drawing/2014/main" id="{E657D30F-44CC-4550-2637-06136BECC8E4}"/>
                </a:ext>
              </a:extLst>
            </p:cNvPr>
            <p:cNvSpPr/>
            <p:nvPr/>
          </p:nvSpPr>
          <p:spPr>
            <a:xfrm>
              <a:off x="3761611" y="2306595"/>
              <a:ext cx="30104" cy="30070"/>
            </a:xfrm>
            <a:custGeom>
              <a:avLst/>
              <a:gdLst>
                <a:gd name="connsiteX0" fmla="*/ 7717 w 30104"/>
                <a:gd name="connsiteY0" fmla="*/ 1878 h 30070"/>
                <a:gd name="connsiteX1" fmla="*/ 1911 w 30104"/>
                <a:gd name="connsiteY1" fmla="*/ 22354 h 30070"/>
                <a:gd name="connsiteX2" fmla="*/ 22387 w 30104"/>
                <a:gd name="connsiteY2" fmla="*/ 28159 h 30070"/>
                <a:gd name="connsiteX3" fmla="*/ 28196 w 30104"/>
                <a:gd name="connsiteY3" fmla="*/ 7688 h 30070"/>
                <a:gd name="connsiteX4" fmla="*/ 7717 w 30104"/>
                <a:gd name="connsiteY4" fmla="*/ 1877 h 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04" h="30070">
                  <a:moveTo>
                    <a:pt x="7717" y="1878"/>
                  </a:moveTo>
                  <a:cubicBezTo>
                    <a:pt x="459" y="5929"/>
                    <a:pt x="-2140" y="15096"/>
                    <a:pt x="1911" y="22354"/>
                  </a:cubicBezTo>
                  <a:cubicBezTo>
                    <a:pt x="5963" y="29611"/>
                    <a:pt x="15130" y="32210"/>
                    <a:pt x="22387" y="28159"/>
                  </a:cubicBezTo>
                  <a:cubicBezTo>
                    <a:pt x="29643" y="24109"/>
                    <a:pt x="32243" y="14945"/>
                    <a:pt x="28196" y="7688"/>
                  </a:cubicBezTo>
                  <a:cubicBezTo>
                    <a:pt x="24111" y="471"/>
                    <a:pt x="14983" y="-2119"/>
                    <a:pt x="7717" y="1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="" xmlns:a16="http://schemas.microsoft.com/office/drawing/2014/main" id="{4412DEDF-F502-6032-2B06-D66BF2615814}"/>
                </a:ext>
              </a:extLst>
            </p:cNvPr>
            <p:cNvSpPr/>
            <p:nvPr/>
          </p:nvSpPr>
          <p:spPr>
            <a:xfrm>
              <a:off x="3761269" y="2358937"/>
              <a:ext cx="22864" cy="22864"/>
            </a:xfrm>
            <a:custGeom>
              <a:avLst/>
              <a:gdLst>
                <a:gd name="connsiteX0" fmla="*/ 5869 w 22864"/>
                <a:gd name="connsiteY0" fmla="*/ 1447 h 22864"/>
                <a:gd name="connsiteX1" fmla="*/ 1447 w 22864"/>
                <a:gd name="connsiteY1" fmla="*/ 16995 h 22864"/>
                <a:gd name="connsiteX2" fmla="*/ 16995 w 22864"/>
                <a:gd name="connsiteY2" fmla="*/ 21417 h 22864"/>
                <a:gd name="connsiteX3" fmla="*/ 21417 w 22864"/>
                <a:gd name="connsiteY3" fmla="*/ 5869 h 22864"/>
                <a:gd name="connsiteX4" fmla="*/ 21395 w 22864"/>
                <a:gd name="connsiteY4" fmla="*/ 5829 h 22864"/>
                <a:gd name="connsiteX5" fmla="*/ 5869 w 22864"/>
                <a:gd name="connsiteY5" fmla="*/ 1447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869" y="1447"/>
                  </a:moveTo>
                  <a:cubicBezTo>
                    <a:pt x="354" y="4520"/>
                    <a:pt x="-1625" y="11481"/>
                    <a:pt x="1447" y="16995"/>
                  </a:cubicBezTo>
                  <a:cubicBezTo>
                    <a:pt x="4520" y="22510"/>
                    <a:pt x="11481" y="24489"/>
                    <a:pt x="16995" y="21417"/>
                  </a:cubicBezTo>
                  <a:cubicBezTo>
                    <a:pt x="22510" y="18344"/>
                    <a:pt x="24489" y="11383"/>
                    <a:pt x="21417" y="5869"/>
                  </a:cubicBezTo>
                  <a:cubicBezTo>
                    <a:pt x="21409" y="5855"/>
                    <a:pt x="21402" y="5842"/>
                    <a:pt x="21395" y="5829"/>
                  </a:cubicBezTo>
                  <a:cubicBezTo>
                    <a:pt x="18309" y="342"/>
                    <a:pt x="11368" y="-1616"/>
                    <a:pt x="5869" y="1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="" xmlns:a16="http://schemas.microsoft.com/office/drawing/2014/main" id="{AE10BC45-8D4C-D666-5DEF-38994B8CCBAC}"/>
                </a:ext>
              </a:extLst>
            </p:cNvPr>
            <p:cNvSpPr/>
            <p:nvPr/>
          </p:nvSpPr>
          <p:spPr>
            <a:xfrm>
              <a:off x="3751856" y="2406561"/>
              <a:ext cx="26228" cy="25363"/>
            </a:xfrm>
            <a:custGeom>
              <a:avLst/>
              <a:gdLst>
                <a:gd name="connsiteX0" fmla="*/ 8233 w 26228"/>
                <a:gd name="connsiteY0" fmla="*/ 1638 h 25363"/>
                <a:gd name="connsiteX1" fmla="*/ 665 w 26228"/>
                <a:gd name="connsiteY1" fmla="*/ 17131 h 25363"/>
                <a:gd name="connsiteX2" fmla="*/ 16157 w 26228"/>
                <a:gd name="connsiteY2" fmla="*/ 24699 h 25363"/>
                <a:gd name="connsiteX3" fmla="*/ 20044 w 26228"/>
                <a:gd name="connsiteY3" fmla="*/ 22498 h 25363"/>
                <a:gd name="connsiteX4" fmla="*/ 24712 w 26228"/>
                <a:gd name="connsiteY4" fmla="*/ 5925 h 25363"/>
                <a:gd name="connsiteX5" fmla="*/ 8233 w 26228"/>
                <a:gd name="connsiteY5" fmla="*/ 1638 h 2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28" h="25363">
                  <a:moveTo>
                    <a:pt x="8233" y="1638"/>
                  </a:moveTo>
                  <a:cubicBezTo>
                    <a:pt x="1865" y="3827"/>
                    <a:pt x="-1523" y="10763"/>
                    <a:pt x="665" y="17131"/>
                  </a:cubicBezTo>
                  <a:cubicBezTo>
                    <a:pt x="2853" y="23499"/>
                    <a:pt x="9789" y="26887"/>
                    <a:pt x="16157" y="24699"/>
                  </a:cubicBezTo>
                  <a:cubicBezTo>
                    <a:pt x="17578" y="24211"/>
                    <a:pt x="18895" y="23465"/>
                    <a:pt x="20044" y="22498"/>
                  </a:cubicBezTo>
                  <a:cubicBezTo>
                    <a:pt x="25858" y="19170"/>
                    <a:pt x="27934" y="11798"/>
                    <a:pt x="24712" y="5925"/>
                  </a:cubicBezTo>
                  <a:cubicBezTo>
                    <a:pt x="21324" y="218"/>
                    <a:pt x="13972" y="-1695"/>
                    <a:pt x="8233" y="16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="" xmlns:a16="http://schemas.microsoft.com/office/drawing/2014/main" id="{4C48A48E-3D4A-FF44-51E8-D2BBBAACBE38}"/>
                </a:ext>
              </a:extLst>
            </p:cNvPr>
            <p:cNvSpPr/>
            <p:nvPr/>
          </p:nvSpPr>
          <p:spPr>
            <a:xfrm>
              <a:off x="3742091" y="2452272"/>
              <a:ext cx="28961" cy="28961"/>
            </a:xfrm>
            <a:custGeom>
              <a:avLst/>
              <a:gdLst>
                <a:gd name="connsiteX0" fmla="*/ 7425 w 28961"/>
                <a:gd name="connsiteY0" fmla="*/ 1838 h 28961"/>
                <a:gd name="connsiteX1" fmla="*/ 1838 w 28961"/>
                <a:gd name="connsiteY1" fmla="*/ 21537 h 28961"/>
                <a:gd name="connsiteX2" fmla="*/ 21537 w 28961"/>
                <a:gd name="connsiteY2" fmla="*/ 27123 h 28961"/>
                <a:gd name="connsiteX3" fmla="*/ 27142 w 28961"/>
                <a:gd name="connsiteY3" fmla="*/ 7458 h 28961"/>
                <a:gd name="connsiteX4" fmla="*/ 7458 w 28961"/>
                <a:gd name="connsiteY4" fmla="*/ 1820 h 28961"/>
                <a:gd name="connsiteX5" fmla="*/ 7425 w 28961"/>
                <a:gd name="connsiteY5" fmla="*/ 1838 h 2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61" h="28961">
                  <a:moveTo>
                    <a:pt x="7425" y="1838"/>
                  </a:moveTo>
                  <a:cubicBezTo>
                    <a:pt x="443" y="5735"/>
                    <a:pt x="-2059" y="14554"/>
                    <a:pt x="1838" y="21537"/>
                  </a:cubicBezTo>
                  <a:cubicBezTo>
                    <a:pt x="5735" y="28519"/>
                    <a:pt x="14555" y="31020"/>
                    <a:pt x="21537" y="27123"/>
                  </a:cubicBezTo>
                  <a:cubicBezTo>
                    <a:pt x="28506" y="23233"/>
                    <a:pt x="31013" y="14438"/>
                    <a:pt x="27142" y="7458"/>
                  </a:cubicBezTo>
                  <a:cubicBezTo>
                    <a:pt x="23263" y="466"/>
                    <a:pt x="14451" y="-2059"/>
                    <a:pt x="7458" y="1820"/>
                  </a:cubicBezTo>
                  <a:cubicBezTo>
                    <a:pt x="7447" y="1826"/>
                    <a:pt x="7436" y="1832"/>
                    <a:pt x="7425" y="18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="" xmlns:a16="http://schemas.microsoft.com/office/drawing/2014/main" id="{C33A128C-9A9A-6CFA-E992-EF1A7E3B1550}"/>
                </a:ext>
              </a:extLst>
            </p:cNvPr>
            <p:cNvSpPr/>
            <p:nvPr/>
          </p:nvSpPr>
          <p:spPr>
            <a:xfrm>
              <a:off x="3731178" y="2500924"/>
              <a:ext cx="26484" cy="26484"/>
            </a:xfrm>
            <a:custGeom>
              <a:avLst/>
              <a:gdLst>
                <a:gd name="connsiteX0" fmla="*/ 6813 w 26484"/>
                <a:gd name="connsiteY0" fmla="*/ 1668 h 26484"/>
                <a:gd name="connsiteX1" fmla="*/ 1668 w 26484"/>
                <a:gd name="connsiteY1" fmla="*/ 19671 h 26484"/>
                <a:gd name="connsiteX2" fmla="*/ 19671 w 26484"/>
                <a:gd name="connsiteY2" fmla="*/ 24816 h 26484"/>
                <a:gd name="connsiteX3" fmla="*/ 24816 w 26484"/>
                <a:gd name="connsiteY3" fmla="*/ 6813 h 26484"/>
                <a:gd name="connsiteX4" fmla="*/ 24815 w 26484"/>
                <a:gd name="connsiteY4" fmla="*/ 6812 h 26484"/>
                <a:gd name="connsiteX5" fmla="*/ 6813 w 26484"/>
                <a:gd name="connsiteY5" fmla="*/ 1668 h 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84" h="26484">
                  <a:moveTo>
                    <a:pt x="6813" y="1668"/>
                  </a:moveTo>
                  <a:cubicBezTo>
                    <a:pt x="421" y="5219"/>
                    <a:pt x="-1883" y="13279"/>
                    <a:pt x="1668" y="19671"/>
                  </a:cubicBezTo>
                  <a:cubicBezTo>
                    <a:pt x="5219" y="26063"/>
                    <a:pt x="13279" y="28367"/>
                    <a:pt x="19671" y="24816"/>
                  </a:cubicBezTo>
                  <a:cubicBezTo>
                    <a:pt x="26063" y="21266"/>
                    <a:pt x="28367" y="13205"/>
                    <a:pt x="24816" y="6813"/>
                  </a:cubicBezTo>
                  <a:cubicBezTo>
                    <a:pt x="24816" y="6813"/>
                    <a:pt x="24816" y="6812"/>
                    <a:pt x="24815" y="6812"/>
                  </a:cubicBezTo>
                  <a:cubicBezTo>
                    <a:pt x="21264" y="420"/>
                    <a:pt x="13205" y="-1882"/>
                    <a:pt x="6813" y="1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="" xmlns:a16="http://schemas.microsoft.com/office/drawing/2014/main" id="{D38C372C-8EF5-E69C-6F50-F709196D3E30}"/>
                </a:ext>
              </a:extLst>
            </p:cNvPr>
            <p:cNvSpPr/>
            <p:nvPr/>
          </p:nvSpPr>
          <p:spPr>
            <a:xfrm>
              <a:off x="3716438" y="2547574"/>
              <a:ext cx="26424" cy="26416"/>
            </a:xfrm>
            <a:custGeom>
              <a:avLst/>
              <a:gdLst>
                <a:gd name="connsiteX0" fmla="*/ 6885 w 26424"/>
                <a:gd name="connsiteY0" fmla="*/ 1596 h 26416"/>
                <a:gd name="connsiteX1" fmla="*/ 1629 w 26424"/>
                <a:gd name="connsiteY1" fmla="*/ 19567 h 26416"/>
                <a:gd name="connsiteX2" fmla="*/ 1646 w 26424"/>
                <a:gd name="connsiteY2" fmla="*/ 19598 h 26416"/>
                <a:gd name="connsiteX3" fmla="*/ 19743 w 26424"/>
                <a:gd name="connsiteY3" fmla="*/ 24742 h 26416"/>
                <a:gd name="connsiteX4" fmla="*/ 24682 w 26424"/>
                <a:gd name="connsiteY4" fmla="*/ 6681 h 26416"/>
                <a:gd name="connsiteX5" fmla="*/ 6885 w 26424"/>
                <a:gd name="connsiteY5" fmla="*/ 1596 h 2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24" h="26416">
                  <a:moveTo>
                    <a:pt x="6885" y="1596"/>
                  </a:moveTo>
                  <a:cubicBezTo>
                    <a:pt x="471" y="5107"/>
                    <a:pt x="-1882" y="13153"/>
                    <a:pt x="1629" y="19567"/>
                  </a:cubicBezTo>
                  <a:cubicBezTo>
                    <a:pt x="1634" y="19578"/>
                    <a:pt x="1640" y="19588"/>
                    <a:pt x="1646" y="19598"/>
                  </a:cubicBezTo>
                  <a:cubicBezTo>
                    <a:pt x="5235" y="26002"/>
                    <a:pt x="13323" y="28300"/>
                    <a:pt x="19743" y="24742"/>
                  </a:cubicBezTo>
                  <a:cubicBezTo>
                    <a:pt x="26094" y="21118"/>
                    <a:pt x="28306" y="13032"/>
                    <a:pt x="24682" y="6681"/>
                  </a:cubicBezTo>
                  <a:cubicBezTo>
                    <a:pt x="21117" y="432"/>
                    <a:pt x="13213" y="-1826"/>
                    <a:pt x="6885" y="15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="" xmlns:a16="http://schemas.microsoft.com/office/drawing/2014/main" id="{0DC71327-0477-52DE-CF36-B7ADC3E0F7D0}"/>
                </a:ext>
              </a:extLst>
            </p:cNvPr>
            <p:cNvSpPr/>
            <p:nvPr/>
          </p:nvSpPr>
          <p:spPr>
            <a:xfrm>
              <a:off x="3695334" y="2589428"/>
              <a:ext cx="34105" cy="34071"/>
            </a:xfrm>
            <a:custGeom>
              <a:avLst/>
              <a:gdLst>
                <a:gd name="connsiteX0" fmla="*/ 8748 w 34105"/>
                <a:gd name="connsiteY0" fmla="*/ 2128 h 34071"/>
                <a:gd name="connsiteX1" fmla="*/ 2163 w 34105"/>
                <a:gd name="connsiteY1" fmla="*/ 25324 h 34071"/>
                <a:gd name="connsiteX2" fmla="*/ 25358 w 34105"/>
                <a:gd name="connsiteY2" fmla="*/ 31909 h 34071"/>
                <a:gd name="connsiteX3" fmla="*/ 31989 w 34105"/>
                <a:gd name="connsiteY3" fmla="*/ 8796 h 34071"/>
                <a:gd name="connsiteX4" fmla="*/ 8748 w 34105"/>
                <a:gd name="connsiteY4" fmla="*/ 2128 h 34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05" h="34071">
                  <a:moveTo>
                    <a:pt x="8748" y="2128"/>
                  </a:moveTo>
                  <a:cubicBezTo>
                    <a:pt x="524" y="6715"/>
                    <a:pt x="-2424" y="17100"/>
                    <a:pt x="2163" y="25324"/>
                  </a:cubicBezTo>
                  <a:cubicBezTo>
                    <a:pt x="6749" y="33547"/>
                    <a:pt x="17134" y="36496"/>
                    <a:pt x="25358" y="31909"/>
                  </a:cubicBezTo>
                  <a:cubicBezTo>
                    <a:pt x="33549" y="27340"/>
                    <a:pt x="36512" y="17012"/>
                    <a:pt x="31989" y="8796"/>
                  </a:cubicBezTo>
                  <a:cubicBezTo>
                    <a:pt x="27394" y="559"/>
                    <a:pt x="17010" y="-2420"/>
                    <a:pt x="8748" y="21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="" xmlns:a16="http://schemas.microsoft.com/office/drawing/2014/main" id="{796E6F03-C90F-3FE7-8924-105819590A87}"/>
                </a:ext>
              </a:extLst>
            </p:cNvPr>
            <p:cNvSpPr/>
            <p:nvPr/>
          </p:nvSpPr>
          <p:spPr>
            <a:xfrm>
              <a:off x="3676491" y="2635176"/>
              <a:ext cx="32009" cy="32009"/>
            </a:xfrm>
            <a:custGeom>
              <a:avLst/>
              <a:gdLst>
                <a:gd name="connsiteX0" fmla="*/ 8255 w 32009"/>
                <a:gd name="connsiteY0" fmla="*/ 2005 h 32009"/>
                <a:gd name="connsiteX1" fmla="*/ 2005 w 32009"/>
                <a:gd name="connsiteY1" fmla="*/ 23755 h 32009"/>
                <a:gd name="connsiteX2" fmla="*/ 23755 w 32009"/>
                <a:gd name="connsiteY2" fmla="*/ 30005 h 32009"/>
                <a:gd name="connsiteX3" fmla="*/ 30005 w 32009"/>
                <a:gd name="connsiteY3" fmla="*/ 8255 h 32009"/>
                <a:gd name="connsiteX4" fmla="*/ 29972 w 32009"/>
                <a:gd name="connsiteY4" fmla="*/ 8196 h 32009"/>
                <a:gd name="connsiteX5" fmla="*/ 8255 w 32009"/>
                <a:gd name="connsiteY5" fmla="*/ 2005 h 3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09" h="32009">
                  <a:moveTo>
                    <a:pt x="8255" y="2005"/>
                  </a:moveTo>
                  <a:cubicBezTo>
                    <a:pt x="523" y="6285"/>
                    <a:pt x="-2275" y="16022"/>
                    <a:pt x="2005" y="23755"/>
                  </a:cubicBezTo>
                  <a:cubicBezTo>
                    <a:pt x="6285" y="31487"/>
                    <a:pt x="16023" y="34285"/>
                    <a:pt x="23755" y="30005"/>
                  </a:cubicBezTo>
                  <a:cubicBezTo>
                    <a:pt x="31487" y="25725"/>
                    <a:pt x="34285" y="15987"/>
                    <a:pt x="30005" y="8255"/>
                  </a:cubicBezTo>
                  <a:cubicBezTo>
                    <a:pt x="29994" y="8235"/>
                    <a:pt x="29983" y="8216"/>
                    <a:pt x="29972" y="8196"/>
                  </a:cubicBezTo>
                  <a:cubicBezTo>
                    <a:pt x="25672" y="505"/>
                    <a:pt x="15964" y="-2263"/>
                    <a:pt x="8255" y="20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="" xmlns:a16="http://schemas.microsoft.com/office/drawing/2014/main" id="{C9C9051E-1A52-F514-CD40-CC82027338DA}"/>
                </a:ext>
              </a:extLst>
            </p:cNvPr>
            <p:cNvSpPr/>
            <p:nvPr/>
          </p:nvSpPr>
          <p:spPr>
            <a:xfrm>
              <a:off x="3657897" y="2682313"/>
              <a:ext cx="24578" cy="24544"/>
            </a:xfrm>
            <a:custGeom>
              <a:avLst/>
              <a:gdLst>
                <a:gd name="connsiteX0" fmla="*/ 6275 w 24578"/>
                <a:gd name="connsiteY0" fmla="*/ 1541 h 24544"/>
                <a:gd name="connsiteX1" fmla="*/ 1575 w 24578"/>
                <a:gd name="connsiteY1" fmla="*/ 18270 h 24544"/>
                <a:gd name="connsiteX2" fmla="*/ 18304 w 24578"/>
                <a:gd name="connsiteY2" fmla="*/ 22970 h 24544"/>
                <a:gd name="connsiteX3" fmla="*/ 23039 w 24578"/>
                <a:gd name="connsiteY3" fmla="*/ 6303 h 24544"/>
                <a:gd name="connsiteX4" fmla="*/ 6275 w 24578"/>
                <a:gd name="connsiteY4" fmla="*/ 1541 h 2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78" h="24544">
                  <a:moveTo>
                    <a:pt x="6275" y="1541"/>
                  </a:moveTo>
                  <a:cubicBezTo>
                    <a:pt x="357" y="4862"/>
                    <a:pt x="-1747" y="12352"/>
                    <a:pt x="1575" y="18270"/>
                  </a:cubicBezTo>
                  <a:cubicBezTo>
                    <a:pt x="4897" y="24187"/>
                    <a:pt x="12387" y="26292"/>
                    <a:pt x="18304" y="22970"/>
                  </a:cubicBezTo>
                  <a:cubicBezTo>
                    <a:pt x="24197" y="19662"/>
                    <a:pt x="26312" y="12215"/>
                    <a:pt x="23039" y="6303"/>
                  </a:cubicBezTo>
                  <a:cubicBezTo>
                    <a:pt x="19703" y="387"/>
                    <a:pt x="12223" y="-1738"/>
                    <a:pt x="6275" y="1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="" xmlns:a16="http://schemas.microsoft.com/office/drawing/2014/main" id="{7E72E723-584A-2CE0-89AA-BCAB6EABB4A4}"/>
                </a:ext>
              </a:extLst>
            </p:cNvPr>
            <p:cNvSpPr/>
            <p:nvPr/>
          </p:nvSpPr>
          <p:spPr>
            <a:xfrm>
              <a:off x="3633137" y="2724509"/>
              <a:ext cx="24511" cy="24578"/>
            </a:xfrm>
            <a:custGeom>
              <a:avLst/>
              <a:gdLst>
                <a:gd name="connsiteX0" fmla="*/ 6270 w 24511"/>
                <a:gd name="connsiteY0" fmla="*/ 1540 h 24578"/>
                <a:gd name="connsiteX1" fmla="*/ 1507 w 24511"/>
                <a:gd name="connsiteY1" fmla="*/ 18304 h 24578"/>
                <a:gd name="connsiteX2" fmla="*/ 18236 w 24511"/>
                <a:gd name="connsiteY2" fmla="*/ 23004 h 24578"/>
                <a:gd name="connsiteX3" fmla="*/ 22936 w 24511"/>
                <a:gd name="connsiteY3" fmla="*/ 6275 h 24578"/>
                <a:gd name="connsiteX4" fmla="*/ 6270 w 24511"/>
                <a:gd name="connsiteY4" fmla="*/ 1540 h 24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11" h="24578">
                  <a:moveTo>
                    <a:pt x="6270" y="1540"/>
                  </a:moveTo>
                  <a:cubicBezTo>
                    <a:pt x="397" y="4910"/>
                    <a:pt x="-1717" y="12349"/>
                    <a:pt x="1507" y="18304"/>
                  </a:cubicBezTo>
                  <a:cubicBezTo>
                    <a:pt x="4829" y="24221"/>
                    <a:pt x="12319" y="26326"/>
                    <a:pt x="18236" y="23004"/>
                  </a:cubicBezTo>
                  <a:cubicBezTo>
                    <a:pt x="24154" y="19682"/>
                    <a:pt x="26258" y="12192"/>
                    <a:pt x="22936" y="6275"/>
                  </a:cubicBezTo>
                  <a:cubicBezTo>
                    <a:pt x="19628" y="382"/>
                    <a:pt x="12182" y="-1734"/>
                    <a:pt x="6270" y="15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="" xmlns:a16="http://schemas.microsoft.com/office/drawing/2014/main" id="{36BDD37A-6D14-93D7-F911-5D7270D13EBA}"/>
                </a:ext>
              </a:extLst>
            </p:cNvPr>
            <p:cNvSpPr/>
            <p:nvPr/>
          </p:nvSpPr>
          <p:spPr>
            <a:xfrm>
              <a:off x="3606416" y="2765590"/>
              <a:ext cx="23882" cy="23882"/>
            </a:xfrm>
            <a:custGeom>
              <a:avLst/>
              <a:gdLst>
                <a:gd name="connsiteX0" fmla="*/ 6131 w 23882"/>
                <a:gd name="connsiteY0" fmla="*/ 1511 h 23882"/>
                <a:gd name="connsiteX1" fmla="*/ 1511 w 23882"/>
                <a:gd name="connsiteY1" fmla="*/ 17752 h 23882"/>
                <a:gd name="connsiteX2" fmla="*/ 17752 w 23882"/>
                <a:gd name="connsiteY2" fmla="*/ 22371 h 23882"/>
                <a:gd name="connsiteX3" fmla="*/ 22371 w 23882"/>
                <a:gd name="connsiteY3" fmla="*/ 6131 h 23882"/>
                <a:gd name="connsiteX4" fmla="*/ 6131 w 23882"/>
                <a:gd name="connsiteY4" fmla="*/ 1511 h 2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82" h="23882">
                  <a:moveTo>
                    <a:pt x="6131" y="1511"/>
                  </a:moveTo>
                  <a:cubicBezTo>
                    <a:pt x="371" y="4720"/>
                    <a:pt x="-1698" y="11991"/>
                    <a:pt x="1511" y="17752"/>
                  </a:cubicBezTo>
                  <a:cubicBezTo>
                    <a:pt x="4720" y="23512"/>
                    <a:pt x="11991" y="25580"/>
                    <a:pt x="17752" y="22371"/>
                  </a:cubicBezTo>
                  <a:cubicBezTo>
                    <a:pt x="23512" y="19162"/>
                    <a:pt x="25580" y="11891"/>
                    <a:pt x="22371" y="6131"/>
                  </a:cubicBezTo>
                  <a:cubicBezTo>
                    <a:pt x="19162" y="371"/>
                    <a:pt x="11891" y="-1698"/>
                    <a:pt x="6131" y="1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="" xmlns:a16="http://schemas.microsoft.com/office/drawing/2014/main" id="{7D27BA8D-2950-B3A5-5DE1-5DDE6508A005}"/>
                </a:ext>
              </a:extLst>
            </p:cNvPr>
            <p:cNvSpPr/>
            <p:nvPr/>
          </p:nvSpPr>
          <p:spPr>
            <a:xfrm>
              <a:off x="3583165" y="2810889"/>
              <a:ext cx="11622" cy="11589"/>
            </a:xfrm>
            <a:custGeom>
              <a:avLst/>
              <a:gdLst>
                <a:gd name="connsiteX0" fmla="*/ 2998 w 11622"/>
                <a:gd name="connsiteY0" fmla="*/ 694 h 11589"/>
                <a:gd name="connsiteX1" fmla="*/ 728 w 11622"/>
                <a:gd name="connsiteY1" fmla="*/ 8591 h 11589"/>
                <a:gd name="connsiteX2" fmla="*/ 8625 w 11622"/>
                <a:gd name="connsiteY2" fmla="*/ 10862 h 11589"/>
                <a:gd name="connsiteX3" fmla="*/ 10904 w 11622"/>
                <a:gd name="connsiteY3" fmla="*/ 2980 h 11589"/>
                <a:gd name="connsiteX4" fmla="*/ 2998 w 11622"/>
                <a:gd name="connsiteY4" fmla="*/ 694 h 1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22" h="11589">
                  <a:moveTo>
                    <a:pt x="2998" y="694"/>
                  </a:moveTo>
                  <a:cubicBezTo>
                    <a:pt x="190" y="2248"/>
                    <a:pt x="-826" y="5784"/>
                    <a:pt x="728" y="8591"/>
                  </a:cubicBezTo>
                  <a:cubicBezTo>
                    <a:pt x="2282" y="11399"/>
                    <a:pt x="5817" y="12415"/>
                    <a:pt x="8625" y="10862"/>
                  </a:cubicBezTo>
                  <a:cubicBezTo>
                    <a:pt x="11426" y="9311"/>
                    <a:pt x="12445" y="5786"/>
                    <a:pt x="10904" y="2980"/>
                  </a:cubicBezTo>
                  <a:cubicBezTo>
                    <a:pt x="9321" y="205"/>
                    <a:pt x="5818" y="-808"/>
                    <a:pt x="2998" y="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="" xmlns:a16="http://schemas.microsoft.com/office/drawing/2014/main" id="{24F4D04A-5965-B41A-80F6-F0324676FE3B}"/>
                </a:ext>
              </a:extLst>
            </p:cNvPr>
            <p:cNvSpPr/>
            <p:nvPr/>
          </p:nvSpPr>
          <p:spPr>
            <a:xfrm>
              <a:off x="3549386" y="2846486"/>
              <a:ext cx="15870" cy="15573"/>
            </a:xfrm>
            <a:custGeom>
              <a:avLst/>
              <a:gdLst>
                <a:gd name="connsiteX0" fmla="*/ 4487 w 15870"/>
                <a:gd name="connsiteY0" fmla="*/ 1006 h 15573"/>
                <a:gd name="connsiteX1" fmla="*/ 677 w 15870"/>
                <a:gd name="connsiteY1" fmla="*/ 11086 h 15573"/>
                <a:gd name="connsiteX2" fmla="*/ 10757 w 15870"/>
                <a:gd name="connsiteY2" fmla="*/ 14897 h 15573"/>
                <a:gd name="connsiteX3" fmla="*/ 11917 w 15870"/>
                <a:gd name="connsiteY3" fmla="*/ 14246 h 15573"/>
                <a:gd name="connsiteX4" fmla="*/ 15005 w 15870"/>
                <a:gd name="connsiteY4" fmla="*/ 4203 h 15573"/>
                <a:gd name="connsiteX5" fmla="*/ 14869 w 15870"/>
                <a:gd name="connsiteY5" fmla="*/ 3959 h 15573"/>
                <a:gd name="connsiteX6" fmla="*/ 4677 w 15870"/>
                <a:gd name="connsiteY6" fmla="*/ 901 h 15573"/>
                <a:gd name="connsiteX7" fmla="*/ 4487 w 15870"/>
                <a:gd name="connsiteY7" fmla="*/ 1006 h 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70" h="15573">
                  <a:moveTo>
                    <a:pt x="4487" y="1006"/>
                  </a:moveTo>
                  <a:cubicBezTo>
                    <a:pt x="651" y="2738"/>
                    <a:pt x="-1055" y="7251"/>
                    <a:pt x="677" y="11086"/>
                  </a:cubicBezTo>
                  <a:cubicBezTo>
                    <a:pt x="2408" y="14922"/>
                    <a:pt x="6921" y="16628"/>
                    <a:pt x="10757" y="14897"/>
                  </a:cubicBezTo>
                  <a:cubicBezTo>
                    <a:pt x="11162" y="14714"/>
                    <a:pt x="11550" y="14496"/>
                    <a:pt x="11917" y="14246"/>
                  </a:cubicBezTo>
                  <a:cubicBezTo>
                    <a:pt x="15543" y="12326"/>
                    <a:pt x="16925" y="7829"/>
                    <a:pt x="15005" y="4203"/>
                  </a:cubicBezTo>
                  <a:cubicBezTo>
                    <a:pt x="14961" y="4121"/>
                    <a:pt x="14916" y="4040"/>
                    <a:pt x="14869" y="3959"/>
                  </a:cubicBezTo>
                  <a:cubicBezTo>
                    <a:pt x="12899" y="300"/>
                    <a:pt x="8336" y="-1069"/>
                    <a:pt x="4677" y="901"/>
                  </a:cubicBezTo>
                  <a:cubicBezTo>
                    <a:pt x="4613" y="935"/>
                    <a:pt x="4550" y="970"/>
                    <a:pt x="4487" y="1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="" xmlns:a16="http://schemas.microsoft.com/office/drawing/2014/main" id="{237FD0C5-7629-1F1A-E085-57391D3F9977}"/>
                </a:ext>
              </a:extLst>
            </p:cNvPr>
            <p:cNvSpPr/>
            <p:nvPr/>
          </p:nvSpPr>
          <p:spPr>
            <a:xfrm>
              <a:off x="3514944" y="2879611"/>
              <a:ext cx="19052" cy="19053"/>
            </a:xfrm>
            <a:custGeom>
              <a:avLst/>
              <a:gdLst>
                <a:gd name="connsiteX0" fmla="*/ 4544 w 19052"/>
                <a:gd name="connsiteY0" fmla="*/ 1409 h 19053"/>
                <a:gd name="connsiteX1" fmla="*/ 1409 w 19052"/>
                <a:gd name="connsiteY1" fmla="*/ 14510 h 19053"/>
                <a:gd name="connsiteX2" fmla="*/ 14509 w 19052"/>
                <a:gd name="connsiteY2" fmla="*/ 17645 h 19053"/>
                <a:gd name="connsiteX3" fmla="*/ 18069 w 19052"/>
                <a:gd name="connsiteY3" fmla="*/ 5315 h 19053"/>
                <a:gd name="connsiteX4" fmla="*/ 5314 w 19052"/>
                <a:gd name="connsiteY4" fmla="*/ 984 h 19053"/>
                <a:gd name="connsiteX5" fmla="*/ 4544 w 19052"/>
                <a:gd name="connsiteY5" fmla="*/ 140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544" y="1409"/>
                  </a:moveTo>
                  <a:cubicBezTo>
                    <a:pt x="60" y="4161"/>
                    <a:pt x="-1343" y="10026"/>
                    <a:pt x="1409" y="14510"/>
                  </a:cubicBezTo>
                  <a:cubicBezTo>
                    <a:pt x="4160" y="18993"/>
                    <a:pt x="10026" y="20397"/>
                    <a:pt x="14509" y="17645"/>
                  </a:cubicBezTo>
                  <a:cubicBezTo>
                    <a:pt x="18702" y="15071"/>
                    <a:pt x="20245" y="9727"/>
                    <a:pt x="18069" y="5315"/>
                  </a:cubicBezTo>
                  <a:cubicBezTo>
                    <a:pt x="15743" y="597"/>
                    <a:pt x="10032" y="-1342"/>
                    <a:pt x="5314" y="984"/>
                  </a:cubicBezTo>
                  <a:cubicBezTo>
                    <a:pt x="5051" y="1114"/>
                    <a:pt x="4794" y="1256"/>
                    <a:pt x="4544" y="14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="" xmlns:a16="http://schemas.microsoft.com/office/drawing/2014/main" id="{5CE9F225-A4EA-7AD1-21FD-F3723CA20A17}"/>
                </a:ext>
              </a:extLst>
            </p:cNvPr>
            <p:cNvSpPr/>
            <p:nvPr/>
          </p:nvSpPr>
          <p:spPr>
            <a:xfrm>
              <a:off x="3479334" y="2913357"/>
              <a:ext cx="19052" cy="19053"/>
            </a:xfrm>
            <a:custGeom>
              <a:avLst/>
              <a:gdLst>
                <a:gd name="connsiteX0" fmla="*/ 4435 w 19052"/>
                <a:gd name="connsiteY0" fmla="*/ 1477 h 19053"/>
                <a:gd name="connsiteX1" fmla="*/ 1476 w 19052"/>
                <a:gd name="connsiteY1" fmla="*/ 14619 h 19053"/>
                <a:gd name="connsiteX2" fmla="*/ 14618 w 19052"/>
                <a:gd name="connsiteY2" fmla="*/ 17577 h 19053"/>
                <a:gd name="connsiteX3" fmla="*/ 18055 w 19052"/>
                <a:gd name="connsiteY3" fmla="*/ 5287 h 19053"/>
                <a:gd name="connsiteX4" fmla="*/ 5286 w 19052"/>
                <a:gd name="connsiteY4" fmla="*/ 998 h 19053"/>
                <a:gd name="connsiteX5" fmla="*/ 4435 w 19052"/>
                <a:gd name="connsiteY5" fmla="*/ 1477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435" y="1477"/>
                  </a:moveTo>
                  <a:cubicBezTo>
                    <a:pt x="-11" y="4289"/>
                    <a:pt x="-1336" y="10173"/>
                    <a:pt x="1476" y="14619"/>
                  </a:cubicBezTo>
                  <a:cubicBezTo>
                    <a:pt x="4288" y="19065"/>
                    <a:pt x="10172" y="20389"/>
                    <a:pt x="14618" y="17577"/>
                  </a:cubicBezTo>
                  <a:cubicBezTo>
                    <a:pt x="18744" y="14967"/>
                    <a:pt x="20229" y="9659"/>
                    <a:pt x="18055" y="5287"/>
                  </a:cubicBezTo>
                  <a:cubicBezTo>
                    <a:pt x="15714" y="577"/>
                    <a:pt x="9997" y="-1344"/>
                    <a:pt x="5286" y="998"/>
                  </a:cubicBezTo>
                  <a:cubicBezTo>
                    <a:pt x="4994" y="1143"/>
                    <a:pt x="4710" y="1303"/>
                    <a:pt x="4435" y="14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="" xmlns:a16="http://schemas.microsoft.com/office/drawing/2014/main" id="{6BC50F35-9ADF-D183-1C44-4CEA5662E30D}"/>
                </a:ext>
              </a:extLst>
            </p:cNvPr>
            <p:cNvSpPr/>
            <p:nvPr/>
          </p:nvSpPr>
          <p:spPr>
            <a:xfrm>
              <a:off x="3439736" y="2943462"/>
              <a:ext cx="23245" cy="23279"/>
            </a:xfrm>
            <a:custGeom>
              <a:avLst/>
              <a:gdLst>
                <a:gd name="connsiteX0" fmla="*/ 6028 w 23245"/>
                <a:gd name="connsiteY0" fmla="*/ 1472 h 23279"/>
                <a:gd name="connsiteX1" fmla="*/ 1437 w 23245"/>
                <a:gd name="connsiteY1" fmla="*/ 17251 h 23279"/>
                <a:gd name="connsiteX2" fmla="*/ 17217 w 23245"/>
                <a:gd name="connsiteY2" fmla="*/ 21842 h 23279"/>
                <a:gd name="connsiteX3" fmla="*/ 21808 w 23245"/>
                <a:gd name="connsiteY3" fmla="*/ 6062 h 23279"/>
                <a:gd name="connsiteX4" fmla="*/ 21745 w 23245"/>
                <a:gd name="connsiteY4" fmla="*/ 5948 h 23279"/>
                <a:gd name="connsiteX5" fmla="*/ 6081 w 23245"/>
                <a:gd name="connsiteY5" fmla="*/ 1442 h 23279"/>
                <a:gd name="connsiteX6" fmla="*/ 6028 w 23245"/>
                <a:gd name="connsiteY6" fmla="*/ 1472 h 2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45" h="23279">
                  <a:moveTo>
                    <a:pt x="6028" y="1472"/>
                  </a:moveTo>
                  <a:cubicBezTo>
                    <a:pt x="403" y="4561"/>
                    <a:pt x="-1652" y="11626"/>
                    <a:pt x="1437" y="17251"/>
                  </a:cubicBezTo>
                  <a:cubicBezTo>
                    <a:pt x="4527" y="22876"/>
                    <a:pt x="11592" y="24932"/>
                    <a:pt x="17217" y="21842"/>
                  </a:cubicBezTo>
                  <a:cubicBezTo>
                    <a:pt x="22842" y="18752"/>
                    <a:pt x="24898" y="11687"/>
                    <a:pt x="21808" y="6062"/>
                  </a:cubicBezTo>
                  <a:cubicBezTo>
                    <a:pt x="21787" y="6024"/>
                    <a:pt x="21766" y="5986"/>
                    <a:pt x="21745" y="5948"/>
                  </a:cubicBezTo>
                  <a:cubicBezTo>
                    <a:pt x="18663" y="379"/>
                    <a:pt x="11650" y="-1639"/>
                    <a:pt x="6081" y="1442"/>
                  </a:cubicBezTo>
                  <a:cubicBezTo>
                    <a:pt x="6063" y="1452"/>
                    <a:pt x="6046" y="1462"/>
                    <a:pt x="6028" y="14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="" xmlns:a16="http://schemas.microsoft.com/office/drawing/2014/main" id="{35578C29-B5D2-F21D-A252-1FEEC2D5E3B9}"/>
                </a:ext>
              </a:extLst>
            </p:cNvPr>
            <p:cNvSpPr/>
            <p:nvPr/>
          </p:nvSpPr>
          <p:spPr>
            <a:xfrm>
              <a:off x="3404753" y="2976889"/>
              <a:ext cx="15573" cy="15870"/>
            </a:xfrm>
            <a:custGeom>
              <a:avLst/>
              <a:gdLst>
                <a:gd name="connsiteX0" fmla="*/ 3959 w 15573"/>
                <a:gd name="connsiteY0" fmla="*/ 1001 h 15870"/>
                <a:gd name="connsiteX1" fmla="*/ 901 w 15573"/>
                <a:gd name="connsiteY1" fmla="*/ 11193 h 15870"/>
                <a:gd name="connsiteX2" fmla="*/ 1006 w 15573"/>
                <a:gd name="connsiteY2" fmla="*/ 11383 h 15870"/>
                <a:gd name="connsiteX3" fmla="*/ 11086 w 15573"/>
                <a:gd name="connsiteY3" fmla="*/ 15194 h 15870"/>
                <a:gd name="connsiteX4" fmla="*/ 14897 w 15573"/>
                <a:gd name="connsiteY4" fmla="*/ 5114 h 15870"/>
                <a:gd name="connsiteX5" fmla="*/ 14246 w 15573"/>
                <a:gd name="connsiteY5" fmla="*/ 3954 h 15870"/>
                <a:gd name="connsiteX6" fmla="*/ 4203 w 15573"/>
                <a:gd name="connsiteY6" fmla="*/ 866 h 15870"/>
                <a:gd name="connsiteX7" fmla="*/ 3959 w 15573"/>
                <a:gd name="connsiteY7" fmla="*/ 1001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73" h="15870">
                  <a:moveTo>
                    <a:pt x="3959" y="1001"/>
                  </a:moveTo>
                  <a:cubicBezTo>
                    <a:pt x="300" y="2971"/>
                    <a:pt x="-1069" y="7534"/>
                    <a:pt x="901" y="11193"/>
                  </a:cubicBezTo>
                  <a:cubicBezTo>
                    <a:pt x="935" y="11257"/>
                    <a:pt x="970" y="11320"/>
                    <a:pt x="1006" y="11383"/>
                  </a:cubicBezTo>
                  <a:cubicBezTo>
                    <a:pt x="2738" y="15219"/>
                    <a:pt x="7251" y="16925"/>
                    <a:pt x="11086" y="15194"/>
                  </a:cubicBezTo>
                  <a:cubicBezTo>
                    <a:pt x="14922" y="13462"/>
                    <a:pt x="16628" y="8949"/>
                    <a:pt x="14897" y="5114"/>
                  </a:cubicBezTo>
                  <a:cubicBezTo>
                    <a:pt x="14714" y="4709"/>
                    <a:pt x="14496" y="4321"/>
                    <a:pt x="14246" y="3954"/>
                  </a:cubicBezTo>
                  <a:cubicBezTo>
                    <a:pt x="12326" y="328"/>
                    <a:pt x="7829" y="-1055"/>
                    <a:pt x="4203" y="866"/>
                  </a:cubicBezTo>
                  <a:cubicBezTo>
                    <a:pt x="4121" y="909"/>
                    <a:pt x="4040" y="954"/>
                    <a:pt x="3959" y="1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="" xmlns:a16="http://schemas.microsoft.com/office/drawing/2014/main" id="{6875FC80-73E7-5919-53A3-C9AAD3BA889A}"/>
                </a:ext>
              </a:extLst>
            </p:cNvPr>
            <p:cNvSpPr/>
            <p:nvPr/>
          </p:nvSpPr>
          <p:spPr>
            <a:xfrm>
              <a:off x="3362327" y="3002327"/>
              <a:ext cx="19053" cy="19053"/>
            </a:xfrm>
            <a:custGeom>
              <a:avLst/>
              <a:gdLst>
                <a:gd name="connsiteX0" fmla="*/ 4760 w 19053"/>
                <a:gd name="connsiteY0" fmla="*/ 1280 h 19053"/>
                <a:gd name="connsiteX1" fmla="*/ 1141 w 19053"/>
                <a:gd name="connsiteY1" fmla="*/ 14044 h 19053"/>
                <a:gd name="connsiteX2" fmla="*/ 14044 w 19053"/>
                <a:gd name="connsiteY2" fmla="*/ 17913 h 19053"/>
                <a:gd name="connsiteX3" fmla="*/ 17913 w 19053"/>
                <a:gd name="connsiteY3" fmla="*/ 5010 h 19053"/>
                <a:gd name="connsiteX4" fmla="*/ 5010 w 19053"/>
                <a:gd name="connsiteY4" fmla="*/ 1141 h 19053"/>
                <a:gd name="connsiteX5" fmla="*/ 4760 w 19053"/>
                <a:gd name="connsiteY5" fmla="*/ 1280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760" y="1280"/>
                  </a:moveTo>
                  <a:cubicBezTo>
                    <a:pt x="302" y="3857"/>
                    <a:pt x="-1301" y="9510"/>
                    <a:pt x="1141" y="14044"/>
                  </a:cubicBezTo>
                  <a:cubicBezTo>
                    <a:pt x="3635" y="18675"/>
                    <a:pt x="9412" y="20407"/>
                    <a:pt x="14044" y="17913"/>
                  </a:cubicBezTo>
                  <a:cubicBezTo>
                    <a:pt x="18675" y="15418"/>
                    <a:pt x="20407" y="9642"/>
                    <a:pt x="17913" y="5010"/>
                  </a:cubicBezTo>
                  <a:cubicBezTo>
                    <a:pt x="15418" y="379"/>
                    <a:pt x="9641" y="-1354"/>
                    <a:pt x="5010" y="1141"/>
                  </a:cubicBezTo>
                  <a:cubicBezTo>
                    <a:pt x="4926" y="1186"/>
                    <a:pt x="4843" y="1232"/>
                    <a:pt x="4760" y="12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="" xmlns:a16="http://schemas.microsoft.com/office/drawing/2014/main" id="{F03E2CC2-3AC9-2D5A-3184-414D1F962BA2}"/>
                </a:ext>
              </a:extLst>
            </p:cNvPr>
            <p:cNvSpPr/>
            <p:nvPr/>
          </p:nvSpPr>
          <p:spPr>
            <a:xfrm>
              <a:off x="3320305" y="3027349"/>
              <a:ext cx="18776" cy="18776"/>
            </a:xfrm>
            <a:custGeom>
              <a:avLst/>
              <a:gdLst>
                <a:gd name="connsiteX0" fmla="*/ 4872 w 18776"/>
                <a:gd name="connsiteY0" fmla="*/ 1118 h 18776"/>
                <a:gd name="connsiteX1" fmla="*/ 1158 w 18776"/>
                <a:gd name="connsiteY1" fmla="*/ 13977 h 18776"/>
                <a:gd name="connsiteX2" fmla="*/ 14017 w 18776"/>
                <a:gd name="connsiteY2" fmla="*/ 17597 h 18776"/>
                <a:gd name="connsiteX3" fmla="*/ 17636 w 18776"/>
                <a:gd name="connsiteY3" fmla="*/ 4833 h 18776"/>
                <a:gd name="connsiteX4" fmla="*/ 4873 w 18776"/>
                <a:gd name="connsiteY4" fmla="*/ 1118 h 1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6" h="18776">
                  <a:moveTo>
                    <a:pt x="4872" y="1118"/>
                  </a:moveTo>
                  <a:cubicBezTo>
                    <a:pt x="324" y="3666"/>
                    <a:pt x="-1332" y="9396"/>
                    <a:pt x="1158" y="13977"/>
                  </a:cubicBezTo>
                  <a:cubicBezTo>
                    <a:pt x="3738" y="18491"/>
                    <a:pt x="9461" y="20102"/>
                    <a:pt x="14017" y="17597"/>
                  </a:cubicBezTo>
                  <a:cubicBezTo>
                    <a:pt x="18475" y="15020"/>
                    <a:pt x="20078" y="9367"/>
                    <a:pt x="17636" y="4833"/>
                  </a:cubicBezTo>
                  <a:cubicBezTo>
                    <a:pt x="15092" y="340"/>
                    <a:pt x="9431" y="-1308"/>
                    <a:pt x="4873" y="11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="" xmlns:a16="http://schemas.microsoft.com/office/drawing/2014/main" id="{F4AEB433-E3C1-E4B7-C177-4367D31CFB55}"/>
                </a:ext>
              </a:extLst>
            </p:cNvPr>
            <p:cNvSpPr/>
            <p:nvPr/>
          </p:nvSpPr>
          <p:spPr>
            <a:xfrm>
              <a:off x="3274922" y="3047845"/>
              <a:ext cx="22864" cy="22898"/>
            </a:xfrm>
            <a:custGeom>
              <a:avLst/>
              <a:gdLst>
                <a:gd name="connsiteX0" fmla="*/ 5869 w 22864"/>
                <a:gd name="connsiteY0" fmla="*/ 1482 h 22898"/>
                <a:gd name="connsiteX1" fmla="*/ 1447 w 22864"/>
                <a:gd name="connsiteY1" fmla="*/ 17030 h 22898"/>
                <a:gd name="connsiteX2" fmla="*/ 16995 w 22864"/>
                <a:gd name="connsiteY2" fmla="*/ 21451 h 22898"/>
                <a:gd name="connsiteX3" fmla="*/ 21417 w 22864"/>
                <a:gd name="connsiteY3" fmla="*/ 5903 h 22898"/>
                <a:gd name="connsiteX4" fmla="*/ 21395 w 22864"/>
                <a:gd name="connsiteY4" fmla="*/ 5864 h 22898"/>
                <a:gd name="connsiteX5" fmla="*/ 5996 w 22864"/>
                <a:gd name="connsiteY5" fmla="*/ 1411 h 22898"/>
                <a:gd name="connsiteX6" fmla="*/ 5869 w 22864"/>
                <a:gd name="connsiteY6" fmla="*/ 1482 h 22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64" h="22898">
                  <a:moveTo>
                    <a:pt x="5869" y="1482"/>
                  </a:moveTo>
                  <a:cubicBezTo>
                    <a:pt x="354" y="4555"/>
                    <a:pt x="-1625" y="11516"/>
                    <a:pt x="1447" y="17030"/>
                  </a:cubicBezTo>
                  <a:cubicBezTo>
                    <a:pt x="4520" y="22544"/>
                    <a:pt x="11481" y="24524"/>
                    <a:pt x="16995" y="21451"/>
                  </a:cubicBezTo>
                  <a:cubicBezTo>
                    <a:pt x="22510" y="18379"/>
                    <a:pt x="24489" y="11418"/>
                    <a:pt x="21417" y="5903"/>
                  </a:cubicBezTo>
                  <a:cubicBezTo>
                    <a:pt x="21409" y="5890"/>
                    <a:pt x="21402" y="5877"/>
                    <a:pt x="21395" y="5864"/>
                  </a:cubicBezTo>
                  <a:cubicBezTo>
                    <a:pt x="18372" y="382"/>
                    <a:pt x="11477" y="-1612"/>
                    <a:pt x="5996" y="1411"/>
                  </a:cubicBezTo>
                  <a:cubicBezTo>
                    <a:pt x="5953" y="1435"/>
                    <a:pt x="5911" y="1458"/>
                    <a:pt x="5869" y="14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="" xmlns:a16="http://schemas.microsoft.com/office/drawing/2014/main" id="{1FEC87CE-BECD-3CE0-BF41-502C1E1A591F}"/>
                </a:ext>
              </a:extLst>
            </p:cNvPr>
            <p:cNvSpPr/>
            <p:nvPr/>
          </p:nvSpPr>
          <p:spPr>
            <a:xfrm>
              <a:off x="3230741" y="3068306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="" xmlns:a16="http://schemas.microsoft.com/office/drawing/2014/main" id="{D6FE0FE2-9B3B-8DB4-A91C-16ADB0B3BF14}"/>
                </a:ext>
              </a:extLst>
            </p:cNvPr>
            <p:cNvSpPr/>
            <p:nvPr/>
          </p:nvSpPr>
          <p:spPr>
            <a:xfrm>
              <a:off x="3188516" y="3089319"/>
              <a:ext cx="15231" cy="15216"/>
            </a:xfrm>
            <a:custGeom>
              <a:avLst/>
              <a:gdLst>
                <a:gd name="connsiteX0" fmla="*/ 3883 w 15231"/>
                <a:gd name="connsiteY0" fmla="*/ 966 h 15216"/>
                <a:gd name="connsiteX1" fmla="*/ 931 w 15231"/>
                <a:gd name="connsiteY1" fmla="*/ 11253 h 15216"/>
                <a:gd name="connsiteX2" fmla="*/ 11313 w 15231"/>
                <a:gd name="connsiteY2" fmla="*/ 14301 h 15216"/>
                <a:gd name="connsiteX3" fmla="*/ 14266 w 15231"/>
                <a:gd name="connsiteY3" fmla="*/ 3919 h 15216"/>
                <a:gd name="connsiteX4" fmla="*/ 3883 w 15231"/>
                <a:gd name="connsiteY4" fmla="*/ 966 h 15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31" h="15216">
                  <a:moveTo>
                    <a:pt x="3883" y="966"/>
                  </a:moveTo>
                  <a:cubicBezTo>
                    <a:pt x="252" y="3011"/>
                    <a:pt x="-1064" y="7594"/>
                    <a:pt x="931" y="11253"/>
                  </a:cubicBezTo>
                  <a:cubicBezTo>
                    <a:pt x="2980" y="14933"/>
                    <a:pt x="7600" y="16289"/>
                    <a:pt x="11313" y="14301"/>
                  </a:cubicBezTo>
                  <a:cubicBezTo>
                    <a:pt x="14995" y="12250"/>
                    <a:pt x="16317" y="7601"/>
                    <a:pt x="14266" y="3919"/>
                  </a:cubicBezTo>
                  <a:cubicBezTo>
                    <a:pt x="12214" y="237"/>
                    <a:pt x="7566" y="-1085"/>
                    <a:pt x="3883" y="9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="" xmlns:a16="http://schemas.microsoft.com/office/drawing/2014/main" id="{62B8FCE9-5F13-435E-9A28-A50B678580A4}"/>
                </a:ext>
              </a:extLst>
            </p:cNvPr>
            <p:cNvSpPr/>
            <p:nvPr/>
          </p:nvSpPr>
          <p:spPr>
            <a:xfrm>
              <a:off x="3144130" y="3106361"/>
              <a:ext cx="10937" cy="10934"/>
            </a:xfrm>
            <a:custGeom>
              <a:avLst/>
              <a:gdLst>
                <a:gd name="connsiteX0" fmla="*/ 2834 w 10937"/>
                <a:gd name="connsiteY0" fmla="*/ 783 h 10934"/>
                <a:gd name="connsiteX1" fmla="*/ 586 w 10937"/>
                <a:gd name="connsiteY1" fmla="*/ 7842 h 10934"/>
                <a:gd name="connsiteX2" fmla="*/ 739 w 10937"/>
                <a:gd name="connsiteY2" fmla="*/ 8117 h 10934"/>
                <a:gd name="connsiteX3" fmla="*/ 8121 w 10937"/>
                <a:gd name="connsiteY3" fmla="*/ 10260 h 10934"/>
                <a:gd name="connsiteX4" fmla="*/ 10264 w 10937"/>
                <a:gd name="connsiteY4" fmla="*/ 2878 h 10934"/>
                <a:gd name="connsiteX5" fmla="*/ 3226 w 10937"/>
                <a:gd name="connsiteY5" fmla="*/ 564 h 10934"/>
                <a:gd name="connsiteX6" fmla="*/ 2834 w 10937"/>
                <a:gd name="connsiteY6" fmla="*/ 783 h 1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37" h="10934">
                  <a:moveTo>
                    <a:pt x="2834" y="783"/>
                  </a:moveTo>
                  <a:cubicBezTo>
                    <a:pt x="264" y="2111"/>
                    <a:pt x="-743" y="5272"/>
                    <a:pt x="586" y="7842"/>
                  </a:cubicBezTo>
                  <a:cubicBezTo>
                    <a:pt x="634" y="7935"/>
                    <a:pt x="685" y="8027"/>
                    <a:pt x="739" y="8117"/>
                  </a:cubicBezTo>
                  <a:cubicBezTo>
                    <a:pt x="2185" y="10747"/>
                    <a:pt x="5490" y="11707"/>
                    <a:pt x="8121" y="10260"/>
                  </a:cubicBezTo>
                  <a:cubicBezTo>
                    <a:pt x="10751" y="8814"/>
                    <a:pt x="11710" y="5509"/>
                    <a:pt x="10264" y="2878"/>
                  </a:cubicBezTo>
                  <a:cubicBezTo>
                    <a:pt x="8960" y="296"/>
                    <a:pt x="5809" y="-741"/>
                    <a:pt x="3226" y="564"/>
                  </a:cubicBezTo>
                  <a:cubicBezTo>
                    <a:pt x="3092" y="631"/>
                    <a:pt x="2962" y="704"/>
                    <a:pt x="2834" y="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="" xmlns:a16="http://schemas.microsoft.com/office/drawing/2014/main" id="{6B7ED69A-92DA-37A5-00F8-6C9DE64CE1F9}"/>
                </a:ext>
              </a:extLst>
            </p:cNvPr>
            <p:cNvSpPr/>
            <p:nvPr/>
          </p:nvSpPr>
          <p:spPr>
            <a:xfrm>
              <a:off x="3096822" y="3118753"/>
              <a:ext cx="10860" cy="10860"/>
            </a:xfrm>
            <a:custGeom>
              <a:avLst/>
              <a:gdLst>
                <a:gd name="connsiteX0" fmla="*/ 2803 w 10860"/>
                <a:gd name="connsiteY0" fmla="*/ 679 h 10860"/>
                <a:gd name="connsiteX1" fmla="*/ 679 w 10860"/>
                <a:gd name="connsiteY1" fmla="*/ 8057 h 10860"/>
                <a:gd name="connsiteX2" fmla="*/ 708 w 10860"/>
                <a:gd name="connsiteY2" fmla="*/ 8108 h 10860"/>
                <a:gd name="connsiteX3" fmla="*/ 8108 w 10860"/>
                <a:gd name="connsiteY3" fmla="*/ 10153 h 10860"/>
                <a:gd name="connsiteX4" fmla="*/ 10153 w 10860"/>
                <a:gd name="connsiteY4" fmla="*/ 2752 h 10860"/>
                <a:gd name="connsiteX5" fmla="*/ 2803 w 10860"/>
                <a:gd name="connsiteY5" fmla="*/ 679 h 1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60" h="10860">
                  <a:moveTo>
                    <a:pt x="2803" y="679"/>
                  </a:moveTo>
                  <a:cubicBezTo>
                    <a:pt x="179" y="2130"/>
                    <a:pt x="-772" y="5433"/>
                    <a:pt x="679" y="8057"/>
                  </a:cubicBezTo>
                  <a:cubicBezTo>
                    <a:pt x="688" y="8074"/>
                    <a:pt x="698" y="8091"/>
                    <a:pt x="708" y="8108"/>
                  </a:cubicBezTo>
                  <a:cubicBezTo>
                    <a:pt x="2187" y="10717"/>
                    <a:pt x="5500" y="11632"/>
                    <a:pt x="8108" y="10153"/>
                  </a:cubicBezTo>
                  <a:cubicBezTo>
                    <a:pt x="10717" y="8674"/>
                    <a:pt x="11632" y="5360"/>
                    <a:pt x="10153" y="2752"/>
                  </a:cubicBezTo>
                  <a:cubicBezTo>
                    <a:pt x="8685" y="164"/>
                    <a:pt x="5407" y="-761"/>
                    <a:pt x="2803" y="6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="" xmlns:a16="http://schemas.microsoft.com/office/drawing/2014/main" id="{E1338C54-36AE-B042-FC79-1ED310E619F1}"/>
                </a:ext>
              </a:extLst>
            </p:cNvPr>
            <p:cNvSpPr/>
            <p:nvPr/>
          </p:nvSpPr>
          <p:spPr>
            <a:xfrm>
              <a:off x="3042115" y="3121719"/>
              <a:ext cx="24388" cy="24422"/>
            </a:xfrm>
            <a:custGeom>
              <a:avLst/>
              <a:gdLst>
                <a:gd name="connsiteX0" fmla="*/ 6361 w 24388"/>
                <a:gd name="connsiteY0" fmla="*/ 1522 h 24422"/>
                <a:gd name="connsiteX1" fmla="*/ 1488 w 24388"/>
                <a:gd name="connsiteY1" fmla="*/ 18061 h 24422"/>
                <a:gd name="connsiteX2" fmla="*/ 18027 w 24388"/>
                <a:gd name="connsiteY2" fmla="*/ 22934 h 24422"/>
                <a:gd name="connsiteX3" fmla="*/ 22900 w 24388"/>
                <a:gd name="connsiteY3" fmla="*/ 6395 h 24422"/>
                <a:gd name="connsiteX4" fmla="*/ 22839 w 24388"/>
                <a:gd name="connsiteY4" fmla="*/ 6285 h 24422"/>
                <a:gd name="connsiteX5" fmla="*/ 6417 w 24388"/>
                <a:gd name="connsiteY5" fmla="*/ 1491 h 24422"/>
                <a:gd name="connsiteX6" fmla="*/ 6361 w 24388"/>
                <a:gd name="connsiteY6" fmla="*/ 1522 h 2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88" h="24422">
                  <a:moveTo>
                    <a:pt x="6361" y="1522"/>
                  </a:moveTo>
                  <a:cubicBezTo>
                    <a:pt x="448" y="4744"/>
                    <a:pt x="-1733" y="12149"/>
                    <a:pt x="1488" y="18061"/>
                  </a:cubicBezTo>
                  <a:cubicBezTo>
                    <a:pt x="4710" y="23974"/>
                    <a:pt x="12115" y="26156"/>
                    <a:pt x="18027" y="22934"/>
                  </a:cubicBezTo>
                  <a:cubicBezTo>
                    <a:pt x="23940" y="19713"/>
                    <a:pt x="26122" y="12308"/>
                    <a:pt x="22900" y="6395"/>
                  </a:cubicBezTo>
                  <a:cubicBezTo>
                    <a:pt x="22880" y="6358"/>
                    <a:pt x="22860" y="6321"/>
                    <a:pt x="22839" y="6285"/>
                  </a:cubicBezTo>
                  <a:cubicBezTo>
                    <a:pt x="19628" y="426"/>
                    <a:pt x="12276" y="-1720"/>
                    <a:pt x="6417" y="1491"/>
                  </a:cubicBezTo>
                  <a:cubicBezTo>
                    <a:pt x="6399" y="1502"/>
                    <a:pt x="6380" y="1512"/>
                    <a:pt x="6361" y="15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="" xmlns:a16="http://schemas.microsoft.com/office/drawing/2014/main" id="{0D48C105-B82D-9113-4051-8CD51422C27C}"/>
                </a:ext>
              </a:extLst>
            </p:cNvPr>
            <p:cNvSpPr/>
            <p:nvPr/>
          </p:nvSpPr>
          <p:spPr>
            <a:xfrm>
              <a:off x="2994324" y="3129227"/>
              <a:ext cx="23245" cy="23211"/>
            </a:xfrm>
            <a:custGeom>
              <a:avLst/>
              <a:gdLst>
                <a:gd name="connsiteX0" fmla="*/ 5955 w 23245"/>
                <a:gd name="connsiteY0" fmla="*/ 1444 h 23211"/>
                <a:gd name="connsiteX1" fmla="*/ 1478 w 23245"/>
                <a:gd name="connsiteY1" fmla="*/ 17256 h 23211"/>
                <a:gd name="connsiteX2" fmla="*/ 17290 w 23245"/>
                <a:gd name="connsiteY2" fmla="*/ 21734 h 23211"/>
                <a:gd name="connsiteX3" fmla="*/ 21768 w 23245"/>
                <a:gd name="connsiteY3" fmla="*/ 5922 h 23211"/>
                <a:gd name="connsiteX4" fmla="*/ 21767 w 23245"/>
                <a:gd name="connsiteY4" fmla="*/ 5921 h 23211"/>
                <a:gd name="connsiteX5" fmla="*/ 5955 w 23245"/>
                <a:gd name="connsiteY5" fmla="*/ 1444 h 2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23211">
                  <a:moveTo>
                    <a:pt x="5955" y="1444"/>
                  </a:moveTo>
                  <a:cubicBezTo>
                    <a:pt x="353" y="4574"/>
                    <a:pt x="-1652" y="11653"/>
                    <a:pt x="1478" y="17256"/>
                  </a:cubicBezTo>
                  <a:cubicBezTo>
                    <a:pt x="4608" y="22859"/>
                    <a:pt x="11687" y="24864"/>
                    <a:pt x="17290" y="21734"/>
                  </a:cubicBezTo>
                  <a:cubicBezTo>
                    <a:pt x="22893" y="18604"/>
                    <a:pt x="24897" y="11525"/>
                    <a:pt x="21768" y="5922"/>
                  </a:cubicBezTo>
                  <a:cubicBezTo>
                    <a:pt x="21767" y="5921"/>
                    <a:pt x="21767" y="5921"/>
                    <a:pt x="21767" y="5921"/>
                  </a:cubicBezTo>
                  <a:cubicBezTo>
                    <a:pt x="18602" y="362"/>
                    <a:pt x="11564" y="-1630"/>
                    <a:pt x="5955" y="1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="" xmlns:a16="http://schemas.microsoft.com/office/drawing/2014/main" id="{EA184432-9DCF-0EDA-1C9D-34C991B9434D}"/>
                </a:ext>
              </a:extLst>
            </p:cNvPr>
            <p:cNvSpPr/>
            <p:nvPr/>
          </p:nvSpPr>
          <p:spPr>
            <a:xfrm>
              <a:off x="2946424" y="3134394"/>
              <a:ext cx="21699" cy="21699"/>
            </a:xfrm>
            <a:custGeom>
              <a:avLst/>
              <a:gdLst>
                <a:gd name="connsiteX0" fmla="*/ 5659 w 21699"/>
                <a:gd name="connsiteY0" fmla="*/ 1325 h 21699"/>
                <a:gd name="connsiteX1" fmla="*/ 1325 w 21699"/>
                <a:gd name="connsiteY1" fmla="*/ 16041 h 21699"/>
                <a:gd name="connsiteX2" fmla="*/ 16041 w 21699"/>
                <a:gd name="connsiteY2" fmla="*/ 20375 h 21699"/>
                <a:gd name="connsiteX3" fmla="*/ 20375 w 21699"/>
                <a:gd name="connsiteY3" fmla="*/ 5659 h 21699"/>
                <a:gd name="connsiteX4" fmla="*/ 5659 w 21699"/>
                <a:gd name="connsiteY4" fmla="*/ 1325 h 2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9" h="21699">
                  <a:moveTo>
                    <a:pt x="5659" y="1325"/>
                  </a:moveTo>
                  <a:cubicBezTo>
                    <a:pt x="398" y="4192"/>
                    <a:pt x="-1542" y="10780"/>
                    <a:pt x="1325" y="16041"/>
                  </a:cubicBezTo>
                  <a:cubicBezTo>
                    <a:pt x="4192" y="21301"/>
                    <a:pt x="10780" y="23242"/>
                    <a:pt x="16041" y="20375"/>
                  </a:cubicBezTo>
                  <a:cubicBezTo>
                    <a:pt x="21301" y="17508"/>
                    <a:pt x="23242" y="10919"/>
                    <a:pt x="20375" y="5659"/>
                  </a:cubicBezTo>
                  <a:cubicBezTo>
                    <a:pt x="17508" y="398"/>
                    <a:pt x="10919" y="-1542"/>
                    <a:pt x="5659" y="1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="" xmlns:a16="http://schemas.microsoft.com/office/drawing/2014/main" id="{EFA7703E-A1E6-05AE-40AD-8F144FCCF3D2}"/>
                </a:ext>
              </a:extLst>
            </p:cNvPr>
            <p:cNvSpPr/>
            <p:nvPr/>
          </p:nvSpPr>
          <p:spPr>
            <a:xfrm>
              <a:off x="2898651" y="3137601"/>
              <a:ext cx="19054" cy="19053"/>
            </a:xfrm>
            <a:custGeom>
              <a:avLst/>
              <a:gdLst>
                <a:gd name="connsiteX0" fmla="*/ 5331 w 19054"/>
                <a:gd name="connsiteY0" fmla="*/ 976 h 19053"/>
                <a:gd name="connsiteX1" fmla="*/ 976 w 19054"/>
                <a:gd name="connsiteY1" fmla="*/ 13723 h 19053"/>
                <a:gd name="connsiteX2" fmla="*/ 13724 w 19054"/>
                <a:gd name="connsiteY2" fmla="*/ 18077 h 19053"/>
                <a:gd name="connsiteX3" fmla="*/ 18078 w 19054"/>
                <a:gd name="connsiteY3" fmla="*/ 5330 h 19053"/>
                <a:gd name="connsiteX4" fmla="*/ 17618 w 19054"/>
                <a:gd name="connsiteY4" fmla="*/ 4500 h 19053"/>
                <a:gd name="connsiteX5" fmla="*/ 5331 w 19054"/>
                <a:gd name="connsiteY5" fmla="*/ 97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331" y="976"/>
                  </a:moveTo>
                  <a:cubicBezTo>
                    <a:pt x="608" y="3293"/>
                    <a:pt x="-1341" y="9000"/>
                    <a:pt x="976" y="13723"/>
                  </a:cubicBezTo>
                  <a:cubicBezTo>
                    <a:pt x="3294" y="18445"/>
                    <a:pt x="9001" y="20395"/>
                    <a:pt x="13724" y="18077"/>
                  </a:cubicBezTo>
                  <a:cubicBezTo>
                    <a:pt x="18446" y="15759"/>
                    <a:pt x="20395" y="10052"/>
                    <a:pt x="18078" y="5330"/>
                  </a:cubicBezTo>
                  <a:cubicBezTo>
                    <a:pt x="17938" y="5046"/>
                    <a:pt x="17785" y="4769"/>
                    <a:pt x="17618" y="4500"/>
                  </a:cubicBezTo>
                  <a:cubicBezTo>
                    <a:pt x="15035" y="343"/>
                    <a:pt x="9724" y="-1180"/>
                    <a:pt x="5331" y="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="" xmlns:a16="http://schemas.microsoft.com/office/drawing/2014/main" id="{5DFDE999-D922-135E-A23C-D18A07A9F9CD}"/>
                </a:ext>
              </a:extLst>
            </p:cNvPr>
            <p:cNvSpPr/>
            <p:nvPr/>
          </p:nvSpPr>
          <p:spPr>
            <a:xfrm>
              <a:off x="2846084" y="3132265"/>
              <a:ext cx="26103" cy="26068"/>
            </a:xfrm>
            <a:custGeom>
              <a:avLst/>
              <a:gdLst>
                <a:gd name="connsiteX0" fmla="*/ 6654 w 26103"/>
                <a:gd name="connsiteY0" fmla="*/ 1644 h 26068"/>
                <a:gd name="connsiteX1" fmla="*/ 1678 w 26103"/>
                <a:gd name="connsiteY1" fmla="*/ 19415 h 26068"/>
                <a:gd name="connsiteX2" fmla="*/ 19449 w 26103"/>
                <a:gd name="connsiteY2" fmla="*/ 24390 h 26068"/>
                <a:gd name="connsiteX3" fmla="*/ 24465 w 26103"/>
                <a:gd name="connsiteY3" fmla="*/ 6692 h 26068"/>
                <a:gd name="connsiteX4" fmla="*/ 6654 w 26103"/>
                <a:gd name="connsiteY4" fmla="*/ 1644 h 2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03" h="26068">
                  <a:moveTo>
                    <a:pt x="6654" y="1644"/>
                  </a:moveTo>
                  <a:cubicBezTo>
                    <a:pt x="372" y="5177"/>
                    <a:pt x="-1855" y="13134"/>
                    <a:pt x="1678" y="19415"/>
                  </a:cubicBezTo>
                  <a:cubicBezTo>
                    <a:pt x="5212" y="25696"/>
                    <a:pt x="13168" y="27924"/>
                    <a:pt x="19449" y="24390"/>
                  </a:cubicBezTo>
                  <a:cubicBezTo>
                    <a:pt x="25702" y="20873"/>
                    <a:pt x="27943" y="12967"/>
                    <a:pt x="24465" y="6692"/>
                  </a:cubicBezTo>
                  <a:cubicBezTo>
                    <a:pt x="20921" y="405"/>
                    <a:pt x="12970" y="-1849"/>
                    <a:pt x="6654" y="1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="" xmlns:a16="http://schemas.microsoft.com/office/drawing/2014/main" id="{A78CACC2-65F8-2B71-B3DA-3F1DAA1561FD}"/>
                </a:ext>
              </a:extLst>
            </p:cNvPr>
            <p:cNvSpPr/>
            <p:nvPr/>
          </p:nvSpPr>
          <p:spPr>
            <a:xfrm>
              <a:off x="2797719" y="3128271"/>
              <a:ext cx="26103" cy="26103"/>
            </a:xfrm>
            <a:custGeom>
              <a:avLst/>
              <a:gdLst>
                <a:gd name="connsiteX0" fmla="*/ 6726 w 26103"/>
                <a:gd name="connsiteY0" fmla="*/ 1638 h 26103"/>
                <a:gd name="connsiteX1" fmla="*/ 1638 w 26103"/>
                <a:gd name="connsiteY1" fmla="*/ 19377 h 26103"/>
                <a:gd name="connsiteX2" fmla="*/ 19377 w 26103"/>
                <a:gd name="connsiteY2" fmla="*/ 24465 h 26103"/>
                <a:gd name="connsiteX3" fmla="*/ 24465 w 26103"/>
                <a:gd name="connsiteY3" fmla="*/ 6726 h 26103"/>
                <a:gd name="connsiteX4" fmla="*/ 24443 w 26103"/>
                <a:gd name="connsiteY4" fmla="*/ 6686 h 26103"/>
                <a:gd name="connsiteX5" fmla="*/ 6726 w 26103"/>
                <a:gd name="connsiteY5" fmla="*/ 163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103">
                  <a:moveTo>
                    <a:pt x="6726" y="1638"/>
                  </a:moveTo>
                  <a:cubicBezTo>
                    <a:pt x="423" y="5131"/>
                    <a:pt x="-1855" y="13073"/>
                    <a:pt x="1638" y="19377"/>
                  </a:cubicBezTo>
                  <a:cubicBezTo>
                    <a:pt x="5131" y="25680"/>
                    <a:pt x="13073" y="27959"/>
                    <a:pt x="19377" y="24465"/>
                  </a:cubicBezTo>
                  <a:cubicBezTo>
                    <a:pt x="25680" y="20972"/>
                    <a:pt x="27959" y="13030"/>
                    <a:pt x="24465" y="6726"/>
                  </a:cubicBezTo>
                  <a:cubicBezTo>
                    <a:pt x="24458" y="6713"/>
                    <a:pt x="24450" y="6700"/>
                    <a:pt x="24443" y="6686"/>
                  </a:cubicBezTo>
                  <a:cubicBezTo>
                    <a:pt x="20936" y="411"/>
                    <a:pt x="13014" y="-1847"/>
                    <a:pt x="6726" y="16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="" xmlns:a16="http://schemas.microsoft.com/office/drawing/2014/main" id="{70DC32D3-7907-5531-B42C-DA1636024A23}"/>
                </a:ext>
              </a:extLst>
            </p:cNvPr>
            <p:cNvSpPr/>
            <p:nvPr/>
          </p:nvSpPr>
          <p:spPr>
            <a:xfrm>
              <a:off x="2749492" y="3121689"/>
              <a:ext cx="25722" cy="25722"/>
            </a:xfrm>
            <a:custGeom>
              <a:avLst/>
              <a:gdLst>
                <a:gd name="connsiteX0" fmla="*/ 6567 w 25722"/>
                <a:gd name="connsiteY0" fmla="*/ 1648 h 25722"/>
                <a:gd name="connsiteX1" fmla="*/ 1648 w 25722"/>
                <a:gd name="connsiteY1" fmla="*/ 19155 h 25722"/>
                <a:gd name="connsiteX2" fmla="*/ 19155 w 25722"/>
                <a:gd name="connsiteY2" fmla="*/ 24074 h 25722"/>
                <a:gd name="connsiteX3" fmla="*/ 24093 w 25722"/>
                <a:gd name="connsiteY3" fmla="*/ 6601 h 25722"/>
                <a:gd name="connsiteX4" fmla="*/ 6601 w 25722"/>
                <a:gd name="connsiteY4" fmla="*/ 1629 h 25722"/>
                <a:gd name="connsiteX5" fmla="*/ 6567 w 25722"/>
                <a:gd name="connsiteY5" fmla="*/ 1648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2" h="25722">
                  <a:moveTo>
                    <a:pt x="6567" y="1648"/>
                  </a:moveTo>
                  <a:cubicBezTo>
                    <a:pt x="374" y="5124"/>
                    <a:pt x="-1828" y="12962"/>
                    <a:pt x="1648" y="19155"/>
                  </a:cubicBezTo>
                  <a:cubicBezTo>
                    <a:pt x="5124" y="25348"/>
                    <a:pt x="12962" y="27550"/>
                    <a:pt x="19155" y="24074"/>
                  </a:cubicBezTo>
                  <a:cubicBezTo>
                    <a:pt x="25335" y="20605"/>
                    <a:pt x="27543" y="12791"/>
                    <a:pt x="24093" y="6601"/>
                  </a:cubicBezTo>
                  <a:cubicBezTo>
                    <a:pt x="20636" y="398"/>
                    <a:pt x="12804" y="-1828"/>
                    <a:pt x="6601" y="1629"/>
                  </a:cubicBezTo>
                  <a:cubicBezTo>
                    <a:pt x="6590" y="1635"/>
                    <a:pt x="6578" y="1642"/>
                    <a:pt x="6567" y="16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="" xmlns:a16="http://schemas.microsoft.com/office/drawing/2014/main" id="{F5D156E3-54E7-53E8-A6CD-390C1E721FA7}"/>
                </a:ext>
              </a:extLst>
            </p:cNvPr>
            <p:cNvSpPr/>
            <p:nvPr/>
          </p:nvSpPr>
          <p:spPr>
            <a:xfrm>
              <a:off x="2701304" y="3112072"/>
              <a:ext cx="26103" cy="26068"/>
            </a:xfrm>
            <a:custGeom>
              <a:avLst/>
              <a:gdLst>
                <a:gd name="connsiteX0" fmla="*/ 6654 w 26103"/>
                <a:gd name="connsiteY0" fmla="*/ 1644 h 26068"/>
                <a:gd name="connsiteX1" fmla="*/ 1678 w 26103"/>
                <a:gd name="connsiteY1" fmla="*/ 19415 h 26068"/>
                <a:gd name="connsiteX2" fmla="*/ 19449 w 26103"/>
                <a:gd name="connsiteY2" fmla="*/ 24390 h 26068"/>
                <a:gd name="connsiteX3" fmla="*/ 24465 w 26103"/>
                <a:gd name="connsiteY3" fmla="*/ 6692 h 26068"/>
                <a:gd name="connsiteX4" fmla="*/ 6654 w 26103"/>
                <a:gd name="connsiteY4" fmla="*/ 1644 h 2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03" h="26068">
                  <a:moveTo>
                    <a:pt x="6654" y="1644"/>
                  </a:moveTo>
                  <a:cubicBezTo>
                    <a:pt x="372" y="5177"/>
                    <a:pt x="-1855" y="13134"/>
                    <a:pt x="1678" y="19415"/>
                  </a:cubicBezTo>
                  <a:cubicBezTo>
                    <a:pt x="5212" y="25696"/>
                    <a:pt x="13168" y="27924"/>
                    <a:pt x="19449" y="24390"/>
                  </a:cubicBezTo>
                  <a:cubicBezTo>
                    <a:pt x="25702" y="20873"/>
                    <a:pt x="27943" y="12967"/>
                    <a:pt x="24465" y="6692"/>
                  </a:cubicBezTo>
                  <a:cubicBezTo>
                    <a:pt x="20921" y="405"/>
                    <a:pt x="12970" y="-1849"/>
                    <a:pt x="6654" y="1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="" xmlns:a16="http://schemas.microsoft.com/office/drawing/2014/main" id="{41ADD70E-5F13-2E30-6678-70D4C4B0D834}"/>
                </a:ext>
              </a:extLst>
            </p:cNvPr>
            <p:cNvSpPr/>
            <p:nvPr/>
          </p:nvSpPr>
          <p:spPr>
            <a:xfrm>
              <a:off x="2653965" y="3099941"/>
              <a:ext cx="26103" cy="26103"/>
            </a:xfrm>
            <a:custGeom>
              <a:avLst/>
              <a:gdLst>
                <a:gd name="connsiteX0" fmla="*/ 6654 w 26103"/>
                <a:gd name="connsiteY0" fmla="*/ 1678 h 26103"/>
                <a:gd name="connsiteX1" fmla="*/ 1678 w 26103"/>
                <a:gd name="connsiteY1" fmla="*/ 19449 h 26103"/>
                <a:gd name="connsiteX2" fmla="*/ 19449 w 26103"/>
                <a:gd name="connsiteY2" fmla="*/ 24425 h 26103"/>
                <a:gd name="connsiteX3" fmla="*/ 24465 w 26103"/>
                <a:gd name="connsiteY3" fmla="*/ 6727 h 26103"/>
                <a:gd name="connsiteX4" fmla="*/ 6727 w 26103"/>
                <a:gd name="connsiteY4" fmla="*/ 1638 h 26103"/>
                <a:gd name="connsiteX5" fmla="*/ 6654 w 26103"/>
                <a:gd name="connsiteY5" fmla="*/ 167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103">
                  <a:moveTo>
                    <a:pt x="6654" y="1678"/>
                  </a:moveTo>
                  <a:cubicBezTo>
                    <a:pt x="372" y="5212"/>
                    <a:pt x="-1855" y="13168"/>
                    <a:pt x="1678" y="19449"/>
                  </a:cubicBezTo>
                  <a:cubicBezTo>
                    <a:pt x="5212" y="25731"/>
                    <a:pt x="13168" y="27958"/>
                    <a:pt x="19449" y="24425"/>
                  </a:cubicBezTo>
                  <a:cubicBezTo>
                    <a:pt x="25702" y="20907"/>
                    <a:pt x="27943" y="13002"/>
                    <a:pt x="24465" y="6727"/>
                  </a:cubicBezTo>
                  <a:cubicBezTo>
                    <a:pt x="20972" y="423"/>
                    <a:pt x="13030" y="-1856"/>
                    <a:pt x="6727" y="1638"/>
                  </a:cubicBezTo>
                  <a:cubicBezTo>
                    <a:pt x="6702" y="1651"/>
                    <a:pt x="6678" y="1665"/>
                    <a:pt x="6654" y="1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="" xmlns:a16="http://schemas.microsoft.com/office/drawing/2014/main" id="{C0BEB358-7D3D-CD2E-0156-DDC1DC73F286}"/>
                </a:ext>
              </a:extLst>
            </p:cNvPr>
            <p:cNvSpPr/>
            <p:nvPr/>
          </p:nvSpPr>
          <p:spPr>
            <a:xfrm>
              <a:off x="2604680" y="3082744"/>
              <a:ext cx="31247" cy="31247"/>
            </a:xfrm>
            <a:custGeom>
              <a:avLst/>
              <a:gdLst>
                <a:gd name="connsiteX0" fmla="*/ 8123 w 31247"/>
                <a:gd name="connsiteY0" fmla="*/ 1922 h 31247"/>
                <a:gd name="connsiteX1" fmla="*/ 1922 w 31247"/>
                <a:gd name="connsiteY1" fmla="*/ 23125 h 31247"/>
                <a:gd name="connsiteX2" fmla="*/ 23125 w 31247"/>
                <a:gd name="connsiteY2" fmla="*/ 29326 h 31247"/>
                <a:gd name="connsiteX3" fmla="*/ 29326 w 31247"/>
                <a:gd name="connsiteY3" fmla="*/ 8123 h 31247"/>
                <a:gd name="connsiteX4" fmla="*/ 29268 w 31247"/>
                <a:gd name="connsiteY4" fmla="*/ 8018 h 31247"/>
                <a:gd name="connsiteX5" fmla="*/ 8123 w 31247"/>
                <a:gd name="connsiteY5" fmla="*/ 1922 h 31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47" h="31247">
                  <a:moveTo>
                    <a:pt x="8123" y="1922"/>
                  </a:moveTo>
                  <a:cubicBezTo>
                    <a:pt x="555" y="6065"/>
                    <a:pt x="-2221" y="15558"/>
                    <a:pt x="1922" y="23125"/>
                  </a:cubicBezTo>
                  <a:cubicBezTo>
                    <a:pt x="6065" y="30693"/>
                    <a:pt x="15558" y="33469"/>
                    <a:pt x="23125" y="29326"/>
                  </a:cubicBezTo>
                  <a:cubicBezTo>
                    <a:pt x="30693" y="25183"/>
                    <a:pt x="33469" y="15690"/>
                    <a:pt x="29326" y="8123"/>
                  </a:cubicBezTo>
                  <a:cubicBezTo>
                    <a:pt x="29307" y="8088"/>
                    <a:pt x="29288" y="8053"/>
                    <a:pt x="29268" y="8018"/>
                  </a:cubicBezTo>
                  <a:cubicBezTo>
                    <a:pt x="25090" y="523"/>
                    <a:pt x="15649" y="-2199"/>
                    <a:pt x="8123" y="19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="" xmlns:a16="http://schemas.microsoft.com/office/drawing/2014/main" id="{98454F0A-57B5-7F1D-CB27-2061DF9A289B}"/>
                </a:ext>
              </a:extLst>
            </p:cNvPr>
            <p:cNvSpPr/>
            <p:nvPr/>
          </p:nvSpPr>
          <p:spPr>
            <a:xfrm>
              <a:off x="2559993" y="3066296"/>
              <a:ext cx="29342" cy="29342"/>
            </a:xfrm>
            <a:custGeom>
              <a:avLst/>
              <a:gdLst>
                <a:gd name="connsiteX0" fmla="*/ 7471 w 29342"/>
                <a:gd name="connsiteY0" fmla="*/ 1891 h 29342"/>
                <a:gd name="connsiteX1" fmla="*/ 1891 w 29342"/>
                <a:gd name="connsiteY1" fmla="*/ 21871 h 29342"/>
                <a:gd name="connsiteX2" fmla="*/ 21871 w 29342"/>
                <a:gd name="connsiteY2" fmla="*/ 27451 h 29342"/>
                <a:gd name="connsiteX3" fmla="*/ 27473 w 29342"/>
                <a:gd name="connsiteY3" fmla="*/ 7511 h 29342"/>
                <a:gd name="connsiteX4" fmla="*/ 7511 w 29342"/>
                <a:gd name="connsiteY4" fmla="*/ 1869 h 29342"/>
                <a:gd name="connsiteX5" fmla="*/ 7471 w 29342"/>
                <a:gd name="connsiteY5" fmla="*/ 1891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471" y="1891"/>
                  </a:moveTo>
                  <a:cubicBezTo>
                    <a:pt x="413" y="5868"/>
                    <a:pt x="-2085" y="14813"/>
                    <a:pt x="1891" y="21871"/>
                  </a:cubicBezTo>
                  <a:cubicBezTo>
                    <a:pt x="5868" y="28929"/>
                    <a:pt x="14813" y="31427"/>
                    <a:pt x="21871" y="27451"/>
                  </a:cubicBezTo>
                  <a:cubicBezTo>
                    <a:pt x="28914" y="23483"/>
                    <a:pt x="31419" y="14566"/>
                    <a:pt x="27473" y="7511"/>
                  </a:cubicBezTo>
                  <a:cubicBezTo>
                    <a:pt x="23519" y="441"/>
                    <a:pt x="14582" y="-2086"/>
                    <a:pt x="7511" y="1869"/>
                  </a:cubicBezTo>
                  <a:cubicBezTo>
                    <a:pt x="7498" y="1876"/>
                    <a:pt x="7484" y="1884"/>
                    <a:pt x="7471" y="18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="" xmlns:a16="http://schemas.microsoft.com/office/drawing/2014/main" id="{0A2EB5F6-3BE5-0FE1-982B-0BF5E5B7F355}"/>
                </a:ext>
              </a:extLst>
            </p:cNvPr>
            <p:cNvSpPr/>
            <p:nvPr/>
          </p:nvSpPr>
          <p:spPr>
            <a:xfrm>
              <a:off x="2515280" y="3046350"/>
              <a:ext cx="29342" cy="29308"/>
            </a:xfrm>
            <a:custGeom>
              <a:avLst/>
              <a:gdLst>
                <a:gd name="connsiteX0" fmla="*/ 7511 w 29342"/>
                <a:gd name="connsiteY0" fmla="*/ 1834 h 29308"/>
                <a:gd name="connsiteX1" fmla="*/ 1869 w 29342"/>
                <a:gd name="connsiteY1" fmla="*/ 21797 h 29308"/>
                <a:gd name="connsiteX2" fmla="*/ 21831 w 29342"/>
                <a:gd name="connsiteY2" fmla="*/ 27439 h 29308"/>
                <a:gd name="connsiteX3" fmla="*/ 27514 w 29342"/>
                <a:gd name="connsiteY3" fmla="*/ 7550 h 29308"/>
                <a:gd name="connsiteX4" fmla="*/ 7511 w 29342"/>
                <a:gd name="connsiteY4" fmla="*/ 1834 h 2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42" h="29308">
                  <a:moveTo>
                    <a:pt x="7511" y="1834"/>
                  </a:moveTo>
                  <a:cubicBezTo>
                    <a:pt x="441" y="5789"/>
                    <a:pt x="-2086" y="14726"/>
                    <a:pt x="1869" y="21797"/>
                  </a:cubicBezTo>
                  <a:cubicBezTo>
                    <a:pt x="5823" y="28867"/>
                    <a:pt x="14760" y="31394"/>
                    <a:pt x="21831" y="27439"/>
                  </a:cubicBezTo>
                  <a:cubicBezTo>
                    <a:pt x="28873" y="23501"/>
                    <a:pt x="31412" y="14614"/>
                    <a:pt x="27514" y="7550"/>
                  </a:cubicBezTo>
                  <a:cubicBezTo>
                    <a:pt x="23549" y="473"/>
                    <a:pt x="14617" y="-2079"/>
                    <a:pt x="7511" y="18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="" xmlns:a16="http://schemas.microsoft.com/office/drawing/2014/main" id="{232B328D-2E7A-5324-DC02-C807CE75F661}"/>
                </a:ext>
              </a:extLst>
            </p:cNvPr>
            <p:cNvSpPr/>
            <p:nvPr/>
          </p:nvSpPr>
          <p:spPr>
            <a:xfrm>
              <a:off x="2473319" y="3025742"/>
              <a:ext cx="26268" cy="26025"/>
            </a:xfrm>
            <a:custGeom>
              <a:avLst/>
              <a:gdLst>
                <a:gd name="connsiteX0" fmla="*/ 6896 w 26268"/>
                <a:gd name="connsiteY0" fmla="*/ 1773 h 26025"/>
                <a:gd name="connsiteX1" fmla="*/ 1470 w 26268"/>
                <a:gd name="connsiteY1" fmla="*/ 19130 h 26025"/>
                <a:gd name="connsiteX2" fmla="*/ 18827 w 26268"/>
                <a:gd name="connsiteY2" fmla="*/ 24556 h 26025"/>
                <a:gd name="connsiteX3" fmla="*/ 19373 w 26268"/>
                <a:gd name="connsiteY3" fmla="*/ 24252 h 26025"/>
                <a:gd name="connsiteX4" fmla="*/ 24799 w 26268"/>
                <a:gd name="connsiteY4" fmla="*/ 6896 h 26025"/>
                <a:gd name="connsiteX5" fmla="*/ 7442 w 26268"/>
                <a:gd name="connsiteY5" fmla="*/ 1470 h 26025"/>
                <a:gd name="connsiteX6" fmla="*/ 6896 w 26268"/>
                <a:gd name="connsiteY6" fmla="*/ 1773 h 2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68" h="26025">
                  <a:moveTo>
                    <a:pt x="6896" y="1773"/>
                  </a:moveTo>
                  <a:cubicBezTo>
                    <a:pt x="604" y="5068"/>
                    <a:pt x="-1825" y="12839"/>
                    <a:pt x="1470" y="19130"/>
                  </a:cubicBezTo>
                  <a:cubicBezTo>
                    <a:pt x="4765" y="25421"/>
                    <a:pt x="12536" y="27851"/>
                    <a:pt x="18827" y="24556"/>
                  </a:cubicBezTo>
                  <a:cubicBezTo>
                    <a:pt x="19012" y="24459"/>
                    <a:pt x="19194" y="24358"/>
                    <a:pt x="19373" y="24252"/>
                  </a:cubicBezTo>
                  <a:cubicBezTo>
                    <a:pt x="25664" y="20958"/>
                    <a:pt x="28093" y="13187"/>
                    <a:pt x="24799" y="6896"/>
                  </a:cubicBezTo>
                  <a:cubicBezTo>
                    <a:pt x="21504" y="605"/>
                    <a:pt x="13733" y="-1825"/>
                    <a:pt x="7442" y="1470"/>
                  </a:cubicBezTo>
                  <a:cubicBezTo>
                    <a:pt x="7257" y="1567"/>
                    <a:pt x="7075" y="1668"/>
                    <a:pt x="6896" y="1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="" xmlns:a16="http://schemas.microsoft.com/office/drawing/2014/main" id="{49A7E619-1F23-27F3-E8D3-BF026F9C2C94}"/>
                </a:ext>
              </a:extLst>
            </p:cNvPr>
            <p:cNvSpPr/>
            <p:nvPr/>
          </p:nvSpPr>
          <p:spPr>
            <a:xfrm>
              <a:off x="2431270" y="3000977"/>
              <a:ext cx="26103" cy="26103"/>
            </a:xfrm>
            <a:custGeom>
              <a:avLst/>
              <a:gdLst>
                <a:gd name="connsiteX0" fmla="*/ 6654 w 26103"/>
                <a:gd name="connsiteY0" fmla="*/ 1678 h 26103"/>
                <a:gd name="connsiteX1" fmla="*/ 1678 w 26103"/>
                <a:gd name="connsiteY1" fmla="*/ 19449 h 26103"/>
                <a:gd name="connsiteX2" fmla="*/ 19449 w 26103"/>
                <a:gd name="connsiteY2" fmla="*/ 24425 h 26103"/>
                <a:gd name="connsiteX3" fmla="*/ 24465 w 26103"/>
                <a:gd name="connsiteY3" fmla="*/ 6727 h 26103"/>
                <a:gd name="connsiteX4" fmla="*/ 6727 w 26103"/>
                <a:gd name="connsiteY4" fmla="*/ 1638 h 26103"/>
                <a:gd name="connsiteX5" fmla="*/ 6654 w 26103"/>
                <a:gd name="connsiteY5" fmla="*/ 1678 h 2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103">
                  <a:moveTo>
                    <a:pt x="6654" y="1678"/>
                  </a:moveTo>
                  <a:cubicBezTo>
                    <a:pt x="372" y="5212"/>
                    <a:pt x="-1855" y="13168"/>
                    <a:pt x="1678" y="19449"/>
                  </a:cubicBezTo>
                  <a:cubicBezTo>
                    <a:pt x="5212" y="25731"/>
                    <a:pt x="13168" y="27958"/>
                    <a:pt x="19449" y="24425"/>
                  </a:cubicBezTo>
                  <a:cubicBezTo>
                    <a:pt x="25702" y="20907"/>
                    <a:pt x="27943" y="13002"/>
                    <a:pt x="24465" y="6727"/>
                  </a:cubicBezTo>
                  <a:cubicBezTo>
                    <a:pt x="20972" y="423"/>
                    <a:pt x="13030" y="-1856"/>
                    <a:pt x="6727" y="1638"/>
                  </a:cubicBezTo>
                  <a:cubicBezTo>
                    <a:pt x="6702" y="1651"/>
                    <a:pt x="6678" y="1665"/>
                    <a:pt x="6654" y="1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="" xmlns:a16="http://schemas.microsoft.com/office/drawing/2014/main" id="{EAB910E1-4F50-DEDF-38B7-2897403755F5}"/>
                </a:ext>
              </a:extLst>
            </p:cNvPr>
            <p:cNvSpPr/>
            <p:nvPr/>
          </p:nvSpPr>
          <p:spPr>
            <a:xfrm>
              <a:off x="2387501" y="2971214"/>
              <a:ext cx="31438" cy="31438"/>
            </a:xfrm>
            <a:custGeom>
              <a:avLst/>
              <a:gdLst>
                <a:gd name="connsiteX0" fmla="*/ 8036 w 31438"/>
                <a:gd name="connsiteY0" fmla="*/ 2009 h 31438"/>
                <a:gd name="connsiteX1" fmla="*/ 2009 w 31438"/>
                <a:gd name="connsiteY1" fmla="*/ 23402 h 31438"/>
                <a:gd name="connsiteX2" fmla="*/ 23402 w 31438"/>
                <a:gd name="connsiteY2" fmla="*/ 29430 h 31438"/>
                <a:gd name="connsiteX3" fmla="*/ 29468 w 31438"/>
                <a:gd name="connsiteY3" fmla="*/ 8105 h 31438"/>
                <a:gd name="connsiteX4" fmla="*/ 8105 w 31438"/>
                <a:gd name="connsiteY4" fmla="*/ 1971 h 31438"/>
                <a:gd name="connsiteX5" fmla="*/ 8036 w 31438"/>
                <a:gd name="connsiteY5" fmla="*/ 2009 h 3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438" h="31438">
                  <a:moveTo>
                    <a:pt x="8036" y="2009"/>
                  </a:moveTo>
                  <a:cubicBezTo>
                    <a:pt x="464" y="6252"/>
                    <a:pt x="-2234" y="15830"/>
                    <a:pt x="2009" y="23402"/>
                  </a:cubicBezTo>
                  <a:cubicBezTo>
                    <a:pt x="6252" y="30974"/>
                    <a:pt x="15830" y="33673"/>
                    <a:pt x="23402" y="29430"/>
                  </a:cubicBezTo>
                  <a:cubicBezTo>
                    <a:pt x="30947" y="25201"/>
                    <a:pt x="33658" y="15671"/>
                    <a:pt x="29468" y="8105"/>
                  </a:cubicBezTo>
                  <a:cubicBezTo>
                    <a:pt x="25262" y="512"/>
                    <a:pt x="15698" y="-2235"/>
                    <a:pt x="8105" y="1971"/>
                  </a:cubicBezTo>
                  <a:cubicBezTo>
                    <a:pt x="8082" y="1983"/>
                    <a:pt x="8059" y="1996"/>
                    <a:pt x="8036" y="20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="" xmlns:a16="http://schemas.microsoft.com/office/drawing/2014/main" id="{E157340F-87BF-6E00-18D1-B12E54059415}"/>
                </a:ext>
              </a:extLst>
            </p:cNvPr>
            <p:cNvSpPr/>
            <p:nvPr/>
          </p:nvSpPr>
          <p:spPr>
            <a:xfrm>
              <a:off x="2352210" y="2945393"/>
              <a:ext cx="24578" cy="24544"/>
            </a:xfrm>
            <a:custGeom>
              <a:avLst/>
              <a:gdLst>
                <a:gd name="connsiteX0" fmla="*/ 6275 w 24578"/>
                <a:gd name="connsiteY0" fmla="*/ 1541 h 24544"/>
                <a:gd name="connsiteX1" fmla="*/ 1575 w 24578"/>
                <a:gd name="connsiteY1" fmla="*/ 18270 h 24544"/>
                <a:gd name="connsiteX2" fmla="*/ 18304 w 24578"/>
                <a:gd name="connsiteY2" fmla="*/ 22970 h 24544"/>
                <a:gd name="connsiteX3" fmla="*/ 23039 w 24578"/>
                <a:gd name="connsiteY3" fmla="*/ 6303 h 24544"/>
                <a:gd name="connsiteX4" fmla="*/ 6275 w 24578"/>
                <a:gd name="connsiteY4" fmla="*/ 1541 h 2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78" h="24544">
                  <a:moveTo>
                    <a:pt x="6275" y="1541"/>
                  </a:moveTo>
                  <a:cubicBezTo>
                    <a:pt x="357" y="4862"/>
                    <a:pt x="-1747" y="12352"/>
                    <a:pt x="1575" y="18270"/>
                  </a:cubicBezTo>
                  <a:cubicBezTo>
                    <a:pt x="4897" y="24187"/>
                    <a:pt x="12387" y="26292"/>
                    <a:pt x="18304" y="22970"/>
                  </a:cubicBezTo>
                  <a:cubicBezTo>
                    <a:pt x="24197" y="19662"/>
                    <a:pt x="26313" y="12215"/>
                    <a:pt x="23039" y="6303"/>
                  </a:cubicBezTo>
                  <a:cubicBezTo>
                    <a:pt x="19703" y="387"/>
                    <a:pt x="12223" y="-1738"/>
                    <a:pt x="6275" y="1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="" xmlns:a16="http://schemas.microsoft.com/office/drawing/2014/main" id="{A2857730-EB05-A66F-A1F7-72EB69F05055}"/>
                </a:ext>
              </a:extLst>
            </p:cNvPr>
            <p:cNvSpPr/>
            <p:nvPr/>
          </p:nvSpPr>
          <p:spPr>
            <a:xfrm>
              <a:off x="2309923" y="2909148"/>
              <a:ext cx="34105" cy="34105"/>
            </a:xfrm>
            <a:custGeom>
              <a:avLst/>
              <a:gdLst>
                <a:gd name="connsiteX0" fmla="*/ 8748 w 34105"/>
                <a:gd name="connsiteY0" fmla="*/ 2163 h 34105"/>
                <a:gd name="connsiteX1" fmla="*/ 2163 w 34105"/>
                <a:gd name="connsiteY1" fmla="*/ 25358 h 34105"/>
                <a:gd name="connsiteX2" fmla="*/ 25358 w 34105"/>
                <a:gd name="connsiteY2" fmla="*/ 31943 h 34105"/>
                <a:gd name="connsiteX3" fmla="*/ 31989 w 34105"/>
                <a:gd name="connsiteY3" fmla="*/ 8830 h 34105"/>
                <a:gd name="connsiteX4" fmla="*/ 8830 w 34105"/>
                <a:gd name="connsiteY4" fmla="*/ 2117 h 34105"/>
                <a:gd name="connsiteX5" fmla="*/ 8748 w 34105"/>
                <a:gd name="connsiteY5" fmla="*/ 2163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05" h="34105">
                  <a:moveTo>
                    <a:pt x="8748" y="2163"/>
                  </a:moveTo>
                  <a:cubicBezTo>
                    <a:pt x="524" y="6749"/>
                    <a:pt x="-2424" y="17134"/>
                    <a:pt x="2163" y="25358"/>
                  </a:cubicBezTo>
                  <a:cubicBezTo>
                    <a:pt x="6749" y="33582"/>
                    <a:pt x="17134" y="36530"/>
                    <a:pt x="25358" y="31943"/>
                  </a:cubicBezTo>
                  <a:cubicBezTo>
                    <a:pt x="33549" y="27374"/>
                    <a:pt x="36512" y="17047"/>
                    <a:pt x="31989" y="8830"/>
                  </a:cubicBezTo>
                  <a:cubicBezTo>
                    <a:pt x="27447" y="581"/>
                    <a:pt x="17079" y="-2424"/>
                    <a:pt x="8830" y="2117"/>
                  </a:cubicBezTo>
                  <a:cubicBezTo>
                    <a:pt x="8803" y="2132"/>
                    <a:pt x="8775" y="2147"/>
                    <a:pt x="8748" y="2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="" xmlns:a16="http://schemas.microsoft.com/office/drawing/2014/main" id="{6C8FA125-30A4-E8F1-850A-47E3228B16A8}"/>
                </a:ext>
              </a:extLst>
            </p:cNvPr>
            <p:cNvSpPr/>
            <p:nvPr/>
          </p:nvSpPr>
          <p:spPr>
            <a:xfrm>
              <a:off x="2266887" y="2868276"/>
              <a:ext cx="48967" cy="48933"/>
            </a:xfrm>
            <a:custGeom>
              <a:avLst/>
              <a:gdLst>
                <a:gd name="connsiteX0" fmla="*/ 12636 w 48967"/>
                <a:gd name="connsiteY0" fmla="*/ 3029 h 48933"/>
                <a:gd name="connsiteX1" fmla="*/ 3063 w 48967"/>
                <a:gd name="connsiteY1" fmla="*/ 36298 h 48933"/>
                <a:gd name="connsiteX2" fmla="*/ 36332 w 48967"/>
                <a:gd name="connsiteY2" fmla="*/ 45871 h 48933"/>
                <a:gd name="connsiteX3" fmla="*/ 45905 w 48967"/>
                <a:gd name="connsiteY3" fmla="*/ 12602 h 48933"/>
                <a:gd name="connsiteX4" fmla="*/ 45878 w 48967"/>
                <a:gd name="connsiteY4" fmla="*/ 12554 h 48933"/>
                <a:gd name="connsiteX5" fmla="*/ 12636 w 48967"/>
                <a:gd name="connsiteY5" fmla="*/ 3029 h 48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967" h="48933">
                  <a:moveTo>
                    <a:pt x="12636" y="3029"/>
                  </a:moveTo>
                  <a:cubicBezTo>
                    <a:pt x="805" y="9572"/>
                    <a:pt x="-3481" y="24467"/>
                    <a:pt x="3063" y="36298"/>
                  </a:cubicBezTo>
                  <a:cubicBezTo>
                    <a:pt x="9606" y="48128"/>
                    <a:pt x="24501" y="52414"/>
                    <a:pt x="36332" y="45871"/>
                  </a:cubicBezTo>
                  <a:cubicBezTo>
                    <a:pt x="48162" y="39327"/>
                    <a:pt x="52448" y="24432"/>
                    <a:pt x="45905" y="12602"/>
                  </a:cubicBezTo>
                  <a:cubicBezTo>
                    <a:pt x="45896" y="12586"/>
                    <a:pt x="45887" y="12570"/>
                    <a:pt x="45878" y="12554"/>
                  </a:cubicBezTo>
                  <a:cubicBezTo>
                    <a:pt x="39284" y="801"/>
                    <a:pt x="24454" y="-3448"/>
                    <a:pt x="12636" y="3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="" xmlns:a16="http://schemas.microsoft.com/office/drawing/2014/main" id="{25A839BE-8F23-74D6-28D3-ADDF95BF5D91}"/>
                </a:ext>
              </a:extLst>
            </p:cNvPr>
            <p:cNvSpPr/>
            <p:nvPr/>
          </p:nvSpPr>
          <p:spPr>
            <a:xfrm>
              <a:off x="2233881" y="2833605"/>
              <a:ext cx="47443" cy="47443"/>
            </a:xfrm>
            <a:custGeom>
              <a:avLst/>
              <a:gdLst>
                <a:gd name="connsiteX0" fmla="*/ 12304 w 47443"/>
                <a:gd name="connsiteY0" fmla="*/ 2934 h 47443"/>
                <a:gd name="connsiteX1" fmla="*/ 2934 w 47443"/>
                <a:gd name="connsiteY1" fmla="*/ 35139 h 47443"/>
                <a:gd name="connsiteX2" fmla="*/ 35139 w 47443"/>
                <a:gd name="connsiteY2" fmla="*/ 44510 h 47443"/>
                <a:gd name="connsiteX3" fmla="*/ 44594 w 47443"/>
                <a:gd name="connsiteY3" fmla="*/ 12459 h 47443"/>
                <a:gd name="connsiteX4" fmla="*/ 12458 w 47443"/>
                <a:gd name="connsiteY4" fmla="*/ 2850 h 47443"/>
                <a:gd name="connsiteX5" fmla="*/ 12304 w 47443"/>
                <a:gd name="connsiteY5" fmla="*/ 2934 h 47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43" h="47443">
                  <a:moveTo>
                    <a:pt x="12304" y="2934"/>
                  </a:moveTo>
                  <a:cubicBezTo>
                    <a:pt x="823" y="9239"/>
                    <a:pt x="-3372" y="23658"/>
                    <a:pt x="2934" y="35139"/>
                  </a:cubicBezTo>
                  <a:cubicBezTo>
                    <a:pt x="9239" y="46620"/>
                    <a:pt x="23658" y="50816"/>
                    <a:pt x="35139" y="44510"/>
                  </a:cubicBezTo>
                  <a:cubicBezTo>
                    <a:pt x="46560" y="38237"/>
                    <a:pt x="50782" y="23926"/>
                    <a:pt x="44594" y="12459"/>
                  </a:cubicBezTo>
                  <a:cubicBezTo>
                    <a:pt x="38373" y="931"/>
                    <a:pt x="23986" y="-3371"/>
                    <a:pt x="12458" y="2850"/>
                  </a:cubicBezTo>
                  <a:cubicBezTo>
                    <a:pt x="12407" y="2877"/>
                    <a:pt x="12355" y="2905"/>
                    <a:pt x="12304" y="2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="" xmlns:a16="http://schemas.microsoft.com/office/drawing/2014/main" id="{24367321-3875-8795-B6CD-A2BC50328355}"/>
                </a:ext>
              </a:extLst>
            </p:cNvPr>
            <p:cNvSpPr/>
            <p:nvPr/>
          </p:nvSpPr>
          <p:spPr>
            <a:xfrm>
              <a:off x="2205422" y="2799087"/>
              <a:ext cx="41726" cy="41692"/>
            </a:xfrm>
            <a:custGeom>
              <a:avLst/>
              <a:gdLst>
                <a:gd name="connsiteX0" fmla="*/ 10569 w 41726"/>
                <a:gd name="connsiteY0" fmla="*/ 2686 h 41692"/>
                <a:gd name="connsiteX1" fmla="*/ 2721 w 41726"/>
                <a:gd name="connsiteY1" fmla="*/ 31123 h 41692"/>
                <a:gd name="connsiteX2" fmla="*/ 31157 w 41726"/>
                <a:gd name="connsiteY2" fmla="*/ 38971 h 41692"/>
                <a:gd name="connsiteX3" fmla="*/ 39144 w 41726"/>
                <a:gd name="connsiteY3" fmla="*/ 10782 h 41692"/>
                <a:gd name="connsiteX4" fmla="*/ 10650 w 41726"/>
                <a:gd name="connsiteY4" fmla="*/ 2641 h 41692"/>
                <a:gd name="connsiteX5" fmla="*/ 10569 w 41726"/>
                <a:gd name="connsiteY5" fmla="*/ 2686 h 41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26" h="41692">
                  <a:moveTo>
                    <a:pt x="10569" y="2686"/>
                  </a:moveTo>
                  <a:cubicBezTo>
                    <a:pt x="549" y="8371"/>
                    <a:pt x="-2965" y="21103"/>
                    <a:pt x="2721" y="31123"/>
                  </a:cubicBezTo>
                  <a:cubicBezTo>
                    <a:pt x="8406" y="41143"/>
                    <a:pt x="21137" y="44657"/>
                    <a:pt x="31157" y="38971"/>
                  </a:cubicBezTo>
                  <a:cubicBezTo>
                    <a:pt x="41081" y="33341"/>
                    <a:pt x="44640" y="20781"/>
                    <a:pt x="39144" y="10782"/>
                  </a:cubicBezTo>
                  <a:cubicBezTo>
                    <a:pt x="33524" y="665"/>
                    <a:pt x="20766" y="-2980"/>
                    <a:pt x="10650" y="2641"/>
                  </a:cubicBezTo>
                  <a:cubicBezTo>
                    <a:pt x="10623" y="2656"/>
                    <a:pt x="10596" y="2671"/>
                    <a:pt x="10569" y="26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="" xmlns:a16="http://schemas.microsoft.com/office/drawing/2014/main" id="{C7D5727F-79FA-66FE-E9D4-F1B116AFFB65}"/>
                </a:ext>
              </a:extLst>
            </p:cNvPr>
            <p:cNvSpPr/>
            <p:nvPr/>
          </p:nvSpPr>
          <p:spPr>
            <a:xfrm>
              <a:off x="2177644" y="2761473"/>
              <a:ext cx="38106" cy="38106"/>
            </a:xfrm>
            <a:custGeom>
              <a:avLst/>
              <a:gdLst>
                <a:gd name="connsiteX0" fmla="*/ 9486 w 38106"/>
                <a:gd name="connsiteY0" fmla="*/ 2580 h 38106"/>
                <a:gd name="connsiteX1" fmla="*/ 2580 w 38106"/>
                <a:gd name="connsiteY1" fmla="*/ 28621 h 38106"/>
                <a:gd name="connsiteX2" fmla="*/ 28620 w 38106"/>
                <a:gd name="connsiteY2" fmla="*/ 35527 h 38106"/>
                <a:gd name="connsiteX3" fmla="*/ 35870 w 38106"/>
                <a:gd name="connsiteY3" fmla="*/ 10105 h 38106"/>
                <a:gd name="connsiteX4" fmla="*/ 10104 w 38106"/>
                <a:gd name="connsiteY4" fmla="*/ 2236 h 38106"/>
                <a:gd name="connsiteX5" fmla="*/ 9486 w 38106"/>
                <a:gd name="connsiteY5" fmla="*/ 2580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486" y="2580"/>
                  </a:moveTo>
                  <a:cubicBezTo>
                    <a:pt x="388" y="7864"/>
                    <a:pt x="-2704" y="19523"/>
                    <a:pt x="2580" y="28621"/>
                  </a:cubicBezTo>
                  <a:cubicBezTo>
                    <a:pt x="7863" y="37719"/>
                    <a:pt x="19522" y="40811"/>
                    <a:pt x="28620" y="35527"/>
                  </a:cubicBezTo>
                  <a:cubicBezTo>
                    <a:pt x="37480" y="30382"/>
                    <a:pt x="40683" y="19150"/>
                    <a:pt x="35870" y="10105"/>
                  </a:cubicBezTo>
                  <a:cubicBezTo>
                    <a:pt x="30928" y="817"/>
                    <a:pt x="19392" y="-2706"/>
                    <a:pt x="10104" y="2236"/>
                  </a:cubicBezTo>
                  <a:cubicBezTo>
                    <a:pt x="9896" y="2347"/>
                    <a:pt x="9690" y="2462"/>
                    <a:pt x="9486" y="25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="" xmlns:a16="http://schemas.microsoft.com/office/drawing/2014/main" id="{49530E3C-E826-0E26-F70A-75C6527ECA8D}"/>
                </a:ext>
              </a:extLst>
            </p:cNvPr>
            <p:cNvSpPr/>
            <p:nvPr/>
          </p:nvSpPr>
          <p:spPr>
            <a:xfrm>
              <a:off x="2144850" y="2715897"/>
              <a:ext cx="48967" cy="48967"/>
            </a:xfrm>
            <a:custGeom>
              <a:avLst/>
              <a:gdLst>
                <a:gd name="connsiteX0" fmla="*/ 12563 w 48967"/>
                <a:gd name="connsiteY0" fmla="*/ 3103 h 48967"/>
                <a:gd name="connsiteX1" fmla="*/ 3103 w 48967"/>
                <a:gd name="connsiteY1" fmla="*/ 36404 h 48967"/>
                <a:gd name="connsiteX2" fmla="*/ 36404 w 48967"/>
                <a:gd name="connsiteY2" fmla="*/ 45864 h 48967"/>
                <a:gd name="connsiteX3" fmla="*/ 45900 w 48967"/>
                <a:gd name="connsiteY3" fmla="*/ 12628 h 48967"/>
                <a:gd name="connsiteX4" fmla="*/ 12628 w 48967"/>
                <a:gd name="connsiteY4" fmla="*/ 3067 h 48967"/>
                <a:gd name="connsiteX5" fmla="*/ 12563 w 48967"/>
                <a:gd name="connsiteY5" fmla="*/ 3103 h 4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967" h="48967">
                  <a:moveTo>
                    <a:pt x="12563" y="3103"/>
                  </a:moveTo>
                  <a:cubicBezTo>
                    <a:pt x="755" y="9687"/>
                    <a:pt x="-3481" y="24596"/>
                    <a:pt x="3103" y="36404"/>
                  </a:cubicBezTo>
                  <a:cubicBezTo>
                    <a:pt x="9687" y="48213"/>
                    <a:pt x="24596" y="52448"/>
                    <a:pt x="36404" y="45864"/>
                  </a:cubicBezTo>
                  <a:cubicBezTo>
                    <a:pt x="48187" y="39295"/>
                    <a:pt x="52434" y="24431"/>
                    <a:pt x="45900" y="12628"/>
                  </a:cubicBezTo>
                  <a:cubicBezTo>
                    <a:pt x="39353" y="800"/>
                    <a:pt x="24456" y="-3481"/>
                    <a:pt x="12628" y="3067"/>
                  </a:cubicBezTo>
                  <a:cubicBezTo>
                    <a:pt x="12606" y="3079"/>
                    <a:pt x="12585" y="3091"/>
                    <a:pt x="12563" y="31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="" xmlns:a16="http://schemas.microsoft.com/office/drawing/2014/main" id="{C352B96E-424E-BAE2-9476-C9B0BFDFF2A5}"/>
                </a:ext>
              </a:extLst>
            </p:cNvPr>
            <p:cNvSpPr/>
            <p:nvPr/>
          </p:nvSpPr>
          <p:spPr>
            <a:xfrm>
              <a:off x="2082383" y="2710746"/>
              <a:ext cx="28390" cy="28389"/>
            </a:xfrm>
            <a:custGeom>
              <a:avLst/>
              <a:gdLst>
                <a:gd name="connsiteX0" fmla="*/ 7498 w 28390"/>
                <a:gd name="connsiteY0" fmla="*/ 1682 h 28389"/>
                <a:gd name="connsiteX1" fmla="*/ 1682 w 28390"/>
                <a:gd name="connsiteY1" fmla="*/ 20892 h 28389"/>
                <a:gd name="connsiteX2" fmla="*/ 20892 w 28390"/>
                <a:gd name="connsiteY2" fmla="*/ 26707 h 28389"/>
                <a:gd name="connsiteX3" fmla="*/ 26708 w 28390"/>
                <a:gd name="connsiteY3" fmla="*/ 7497 h 28389"/>
                <a:gd name="connsiteX4" fmla="*/ 26548 w 28390"/>
                <a:gd name="connsiteY4" fmla="*/ 7207 h 28389"/>
                <a:gd name="connsiteX5" fmla="*/ 7498 w 28390"/>
                <a:gd name="connsiteY5" fmla="*/ 1682 h 28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0" h="28389">
                  <a:moveTo>
                    <a:pt x="7498" y="1682"/>
                  </a:moveTo>
                  <a:cubicBezTo>
                    <a:pt x="587" y="5381"/>
                    <a:pt x="-2016" y="13982"/>
                    <a:pt x="1682" y="20892"/>
                  </a:cubicBezTo>
                  <a:cubicBezTo>
                    <a:pt x="5381" y="27803"/>
                    <a:pt x="13982" y="30406"/>
                    <a:pt x="20892" y="26707"/>
                  </a:cubicBezTo>
                  <a:cubicBezTo>
                    <a:pt x="27803" y="23008"/>
                    <a:pt x="30406" y="14408"/>
                    <a:pt x="26708" y="7497"/>
                  </a:cubicBezTo>
                  <a:cubicBezTo>
                    <a:pt x="26655" y="7400"/>
                    <a:pt x="26602" y="7303"/>
                    <a:pt x="26548" y="7207"/>
                  </a:cubicBezTo>
                  <a:cubicBezTo>
                    <a:pt x="22752" y="497"/>
                    <a:pt x="14294" y="-1956"/>
                    <a:pt x="7498" y="16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="" xmlns:a16="http://schemas.microsoft.com/office/drawing/2014/main" id="{F3909AF2-6530-8691-205A-3D06AFFCFF7A}"/>
                </a:ext>
              </a:extLst>
            </p:cNvPr>
            <p:cNvSpPr/>
            <p:nvPr/>
          </p:nvSpPr>
          <p:spPr>
            <a:xfrm>
              <a:off x="2059808" y="2667374"/>
              <a:ext cx="28390" cy="28422"/>
            </a:xfrm>
            <a:custGeom>
              <a:avLst/>
              <a:gdLst>
                <a:gd name="connsiteX0" fmla="*/ 7498 w 28390"/>
                <a:gd name="connsiteY0" fmla="*/ 1715 h 28422"/>
                <a:gd name="connsiteX1" fmla="*/ 1682 w 28390"/>
                <a:gd name="connsiteY1" fmla="*/ 20925 h 28422"/>
                <a:gd name="connsiteX2" fmla="*/ 20892 w 28390"/>
                <a:gd name="connsiteY2" fmla="*/ 26740 h 28422"/>
                <a:gd name="connsiteX3" fmla="*/ 26708 w 28390"/>
                <a:gd name="connsiteY3" fmla="*/ 7530 h 28422"/>
                <a:gd name="connsiteX4" fmla="*/ 26548 w 28390"/>
                <a:gd name="connsiteY4" fmla="*/ 7240 h 28422"/>
                <a:gd name="connsiteX5" fmla="*/ 7498 w 28390"/>
                <a:gd name="connsiteY5" fmla="*/ 1715 h 2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0" h="28422">
                  <a:moveTo>
                    <a:pt x="7498" y="1715"/>
                  </a:moveTo>
                  <a:cubicBezTo>
                    <a:pt x="587" y="5414"/>
                    <a:pt x="-2016" y="14015"/>
                    <a:pt x="1682" y="20925"/>
                  </a:cubicBezTo>
                  <a:cubicBezTo>
                    <a:pt x="5381" y="27836"/>
                    <a:pt x="13982" y="30439"/>
                    <a:pt x="20892" y="26740"/>
                  </a:cubicBezTo>
                  <a:cubicBezTo>
                    <a:pt x="27803" y="23042"/>
                    <a:pt x="30406" y="14441"/>
                    <a:pt x="26708" y="7530"/>
                  </a:cubicBezTo>
                  <a:cubicBezTo>
                    <a:pt x="26655" y="7433"/>
                    <a:pt x="26602" y="7336"/>
                    <a:pt x="26548" y="7240"/>
                  </a:cubicBezTo>
                  <a:cubicBezTo>
                    <a:pt x="22786" y="487"/>
                    <a:pt x="14288" y="-1978"/>
                    <a:pt x="7498" y="1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="" xmlns:a16="http://schemas.microsoft.com/office/drawing/2014/main" id="{A3AE0916-AFD4-20F6-F0C1-DE20B441C6EB}"/>
                </a:ext>
              </a:extLst>
            </p:cNvPr>
            <p:cNvSpPr/>
            <p:nvPr/>
          </p:nvSpPr>
          <p:spPr>
            <a:xfrm>
              <a:off x="2037205" y="2620315"/>
              <a:ext cx="33343" cy="33343"/>
            </a:xfrm>
            <a:custGeom>
              <a:avLst/>
              <a:gdLst>
                <a:gd name="connsiteX0" fmla="*/ 8575 w 33343"/>
                <a:gd name="connsiteY0" fmla="*/ 2102 h 33343"/>
                <a:gd name="connsiteX1" fmla="*/ 2102 w 33343"/>
                <a:gd name="connsiteY1" fmla="*/ 24769 h 33343"/>
                <a:gd name="connsiteX2" fmla="*/ 24769 w 33343"/>
                <a:gd name="connsiteY2" fmla="*/ 31242 h 33343"/>
                <a:gd name="connsiteX3" fmla="*/ 31244 w 33343"/>
                <a:gd name="connsiteY3" fmla="*/ 8579 h 33343"/>
                <a:gd name="connsiteX4" fmla="*/ 8579 w 33343"/>
                <a:gd name="connsiteY4" fmla="*/ 2100 h 33343"/>
                <a:gd name="connsiteX5" fmla="*/ 8575 w 33343"/>
                <a:gd name="connsiteY5" fmla="*/ 2102 h 33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43" h="33343">
                  <a:moveTo>
                    <a:pt x="8575" y="2102"/>
                  </a:moveTo>
                  <a:cubicBezTo>
                    <a:pt x="528" y="6574"/>
                    <a:pt x="-2370" y="16722"/>
                    <a:pt x="2102" y="24769"/>
                  </a:cubicBezTo>
                  <a:cubicBezTo>
                    <a:pt x="6574" y="32816"/>
                    <a:pt x="16722" y="35714"/>
                    <a:pt x="24769" y="31242"/>
                  </a:cubicBezTo>
                  <a:cubicBezTo>
                    <a:pt x="32814" y="26771"/>
                    <a:pt x="35713" y="16625"/>
                    <a:pt x="31244" y="8579"/>
                  </a:cubicBezTo>
                  <a:cubicBezTo>
                    <a:pt x="26774" y="531"/>
                    <a:pt x="16627" y="-2370"/>
                    <a:pt x="8579" y="2100"/>
                  </a:cubicBezTo>
                  <a:cubicBezTo>
                    <a:pt x="8577" y="2100"/>
                    <a:pt x="8576" y="2101"/>
                    <a:pt x="8575" y="2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="" xmlns:a16="http://schemas.microsoft.com/office/drawing/2014/main" id="{905663CC-F447-42E0-E88A-808F06F070C6}"/>
                </a:ext>
              </a:extLst>
            </p:cNvPr>
            <p:cNvSpPr/>
            <p:nvPr/>
          </p:nvSpPr>
          <p:spPr>
            <a:xfrm>
              <a:off x="2031581" y="2586788"/>
              <a:ext cx="9038" cy="9224"/>
            </a:xfrm>
            <a:custGeom>
              <a:avLst/>
              <a:gdLst>
                <a:gd name="connsiteX0" fmla="*/ 2007 w 9038"/>
                <a:gd name="connsiteY0" fmla="*/ 577 h 9224"/>
                <a:gd name="connsiteX1" fmla="*/ 879 w 9038"/>
                <a:gd name="connsiteY1" fmla="*/ 7217 h 9224"/>
                <a:gd name="connsiteX2" fmla="*/ 6579 w 9038"/>
                <a:gd name="connsiteY2" fmla="*/ 8864 h 9224"/>
                <a:gd name="connsiteX3" fmla="*/ 8484 w 9038"/>
                <a:gd name="connsiteY3" fmla="*/ 2387 h 9224"/>
                <a:gd name="connsiteX4" fmla="*/ 2007 w 9038"/>
                <a:gd name="connsiteY4" fmla="*/ 577 h 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8" h="9224">
                  <a:moveTo>
                    <a:pt x="2007" y="577"/>
                  </a:moveTo>
                  <a:cubicBezTo>
                    <a:pt x="-138" y="2099"/>
                    <a:pt x="-643" y="5072"/>
                    <a:pt x="879" y="7217"/>
                  </a:cubicBezTo>
                  <a:cubicBezTo>
                    <a:pt x="2163" y="9027"/>
                    <a:pt x="4527" y="9710"/>
                    <a:pt x="6579" y="8864"/>
                  </a:cubicBezTo>
                  <a:cubicBezTo>
                    <a:pt x="8856" y="7571"/>
                    <a:pt x="9698" y="4706"/>
                    <a:pt x="8484" y="2387"/>
                  </a:cubicBezTo>
                  <a:cubicBezTo>
                    <a:pt x="7159" y="145"/>
                    <a:pt x="4302" y="-653"/>
                    <a:pt x="2007" y="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="" xmlns:a16="http://schemas.microsoft.com/office/drawing/2014/main" id="{164C9B5B-C471-2A59-2496-1597321D4F76}"/>
                </a:ext>
              </a:extLst>
            </p:cNvPr>
            <p:cNvSpPr/>
            <p:nvPr/>
          </p:nvSpPr>
          <p:spPr>
            <a:xfrm>
              <a:off x="2009551" y="2535788"/>
              <a:ext cx="20455" cy="19781"/>
            </a:xfrm>
            <a:custGeom>
              <a:avLst/>
              <a:gdLst>
                <a:gd name="connsiteX0" fmla="*/ 6320 w 20455"/>
                <a:gd name="connsiteY0" fmla="*/ 1285 h 19781"/>
                <a:gd name="connsiteX1" fmla="*/ 559 w 20455"/>
                <a:gd name="connsiteY1" fmla="*/ 13461 h 19781"/>
                <a:gd name="connsiteX2" fmla="*/ 12735 w 20455"/>
                <a:gd name="connsiteY2" fmla="*/ 19222 h 19781"/>
                <a:gd name="connsiteX3" fmla="*/ 15845 w 20455"/>
                <a:gd name="connsiteY3" fmla="*/ 17382 h 19781"/>
                <a:gd name="connsiteX4" fmla="*/ 19369 w 20455"/>
                <a:gd name="connsiteY4" fmla="*/ 4809 h 19781"/>
                <a:gd name="connsiteX5" fmla="*/ 6377 w 20455"/>
                <a:gd name="connsiteY5" fmla="*/ 1252 h 19781"/>
                <a:gd name="connsiteX6" fmla="*/ 6320 w 20455"/>
                <a:gd name="connsiteY6" fmla="*/ 1285 h 19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55" h="19781">
                  <a:moveTo>
                    <a:pt x="6320" y="1285"/>
                  </a:moveTo>
                  <a:cubicBezTo>
                    <a:pt x="1367" y="3056"/>
                    <a:pt x="-1213" y="8508"/>
                    <a:pt x="559" y="13461"/>
                  </a:cubicBezTo>
                  <a:cubicBezTo>
                    <a:pt x="2331" y="18414"/>
                    <a:pt x="7782" y="20994"/>
                    <a:pt x="12735" y="19222"/>
                  </a:cubicBezTo>
                  <a:cubicBezTo>
                    <a:pt x="13880" y="18813"/>
                    <a:pt x="14935" y="18188"/>
                    <a:pt x="15845" y="17382"/>
                  </a:cubicBezTo>
                  <a:cubicBezTo>
                    <a:pt x="20159" y="14782"/>
                    <a:pt x="21704" y="9273"/>
                    <a:pt x="19369" y="4809"/>
                  </a:cubicBezTo>
                  <a:cubicBezTo>
                    <a:pt x="16764" y="239"/>
                    <a:pt x="10947" y="-1353"/>
                    <a:pt x="6377" y="1252"/>
                  </a:cubicBezTo>
                  <a:cubicBezTo>
                    <a:pt x="6358" y="1263"/>
                    <a:pt x="6339" y="1274"/>
                    <a:pt x="6320" y="12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="" xmlns:a16="http://schemas.microsoft.com/office/drawing/2014/main" id="{67005605-EF97-D47D-7834-B796C05B12FC}"/>
                </a:ext>
              </a:extLst>
            </p:cNvPr>
            <p:cNvSpPr/>
            <p:nvPr/>
          </p:nvSpPr>
          <p:spPr>
            <a:xfrm>
              <a:off x="1989263" y="2479845"/>
              <a:ext cx="36201" cy="36167"/>
            </a:xfrm>
            <a:custGeom>
              <a:avLst/>
              <a:gdLst>
                <a:gd name="connsiteX0" fmla="*/ 9273 w 36201"/>
                <a:gd name="connsiteY0" fmla="*/ 2268 h 36167"/>
                <a:gd name="connsiteX1" fmla="*/ 2302 w 36201"/>
                <a:gd name="connsiteY1" fmla="*/ 26895 h 36167"/>
                <a:gd name="connsiteX2" fmla="*/ 26929 w 36201"/>
                <a:gd name="connsiteY2" fmla="*/ 33865 h 36167"/>
                <a:gd name="connsiteX3" fmla="*/ 33943 w 36201"/>
                <a:gd name="connsiteY3" fmla="*/ 9317 h 36167"/>
                <a:gd name="connsiteX4" fmla="*/ 9273 w 36201"/>
                <a:gd name="connsiteY4" fmla="*/ 2268 h 3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01" h="36167">
                  <a:moveTo>
                    <a:pt x="9273" y="2268"/>
                  </a:moveTo>
                  <a:cubicBezTo>
                    <a:pt x="548" y="7144"/>
                    <a:pt x="-2573" y="18170"/>
                    <a:pt x="2302" y="26895"/>
                  </a:cubicBezTo>
                  <a:cubicBezTo>
                    <a:pt x="7178" y="35620"/>
                    <a:pt x="18204" y="38740"/>
                    <a:pt x="26929" y="33865"/>
                  </a:cubicBezTo>
                  <a:cubicBezTo>
                    <a:pt x="35623" y="29006"/>
                    <a:pt x="38758" y="18035"/>
                    <a:pt x="33943" y="9317"/>
                  </a:cubicBezTo>
                  <a:cubicBezTo>
                    <a:pt x="29058" y="582"/>
                    <a:pt x="18035" y="-2568"/>
                    <a:pt x="9273" y="22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="" xmlns:a16="http://schemas.microsoft.com/office/drawing/2014/main" id="{6D2D4273-956D-13FF-8D67-B1E4F788D560}"/>
                </a:ext>
              </a:extLst>
            </p:cNvPr>
            <p:cNvSpPr/>
            <p:nvPr/>
          </p:nvSpPr>
          <p:spPr>
            <a:xfrm>
              <a:off x="1992528" y="2445532"/>
              <a:ext cx="9038" cy="9224"/>
            </a:xfrm>
            <a:custGeom>
              <a:avLst/>
              <a:gdLst>
                <a:gd name="connsiteX0" fmla="*/ 2007 w 9038"/>
                <a:gd name="connsiteY0" fmla="*/ 577 h 9224"/>
                <a:gd name="connsiteX1" fmla="*/ 879 w 9038"/>
                <a:gd name="connsiteY1" fmla="*/ 7217 h 9224"/>
                <a:gd name="connsiteX2" fmla="*/ 6579 w 9038"/>
                <a:gd name="connsiteY2" fmla="*/ 8864 h 9224"/>
                <a:gd name="connsiteX3" fmla="*/ 8484 w 9038"/>
                <a:gd name="connsiteY3" fmla="*/ 2387 h 9224"/>
                <a:gd name="connsiteX4" fmla="*/ 2007 w 9038"/>
                <a:gd name="connsiteY4" fmla="*/ 577 h 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8" h="9224">
                  <a:moveTo>
                    <a:pt x="2007" y="577"/>
                  </a:moveTo>
                  <a:cubicBezTo>
                    <a:pt x="-138" y="2099"/>
                    <a:pt x="-643" y="5072"/>
                    <a:pt x="879" y="7217"/>
                  </a:cubicBezTo>
                  <a:cubicBezTo>
                    <a:pt x="2163" y="9027"/>
                    <a:pt x="4527" y="9710"/>
                    <a:pt x="6579" y="8864"/>
                  </a:cubicBezTo>
                  <a:cubicBezTo>
                    <a:pt x="8856" y="7571"/>
                    <a:pt x="9698" y="4706"/>
                    <a:pt x="8484" y="2387"/>
                  </a:cubicBezTo>
                  <a:cubicBezTo>
                    <a:pt x="7159" y="145"/>
                    <a:pt x="4302" y="-653"/>
                    <a:pt x="2007" y="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="" xmlns:a16="http://schemas.microsoft.com/office/drawing/2014/main" id="{B6D1FEF3-C026-BC3F-EF4C-E662CBEF7C51}"/>
                </a:ext>
              </a:extLst>
            </p:cNvPr>
            <p:cNvSpPr/>
            <p:nvPr/>
          </p:nvSpPr>
          <p:spPr>
            <a:xfrm>
              <a:off x="1988439" y="2401425"/>
              <a:ext cx="976" cy="869"/>
            </a:xfrm>
            <a:custGeom>
              <a:avLst/>
              <a:gdLst>
                <a:gd name="connsiteX0" fmla="*/ 191 w 976"/>
                <a:gd name="connsiteY0" fmla="*/ 107 h 869"/>
                <a:gd name="connsiteX1" fmla="*/ 95 w 976"/>
                <a:gd name="connsiteY1" fmla="*/ 774 h 869"/>
                <a:gd name="connsiteX2" fmla="*/ 191 w 976"/>
                <a:gd name="connsiteY2" fmla="*/ 869 h 869"/>
                <a:gd name="connsiteX3" fmla="*/ 857 w 976"/>
                <a:gd name="connsiteY3" fmla="*/ 869 h 869"/>
                <a:gd name="connsiteX4" fmla="*/ 857 w 976"/>
                <a:gd name="connsiteY4" fmla="*/ 107 h 869"/>
                <a:gd name="connsiteX5" fmla="*/ 191 w 976"/>
                <a:gd name="connsiteY5" fmla="*/ 107 h 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" h="869">
                  <a:moveTo>
                    <a:pt x="191" y="107"/>
                  </a:moveTo>
                  <a:cubicBezTo>
                    <a:pt x="-20" y="265"/>
                    <a:pt x="-63" y="564"/>
                    <a:pt x="95" y="774"/>
                  </a:cubicBezTo>
                  <a:cubicBezTo>
                    <a:pt x="122" y="810"/>
                    <a:pt x="154" y="842"/>
                    <a:pt x="191" y="869"/>
                  </a:cubicBezTo>
                  <a:lnTo>
                    <a:pt x="857" y="869"/>
                  </a:lnTo>
                  <a:cubicBezTo>
                    <a:pt x="1017" y="640"/>
                    <a:pt x="1017" y="336"/>
                    <a:pt x="857" y="107"/>
                  </a:cubicBezTo>
                  <a:cubicBezTo>
                    <a:pt x="658" y="-36"/>
                    <a:pt x="390" y="-36"/>
                    <a:pt x="191" y="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="" xmlns:a16="http://schemas.microsoft.com/office/drawing/2014/main" id="{49858AE2-BE8A-91A9-C85A-D15559476559}"/>
                </a:ext>
              </a:extLst>
            </p:cNvPr>
            <p:cNvSpPr/>
            <p:nvPr/>
          </p:nvSpPr>
          <p:spPr>
            <a:xfrm>
              <a:off x="1983055" y="2352669"/>
              <a:ext cx="1027" cy="1054"/>
            </a:xfrm>
            <a:custGeom>
              <a:avLst/>
              <a:gdLst>
                <a:gd name="connsiteX0" fmla="*/ 146 w 1027"/>
                <a:gd name="connsiteY0" fmla="*/ 191 h 1054"/>
                <a:gd name="connsiteX1" fmla="*/ 146 w 1027"/>
                <a:gd name="connsiteY1" fmla="*/ 953 h 1054"/>
                <a:gd name="connsiteX2" fmla="*/ 908 w 1027"/>
                <a:gd name="connsiteY2" fmla="*/ 953 h 1054"/>
                <a:gd name="connsiteX3" fmla="*/ 908 w 1027"/>
                <a:gd name="connsiteY3" fmla="*/ 191 h 1054"/>
                <a:gd name="connsiteX4" fmla="*/ 241 w 1027"/>
                <a:gd name="connsiteY4" fmla="*/ 95 h 1054"/>
                <a:gd name="connsiteX5" fmla="*/ 146 w 1027"/>
                <a:gd name="connsiteY5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7" h="1054">
                  <a:moveTo>
                    <a:pt x="146" y="191"/>
                  </a:moveTo>
                  <a:cubicBezTo>
                    <a:pt x="-49" y="408"/>
                    <a:pt x="-49" y="736"/>
                    <a:pt x="146" y="953"/>
                  </a:cubicBezTo>
                  <a:cubicBezTo>
                    <a:pt x="381" y="1089"/>
                    <a:pt x="672" y="1089"/>
                    <a:pt x="908" y="953"/>
                  </a:cubicBezTo>
                  <a:cubicBezTo>
                    <a:pt x="1067" y="724"/>
                    <a:pt x="1067" y="420"/>
                    <a:pt x="908" y="191"/>
                  </a:cubicBezTo>
                  <a:cubicBezTo>
                    <a:pt x="750" y="-20"/>
                    <a:pt x="451" y="-63"/>
                    <a:pt x="241" y="95"/>
                  </a:cubicBezTo>
                  <a:cubicBezTo>
                    <a:pt x="205" y="122"/>
                    <a:pt x="173" y="154"/>
                    <a:pt x="146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="" xmlns:a16="http://schemas.microsoft.com/office/drawing/2014/main" id="{55FD8A1D-781C-63E8-D819-12B1A2BB28CB}"/>
                </a:ext>
              </a:extLst>
            </p:cNvPr>
            <p:cNvSpPr/>
            <p:nvPr/>
          </p:nvSpPr>
          <p:spPr>
            <a:xfrm>
              <a:off x="1970378" y="2294455"/>
              <a:ext cx="20387" cy="20387"/>
            </a:xfrm>
            <a:custGeom>
              <a:avLst/>
              <a:gdLst>
                <a:gd name="connsiteX0" fmla="*/ 5298 w 20387"/>
                <a:gd name="connsiteY0" fmla="*/ 1255 h 20387"/>
                <a:gd name="connsiteX1" fmla="*/ 1255 w 20387"/>
                <a:gd name="connsiteY1" fmla="*/ 15089 h 20387"/>
                <a:gd name="connsiteX2" fmla="*/ 15089 w 20387"/>
                <a:gd name="connsiteY2" fmla="*/ 19132 h 20387"/>
                <a:gd name="connsiteX3" fmla="*/ 19132 w 20387"/>
                <a:gd name="connsiteY3" fmla="*/ 5298 h 20387"/>
                <a:gd name="connsiteX4" fmla="*/ 19109 w 20387"/>
                <a:gd name="connsiteY4" fmla="*/ 5255 h 20387"/>
                <a:gd name="connsiteX5" fmla="*/ 5298 w 20387"/>
                <a:gd name="connsiteY5" fmla="*/ 1255 h 2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87" h="20387">
                  <a:moveTo>
                    <a:pt x="5298" y="1255"/>
                  </a:moveTo>
                  <a:cubicBezTo>
                    <a:pt x="361" y="3959"/>
                    <a:pt x="-1449" y="10152"/>
                    <a:pt x="1255" y="15089"/>
                  </a:cubicBezTo>
                  <a:cubicBezTo>
                    <a:pt x="3959" y="20026"/>
                    <a:pt x="10153" y="21836"/>
                    <a:pt x="15089" y="19132"/>
                  </a:cubicBezTo>
                  <a:cubicBezTo>
                    <a:pt x="20026" y="16428"/>
                    <a:pt x="21836" y="10234"/>
                    <a:pt x="19132" y="5298"/>
                  </a:cubicBezTo>
                  <a:cubicBezTo>
                    <a:pt x="19125" y="5283"/>
                    <a:pt x="19117" y="5269"/>
                    <a:pt x="19109" y="5255"/>
                  </a:cubicBezTo>
                  <a:cubicBezTo>
                    <a:pt x="16391" y="348"/>
                    <a:pt x="10218" y="-1440"/>
                    <a:pt x="5298" y="1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="" xmlns:a16="http://schemas.microsoft.com/office/drawing/2014/main" id="{959ED7FC-0218-F8D5-5B0B-0D8231C8C6C3}"/>
                </a:ext>
              </a:extLst>
            </p:cNvPr>
            <p:cNvSpPr/>
            <p:nvPr/>
          </p:nvSpPr>
          <p:spPr>
            <a:xfrm>
              <a:off x="1963649" y="2239023"/>
              <a:ext cx="33343" cy="33308"/>
            </a:xfrm>
            <a:custGeom>
              <a:avLst/>
              <a:gdLst>
                <a:gd name="connsiteX0" fmla="*/ 8502 w 33343"/>
                <a:gd name="connsiteY0" fmla="*/ 2108 h 33308"/>
                <a:gd name="connsiteX1" fmla="*/ 2142 w 33343"/>
                <a:gd name="connsiteY1" fmla="*/ 24807 h 33308"/>
                <a:gd name="connsiteX2" fmla="*/ 24842 w 33343"/>
                <a:gd name="connsiteY2" fmla="*/ 31166 h 33308"/>
                <a:gd name="connsiteX3" fmla="*/ 31267 w 33343"/>
                <a:gd name="connsiteY3" fmla="*/ 8585 h 33308"/>
                <a:gd name="connsiteX4" fmla="*/ 8502 w 33343"/>
                <a:gd name="connsiteY4" fmla="*/ 2108 h 3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43" h="33308">
                  <a:moveTo>
                    <a:pt x="8502" y="2108"/>
                  </a:moveTo>
                  <a:cubicBezTo>
                    <a:pt x="477" y="6620"/>
                    <a:pt x="-2370" y="16783"/>
                    <a:pt x="2142" y="24807"/>
                  </a:cubicBezTo>
                  <a:cubicBezTo>
                    <a:pt x="6655" y="32831"/>
                    <a:pt x="16817" y="35679"/>
                    <a:pt x="24842" y="31166"/>
                  </a:cubicBezTo>
                  <a:cubicBezTo>
                    <a:pt x="32820" y="26680"/>
                    <a:pt x="35688" y="16600"/>
                    <a:pt x="31267" y="8585"/>
                  </a:cubicBezTo>
                  <a:cubicBezTo>
                    <a:pt x="26758" y="523"/>
                    <a:pt x="16579" y="-2373"/>
                    <a:pt x="8502" y="2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="" xmlns:a16="http://schemas.microsoft.com/office/drawing/2014/main" id="{A9946AF9-718F-192B-D3C0-5523AB3F8E3D}"/>
                </a:ext>
              </a:extLst>
            </p:cNvPr>
            <p:cNvSpPr/>
            <p:nvPr/>
          </p:nvSpPr>
          <p:spPr>
            <a:xfrm>
              <a:off x="1964102" y="2188623"/>
              <a:ext cx="36963" cy="36929"/>
            </a:xfrm>
            <a:custGeom>
              <a:avLst/>
              <a:gdLst>
                <a:gd name="connsiteX0" fmla="*/ 9478 w 36963"/>
                <a:gd name="connsiteY0" fmla="*/ 2311 h 36929"/>
                <a:gd name="connsiteX1" fmla="*/ 2345 w 36963"/>
                <a:gd name="connsiteY1" fmla="*/ 27451 h 36929"/>
                <a:gd name="connsiteX2" fmla="*/ 27485 w 36963"/>
                <a:gd name="connsiteY2" fmla="*/ 34584 h 36929"/>
                <a:gd name="connsiteX3" fmla="*/ 34624 w 36963"/>
                <a:gd name="connsiteY3" fmla="*/ 9455 h 36929"/>
                <a:gd name="connsiteX4" fmla="*/ 9478 w 36963"/>
                <a:gd name="connsiteY4" fmla="*/ 2311 h 3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63" h="36929">
                  <a:moveTo>
                    <a:pt x="9478" y="2311"/>
                  </a:moveTo>
                  <a:cubicBezTo>
                    <a:pt x="566" y="7284"/>
                    <a:pt x="-2627" y="18539"/>
                    <a:pt x="2345" y="27451"/>
                  </a:cubicBezTo>
                  <a:cubicBezTo>
                    <a:pt x="7318" y="36363"/>
                    <a:pt x="18573" y="39557"/>
                    <a:pt x="27485" y="34584"/>
                  </a:cubicBezTo>
                  <a:cubicBezTo>
                    <a:pt x="36393" y="29614"/>
                    <a:pt x="39589" y="18366"/>
                    <a:pt x="34624" y="9455"/>
                  </a:cubicBezTo>
                  <a:cubicBezTo>
                    <a:pt x="29620" y="580"/>
                    <a:pt x="18401" y="-2608"/>
                    <a:pt x="9478" y="23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="" xmlns:a16="http://schemas.microsoft.com/office/drawing/2014/main" id="{1A77CE9E-8953-3DEA-7F9F-6A13678616B6}"/>
                </a:ext>
              </a:extLst>
            </p:cNvPr>
            <p:cNvSpPr/>
            <p:nvPr/>
          </p:nvSpPr>
          <p:spPr>
            <a:xfrm>
              <a:off x="1963017" y="2133729"/>
              <a:ext cx="48967" cy="48967"/>
            </a:xfrm>
            <a:custGeom>
              <a:avLst/>
              <a:gdLst>
                <a:gd name="connsiteX0" fmla="*/ 12563 w 48967"/>
                <a:gd name="connsiteY0" fmla="*/ 3103 h 48967"/>
                <a:gd name="connsiteX1" fmla="*/ 3103 w 48967"/>
                <a:gd name="connsiteY1" fmla="*/ 36404 h 48967"/>
                <a:gd name="connsiteX2" fmla="*/ 36404 w 48967"/>
                <a:gd name="connsiteY2" fmla="*/ 45864 h 48967"/>
                <a:gd name="connsiteX3" fmla="*/ 45900 w 48967"/>
                <a:gd name="connsiteY3" fmla="*/ 12628 h 48967"/>
                <a:gd name="connsiteX4" fmla="*/ 12628 w 48967"/>
                <a:gd name="connsiteY4" fmla="*/ 3067 h 48967"/>
                <a:gd name="connsiteX5" fmla="*/ 12563 w 48967"/>
                <a:gd name="connsiteY5" fmla="*/ 3103 h 4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967" h="48967">
                  <a:moveTo>
                    <a:pt x="12563" y="3103"/>
                  </a:moveTo>
                  <a:cubicBezTo>
                    <a:pt x="755" y="9687"/>
                    <a:pt x="-3481" y="24596"/>
                    <a:pt x="3103" y="36404"/>
                  </a:cubicBezTo>
                  <a:cubicBezTo>
                    <a:pt x="9687" y="48213"/>
                    <a:pt x="24596" y="52448"/>
                    <a:pt x="36404" y="45864"/>
                  </a:cubicBezTo>
                  <a:cubicBezTo>
                    <a:pt x="48187" y="39295"/>
                    <a:pt x="52434" y="24431"/>
                    <a:pt x="45900" y="12628"/>
                  </a:cubicBezTo>
                  <a:cubicBezTo>
                    <a:pt x="39353" y="800"/>
                    <a:pt x="24456" y="-3481"/>
                    <a:pt x="12628" y="3067"/>
                  </a:cubicBezTo>
                  <a:cubicBezTo>
                    <a:pt x="12606" y="3079"/>
                    <a:pt x="12585" y="3091"/>
                    <a:pt x="12563" y="31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="" xmlns:a16="http://schemas.microsoft.com/office/drawing/2014/main" id="{B01B2A5A-39D3-C693-B909-29C182F1D250}"/>
                </a:ext>
              </a:extLst>
            </p:cNvPr>
            <p:cNvSpPr/>
            <p:nvPr/>
          </p:nvSpPr>
          <p:spPr>
            <a:xfrm>
              <a:off x="1975974" y="2091100"/>
              <a:ext cx="38107" cy="38106"/>
            </a:xfrm>
            <a:custGeom>
              <a:avLst/>
              <a:gdLst>
                <a:gd name="connsiteX0" fmla="*/ 9989 w 38107"/>
                <a:gd name="connsiteY0" fmla="*/ 2298 h 38106"/>
                <a:gd name="connsiteX1" fmla="*/ 2299 w 38107"/>
                <a:gd name="connsiteY1" fmla="*/ 28118 h 38106"/>
                <a:gd name="connsiteX2" fmla="*/ 28118 w 38107"/>
                <a:gd name="connsiteY2" fmla="*/ 35808 h 38106"/>
                <a:gd name="connsiteX3" fmla="*/ 35809 w 38107"/>
                <a:gd name="connsiteY3" fmla="*/ 9989 h 38106"/>
                <a:gd name="connsiteX4" fmla="*/ 35611 w 38107"/>
                <a:gd name="connsiteY4" fmla="*/ 9632 h 38106"/>
                <a:gd name="connsiteX5" fmla="*/ 9989 w 38107"/>
                <a:gd name="connsiteY5" fmla="*/ 229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9989" y="2298"/>
                  </a:moveTo>
                  <a:cubicBezTo>
                    <a:pt x="735" y="7305"/>
                    <a:pt x="-2708" y="18864"/>
                    <a:pt x="2299" y="28118"/>
                  </a:cubicBezTo>
                  <a:cubicBezTo>
                    <a:pt x="7305" y="37372"/>
                    <a:pt x="18865" y="40815"/>
                    <a:pt x="28118" y="35808"/>
                  </a:cubicBezTo>
                  <a:cubicBezTo>
                    <a:pt x="37372" y="30802"/>
                    <a:pt x="40815" y="19242"/>
                    <a:pt x="35809" y="9989"/>
                  </a:cubicBezTo>
                  <a:cubicBezTo>
                    <a:pt x="35744" y="9869"/>
                    <a:pt x="35678" y="9750"/>
                    <a:pt x="35611" y="9632"/>
                  </a:cubicBezTo>
                  <a:cubicBezTo>
                    <a:pt x="30487" y="626"/>
                    <a:pt x="19103" y="-2633"/>
                    <a:pt x="9989" y="22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="" xmlns:a16="http://schemas.microsoft.com/office/drawing/2014/main" id="{055816F1-17DB-0CDE-7D92-3785E31D2382}"/>
                </a:ext>
              </a:extLst>
            </p:cNvPr>
            <p:cNvSpPr/>
            <p:nvPr/>
          </p:nvSpPr>
          <p:spPr>
            <a:xfrm>
              <a:off x="1997427" y="2054644"/>
              <a:ext cx="14874" cy="14841"/>
            </a:xfrm>
            <a:custGeom>
              <a:avLst/>
              <a:gdLst>
                <a:gd name="connsiteX0" fmla="*/ 3871 w 14874"/>
                <a:gd name="connsiteY0" fmla="*/ 940 h 14841"/>
                <a:gd name="connsiteX1" fmla="*/ 910 w 14874"/>
                <a:gd name="connsiteY1" fmla="*/ 11021 h 14841"/>
                <a:gd name="connsiteX2" fmla="*/ 918 w 14874"/>
                <a:gd name="connsiteY2" fmla="*/ 11037 h 14841"/>
                <a:gd name="connsiteX3" fmla="*/ 11110 w 14874"/>
                <a:gd name="connsiteY3" fmla="*/ 13895 h 14841"/>
                <a:gd name="connsiteX4" fmla="*/ 13968 w 14874"/>
                <a:gd name="connsiteY4" fmla="*/ 3798 h 14841"/>
                <a:gd name="connsiteX5" fmla="*/ 3871 w 14874"/>
                <a:gd name="connsiteY5" fmla="*/ 941 h 1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74" h="14841">
                  <a:moveTo>
                    <a:pt x="3871" y="940"/>
                  </a:moveTo>
                  <a:cubicBezTo>
                    <a:pt x="270" y="2907"/>
                    <a:pt x="-1056" y="7420"/>
                    <a:pt x="910" y="11021"/>
                  </a:cubicBezTo>
                  <a:cubicBezTo>
                    <a:pt x="913" y="11027"/>
                    <a:pt x="915" y="11032"/>
                    <a:pt x="918" y="11037"/>
                  </a:cubicBezTo>
                  <a:cubicBezTo>
                    <a:pt x="2958" y="14622"/>
                    <a:pt x="7504" y="15896"/>
                    <a:pt x="11110" y="13895"/>
                  </a:cubicBezTo>
                  <a:cubicBezTo>
                    <a:pt x="14639" y="11858"/>
                    <a:pt x="15906" y="7382"/>
                    <a:pt x="13968" y="3798"/>
                  </a:cubicBezTo>
                  <a:cubicBezTo>
                    <a:pt x="11965" y="225"/>
                    <a:pt x="7449" y="-1053"/>
                    <a:pt x="3871" y="9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="" xmlns:a16="http://schemas.microsoft.com/office/drawing/2014/main" id="{33A3AF06-5E9A-08EE-A625-73904B793026}"/>
                </a:ext>
              </a:extLst>
            </p:cNvPr>
            <p:cNvSpPr/>
            <p:nvPr/>
          </p:nvSpPr>
          <p:spPr>
            <a:xfrm>
              <a:off x="2011768" y="2009308"/>
              <a:ext cx="10865" cy="10920"/>
            </a:xfrm>
            <a:custGeom>
              <a:avLst/>
              <a:gdLst>
                <a:gd name="connsiteX0" fmla="*/ 2769 w 10865"/>
                <a:gd name="connsiteY0" fmla="*/ 651 h 10920"/>
                <a:gd name="connsiteX1" fmla="*/ 674 w 10865"/>
                <a:gd name="connsiteY1" fmla="*/ 8081 h 10920"/>
                <a:gd name="connsiteX2" fmla="*/ 7883 w 10865"/>
                <a:gd name="connsiteY2" fmla="*/ 10299 h 10920"/>
                <a:gd name="connsiteX3" fmla="*/ 8103 w 10865"/>
                <a:gd name="connsiteY3" fmla="*/ 10176 h 10920"/>
                <a:gd name="connsiteX4" fmla="*/ 10199 w 10865"/>
                <a:gd name="connsiteY4" fmla="*/ 2842 h 10920"/>
                <a:gd name="connsiteX5" fmla="*/ 2769 w 10865"/>
                <a:gd name="connsiteY5" fmla="*/ 651 h 1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65" h="10920">
                  <a:moveTo>
                    <a:pt x="2769" y="651"/>
                  </a:moveTo>
                  <a:cubicBezTo>
                    <a:pt x="169" y="2148"/>
                    <a:pt x="-761" y="5446"/>
                    <a:pt x="674" y="8081"/>
                  </a:cubicBezTo>
                  <a:cubicBezTo>
                    <a:pt x="2052" y="10684"/>
                    <a:pt x="5280" y="11678"/>
                    <a:pt x="7883" y="10299"/>
                  </a:cubicBezTo>
                  <a:cubicBezTo>
                    <a:pt x="7958" y="10260"/>
                    <a:pt x="8031" y="10219"/>
                    <a:pt x="8103" y="10176"/>
                  </a:cubicBezTo>
                  <a:cubicBezTo>
                    <a:pt x="10690" y="8717"/>
                    <a:pt x="11624" y="5448"/>
                    <a:pt x="10199" y="2842"/>
                  </a:cubicBezTo>
                  <a:cubicBezTo>
                    <a:pt x="8734" y="207"/>
                    <a:pt x="5428" y="-768"/>
                    <a:pt x="2769" y="6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="" xmlns:a16="http://schemas.microsoft.com/office/drawing/2014/main" id="{CD61FD05-FA5C-C5AD-A736-FB11A881DECB}"/>
                </a:ext>
              </a:extLst>
            </p:cNvPr>
            <p:cNvSpPr/>
            <p:nvPr/>
          </p:nvSpPr>
          <p:spPr>
            <a:xfrm>
              <a:off x="2032064" y="1967519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1"/>
                    <a:pt x="89" y="130"/>
                  </a:cubicBezTo>
                  <a:cubicBezTo>
                    <a:pt x="54" y="164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="" xmlns:a16="http://schemas.microsoft.com/office/drawing/2014/main" id="{E03FAEFE-3DED-0BD1-2566-3B01608BE437}"/>
                </a:ext>
              </a:extLst>
            </p:cNvPr>
            <p:cNvSpPr/>
            <p:nvPr/>
          </p:nvSpPr>
          <p:spPr>
            <a:xfrm>
              <a:off x="2049685" y="1922330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="" xmlns:a16="http://schemas.microsoft.com/office/drawing/2014/main" id="{B8D54603-1389-497E-F8BE-9DE3089B6A2B}"/>
                </a:ext>
              </a:extLst>
            </p:cNvPr>
            <p:cNvSpPr/>
            <p:nvPr/>
          </p:nvSpPr>
          <p:spPr>
            <a:xfrm>
              <a:off x="2068729" y="1876318"/>
              <a:ext cx="2077" cy="2106"/>
            </a:xfrm>
            <a:custGeom>
              <a:avLst/>
              <a:gdLst>
                <a:gd name="connsiteX0" fmla="*/ 291 w 2077"/>
                <a:gd name="connsiteY0" fmla="*/ 291 h 2106"/>
                <a:gd name="connsiteX1" fmla="*/ 291 w 2077"/>
                <a:gd name="connsiteY1" fmla="*/ 1815 h 2106"/>
                <a:gd name="connsiteX2" fmla="*/ 1815 w 2077"/>
                <a:gd name="connsiteY2" fmla="*/ 1815 h 2106"/>
                <a:gd name="connsiteX3" fmla="*/ 1815 w 2077"/>
                <a:gd name="connsiteY3" fmla="*/ 291 h 2106"/>
                <a:gd name="connsiteX4" fmla="*/ 291 w 2077"/>
                <a:gd name="connsiteY4" fmla="*/ 291 h 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7" h="2106">
                  <a:moveTo>
                    <a:pt x="291" y="291"/>
                  </a:moveTo>
                  <a:cubicBezTo>
                    <a:pt x="-97" y="725"/>
                    <a:pt x="-97" y="1381"/>
                    <a:pt x="291" y="1815"/>
                  </a:cubicBezTo>
                  <a:cubicBezTo>
                    <a:pt x="725" y="2203"/>
                    <a:pt x="1381" y="2203"/>
                    <a:pt x="1815" y="1815"/>
                  </a:cubicBezTo>
                  <a:cubicBezTo>
                    <a:pt x="2165" y="1367"/>
                    <a:pt x="2165" y="739"/>
                    <a:pt x="1815" y="291"/>
                  </a:cubicBezTo>
                  <a:cubicBezTo>
                    <a:pt x="1381" y="-97"/>
                    <a:pt x="725" y="-97"/>
                    <a:pt x="291" y="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="" xmlns:a16="http://schemas.microsoft.com/office/drawing/2014/main" id="{9222756A-5016-76F5-453E-FF2829B2040A}"/>
                </a:ext>
              </a:extLst>
            </p:cNvPr>
            <p:cNvSpPr/>
            <p:nvPr/>
          </p:nvSpPr>
          <p:spPr>
            <a:xfrm>
              <a:off x="2647569" y="138540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="" xmlns:a16="http://schemas.microsoft.com/office/drawing/2014/main" id="{1F3D25E5-2597-6ACD-4318-A38ED3A65D5C}"/>
                </a:ext>
              </a:extLst>
            </p:cNvPr>
            <p:cNvSpPr/>
            <p:nvPr/>
          </p:nvSpPr>
          <p:spPr>
            <a:xfrm>
              <a:off x="2694908" y="137292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="" xmlns:a16="http://schemas.microsoft.com/office/drawing/2014/main" id="{74688F01-749E-DD28-518C-83DE83F2D224}"/>
                </a:ext>
              </a:extLst>
            </p:cNvPr>
            <p:cNvSpPr/>
            <p:nvPr/>
          </p:nvSpPr>
          <p:spPr>
            <a:xfrm>
              <a:off x="2742819" y="1363022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="" xmlns:a16="http://schemas.microsoft.com/office/drawing/2014/main" id="{14FFB5F1-79A1-FEA5-159E-294400BF862A}"/>
                </a:ext>
              </a:extLst>
            </p:cNvPr>
            <p:cNvSpPr/>
            <p:nvPr/>
          </p:nvSpPr>
          <p:spPr>
            <a:xfrm>
              <a:off x="2785191" y="1349887"/>
              <a:ext cx="12003" cy="12038"/>
            </a:xfrm>
            <a:custGeom>
              <a:avLst/>
              <a:gdLst>
                <a:gd name="connsiteX0" fmla="*/ 3158 w 12003"/>
                <a:gd name="connsiteY0" fmla="*/ 752 h 12038"/>
                <a:gd name="connsiteX1" fmla="*/ 718 w 12003"/>
                <a:gd name="connsiteY1" fmla="*/ 8880 h 12038"/>
                <a:gd name="connsiteX2" fmla="*/ 8846 w 12003"/>
                <a:gd name="connsiteY2" fmla="*/ 11320 h 12038"/>
                <a:gd name="connsiteX3" fmla="*/ 11286 w 12003"/>
                <a:gd name="connsiteY3" fmla="*/ 3192 h 12038"/>
                <a:gd name="connsiteX4" fmla="*/ 11254 w 12003"/>
                <a:gd name="connsiteY4" fmla="*/ 3134 h 12038"/>
                <a:gd name="connsiteX5" fmla="*/ 3267 w 12003"/>
                <a:gd name="connsiteY5" fmla="*/ 693 h 12038"/>
                <a:gd name="connsiteX6" fmla="*/ 3158 w 12003"/>
                <a:gd name="connsiteY6" fmla="*/ 752 h 1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03" h="12038">
                  <a:moveTo>
                    <a:pt x="3158" y="752"/>
                  </a:moveTo>
                  <a:cubicBezTo>
                    <a:pt x="240" y="2323"/>
                    <a:pt x="-853" y="5962"/>
                    <a:pt x="718" y="8880"/>
                  </a:cubicBezTo>
                  <a:cubicBezTo>
                    <a:pt x="2289" y="11799"/>
                    <a:pt x="5928" y="12891"/>
                    <a:pt x="8846" y="11320"/>
                  </a:cubicBezTo>
                  <a:cubicBezTo>
                    <a:pt x="11764" y="9749"/>
                    <a:pt x="12857" y="6110"/>
                    <a:pt x="11286" y="3192"/>
                  </a:cubicBezTo>
                  <a:cubicBezTo>
                    <a:pt x="11275" y="3172"/>
                    <a:pt x="11265" y="3153"/>
                    <a:pt x="11254" y="3134"/>
                  </a:cubicBezTo>
                  <a:cubicBezTo>
                    <a:pt x="9723" y="254"/>
                    <a:pt x="6147" y="-839"/>
                    <a:pt x="3267" y="693"/>
                  </a:cubicBezTo>
                  <a:cubicBezTo>
                    <a:pt x="3230" y="712"/>
                    <a:pt x="3194" y="732"/>
                    <a:pt x="3158" y="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="" xmlns:a16="http://schemas.microsoft.com/office/drawing/2014/main" id="{550577C2-58D2-8C5A-AA3C-C21C31B6BA9D}"/>
                </a:ext>
              </a:extLst>
            </p:cNvPr>
            <p:cNvSpPr/>
            <p:nvPr/>
          </p:nvSpPr>
          <p:spPr>
            <a:xfrm>
              <a:off x="2839688" y="1350734"/>
              <a:ext cx="9525" cy="571"/>
            </a:xfrm>
            <a:custGeom>
              <a:avLst/>
              <a:gdLst>
                <a:gd name="connsiteX0" fmla="*/ 0 w 9525"/>
                <a:gd name="connsiteY0" fmla="*/ 0 h 571"/>
                <a:gd name="connsiteX1" fmla="*/ 0 w 9525"/>
                <a:gd name="connsiteY1" fmla="*/ 571 h 571"/>
                <a:gd name="connsiteX2" fmla="*/ 0 w 9525"/>
                <a:gd name="connsiteY2" fmla="*/ 571 h 571"/>
                <a:gd name="connsiteX3" fmla="*/ 0 w 9525"/>
                <a:gd name="connsiteY3" fmla="*/ 571 h 571"/>
                <a:gd name="connsiteX4" fmla="*/ 0 w 9525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571">
                  <a:moveTo>
                    <a:pt x="0" y="0"/>
                  </a:moveTo>
                  <a:cubicBezTo>
                    <a:pt x="0" y="0"/>
                    <a:pt x="0" y="0"/>
                    <a:pt x="0" y="571"/>
                  </a:cubicBezTo>
                  <a:lnTo>
                    <a:pt x="0" y="571"/>
                  </a:lnTo>
                  <a:cubicBezTo>
                    <a:pt x="0" y="571"/>
                    <a:pt x="0" y="571"/>
                    <a:pt x="0" y="57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="" xmlns:a16="http://schemas.microsoft.com/office/drawing/2014/main" id="{1C6FED4E-8FB2-0BEC-B973-95B72305698B}"/>
                </a:ext>
              </a:extLst>
            </p:cNvPr>
            <p:cNvSpPr/>
            <p:nvPr/>
          </p:nvSpPr>
          <p:spPr>
            <a:xfrm>
              <a:off x="3130867" y="137626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="" xmlns:a16="http://schemas.microsoft.com/office/drawing/2014/main" id="{87829A9F-8B2A-D96D-718E-061F6135C4B5}"/>
                </a:ext>
              </a:extLst>
            </p:cNvPr>
            <p:cNvSpPr/>
            <p:nvPr/>
          </p:nvSpPr>
          <p:spPr>
            <a:xfrm>
              <a:off x="3177635" y="1389025"/>
              <a:ext cx="1047" cy="761"/>
            </a:xfrm>
            <a:custGeom>
              <a:avLst/>
              <a:gdLst>
                <a:gd name="connsiteX0" fmla="*/ 191 w 1047"/>
                <a:gd name="connsiteY0" fmla="*/ 0 h 761"/>
                <a:gd name="connsiteX1" fmla="*/ 95 w 1047"/>
                <a:gd name="connsiteY1" fmla="*/ 667 h 761"/>
                <a:gd name="connsiteX2" fmla="*/ 191 w 1047"/>
                <a:gd name="connsiteY2" fmla="*/ 762 h 761"/>
                <a:gd name="connsiteX3" fmla="*/ 857 w 1047"/>
                <a:gd name="connsiteY3" fmla="*/ 762 h 761"/>
                <a:gd name="connsiteX4" fmla="*/ 952 w 1047"/>
                <a:gd name="connsiteY4" fmla="*/ 95 h 761"/>
                <a:gd name="connsiteX5" fmla="*/ 857 w 1047"/>
                <a:gd name="connsiteY5" fmla="*/ 0 h 761"/>
                <a:gd name="connsiteX6" fmla="*/ 191 w 1047"/>
                <a:gd name="connsiteY6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7" h="761">
                  <a:moveTo>
                    <a:pt x="191" y="0"/>
                  </a:moveTo>
                  <a:cubicBezTo>
                    <a:pt x="-20" y="158"/>
                    <a:pt x="-63" y="456"/>
                    <a:pt x="95" y="667"/>
                  </a:cubicBezTo>
                  <a:cubicBezTo>
                    <a:pt x="122" y="703"/>
                    <a:pt x="154" y="735"/>
                    <a:pt x="191" y="762"/>
                  </a:cubicBezTo>
                  <a:cubicBezTo>
                    <a:pt x="191" y="762"/>
                    <a:pt x="191" y="762"/>
                    <a:pt x="857" y="762"/>
                  </a:cubicBezTo>
                  <a:cubicBezTo>
                    <a:pt x="1068" y="604"/>
                    <a:pt x="1110" y="306"/>
                    <a:pt x="952" y="95"/>
                  </a:cubicBezTo>
                  <a:cubicBezTo>
                    <a:pt x="925" y="59"/>
                    <a:pt x="893" y="27"/>
                    <a:pt x="857" y="0"/>
                  </a:cubicBezTo>
                  <a:lnTo>
                    <a:pt x="1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="" xmlns:a16="http://schemas.microsoft.com/office/drawing/2014/main" id="{8E6660F7-2369-D411-4880-40F899187940}"/>
                </a:ext>
              </a:extLst>
            </p:cNvPr>
            <p:cNvSpPr/>
            <p:nvPr/>
          </p:nvSpPr>
          <p:spPr>
            <a:xfrm>
              <a:off x="3224213" y="1404401"/>
              <a:ext cx="952" cy="1030"/>
            </a:xfrm>
            <a:custGeom>
              <a:avLst/>
              <a:gdLst>
                <a:gd name="connsiteX0" fmla="*/ 0 w 952"/>
                <a:gd name="connsiteY0" fmla="*/ 244 h 1030"/>
                <a:gd name="connsiteX1" fmla="*/ 0 w 952"/>
                <a:gd name="connsiteY1" fmla="*/ 911 h 1030"/>
                <a:gd name="connsiteX2" fmla="*/ 762 w 952"/>
                <a:gd name="connsiteY2" fmla="*/ 911 h 1030"/>
                <a:gd name="connsiteX3" fmla="*/ 857 w 952"/>
                <a:gd name="connsiteY3" fmla="*/ 244 h 1030"/>
                <a:gd name="connsiteX4" fmla="*/ 762 w 952"/>
                <a:gd name="connsiteY4" fmla="*/ 149 h 1030"/>
                <a:gd name="connsiteX5" fmla="*/ 89 w 952"/>
                <a:gd name="connsiteY5" fmla="*/ 130 h 1030"/>
                <a:gd name="connsiteX6" fmla="*/ 0 w 952"/>
                <a:gd name="connsiteY6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30">
                  <a:moveTo>
                    <a:pt x="0" y="244"/>
                  </a:moveTo>
                  <a:lnTo>
                    <a:pt x="0" y="911"/>
                  </a:lnTo>
                  <a:cubicBezTo>
                    <a:pt x="229" y="1070"/>
                    <a:pt x="533" y="1070"/>
                    <a:pt x="762" y="911"/>
                  </a:cubicBezTo>
                  <a:cubicBezTo>
                    <a:pt x="972" y="753"/>
                    <a:pt x="1015" y="455"/>
                    <a:pt x="857" y="244"/>
                  </a:cubicBezTo>
                  <a:cubicBezTo>
                    <a:pt x="830" y="208"/>
                    <a:pt x="798" y="176"/>
                    <a:pt x="762" y="149"/>
                  </a:cubicBezTo>
                  <a:cubicBezTo>
                    <a:pt x="581" y="-42"/>
                    <a:pt x="280" y="-51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="" xmlns:a16="http://schemas.microsoft.com/office/drawing/2014/main" id="{A579DEBE-8F28-82C3-2203-3AE78C7BFBB6}"/>
                </a:ext>
              </a:extLst>
            </p:cNvPr>
            <p:cNvSpPr/>
            <p:nvPr/>
          </p:nvSpPr>
          <p:spPr>
            <a:xfrm>
              <a:off x="3265078" y="1418855"/>
              <a:ext cx="9526" cy="9493"/>
            </a:xfrm>
            <a:custGeom>
              <a:avLst/>
              <a:gdLst>
                <a:gd name="connsiteX0" fmla="*/ 2473 w 9526"/>
                <a:gd name="connsiteY0" fmla="*/ 555 h 9493"/>
                <a:gd name="connsiteX1" fmla="*/ 588 w 9526"/>
                <a:gd name="connsiteY1" fmla="*/ 7021 h 9493"/>
                <a:gd name="connsiteX2" fmla="*/ 7054 w 9526"/>
                <a:gd name="connsiteY2" fmla="*/ 8906 h 9493"/>
                <a:gd name="connsiteX3" fmla="*/ 8950 w 9526"/>
                <a:gd name="connsiteY3" fmla="*/ 2460 h 9493"/>
                <a:gd name="connsiteX4" fmla="*/ 2473 w 9526"/>
                <a:gd name="connsiteY4" fmla="*/ 555 h 9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6" h="9493">
                  <a:moveTo>
                    <a:pt x="2473" y="555"/>
                  </a:moveTo>
                  <a:cubicBezTo>
                    <a:pt x="167" y="1820"/>
                    <a:pt x="-677" y="4715"/>
                    <a:pt x="588" y="7021"/>
                  </a:cubicBezTo>
                  <a:cubicBezTo>
                    <a:pt x="1853" y="9327"/>
                    <a:pt x="4748" y="10171"/>
                    <a:pt x="7054" y="8906"/>
                  </a:cubicBezTo>
                  <a:cubicBezTo>
                    <a:pt x="9352" y="7645"/>
                    <a:pt x="10200" y="4764"/>
                    <a:pt x="8950" y="2460"/>
                  </a:cubicBezTo>
                  <a:cubicBezTo>
                    <a:pt x="7657" y="183"/>
                    <a:pt x="4792" y="-659"/>
                    <a:pt x="2473" y="5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="" xmlns:a16="http://schemas.microsoft.com/office/drawing/2014/main" id="{3FE54C70-496E-900A-47E8-850CAFF7570E}"/>
                </a:ext>
              </a:extLst>
            </p:cNvPr>
            <p:cNvSpPr/>
            <p:nvPr/>
          </p:nvSpPr>
          <p:spPr>
            <a:xfrm>
              <a:off x="3314129" y="1442650"/>
              <a:ext cx="9525" cy="476"/>
            </a:xfrm>
            <a:custGeom>
              <a:avLst/>
              <a:gdLst>
                <a:gd name="connsiteX0" fmla="*/ 0 w 9525"/>
                <a:gd name="connsiteY0" fmla="*/ 476 h 476"/>
                <a:gd name="connsiteX1" fmla="*/ 0 w 9525"/>
                <a:gd name="connsiteY1" fmla="*/ 476 h 476"/>
                <a:gd name="connsiteX2" fmla="*/ 0 w 9525"/>
                <a:gd name="connsiteY2" fmla="*/ 476 h 476"/>
                <a:gd name="connsiteX3" fmla="*/ 0 w 9525"/>
                <a:gd name="connsiteY3" fmla="*/ 0 h 476"/>
                <a:gd name="connsiteX4" fmla="*/ 0 w 9525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76">
                  <a:moveTo>
                    <a:pt x="0" y="476"/>
                  </a:moveTo>
                  <a:cubicBezTo>
                    <a:pt x="0" y="476"/>
                    <a:pt x="0" y="476"/>
                    <a:pt x="0" y="476"/>
                  </a:cubicBezTo>
                  <a:lnTo>
                    <a:pt x="0" y="476"/>
                  </a:lnTo>
                  <a:lnTo>
                    <a:pt x="0" y="0"/>
                  </a:lnTo>
                  <a:lnTo>
                    <a:pt x="0" y="4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="" xmlns:a16="http://schemas.microsoft.com/office/drawing/2014/main" id="{875D2307-BF36-ECB5-5620-700AA2400D6E}"/>
                </a:ext>
              </a:extLst>
            </p:cNvPr>
            <p:cNvSpPr/>
            <p:nvPr/>
          </p:nvSpPr>
          <p:spPr>
            <a:xfrm>
              <a:off x="3356376" y="1464864"/>
              <a:ext cx="2542" cy="2531"/>
            </a:xfrm>
            <a:custGeom>
              <a:avLst/>
              <a:gdLst>
                <a:gd name="connsiteX0" fmla="*/ 615 w 2542"/>
                <a:gd name="connsiteY0" fmla="*/ 171 h 2531"/>
                <a:gd name="connsiteX1" fmla="*/ 138 w 2542"/>
                <a:gd name="connsiteY1" fmla="*/ 1885 h 2531"/>
                <a:gd name="connsiteX2" fmla="*/ 1818 w 2542"/>
                <a:gd name="connsiteY2" fmla="*/ 2381 h 2531"/>
                <a:gd name="connsiteX3" fmla="*/ 1853 w 2542"/>
                <a:gd name="connsiteY3" fmla="*/ 2361 h 2531"/>
                <a:gd name="connsiteX4" fmla="*/ 2449 w 2542"/>
                <a:gd name="connsiteY4" fmla="*/ 859 h 2531"/>
                <a:gd name="connsiteX5" fmla="*/ 2329 w 2542"/>
                <a:gd name="connsiteY5" fmla="*/ 647 h 2531"/>
                <a:gd name="connsiteX6" fmla="*/ 650 w 2542"/>
                <a:gd name="connsiteY6" fmla="*/ 151 h 2531"/>
                <a:gd name="connsiteX7" fmla="*/ 615 w 2542"/>
                <a:gd name="connsiteY7" fmla="*/ 171 h 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2" h="2531">
                  <a:moveTo>
                    <a:pt x="615" y="171"/>
                  </a:moveTo>
                  <a:cubicBezTo>
                    <a:pt x="42" y="537"/>
                    <a:pt x="-163" y="1276"/>
                    <a:pt x="138" y="1885"/>
                  </a:cubicBezTo>
                  <a:cubicBezTo>
                    <a:pt x="465" y="2486"/>
                    <a:pt x="1217" y="2708"/>
                    <a:pt x="1818" y="2381"/>
                  </a:cubicBezTo>
                  <a:cubicBezTo>
                    <a:pt x="1830" y="2375"/>
                    <a:pt x="1841" y="2368"/>
                    <a:pt x="1853" y="2361"/>
                  </a:cubicBezTo>
                  <a:cubicBezTo>
                    <a:pt x="2432" y="2111"/>
                    <a:pt x="2699" y="1438"/>
                    <a:pt x="2449" y="859"/>
                  </a:cubicBezTo>
                  <a:cubicBezTo>
                    <a:pt x="2417" y="784"/>
                    <a:pt x="2377" y="713"/>
                    <a:pt x="2329" y="647"/>
                  </a:cubicBezTo>
                  <a:cubicBezTo>
                    <a:pt x="2002" y="46"/>
                    <a:pt x="1250" y="-176"/>
                    <a:pt x="650" y="151"/>
                  </a:cubicBezTo>
                  <a:cubicBezTo>
                    <a:pt x="638" y="157"/>
                    <a:pt x="626" y="164"/>
                    <a:pt x="615" y="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="" xmlns:a16="http://schemas.microsoft.com/office/drawing/2014/main" id="{067D1407-DBD5-54FD-169F-FB2FEB9F7898}"/>
                </a:ext>
              </a:extLst>
            </p:cNvPr>
            <p:cNvSpPr/>
            <p:nvPr/>
          </p:nvSpPr>
          <p:spPr>
            <a:xfrm>
              <a:off x="3399270" y="1490412"/>
              <a:ext cx="1059" cy="1030"/>
            </a:xfrm>
            <a:custGeom>
              <a:avLst/>
              <a:gdLst>
                <a:gd name="connsiteX0" fmla="*/ 107 w 1059"/>
                <a:gd name="connsiteY0" fmla="*/ 244 h 1030"/>
                <a:gd name="connsiteX1" fmla="*/ 107 w 1059"/>
                <a:gd name="connsiteY1" fmla="*/ 911 h 1030"/>
                <a:gd name="connsiteX2" fmla="*/ 869 w 1059"/>
                <a:gd name="connsiteY2" fmla="*/ 911 h 1030"/>
                <a:gd name="connsiteX3" fmla="*/ 964 w 1059"/>
                <a:gd name="connsiteY3" fmla="*/ 244 h 1030"/>
                <a:gd name="connsiteX4" fmla="*/ 869 w 1059"/>
                <a:gd name="connsiteY4" fmla="*/ 149 h 1030"/>
                <a:gd name="connsiteX5" fmla="*/ 196 w 1059"/>
                <a:gd name="connsiteY5" fmla="*/ 130 h 1030"/>
                <a:gd name="connsiteX6" fmla="*/ 107 w 1059"/>
                <a:gd name="connsiteY6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0"/>
                    <a:pt x="640" y="1070"/>
                    <a:pt x="869" y="911"/>
                  </a:cubicBezTo>
                  <a:cubicBezTo>
                    <a:pt x="1080" y="753"/>
                    <a:pt x="1122" y="455"/>
                    <a:pt x="964" y="244"/>
                  </a:cubicBezTo>
                  <a:cubicBezTo>
                    <a:pt x="937" y="208"/>
                    <a:pt x="905" y="176"/>
                    <a:pt x="869" y="149"/>
                  </a:cubicBezTo>
                  <a:cubicBezTo>
                    <a:pt x="689" y="-42"/>
                    <a:pt x="387" y="-51"/>
                    <a:pt x="196" y="130"/>
                  </a:cubicBezTo>
                  <a:cubicBezTo>
                    <a:pt x="161" y="163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="" xmlns:a16="http://schemas.microsoft.com/office/drawing/2014/main" id="{C36AF4F9-9F8E-0785-DA21-A7D320BEAE34}"/>
                </a:ext>
              </a:extLst>
            </p:cNvPr>
            <p:cNvSpPr/>
            <p:nvPr/>
          </p:nvSpPr>
          <p:spPr>
            <a:xfrm>
              <a:off x="3439905" y="1517242"/>
              <a:ext cx="1562" cy="1531"/>
            </a:xfrm>
            <a:custGeom>
              <a:avLst/>
              <a:gdLst>
                <a:gd name="connsiteX0" fmla="*/ 144 w 1562"/>
                <a:gd name="connsiteY0" fmla="*/ 370 h 1531"/>
                <a:gd name="connsiteX1" fmla="*/ 144 w 1562"/>
                <a:gd name="connsiteY1" fmla="*/ 1322 h 1531"/>
                <a:gd name="connsiteX2" fmla="*/ 1192 w 1562"/>
                <a:gd name="connsiteY2" fmla="*/ 1322 h 1531"/>
                <a:gd name="connsiteX3" fmla="*/ 1478 w 1562"/>
                <a:gd name="connsiteY3" fmla="*/ 370 h 1531"/>
                <a:gd name="connsiteX4" fmla="*/ 525 w 1562"/>
                <a:gd name="connsiteY4" fmla="*/ 84 h 1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2" h="1531">
                  <a:moveTo>
                    <a:pt x="144" y="370"/>
                  </a:moveTo>
                  <a:cubicBezTo>
                    <a:pt x="-48" y="658"/>
                    <a:pt x="-48" y="1034"/>
                    <a:pt x="144" y="1322"/>
                  </a:cubicBezTo>
                  <a:cubicBezTo>
                    <a:pt x="438" y="1601"/>
                    <a:pt x="898" y="1601"/>
                    <a:pt x="1192" y="1322"/>
                  </a:cubicBezTo>
                  <a:cubicBezTo>
                    <a:pt x="1534" y="1138"/>
                    <a:pt x="1662" y="712"/>
                    <a:pt x="1478" y="370"/>
                  </a:cubicBezTo>
                  <a:cubicBezTo>
                    <a:pt x="1294" y="28"/>
                    <a:pt x="867" y="-100"/>
                    <a:pt x="525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="" xmlns:a16="http://schemas.microsoft.com/office/drawing/2014/main" id="{59872B59-A5A9-4402-44F0-0159A798F62D}"/>
                </a:ext>
              </a:extLst>
            </p:cNvPr>
            <p:cNvSpPr/>
            <p:nvPr/>
          </p:nvSpPr>
          <p:spPr>
            <a:xfrm>
              <a:off x="3516839" y="1578382"/>
              <a:ext cx="552" cy="571"/>
            </a:xfrm>
            <a:custGeom>
              <a:avLst/>
              <a:gdLst>
                <a:gd name="connsiteX0" fmla="*/ 77 w 552"/>
                <a:gd name="connsiteY0" fmla="*/ 0 h 571"/>
                <a:gd name="connsiteX1" fmla="*/ 77 w 552"/>
                <a:gd name="connsiteY1" fmla="*/ 572 h 571"/>
                <a:gd name="connsiteX2" fmla="*/ 553 w 552"/>
                <a:gd name="connsiteY2" fmla="*/ 572 h 571"/>
                <a:gd name="connsiteX3" fmla="*/ 553 w 552"/>
                <a:gd name="connsiteY3" fmla="*/ 572 h 571"/>
                <a:gd name="connsiteX4" fmla="*/ 77 w 552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" h="571">
                  <a:moveTo>
                    <a:pt x="77" y="0"/>
                  </a:moveTo>
                  <a:cubicBezTo>
                    <a:pt x="-26" y="177"/>
                    <a:pt x="-26" y="395"/>
                    <a:pt x="77" y="572"/>
                  </a:cubicBezTo>
                  <a:lnTo>
                    <a:pt x="553" y="572"/>
                  </a:lnTo>
                  <a:lnTo>
                    <a:pt x="553" y="572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="" xmlns:a16="http://schemas.microsoft.com/office/drawing/2014/main" id="{C022115A-E41A-116A-E289-A43F44D7C0C8}"/>
                </a:ext>
              </a:extLst>
            </p:cNvPr>
            <p:cNvSpPr/>
            <p:nvPr/>
          </p:nvSpPr>
          <p:spPr>
            <a:xfrm>
              <a:off x="3552328" y="1611433"/>
              <a:ext cx="972" cy="1117"/>
            </a:xfrm>
            <a:custGeom>
              <a:avLst/>
              <a:gdLst>
                <a:gd name="connsiteX0" fmla="*/ 401 w 972"/>
                <a:gd name="connsiteY0" fmla="*/ 0 h 1117"/>
                <a:gd name="connsiteX1" fmla="*/ 26 w 972"/>
                <a:gd name="connsiteY1" fmla="*/ 716 h 1117"/>
                <a:gd name="connsiteX2" fmla="*/ 742 w 972"/>
                <a:gd name="connsiteY2" fmla="*/ 1092 h 1117"/>
                <a:gd name="connsiteX3" fmla="*/ 973 w 972"/>
                <a:gd name="connsiteY3" fmla="*/ 953 h 1117"/>
                <a:gd name="connsiteX4" fmla="*/ 973 w 972"/>
                <a:gd name="connsiteY4" fmla="*/ 286 h 1117"/>
                <a:gd name="connsiteX5" fmla="*/ 401 w 972"/>
                <a:gd name="connsiteY5" fmla="*/ 0 h 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" h="1117">
                  <a:moveTo>
                    <a:pt x="401" y="0"/>
                  </a:moveTo>
                  <a:cubicBezTo>
                    <a:pt x="100" y="94"/>
                    <a:pt x="-68" y="415"/>
                    <a:pt x="26" y="716"/>
                  </a:cubicBezTo>
                  <a:cubicBezTo>
                    <a:pt x="120" y="1018"/>
                    <a:pt x="441" y="1186"/>
                    <a:pt x="742" y="1092"/>
                  </a:cubicBezTo>
                  <a:cubicBezTo>
                    <a:pt x="829" y="1064"/>
                    <a:pt x="908" y="1017"/>
                    <a:pt x="973" y="953"/>
                  </a:cubicBezTo>
                  <a:lnTo>
                    <a:pt x="973" y="286"/>
                  </a:lnTo>
                  <a:cubicBezTo>
                    <a:pt x="843" y="100"/>
                    <a:pt x="628" y="-8"/>
                    <a:pt x="401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="" xmlns:a16="http://schemas.microsoft.com/office/drawing/2014/main" id="{EB42669D-2BDB-7C6D-F72E-C17CDEA35150}"/>
                </a:ext>
              </a:extLst>
            </p:cNvPr>
            <p:cNvSpPr/>
            <p:nvPr/>
          </p:nvSpPr>
          <p:spPr>
            <a:xfrm>
              <a:off x="3586684" y="1646366"/>
              <a:ext cx="1009" cy="1027"/>
            </a:xfrm>
            <a:custGeom>
              <a:avLst/>
              <a:gdLst>
                <a:gd name="connsiteX0" fmla="*/ 146 w 1009"/>
                <a:gd name="connsiteY0" fmla="*/ 120 h 1027"/>
                <a:gd name="connsiteX1" fmla="*/ 146 w 1009"/>
                <a:gd name="connsiteY1" fmla="*/ 882 h 1027"/>
                <a:gd name="connsiteX2" fmla="*/ 908 w 1009"/>
                <a:gd name="connsiteY2" fmla="*/ 882 h 1027"/>
                <a:gd name="connsiteX3" fmla="*/ 908 w 1009"/>
                <a:gd name="connsiteY3" fmla="*/ 120 h 1027"/>
                <a:gd name="connsiteX4" fmla="*/ 146 w 1009"/>
                <a:gd name="connsiteY4" fmla="*/ 12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" h="1027">
                  <a:moveTo>
                    <a:pt x="146" y="120"/>
                  </a:moveTo>
                  <a:cubicBezTo>
                    <a:pt x="-49" y="336"/>
                    <a:pt x="-49" y="665"/>
                    <a:pt x="146" y="882"/>
                  </a:cubicBezTo>
                  <a:cubicBezTo>
                    <a:pt x="363" y="1076"/>
                    <a:pt x="691" y="1076"/>
                    <a:pt x="908" y="882"/>
                  </a:cubicBezTo>
                  <a:cubicBezTo>
                    <a:pt x="1044" y="646"/>
                    <a:pt x="1044" y="355"/>
                    <a:pt x="908" y="120"/>
                  </a:cubicBezTo>
                  <a:cubicBezTo>
                    <a:pt x="679" y="-40"/>
                    <a:pt x="375" y="-40"/>
                    <a:pt x="146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="" xmlns:a16="http://schemas.microsoft.com/office/drawing/2014/main" id="{20640DE0-9044-4E46-7B98-3F1B9D9E1004}"/>
                </a:ext>
              </a:extLst>
            </p:cNvPr>
            <p:cNvSpPr/>
            <p:nvPr/>
          </p:nvSpPr>
          <p:spPr>
            <a:xfrm>
              <a:off x="3649408" y="1722072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="" xmlns:a16="http://schemas.microsoft.com/office/drawing/2014/main" id="{A65758FD-CF10-3AB7-9A3C-F1A205519917}"/>
                </a:ext>
              </a:extLst>
            </p:cNvPr>
            <p:cNvSpPr/>
            <p:nvPr/>
          </p:nvSpPr>
          <p:spPr>
            <a:xfrm>
              <a:off x="3674701" y="1759371"/>
              <a:ext cx="5833" cy="5791"/>
            </a:xfrm>
            <a:custGeom>
              <a:avLst/>
              <a:gdLst>
                <a:gd name="connsiteX0" fmla="*/ 1472 w 5833"/>
                <a:gd name="connsiteY0" fmla="*/ 367 h 5791"/>
                <a:gd name="connsiteX1" fmla="*/ 377 w 5833"/>
                <a:gd name="connsiteY1" fmla="*/ 4320 h 5791"/>
                <a:gd name="connsiteX2" fmla="*/ 4330 w 5833"/>
                <a:gd name="connsiteY2" fmla="*/ 5415 h 5791"/>
                <a:gd name="connsiteX3" fmla="*/ 5492 w 5833"/>
                <a:gd name="connsiteY3" fmla="*/ 1545 h 5791"/>
                <a:gd name="connsiteX4" fmla="*/ 5473 w 5833"/>
                <a:gd name="connsiteY4" fmla="*/ 1510 h 5791"/>
                <a:gd name="connsiteX5" fmla="*/ 1472 w 5833"/>
                <a:gd name="connsiteY5" fmla="*/ 367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3" h="5791">
                  <a:moveTo>
                    <a:pt x="1472" y="367"/>
                  </a:moveTo>
                  <a:cubicBezTo>
                    <a:pt x="78" y="1156"/>
                    <a:pt x="-412" y="2926"/>
                    <a:pt x="377" y="4320"/>
                  </a:cubicBezTo>
                  <a:cubicBezTo>
                    <a:pt x="1166" y="5714"/>
                    <a:pt x="2936" y="6204"/>
                    <a:pt x="4330" y="5415"/>
                  </a:cubicBezTo>
                  <a:cubicBezTo>
                    <a:pt x="5719" y="4667"/>
                    <a:pt x="6240" y="2934"/>
                    <a:pt x="5492" y="1545"/>
                  </a:cubicBezTo>
                  <a:cubicBezTo>
                    <a:pt x="5485" y="1533"/>
                    <a:pt x="5479" y="1521"/>
                    <a:pt x="5473" y="1510"/>
                  </a:cubicBezTo>
                  <a:cubicBezTo>
                    <a:pt x="4679" y="95"/>
                    <a:pt x="2893" y="-416"/>
                    <a:pt x="1472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="" xmlns:a16="http://schemas.microsoft.com/office/drawing/2014/main" id="{BC0818A4-DD1D-34CB-B620-B225A6DE630B}"/>
                </a:ext>
              </a:extLst>
            </p:cNvPr>
            <p:cNvSpPr/>
            <p:nvPr/>
          </p:nvSpPr>
          <p:spPr>
            <a:xfrm>
              <a:off x="3701944" y="1802059"/>
              <a:ext cx="3250" cy="3231"/>
            </a:xfrm>
            <a:custGeom>
              <a:avLst/>
              <a:gdLst>
                <a:gd name="connsiteX0" fmla="*/ 899 w 3250"/>
                <a:gd name="connsiteY0" fmla="*/ 161 h 3231"/>
                <a:gd name="connsiteX1" fmla="*/ 169 w 3250"/>
                <a:gd name="connsiteY1" fmla="*/ 2331 h 3231"/>
                <a:gd name="connsiteX2" fmla="*/ 233 w 3250"/>
                <a:gd name="connsiteY2" fmla="*/ 2447 h 3231"/>
                <a:gd name="connsiteX3" fmla="*/ 2423 w 3250"/>
                <a:gd name="connsiteY3" fmla="*/ 3018 h 3231"/>
                <a:gd name="connsiteX4" fmla="*/ 3090 w 3250"/>
                <a:gd name="connsiteY4" fmla="*/ 827 h 3231"/>
                <a:gd name="connsiteX5" fmla="*/ 900 w 3250"/>
                <a:gd name="connsiteY5" fmla="*/ 161 h 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0" h="3231">
                  <a:moveTo>
                    <a:pt x="899" y="161"/>
                  </a:moveTo>
                  <a:cubicBezTo>
                    <a:pt x="98" y="558"/>
                    <a:pt x="-228" y="1530"/>
                    <a:pt x="169" y="2331"/>
                  </a:cubicBezTo>
                  <a:cubicBezTo>
                    <a:pt x="189" y="2370"/>
                    <a:pt x="210" y="2409"/>
                    <a:pt x="233" y="2447"/>
                  </a:cubicBezTo>
                  <a:cubicBezTo>
                    <a:pt x="686" y="3201"/>
                    <a:pt x="1659" y="3455"/>
                    <a:pt x="2423" y="3018"/>
                  </a:cubicBezTo>
                  <a:cubicBezTo>
                    <a:pt x="3172" y="2565"/>
                    <a:pt x="3460" y="1621"/>
                    <a:pt x="3090" y="827"/>
                  </a:cubicBezTo>
                  <a:cubicBezTo>
                    <a:pt x="2637" y="78"/>
                    <a:pt x="1693" y="-209"/>
                    <a:pt x="900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="" xmlns:a16="http://schemas.microsoft.com/office/drawing/2014/main" id="{CE6AE651-A07D-EA1F-D494-804B1238F430}"/>
                </a:ext>
              </a:extLst>
            </p:cNvPr>
            <p:cNvSpPr/>
            <p:nvPr/>
          </p:nvSpPr>
          <p:spPr>
            <a:xfrm>
              <a:off x="3717691" y="1837446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6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="" xmlns:a16="http://schemas.microsoft.com/office/drawing/2014/main" id="{E13F825B-778E-65B8-5BF1-7EDCFEC416E1}"/>
                </a:ext>
              </a:extLst>
            </p:cNvPr>
            <p:cNvSpPr/>
            <p:nvPr/>
          </p:nvSpPr>
          <p:spPr>
            <a:xfrm>
              <a:off x="3731478" y="1872982"/>
              <a:ext cx="34677" cy="34677"/>
            </a:xfrm>
            <a:custGeom>
              <a:avLst/>
              <a:gdLst>
                <a:gd name="connsiteX0" fmla="*/ 8894 w 34677"/>
                <a:gd name="connsiteY0" fmla="*/ 2199 h 34677"/>
                <a:gd name="connsiteX1" fmla="*/ 2199 w 34677"/>
                <a:gd name="connsiteY1" fmla="*/ 25783 h 34677"/>
                <a:gd name="connsiteX2" fmla="*/ 25783 w 34677"/>
                <a:gd name="connsiteY2" fmla="*/ 32478 h 34677"/>
                <a:gd name="connsiteX3" fmla="*/ 32516 w 34677"/>
                <a:gd name="connsiteY3" fmla="*/ 8962 h 34677"/>
                <a:gd name="connsiteX4" fmla="*/ 8962 w 34677"/>
                <a:gd name="connsiteY4" fmla="*/ 2161 h 34677"/>
                <a:gd name="connsiteX5" fmla="*/ 8894 w 34677"/>
                <a:gd name="connsiteY5" fmla="*/ 2199 h 3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677" h="34677">
                  <a:moveTo>
                    <a:pt x="8894" y="2199"/>
                  </a:moveTo>
                  <a:cubicBezTo>
                    <a:pt x="533" y="6863"/>
                    <a:pt x="-2465" y="17422"/>
                    <a:pt x="2199" y="25783"/>
                  </a:cubicBezTo>
                  <a:cubicBezTo>
                    <a:pt x="6863" y="34145"/>
                    <a:pt x="17422" y="37142"/>
                    <a:pt x="25783" y="32478"/>
                  </a:cubicBezTo>
                  <a:cubicBezTo>
                    <a:pt x="34118" y="27829"/>
                    <a:pt x="37128" y="17318"/>
                    <a:pt x="32516" y="8962"/>
                  </a:cubicBezTo>
                  <a:cubicBezTo>
                    <a:pt x="27890" y="580"/>
                    <a:pt x="17344" y="-2465"/>
                    <a:pt x="8962" y="2161"/>
                  </a:cubicBezTo>
                  <a:cubicBezTo>
                    <a:pt x="8939" y="2174"/>
                    <a:pt x="8916" y="2187"/>
                    <a:pt x="8894" y="21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="" xmlns:a16="http://schemas.microsoft.com/office/drawing/2014/main" id="{FB04CE10-5106-F822-B3AC-BACA50FDA1F4}"/>
                </a:ext>
              </a:extLst>
            </p:cNvPr>
            <p:cNvSpPr/>
            <p:nvPr/>
          </p:nvSpPr>
          <p:spPr>
            <a:xfrm>
              <a:off x="3749864" y="1917169"/>
              <a:ext cx="36201" cy="36201"/>
            </a:xfrm>
            <a:custGeom>
              <a:avLst/>
              <a:gdLst>
                <a:gd name="connsiteX0" fmla="*/ 9273 w 36201"/>
                <a:gd name="connsiteY0" fmla="*/ 2303 h 36201"/>
                <a:gd name="connsiteX1" fmla="*/ 2302 w 36201"/>
                <a:gd name="connsiteY1" fmla="*/ 26929 h 36201"/>
                <a:gd name="connsiteX2" fmla="*/ 26929 w 36201"/>
                <a:gd name="connsiteY2" fmla="*/ 33899 h 36201"/>
                <a:gd name="connsiteX3" fmla="*/ 33942 w 36201"/>
                <a:gd name="connsiteY3" fmla="*/ 9351 h 36201"/>
                <a:gd name="connsiteX4" fmla="*/ 9351 w 36201"/>
                <a:gd name="connsiteY4" fmla="*/ 2259 h 36201"/>
                <a:gd name="connsiteX5" fmla="*/ 9273 w 36201"/>
                <a:gd name="connsiteY5" fmla="*/ 2303 h 3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01" h="36201">
                  <a:moveTo>
                    <a:pt x="9273" y="2303"/>
                  </a:moveTo>
                  <a:cubicBezTo>
                    <a:pt x="548" y="7178"/>
                    <a:pt x="-2573" y="18204"/>
                    <a:pt x="2302" y="26929"/>
                  </a:cubicBezTo>
                  <a:cubicBezTo>
                    <a:pt x="7178" y="35654"/>
                    <a:pt x="18204" y="38775"/>
                    <a:pt x="26929" y="33899"/>
                  </a:cubicBezTo>
                  <a:cubicBezTo>
                    <a:pt x="35623" y="29041"/>
                    <a:pt x="38758" y="18070"/>
                    <a:pt x="33942" y="9351"/>
                  </a:cubicBezTo>
                  <a:cubicBezTo>
                    <a:pt x="29110" y="602"/>
                    <a:pt x="18100" y="-2573"/>
                    <a:pt x="9351" y="2259"/>
                  </a:cubicBezTo>
                  <a:cubicBezTo>
                    <a:pt x="9325" y="2274"/>
                    <a:pt x="9299" y="2288"/>
                    <a:pt x="9273" y="23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="" xmlns:a16="http://schemas.microsoft.com/office/drawing/2014/main" id="{26684A38-AB4C-6384-FC82-F15CEE9C3014}"/>
                </a:ext>
              </a:extLst>
            </p:cNvPr>
            <p:cNvSpPr/>
            <p:nvPr/>
          </p:nvSpPr>
          <p:spPr>
            <a:xfrm>
              <a:off x="3765581" y="1962338"/>
              <a:ext cx="38107" cy="38106"/>
            </a:xfrm>
            <a:custGeom>
              <a:avLst/>
              <a:gdLst>
                <a:gd name="connsiteX0" fmla="*/ 9843 w 38107"/>
                <a:gd name="connsiteY0" fmla="*/ 2378 h 38106"/>
                <a:gd name="connsiteX1" fmla="*/ 2378 w 38107"/>
                <a:gd name="connsiteY1" fmla="*/ 28264 h 38106"/>
                <a:gd name="connsiteX2" fmla="*/ 28264 w 38107"/>
                <a:gd name="connsiteY2" fmla="*/ 35729 h 38106"/>
                <a:gd name="connsiteX3" fmla="*/ 35729 w 38107"/>
                <a:gd name="connsiteY3" fmla="*/ 9843 h 38106"/>
                <a:gd name="connsiteX4" fmla="*/ 35656 w 38107"/>
                <a:gd name="connsiteY4" fmla="*/ 9712 h 38106"/>
                <a:gd name="connsiteX5" fmla="*/ 9843 w 38107"/>
                <a:gd name="connsiteY5" fmla="*/ 237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9843" y="2378"/>
                  </a:moveTo>
                  <a:cubicBezTo>
                    <a:pt x="634" y="7464"/>
                    <a:pt x="-2709" y="19054"/>
                    <a:pt x="2378" y="28264"/>
                  </a:cubicBezTo>
                  <a:cubicBezTo>
                    <a:pt x="7465" y="37473"/>
                    <a:pt x="19054" y="40816"/>
                    <a:pt x="28264" y="35729"/>
                  </a:cubicBezTo>
                  <a:cubicBezTo>
                    <a:pt x="37473" y="30642"/>
                    <a:pt x="40816" y="19053"/>
                    <a:pt x="35729" y="9843"/>
                  </a:cubicBezTo>
                  <a:cubicBezTo>
                    <a:pt x="35705" y="9799"/>
                    <a:pt x="35680" y="9756"/>
                    <a:pt x="35656" y="9712"/>
                  </a:cubicBezTo>
                  <a:cubicBezTo>
                    <a:pt x="30526" y="594"/>
                    <a:pt x="19002" y="-2681"/>
                    <a:pt x="9843" y="23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="" xmlns:a16="http://schemas.microsoft.com/office/drawing/2014/main" id="{CC947C5B-D0EE-73FE-34EE-9A286DCB16D6}"/>
                </a:ext>
              </a:extLst>
            </p:cNvPr>
            <p:cNvSpPr/>
            <p:nvPr/>
          </p:nvSpPr>
          <p:spPr>
            <a:xfrm>
              <a:off x="3779714" y="2009527"/>
              <a:ext cx="38107" cy="38106"/>
            </a:xfrm>
            <a:custGeom>
              <a:avLst/>
              <a:gdLst>
                <a:gd name="connsiteX0" fmla="*/ 10093 w 38107"/>
                <a:gd name="connsiteY0" fmla="*/ 2242 h 38106"/>
                <a:gd name="connsiteX1" fmla="*/ 2243 w 38107"/>
                <a:gd name="connsiteY1" fmla="*/ 28014 h 38106"/>
                <a:gd name="connsiteX2" fmla="*/ 28015 w 38107"/>
                <a:gd name="connsiteY2" fmla="*/ 35864 h 38106"/>
                <a:gd name="connsiteX3" fmla="*/ 35865 w 38107"/>
                <a:gd name="connsiteY3" fmla="*/ 10092 h 38106"/>
                <a:gd name="connsiteX4" fmla="*/ 35524 w 38107"/>
                <a:gd name="connsiteY4" fmla="*/ 9481 h 38106"/>
                <a:gd name="connsiteX5" fmla="*/ 10093 w 38107"/>
                <a:gd name="connsiteY5" fmla="*/ 2242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10093" y="2242"/>
                  </a:moveTo>
                  <a:cubicBezTo>
                    <a:pt x="808" y="7191"/>
                    <a:pt x="-2706" y="18730"/>
                    <a:pt x="2243" y="28014"/>
                  </a:cubicBezTo>
                  <a:cubicBezTo>
                    <a:pt x="7192" y="37298"/>
                    <a:pt x="18731" y="40813"/>
                    <a:pt x="28015" y="35864"/>
                  </a:cubicBezTo>
                  <a:cubicBezTo>
                    <a:pt x="37299" y="30915"/>
                    <a:pt x="40814" y="19376"/>
                    <a:pt x="35865" y="10092"/>
                  </a:cubicBezTo>
                  <a:cubicBezTo>
                    <a:pt x="35755" y="9886"/>
                    <a:pt x="35642" y="9683"/>
                    <a:pt x="35524" y="9481"/>
                  </a:cubicBezTo>
                  <a:cubicBezTo>
                    <a:pt x="30375" y="620"/>
                    <a:pt x="19137" y="-2579"/>
                    <a:pt x="10093" y="2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="" xmlns:a16="http://schemas.microsoft.com/office/drawing/2014/main" id="{91362F78-E6DA-B539-04A5-E0858F987E2D}"/>
                </a:ext>
              </a:extLst>
            </p:cNvPr>
            <p:cNvSpPr/>
            <p:nvPr/>
          </p:nvSpPr>
          <p:spPr>
            <a:xfrm>
              <a:off x="3791011" y="2055758"/>
              <a:ext cx="39440" cy="39440"/>
            </a:xfrm>
            <a:custGeom>
              <a:avLst/>
              <a:gdLst>
                <a:gd name="connsiteX0" fmla="*/ 10130 w 39440"/>
                <a:gd name="connsiteY0" fmla="*/ 2493 h 39440"/>
                <a:gd name="connsiteX1" fmla="*/ 2493 w 39440"/>
                <a:gd name="connsiteY1" fmla="*/ 29310 h 39440"/>
                <a:gd name="connsiteX2" fmla="*/ 29310 w 39440"/>
                <a:gd name="connsiteY2" fmla="*/ 36948 h 39440"/>
                <a:gd name="connsiteX3" fmla="*/ 36991 w 39440"/>
                <a:gd name="connsiteY3" fmla="*/ 10208 h 39440"/>
                <a:gd name="connsiteX4" fmla="*/ 10208 w 39440"/>
                <a:gd name="connsiteY4" fmla="*/ 2450 h 39440"/>
                <a:gd name="connsiteX5" fmla="*/ 10130 w 39440"/>
                <a:gd name="connsiteY5" fmla="*/ 2493 h 39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40" h="39440">
                  <a:moveTo>
                    <a:pt x="10130" y="2493"/>
                  </a:moveTo>
                  <a:cubicBezTo>
                    <a:pt x="616" y="7789"/>
                    <a:pt x="-2803" y="19796"/>
                    <a:pt x="2493" y="29310"/>
                  </a:cubicBezTo>
                  <a:cubicBezTo>
                    <a:pt x="7789" y="38825"/>
                    <a:pt x="19796" y="42244"/>
                    <a:pt x="29310" y="36948"/>
                  </a:cubicBezTo>
                  <a:cubicBezTo>
                    <a:pt x="38794" y="31668"/>
                    <a:pt x="42227" y="19716"/>
                    <a:pt x="36991" y="10208"/>
                  </a:cubicBezTo>
                  <a:cubicBezTo>
                    <a:pt x="31737" y="670"/>
                    <a:pt x="19746" y="-2803"/>
                    <a:pt x="10208" y="2450"/>
                  </a:cubicBezTo>
                  <a:cubicBezTo>
                    <a:pt x="10182" y="2464"/>
                    <a:pt x="10156" y="2479"/>
                    <a:pt x="10130" y="24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="" xmlns:a16="http://schemas.microsoft.com/office/drawing/2014/main" id="{E0EC73C3-37D7-A362-0B16-0501CD899857}"/>
                </a:ext>
              </a:extLst>
            </p:cNvPr>
            <p:cNvSpPr/>
            <p:nvPr/>
          </p:nvSpPr>
          <p:spPr>
            <a:xfrm>
              <a:off x="3800251" y="2103764"/>
              <a:ext cx="39440" cy="39440"/>
            </a:xfrm>
            <a:custGeom>
              <a:avLst/>
              <a:gdLst>
                <a:gd name="connsiteX0" fmla="*/ 10130 w 39440"/>
                <a:gd name="connsiteY0" fmla="*/ 2493 h 39440"/>
                <a:gd name="connsiteX1" fmla="*/ 2493 w 39440"/>
                <a:gd name="connsiteY1" fmla="*/ 29310 h 39440"/>
                <a:gd name="connsiteX2" fmla="*/ 29310 w 39440"/>
                <a:gd name="connsiteY2" fmla="*/ 36948 h 39440"/>
                <a:gd name="connsiteX3" fmla="*/ 36991 w 39440"/>
                <a:gd name="connsiteY3" fmla="*/ 10208 h 39440"/>
                <a:gd name="connsiteX4" fmla="*/ 10208 w 39440"/>
                <a:gd name="connsiteY4" fmla="*/ 2450 h 39440"/>
                <a:gd name="connsiteX5" fmla="*/ 10130 w 39440"/>
                <a:gd name="connsiteY5" fmla="*/ 2493 h 39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40" h="39440">
                  <a:moveTo>
                    <a:pt x="10130" y="2493"/>
                  </a:moveTo>
                  <a:cubicBezTo>
                    <a:pt x="616" y="7789"/>
                    <a:pt x="-2803" y="19796"/>
                    <a:pt x="2493" y="29310"/>
                  </a:cubicBezTo>
                  <a:cubicBezTo>
                    <a:pt x="7789" y="38825"/>
                    <a:pt x="19796" y="42244"/>
                    <a:pt x="29310" y="36948"/>
                  </a:cubicBezTo>
                  <a:cubicBezTo>
                    <a:pt x="38794" y="31668"/>
                    <a:pt x="42227" y="19716"/>
                    <a:pt x="36991" y="10208"/>
                  </a:cubicBezTo>
                  <a:cubicBezTo>
                    <a:pt x="31737" y="670"/>
                    <a:pt x="19746" y="-2803"/>
                    <a:pt x="10208" y="2450"/>
                  </a:cubicBezTo>
                  <a:cubicBezTo>
                    <a:pt x="10182" y="2464"/>
                    <a:pt x="10156" y="2479"/>
                    <a:pt x="10130" y="24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="" xmlns:a16="http://schemas.microsoft.com/office/drawing/2014/main" id="{4464D1EC-C39B-064F-B985-0C5D31254894}"/>
                </a:ext>
              </a:extLst>
            </p:cNvPr>
            <p:cNvSpPr/>
            <p:nvPr/>
          </p:nvSpPr>
          <p:spPr>
            <a:xfrm>
              <a:off x="3805603" y="2150968"/>
              <a:ext cx="42108" cy="42108"/>
            </a:xfrm>
            <a:custGeom>
              <a:avLst/>
              <a:gdLst>
                <a:gd name="connsiteX0" fmla="*/ 10874 w 42108"/>
                <a:gd name="connsiteY0" fmla="*/ 2629 h 42108"/>
                <a:gd name="connsiteX1" fmla="*/ 2629 w 42108"/>
                <a:gd name="connsiteY1" fmla="*/ 31234 h 42108"/>
                <a:gd name="connsiteX2" fmla="*/ 31234 w 42108"/>
                <a:gd name="connsiteY2" fmla="*/ 39479 h 42108"/>
                <a:gd name="connsiteX3" fmla="*/ 39479 w 42108"/>
                <a:gd name="connsiteY3" fmla="*/ 10874 h 42108"/>
                <a:gd name="connsiteX4" fmla="*/ 39449 w 42108"/>
                <a:gd name="connsiteY4" fmla="*/ 10820 h 42108"/>
                <a:gd name="connsiteX5" fmla="*/ 10874 w 42108"/>
                <a:gd name="connsiteY5" fmla="*/ 2629 h 4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08" h="42108">
                  <a:moveTo>
                    <a:pt x="10874" y="2629"/>
                  </a:moveTo>
                  <a:cubicBezTo>
                    <a:pt x="698" y="8251"/>
                    <a:pt x="-2993" y="21058"/>
                    <a:pt x="2629" y="31234"/>
                  </a:cubicBezTo>
                  <a:cubicBezTo>
                    <a:pt x="8251" y="41410"/>
                    <a:pt x="21058" y="45101"/>
                    <a:pt x="31234" y="39479"/>
                  </a:cubicBezTo>
                  <a:cubicBezTo>
                    <a:pt x="41410" y="33857"/>
                    <a:pt x="45101" y="21050"/>
                    <a:pt x="39479" y="10874"/>
                  </a:cubicBezTo>
                  <a:cubicBezTo>
                    <a:pt x="39469" y="10856"/>
                    <a:pt x="39459" y="10838"/>
                    <a:pt x="39449" y="10820"/>
                  </a:cubicBezTo>
                  <a:cubicBezTo>
                    <a:pt x="33809" y="682"/>
                    <a:pt x="21029" y="-2982"/>
                    <a:pt x="10874" y="2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="" xmlns:a16="http://schemas.microsoft.com/office/drawing/2014/main" id="{6B64DD2B-1044-49C6-6590-6A40578BCD8B}"/>
                </a:ext>
              </a:extLst>
            </p:cNvPr>
            <p:cNvSpPr/>
            <p:nvPr/>
          </p:nvSpPr>
          <p:spPr>
            <a:xfrm>
              <a:off x="3809375" y="2199272"/>
              <a:ext cx="42870" cy="42870"/>
            </a:xfrm>
            <a:custGeom>
              <a:avLst/>
              <a:gdLst>
                <a:gd name="connsiteX0" fmla="*/ 11007 w 42870"/>
                <a:gd name="connsiteY0" fmla="*/ 2712 h 42870"/>
                <a:gd name="connsiteX1" fmla="*/ 2712 w 42870"/>
                <a:gd name="connsiteY1" fmla="*/ 31863 h 42870"/>
                <a:gd name="connsiteX2" fmla="*/ 31863 w 42870"/>
                <a:gd name="connsiteY2" fmla="*/ 40158 h 42870"/>
                <a:gd name="connsiteX3" fmla="*/ 40158 w 42870"/>
                <a:gd name="connsiteY3" fmla="*/ 11007 h 42870"/>
                <a:gd name="connsiteX4" fmla="*/ 40154 w 42870"/>
                <a:gd name="connsiteY4" fmla="*/ 10999 h 42870"/>
                <a:gd name="connsiteX5" fmla="*/ 11007 w 42870"/>
                <a:gd name="connsiteY5" fmla="*/ 2712 h 4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70" h="42870">
                  <a:moveTo>
                    <a:pt x="11007" y="2712"/>
                  </a:moveTo>
                  <a:cubicBezTo>
                    <a:pt x="667" y="8471"/>
                    <a:pt x="-3047" y="21523"/>
                    <a:pt x="2712" y="31863"/>
                  </a:cubicBezTo>
                  <a:cubicBezTo>
                    <a:pt x="8471" y="42204"/>
                    <a:pt x="21523" y="45917"/>
                    <a:pt x="31863" y="40158"/>
                  </a:cubicBezTo>
                  <a:cubicBezTo>
                    <a:pt x="42204" y="34399"/>
                    <a:pt x="45918" y="21348"/>
                    <a:pt x="40158" y="11007"/>
                  </a:cubicBezTo>
                  <a:cubicBezTo>
                    <a:pt x="40157" y="11004"/>
                    <a:pt x="40155" y="11002"/>
                    <a:pt x="40154" y="10999"/>
                  </a:cubicBezTo>
                  <a:cubicBezTo>
                    <a:pt x="34392" y="664"/>
                    <a:pt x="21344" y="-3045"/>
                    <a:pt x="11007" y="27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="" xmlns:a16="http://schemas.microsoft.com/office/drawing/2014/main" id="{51D3D579-22F5-8E1E-345E-D2540371A730}"/>
                </a:ext>
              </a:extLst>
            </p:cNvPr>
            <p:cNvSpPr/>
            <p:nvPr/>
          </p:nvSpPr>
          <p:spPr>
            <a:xfrm>
              <a:off x="3811090" y="2248475"/>
              <a:ext cx="42299" cy="42265"/>
            </a:xfrm>
            <a:custGeom>
              <a:avLst/>
              <a:gdLst>
                <a:gd name="connsiteX0" fmla="*/ 11007 w 42299"/>
                <a:gd name="connsiteY0" fmla="*/ 2562 h 42265"/>
                <a:gd name="connsiteX1" fmla="*/ 2595 w 42299"/>
                <a:gd name="connsiteY1" fmla="*/ 31259 h 42265"/>
                <a:gd name="connsiteX2" fmla="*/ 31292 w 42299"/>
                <a:gd name="connsiteY2" fmla="*/ 39670 h 42265"/>
                <a:gd name="connsiteX3" fmla="*/ 39704 w 42299"/>
                <a:gd name="connsiteY3" fmla="*/ 10973 h 42265"/>
                <a:gd name="connsiteX4" fmla="*/ 39582 w 42299"/>
                <a:gd name="connsiteY4" fmla="*/ 10753 h 42265"/>
                <a:gd name="connsiteX5" fmla="*/ 11007 w 42299"/>
                <a:gd name="connsiteY5" fmla="*/ 2562 h 4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299" h="42265">
                  <a:moveTo>
                    <a:pt x="11007" y="2562"/>
                  </a:moveTo>
                  <a:cubicBezTo>
                    <a:pt x="760" y="8163"/>
                    <a:pt x="-3006" y="21012"/>
                    <a:pt x="2595" y="31259"/>
                  </a:cubicBezTo>
                  <a:cubicBezTo>
                    <a:pt x="8197" y="41506"/>
                    <a:pt x="21045" y="45272"/>
                    <a:pt x="31292" y="39670"/>
                  </a:cubicBezTo>
                  <a:cubicBezTo>
                    <a:pt x="41539" y="34068"/>
                    <a:pt x="45305" y="21220"/>
                    <a:pt x="39704" y="10973"/>
                  </a:cubicBezTo>
                  <a:cubicBezTo>
                    <a:pt x="39663" y="10900"/>
                    <a:pt x="39623" y="10826"/>
                    <a:pt x="39582" y="10753"/>
                  </a:cubicBezTo>
                  <a:cubicBezTo>
                    <a:pt x="33872" y="702"/>
                    <a:pt x="21174" y="-2938"/>
                    <a:pt x="11007" y="2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="" xmlns:a16="http://schemas.microsoft.com/office/drawing/2014/main" id="{6BE0FE43-BFE8-2DEB-A4FC-0339B10F93BB}"/>
                </a:ext>
              </a:extLst>
            </p:cNvPr>
            <p:cNvSpPr/>
            <p:nvPr/>
          </p:nvSpPr>
          <p:spPr>
            <a:xfrm>
              <a:off x="3816498" y="2303329"/>
              <a:ext cx="30104" cy="30138"/>
            </a:xfrm>
            <a:custGeom>
              <a:avLst/>
              <a:gdLst>
                <a:gd name="connsiteX0" fmla="*/ 7790 w 30104"/>
                <a:gd name="connsiteY0" fmla="*/ 1905 h 30138"/>
                <a:gd name="connsiteX1" fmla="*/ 1871 w 30104"/>
                <a:gd name="connsiteY1" fmla="*/ 22349 h 30138"/>
                <a:gd name="connsiteX2" fmla="*/ 22315 w 30104"/>
                <a:gd name="connsiteY2" fmla="*/ 28267 h 30138"/>
                <a:gd name="connsiteX3" fmla="*/ 28233 w 30104"/>
                <a:gd name="connsiteY3" fmla="*/ 7824 h 30138"/>
                <a:gd name="connsiteX4" fmla="*/ 28173 w 30104"/>
                <a:gd name="connsiteY4" fmla="*/ 7716 h 30138"/>
                <a:gd name="connsiteX5" fmla="*/ 7848 w 30104"/>
                <a:gd name="connsiteY5" fmla="*/ 1873 h 30138"/>
                <a:gd name="connsiteX6" fmla="*/ 7790 w 30104"/>
                <a:gd name="connsiteY6" fmla="*/ 1905 h 30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104" h="30138">
                  <a:moveTo>
                    <a:pt x="7790" y="1905"/>
                  </a:moveTo>
                  <a:cubicBezTo>
                    <a:pt x="510" y="5916"/>
                    <a:pt x="-2140" y="15069"/>
                    <a:pt x="1871" y="22349"/>
                  </a:cubicBezTo>
                  <a:cubicBezTo>
                    <a:pt x="5882" y="29629"/>
                    <a:pt x="15035" y="32278"/>
                    <a:pt x="22315" y="28267"/>
                  </a:cubicBezTo>
                  <a:cubicBezTo>
                    <a:pt x="29595" y="24256"/>
                    <a:pt x="32244" y="15103"/>
                    <a:pt x="28233" y="7824"/>
                  </a:cubicBezTo>
                  <a:cubicBezTo>
                    <a:pt x="28213" y="7788"/>
                    <a:pt x="28193" y="7752"/>
                    <a:pt x="28173" y="7716"/>
                  </a:cubicBezTo>
                  <a:cubicBezTo>
                    <a:pt x="24174" y="489"/>
                    <a:pt x="15074" y="-2126"/>
                    <a:pt x="7848" y="1873"/>
                  </a:cubicBezTo>
                  <a:cubicBezTo>
                    <a:pt x="7828" y="1884"/>
                    <a:pt x="7809" y="1895"/>
                    <a:pt x="7790" y="1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="" xmlns:a16="http://schemas.microsoft.com/office/drawing/2014/main" id="{240E2798-B73E-7763-8197-F1CB1688EBD9}"/>
                </a:ext>
              </a:extLst>
            </p:cNvPr>
            <p:cNvSpPr/>
            <p:nvPr/>
          </p:nvSpPr>
          <p:spPr>
            <a:xfrm>
              <a:off x="3816549" y="2355970"/>
              <a:ext cx="22517" cy="22483"/>
            </a:xfrm>
            <a:custGeom>
              <a:avLst/>
              <a:gdLst>
                <a:gd name="connsiteX0" fmla="*/ 5738 w 22517"/>
                <a:gd name="connsiteY0" fmla="*/ 1461 h 22483"/>
                <a:gd name="connsiteX1" fmla="*/ 1402 w 22517"/>
                <a:gd name="connsiteY1" fmla="*/ 16614 h 22483"/>
                <a:gd name="connsiteX2" fmla="*/ 1451 w 22517"/>
                <a:gd name="connsiteY2" fmla="*/ 16701 h 22483"/>
                <a:gd name="connsiteX3" fmla="*/ 16736 w 22517"/>
                <a:gd name="connsiteY3" fmla="*/ 21066 h 22483"/>
                <a:gd name="connsiteX4" fmla="*/ 21100 w 22517"/>
                <a:gd name="connsiteY4" fmla="*/ 5782 h 22483"/>
                <a:gd name="connsiteX5" fmla="*/ 5816 w 22517"/>
                <a:gd name="connsiteY5" fmla="*/ 1417 h 22483"/>
                <a:gd name="connsiteX6" fmla="*/ 5738 w 22517"/>
                <a:gd name="connsiteY6" fmla="*/ 1461 h 2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17" h="22483">
                  <a:moveTo>
                    <a:pt x="5738" y="1461"/>
                  </a:moveTo>
                  <a:cubicBezTo>
                    <a:pt x="356" y="4448"/>
                    <a:pt x="-1585" y="11232"/>
                    <a:pt x="1402" y="16614"/>
                  </a:cubicBezTo>
                  <a:cubicBezTo>
                    <a:pt x="1419" y="16643"/>
                    <a:pt x="1435" y="16672"/>
                    <a:pt x="1451" y="16701"/>
                  </a:cubicBezTo>
                  <a:cubicBezTo>
                    <a:pt x="4467" y="22127"/>
                    <a:pt x="11310" y="24081"/>
                    <a:pt x="16736" y="21066"/>
                  </a:cubicBezTo>
                  <a:cubicBezTo>
                    <a:pt x="22161" y="18051"/>
                    <a:pt x="24116" y="11208"/>
                    <a:pt x="21100" y="5782"/>
                  </a:cubicBezTo>
                  <a:cubicBezTo>
                    <a:pt x="18085" y="356"/>
                    <a:pt x="11242" y="-1598"/>
                    <a:pt x="5816" y="1417"/>
                  </a:cubicBezTo>
                  <a:cubicBezTo>
                    <a:pt x="5790" y="1432"/>
                    <a:pt x="5764" y="1446"/>
                    <a:pt x="5738" y="14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="" xmlns:a16="http://schemas.microsoft.com/office/drawing/2014/main" id="{CA3783DB-8425-4DC8-7D48-0738F3145B86}"/>
                </a:ext>
              </a:extLst>
            </p:cNvPr>
            <p:cNvSpPr/>
            <p:nvPr/>
          </p:nvSpPr>
          <p:spPr>
            <a:xfrm>
              <a:off x="3813788" y="2408298"/>
              <a:ext cx="15215" cy="15034"/>
            </a:xfrm>
            <a:custGeom>
              <a:avLst/>
              <a:gdLst>
                <a:gd name="connsiteX0" fmla="*/ 4213 w 15215"/>
                <a:gd name="connsiteY0" fmla="*/ 950 h 15034"/>
                <a:gd name="connsiteX1" fmla="*/ 700 w 15215"/>
                <a:gd name="connsiteY1" fmla="*/ 10709 h 15034"/>
                <a:gd name="connsiteX2" fmla="*/ 975 w 15215"/>
                <a:gd name="connsiteY2" fmla="*/ 11237 h 15034"/>
                <a:gd name="connsiteX3" fmla="*/ 11071 w 15215"/>
                <a:gd name="connsiteY3" fmla="*/ 14094 h 15034"/>
                <a:gd name="connsiteX4" fmla="*/ 14447 w 15215"/>
                <a:gd name="connsiteY4" fmla="*/ 4144 h 15034"/>
                <a:gd name="connsiteX5" fmla="*/ 4497 w 15215"/>
                <a:gd name="connsiteY5" fmla="*/ 768 h 15034"/>
                <a:gd name="connsiteX6" fmla="*/ 3832 w 15215"/>
                <a:gd name="connsiteY6" fmla="*/ 1140 h 1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" h="15034">
                  <a:moveTo>
                    <a:pt x="4213" y="950"/>
                  </a:moveTo>
                  <a:cubicBezTo>
                    <a:pt x="548" y="2674"/>
                    <a:pt x="-1025" y="7044"/>
                    <a:pt x="700" y="10709"/>
                  </a:cubicBezTo>
                  <a:cubicBezTo>
                    <a:pt x="784" y="10888"/>
                    <a:pt x="876" y="11064"/>
                    <a:pt x="975" y="11237"/>
                  </a:cubicBezTo>
                  <a:cubicBezTo>
                    <a:pt x="2977" y="14809"/>
                    <a:pt x="7493" y="16087"/>
                    <a:pt x="11071" y="14094"/>
                  </a:cubicBezTo>
                  <a:cubicBezTo>
                    <a:pt x="14751" y="12279"/>
                    <a:pt x="16262" y="7824"/>
                    <a:pt x="14447" y="4144"/>
                  </a:cubicBezTo>
                  <a:cubicBezTo>
                    <a:pt x="12632" y="464"/>
                    <a:pt x="8177" y="-1047"/>
                    <a:pt x="4497" y="768"/>
                  </a:cubicBezTo>
                  <a:cubicBezTo>
                    <a:pt x="4269" y="881"/>
                    <a:pt x="4047" y="1005"/>
                    <a:pt x="3832" y="11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="" xmlns:a16="http://schemas.microsoft.com/office/drawing/2014/main" id="{35771924-2C63-99F2-414A-BFDFCF753B37}"/>
                </a:ext>
              </a:extLst>
            </p:cNvPr>
            <p:cNvSpPr/>
            <p:nvPr/>
          </p:nvSpPr>
          <p:spPr>
            <a:xfrm>
              <a:off x="3801678" y="2452580"/>
              <a:ext cx="22483" cy="22482"/>
            </a:xfrm>
            <a:custGeom>
              <a:avLst/>
              <a:gdLst>
                <a:gd name="connsiteX0" fmla="*/ 5750 w 22483"/>
                <a:gd name="connsiteY0" fmla="*/ 1435 h 22482"/>
                <a:gd name="connsiteX1" fmla="*/ 1435 w 22483"/>
                <a:gd name="connsiteY1" fmla="*/ 16733 h 22482"/>
                <a:gd name="connsiteX2" fmla="*/ 16733 w 22483"/>
                <a:gd name="connsiteY2" fmla="*/ 21048 h 22482"/>
                <a:gd name="connsiteX3" fmla="*/ 21085 w 22483"/>
                <a:gd name="connsiteY3" fmla="*/ 5817 h 22482"/>
                <a:gd name="connsiteX4" fmla="*/ 5817 w 22483"/>
                <a:gd name="connsiteY4" fmla="*/ 1398 h 22482"/>
                <a:gd name="connsiteX5" fmla="*/ 5750 w 22483"/>
                <a:gd name="connsiteY5" fmla="*/ 1435 h 2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483" h="22482">
                  <a:moveTo>
                    <a:pt x="5750" y="1435"/>
                  </a:moveTo>
                  <a:cubicBezTo>
                    <a:pt x="334" y="4468"/>
                    <a:pt x="-1598" y="11317"/>
                    <a:pt x="1435" y="16733"/>
                  </a:cubicBezTo>
                  <a:cubicBezTo>
                    <a:pt x="4468" y="22149"/>
                    <a:pt x="11317" y="24081"/>
                    <a:pt x="16733" y="21048"/>
                  </a:cubicBezTo>
                  <a:cubicBezTo>
                    <a:pt x="22123" y="18030"/>
                    <a:pt x="24067" y="11227"/>
                    <a:pt x="21085" y="5817"/>
                  </a:cubicBezTo>
                  <a:cubicBezTo>
                    <a:pt x="18089" y="380"/>
                    <a:pt x="11253" y="-1598"/>
                    <a:pt x="5817" y="1398"/>
                  </a:cubicBezTo>
                  <a:cubicBezTo>
                    <a:pt x="5794" y="1410"/>
                    <a:pt x="5772" y="1423"/>
                    <a:pt x="5750" y="14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="" xmlns:a16="http://schemas.microsoft.com/office/drawing/2014/main" id="{BE8D3CF3-840F-C6D6-4069-7DB306864F44}"/>
                </a:ext>
              </a:extLst>
            </p:cNvPr>
            <p:cNvSpPr/>
            <p:nvPr/>
          </p:nvSpPr>
          <p:spPr>
            <a:xfrm>
              <a:off x="3788063" y="2497525"/>
              <a:ext cx="27627" cy="27591"/>
            </a:xfrm>
            <a:custGeom>
              <a:avLst/>
              <a:gdLst>
                <a:gd name="connsiteX0" fmla="*/ 6887 w 27627"/>
                <a:gd name="connsiteY0" fmla="*/ 1829 h 27591"/>
                <a:gd name="connsiteX1" fmla="*/ 1864 w 27627"/>
                <a:gd name="connsiteY1" fmla="*/ 20704 h 27591"/>
                <a:gd name="connsiteX2" fmla="*/ 20740 w 27627"/>
                <a:gd name="connsiteY2" fmla="*/ 25727 h 27591"/>
                <a:gd name="connsiteX3" fmla="*/ 25937 w 27627"/>
                <a:gd name="connsiteY3" fmla="*/ 7163 h 27591"/>
                <a:gd name="connsiteX4" fmla="*/ 7031 w 27627"/>
                <a:gd name="connsiteY4" fmla="*/ 1748 h 27591"/>
                <a:gd name="connsiteX5" fmla="*/ 6887 w 27627"/>
                <a:gd name="connsiteY5" fmla="*/ 1829 h 2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591">
                  <a:moveTo>
                    <a:pt x="6887" y="1829"/>
                  </a:moveTo>
                  <a:cubicBezTo>
                    <a:pt x="288" y="5654"/>
                    <a:pt x="-1961" y="14105"/>
                    <a:pt x="1864" y="20704"/>
                  </a:cubicBezTo>
                  <a:cubicBezTo>
                    <a:pt x="5690" y="27303"/>
                    <a:pt x="14140" y="29552"/>
                    <a:pt x="20740" y="25727"/>
                  </a:cubicBezTo>
                  <a:cubicBezTo>
                    <a:pt x="27219" y="21972"/>
                    <a:pt x="29524" y="13737"/>
                    <a:pt x="25937" y="7163"/>
                  </a:cubicBezTo>
                  <a:cubicBezTo>
                    <a:pt x="22212" y="447"/>
                    <a:pt x="13747" y="-1977"/>
                    <a:pt x="7031" y="1748"/>
                  </a:cubicBezTo>
                  <a:cubicBezTo>
                    <a:pt x="6983" y="1775"/>
                    <a:pt x="6935" y="1802"/>
                    <a:pt x="6887" y="18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="" xmlns:a16="http://schemas.microsoft.com/office/drawing/2014/main" id="{10FB5872-340A-9EC9-3C0A-33E0A91D8F30}"/>
                </a:ext>
              </a:extLst>
            </p:cNvPr>
            <p:cNvSpPr/>
            <p:nvPr/>
          </p:nvSpPr>
          <p:spPr>
            <a:xfrm>
              <a:off x="3773947" y="2544350"/>
              <a:ext cx="28008" cy="28008"/>
            </a:xfrm>
            <a:custGeom>
              <a:avLst/>
              <a:gdLst>
                <a:gd name="connsiteX0" fmla="*/ 7192 w 28008"/>
                <a:gd name="connsiteY0" fmla="*/ 1772 h 28008"/>
                <a:gd name="connsiteX1" fmla="*/ 1772 w 28008"/>
                <a:gd name="connsiteY1" fmla="*/ 20817 h 28008"/>
                <a:gd name="connsiteX2" fmla="*/ 20817 w 28008"/>
                <a:gd name="connsiteY2" fmla="*/ 26237 h 28008"/>
                <a:gd name="connsiteX3" fmla="*/ 26242 w 28008"/>
                <a:gd name="connsiteY3" fmla="*/ 7201 h 28008"/>
                <a:gd name="connsiteX4" fmla="*/ 7201 w 28008"/>
                <a:gd name="connsiteY4" fmla="*/ 1767 h 28008"/>
                <a:gd name="connsiteX5" fmla="*/ 7192 w 28008"/>
                <a:gd name="connsiteY5" fmla="*/ 1772 h 28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08" h="28008">
                  <a:moveTo>
                    <a:pt x="7192" y="1772"/>
                  </a:moveTo>
                  <a:cubicBezTo>
                    <a:pt x="436" y="5534"/>
                    <a:pt x="-1991" y="14061"/>
                    <a:pt x="1772" y="20817"/>
                  </a:cubicBezTo>
                  <a:cubicBezTo>
                    <a:pt x="5534" y="27573"/>
                    <a:pt x="14061" y="29999"/>
                    <a:pt x="20817" y="26237"/>
                  </a:cubicBezTo>
                  <a:cubicBezTo>
                    <a:pt x="27569" y="22477"/>
                    <a:pt x="29998" y="13956"/>
                    <a:pt x="26242" y="7201"/>
                  </a:cubicBezTo>
                  <a:cubicBezTo>
                    <a:pt x="22485" y="442"/>
                    <a:pt x="13959" y="-1991"/>
                    <a:pt x="7201" y="1767"/>
                  </a:cubicBezTo>
                  <a:cubicBezTo>
                    <a:pt x="7198" y="1768"/>
                    <a:pt x="7195" y="1770"/>
                    <a:pt x="7192" y="17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="" xmlns:a16="http://schemas.microsoft.com/office/drawing/2014/main" id="{83C6412D-B868-EDFB-48F5-EAAEBB401613}"/>
                </a:ext>
              </a:extLst>
            </p:cNvPr>
            <p:cNvSpPr/>
            <p:nvPr/>
          </p:nvSpPr>
          <p:spPr>
            <a:xfrm>
              <a:off x="3757681" y="2590718"/>
              <a:ext cx="28153" cy="27583"/>
            </a:xfrm>
            <a:custGeom>
              <a:avLst/>
              <a:gdLst>
                <a:gd name="connsiteX0" fmla="*/ 7552 w 28153"/>
                <a:gd name="connsiteY0" fmla="*/ 2076 h 27583"/>
                <a:gd name="connsiteX1" fmla="*/ 1359 w 28153"/>
                <a:gd name="connsiteY1" fmla="*/ 20031 h 27583"/>
                <a:gd name="connsiteX2" fmla="*/ 19315 w 28153"/>
                <a:gd name="connsiteY2" fmla="*/ 26224 h 27583"/>
                <a:gd name="connsiteX3" fmla="*/ 20601 w 28153"/>
                <a:gd name="connsiteY3" fmla="*/ 25507 h 27583"/>
                <a:gd name="connsiteX4" fmla="*/ 26794 w 28153"/>
                <a:gd name="connsiteY4" fmla="*/ 7552 h 27583"/>
                <a:gd name="connsiteX5" fmla="*/ 8839 w 28153"/>
                <a:gd name="connsiteY5" fmla="*/ 1359 h 27583"/>
                <a:gd name="connsiteX6" fmla="*/ 7552 w 28153"/>
                <a:gd name="connsiteY6" fmla="*/ 2076 h 2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53" h="27583">
                  <a:moveTo>
                    <a:pt x="7552" y="2076"/>
                  </a:moveTo>
                  <a:cubicBezTo>
                    <a:pt x="884" y="5324"/>
                    <a:pt x="-1889" y="13363"/>
                    <a:pt x="1359" y="20031"/>
                  </a:cubicBezTo>
                  <a:cubicBezTo>
                    <a:pt x="4608" y="26699"/>
                    <a:pt x="12646" y="29472"/>
                    <a:pt x="19315" y="26224"/>
                  </a:cubicBezTo>
                  <a:cubicBezTo>
                    <a:pt x="19756" y="26009"/>
                    <a:pt x="20186" y="25769"/>
                    <a:pt x="20601" y="25507"/>
                  </a:cubicBezTo>
                  <a:cubicBezTo>
                    <a:pt x="27270" y="22259"/>
                    <a:pt x="30042" y="14220"/>
                    <a:pt x="26794" y="7552"/>
                  </a:cubicBezTo>
                  <a:cubicBezTo>
                    <a:pt x="23546" y="884"/>
                    <a:pt x="15507" y="-1889"/>
                    <a:pt x="8839" y="1359"/>
                  </a:cubicBezTo>
                  <a:cubicBezTo>
                    <a:pt x="8397" y="1574"/>
                    <a:pt x="7967" y="1814"/>
                    <a:pt x="7552" y="20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="" xmlns:a16="http://schemas.microsoft.com/office/drawing/2014/main" id="{158F76C5-E8AB-7F4A-2818-0A57C9E8374B}"/>
                </a:ext>
              </a:extLst>
            </p:cNvPr>
            <p:cNvSpPr/>
            <p:nvPr/>
          </p:nvSpPr>
          <p:spPr>
            <a:xfrm>
              <a:off x="3732692" y="2629167"/>
              <a:ext cx="40982" cy="40982"/>
            </a:xfrm>
            <a:custGeom>
              <a:avLst/>
              <a:gdLst>
                <a:gd name="connsiteX0" fmla="*/ 10538 w 40982"/>
                <a:gd name="connsiteY0" fmla="*/ 2584 h 40982"/>
                <a:gd name="connsiteX1" fmla="*/ 2584 w 40982"/>
                <a:gd name="connsiteY1" fmla="*/ 30445 h 40982"/>
                <a:gd name="connsiteX2" fmla="*/ 30445 w 40982"/>
                <a:gd name="connsiteY2" fmla="*/ 38398 h 40982"/>
                <a:gd name="connsiteX3" fmla="*/ 38398 w 40982"/>
                <a:gd name="connsiteY3" fmla="*/ 10538 h 40982"/>
                <a:gd name="connsiteX4" fmla="*/ 10538 w 40982"/>
                <a:gd name="connsiteY4" fmla="*/ 2584 h 4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82" h="40982">
                  <a:moveTo>
                    <a:pt x="10538" y="2584"/>
                  </a:moveTo>
                  <a:cubicBezTo>
                    <a:pt x="648" y="8081"/>
                    <a:pt x="-2913" y="20555"/>
                    <a:pt x="2584" y="30445"/>
                  </a:cubicBezTo>
                  <a:cubicBezTo>
                    <a:pt x="8081" y="40335"/>
                    <a:pt x="20555" y="43895"/>
                    <a:pt x="30445" y="38398"/>
                  </a:cubicBezTo>
                  <a:cubicBezTo>
                    <a:pt x="40335" y="32901"/>
                    <a:pt x="43895" y="20427"/>
                    <a:pt x="38398" y="10538"/>
                  </a:cubicBezTo>
                  <a:cubicBezTo>
                    <a:pt x="32901" y="648"/>
                    <a:pt x="20427" y="-2913"/>
                    <a:pt x="10538" y="25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="" xmlns:a16="http://schemas.microsoft.com/office/drawing/2014/main" id="{DC1A76E0-1B3C-AAB8-B269-BBB957C65995}"/>
                </a:ext>
              </a:extLst>
            </p:cNvPr>
            <p:cNvSpPr/>
            <p:nvPr/>
          </p:nvSpPr>
          <p:spPr>
            <a:xfrm>
              <a:off x="3713130" y="2674790"/>
              <a:ext cx="38106" cy="38106"/>
            </a:xfrm>
            <a:custGeom>
              <a:avLst/>
              <a:gdLst>
                <a:gd name="connsiteX0" fmla="*/ 9811 w 38106"/>
                <a:gd name="connsiteY0" fmla="*/ 2396 h 38106"/>
                <a:gd name="connsiteX1" fmla="*/ 2396 w 38106"/>
                <a:gd name="connsiteY1" fmla="*/ 28296 h 38106"/>
                <a:gd name="connsiteX2" fmla="*/ 28296 w 38106"/>
                <a:gd name="connsiteY2" fmla="*/ 35711 h 38106"/>
                <a:gd name="connsiteX3" fmla="*/ 35719 w 38106"/>
                <a:gd name="connsiteY3" fmla="*/ 9825 h 38106"/>
                <a:gd name="connsiteX4" fmla="*/ 9825 w 38106"/>
                <a:gd name="connsiteY4" fmla="*/ 2388 h 38106"/>
                <a:gd name="connsiteX5" fmla="*/ 9811 w 38106"/>
                <a:gd name="connsiteY5" fmla="*/ 2396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811" y="2396"/>
                  </a:moveTo>
                  <a:cubicBezTo>
                    <a:pt x="611" y="7500"/>
                    <a:pt x="-2709" y="19096"/>
                    <a:pt x="2396" y="28296"/>
                  </a:cubicBezTo>
                  <a:cubicBezTo>
                    <a:pt x="7500" y="37496"/>
                    <a:pt x="19096" y="40815"/>
                    <a:pt x="28296" y="35711"/>
                  </a:cubicBezTo>
                  <a:cubicBezTo>
                    <a:pt x="37490" y="30610"/>
                    <a:pt x="40813" y="19024"/>
                    <a:pt x="35719" y="9825"/>
                  </a:cubicBezTo>
                  <a:cubicBezTo>
                    <a:pt x="30622" y="621"/>
                    <a:pt x="19029" y="-2709"/>
                    <a:pt x="9825" y="2388"/>
                  </a:cubicBezTo>
                  <a:cubicBezTo>
                    <a:pt x="9821" y="2391"/>
                    <a:pt x="9816" y="2393"/>
                    <a:pt x="9811" y="23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="" xmlns:a16="http://schemas.microsoft.com/office/drawing/2014/main" id="{C3098B35-C6F5-8FBD-85B2-0F85273DE349}"/>
                </a:ext>
              </a:extLst>
            </p:cNvPr>
            <p:cNvSpPr/>
            <p:nvPr/>
          </p:nvSpPr>
          <p:spPr>
            <a:xfrm>
              <a:off x="3689889" y="2717843"/>
              <a:ext cx="38106" cy="38106"/>
            </a:xfrm>
            <a:custGeom>
              <a:avLst/>
              <a:gdLst>
                <a:gd name="connsiteX0" fmla="*/ 9811 w 38106"/>
                <a:gd name="connsiteY0" fmla="*/ 2396 h 38106"/>
                <a:gd name="connsiteX1" fmla="*/ 2396 w 38106"/>
                <a:gd name="connsiteY1" fmla="*/ 28296 h 38106"/>
                <a:gd name="connsiteX2" fmla="*/ 28296 w 38106"/>
                <a:gd name="connsiteY2" fmla="*/ 35711 h 38106"/>
                <a:gd name="connsiteX3" fmla="*/ 35719 w 38106"/>
                <a:gd name="connsiteY3" fmla="*/ 9825 h 38106"/>
                <a:gd name="connsiteX4" fmla="*/ 9825 w 38106"/>
                <a:gd name="connsiteY4" fmla="*/ 2388 h 38106"/>
                <a:gd name="connsiteX5" fmla="*/ 9811 w 38106"/>
                <a:gd name="connsiteY5" fmla="*/ 2396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811" y="2396"/>
                  </a:moveTo>
                  <a:cubicBezTo>
                    <a:pt x="611" y="7500"/>
                    <a:pt x="-2709" y="19096"/>
                    <a:pt x="2396" y="28296"/>
                  </a:cubicBezTo>
                  <a:cubicBezTo>
                    <a:pt x="7500" y="37496"/>
                    <a:pt x="19096" y="40815"/>
                    <a:pt x="28296" y="35711"/>
                  </a:cubicBezTo>
                  <a:cubicBezTo>
                    <a:pt x="37490" y="30610"/>
                    <a:pt x="40813" y="19024"/>
                    <a:pt x="35719" y="9825"/>
                  </a:cubicBezTo>
                  <a:cubicBezTo>
                    <a:pt x="30622" y="621"/>
                    <a:pt x="19029" y="-2709"/>
                    <a:pt x="9825" y="2388"/>
                  </a:cubicBezTo>
                  <a:cubicBezTo>
                    <a:pt x="9821" y="2391"/>
                    <a:pt x="9816" y="2393"/>
                    <a:pt x="9811" y="23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="" xmlns:a16="http://schemas.microsoft.com/office/drawing/2014/main" id="{B0D17C3F-976B-2754-172B-F738A1CA5E90}"/>
                </a:ext>
              </a:extLst>
            </p:cNvPr>
            <p:cNvSpPr/>
            <p:nvPr/>
          </p:nvSpPr>
          <p:spPr>
            <a:xfrm>
              <a:off x="3670218" y="2765338"/>
              <a:ext cx="26484" cy="26484"/>
            </a:xfrm>
            <a:custGeom>
              <a:avLst/>
              <a:gdLst>
                <a:gd name="connsiteX0" fmla="*/ 6813 w 26484"/>
                <a:gd name="connsiteY0" fmla="*/ 1668 h 26484"/>
                <a:gd name="connsiteX1" fmla="*/ 1668 w 26484"/>
                <a:gd name="connsiteY1" fmla="*/ 19671 h 26484"/>
                <a:gd name="connsiteX2" fmla="*/ 19671 w 26484"/>
                <a:gd name="connsiteY2" fmla="*/ 24816 h 26484"/>
                <a:gd name="connsiteX3" fmla="*/ 24816 w 26484"/>
                <a:gd name="connsiteY3" fmla="*/ 6813 h 26484"/>
                <a:gd name="connsiteX4" fmla="*/ 24815 w 26484"/>
                <a:gd name="connsiteY4" fmla="*/ 6812 h 26484"/>
                <a:gd name="connsiteX5" fmla="*/ 6813 w 26484"/>
                <a:gd name="connsiteY5" fmla="*/ 1668 h 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84" h="26484">
                  <a:moveTo>
                    <a:pt x="6813" y="1668"/>
                  </a:moveTo>
                  <a:cubicBezTo>
                    <a:pt x="421" y="5219"/>
                    <a:pt x="-1883" y="13279"/>
                    <a:pt x="1668" y="19671"/>
                  </a:cubicBezTo>
                  <a:cubicBezTo>
                    <a:pt x="5219" y="26063"/>
                    <a:pt x="13279" y="28367"/>
                    <a:pt x="19671" y="24816"/>
                  </a:cubicBezTo>
                  <a:cubicBezTo>
                    <a:pt x="26063" y="21266"/>
                    <a:pt x="28367" y="13205"/>
                    <a:pt x="24816" y="6813"/>
                  </a:cubicBezTo>
                  <a:cubicBezTo>
                    <a:pt x="24816" y="6813"/>
                    <a:pt x="24816" y="6812"/>
                    <a:pt x="24815" y="6812"/>
                  </a:cubicBezTo>
                  <a:cubicBezTo>
                    <a:pt x="21264" y="420"/>
                    <a:pt x="13205" y="-1882"/>
                    <a:pt x="6813" y="1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="" xmlns:a16="http://schemas.microsoft.com/office/drawing/2014/main" id="{F901761D-2C76-7FE0-FCC9-6DE541E38C02}"/>
                </a:ext>
              </a:extLst>
            </p:cNvPr>
            <p:cNvSpPr/>
            <p:nvPr/>
          </p:nvSpPr>
          <p:spPr>
            <a:xfrm>
              <a:off x="3647332" y="2810401"/>
              <a:ext cx="16957" cy="16922"/>
            </a:xfrm>
            <a:custGeom>
              <a:avLst/>
              <a:gdLst>
                <a:gd name="connsiteX0" fmla="*/ 4268 w 16957"/>
                <a:gd name="connsiteY0" fmla="*/ 1087 h 16922"/>
                <a:gd name="connsiteX1" fmla="*/ 1121 w 16957"/>
                <a:gd name="connsiteY1" fmla="*/ 12655 h 16922"/>
                <a:gd name="connsiteX2" fmla="*/ 12690 w 16957"/>
                <a:gd name="connsiteY2" fmla="*/ 15801 h 16922"/>
                <a:gd name="connsiteX3" fmla="*/ 15888 w 16957"/>
                <a:gd name="connsiteY3" fmla="*/ 4325 h 16922"/>
                <a:gd name="connsiteX4" fmla="*/ 4268 w 16957"/>
                <a:gd name="connsiteY4" fmla="*/ 1087 h 1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57" h="16922">
                  <a:moveTo>
                    <a:pt x="4268" y="1087"/>
                  </a:moveTo>
                  <a:cubicBezTo>
                    <a:pt x="204" y="3413"/>
                    <a:pt x="-1204" y="8592"/>
                    <a:pt x="1121" y="12655"/>
                  </a:cubicBezTo>
                  <a:cubicBezTo>
                    <a:pt x="3447" y="16719"/>
                    <a:pt x="8626" y="18127"/>
                    <a:pt x="12690" y="15801"/>
                  </a:cubicBezTo>
                  <a:cubicBezTo>
                    <a:pt x="16717" y="13496"/>
                    <a:pt x="18143" y="8381"/>
                    <a:pt x="15888" y="4325"/>
                  </a:cubicBezTo>
                  <a:cubicBezTo>
                    <a:pt x="13558" y="242"/>
                    <a:pt x="8374" y="-1203"/>
                    <a:pt x="4268" y="10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="" xmlns:a16="http://schemas.microsoft.com/office/drawing/2014/main" id="{317B0B88-C7B5-5C9B-030E-0309666BB8A7}"/>
                </a:ext>
              </a:extLst>
            </p:cNvPr>
            <p:cNvSpPr/>
            <p:nvPr/>
          </p:nvSpPr>
          <p:spPr>
            <a:xfrm>
              <a:off x="3622196" y="2853713"/>
              <a:ext cx="7861" cy="7738"/>
            </a:xfrm>
            <a:custGeom>
              <a:avLst/>
              <a:gdLst>
                <a:gd name="connsiteX0" fmla="*/ 2067 w 7861"/>
                <a:gd name="connsiteY0" fmla="*/ 542 h 7738"/>
                <a:gd name="connsiteX1" fmla="*/ 461 w 7861"/>
                <a:gd name="connsiteY1" fmla="*/ 5827 h 7738"/>
                <a:gd name="connsiteX2" fmla="*/ 543 w 7861"/>
                <a:gd name="connsiteY2" fmla="*/ 5972 h 7738"/>
                <a:gd name="connsiteX3" fmla="*/ 6095 w 7861"/>
                <a:gd name="connsiteY3" fmla="*/ 7056 h 7738"/>
                <a:gd name="connsiteX4" fmla="*/ 7496 w 7861"/>
                <a:gd name="connsiteY4" fmla="*/ 2067 h 7738"/>
                <a:gd name="connsiteX5" fmla="*/ 2211 w 7861"/>
                <a:gd name="connsiteY5" fmla="*/ 461 h 7738"/>
                <a:gd name="connsiteX6" fmla="*/ 2066 w 7861"/>
                <a:gd name="connsiteY6" fmla="*/ 543 h 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61" h="7738">
                  <a:moveTo>
                    <a:pt x="2067" y="542"/>
                  </a:moveTo>
                  <a:cubicBezTo>
                    <a:pt x="164" y="1558"/>
                    <a:pt x="-555" y="3924"/>
                    <a:pt x="461" y="5827"/>
                  </a:cubicBezTo>
                  <a:cubicBezTo>
                    <a:pt x="487" y="5876"/>
                    <a:pt x="514" y="5924"/>
                    <a:pt x="543" y="5972"/>
                  </a:cubicBezTo>
                  <a:cubicBezTo>
                    <a:pt x="1776" y="7804"/>
                    <a:pt x="4262" y="8290"/>
                    <a:pt x="6095" y="7056"/>
                  </a:cubicBezTo>
                  <a:cubicBezTo>
                    <a:pt x="7722" y="5961"/>
                    <a:pt x="8315" y="3848"/>
                    <a:pt x="7496" y="2067"/>
                  </a:cubicBezTo>
                  <a:cubicBezTo>
                    <a:pt x="6480" y="164"/>
                    <a:pt x="4114" y="-555"/>
                    <a:pt x="2211" y="461"/>
                  </a:cubicBezTo>
                  <a:cubicBezTo>
                    <a:pt x="2162" y="487"/>
                    <a:pt x="2114" y="514"/>
                    <a:pt x="2066" y="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="" xmlns:a16="http://schemas.microsoft.com/office/drawing/2014/main" id="{C6BFA8E7-B6DD-880B-26D1-A6963E2348DA}"/>
                </a:ext>
              </a:extLst>
            </p:cNvPr>
            <p:cNvSpPr/>
            <p:nvPr/>
          </p:nvSpPr>
          <p:spPr>
            <a:xfrm>
              <a:off x="3588829" y="2889421"/>
              <a:ext cx="10859" cy="10917"/>
            </a:xfrm>
            <a:custGeom>
              <a:avLst/>
              <a:gdLst>
                <a:gd name="connsiteX0" fmla="*/ 2763 w 10859"/>
                <a:gd name="connsiteY0" fmla="*/ 744 h 10917"/>
                <a:gd name="connsiteX1" fmla="*/ 667 w 10859"/>
                <a:gd name="connsiteY1" fmla="*/ 8078 h 10917"/>
                <a:gd name="connsiteX2" fmla="*/ 7877 w 10859"/>
                <a:gd name="connsiteY2" fmla="*/ 10297 h 10917"/>
                <a:gd name="connsiteX3" fmla="*/ 8097 w 10859"/>
                <a:gd name="connsiteY3" fmla="*/ 10174 h 10917"/>
                <a:gd name="connsiteX4" fmla="*/ 10192 w 10859"/>
                <a:gd name="connsiteY4" fmla="*/ 2839 h 10917"/>
                <a:gd name="connsiteX5" fmla="*/ 2982 w 10859"/>
                <a:gd name="connsiteY5" fmla="*/ 621 h 10917"/>
                <a:gd name="connsiteX6" fmla="*/ 2763 w 10859"/>
                <a:gd name="connsiteY6" fmla="*/ 744 h 1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9" h="10917">
                  <a:moveTo>
                    <a:pt x="2763" y="744"/>
                  </a:moveTo>
                  <a:cubicBezTo>
                    <a:pt x="175" y="2204"/>
                    <a:pt x="-759" y="5472"/>
                    <a:pt x="667" y="8078"/>
                  </a:cubicBezTo>
                  <a:cubicBezTo>
                    <a:pt x="2045" y="10682"/>
                    <a:pt x="5273" y="11675"/>
                    <a:pt x="7877" y="10297"/>
                  </a:cubicBezTo>
                  <a:cubicBezTo>
                    <a:pt x="7951" y="10258"/>
                    <a:pt x="8024" y="10217"/>
                    <a:pt x="8097" y="10174"/>
                  </a:cubicBezTo>
                  <a:cubicBezTo>
                    <a:pt x="10684" y="8714"/>
                    <a:pt x="11618" y="5446"/>
                    <a:pt x="10192" y="2839"/>
                  </a:cubicBezTo>
                  <a:cubicBezTo>
                    <a:pt x="8814" y="236"/>
                    <a:pt x="5586" y="-757"/>
                    <a:pt x="2982" y="621"/>
                  </a:cubicBezTo>
                  <a:cubicBezTo>
                    <a:pt x="2908" y="660"/>
                    <a:pt x="2835" y="701"/>
                    <a:pt x="2763" y="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="" xmlns:a16="http://schemas.microsoft.com/office/drawing/2014/main" id="{0C8DE49F-72FB-1163-7082-3C66F74F766C}"/>
                </a:ext>
              </a:extLst>
            </p:cNvPr>
            <p:cNvSpPr/>
            <p:nvPr/>
          </p:nvSpPr>
          <p:spPr>
            <a:xfrm>
              <a:off x="3554763" y="2924859"/>
              <a:ext cx="10860" cy="10932"/>
            </a:xfrm>
            <a:custGeom>
              <a:avLst/>
              <a:gdLst>
                <a:gd name="connsiteX0" fmla="*/ 2825 w 10860"/>
                <a:gd name="connsiteY0" fmla="*/ 739 h 10932"/>
                <a:gd name="connsiteX1" fmla="*/ 667 w 10860"/>
                <a:gd name="connsiteY1" fmla="*/ 8108 h 10932"/>
                <a:gd name="connsiteX2" fmla="*/ 8036 w 10860"/>
                <a:gd name="connsiteY2" fmla="*/ 10265 h 10932"/>
                <a:gd name="connsiteX3" fmla="*/ 10193 w 10860"/>
                <a:gd name="connsiteY3" fmla="*/ 2896 h 10932"/>
                <a:gd name="connsiteX4" fmla="*/ 10159 w 10860"/>
                <a:gd name="connsiteY4" fmla="*/ 2834 h 10932"/>
                <a:gd name="connsiteX5" fmla="*/ 3100 w 10860"/>
                <a:gd name="connsiteY5" fmla="*/ 586 h 10932"/>
                <a:gd name="connsiteX6" fmla="*/ 2825 w 10860"/>
                <a:gd name="connsiteY6" fmla="*/ 739 h 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60" h="10932">
                  <a:moveTo>
                    <a:pt x="2825" y="739"/>
                  </a:moveTo>
                  <a:cubicBezTo>
                    <a:pt x="194" y="2178"/>
                    <a:pt x="-772" y="5477"/>
                    <a:pt x="667" y="8108"/>
                  </a:cubicBezTo>
                  <a:cubicBezTo>
                    <a:pt x="2106" y="10738"/>
                    <a:pt x="5405" y="11704"/>
                    <a:pt x="8036" y="10265"/>
                  </a:cubicBezTo>
                  <a:cubicBezTo>
                    <a:pt x="10667" y="8826"/>
                    <a:pt x="11632" y="5527"/>
                    <a:pt x="10193" y="2896"/>
                  </a:cubicBezTo>
                  <a:cubicBezTo>
                    <a:pt x="10182" y="2876"/>
                    <a:pt x="10171" y="2855"/>
                    <a:pt x="10159" y="2834"/>
                  </a:cubicBezTo>
                  <a:cubicBezTo>
                    <a:pt x="8830" y="264"/>
                    <a:pt x="5670" y="-743"/>
                    <a:pt x="3100" y="586"/>
                  </a:cubicBezTo>
                  <a:cubicBezTo>
                    <a:pt x="3007" y="634"/>
                    <a:pt x="2915" y="685"/>
                    <a:pt x="2825" y="7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="" xmlns:a16="http://schemas.microsoft.com/office/drawing/2014/main" id="{0BCDF670-9E9C-FC49-1E43-67D5268402FB}"/>
                </a:ext>
              </a:extLst>
            </p:cNvPr>
            <p:cNvSpPr/>
            <p:nvPr/>
          </p:nvSpPr>
          <p:spPr>
            <a:xfrm>
              <a:off x="3517942" y="2956945"/>
              <a:ext cx="14099" cy="14066"/>
            </a:xfrm>
            <a:custGeom>
              <a:avLst/>
              <a:gdLst>
                <a:gd name="connsiteX0" fmla="*/ 3641 w 14099"/>
                <a:gd name="connsiteY0" fmla="*/ 847 h 14066"/>
                <a:gd name="connsiteX1" fmla="*/ 880 w 14099"/>
                <a:gd name="connsiteY1" fmla="*/ 10425 h 14066"/>
                <a:gd name="connsiteX2" fmla="*/ 10458 w 14099"/>
                <a:gd name="connsiteY2" fmla="*/ 13187 h 14066"/>
                <a:gd name="connsiteX3" fmla="*/ 13219 w 14099"/>
                <a:gd name="connsiteY3" fmla="*/ 3609 h 14066"/>
                <a:gd name="connsiteX4" fmla="*/ 13166 w 14099"/>
                <a:gd name="connsiteY4" fmla="*/ 3514 h 14066"/>
                <a:gd name="connsiteX5" fmla="*/ 3641 w 14099"/>
                <a:gd name="connsiteY5" fmla="*/ 847 h 1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66">
                  <a:moveTo>
                    <a:pt x="3641" y="847"/>
                  </a:moveTo>
                  <a:cubicBezTo>
                    <a:pt x="234" y="2730"/>
                    <a:pt x="-1002" y="7018"/>
                    <a:pt x="880" y="10425"/>
                  </a:cubicBezTo>
                  <a:cubicBezTo>
                    <a:pt x="2763" y="13833"/>
                    <a:pt x="7051" y="15069"/>
                    <a:pt x="10458" y="13187"/>
                  </a:cubicBezTo>
                  <a:cubicBezTo>
                    <a:pt x="13866" y="11304"/>
                    <a:pt x="15102" y="7016"/>
                    <a:pt x="13219" y="3609"/>
                  </a:cubicBezTo>
                  <a:cubicBezTo>
                    <a:pt x="13202" y="3577"/>
                    <a:pt x="13184" y="3546"/>
                    <a:pt x="13166" y="3514"/>
                  </a:cubicBezTo>
                  <a:cubicBezTo>
                    <a:pt x="11220" y="216"/>
                    <a:pt x="7018" y="-961"/>
                    <a:pt x="3641" y="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="" xmlns:a16="http://schemas.microsoft.com/office/drawing/2014/main" id="{B56D6635-E78F-FB9B-0E36-F1256485AAAC}"/>
                </a:ext>
              </a:extLst>
            </p:cNvPr>
            <p:cNvSpPr/>
            <p:nvPr/>
          </p:nvSpPr>
          <p:spPr>
            <a:xfrm>
              <a:off x="3475169" y="2983303"/>
              <a:ext cx="25390" cy="24607"/>
            </a:xfrm>
            <a:custGeom>
              <a:avLst/>
              <a:gdLst>
                <a:gd name="connsiteX0" fmla="*/ 6980 w 25390"/>
                <a:gd name="connsiteY0" fmla="*/ 2017 h 24607"/>
                <a:gd name="connsiteX1" fmla="*/ 1037 w 25390"/>
                <a:gd name="connsiteY1" fmla="*/ 17627 h 24607"/>
                <a:gd name="connsiteX2" fmla="*/ 16648 w 25390"/>
                <a:gd name="connsiteY2" fmla="*/ 23570 h 24607"/>
                <a:gd name="connsiteX3" fmla="*/ 18410 w 25390"/>
                <a:gd name="connsiteY3" fmla="*/ 22590 h 24607"/>
                <a:gd name="connsiteX4" fmla="*/ 24353 w 25390"/>
                <a:gd name="connsiteY4" fmla="*/ 6980 h 24607"/>
                <a:gd name="connsiteX5" fmla="*/ 8742 w 25390"/>
                <a:gd name="connsiteY5" fmla="*/ 1037 h 24607"/>
                <a:gd name="connsiteX6" fmla="*/ 6980 w 25390"/>
                <a:gd name="connsiteY6" fmla="*/ 2017 h 24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0" h="24607">
                  <a:moveTo>
                    <a:pt x="6980" y="2017"/>
                  </a:moveTo>
                  <a:cubicBezTo>
                    <a:pt x="1028" y="4686"/>
                    <a:pt x="-1632" y="11675"/>
                    <a:pt x="1037" y="17627"/>
                  </a:cubicBezTo>
                  <a:cubicBezTo>
                    <a:pt x="3707" y="23579"/>
                    <a:pt x="10696" y="26239"/>
                    <a:pt x="16648" y="23570"/>
                  </a:cubicBezTo>
                  <a:cubicBezTo>
                    <a:pt x="17262" y="23294"/>
                    <a:pt x="17852" y="22966"/>
                    <a:pt x="18410" y="22590"/>
                  </a:cubicBezTo>
                  <a:cubicBezTo>
                    <a:pt x="24362" y="19921"/>
                    <a:pt x="27023" y="12932"/>
                    <a:pt x="24353" y="6980"/>
                  </a:cubicBezTo>
                  <a:cubicBezTo>
                    <a:pt x="21683" y="1028"/>
                    <a:pt x="14694" y="-1632"/>
                    <a:pt x="8742" y="1037"/>
                  </a:cubicBezTo>
                  <a:cubicBezTo>
                    <a:pt x="8128" y="1313"/>
                    <a:pt x="7539" y="1641"/>
                    <a:pt x="6980" y="20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="" xmlns:a16="http://schemas.microsoft.com/office/drawing/2014/main" id="{39FDE876-071F-2163-A9FF-624D15895F4D}"/>
                </a:ext>
              </a:extLst>
            </p:cNvPr>
            <p:cNvSpPr/>
            <p:nvPr/>
          </p:nvSpPr>
          <p:spPr>
            <a:xfrm>
              <a:off x="3439370" y="3016165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="" xmlns:a16="http://schemas.microsoft.com/office/drawing/2014/main" id="{A543BF4E-3686-56BB-B27D-477BA29276CD}"/>
                </a:ext>
              </a:extLst>
            </p:cNvPr>
            <p:cNvSpPr/>
            <p:nvPr/>
          </p:nvSpPr>
          <p:spPr>
            <a:xfrm>
              <a:off x="3401245" y="3045081"/>
              <a:ext cx="15589" cy="15623"/>
            </a:xfrm>
            <a:custGeom>
              <a:avLst/>
              <a:gdLst>
                <a:gd name="connsiteX0" fmla="*/ 3943 w 15589"/>
                <a:gd name="connsiteY0" fmla="*/ 1008 h 15623"/>
                <a:gd name="connsiteX1" fmla="*/ 990 w 15589"/>
                <a:gd name="connsiteY1" fmla="*/ 11676 h 15623"/>
                <a:gd name="connsiteX2" fmla="*/ 11642 w 15589"/>
                <a:gd name="connsiteY2" fmla="*/ 14600 h 15623"/>
                <a:gd name="connsiteX3" fmla="*/ 14566 w 15589"/>
                <a:gd name="connsiteY3" fmla="*/ 3948 h 15623"/>
                <a:gd name="connsiteX4" fmla="*/ 3943 w 15589"/>
                <a:gd name="connsiteY4" fmla="*/ 1008 h 15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89" h="15623">
                  <a:moveTo>
                    <a:pt x="3943" y="1008"/>
                  </a:moveTo>
                  <a:cubicBezTo>
                    <a:pt x="218" y="3167"/>
                    <a:pt x="-1095" y="7909"/>
                    <a:pt x="990" y="11676"/>
                  </a:cubicBezTo>
                  <a:cubicBezTo>
                    <a:pt x="3124" y="15424"/>
                    <a:pt x="7893" y="16734"/>
                    <a:pt x="11642" y="14600"/>
                  </a:cubicBezTo>
                  <a:cubicBezTo>
                    <a:pt x="15390" y="12466"/>
                    <a:pt x="16699" y="7697"/>
                    <a:pt x="14566" y="3948"/>
                  </a:cubicBezTo>
                  <a:cubicBezTo>
                    <a:pt x="12438" y="210"/>
                    <a:pt x="7689" y="-1104"/>
                    <a:pt x="3943" y="10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="" xmlns:a16="http://schemas.microsoft.com/office/drawing/2014/main" id="{D72D1407-157C-FF15-8A3A-68AE115B570C}"/>
                </a:ext>
              </a:extLst>
            </p:cNvPr>
            <p:cNvSpPr/>
            <p:nvPr/>
          </p:nvSpPr>
          <p:spPr>
            <a:xfrm>
              <a:off x="3358630" y="3070197"/>
              <a:ext cx="16386" cy="16419"/>
            </a:xfrm>
            <a:custGeom>
              <a:avLst/>
              <a:gdLst>
                <a:gd name="connsiteX0" fmla="*/ 4267 w 16386"/>
                <a:gd name="connsiteY0" fmla="*/ 1038 h 16419"/>
                <a:gd name="connsiteX1" fmla="*/ 1004 w 16386"/>
                <a:gd name="connsiteY1" fmla="*/ 12153 h 16419"/>
                <a:gd name="connsiteX2" fmla="*/ 12119 w 16386"/>
                <a:gd name="connsiteY2" fmla="*/ 15416 h 16419"/>
                <a:gd name="connsiteX3" fmla="*/ 15382 w 16386"/>
                <a:gd name="connsiteY3" fmla="*/ 4301 h 16419"/>
                <a:gd name="connsiteX4" fmla="*/ 15316 w 16386"/>
                <a:gd name="connsiteY4" fmla="*/ 4181 h 16419"/>
                <a:gd name="connsiteX5" fmla="*/ 4313 w 16386"/>
                <a:gd name="connsiteY5" fmla="*/ 1012 h 16419"/>
                <a:gd name="connsiteX6" fmla="*/ 4267 w 16386"/>
                <a:gd name="connsiteY6" fmla="*/ 1038 h 1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6" h="16419">
                  <a:moveTo>
                    <a:pt x="4267" y="1038"/>
                  </a:moveTo>
                  <a:cubicBezTo>
                    <a:pt x="296" y="3206"/>
                    <a:pt x="-1165" y="8183"/>
                    <a:pt x="1004" y="12153"/>
                  </a:cubicBezTo>
                  <a:cubicBezTo>
                    <a:pt x="3172" y="16124"/>
                    <a:pt x="8149" y="17585"/>
                    <a:pt x="12119" y="15416"/>
                  </a:cubicBezTo>
                  <a:cubicBezTo>
                    <a:pt x="16090" y="13248"/>
                    <a:pt x="17551" y="8271"/>
                    <a:pt x="15382" y="4301"/>
                  </a:cubicBezTo>
                  <a:cubicBezTo>
                    <a:pt x="15360" y="4261"/>
                    <a:pt x="15338" y="4221"/>
                    <a:pt x="15316" y="4181"/>
                  </a:cubicBezTo>
                  <a:cubicBezTo>
                    <a:pt x="13153" y="268"/>
                    <a:pt x="8227" y="-1151"/>
                    <a:pt x="4313" y="1012"/>
                  </a:cubicBezTo>
                  <a:cubicBezTo>
                    <a:pt x="4298" y="1020"/>
                    <a:pt x="4282" y="1029"/>
                    <a:pt x="4267" y="10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="" xmlns:a16="http://schemas.microsoft.com/office/drawing/2014/main" id="{66E03EDB-BACB-2405-D875-647D68489E0F}"/>
                </a:ext>
              </a:extLst>
            </p:cNvPr>
            <p:cNvSpPr/>
            <p:nvPr/>
          </p:nvSpPr>
          <p:spPr>
            <a:xfrm>
              <a:off x="3312014" y="3089770"/>
              <a:ext cx="23626" cy="23626"/>
            </a:xfrm>
            <a:custGeom>
              <a:avLst/>
              <a:gdLst>
                <a:gd name="connsiteX0" fmla="*/ 6115 w 23626"/>
                <a:gd name="connsiteY0" fmla="*/ 1467 h 23626"/>
                <a:gd name="connsiteX1" fmla="*/ 1468 w 23626"/>
                <a:gd name="connsiteY1" fmla="*/ 17511 h 23626"/>
                <a:gd name="connsiteX2" fmla="*/ 17511 w 23626"/>
                <a:gd name="connsiteY2" fmla="*/ 22159 h 23626"/>
                <a:gd name="connsiteX3" fmla="*/ 22159 w 23626"/>
                <a:gd name="connsiteY3" fmla="*/ 6115 h 23626"/>
                <a:gd name="connsiteX4" fmla="*/ 22117 w 23626"/>
                <a:gd name="connsiteY4" fmla="*/ 6040 h 23626"/>
                <a:gd name="connsiteX5" fmla="*/ 6115 w 23626"/>
                <a:gd name="connsiteY5" fmla="*/ 1468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626">
                  <a:moveTo>
                    <a:pt x="6115" y="1467"/>
                  </a:moveTo>
                  <a:cubicBezTo>
                    <a:pt x="401" y="4615"/>
                    <a:pt x="-1679" y="11798"/>
                    <a:pt x="1468" y="17511"/>
                  </a:cubicBezTo>
                  <a:cubicBezTo>
                    <a:pt x="4615" y="23225"/>
                    <a:pt x="11798" y="25306"/>
                    <a:pt x="17511" y="22159"/>
                  </a:cubicBezTo>
                  <a:cubicBezTo>
                    <a:pt x="23225" y="19011"/>
                    <a:pt x="25306" y="11828"/>
                    <a:pt x="22159" y="6115"/>
                  </a:cubicBezTo>
                  <a:cubicBezTo>
                    <a:pt x="22145" y="6090"/>
                    <a:pt x="22131" y="6065"/>
                    <a:pt x="22117" y="6040"/>
                  </a:cubicBezTo>
                  <a:cubicBezTo>
                    <a:pt x="18945" y="378"/>
                    <a:pt x="11799" y="-1663"/>
                    <a:pt x="6115" y="14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="" xmlns:a16="http://schemas.microsoft.com/office/drawing/2014/main" id="{65511E34-6DA7-5A12-DD8F-8E79E832934B}"/>
                </a:ext>
              </a:extLst>
            </p:cNvPr>
            <p:cNvSpPr/>
            <p:nvPr/>
          </p:nvSpPr>
          <p:spPr>
            <a:xfrm>
              <a:off x="3267199" y="3110103"/>
              <a:ext cx="24769" cy="24769"/>
            </a:xfrm>
            <a:custGeom>
              <a:avLst/>
              <a:gdLst>
                <a:gd name="connsiteX0" fmla="*/ 6448 w 24769"/>
                <a:gd name="connsiteY0" fmla="*/ 1518 h 24769"/>
                <a:gd name="connsiteX1" fmla="*/ 1518 w 24769"/>
                <a:gd name="connsiteY1" fmla="*/ 18322 h 24769"/>
                <a:gd name="connsiteX2" fmla="*/ 18322 w 24769"/>
                <a:gd name="connsiteY2" fmla="*/ 23251 h 24769"/>
                <a:gd name="connsiteX3" fmla="*/ 23251 w 24769"/>
                <a:gd name="connsiteY3" fmla="*/ 6448 h 24769"/>
                <a:gd name="connsiteX4" fmla="*/ 23212 w 24769"/>
                <a:gd name="connsiteY4" fmla="*/ 6376 h 24769"/>
                <a:gd name="connsiteX5" fmla="*/ 6448 w 24769"/>
                <a:gd name="connsiteY5" fmla="*/ 1518 h 2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9" h="24769">
                  <a:moveTo>
                    <a:pt x="6448" y="1518"/>
                  </a:moveTo>
                  <a:cubicBezTo>
                    <a:pt x="446" y="4797"/>
                    <a:pt x="-1760" y="12320"/>
                    <a:pt x="1518" y="18322"/>
                  </a:cubicBezTo>
                  <a:cubicBezTo>
                    <a:pt x="4797" y="24323"/>
                    <a:pt x="12321" y="26530"/>
                    <a:pt x="18322" y="23251"/>
                  </a:cubicBezTo>
                  <a:cubicBezTo>
                    <a:pt x="24323" y="19972"/>
                    <a:pt x="26530" y="12449"/>
                    <a:pt x="23251" y="6448"/>
                  </a:cubicBezTo>
                  <a:cubicBezTo>
                    <a:pt x="23238" y="6424"/>
                    <a:pt x="23225" y="6400"/>
                    <a:pt x="23212" y="6376"/>
                  </a:cubicBezTo>
                  <a:cubicBezTo>
                    <a:pt x="19909" y="424"/>
                    <a:pt x="12421" y="-1745"/>
                    <a:pt x="6448" y="15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="" xmlns:a16="http://schemas.microsoft.com/office/drawing/2014/main" id="{65C7BD8D-039A-6257-BCA7-4EEE8A0D0387}"/>
                </a:ext>
              </a:extLst>
            </p:cNvPr>
            <p:cNvSpPr/>
            <p:nvPr/>
          </p:nvSpPr>
          <p:spPr>
            <a:xfrm>
              <a:off x="3222129" y="3128654"/>
              <a:ext cx="24578" cy="24544"/>
            </a:xfrm>
            <a:custGeom>
              <a:avLst/>
              <a:gdLst>
                <a:gd name="connsiteX0" fmla="*/ 6275 w 24578"/>
                <a:gd name="connsiteY0" fmla="*/ 1541 h 24544"/>
                <a:gd name="connsiteX1" fmla="*/ 1575 w 24578"/>
                <a:gd name="connsiteY1" fmla="*/ 18270 h 24544"/>
                <a:gd name="connsiteX2" fmla="*/ 18304 w 24578"/>
                <a:gd name="connsiteY2" fmla="*/ 22970 h 24544"/>
                <a:gd name="connsiteX3" fmla="*/ 23039 w 24578"/>
                <a:gd name="connsiteY3" fmla="*/ 6303 h 24544"/>
                <a:gd name="connsiteX4" fmla="*/ 6275 w 24578"/>
                <a:gd name="connsiteY4" fmla="*/ 1541 h 2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78" h="24544">
                  <a:moveTo>
                    <a:pt x="6275" y="1541"/>
                  </a:moveTo>
                  <a:cubicBezTo>
                    <a:pt x="357" y="4862"/>
                    <a:pt x="-1747" y="12352"/>
                    <a:pt x="1575" y="18270"/>
                  </a:cubicBezTo>
                  <a:cubicBezTo>
                    <a:pt x="4897" y="24187"/>
                    <a:pt x="12387" y="26292"/>
                    <a:pt x="18304" y="22970"/>
                  </a:cubicBezTo>
                  <a:cubicBezTo>
                    <a:pt x="24197" y="19662"/>
                    <a:pt x="26312" y="12215"/>
                    <a:pt x="23039" y="6303"/>
                  </a:cubicBezTo>
                  <a:cubicBezTo>
                    <a:pt x="19703" y="387"/>
                    <a:pt x="12223" y="-1738"/>
                    <a:pt x="6275" y="1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="" xmlns:a16="http://schemas.microsoft.com/office/drawing/2014/main" id="{E90F1CCD-915B-A45F-98F6-DA5CEF8A056C}"/>
                </a:ext>
              </a:extLst>
            </p:cNvPr>
            <p:cNvSpPr/>
            <p:nvPr/>
          </p:nvSpPr>
          <p:spPr>
            <a:xfrm>
              <a:off x="3179744" y="3148399"/>
              <a:ext cx="16832" cy="17312"/>
            </a:xfrm>
            <a:custGeom>
              <a:avLst/>
              <a:gdLst>
                <a:gd name="connsiteX0" fmla="*/ 4083 w 16832"/>
                <a:gd name="connsiteY0" fmla="*/ 846 h 17312"/>
                <a:gd name="connsiteX1" fmla="*/ 1443 w 16832"/>
                <a:gd name="connsiteY1" fmla="*/ 13229 h 17312"/>
                <a:gd name="connsiteX2" fmla="*/ 12750 w 16832"/>
                <a:gd name="connsiteY2" fmla="*/ 16466 h 17312"/>
                <a:gd name="connsiteX3" fmla="*/ 15390 w 16832"/>
                <a:gd name="connsiteY3" fmla="*/ 4083 h 17312"/>
                <a:gd name="connsiteX4" fmla="*/ 4083 w 16832"/>
                <a:gd name="connsiteY4" fmla="*/ 846 h 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32" h="17312">
                  <a:moveTo>
                    <a:pt x="4083" y="846"/>
                  </a:moveTo>
                  <a:cubicBezTo>
                    <a:pt x="-66" y="3536"/>
                    <a:pt x="-1248" y="9081"/>
                    <a:pt x="1443" y="13229"/>
                  </a:cubicBezTo>
                  <a:cubicBezTo>
                    <a:pt x="3875" y="16980"/>
                    <a:pt x="8702" y="18362"/>
                    <a:pt x="12750" y="16466"/>
                  </a:cubicBezTo>
                  <a:cubicBezTo>
                    <a:pt x="16899" y="13776"/>
                    <a:pt x="18081" y="8231"/>
                    <a:pt x="15390" y="4083"/>
                  </a:cubicBezTo>
                  <a:cubicBezTo>
                    <a:pt x="12958" y="332"/>
                    <a:pt x="8131" y="-1050"/>
                    <a:pt x="4083" y="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="" xmlns:a16="http://schemas.microsoft.com/office/drawing/2014/main" id="{A7CFF50F-9437-A377-9B80-FAD4E5726461}"/>
                </a:ext>
              </a:extLst>
            </p:cNvPr>
            <p:cNvSpPr/>
            <p:nvPr/>
          </p:nvSpPr>
          <p:spPr>
            <a:xfrm>
              <a:off x="3134138" y="3163627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8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="" xmlns:a16="http://schemas.microsoft.com/office/drawing/2014/main" id="{2644633A-E6BB-4CE9-6C6B-1E67B8590CFA}"/>
                </a:ext>
              </a:extLst>
            </p:cNvPr>
            <p:cNvSpPr/>
            <p:nvPr/>
          </p:nvSpPr>
          <p:spPr>
            <a:xfrm>
              <a:off x="3085443" y="3173251"/>
              <a:ext cx="17125" cy="16756"/>
            </a:xfrm>
            <a:custGeom>
              <a:avLst/>
              <a:gdLst>
                <a:gd name="connsiteX0" fmla="*/ 4181 w 17125"/>
                <a:gd name="connsiteY0" fmla="*/ 1520 h 16756"/>
                <a:gd name="connsiteX1" fmla="*/ 1012 w 17125"/>
                <a:gd name="connsiteY1" fmla="*/ 12523 h 16756"/>
                <a:gd name="connsiteX2" fmla="*/ 1038 w 17125"/>
                <a:gd name="connsiteY2" fmla="*/ 12569 h 16756"/>
                <a:gd name="connsiteX3" fmla="*/ 12182 w 17125"/>
                <a:gd name="connsiteY3" fmla="*/ 15713 h 16756"/>
                <a:gd name="connsiteX4" fmla="*/ 16451 w 17125"/>
                <a:gd name="connsiteY4" fmla="*/ 4943 h 16756"/>
                <a:gd name="connsiteX5" fmla="*/ 5681 w 17125"/>
                <a:gd name="connsiteY5" fmla="*/ 675 h 16756"/>
                <a:gd name="connsiteX6" fmla="*/ 4181 w 17125"/>
                <a:gd name="connsiteY6" fmla="*/ 1520 h 16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25" h="16756">
                  <a:moveTo>
                    <a:pt x="4181" y="1520"/>
                  </a:moveTo>
                  <a:cubicBezTo>
                    <a:pt x="268" y="3684"/>
                    <a:pt x="-1151" y="8610"/>
                    <a:pt x="1012" y="12523"/>
                  </a:cubicBezTo>
                  <a:cubicBezTo>
                    <a:pt x="1020" y="12538"/>
                    <a:pt x="1029" y="12554"/>
                    <a:pt x="1038" y="12569"/>
                  </a:cubicBezTo>
                  <a:cubicBezTo>
                    <a:pt x="3249" y="16513"/>
                    <a:pt x="8236" y="17920"/>
                    <a:pt x="12182" y="15713"/>
                  </a:cubicBezTo>
                  <a:cubicBezTo>
                    <a:pt x="16335" y="13918"/>
                    <a:pt x="18246" y="9096"/>
                    <a:pt x="16451" y="4943"/>
                  </a:cubicBezTo>
                  <a:cubicBezTo>
                    <a:pt x="14656" y="791"/>
                    <a:pt x="9834" y="-1121"/>
                    <a:pt x="5681" y="675"/>
                  </a:cubicBezTo>
                  <a:cubicBezTo>
                    <a:pt x="5153" y="903"/>
                    <a:pt x="4650" y="1187"/>
                    <a:pt x="4181" y="15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="" xmlns:a16="http://schemas.microsoft.com/office/drawing/2014/main" id="{6687D027-0523-0606-B893-26FC1C984790}"/>
                </a:ext>
              </a:extLst>
            </p:cNvPr>
            <p:cNvSpPr/>
            <p:nvPr/>
          </p:nvSpPr>
          <p:spPr>
            <a:xfrm>
              <a:off x="3033251" y="3178881"/>
              <a:ext cx="23875" cy="23542"/>
            </a:xfrm>
            <a:custGeom>
              <a:avLst/>
              <a:gdLst>
                <a:gd name="connsiteX0" fmla="*/ 6653 w 23875"/>
                <a:gd name="connsiteY0" fmla="*/ 1415 h 23542"/>
                <a:gd name="connsiteX1" fmla="*/ 1119 w 23875"/>
                <a:gd name="connsiteY1" fmla="*/ 16889 h 23542"/>
                <a:gd name="connsiteX2" fmla="*/ 16594 w 23875"/>
                <a:gd name="connsiteY2" fmla="*/ 22423 h 23542"/>
                <a:gd name="connsiteX3" fmla="*/ 17892 w 23875"/>
                <a:gd name="connsiteY3" fmla="*/ 21703 h 23542"/>
                <a:gd name="connsiteX4" fmla="*/ 22491 w 23875"/>
                <a:gd name="connsiteY4" fmla="*/ 6207 h 23542"/>
                <a:gd name="connsiteX5" fmla="*/ 22369 w 23875"/>
                <a:gd name="connsiteY5" fmla="*/ 5987 h 23542"/>
                <a:gd name="connsiteX6" fmla="*/ 6653 w 23875"/>
                <a:gd name="connsiteY6" fmla="*/ 1415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75" h="23542">
                  <a:moveTo>
                    <a:pt x="6653" y="1415"/>
                  </a:moveTo>
                  <a:cubicBezTo>
                    <a:pt x="852" y="4160"/>
                    <a:pt x="-1626" y="11088"/>
                    <a:pt x="1119" y="16889"/>
                  </a:cubicBezTo>
                  <a:cubicBezTo>
                    <a:pt x="3864" y="22691"/>
                    <a:pt x="10792" y="25168"/>
                    <a:pt x="16594" y="22423"/>
                  </a:cubicBezTo>
                  <a:cubicBezTo>
                    <a:pt x="17041" y="22211"/>
                    <a:pt x="17475" y="21971"/>
                    <a:pt x="17892" y="21703"/>
                  </a:cubicBezTo>
                  <a:cubicBezTo>
                    <a:pt x="23442" y="18694"/>
                    <a:pt x="25501" y="11756"/>
                    <a:pt x="22491" y="6207"/>
                  </a:cubicBezTo>
                  <a:cubicBezTo>
                    <a:pt x="22451" y="6133"/>
                    <a:pt x="22411" y="6060"/>
                    <a:pt x="22369" y="5987"/>
                  </a:cubicBezTo>
                  <a:cubicBezTo>
                    <a:pt x="19274" y="406"/>
                    <a:pt x="12258" y="-1635"/>
                    <a:pt x="6653" y="14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="" xmlns:a16="http://schemas.microsoft.com/office/drawing/2014/main" id="{312C0D7D-3891-406C-B92B-9D52CDFDB47A}"/>
                </a:ext>
              </a:extLst>
            </p:cNvPr>
            <p:cNvSpPr/>
            <p:nvPr/>
          </p:nvSpPr>
          <p:spPr>
            <a:xfrm>
              <a:off x="2982313" y="3181862"/>
              <a:ext cx="29342" cy="29376"/>
            </a:xfrm>
            <a:custGeom>
              <a:avLst/>
              <a:gdLst>
                <a:gd name="connsiteX0" fmla="*/ 7584 w 29342"/>
                <a:gd name="connsiteY0" fmla="*/ 1863 h 29376"/>
                <a:gd name="connsiteX1" fmla="*/ 1828 w 29342"/>
                <a:gd name="connsiteY1" fmla="*/ 21793 h 29376"/>
                <a:gd name="connsiteX2" fmla="*/ 21758 w 29342"/>
                <a:gd name="connsiteY2" fmla="*/ 27549 h 29376"/>
                <a:gd name="connsiteX3" fmla="*/ 27514 w 29342"/>
                <a:gd name="connsiteY3" fmla="*/ 7619 h 29376"/>
                <a:gd name="connsiteX4" fmla="*/ 27491 w 29342"/>
                <a:gd name="connsiteY4" fmla="*/ 7578 h 29376"/>
                <a:gd name="connsiteX5" fmla="*/ 7710 w 29342"/>
                <a:gd name="connsiteY5" fmla="*/ 1793 h 29376"/>
                <a:gd name="connsiteX6" fmla="*/ 7584 w 29342"/>
                <a:gd name="connsiteY6" fmla="*/ 1863 h 2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42" h="29376">
                  <a:moveTo>
                    <a:pt x="7584" y="1863"/>
                  </a:moveTo>
                  <a:cubicBezTo>
                    <a:pt x="491" y="5777"/>
                    <a:pt x="-2086" y="14700"/>
                    <a:pt x="1828" y="21793"/>
                  </a:cubicBezTo>
                  <a:cubicBezTo>
                    <a:pt x="5742" y="28886"/>
                    <a:pt x="14665" y="31463"/>
                    <a:pt x="21758" y="27549"/>
                  </a:cubicBezTo>
                  <a:cubicBezTo>
                    <a:pt x="28851" y="23635"/>
                    <a:pt x="31428" y="14712"/>
                    <a:pt x="27514" y="7619"/>
                  </a:cubicBezTo>
                  <a:cubicBezTo>
                    <a:pt x="27507" y="7605"/>
                    <a:pt x="27499" y="7591"/>
                    <a:pt x="27491" y="7578"/>
                  </a:cubicBezTo>
                  <a:cubicBezTo>
                    <a:pt x="23626" y="518"/>
                    <a:pt x="14770" y="-2072"/>
                    <a:pt x="7710" y="1793"/>
                  </a:cubicBezTo>
                  <a:cubicBezTo>
                    <a:pt x="7668" y="1816"/>
                    <a:pt x="7626" y="1839"/>
                    <a:pt x="7584" y="1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="" xmlns:a16="http://schemas.microsoft.com/office/drawing/2014/main" id="{674C86C0-43BA-58C0-C1C1-575550A4BD76}"/>
                </a:ext>
              </a:extLst>
            </p:cNvPr>
            <p:cNvSpPr/>
            <p:nvPr/>
          </p:nvSpPr>
          <p:spPr>
            <a:xfrm>
              <a:off x="2931917" y="3183895"/>
              <a:ext cx="32617" cy="32617"/>
            </a:xfrm>
            <a:custGeom>
              <a:avLst/>
              <a:gdLst>
                <a:gd name="connsiteX0" fmla="*/ 8451 w 32617"/>
                <a:gd name="connsiteY0" fmla="*/ 2021 h 32617"/>
                <a:gd name="connsiteX1" fmla="*/ 2021 w 32617"/>
                <a:gd name="connsiteY1" fmla="*/ 24167 h 32617"/>
                <a:gd name="connsiteX2" fmla="*/ 24167 w 32617"/>
                <a:gd name="connsiteY2" fmla="*/ 30596 h 32617"/>
                <a:gd name="connsiteX3" fmla="*/ 30596 w 32617"/>
                <a:gd name="connsiteY3" fmla="*/ 8451 h 32617"/>
                <a:gd name="connsiteX4" fmla="*/ 8451 w 32617"/>
                <a:gd name="connsiteY4" fmla="*/ 2021 h 3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17" h="32617">
                  <a:moveTo>
                    <a:pt x="8451" y="2021"/>
                  </a:moveTo>
                  <a:cubicBezTo>
                    <a:pt x="560" y="6361"/>
                    <a:pt x="-2318" y="16276"/>
                    <a:pt x="2021" y="24167"/>
                  </a:cubicBezTo>
                  <a:cubicBezTo>
                    <a:pt x="6361" y="32058"/>
                    <a:pt x="16276" y="34936"/>
                    <a:pt x="24167" y="30596"/>
                  </a:cubicBezTo>
                  <a:cubicBezTo>
                    <a:pt x="32058" y="26257"/>
                    <a:pt x="34936" y="16342"/>
                    <a:pt x="30596" y="8451"/>
                  </a:cubicBezTo>
                  <a:cubicBezTo>
                    <a:pt x="26257" y="560"/>
                    <a:pt x="16342" y="-2318"/>
                    <a:pt x="8451" y="2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="" xmlns:a16="http://schemas.microsoft.com/office/drawing/2014/main" id="{E68854CB-0CDB-E173-578C-3D95D74A0785}"/>
                </a:ext>
              </a:extLst>
            </p:cNvPr>
            <p:cNvSpPr/>
            <p:nvPr/>
          </p:nvSpPr>
          <p:spPr>
            <a:xfrm>
              <a:off x="2887485" y="3189558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1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59"/>
                    <a:pt x="11798" y="25340"/>
                    <a:pt x="17511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="" xmlns:a16="http://schemas.microsoft.com/office/drawing/2014/main" id="{2245B847-98A8-9F8F-2021-EA9984257452}"/>
                </a:ext>
              </a:extLst>
            </p:cNvPr>
            <p:cNvSpPr/>
            <p:nvPr/>
          </p:nvSpPr>
          <p:spPr>
            <a:xfrm>
              <a:off x="2836861" y="3185729"/>
              <a:ext cx="27246" cy="27246"/>
            </a:xfrm>
            <a:custGeom>
              <a:avLst/>
              <a:gdLst>
                <a:gd name="connsiteX0" fmla="*/ 7019 w 27246"/>
                <a:gd name="connsiteY0" fmla="*/ 1711 h 27246"/>
                <a:gd name="connsiteX1" fmla="*/ 1711 w 27246"/>
                <a:gd name="connsiteY1" fmla="*/ 20228 h 27246"/>
                <a:gd name="connsiteX2" fmla="*/ 20228 w 27246"/>
                <a:gd name="connsiteY2" fmla="*/ 25535 h 27246"/>
                <a:gd name="connsiteX3" fmla="*/ 25536 w 27246"/>
                <a:gd name="connsiteY3" fmla="*/ 7018 h 27246"/>
                <a:gd name="connsiteX4" fmla="*/ 25497 w 27246"/>
                <a:gd name="connsiteY4" fmla="*/ 6950 h 27246"/>
                <a:gd name="connsiteX5" fmla="*/ 7019 w 27246"/>
                <a:gd name="connsiteY5" fmla="*/ 1711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6" h="27246">
                  <a:moveTo>
                    <a:pt x="7019" y="1711"/>
                  </a:moveTo>
                  <a:cubicBezTo>
                    <a:pt x="440" y="5358"/>
                    <a:pt x="-1937" y="13649"/>
                    <a:pt x="1711" y="20228"/>
                  </a:cubicBezTo>
                  <a:cubicBezTo>
                    <a:pt x="5359" y="26807"/>
                    <a:pt x="13649" y="29183"/>
                    <a:pt x="20228" y="25535"/>
                  </a:cubicBezTo>
                  <a:cubicBezTo>
                    <a:pt x="26807" y="21888"/>
                    <a:pt x="29183" y="13598"/>
                    <a:pt x="25536" y="7018"/>
                  </a:cubicBezTo>
                  <a:cubicBezTo>
                    <a:pt x="25523" y="6995"/>
                    <a:pt x="25510" y="6973"/>
                    <a:pt x="25497" y="6950"/>
                  </a:cubicBezTo>
                  <a:cubicBezTo>
                    <a:pt x="21826" y="419"/>
                    <a:pt x="13571" y="-1922"/>
                    <a:pt x="7019" y="17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="" xmlns:a16="http://schemas.microsoft.com/office/drawing/2014/main" id="{FD918E1D-6032-96D2-DB7F-4F1E0E8C7659}"/>
                </a:ext>
              </a:extLst>
            </p:cNvPr>
            <p:cNvSpPr/>
            <p:nvPr/>
          </p:nvSpPr>
          <p:spPr>
            <a:xfrm>
              <a:off x="2789067" y="3182416"/>
              <a:ext cx="25341" cy="25341"/>
            </a:xfrm>
            <a:custGeom>
              <a:avLst/>
              <a:gdLst>
                <a:gd name="connsiteX0" fmla="*/ 6521 w 25341"/>
                <a:gd name="connsiteY0" fmla="*/ 1595 h 25341"/>
                <a:gd name="connsiteX1" fmla="*/ 1595 w 25341"/>
                <a:gd name="connsiteY1" fmla="*/ 18820 h 25341"/>
                <a:gd name="connsiteX2" fmla="*/ 18820 w 25341"/>
                <a:gd name="connsiteY2" fmla="*/ 23746 h 25341"/>
                <a:gd name="connsiteX3" fmla="*/ 23761 w 25341"/>
                <a:gd name="connsiteY3" fmla="*/ 6548 h 25341"/>
                <a:gd name="connsiteX4" fmla="*/ 6548 w 25341"/>
                <a:gd name="connsiteY4" fmla="*/ 1580 h 25341"/>
                <a:gd name="connsiteX5" fmla="*/ 6521 w 25341"/>
                <a:gd name="connsiteY5" fmla="*/ 1595 h 2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41" h="25341">
                  <a:moveTo>
                    <a:pt x="6521" y="1595"/>
                  </a:moveTo>
                  <a:cubicBezTo>
                    <a:pt x="404" y="4992"/>
                    <a:pt x="-1801" y="12704"/>
                    <a:pt x="1595" y="18820"/>
                  </a:cubicBezTo>
                  <a:cubicBezTo>
                    <a:pt x="4992" y="24937"/>
                    <a:pt x="12703" y="27143"/>
                    <a:pt x="18820" y="23746"/>
                  </a:cubicBezTo>
                  <a:cubicBezTo>
                    <a:pt x="24926" y="20356"/>
                    <a:pt x="27137" y="12663"/>
                    <a:pt x="23761" y="6548"/>
                  </a:cubicBezTo>
                  <a:cubicBezTo>
                    <a:pt x="20380" y="423"/>
                    <a:pt x="12673" y="-1801"/>
                    <a:pt x="6548" y="1580"/>
                  </a:cubicBezTo>
                  <a:cubicBezTo>
                    <a:pt x="6539" y="1585"/>
                    <a:pt x="6530" y="1590"/>
                    <a:pt x="6521" y="15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="" xmlns:a16="http://schemas.microsoft.com/office/drawing/2014/main" id="{34D7A92E-C560-E6A0-6CC3-5E4A73BDE9E7}"/>
                </a:ext>
              </a:extLst>
            </p:cNvPr>
            <p:cNvSpPr/>
            <p:nvPr/>
          </p:nvSpPr>
          <p:spPr>
            <a:xfrm>
              <a:off x="2738641" y="3173570"/>
              <a:ext cx="29342" cy="29342"/>
            </a:xfrm>
            <a:custGeom>
              <a:avLst/>
              <a:gdLst>
                <a:gd name="connsiteX0" fmla="*/ 7511 w 29342"/>
                <a:gd name="connsiteY0" fmla="*/ 1869 h 29342"/>
                <a:gd name="connsiteX1" fmla="*/ 1869 w 29342"/>
                <a:gd name="connsiteY1" fmla="*/ 21831 h 29342"/>
                <a:gd name="connsiteX2" fmla="*/ 21831 w 29342"/>
                <a:gd name="connsiteY2" fmla="*/ 27474 h 29342"/>
                <a:gd name="connsiteX3" fmla="*/ 27514 w 29342"/>
                <a:gd name="connsiteY3" fmla="*/ 7584 h 29342"/>
                <a:gd name="connsiteX4" fmla="*/ 7584 w 29342"/>
                <a:gd name="connsiteY4" fmla="*/ 1828 h 29342"/>
                <a:gd name="connsiteX5" fmla="*/ 7511 w 29342"/>
                <a:gd name="connsiteY5" fmla="*/ 1869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511" y="1869"/>
                  </a:moveTo>
                  <a:cubicBezTo>
                    <a:pt x="441" y="5823"/>
                    <a:pt x="-2086" y="14760"/>
                    <a:pt x="1869" y="21831"/>
                  </a:cubicBezTo>
                  <a:cubicBezTo>
                    <a:pt x="5823" y="28902"/>
                    <a:pt x="14760" y="31428"/>
                    <a:pt x="21831" y="27474"/>
                  </a:cubicBezTo>
                  <a:cubicBezTo>
                    <a:pt x="28873" y="23535"/>
                    <a:pt x="31412" y="14648"/>
                    <a:pt x="27514" y="7584"/>
                  </a:cubicBezTo>
                  <a:cubicBezTo>
                    <a:pt x="23599" y="491"/>
                    <a:pt x="14677" y="-2086"/>
                    <a:pt x="7584" y="1828"/>
                  </a:cubicBezTo>
                  <a:cubicBezTo>
                    <a:pt x="7560" y="1842"/>
                    <a:pt x="7535" y="1855"/>
                    <a:pt x="7511" y="18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="" xmlns:a16="http://schemas.microsoft.com/office/drawing/2014/main" id="{A80A9B70-7E0B-FB9D-8742-7BCE567BE3FB}"/>
                </a:ext>
              </a:extLst>
            </p:cNvPr>
            <p:cNvSpPr/>
            <p:nvPr/>
          </p:nvSpPr>
          <p:spPr>
            <a:xfrm>
              <a:off x="2693857" y="3167537"/>
              <a:ext cx="22864" cy="22864"/>
            </a:xfrm>
            <a:custGeom>
              <a:avLst/>
              <a:gdLst>
                <a:gd name="connsiteX0" fmla="*/ 5909 w 22864"/>
                <a:gd name="connsiteY0" fmla="*/ 1425 h 22864"/>
                <a:gd name="connsiteX1" fmla="*/ 1425 w 22864"/>
                <a:gd name="connsiteY1" fmla="*/ 16955 h 22864"/>
                <a:gd name="connsiteX2" fmla="*/ 16955 w 22864"/>
                <a:gd name="connsiteY2" fmla="*/ 21439 h 22864"/>
                <a:gd name="connsiteX3" fmla="*/ 21439 w 22864"/>
                <a:gd name="connsiteY3" fmla="*/ 5909 h 22864"/>
                <a:gd name="connsiteX4" fmla="*/ 21435 w 22864"/>
                <a:gd name="connsiteY4" fmla="*/ 5902 h 22864"/>
                <a:gd name="connsiteX5" fmla="*/ 5909 w 22864"/>
                <a:gd name="connsiteY5" fmla="*/ 1425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909" y="1425"/>
                  </a:moveTo>
                  <a:cubicBezTo>
                    <a:pt x="382" y="4475"/>
                    <a:pt x="-1625" y="11428"/>
                    <a:pt x="1425" y="16955"/>
                  </a:cubicBezTo>
                  <a:cubicBezTo>
                    <a:pt x="4475" y="22482"/>
                    <a:pt x="11428" y="24489"/>
                    <a:pt x="16955" y="21439"/>
                  </a:cubicBezTo>
                  <a:cubicBezTo>
                    <a:pt x="22482" y="18389"/>
                    <a:pt x="24489" y="11436"/>
                    <a:pt x="21439" y="5909"/>
                  </a:cubicBezTo>
                  <a:cubicBezTo>
                    <a:pt x="21438" y="5907"/>
                    <a:pt x="21436" y="5904"/>
                    <a:pt x="21435" y="5902"/>
                  </a:cubicBezTo>
                  <a:cubicBezTo>
                    <a:pt x="18382" y="380"/>
                    <a:pt x="11433" y="-1624"/>
                    <a:pt x="5909" y="1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="" xmlns:a16="http://schemas.microsoft.com/office/drawing/2014/main" id="{F3395433-AE99-7DC1-BE80-163B67742283}"/>
                </a:ext>
              </a:extLst>
            </p:cNvPr>
            <p:cNvSpPr/>
            <p:nvPr/>
          </p:nvSpPr>
          <p:spPr>
            <a:xfrm>
              <a:off x="2645858" y="3154939"/>
              <a:ext cx="24197" cy="24197"/>
            </a:xfrm>
            <a:custGeom>
              <a:avLst/>
              <a:gdLst>
                <a:gd name="connsiteX0" fmla="*/ 6188 w 24197"/>
                <a:gd name="connsiteY0" fmla="*/ 1545 h 24197"/>
                <a:gd name="connsiteX1" fmla="*/ 1545 w 24197"/>
                <a:gd name="connsiteY1" fmla="*/ 18010 h 24197"/>
                <a:gd name="connsiteX2" fmla="*/ 18010 w 24197"/>
                <a:gd name="connsiteY2" fmla="*/ 22653 h 24197"/>
                <a:gd name="connsiteX3" fmla="*/ 22666 w 24197"/>
                <a:gd name="connsiteY3" fmla="*/ 6212 h 24197"/>
                <a:gd name="connsiteX4" fmla="*/ 6212 w 24197"/>
                <a:gd name="connsiteY4" fmla="*/ 1531 h 24197"/>
                <a:gd name="connsiteX5" fmla="*/ 6188 w 24197"/>
                <a:gd name="connsiteY5" fmla="*/ 1545 h 2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97" h="24197">
                  <a:moveTo>
                    <a:pt x="6188" y="1545"/>
                  </a:moveTo>
                  <a:cubicBezTo>
                    <a:pt x="359" y="4809"/>
                    <a:pt x="-1720" y="12181"/>
                    <a:pt x="1545" y="18010"/>
                  </a:cubicBezTo>
                  <a:cubicBezTo>
                    <a:pt x="4809" y="23839"/>
                    <a:pt x="12181" y="25918"/>
                    <a:pt x="18010" y="22653"/>
                  </a:cubicBezTo>
                  <a:cubicBezTo>
                    <a:pt x="23829" y="19394"/>
                    <a:pt x="25913" y="12039"/>
                    <a:pt x="22666" y="6212"/>
                  </a:cubicBezTo>
                  <a:cubicBezTo>
                    <a:pt x="19415" y="376"/>
                    <a:pt x="12048" y="-1720"/>
                    <a:pt x="6212" y="1531"/>
                  </a:cubicBezTo>
                  <a:cubicBezTo>
                    <a:pt x="6204" y="1536"/>
                    <a:pt x="6196" y="1540"/>
                    <a:pt x="6188" y="1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="" xmlns:a16="http://schemas.microsoft.com/office/drawing/2014/main" id="{414883BD-35DC-961B-8EFA-CECD5139F368}"/>
                </a:ext>
              </a:extLst>
            </p:cNvPr>
            <p:cNvSpPr/>
            <p:nvPr/>
          </p:nvSpPr>
          <p:spPr>
            <a:xfrm>
              <a:off x="2598739" y="3139756"/>
              <a:ext cx="25722" cy="25722"/>
            </a:xfrm>
            <a:custGeom>
              <a:avLst/>
              <a:gdLst>
                <a:gd name="connsiteX0" fmla="*/ 6349 w 25722"/>
                <a:gd name="connsiteY0" fmla="*/ 1773 h 25722"/>
                <a:gd name="connsiteX1" fmla="*/ 1773 w 25722"/>
                <a:gd name="connsiteY1" fmla="*/ 19373 h 25722"/>
                <a:gd name="connsiteX2" fmla="*/ 18827 w 25722"/>
                <a:gd name="connsiteY2" fmla="*/ 24252 h 25722"/>
                <a:gd name="connsiteX3" fmla="*/ 24252 w 25722"/>
                <a:gd name="connsiteY3" fmla="*/ 6896 h 25722"/>
                <a:gd name="connsiteX4" fmla="*/ 6895 w 25722"/>
                <a:gd name="connsiteY4" fmla="*/ 1470 h 25722"/>
                <a:gd name="connsiteX5" fmla="*/ 6349 w 25722"/>
                <a:gd name="connsiteY5" fmla="*/ 1773 h 2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22" h="25722">
                  <a:moveTo>
                    <a:pt x="6349" y="1773"/>
                  </a:moveTo>
                  <a:cubicBezTo>
                    <a:pt x="225" y="5370"/>
                    <a:pt x="-1824" y="13250"/>
                    <a:pt x="1773" y="19373"/>
                  </a:cubicBezTo>
                  <a:cubicBezTo>
                    <a:pt x="5246" y="25288"/>
                    <a:pt x="12751" y="27435"/>
                    <a:pt x="18827" y="24252"/>
                  </a:cubicBezTo>
                  <a:cubicBezTo>
                    <a:pt x="25118" y="20958"/>
                    <a:pt x="27547" y="13187"/>
                    <a:pt x="24252" y="6896"/>
                  </a:cubicBezTo>
                  <a:cubicBezTo>
                    <a:pt x="20957" y="605"/>
                    <a:pt x="13186" y="-1825"/>
                    <a:pt x="6895" y="1470"/>
                  </a:cubicBezTo>
                  <a:cubicBezTo>
                    <a:pt x="6711" y="1567"/>
                    <a:pt x="6528" y="1668"/>
                    <a:pt x="6349" y="1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="" xmlns:a16="http://schemas.microsoft.com/office/drawing/2014/main" id="{A0B33429-6291-3841-982D-65343D1593BB}"/>
                </a:ext>
              </a:extLst>
            </p:cNvPr>
            <p:cNvSpPr/>
            <p:nvPr/>
          </p:nvSpPr>
          <p:spPr>
            <a:xfrm>
              <a:off x="2551318" y="3121946"/>
              <a:ext cx="28008" cy="28008"/>
            </a:xfrm>
            <a:custGeom>
              <a:avLst/>
              <a:gdLst>
                <a:gd name="connsiteX0" fmla="*/ 7192 w 28008"/>
                <a:gd name="connsiteY0" fmla="*/ 1772 h 28008"/>
                <a:gd name="connsiteX1" fmla="*/ 1771 w 28008"/>
                <a:gd name="connsiteY1" fmla="*/ 20817 h 28008"/>
                <a:gd name="connsiteX2" fmla="*/ 20817 w 28008"/>
                <a:gd name="connsiteY2" fmla="*/ 26237 h 28008"/>
                <a:gd name="connsiteX3" fmla="*/ 26242 w 28008"/>
                <a:gd name="connsiteY3" fmla="*/ 7201 h 28008"/>
                <a:gd name="connsiteX4" fmla="*/ 7201 w 28008"/>
                <a:gd name="connsiteY4" fmla="*/ 1767 h 28008"/>
                <a:gd name="connsiteX5" fmla="*/ 7192 w 28008"/>
                <a:gd name="connsiteY5" fmla="*/ 1772 h 28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08" h="28008">
                  <a:moveTo>
                    <a:pt x="7192" y="1772"/>
                  </a:moveTo>
                  <a:cubicBezTo>
                    <a:pt x="436" y="5534"/>
                    <a:pt x="-1991" y="14061"/>
                    <a:pt x="1771" y="20817"/>
                  </a:cubicBezTo>
                  <a:cubicBezTo>
                    <a:pt x="5534" y="27573"/>
                    <a:pt x="14061" y="29999"/>
                    <a:pt x="20817" y="26237"/>
                  </a:cubicBezTo>
                  <a:cubicBezTo>
                    <a:pt x="27569" y="22477"/>
                    <a:pt x="29998" y="13956"/>
                    <a:pt x="26242" y="7201"/>
                  </a:cubicBezTo>
                  <a:cubicBezTo>
                    <a:pt x="22484" y="442"/>
                    <a:pt x="13959" y="-1991"/>
                    <a:pt x="7201" y="1767"/>
                  </a:cubicBezTo>
                  <a:cubicBezTo>
                    <a:pt x="7198" y="1768"/>
                    <a:pt x="7195" y="1770"/>
                    <a:pt x="7192" y="17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="" xmlns:a16="http://schemas.microsoft.com/office/drawing/2014/main" id="{56F239FA-9425-68D3-0A93-E3A1B2B72834}"/>
                </a:ext>
              </a:extLst>
            </p:cNvPr>
            <p:cNvSpPr/>
            <p:nvPr/>
          </p:nvSpPr>
          <p:spPr>
            <a:xfrm>
              <a:off x="2508604" y="3105151"/>
              <a:ext cx="23245" cy="23211"/>
            </a:xfrm>
            <a:custGeom>
              <a:avLst/>
              <a:gdLst>
                <a:gd name="connsiteX0" fmla="*/ 5996 w 23245"/>
                <a:gd name="connsiteY0" fmla="*/ 1421 h 23211"/>
                <a:gd name="connsiteX1" fmla="*/ 1455 w 23245"/>
                <a:gd name="connsiteY1" fmla="*/ 17216 h 23211"/>
                <a:gd name="connsiteX2" fmla="*/ 17249 w 23245"/>
                <a:gd name="connsiteY2" fmla="*/ 21756 h 23211"/>
                <a:gd name="connsiteX3" fmla="*/ 21807 w 23245"/>
                <a:gd name="connsiteY3" fmla="*/ 5993 h 23211"/>
                <a:gd name="connsiteX4" fmla="*/ 5996 w 23245"/>
                <a:gd name="connsiteY4" fmla="*/ 1421 h 2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45" h="23211">
                  <a:moveTo>
                    <a:pt x="5996" y="1421"/>
                  </a:moveTo>
                  <a:cubicBezTo>
                    <a:pt x="381" y="4529"/>
                    <a:pt x="-1652" y="11600"/>
                    <a:pt x="1455" y="17216"/>
                  </a:cubicBezTo>
                  <a:cubicBezTo>
                    <a:pt x="4563" y="22831"/>
                    <a:pt x="11634" y="24864"/>
                    <a:pt x="17249" y="21756"/>
                  </a:cubicBezTo>
                  <a:cubicBezTo>
                    <a:pt x="22852" y="18655"/>
                    <a:pt x="24891" y="11606"/>
                    <a:pt x="21807" y="5993"/>
                  </a:cubicBezTo>
                  <a:cubicBezTo>
                    <a:pt x="18675" y="400"/>
                    <a:pt x="11630" y="-1637"/>
                    <a:pt x="5996" y="14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="" xmlns:a16="http://schemas.microsoft.com/office/drawing/2014/main" id="{917D3AE3-84E0-9108-39B1-75AD5A48F0BE}"/>
                </a:ext>
              </a:extLst>
            </p:cNvPr>
            <p:cNvSpPr/>
            <p:nvPr/>
          </p:nvSpPr>
          <p:spPr>
            <a:xfrm>
              <a:off x="2463568" y="3081446"/>
              <a:ext cx="26865" cy="26865"/>
            </a:xfrm>
            <a:custGeom>
              <a:avLst/>
              <a:gdLst>
                <a:gd name="connsiteX0" fmla="*/ 6264 w 26865"/>
                <a:gd name="connsiteY0" fmla="*/ 2076 h 26865"/>
                <a:gd name="connsiteX1" fmla="*/ 2074 w 26865"/>
                <a:gd name="connsiteY1" fmla="*/ 20601 h 26865"/>
                <a:gd name="connsiteX2" fmla="*/ 19313 w 26865"/>
                <a:gd name="connsiteY2" fmla="*/ 25507 h 26865"/>
                <a:gd name="connsiteX3" fmla="*/ 25506 w 26865"/>
                <a:gd name="connsiteY3" fmla="*/ 7552 h 26865"/>
                <a:gd name="connsiteX4" fmla="*/ 7551 w 26865"/>
                <a:gd name="connsiteY4" fmla="*/ 1359 h 26865"/>
                <a:gd name="connsiteX5" fmla="*/ 6264 w 26865"/>
                <a:gd name="connsiteY5" fmla="*/ 2076 h 2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865">
                  <a:moveTo>
                    <a:pt x="6264" y="2076"/>
                  </a:moveTo>
                  <a:cubicBezTo>
                    <a:pt x="-8" y="6035"/>
                    <a:pt x="-1884" y="14329"/>
                    <a:pt x="2074" y="20601"/>
                  </a:cubicBezTo>
                  <a:cubicBezTo>
                    <a:pt x="5729" y="26393"/>
                    <a:pt x="13157" y="28506"/>
                    <a:pt x="19313" y="25507"/>
                  </a:cubicBezTo>
                  <a:cubicBezTo>
                    <a:pt x="25982" y="22259"/>
                    <a:pt x="28754" y="14220"/>
                    <a:pt x="25506" y="7552"/>
                  </a:cubicBezTo>
                  <a:cubicBezTo>
                    <a:pt x="22258" y="884"/>
                    <a:pt x="14219" y="-1889"/>
                    <a:pt x="7551" y="1359"/>
                  </a:cubicBezTo>
                  <a:cubicBezTo>
                    <a:pt x="7109" y="1574"/>
                    <a:pt x="6679" y="1814"/>
                    <a:pt x="6264" y="20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="" xmlns:a16="http://schemas.microsoft.com/office/drawing/2014/main" id="{5BA7C6FE-E359-197F-E89B-A8FF42A57316}"/>
                </a:ext>
              </a:extLst>
            </p:cNvPr>
            <p:cNvSpPr/>
            <p:nvPr/>
          </p:nvSpPr>
          <p:spPr>
            <a:xfrm>
              <a:off x="2422062" y="3059790"/>
              <a:ext cx="23245" cy="23211"/>
            </a:xfrm>
            <a:custGeom>
              <a:avLst/>
              <a:gdLst>
                <a:gd name="connsiteX0" fmla="*/ 5955 w 23245"/>
                <a:gd name="connsiteY0" fmla="*/ 1444 h 23211"/>
                <a:gd name="connsiteX1" fmla="*/ 1478 w 23245"/>
                <a:gd name="connsiteY1" fmla="*/ 17256 h 23211"/>
                <a:gd name="connsiteX2" fmla="*/ 17290 w 23245"/>
                <a:gd name="connsiteY2" fmla="*/ 21734 h 23211"/>
                <a:gd name="connsiteX3" fmla="*/ 21767 w 23245"/>
                <a:gd name="connsiteY3" fmla="*/ 5922 h 23211"/>
                <a:gd name="connsiteX4" fmla="*/ 21767 w 23245"/>
                <a:gd name="connsiteY4" fmla="*/ 5921 h 23211"/>
                <a:gd name="connsiteX5" fmla="*/ 5955 w 23245"/>
                <a:gd name="connsiteY5" fmla="*/ 1444 h 2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23211">
                  <a:moveTo>
                    <a:pt x="5955" y="1444"/>
                  </a:moveTo>
                  <a:cubicBezTo>
                    <a:pt x="353" y="4574"/>
                    <a:pt x="-1652" y="11653"/>
                    <a:pt x="1478" y="17256"/>
                  </a:cubicBezTo>
                  <a:cubicBezTo>
                    <a:pt x="4608" y="22859"/>
                    <a:pt x="11687" y="24864"/>
                    <a:pt x="17290" y="21734"/>
                  </a:cubicBezTo>
                  <a:cubicBezTo>
                    <a:pt x="22893" y="18604"/>
                    <a:pt x="24897" y="11525"/>
                    <a:pt x="21767" y="5922"/>
                  </a:cubicBezTo>
                  <a:cubicBezTo>
                    <a:pt x="21767" y="5921"/>
                    <a:pt x="21767" y="5921"/>
                    <a:pt x="21767" y="5921"/>
                  </a:cubicBezTo>
                  <a:cubicBezTo>
                    <a:pt x="18602" y="362"/>
                    <a:pt x="11564" y="-1630"/>
                    <a:pt x="5955" y="1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="" xmlns:a16="http://schemas.microsoft.com/office/drawing/2014/main" id="{B8244016-AECC-F904-2101-CC7ACBED19AD}"/>
                </a:ext>
              </a:extLst>
            </p:cNvPr>
            <p:cNvSpPr/>
            <p:nvPr/>
          </p:nvSpPr>
          <p:spPr>
            <a:xfrm>
              <a:off x="2379257" y="3031386"/>
              <a:ext cx="27436" cy="27474"/>
            </a:xfrm>
            <a:custGeom>
              <a:avLst/>
              <a:gdLst>
                <a:gd name="connsiteX0" fmla="*/ 6755 w 27436"/>
                <a:gd name="connsiteY0" fmla="*/ 1939 h 27474"/>
                <a:gd name="connsiteX1" fmla="*/ 1901 w 27436"/>
                <a:gd name="connsiteY1" fmla="*/ 20719 h 27474"/>
                <a:gd name="connsiteX2" fmla="*/ 20681 w 27436"/>
                <a:gd name="connsiteY2" fmla="*/ 25574 h 27474"/>
                <a:gd name="connsiteX3" fmla="*/ 25805 w 27436"/>
                <a:gd name="connsiteY3" fmla="*/ 7273 h 27474"/>
                <a:gd name="connsiteX4" fmla="*/ 7405 w 27436"/>
                <a:gd name="connsiteY4" fmla="*/ 1574 h 27474"/>
                <a:gd name="connsiteX5" fmla="*/ 6755 w 27436"/>
                <a:gd name="connsiteY5" fmla="*/ 1939 h 2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36" h="27474">
                  <a:moveTo>
                    <a:pt x="6755" y="1939"/>
                  </a:moveTo>
                  <a:cubicBezTo>
                    <a:pt x="229" y="5785"/>
                    <a:pt x="-1945" y="14193"/>
                    <a:pt x="1901" y="20719"/>
                  </a:cubicBezTo>
                  <a:cubicBezTo>
                    <a:pt x="5747" y="27246"/>
                    <a:pt x="14155" y="29419"/>
                    <a:pt x="20681" y="25574"/>
                  </a:cubicBezTo>
                  <a:cubicBezTo>
                    <a:pt x="27023" y="21837"/>
                    <a:pt x="29285" y="13760"/>
                    <a:pt x="25805" y="7273"/>
                  </a:cubicBezTo>
                  <a:cubicBezTo>
                    <a:pt x="22298" y="618"/>
                    <a:pt x="14060" y="-1934"/>
                    <a:pt x="7405" y="1574"/>
                  </a:cubicBezTo>
                  <a:cubicBezTo>
                    <a:pt x="7185" y="1690"/>
                    <a:pt x="6968" y="1811"/>
                    <a:pt x="6755" y="19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="" xmlns:a16="http://schemas.microsoft.com/office/drawing/2014/main" id="{AB854D8A-6DDB-A7A2-57DF-AC04A638A101}"/>
                </a:ext>
              </a:extLst>
            </p:cNvPr>
            <p:cNvSpPr/>
            <p:nvPr/>
          </p:nvSpPr>
          <p:spPr>
            <a:xfrm>
              <a:off x="2336465" y="3001370"/>
              <a:ext cx="31628" cy="31628"/>
            </a:xfrm>
            <a:custGeom>
              <a:avLst/>
              <a:gdLst>
                <a:gd name="connsiteX0" fmla="*/ 8209 w 31628"/>
                <a:gd name="connsiteY0" fmla="*/ 1952 h 31628"/>
                <a:gd name="connsiteX1" fmla="*/ 1952 w 31628"/>
                <a:gd name="connsiteY1" fmla="*/ 23420 h 31628"/>
                <a:gd name="connsiteX2" fmla="*/ 23420 w 31628"/>
                <a:gd name="connsiteY2" fmla="*/ 29677 h 31628"/>
                <a:gd name="connsiteX3" fmla="*/ 29677 w 31628"/>
                <a:gd name="connsiteY3" fmla="*/ 8209 h 31628"/>
                <a:gd name="connsiteX4" fmla="*/ 29640 w 31628"/>
                <a:gd name="connsiteY4" fmla="*/ 8143 h 31628"/>
                <a:gd name="connsiteX5" fmla="*/ 8209 w 31628"/>
                <a:gd name="connsiteY5" fmla="*/ 1952 h 31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28" h="31628">
                  <a:moveTo>
                    <a:pt x="8209" y="1952"/>
                  </a:moveTo>
                  <a:cubicBezTo>
                    <a:pt x="553" y="6152"/>
                    <a:pt x="-2248" y="15764"/>
                    <a:pt x="1952" y="23420"/>
                  </a:cubicBezTo>
                  <a:cubicBezTo>
                    <a:pt x="6152" y="31076"/>
                    <a:pt x="15764" y="33877"/>
                    <a:pt x="23420" y="29677"/>
                  </a:cubicBezTo>
                  <a:cubicBezTo>
                    <a:pt x="31076" y="25476"/>
                    <a:pt x="33877" y="15865"/>
                    <a:pt x="29677" y="8209"/>
                  </a:cubicBezTo>
                  <a:cubicBezTo>
                    <a:pt x="29665" y="8187"/>
                    <a:pt x="29653" y="8165"/>
                    <a:pt x="29640" y="8143"/>
                  </a:cubicBezTo>
                  <a:cubicBezTo>
                    <a:pt x="25418" y="533"/>
                    <a:pt x="15839" y="-2234"/>
                    <a:pt x="8209" y="19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="" xmlns:a16="http://schemas.microsoft.com/office/drawing/2014/main" id="{5EE70AA6-E706-0454-D671-3C603CBBE08E}"/>
                </a:ext>
              </a:extLst>
            </p:cNvPr>
            <p:cNvSpPr/>
            <p:nvPr/>
          </p:nvSpPr>
          <p:spPr>
            <a:xfrm>
              <a:off x="2298252" y="2971119"/>
              <a:ext cx="31438" cy="31438"/>
            </a:xfrm>
            <a:custGeom>
              <a:avLst/>
              <a:gdLst>
                <a:gd name="connsiteX0" fmla="*/ 8036 w 31438"/>
                <a:gd name="connsiteY0" fmla="*/ 2009 h 31438"/>
                <a:gd name="connsiteX1" fmla="*/ 2009 w 31438"/>
                <a:gd name="connsiteY1" fmla="*/ 23402 h 31438"/>
                <a:gd name="connsiteX2" fmla="*/ 23402 w 31438"/>
                <a:gd name="connsiteY2" fmla="*/ 29430 h 31438"/>
                <a:gd name="connsiteX3" fmla="*/ 29468 w 31438"/>
                <a:gd name="connsiteY3" fmla="*/ 8105 h 31438"/>
                <a:gd name="connsiteX4" fmla="*/ 8105 w 31438"/>
                <a:gd name="connsiteY4" fmla="*/ 1971 h 31438"/>
                <a:gd name="connsiteX5" fmla="*/ 8036 w 31438"/>
                <a:gd name="connsiteY5" fmla="*/ 2009 h 3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438" h="31438">
                  <a:moveTo>
                    <a:pt x="8036" y="2009"/>
                  </a:moveTo>
                  <a:cubicBezTo>
                    <a:pt x="464" y="6252"/>
                    <a:pt x="-2234" y="15830"/>
                    <a:pt x="2009" y="23402"/>
                  </a:cubicBezTo>
                  <a:cubicBezTo>
                    <a:pt x="6252" y="30974"/>
                    <a:pt x="15830" y="33673"/>
                    <a:pt x="23402" y="29430"/>
                  </a:cubicBezTo>
                  <a:cubicBezTo>
                    <a:pt x="30947" y="25201"/>
                    <a:pt x="33658" y="15671"/>
                    <a:pt x="29468" y="8105"/>
                  </a:cubicBezTo>
                  <a:cubicBezTo>
                    <a:pt x="25262" y="512"/>
                    <a:pt x="15698" y="-2235"/>
                    <a:pt x="8105" y="1971"/>
                  </a:cubicBezTo>
                  <a:cubicBezTo>
                    <a:pt x="8082" y="1983"/>
                    <a:pt x="8059" y="1996"/>
                    <a:pt x="8036" y="20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="" xmlns:a16="http://schemas.microsoft.com/office/drawing/2014/main" id="{632BF791-1CF5-2A9C-F82A-A629745B994E}"/>
                </a:ext>
              </a:extLst>
            </p:cNvPr>
            <p:cNvSpPr/>
            <p:nvPr/>
          </p:nvSpPr>
          <p:spPr>
            <a:xfrm>
              <a:off x="2259542" y="2936841"/>
              <a:ext cx="35439" cy="35439"/>
            </a:xfrm>
            <a:custGeom>
              <a:avLst/>
              <a:gdLst>
                <a:gd name="connsiteX0" fmla="*/ 9027 w 35439"/>
                <a:gd name="connsiteY0" fmla="*/ 2283 h 35439"/>
                <a:gd name="connsiteX1" fmla="*/ 2282 w 35439"/>
                <a:gd name="connsiteY1" fmla="*/ 26413 h 35439"/>
                <a:gd name="connsiteX2" fmla="*/ 26412 w 35439"/>
                <a:gd name="connsiteY2" fmla="*/ 33157 h 35439"/>
                <a:gd name="connsiteX3" fmla="*/ 33220 w 35439"/>
                <a:gd name="connsiteY3" fmla="*/ 9140 h 35439"/>
                <a:gd name="connsiteX4" fmla="*/ 9140 w 35439"/>
                <a:gd name="connsiteY4" fmla="*/ 2219 h 35439"/>
                <a:gd name="connsiteX5" fmla="*/ 9027 w 35439"/>
                <a:gd name="connsiteY5" fmla="*/ 2282 h 35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39" h="35439">
                  <a:moveTo>
                    <a:pt x="9027" y="2283"/>
                  </a:moveTo>
                  <a:cubicBezTo>
                    <a:pt x="501" y="7083"/>
                    <a:pt x="-2519" y="17887"/>
                    <a:pt x="2282" y="26413"/>
                  </a:cubicBezTo>
                  <a:cubicBezTo>
                    <a:pt x="7083" y="34938"/>
                    <a:pt x="17887" y="37958"/>
                    <a:pt x="26412" y="33157"/>
                  </a:cubicBezTo>
                  <a:cubicBezTo>
                    <a:pt x="34894" y="28381"/>
                    <a:pt x="37934" y="17657"/>
                    <a:pt x="33220" y="9140"/>
                  </a:cubicBezTo>
                  <a:cubicBezTo>
                    <a:pt x="28482" y="580"/>
                    <a:pt x="17701" y="-2519"/>
                    <a:pt x="9140" y="2219"/>
                  </a:cubicBezTo>
                  <a:cubicBezTo>
                    <a:pt x="9102" y="2240"/>
                    <a:pt x="9065" y="2261"/>
                    <a:pt x="9027" y="22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="" xmlns:a16="http://schemas.microsoft.com/office/drawing/2014/main" id="{38DECFF6-A2FB-F372-70F3-6B9AB33496D6}"/>
                </a:ext>
              </a:extLst>
            </p:cNvPr>
            <p:cNvSpPr/>
            <p:nvPr/>
          </p:nvSpPr>
          <p:spPr>
            <a:xfrm>
              <a:off x="2216137" y="2894339"/>
              <a:ext cx="52206" cy="52241"/>
            </a:xfrm>
            <a:custGeom>
              <a:avLst/>
              <a:gdLst>
                <a:gd name="connsiteX0" fmla="*/ 13380 w 52206"/>
                <a:gd name="connsiteY0" fmla="*/ 3351 h 52241"/>
                <a:gd name="connsiteX1" fmla="*/ 3316 w 52206"/>
                <a:gd name="connsiteY1" fmla="*/ 38861 h 52241"/>
                <a:gd name="connsiteX2" fmla="*/ 38826 w 52206"/>
                <a:gd name="connsiteY2" fmla="*/ 48925 h 52241"/>
                <a:gd name="connsiteX3" fmla="*/ 48908 w 52206"/>
                <a:gd name="connsiteY3" fmla="*/ 13447 h 52241"/>
                <a:gd name="connsiteX4" fmla="*/ 13579 w 52206"/>
                <a:gd name="connsiteY4" fmla="*/ 3240 h 52241"/>
                <a:gd name="connsiteX5" fmla="*/ 13380 w 52206"/>
                <a:gd name="connsiteY5" fmla="*/ 3351 h 5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206" h="52241">
                  <a:moveTo>
                    <a:pt x="13380" y="3351"/>
                  </a:moveTo>
                  <a:cubicBezTo>
                    <a:pt x="795" y="10378"/>
                    <a:pt x="-3711" y="26276"/>
                    <a:pt x="3316" y="38861"/>
                  </a:cubicBezTo>
                  <a:cubicBezTo>
                    <a:pt x="10343" y="51446"/>
                    <a:pt x="26241" y="55952"/>
                    <a:pt x="38826" y="48925"/>
                  </a:cubicBezTo>
                  <a:cubicBezTo>
                    <a:pt x="51399" y="41906"/>
                    <a:pt x="55910" y="26030"/>
                    <a:pt x="48908" y="13447"/>
                  </a:cubicBezTo>
                  <a:cubicBezTo>
                    <a:pt x="41971" y="873"/>
                    <a:pt x="26154" y="-3697"/>
                    <a:pt x="13579" y="3240"/>
                  </a:cubicBezTo>
                  <a:cubicBezTo>
                    <a:pt x="13513" y="3276"/>
                    <a:pt x="13446" y="3313"/>
                    <a:pt x="13380" y="33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="" xmlns:a16="http://schemas.microsoft.com/office/drawing/2014/main" id="{791EDCE6-1ACA-AD8C-ECDB-ECA4AEED5DFB}"/>
                </a:ext>
              </a:extLst>
            </p:cNvPr>
            <p:cNvSpPr/>
            <p:nvPr/>
          </p:nvSpPr>
          <p:spPr>
            <a:xfrm>
              <a:off x="2185815" y="2861308"/>
              <a:ext cx="46490" cy="46524"/>
            </a:xfrm>
            <a:custGeom>
              <a:avLst/>
              <a:gdLst>
                <a:gd name="connsiteX0" fmla="*/ 11984 w 46490"/>
                <a:gd name="connsiteY0" fmla="*/ 2949 h 46524"/>
                <a:gd name="connsiteX1" fmla="*/ 2915 w 46490"/>
                <a:gd name="connsiteY1" fmla="*/ 34541 h 46524"/>
                <a:gd name="connsiteX2" fmla="*/ 34507 w 46490"/>
                <a:gd name="connsiteY2" fmla="*/ 43610 h 46524"/>
                <a:gd name="connsiteX3" fmla="*/ 43576 w 46490"/>
                <a:gd name="connsiteY3" fmla="*/ 12018 h 46524"/>
                <a:gd name="connsiteX4" fmla="*/ 43511 w 46490"/>
                <a:gd name="connsiteY4" fmla="*/ 11903 h 46524"/>
                <a:gd name="connsiteX5" fmla="*/ 12035 w 46490"/>
                <a:gd name="connsiteY5" fmla="*/ 2921 h 46524"/>
                <a:gd name="connsiteX6" fmla="*/ 11984 w 46490"/>
                <a:gd name="connsiteY6" fmla="*/ 2949 h 4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90" h="46524">
                  <a:moveTo>
                    <a:pt x="11984" y="2949"/>
                  </a:moveTo>
                  <a:cubicBezTo>
                    <a:pt x="755" y="9169"/>
                    <a:pt x="-3305" y="23313"/>
                    <a:pt x="2915" y="34541"/>
                  </a:cubicBezTo>
                  <a:cubicBezTo>
                    <a:pt x="9135" y="45769"/>
                    <a:pt x="23279" y="49829"/>
                    <a:pt x="34507" y="43610"/>
                  </a:cubicBezTo>
                  <a:cubicBezTo>
                    <a:pt x="45735" y="37390"/>
                    <a:pt x="49795" y="23246"/>
                    <a:pt x="43576" y="12018"/>
                  </a:cubicBezTo>
                  <a:cubicBezTo>
                    <a:pt x="43554" y="11979"/>
                    <a:pt x="43533" y="11941"/>
                    <a:pt x="43511" y="11903"/>
                  </a:cubicBezTo>
                  <a:cubicBezTo>
                    <a:pt x="37300" y="730"/>
                    <a:pt x="23207" y="-3291"/>
                    <a:pt x="12035" y="2921"/>
                  </a:cubicBezTo>
                  <a:cubicBezTo>
                    <a:pt x="12018" y="2930"/>
                    <a:pt x="12001" y="2940"/>
                    <a:pt x="11984" y="2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="" xmlns:a16="http://schemas.microsoft.com/office/drawing/2014/main" id="{8ABD61F8-FB1B-4D1E-C1E5-38F32D723C04}"/>
                </a:ext>
              </a:extLst>
            </p:cNvPr>
            <p:cNvSpPr/>
            <p:nvPr/>
          </p:nvSpPr>
          <p:spPr>
            <a:xfrm>
              <a:off x="2161276" y="2828122"/>
              <a:ext cx="35431" cy="36498"/>
            </a:xfrm>
            <a:custGeom>
              <a:avLst/>
              <a:gdLst>
                <a:gd name="connsiteX0" fmla="*/ 7472 w 35431"/>
                <a:gd name="connsiteY0" fmla="*/ 2321 h 36498"/>
                <a:gd name="connsiteX1" fmla="*/ 3924 w 35431"/>
                <a:gd name="connsiteY1" fmla="*/ 29027 h 36498"/>
                <a:gd name="connsiteX2" fmla="*/ 25760 w 35431"/>
                <a:gd name="connsiteY2" fmla="*/ 35277 h 36498"/>
                <a:gd name="connsiteX3" fmla="*/ 33094 w 35431"/>
                <a:gd name="connsiteY3" fmla="*/ 9560 h 36498"/>
                <a:gd name="connsiteX4" fmla="*/ 7472 w 35431"/>
                <a:gd name="connsiteY4" fmla="*/ 2321 h 36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31" h="36498">
                  <a:moveTo>
                    <a:pt x="7472" y="2321"/>
                  </a:moveTo>
                  <a:cubicBezTo>
                    <a:pt x="-883" y="8716"/>
                    <a:pt x="-2471" y="20672"/>
                    <a:pt x="3924" y="29027"/>
                  </a:cubicBezTo>
                  <a:cubicBezTo>
                    <a:pt x="9029" y="35696"/>
                    <a:pt x="17899" y="38235"/>
                    <a:pt x="25760" y="35277"/>
                  </a:cubicBezTo>
                  <a:cubicBezTo>
                    <a:pt x="34822" y="30150"/>
                    <a:pt x="38088" y="18696"/>
                    <a:pt x="33094" y="9560"/>
                  </a:cubicBezTo>
                  <a:cubicBezTo>
                    <a:pt x="27937" y="588"/>
                    <a:pt x="16561" y="-2626"/>
                    <a:pt x="7472" y="23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="" xmlns:a16="http://schemas.microsoft.com/office/drawing/2014/main" id="{AC0CC2A1-6B04-2242-436B-7A4888891A68}"/>
                </a:ext>
              </a:extLst>
            </p:cNvPr>
            <p:cNvSpPr/>
            <p:nvPr/>
          </p:nvSpPr>
          <p:spPr>
            <a:xfrm>
              <a:off x="2136396" y="2795310"/>
              <a:ext cx="24579" cy="24649"/>
            </a:xfrm>
            <a:custGeom>
              <a:avLst/>
              <a:gdLst>
                <a:gd name="connsiteX0" fmla="*/ 6348 w 24579"/>
                <a:gd name="connsiteY0" fmla="*/ 1605 h 24649"/>
                <a:gd name="connsiteX1" fmla="*/ 1534 w 24579"/>
                <a:gd name="connsiteY1" fmla="*/ 18301 h 24649"/>
                <a:gd name="connsiteX2" fmla="*/ 18231 w 24579"/>
                <a:gd name="connsiteY2" fmla="*/ 23115 h 24649"/>
                <a:gd name="connsiteX3" fmla="*/ 23045 w 24579"/>
                <a:gd name="connsiteY3" fmla="*/ 6418 h 24649"/>
                <a:gd name="connsiteX4" fmla="*/ 23016 w 24579"/>
                <a:gd name="connsiteY4" fmla="*/ 6367 h 24649"/>
                <a:gd name="connsiteX5" fmla="*/ 6632 w 24579"/>
                <a:gd name="connsiteY5" fmla="*/ 1447 h 24649"/>
                <a:gd name="connsiteX6" fmla="*/ 6348 w 24579"/>
                <a:gd name="connsiteY6" fmla="*/ 160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79" h="24649">
                  <a:moveTo>
                    <a:pt x="6348" y="1605"/>
                  </a:moveTo>
                  <a:cubicBezTo>
                    <a:pt x="408" y="4886"/>
                    <a:pt x="-1747" y="12362"/>
                    <a:pt x="1534" y="18301"/>
                  </a:cubicBezTo>
                  <a:cubicBezTo>
                    <a:pt x="4816" y="24241"/>
                    <a:pt x="12292" y="26396"/>
                    <a:pt x="18231" y="23115"/>
                  </a:cubicBezTo>
                  <a:cubicBezTo>
                    <a:pt x="24171" y="19833"/>
                    <a:pt x="26326" y="12358"/>
                    <a:pt x="23045" y="6418"/>
                  </a:cubicBezTo>
                  <a:cubicBezTo>
                    <a:pt x="23035" y="6401"/>
                    <a:pt x="23026" y="6384"/>
                    <a:pt x="23016" y="6367"/>
                  </a:cubicBezTo>
                  <a:cubicBezTo>
                    <a:pt x="19851" y="484"/>
                    <a:pt x="12515" y="-1719"/>
                    <a:pt x="6632" y="1447"/>
                  </a:cubicBezTo>
                  <a:cubicBezTo>
                    <a:pt x="6536" y="1498"/>
                    <a:pt x="6442" y="1551"/>
                    <a:pt x="6348" y="16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="" xmlns:a16="http://schemas.microsoft.com/office/drawing/2014/main" id="{F2D56F20-C4EE-9A79-518C-D582C03FBCBD}"/>
                </a:ext>
              </a:extLst>
            </p:cNvPr>
            <p:cNvSpPr/>
            <p:nvPr/>
          </p:nvSpPr>
          <p:spPr>
            <a:xfrm>
              <a:off x="2104604" y="2749867"/>
              <a:ext cx="34105" cy="34105"/>
            </a:xfrm>
            <a:custGeom>
              <a:avLst/>
              <a:gdLst>
                <a:gd name="connsiteX0" fmla="*/ 8707 w 34105"/>
                <a:gd name="connsiteY0" fmla="*/ 2185 h 34105"/>
                <a:gd name="connsiteX1" fmla="*/ 2185 w 34105"/>
                <a:gd name="connsiteY1" fmla="*/ 25398 h 34105"/>
                <a:gd name="connsiteX2" fmla="*/ 25398 w 34105"/>
                <a:gd name="connsiteY2" fmla="*/ 31921 h 34105"/>
                <a:gd name="connsiteX3" fmla="*/ 31948 w 34105"/>
                <a:gd name="connsiteY3" fmla="*/ 8757 h 34105"/>
                <a:gd name="connsiteX4" fmla="*/ 8757 w 34105"/>
                <a:gd name="connsiteY4" fmla="*/ 2157 h 34105"/>
                <a:gd name="connsiteX5" fmla="*/ 8707 w 34105"/>
                <a:gd name="connsiteY5" fmla="*/ 2185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05" h="34105">
                  <a:moveTo>
                    <a:pt x="8707" y="2185"/>
                  </a:moveTo>
                  <a:cubicBezTo>
                    <a:pt x="496" y="6794"/>
                    <a:pt x="-2424" y="17187"/>
                    <a:pt x="2185" y="25398"/>
                  </a:cubicBezTo>
                  <a:cubicBezTo>
                    <a:pt x="6794" y="33610"/>
                    <a:pt x="17187" y="36530"/>
                    <a:pt x="25398" y="31921"/>
                  </a:cubicBezTo>
                  <a:cubicBezTo>
                    <a:pt x="33590" y="27322"/>
                    <a:pt x="36519" y="16964"/>
                    <a:pt x="31948" y="8757"/>
                  </a:cubicBezTo>
                  <a:cubicBezTo>
                    <a:pt x="27367" y="531"/>
                    <a:pt x="16984" y="-2424"/>
                    <a:pt x="8757" y="2157"/>
                  </a:cubicBezTo>
                  <a:cubicBezTo>
                    <a:pt x="8741" y="2167"/>
                    <a:pt x="8724" y="2176"/>
                    <a:pt x="8707" y="2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="" xmlns:a16="http://schemas.microsoft.com/office/drawing/2014/main" id="{2B708E2A-60BA-1763-AFF7-AA848F20FC61}"/>
                </a:ext>
              </a:extLst>
            </p:cNvPr>
            <p:cNvSpPr/>
            <p:nvPr/>
          </p:nvSpPr>
          <p:spPr>
            <a:xfrm>
              <a:off x="2039305" y="2741482"/>
              <a:ext cx="19616" cy="19616"/>
            </a:xfrm>
            <a:custGeom>
              <a:avLst/>
              <a:gdLst>
                <a:gd name="connsiteX0" fmla="*/ 5046 w 19616"/>
                <a:gd name="connsiteY0" fmla="*/ 1236 h 19616"/>
                <a:gd name="connsiteX1" fmla="*/ 1236 w 19616"/>
                <a:gd name="connsiteY1" fmla="*/ 14571 h 19616"/>
                <a:gd name="connsiteX2" fmla="*/ 14571 w 19616"/>
                <a:gd name="connsiteY2" fmla="*/ 18381 h 19616"/>
                <a:gd name="connsiteX3" fmla="*/ 18381 w 19616"/>
                <a:gd name="connsiteY3" fmla="*/ 5046 h 19616"/>
                <a:gd name="connsiteX4" fmla="*/ 5046 w 19616"/>
                <a:gd name="connsiteY4" fmla="*/ 1236 h 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16" h="19616">
                  <a:moveTo>
                    <a:pt x="5046" y="1236"/>
                  </a:moveTo>
                  <a:cubicBezTo>
                    <a:pt x="311" y="3866"/>
                    <a:pt x="-1394" y="9836"/>
                    <a:pt x="1236" y="14571"/>
                  </a:cubicBezTo>
                  <a:cubicBezTo>
                    <a:pt x="3866" y="19305"/>
                    <a:pt x="9836" y="21011"/>
                    <a:pt x="14571" y="18381"/>
                  </a:cubicBezTo>
                  <a:cubicBezTo>
                    <a:pt x="19305" y="15751"/>
                    <a:pt x="21011" y="9780"/>
                    <a:pt x="18381" y="5046"/>
                  </a:cubicBezTo>
                  <a:cubicBezTo>
                    <a:pt x="15751" y="311"/>
                    <a:pt x="9780" y="-1394"/>
                    <a:pt x="5046" y="1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="" xmlns:a16="http://schemas.microsoft.com/office/drawing/2014/main" id="{E42CB828-384D-2229-FEDC-7949A0DEAD9A}"/>
                </a:ext>
              </a:extLst>
            </p:cNvPr>
            <p:cNvSpPr/>
            <p:nvPr/>
          </p:nvSpPr>
          <p:spPr>
            <a:xfrm>
              <a:off x="2019492" y="2701127"/>
              <a:ext cx="13817" cy="13881"/>
            </a:xfrm>
            <a:custGeom>
              <a:avLst/>
              <a:gdLst>
                <a:gd name="connsiteX0" fmla="*/ 3618 w 13817"/>
                <a:gd name="connsiteY0" fmla="*/ 824 h 13881"/>
                <a:gd name="connsiteX1" fmla="*/ 816 w 13817"/>
                <a:gd name="connsiteY1" fmla="*/ 10109 h 13881"/>
                <a:gd name="connsiteX2" fmla="*/ 951 w 13817"/>
                <a:gd name="connsiteY2" fmla="*/ 10349 h 13881"/>
                <a:gd name="connsiteX3" fmla="*/ 10285 w 13817"/>
                <a:gd name="connsiteY3" fmla="*/ 13016 h 13881"/>
                <a:gd name="connsiteX4" fmla="*/ 12952 w 13817"/>
                <a:gd name="connsiteY4" fmla="*/ 3682 h 13881"/>
                <a:gd name="connsiteX5" fmla="*/ 3697 w 13817"/>
                <a:gd name="connsiteY5" fmla="*/ 782 h 13881"/>
                <a:gd name="connsiteX6" fmla="*/ 3618 w 13817"/>
                <a:gd name="connsiteY6" fmla="*/ 824 h 13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17" h="13881">
                  <a:moveTo>
                    <a:pt x="3618" y="824"/>
                  </a:moveTo>
                  <a:cubicBezTo>
                    <a:pt x="280" y="2614"/>
                    <a:pt x="-974" y="6771"/>
                    <a:pt x="816" y="10109"/>
                  </a:cubicBezTo>
                  <a:cubicBezTo>
                    <a:pt x="859" y="10190"/>
                    <a:pt x="904" y="10270"/>
                    <a:pt x="951" y="10349"/>
                  </a:cubicBezTo>
                  <a:cubicBezTo>
                    <a:pt x="2792" y="13663"/>
                    <a:pt x="6971" y="14857"/>
                    <a:pt x="10285" y="13016"/>
                  </a:cubicBezTo>
                  <a:cubicBezTo>
                    <a:pt x="13599" y="11175"/>
                    <a:pt x="14793" y="6996"/>
                    <a:pt x="12952" y="3682"/>
                  </a:cubicBezTo>
                  <a:cubicBezTo>
                    <a:pt x="11197" y="325"/>
                    <a:pt x="7054" y="-973"/>
                    <a:pt x="3697" y="782"/>
                  </a:cubicBezTo>
                  <a:cubicBezTo>
                    <a:pt x="3671" y="796"/>
                    <a:pt x="3644" y="810"/>
                    <a:pt x="3618" y="8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="" xmlns:a16="http://schemas.microsoft.com/office/drawing/2014/main" id="{FFA5B981-A7A9-EBAB-D488-33C1979CC5B9}"/>
                </a:ext>
              </a:extLst>
            </p:cNvPr>
            <p:cNvSpPr/>
            <p:nvPr/>
          </p:nvSpPr>
          <p:spPr>
            <a:xfrm>
              <a:off x="1991609" y="2649467"/>
              <a:ext cx="28390" cy="28422"/>
            </a:xfrm>
            <a:custGeom>
              <a:avLst/>
              <a:gdLst>
                <a:gd name="connsiteX0" fmla="*/ 7498 w 28390"/>
                <a:gd name="connsiteY0" fmla="*/ 1715 h 28422"/>
                <a:gd name="connsiteX1" fmla="*/ 1682 w 28390"/>
                <a:gd name="connsiteY1" fmla="*/ 20925 h 28422"/>
                <a:gd name="connsiteX2" fmla="*/ 20892 w 28390"/>
                <a:gd name="connsiteY2" fmla="*/ 26740 h 28422"/>
                <a:gd name="connsiteX3" fmla="*/ 26708 w 28390"/>
                <a:gd name="connsiteY3" fmla="*/ 7530 h 28422"/>
                <a:gd name="connsiteX4" fmla="*/ 26548 w 28390"/>
                <a:gd name="connsiteY4" fmla="*/ 7240 h 28422"/>
                <a:gd name="connsiteX5" fmla="*/ 7498 w 28390"/>
                <a:gd name="connsiteY5" fmla="*/ 1715 h 2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0" h="28422">
                  <a:moveTo>
                    <a:pt x="7498" y="1715"/>
                  </a:moveTo>
                  <a:cubicBezTo>
                    <a:pt x="587" y="5414"/>
                    <a:pt x="-2016" y="14015"/>
                    <a:pt x="1682" y="20925"/>
                  </a:cubicBezTo>
                  <a:cubicBezTo>
                    <a:pt x="5381" y="27836"/>
                    <a:pt x="13982" y="30439"/>
                    <a:pt x="20892" y="26740"/>
                  </a:cubicBezTo>
                  <a:cubicBezTo>
                    <a:pt x="27803" y="23042"/>
                    <a:pt x="30406" y="14441"/>
                    <a:pt x="26708" y="7530"/>
                  </a:cubicBezTo>
                  <a:cubicBezTo>
                    <a:pt x="26655" y="7433"/>
                    <a:pt x="26602" y="7336"/>
                    <a:pt x="26548" y="7240"/>
                  </a:cubicBezTo>
                  <a:cubicBezTo>
                    <a:pt x="22786" y="487"/>
                    <a:pt x="14288" y="-1978"/>
                    <a:pt x="7498" y="1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="" xmlns:a16="http://schemas.microsoft.com/office/drawing/2014/main" id="{38CA24D8-B25E-068B-63D4-663225D359E1}"/>
                </a:ext>
              </a:extLst>
            </p:cNvPr>
            <p:cNvSpPr/>
            <p:nvPr/>
          </p:nvSpPr>
          <p:spPr>
            <a:xfrm>
              <a:off x="1980043" y="2610592"/>
              <a:ext cx="15267" cy="15267"/>
            </a:xfrm>
            <a:custGeom>
              <a:avLst/>
              <a:gdLst>
                <a:gd name="connsiteX0" fmla="*/ 3919 w 15267"/>
                <a:gd name="connsiteY0" fmla="*/ 966 h 15267"/>
                <a:gd name="connsiteX1" fmla="*/ 966 w 15267"/>
                <a:gd name="connsiteY1" fmla="*/ 11349 h 15267"/>
                <a:gd name="connsiteX2" fmla="*/ 11349 w 15267"/>
                <a:gd name="connsiteY2" fmla="*/ 14301 h 15267"/>
                <a:gd name="connsiteX3" fmla="*/ 14301 w 15267"/>
                <a:gd name="connsiteY3" fmla="*/ 3919 h 15267"/>
                <a:gd name="connsiteX4" fmla="*/ 3919 w 15267"/>
                <a:gd name="connsiteY4" fmla="*/ 966 h 1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67" h="15267">
                  <a:moveTo>
                    <a:pt x="3919" y="966"/>
                  </a:moveTo>
                  <a:cubicBezTo>
                    <a:pt x="237" y="3018"/>
                    <a:pt x="-1085" y="7666"/>
                    <a:pt x="966" y="11349"/>
                  </a:cubicBezTo>
                  <a:cubicBezTo>
                    <a:pt x="3018" y="15031"/>
                    <a:pt x="7666" y="16353"/>
                    <a:pt x="11349" y="14301"/>
                  </a:cubicBezTo>
                  <a:cubicBezTo>
                    <a:pt x="15031" y="12250"/>
                    <a:pt x="16353" y="7601"/>
                    <a:pt x="14301" y="3919"/>
                  </a:cubicBezTo>
                  <a:cubicBezTo>
                    <a:pt x="12250" y="237"/>
                    <a:pt x="7601" y="-1085"/>
                    <a:pt x="3919" y="9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="" xmlns:a16="http://schemas.microsoft.com/office/drawing/2014/main" id="{9D4E2879-1911-16E1-9280-2FF47DC328E1}"/>
                </a:ext>
              </a:extLst>
            </p:cNvPr>
            <p:cNvSpPr/>
            <p:nvPr/>
          </p:nvSpPr>
          <p:spPr>
            <a:xfrm>
              <a:off x="1946732" y="2546907"/>
              <a:ext cx="50110" cy="50144"/>
            </a:xfrm>
            <a:custGeom>
              <a:avLst/>
              <a:gdLst>
                <a:gd name="connsiteX0" fmla="*/ 12846 w 50110"/>
                <a:gd name="connsiteY0" fmla="*/ 3215 h 50144"/>
                <a:gd name="connsiteX1" fmla="*/ 3181 w 50110"/>
                <a:gd name="connsiteY1" fmla="*/ 37298 h 50144"/>
                <a:gd name="connsiteX2" fmla="*/ 37264 w 50110"/>
                <a:gd name="connsiteY2" fmla="*/ 46964 h 50144"/>
                <a:gd name="connsiteX3" fmla="*/ 46930 w 50110"/>
                <a:gd name="connsiteY3" fmla="*/ 12881 h 50144"/>
                <a:gd name="connsiteX4" fmla="*/ 46851 w 50110"/>
                <a:gd name="connsiteY4" fmla="*/ 12740 h 50144"/>
                <a:gd name="connsiteX5" fmla="*/ 12872 w 50110"/>
                <a:gd name="connsiteY5" fmla="*/ 3201 h 50144"/>
                <a:gd name="connsiteX6" fmla="*/ 12846 w 50110"/>
                <a:gd name="connsiteY6" fmla="*/ 3215 h 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10" h="50144">
                  <a:moveTo>
                    <a:pt x="12846" y="3215"/>
                  </a:moveTo>
                  <a:cubicBezTo>
                    <a:pt x="766" y="9958"/>
                    <a:pt x="-3562" y="25218"/>
                    <a:pt x="3181" y="37298"/>
                  </a:cubicBezTo>
                  <a:cubicBezTo>
                    <a:pt x="9924" y="49379"/>
                    <a:pt x="25183" y="53707"/>
                    <a:pt x="37264" y="46964"/>
                  </a:cubicBezTo>
                  <a:cubicBezTo>
                    <a:pt x="49345" y="40221"/>
                    <a:pt x="53672" y="24961"/>
                    <a:pt x="46930" y="12881"/>
                  </a:cubicBezTo>
                  <a:cubicBezTo>
                    <a:pt x="46903" y="12834"/>
                    <a:pt x="46877" y="12787"/>
                    <a:pt x="46851" y="12740"/>
                  </a:cubicBezTo>
                  <a:cubicBezTo>
                    <a:pt x="40102" y="723"/>
                    <a:pt x="24889" y="-3548"/>
                    <a:pt x="12872" y="3201"/>
                  </a:cubicBezTo>
                  <a:cubicBezTo>
                    <a:pt x="12863" y="3206"/>
                    <a:pt x="12855" y="3210"/>
                    <a:pt x="12846" y="32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="" xmlns:a16="http://schemas.microsoft.com/office/drawing/2014/main" id="{1E0B6975-4BCB-8868-D41E-D24DAF91FBD6}"/>
                </a:ext>
              </a:extLst>
            </p:cNvPr>
            <p:cNvSpPr/>
            <p:nvPr/>
          </p:nvSpPr>
          <p:spPr>
            <a:xfrm>
              <a:off x="1949210" y="2516132"/>
              <a:ext cx="17784" cy="17784"/>
            </a:xfrm>
            <a:custGeom>
              <a:avLst/>
              <a:gdLst>
                <a:gd name="connsiteX0" fmla="*/ 4558 w 17784"/>
                <a:gd name="connsiteY0" fmla="*/ 1129 h 17784"/>
                <a:gd name="connsiteX1" fmla="*/ 1129 w 17784"/>
                <a:gd name="connsiteY1" fmla="*/ 13226 h 17784"/>
                <a:gd name="connsiteX2" fmla="*/ 13226 w 17784"/>
                <a:gd name="connsiteY2" fmla="*/ 16655 h 17784"/>
                <a:gd name="connsiteX3" fmla="*/ 16655 w 17784"/>
                <a:gd name="connsiteY3" fmla="*/ 4558 h 17784"/>
                <a:gd name="connsiteX4" fmla="*/ 4558 w 17784"/>
                <a:gd name="connsiteY4" fmla="*/ 1129 h 1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4" h="17784">
                  <a:moveTo>
                    <a:pt x="4558" y="1129"/>
                  </a:moveTo>
                  <a:cubicBezTo>
                    <a:pt x="271" y="3523"/>
                    <a:pt x="-1264" y="8939"/>
                    <a:pt x="1129" y="13226"/>
                  </a:cubicBezTo>
                  <a:cubicBezTo>
                    <a:pt x="3523" y="17514"/>
                    <a:pt x="8939" y="19049"/>
                    <a:pt x="13226" y="16655"/>
                  </a:cubicBezTo>
                  <a:cubicBezTo>
                    <a:pt x="17513" y="14262"/>
                    <a:pt x="19049" y="8846"/>
                    <a:pt x="16655" y="4558"/>
                  </a:cubicBezTo>
                  <a:cubicBezTo>
                    <a:pt x="14262" y="271"/>
                    <a:pt x="8846" y="-1264"/>
                    <a:pt x="4558" y="11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="" xmlns:a16="http://schemas.microsoft.com/office/drawing/2014/main" id="{A6503226-407E-89C5-FDF1-A28DF4758765}"/>
                </a:ext>
              </a:extLst>
            </p:cNvPr>
            <p:cNvSpPr/>
            <p:nvPr/>
          </p:nvSpPr>
          <p:spPr>
            <a:xfrm>
              <a:off x="1944753" y="2475463"/>
              <a:ext cx="4050" cy="4033"/>
            </a:xfrm>
            <a:custGeom>
              <a:avLst/>
              <a:gdLst>
                <a:gd name="connsiteX0" fmla="*/ 1109 w 4050"/>
                <a:gd name="connsiteY0" fmla="*/ 269 h 4033"/>
                <a:gd name="connsiteX1" fmla="*/ 210 w 4050"/>
                <a:gd name="connsiteY1" fmla="*/ 2951 h 4033"/>
                <a:gd name="connsiteX2" fmla="*/ 252 w 4050"/>
                <a:gd name="connsiteY2" fmla="*/ 3031 h 4033"/>
                <a:gd name="connsiteX3" fmla="*/ 3014 w 4050"/>
                <a:gd name="connsiteY3" fmla="*/ 3793 h 4033"/>
                <a:gd name="connsiteX4" fmla="*/ 3802 w 4050"/>
                <a:gd name="connsiteY4" fmla="*/ 1076 h 4033"/>
                <a:gd name="connsiteX5" fmla="*/ 3776 w 4050"/>
                <a:gd name="connsiteY5" fmla="*/ 1031 h 4033"/>
                <a:gd name="connsiteX6" fmla="*/ 1209 w 4050"/>
                <a:gd name="connsiteY6" fmla="*/ 213 h 4033"/>
                <a:gd name="connsiteX7" fmla="*/ 1109 w 4050"/>
                <a:gd name="connsiteY7" fmla="*/ 269 h 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50" h="4033">
                  <a:moveTo>
                    <a:pt x="1109" y="269"/>
                  </a:moveTo>
                  <a:cubicBezTo>
                    <a:pt x="120" y="761"/>
                    <a:pt x="-282" y="1962"/>
                    <a:pt x="210" y="2951"/>
                  </a:cubicBezTo>
                  <a:cubicBezTo>
                    <a:pt x="223" y="2978"/>
                    <a:pt x="238" y="3005"/>
                    <a:pt x="252" y="3031"/>
                  </a:cubicBezTo>
                  <a:cubicBezTo>
                    <a:pt x="828" y="3973"/>
                    <a:pt x="2037" y="4306"/>
                    <a:pt x="3014" y="3793"/>
                  </a:cubicBezTo>
                  <a:cubicBezTo>
                    <a:pt x="3982" y="3260"/>
                    <a:pt x="4335" y="2044"/>
                    <a:pt x="3802" y="1076"/>
                  </a:cubicBezTo>
                  <a:cubicBezTo>
                    <a:pt x="3794" y="1061"/>
                    <a:pt x="3785" y="1046"/>
                    <a:pt x="3776" y="1031"/>
                  </a:cubicBezTo>
                  <a:cubicBezTo>
                    <a:pt x="3293" y="96"/>
                    <a:pt x="2144" y="-270"/>
                    <a:pt x="1209" y="213"/>
                  </a:cubicBezTo>
                  <a:cubicBezTo>
                    <a:pt x="1176" y="231"/>
                    <a:pt x="1142" y="249"/>
                    <a:pt x="1109" y="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="" xmlns:a16="http://schemas.microsoft.com/office/drawing/2014/main" id="{BE2E3349-0F76-A78E-9A0F-DCF79EBF8208}"/>
                </a:ext>
              </a:extLst>
            </p:cNvPr>
            <p:cNvSpPr/>
            <p:nvPr/>
          </p:nvSpPr>
          <p:spPr>
            <a:xfrm>
              <a:off x="1937216" y="2428831"/>
              <a:ext cx="1705" cy="1695"/>
            </a:xfrm>
            <a:custGeom>
              <a:avLst/>
              <a:gdLst>
                <a:gd name="connsiteX0" fmla="*/ 264 w 1705"/>
                <a:gd name="connsiteY0" fmla="*/ 229 h 1695"/>
                <a:gd name="connsiteX1" fmla="*/ 238 w 1705"/>
                <a:gd name="connsiteY1" fmla="*/ 1441 h 1695"/>
                <a:gd name="connsiteX2" fmla="*/ 264 w 1705"/>
                <a:gd name="connsiteY2" fmla="*/ 1467 h 1695"/>
                <a:gd name="connsiteX3" fmla="*/ 1503 w 1705"/>
                <a:gd name="connsiteY3" fmla="*/ 1467 h 1695"/>
                <a:gd name="connsiteX4" fmla="*/ 1503 w 1705"/>
                <a:gd name="connsiteY4" fmla="*/ 229 h 1695"/>
                <a:gd name="connsiteX5" fmla="*/ 264 w 1705"/>
                <a:gd name="connsiteY5" fmla="*/ 229 h 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5" h="1695">
                  <a:moveTo>
                    <a:pt x="264" y="229"/>
                  </a:moveTo>
                  <a:cubicBezTo>
                    <a:pt x="-78" y="556"/>
                    <a:pt x="-89" y="1099"/>
                    <a:pt x="238" y="1441"/>
                  </a:cubicBezTo>
                  <a:cubicBezTo>
                    <a:pt x="247" y="1450"/>
                    <a:pt x="255" y="1458"/>
                    <a:pt x="264" y="1467"/>
                  </a:cubicBezTo>
                  <a:cubicBezTo>
                    <a:pt x="621" y="1772"/>
                    <a:pt x="1146" y="1772"/>
                    <a:pt x="1503" y="1467"/>
                  </a:cubicBezTo>
                  <a:cubicBezTo>
                    <a:pt x="1773" y="1098"/>
                    <a:pt x="1773" y="597"/>
                    <a:pt x="1503" y="229"/>
                  </a:cubicBezTo>
                  <a:cubicBezTo>
                    <a:pt x="1146" y="-76"/>
                    <a:pt x="621" y="-76"/>
                    <a:pt x="264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="" xmlns:a16="http://schemas.microsoft.com/office/drawing/2014/main" id="{FE79FAA6-B431-E2B4-9628-E3190AC0F398}"/>
                </a:ext>
              </a:extLst>
            </p:cNvPr>
            <p:cNvSpPr/>
            <p:nvPr/>
          </p:nvSpPr>
          <p:spPr>
            <a:xfrm>
              <a:off x="1930103" y="2379669"/>
              <a:ext cx="2549" cy="2550"/>
            </a:xfrm>
            <a:custGeom>
              <a:avLst/>
              <a:gdLst>
                <a:gd name="connsiteX0" fmla="*/ 615 w 2549"/>
                <a:gd name="connsiteY0" fmla="*/ 147 h 2550"/>
                <a:gd name="connsiteX1" fmla="*/ 138 w 2549"/>
                <a:gd name="connsiteY1" fmla="*/ 1861 h 2550"/>
                <a:gd name="connsiteX2" fmla="*/ 1853 w 2549"/>
                <a:gd name="connsiteY2" fmla="*/ 2433 h 2550"/>
                <a:gd name="connsiteX3" fmla="*/ 2424 w 2549"/>
                <a:gd name="connsiteY3" fmla="*/ 623 h 2550"/>
                <a:gd name="connsiteX4" fmla="*/ 615 w 2549"/>
                <a:gd name="connsiteY4" fmla="*/ 147 h 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9" h="2550">
                  <a:moveTo>
                    <a:pt x="615" y="147"/>
                  </a:moveTo>
                  <a:cubicBezTo>
                    <a:pt x="42" y="513"/>
                    <a:pt x="-163" y="1252"/>
                    <a:pt x="138" y="1861"/>
                  </a:cubicBezTo>
                  <a:cubicBezTo>
                    <a:pt x="474" y="2469"/>
                    <a:pt x="1220" y="2718"/>
                    <a:pt x="1853" y="2433"/>
                  </a:cubicBezTo>
                  <a:cubicBezTo>
                    <a:pt x="2474" y="2061"/>
                    <a:pt x="2720" y="1284"/>
                    <a:pt x="2424" y="623"/>
                  </a:cubicBezTo>
                  <a:cubicBezTo>
                    <a:pt x="2024" y="36"/>
                    <a:pt x="1252" y="-167"/>
                    <a:pt x="615" y="1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="" xmlns:a16="http://schemas.microsoft.com/office/drawing/2014/main" id="{FC053479-B151-883B-44F3-CD80E658DCB8}"/>
                </a:ext>
              </a:extLst>
            </p:cNvPr>
            <p:cNvSpPr/>
            <p:nvPr/>
          </p:nvSpPr>
          <p:spPr>
            <a:xfrm>
              <a:off x="1926901" y="2331610"/>
              <a:ext cx="864" cy="1056"/>
            </a:xfrm>
            <a:custGeom>
              <a:avLst/>
              <a:gdLst>
                <a:gd name="connsiteX0" fmla="*/ 102 w 864"/>
                <a:gd name="connsiteY0" fmla="*/ 104 h 1056"/>
                <a:gd name="connsiteX1" fmla="*/ 102 w 864"/>
                <a:gd name="connsiteY1" fmla="*/ 866 h 1056"/>
                <a:gd name="connsiteX2" fmla="*/ 769 w 864"/>
                <a:gd name="connsiteY2" fmla="*/ 961 h 1056"/>
                <a:gd name="connsiteX3" fmla="*/ 864 w 864"/>
                <a:gd name="connsiteY3" fmla="*/ 866 h 1056"/>
                <a:gd name="connsiteX4" fmla="*/ 864 w 864"/>
                <a:gd name="connsiteY4" fmla="*/ 199 h 1056"/>
                <a:gd name="connsiteX5" fmla="*/ 102 w 864"/>
                <a:gd name="connsiteY5" fmla="*/ 10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102" y="104"/>
                  </a:moveTo>
                  <a:cubicBezTo>
                    <a:pt x="-34" y="340"/>
                    <a:pt x="-34" y="630"/>
                    <a:pt x="102" y="866"/>
                  </a:cubicBezTo>
                  <a:cubicBezTo>
                    <a:pt x="260" y="1076"/>
                    <a:pt x="558" y="1119"/>
                    <a:pt x="769" y="961"/>
                  </a:cubicBezTo>
                  <a:cubicBezTo>
                    <a:pt x="805" y="934"/>
                    <a:pt x="837" y="902"/>
                    <a:pt x="864" y="866"/>
                  </a:cubicBezTo>
                  <a:lnTo>
                    <a:pt x="864" y="199"/>
                  </a:lnTo>
                  <a:cubicBezTo>
                    <a:pt x="672" y="-24"/>
                    <a:pt x="343" y="-65"/>
                    <a:pt x="102" y="1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="" xmlns:a16="http://schemas.microsoft.com/office/drawing/2014/main" id="{3ED94849-7F12-C55D-7D3F-10CFC68015C8}"/>
                </a:ext>
              </a:extLst>
            </p:cNvPr>
            <p:cNvSpPr/>
            <p:nvPr/>
          </p:nvSpPr>
          <p:spPr>
            <a:xfrm>
              <a:off x="1924757" y="2282357"/>
              <a:ext cx="1764" cy="1974"/>
            </a:xfrm>
            <a:custGeom>
              <a:avLst/>
              <a:gdLst>
                <a:gd name="connsiteX0" fmla="*/ 340 w 1764"/>
                <a:gd name="connsiteY0" fmla="*/ 18 h 1974"/>
                <a:gd name="connsiteX1" fmla="*/ 329 w 1764"/>
                <a:gd name="connsiteY1" fmla="*/ 1634 h 1974"/>
                <a:gd name="connsiteX2" fmla="*/ 1483 w 1764"/>
                <a:gd name="connsiteY2" fmla="*/ 1923 h 1974"/>
                <a:gd name="connsiteX3" fmla="*/ 1483 w 1764"/>
                <a:gd name="connsiteY3" fmla="*/ 494 h 1974"/>
                <a:gd name="connsiteX4" fmla="*/ 340 w 1764"/>
                <a:gd name="connsiteY4" fmla="*/ 18 h 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" h="1974">
                  <a:moveTo>
                    <a:pt x="340" y="18"/>
                  </a:moveTo>
                  <a:cubicBezTo>
                    <a:pt x="-109" y="461"/>
                    <a:pt x="-114" y="1185"/>
                    <a:pt x="329" y="1634"/>
                  </a:cubicBezTo>
                  <a:cubicBezTo>
                    <a:pt x="630" y="1939"/>
                    <a:pt x="1075" y="2050"/>
                    <a:pt x="1483" y="1923"/>
                  </a:cubicBezTo>
                  <a:cubicBezTo>
                    <a:pt x="1859" y="1521"/>
                    <a:pt x="1859" y="897"/>
                    <a:pt x="1483" y="494"/>
                  </a:cubicBezTo>
                  <a:cubicBezTo>
                    <a:pt x="1229" y="125"/>
                    <a:pt x="782" y="-61"/>
                    <a:pt x="340" y="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="" xmlns:a16="http://schemas.microsoft.com/office/drawing/2014/main" id="{E06DB563-F81D-CA9D-F255-5858CCA02621}"/>
                </a:ext>
              </a:extLst>
            </p:cNvPr>
            <p:cNvSpPr/>
            <p:nvPr/>
          </p:nvSpPr>
          <p:spPr>
            <a:xfrm>
              <a:off x="1906380" y="2214341"/>
              <a:ext cx="40202" cy="40168"/>
            </a:xfrm>
            <a:custGeom>
              <a:avLst/>
              <a:gdLst>
                <a:gd name="connsiteX0" fmla="*/ 10336 w 40202"/>
                <a:gd name="connsiteY0" fmla="*/ 2502 h 40168"/>
                <a:gd name="connsiteX1" fmla="*/ 2536 w 40202"/>
                <a:gd name="connsiteY1" fmla="*/ 29833 h 40168"/>
                <a:gd name="connsiteX2" fmla="*/ 29867 w 40202"/>
                <a:gd name="connsiteY2" fmla="*/ 37633 h 40168"/>
                <a:gd name="connsiteX3" fmla="*/ 37673 w 40202"/>
                <a:gd name="connsiteY3" fmla="*/ 10312 h 40168"/>
                <a:gd name="connsiteX4" fmla="*/ 10336 w 40202"/>
                <a:gd name="connsiteY4" fmla="*/ 2502 h 40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02" h="40168">
                  <a:moveTo>
                    <a:pt x="10336" y="2502"/>
                  </a:moveTo>
                  <a:cubicBezTo>
                    <a:pt x="635" y="7895"/>
                    <a:pt x="-2858" y="20131"/>
                    <a:pt x="2536" y="29833"/>
                  </a:cubicBezTo>
                  <a:cubicBezTo>
                    <a:pt x="7929" y="39534"/>
                    <a:pt x="20165" y="43026"/>
                    <a:pt x="29867" y="37633"/>
                  </a:cubicBezTo>
                  <a:cubicBezTo>
                    <a:pt x="39564" y="32242"/>
                    <a:pt x="43058" y="20013"/>
                    <a:pt x="37673" y="10312"/>
                  </a:cubicBezTo>
                  <a:cubicBezTo>
                    <a:pt x="32248" y="648"/>
                    <a:pt x="20048" y="-2838"/>
                    <a:pt x="10336" y="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="" xmlns:a16="http://schemas.microsoft.com/office/drawing/2014/main" id="{DF944393-26C8-D6E5-6FAF-E4D698F67994}"/>
                </a:ext>
              </a:extLst>
            </p:cNvPr>
            <p:cNvSpPr/>
            <p:nvPr/>
          </p:nvSpPr>
          <p:spPr>
            <a:xfrm>
              <a:off x="1907875" y="2163733"/>
              <a:ext cx="44013" cy="44013"/>
            </a:xfrm>
            <a:custGeom>
              <a:avLst/>
              <a:gdLst>
                <a:gd name="connsiteX0" fmla="*/ 11413 w 44013"/>
                <a:gd name="connsiteY0" fmla="*/ 2722 h 44013"/>
                <a:gd name="connsiteX1" fmla="*/ 2722 w 44013"/>
                <a:gd name="connsiteY1" fmla="*/ 32601 h 44013"/>
                <a:gd name="connsiteX2" fmla="*/ 32601 w 44013"/>
                <a:gd name="connsiteY2" fmla="*/ 41291 h 44013"/>
                <a:gd name="connsiteX3" fmla="*/ 41291 w 44013"/>
                <a:gd name="connsiteY3" fmla="*/ 11413 h 44013"/>
                <a:gd name="connsiteX4" fmla="*/ 41226 w 44013"/>
                <a:gd name="connsiteY4" fmla="*/ 11295 h 44013"/>
                <a:gd name="connsiteX5" fmla="*/ 11413 w 44013"/>
                <a:gd name="connsiteY5" fmla="*/ 2722 h 4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013" h="44013">
                  <a:moveTo>
                    <a:pt x="11413" y="2722"/>
                  </a:moveTo>
                  <a:cubicBezTo>
                    <a:pt x="762" y="8573"/>
                    <a:pt x="-3128" y="21950"/>
                    <a:pt x="2722" y="32601"/>
                  </a:cubicBezTo>
                  <a:cubicBezTo>
                    <a:pt x="8573" y="43251"/>
                    <a:pt x="21950" y="47142"/>
                    <a:pt x="32601" y="41291"/>
                  </a:cubicBezTo>
                  <a:cubicBezTo>
                    <a:pt x="43251" y="35440"/>
                    <a:pt x="47142" y="22063"/>
                    <a:pt x="41291" y="11413"/>
                  </a:cubicBezTo>
                  <a:cubicBezTo>
                    <a:pt x="41270" y="11373"/>
                    <a:pt x="41248" y="11334"/>
                    <a:pt x="41226" y="11295"/>
                  </a:cubicBezTo>
                  <a:cubicBezTo>
                    <a:pt x="35336" y="726"/>
                    <a:pt x="22017" y="-3103"/>
                    <a:pt x="11413" y="2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="" xmlns:a16="http://schemas.microsoft.com/office/drawing/2014/main" id="{7E32C7AF-996A-D14C-D191-99C46A2740BC}"/>
                </a:ext>
              </a:extLst>
            </p:cNvPr>
            <p:cNvSpPr/>
            <p:nvPr/>
          </p:nvSpPr>
          <p:spPr>
            <a:xfrm>
              <a:off x="1910843" y="2112658"/>
              <a:ext cx="48967" cy="48933"/>
            </a:xfrm>
            <a:custGeom>
              <a:avLst/>
              <a:gdLst>
                <a:gd name="connsiteX0" fmla="*/ 12636 w 48967"/>
                <a:gd name="connsiteY0" fmla="*/ 3029 h 48933"/>
                <a:gd name="connsiteX1" fmla="*/ 3063 w 48967"/>
                <a:gd name="connsiteY1" fmla="*/ 36298 h 48933"/>
                <a:gd name="connsiteX2" fmla="*/ 36332 w 48967"/>
                <a:gd name="connsiteY2" fmla="*/ 45871 h 48933"/>
                <a:gd name="connsiteX3" fmla="*/ 45905 w 48967"/>
                <a:gd name="connsiteY3" fmla="*/ 12602 h 48933"/>
                <a:gd name="connsiteX4" fmla="*/ 45878 w 48967"/>
                <a:gd name="connsiteY4" fmla="*/ 12554 h 48933"/>
                <a:gd name="connsiteX5" fmla="*/ 12636 w 48967"/>
                <a:gd name="connsiteY5" fmla="*/ 3029 h 48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967" h="48933">
                  <a:moveTo>
                    <a:pt x="12636" y="3029"/>
                  </a:moveTo>
                  <a:cubicBezTo>
                    <a:pt x="805" y="9572"/>
                    <a:pt x="-3481" y="24467"/>
                    <a:pt x="3063" y="36298"/>
                  </a:cubicBezTo>
                  <a:cubicBezTo>
                    <a:pt x="9606" y="48128"/>
                    <a:pt x="24501" y="52414"/>
                    <a:pt x="36332" y="45871"/>
                  </a:cubicBezTo>
                  <a:cubicBezTo>
                    <a:pt x="48162" y="39327"/>
                    <a:pt x="52448" y="24432"/>
                    <a:pt x="45905" y="12602"/>
                  </a:cubicBezTo>
                  <a:cubicBezTo>
                    <a:pt x="45896" y="12586"/>
                    <a:pt x="45887" y="12570"/>
                    <a:pt x="45878" y="12554"/>
                  </a:cubicBezTo>
                  <a:cubicBezTo>
                    <a:pt x="39284" y="801"/>
                    <a:pt x="24454" y="-3448"/>
                    <a:pt x="12636" y="3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="" xmlns:a16="http://schemas.microsoft.com/office/drawing/2014/main" id="{7AFE8711-E7FC-3313-EDA7-EA1770AEE721}"/>
                </a:ext>
              </a:extLst>
            </p:cNvPr>
            <p:cNvSpPr/>
            <p:nvPr/>
          </p:nvSpPr>
          <p:spPr>
            <a:xfrm>
              <a:off x="1921960" y="2067786"/>
              <a:ext cx="42489" cy="42489"/>
            </a:xfrm>
            <a:custGeom>
              <a:avLst/>
              <a:gdLst>
                <a:gd name="connsiteX0" fmla="*/ 11139 w 42489"/>
                <a:gd name="connsiteY0" fmla="*/ 2562 h 42489"/>
                <a:gd name="connsiteX1" fmla="*/ 2562 w 42489"/>
                <a:gd name="connsiteY1" fmla="*/ 31350 h 42489"/>
                <a:gd name="connsiteX2" fmla="*/ 31351 w 42489"/>
                <a:gd name="connsiteY2" fmla="*/ 39927 h 42489"/>
                <a:gd name="connsiteX3" fmla="*/ 39927 w 42489"/>
                <a:gd name="connsiteY3" fmla="*/ 11138 h 42489"/>
                <a:gd name="connsiteX4" fmla="*/ 39714 w 42489"/>
                <a:gd name="connsiteY4" fmla="*/ 10753 h 42489"/>
                <a:gd name="connsiteX5" fmla="*/ 11139 w 42489"/>
                <a:gd name="connsiteY5" fmla="*/ 2562 h 42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89" h="42489">
                  <a:moveTo>
                    <a:pt x="11139" y="2562"/>
                  </a:moveTo>
                  <a:cubicBezTo>
                    <a:pt x="821" y="8143"/>
                    <a:pt x="-3019" y="21032"/>
                    <a:pt x="2562" y="31350"/>
                  </a:cubicBezTo>
                  <a:cubicBezTo>
                    <a:pt x="8144" y="41668"/>
                    <a:pt x="21033" y="45508"/>
                    <a:pt x="31351" y="39927"/>
                  </a:cubicBezTo>
                  <a:cubicBezTo>
                    <a:pt x="41669" y="34346"/>
                    <a:pt x="45509" y="21456"/>
                    <a:pt x="39927" y="11138"/>
                  </a:cubicBezTo>
                  <a:cubicBezTo>
                    <a:pt x="39858" y="11009"/>
                    <a:pt x="39786" y="10881"/>
                    <a:pt x="39714" y="10753"/>
                  </a:cubicBezTo>
                  <a:cubicBezTo>
                    <a:pt x="34005" y="702"/>
                    <a:pt x="21306" y="-2938"/>
                    <a:pt x="11139" y="2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="" xmlns:a16="http://schemas.microsoft.com/office/drawing/2014/main" id="{211609B7-FB77-14F3-5D47-9C6906CF392B}"/>
                </a:ext>
              </a:extLst>
            </p:cNvPr>
            <p:cNvSpPr/>
            <p:nvPr/>
          </p:nvSpPr>
          <p:spPr>
            <a:xfrm>
              <a:off x="1941428" y="2028622"/>
              <a:ext cx="24960" cy="24926"/>
            </a:xfrm>
            <a:custGeom>
              <a:avLst/>
              <a:gdLst>
                <a:gd name="connsiteX0" fmla="*/ 6434 w 24960"/>
                <a:gd name="connsiteY0" fmla="*/ 1531 h 24926"/>
                <a:gd name="connsiteX1" fmla="*/ 1565 w 24960"/>
                <a:gd name="connsiteY1" fmla="*/ 18492 h 24926"/>
                <a:gd name="connsiteX2" fmla="*/ 18526 w 24960"/>
                <a:gd name="connsiteY2" fmla="*/ 23362 h 24926"/>
                <a:gd name="connsiteX3" fmla="*/ 23395 w 24960"/>
                <a:gd name="connsiteY3" fmla="*/ 6400 h 24926"/>
                <a:gd name="connsiteX4" fmla="*/ 23389 w 24960"/>
                <a:gd name="connsiteY4" fmla="*/ 6389 h 24926"/>
                <a:gd name="connsiteX5" fmla="*/ 6434 w 24960"/>
                <a:gd name="connsiteY5" fmla="*/ 1531 h 2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60" h="24926">
                  <a:moveTo>
                    <a:pt x="6434" y="1531"/>
                  </a:moveTo>
                  <a:cubicBezTo>
                    <a:pt x="406" y="4870"/>
                    <a:pt x="-1774" y="12464"/>
                    <a:pt x="1565" y="18492"/>
                  </a:cubicBezTo>
                  <a:cubicBezTo>
                    <a:pt x="4904" y="24520"/>
                    <a:pt x="12497" y="26700"/>
                    <a:pt x="18526" y="23362"/>
                  </a:cubicBezTo>
                  <a:cubicBezTo>
                    <a:pt x="24554" y="20023"/>
                    <a:pt x="26734" y="12429"/>
                    <a:pt x="23395" y="6400"/>
                  </a:cubicBezTo>
                  <a:cubicBezTo>
                    <a:pt x="23393" y="6397"/>
                    <a:pt x="23391" y="6393"/>
                    <a:pt x="23389" y="6389"/>
                  </a:cubicBezTo>
                  <a:cubicBezTo>
                    <a:pt x="20011" y="413"/>
                    <a:pt x="12464" y="-1750"/>
                    <a:pt x="6434" y="1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="" xmlns:a16="http://schemas.microsoft.com/office/drawing/2014/main" id="{E83F6ED4-2BC1-52B3-F8EB-8474D70C5E71}"/>
                </a:ext>
              </a:extLst>
            </p:cNvPr>
            <p:cNvSpPr/>
            <p:nvPr/>
          </p:nvSpPr>
          <p:spPr>
            <a:xfrm>
              <a:off x="1954132" y="1981433"/>
              <a:ext cx="25150" cy="25150"/>
            </a:xfrm>
            <a:custGeom>
              <a:avLst/>
              <a:gdLst>
                <a:gd name="connsiteX0" fmla="*/ 6494 w 25150"/>
                <a:gd name="connsiteY0" fmla="*/ 1571 h 25150"/>
                <a:gd name="connsiteX1" fmla="*/ 1571 w 25150"/>
                <a:gd name="connsiteY1" fmla="*/ 18657 h 25150"/>
                <a:gd name="connsiteX2" fmla="*/ 18657 w 25150"/>
                <a:gd name="connsiteY2" fmla="*/ 23580 h 25150"/>
                <a:gd name="connsiteX3" fmla="*/ 23580 w 25150"/>
                <a:gd name="connsiteY3" fmla="*/ 6494 h 25150"/>
                <a:gd name="connsiteX4" fmla="*/ 23543 w 25150"/>
                <a:gd name="connsiteY4" fmla="*/ 6429 h 25150"/>
                <a:gd name="connsiteX5" fmla="*/ 6494 w 25150"/>
                <a:gd name="connsiteY5" fmla="*/ 1571 h 2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50" h="25150">
                  <a:moveTo>
                    <a:pt x="6494" y="1571"/>
                  </a:moveTo>
                  <a:cubicBezTo>
                    <a:pt x="416" y="4930"/>
                    <a:pt x="-1788" y="12579"/>
                    <a:pt x="1571" y="18657"/>
                  </a:cubicBezTo>
                  <a:cubicBezTo>
                    <a:pt x="4930" y="24734"/>
                    <a:pt x="12579" y="26938"/>
                    <a:pt x="18657" y="23580"/>
                  </a:cubicBezTo>
                  <a:cubicBezTo>
                    <a:pt x="24734" y="20221"/>
                    <a:pt x="26938" y="12571"/>
                    <a:pt x="23580" y="6494"/>
                  </a:cubicBezTo>
                  <a:cubicBezTo>
                    <a:pt x="23568" y="6472"/>
                    <a:pt x="23556" y="6450"/>
                    <a:pt x="23543" y="6429"/>
                  </a:cubicBezTo>
                  <a:cubicBezTo>
                    <a:pt x="20163" y="396"/>
                    <a:pt x="12546" y="-1774"/>
                    <a:pt x="6494" y="15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="" xmlns:a16="http://schemas.microsoft.com/office/drawing/2014/main" id="{FD5DB375-B0B4-7F0E-E644-0528F69D574F}"/>
                </a:ext>
              </a:extLst>
            </p:cNvPr>
            <p:cNvSpPr/>
            <p:nvPr/>
          </p:nvSpPr>
          <p:spPr>
            <a:xfrm>
              <a:off x="1981461" y="1946809"/>
              <a:ext cx="1072" cy="1054"/>
            </a:xfrm>
            <a:custGeom>
              <a:avLst/>
              <a:gdLst>
                <a:gd name="connsiteX0" fmla="*/ 120 w 1072"/>
                <a:gd name="connsiteY0" fmla="*/ 191 h 1054"/>
                <a:gd name="connsiteX1" fmla="*/ 120 w 1072"/>
                <a:gd name="connsiteY1" fmla="*/ 953 h 1054"/>
                <a:gd name="connsiteX2" fmla="*/ 882 w 1072"/>
                <a:gd name="connsiteY2" fmla="*/ 953 h 1054"/>
                <a:gd name="connsiteX3" fmla="*/ 977 w 1072"/>
                <a:gd name="connsiteY3" fmla="*/ 286 h 1054"/>
                <a:gd name="connsiteX4" fmla="*/ 882 w 1072"/>
                <a:gd name="connsiteY4" fmla="*/ 191 h 1054"/>
                <a:gd name="connsiteX5" fmla="*/ 215 w 1072"/>
                <a:gd name="connsiteY5" fmla="*/ 95 h 1054"/>
                <a:gd name="connsiteX6" fmla="*/ 120 w 1072"/>
                <a:gd name="connsiteY6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20" y="191"/>
                  </a:moveTo>
                  <a:cubicBezTo>
                    <a:pt x="-40" y="420"/>
                    <a:pt x="-40" y="724"/>
                    <a:pt x="120" y="953"/>
                  </a:cubicBezTo>
                  <a:cubicBezTo>
                    <a:pt x="355" y="1089"/>
                    <a:pt x="646" y="1089"/>
                    <a:pt x="882" y="953"/>
                  </a:cubicBezTo>
                  <a:cubicBezTo>
                    <a:pt x="1092" y="795"/>
                    <a:pt x="1135" y="496"/>
                    <a:pt x="977" y="286"/>
                  </a:cubicBezTo>
                  <a:cubicBezTo>
                    <a:pt x="950" y="250"/>
                    <a:pt x="918" y="218"/>
                    <a:pt x="882" y="191"/>
                  </a:cubicBezTo>
                  <a:cubicBezTo>
                    <a:pt x="724" y="-20"/>
                    <a:pt x="425" y="-63"/>
                    <a:pt x="215" y="95"/>
                  </a:cubicBezTo>
                  <a:cubicBezTo>
                    <a:pt x="179" y="122"/>
                    <a:pt x="147" y="154"/>
                    <a:pt x="12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="" xmlns:a16="http://schemas.microsoft.com/office/drawing/2014/main" id="{626FC50B-806C-CEF9-4690-694A8333D45C}"/>
                </a:ext>
              </a:extLst>
            </p:cNvPr>
            <p:cNvSpPr/>
            <p:nvPr/>
          </p:nvSpPr>
          <p:spPr>
            <a:xfrm>
              <a:off x="3115576" y="1316444"/>
              <a:ext cx="933" cy="1099"/>
            </a:xfrm>
            <a:custGeom>
              <a:avLst/>
              <a:gdLst>
                <a:gd name="connsiteX0" fmla="*/ 337 w 933"/>
                <a:gd name="connsiteY0" fmla="*/ 0 h 1099"/>
                <a:gd name="connsiteX1" fmla="*/ 52 w 933"/>
                <a:gd name="connsiteY1" fmla="*/ 762 h 1099"/>
                <a:gd name="connsiteX2" fmla="*/ 814 w 933"/>
                <a:gd name="connsiteY2" fmla="*/ 1048 h 1099"/>
                <a:gd name="connsiteX3" fmla="*/ 814 w 933"/>
                <a:gd name="connsiteY3" fmla="*/ 286 h 1099"/>
                <a:gd name="connsiteX4" fmla="*/ 337 w 933"/>
                <a:gd name="connsiteY4" fmla="*/ 0 h 1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3" h="1099">
                  <a:moveTo>
                    <a:pt x="337" y="0"/>
                  </a:moveTo>
                  <a:cubicBezTo>
                    <a:pt x="48" y="131"/>
                    <a:pt x="-80" y="473"/>
                    <a:pt x="52" y="762"/>
                  </a:cubicBezTo>
                  <a:cubicBezTo>
                    <a:pt x="183" y="1051"/>
                    <a:pt x="524" y="1179"/>
                    <a:pt x="814" y="1048"/>
                  </a:cubicBezTo>
                  <a:cubicBezTo>
                    <a:pt x="973" y="819"/>
                    <a:pt x="973" y="515"/>
                    <a:pt x="814" y="286"/>
                  </a:cubicBezTo>
                  <a:cubicBezTo>
                    <a:pt x="704" y="126"/>
                    <a:pt x="530" y="21"/>
                    <a:pt x="33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="" xmlns:a16="http://schemas.microsoft.com/office/drawing/2014/main" id="{34E023F7-F42E-9758-94EE-137B8645A0DF}"/>
                </a:ext>
              </a:extLst>
            </p:cNvPr>
            <p:cNvSpPr/>
            <p:nvPr/>
          </p:nvSpPr>
          <p:spPr>
            <a:xfrm>
              <a:off x="3163297" y="1328160"/>
              <a:ext cx="1098" cy="864"/>
            </a:xfrm>
            <a:custGeom>
              <a:avLst/>
              <a:gdLst>
                <a:gd name="connsiteX0" fmla="*/ 146 w 1098"/>
                <a:gd name="connsiteY0" fmla="*/ 0 h 864"/>
                <a:gd name="connsiteX1" fmla="*/ 146 w 1098"/>
                <a:gd name="connsiteY1" fmla="*/ 762 h 864"/>
                <a:gd name="connsiteX2" fmla="*/ 908 w 1098"/>
                <a:gd name="connsiteY2" fmla="*/ 762 h 864"/>
                <a:gd name="connsiteX3" fmla="*/ 1003 w 1098"/>
                <a:gd name="connsiteY3" fmla="*/ 95 h 864"/>
                <a:gd name="connsiteX4" fmla="*/ 908 w 1098"/>
                <a:gd name="connsiteY4" fmla="*/ 0 h 864"/>
                <a:gd name="connsiteX5" fmla="*/ 146 w 1098"/>
                <a:gd name="connsiteY5" fmla="*/ 0 h 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" h="864">
                  <a:moveTo>
                    <a:pt x="146" y="0"/>
                  </a:moveTo>
                  <a:cubicBezTo>
                    <a:pt x="-49" y="217"/>
                    <a:pt x="-49" y="545"/>
                    <a:pt x="146" y="762"/>
                  </a:cubicBezTo>
                  <a:cubicBezTo>
                    <a:pt x="381" y="898"/>
                    <a:pt x="672" y="898"/>
                    <a:pt x="908" y="762"/>
                  </a:cubicBezTo>
                  <a:cubicBezTo>
                    <a:pt x="1118" y="604"/>
                    <a:pt x="1161" y="306"/>
                    <a:pt x="1003" y="95"/>
                  </a:cubicBezTo>
                  <a:cubicBezTo>
                    <a:pt x="976" y="59"/>
                    <a:pt x="944" y="27"/>
                    <a:pt x="908" y="0"/>
                  </a:cubicBezTo>
                  <a:lnTo>
                    <a:pt x="14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="" xmlns:a16="http://schemas.microsoft.com/office/drawing/2014/main" id="{5A01E8A3-9B38-859D-C1A1-50CB9602CD1A}"/>
                </a:ext>
              </a:extLst>
            </p:cNvPr>
            <p:cNvSpPr/>
            <p:nvPr/>
          </p:nvSpPr>
          <p:spPr>
            <a:xfrm>
              <a:off x="3210091" y="1341971"/>
              <a:ext cx="1072" cy="1054"/>
            </a:xfrm>
            <a:custGeom>
              <a:avLst/>
              <a:gdLst>
                <a:gd name="connsiteX0" fmla="*/ 120 w 1072"/>
                <a:gd name="connsiteY0" fmla="*/ 190 h 1054"/>
                <a:gd name="connsiteX1" fmla="*/ 120 w 1072"/>
                <a:gd name="connsiteY1" fmla="*/ 953 h 1054"/>
                <a:gd name="connsiteX2" fmla="*/ 882 w 1072"/>
                <a:gd name="connsiteY2" fmla="*/ 953 h 1054"/>
                <a:gd name="connsiteX3" fmla="*/ 977 w 1072"/>
                <a:gd name="connsiteY3" fmla="*/ 286 h 1054"/>
                <a:gd name="connsiteX4" fmla="*/ 882 w 1072"/>
                <a:gd name="connsiteY4" fmla="*/ 191 h 1054"/>
                <a:gd name="connsiteX5" fmla="*/ 215 w 1072"/>
                <a:gd name="connsiteY5" fmla="*/ 95 h 1054"/>
                <a:gd name="connsiteX6" fmla="*/ 120 w 1072"/>
                <a:gd name="connsiteY6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20" y="190"/>
                  </a:moveTo>
                  <a:cubicBezTo>
                    <a:pt x="-40" y="419"/>
                    <a:pt x="-40" y="724"/>
                    <a:pt x="120" y="953"/>
                  </a:cubicBezTo>
                  <a:cubicBezTo>
                    <a:pt x="355" y="1089"/>
                    <a:pt x="646" y="1089"/>
                    <a:pt x="882" y="953"/>
                  </a:cubicBezTo>
                  <a:cubicBezTo>
                    <a:pt x="1092" y="795"/>
                    <a:pt x="1135" y="496"/>
                    <a:pt x="977" y="286"/>
                  </a:cubicBezTo>
                  <a:cubicBezTo>
                    <a:pt x="950" y="250"/>
                    <a:pt x="918" y="218"/>
                    <a:pt x="882" y="191"/>
                  </a:cubicBezTo>
                  <a:cubicBezTo>
                    <a:pt x="724" y="-20"/>
                    <a:pt x="425" y="-63"/>
                    <a:pt x="215" y="95"/>
                  </a:cubicBezTo>
                  <a:cubicBezTo>
                    <a:pt x="179" y="122"/>
                    <a:pt x="147" y="154"/>
                    <a:pt x="12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="" xmlns:a16="http://schemas.microsoft.com/office/drawing/2014/main" id="{BC5129B1-6410-F0FA-43DC-8091DEA3AF6F}"/>
                </a:ext>
              </a:extLst>
            </p:cNvPr>
            <p:cNvSpPr/>
            <p:nvPr/>
          </p:nvSpPr>
          <p:spPr>
            <a:xfrm>
              <a:off x="3256502" y="135883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="" xmlns:a16="http://schemas.microsoft.com/office/drawing/2014/main" id="{8EA19DC9-6281-D97D-13E6-78EFD873CA51}"/>
                </a:ext>
              </a:extLst>
            </p:cNvPr>
            <p:cNvSpPr/>
            <p:nvPr/>
          </p:nvSpPr>
          <p:spPr>
            <a:xfrm>
              <a:off x="3301746" y="1377362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="" xmlns:a16="http://schemas.microsoft.com/office/drawing/2014/main" id="{1CB1F886-2C75-B05B-1A04-C3E7FB2F97DE}"/>
                </a:ext>
              </a:extLst>
            </p:cNvPr>
            <p:cNvSpPr/>
            <p:nvPr/>
          </p:nvSpPr>
          <p:spPr>
            <a:xfrm>
              <a:off x="3389090" y="142121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="" xmlns:a16="http://schemas.microsoft.com/office/drawing/2014/main" id="{74AC7ED8-9285-88D7-37E7-942BD2980D40}"/>
                </a:ext>
              </a:extLst>
            </p:cNvPr>
            <p:cNvSpPr/>
            <p:nvPr/>
          </p:nvSpPr>
          <p:spPr>
            <a:xfrm>
              <a:off x="3619119" y="1600861"/>
              <a:ext cx="476" cy="476"/>
            </a:xfrm>
            <a:custGeom>
              <a:avLst/>
              <a:gdLst>
                <a:gd name="connsiteX0" fmla="*/ 0 w 476"/>
                <a:gd name="connsiteY0" fmla="*/ 476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0 h 476"/>
                <a:gd name="connsiteX4" fmla="*/ 0 w 476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476"/>
                  </a:moveTo>
                  <a:cubicBezTo>
                    <a:pt x="0" y="476"/>
                    <a:pt x="0" y="476"/>
                    <a:pt x="0" y="476"/>
                  </a:cubicBezTo>
                  <a:lnTo>
                    <a:pt x="476" y="476"/>
                  </a:lnTo>
                  <a:lnTo>
                    <a:pt x="476" y="0"/>
                  </a:lnTo>
                  <a:lnTo>
                    <a:pt x="0" y="4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="" xmlns:a16="http://schemas.microsoft.com/office/drawing/2014/main" id="{EA68F834-FCA2-209A-9EF9-30AF276425C0}"/>
                </a:ext>
              </a:extLst>
            </p:cNvPr>
            <p:cNvSpPr/>
            <p:nvPr/>
          </p:nvSpPr>
          <p:spPr>
            <a:xfrm>
              <a:off x="3711226" y="1714608"/>
              <a:ext cx="1002" cy="838"/>
            </a:xfrm>
            <a:custGeom>
              <a:avLst/>
              <a:gdLst>
                <a:gd name="connsiteX0" fmla="*/ 191 w 1002"/>
                <a:gd name="connsiteY0" fmla="*/ 77 h 838"/>
                <a:gd name="connsiteX1" fmla="*/ 95 w 1002"/>
                <a:gd name="connsiteY1" fmla="*/ 744 h 838"/>
                <a:gd name="connsiteX2" fmla="*/ 191 w 1002"/>
                <a:gd name="connsiteY2" fmla="*/ 839 h 838"/>
                <a:gd name="connsiteX3" fmla="*/ 857 w 1002"/>
                <a:gd name="connsiteY3" fmla="*/ 839 h 838"/>
                <a:gd name="connsiteX4" fmla="*/ 857 w 1002"/>
                <a:gd name="connsiteY4" fmla="*/ 77 h 838"/>
                <a:gd name="connsiteX5" fmla="*/ 191 w 1002"/>
                <a:gd name="connsiteY5" fmla="*/ 77 h 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" h="838">
                  <a:moveTo>
                    <a:pt x="191" y="77"/>
                  </a:moveTo>
                  <a:cubicBezTo>
                    <a:pt x="-20" y="235"/>
                    <a:pt x="-63" y="533"/>
                    <a:pt x="95" y="744"/>
                  </a:cubicBezTo>
                  <a:cubicBezTo>
                    <a:pt x="122" y="780"/>
                    <a:pt x="154" y="812"/>
                    <a:pt x="191" y="839"/>
                  </a:cubicBezTo>
                  <a:lnTo>
                    <a:pt x="857" y="839"/>
                  </a:lnTo>
                  <a:cubicBezTo>
                    <a:pt x="1051" y="622"/>
                    <a:pt x="1051" y="294"/>
                    <a:pt x="857" y="77"/>
                  </a:cubicBezTo>
                  <a:cubicBezTo>
                    <a:pt x="647" y="-26"/>
                    <a:pt x="401" y="-26"/>
                    <a:pt x="191" y="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="" xmlns:a16="http://schemas.microsoft.com/office/drawing/2014/main" id="{82F79BCE-F0B7-1FEF-271A-DF87A0BA1FFA}"/>
                </a:ext>
              </a:extLst>
            </p:cNvPr>
            <p:cNvSpPr/>
            <p:nvPr/>
          </p:nvSpPr>
          <p:spPr>
            <a:xfrm>
              <a:off x="3735991" y="1753737"/>
              <a:ext cx="5088" cy="5088"/>
            </a:xfrm>
            <a:custGeom>
              <a:avLst/>
              <a:gdLst>
                <a:gd name="connsiteX0" fmla="*/ 1333 w 5088"/>
                <a:gd name="connsiteY0" fmla="*/ 381 h 5088"/>
                <a:gd name="connsiteX1" fmla="*/ 244 w 5088"/>
                <a:gd name="connsiteY1" fmla="*/ 3567 h 5088"/>
                <a:gd name="connsiteX2" fmla="*/ 381 w 5088"/>
                <a:gd name="connsiteY2" fmla="*/ 3810 h 5088"/>
                <a:gd name="connsiteX3" fmla="*/ 3810 w 5088"/>
                <a:gd name="connsiteY3" fmla="*/ 4762 h 5088"/>
                <a:gd name="connsiteX4" fmla="*/ 4762 w 5088"/>
                <a:gd name="connsiteY4" fmla="*/ 1333 h 5088"/>
                <a:gd name="connsiteX5" fmla="*/ 1576 w 5088"/>
                <a:gd name="connsiteY5" fmla="*/ 244 h 5088"/>
                <a:gd name="connsiteX6" fmla="*/ 1333 w 5088"/>
                <a:gd name="connsiteY6" fmla="*/ 381 h 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8" h="5088">
                  <a:moveTo>
                    <a:pt x="1333" y="381"/>
                  </a:moveTo>
                  <a:cubicBezTo>
                    <a:pt x="153" y="960"/>
                    <a:pt x="-335" y="2387"/>
                    <a:pt x="244" y="3567"/>
                  </a:cubicBezTo>
                  <a:cubicBezTo>
                    <a:pt x="285" y="3651"/>
                    <a:pt x="331" y="3732"/>
                    <a:pt x="381" y="3810"/>
                  </a:cubicBezTo>
                  <a:cubicBezTo>
                    <a:pt x="1065" y="5020"/>
                    <a:pt x="2600" y="5446"/>
                    <a:pt x="3810" y="4762"/>
                  </a:cubicBezTo>
                  <a:cubicBezTo>
                    <a:pt x="5020" y="4078"/>
                    <a:pt x="5446" y="2543"/>
                    <a:pt x="4762" y="1333"/>
                  </a:cubicBezTo>
                  <a:cubicBezTo>
                    <a:pt x="4183" y="153"/>
                    <a:pt x="2757" y="-335"/>
                    <a:pt x="1576" y="244"/>
                  </a:cubicBezTo>
                  <a:cubicBezTo>
                    <a:pt x="1493" y="285"/>
                    <a:pt x="1412" y="330"/>
                    <a:pt x="1333" y="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="" xmlns:a16="http://schemas.microsoft.com/office/drawing/2014/main" id="{6ED8ED1A-215E-180F-AEA3-844F49E84763}"/>
                </a:ext>
              </a:extLst>
            </p:cNvPr>
            <p:cNvSpPr/>
            <p:nvPr/>
          </p:nvSpPr>
          <p:spPr>
            <a:xfrm>
              <a:off x="3760830" y="1795871"/>
              <a:ext cx="5068" cy="5109"/>
            </a:xfrm>
            <a:custGeom>
              <a:avLst/>
              <a:gdLst>
                <a:gd name="connsiteX0" fmla="*/ 1259 w 5068"/>
                <a:gd name="connsiteY0" fmla="*/ 347 h 5109"/>
                <a:gd name="connsiteX1" fmla="*/ 307 w 5068"/>
                <a:gd name="connsiteY1" fmla="*/ 3776 h 5109"/>
                <a:gd name="connsiteX2" fmla="*/ 3493 w 5068"/>
                <a:gd name="connsiteY2" fmla="*/ 4866 h 5109"/>
                <a:gd name="connsiteX3" fmla="*/ 3736 w 5068"/>
                <a:gd name="connsiteY3" fmla="*/ 4729 h 5109"/>
                <a:gd name="connsiteX4" fmla="*/ 4784 w 5068"/>
                <a:gd name="connsiteY4" fmla="*/ 1300 h 5109"/>
                <a:gd name="connsiteX5" fmla="*/ 1276 w 5068"/>
                <a:gd name="connsiteY5" fmla="*/ 337 h 5109"/>
                <a:gd name="connsiteX6" fmla="*/ 1259 w 5068"/>
                <a:gd name="connsiteY6" fmla="*/ 347 h 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8" h="5109">
                  <a:moveTo>
                    <a:pt x="1259" y="347"/>
                  </a:moveTo>
                  <a:cubicBezTo>
                    <a:pt x="75" y="1050"/>
                    <a:pt x="-345" y="2562"/>
                    <a:pt x="307" y="3776"/>
                  </a:cubicBezTo>
                  <a:cubicBezTo>
                    <a:pt x="886" y="4957"/>
                    <a:pt x="2313" y="5445"/>
                    <a:pt x="3493" y="4866"/>
                  </a:cubicBezTo>
                  <a:cubicBezTo>
                    <a:pt x="3577" y="4825"/>
                    <a:pt x="3658" y="4779"/>
                    <a:pt x="3736" y="4729"/>
                  </a:cubicBezTo>
                  <a:cubicBezTo>
                    <a:pt x="4956" y="4058"/>
                    <a:pt x="5420" y="2538"/>
                    <a:pt x="4784" y="1300"/>
                  </a:cubicBezTo>
                  <a:cubicBezTo>
                    <a:pt x="4081" y="65"/>
                    <a:pt x="2511" y="-365"/>
                    <a:pt x="1276" y="337"/>
                  </a:cubicBezTo>
                  <a:cubicBezTo>
                    <a:pt x="1270" y="341"/>
                    <a:pt x="1265" y="344"/>
                    <a:pt x="1259" y="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="" xmlns:a16="http://schemas.microsoft.com/office/drawing/2014/main" id="{0C0E236F-A77F-10D0-16E7-C3164C6BEDC7}"/>
                </a:ext>
              </a:extLst>
            </p:cNvPr>
            <p:cNvSpPr/>
            <p:nvPr/>
          </p:nvSpPr>
          <p:spPr>
            <a:xfrm>
              <a:off x="3784973" y="1840589"/>
              <a:ext cx="2045" cy="2350"/>
            </a:xfrm>
            <a:custGeom>
              <a:avLst/>
              <a:gdLst>
                <a:gd name="connsiteX0" fmla="*/ 453 w 2045"/>
                <a:gd name="connsiteY0" fmla="*/ 16 h 2350"/>
                <a:gd name="connsiteX1" fmla="*/ 332 w 2045"/>
                <a:gd name="connsiteY1" fmla="*/ 1898 h 2350"/>
                <a:gd name="connsiteX2" fmla="*/ 1691 w 2045"/>
                <a:gd name="connsiteY2" fmla="*/ 2302 h 2350"/>
                <a:gd name="connsiteX3" fmla="*/ 1691 w 2045"/>
                <a:gd name="connsiteY3" fmla="*/ 492 h 2350"/>
                <a:gd name="connsiteX4" fmla="*/ 453 w 2045"/>
                <a:gd name="connsiteY4" fmla="*/ 16 h 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" h="2350">
                  <a:moveTo>
                    <a:pt x="453" y="16"/>
                  </a:moveTo>
                  <a:cubicBezTo>
                    <a:pt x="-100" y="502"/>
                    <a:pt x="-154" y="1345"/>
                    <a:pt x="332" y="1898"/>
                  </a:cubicBezTo>
                  <a:cubicBezTo>
                    <a:pt x="670" y="2282"/>
                    <a:pt x="1198" y="2439"/>
                    <a:pt x="1691" y="2302"/>
                  </a:cubicBezTo>
                  <a:cubicBezTo>
                    <a:pt x="2163" y="1791"/>
                    <a:pt x="2163" y="1003"/>
                    <a:pt x="1691" y="492"/>
                  </a:cubicBezTo>
                  <a:cubicBezTo>
                    <a:pt x="1392" y="125"/>
                    <a:pt x="921" y="-57"/>
                    <a:pt x="453" y="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="" xmlns:a16="http://schemas.microsoft.com/office/drawing/2014/main" id="{232ED121-33A2-1798-C30E-F99F77A2E1EB}"/>
                </a:ext>
              </a:extLst>
            </p:cNvPr>
            <p:cNvSpPr/>
            <p:nvPr/>
          </p:nvSpPr>
          <p:spPr>
            <a:xfrm>
              <a:off x="3804929" y="1884473"/>
              <a:ext cx="3231" cy="3319"/>
            </a:xfrm>
            <a:custGeom>
              <a:avLst/>
              <a:gdLst>
                <a:gd name="connsiteX0" fmla="*/ 785 w 3231"/>
                <a:gd name="connsiteY0" fmla="*/ 233 h 3319"/>
                <a:gd name="connsiteX1" fmla="*/ 213 w 3231"/>
                <a:gd name="connsiteY1" fmla="*/ 2423 h 3319"/>
                <a:gd name="connsiteX2" fmla="*/ 2231 w 3231"/>
                <a:gd name="connsiteY2" fmla="*/ 3183 h 3319"/>
                <a:gd name="connsiteX3" fmla="*/ 2404 w 3231"/>
                <a:gd name="connsiteY3" fmla="*/ 3090 h 3319"/>
                <a:gd name="connsiteX4" fmla="*/ 3071 w 3231"/>
                <a:gd name="connsiteY4" fmla="*/ 899 h 3319"/>
                <a:gd name="connsiteX5" fmla="*/ 901 w 3231"/>
                <a:gd name="connsiteY5" fmla="*/ 169 h 3319"/>
                <a:gd name="connsiteX6" fmla="*/ 785 w 3231"/>
                <a:gd name="connsiteY6" fmla="*/ 233 h 3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" h="3319">
                  <a:moveTo>
                    <a:pt x="785" y="233"/>
                  </a:moveTo>
                  <a:cubicBezTo>
                    <a:pt x="31" y="686"/>
                    <a:pt x="-223" y="1659"/>
                    <a:pt x="213" y="2423"/>
                  </a:cubicBezTo>
                  <a:cubicBezTo>
                    <a:pt x="561" y="3190"/>
                    <a:pt x="1464" y="3530"/>
                    <a:pt x="2231" y="3183"/>
                  </a:cubicBezTo>
                  <a:cubicBezTo>
                    <a:pt x="2290" y="3156"/>
                    <a:pt x="2348" y="3125"/>
                    <a:pt x="2404" y="3090"/>
                  </a:cubicBezTo>
                  <a:cubicBezTo>
                    <a:pt x="3153" y="2637"/>
                    <a:pt x="3440" y="1693"/>
                    <a:pt x="3071" y="899"/>
                  </a:cubicBezTo>
                  <a:cubicBezTo>
                    <a:pt x="2673" y="98"/>
                    <a:pt x="1701" y="-228"/>
                    <a:pt x="901" y="169"/>
                  </a:cubicBezTo>
                  <a:cubicBezTo>
                    <a:pt x="861" y="189"/>
                    <a:pt x="823" y="210"/>
                    <a:pt x="785" y="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="" xmlns:a16="http://schemas.microsoft.com/office/drawing/2014/main" id="{05C36A8A-8CE7-F1FF-9380-3ADA861F57FE}"/>
                </a:ext>
              </a:extLst>
            </p:cNvPr>
            <p:cNvSpPr/>
            <p:nvPr/>
          </p:nvSpPr>
          <p:spPr>
            <a:xfrm>
              <a:off x="3821341" y="1928051"/>
              <a:ext cx="6904" cy="6904"/>
            </a:xfrm>
            <a:custGeom>
              <a:avLst/>
              <a:gdLst>
                <a:gd name="connsiteX0" fmla="*/ 1804 w 6904"/>
                <a:gd name="connsiteY0" fmla="*/ 470 h 6904"/>
                <a:gd name="connsiteX1" fmla="*/ 373 w 6904"/>
                <a:gd name="connsiteY1" fmla="*/ 4962 h 6904"/>
                <a:gd name="connsiteX2" fmla="*/ 470 w 6904"/>
                <a:gd name="connsiteY2" fmla="*/ 5137 h 6904"/>
                <a:gd name="connsiteX3" fmla="*/ 5132 w 6904"/>
                <a:gd name="connsiteY3" fmla="*/ 6474 h 6904"/>
                <a:gd name="connsiteX4" fmla="*/ 5137 w 6904"/>
                <a:gd name="connsiteY4" fmla="*/ 6471 h 6904"/>
                <a:gd name="connsiteX5" fmla="*/ 6474 w 6904"/>
                <a:gd name="connsiteY5" fmla="*/ 1809 h 6904"/>
                <a:gd name="connsiteX6" fmla="*/ 6471 w 6904"/>
                <a:gd name="connsiteY6" fmla="*/ 1804 h 6904"/>
                <a:gd name="connsiteX7" fmla="*/ 1979 w 6904"/>
                <a:gd name="connsiteY7" fmla="*/ 373 h 6904"/>
                <a:gd name="connsiteX8" fmla="*/ 1804 w 6904"/>
                <a:gd name="connsiteY8" fmla="*/ 470 h 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4" h="6904">
                  <a:moveTo>
                    <a:pt x="1804" y="470"/>
                  </a:moveTo>
                  <a:cubicBezTo>
                    <a:pt x="168" y="1316"/>
                    <a:pt x="-472" y="3327"/>
                    <a:pt x="373" y="4962"/>
                  </a:cubicBezTo>
                  <a:cubicBezTo>
                    <a:pt x="404" y="5022"/>
                    <a:pt x="436" y="5080"/>
                    <a:pt x="470" y="5137"/>
                  </a:cubicBezTo>
                  <a:cubicBezTo>
                    <a:pt x="1388" y="6794"/>
                    <a:pt x="3475" y="7392"/>
                    <a:pt x="5132" y="6474"/>
                  </a:cubicBezTo>
                  <a:cubicBezTo>
                    <a:pt x="5134" y="6473"/>
                    <a:pt x="5136" y="6472"/>
                    <a:pt x="5137" y="6471"/>
                  </a:cubicBezTo>
                  <a:cubicBezTo>
                    <a:pt x="6794" y="5553"/>
                    <a:pt x="7392" y="3466"/>
                    <a:pt x="6474" y="1809"/>
                  </a:cubicBezTo>
                  <a:cubicBezTo>
                    <a:pt x="6473" y="1807"/>
                    <a:pt x="6472" y="1806"/>
                    <a:pt x="6471" y="1804"/>
                  </a:cubicBezTo>
                  <a:cubicBezTo>
                    <a:pt x="5626" y="168"/>
                    <a:pt x="3614" y="-472"/>
                    <a:pt x="1979" y="373"/>
                  </a:cubicBezTo>
                  <a:cubicBezTo>
                    <a:pt x="1919" y="404"/>
                    <a:pt x="1861" y="436"/>
                    <a:pt x="1804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="" xmlns:a16="http://schemas.microsoft.com/office/drawing/2014/main" id="{FF063D74-C7A9-D875-8B4D-E6CB46C5B0FC}"/>
                </a:ext>
              </a:extLst>
            </p:cNvPr>
            <p:cNvSpPr/>
            <p:nvPr/>
          </p:nvSpPr>
          <p:spPr>
            <a:xfrm>
              <a:off x="3835850" y="1972855"/>
              <a:ext cx="9819" cy="9718"/>
            </a:xfrm>
            <a:custGeom>
              <a:avLst/>
              <a:gdLst>
                <a:gd name="connsiteX0" fmla="*/ 2534 w 9819"/>
                <a:gd name="connsiteY0" fmla="*/ 623 h 9718"/>
                <a:gd name="connsiteX1" fmla="*/ 555 w 9819"/>
                <a:gd name="connsiteY1" fmla="*/ 7061 h 9718"/>
                <a:gd name="connsiteX2" fmla="*/ 629 w 9819"/>
                <a:gd name="connsiteY2" fmla="*/ 7196 h 9718"/>
                <a:gd name="connsiteX3" fmla="*/ 7296 w 9819"/>
                <a:gd name="connsiteY3" fmla="*/ 9100 h 9718"/>
                <a:gd name="connsiteX4" fmla="*/ 9201 w 9819"/>
                <a:gd name="connsiteY4" fmla="*/ 2433 h 9718"/>
                <a:gd name="connsiteX5" fmla="*/ 2534 w 9819"/>
                <a:gd name="connsiteY5" fmla="*/ 623 h 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19" h="9718">
                  <a:moveTo>
                    <a:pt x="2534" y="623"/>
                  </a:moveTo>
                  <a:cubicBezTo>
                    <a:pt x="210" y="1855"/>
                    <a:pt x="-676" y="4737"/>
                    <a:pt x="555" y="7061"/>
                  </a:cubicBezTo>
                  <a:cubicBezTo>
                    <a:pt x="579" y="7106"/>
                    <a:pt x="604" y="7151"/>
                    <a:pt x="629" y="7196"/>
                  </a:cubicBezTo>
                  <a:cubicBezTo>
                    <a:pt x="1944" y="9563"/>
                    <a:pt x="4929" y="10416"/>
                    <a:pt x="7296" y="9100"/>
                  </a:cubicBezTo>
                  <a:cubicBezTo>
                    <a:pt x="9664" y="7785"/>
                    <a:pt x="10517" y="4800"/>
                    <a:pt x="9201" y="2433"/>
                  </a:cubicBezTo>
                  <a:cubicBezTo>
                    <a:pt x="7836" y="123"/>
                    <a:pt x="4880" y="-679"/>
                    <a:pt x="2534" y="6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="" xmlns:a16="http://schemas.microsoft.com/office/drawing/2014/main" id="{1767EE98-A43D-C2ED-53C2-036795D2F6B8}"/>
                </a:ext>
              </a:extLst>
            </p:cNvPr>
            <p:cNvSpPr/>
            <p:nvPr/>
          </p:nvSpPr>
          <p:spPr>
            <a:xfrm>
              <a:off x="3835377" y="2005636"/>
              <a:ext cx="38106" cy="38106"/>
            </a:xfrm>
            <a:custGeom>
              <a:avLst/>
              <a:gdLst>
                <a:gd name="connsiteX0" fmla="*/ 9771 w 38106"/>
                <a:gd name="connsiteY0" fmla="*/ 2418 h 38106"/>
                <a:gd name="connsiteX1" fmla="*/ 2418 w 38106"/>
                <a:gd name="connsiteY1" fmla="*/ 28336 h 38106"/>
                <a:gd name="connsiteX2" fmla="*/ 28336 w 38106"/>
                <a:gd name="connsiteY2" fmla="*/ 35689 h 38106"/>
                <a:gd name="connsiteX3" fmla="*/ 35689 w 38106"/>
                <a:gd name="connsiteY3" fmla="*/ 9771 h 38106"/>
                <a:gd name="connsiteX4" fmla="*/ 35678 w 38106"/>
                <a:gd name="connsiteY4" fmla="*/ 9752 h 38106"/>
                <a:gd name="connsiteX5" fmla="*/ 9770 w 38106"/>
                <a:gd name="connsiteY5" fmla="*/ 241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771" y="2418"/>
                  </a:moveTo>
                  <a:cubicBezTo>
                    <a:pt x="583" y="7545"/>
                    <a:pt x="-2709" y="19149"/>
                    <a:pt x="2418" y="28336"/>
                  </a:cubicBezTo>
                  <a:cubicBezTo>
                    <a:pt x="7545" y="37524"/>
                    <a:pt x="19149" y="40815"/>
                    <a:pt x="28336" y="35689"/>
                  </a:cubicBezTo>
                  <a:cubicBezTo>
                    <a:pt x="37524" y="30562"/>
                    <a:pt x="40815" y="18958"/>
                    <a:pt x="35689" y="9771"/>
                  </a:cubicBezTo>
                  <a:cubicBezTo>
                    <a:pt x="35685" y="9764"/>
                    <a:pt x="35682" y="9758"/>
                    <a:pt x="35678" y="9752"/>
                  </a:cubicBezTo>
                  <a:cubicBezTo>
                    <a:pt x="30546" y="578"/>
                    <a:pt x="18951" y="-2705"/>
                    <a:pt x="9770" y="24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="" xmlns:a16="http://schemas.microsoft.com/office/drawing/2014/main" id="{09E6079C-9147-8141-A2E8-302284196853}"/>
                </a:ext>
              </a:extLst>
            </p:cNvPr>
            <p:cNvSpPr/>
            <p:nvPr/>
          </p:nvSpPr>
          <p:spPr>
            <a:xfrm>
              <a:off x="3846671" y="2053188"/>
              <a:ext cx="38106" cy="38107"/>
            </a:xfrm>
            <a:custGeom>
              <a:avLst/>
              <a:gdLst>
                <a:gd name="connsiteX0" fmla="*/ 9811 w 38106"/>
                <a:gd name="connsiteY0" fmla="*/ 2396 h 38107"/>
                <a:gd name="connsiteX1" fmla="*/ 2396 w 38106"/>
                <a:gd name="connsiteY1" fmla="*/ 28296 h 38107"/>
                <a:gd name="connsiteX2" fmla="*/ 28296 w 38106"/>
                <a:gd name="connsiteY2" fmla="*/ 35711 h 38107"/>
                <a:gd name="connsiteX3" fmla="*/ 35719 w 38106"/>
                <a:gd name="connsiteY3" fmla="*/ 9825 h 38107"/>
                <a:gd name="connsiteX4" fmla="*/ 9825 w 38106"/>
                <a:gd name="connsiteY4" fmla="*/ 2388 h 38107"/>
                <a:gd name="connsiteX5" fmla="*/ 9811 w 38106"/>
                <a:gd name="connsiteY5" fmla="*/ 2396 h 3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7">
                  <a:moveTo>
                    <a:pt x="9811" y="2396"/>
                  </a:moveTo>
                  <a:cubicBezTo>
                    <a:pt x="611" y="7500"/>
                    <a:pt x="-2709" y="19096"/>
                    <a:pt x="2396" y="28296"/>
                  </a:cubicBezTo>
                  <a:cubicBezTo>
                    <a:pt x="7500" y="37496"/>
                    <a:pt x="19096" y="40816"/>
                    <a:pt x="28296" y="35711"/>
                  </a:cubicBezTo>
                  <a:cubicBezTo>
                    <a:pt x="37490" y="30610"/>
                    <a:pt x="40813" y="19024"/>
                    <a:pt x="35719" y="9825"/>
                  </a:cubicBezTo>
                  <a:cubicBezTo>
                    <a:pt x="30622" y="621"/>
                    <a:pt x="19029" y="-2709"/>
                    <a:pt x="9825" y="2388"/>
                  </a:cubicBezTo>
                  <a:cubicBezTo>
                    <a:pt x="9821" y="2391"/>
                    <a:pt x="9816" y="2393"/>
                    <a:pt x="9811" y="23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="" xmlns:a16="http://schemas.microsoft.com/office/drawing/2014/main" id="{55684368-0639-A7CF-B79A-E3C8F4369A84}"/>
                </a:ext>
              </a:extLst>
            </p:cNvPr>
            <p:cNvSpPr/>
            <p:nvPr/>
          </p:nvSpPr>
          <p:spPr>
            <a:xfrm>
              <a:off x="3855106" y="2100566"/>
              <a:ext cx="39059" cy="39240"/>
            </a:xfrm>
            <a:custGeom>
              <a:avLst/>
              <a:gdLst>
                <a:gd name="connsiteX0" fmla="*/ 10044 w 39059"/>
                <a:gd name="connsiteY0" fmla="*/ 2643 h 39240"/>
                <a:gd name="connsiteX1" fmla="*/ 2463 w 39059"/>
                <a:gd name="connsiteY1" fmla="*/ 29196 h 39240"/>
                <a:gd name="connsiteX2" fmla="*/ 29016 w 39059"/>
                <a:gd name="connsiteY2" fmla="*/ 36778 h 39240"/>
                <a:gd name="connsiteX3" fmla="*/ 36618 w 39059"/>
                <a:gd name="connsiteY3" fmla="*/ 10263 h 39240"/>
                <a:gd name="connsiteX4" fmla="*/ 10927 w 39059"/>
                <a:gd name="connsiteY4" fmla="*/ 2153 h 39240"/>
                <a:gd name="connsiteX5" fmla="*/ 10044 w 39059"/>
                <a:gd name="connsiteY5" fmla="*/ 2643 h 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9" h="39240">
                  <a:moveTo>
                    <a:pt x="10044" y="2643"/>
                  </a:moveTo>
                  <a:cubicBezTo>
                    <a:pt x="618" y="7882"/>
                    <a:pt x="-2776" y="19770"/>
                    <a:pt x="2463" y="29196"/>
                  </a:cubicBezTo>
                  <a:cubicBezTo>
                    <a:pt x="7701" y="38622"/>
                    <a:pt x="19590" y="42017"/>
                    <a:pt x="29016" y="36778"/>
                  </a:cubicBezTo>
                  <a:cubicBezTo>
                    <a:pt x="38427" y="31547"/>
                    <a:pt x="41828" y="19686"/>
                    <a:pt x="36618" y="10263"/>
                  </a:cubicBezTo>
                  <a:cubicBezTo>
                    <a:pt x="31764" y="929"/>
                    <a:pt x="20261" y="-2702"/>
                    <a:pt x="10927" y="2153"/>
                  </a:cubicBezTo>
                  <a:cubicBezTo>
                    <a:pt x="10628" y="2309"/>
                    <a:pt x="10334" y="2472"/>
                    <a:pt x="10044" y="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="" xmlns:a16="http://schemas.microsoft.com/office/drawing/2014/main" id="{BD727476-EE1A-5C15-992C-B33F9CE6AD07}"/>
                </a:ext>
              </a:extLst>
            </p:cNvPr>
            <p:cNvSpPr/>
            <p:nvPr/>
          </p:nvSpPr>
          <p:spPr>
            <a:xfrm>
              <a:off x="3861909" y="2149206"/>
              <a:ext cx="39059" cy="39059"/>
            </a:xfrm>
            <a:custGeom>
              <a:avLst/>
              <a:gdLst>
                <a:gd name="connsiteX0" fmla="*/ 10003 w 39059"/>
                <a:gd name="connsiteY0" fmla="*/ 2485 h 39059"/>
                <a:gd name="connsiteX1" fmla="*/ 2485 w 39059"/>
                <a:gd name="connsiteY1" fmla="*/ 29056 h 39059"/>
                <a:gd name="connsiteX2" fmla="*/ 29056 w 39059"/>
                <a:gd name="connsiteY2" fmla="*/ 36574 h 39059"/>
                <a:gd name="connsiteX3" fmla="*/ 36578 w 39059"/>
                <a:gd name="connsiteY3" fmla="*/ 10010 h 39059"/>
                <a:gd name="connsiteX4" fmla="*/ 10010 w 39059"/>
                <a:gd name="connsiteY4" fmla="*/ 2481 h 39059"/>
                <a:gd name="connsiteX5" fmla="*/ 10003 w 39059"/>
                <a:gd name="connsiteY5" fmla="*/ 2485 h 3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9" h="39059">
                  <a:moveTo>
                    <a:pt x="10003" y="2485"/>
                  </a:moveTo>
                  <a:cubicBezTo>
                    <a:pt x="590" y="7746"/>
                    <a:pt x="-2776" y="19643"/>
                    <a:pt x="2485" y="29056"/>
                  </a:cubicBezTo>
                  <a:cubicBezTo>
                    <a:pt x="7746" y="38470"/>
                    <a:pt x="19643" y="41836"/>
                    <a:pt x="29056" y="36574"/>
                  </a:cubicBezTo>
                  <a:cubicBezTo>
                    <a:pt x="38467" y="31315"/>
                    <a:pt x="41834" y="19423"/>
                    <a:pt x="36578" y="10010"/>
                  </a:cubicBezTo>
                  <a:cubicBezTo>
                    <a:pt x="31320" y="594"/>
                    <a:pt x="19425" y="-2776"/>
                    <a:pt x="10010" y="2481"/>
                  </a:cubicBezTo>
                  <a:cubicBezTo>
                    <a:pt x="10008" y="2483"/>
                    <a:pt x="10005" y="2484"/>
                    <a:pt x="10003" y="2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="" xmlns:a16="http://schemas.microsoft.com/office/drawing/2014/main" id="{F43129C6-3137-FA4D-40D8-A104087108BB}"/>
                </a:ext>
              </a:extLst>
            </p:cNvPr>
            <p:cNvSpPr/>
            <p:nvPr/>
          </p:nvSpPr>
          <p:spPr>
            <a:xfrm>
              <a:off x="3863340" y="2195550"/>
              <a:ext cx="43822" cy="43857"/>
            </a:xfrm>
            <a:custGeom>
              <a:avLst/>
              <a:gdLst>
                <a:gd name="connsiteX0" fmla="*/ 11240 w 43822"/>
                <a:gd name="connsiteY0" fmla="*/ 2814 h 43857"/>
                <a:gd name="connsiteX1" fmla="*/ 2779 w 43822"/>
                <a:gd name="connsiteY1" fmla="*/ 32618 h 43857"/>
                <a:gd name="connsiteX2" fmla="*/ 32583 w 43822"/>
                <a:gd name="connsiteY2" fmla="*/ 41079 h 43857"/>
                <a:gd name="connsiteX3" fmla="*/ 41053 w 43822"/>
                <a:gd name="connsiteY3" fmla="*/ 11291 h 43857"/>
                <a:gd name="connsiteX4" fmla="*/ 11423 w 43822"/>
                <a:gd name="connsiteY4" fmla="*/ 2712 h 43857"/>
                <a:gd name="connsiteX5" fmla="*/ 11240 w 43822"/>
                <a:gd name="connsiteY5" fmla="*/ 2814 h 43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22" h="43857">
                  <a:moveTo>
                    <a:pt x="11240" y="2814"/>
                  </a:moveTo>
                  <a:cubicBezTo>
                    <a:pt x="673" y="8707"/>
                    <a:pt x="-3115" y="22051"/>
                    <a:pt x="2779" y="32618"/>
                  </a:cubicBezTo>
                  <a:cubicBezTo>
                    <a:pt x="8673" y="43184"/>
                    <a:pt x="22016" y="46972"/>
                    <a:pt x="32583" y="41079"/>
                  </a:cubicBezTo>
                  <a:cubicBezTo>
                    <a:pt x="43143" y="35189"/>
                    <a:pt x="46934" y="21856"/>
                    <a:pt x="41053" y="11291"/>
                  </a:cubicBezTo>
                  <a:cubicBezTo>
                    <a:pt x="35240" y="740"/>
                    <a:pt x="21974" y="-3101"/>
                    <a:pt x="11423" y="2712"/>
                  </a:cubicBezTo>
                  <a:cubicBezTo>
                    <a:pt x="11362" y="2745"/>
                    <a:pt x="11301" y="2779"/>
                    <a:pt x="11240" y="2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="" xmlns:a16="http://schemas.microsoft.com/office/drawing/2014/main" id="{4A47AA3B-70DD-54EA-AC40-8D2B7B6D624C}"/>
                </a:ext>
              </a:extLst>
            </p:cNvPr>
            <p:cNvSpPr/>
            <p:nvPr/>
          </p:nvSpPr>
          <p:spPr>
            <a:xfrm>
              <a:off x="3864522" y="2244081"/>
              <a:ext cx="44585" cy="44551"/>
            </a:xfrm>
            <a:custGeom>
              <a:avLst/>
              <a:gdLst>
                <a:gd name="connsiteX0" fmla="*/ 11486 w 44585"/>
                <a:gd name="connsiteY0" fmla="*/ 2765 h 44551"/>
                <a:gd name="connsiteX1" fmla="*/ 2799 w 44585"/>
                <a:gd name="connsiteY1" fmla="*/ 33065 h 44551"/>
                <a:gd name="connsiteX2" fmla="*/ 33099 w 44585"/>
                <a:gd name="connsiteY2" fmla="*/ 41752 h 44551"/>
                <a:gd name="connsiteX3" fmla="*/ 41786 w 44585"/>
                <a:gd name="connsiteY3" fmla="*/ 11452 h 44551"/>
                <a:gd name="connsiteX4" fmla="*/ 41775 w 44585"/>
                <a:gd name="connsiteY4" fmla="*/ 11433 h 44551"/>
                <a:gd name="connsiteX5" fmla="*/ 11486 w 44585"/>
                <a:gd name="connsiteY5" fmla="*/ 2765 h 44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5" h="44551">
                  <a:moveTo>
                    <a:pt x="11486" y="2765"/>
                  </a:moveTo>
                  <a:cubicBezTo>
                    <a:pt x="720" y="8733"/>
                    <a:pt x="-3169" y="22299"/>
                    <a:pt x="2799" y="33065"/>
                  </a:cubicBezTo>
                  <a:cubicBezTo>
                    <a:pt x="8767" y="43831"/>
                    <a:pt x="22333" y="47720"/>
                    <a:pt x="33099" y="41752"/>
                  </a:cubicBezTo>
                  <a:cubicBezTo>
                    <a:pt x="43865" y="35784"/>
                    <a:pt x="47754" y="22218"/>
                    <a:pt x="41786" y="11452"/>
                  </a:cubicBezTo>
                  <a:cubicBezTo>
                    <a:pt x="41782" y="11446"/>
                    <a:pt x="41779" y="11439"/>
                    <a:pt x="41775" y="11433"/>
                  </a:cubicBezTo>
                  <a:cubicBezTo>
                    <a:pt x="35766" y="724"/>
                    <a:pt x="22251" y="-3143"/>
                    <a:pt x="11486" y="27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="" xmlns:a16="http://schemas.microsoft.com/office/drawing/2014/main" id="{15FEE5C7-568D-0D3E-13D8-B8D0E1A78687}"/>
                </a:ext>
              </a:extLst>
            </p:cNvPr>
            <p:cNvSpPr/>
            <p:nvPr/>
          </p:nvSpPr>
          <p:spPr>
            <a:xfrm>
              <a:off x="3865566" y="2294745"/>
              <a:ext cx="40982" cy="40982"/>
            </a:xfrm>
            <a:custGeom>
              <a:avLst/>
              <a:gdLst>
                <a:gd name="connsiteX0" fmla="*/ 10538 w 40982"/>
                <a:gd name="connsiteY0" fmla="*/ 2584 h 40982"/>
                <a:gd name="connsiteX1" fmla="*/ 2584 w 40982"/>
                <a:gd name="connsiteY1" fmla="*/ 30445 h 40982"/>
                <a:gd name="connsiteX2" fmla="*/ 30445 w 40982"/>
                <a:gd name="connsiteY2" fmla="*/ 38398 h 40982"/>
                <a:gd name="connsiteX3" fmla="*/ 38398 w 40982"/>
                <a:gd name="connsiteY3" fmla="*/ 10538 h 40982"/>
                <a:gd name="connsiteX4" fmla="*/ 10538 w 40982"/>
                <a:gd name="connsiteY4" fmla="*/ 2584 h 4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82" h="40982">
                  <a:moveTo>
                    <a:pt x="10538" y="2584"/>
                  </a:moveTo>
                  <a:cubicBezTo>
                    <a:pt x="648" y="8081"/>
                    <a:pt x="-2913" y="20555"/>
                    <a:pt x="2584" y="30445"/>
                  </a:cubicBezTo>
                  <a:cubicBezTo>
                    <a:pt x="8081" y="40335"/>
                    <a:pt x="20555" y="43895"/>
                    <a:pt x="30445" y="38398"/>
                  </a:cubicBezTo>
                  <a:cubicBezTo>
                    <a:pt x="40335" y="32901"/>
                    <a:pt x="43895" y="20427"/>
                    <a:pt x="38398" y="10538"/>
                  </a:cubicBezTo>
                  <a:cubicBezTo>
                    <a:pt x="32901" y="648"/>
                    <a:pt x="20427" y="-2913"/>
                    <a:pt x="10538" y="25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="" xmlns:a16="http://schemas.microsoft.com/office/drawing/2014/main" id="{18CBC405-7E33-78B9-9433-F717B4422E4C}"/>
                </a:ext>
              </a:extLst>
            </p:cNvPr>
            <p:cNvSpPr/>
            <p:nvPr/>
          </p:nvSpPr>
          <p:spPr>
            <a:xfrm>
              <a:off x="3861382" y="2342657"/>
              <a:ext cx="42870" cy="42836"/>
            </a:xfrm>
            <a:custGeom>
              <a:avLst/>
              <a:gdLst>
                <a:gd name="connsiteX0" fmla="*/ 11007 w 42870"/>
                <a:gd name="connsiteY0" fmla="*/ 2678 h 42836"/>
                <a:gd name="connsiteX1" fmla="*/ 2712 w 42870"/>
                <a:gd name="connsiteY1" fmla="*/ 31829 h 42836"/>
                <a:gd name="connsiteX2" fmla="*/ 31863 w 42870"/>
                <a:gd name="connsiteY2" fmla="*/ 40124 h 42836"/>
                <a:gd name="connsiteX3" fmla="*/ 40158 w 42870"/>
                <a:gd name="connsiteY3" fmla="*/ 10973 h 42836"/>
                <a:gd name="connsiteX4" fmla="*/ 40154 w 42870"/>
                <a:gd name="connsiteY4" fmla="*/ 10965 h 42836"/>
                <a:gd name="connsiteX5" fmla="*/ 11007 w 42870"/>
                <a:gd name="connsiteY5" fmla="*/ 2678 h 42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70" h="42836">
                  <a:moveTo>
                    <a:pt x="11007" y="2678"/>
                  </a:moveTo>
                  <a:cubicBezTo>
                    <a:pt x="667" y="8437"/>
                    <a:pt x="-3047" y="21488"/>
                    <a:pt x="2712" y="31829"/>
                  </a:cubicBezTo>
                  <a:cubicBezTo>
                    <a:pt x="8471" y="42169"/>
                    <a:pt x="21523" y="45883"/>
                    <a:pt x="31863" y="40124"/>
                  </a:cubicBezTo>
                  <a:cubicBezTo>
                    <a:pt x="42204" y="34365"/>
                    <a:pt x="45918" y="21313"/>
                    <a:pt x="40158" y="10973"/>
                  </a:cubicBezTo>
                  <a:cubicBezTo>
                    <a:pt x="40157" y="10970"/>
                    <a:pt x="40155" y="10967"/>
                    <a:pt x="40154" y="10965"/>
                  </a:cubicBezTo>
                  <a:cubicBezTo>
                    <a:pt x="34357" y="674"/>
                    <a:pt x="21351" y="-3023"/>
                    <a:pt x="11007" y="2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="" xmlns:a16="http://schemas.microsoft.com/office/drawing/2014/main" id="{D11BE9E6-D168-3BB4-A2CE-539FB7C078C6}"/>
                </a:ext>
              </a:extLst>
            </p:cNvPr>
            <p:cNvSpPr/>
            <p:nvPr/>
          </p:nvSpPr>
          <p:spPr>
            <a:xfrm>
              <a:off x="3866044" y="2401228"/>
              <a:ext cx="22864" cy="22864"/>
            </a:xfrm>
            <a:custGeom>
              <a:avLst/>
              <a:gdLst>
                <a:gd name="connsiteX0" fmla="*/ 5869 w 22864"/>
                <a:gd name="connsiteY0" fmla="*/ 1447 h 22864"/>
                <a:gd name="connsiteX1" fmla="*/ 1447 w 22864"/>
                <a:gd name="connsiteY1" fmla="*/ 16995 h 22864"/>
                <a:gd name="connsiteX2" fmla="*/ 16995 w 22864"/>
                <a:gd name="connsiteY2" fmla="*/ 21417 h 22864"/>
                <a:gd name="connsiteX3" fmla="*/ 21417 w 22864"/>
                <a:gd name="connsiteY3" fmla="*/ 5869 h 22864"/>
                <a:gd name="connsiteX4" fmla="*/ 21395 w 22864"/>
                <a:gd name="connsiteY4" fmla="*/ 5829 h 22864"/>
                <a:gd name="connsiteX5" fmla="*/ 5869 w 22864"/>
                <a:gd name="connsiteY5" fmla="*/ 1447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869" y="1447"/>
                  </a:moveTo>
                  <a:cubicBezTo>
                    <a:pt x="354" y="4520"/>
                    <a:pt x="-1625" y="11481"/>
                    <a:pt x="1447" y="16995"/>
                  </a:cubicBezTo>
                  <a:cubicBezTo>
                    <a:pt x="4520" y="22510"/>
                    <a:pt x="11481" y="24489"/>
                    <a:pt x="16995" y="21417"/>
                  </a:cubicBezTo>
                  <a:cubicBezTo>
                    <a:pt x="22510" y="18344"/>
                    <a:pt x="24489" y="11383"/>
                    <a:pt x="21417" y="5869"/>
                  </a:cubicBezTo>
                  <a:cubicBezTo>
                    <a:pt x="21409" y="5855"/>
                    <a:pt x="21402" y="5842"/>
                    <a:pt x="21395" y="5829"/>
                  </a:cubicBezTo>
                  <a:cubicBezTo>
                    <a:pt x="18309" y="342"/>
                    <a:pt x="11368" y="-1616"/>
                    <a:pt x="5869" y="1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="" xmlns:a16="http://schemas.microsoft.com/office/drawing/2014/main" id="{911AD630-EFD9-6A3C-EC6A-B5AB8A192D17}"/>
                </a:ext>
              </a:extLst>
            </p:cNvPr>
            <p:cNvSpPr/>
            <p:nvPr/>
          </p:nvSpPr>
          <p:spPr>
            <a:xfrm>
              <a:off x="3855196" y="2446848"/>
              <a:ext cx="28008" cy="27974"/>
            </a:xfrm>
            <a:custGeom>
              <a:avLst/>
              <a:gdLst>
                <a:gd name="connsiteX0" fmla="*/ 7192 w 28008"/>
                <a:gd name="connsiteY0" fmla="*/ 1738 h 27974"/>
                <a:gd name="connsiteX1" fmla="*/ 1772 w 28008"/>
                <a:gd name="connsiteY1" fmla="*/ 20783 h 27974"/>
                <a:gd name="connsiteX2" fmla="*/ 20817 w 28008"/>
                <a:gd name="connsiteY2" fmla="*/ 26203 h 27974"/>
                <a:gd name="connsiteX3" fmla="*/ 26242 w 28008"/>
                <a:gd name="connsiteY3" fmla="*/ 7167 h 27974"/>
                <a:gd name="connsiteX4" fmla="*/ 7192 w 28008"/>
                <a:gd name="connsiteY4" fmla="*/ 1737 h 2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08" h="27974">
                  <a:moveTo>
                    <a:pt x="7192" y="1738"/>
                  </a:moveTo>
                  <a:cubicBezTo>
                    <a:pt x="436" y="5500"/>
                    <a:pt x="-1991" y="14027"/>
                    <a:pt x="1772" y="20783"/>
                  </a:cubicBezTo>
                  <a:cubicBezTo>
                    <a:pt x="5534" y="27539"/>
                    <a:pt x="14061" y="29966"/>
                    <a:pt x="20817" y="26203"/>
                  </a:cubicBezTo>
                  <a:cubicBezTo>
                    <a:pt x="27569" y="22443"/>
                    <a:pt x="29998" y="13922"/>
                    <a:pt x="26242" y="7167"/>
                  </a:cubicBezTo>
                  <a:cubicBezTo>
                    <a:pt x="22448" y="449"/>
                    <a:pt x="13958" y="-1971"/>
                    <a:pt x="7192" y="1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="" xmlns:a16="http://schemas.microsoft.com/office/drawing/2014/main" id="{6F43FCE8-6435-865D-A3A3-5DEAE13A58A9}"/>
                </a:ext>
              </a:extLst>
            </p:cNvPr>
            <p:cNvSpPr/>
            <p:nvPr/>
          </p:nvSpPr>
          <p:spPr>
            <a:xfrm>
              <a:off x="3844222" y="2494529"/>
              <a:ext cx="28390" cy="28389"/>
            </a:xfrm>
            <a:custGeom>
              <a:avLst/>
              <a:gdLst>
                <a:gd name="connsiteX0" fmla="*/ 7498 w 28390"/>
                <a:gd name="connsiteY0" fmla="*/ 1682 h 28389"/>
                <a:gd name="connsiteX1" fmla="*/ 1682 w 28390"/>
                <a:gd name="connsiteY1" fmla="*/ 20892 h 28389"/>
                <a:gd name="connsiteX2" fmla="*/ 20892 w 28390"/>
                <a:gd name="connsiteY2" fmla="*/ 26707 h 28389"/>
                <a:gd name="connsiteX3" fmla="*/ 26708 w 28390"/>
                <a:gd name="connsiteY3" fmla="*/ 7497 h 28389"/>
                <a:gd name="connsiteX4" fmla="*/ 26548 w 28390"/>
                <a:gd name="connsiteY4" fmla="*/ 7207 h 28389"/>
                <a:gd name="connsiteX5" fmla="*/ 7498 w 28390"/>
                <a:gd name="connsiteY5" fmla="*/ 1682 h 28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90" h="28389">
                  <a:moveTo>
                    <a:pt x="7498" y="1682"/>
                  </a:moveTo>
                  <a:cubicBezTo>
                    <a:pt x="587" y="5381"/>
                    <a:pt x="-2016" y="13982"/>
                    <a:pt x="1682" y="20892"/>
                  </a:cubicBezTo>
                  <a:cubicBezTo>
                    <a:pt x="5381" y="27803"/>
                    <a:pt x="13982" y="30406"/>
                    <a:pt x="20892" y="26707"/>
                  </a:cubicBezTo>
                  <a:cubicBezTo>
                    <a:pt x="27803" y="23008"/>
                    <a:pt x="30407" y="14408"/>
                    <a:pt x="26708" y="7497"/>
                  </a:cubicBezTo>
                  <a:cubicBezTo>
                    <a:pt x="26655" y="7400"/>
                    <a:pt x="26602" y="7303"/>
                    <a:pt x="26548" y="7207"/>
                  </a:cubicBezTo>
                  <a:cubicBezTo>
                    <a:pt x="22752" y="497"/>
                    <a:pt x="14294" y="-1956"/>
                    <a:pt x="7498" y="16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="" xmlns:a16="http://schemas.microsoft.com/office/drawing/2014/main" id="{52DC28EB-D885-87D5-F193-2F3AF962E851}"/>
                </a:ext>
              </a:extLst>
            </p:cNvPr>
            <p:cNvSpPr/>
            <p:nvPr/>
          </p:nvSpPr>
          <p:spPr>
            <a:xfrm>
              <a:off x="3831705" y="2541674"/>
              <a:ext cx="28414" cy="28271"/>
            </a:xfrm>
            <a:custGeom>
              <a:avLst/>
              <a:gdLst>
                <a:gd name="connsiteX0" fmla="*/ 7251 w 28414"/>
                <a:gd name="connsiteY0" fmla="*/ 1686 h 28271"/>
                <a:gd name="connsiteX1" fmla="*/ 1821 w 28414"/>
                <a:gd name="connsiteY1" fmla="*/ 21021 h 28271"/>
                <a:gd name="connsiteX2" fmla="*/ 21157 w 28414"/>
                <a:gd name="connsiteY2" fmla="*/ 26451 h 28271"/>
                <a:gd name="connsiteX3" fmla="*/ 26634 w 28414"/>
                <a:gd name="connsiteY3" fmla="*/ 7258 h 28271"/>
                <a:gd name="connsiteX4" fmla="*/ 7441 w 28414"/>
                <a:gd name="connsiteY4" fmla="*/ 1781 h 2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14" h="28271">
                  <a:moveTo>
                    <a:pt x="7251" y="1686"/>
                  </a:moveTo>
                  <a:cubicBezTo>
                    <a:pt x="412" y="5526"/>
                    <a:pt x="-2019" y="14183"/>
                    <a:pt x="1821" y="21021"/>
                  </a:cubicBezTo>
                  <a:cubicBezTo>
                    <a:pt x="5661" y="27860"/>
                    <a:pt x="14318" y="30291"/>
                    <a:pt x="21157" y="26451"/>
                  </a:cubicBezTo>
                  <a:cubicBezTo>
                    <a:pt x="27969" y="22663"/>
                    <a:pt x="30421" y="14070"/>
                    <a:pt x="26634" y="7258"/>
                  </a:cubicBezTo>
                  <a:cubicBezTo>
                    <a:pt x="22846" y="445"/>
                    <a:pt x="14253" y="-2007"/>
                    <a:pt x="7441" y="1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="" xmlns:a16="http://schemas.microsoft.com/office/drawing/2014/main" id="{668EEEB9-FE44-9E16-9C82-75847E4FE63D}"/>
                </a:ext>
              </a:extLst>
            </p:cNvPr>
            <p:cNvSpPr/>
            <p:nvPr/>
          </p:nvSpPr>
          <p:spPr>
            <a:xfrm>
              <a:off x="3816392" y="2588232"/>
              <a:ext cx="28199" cy="28166"/>
            </a:xfrm>
            <a:custGeom>
              <a:avLst/>
              <a:gdLst>
                <a:gd name="connsiteX0" fmla="*/ 7324 w 28199"/>
                <a:gd name="connsiteY0" fmla="*/ 1704 h 28166"/>
                <a:gd name="connsiteX1" fmla="*/ 1738 w 28199"/>
                <a:gd name="connsiteY1" fmla="*/ 20842 h 28166"/>
                <a:gd name="connsiteX2" fmla="*/ 20875 w 28199"/>
                <a:gd name="connsiteY2" fmla="*/ 26428 h 28166"/>
                <a:gd name="connsiteX3" fmla="*/ 26462 w 28199"/>
                <a:gd name="connsiteY3" fmla="*/ 7291 h 28166"/>
                <a:gd name="connsiteX4" fmla="*/ 26374 w 28199"/>
                <a:gd name="connsiteY4" fmla="*/ 7134 h 28166"/>
                <a:gd name="connsiteX5" fmla="*/ 7324 w 28199"/>
                <a:gd name="connsiteY5" fmla="*/ 1704 h 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99" h="28166">
                  <a:moveTo>
                    <a:pt x="7324" y="1704"/>
                  </a:moveTo>
                  <a:cubicBezTo>
                    <a:pt x="497" y="5447"/>
                    <a:pt x="-2004" y="14015"/>
                    <a:pt x="1738" y="20842"/>
                  </a:cubicBezTo>
                  <a:cubicBezTo>
                    <a:pt x="5480" y="27669"/>
                    <a:pt x="14048" y="30170"/>
                    <a:pt x="20875" y="26428"/>
                  </a:cubicBezTo>
                  <a:cubicBezTo>
                    <a:pt x="27703" y="22686"/>
                    <a:pt x="30204" y="14118"/>
                    <a:pt x="26462" y="7291"/>
                  </a:cubicBezTo>
                  <a:cubicBezTo>
                    <a:pt x="26433" y="7238"/>
                    <a:pt x="26404" y="7186"/>
                    <a:pt x="26374" y="7134"/>
                  </a:cubicBezTo>
                  <a:cubicBezTo>
                    <a:pt x="22546" y="459"/>
                    <a:pt x="14096" y="-1949"/>
                    <a:pt x="7324" y="17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="" xmlns:a16="http://schemas.microsoft.com/office/drawing/2014/main" id="{D440E0F5-95F7-6E8A-BAFA-732821B5021E}"/>
                </a:ext>
              </a:extLst>
            </p:cNvPr>
            <p:cNvSpPr/>
            <p:nvPr/>
          </p:nvSpPr>
          <p:spPr>
            <a:xfrm>
              <a:off x="3792077" y="2626932"/>
              <a:ext cx="42108" cy="42108"/>
            </a:xfrm>
            <a:custGeom>
              <a:avLst/>
              <a:gdLst>
                <a:gd name="connsiteX0" fmla="*/ 10874 w 42108"/>
                <a:gd name="connsiteY0" fmla="*/ 2629 h 42108"/>
                <a:gd name="connsiteX1" fmla="*/ 2629 w 42108"/>
                <a:gd name="connsiteY1" fmla="*/ 31234 h 42108"/>
                <a:gd name="connsiteX2" fmla="*/ 31234 w 42108"/>
                <a:gd name="connsiteY2" fmla="*/ 39479 h 42108"/>
                <a:gd name="connsiteX3" fmla="*/ 39479 w 42108"/>
                <a:gd name="connsiteY3" fmla="*/ 10874 h 42108"/>
                <a:gd name="connsiteX4" fmla="*/ 39449 w 42108"/>
                <a:gd name="connsiteY4" fmla="*/ 10820 h 42108"/>
                <a:gd name="connsiteX5" fmla="*/ 10874 w 42108"/>
                <a:gd name="connsiteY5" fmla="*/ 2629 h 4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08" h="42108">
                  <a:moveTo>
                    <a:pt x="10874" y="2629"/>
                  </a:moveTo>
                  <a:cubicBezTo>
                    <a:pt x="698" y="8251"/>
                    <a:pt x="-2993" y="21058"/>
                    <a:pt x="2629" y="31234"/>
                  </a:cubicBezTo>
                  <a:cubicBezTo>
                    <a:pt x="8251" y="41410"/>
                    <a:pt x="21058" y="45101"/>
                    <a:pt x="31234" y="39479"/>
                  </a:cubicBezTo>
                  <a:cubicBezTo>
                    <a:pt x="41410" y="33857"/>
                    <a:pt x="45101" y="21050"/>
                    <a:pt x="39479" y="10874"/>
                  </a:cubicBezTo>
                  <a:cubicBezTo>
                    <a:pt x="39469" y="10856"/>
                    <a:pt x="39459" y="10838"/>
                    <a:pt x="39449" y="10820"/>
                  </a:cubicBezTo>
                  <a:cubicBezTo>
                    <a:pt x="33809" y="682"/>
                    <a:pt x="21029" y="-2982"/>
                    <a:pt x="10874" y="2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="" xmlns:a16="http://schemas.microsoft.com/office/drawing/2014/main" id="{58148414-50BD-E1AB-69C2-8CF9E0F972D6}"/>
                </a:ext>
              </a:extLst>
            </p:cNvPr>
            <p:cNvSpPr/>
            <p:nvPr/>
          </p:nvSpPr>
          <p:spPr>
            <a:xfrm>
              <a:off x="3770203" y="2669474"/>
              <a:ext cx="46490" cy="46524"/>
            </a:xfrm>
            <a:custGeom>
              <a:avLst/>
              <a:gdLst>
                <a:gd name="connsiteX0" fmla="*/ 11984 w 46490"/>
                <a:gd name="connsiteY0" fmla="*/ 2949 h 46524"/>
                <a:gd name="connsiteX1" fmla="*/ 2915 w 46490"/>
                <a:gd name="connsiteY1" fmla="*/ 34541 h 46524"/>
                <a:gd name="connsiteX2" fmla="*/ 34507 w 46490"/>
                <a:gd name="connsiteY2" fmla="*/ 43610 h 46524"/>
                <a:gd name="connsiteX3" fmla="*/ 43576 w 46490"/>
                <a:gd name="connsiteY3" fmla="*/ 12018 h 46524"/>
                <a:gd name="connsiteX4" fmla="*/ 43511 w 46490"/>
                <a:gd name="connsiteY4" fmla="*/ 11903 h 46524"/>
                <a:gd name="connsiteX5" fmla="*/ 12035 w 46490"/>
                <a:gd name="connsiteY5" fmla="*/ 2921 h 46524"/>
                <a:gd name="connsiteX6" fmla="*/ 11984 w 46490"/>
                <a:gd name="connsiteY6" fmla="*/ 2949 h 4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90" h="46524">
                  <a:moveTo>
                    <a:pt x="11984" y="2949"/>
                  </a:moveTo>
                  <a:cubicBezTo>
                    <a:pt x="755" y="9169"/>
                    <a:pt x="-3305" y="23313"/>
                    <a:pt x="2915" y="34541"/>
                  </a:cubicBezTo>
                  <a:cubicBezTo>
                    <a:pt x="9135" y="45769"/>
                    <a:pt x="23279" y="49829"/>
                    <a:pt x="34507" y="43610"/>
                  </a:cubicBezTo>
                  <a:cubicBezTo>
                    <a:pt x="45735" y="37390"/>
                    <a:pt x="49795" y="23246"/>
                    <a:pt x="43576" y="12018"/>
                  </a:cubicBezTo>
                  <a:cubicBezTo>
                    <a:pt x="43554" y="11979"/>
                    <a:pt x="43533" y="11941"/>
                    <a:pt x="43511" y="11903"/>
                  </a:cubicBezTo>
                  <a:cubicBezTo>
                    <a:pt x="37300" y="730"/>
                    <a:pt x="23207" y="-3291"/>
                    <a:pt x="12035" y="2921"/>
                  </a:cubicBezTo>
                  <a:cubicBezTo>
                    <a:pt x="12018" y="2930"/>
                    <a:pt x="12001" y="2940"/>
                    <a:pt x="11984" y="2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="" xmlns:a16="http://schemas.microsoft.com/office/drawing/2014/main" id="{FC14355E-3A1C-DF0C-0DCF-C4342281F85E}"/>
                </a:ext>
              </a:extLst>
            </p:cNvPr>
            <p:cNvSpPr/>
            <p:nvPr/>
          </p:nvSpPr>
          <p:spPr>
            <a:xfrm>
              <a:off x="3748415" y="2713370"/>
              <a:ext cx="46109" cy="46075"/>
            </a:xfrm>
            <a:custGeom>
              <a:avLst/>
              <a:gdLst>
                <a:gd name="connsiteX0" fmla="*/ 11865 w 46109"/>
                <a:gd name="connsiteY0" fmla="*/ 2868 h 46075"/>
                <a:gd name="connsiteX1" fmla="*/ 2902 w 46109"/>
                <a:gd name="connsiteY1" fmla="*/ 34211 h 46075"/>
                <a:gd name="connsiteX2" fmla="*/ 34245 w 46109"/>
                <a:gd name="connsiteY2" fmla="*/ 43173 h 46075"/>
                <a:gd name="connsiteX3" fmla="*/ 43207 w 46109"/>
                <a:gd name="connsiteY3" fmla="*/ 11831 h 46075"/>
                <a:gd name="connsiteX4" fmla="*/ 43202 w 46109"/>
                <a:gd name="connsiteY4" fmla="*/ 11822 h 46075"/>
                <a:gd name="connsiteX5" fmla="*/ 11865 w 46109"/>
                <a:gd name="connsiteY5" fmla="*/ 2868 h 4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09" h="46075">
                  <a:moveTo>
                    <a:pt x="11865" y="2868"/>
                  </a:moveTo>
                  <a:cubicBezTo>
                    <a:pt x="735" y="9048"/>
                    <a:pt x="-3278" y="23081"/>
                    <a:pt x="2902" y="34211"/>
                  </a:cubicBezTo>
                  <a:cubicBezTo>
                    <a:pt x="9082" y="45340"/>
                    <a:pt x="23115" y="49353"/>
                    <a:pt x="34245" y="43173"/>
                  </a:cubicBezTo>
                  <a:cubicBezTo>
                    <a:pt x="45374" y="36993"/>
                    <a:pt x="49387" y="22960"/>
                    <a:pt x="43207" y="11831"/>
                  </a:cubicBezTo>
                  <a:cubicBezTo>
                    <a:pt x="43205" y="11828"/>
                    <a:pt x="43204" y="11825"/>
                    <a:pt x="43202" y="11822"/>
                  </a:cubicBezTo>
                  <a:cubicBezTo>
                    <a:pt x="36984" y="743"/>
                    <a:pt x="22997" y="-3254"/>
                    <a:pt x="11865" y="28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="" xmlns:a16="http://schemas.microsoft.com/office/drawing/2014/main" id="{8AB7DB1D-C6F0-5E30-65DD-E26A99A9A415}"/>
                </a:ext>
              </a:extLst>
            </p:cNvPr>
            <p:cNvSpPr/>
            <p:nvPr/>
          </p:nvSpPr>
          <p:spPr>
            <a:xfrm>
              <a:off x="3725695" y="2757209"/>
              <a:ext cx="43441" cy="43441"/>
            </a:xfrm>
            <a:custGeom>
              <a:avLst/>
              <a:gdLst>
                <a:gd name="connsiteX0" fmla="*/ 11153 w 43441"/>
                <a:gd name="connsiteY0" fmla="*/ 2749 h 43441"/>
                <a:gd name="connsiteX1" fmla="*/ 2749 w 43441"/>
                <a:gd name="connsiteY1" fmla="*/ 32289 h 43441"/>
                <a:gd name="connsiteX2" fmla="*/ 32289 w 43441"/>
                <a:gd name="connsiteY2" fmla="*/ 40693 h 43441"/>
                <a:gd name="connsiteX3" fmla="*/ 40693 w 43441"/>
                <a:gd name="connsiteY3" fmla="*/ 11153 h 43441"/>
                <a:gd name="connsiteX4" fmla="*/ 40681 w 43441"/>
                <a:gd name="connsiteY4" fmla="*/ 11131 h 43441"/>
                <a:gd name="connsiteX5" fmla="*/ 11153 w 43441"/>
                <a:gd name="connsiteY5" fmla="*/ 2749 h 4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441" h="43441">
                  <a:moveTo>
                    <a:pt x="11153" y="2749"/>
                  </a:moveTo>
                  <a:cubicBezTo>
                    <a:pt x="675" y="8585"/>
                    <a:pt x="-3088" y="21811"/>
                    <a:pt x="2749" y="32289"/>
                  </a:cubicBezTo>
                  <a:cubicBezTo>
                    <a:pt x="8585" y="42767"/>
                    <a:pt x="21810" y="46530"/>
                    <a:pt x="32289" y="40693"/>
                  </a:cubicBezTo>
                  <a:cubicBezTo>
                    <a:pt x="42767" y="34857"/>
                    <a:pt x="46530" y="21631"/>
                    <a:pt x="40693" y="11153"/>
                  </a:cubicBezTo>
                  <a:cubicBezTo>
                    <a:pt x="40689" y="11146"/>
                    <a:pt x="40685" y="11138"/>
                    <a:pt x="40681" y="11131"/>
                  </a:cubicBezTo>
                  <a:cubicBezTo>
                    <a:pt x="34837" y="668"/>
                    <a:pt x="21622" y="-3083"/>
                    <a:pt x="11153" y="2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="" xmlns:a16="http://schemas.microsoft.com/office/drawing/2014/main" id="{A0C4E61A-8AE8-BE56-2236-B1B4F01C9EAF}"/>
                </a:ext>
              </a:extLst>
            </p:cNvPr>
            <p:cNvSpPr/>
            <p:nvPr/>
          </p:nvSpPr>
          <p:spPr>
            <a:xfrm>
              <a:off x="3713068" y="2812078"/>
              <a:ext cx="16420" cy="16386"/>
            </a:xfrm>
            <a:custGeom>
              <a:avLst/>
              <a:gdLst>
                <a:gd name="connsiteX0" fmla="*/ 4254 w 16420"/>
                <a:gd name="connsiteY0" fmla="*/ 1029 h 16386"/>
                <a:gd name="connsiteX1" fmla="*/ 972 w 16420"/>
                <a:gd name="connsiteY1" fmla="*/ 11999 h 16386"/>
                <a:gd name="connsiteX2" fmla="*/ 1016 w 16420"/>
                <a:gd name="connsiteY2" fmla="*/ 12079 h 16386"/>
                <a:gd name="connsiteX3" fmla="*/ 12113 w 16420"/>
                <a:gd name="connsiteY3" fmla="*/ 15404 h 16386"/>
                <a:gd name="connsiteX4" fmla="*/ 15439 w 16420"/>
                <a:gd name="connsiteY4" fmla="*/ 4308 h 16386"/>
                <a:gd name="connsiteX5" fmla="*/ 4342 w 16420"/>
                <a:gd name="connsiteY5" fmla="*/ 982 h 16386"/>
                <a:gd name="connsiteX6" fmla="*/ 4254 w 16420"/>
                <a:gd name="connsiteY6" fmla="*/ 1029 h 1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20" h="16386">
                  <a:moveTo>
                    <a:pt x="4254" y="1029"/>
                  </a:moveTo>
                  <a:cubicBezTo>
                    <a:pt x="319" y="3152"/>
                    <a:pt x="-1151" y="8063"/>
                    <a:pt x="972" y="11999"/>
                  </a:cubicBezTo>
                  <a:cubicBezTo>
                    <a:pt x="987" y="12025"/>
                    <a:pt x="1001" y="12052"/>
                    <a:pt x="1016" y="12079"/>
                  </a:cubicBezTo>
                  <a:cubicBezTo>
                    <a:pt x="3162" y="16061"/>
                    <a:pt x="8130" y="17550"/>
                    <a:pt x="12113" y="15404"/>
                  </a:cubicBezTo>
                  <a:cubicBezTo>
                    <a:pt x="16095" y="13259"/>
                    <a:pt x="17584" y="8290"/>
                    <a:pt x="15439" y="4308"/>
                  </a:cubicBezTo>
                  <a:cubicBezTo>
                    <a:pt x="13293" y="325"/>
                    <a:pt x="8324" y="-1164"/>
                    <a:pt x="4342" y="982"/>
                  </a:cubicBezTo>
                  <a:cubicBezTo>
                    <a:pt x="4312" y="997"/>
                    <a:pt x="4283" y="1013"/>
                    <a:pt x="4254" y="1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="" xmlns:a16="http://schemas.microsoft.com/office/drawing/2014/main" id="{93A48833-7258-A117-3E6A-8E7929224329}"/>
                </a:ext>
              </a:extLst>
            </p:cNvPr>
            <p:cNvSpPr/>
            <p:nvPr/>
          </p:nvSpPr>
          <p:spPr>
            <a:xfrm>
              <a:off x="3688608" y="2855676"/>
              <a:ext cx="9045" cy="9053"/>
            </a:xfrm>
            <a:custGeom>
              <a:avLst/>
              <a:gdLst>
                <a:gd name="connsiteX0" fmla="*/ 2329 w 9045"/>
                <a:gd name="connsiteY0" fmla="*/ 580 h 9053"/>
                <a:gd name="connsiteX1" fmla="*/ 567 w 9045"/>
                <a:gd name="connsiteY1" fmla="*/ 6724 h 9053"/>
                <a:gd name="connsiteX2" fmla="*/ 6711 w 9045"/>
                <a:gd name="connsiteY2" fmla="*/ 8486 h 9053"/>
                <a:gd name="connsiteX3" fmla="*/ 8521 w 9045"/>
                <a:gd name="connsiteY3" fmla="*/ 2295 h 9053"/>
                <a:gd name="connsiteX4" fmla="*/ 2330 w 9045"/>
                <a:gd name="connsiteY4" fmla="*/ 580 h 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45" h="9053">
                  <a:moveTo>
                    <a:pt x="2329" y="580"/>
                  </a:moveTo>
                  <a:cubicBezTo>
                    <a:pt x="146" y="1790"/>
                    <a:pt x="-643" y="4540"/>
                    <a:pt x="567" y="6724"/>
                  </a:cubicBezTo>
                  <a:cubicBezTo>
                    <a:pt x="1777" y="8907"/>
                    <a:pt x="4528" y="9696"/>
                    <a:pt x="6711" y="8486"/>
                  </a:cubicBezTo>
                  <a:cubicBezTo>
                    <a:pt x="8873" y="7238"/>
                    <a:pt x="9670" y="4510"/>
                    <a:pt x="8521" y="2295"/>
                  </a:cubicBezTo>
                  <a:cubicBezTo>
                    <a:pt x="7274" y="125"/>
                    <a:pt x="4515" y="-639"/>
                    <a:pt x="2330" y="5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="" xmlns:a16="http://schemas.microsoft.com/office/drawing/2014/main" id="{C1983455-C95B-EF2E-F4E5-2E91BDB7A261}"/>
                </a:ext>
              </a:extLst>
            </p:cNvPr>
            <p:cNvSpPr/>
            <p:nvPr/>
          </p:nvSpPr>
          <p:spPr>
            <a:xfrm>
              <a:off x="3658324" y="2894164"/>
              <a:ext cx="8990" cy="8955"/>
            </a:xfrm>
            <a:custGeom>
              <a:avLst/>
              <a:gdLst>
                <a:gd name="connsiteX0" fmla="*/ 2324 w 8990"/>
                <a:gd name="connsiteY0" fmla="*/ 573 h 8955"/>
                <a:gd name="connsiteX1" fmla="*/ 514 w 8990"/>
                <a:gd name="connsiteY1" fmla="*/ 6499 h 8955"/>
                <a:gd name="connsiteX2" fmla="*/ 610 w 8990"/>
                <a:gd name="connsiteY2" fmla="*/ 6669 h 8955"/>
                <a:gd name="connsiteX3" fmla="*/ 6705 w 8990"/>
                <a:gd name="connsiteY3" fmla="*/ 8381 h 8955"/>
                <a:gd name="connsiteX4" fmla="*/ 8417 w 8990"/>
                <a:gd name="connsiteY4" fmla="*/ 2286 h 8955"/>
                <a:gd name="connsiteX5" fmla="*/ 2324 w 8990"/>
                <a:gd name="connsiteY5" fmla="*/ 573 h 8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90" h="8955">
                  <a:moveTo>
                    <a:pt x="2324" y="573"/>
                  </a:moveTo>
                  <a:cubicBezTo>
                    <a:pt x="188" y="1709"/>
                    <a:pt x="-622" y="4363"/>
                    <a:pt x="514" y="6499"/>
                  </a:cubicBezTo>
                  <a:cubicBezTo>
                    <a:pt x="545" y="6556"/>
                    <a:pt x="577" y="6613"/>
                    <a:pt x="610" y="6669"/>
                  </a:cubicBezTo>
                  <a:cubicBezTo>
                    <a:pt x="1820" y="8825"/>
                    <a:pt x="4549" y="9592"/>
                    <a:pt x="6705" y="8381"/>
                  </a:cubicBezTo>
                  <a:cubicBezTo>
                    <a:pt x="8861" y="7171"/>
                    <a:pt x="9627" y="4442"/>
                    <a:pt x="8417" y="2286"/>
                  </a:cubicBezTo>
                  <a:cubicBezTo>
                    <a:pt x="7207" y="131"/>
                    <a:pt x="4480" y="-636"/>
                    <a:pt x="2324" y="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="" xmlns:a16="http://schemas.microsoft.com/office/drawing/2014/main" id="{3B7A66F8-5E63-5000-3038-8B0EAA7E2B76}"/>
                </a:ext>
              </a:extLst>
            </p:cNvPr>
            <p:cNvSpPr/>
            <p:nvPr/>
          </p:nvSpPr>
          <p:spPr>
            <a:xfrm>
              <a:off x="3625375" y="2930163"/>
              <a:ext cx="10929" cy="10895"/>
            </a:xfrm>
            <a:custGeom>
              <a:avLst/>
              <a:gdLst>
                <a:gd name="connsiteX0" fmla="*/ 2792 w 10929"/>
                <a:gd name="connsiteY0" fmla="*/ 673 h 10895"/>
                <a:gd name="connsiteX1" fmla="*/ 697 w 10929"/>
                <a:gd name="connsiteY1" fmla="*/ 8103 h 10895"/>
                <a:gd name="connsiteX2" fmla="*/ 8126 w 10929"/>
                <a:gd name="connsiteY2" fmla="*/ 10198 h 10895"/>
                <a:gd name="connsiteX3" fmla="*/ 10250 w 10929"/>
                <a:gd name="connsiteY3" fmla="*/ 2820 h 10895"/>
                <a:gd name="connsiteX4" fmla="*/ 10222 w 10929"/>
                <a:gd name="connsiteY4" fmla="*/ 2769 h 10895"/>
                <a:gd name="connsiteX5" fmla="*/ 2792 w 10929"/>
                <a:gd name="connsiteY5" fmla="*/ 673 h 1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9" h="10895">
                  <a:moveTo>
                    <a:pt x="2792" y="673"/>
                  </a:moveTo>
                  <a:cubicBezTo>
                    <a:pt x="162" y="2146"/>
                    <a:pt x="-776" y="5473"/>
                    <a:pt x="697" y="8103"/>
                  </a:cubicBezTo>
                  <a:cubicBezTo>
                    <a:pt x="2170" y="10733"/>
                    <a:pt x="5496" y="11671"/>
                    <a:pt x="8126" y="10198"/>
                  </a:cubicBezTo>
                  <a:cubicBezTo>
                    <a:pt x="10750" y="8748"/>
                    <a:pt x="11701" y="5444"/>
                    <a:pt x="10250" y="2820"/>
                  </a:cubicBezTo>
                  <a:cubicBezTo>
                    <a:pt x="10241" y="2803"/>
                    <a:pt x="10232" y="2786"/>
                    <a:pt x="10222" y="2769"/>
                  </a:cubicBezTo>
                  <a:cubicBezTo>
                    <a:pt x="8725" y="169"/>
                    <a:pt x="5427" y="-761"/>
                    <a:pt x="2792" y="6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="" xmlns:a16="http://schemas.microsoft.com/office/drawing/2014/main" id="{43D0E50F-4C42-8A1E-1F29-2CE360BE4D4A}"/>
                </a:ext>
              </a:extLst>
            </p:cNvPr>
            <p:cNvSpPr/>
            <p:nvPr/>
          </p:nvSpPr>
          <p:spPr>
            <a:xfrm>
              <a:off x="3588645" y="2962562"/>
              <a:ext cx="16767" cy="16733"/>
            </a:xfrm>
            <a:custGeom>
              <a:avLst/>
              <a:gdLst>
                <a:gd name="connsiteX0" fmla="*/ 4281 w 16767"/>
                <a:gd name="connsiteY0" fmla="*/ 1040 h 16733"/>
                <a:gd name="connsiteX1" fmla="*/ 1074 w 16767"/>
                <a:gd name="connsiteY1" fmla="*/ 12452 h 16733"/>
                <a:gd name="connsiteX2" fmla="*/ 12486 w 16767"/>
                <a:gd name="connsiteY2" fmla="*/ 15659 h 16733"/>
                <a:gd name="connsiteX3" fmla="*/ 15711 w 16767"/>
                <a:gd name="connsiteY3" fmla="*/ 4279 h 16733"/>
                <a:gd name="connsiteX4" fmla="*/ 4281 w 16767"/>
                <a:gd name="connsiteY4" fmla="*/ 1040 h 1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67" h="16733">
                  <a:moveTo>
                    <a:pt x="4281" y="1040"/>
                  </a:moveTo>
                  <a:cubicBezTo>
                    <a:pt x="244" y="3306"/>
                    <a:pt x="-1192" y="8416"/>
                    <a:pt x="1074" y="12452"/>
                  </a:cubicBezTo>
                  <a:cubicBezTo>
                    <a:pt x="3340" y="16489"/>
                    <a:pt x="8450" y="17925"/>
                    <a:pt x="12486" y="15659"/>
                  </a:cubicBezTo>
                  <a:cubicBezTo>
                    <a:pt x="16511" y="13400"/>
                    <a:pt x="17952" y="8313"/>
                    <a:pt x="15711" y="4279"/>
                  </a:cubicBezTo>
                  <a:cubicBezTo>
                    <a:pt x="13421" y="264"/>
                    <a:pt x="8337" y="-1177"/>
                    <a:pt x="4281" y="1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="" xmlns:a16="http://schemas.microsoft.com/office/drawing/2014/main" id="{D33D5539-9962-8D62-4C7F-ADD0ADD9E10C}"/>
                </a:ext>
              </a:extLst>
            </p:cNvPr>
            <p:cNvSpPr/>
            <p:nvPr/>
          </p:nvSpPr>
          <p:spPr>
            <a:xfrm>
              <a:off x="3553492" y="2996512"/>
              <a:ext cx="15906" cy="15906"/>
            </a:xfrm>
            <a:custGeom>
              <a:avLst/>
              <a:gdLst>
                <a:gd name="connsiteX0" fmla="*/ 4095 w 15906"/>
                <a:gd name="connsiteY0" fmla="*/ 1000 h 15906"/>
                <a:gd name="connsiteX1" fmla="*/ 1000 w 15906"/>
                <a:gd name="connsiteY1" fmla="*/ 11811 h 15906"/>
                <a:gd name="connsiteX2" fmla="*/ 11811 w 15906"/>
                <a:gd name="connsiteY2" fmla="*/ 14906 h 15906"/>
                <a:gd name="connsiteX3" fmla="*/ 14906 w 15906"/>
                <a:gd name="connsiteY3" fmla="*/ 4095 h 15906"/>
                <a:gd name="connsiteX4" fmla="*/ 4095 w 15906"/>
                <a:gd name="connsiteY4" fmla="*/ 1000 h 1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06" h="15906">
                  <a:moveTo>
                    <a:pt x="4095" y="1000"/>
                  </a:moveTo>
                  <a:cubicBezTo>
                    <a:pt x="255" y="3130"/>
                    <a:pt x="-1131" y="7971"/>
                    <a:pt x="1000" y="11811"/>
                  </a:cubicBezTo>
                  <a:cubicBezTo>
                    <a:pt x="3130" y="15651"/>
                    <a:pt x="7971" y="17037"/>
                    <a:pt x="11811" y="14906"/>
                  </a:cubicBezTo>
                  <a:cubicBezTo>
                    <a:pt x="15651" y="12776"/>
                    <a:pt x="17037" y="7936"/>
                    <a:pt x="14906" y="4095"/>
                  </a:cubicBezTo>
                  <a:cubicBezTo>
                    <a:pt x="12776" y="255"/>
                    <a:pt x="7936" y="-1131"/>
                    <a:pt x="4095" y="10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="" xmlns:a16="http://schemas.microsoft.com/office/drawing/2014/main" id="{556BD05D-A14B-5D01-7F59-381E0BF43BC9}"/>
                </a:ext>
              </a:extLst>
            </p:cNvPr>
            <p:cNvSpPr/>
            <p:nvPr/>
          </p:nvSpPr>
          <p:spPr>
            <a:xfrm>
              <a:off x="3512420" y="3024462"/>
              <a:ext cx="23626" cy="23592"/>
            </a:xfrm>
            <a:custGeom>
              <a:avLst/>
              <a:gdLst>
                <a:gd name="connsiteX0" fmla="*/ 6115 w 23626"/>
                <a:gd name="connsiteY0" fmla="*/ 1434 h 23592"/>
                <a:gd name="connsiteX1" fmla="*/ 1468 w 23626"/>
                <a:gd name="connsiteY1" fmla="*/ 17478 h 23592"/>
                <a:gd name="connsiteX2" fmla="*/ 17511 w 23626"/>
                <a:gd name="connsiteY2" fmla="*/ 22125 h 23592"/>
                <a:gd name="connsiteX3" fmla="*/ 22159 w 23626"/>
                <a:gd name="connsiteY3" fmla="*/ 6081 h 23592"/>
                <a:gd name="connsiteX4" fmla="*/ 22117 w 23626"/>
                <a:gd name="connsiteY4" fmla="*/ 6006 h 23592"/>
                <a:gd name="connsiteX5" fmla="*/ 6115 w 23626"/>
                <a:gd name="connsiteY5" fmla="*/ 1434 h 2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592">
                  <a:moveTo>
                    <a:pt x="6115" y="1434"/>
                  </a:moveTo>
                  <a:cubicBezTo>
                    <a:pt x="401" y="4581"/>
                    <a:pt x="-1679" y="11764"/>
                    <a:pt x="1468" y="17478"/>
                  </a:cubicBezTo>
                  <a:cubicBezTo>
                    <a:pt x="4615" y="23192"/>
                    <a:pt x="11798" y="25272"/>
                    <a:pt x="17511" y="22125"/>
                  </a:cubicBezTo>
                  <a:cubicBezTo>
                    <a:pt x="23225" y="18978"/>
                    <a:pt x="25306" y="11795"/>
                    <a:pt x="22159" y="6081"/>
                  </a:cubicBezTo>
                  <a:cubicBezTo>
                    <a:pt x="22145" y="6056"/>
                    <a:pt x="22131" y="6031"/>
                    <a:pt x="22117" y="6006"/>
                  </a:cubicBezTo>
                  <a:cubicBezTo>
                    <a:pt x="18910" y="388"/>
                    <a:pt x="11805" y="-1642"/>
                    <a:pt x="6115" y="1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="" xmlns:a16="http://schemas.microsoft.com/office/drawing/2014/main" id="{694D9D66-1F56-38D5-3165-28F75B86C4D1}"/>
                </a:ext>
              </a:extLst>
            </p:cNvPr>
            <p:cNvSpPr/>
            <p:nvPr/>
          </p:nvSpPr>
          <p:spPr>
            <a:xfrm>
              <a:off x="3473312" y="3053935"/>
              <a:ext cx="24388" cy="24388"/>
            </a:xfrm>
            <a:custGeom>
              <a:avLst/>
              <a:gdLst>
                <a:gd name="connsiteX0" fmla="*/ 6361 w 24388"/>
                <a:gd name="connsiteY0" fmla="*/ 1488 h 24388"/>
                <a:gd name="connsiteX1" fmla="*/ 1488 w 24388"/>
                <a:gd name="connsiteY1" fmla="*/ 18027 h 24388"/>
                <a:gd name="connsiteX2" fmla="*/ 18027 w 24388"/>
                <a:gd name="connsiteY2" fmla="*/ 22900 h 24388"/>
                <a:gd name="connsiteX3" fmla="*/ 22900 w 24388"/>
                <a:gd name="connsiteY3" fmla="*/ 6361 h 24388"/>
                <a:gd name="connsiteX4" fmla="*/ 22839 w 24388"/>
                <a:gd name="connsiteY4" fmla="*/ 6251 h 24388"/>
                <a:gd name="connsiteX5" fmla="*/ 6361 w 24388"/>
                <a:gd name="connsiteY5" fmla="*/ 1488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88" h="24388">
                  <a:moveTo>
                    <a:pt x="6361" y="1488"/>
                  </a:moveTo>
                  <a:cubicBezTo>
                    <a:pt x="448" y="4710"/>
                    <a:pt x="-1733" y="12115"/>
                    <a:pt x="1488" y="18027"/>
                  </a:cubicBezTo>
                  <a:cubicBezTo>
                    <a:pt x="4710" y="23940"/>
                    <a:pt x="12115" y="26122"/>
                    <a:pt x="18027" y="22900"/>
                  </a:cubicBezTo>
                  <a:cubicBezTo>
                    <a:pt x="23940" y="19679"/>
                    <a:pt x="26122" y="12274"/>
                    <a:pt x="22900" y="6361"/>
                  </a:cubicBezTo>
                  <a:cubicBezTo>
                    <a:pt x="22880" y="6324"/>
                    <a:pt x="22860" y="6287"/>
                    <a:pt x="22839" y="6251"/>
                  </a:cubicBezTo>
                  <a:cubicBezTo>
                    <a:pt x="19581" y="415"/>
                    <a:pt x="12231" y="-1710"/>
                    <a:pt x="6361" y="1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="" xmlns:a16="http://schemas.microsoft.com/office/drawing/2014/main" id="{7951B005-4A85-FF03-84ED-FB7234AFF7B0}"/>
                </a:ext>
              </a:extLst>
            </p:cNvPr>
            <p:cNvSpPr/>
            <p:nvPr/>
          </p:nvSpPr>
          <p:spPr>
            <a:xfrm>
              <a:off x="3435721" y="3084374"/>
              <a:ext cx="19053" cy="19053"/>
            </a:xfrm>
            <a:custGeom>
              <a:avLst/>
              <a:gdLst>
                <a:gd name="connsiteX0" fmla="*/ 4995 w 19053"/>
                <a:gd name="connsiteY0" fmla="*/ 1149 h 19053"/>
                <a:gd name="connsiteX1" fmla="*/ 1149 w 19053"/>
                <a:gd name="connsiteY1" fmla="*/ 14058 h 19053"/>
                <a:gd name="connsiteX2" fmla="*/ 1280 w 19053"/>
                <a:gd name="connsiteY2" fmla="*/ 14293 h 19053"/>
                <a:gd name="connsiteX3" fmla="*/ 14293 w 19053"/>
                <a:gd name="connsiteY3" fmla="*/ 17773 h 19053"/>
                <a:gd name="connsiteX4" fmla="*/ 17773 w 19053"/>
                <a:gd name="connsiteY4" fmla="*/ 4760 h 19053"/>
                <a:gd name="connsiteX5" fmla="*/ 4995 w 19053"/>
                <a:gd name="connsiteY5" fmla="*/ 114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995" y="1149"/>
                  </a:moveTo>
                  <a:cubicBezTo>
                    <a:pt x="368" y="3651"/>
                    <a:pt x="-1354" y="9431"/>
                    <a:pt x="1149" y="14058"/>
                  </a:cubicBezTo>
                  <a:cubicBezTo>
                    <a:pt x="1192" y="14137"/>
                    <a:pt x="1235" y="14216"/>
                    <a:pt x="1280" y="14293"/>
                  </a:cubicBezTo>
                  <a:cubicBezTo>
                    <a:pt x="3913" y="18848"/>
                    <a:pt x="9739" y="20406"/>
                    <a:pt x="14293" y="17773"/>
                  </a:cubicBezTo>
                  <a:cubicBezTo>
                    <a:pt x="18848" y="15141"/>
                    <a:pt x="20406" y="9314"/>
                    <a:pt x="17773" y="4760"/>
                  </a:cubicBezTo>
                  <a:cubicBezTo>
                    <a:pt x="15193" y="296"/>
                    <a:pt x="9530" y="-1304"/>
                    <a:pt x="4995" y="1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="" xmlns:a16="http://schemas.microsoft.com/office/drawing/2014/main" id="{6BCCB135-628B-CCE3-EBB1-4826E71A8D5A}"/>
                </a:ext>
              </a:extLst>
            </p:cNvPr>
            <p:cNvSpPr/>
            <p:nvPr/>
          </p:nvSpPr>
          <p:spPr>
            <a:xfrm>
              <a:off x="3394221" y="3110653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="" xmlns:a16="http://schemas.microsoft.com/office/drawing/2014/main" id="{DED34E81-91BD-42DF-20F9-6DEF44F4860E}"/>
                </a:ext>
              </a:extLst>
            </p:cNvPr>
            <p:cNvSpPr/>
            <p:nvPr/>
          </p:nvSpPr>
          <p:spPr>
            <a:xfrm>
              <a:off x="3351593" y="3134443"/>
              <a:ext cx="19053" cy="19053"/>
            </a:xfrm>
            <a:custGeom>
              <a:avLst/>
              <a:gdLst>
                <a:gd name="connsiteX0" fmla="*/ 5112 w 19053"/>
                <a:gd name="connsiteY0" fmla="*/ 1086 h 19053"/>
                <a:gd name="connsiteX1" fmla="*/ 1087 w 19053"/>
                <a:gd name="connsiteY1" fmla="*/ 13941 h 19053"/>
                <a:gd name="connsiteX2" fmla="*/ 13941 w 19053"/>
                <a:gd name="connsiteY2" fmla="*/ 17966 h 19053"/>
                <a:gd name="connsiteX3" fmla="*/ 17967 w 19053"/>
                <a:gd name="connsiteY3" fmla="*/ 5112 h 19053"/>
                <a:gd name="connsiteX4" fmla="*/ 17685 w 19053"/>
                <a:gd name="connsiteY4" fmla="*/ 4610 h 19053"/>
                <a:gd name="connsiteX5" fmla="*/ 5112 w 19053"/>
                <a:gd name="connsiteY5" fmla="*/ 108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12" y="1086"/>
                  </a:moveTo>
                  <a:cubicBezTo>
                    <a:pt x="451" y="3524"/>
                    <a:pt x="-1351" y="9280"/>
                    <a:pt x="1087" y="13941"/>
                  </a:cubicBezTo>
                  <a:cubicBezTo>
                    <a:pt x="3525" y="18602"/>
                    <a:pt x="9280" y="20405"/>
                    <a:pt x="13941" y="17966"/>
                  </a:cubicBezTo>
                  <a:cubicBezTo>
                    <a:pt x="18603" y="15528"/>
                    <a:pt x="20405" y="9773"/>
                    <a:pt x="17967" y="5112"/>
                  </a:cubicBezTo>
                  <a:cubicBezTo>
                    <a:pt x="17878" y="4942"/>
                    <a:pt x="17784" y="4775"/>
                    <a:pt x="17685" y="4610"/>
                  </a:cubicBezTo>
                  <a:cubicBezTo>
                    <a:pt x="15085" y="296"/>
                    <a:pt x="9576" y="-1248"/>
                    <a:pt x="511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="" xmlns:a16="http://schemas.microsoft.com/office/drawing/2014/main" id="{EDC12F88-46C8-DF52-05AE-E3A90CFB89B5}"/>
                </a:ext>
              </a:extLst>
            </p:cNvPr>
            <p:cNvSpPr/>
            <p:nvPr/>
          </p:nvSpPr>
          <p:spPr>
            <a:xfrm>
              <a:off x="3306275" y="3154127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="" xmlns:a16="http://schemas.microsoft.com/office/drawing/2014/main" id="{5F28875D-56FD-EAD5-DE24-15F7707A729C}"/>
                </a:ext>
              </a:extLst>
            </p:cNvPr>
            <p:cNvSpPr/>
            <p:nvPr/>
          </p:nvSpPr>
          <p:spPr>
            <a:xfrm>
              <a:off x="3260975" y="3173156"/>
              <a:ext cx="22864" cy="22864"/>
            </a:xfrm>
            <a:custGeom>
              <a:avLst/>
              <a:gdLst>
                <a:gd name="connsiteX0" fmla="*/ 5909 w 22864"/>
                <a:gd name="connsiteY0" fmla="*/ 1425 h 22864"/>
                <a:gd name="connsiteX1" fmla="*/ 1425 w 22864"/>
                <a:gd name="connsiteY1" fmla="*/ 16955 h 22864"/>
                <a:gd name="connsiteX2" fmla="*/ 16955 w 22864"/>
                <a:gd name="connsiteY2" fmla="*/ 21439 h 22864"/>
                <a:gd name="connsiteX3" fmla="*/ 21439 w 22864"/>
                <a:gd name="connsiteY3" fmla="*/ 5909 h 22864"/>
                <a:gd name="connsiteX4" fmla="*/ 21435 w 22864"/>
                <a:gd name="connsiteY4" fmla="*/ 5902 h 22864"/>
                <a:gd name="connsiteX5" fmla="*/ 5909 w 22864"/>
                <a:gd name="connsiteY5" fmla="*/ 1425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909" y="1425"/>
                  </a:moveTo>
                  <a:cubicBezTo>
                    <a:pt x="383" y="4475"/>
                    <a:pt x="-1625" y="11428"/>
                    <a:pt x="1425" y="16955"/>
                  </a:cubicBezTo>
                  <a:cubicBezTo>
                    <a:pt x="4475" y="22482"/>
                    <a:pt x="11428" y="24489"/>
                    <a:pt x="16955" y="21439"/>
                  </a:cubicBezTo>
                  <a:cubicBezTo>
                    <a:pt x="22482" y="18389"/>
                    <a:pt x="24489" y="11436"/>
                    <a:pt x="21439" y="5909"/>
                  </a:cubicBezTo>
                  <a:cubicBezTo>
                    <a:pt x="21438" y="5907"/>
                    <a:pt x="21437" y="5904"/>
                    <a:pt x="21435" y="5902"/>
                  </a:cubicBezTo>
                  <a:cubicBezTo>
                    <a:pt x="18382" y="380"/>
                    <a:pt x="11433" y="-1624"/>
                    <a:pt x="5909" y="1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="" xmlns:a16="http://schemas.microsoft.com/office/drawing/2014/main" id="{7E59282F-80A8-CC6C-2CAE-77E19B3BB676}"/>
                </a:ext>
              </a:extLst>
            </p:cNvPr>
            <p:cNvSpPr/>
            <p:nvPr/>
          </p:nvSpPr>
          <p:spPr>
            <a:xfrm>
              <a:off x="3217266" y="3191510"/>
              <a:ext cx="19052" cy="19053"/>
            </a:xfrm>
            <a:custGeom>
              <a:avLst/>
              <a:gdLst>
                <a:gd name="connsiteX0" fmla="*/ 4471 w 19052"/>
                <a:gd name="connsiteY0" fmla="*/ 1455 h 19053"/>
                <a:gd name="connsiteX1" fmla="*/ 1454 w 19052"/>
                <a:gd name="connsiteY1" fmla="*/ 14583 h 19053"/>
                <a:gd name="connsiteX2" fmla="*/ 14582 w 19052"/>
                <a:gd name="connsiteY2" fmla="*/ 17600 h 19053"/>
                <a:gd name="connsiteX3" fmla="*/ 18091 w 19052"/>
                <a:gd name="connsiteY3" fmla="*/ 5360 h 19053"/>
                <a:gd name="connsiteX4" fmla="*/ 5359 w 19052"/>
                <a:gd name="connsiteY4" fmla="*/ 962 h 19053"/>
                <a:gd name="connsiteX5" fmla="*/ 4471 w 19052"/>
                <a:gd name="connsiteY5" fmla="*/ 1455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471" y="1455"/>
                  </a:moveTo>
                  <a:cubicBezTo>
                    <a:pt x="12" y="4247"/>
                    <a:pt x="-1338" y="10125"/>
                    <a:pt x="1454" y="14583"/>
                  </a:cubicBezTo>
                  <a:cubicBezTo>
                    <a:pt x="4246" y="19041"/>
                    <a:pt x="10124" y="20392"/>
                    <a:pt x="14582" y="17600"/>
                  </a:cubicBezTo>
                  <a:cubicBezTo>
                    <a:pt x="18707" y="15016"/>
                    <a:pt x="20221" y="9737"/>
                    <a:pt x="18091" y="5360"/>
                  </a:cubicBezTo>
                  <a:cubicBezTo>
                    <a:pt x="15790" y="630"/>
                    <a:pt x="10089" y="-1339"/>
                    <a:pt x="5359" y="962"/>
                  </a:cubicBezTo>
                  <a:cubicBezTo>
                    <a:pt x="5054" y="1110"/>
                    <a:pt x="4758" y="1275"/>
                    <a:pt x="4471" y="1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="" xmlns:a16="http://schemas.microsoft.com/office/drawing/2014/main" id="{92E6EE4E-6EA1-A1E8-98D4-5D79EB53896A}"/>
                </a:ext>
              </a:extLst>
            </p:cNvPr>
            <p:cNvSpPr/>
            <p:nvPr/>
          </p:nvSpPr>
          <p:spPr>
            <a:xfrm>
              <a:off x="3170384" y="3207331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="" xmlns:a16="http://schemas.microsoft.com/office/drawing/2014/main" id="{35E2F37D-1D2A-C781-EBF4-3EF0A3346B65}"/>
                </a:ext>
              </a:extLst>
            </p:cNvPr>
            <p:cNvSpPr/>
            <p:nvPr/>
          </p:nvSpPr>
          <p:spPr>
            <a:xfrm>
              <a:off x="3123045" y="3219809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="" xmlns:a16="http://schemas.microsoft.com/office/drawing/2014/main" id="{6FB726EA-EB52-3DD9-2C45-035EE574CE4A}"/>
                </a:ext>
              </a:extLst>
            </p:cNvPr>
            <p:cNvSpPr/>
            <p:nvPr/>
          </p:nvSpPr>
          <p:spPr>
            <a:xfrm>
              <a:off x="3075229" y="3229906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="" xmlns:a16="http://schemas.microsoft.com/office/drawing/2014/main" id="{A7967B9F-8AA6-4145-9137-0D5057A53FBD}"/>
                </a:ext>
              </a:extLst>
            </p:cNvPr>
            <p:cNvSpPr/>
            <p:nvPr/>
          </p:nvSpPr>
          <p:spPr>
            <a:xfrm>
              <a:off x="3023375" y="3233553"/>
              <a:ext cx="26484" cy="26519"/>
            </a:xfrm>
            <a:custGeom>
              <a:avLst/>
              <a:gdLst>
                <a:gd name="connsiteX0" fmla="*/ 6813 w 26484"/>
                <a:gd name="connsiteY0" fmla="*/ 1703 h 26519"/>
                <a:gd name="connsiteX1" fmla="*/ 1668 w 26484"/>
                <a:gd name="connsiteY1" fmla="*/ 19706 h 26519"/>
                <a:gd name="connsiteX2" fmla="*/ 19671 w 26484"/>
                <a:gd name="connsiteY2" fmla="*/ 24851 h 26519"/>
                <a:gd name="connsiteX3" fmla="*/ 24816 w 26484"/>
                <a:gd name="connsiteY3" fmla="*/ 6848 h 26519"/>
                <a:gd name="connsiteX4" fmla="*/ 24815 w 26484"/>
                <a:gd name="connsiteY4" fmla="*/ 6846 h 26519"/>
                <a:gd name="connsiteX5" fmla="*/ 6979 w 26484"/>
                <a:gd name="connsiteY5" fmla="*/ 1611 h 26519"/>
                <a:gd name="connsiteX6" fmla="*/ 6813 w 26484"/>
                <a:gd name="connsiteY6" fmla="*/ 1703 h 2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4" h="26519">
                  <a:moveTo>
                    <a:pt x="6813" y="1703"/>
                  </a:moveTo>
                  <a:cubicBezTo>
                    <a:pt x="421" y="5253"/>
                    <a:pt x="-1883" y="13314"/>
                    <a:pt x="1668" y="19706"/>
                  </a:cubicBezTo>
                  <a:cubicBezTo>
                    <a:pt x="5219" y="26098"/>
                    <a:pt x="13279" y="28402"/>
                    <a:pt x="19671" y="24851"/>
                  </a:cubicBezTo>
                  <a:cubicBezTo>
                    <a:pt x="26063" y="21300"/>
                    <a:pt x="28367" y="13240"/>
                    <a:pt x="24816" y="6848"/>
                  </a:cubicBezTo>
                  <a:cubicBezTo>
                    <a:pt x="24816" y="6847"/>
                    <a:pt x="24816" y="6847"/>
                    <a:pt x="24815" y="6846"/>
                  </a:cubicBezTo>
                  <a:cubicBezTo>
                    <a:pt x="21336" y="475"/>
                    <a:pt x="13350" y="-1869"/>
                    <a:pt x="6979" y="1611"/>
                  </a:cubicBezTo>
                  <a:cubicBezTo>
                    <a:pt x="6923" y="1641"/>
                    <a:pt x="6868" y="1672"/>
                    <a:pt x="6813" y="17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="" xmlns:a16="http://schemas.microsoft.com/office/drawing/2014/main" id="{5A301898-BCDD-1F94-FFC5-A460D2B55681}"/>
                </a:ext>
              </a:extLst>
            </p:cNvPr>
            <p:cNvSpPr/>
            <p:nvPr/>
          </p:nvSpPr>
          <p:spPr>
            <a:xfrm>
              <a:off x="2974764" y="3238825"/>
              <a:ext cx="26519" cy="26484"/>
            </a:xfrm>
            <a:custGeom>
              <a:avLst/>
              <a:gdLst>
                <a:gd name="connsiteX0" fmla="*/ 6846 w 26519"/>
                <a:gd name="connsiteY0" fmla="*/ 1669 h 26484"/>
                <a:gd name="connsiteX1" fmla="*/ 1611 w 26519"/>
                <a:gd name="connsiteY1" fmla="*/ 19506 h 26484"/>
                <a:gd name="connsiteX2" fmla="*/ 1703 w 26519"/>
                <a:gd name="connsiteY2" fmla="*/ 19671 h 26484"/>
                <a:gd name="connsiteX3" fmla="*/ 19706 w 26519"/>
                <a:gd name="connsiteY3" fmla="*/ 24816 h 26484"/>
                <a:gd name="connsiteX4" fmla="*/ 24851 w 26519"/>
                <a:gd name="connsiteY4" fmla="*/ 6813 h 26484"/>
                <a:gd name="connsiteX5" fmla="*/ 6848 w 26519"/>
                <a:gd name="connsiteY5" fmla="*/ 1668 h 26484"/>
                <a:gd name="connsiteX6" fmla="*/ 6846 w 26519"/>
                <a:gd name="connsiteY6" fmla="*/ 1669 h 2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19" h="26484">
                  <a:moveTo>
                    <a:pt x="6846" y="1669"/>
                  </a:moveTo>
                  <a:cubicBezTo>
                    <a:pt x="475" y="5149"/>
                    <a:pt x="-1869" y="13134"/>
                    <a:pt x="1611" y="19506"/>
                  </a:cubicBezTo>
                  <a:cubicBezTo>
                    <a:pt x="1641" y="19561"/>
                    <a:pt x="1672" y="19616"/>
                    <a:pt x="1703" y="19671"/>
                  </a:cubicBezTo>
                  <a:cubicBezTo>
                    <a:pt x="5253" y="26063"/>
                    <a:pt x="13314" y="28367"/>
                    <a:pt x="19706" y="24816"/>
                  </a:cubicBezTo>
                  <a:cubicBezTo>
                    <a:pt x="26098" y="21266"/>
                    <a:pt x="28402" y="13205"/>
                    <a:pt x="24851" y="6813"/>
                  </a:cubicBezTo>
                  <a:cubicBezTo>
                    <a:pt x="21300" y="421"/>
                    <a:pt x="13240" y="-1883"/>
                    <a:pt x="6848" y="1668"/>
                  </a:cubicBezTo>
                  <a:cubicBezTo>
                    <a:pt x="6847" y="1668"/>
                    <a:pt x="6847" y="1669"/>
                    <a:pt x="6846" y="1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="" xmlns:a16="http://schemas.microsoft.com/office/drawing/2014/main" id="{49555921-E5CF-28FC-776F-733E18DD4292}"/>
                </a:ext>
              </a:extLst>
            </p:cNvPr>
            <p:cNvSpPr/>
            <p:nvPr/>
          </p:nvSpPr>
          <p:spPr>
            <a:xfrm>
              <a:off x="2926694" y="3242419"/>
              <a:ext cx="24960" cy="24994"/>
            </a:xfrm>
            <a:custGeom>
              <a:avLst/>
              <a:gdLst>
                <a:gd name="connsiteX0" fmla="*/ 6434 w 24960"/>
                <a:gd name="connsiteY0" fmla="*/ 1600 h 24994"/>
                <a:gd name="connsiteX1" fmla="*/ 1565 w 24960"/>
                <a:gd name="connsiteY1" fmla="*/ 18561 h 24994"/>
                <a:gd name="connsiteX2" fmla="*/ 18526 w 24960"/>
                <a:gd name="connsiteY2" fmla="*/ 23430 h 24994"/>
                <a:gd name="connsiteX3" fmla="*/ 23395 w 24960"/>
                <a:gd name="connsiteY3" fmla="*/ 6469 h 24994"/>
                <a:gd name="connsiteX4" fmla="*/ 23389 w 24960"/>
                <a:gd name="connsiteY4" fmla="*/ 6457 h 24994"/>
                <a:gd name="connsiteX5" fmla="*/ 6590 w 24960"/>
                <a:gd name="connsiteY5" fmla="*/ 1513 h 24994"/>
                <a:gd name="connsiteX6" fmla="*/ 6434 w 24960"/>
                <a:gd name="connsiteY6" fmla="*/ 1600 h 2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60" h="24994">
                  <a:moveTo>
                    <a:pt x="6434" y="1600"/>
                  </a:moveTo>
                  <a:cubicBezTo>
                    <a:pt x="406" y="4939"/>
                    <a:pt x="-1774" y="12532"/>
                    <a:pt x="1565" y="18561"/>
                  </a:cubicBezTo>
                  <a:cubicBezTo>
                    <a:pt x="4904" y="24589"/>
                    <a:pt x="12497" y="26769"/>
                    <a:pt x="18526" y="23430"/>
                  </a:cubicBezTo>
                  <a:cubicBezTo>
                    <a:pt x="24554" y="20091"/>
                    <a:pt x="26734" y="12497"/>
                    <a:pt x="23395" y="6469"/>
                  </a:cubicBezTo>
                  <a:cubicBezTo>
                    <a:pt x="23393" y="6465"/>
                    <a:pt x="23391" y="6461"/>
                    <a:pt x="23389" y="6457"/>
                  </a:cubicBezTo>
                  <a:cubicBezTo>
                    <a:pt x="20115" y="453"/>
                    <a:pt x="12594" y="-1760"/>
                    <a:pt x="6590" y="1513"/>
                  </a:cubicBezTo>
                  <a:cubicBezTo>
                    <a:pt x="6538" y="1542"/>
                    <a:pt x="6486" y="1570"/>
                    <a:pt x="6434" y="16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="" xmlns:a16="http://schemas.microsoft.com/office/drawing/2014/main" id="{6E61606C-7D87-CF3D-EB5C-2599EE22AC2A}"/>
                </a:ext>
              </a:extLst>
            </p:cNvPr>
            <p:cNvSpPr/>
            <p:nvPr/>
          </p:nvSpPr>
          <p:spPr>
            <a:xfrm>
              <a:off x="2875611" y="3240626"/>
              <a:ext cx="29342" cy="29342"/>
            </a:xfrm>
            <a:custGeom>
              <a:avLst/>
              <a:gdLst>
                <a:gd name="connsiteX0" fmla="*/ 7511 w 29342"/>
                <a:gd name="connsiteY0" fmla="*/ 1869 h 29342"/>
                <a:gd name="connsiteX1" fmla="*/ 1869 w 29342"/>
                <a:gd name="connsiteY1" fmla="*/ 21831 h 29342"/>
                <a:gd name="connsiteX2" fmla="*/ 21831 w 29342"/>
                <a:gd name="connsiteY2" fmla="*/ 27474 h 29342"/>
                <a:gd name="connsiteX3" fmla="*/ 27514 w 29342"/>
                <a:gd name="connsiteY3" fmla="*/ 7584 h 29342"/>
                <a:gd name="connsiteX4" fmla="*/ 7584 w 29342"/>
                <a:gd name="connsiteY4" fmla="*/ 1828 h 29342"/>
                <a:gd name="connsiteX5" fmla="*/ 7511 w 29342"/>
                <a:gd name="connsiteY5" fmla="*/ 1869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511" y="1869"/>
                  </a:moveTo>
                  <a:cubicBezTo>
                    <a:pt x="441" y="5823"/>
                    <a:pt x="-2086" y="14760"/>
                    <a:pt x="1869" y="21831"/>
                  </a:cubicBezTo>
                  <a:cubicBezTo>
                    <a:pt x="5823" y="28902"/>
                    <a:pt x="14760" y="31428"/>
                    <a:pt x="21831" y="27474"/>
                  </a:cubicBezTo>
                  <a:cubicBezTo>
                    <a:pt x="28873" y="23535"/>
                    <a:pt x="31412" y="14648"/>
                    <a:pt x="27514" y="7584"/>
                  </a:cubicBezTo>
                  <a:cubicBezTo>
                    <a:pt x="23600" y="491"/>
                    <a:pt x="14677" y="-2086"/>
                    <a:pt x="7584" y="1828"/>
                  </a:cubicBezTo>
                  <a:cubicBezTo>
                    <a:pt x="7560" y="1842"/>
                    <a:pt x="7535" y="1855"/>
                    <a:pt x="7511" y="18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="" xmlns:a16="http://schemas.microsoft.com/office/drawing/2014/main" id="{44E71963-3854-E6FB-1B98-2205134071B4}"/>
                </a:ext>
              </a:extLst>
            </p:cNvPr>
            <p:cNvSpPr/>
            <p:nvPr/>
          </p:nvSpPr>
          <p:spPr>
            <a:xfrm>
              <a:off x="2834691" y="3246402"/>
              <a:ext cx="13718" cy="13718"/>
            </a:xfrm>
            <a:custGeom>
              <a:avLst/>
              <a:gdLst>
                <a:gd name="connsiteX0" fmla="*/ 3378 w 13718"/>
                <a:gd name="connsiteY0" fmla="*/ 951 h 13718"/>
                <a:gd name="connsiteX1" fmla="*/ 951 w 13718"/>
                <a:gd name="connsiteY1" fmla="*/ 10341 h 13718"/>
                <a:gd name="connsiteX2" fmla="*/ 10341 w 13718"/>
                <a:gd name="connsiteY2" fmla="*/ 12768 h 13718"/>
                <a:gd name="connsiteX3" fmla="*/ 12903 w 13718"/>
                <a:gd name="connsiteY3" fmla="*/ 3618 h 13718"/>
                <a:gd name="connsiteX4" fmla="*/ 3617 w 13718"/>
                <a:gd name="connsiteY4" fmla="*/ 816 h 13718"/>
                <a:gd name="connsiteX5" fmla="*/ 3378 w 13718"/>
                <a:gd name="connsiteY5" fmla="*/ 951 h 1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8" h="13718">
                  <a:moveTo>
                    <a:pt x="3378" y="951"/>
                  </a:moveTo>
                  <a:cubicBezTo>
                    <a:pt x="114" y="2873"/>
                    <a:pt x="-972" y="7077"/>
                    <a:pt x="951" y="10341"/>
                  </a:cubicBezTo>
                  <a:cubicBezTo>
                    <a:pt x="2873" y="13604"/>
                    <a:pt x="7077" y="14691"/>
                    <a:pt x="10341" y="12768"/>
                  </a:cubicBezTo>
                  <a:cubicBezTo>
                    <a:pt x="13512" y="10899"/>
                    <a:pt x="14642" y="6861"/>
                    <a:pt x="12903" y="3618"/>
                  </a:cubicBezTo>
                  <a:cubicBezTo>
                    <a:pt x="11112" y="280"/>
                    <a:pt x="6955" y="-974"/>
                    <a:pt x="3617" y="816"/>
                  </a:cubicBezTo>
                  <a:cubicBezTo>
                    <a:pt x="3537" y="859"/>
                    <a:pt x="3457" y="904"/>
                    <a:pt x="3378" y="9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="" xmlns:a16="http://schemas.microsoft.com/office/drawing/2014/main" id="{9D5377C5-B844-3C28-03EE-D3707388862F}"/>
                </a:ext>
              </a:extLst>
            </p:cNvPr>
            <p:cNvSpPr/>
            <p:nvPr/>
          </p:nvSpPr>
          <p:spPr>
            <a:xfrm>
              <a:off x="2782814" y="3238961"/>
              <a:ext cx="19724" cy="19724"/>
            </a:xfrm>
            <a:custGeom>
              <a:avLst/>
              <a:gdLst>
                <a:gd name="connsiteX0" fmla="*/ 5153 w 19724"/>
                <a:gd name="connsiteY0" fmla="*/ 1343 h 19724"/>
                <a:gd name="connsiteX1" fmla="*/ 1066 w 19724"/>
                <a:gd name="connsiteY1" fmla="*/ 14178 h 19724"/>
                <a:gd name="connsiteX2" fmla="*/ 1343 w 19724"/>
                <a:gd name="connsiteY2" fmla="*/ 14678 h 19724"/>
                <a:gd name="connsiteX3" fmla="*/ 14678 w 19724"/>
                <a:gd name="connsiteY3" fmla="*/ 18488 h 19724"/>
                <a:gd name="connsiteX4" fmla="*/ 18488 w 19724"/>
                <a:gd name="connsiteY4" fmla="*/ 5153 h 19724"/>
                <a:gd name="connsiteX5" fmla="*/ 5653 w 19724"/>
                <a:gd name="connsiteY5" fmla="*/ 1066 h 19724"/>
                <a:gd name="connsiteX6" fmla="*/ 5153 w 19724"/>
                <a:gd name="connsiteY6" fmla="*/ 1343 h 19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24" h="19724">
                  <a:moveTo>
                    <a:pt x="5153" y="1343"/>
                  </a:moveTo>
                  <a:cubicBezTo>
                    <a:pt x="480" y="3759"/>
                    <a:pt x="-1350" y="9505"/>
                    <a:pt x="1066" y="14178"/>
                  </a:cubicBezTo>
                  <a:cubicBezTo>
                    <a:pt x="1153" y="14348"/>
                    <a:pt x="1246" y="14514"/>
                    <a:pt x="1343" y="14678"/>
                  </a:cubicBezTo>
                  <a:cubicBezTo>
                    <a:pt x="3974" y="19413"/>
                    <a:pt x="9944" y="21119"/>
                    <a:pt x="14678" y="18488"/>
                  </a:cubicBezTo>
                  <a:cubicBezTo>
                    <a:pt x="19413" y="15858"/>
                    <a:pt x="21118" y="9888"/>
                    <a:pt x="18488" y="5153"/>
                  </a:cubicBezTo>
                  <a:cubicBezTo>
                    <a:pt x="16073" y="480"/>
                    <a:pt x="10326" y="-1350"/>
                    <a:pt x="5653" y="1066"/>
                  </a:cubicBezTo>
                  <a:cubicBezTo>
                    <a:pt x="5484" y="1153"/>
                    <a:pt x="5317" y="1246"/>
                    <a:pt x="51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="" xmlns:a16="http://schemas.microsoft.com/office/drawing/2014/main" id="{AAE6F98E-F38D-027A-D113-0FB4E4C3C97C}"/>
                </a:ext>
              </a:extLst>
            </p:cNvPr>
            <p:cNvSpPr/>
            <p:nvPr/>
          </p:nvSpPr>
          <p:spPr>
            <a:xfrm>
              <a:off x="2734928" y="3232103"/>
              <a:ext cx="19052" cy="19053"/>
            </a:xfrm>
            <a:custGeom>
              <a:avLst/>
              <a:gdLst>
                <a:gd name="connsiteX0" fmla="*/ 4653 w 19052"/>
                <a:gd name="connsiteY0" fmla="*/ 1343 h 19053"/>
                <a:gd name="connsiteX1" fmla="*/ 1343 w 19052"/>
                <a:gd name="connsiteY1" fmla="*/ 14400 h 19053"/>
                <a:gd name="connsiteX2" fmla="*/ 14400 w 19052"/>
                <a:gd name="connsiteY2" fmla="*/ 17711 h 19053"/>
                <a:gd name="connsiteX3" fmla="*/ 17988 w 19052"/>
                <a:gd name="connsiteY3" fmla="*/ 5153 h 19053"/>
                <a:gd name="connsiteX4" fmla="*/ 5153 w 19052"/>
                <a:gd name="connsiteY4" fmla="*/ 1066 h 19053"/>
                <a:gd name="connsiteX5" fmla="*/ 4653 w 19052"/>
                <a:gd name="connsiteY5" fmla="*/ 1343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653" y="1343"/>
                  </a:moveTo>
                  <a:cubicBezTo>
                    <a:pt x="133" y="4035"/>
                    <a:pt x="-1349" y="9881"/>
                    <a:pt x="1343" y="14400"/>
                  </a:cubicBezTo>
                  <a:cubicBezTo>
                    <a:pt x="4034" y="18920"/>
                    <a:pt x="9880" y="20402"/>
                    <a:pt x="14400" y="17711"/>
                  </a:cubicBezTo>
                  <a:cubicBezTo>
                    <a:pt x="18729" y="15133"/>
                    <a:pt x="20302" y="9629"/>
                    <a:pt x="17988" y="5153"/>
                  </a:cubicBezTo>
                  <a:cubicBezTo>
                    <a:pt x="15572" y="480"/>
                    <a:pt x="9826" y="-1350"/>
                    <a:pt x="5153" y="1066"/>
                  </a:cubicBezTo>
                  <a:cubicBezTo>
                    <a:pt x="4983" y="1153"/>
                    <a:pt x="4817" y="1246"/>
                    <a:pt x="46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="" xmlns:a16="http://schemas.microsoft.com/office/drawing/2014/main" id="{ACEB7F3B-6DCC-5D44-C945-9918E92B1070}"/>
                </a:ext>
              </a:extLst>
            </p:cNvPr>
            <p:cNvSpPr/>
            <p:nvPr/>
          </p:nvSpPr>
          <p:spPr>
            <a:xfrm>
              <a:off x="2684903" y="3221353"/>
              <a:ext cx="22864" cy="22864"/>
            </a:xfrm>
            <a:custGeom>
              <a:avLst/>
              <a:gdLst>
                <a:gd name="connsiteX0" fmla="*/ 5909 w 22864"/>
                <a:gd name="connsiteY0" fmla="*/ 1425 h 22864"/>
                <a:gd name="connsiteX1" fmla="*/ 1425 w 22864"/>
                <a:gd name="connsiteY1" fmla="*/ 16955 h 22864"/>
                <a:gd name="connsiteX2" fmla="*/ 16955 w 22864"/>
                <a:gd name="connsiteY2" fmla="*/ 21439 h 22864"/>
                <a:gd name="connsiteX3" fmla="*/ 21439 w 22864"/>
                <a:gd name="connsiteY3" fmla="*/ 5909 h 22864"/>
                <a:gd name="connsiteX4" fmla="*/ 21435 w 22864"/>
                <a:gd name="connsiteY4" fmla="*/ 5902 h 22864"/>
                <a:gd name="connsiteX5" fmla="*/ 5909 w 22864"/>
                <a:gd name="connsiteY5" fmla="*/ 1425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909" y="1425"/>
                  </a:moveTo>
                  <a:cubicBezTo>
                    <a:pt x="382" y="4475"/>
                    <a:pt x="-1625" y="11428"/>
                    <a:pt x="1425" y="16955"/>
                  </a:cubicBezTo>
                  <a:cubicBezTo>
                    <a:pt x="4475" y="22482"/>
                    <a:pt x="11428" y="24489"/>
                    <a:pt x="16955" y="21439"/>
                  </a:cubicBezTo>
                  <a:cubicBezTo>
                    <a:pt x="22482" y="18389"/>
                    <a:pt x="24489" y="11436"/>
                    <a:pt x="21439" y="5909"/>
                  </a:cubicBezTo>
                  <a:cubicBezTo>
                    <a:pt x="21438" y="5907"/>
                    <a:pt x="21436" y="5904"/>
                    <a:pt x="21435" y="5902"/>
                  </a:cubicBezTo>
                  <a:cubicBezTo>
                    <a:pt x="18382" y="380"/>
                    <a:pt x="11433" y="-1624"/>
                    <a:pt x="5909" y="1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="" xmlns:a16="http://schemas.microsoft.com/office/drawing/2014/main" id="{FD0B3FBE-7D4C-01E8-D9C4-E985233281E3}"/>
                </a:ext>
              </a:extLst>
            </p:cNvPr>
            <p:cNvSpPr/>
            <p:nvPr/>
          </p:nvSpPr>
          <p:spPr>
            <a:xfrm>
              <a:off x="2638001" y="3210407"/>
              <a:ext cx="21530" cy="21564"/>
            </a:xfrm>
            <a:custGeom>
              <a:avLst/>
              <a:gdLst>
                <a:gd name="connsiteX0" fmla="*/ 5663 w 21530"/>
                <a:gd name="connsiteY0" fmla="*/ 1322 h 21564"/>
                <a:gd name="connsiteX1" fmla="*/ 1288 w 21530"/>
                <a:gd name="connsiteY1" fmla="*/ 15901 h 21564"/>
                <a:gd name="connsiteX2" fmla="*/ 15868 w 21530"/>
                <a:gd name="connsiteY2" fmla="*/ 20276 h 21564"/>
                <a:gd name="connsiteX3" fmla="*/ 20242 w 21530"/>
                <a:gd name="connsiteY3" fmla="*/ 5696 h 21564"/>
                <a:gd name="connsiteX4" fmla="*/ 20141 w 21530"/>
                <a:gd name="connsiteY4" fmla="*/ 5513 h 21564"/>
                <a:gd name="connsiteX5" fmla="*/ 5663 w 21530"/>
                <a:gd name="connsiteY5" fmla="*/ 1322 h 2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30" h="21564">
                  <a:moveTo>
                    <a:pt x="5663" y="1322"/>
                  </a:moveTo>
                  <a:cubicBezTo>
                    <a:pt x="429" y="4139"/>
                    <a:pt x="-1530" y="10667"/>
                    <a:pt x="1288" y="15901"/>
                  </a:cubicBezTo>
                  <a:cubicBezTo>
                    <a:pt x="4106" y="21135"/>
                    <a:pt x="10634" y="23094"/>
                    <a:pt x="15868" y="20276"/>
                  </a:cubicBezTo>
                  <a:cubicBezTo>
                    <a:pt x="21102" y="17458"/>
                    <a:pt x="23060" y="10931"/>
                    <a:pt x="20242" y="5696"/>
                  </a:cubicBezTo>
                  <a:cubicBezTo>
                    <a:pt x="20209" y="5635"/>
                    <a:pt x="20175" y="5573"/>
                    <a:pt x="20141" y="5513"/>
                  </a:cubicBezTo>
                  <a:cubicBezTo>
                    <a:pt x="17297" y="362"/>
                    <a:pt x="10819" y="-1513"/>
                    <a:pt x="5663" y="13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="" xmlns:a16="http://schemas.microsoft.com/office/drawing/2014/main" id="{7A067A32-757B-3D1F-5AFF-19A83E9CC11D}"/>
                </a:ext>
              </a:extLst>
            </p:cNvPr>
            <p:cNvSpPr/>
            <p:nvPr/>
          </p:nvSpPr>
          <p:spPr>
            <a:xfrm>
              <a:off x="2591211" y="3196399"/>
              <a:ext cx="21530" cy="21530"/>
            </a:xfrm>
            <a:custGeom>
              <a:avLst/>
              <a:gdLst>
                <a:gd name="connsiteX0" fmla="*/ 5590 w 21530"/>
                <a:gd name="connsiteY0" fmla="*/ 1328 h 21530"/>
                <a:gd name="connsiteX1" fmla="*/ 1328 w 21530"/>
                <a:gd name="connsiteY1" fmla="*/ 15940 h 21530"/>
                <a:gd name="connsiteX2" fmla="*/ 15940 w 21530"/>
                <a:gd name="connsiteY2" fmla="*/ 20203 h 21530"/>
                <a:gd name="connsiteX3" fmla="*/ 20203 w 21530"/>
                <a:gd name="connsiteY3" fmla="*/ 5590 h 21530"/>
                <a:gd name="connsiteX4" fmla="*/ 20163 w 21530"/>
                <a:gd name="connsiteY4" fmla="*/ 5519 h 21530"/>
                <a:gd name="connsiteX5" fmla="*/ 5590 w 21530"/>
                <a:gd name="connsiteY5" fmla="*/ 1328 h 2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30" h="21530">
                  <a:moveTo>
                    <a:pt x="5590" y="1328"/>
                  </a:moveTo>
                  <a:cubicBezTo>
                    <a:pt x="378" y="4186"/>
                    <a:pt x="-1530" y="10728"/>
                    <a:pt x="1328" y="15940"/>
                  </a:cubicBezTo>
                  <a:cubicBezTo>
                    <a:pt x="4186" y="21153"/>
                    <a:pt x="10728" y="23061"/>
                    <a:pt x="15940" y="20203"/>
                  </a:cubicBezTo>
                  <a:cubicBezTo>
                    <a:pt x="21153" y="17344"/>
                    <a:pt x="23061" y="10802"/>
                    <a:pt x="20203" y="5590"/>
                  </a:cubicBezTo>
                  <a:cubicBezTo>
                    <a:pt x="20190" y="5566"/>
                    <a:pt x="20176" y="5542"/>
                    <a:pt x="20163" y="5519"/>
                  </a:cubicBezTo>
                  <a:cubicBezTo>
                    <a:pt x="17281" y="356"/>
                    <a:pt x="10774" y="-1515"/>
                    <a:pt x="5590" y="13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="" xmlns:a16="http://schemas.microsoft.com/office/drawing/2014/main" id="{B368C85F-46B7-E6F0-F7CC-B8F5888B26F9}"/>
                </a:ext>
              </a:extLst>
            </p:cNvPr>
            <p:cNvSpPr/>
            <p:nvPr/>
          </p:nvSpPr>
          <p:spPr>
            <a:xfrm>
              <a:off x="2543845" y="3178656"/>
              <a:ext cx="24197" cy="24197"/>
            </a:xfrm>
            <a:custGeom>
              <a:avLst/>
              <a:gdLst>
                <a:gd name="connsiteX0" fmla="*/ 6188 w 24197"/>
                <a:gd name="connsiteY0" fmla="*/ 1545 h 24197"/>
                <a:gd name="connsiteX1" fmla="*/ 1545 w 24197"/>
                <a:gd name="connsiteY1" fmla="*/ 18010 h 24197"/>
                <a:gd name="connsiteX2" fmla="*/ 18010 w 24197"/>
                <a:gd name="connsiteY2" fmla="*/ 22653 h 24197"/>
                <a:gd name="connsiteX3" fmla="*/ 22666 w 24197"/>
                <a:gd name="connsiteY3" fmla="*/ 6212 h 24197"/>
                <a:gd name="connsiteX4" fmla="*/ 6212 w 24197"/>
                <a:gd name="connsiteY4" fmla="*/ 1531 h 24197"/>
                <a:gd name="connsiteX5" fmla="*/ 6188 w 24197"/>
                <a:gd name="connsiteY5" fmla="*/ 1545 h 2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97" h="24197">
                  <a:moveTo>
                    <a:pt x="6188" y="1545"/>
                  </a:moveTo>
                  <a:cubicBezTo>
                    <a:pt x="359" y="4809"/>
                    <a:pt x="-1720" y="12181"/>
                    <a:pt x="1545" y="18010"/>
                  </a:cubicBezTo>
                  <a:cubicBezTo>
                    <a:pt x="4809" y="23839"/>
                    <a:pt x="12181" y="25918"/>
                    <a:pt x="18010" y="22653"/>
                  </a:cubicBezTo>
                  <a:cubicBezTo>
                    <a:pt x="23829" y="19394"/>
                    <a:pt x="25913" y="12039"/>
                    <a:pt x="22666" y="6212"/>
                  </a:cubicBezTo>
                  <a:cubicBezTo>
                    <a:pt x="19415" y="376"/>
                    <a:pt x="12048" y="-1720"/>
                    <a:pt x="6212" y="1531"/>
                  </a:cubicBezTo>
                  <a:cubicBezTo>
                    <a:pt x="6204" y="1536"/>
                    <a:pt x="6196" y="1540"/>
                    <a:pt x="6188" y="1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="" xmlns:a16="http://schemas.microsoft.com/office/drawing/2014/main" id="{933A215B-02D6-3BFF-3E98-34BBE5E132B7}"/>
                </a:ext>
              </a:extLst>
            </p:cNvPr>
            <p:cNvSpPr/>
            <p:nvPr/>
          </p:nvSpPr>
          <p:spPr>
            <a:xfrm>
              <a:off x="2499047" y="3161080"/>
              <a:ext cx="23245" cy="23212"/>
            </a:xfrm>
            <a:custGeom>
              <a:avLst/>
              <a:gdLst>
                <a:gd name="connsiteX0" fmla="*/ 6028 w 23245"/>
                <a:gd name="connsiteY0" fmla="*/ 1404 h 23212"/>
                <a:gd name="connsiteX1" fmla="*/ 1437 w 23245"/>
                <a:gd name="connsiteY1" fmla="*/ 17184 h 23212"/>
                <a:gd name="connsiteX2" fmla="*/ 17217 w 23245"/>
                <a:gd name="connsiteY2" fmla="*/ 21775 h 23212"/>
                <a:gd name="connsiteX3" fmla="*/ 21808 w 23245"/>
                <a:gd name="connsiteY3" fmla="*/ 5995 h 23212"/>
                <a:gd name="connsiteX4" fmla="*/ 21744 w 23245"/>
                <a:gd name="connsiteY4" fmla="*/ 5881 h 23212"/>
                <a:gd name="connsiteX5" fmla="*/ 6028 w 23245"/>
                <a:gd name="connsiteY5" fmla="*/ 1404 h 2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23212">
                  <a:moveTo>
                    <a:pt x="6028" y="1404"/>
                  </a:moveTo>
                  <a:cubicBezTo>
                    <a:pt x="403" y="4494"/>
                    <a:pt x="-1652" y="11559"/>
                    <a:pt x="1437" y="17184"/>
                  </a:cubicBezTo>
                  <a:cubicBezTo>
                    <a:pt x="4527" y="22809"/>
                    <a:pt x="11592" y="24864"/>
                    <a:pt x="17217" y="21775"/>
                  </a:cubicBezTo>
                  <a:cubicBezTo>
                    <a:pt x="22842" y="18685"/>
                    <a:pt x="24898" y="11620"/>
                    <a:pt x="21808" y="5995"/>
                  </a:cubicBezTo>
                  <a:cubicBezTo>
                    <a:pt x="21787" y="5957"/>
                    <a:pt x="21766" y="5919"/>
                    <a:pt x="21744" y="5881"/>
                  </a:cubicBezTo>
                  <a:cubicBezTo>
                    <a:pt x="18583" y="378"/>
                    <a:pt x="11615" y="-1606"/>
                    <a:pt x="6028" y="14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="" xmlns:a16="http://schemas.microsoft.com/office/drawing/2014/main" id="{F7093DE3-A73C-731A-3928-F6FA5EEBA9A9}"/>
                </a:ext>
              </a:extLst>
            </p:cNvPr>
            <p:cNvSpPr/>
            <p:nvPr/>
          </p:nvSpPr>
          <p:spPr>
            <a:xfrm>
              <a:off x="2456034" y="3140990"/>
              <a:ext cx="20768" cy="20802"/>
            </a:xfrm>
            <a:custGeom>
              <a:avLst/>
              <a:gdLst>
                <a:gd name="connsiteX0" fmla="*/ 5417 w 20768"/>
                <a:gd name="connsiteY0" fmla="*/ 1301 h 20802"/>
                <a:gd name="connsiteX1" fmla="*/ 1268 w 20768"/>
                <a:gd name="connsiteY1" fmla="*/ 15386 h 20802"/>
                <a:gd name="connsiteX2" fmla="*/ 15352 w 20768"/>
                <a:gd name="connsiteY2" fmla="*/ 19535 h 20802"/>
                <a:gd name="connsiteX3" fmla="*/ 19501 w 20768"/>
                <a:gd name="connsiteY3" fmla="*/ 5450 h 20802"/>
                <a:gd name="connsiteX4" fmla="*/ 19418 w 20768"/>
                <a:gd name="connsiteY4" fmla="*/ 5302 h 20802"/>
                <a:gd name="connsiteX5" fmla="*/ 5434 w 20768"/>
                <a:gd name="connsiteY5" fmla="*/ 1292 h 20802"/>
                <a:gd name="connsiteX6" fmla="*/ 5417 w 20768"/>
                <a:gd name="connsiteY6" fmla="*/ 1301 h 20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68" h="20802">
                  <a:moveTo>
                    <a:pt x="5417" y="1301"/>
                  </a:moveTo>
                  <a:cubicBezTo>
                    <a:pt x="382" y="4045"/>
                    <a:pt x="-1476" y="10351"/>
                    <a:pt x="1268" y="15386"/>
                  </a:cubicBezTo>
                  <a:cubicBezTo>
                    <a:pt x="4011" y="20421"/>
                    <a:pt x="10317" y="22278"/>
                    <a:pt x="15352" y="19535"/>
                  </a:cubicBezTo>
                  <a:cubicBezTo>
                    <a:pt x="20387" y="16791"/>
                    <a:pt x="22244" y="10485"/>
                    <a:pt x="19501" y="5450"/>
                  </a:cubicBezTo>
                  <a:cubicBezTo>
                    <a:pt x="19474" y="5401"/>
                    <a:pt x="19446" y="5351"/>
                    <a:pt x="19418" y="5302"/>
                  </a:cubicBezTo>
                  <a:cubicBezTo>
                    <a:pt x="16664" y="333"/>
                    <a:pt x="10403" y="-1463"/>
                    <a:pt x="5434" y="1292"/>
                  </a:cubicBezTo>
                  <a:cubicBezTo>
                    <a:pt x="5428" y="1295"/>
                    <a:pt x="5422" y="1298"/>
                    <a:pt x="5417" y="1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="" xmlns:a16="http://schemas.microsoft.com/office/drawing/2014/main" id="{EB11AA83-2AF6-A1AA-BCB3-F75E464612B5}"/>
                </a:ext>
              </a:extLst>
            </p:cNvPr>
            <p:cNvSpPr/>
            <p:nvPr/>
          </p:nvSpPr>
          <p:spPr>
            <a:xfrm>
              <a:off x="2412258" y="3117265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="" xmlns:a16="http://schemas.microsoft.com/office/drawing/2014/main" id="{665EB28F-6B65-25B0-DA83-BE9755DFE662}"/>
                </a:ext>
              </a:extLst>
            </p:cNvPr>
            <p:cNvSpPr/>
            <p:nvPr/>
          </p:nvSpPr>
          <p:spPr>
            <a:xfrm>
              <a:off x="2380952" y="3102518"/>
              <a:ext cx="1014" cy="1030"/>
            </a:xfrm>
            <a:custGeom>
              <a:avLst/>
              <a:gdLst>
                <a:gd name="connsiteX0" fmla="*/ 107 w 1014"/>
                <a:gd name="connsiteY0" fmla="*/ 244 h 1030"/>
                <a:gd name="connsiteX1" fmla="*/ 107 w 1014"/>
                <a:gd name="connsiteY1" fmla="*/ 911 h 1030"/>
                <a:gd name="connsiteX2" fmla="*/ 869 w 1014"/>
                <a:gd name="connsiteY2" fmla="*/ 911 h 1030"/>
                <a:gd name="connsiteX3" fmla="*/ 869 w 1014"/>
                <a:gd name="connsiteY3" fmla="*/ 149 h 1030"/>
                <a:gd name="connsiteX4" fmla="*/ 196 w 1014"/>
                <a:gd name="connsiteY4" fmla="*/ 130 h 1030"/>
                <a:gd name="connsiteX5" fmla="*/ 107 w 1014"/>
                <a:gd name="connsiteY5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4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1"/>
                    <a:pt x="640" y="1071"/>
                    <a:pt x="869" y="911"/>
                  </a:cubicBezTo>
                  <a:cubicBezTo>
                    <a:pt x="1063" y="694"/>
                    <a:pt x="1063" y="366"/>
                    <a:pt x="869" y="149"/>
                  </a:cubicBezTo>
                  <a:cubicBezTo>
                    <a:pt x="689" y="-42"/>
                    <a:pt x="387" y="-50"/>
                    <a:pt x="196" y="130"/>
                  </a:cubicBezTo>
                  <a:cubicBezTo>
                    <a:pt x="161" y="163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="" xmlns:a16="http://schemas.microsoft.com/office/drawing/2014/main" id="{99D0A7D8-CAB6-8632-7FD3-8F459CB9FE4A}"/>
                </a:ext>
              </a:extLst>
            </p:cNvPr>
            <p:cNvSpPr/>
            <p:nvPr/>
          </p:nvSpPr>
          <p:spPr>
            <a:xfrm>
              <a:off x="2333832" y="3069108"/>
              <a:ext cx="13778" cy="13778"/>
            </a:xfrm>
            <a:custGeom>
              <a:avLst/>
              <a:gdLst>
                <a:gd name="connsiteX0" fmla="*/ 3508 w 13778"/>
                <a:gd name="connsiteY0" fmla="*/ 888 h 13778"/>
                <a:gd name="connsiteX1" fmla="*/ 888 w 13778"/>
                <a:gd name="connsiteY1" fmla="*/ 10270 h 13778"/>
                <a:gd name="connsiteX2" fmla="*/ 10270 w 13778"/>
                <a:gd name="connsiteY2" fmla="*/ 12890 h 13778"/>
                <a:gd name="connsiteX3" fmla="*/ 12890 w 13778"/>
                <a:gd name="connsiteY3" fmla="*/ 3508 h 13778"/>
                <a:gd name="connsiteX4" fmla="*/ 3508 w 13778"/>
                <a:gd name="connsiteY4" fmla="*/ 888 h 1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78" h="13778">
                  <a:moveTo>
                    <a:pt x="3508" y="888"/>
                  </a:moveTo>
                  <a:cubicBezTo>
                    <a:pt x="194" y="2756"/>
                    <a:pt x="-979" y="6956"/>
                    <a:pt x="888" y="10270"/>
                  </a:cubicBezTo>
                  <a:cubicBezTo>
                    <a:pt x="2756" y="13585"/>
                    <a:pt x="6956" y="14757"/>
                    <a:pt x="10270" y="12890"/>
                  </a:cubicBezTo>
                  <a:cubicBezTo>
                    <a:pt x="13585" y="11022"/>
                    <a:pt x="14757" y="6822"/>
                    <a:pt x="12890" y="3508"/>
                  </a:cubicBezTo>
                  <a:cubicBezTo>
                    <a:pt x="11022" y="193"/>
                    <a:pt x="6822" y="-979"/>
                    <a:pt x="3508" y="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="" xmlns:a16="http://schemas.microsoft.com/office/drawing/2014/main" id="{AD143197-B631-2293-62F0-CCC7A0E937D8}"/>
                </a:ext>
              </a:extLst>
            </p:cNvPr>
            <p:cNvSpPr/>
            <p:nvPr/>
          </p:nvSpPr>
          <p:spPr>
            <a:xfrm>
              <a:off x="2281957" y="3027243"/>
              <a:ext cx="39059" cy="39059"/>
            </a:xfrm>
            <a:custGeom>
              <a:avLst/>
              <a:gdLst>
                <a:gd name="connsiteX0" fmla="*/ 10044 w 39059"/>
                <a:gd name="connsiteY0" fmla="*/ 2463 h 39059"/>
                <a:gd name="connsiteX1" fmla="*/ 2463 w 39059"/>
                <a:gd name="connsiteY1" fmla="*/ 29016 h 39059"/>
                <a:gd name="connsiteX2" fmla="*/ 29016 w 39059"/>
                <a:gd name="connsiteY2" fmla="*/ 36597 h 39059"/>
                <a:gd name="connsiteX3" fmla="*/ 36619 w 39059"/>
                <a:gd name="connsiteY3" fmla="*/ 10083 h 39059"/>
                <a:gd name="connsiteX4" fmla="*/ 10083 w 39059"/>
                <a:gd name="connsiteY4" fmla="*/ 2441 h 39059"/>
                <a:gd name="connsiteX5" fmla="*/ 10044 w 39059"/>
                <a:gd name="connsiteY5" fmla="*/ 2463 h 3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9" h="39059">
                  <a:moveTo>
                    <a:pt x="10044" y="2463"/>
                  </a:moveTo>
                  <a:cubicBezTo>
                    <a:pt x="618" y="7702"/>
                    <a:pt x="-2776" y="19590"/>
                    <a:pt x="2463" y="29016"/>
                  </a:cubicBezTo>
                  <a:cubicBezTo>
                    <a:pt x="7702" y="38442"/>
                    <a:pt x="19590" y="41836"/>
                    <a:pt x="29016" y="36597"/>
                  </a:cubicBezTo>
                  <a:cubicBezTo>
                    <a:pt x="38427" y="31366"/>
                    <a:pt x="41828" y="19505"/>
                    <a:pt x="36619" y="10083"/>
                  </a:cubicBezTo>
                  <a:cubicBezTo>
                    <a:pt x="31401" y="645"/>
                    <a:pt x="19520" y="-2776"/>
                    <a:pt x="10083" y="2441"/>
                  </a:cubicBezTo>
                  <a:cubicBezTo>
                    <a:pt x="10070" y="2448"/>
                    <a:pt x="10057" y="2455"/>
                    <a:pt x="10044" y="2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="" xmlns:a16="http://schemas.microsoft.com/office/drawing/2014/main" id="{ED533189-EDB1-1D3C-7AC9-58AE1E909521}"/>
                </a:ext>
              </a:extLst>
            </p:cNvPr>
            <p:cNvSpPr/>
            <p:nvPr/>
          </p:nvSpPr>
          <p:spPr>
            <a:xfrm>
              <a:off x="2244106" y="2996164"/>
              <a:ext cx="39250" cy="39216"/>
            </a:xfrm>
            <a:custGeom>
              <a:avLst/>
              <a:gdLst>
                <a:gd name="connsiteX0" fmla="*/ 10176 w 39250"/>
                <a:gd name="connsiteY0" fmla="*/ 2395 h 39216"/>
                <a:gd name="connsiteX1" fmla="*/ 2429 w 39250"/>
                <a:gd name="connsiteY1" fmla="*/ 29040 h 39216"/>
                <a:gd name="connsiteX2" fmla="*/ 29074 w 39250"/>
                <a:gd name="connsiteY2" fmla="*/ 36788 h 39216"/>
                <a:gd name="connsiteX3" fmla="*/ 36822 w 39250"/>
                <a:gd name="connsiteY3" fmla="*/ 10143 h 39216"/>
                <a:gd name="connsiteX4" fmla="*/ 36751 w 39250"/>
                <a:gd name="connsiteY4" fmla="*/ 10015 h 39216"/>
                <a:gd name="connsiteX5" fmla="*/ 10176 w 39250"/>
                <a:gd name="connsiteY5" fmla="*/ 2395 h 39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250" h="39216">
                  <a:moveTo>
                    <a:pt x="10176" y="2395"/>
                  </a:moveTo>
                  <a:cubicBezTo>
                    <a:pt x="679" y="7614"/>
                    <a:pt x="-2790" y="19543"/>
                    <a:pt x="2429" y="29040"/>
                  </a:cubicBezTo>
                  <a:cubicBezTo>
                    <a:pt x="7647" y="38538"/>
                    <a:pt x="19577" y="42006"/>
                    <a:pt x="29074" y="36788"/>
                  </a:cubicBezTo>
                  <a:cubicBezTo>
                    <a:pt x="38571" y="31569"/>
                    <a:pt x="42040" y="19640"/>
                    <a:pt x="36822" y="10143"/>
                  </a:cubicBezTo>
                  <a:cubicBezTo>
                    <a:pt x="36798" y="10100"/>
                    <a:pt x="36775" y="10057"/>
                    <a:pt x="36751" y="10015"/>
                  </a:cubicBezTo>
                  <a:cubicBezTo>
                    <a:pt x="31455" y="650"/>
                    <a:pt x="19630" y="-2741"/>
                    <a:pt x="10176" y="23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="" xmlns:a16="http://schemas.microsoft.com/office/drawing/2014/main" id="{A3EBA470-2A2B-7345-DB37-DF79C4765B4B}"/>
                </a:ext>
              </a:extLst>
            </p:cNvPr>
            <p:cNvSpPr/>
            <p:nvPr/>
          </p:nvSpPr>
          <p:spPr>
            <a:xfrm>
              <a:off x="2206946" y="2961834"/>
              <a:ext cx="41726" cy="41727"/>
            </a:xfrm>
            <a:custGeom>
              <a:avLst/>
              <a:gdLst>
                <a:gd name="connsiteX0" fmla="*/ 10569 w 41726"/>
                <a:gd name="connsiteY0" fmla="*/ 2721 h 41727"/>
                <a:gd name="connsiteX1" fmla="*/ 2721 w 41726"/>
                <a:gd name="connsiteY1" fmla="*/ 31158 h 41727"/>
                <a:gd name="connsiteX2" fmla="*/ 31157 w 41726"/>
                <a:gd name="connsiteY2" fmla="*/ 39006 h 41727"/>
                <a:gd name="connsiteX3" fmla="*/ 39144 w 41726"/>
                <a:gd name="connsiteY3" fmla="*/ 10817 h 41727"/>
                <a:gd name="connsiteX4" fmla="*/ 10817 w 41726"/>
                <a:gd name="connsiteY4" fmla="*/ 2583 h 41727"/>
                <a:gd name="connsiteX5" fmla="*/ 10569 w 41726"/>
                <a:gd name="connsiteY5" fmla="*/ 2721 h 4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26" h="41727">
                  <a:moveTo>
                    <a:pt x="10569" y="2721"/>
                  </a:moveTo>
                  <a:cubicBezTo>
                    <a:pt x="549" y="8406"/>
                    <a:pt x="-2965" y="21138"/>
                    <a:pt x="2721" y="31158"/>
                  </a:cubicBezTo>
                  <a:cubicBezTo>
                    <a:pt x="8406" y="41178"/>
                    <a:pt x="21137" y="44692"/>
                    <a:pt x="31157" y="39006"/>
                  </a:cubicBezTo>
                  <a:cubicBezTo>
                    <a:pt x="41081" y="33376"/>
                    <a:pt x="44640" y="20816"/>
                    <a:pt x="39144" y="10817"/>
                  </a:cubicBezTo>
                  <a:cubicBezTo>
                    <a:pt x="33596" y="721"/>
                    <a:pt x="20913" y="-2966"/>
                    <a:pt x="10817" y="2583"/>
                  </a:cubicBezTo>
                  <a:cubicBezTo>
                    <a:pt x="10734" y="2628"/>
                    <a:pt x="10652" y="2674"/>
                    <a:pt x="10569" y="27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="" xmlns:a16="http://schemas.microsoft.com/office/drawing/2014/main" id="{5EC92CEA-DFFC-D214-677F-6C205D798B67}"/>
                </a:ext>
              </a:extLst>
            </p:cNvPr>
            <p:cNvSpPr/>
            <p:nvPr/>
          </p:nvSpPr>
          <p:spPr>
            <a:xfrm>
              <a:off x="2170700" y="2925598"/>
              <a:ext cx="44966" cy="44898"/>
            </a:xfrm>
            <a:custGeom>
              <a:avLst/>
              <a:gdLst>
                <a:gd name="connsiteX0" fmla="*/ 11573 w 44966"/>
                <a:gd name="connsiteY0" fmla="*/ 2762 h 44898"/>
                <a:gd name="connsiteX1" fmla="*/ 2829 w 44966"/>
                <a:gd name="connsiteY1" fmla="*/ 33326 h 44898"/>
                <a:gd name="connsiteX2" fmla="*/ 33394 w 44966"/>
                <a:gd name="connsiteY2" fmla="*/ 42069 h 44898"/>
                <a:gd name="connsiteX3" fmla="*/ 42148 w 44966"/>
                <a:gd name="connsiteY3" fmla="*/ 11525 h 44898"/>
                <a:gd name="connsiteX4" fmla="*/ 11573 w 44966"/>
                <a:gd name="connsiteY4" fmla="*/ 2762 h 4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66" h="44898">
                  <a:moveTo>
                    <a:pt x="11573" y="2762"/>
                  </a:moveTo>
                  <a:cubicBezTo>
                    <a:pt x="718" y="8788"/>
                    <a:pt x="-3196" y="22472"/>
                    <a:pt x="2829" y="33326"/>
                  </a:cubicBezTo>
                  <a:cubicBezTo>
                    <a:pt x="8855" y="44180"/>
                    <a:pt x="22539" y="48095"/>
                    <a:pt x="33394" y="42069"/>
                  </a:cubicBezTo>
                  <a:cubicBezTo>
                    <a:pt x="44240" y="36048"/>
                    <a:pt x="48158" y="22377"/>
                    <a:pt x="42148" y="11525"/>
                  </a:cubicBezTo>
                  <a:cubicBezTo>
                    <a:pt x="36059" y="745"/>
                    <a:pt x="22447" y="-3157"/>
                    <a:pt x="11573" y="27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="" xmlns:a16="http://schemas.microsoft.com/office/drawing/2014/main" id="{6182C076-BF96-D1D7-830B-D3885D046D5B}"/>
                </a:ext>
              </a:extLst>
            </p:cNvPr>
            <p:cNvSpPr/>
            <p:nvPr/>
          </p:nvSpPr>
          <p:spPr>
            <a:xfrm>
              <a:off x="2143307" y="2894432"/>
              <a:ext cx="34486" cy="34521"/>
            </a:xfrm>
            <a:custGeom>
              <a:avLst/>
              <a:gdLst>
                <a:gd name="connsiteX0" fmla="*/ 8867 w 34486"/>
                <a:gd name="connsiteY0" fmla="*/ 2210 h 34521"/>
                <a:gd name="connsiteX1" fmla="*/ 2175 w 34486"/>
                <a:gd name="connsiteY1" fmla="*/ 25655 h 34521"/>
                <a:gd name="connsiteX2" fmla="*/ 25620 w 34486"/>
                <a:gd name="connsiteY2" fmla="*/ 32347 h 34521"/>
                <a:gd name="connsiteX3" fmla="*/ 32312 w 34486"/>
                <a:gd name="connsiteY3" fmla="*/ 8901 h 34521"/>
                <a:gd name="connsiteX4" fmla="*/ 32298 w 34486"/>
                <a:gd name="connsiteY4" fmla="*/ 8877 h 34521"/>
                <a:gd name="connsiteX5" fmla="*/ 9009 w 34486"/>
                <a:gd name="connsiteY5" fmla="*/ 2130 h 34521"/>
                <a:gd name="connsiteX6" fmla="*/ 8867 w 34486"/>
                <a:gd name="connsiteY6" fmla="*/ 2210 h 3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86" h="34521">
                  <a:moveTo>
                    <a:pt x="8867" y="2210"/>
                  </a:moveTo>
                  <a:cubicBezTo>
                    <a:pt x="545" y="6836"/>
                    <a:pt x="-2451" y="17333"/>
                    <a:pt x="2175" y="25655"/>
                  </a:cubicBezTo>
                  <a:cubicBezTo>
                    <a:pt x="6801" y="33977"/>
                    <a:pt x="17298" y="36973"/>
                    <a:pt x="25620" y="32347"/>
                  </a:cubicBezTo>
                  <a:cubicBezTo>
                    <a:pt x="33942" y="27720"/>
                    <a:pt x="36938" y="17224"/>
                    <a:pt x="32312" y="8901"/>
                  </a:cubicBezTo>
                  <a:cubicBezTo>
                    <a:pt x="32307" y="8893"/>
                    <a:pt x="32303" y="8885"/>
                    <a:pt x="32298" y="8877"/>
                  </a:cubicBezTo>
                  <a:cubicBezTo>
                    <a:pt x="27730" y="583"/>
                    <a:pt x="17303" y="-2438"/>
                    <a:pt x="9009" y="2130"/>
                  </a:cubicBezTo>
                  <a:cubicBezTo>
                    <a:pt x="8962" y="2156"/>
                    <a:pt x="8914" y="2183"/>
                    <a:pt x="8867" y="22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="" xmlns:a16="http://schemas.microsoft.com/office/drawing/2014/main" id="{8FE32B47-7698-17E7-DB02-C2544CC83A24}"/>
                </a:ext>
              </a:extLst>
            </p:cNvPr>
            <p:cNvSpPr/>
            <p:nvPr/>
          </p:nvSpPr>
          <p:spPr>
            <a:xfrm>
              <a:off x="2116600" y="2860572"/>
              <a:ext cx="26293" cy="26293"/>
            </a:xfrm>
            <a:custGeom>
              <a:avLst/>
              <a:gdLst>
                <a:gd name="connsiteX0" fmla="*/ 6713 w 26293"/>
                <a:gd name="connsiteY0" fmla="*/ 1685 h 26293"/>
                <a:gd name="connsiteX1" fmla="*/ 1684 w 26293"/>
                <a:gd name="connsiteY1" fmla="*/ 19581 h 26293"/>
                <a:gd name="connsiteX2" fmla="*/ 19581 w 26293"/>
                <a:gd name="connsiteY2" fmla="*/ 24609 h 26293"/>
                <a:gd name="connsiteX3" fmla="*/ 24620 w 26293"/>
                <a:gd name="connsiteY3" fmla="*/ 6733 h 26293"/>
                <a:gd name="connsiteX4" fmla="*/ 6733 w 26293"/>
                <a:gd name="connsiteY4" fmla="*/ 1674 h 26293"/>
                <a:gd name="connsiteX5" fmla="*/ 6713 w 26293"/>
                <a:gd name="connsiteY5" fmla="*/ 1684 h 2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93" h="26293">
                  <a:moveTo>
                    <a:pt x="6713" y="1685"/>
                  </a:moveTo>
                  <a:cubicBezTo>
                    <a:pt x="383" y="5238"/>
                    <a:pt x="-1869" y="13250"/>
                    <a:pt x="1684" y="19581"/>
                  </a:cubicBezTo>
                  <a:cubicBezTo>
                    <a:pt x="5238" y="25911"/>
                    <a:pt x="13250" y="28163"/>
                    <a:pt x="19581" y="24609"/>
                  </a:cubicBezTo>
                  <a:cubicBezTo>
                    <a:pt x="25903" y="21060"/>
                    <a:pt x="28158" y="13062"/>
                    <a:pt x="24620" y="6733"/>
                  </a:cubicBezTo>
                  <a:cubicBezTo>
                    <a:pt x="21078" y="396"/>
                    <a:pt x="13069" y="-1869"/>
                    <a:pt x="6733" y="1674"/>
                  </a:cubicBezTo>
                  <a:cubicBezTo>
                    <a:pt x="6726" y="1677"/>
                    <a:pt x="6720" y="1681"/>
                    <a:pt x="6713" y="1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="" xmlns:a16="http://schemas.microsoft.com/office/drawing/2014/main" id="{9091F38A-C07F-2631-85FA-6D9111C1642B}"/>
                </a:ext>
              </a:extLst>
            </p:cNvPr>
            <p:cNvSpPr/>
            <p:nvPr/>
          </p:nvSpPr>
          <p:spPr>
            <a:xfrm>
              <a:off x="2091334" y="2824632"/>
              <a:ext cx="19053" cy="19053"/>
            </a:xfrm>
            <a:custGeom>
              <a:avLst/>
              <a:gdLst>
                <a:gd name="connsiteX0" fmla="*/ 4833 w 19053"/>
                <a:gd name="connsiteY0" fmla="*/ 1239 h 19053"/>
                <a:gd name="connsiteX1" fmla="*/ 1239 w 19053"/>
                <a:gd name="connsiteY1" fmla="*/ 14221 h 19053"/>
                <a:gd name="connsiteX2" fmla="*/ 14221 w 19053"/>
                <a:gd name="connsiteY2" fmla="*/ 17815 h 19053"/>
                <a:gd name="connsiteX3" fmla="*/ 17882 w 19053"/>
                <a:gd name="connsiteY3" fmla="*/ 4953 h 19053"/>
                <a:gd name="connsiteX4" fmla="*/ 4953 w 19053"/>
                <a:gd name="connsiteY4" fmla="*/ 1172 h 19053"/>
                <a:gd name="connsiteX5" fmla="*/ 4833 w 19053"/>
                <a:gd name="connsiteY5" fmla="*/ 123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33" y="1239"/>
                  </a:moveTo>
                  <a:cubicBezTo>
                    <a:pt x="255" y="3831"/>
                    <a:pt x="-1354" y="9643"/>
                    <a:pt x="1239" y="14221"/>
                  </a:cubicBezTo>
                  <a:cubicBezTo>
                    <a:pt x="3831" y="18798"/>
                    <a:pt x="9643" y="20407"/>
                    <a:pt x="14221" y="17815"/>
                  </a:cubicBezTo>
                  <a:cubicBezTo>
                    <a:pt x="18751" y="15249"/>
                    <a:pt x="20382" y="9521"/>
                    <a:pt x="17882" y="4953"/>
                  </a:cubicBezTo>
                  <a:cubicBezTo>
                    <a:pt x="15356" y="339"/>
                    <a:pt x="9568" y="-1354"/>
                    <a:pt x="4953" y="1172"/>
                  </a:cubicBezTo>
                  <a:cubicBezTo>
                    <a:pt x="4913" y="1194"/>
                    <a:pt x="4873" y="1216"/>
                    <a:pt x="4833" y="1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="" xmlns:a16="http://schemas.microsoft.com/office/drawing/2014/main" id="{7FA05515-600C-25BF-A4B0-ABE4B27E21A7}"/>
                </a:ext>
              </a:extLst>
            </p:cNvPr>
            <p:cNvSpPr/>
            <p:nvPr/>
          </p:nvSpPr>
          <p:spPr>
            <a:xfrm>
              <a:off x="2062416" y="2781834"/>
              <a:ext cx="23114" cy="23114"/>
            </a:xfrm>
            <a:custGeom>
              <a:avLst/>
              <a:gdLst>
                <a:gd name="connsiteX0" fmla="*/ 5937 w 23114"/>
                <a:gd name="connsiteY0" fmla="*/ 1461 h 23114"/>
                <a:gd name="connsiteX1" fmla="*/ 1461 w 23114"/>
                <a:gd name="connsiteY1" fmla="*/ 17177 h 23114"/>
                <a:gd name="connsiteX2" fmla="*/ 17177 w 23114"/>
                <a:gd name="connsiteY2" fmla="*/ 21654 h 23114"/>
                <a:gd name="connsiteX3" fmla="*/ 21654 w 23114"/>
                <a:gd name="connsiteY3" fmla="*/ 5937 h 23114"/>
                <a:gd name="connsiteX4" fmla="*/ 5937 w 23114"/>
                <a:gd name="connsiteY4" fmla="*/ 1461 h 23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14" h="23114">
                  <a:moveTo>
                    <a:pt x="5937" y="1461"/>
                  </a:moveTo>
                  <a:cubicBezTo>
                    <a:pt x="361" y="4564"/>
                    <a:pt x="-1643" y="11601"/>
                    <a:pt x="1461" y="17177"/>
                  </a:cubicBezTo>
                  <a:cubicBezTo>
                    <a:pt x="4564" y="22753"/>
                    <a:pt x="11601" y="24757"/>
                    <a:pt x="17177" y="21654"/>
                  </a:cubicBezTo>
                  <a:cubicBezTo>
                    <a:pt x="22753" y="18550"/>
                    <a:pt x="24757" y="11514"/>
                    <a:pt x="21654" y="5937"/>
                  </a:cubicBezTo>
                  <a:cubicBezTo>
                    <a:pt x="18550" y="361"/>
                    <a:pt x="11514" y="-1643"/>
                    <a:pt x="5937" y="14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="" xmlns:a16="http://schemas.microsoft.com/office/drawing/2014/main" id="{865FE9C1-3399-35FF-6B14-F0CF777A7103}"/>
                </a:ext>
              </a:extLst>
            </p:cNvPr>
            <p:cNvSpPr/>
            <p:nvPr/>
          </p:nvSpPr>
          <p:spPr>
            <a:xfrm>
              <a:off x="1995169" y="2771129"/>
              <a:ext cx="12799" cy="12766"/>
            </a:xfrm>
            <a:custGeom>
              <a:avLst/>
              <a:gdLst>
                <a:gd name="connsiteX0" fmla="*/ 3271 w 12799"/>
                <a:gd name="connsiteY0" fmla="*/ 830 h 12766"/>
                <a:gd name="connsiteX1" fmla="*/ 772 w 12799"/>
                <a:gd name="connsiteY1" fmla="*/ 9363 h 12766"/>
                <a:gd name="connsiteX2" fmla="*/ 795 w 12799"/>
                <a:gd name="connsiteY2" fmla="*/ 9403 h 12766"/>
                <a:gd name="connsiteX3" fmla="*/ 9436 w 12799"/>
                <a:gd name="connsiteY3" fmla="*/ 12005 h 12766"/>
                <a:gd name="connsiteX4" fmla="*/ 12039 w 12799"/>
                <a:gd name="connsiteY4" fmla="*/ 3363 h 12766"/>
                <a:gd name="connsiteX5" fmla="*/ 3397 w 12799"/>
                <a:gd name="connsiteY5" fmla="*/ 761 h 12766"/>
                <a:gd name="connsiteX6" fmla="*/ 3271 w 12799"/>
                <a:gd name="connsiteY6" fmla="*/ 830 h 1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99" h="12766">
                  <a:moveTo>
                    <a:pt x="3271" y="830"/>
                  </a:moveTo>
                  <a:cubicBezTo>
                    <a:pt x="225" y="2497"/>
                    <a:pt x="-894" y="6317"/>
                    <a:pt x="772" y="9363"/>
                  </a:cubicBezTo>
                  <a:cubicBezTo>
                    <a:pt x="780" y="9376"/>
                    <a:pt x="787" y="9390"/>
                    <a:pt x="795" y="9403"/>
                  </a:cubicBezTo>
                  <a:cubicBezTo>
                    <a:pt x="2462" y="12508"/>
                    <a:pt x="6331" y="13673"/>
                    <a:pt x="9436" y="12005"/>
                  </a:cubicBezTo>
                  <a:cubicBezTo>
                    <a:pt x="12541" y="10337"/>
                    <a:pt x="13706" y="6468"/>
                    <a:pt x="12039" y="3363"/>
                  </a:cubicBezTo>
                  <a:cubicBezTo>
                    <a:pt x="10371" y="258"/>
                    <a:pt x="6502" y="-907"/>
                    <a:pt x="3397" y="761"/>
                  </a:cubicBezTo>
                  <a:cubicBezTo>
                    <a:pt x="3355" y="784"/>
                    <a:pt x="3313" y="807"/>
                    <a:pt x="3271" y="8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="" xmlns:a16="http://schemas.microsoft.com/office/drawing/2014/main" id="{F5FA19B8-58B6-4759-3A2E-B72B31EE08E7}"/>
                </a:ext>
              </a:extLst>
            </p:cNvPr>
            <p:cNvSpPr/>
            <p:nvPr/>
          </p:nvSpPr>
          <p:spPr>
            <a:xfrm>
              <a:off x="1972385" y="2728106"/>
              <a:ext cx="12765" cy="12765"/>
            </a:xfrm>
            <a:custGeom>
              <a:avLst/>
              <a:gdLst>
                <a:gd name="connsiteX0" fmla="*/ 3290 w 12765"/>
                <a:gd name="connsiteY0" fmla="*/ 801 h 12765"/>
                <a:gd name="connsiteX1" fmla="*/ 801 w 12765"/>
                <a:gd name="connsiteY1" fmla="*/ 9476 h 12765"/>
                <a:gd name="connsiteX2" fmla="*/ 9476 w 12765"/>
                <a:gd name="connsiteY2" fmla="*/ 11965 h 12765"/>
                <a:gd name="connsiteX3" fmla="*/ 11965 w 12765"/>
                <a:gd name="connsiteY3" fmla="*/ 3290 h 12765"/>
                <a:gd name="connsiteX4" fmla="*/ 11958 w 12765"/>
                <a:gd name="connsiteY4" fmla="*/ 3277 h 12765"/>
                <a:gd name="connsiteX5" fmla="*/ 3290 w 12765"/>
                <a:gd name="connsiteY5" fmla="*/ 801 h 1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65" h="12765">
                  <a:moveTo>
                    <a:pt x="3290" y="801"/>
                  </a:moveTo>
                  <a:cubicBezTo>
                    <a:pt x="207" y="2509"/>
                    <a:pt x="-907" y="6393"/>
                    <a:pt x="801" y="9476"/>
                  </a:cubicBezTo>
                  <a:cubicBezTo>
                    <a:pt x="2509" y="12559"/>
                    <a:pt x="6393" y="13673"/>
                    <a:pt x="9476" y="11965"/>
                  </a:cubicBezTo>
                  <a:cubicBezTo>
                    <a:pt x="12559" y="10257"/>
                    <a:pt x="13673" y="6373"/>
                    <a:pt x="11965" y="3290"/>
                  </a:cubicBezTo>
                  <a:cubicBezTo>
                    <a:pt x="11963" y="3286"/>
                    <a:pt x="11960" y="3281"/>
                    <a:pt x="11958" y="3277"/>
                  </a:cubicBezTo>
                  <a:cubicBezTo>
                    <a:pt x="10246" y="203"/>
                    <a:pt x="6368" y="-905"/>
                    <a:pt x="3290" y="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="" xmlns:a16="http://schemas.microsoft.com/office/drawing/2014/main" id="{AA2718A1-4CEE-C9AA-7AFB-D32C443A4FFD}"/>
                </a:ext>
              </a:extLst>
            </p:cNvPr>
            <p:cNvSpPr/>
            <p:nvPr/>
          </p:nvSpPr>
          <p:spPr>
            <a:xfrm>
              <a:off x="1945001" y="2677128"/>
              <a:ext cx="26103" cy="26069"/>
            </a:xfrm>
            <a:custGeom>
              <a:avLst/>
              <a:gdLst>
                <a:gd name="connsiteX0" fmla="*/ 6767 w 26103"/>
                <a:gd name="connsiteY0" fmla="*/ 1582 h 26069"/>
                <a:gd name="connsiteX1" fmla="*/ 1616 w 26103"/>
                <a:gd name="connsiteY1" fmla="*/ 19303 h 26069"/>
                <a:gd name="connsiteX2" fmla="*/ 19336 w 26103"/>
                <a:gd name="connsiteY2" fmla="*/ 24454 h 26069"/>
                <a:gd name="connsiteX3" fmla="*/ 24488 w 26103"/>
                <a:gd name="connsiteY3" fmla="*/ 6733 h 26069"/>
                <a:gd name="connsiteX4" fmla="*/ 24483 w 26103"/>
                <a:gd name="connsiteY4" fmla="*/ 6725 h 26069"/>
                <a:gd name="connsiteX5" fmla="*/ 6767 w 26103"/>
                <a:gd name="connsiteY5" fmla="*/ 1582 h 2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03" h="26069">
                  <a:moveTo>
                    <a:pt x="6767" y="1582"/>
                  </a:moveTo>
                  <a:cubicBezTo>
                    <a:pt x="451" y="5053"/>
                    <a:pt x="-1855" y="12987"/>
                    <a:pt x="1616" y="19303"/>
                  </a:cubicBezTo>
                  <a:cubicBezTo>
                    <a:pt x="5086" y="25619"/>
                    <a:pt x="13020" y="27925"/>
                    <a:pt x="19336" y="24454"/>
                  </a:cubicBezTo>
                  <a:cubicBezTo>
                    <a:pt x="25652" y="20983"/>
                    <a:pt x="27959" y="13049"/>
                    <a:pt x="24488" y="6733"/>
                  </a:cubicBezTo>
                  <a:cubicBezTo>
                    <a:pt x="24486" y="6731"/>
                    <a:pt x="24485" y="6728"/>
                    <a:pt x="24483" y="6725"/>
                  </a:cubicBezTo>
                  <a:cubicBezTo>
                    <a:pt x="20975" y="459"/>
                    <a:pt x="13086" y="-1832"/>
                    <a:pt x="6767" y="1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="" xmlns:a16="http://schemas.microsoft.com/office/drawing/2014/main" id="{4D8A8A01-AA74-9CFD-C8A4-A4F5357BF6B5}"/>
                </a:ext>
              </a:extLst>
            </p:cNvPr>
            <p:cNvSpPr/>
            <p:nvPr/>
          </p:nvSpPr>
          <p:spPr>
            <a:xfrm>
              <a:off x="1938995" y="2643997"/>
              <a:ext cx="1522" cy="1649"/>
            </a:xfrm>
            <a:custGeom>
              <a:avLst/>
              <a:gdLst>
                <a:gd name="connsiteX0" fmla="*/ 200 w 1522"/>
                <a:gd name="connsiteY0" fmla="*/ 327 h 1649"/>
                <a:gd name="connsiteX1" fmla="*/ 190 w 1522"/>
                <a:gd name="connsiteY1" fmla="*/ 1270 h 1649"/>
                <a:gd name="connsiteX2" fmla="*/ 200 w 1522"/>
                <a:gd name="connsiteY2" fmla="*/ 1280 h 1649"/>
                <a:gd name="connsiteX3" fmla="*/ 1153 w 1522"/>
                <a:gd name="connsiteY3" fmla="*/ 1565 h 1649"/>
                <a:gd name="connsiteX4" fmla="*/ 1438 w 1522"/>
                <a:gd name="connsiteY4" fmla="*/ 613 h 1649"/>
                <a:gd name="connsiteX5" fmla="*/ 720 w 1522"/>
                <a:gd name="connsiteY5" fmla="*/ 2 h 1649"/>
                <a:gd name="connsiteX6" fmla="*/ 200 w 1522"/>
                <a:gd name="connsiteY6" fmla="*/ 327 h 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2" h="1649">
                  <a:moveTo>
                    <a:pt x="200" y="327"/>
                  </a:moveTo>
                  <a:cubicBezTo>
                    <a:pt x="-63" y="585"/>
                    <a:pt x="-67" y="1007"/>
                    <a:pt x="190" y="1270"/>
                  </a:cubicBezTo>
                  <a:cubicBezTo>
                    <a:pt x="194" y="1273"/>
                    <a:pt x="197" y="1276"/>
                    <a:pt x="200" y="1280"/>
                  </a:cubicBezTo>
                  <a:cubicBezTo>
                    <a:pt x="384" y="1622"/>
                    <a:pt x="811" y="1749"/>
                    <a:pt x="1153" y="1565"/>
                  </a:cubicBezTo>
                  <a:cubicBezTo>
                    <a:pt x="1495" y="1381"/>
                    <a:pt x="1622" y="955"/>
                    <a:pt x="1438" y="613"/>
                  </a:cubicBezTo>
                  <a:cubicBezTo>
                    <a:pt x="1409" y="246"/>
                    <a:pt x="1087" y="-28"/>
                    <a:pt x="720" y="2"/>
                  </a:cubicBezTo>
                  <a:cubicBezTo>
                    <a:pt x="504" y="20"/>
                    <a:pt x="310" y="141"/>
                    <a:pt x="200" y="3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="" xmlns:a16="http://schemas.microsoft.com/office/drawing/2014/main" id="{A0FD74EB-C8D7-520B-653E-F9A036D3ED57}"/>
                </a:ext>
              </a:extLst>
            </p:cNvPr>
            <p:cNvSpPr/>
            <p:nvPr/>
          </p:nvSpPr>
          <p:spPr>
            <a:xfrm>
              <a:off x="1913791" y="2588718"/>
              <a:ext cx="19052" cy="19053"/>
            </a:xfrm>
            <a:custGeom>
              <a:avLst/>
              <a:gdLst>
                <a:gd name="connsiteX0" fmla="*/ 4544 w 19052"/>
                <a:gd name="connsiteY0" fmla="*/ 1409 h 19053"/>
                <a:gd name="connsiteX1" fmla="*/ 1409 w 19052"/>
                <a:gd name="connsiteY1" fmla="*/ 14510 h 19053"/>
                <a:gd name="connsiteX2" fmla="*/ 14509 w 19052"/>
                <a:gd name="connsiteY2" fmla="*/ 17645 h 19053"/>
                <a:gd name="connsiteX3" fmla="*/ 18069 w 19052"/>
                <a:gd name="connsiteY3" fmla="*/ 5315 h 19053"/>
                <a:gd name="connsiteX4" fmla="*/ 5314 w 19052"/>
                <a:gd name="connsiteY4" fmla="*/ 984 h 19053"/>
                <a:gd name="connsiteX5" fmla="*/ 4544 w 19052"/>
                <a:gd name="connsiteY5" fmla="*/ 140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544" y="1409"/>
                  </a:moveTo>
                  <a:cubicBezTo>
                    <a:pt x="60" y="4161"/>
                    <a:pt x="-1343" y="10026"/>
                    <a:pt x="1409" y="14510"/>
                  </a:cubicBezTo>
                  <a:cubicBezTo>
                    <a:pt x="4160" y="18993"/>
                    <a:pt x="10026" y="20397"/>
                    <a:pt x="14509" y="17645"/>
                  </a:cubicBezTo>
                  <a:cubicBezTo>
                    <a:pt x="18702" y="15071"/>
                    <a:pt x="20245" y="9727"/>
                    <a:pt x="18069" y="5315"/>
                  </a:cubicBezTo>
                  <a:cubicBezTo>
                    <a:pt x="15743" y="597"/>
                    <a:pt x="10032" y="-1342"/>
                    <a:pt x="5314" y="984"/>
                  </a:cubicBezTo>
                  <a:cubicBezTo>
                    <a:pt x="5051" y="1114"/>
                    <a:pt x="4794" y="1256"/>
                    <a:pt x="4544" y="14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="" xmlns:a16="http://schemas.microsoft.com/office/drawing/2014/main" id="{4139F735-F42C-5449-C409-7B068F28CE0D}"/>
                </a:ext>
              </a:extLst>
            </p:cNvPr>
            <p:cNvSpPr/>
            <p:nvPr/>
          </p:nvSpPr>
          <p:spPr>
            <a:xfrm>
              <a:off x="1882675" y="2525726"/>
              <a:ext cx="52587" cy="52587"/>
            </a:xfrm>
            <a:custGeom>
              <a:avLst/>
              <a:gdLst>
                <a:gd name="connsiteX0" fmla="*/ 13467 w 52587"/>
                <a:gd name="connsiteY0" fmla="*/ 3346 h 52587"/>
                <a:gd name="connsiteX1" fmla="*/ 3346 w 52587"/>
                <a:gd name="connsiteY1" fmla="*/ 39121 h 52587"/>
                <a:gd name="connsiteX2" fmla="*/ 39121 w 52587"/>
                <a:gd name="connsiteY2" fmla="*/ 49241 h 52587"/>
                <a:gd name="connsiteX3" fmla="*/ 49281 w 52587"/>
                <a:gd name="connsiteY3" fmla="*/ 13538 h 52587"/>
                <a:gd name="connsiteX4" fmla="*/ 13538 w 52587"/>
                <a:gd name="connsiteY4" fmla="*/ 3307 h 52587"/>
                <a:gd name="connsiteX5" fmla="*/ 13467 w 52587"/>
                <a:gd name="connsiteY5" fmla="*/ 3346 h 5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587" h="52587">
                  <a:moveTo>
                    <a:pt x="13467" y="3346"/>
                  </a:moveTo>
                  <a:cubicBezTo>
                    <a:pt x="793" y="10431"/>
                    <a:pt x="-3738" y="26447"/>
                    <a:pt x="3346" y="39121"/>
                  </a:cubicBezTo>
                  <a:cubicBezTo>
                    <a:pt x="10430" y="51794"/>
                    <a:pt x="26447" y="56325"/>
                    <a:pt x="39121" y="49241"/>
                  </a:cubicBezTo>
                  <a:cubicBezTo>
                    <a:pt x="51766" y="42173"/>
                    <a:pt x="56310" y="26206"/>
                    <a:pt x="49281" y="13538"/>
                  </a:cubicBezTo>
                  <a:cubicBezTo>
                    <a:pt x="42236" y="843"/>
                    <a:pt x="26234" y="-3738"/>
                    <a:pt x="13538" y="3307"/>
                  </a:cubicBezTo>
                  <a:cubicBezTo>
                    <a:pt x="13514" y="3320"/>
                    <a:pt x="13491" y="3333"/>
                    <a:pt x="13467" y="33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="" xmlns:a16="http://schemas.microsoft.com/office/drawing/2014/main" id="{E010F6F5-1968-8F7C-64D2-8D41EE7B4C5F}"/>
                </a:ext>
              </a:extLst>
            </p:cNvPr>
            <p:cNvSpPr/>
            <p:nvPr/>
          </p:nvSpPr>
          <p:spPr>
            <a:xfrm>
              <a:off x="1884284" y="2492185"/>
              <a:ext cx="24925" cy="24959"/>
            </a:xfrm>
            <a:custGeom>
              <a:avLst/>
              <a:gdLst>
                <a:gd name="connsiteX0" fmla="*/ 6429 w 24925"/>
                <a:gd name="connsiteY0" fmla="*/ 1549 h 24959"/>
                <a:gd name="connsiteX1" fmla="*/ 1571 w 24925"/>
                <a:gd name="connsiteY1" fmla="*/ 18598 h 24959"/>
                <a:gd name="connsiteX2" fmla="*/ 18564 w 24925"/>
                <a:gd name="connsiteY2" fmla="*/ 23355 h 24959"/>
                <a:gd name="connsiteX3" fmla="*/ 23320 w 24925"/>
                <a:gd name="connsiteY3" fmla="*/ 6361 h 24959"/>
                <a:gd name="connsiteX4" fmla="*/ 6429 w 24925"/>
                <a:gd name="connsiteY4" fmla="*/ 1549 h 2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25" h="24959">
                  <a:moveTo>
                    <a:pt x="6429" y="1549"/>
                  </a:moveTo>
                  <a:cubicBezTo>
                    <a:pt x="396" y="4929"/>
                    <a:pt x="-1774" y="12546"/>
                    <a:pt x="1571" y="18598"/>
                  </a:cubicBezTo>
                  <a:cubicBezTo>
                    <a:pt x="4950" y="24604"/>
                    <a:pt x="12558" y="26734"/>
                    <a:pt x="18564" y="23355"/>
                  </a:cubicBezTo>
                  <a:cubicBezTo>
                    <a:pt x="24570" y="19975"/>
                    <a:pt x="26699" y="12367"/>
                    <a:pt x="23320" y="6361"/>
                  </a:cubicBezTo>
                  <a:cubicBezTo>
                    <a:pt x="19963" y="395"/>
                    <a:pt x="12426" y="-1752"/>
                    <a:pt x="6429" y="1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="" xmlns:a16="http://schemas.microsoft.com/office/drawing/2014/main" id="{1A97A930-16AC-C68B-60E1-199B666126D0}"/>
                </a:ext>
              </a:extLst>
            </p:cNvPr>
            <p:cNvSpPr/>
            <p:nvPr/>
          </p:nvSpPr>
          <p:spPr>
            <a:xfrm>
              <a:off x="1885422" y="2454916"/>
              <a:ext cx="3627" cy="3627"/>
            </a:xfrm>
            <a:custGeom>
              <a:avLst/>
              <a:gdLst>
                <a:gd name="connsiteX0" fmla="*/ 909 w 3627"/>
                <a:gd name="connsiteY0" fmla="*/ 242 h 3627"/>
                <a:gd name="connsiteX1" fmla="*/ 242 w 3627"/>
                <a:gd name="connsiteY1" fmla="*/ 2719 h 3627"/>
                <a:gd name="connsiteX2" fmla="*/ 2719 w 3627"/>
                <a:gd name="connsiteY2" fmla="*/ 3385 h 3627"/>
                <a:gd name="connsiteX3" fmla="*/ 3385 w 3627"/>
                <a:gd name="connsiteY3" fmla="*/ 909 h 3627"/>
                <a:gd name="connsiteX4" fmla="*/ 909 w 3627"/>
                <a:gd name="connsiteY4" fmla="*/ 242 h 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" h="3627">
                  <a:moveTo>
                    <a:pt x="909" y="242"/>
                  </a:moveTo>
                  <a:cubicBezTo>
                    <a:pt x="41" y="742"/>
                    <a:pt x="-258" y="1851"/>
                    <a:pt x="242" y="2719"/>
                  </a:cubicBezTo>
                  <a:cubicBezTo>
                    <a:pt x="742" y="3587"/>
                    <a:pt x="1851" y="3885"/>
                    <a:pt x="2719" y="3385"/>
                  </a:cubicBezTo>
                  <a:cubicBezTo>
                    <a:pt x="3587" y="2886"/>
                    <a:pt x="3885" y="1777"/>
                    <a:pt x="3385" y="909"/>
                  </a:cubicBezTo>
                  <a:cubicBezTo>
                    <a:pt x="2886" y="41"/>
                    <a:pt x="1777" y="-258"/>
                    <a:pt x="909" y="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="" xmlns:a16="http://schemas.microsoft.com/office/drawing/2014/main" id="{429C7336-C56C-A1AD-8349-E7EFA9A158F3}"/>
                </a:ext>
              </a:extLst>
            </p:cNvPr>
            <p:cNvSpPr/>
            <p:nvPr/>
          </p:nvSpPr>
          <p:spPr>
            <a:xfrm>
              <a:off x="1878335" y="2406967"/>
              <a:ext cx="2942" cy="2942"/>
            </a:xfrm>
            <a:custGeom>
              <a:avLst/>
              <a:gdLst>
                <a:gd name="connsiteX0" fmla="*/ 757 w 2942"/>
                <a:gd name="connsiteY0" fmla="*/ 185 h 2942"/>
                <a:gd name="connsiteX1" fmla="*/ 185 w 2942"/>
                <a:gd name="connsiteY1" fmla="*/ 2186 h 2942"/>
                <a:gd name="connsiteX2" fmla="*/ 2186 w 2942"/>
                <a:gd name="connsiteY2" fmla="*/ 2757 h 2942"/>
                <a:gd name="connsiteX3" fmla="*/ 2757 w 2942"/>
                <a:gd name="connsiteY3" fmla="*/ 757 h 2942"/>
                <a:gd name="connsiteX4" fmla="*/ 757 w 2942"/>
                <a:gd name="connsiteY4" fmla="*/ 185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2" h="2942">
                  <a:moveTo>
                    <a:pt x="757" y="185"/>
                  </a:moveTo>
                  <a:cubicBezTo>
                    <a:pt x="47" y="580"/>
                    <a:pt x="-209" y="1475"/>
                    <a:pt x="185" y="2186"/>
                  </a:cubicBezTo>
                  <a:cubicBezTo>
                    <a:pt x="580" y="2896"/>
                    <a:pt x="1475" y="3152"/>
                    <a:pt x="2186" y="2757"/>
                  </a:cubicBezTo>
                  <a:cubicBezTo>
                    <a:pt x="2896" y="2363"/>
                    <a:pt x="3152" y="1467"/>
                    <a:pt x="2757" y="757"/>
                  </a:cubicBezTo>
                  <a:cubicBezTo>
                    <a:pt x="2363" y="47"/>
                    <a:pt x="1467" y="-209"/>
                    <a:pt x="757" y="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="" xmlns:a16="http://schemas.microsoft.com/office/drawing/2014/main" id="{393E2C7A-9987-17BB-81E4-52C9A96B836E}"/>
                </a:ext>
              </a:extLst>
            </p:cNvPr>
            <p:cNvSpPr/>
            <p:nvPr/>
          </p:nvSpPr>
          <p:spPr>
            <a:xfrm>
              <a:off x="1873397" y="2358531"/>
              <a:ext cx="2499" cy="2542"/>
            </a:xfrm>
            <a:custGeom>
              <a:avLst/>
              <a:gdLst>
                <a:gd name="connsiteX0" fmla="*/ 647 w 2499"/>
                <a:gd name="connsiteY0" fmla="*/ 138 h 2542"/>
                <a:gd name="connsiteX1" fmla="*/ 151 w 2499"/>
                <a:gd name="connsiteY1" fmla="*/ 1818 h 2542"/>
                <a:gd name="connsiteX2" fmla="*/ 171 w 2499"/>
                <a:gd name="connsiteY2" fmla="*/ 1853 h 2542"/>
                <a:gd name="connsiteX3" fmla="*/ 1673 w 2499"/>
                <a:gd name="connsiteY3" fmla="*/ 2449 h 2542"/>
                <a:gd name="connsiteX4" fmla="*/ 1885 w 2499"/>
                <a:gd name="connsiteY4" fmla="*/ 2329 h 2542"/>
                <a:gd name="connsiteX5" fmla="*/ 2361 w 2499"/>
                <a:gd name="connsiteY5" fmla="*/ 615 h 2542"/>
                <a:gd name="connsiteX6" fmla="*/ 647 w 2499"/>
                <a:gd name="connsiteY6" fmla="*/ 138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9" h="2542">
                  <a:moveTo>
                    <a:pt x="647" y="138"/>
                  </a:moveTo>
                  <a:cubicBezTo>
                    <a:pt x="46" y="465"/>
                    <a:pt x="-176" y="1217"/>
                    <a:pt x="151" y="1818"/>
                  </a:cubicBezTo>
                  <a:cubicBezTo>
                    <a:pt x="157" y="1830"/>
                    <a:pt x="164" y="1841"/>
                    <a:pt x="171" y="1853"/>
                  </a:cubicBezTo>
                  <a:cubicBezTo>
                    <a:pt x="421" y="2432"/>
                    <a:pt x="1094" y="2699"/>
                    <a:pt x="1673" y="2449"/>
                  </a:cubicBezTo>
                  <a:cubicBezTo>
                    <a:pt x="1748" y="2417"/>
                    <a:pt x="1819" y="2377"/>
                    <a:pt x="1885" y="2329"/>
                  </a:cubicBezTo>
                  <a:cubicBezTo>
                    <a:pt x="2458" y="1963"/>
                    <a:pt x="2663" y="1224"/>
                    <a:pt x="2361" y="615"/>
                  </a:cubicBezTo>
                  <a:cubicBezTo>
                    <a:pt x="1995" y="42"/>
                    <a:pt x="1256" y="-163"/>
                    <a:pt x="647" y="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="" xmlns:a16="http://schemas.microsoft.com/office/drawing/2014/main" id="{9D690E85-FAED-DD9C-B8BD-029A7E200BD0}"/>
                </a:ext>
              </a:extLst>
            </p:cNvPr>
            <p:cNvSpPr/>
            <p:nvPr/>
          </p:nvSpPr>
          <p:spPr>
            <a:xfrm>
              <a:off x="1871091" y="226189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="" xmlns:a16="http://schemas.microsoft.com/office/drawing/2014/main" id="{C7EE55F9-C4B4-A84E-4B7E-90BD47967CF0}"/>
                </a:ext>
              </a:extLst>
            </p:cNvPr>
            <p:cNvSpPr/>
            <p:nvPr/>
          </p:nvSpPr>
          <p:spPr>
            <a:xfrm>
              <a:off x="1863631" y="2203124"/>
              <a:ext cx="19052" cy="19053"/>
            </a:xfrm>
            <a:custGeom>
              <a:avLst/>
              <a:gdLst>
                <a:gd name="connsiteX0" fmla="*/ 4507 w 19052"/>
                <a:gd name="connsiteY0" fmla="*/ 1432 h 19053"/>
                <a:gd name="connsiteX1" fmla="*/ 1431 w 19052"/>
                <a:gd name="connsiteY1" fmla="*/ 14546 h 19053"/>
                <a:gd name="connsiteX2" fmla="*/ 14545 w 19052"/>
                <a:gd name="connsiteY2" fmla="*/ 17622 h 19053"/>
                <a:gd name="connsiteX3" fmla="*/ 18033 w 19052"/>
                <a:gd name="connsiteY3" fmla="*/ 5242 h 19053"/>
                <a:gd name="connsiteX4" fmla="*/ 5241 w 19052"/>
                <a:gd name="connsiteY4" fmla="*/ 1021 h 19053"/>
                <a:gd name="connsiteX5" fmla="*/ 4507 w 19052"/>
                <a:gd name="connsiteY5" fmla="*/ 1432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507" y="1432"/>
                  </a:moveTo>
                  <a:cubicBezTo>
                    <a:pt x="36" y="4204"/>
                    <a:pt x="-1341" y="10075"/>
                    <a:pt x="1431" y="14546"/>
                  </a:cubicBezTo>
                  <a:cubicBezTo>
                    <a:pt x="4203" y="19017"/>
                    <a:pt x="10074" y="20394"/>
                    <a:pt x="14545" y="17622"/>
                  </a:cubicBezTo>
                  <a:cubicBezTo>
                    <a:pt x="18740" y="15022"/>
                    <a:pt x="20253" y="9649"/>
                    <a:pt x="18033" y="5242"/>
                  </a:cubicBezTo>
                  <a:cubicBezTo>
                    <a:pt x="15666" y="544"/>
                    <a:pt x="9939" y="-1346"/>
                    <a:pt x="5241" y="1021"/>
                  </a:cubicBezTo>
                  <a:cubicBezTo>
                    <a:pt x="4990" y="1147"/>
                    <a:pt x="4746" y="1284"/>
                    <a:pt x="4507" y="14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="" xmlns:a16="http://schemas.microsoft.com/office/drawing/2014/main" id="{0D8C7442-41DB-F161-94B2-86E6EFD16FCF}"/>
                </a:ext>
              </a:extLst>
            </p:cNvPr>
            <p:cNvSpPr/>
            <p:nvPr/>
          </p:nvSpPr>
          <p:spPr>
            <a:xfrm rot="-4762200">
              <a:off x="1867057" y="2154452"/>
              <a:ext cx="20002" cy="20002"/>
            </a:xfrm>
            <a:custGeom>
              <a:avLst/>
              <a:gdLst>
                <a:gd name="connsiteX0" fmla="*/ 20003 w 20002"/>
                <a:gd name="connsiteY0" fmla="*/ 10001 h 20002"/>
                <a:gd name="connsiteX1" fmla="*/ 10001 w 20002"/>
                <a:gd name="connsiteY1" fmla="*/ 20003 h 20002"/>
                <a:gd name="connsiteX2" fmla="*/ 0 w 20002"/>
                <a:gd name="connsiteY2" fmla="*/ 10001 h 20002"/>
                <a:gd name="connsiteX3" fmla="*/ 10001 w 20002"/>
                <a:gd name="connsiteY3" fmla="*/ 0 h 20002"/>
                <a:gd name="connsiteX4" fmla="*/ 20003 w 20002"/>
                <a:gd name="connsiteY4" fmla="*/ 10001 h 20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" h="20002">
                  <a:moveTo>
                    <a:pt x="20003" y="10001"/>
                  </a:moveTo>
                  <a:cubicBezTo>
                    <a:pt x="20003" y="15525"/>
                    <a:pt x="15525" y="20003"/>
                    <a:pt x="10001" y="20003"/>
                  </a:cubicBezTo>
                  <a:cubicBezTo>
                    <a:pt x="4478" y="20003"/>
                    <a:pt x="0" y="15525"/>
                    <a:pt x="0" y="10001"/>
                  </a:cubicBezTo>
                  <a:cubicBezTo>
                    <a:pt x="0" y="4478"/>
                    <a:pt x="4478" y="0"/>
                    <a:pt x="10001" y="0"/>
                  </a:cubicBezTo>
                  <a:cubicBezTo>
                    <a:pt x="15525" y="0"/>
                    <a:pt x="20003" y="4478"/>
                    <a:pt x="2000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="" xmlns:a16="http://schemas.microsoft.com/office/drawing/2014/main" id="{444479BF-024E-7E73-9FA9-167A307C633D}"/>
                </a:ext>
              </a:extLst>
            </p:cNvPr>
            <p:cNvSpPr/>
            <p:nvPr/>
          </p:nvSpPr>
          <p:spPr>
            <a:xfrm>
              <a:off x="1860874" y="2093596"/>
              <a:ext cx="44966" cy="44932"/>
            </a:xfrm>
            <a:custGeom>
              <a:avLst/>
              <a:gdLst>
                <a:gd name="connsiteX0" fmla="*/ 11645 w 44966"/>
                <a:gd name="connsiteY0" fmla="*/ 2755 h 44932"/>
                <a:gd name="connsiteX1" fmla="*/ 2789 w 44966"/>
                <a:gd name="connsiteY1" fmla="*/ 33287 h 44932"/>
                <a:gd name="connsiteX2" fmla="*/ 33321 w 44966"/>
                <a:gd name="connsiteY2" fmla="*/ 42143 h 44932"/>
                <a:gd name="connsiteX3" fmla="*/ 42177 w 44966"/>
                <a:gd name="connsiteY3" fmla="*/ 11612 h 44932"/>
                <a:gd name="connsiteX4" fmla="*/ 42125 w 44966"/>
                <a:gd name="connsiteY4" fmla="*/ 11518 h 44932"/>
                <a:gd name="connsiteX5" fmla="*/ 11645 w 44966"/>
                <a:gd name="connsiteY5" fmla="*/ 2755 h 4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966" h="44932">
                  <a:moveTo>
                    <a:pt x="11645" y="2755"/>
                  </a:moveTo>
                  <a:cubicBezTo>
                    <a:pt x="769" y="8741"/>
                    <a:pt x="-3196" y="22410"/>
                    <a:pt x="2789" y="33287"/>
                  </a:cubicBezTo>
                  <a:cubicBezTo>
                    <a:pt x="8775" y="44164"/>
                    <a:pt x="22444" y="48129"/>
                    <a:pt x="33321" y="42143"/>
                  </a:cubicBezTo>
                  <a:cubicBezTo>
                    <a:pt x="44197" y="36158"/>
                    <a:pt x="48163" y="22488"/>
                    <a:pt x="42177" y="11612"/>
                  </a:cubicBezTo>
                  <a:cubicBezTo>
                    <a:pt x="42160" y="11581"/>
                    <a:pt x="42143" y="11549"/>
                    <a:pt x="42125" y="11518"/>
                  </a:cubicBezTo>
                  <a:cubicBezTo>
                    <a:pt x="36074" y="750"/>
                    <a:pt x="22492" y="-3154"/>
                    <a:pt x="11645" y="27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="" xmlns:a16="http://schemas.microsoft.com/office/drawing/2014/main" id="{CE3288B4-B4BD-2955-FDE4-22FAA883CEB9}"/>
                </a:ext>
              </a:extLst>
            </p:cNvPr>
            <p:cNvSpPr/>
            <p:nvPr/>
          </p:nvSpPr>
          <p:spPr>
            <a:xfrm>
              <a:off x="1877431" y="2053217"/>
              <a:ext cx="29342" cy="29342"/>
            </a:xfrm>
            <a:custGeom>
              <a:avLst/>
              <a:gdLst>
                <a:gd name="connsiteX0" fmla="*/ 7471 w 29342"/>
                <a:gd name="connsiteY0" fmla="*/ 1891 h 29342"/>
                <a:gd name="connsiteX1" fmla="*/ 1891 w 29342"/>
                <a:gd name="connsiteY1" fmla="*/ 21871 h 29342"/>
                <a:gd name="connsiteX2" fmla="*/ 21871 w 29342"/>
                <a:gd name="connsiteY2" fmla="*/ 27451 h 29342"/>
                <a:gd name="connsiteX3" fmla="*/ 27473 w 29342"/>
                <a:gd name="connsiteY3" fmla="*/ 7511 h 29342"/>
                <a:gd name="connsiteX4" fmla="*/ 7511 w 29342"/>
                <a:gd name="connsiteY4" fmla="*/ 1869 h 29342"/>
                <a:gd name="connsiteX5" fmla="*/ 7471 w 29342"/>
                <a:gd name="connsiteY5" fmla="*/ 1891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471" y="1891"/>
                  </a:moveTo>
                  <a:cubicBezTo>
                    <a:pt x="413" y="5868"/>
                    <a:pt x="-2085" y="14813"/>
                    <a:pt x="1891" y="21871"/>
                  </a:cubicBezTo>
                  <a:cubicBezTo>
                    <a:pt x="5868" y="28929"/>
                    <a:pt x="14813" y="31427"/>
                    <a:pt x="21871" y="27451"/>
                  </a:cubicBezTo>
                  <a:cubicBezTo>
                    <a:pt x="28914" y="23483"/>
                    <a:pt x="31419" y="14566"/>
                    <a:pt x="27473" y="7511"/>
                  </a:cubicBezTo>
                  <a:cubicBezTo>
                    <a:pt x="23519" y="441"/>
                    <a:pt x="14582" y="-2086"/>
                    <a:pt x="7511" y="1869"/>
                  </a:cubicBezTo>
                  <a:cubicBezTo>
                    <a:pt x="7498" y="1876"/>
                    <a:pt x="7484" y="1884"/>
                    <a:pt x="7471" y="18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="" xmlns:a16="http://schemas.microsoft.com/office/drawing/2014/main" id="{3670E1CD-14C4-F1BF-0813-BCCC239B750A}"/>
                </a:ext>
              </a:extLst>
            </p:cNvPr>
            <p:cNvSpPr/>
            <p:nvPr/>
          </p:nvSpPr>
          <p:spPr>
            <a:xfrm>
              <a:off x="1896913" y="2013963"/>
              <a:ext cx="12570" cy="12789"/>
            </a:xfrm>
            <a:custGeom>
              <a:avLst/>
              <a:gdLst>
                <a:gd name="connsiteX0" fmla="*/ 3324 w 12570"/>
                <a:gd name="connsiteY0" fmla="*/ 569 h 12789"/>
                <a:gd name="connsiteX1" fmla="*/ 821 w 12570"/>
                <a:gd name="connsiteY1" fmla="*/ 9380 h 12789"/>
                <a:gd name="connsiteX2" fmla="*/ 848 w 12570"/>
                <a:gd name="connsiteY2" fmla="*/ 9427 h 12789"/>
                <a:gd name="connsiteX3" fmla="*/ 9706 w 12570"/>
                <a:gd name="connsiteY3" fmla="*/ 11999 h 12789"/>
                <a:gd name="connsiteX4" fmla="*/ 11423 w 12570"/>
                <a:gd name="connsiteY4" fmla="*/ 2864 h 12789"/>
                <a:gd name="connsiteX5" fmla="*/ 3324 w 12570"/>
                <a:gd name="connsiteY5" fmla="*/ 569 h 1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0" h="12789">
                  <a:moveTo>
                    <a:pt x="3324" y="569"/>
                  </a:moveTo>
                  <a:cubicBezTo>
                    <a:pt x="200" y="2311"/>
                    <a:pt x="-921" y="6256"/>
                    <a:pt x="821" y="9380"/>
                  </a:cubicBezTo>
                  <a:cubicBezTo>
                    <a:pt x="830" y="9396"/>
                    <a:pt x="839" y="9412"/>
                    <a:pt x="848" y="9427"/>
                  </a:cubicBezTo>
                  <a:cubicBezTo>
                    <a:pt x="2602" y="12560"/>
                    <a:pt x="6546" y="13706"/>
                    <a:pt x="9706" y="11999"/>
                  </a:cubicBezTo>
                  <a:cubicBezTo>
                    <a:pt x="12702" y="9951"/>
                    <a:pt x="13471" y="5861"/>
                    <a:pt x="11423" y="2864"/>
                  </a:cubicBezTo>
                  <a:cubicBezTo>
                    <a:pt x="9632" y="244"/>
                    <a:pt x="6224" y="-722"/>
                    <a:pt x="3324" y="5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="" xmlns:a16="http://schemas.microsoft.com/office/drawing/2014/main" id="{0738C0DA-D834-4483-1BC7-8E0B6073F1A6}"/>
                </a:ext>
              </a:extLst>
            </p:cNvPr>
            <p:cNvSpPr/>
            <p:nvPr/>
          </p:nvSpPr>
          <p:spPr>
            <a:xfrm>
              <a:off x="1910471" y="1967508"/>
              <a:ext cx="11241" cy="11276"/>
            </a:xfrm>
            <a:custGeom>
              <a:avLst/>
              <a:gdLst>
                <a:gd name="connsiteX0" fmla="*/ 2911 w 11241"/>
                <a:gd name="connsiteY0" fmla="*/ 732 h 11276"/>
                <a:gd name="connsiteX1" fmla="*/ 697 w 11241"/>
                <a:gd name="connsiteY1" fmla="*/ 8365 h 11276"/>
                <a:gd name="connsiteX2" fmla="*/ 8330 w 11241"/>
                <a:gd name="connsiteY2" fmla="*/ 10579 h 11276"/>
                <a:gd name="connsiteX3" fmla="*/ 10544 w 11241"/>
                <a:gd name="connsiteY3" fmla="*/ 2946 h 11276"/>
                <a:gd name="connsiteX4" fmla="*/ 10531 w 11241"/>
                <a:gd name="connsiteY4" fmla="*/ 2923 h 11276"/>
                <a:gd name="connsiteX5" fmla="*/ 3056 w 11241"/>
                <a:gd name="connsiteY5" fmla="*/ 652 h 11276"/>
                <a:gd name="connsiteX6" fmla="*/ 2911 w 11241"/>
                <a:gd name="connsiteY6" fmla="*/ 732 h 1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1" h="11276">
                  <a:moveTo>
                    <a:pt x="2911" y="732"/>
                  </a:moveTo>
                  <a:cubicBezTo>
                    <a:pt x="192" y="2229"/>
                    <a:pt x="-799" y="5646"/>
                    <a:pt x="697" y="8365"/>
                  </a:cubicBezTo>
                  <a:cubicBezTo>
                    <a:pt x="2194" y="11084"/>
                    <a:pt x="5611" y="12076"/>
                    <a:pt x="8330" y="10579"/>
                  </a:cubicBezTo>
                  <a:cubicBezTo>
                    <a:pt x="11049" y="9083"/>
                    <a:pt x="12041" y="5666"/>
                    <a:pt x="10544" y="2946"/>
                  </a:cubicBezTo>
                  <a:cubicBezTo>
                    <a:pt x="10540" y="2939"/>
                    <a:pt x="10536" y="2931"/>
                    <a:pt x="10531" y="2923"/>
                  </a:cubicBezTo>
                  <a:cubicBezTo>
                    <a:pt x="9094" y="232"/>
                    <a:pt x="5747" y="-785"/>
                    <a:pt x="3056" y="652"/>
                  </a:cubicBezTo>
                  <a:cubicBezTo>
                    <a:pt x="3007" y="678"/>
                    <a:pt x="2959" y="705"/>
                    <a:pt x="2911" y="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="" xmlns:a16="http://schemas.microsoft.com/office/drawing/2014/main" id="{025F2BD9-A5D4-C300-C1EE-B18D0E28BE07}"/>
                </a:ext>
              </a:extLst>
            </p:cNvPr>
            <p:cNvSpPr/>
            <p:nvPr/>
          </p:nvSpPr>
          <p:spPr>
            <a:xfrm>
              <a:off x="1931003" y="1926099"/>
              <a:ext cx="976" cy="898"/>
            </a:xfrm>
            <a:custGeom>
              <a:avLst/>
              <a:gdLst>
                <a:gd name="connsiteX0" fmla="*/ 191 w 976"/>
                <a:gd name="connsiteY0" fmla="*/ 136 h 898"/>
                <a:gd name="connsiteX1" fmla="*/ 95 w 976"/>
                <a:gd name="connsiteY1" fmla="*/ 803 h 898"/>
                <a:gd name="connsiteX2" fmla="*/ 191 w 976"/>
                <a:gd name="connsiteY2" fmla="*/ 898 h 898"/>
                <a:gd name="connsiteX3" fmla="*/ 857 w 976"/>
                <a:gd name="connsiteY3" fmla="*/ 898 h 898"/>
                <a:gd name="connsiteX4" fmla="*/ 857 w 976"/>
                <a:gd name="connsiteY4" fmla="*/ 136 h 898"/>
                <a:gd name="connsiteX5" fmla="*/ 191 w 976"/>
                <a:gd name="connsiteY5" fmla="*/ 136 h 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" h="898">
                  <a:moveTo>
                    <a:pt x="191" y="136"/>
                  </a:moveTo>
                  <a:cubicBezTo>
                    <a:pt x="-20" y="294"/>
                    <a:pt x="-63" y="592"/>
                    <a:pt x="95" y="803"/>
                  </a:cubicBezTo>
                  <a:cubicBezTo>
                    <a:pt x="122" y="839"/>
                    <a:pt x="154" y="871"/>
                    <a:pt x="191" y="898"/>
                  </a:cubicBezTo>
                  <a:lnTo>
                    <a:pt x="857" y="898"/>
                  </a:lnTo>
                  <a:cubicBezTo>
                    <a:pt x="1017" y="669"/>
                    <a:pt x="1017" y="365"/>
                    <a:pt x="857" y="136"/>
                  </a:cubicBezTo>
                  <a:cubicBezTo>
                    <a:pt x="672" y="-45"/>
                    <a:pt x="376" y="-45"/>
                    <a:pt x="191" y="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="" xmlns:a16="http://schemas.microsoft.com/office/drawing/2014/main" id="{0612A3FB-40D2-13D9-DCB9-CFD9E60E42EE}"/>
                </a:ext>
              </a:extLst>
            </p:cNvPr>
            <p:cNvSpPr/>
            <p:nvPr/>
          </p:nvSpPr>
          <p:spPr>
            <a:xfrm>
              <a:off x="3148965" y="1268438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="" xmlns:a16="http://schemas.microsoft.com/office/drawing/2014/main" id="{3712A981-685A-AB34-B1A4-23B8E5373ADC}"/>
                </a:ext>
              </a:extLst>
            </p:cNvPr>
            <p:cNvSpPr/>
            <p:nvPr/>
          </p:nvSpPr>
          <p:spPr>
            <a:xfrm>
              <a:off x="3196209" y="1281011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="" xmlns:a16="http://schemas.microsoft.com/office/drawing/2014/main" id="{05FDE3EF-8C4E-01C2-786F-42D1512A9E1F}"/>
                </a:ext>
              </a:extLst>
            </p:cNvPr>
            <p:cNvSpPr/>
            <p:nvPr/>
          </p:nvSpPr>
          <p:spPr>
            <a:xfrm>
              <a:off x="3243263" y="129558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="" xmlns:a16="http://schemas.microsoft.com/office/drawing/2014/main" id="{5CD414C7-4B6A-F93F-B404-CA56A2565912}"/>
                </a:ext>
              </a:extLst>
            </p:cNvPr>
            <p:cNvSpPr/>
            <p:nvPr/>
          </p:nvSpPr>
          <p:spPr>
            <a:xfrm>
              <a:off x="3288601" y="13128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="" xmlns:a16="http://schemas.microsoft.com/office/drawing/2014/main" id="{640B10E2-A586-EA4B-3809-710C155F9690}"/>
                </a:ext>
              </a:extLst>
            </p:cNvPr>
            <p:cNvSpPr/>
            <p:nvPr/>
          </p:nvSpPr>
          <p:spPr>
            <a:xfrm>
              <a:off x="3333655" y="133197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="" xmlns:a16="http://schemas.microsoft.com/office/drawing/2014/main" id="{A3ECF461-F631-4829-FBD5-7685A65FA368}"/>
                </a:ext>
              </a:extLst>
            </p:cNvPr>
            <p:cNvSpPr/>
            <p:nvPr/>
          </p:nvSpPr>
          <p:spPr>
            <a:xfrm>
              <a:off x="3684365" y="1592055"/>
              <a:ext cx="476" cy="42"/>
            </a:xfrm>
            <a:custGeom>
              <a:avLst/>
              <a:gdLst>
                <a:gd name="connsiteX0" fmla="*/ 0 w 476"/>
                <a:gd name="connsiteY0" fmla="*/ 42 h 42"/>
                <a:gd name="connsiteX1" fmla="*/ 0 w 476"/>
                <a:gd name="connsiteY1" fmla="*/ 42 h 42"/>
                <a:gd name="connsiteX2" fmla="*/ 476 w 476"/>
                <a:gd name="connsiteY2" fmla="*/ 42 h 42"/>
                <a:gd name="connsiteX3" fmla="*/ 476 w 476"/>
                <a:gd name="connsiteY3" fmla="*/ 42 h 42"/>
                <a:gd name="connsiteX4" fmla="*/ 0 w 476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2">
                  <a:moveTo>
                    <a:pt x="0" y="42"/>
                  </a:moveTo>
                  <a:lnTo>
                    <a:pt x="0" y="42"/>
                  </a:lnTo>
                  <a:lnTo>
                    <a:pt x="476" y="42"/>
                  </a:lnTo>
                  <a:lnTo>
                    <a:pt x="476" y="42"/>
                  </a:lnTo>
                  <a:cubicBezTo>
                    <a:pt x="476" y="42"/>
                    <a:pt x="191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="" xmlns:a16="http://schemas.microsoft.com/office/drawing/2014/main" id="{E35FF0E3-814C-5967-1A33-27DB34ABE02C}"/>
                </a:ext>
              </a:extLst>
            </p:cNvPr>
            <p:cNvSpPr/>
            <p:nvPr/>
          </p:nvSpPr>
          <p:spPr>
            <a:xfrm>
              <a:off x="3715703" y="1629616"/>
              <a:ext cx="571" cy="698"/>
            </a:xfrm>
            <a:custGeom>
              <a:avLst/>
              <a:gdLst>
                <a:gd name="connsiteX0" fmla="*/ 0 w 571"/>
                <a:gd name="connsiteY0" fmla="*/ 11 h 698"/>
                <a:gd name="connsiteX1" fmla="*/ 0 w 571"/>
                <a:gd name="connsiteY1" fmla="*/ 487 h 698"/>
                <a:gd name="connsiteX2" fmla="*/ 571 w 571"/>
                <a:gd name="connsiteY2" fmla="*/ 487 h 698"/>
                <a:gd name="connsiteX3" fmla="*/ 571 w 571"/>
                <a:gd name="connsiteY3" fmla="*/ 487 h 698"/>
                <a:gd name="connsiteX4" fmla="*/ 0 w 571"/>
                <a:gd name="connsiteY4" fmla="*/ 11 h 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698">
                  <a:moveTo>
                    <a:pt x="0" y="11"/>
                  </a:moveTo>
                  <a:cubicBezTo>
                    <a:pt x="0" y="11"/>
                    <a:pt x="0" y="11"/>
                    <a:pt x="0" y="487"/>
                  </a:cubicBezTo>
                  <a:cubicBezTo>
                    <a:pt x="0" y="963"/>
                    <a:pt x="0" y="487"/>
                    <a:pt x="571" y="487"/>
                  </a:cubicBezTo>
                  <a:lnTo>
                    <a:pt x="571" y="487"/>
                  </a:lnTo>
                  <a:cubicBezTo>
                    <a:pt x="571" y="487"/>
                    <a:pt x="190" y="-85"/>
                    <a:pt x="0" y="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="" xmlns:a16="http://schemas.microsoft.com/office/drawing/2014/main" id="{DEE8B998-C225-775D-AF6F-D7C5553F34AB}"/>
                </a:ext>
              </a:extLst>
            </p:cNvPr>
            <p:cNvSpPr/>
            <p:nvPr/>
          </p:nvSpPr>
          <p:spPr>
            <a:xfrm>
              <a:off x="3744861" y="1668067"/>
              <a:ext cx="1426" cy="1391"/>
            </a:xfrm>
            <a:custGeom>
              <a:avLst/>
              <a:gdLst>
                <a:gd name="connsiteX0" fmla="*/ 179 w 1426"/>
                <a:gd name="connsiteY0" fmla="*/ 136 h 1391"/>
                <a:gd name="connsiteX1" fmla="*/ 179 w 1426"/>
                <a:gd name="connsiteY1" fmla="*/ 1183 h 1391"/>
                <a:gd name="connsiteX2" fmla="*/ 1226 w 1426"/>
                <a:gd name="connsiteY2" fmla="*/ 1183 h 1391"/>
                <a:gd name="connsiteX3" fmla="*/ 1236 w 1426"/>
                <a:gd name="connsiteY3" fmla="*/ 240 h 1391"/>
                <a:gd name="connsiteX4" fmla="*/ 1226 w 1426"/>
                <a:gd name="connsiteY4" fmla="*/ 231 h 1391"/>
                <a:gd name="connsiteX5" fmla="*/ 179 w 1426"/>
                <a:gd name="connsiteY5" fmla="*/ 136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6" h="1391">
                  <a:moveTo>
                    <a:pt x="179" y="136"/>
                  </a:moveTo>
                  <a:cubicBezTo>
                    <a:pt x="-60" y="444"/>
                    <a:pt x="-60" y="875"/>
                    <a:pt x="179" y="1183"/>
                  </a:cubicBezTo>
                  <a:cubicBezTo>
                    <a:pt x="473" y="1461"/>
                    <a:pt x="933" y="1461"/>
                    <a:pt x="1226" y="1183"/>
                  </a:cubicBezTo>
                  <a:cubicBezTo>
                    <a:pt x="1489" y="926"/>
                    <a:pt x="1494" y="503"/>
                    <a:pt x="1236" y="240"/>
                  </a:cubicBezTo>
                  <a:cubicBezTo>
                    <a:pt x="1233" y="237"/>
                    <a:pt x="1230" y="234"/>
                    <a:pt x="1226" y="231"/>
                  </a:cubicBezTo>
                  <a:cubicBezTo>
                    <a:pt x="940" y="-37"/>
                    <a:pt x="509" y="-76"/>
                    <a:pt x="179" y="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="" xmlns:a16="http://schemas.microsoft.com/office/drawing/2014/main" id="{C123EE00-0F28-9BFA-D865-9CC00BE72C0E}"/>
                </a:ext>
              </a:extLst>
            </p:cNvPr>
            <p:cNvSpPr/>
            <p:nvPr/>
          </p:nvSpPr>
          <p:spPr>
            <a:xfrm>
              <a:off x="3798307" y="1749832"/>
              <a:ext cx="1524" cy="1524"/>
            </a:xfrm>
            <a:custGeom>
              <a:avLst/>
              <a:gdLst>
                <a:gd name="connsiteX0" fmla="*/ 167 w 1524"/>
                <a:gd name="connsiteY0" fmla="*/ 286 h 1524"/>
                <a:gd name="connsiteX1" fmla="*/ 167 w 1524"/>
                <a:gd name="connsiteY1" fmla="*/ 1238 h 1524"/>
                <a:gd name="connsiteX2" fmla="*/ 1238 w 1524"/>
                <a:gd name="connsiteY2" fmla="*/ 1357 h 1524"/>
                <a:gd name="connsiteX3" fmla="*/ 1357 w 1524"/>
                <a:gd name="connsiteY3" fmla="*/ 286 h 1524"/>
                <a:gd name="connsiteX4" fmla="*/ 286 w 1524"/>
                <a:gd name="connsiteY4" fmla="*/ 167 h 1524"/>
                <a:gd name="connsiteX5" fmla="*/ 167 w 1524"/>
                <a:gd name="connsiteY5" fmla="*/ 286 h 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" h="1524">
                  <a:moveTo>
                    <a:pt x="167" y="286"/>
                  </a:moveTo>
                  <a:cubicBezTo>
                    <a:pt x="-56" y="564"/>
                    <a:pt x="-56" y="960"/>
                    <a:pt x="167" y="1238"/>
                  </a:cubicBezTo>
                  <a:cubicBezTo>
                    <a:pt x="430" y="1567"/>
                    <a:pt x="910" y="1620"/>
                    <a:pt x="1238" y="1357"/>
                  </a:cubicBezTo>
                  <a:cubicBezTo>
                    <a:pt x="1567" y="1094"/>
                    <a:pt x="1620" y="614"/>
                    <a:pt x="1357" y="286"/>
                  </a:cubicBezTo>
                  <a:cubicBezTo>
                    <a:pt x="1094" y="-43"/>
                    <a:pt x="614" y="-96"/>
                    <a:pt x="286" y="167"/>
                  </a:cubicBezTo>
                  <a:cubicBezTo>
                    <a:pt x="242" y="202"/>
                    <a:pt x="202" y="242"/>
                    <a:pt x="167" y="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="" xmlns:a16="http://schemas.microsoft.com/office/drawing/2014/main" id="{5FB88637-00E1-C283-2991-CCB82A1F881F}"/>
                </a:ext>
              </a:extLst>
            </p:cNvPr>
            <p:cNvSpPr/>
            <p:nvPr/>
          </p:nvSpPr>
          <p:spPr>
            <a:xfrm>
              <a:off x="3822478" y="1793170"/>
              <a:ext cx="476" cy="476"/>
            </a:xfrm>
            <a:custGeom>
              <a:avLst/>
              <a:gdLst>
                <a:gd name="connsiteX0" fmla="*/ 0 w 476"/>
                <a:gd name="connsiteY0" fmla="*/ 0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476 h 476"/>
                <a:gd name="connsiteX4" fmla="*/ 0 w 476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0"/>
                  </a:moveTo>
                  <a:lnTo>
                    <a:pt x="0" y="476"/>
                  </a:lnTo>
                  <a:cubicBezTo>
                    <a:pt x="0" y="476"/>
                    <a:pt x="0" y="476"/>
                    <a:pt x="476" y="476"/>
                  </a:cubicBezTo>
                  <a:lnTo>
                    <a:pt x="476" y="4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="" xmlns:a16="http://schemas.microsoft.com/office/drawing/2014/main" id="{5F1BB160-7717-BF11-544E-620A8EA0109C}"/>
                </a:ext>
              </a:extLst>
            </p:cNvPr>
            <p:cNvSpPr/>
            <p:nvPr/>
          </p:nvSpPr>
          <p:spPr>
            <a:xfrm>
              <a:off x="3843980" y="1836649"/>
              <a:ext cx="1072" cy="1098"/>
            </a:xfrm>
            <a:custGeom>
              <a:avLst/>
              <a:gdLst>
                <a:gd name="connsiteX0" fmla="*/ 120 w 1072"/>
                <a:gd name="connsiteY0" fmla="*/ 146 h 1098"/>
                <a:gd name="connsiteX1" fmla="*/ 120 w 1072"/>
                <a:gd name="connsiteY1" fmla="*/ 908 h 1098"/>
                <a:gd name="connsiteX2" fmla="*/ 786 w 1072"/>
                <a:gd name="connsiteY2" fmla="*/ 1003 h 1098"/>
                <a:gd name="connsiteX3" fmla="*/ 882 w 1072"/>
                <a:gd name="connsiteY3" fmla="*/ 908 h 1098"/>
                <a:gd name="connsiteX4" fmla="*/ 977 w 1072"/>
                <a:gd name="connsiteY4" fmla="*/ 241 h 1098"/>
                <a:gd name="connsiteX5" fmla="*/ 882 w 1072"/>
                <a:gd name="connsiteY5" fmla="*/ 146 h 1098"/>
                <a:gd name="connsiteX6" fmla="*/ 120 w 1072"/>
                <a:gd name="connsiteY6" fmla="*/ 146 h 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98">
                  <a:moveTo>
                    <a:pt x="120" y="146"/>
                  </a:moveTo>
                  <a:cubicBezTo>
                    <a:pt x="-40" y="375"/>
                    <a:pt x="-40" y="679"/>
                    <a:pt x="120" y="908"/>
                  </a:cubicBezTo>
                  <a:cubicBezTo>
                    <a:pt x="277" y="1118"/>
                    <a:pt x="576" y="1161"/>
                    <a:pt x="786" y="1003"/>
                  </a:cubicBezTo>
                  <a:cubicBezTo>
                    <a:pt x="822" y="976"/>
                    <a:pt x="855" y="944"/>
                    <a:pt x="882" y="908"/>
                  </a:cubicBezTo>
                  <a:cubicBezTo>
                    <a:pt x="1092" y="750"/>
                    <a:pt x="1135" y="451"/>
                    <a:pt x="977" y="241"/>
                  </a:cubicBezTo>
                  <a:cubicBezTo>
                    <a:pt x="950" y="205"/>
                    <a:pt x="918" y="173"/>
                    <a:pt x="882" y="146"/>
                  </a:cubicBezTo>
                  <a:cubicBezTo>
                    <a:pt x="665" y="-49"/>
                    <a:pt x="337" y="-49"/>
                    <a:pt x="120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="" xmlns:a16="http://schemas.microsoft.com/office/drawing/2014/main" id="{C7FABB4E-566C-F8F7-044A-5B8CC28A1946}"/>
                </a:ext>
              </a:extLst>
            </p:cNvPr>
            <p:cNvSpPr/>
            <p:nvPr/>
          </p:nvSpPr>
          <p:spPr>
            <a:xfrm>
              <a:off x="3860584" y="1878616"/>
              <a:ext cx="6904" cy="6904"/>
            </a:xfrm>
            <a:custGeom>
              <a:avLst/>
              <a:gdLst>
                <a:gd name="connsiteX0" fmla="*/ 1804 w 6904"/>
                <a:gd name="connsiteY0" fmla="*/ 470 h 6904"/>
                <a:gd name="connsiteX1" fmla="*/ 373 w 6904"/>
                <a:gd name="connsiteY1" fmla="*/ 4962 h 6904"/>
                <a:gd name="connsiteX2" fmla="*/ 470 w 6904"/>
                <a:gd name="connsiteY2" fmla="*/ 5137 h 6904"/>
                <a:gd name="connsiteX3" fmla="*/ 5132 w 6904"/>
                <a:gd name="connsiteY3" fmla="*/ 6474 h 6904"/>
                <a:gd name="connsiteX4" fmla="*/ 5137 w 6904"/>
                <a:gd name="connsiteY4" fmla="*/ 6471 h 6904"/>
                <a:gd name="connsiteX5" fmla="*/ 6474 w 6904"/>
                <a:gd name="connsiteY5" fmla="*/ 1809 h 6904"/>
                <a:gd name="connsiteX6" fmla="*/ 6471 w 6904"/>
                <a:gd name="connsiteY6" fmla="*/ 1804 h 6904"/>
                <a:gd name="connsiteX7" fmla="*/ 1979 w 6904"/>
                <a:gd name="connsiteY7" fmla="*/ 373 h 6904"/>
                <a:gd name="connsiteX8" fmla="*/ 1804 w 6904"/>
                <a:gd name="connsiteY8" fmla="*/ 470 h 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4" h="6904">
                  <a:moveTo>
                    <a:pt x="1804" y="470"/>
                  </a:moveTo>
                  <a:cubicBezTo>
                    <a:pt x="168" y="1316"/>
                    <a:pt x="-472" y="3327"/>
                    <a:pt x="373" y="4962"/>
                  </a:cubicBezTo>
                  <a:cubicBezTo>
                    <a:pt x="404" y="5022"/>
                    <a:pt x="436" y="5080"/>
                    <a:pt x="470" y="5137"/>
                  </a:cubicBezTo>
                  <a:cubicBezTo>
                    <a:pt x="1388" y="6794"/>
                    <a:pt x="3475" y="7392"/>
                    <a:pt x="5132" y="6474"/>
                  </a:cubicBezTo>
                  <a:cubicBezTo>
                    <a:pt x="5134" y="6473"/>
                    <a:pt x="5136" y="6472"/>
                    <a:pt x="5137" y="6471"/>
                  </a:cubicBezTo>
                  <a:cubicBezTo>
                    <a:pt x="6794" y="5553"/>
                    <a:pt x="7392" y="3466"/>
                    <a:pt x="6474" y="1809"/>
                  </a:cubicBezTo>
                  <a:cubicBezTo>
                    <a:pt x="6473" y="1807"/>
                    <a:pt x="6472" y="1806"/>
                    <a:pt x="6471" y="1804"/>
                  </a:cubicBezTo>
                  <a:cubicBezTo>
                    <a:pt x="5626" y="168"/>
                    <a:pt x="3614" y="-472"/>
                    <a:pt x="1979" y="373"/>
                  </a:cubicBezTo>
                  <a:cubicBezTo>
                    <a:pt x="1919" y="404"/>
                    <a:pt x="1861" y="436"/>
                    <a:pt x="1804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="" xmlns:a16="http://schemas.microsoft.com/office/drawing/2014/main" id="{C4E08586-D366-F0F0-9003-C8AAB4D0D97C}"/>
                </a:ext>
              </a:extLst>
            </p:cNvPr>
            <p:cNvSpPr/>
            <p:nvPr/>
          </p:nvSpPr>
          <p:spPr>
            <a:xfrm>
              <a:off x="3881247" y="1927092"/>
              <a:ext cx="1054" cy="1072"/>
            </a:xfrm>
            <a:custGeom>
              <a:avLst/>
              <a:gdLst>
                <a:gd name="connsiteX0" fmla="*/ 191 w 1054"/>
                <a:gd name="connsiteY0" fmla="*/ 191 h 1072"/>
                <a:gd name="connsiteX1" fmla="*/ 95 w 1054"/>
                <a:gd name="connsiteY1" fmla="*/ 857 h 1072"/>
                <a:gd name="connsiteX2" fmla="*/ 191 w 1054"/>
                <a:gd name="connsiteY2" fmla="*/ 953 h 1072"/>
                <a:gd name="connsiteX3" fmla="*/ 953 w 1054"/>
                <a:gd name="connsiteY3" fmla="*/ 953 h 1072"/>
                <a:gd name="connsiteX4" fmla="*/ 953 w 1054"/>
                <a:gd name="connsiteY4" fmla="*/ 191 h 1072"/>
                <a:gd name="connsiteX5" fmla="*/ 286 w 1054"/>
                <a:gd name="connsiteY5" fmla="*/ 95 h 1072"/>
                <a:gd name="connsiteX6" fmla="*/ 191 w 1054"/>
                <a:gd name="connsiteY6" fmla="*/ 191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91" y="191"/>
                  </a:moveTo>
                  <a:cubicBezTo>
                    <a:pt x="-20" y="348"/>
                    <a:pt x="-63" y="647"/>
                    <a:pt x="95" y="857"/>
                  </a:cubicBezTo>
                  <a:cubicBezTo>
                    <a:pt x="122" y="893"/>
                    <a:pt x="154" y="925"/>
                    <a:pt x="191" y="953"/>
                  </a:cubicBezTo>
                  <a:cubicBezTo>
                    <a:pt x="419" y="1112"/>
                    <a:pt x="723" y="1112"/>
                    <a:pt x="953" y="953"/>
                  </a:cubicBezTo>
                  <a:cubicBezTo>
                    <a:pt x="1089" y="717"/>
                    <a:pt x="1089" y="426"/>
                    <a:pt x="953" y="191"/>
                  </a:cubicBezTo>
                  <a:cubicBezTo>
                    <a:pt x="795" y="-20"/>
                    <a:pt x="496" y="-63"/>
                    <a:pt x="286" y="95"/>
                  </a:cubicBezTo>
                  <a:cubicBezTo>
                    <a:pt x="250" y="122"/>
                    <a:pt x="218" y="154"/>
                    <a:pt x="191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="" xmlns:a16="http://schemas.microsoft.com/office/drawing/2014/main" id="{5625A9E9-F525-4A04-93DC-FCF621B28EDA}"/>
                </a:ext>
              </a:extLst>
            </p:cNvPr>
            <p:cNvSpPr/>
            <p:nvPr/>
          </p:nvSpPr>
          <p:spPr>
            <a:xfrm>
              <a:off x="3896297" y="1973477"/>
              <a:ext cx="1192" cy="1638"/>
            </a:xfrm>
            <a:custGeom>
              <a:avLst/>
              <a:gdLst>
                <a:gd name="connsiteX0" fmla="*/ 191 w 1192"/>
                <a:gd name="connsiteY0" fmla="*/ 192 h 1638"/>
                <a:gd name="connsiteX1" fmla="*/ 95 w 1192"/>
                <a:gd name="connsiteY1" fmla="*/ 859 h 1638"/>
                <a:gd name="connsiteX2" fmla="*/ 191 w 1192"/>
                <a:gd name="connsiteY2" fmla="*/ 954 h 1638"/>
                <a:gd name="connsiteX3" fmla="*/ 412 w 1192"/>
                <a:gd name="connsiteY3" fmla="*/ 1591 h 1638"/>
                <a:gd name="connsiteX4" fmla="*/ 1048 w 1192"/>
                <a:gd name="connsiteY4" fmla="*/ 1370 h 1638"/>
                <a:gd name="connsiteX5" fmla="*/ 1048 w 1192"/>
                <a:gd name="connsiteY5" fmla="*/ 954 h 1638"/>
                <a:gd name="connsiteX6" fmla="*/ 1000 w 1192"/>
                <a:gd name="connsiteY6" fmla="*/ 145 h 1638"/>
                <a:gd name="connsiteX7" fmla="*/ 190 w 1192"/>
                <a:gd name="connsiteY7" fmla="*/ 192 h 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2" h="1638">
                  <a:moveTo>
                    <a:pt x="191" y="192"/>
                  </a:moveTo>
                  <a:cubicBezTo>
                    <a:pt x="-20" y="350"/>
                    <a:pt x="-63" y="649"/>
                    <a:pt x="95" y="859"/>
                  </a:cubicBezTo>
                  <a:cubicBezTo>
                    <a:pt x="122" y="895"/>
                    <a:pt x="154" y="927"/>
                    <a:pt x="191" y="954"/>
                  </a:cubicBezTo>
                  <a:cubicBezTo>
                    <a:pt x="76" y="1191"/>
                    <a:pt x="175" y="1476"/>
                    <a:pt x="412" y="1591"/>
                  </a:cubicBezTo>
                  <a:cubicBezTo>
                    <a:pt x="648" y="1705"/>
                    <a:pt x="933" y="1606"/>
                    <a:pt x="1048" y="1370"/>
                  </a:cubicBezTo>
                  <a:cubicBezTo>
                    <a:pt x="1111" y="1239"/>
                    <a:pt x="1111" y="1086"/>
                    <a:pt x="1048" y="954"/>
                  </a:cubicBezTo>
                  <a:cubicBezTo>
                    <a:pt x="1258" y="718"/>
                    <a:pt x="1237" y="355"/>
                    <a:pt x="1000" y="145"/>
                  </a:cubicBezTo>
                  <a:cubicBezTo>
                    <a:pt x="763" y="-66"/>
                    <a:pt x="401" y="-44"/>
                    <a:pt x="190" y="1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="" xmlns:a16="http://schemas.microsoft.com/office/drawing/2014/main" id="{83EEF648-0BC7-533E-59B6-F4082DCBFBEA}"/>
                </a:ext>
              </a:extLst>
            </p:cNvPr>
            <p:cNvSpPr/>
            <p:nvPr/>
          </p:nvSpPr>
          <p:spPr>
            <a:xfrm>
              <a:off x="3897810" y="2009284"/>
              <a:ext cx="24007" cy="24041"/>
            </a:xfrm>
            <a:custGeom>
              <a:avLst/>
              <a:gdLst>
                <a:gd name="connsiteX0" fmla="*/ 6202 w 24007"/>
                <a:gd name="connsiteY0" fmla="*/ 1532 h 24041"/>
                <a:gd name="connsiteX1" fmla="*/ 1498 w 24007"/>
                <a:gd name="connsiteY1" fmla="*/ 17840 h 24041"/>
                <a:gd name="connsiteX2" fmla="*/ 17806 w 24007"/>
                <a:gd name="connsiteY2" fmla="*/ 22544 h 24041"/>
                <a:gd name="connsiteX3" fmla="*/ 22509 w 24007"/>
                <a:gd name="connsiteY3" fmla="*/ 6236 h 24041"/>
                <a:gd name="connsiteX4" fmla="*/ 22489 w 24007"/>
                <a:gd name="connsiteY4" fmla="*/ 6200 h 24041"/>
                <a:gd name="connsiteX5" fmla="*/ 6332 w 24007"/>
                <a:gd name="connsiteY5" fmla="*/ 1460 h 24041"/>
                <a:gd name="connsiteX6" fmla="*/ 6201 w 24007"/>
                <a:gd name="connsiteY6" fmla="*/ 1533 h 2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07" h="24041">
                  <a:moveTo>
                    <a:pt x="6202" y="1532"/>
                  </a:moveTo>
                  <a:cubicBezTo>
                    <a:pt x="399" y="4737"/>
                    <a:pt x="-1707" y="12038"/>
                    <a:pt x="1498" y="17840"/>
                  </a:cubicBezTo>
                  <a:cubicBezTo>
                    <a:pt x="4702" y="23643"/>
                    <a:pt x="12004" y="25748"/>
                    <a:pt x="17806" y="22544"/>
                  </a:cubicBezTo>
                  <a:cubicBezTo>
                    <a:pt x="23608" y="19340"/>
                    <a:pt x="25714" y="12038"/>
                    <a:pt x="22509" y="6236"/>
                  </a:cubicBezTo>
                  <a:cubicBezTo>
                    <a:pt x="22503" y="6224"/>
                    <a:pt x="22496" y="6212"/>
                    <a:pt x="22489" y="6200"/>
                  </a:cubicBezTo>
                  <a:cubicBezTo>
                    <a:pt x="19336" y="429"/>
                    <a:pt x="12103" y="-1693"/>
                    <a:pt x="6332" y="1460"/>
                  </a:cubicBezTo>
                  <a:cubicBezTo>
                    <a:pt x="6288" y="1484"/>
                    <a:pt x="6245" y="1508"/>
                    <a:pt x="6201" y="15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="" xmlns:a16="http://schemas.microsoft.com/office/drawing/2014/main" id="{CF3FC678-F29E-2EC4-28DB-32676EF8B623}"/>
                </a:ext>
              </a:extLst>
            </p:cNvPr>
            <p:cNvSpPr/>
            <p:nvPr/>
          </p:nvSpPr>
          <p:spPr>
            <a:xfrm>
              <a:off x="3905447" y="2053738"/>
              <a:ext cx="30485" cy="30485"/>
            </a:xfrm>
            <a:custGeom>
              <a:avLst/>
              <a:gdLst>
                <a:gd name="connsiteX0" fmla="*/ 7804 w 30485"/>
                <a:gd name="connsiteY0" fmla="*/ 1942 h 30485"/>
                <a:gd name="connsiteX1" fmla="*/ 1942 w 30485"/>
                <a:gd name="connsiteY1" fmla="*/ 22682 h 30485"/>
                <a:gd name="connsiteX2" fmla="*/ 22682 w 30485"/>
                <a:gd name="connsiteY2" fmla="*/ 28544 h 30485"/>
                <a:gd name="connsiteX3" fmla="*/ 28568 w 30485"/>
                <a:gd name="connsiteY3" fmla="*/ 7847 h 30485"/>
                <a:gd name="connsiteX4" fmla="*/ 7847 w 30485"/>
                <a:gd name="connsiteY4" fmla="*/ 1917 h 30485"/>
                <a:gd name="connsiteX5" fmla="*/ 7803 w 30485"/>
                <a:gd name="connsiteY5" fmla="*/ 1942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04" y="1942"/>
                  </a:moveTo>
                  <a:cubicBezTo>
                    <a:pt x="458" y="6050"/>
                    <a:pt x="-2167" y="15336"/>
                    <a:pt x="1942" y="22682"/>
                  </a:cubicBezTo>
                  <a:cubicBezTo>
                    <a:pt x="6050" y="30028"/>
                    <a:pt x="15336" y="32652"/>
                    <a:pt x="22682" y="28544"/>
                  </a:cubicBezTo>
                  <a:cubicBezTo>
                    <a:pt x="30011" y="24445"/>
                    <a:pt x="32643" y="15190"/>
                    <a:pt x="28568" y="7847"/>
                  </a:cubicBezTo>
                  <a:cubicBezTo>
                    <a:pt x="24484" y="488"/>
                    <a:pt x="15207" y="-2167"/>
                    <a:pt x="7847" y="1917"/>
                  </a:cubicBezTo>
                  <a:cubicBezTo>
                    <a:pt x="7833" y="1926"/>
                    <a:pt x="7818" y="1934"/>
                    <a:pt x="7803" y="19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="" xmlns:a16="http://schemas.microsoft.com/office/drawing/2014/main" id="{C7E43042-E60B-100B-FBBD-795ACB81F329}"/>
                </a:ext>
              </a:extLst>
            </p:cNvPr>
            <p:cNvSpPr/>
            <p:nvPr/>
          </p:nvSpPr>
          <p:spPr>
            <a:xfrm>
              <a:off x="3910120" y="2098339"/>
              <a:ext cx="38107" cy="38106"/>
            </a:xfrm>
            <a:custGeom>
              <a:avLst/>
              <a:gdLst>
                <a:gd name="connsiteX0" fmla="*/ 9989 w 38107"/>
                <a:gd name="connsiteY0" fmla="*/ 2298 h 38106"/>
                <a:gd name="connsiteX1" fmla="*/ 2299 w 38107"/>
                <a:gd name="connsiteY1" fmla="*/ 28118 h 38106"/>
                <a:gd name="connsiteX2" fmla="*/ 28118 w 38107"/>
                <a:gd name="connsiteY2" fmla="*/ 35808 h 38106"/>
                <a:gd name="connsiteX3" fmla="*/ 35809 w 38107"/>
                <a:gd name="connsiteY3" fmla="*/ 9989 h 38106"/>
                <a:gd name="connsiteX4" fmla="*/ 35611 w 38107"/>
                <a:gd name="connsiteY4" fmla="*/ 9632 h 38106"/>
                <a:gd name="connsiteX5" fmla="*/ 9989 w 38107"/>
                <a:gd name="connsiteY5" fmla="*/ 2298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9989" y="2298"/>
                  </a:moveTo>
                  <a:cubicBezTo>
                    <a:pt x="735" y="7305"/>
                    <a:pt x="-2708" y="18864"/>
                    <a:pt x="2299" y="28118"/>
                  </a:cubicBezTo>
                  <a:cubicBezTo>
                    <a:pt x="7305" y="37372"/>
                    <a:pt x="18865" y="40815"/>
                    <a:pt x="28118" y="35808"/>
                  </a:cubicBezTo>
                  <a:cubicBezTo>
                    <a:pt x="37372" y="30802"/>
                    <a:pt x="40815" y="19242"/>
                    <a:pt x="35809" y="9989"/>
                  </a:cubicBezTo>
                  <a:cubicBezTo>
                    <a:pt x="35744" y="9869"/>
                    <a:pt x="35678" y="9750"/>
                    <a:pt x="35611" y="9632"/>
                  </a:cubicBezTo>
                  <a:cubicBezTo>
                    <a:pt x="30487" y="626"/>
                    <a:pt x="19103" y="-2633"/>
                    <a:pt x="9989" y="22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="" xmlns:a16="http://schemas.microsoft.com/office/drawing/2014/main" id="{3572CA8C-7F78-5C96-A162-3A7BB78473E4}"/>
                </a:ext>
              </a:extLst>
            </p:cNvPr>
            <p:cNvSpPr/>
            <p:nvPr/>
          </p:nvSpPr>
          <p:spPr>
            <a:xfrm>
              <a:off x="3914514" y="2144563"/>
              <a:ext cx="42108" cy="42108"/>
            </a:xfrm>
            <a:custGeom>
              <a:avLst/>
              <a:gdLst>
                <a:gd name="connsiteX0" fmla="*/ 10834 w 42108"/>
                <a:gd name="connsiteY0" fmla="*/ 2651 h 42108"/>
                <a:gd name="connsiteX1" fmla="*/ 2651 w 42108"/>
                <a:gd name="connsiteY1" fmla="*/ 31274 h 42108"/>
                <a:gd name="connsiteX2" fmla="*/ 31274 w 42108"/>
                <a:gd name="connsiteY2" fmla="*/ 39457 h 42108"/>
                <a:gd name="connsiteX3" fmla="*/ 39457 w 42108"/>
                <a:gd name="connsiteY3" fmla="*/ 10834 h 42108"/>
                <a:gd name="connsiteX4" fmla="*/ 39409 w 42108"/>
                <a:gd name="connsiteY4" fmla="*/ 10748 h 42108"/>
                <a:gd name="connsiteX5" fmla="*/ 10834 w 42108"/>
                <a:gd name="connsiteY5" fmla="*/ 2651 h 4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08" h="42108">
                  <a:moveTo>
                    <a:pt x="10834" y="2651"/>
                  </a:moveTo>
                  <a:cubicBezTo>
                    <a:pt x="670" y="8296"/>
                    <a:pt x="-2993" y="21111"/>
                    <a:pt x="2651" y="31274"/>
                  </a:cubicBezTo>
                  <a:cubicBezTo>
                    <a:pt x="8296" y="41438"/>
                    <a:pt x="21111" y="45101"/>
                    <a:pt x="31274" y="39457"/>
                  </a:cubicBezTo>
                  <a:cubicBezTo>
                    <a:pt x="41438" y="33812"/>
                    <a:pt x="45101" y="20997"/>
                    <a:pt x="39457" y="10834"/>
                  </a:cubicBezTo>
                  <a:cubicBezTo>
                    <a:pt x="39441" y="10805"/>
                    <a:pt x="39425" y="10776"/>
                    <a:pt x="39409" y="10748"/>
                  </a:cubicBezTo>
                  <a:cubicBezTo>
                    <a:pt x="33735" y="644"/>
                    <a:pt x="20964" y="-2975"/>
                    <a:pt x="10834" y="26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="" xmlns:a16="http://schemas.microsoft.com/office/drawing/2014/main" id="{08882161-B959-8B98-0216-B5119077984D}"/>
                </a:ext>
              </a:extLst>
            </p:cNvPr>
            <p:cNvSpPr/>
            <p:nvPr/>
          </p:nvSpPr>
          <p:spPr>
            <a:xfrm>
              <a:off x="3917909" y="2192533"/>
              <a:ext cx="43441" cy="43476"/>
            </a:xfrm>
            <a:custGeom>
              <a:avLst/>
              <a:gdLst>
                <a:gd name="connsiteX0" fmla="*/ 11153 w 43441"/>
                <a:gd name="connsiteY0" fmla="*/ 2783 h 43476"/>
                <a:gd name="connsiteX1" fmla="*/ 2749 w 43441"/>
                <a:gd name="connsiteY1" fmla="*/ 32323 h 43476"/>
                <a:gd name="connsiteX2" fmla="*/ 32289 w 43441"/>
                <a:gd name="connsiteY2" fmla="*/ 40728 h 43476"/>
                <a:gd name="connsiteX3" fmla="*/ 40693 w 43441"/>
                <a:gd name="connsiteY3" fmla="*/ 11188 h 43476"/>
                <a:gd name="connsiteX4" fmla="*/ 40681 w 43441"/>
                <a:gd name="connsiteY4" fmla="*/ 11165 h 43476"/>
                <a:gd name="connsiteX5" fmla="*/ 11297 w 43441"/>
                <a:gd name="connsiteY5" fmla="*/ 2703 h 43476"/>
                <a:gd name="connsiteX6" fmla="*/ 11153 w 43441"/>
                <a:gd name="connsiteY6" fmla="*/ 2783 h 4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441" h="43476">
                  <a:moveTo>
                    <a:pt x="11153" y="2783"/>
                  </a:moveTo>
                  <a:cubicBezTo>
                    <a:pt x="675" y="8620"/>
                    <a:pt x="-3088" y="21845"/>
                    <a:pt x="2749" y="32323"/>
                  </a:cubicBezTo>
                  <a:cubicBezTo>
                    <a:pt x="8585" y="42801"/>
                    <a:pt x="21810" y="46564"/>
                    <a:pt x="32289" y="40728"/>
                  </a:cubicBezTo>
                  <a:cubicBezTo>
                    <a:pt x="42767" y="34891"/>
                    <a:pt x="46530" y="21666"/>
                    <a:pt x="40693" y="11188"/>
                  </a:cubicBezTo>
                  <a:cubicBezTo>
                    <a:pt x="40689" y="11180"/>
                    <a:pt x="40685" y="11173"/>
                    <a:pt x="40681" y="11165"/>
                  </a:cubicBezTo>
                  <a:cubicBezTo>
                    <a:pt x="34903" y="714"/>
                    <a:pt x="21748" y="-3074"/>
                    <a:pt x="11297" y="2703"/>
                  </a:cubicBezTo>
                  <a:cubicBezTo>
                    <a:pt x="11249" y="2729"/>
                    <a:pt x="11201" y="2756"/>
                    <a:pt x="11153" y="2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="" xmlns:a16="http://schemas.microsoft.com/office/drawing/2014/main" id="{AFC0B885-5111-D694-4940-D4A8DB9A4C7B}"/>
                </a:ext>
              </a:extLst>
            </p:cNvPr>
            <p:cNvSpPr/>
            <p:nvPr/>
          </p:nvSpPr>
          <p:spPr>
            <a:xfrm>
              <a:off x="3918246" y="2240134"/>
              <a:ext cx="46109" cy="46109"/>
            </a:xfrm>
            <a:custGeom>
              <a:avLst/>
              <a:gdLst>
                <a:gd name="connsiteX0" fmla="*/ 11865 w 46109"/>
                <a:gd name="connsiteY0" fmla="*/ 2902 h 46109"/>
                <a:gd name="connsiteX1" fmla="*/ 2902 w 46109"/>
                <a:gd name="connsiteY1" fmla="*/ 34245 h 46109"/>
                <a:gd name="connsiteX2" fmla="*/ 34245 w 46109"/>
                <a:gd name="connsiteY2" fmla="*/ 43207 h 46109"/>
                <a:gd name="connsiteX3" fmla="*/ 43207 w 46109"/>
                <a:gd name="connsiteY3" fmla="*/ 11865 h 46109"/>
                <a:gd name="connsiteX4" fmla="*/ 43202 w 46109"/>
                <a:gd name="connsiteY4" fmla="*/ 11856 h 46109"/>
                <a:gd name="connsiteX5" fmla="*/ 11865 w 46109"/>
                <a:gd name="connsiteY5" fmla="*/ 2902 h 4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09" h="46109">
                  <a:moveTo>
                    <a:pt x="11865" y="2902"/>
                  </a:moveTo>
                  <a:cubicBezTo>
                    <a:pt x="735" y="9082"/>
                    <a:pt x="-3278" y="23115"/>
                    <a:pt x="2902" y="34245"/>
                  </a:cubicBezTo>
                  <a:cubicBezTo>
                    <a:pt x="9082" y="45374"/>
                    <a:pt x="23115" y="49387"/>
                    <a:pt x="34245" y="43207"/>
                  </a:cubicBezTo>
                  <a:cubicBezTo>
                    <a:pt x="45374" y="37027"/>
                    <a:pt x="49387" y="22994"/>
                    <a:pt x="43207" y="11865"/>
                  </a:cubicBezTo>
                  <a:cubicBezTo>
                    <a:pt x="43205" y="11862"/>
                    <a:pt x="43204" y="11859"/>
                    <a:pt x="43202" y="11856"/>
                  </a:cubicBezTo>
                  <a:cubicBezTo>
                    <a:pt x="37019" y="732"/>
                    <a:pt x="22991" y="-3276"/>
                    <a:pt x="11865" y="29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="" xmlns:a16="http://schemas.microsoft.com/office/drawing/2014/main" id="{94360F33-1939-CF8B-B059-1296D1753EF2}"/>
                </a:ext>
              </a:extLst>
            </p:cNvPr>
            <p:cNvSpPr/>
            <p:nvPr/>
          </p:nvSpPr>
          <p:spPr>
            <a:xfrm>
              <a:off x="3918270" y="2289543"/>
              <a:ext cx="44966" cy="45001"/>
            </a:xfrm>
            <a:custGeom>
              <a:avLst/>
              <a:gdLst>
                <a:gd name="connsiteX0" fmla="*/ 11459 w 44966"/>
                <a:gd name="connsiteY0" fmla="*/ 2928 h 45001"/>
                <a:gd name="connsiteX1" fmla="*/ 2893 w 44966"/>
                <a:gd name="connsiteY1" fmla="*/ 33542 h 45001"/>
                <a:gd name="connsiteX2" fmla="*/ 33507 w 44966"/>
                <a:gd name="connsiteY2" fmla="*/ 42109 h 45001"/>
                <a:gd name="connsiteX3" fmla="*/ 42130 w 44966"/>
                <a:gd name="connsiteY3" fmla="*/ 11595 h 45001"/>
                <a:gd name="connsiteX4" fmla="*/ 11728 w 44966"/>
                <a:gd name="connsiteY4" fmla="*/ 2778 h 45001"/>
                <a:gd name="connsiteX5" fmla="*/ 11460 w 44966"/>
                <a:gd name="connsiteY5" fmla="*/ 2928 h 45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966" h="45001">
                  <a:moveTo>
                    <a:pt x="11459" y="2928"/>
                  </a:moveTo>
                  <a:cubicBezTo>
                    <a:pt x="640" y="9016"/>
                    <a:pt x="-3196" y="22722"/>
                    <a:pt x="2893" y="33542"/>
                  </a:cubicBezTo>
                  <a:cubicBezTo>
                    <a:pt x="8981" y="44361"/>
                    <a:pt x="22687" y="48197"/>
                    <a:pt x="33507" y="42109"/>
                  </a:cubicBezTo>
                  <a:cubicBezTo>
                    <a:pt x="44287" y="36043"/>
                    <a:pt x="48141" y="22407"/>
                    <a:pt x="42130" y="11595"/>
                  </a:cubicBezTo>
                  <a:cubicBezTo>
                    <a:pt x="36170" y="765"/>
                    <a:pt x="22558" y="-3183"/>
                    <a:pt x="11728" y="2778"/>
                  </a:cubicBezTo>
                  <a:cubicBezTo>
                    <a:pt x="11638" y="2827"/>
                    <a:pt x="11548" y="2877"/>
                    <a:pt x="11460" y="29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="" xmlns:a16="http://schemas.microsoft.com/office/drawing/2014/main" id="{651AD2E9-2D4B-8A68-45E0-44EF39264B1C}"/>
                </a:ext>
              </a:extLst>
            </p:cNvPr>
            <p:cNvSpPr/>
            <p:nvPr/>
          </p:nvSpPr>
          <p:spPr>
            <a:xfrm>
              <a:off x="3913767" y="2337162"/>
              <a:ext cx="47634" cy="47668"/>
            </a:xfrm>
            <a:custGeom>
              <a:avLst/>
              <a:gdLst>
                <a:gd name="connsiteX0" fmla="*/ 12438 w 47634"/>
                <a:gd name="connsiteY0" fmla="*/ 2934 h 47668"/>
                <a:gd name="connsiteX1" fmla="*/ 2899 w 47634"/>
                <a:gd name="connsiteY1" fmla="*/ 35231 h 47668"/>
                <a:gd name="connsiteX2" fmla="*/ 35196 w 47634"/>
                <a:gd name="connsiteY2" fmla="*/ 44769 h 47668"/>
                <a:gd name="connsiteX3" fmla="*/ 44735 w 47634"/>
                <a:gd name="connsiteY3" fmla="*/ 12472 h 47668"/>
                <a:gd name="connsiteX4" fmla="*/ 44727 w 47634"/>
                <a:gd name="connsiteY4" fmla="*/ 12459 h 47668"/>
                <a:gd name="connsiteX5" fmla="*/ 12592 w 47634"/>
                <a:gd name="connsiteY5" fmla="*/ 2850 h 47668"/>
                <a:gd name="connsiteX6" fmla="*/ 12438 w 47634"/>
                <a:gd name="connsiteY6" fmla="*/ 2934 h 4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34" h="47668">
                  <a:moveTo>
                    <a:pt x="12438" y="2934"/>
                  </a:moveTo>
                  <a:cubicBezTo>
                    <a:pt x="885" y="9218"/>
                    <a:pt x="-3385" y="23678"/>
                    <a:pt x="2899" y="35231"/>
                  </a:cubicBezTo>
                  <a:cubicBezTo>
                    <a:pt x="9184" y="46783"/>
                    <a:pt x="23644" y="51054"/>
                    <a:pt x="35196" y="44769"/>
                  </a:cubicBezTo>
                  <a:cubicBezTo>
                    <a:pt x="46749" y="38484"/>
                    <a:pt x="51019" y="24024"/>
                    <a:pt x="44735" y="12472"/>
                  </a:cubicBezTo>
                  <a:cubicBezTo>
                    <a:pt x="44732" y="12468"/>
                    <a:pt x="44730" y="12463"/>
                    <a:pt x="44727" y="12459"/>
                  </a:cubicBezTo>
                  <a:cubicBezTo>
                    <a:pt x="38507" y="931"/>
                    <a:pt x="24120" y="-3371"/>
                    <a:pt x="12592" y="2850"/>
                  </a:cubicBezTo>
                  <a:cubicBezTo>
                    <a:pt x="12540" y="2877"/>
                    <a:pt x="12489" y="2905"/>
                    <a:pt x="12438" y="2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="" xmlns:a16="http://schemas.microsoft.com/office/drawing/2014/main" id="{00F43525-348D-CDA5-039F-6C8B20DF6E10}"/>
                </a:ext>
              </a:extLst>
            </p:cNvPr>
            <p:cNvSpPr/>
            <p:nvPr/>
          </p:nvSpPr>
          <p:spPr>
            <a:xfrm>
              <a:off x="3910060" y="2387021"/>
              <a:ext cx="44966" cy="44932"/>
            </a:xfrm>
            <a:custGeom>
              <a:avLst/>
              <a:gdLst>
                <a:gd name="connsiteX0" fmla="*/ 11573 w 44966"/>
                <a:gd name="connsiteY0" fmla="*/ 2795 h 44932"/>
                <a:gd name="connsiteX1" fmla="*/ 2830 w 44966"/>
                <a:gd name="connsiteY1" fmla="*/ 33359 h 44932"/>
                <a:gd name="connsiteX2" fmla="*/ 33394 w 44966"/>
                <a:gd name="connsiteY2" fmla="*/ 42103 h 44932"/>
                <a:gd name="connsiteX3" fmla="*/ 42148 w 44966"/>
                <a:gd name="connsiteY3" fmla="*/ 11558 h 44932"/>
                <a:gd name="connsiteX4" fmla="*/ 11572 w 44966"/>
                <a:gd name="connsiteY4" fmla="*/ 2795 h 4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66" h="44932">
                  <a:moveTo>
                    <a:pt x="11573" y="2795"/>
                  </a:moveTo>
                  <a:cubicBezTo>
                    <a:pt x="718" y="8821"/>
                    <a:pt x="-3196" y="22505"/>
                    <a:pt x="2830" y="33359"/>
                  </a:cubicBezTo>
                  <a:cubicBezTo>
                    <a:pt x="8855" y="44214"/>
                    <a:pt x="22539" y="48128"/>
                    <a:pt x="33394" y="42103"/>
                  </a:cubicBezTo>
                  <a:cubicBezTo>
                    <a:pt x="44240" y="36081"/>
                    <a:pt x="48158" y="22411"/>
                    <a:pt x="42148" y="11558"/>
                  </a:cubicBezTo>
                  <a:cubicBezTo>
                    <a:pt x="36093" y="734"/>
                    <a:pt x="22441" y="-3178"/>
                    <a:pt x="11572" y="27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="" xmlns:a16="http://schemas.microsoft.com/office/drawing/2014/main" id="{53CBE5EA-034D-8C4B-A1B0-826DBBF62AA8}"/>
                </a:ext>
              </a:extLst>
            </p:cNvPr>
            <p:cNvSpPr/>
            <p:nvPr/>
          </p:nvSpPr>
          <p:spPr>
            <a:xfrm>
              <a:off x="3902576" y="2435698"/>
              <a:ext cx="44966" cy="45000"/>
            </a:xfrm>
            <a:custGeom>
              <a:avLst/>
              <a:gdLst>
                <a:gd name="connsiteX0" fmla="*/ 11532 w 44966"/>
                <a:gd name="connsiteY0" fmla="*/ 2887 h 45000"/>
                <a:gd name="connsiteX1" fmla="*/ 2852 w 44966"/>
                <a:gd name="connsiteY1" fmla="*/ 33469 h 45000"/>
                <a:gd name="connsiteX2" fmla="*/ 33434 w 44966"/>
                <a:gd name="connsiteY2" fmla="*/ 42149 h 45000"/>
                <a:gd name="connsiteX3" fmla="*/ 42114 w 44966"/>
                <a:gd name="connsiteY3" fmla="*/ 11567 h 45000"/>
                <a:gd name="connsiteX4" fmla="*/ 42107 w 44966"/>
                <a:gd name="connsiteY4" fmla="*/ 11554 h 45000"/>
                <a:gd name="connsiteX5" fmla="*/ 11686 w 44966"/>
                <a:gd name="connsiteY5" fmla="*/ 2800 h 45000"/>
                <a:gd name="connsiteX6" fmla="*/ 11532 w 44966"/>
                <a:gd name="connsiteY6" fmla="*/ 2887 h 4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66" h="45000">
                  <a:moveTo>
                    <a:pt x="11532" y="2887"/>
                  </a:moveTo>
                  <a:cubicBezTo>
                    <a:pt x="690" y="8935"/>
                    <a:pt x="-3196" y="22627"/>
                    <a:pt x="2852" y="33469"/>
                  </a:cubicBezTo>
                  <a:cubicBezTo>
                    <a:pt x="8900" y="44311"/>
                    <a:pt x="22592" y="48197"/>
                    <a:pt x="33434" y="42149"/>
                  </a:cubicBezTo>
                  <a:cubicBezTo>
                    <a:pt x="44276" y="36101"/>
                    <a:pt x="48162" y="22409"/>
                    <a:pt x="42114" y="11567"/>
                  </a:cubicBezTo>
                  <a:cubicBezTo>
                    <a:pt x="42112" y="11563"/>
                    <a:pt x="42110" y="11558"/>
                    <a:pt x="42107" y="11554"/>
                  </a:cubicBezTo>
                  <a:cubicBezTo>
                    <a:pt x="36124" y="736"/>
                    <a:pt x="22504" y="-3183"/>
                    <a:pt x="11686" y="2800"/>
                  </a:cubicBezTo>
                  <a:cubicBezTo>
                    <a:pt x="11635" y="2829"/>
                    <a:pt x="11583" y="2858"/>
                    <a:pt x="11532" y="2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="" xmlns:a16="http://schemas.microsoft.com/office/drawing/2014/main" id="{C46E9DF6-1D44-F90E-8643-69E5FC00833B}"/>
                </a:ext>
              </a:extLst>
            </p:cNvPr>
            <p:cNvSpPr/>
            <p:nvPr/>
          </p:nvSpPr>
          <p:spPr>
            <a:xfrm>
              <a:off x="3899463" y="2489916"/>
              <a:ext cx="31628" cy="31663"/>
            </a:xfrm>
            <a:custGeom>
              <a:avLst/>
              <a:gdLst>
                <a:gd name="connsiteX0" fmla="*/ 8168 w 31628"/>
                <a:gd name="connsiteY0" fmla="*/ 2009 h 31663"/>
                <a:gd name="connsiteX1" fmla="*/ 1974 w 31628"/>
                <a:gd name="connsiteY1" fmla="*/ 23495 h 31663"/>
                <a:gd name="connsiteX2" fmla="*/ 23460 w 31628"/>
                <a:gd name="connsiteY2" fmla="*/ 29689 h 31663"/>
                <a:gd name="connsiteX3" fmla="*/ 29654 w 31628"/>
                <a:gd name="connsiteY3" fmla="*/ 8203 h 31663"/>
                <a:gd name="connsiteX4" fmla="*/ 29600 w 31628"/>
                <a:gd name="connsiteY4" fmla="*/ 8105 h 31663"/>
                <a:gd name="connsiteX5" fmla="*/ 8237 w 31628"/>
                <a:gd name="connsiteY5" fmla="*/ 1971 h 31663"/>
                <a:gd name="connsiteX6" fmla="*/ 8168 w 31628"/>
                <a:gd name="connsiteY6" fmla="*/ 2009 h 31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28" h="31663">
                  <a:moveTo>
                    <a:pt x="8168" y="2009"/>
                  </a:moveTo>
                  <a:cubicBezTo>
                    <a:pt x="525" y="6231"/>
                    <a:pt x="-2248" y="15851"/>
                    <a:pt x="1974" y="23495"/>
                  </a:cubicBezTo>
                  <a:cubicBezTo>
                    <a:pt x="6197" y="31138"/>
                    <a:pt x="15817" y="33911"/>
                    <a:pt x="23460" y="29689"/>
                  </a:cubicBezTo>
                  <a:cubicBezTo>
                    <a:pt x="31104" y="25466"/>
                    <a:pt x="33877" y="15846"/>
                    <a:pt x="29654" y="8203"/>
                  </a:cubicBezTo>
                  <a:cubicBezTo>
                    <a:pt x="29636" y="8170"/>
                    <a:pt x="29618" y="8137"/>
                    <a:pt x="29600" y="8105"/>
                  </a:cubicBezTo>
                  <a:cubicBezTo>
                    <a:pt x="25394" y="512"/>
                    <a:pt x="15830" y="-2235"/>
                    <a:pt x="8237" y="1971"/>
                  </a:cubicBezTo>
                  <a:cubicBezTo>
                    <a:pt x="8214" y="1983"/>
                    <a:pt x="8191" y="1996"/>
                    <a:pt x="8168" y="20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="" xmlns:a16="http://schemas.microsoft.com/office/drawing/2014/main" id="{B4B9BECD-E632-61A7-3AB2-72B04FAB587E}"/>
                </a:ext>
              </a:extLst>
            </p:cNvPr>
            <p:cNvSpPr/>
            <p:nvPr/>
          </p:nvSpPr>
          <p:spPr>
            <a:xfrm>
              <a:off x="3888158" y="2538075"/>
              <a:ext cx="30104" cy="30070"/>
            </a:xfrm>
            <a:custGeom>
              <a:avLst/>
              <a:gdLst>
                <a:gd name="connsiteX0" fmla="*/ 7757 w 30104"/>
                <a:gd name="connsiteY0" fmla="*/ 1855 h 30070"/>
                <a:gd name="connsiteX1" fmla="*/ 1889 w 30104"/>
                <a:gd name="connsiteY1" fmla="*/ 22313 h 30070"/>
                <a:gd name="connsiteX2" fmla="*/ 22347 w 30104"/>
                <a:gd name="connsiteY2" fmla="*/ 28181 h 30070"/>
                <a:gd name="connsiteX3" fmla="*/ 28236 w 30104"/>
                <a:gd name="connsiteY3" fmla="*/ 7760 h 30070"/>
                <a:gd name="connsiteX4" fmla="*/ 7757 w 30104"/>
                <a:gd name="connsiteY4" fmla="*/ 1855 h 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04" h="30070">
                  <a:moveTo>
                    <a:pt x="7757" y="1855"/>
                  </a:moveTo>
                  <a:cubicBezTo>
                    <a:pt x="487" y="5884"/>
                    <a:pt x="-2140" y="15043"/>
                    <a:pt x="1889" y="22313"/>
                  </a:cubicBezTo>
                  <a:cubicBezTo>
                    <a:pt x="5918" y="29583"/>
                    <a:pt x="15077" y="32210"/>
                    <a:pt x="22347" y="28181"/>
                  </a:cubicBezTo>
                  <a:cubicBezTo>
                    <a:pt x="29603" y="24161"/>
                    <a:pt x="32236" y="15027"/>
                    <a:pt x="28236" y="7760"/>
                  </a:cubicBezTo>
                  <a:cubicBezTo>
                    <a:pt x="24185" y="509"/>
                    <a:pt x="15048" y="-2126"/>
                    <a:pt x="7757" y="18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="" xmlns:a16="http://schemas.microsoft.com/office/drawing/2014/main" id="{64FD176B-BEF5-1135-8FAB-E6E75F36EA1A}"/>
                </a:ext>
              </a:extLst>
            </p:cNvPr>
            <p:cNvSpPr/>
            <p:nvPr/>
          </p:nvSpPr>
          <p:spPr>
            <a:xfrm>
              <a:off x="3873680" y="2584809"/>
              <a:ext cx="30104" cy="30104"/>
            </a:xfrm>
            <a:custGeom>
              <a:avLst/>
              <a:gdLst>
                <a:gd name="connsiteX0" fmla="*/ 7757 w 30104"/>
                <a:gd name="connsiteY0" fmla="*/ 1889 h 30104"/>
                <a:gd name="connsiteX1" fmla="*/ 1889 w 30104"/>
                <a:gd name="connsiteY1" fmla="*/ 22347 h 30104"/>
                <a:gd name="connsiteX2" fmla="*/ 22347 w 30104"/>
                <a:gd name="connsiteY2" fmla="*/ 28216 h 30104"/>
                <a:gd name="connsiteX3" fmla="*/ 28236 w 30104"/>
                <a:gd name="connsiteY3" fmla="*/ 7795 h 30104"/>
                <a:gd name="connsiteX4" fmla="*/ 7795 w 30104"/>
                <a:gd name="connsiteY4" fmla="*/ 1868 h 30104"/>
                <a:gd name="connsiteX5" fmla="*/ 7757 w 30104"/>
                <a:gd name="connsiteY5" fmla="*/ 1889 h 3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4" h="30104">
                  <a:moveTo>
                    <a:pt x="7757" y="1889"/>
                  </a:moveTo>
                  <a:cubicBezTo>
                    <a:pt x="487" y="5918"/>
                    <a:pt x="-2140" y="15077"/>
                    <a:pt x="1889" y="22347"/>
                  </a:cubicBezTo>
                  <a:cubicBezTo>
                    <a:pt x="5918" y="29617"/>
                    <a:pt x="15077" y="32245"/>
                    <a:pt x="22347" y="28216"/>
                  </a:cubicBezTo>
                  <a:cubicBezTo>
                    <a:pt x="29603" y="24195"/>
                    <a:pt x="32236" y="15061"/>
                    <a:pt x="28236" y="7795"/>
                  </a:cubicBezTo>
                  <a:cubicBezTo>
                    <a:pt x="24228" y="513"/>
                    <a:pt x="15076" y="-2140"/>
                    <a:pt x="7795" y="1868"/>
                  </a:cubicBezTo>
                  <a:cubicBezTo>
                    <a:pt x="7782" y="1875"/>
                    <a:pt x="7770" y="1882"/>
                    <a:pt x="7757" y="1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="" xmlns:a16="http://schemas.microsoft.com/office/drawing/2014/main" id="{D4243933-5978-ECE2-EA83-4B85576CD683}"/>
                </a:ext>
              </a:extLst>
            </p:cNvPr>
            <p:cNvSpPr/>
            <p:nvPr/>
          </p:nvSpPr>
          <p:spPr>
            <a:xfrm>
              <a:off x="3853456" y="2626729"/>
              <a:ext cx="38107" cy="38107"/>
            </a:xfrm>
            <a:custGeom>
              <a:avLst/>
              <a:gdLst>
                <a:gd name="connsiteX0" fmla="*/ 9884 w 38107"/>
                <a:gd name="connsiteY0" fmla="*/ 2355 h 38107"/>
                <a:gd name="connsiteX1" fmla="*/ 2356 w 38107"/>
                <a:gd name="connsiteY1" fmla="*/ 28223 h 38107"/>
                <a:gd name="connsiteX2" fmla="*/ 28223 w 38107"/>
                <a:gd name="connsiteY2" fmla="*/ 35751 h 38107"/>
                <a:gd name="connsiteX3" fmla="*/ 35752 w 38107"/>
                <a:gd name="connsiteY3" fmla="*/ 9884 h 38107"/>
                <a:gd name="connsiteX4" fmla="*/ 35697 w 38107"/>
                <a:gd name="connsiteY4" fmla="*/ 9785 h 38107"/>
                <a:gd name="connsiteX5" fmla="*/ 9884 w 38107"/>
                <a:gd name="connsiteY5" fmla="*/ 2355 h 3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7">
                  <a:moveTo>
                    <a:pt x="9884" y="2355"/>
                  </a:moveTo>
                  <a:cubicBezTo>
                    <a:pt x="662" y="7420"/>
                    <a:pt x="-2709" y="19001"/>
                    <a:pt x="2356" y="28223"/>
                  </a:cubicBezTo>
                  <a:cubicBezTo>
                    <a:pt x="7420" y="37445"/>
                    <a:pt x="19001" y="40816"/>
                    <a:pt x="28223" y="35751"/>
                  </a:cubicBezTo>
                  <a:cubicBezTo>
                    <a:pt x="37445" y="30687"/>
                    <a:pt x="40816" y="19106"/>
                    <a:pt x="35752" y="9884"/>
                  </a:cubicBezTo>
                  <a:cubicBezTo>
                    <a:pt x="35733" y="9851"/>
                    <a:pt x="35715" y="9818"/>
                    <a:pt x="35697" y="9785"/>
                  </a:cubicBezTo>
                  <a:cubicBezTo>
                    <a:pt x="30599" y="632"/>
                    <a:pt x="19067" y="-2688"/>
                    <a:pt x="9884" y="23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="" xmlns:a16="http://schemas.microsoft.com/office/drawing/2014/main" id="{CEDF770D-7AC6-5767-65DA-453646743042}"/>
                </a:ext>
              </a:extLst>
            </p:cNvPr>
            <p:cNvSpPr/>
            <p:nvPr/>
          </p:nvSpPr>
          <p:spPr>
            <a:xfrm>
              <a:off x="3829961" y="2667287"/>
              <a:ext cx="47824" cy="47824"/>
            </a:xfrm>
            <a:custGeom>
              <a:avLst/>
              <a:gdLst>
                <a:gd name="connsiteX0" fmla="*/ 12424 w 47824"/>
                <a:gd name="connsiteY0" fmla="*/ 2946 h 47824"/>
                <a:gd name="connsiteX1" fmla="*/ 2946 w 47824"/>
                <a:gd name="connsiteY1" fmla="*/ 35400 h 47824"/>
                <a:gd name="connsiteX2" fmla="*/ 35400 w 47824"/>
                <a:gd name="connsiteY2" fmla="*/ 44879 h 47824"/>
                <a:gd name="connsiteX3" fmla="*/ 44904 w 47824"/>
                <a:gd name="connsiteY3" fmla="*/ 12471 h 47824"/>
                <a:gd name="connsiteX4" fmla="*/ 12471 w 47824"/>
                <a:gd name="connsiteY4" fmla="*/ 2920 h 47824"/>
                <a:gd name="connsiteX5" fmla="*/ 12424 w 47824"/>
                <a:gd name="connsiteY5" fmla="*/ 2946 h 4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824" h="47824">
                  <a:moveTo>
                    <a:pt x="12424" y="2946"/>
                  </a:moveTo>
                  <a:cubicBezTo>
                    <a:pt x="845" y="9290"/>
                    <a:pt x="-3399" y="23821"/>
                    <a:pt x="2946" y="35400"/>
                  </a:cubicBezTo>
                  <a:cubicBezTo>
                    <a:pt x="9290" y="46980"/>
                    <a:pt x="23821" y="51224"/>
                    <a:pt x="35400" y="44879"/>
                  </a:cubicBezTo>
                  <a:cubicBezTo>
                    <a:pt x="46962" y="38544"/>
                    <a:pt x="51214" y="24046"/>
                    <a:pt x="44904" y="12471"/>
                  </a:cubicBezTo>
                  <a:cubicBezTo>
                    <a:pt x="38585" y="877"/>
                    <a:pt x="24064" y="-3399"/>
                    <a:pt x="12471" y="2920"/>
                  </a:cubicBezTo>
                  <a:cubicBezTo>
                    <a:pt x="12455" y="2929"/>
                    <a:pt x="12440" y="2937"/>
                    <a:pt x="12424" y="2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="" xmlns:a16="http://schemas.microsoft.com/office/drawing/2014/main" id="{F72328BD-C188-3BC6-6C70-A3C0973DD327}"/>
                </a:ext>
              </a:extLst>
            </p:cNvPr>
            <p:cNvSpPr/>
            <p:nvPr/>
          </p:nvSpPr>
          <p:spPr>
            <a:xfrm>
              <a:off x="3809270" y="2711824"/>
              <a:ext cx="47824" cy="47824"/>
            </a:xfrm>
            <a:custGeom>
              <a:avLst/>
              <a:gdLst>
                <a:gd name="connsiteX0" fmla="*/ 12351 w 47824"/>
                <a:gd name="connsiteY0" fmla="*/ 2986 h 47824"/>
                <a:gd name="connsiteX1" fmla="*/ 2986 w 47824"/>
                <a:gd name="connsiteY1" fmla="*/ 35474 h 47824"/>
                <a:gd name="connsiteX2" fmla="*/ 35474 w 47824"/>
                <a:gd name="connsiteY2" fmla="*/ 44839 h 47824"/>
                <a:gd name="connsiteX3" fmla="*/ 44926 w 47824"/>
                <a:gd name="connsiteY3" fmla="*/ 12511 h 47824"/>
                <a:gd name="connsiteX4" fmla="*/ 12511 w 47824"/>
                <a:gd name="connsiteY4" fmla="*/ 2898 h 47824"/>
                <a:gd name="connsiteX5" fmla="*/ 12351 w 47824"/>
                <a:gd name="connsiteY5" fmla="*/ 2986 h 4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824" h="47824">
                  <a:moveTo>
                    <a:pt x="12351" y="2986"/>
                  </a:moveTo>
                  <a:cubicBezTo>
                    <a:pt x="793" y="9371"/>
                    <a:pt x="-3399" y="23917"/>
                    <a:pt x="2986" y="35474"/>
                  </a:cubicBezTo>
                  <a:cubicBezTo>
                    <a:pt x="9371" y="47031"/>
                    <a:pt x="23916" y="51224"/>
                    <a:pt x="35474" y="44839"/>
                  </a:cubicBezTo>
                  <a:cubicBezTo>
                    <a:pt x="46969" y="38488"/>
                    <a:pt x="51189" y="24054"/>
                    <a:pt x="44926" y="12511"/>
                  </a:cubicBezTo>
                  <a:cubicBezTo>
                    <a:pt x="38629" y="905"/>
                    <a:pt x="24117" y="-3399"/>
                    <a:pt x="12511" y="2898"/>
                  </a:cubicBezTo>
                  <a:cubicBezTo>
                    <a:pt x="12457" y="2927"/>
                    <a:pt x="12404" y="2957"/>
                    <a:pt x="12351" y="29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="" xmlns:a16="http://schemas.microsoft.com/office/drawing/2014/main" id="{644D0417-3CED-910C-A0EC-F7653630F581}"/>
                </a:ext>
              </a:extLst>
            </p:cNvPr>
            <p:cNvSpPr/>
            <p:nvPr/>
          </p:nvSpPr>
          <p:spPr>
            <a:xfrm>
              <a:off x="3791890" y="2760083"/>
              <a:ext cx="37154" cy="37154"/>
            </a:xfrm>
            <a:custGeom>
              <a:avLst/>
              <a:gdLst>
                <a:gd name="connsiteX0" fmla="*/ 9538 w 37154"/>
                <a:gd name="connsiteY0" fmla="*/ 2351 h 37154"/>
                <a:gd name="connsiteX1" fmla="*/ 2351 w 37154"/>
                <a:gd name="connsiteY1" fmla="*/ 27616 h 37154"/>
                <a:gd name="connsiteX2" fmla="*/ 27616 w 37154"/>
                <a:gd name="connsiteY2" fmla="*/ 34803 h 37154"/>
                <a:gd name="connsiteX3" fmla="*/ 34803 w 37154"/>
                <a:gd name="connsiteY3" fmla="*/ 9538 h 37154"/>
                <a:gd name="connsiteX4" fmla="*/ 34779 w 37154"/>
                <a:gd name="connsiteY4" fmla="*/ 9495 h 37154"/>
                <a:gd name="connsiteX5" fmla="*/ 9538 w 37154"/>
                <a:gd name="connsiteY5" fmla="*/ 2351 h 3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54" h="37154">
                  <a:moveTo>
                    <a:pt x="9538" y="2351"/>
                  </a:moveTo>
                  <a:cubicBezTo>
                    <a:pt x="576" y="7344"/>
                    <a:pt x="-2641" y="18655"/>
                    <a:pt x="2351" y="27616"/>
                  </a:cubicBezTo>
                  <a:cubicBezTo>
                    <a:pt x="7344" y="36578"/>
                    <a:pt x="18655" y="39795"/>
                    <a:pt x="27616" y="34803"/>
                  </a:cubicBezTo>
                  <a:cubicBezTo>
                    <a:pt x="36578" y="29810"/>
                    <a:pt x="39795" y="18499"/>
                    <a:pt x="34803" y="9538"/>
                  </a:cubicBezTo>
                  <a:cubicBezTo>
                    <a:pt x="34795" y="9523"/>
                    <a:pt x="34787" y="9509"/>
                    <a:pt x="34779" y="9495"/>
                  </a:cubicBezTo>
                  <a:cubicBezTo>
                    <a:pt x="29772" y="564"/>
                    <a:pt x="18482" y="-2632"/>
                    <a:pt x="9538" y="23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="" xmlns:a16="http://schemas.microsoft.com/office/drawing/2014/main" id="{08A52B06-F030-366B-1704-7D1D1956AC66}"/>
                </a:ext>
              </a:extLst>
            </p:cNvPr>
            <p:cNvSpPr/>
            <p:nvPr/>
          </p:nvSpPr>
          <p:spPr>
            <a:xfrm>
              <a:off x="3768026" y="2803258"/>
              <a:ext cx="35249" cy="35283"/>
            </a:xfrm>
            <a:custGeom>
              <a:avLst/>
              <a:gdLst>
                <a:gd name="connsiteX0" fmla="*/ 9113 w 35249"/>
                <a:gd name="connsiteY0" fmla="*/ 2230 h 35283"/>
                <a:gd name="connsiteX1" fmla="*/ 2195 w 35249"/>
                <a:gd name="connsiteY1" fmla="*/ 26171 h 35283"/>
                <a:gd name="connsiteX2" fmla="*/ 26136 w 35249"/>
                <a:gd name="connsiteY2" fmla="*/ 33088 h 35283"/>
                <a:gd name="connsiteX3" fmla="*/ 33054 w 35249"/>
                <a:gd name="connsiteY3" fmla="*/ 9147 h 35283"/>
                <a:gd name="connsiteX4" fmla="*/ 33021 w 35249"/>
                <a:gd name="connsiteY4" fmla="*/ 9088 h 35283"/>
                <a:gd name="connsiteX5" fmla="*/ 9220 w 35249"/>
                <a:gd name="connsiteY5" fmla="*/ 2170 h 35283"/>
                <a:gd name="connsiteX6" fmla="*/ 9113 w 35249"/>
                <a:gd name="connsiteY6" fmla="*/ 2230 h 3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49" h="35283">
                  <a:moveTo>
                    <a:pt x="9113" y="2230"/>
                  </a:moveTo>
                  <a:cubicBezTo>
                    <a:pt x="592" y="6931"/>
                    <a:pt x="-2506" y="17649"/>
                    <a:pt x="2195" y="26171"/>
                  </a:cubicBezTo>
                  <a:cubicBezTo>
                    <a:pt x="6896" y="34692"/>
                    <a:pt x="17615" y="37789"/>
                    <a:pt x="26136" y="33088"/>
                  </a:cubicBezTo>
                  <a:cubicBezTo>
                    <a:pt x="34657" y="28387"/>
                    <a:pt x="37755" y="17669"/>
                    <a:pt x="33054" y="9147"/>
                  </a:cubicBezTo>
                  <a:cubicBezTo>
                    <a:pt x="33043" y="9127"/>
                    <a:pt x="33032" y="9107"/>
                    <a:pt x="33021" y="9088"/>
                  </a:cubicBezTo>
                  <a:cubicBezTo>
                    <a:pt x="28358" y="605"/>
                    <a:pt x="17702" y="-2492"/>
                    <a:pt x="9220" y="2170"/>
                  </a:cubicBezTo>
                  <a:cubicBezTo>
                    <a:pt x="9184" y="2190"/>
                    <a:pt x="9148" y="2210"/>
                    <a:pt x="9113" y="22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="" xmlns:a16="http://schemas.microsoft.com/office/drawing/2014/main" id="{EA925AAC-8E88-44C8-BA5E-A57847F955EE}"/>
                </a:ext>
              </a:extLst>
            </p:cNvPr>
            <p:cNvSpPr/>
            <p:nvPr/>
          </p:nvSpPr>
          <p:spPr>
            <a:xfrm>
              <a:off x="3753848" y="2857054"/>
              <a:ext cx="10103" cy="10171"/>
            </a:xfrm>
            <a:custGeom>
              <a:avLst/>
              <a:gdLst>
                <a:gd name="connsiteX0" fmla="*/ 2526 w 10103"/>
                <a:gd name="connsiteY0" fmla="*/ 631 h 10171"/>
                <a:gd name="connsiteX1" fmla="*/ 621 w 10103"/>
                <a:gd name="connsiteY1" fmla="*/ 7584 h 10171"/>
                <a:gd name="connsiteX2" fmla="*/ 7338 w 10103"/>
                <a:gd name="connsiteY2" fmla="*/ 9568 h 10171"/>
                <a:gd name="connsiteX3" fmla="*/ 7479 w 10103"/>
                <a:gd name="connsiteY3" fmla="*/ 9489 h 10171"/>
                <a:gd name="connsiteX4" fmla="*/ 9482 w 10103"/>
                <a:gd name="connsiteY4" fmla="*/ 2636 h 10171"/>
                <a:gd name="connsiteX5" fmla="*/ 9479 w 10103"/>
                <a:gd name="connsiteY5" fmla="*/ 2631 h 10171"/>
                <a:gd name="connsiteX6" fmla="*/ 2526 w 10103"/>
                <a:gd name="connsiteY6" fmla="*/ 630 h 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03" h="10171">
                  <a:moveTo>
                    <a:pt x="2526" y="631"/>
                  </a:moveTo>
                  <a:cubicBezTo>
                    <a:pt x="143" y="2073"/>
                    <a:pt x="-694" y="5128"/>
                    <a:pt x="621" y="7584"/>
                  </a:cubicBezTo>
                  <a:cubicBezTo>
                    <a:pt x="1928" y="9987"/>
                    <a:pt x="4936" y="10875"/>
                    <a:pt x="7338" y="9568"/>
                  </a:cubicBezTo>
                  <a:cubicBezTo>
                    <a:pt x="7386" y="9542"/>
                    <a:pt x="7432" y="9516"/>
                    <a:pt x="7479" y="9489"/>
                  </a:cubicBezTo>
                  <a:cubicBezTo>
                    <a:pt x="9924" y="8150"/>
                    <a:pt x="10821" y="5082"/>
                    <a:pt x="9482" y="2636"/>
                  </a:cubicBezTo>
                  <a:cubicBezTo>
                    <a:pt x="9481" y="2634"/>
                    <a:pt x="9480" y="2633"/>
                    <a:pt x="9479" y="2631"/>
                  </a:cubicBezTo>
                  <a:cubicBezTo>
                    <a:pt x="8101" y="171"/>
                    <a:pt x="5000" y="-721"/>
                    <a:pt x="2526" y="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="" xmlns:a16="http://schemas.microsoft.com/office/drawing/2014/main" id="{574B735D-3387-F344-35EC-94999288EE0C}"/>
                </a:ext>
              </a:extLst>
            </p:cNvPr>
            <p:cNvSpPr/>
            <p:nvPr/>
          </p:nvSpPr>
          <p:spPr>
            <a:xfrm>
              <a:off x="3725168" y="2896328"/>
              <a:ext cx="10063" cy="10098"/>
            </a:xfrm>
            <a:custGeom>
              <a:avLst/>
              <a:gdLst>
                <a:gd name="connsiteX0" fmla="*/ 2631 w 10063"/>
                <a:gd name="connsiteY0" fmla="*/ 599 h 10098"/>
                <a:gd name="connsiteX1" fmla="*/ 630 w 10063"/>
                <a:gd name="connsiteY1" fmla="*/ 7552 h 10098"/>
                <a:gd name="connsiteX2" fmla="*/ 7518 w 10063"/>
                <a:gd name="connsiteY2" fmla="*/ 9433 h 10098"/>
                <a:gd name="connsiteX3" fmla="*/ 9398 w 10063"/>
                <a:gd name="connsiteY3" fmla="*/ 2546 h 10098"/>
                <a:gd name="connsiteX4" fmla="*/ 2631 w 10063"/>
                <a:gd name="connsiteY4" fmla="*/ 599 h 1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3" h="10098">
                  <a:moveTo>
                    <a:pt x="2631" y="599"/>
                  </a:moveTo>
                  <a:cubicBezTo>
                    <a:pt x="171" y="1977"/>
                    <a:pt x="-721" y="5078"/>
                    <a:pt x="630" y="7552"/>
                  </a:cubicBezTo>
                  <a:cubicBezTo>
                    <a:pt x="2013" y="9973"/>
                    <a:pt x="5096" y="10815"/>
                    <a:pt x="7518" y="9433"/>
                  </a:cubicBezTo>
                  <a:cubicBezTo>
                    <a:pt x="9939" y="8050"/>
                    <a:pt x="10781" y="4967"/>
                    <a:pt x="9398" y="2546"/>
                  </a:cubicBezTo>
                  <a:cubicBezTo>
                    <a:pt x="8042" y="171"/>
                    <a:pt x="5041" y="-692"/>
                    <a:pt x="2631" y="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="" xmlns:a16="http://schemas.microsoft.com/office/drawing/2014/main" id="{FEDB6F30-3714-33C6-C70A-D25B01BB51A0}"/>
                </a:ext>
              </a:extLst>
            </p:cNvPr>
            <p:cNvSpPr/>
            <p:nvPr/>
          </p:nvSpPr>
          <p:spPr>
            <a:xfrm>
              <a:off x="3694860" y="2934679"/>
              <a:ext cx="9717" cy="9717"/>
            </a:xfrm>
            <a:custGeom>
              <a:avLst/>
              <a:gdLst>
                <a:gd name="connsiteX0" fmla="*/ 2460 w 9717"/>
                <a:gd name="connsiteY0" fmla="*/ 635 h 9717"/>
                <a:gd name="connsiteX1" fmla="*/ 635 w 9717"/>
                <a:gd name="connsiteY1" fmla="*/ 7258 h 9717"/>
                <a:gd name="connsiteX2" fmla="*/ 7258 w 9717"/>
                <a:gd name="connsiteY2" fmla="*/ 9083 h 9717"/>
                <a:gd name="connsiteX3" fmla="*/ 9127 w 9717"/>
                <a:gd name="connsiteY3" fmla="*/ 2540 h 9717"/>
                <a:gd name="connsiteX4" fmla="*/ 2540 w 9717"/>
                <a:gd name="connsiteY4" fmla="*/ 590 h 9717"/>
                <a:gd name="connsiteX5" fmla="*/ 2460 w 9717"/>
                <a:gd name="connsiteY5" fmla="*/ 635 h 9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7" h="9717">
                  <a:moveTo>
                    <a:pt x="2460" y="635"/>
                  </a:moveTo>
                  <a:cubicBezTo>
                    <a:pt x="127" y="1960"/>
                    <a:pt x="-690" y="4925"/>
                    <a:pt x="635" y="7258"/>
                  </a:cubicBezTo>
                  <a:cubicBezTo>
                    <a:pt x="1959" y="9591"/>
                    <a:pt x="4925" y="10408"/>
                    <a:pt x="7258" y="9083"/>
                  </a:cubicBezTo>
                  <a:cubicBezTo>
                    <a:pt x="9559" y="7775"/>
                    <a:pt x="10391" y="4866"/>
                    <a:pt x="9127" y="2540"/>
                  </a:cubicBezTo>
                  <a:cubicBezTo>
                    <a:pt x="7846" y="182"/>
                    <a:pt x="4897" y="-691"/>
                    <a:pt x="2540" y="590"/>
                  </a:cubicBezTo>
                  <a:cubicBezTo>
                    <a:pt x="2513" y="605"/>
                    <a:pt x="2486" y="620"/>
                    <a:pt x="2460" y="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="" xmlns:a16="http://schemas.microsoft.com/office/drawing/2014/main" id="{1E7CE86F-30B3-0E36-ED05-E9124826DE0E}"/>
                </a:ext>
              </a:extLst>
            </p:cNvPr>
            <p:cNvSpPr/>
            <p:nvPr/>
          </p:nvSpPr>
          <p:spPr>
            <a:xfrm>
              <a:off x="3660736" y="2970422"/>
              <a:ext cx="12384" cy="12384"/>
            </a:xfrm>
            <a:custGeom>
              <a:avLst/>
              <a:gdLst>
                <a:gd name="connsiteX0" fmla="*/ 3722 w 12384"/>
                <a:gd name="connsiteY0" fmla="*/ 515 h 12384"/>
                <a:gd name="connsiteX1" fmla="*/ 516 w 12384"/>
                <a:gd name="connsiteY1" fmla="*/ 8663 h 12384"/>
                <a:gd name="connsiteX2" fmla="*/ 8664 w 12384"/>
                <a:gd name="connsiteY2" fmla="*/ 11869 h 12384"/>
                <a:gd name="connsiteX3" fmla="*/ 9723 w 12384"/>
                <a:gd name="connsiteY3" fmla="*/ 11278 h 12384"/>
                <a:gd name="connsiteX4" fmla="*/ 11279 w 12384"/>
                <a:gd name="connsiteY4" fmla="*/ 2662 h 12384"/>
                <a:gd name="connsiteX5" fmla="*/ 3722 w 12384"/>
                <a:gd name="connsiteY5" fmla="*/ 515 h 1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4" h="12384">
                  <a:moveTo>
                    <a:pt x="3722" y="515"/>
                  </a:moveTo>
                  <a:cubicBezTo>
                    <a:pt x="587" y="1880"/>
                    <a:pt x="-849" y="5528"/>
                    <a:pt x="516" y="8663"/>
                  </a:cubicBezTo>
                  <a:cubicBezTo>
                    <a:pt x="1881" y="11798"/>
                    <a:pt x="5528" y="13233"/>
                    <a:pt x="8664" y="11869"/>
                  </a:cubicBezTo>
                  <a:cubicBezTo>
                    <a:pt x="9035" y="11707"/>
                    <a:pt x="9390" y="11509"/>
                    <a:pt x="9723" y="11278"/>
                  </a:cubicBezTo>
                  <a:cubicBezTo>
                    <a:pt x="12532" y="9329"/>
                    <a:pt x="13229" y="5471"/>
                    <a:pt x="11279" y="2662"/>
                  </a:cubicBezTo>
                  <a:cubicBezTo>
                    <a:pt x="9595" y="235"/>
                    <a:pt x="6431" y="-664"/>
                    <a:pt x="3722" y="5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="" xmlns:a16="http://schemas.microsoft.com/office/drawing/2014/main" id="{7AA46FF0-0231-1D8B-1B17-486336A890F2}"/>
                </a:ext>
              </a:extLst>
            </p:cNvPr>
            <p:cNvSpPr/>
            <p:nvPr/>
          </p:nvSpPr>
          <p:spPr>
            <a:xfrm>
              <a:off x="3625828" y="3003845"/>
              <a:ext cx="15573" cy="15870"/>
            </a:xfrm>
            <a:custGeom>
              <a:avLst/>
              <a:gdLst>
                <a:gd name="connsiteX0" fmla="*/ 3959 w 15573"/>
                <a:gd name="connsiteY0" fmla="*/ 1001 h 15870"/>
                <a:gd name="connsiteX1" fmla="*/ 901 w 15573"/>
                <a:gd name="connsiteY1" fmla="*/ 11193 h 15870"/>
                <a:gd name="connsiteX2" fmla="*/ 1006 w 15573"/>
                <a:gd name="connsiteY2" fmla="*/ 11383 h 15870"/>
                <a:gd name="connsiteX3" fmla="*/ 11086 w 15573"/>
                <a:gd name="connsiteY3" fmla="*/ 15194 h 15870"/>
                <a:gd name="connsiteX4" fmla="*/ 14897 w 15573"/>
                <a:gd name="connsiteY4" fmla="*/ 5114 h 15870"/>
                <a:gd name="connsiteX5" fmla="*/ 14246 w 15573"/>
                <a:gd name="connsiteY5" fmla="*/ 3954 h 15870"/>
                <a:gd name="connsiteX6" fmla="*/ 4203 w 15573"/>
                <a:gd name="connsiteY6" fmla="*/ 866 h 15870"/>
                <a:gd name="connsiteX7" fmla="*/ 3959 w 15573"/>
                <a:gd name="connsiteY7" fmla="*/ 1001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73" h="15870">
                  <a:moveTo>
                    <a:pt x="3959" y="1001"/>
                  </a:moveTo>
                  <a:cubicBezTo>
                    <a:pt x="300" y="2971"/>
                    <a:pt x="-1069" y="7534"/>
                    <a:pt x="901" y="11193"/>
                  </a:cubicBezTo>
                  <a:cubicBezTo>
                    <a:pt x="935" y="11257"/>
                    <a:pt x="970" y="11320"/>
                    <a:pt x="1006" y="11383"/>
                  </a:cubicBezTo>
                  <a:cubicBezTo>
                    <a:pt x="2738" y="15219"/>
                    <a:pt x="7251" y="16925"/>
                    <a:pt x="11086" y="15194"/>
                  </a:cubicBezTo>
                  <a:cubicBezTo>
                    <a:pt x="14922" y="13462"/>
                    <a:pt x="16628" y="8949"/>
                    <a:pt x="14897" y="5114"/>
                  </a:cubicBezTo>
                  <a:cubicBezTo>
                    <a:pt x="14714" y="4709"/>
                    <a:pt x="14496" y="4321"/>
                    <a:pt x="14246" y="3954"/>
                  </a:cubicBezTo>
                  <a:cubicBezTo>
                    <a:pt x="12326" y="328"/>
                    <a:pt x="7829" y="-1055"/>
                    <a:pt x="4203" y="866"/>
                  </a:cubicBezTo>
                  <a:cubicBezTo>
                    <a:pt x="4121" y="909"/>
                    <a:pt x="4040" y="954"/>
                    <a:pt x="3959" y="1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="" xmlns:a16="http://schemas.microsoft.com/office/drawing/2014/main" id="{FF605A92-1108-DB55-7F2C-96B826A53789}"/>
                </a:ext>
              </a:extLst>
            </p:cNvPr>
            <p:cNvSpPr/>
            <p:nvPr/>
          </p:nvSpPr>
          <p:spPr>
            <a:xfrm>
              <a:off x="3590246" y="3037653"/>
              <a:ext cx="15236" cy="15289"/>
            </a:xfrm>
            <a:custGeom>
              <a:avLst/>
              <a:gdLst>
                <a:gd name="connsiteX0" fmla="*/ 3918 w 15236"/>
                <a:gd name="connsiteY0" fmla="*/ 1006 h 15289"/>
                <a:gd name="connsiteX1" fmla="*/ 923 w 15236"/>
                <a:gd name="connsiteY1" fmla="*/ 11218 h 15289"/>
                <a:gd name="connsiteX2" fmla="*/ 965 w 15236"/>
                <a:gd name="connsiteY2" fmla="*/ 11293 h 15289"/>
                <a:gd name="connsiteX3" fmla="*/ 11292 w 15236"/>
                <a:gd name="connsiteY3" fmla="*/ 14371 h 15289"/>
                <a:gd name="connsiteX4" fmla="*/ 11347 w 15236"/>
                <a:gd name="connsiteY4" fmla="*/ 14341 h 15289"/>
                <a:gd name="connsiteX5" fmla="*/ 14300 w 15236"/>
                <a:gd name="connsiteY5" fmla="*/ 3959 h 15289"/>
                <a:gd name="connsiteX6" fmla="*/ 4107 w 15236"/>
                <a:gd name="connsiteY6" fmla="*/ 901 h 15289"/>
                <a:gd name="connsiteX7" fmla="*/ 3917 w 15236"/>
                <a:gd name="connsiteY7" fmla="*/ 1006 h 1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36" h="15289">
                  <a:moveTo>
                    <a:pt x="3918" y="1006"/>
                  </a:moveTo>
                  <a:cubicBezTo>
                    <a:pt x="271" y="2999"/>
                    <a:pt x="-1070" y="7571"/>
                    <a:pt x="923" y="11218"/>
                  </a:cubicBezTo>
                  <a:cubicBezTo>
                    <a:pt x="937" y="11243"/>
                    <a:pt x="951" y="11268"/>
                    <a:pt x="965" y="11293"/>
                  </a:cubicBezTo>
                  <a:cubicBezTo>
                    <a:pt x="2967" y="14995"/>
                    <a:pt x="7590" y="16373"/>
                    <a:pt x="11292" y="14371"/>
                  </a:cubicBezTo>
                  <a:cubicBezTo>
                    <a:pt x="11311" y="14361"/>
                    <a:pt x="11329" y="14351"/>
                    <a:pt x="11347" y="14341"/>
                  </a:cubicBezTo>
                  <a:cubicBezTo>
                    <a:pt x="14991" y="12260"/>
                    <a:pt x="16303" y="7647"/>
                    <a:pt x="14300" y="3959"/>
                  </a:cubicBezTo>
                  <a:cubicBezTo>
                    <a:pt x="12330" y="300"/>
                    <a:pt x="7766" y="-1069"/>
                    <a:pt x="4107" y="901"/>
                  </a:cubicBezTo>
                  <a:cubicBezTo>
                    <a:pt x="4043" y="935"/>
                    <a:pt x="3980" y="970"/>
                    <a:pt x="3917" y="1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="" xmlns:a16="http://schemas.microsoft.com/office/drawing/2014/main" id="{CC437348-D575-F252-0C5A-2FA267BEE48A}"/>
                </a:ext>
              </a:extLst>
            </p:cNvPr>
            <p:cNvSpPr/>
            <p:nvPr/>
          </p:nvSpPr>
          <p:spPr>
            <a:xfrm>
              <a:off x="3549338" y="3065787"/>
              <a:ext cx="22864" cy="22864"/>
            </a:xfrm>
            <a:custGeom>
              <a:avLst/>
              <a:gdLst>
                <a:gd name="connsiteX0" fmla="*/ 5869 w 22864"/>
                <a:gd name="connsiteY0" fmla="*/ 1447 h 22864"/>
                <a:gd name="connsiteX1" fmla="*/ 1447 w 22864"/>
                <a:gd name="connsiteY1" fmla="*/ 16995 h 22864"/>
                <a:gd name="connsiteX2" fmla="*/ 16995 w 22864"/>
                <a:gd name="connsiteY2" fmla="*/ 21417 h 22864"/>
                <a:gd name="connsiteX3" fmla="*/ 21417 w 22864"/>
                <a:gd name="connsiteY3" fmla="*/ 5869 h 22864"/>
                <a:gd name="connsiteX4" fmla="*/ 21395 w 22864"/>
                <a:gd name="connsiteY4" fmla="*/ 5829 h 22864"/>
                <a:gd name="connsiteX5" fmla="*/ 5869 w 22864"/>
                <a:gd name="connsiteY5" fmla="*/ 1447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869" y="1447"/>
                  </a:moveTo>
                  <a:cubicBezTo>
                    <a:pt x="354" y="4520"/>
                    <a:pt x="-1625" y="11481"/>
                    <a:pt x="1447" y="16995"/>
                  </a:cubicBezTo>
                  <a:cubicBezTo>
                    <a:pt x="4520" y="22510"/>
                    <a:pt x="11481" y="24489"/>
                    <a:pt x="16995" y="21417"/>
                  </a:cubicBezTo>
                  <a:cubicBezTo>
                    <a:pt x="22510" y="18344"/>
                    <a:pt x="24489" y="11383"/>
                    <a:pt x="21417" y="5869"/>
                  </a:cubicBezTo>
                  <a:cubicBezTo>
                    <a:pt x="21409" y="5855"/>
                    <a:pt x="21402" y="5842"/>
                    <a:pt x="21395" y="5829"/>
                  </a:cubicBezTo>
                  <a:cubicBezTo>
                    <a:pt x="18309" y="342"/>
                    <a:pt x="11368" y="-1616"/>
                    <a:pt x="5869" y="1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="" xmlns:a16="http://schemas.microsoft.com/office/drawing/2014/main" id="{9D952CCE-A1B5-F8BF-35C7-1EA331CD53CA}"/>
                </a:ext>
              </a:extLst>
            </p:cNvPr>
            <p:cNvSpPr/>
            <p:nvPr/>
          </p:nvSpPr>
          <p:spPr>
            <a:xfrm>
              <a:off x="3508504" y="3092933"/>
              <a:ext cx="27627" cy="27591"/>
            </a:xfrm>
            <a:custGeom>
              <a:avLst/>
              <a:gdLst>
                <a:gd name="connsiteX0" fmla="*/ 6887 w 27627"/>
                <a:gd name="connsiteY0" fmla="*/ 1829 h 27591"/>
                <a:gd name="connsiteX1" fmla="*/ 1864 w 27627"/>
                <a:gd name="connsiteY1" fmla="*/ 20704 h 27591"/>
                <a:gd name="connsiteX2" fmla="*/ 20740 w 27627"/>
                <a:gd name="connsiteY2" fmla="*/ 25727 h 27591"/>
                <a:gd name="connsiteX3" fmla="*/ 25937 w 27627"/>
                <a:gd name="connsiteY3" fmla="*/ 7163 h 27591"/>
                <a:gd name="connsiteX4" fmla="*/ 7031 w 27627"/>
                <a:gd name="connsiteY4" fmla="*/ 1748 h 27591"/>
                <a:gd name="connsiteX5" fmla="*/ 6887 w 27627"/>
                <a:gd name="connsiteY5" fmla="*/ 1829 h 2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591">
                  <a:moveTo>
                    <a:pt x="6887" y="1829"/>
                  </a:moveTo>
                  <a:cubicBezTo>
                    <a:pt x="288" y="5654"/>
                    <a:pt x="-1961" y="14105"/>
                    <a:pt x="1864" y="20704"/>
                  </a:cubicBezTo>
                  <a:cubicBezTo>
                    <a:pt x="5690" y="27303"/>
                    <a:pt x="14140" y="29552"/>
                    <a:pt x="20740" y="25727"/>
                  </a:cubicBezTo>
                  <a:cubicBezTo>
                    <a:pt x="27219" y="21972"/>
                    <a:pt x="29524" y="13737"/>
                    <a:pt x="25937" y="7163"/>
                  </a:cubicBezTo>
                  <a:cubicBezTo>
                    <a:pt x="22212" y="447"/>
                    <a:pt x="13747" y="-1977"/>
                    <a:pt x="7031" y="1748"/>
                  </a:cubicBezTo>
                  <a:cubicBezTo>
                    <a:pt x="6983" y="1775"/>
                    <a:pt x="6935" y="1802"/>
                    <a:pt x="6887" y="18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="" xmlns:a16="http://schemas.microsoft.com/office/drawing/2014/main" id="{5FC7FB51-E770-6CE9-7841-4E2045D2D948}"/>
                </a:ext>
              </a:extLst>
            </p:cNvPr>
            <p:cNvSpPr/>
            <p:nvPr/>
          </p:nvSpPr>
          <p:spPr>
            <a:xfrm>
              <a:off x="3468595" y="3121054"/>
              <a:ext cx="27627" cy="27664"/>
            </a:xfrm>
            <a:custGeom>
              <a:avLst/>
              <a:gdLst>
                <a:gd name="connsiteX0" fmla="*/ 6887 w 27627"/>
                <a:gd name="connsiteY0" fmla="*/ 1901 h 27664"/>
                <a:gd name="connsiteX1" fmla="*/ 1864 w 27627"/>
                <a:gd name="connsiteY1" fmla="*/ 20777 h 27664"/>
                <a:gd name="connsiteX2" fmla="*/ 20740 w 27627"/>
                <a:gd name="connsiteY2" fmla="*/ 25800 h 27664"/>
                <a:gd name="connsiteX3" fmla="*/ 25937 w 27627"/>
                <a:gd name="connsiteY3" fmla="*/ 7236 h 27664"/>
                <a:gd name="connsiteX4" fmla="*/ 7367 w 27627"/>
                <a:gd name="connsiteY4" fmla="*/ 1632 h 27664"/>
                <a:gd name="connsiteX5" fmla="*/ 6887 w 27627"/>
                <a:gd name="connsiteY5" fmla="*/ 1902 h 2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664">
                  <a:moveTo>
                    <a:pt x="6887" y="1901"/>
                  </a:moveTo>
                  <a:cubicBezTo>
                    <a:pt x="288" y="5727"/>
                    <a:pt x="-1961" y="14177"/>
                    <a:pt x="1864" y="20777"/>
                  </a:cubicBezTo>
                  <a:cubicBezTo>
                    <a:pt x="5690" y="27376"/>
                    <a:pt x="14140" y="29625"/>
                    <a:pt x="20740" y="25800"/>
                  </a:cubicBezTo>
                  <a:cubicBezTo>
                    <a:pt x="27219" y="22044"/>
                    <a:pt x="29524" y="13809"/>
                    <a:pt x="25937" y="7236"/>
                  </a:cubicBezTo>
                  <a:cubicBezTo>
                    <a:pt x="22357" y="560"/>
                    <a:pt x="14043" y="-1949"/>
                    <a:pt x="7367" y="1632"/>
                  </a:cubicBezTo>
                  <a:cubicBezTo>
                    <a:pt x="7205" y="1718"/>
                    <a:pt x="7046" y="1808"/>
                    <a:pt x="6887" y="19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="" xmlns:a16="http://schemas.microsoft.com/office/drawing/2014/main" id="{22134DC8-CB25-819E-0095-4382D58D67C3}"/>
                </a:ext>
              </a:extLst>
            </p:cNvPr>
            <p:cNvSpPr/>
            <p:nvPr/>
          </p:nvSpPr>
          <p:spPr>
            <a:xfrm>
              <a:off x="3429490" y="3149791"/>
              <a:ext cx="22863" cy="22829"/>
            </a:xfrm>
            <a:custGeom>
              <a:avLst/>
              <a:gdLst>
                <a:gd name="connsiteX0" fmla="*/ 5796 w 22863"/>
                <a:gd name="connsiteY0" fmla="*/ 1454 h 22829"/>
                <a:gd name="connsiteX1" fmla="*/ 1488 w 22863"/>
                <a:gd name="connsiteY1" fmla="*/ 17033 h 22829"/>
                <a:gd name="connsiteX2" fmla="*/ 17068 w 22863"/>
                <a:gd name="connsiteY2" fmla="*/ 21342 h 22829"/>
                <a:gd name="connsiteX3" fmla="*/ 21417 w 22863"/>
                <a:gd name="connsiteY3" fmla="*/ 5835 h 22829"/>
                <a:gd name="connsiteX4" fmla="*/ 5796 w 22863"/>
                <a:gd name="connsiteY4" fmla="*/ 1454 h 22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3" h="22829">
                  <a:moveTo>
                    <a:pt x="5796" y="1454"/>
                  </a:moveTo>
                  <a:cubicBezTo>
                    <a:pt x="304" y="4566"/>
                    <a:pt x="-1625" y="11542"/>
                    <a:pt x="1488" y="17033"/>
                  </a:cubicBezTo>
                  <a:cubicBezTo>
                    <a:pt x="4601" y="22525"/>
                    <a:pt x="11576" y="24454"/>
                    <a:pt x="17068" y="21342"/>
                  </a:cubicBezTo>
                  <a:cubicBezTo>
                    <a:pt x="22531" y="18245"/>
                    <a:pt x="24473" y="11321"/>
                    <a:pt x="21417" y="5835"/>
                  </a:cubicBezTo>
                  <a:cubicBezTo>
                    <a:pt x="18294" y="337"/>
                    <a:pt x="11323" y="-1619"/>
                    <a:pt x="5796" y="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="" xmlns:a16="http://schemas.microsoft.com/office/drawing/2014/main" id="{BBB77B13-BB30-6FBC-6BF6-73111498759C}"/>
                </a:ext>
              </a:extLst>
            </p:cNvPr>
            <p:cNvSpPr/>
            <p:nvPr/>
          </p:nvSpPr>
          <p:spPr>
            <a:xfrm>
              <a:off x="3387032" y="3174086"/>
              <a:ext cx="22864" cy="22864"/>
            </a:xfrm>
            <a:custGeom>
              <a:avLst/>
              <a:gdLst>
                <a:gd name="connsiteX0" fmla="*/ 5869 w 22864"/>
                <a:gd name="connsiteY0" fmla="*/ 1447 h 22864"/>
                <a:gd name="connsiteX1" fmla="*/ 1447 w 22864"/>
                <a:gd name="connsiteY1" fmla="*/ 16995 h 22864"/>
                <a:gd name="connsiteX2" fmla="*/ 16995 w 22864"/>
                <a:gd name="connsiteY2" fmla="*/ 21417 h 22864"/>
                <a:gd name="connsiteX3" fmla="*/ 21417 w 22864"/>
                <a:gd name="connsiteY3" fmla="*/ 5869 h 22864"/>
                <a:gd name="connsiteX4" fmla="*/ 21395 w 22864"/>
                <a:gd name="connsiteY4" fmla="*/ 5829 h 22864"/>
                <a:gd name="connsiteX5" fmla="*/ 5869 w 22864"/>
                <a:gd name="connsiteY5" fmla="*/ 1447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4" h="22864">
                  <a:moveTo>
                    <a:pt x="5869" y="1447"/>
                  </a:moveTo>
                  <a:cubicBezTo>
                    <a:pt x="354" y="4520"/>
                    <a:pt x="-1625" y="11481"/>
                    <a:pt x="1447" y="16995"/>
                  </a:cubicBezTo>
                  <a:cubicBezTo>
                    <a:pt x="4520" y="22510"/>
                    <a:pt x="11481" y="24489"/>
                    <a:pt x="16995" y="21417"/>
                  </a:cubicBezTo>
                  <a:cubicBezTo>
                    <a:pt x="22510" y="18344"/>
                    <a:pt x="24489" y="11383"/>
                    <a:pt x="21417" y="5869"/>
                  </a:cubicBezTo>
                  <a:cubicBezTo>
                    <a:pt x="21409" y="5855"/>
                    <a:pt x="21402" y="5842"/>
                    <a:pt x="21395" y="5829"/>
                  </a:cubicBezTo>
                  <a:cubicBezTo>
                    <a:pt x="18309" y="342"/>
                    <a:pt x="11368" y="-1616"/>
                    <a:pt x="5869" y="1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="" xmlns:a16="http://schemas.microsoft.com/office/drawing/2014/main" id="{79011454-B4DE-BF1F-F5C1-1DE5ABF98665}"/>
                </a:ext>
              </a:extLst>
            </p:cNvPr>
            <p:cNvSpPr/>
            <p:nvPr/>
          </p:nvSpPr>
          <p:spPr>
            <a:xfrm>
              <a:off x="3344732" y="3197587"/>
              <a:ext cx="20231" cy="20196"/>
            </a:xfrm>
            <a:custGeom>
              <a:avLst/>
              <a:gdLst>
                <a:gd name="connsiteX0" fmla="*/ 5211 w 20231"/>
                <a:gd name="connsiteY0" fmla="*/ 1283 h 20196"/>
                <a:gd name="connsiteX1" fmla="*/ 1225 w 20231"/>
                <a:gd name="connsiteY1" fmla="*/ 14854 h 20196"/>
                <a:gd name="connsiteX2" fmla="*/ 1306 w 20231"/>
                <a:gd name="connsiteY2" fmla="*/ 14999 h 20196"/>
                <a:gd name="connsiteX3" fmla="*/ 15034 w 20231"/>
                <a:gd name="connsiteY3" fmla="*/ 18926 h 20196"/>
                <a:gd name="connsiteX4" fmla="*/ 18961 w 20231"/>
                <a:gd name="connsiteY4" fmla="*/ 5198 h 20196"/>
                <a:gd name="connsiteX5" fmla="*/ 5232 w 20231"/>
                <a:gd name="connsiteY5" fmla="*/ 1271 h 20196"/>
                <a:gd name="connsiteX6" fmla="*/ 5211 w 20231"/>
                <a:gd name="connsiteY6" fmla="*/ 1283 h 20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31" h="20196">
                  <a:moveTo>
                    <a:pt x="5211" y="1283"/>
                  </a:moveTo>
                  <a:cubicBezTo>
                    <a:pt x="363" y="3930"/>
                    <a:pt x="-1422" y="10005"/>
                    <a:pt x="1225" y="14854"/>
                  </a:cubicBezTo>
                  <a:cubicBezTo>
                    <a:pt x="1251" y="14902"/>
                    <a:pt x="1278" y="14951"/>
                    <a:pt x="1306" y="14999"/>
                  </a:cubicBezTo>
                  <a:cubicBezTo>
                    <a:pt x="4012" y="19874"/>
                    <a:pt x="10158" y="21632"/>
                    <a:pt x="15034" y="18926"/>
                  </a:cubicBezTo>
                  <a:cubicBezTo>
                    <a:pt x="19909" y="16219"/>
                    <a:pt x="21667" y="10073"/>
                    <a:pt x="18961" y="5198"/>
                  </a:cubicBezTo>
                  <a:cubicBezTo>
                    <a:pt x="16254" y="322"/>
                    <a:pt x="10108" y="-1436"/>
                    <a:pt x="5232" y="1271"/>
                  </a:cubicBezTo>
                  <a:cubicBezTo>
                    <a:pt x="5225" y="1275"/>
                    <a:pt x="5218" y="1279"/>
                    <a:pt x="5211" y="12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="" xmlns:a16="http://schemas.microsoft.com/office/drawing/2014/main" id="{7D3B49E2-5BCF-34F9-CE98-B78BF46FA005}"/>
                </a:ext>
              </a:extLst>
            </p:cNvPr>
            <p:cNvSpPr/>
            <p:nvPr/>
          </p:nvSpPr>
          <p:spPr>
            <a:xfrm>
              <a:off x="3300903" y="3218291"/>
              <a:ext cx="19052" cy="19053"/>
            </a:xfrm>
            <a:custGeom>
              <a:avLst/>
              <a:gdLst>
                <a:gd name="connsiteX0" fmla="*/ 4653 w 19052"/>
                <a:gd name="connsiteY0" fmla="*/ 1343 h 19053"/>
                <a:gd name="connsiteX1" fmla="*/ 1343 w 19052"/>
                <a:gd name="connsiteY1" fmla="*/ 14400 h 19053"/>
                <a:gd name="connsiteX2" fmla="*/ 14400 w 19052"/>
                <a:gd name="connsiteY2" fmla="*/ 17711 h 19053"/>
                <a:gd name="connsiteX3" fmla="*/ 17988 w 19052"/>
                <a:gd name="connsiteY3" fmla="*/ 5153 h 19053"/>
                <a:gd name="connsiteX4" fmla="*/ 5153 w 19052"/>
                <a:gd name="connsiteY4" fmla="*/ 1066 h 19053"/>
                <a:gd name="connsiteX5" fmla="*/ 4653 w 19052"/>
                <a:gd name="connsiteY5" fmla="*/ 1343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653" y="1343"/>
                  </a:moveTo>
                  <a:cubicBezTo>
                    <a:pt x="133" y="4035"/>
                    <a:pt x="-1349" y="9881"/>
                    <a:pt x="1343" y="14400"/>
                  </a:cubicBezTo>
                  <a:cubicBezTo>
                    <a:pt x="4034" y="18920"/>
                    <a:pt x="9880" y="20402"/>
                    <a:pt x="14400" y="17711"/>
                  </a:cubicBezTo>
                  <a:cubicBezTo>
                    <a:pt x="18729" y="15133"/>
                    <a:pt x="20302" y="9629"/>
                    <a:pt x="17988" y="5153"/>
                  </a:cubicBezTo>
                  <a:cubicBezTo>
                    <a:pt x="15572" y="480"/>
                    <a:pt x="9826" y="-1350"/>
                    <a:pt x="5153" y="1066"/>
                  </a:cubicBezTo>
                  <a:cubicBezTo>
                    <a:pt x="4983" y="1153"/>
                    <a:pt x="4817" y="1246"/>
                    <a:pt x="46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="" xmlns:a16="http://schemas.microsoft.com/office/drawing/2014/main" id="{C9953656-A787-7DBD-8B10-A4CFB10D8627}"/>
                </a:ext>
              </a:extLst>
            </p:cNvPr>
            <p:cNvSpPr/>
            <p:nvPr/>
          </p:nvSpPr>
          <p:spPr>
            <a:xfrm>
              <a:off x="3256012" y="3236978"/>
              <a:ext cx="17719" cy="17754"/>
            </a:xfrm>
            <a:custGeom>
              <a:avLst/>
              <a:gdLst>
                <a:gd name="connsiteX0" fmla="*/ 4586 w 17719"/>
                <a:gd name="connsiteY0" fmla="*/ 1135 h 17754"/>
                <a:gd name="connsiteX1" fmla="*/ 1101 w 17719"/>
                <a:gd name="connsiteY1" fmla="*/ 13168 h 17754"/>
                <a:gd name="connsiteX2" fmla="*/ 13134 w 17719"/>
                <a:gd name="connsiteY2" fmla="*/ 16653 h 17754"/>
                <a:gd name="connsiteX3" fmla="*/ 16619 w 17719"/>
                <a:gd name="connsiteY3" fmla="*/ 4621 h 17754"/>
                <a:gd name="connsiteX4" fmla="*/ 16588 w 17719"/>
                <a:gd name="connsiteY4" fmla="*/ 4564 h 17754"/>
                <a:gd name="connsiteX5" fmla="*/ 4696 w 17719"/>
                <a:gd name="connsiteY5" fmla="*/ 1074 h 17754"/>
                <a:gd name="connsiteX6" fmla="*/ 4586 w 17719"/>
                <a:gd name="connsiteY6" fmla="*/ 1135 h 1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9" h="17754">
                  <a:moveTo>
                    <a:pt x="4586" y="1135"/>
                  </a:moveTo>
                  <a:cubicBezTo>
                    <a:pt x="301" y="3496"/>
                    <a:pt x="-1260" y="8883"/>
                    <a:pt x="1101" y="13168"/>
                  </a:cubicBezTo>
                  <a:cubicBezTo>
                    <a:pt x="3461" y="17453"/>
                    <a:pt x="8848" y="19014"/>
                    <a:pt x="13134" y="16653"/>
                  </a:cubicBezTo>
                  <a:cubicBezTo>
                    <a:pt x="17419" y="14293"/>
                    <a:pt x="18979" y="8906"/>
                    <a:pt x="16619" y="4621"/>
                  </a:cubicBezTo>
                  <a:cubicBezTo>
                    <a:pt x="16609" y="4602"/>
                    <a:pt x="16598" y="4583"/>
                    <a:pt x="16588" y="4564"/>
                  </a:cubicBezTo>
                  <a:cubicBezTo>
                    <a:pt x="14268" y="317"/>
                    <a:pt x="8944" y="-1246"/>
                    <a:pt x="4696" y="1074"/>
                  </a:cubicBezTo>
                  <a:cubicBezTo>
                    <a:pt x="4660" y="1094"/>
                    <a:pt x="4623" y="1115"/>
                    <a:pt x="4586" y="1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="" xmlns:a16="http://schemas.microsoft.com/office/drawing/2014/main" id="{0FA2C40A-C219-3E8B-1968-A7AED94A49B2}"/>
                </a:ext>
              </a:extLst>
            </p:cNvPr>
            <p:cNvSpPr/>
            <p:nvPr/>
          </p:nvSpPr>
          <p:spPr>
            <a:xfrm>
              <a:off x="3210433" y="3253562"/>
              <a:ext cx="16420" cy="16386"/>
            </a:xfrm>
            <a:custGeom>
              <a:avLst/>
              <a:gdLst>
                <a:gd name="connsiteX0" fmla="*/ 4254 w 16420"/>
                <a:gd name="connsiteY0" fmla="*/ 1029 h 16386"/>
                <a:gd name="connsiteX1" fmla="*/ 972 w 16420"/>
                <a:gd name="connsiteY1" fmla="*/ 11999 h 16386"/>
                <a:gd name="connsiteX2" fmla="*/ 1016 w 16420"/>
                <a:gd name="connsiteY2" fmla="*/ 12079 h 16386"/>
                <a:gd name="connsiteX3" fmla="*/ 12113 w 16420"/>
                <a:gd name="connsiteY3" fmla="*/ 15404 h 16386"/>
                <a:gd name="connsiteX4" fmla="*/ 15439 w 16420"/>
                <a:gd name="connsiteY4" fmla="*/ 4308 h 16386"/>
                <a:gd name="connsiteX5" fmla="*/ 4342 w 16420"/>
                <a:gd name="connsiteY5" fmla="*/ 982 h 16386"/>
                <a:gd name="connsiteX6" fmla="*/ 4254 w 16420"/>
                <a:gd name="connsiteY6" fmla="*/ 1029 h 1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20" h="16386">
                  <a:moveTo>
                    <a:pt x="4254" y="1029"/>
                  </a:moveTo>
                  <a:cubicBezTo>
                    <a:pt x="319" y="3152"/>
                    <a:pt x="-1151" y="8063"/>
                    <a:pt x="972" y="11999"/>
                  </a:cubicBezTo>
                  <a:cubicBezTo>
                    <a:pt x="987" y="12025"/>
                    <a:pt x="1001" y="12052"/>
                    <a:pt x="1016" y="12079"/>
                  </a:cubicBezTo>
                  <a:cubicBezTo>
                    <a:pt x="3162" y="16061"/>
                    <a:pt x="8130" y="17550"/>
                    <a:pt x="12113" y="15404"/>
                  </a:cubicBezTo>
                  <a:cubicBezTo>
                    <a:pt x="16095" y="13259"/>
                    <a:pt x="17584" y="8290"/>
                    <a:pt x="15439" y="4308"/>
                  </a:cubicBezTo>
                  <a:cubicBezTo>
                    <a:pt x="13293" y="325"/>
                    <a:pt x="8324" y="-1164"/>
                    <a:pt x="4342" y="982"/>
                  </a:cubicBezTo>
                  <a:cubicBezTo>
                    <a:pt x="4312" y="997"/>
                    <a:pt x="4283" y="1013"/>
                    <a:pt x="4254" y="1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="" xmlns:a16="http://schemas.microsoft.com/office/drawing/2014/main" id="{9A779690-786E-94FA-36F1-E00A5C55AE56}"/>
                </a:ext>
              </a:extLst>
            </p:cNvPr>
            <p:cNvSpPr/>
            <p:nvPr/>
          </p:nvSpPr>
          <p:spPr>
            <a:xfrm>
              <a:off x="3162628" y="3265435"/>
              <a:ext cx="19052" cy="18829"/>
            </a:xfrm>
            <a:custGeom>
              <a:avLst/>
              <a:gdLst>
                <a:gd name="connsiteX0" fmla="*/ 4435 w 19052"/>
                <a:gd name="connsiteY0" fmla="*/ 1253 h 18829"/>
                <a:gd name="connsiteX1" fmla="*/ 1476 w 19052"/>
                <a:gd name="connsiteY1" fmla="*/ 14395 h 18829"/>
                <a:gd name="connsiteX2" fmla="*/ 14618 w 19052"/>
                <a:gd name="connsiteY2" fmla="*/ 17353 h 18829"/>
                <a:gd name="connsiteX3" fmla="*/ 18055 w 19052"/>
                <a:gd name="connsiteY3" fmla="*/ 5063 h 18829"/>
                <a:gd name="connsiteX4" fmla="*/ 4435 w 19052"/>
                <a:gd name="connsiteY4" fmla="*/ 1253 h 18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2" h="18829">
                  <a:moveTo>
                    <a:pt x="4435" y="1253"/>
                  </a:moveTo>
                  <a:cubicBezTo>
                    <a:pt x="-11" y="4065"/>
                    <a:pt x="-1336" y="9949"/>
                    <a:pt x="1476" y="14395"/>
                  </a:cubicBezTo>
                  <a:cubicBezTo>
                    <a:pt x="4288" y="18841"/>
                    <a:pt x="10172" y="20165"/>
                    <a:pt x="14618" y="17353"/>
                  </a:cubicBezTo>
                  <a:cubicBezTo>
                    <a:pt x="18744" y="14743"/>
                    <a:pt x="20229" y="9436"/>
                    <a:pt x="18055" y="5063"/>
                  </a:cubicBezTo>
                  <a:cubicBezTo>
                    <a:pt x="15312" y="294"/>
                    <a:pt x="9255" y="-1400"/>
                    <a:pt x="4435" y="1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="" xmlns:a16="http://schemas.microsoft.com/office/drawing/2014/main" id="{CEA9A0B4-B799-C89A-829D-871AE092A377}"/>
                </a:ext>
              </a:extLst>
            </p:cNvPr>
            <p:cNvSpPr/>
            <p:nvPr/>
          </p:nvSpPr>
          <p:spPr>
            <a:xfrm>
              <a:off x="3120860" y="3283525"/>
              <a:ext cx="6530" cy="6545"/>
            </a:xfrm>
            <a:custGeom>
              <a:avLst/>
              <a:gdLst>
                <a:gd name="connsiteX0" fmla="*/ 1721 w 6530"/>
                <a:gd name="connsiteY0" fmla="*/ 403 h 6545"/>
                <a:gd name="connsiteX1" fmla="*/ 388 w 6530"/>
                <a:gd name="connsiteY1" fmla="*/ 4880 h 6545"/>
                <a:gd name="connsiteX2" fmla="*/ 4864 w 6530"/>
                <a:gd name="connsiteY2" fmla="*/ 6118 h 6545"/>
                <a:gd name="connsiteX3" fmla="*/ 6103 w 6530"/>
                <a:gd name="connsiteY3" fmla="*/ 1642 h 6545"/>
                <a:gd name="connsiteX4" fmla="*/ 1721 w 6530"/>
                <a:gd name="connsiteY4" fmla="*/ 403 h 6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0" h="6545">
                  <a:moveTo>
                    <a:pt x="1721" y="403"/>
                  </a:moveTo>
                  <a:cubicBezTo>
                    <a:pt x="131" y="1283"/>
                    <a:pt x="-462" y="3274"/>
                    <a:pt x="388" y="4880"/>
                  </a:cubicBezTo>
                  <a:cubicBezTo>
                    <a:pt x="1282" y="6458"/>
                    <a:pt x="3286" y="7013"/>
                    <a:pt x="4864" y="6118"/>
                  </a:cubicBezTo>
                  <a:cubicBezTo>
                    <a:pt x="6443" y="5224"/>
                    <a:pt x="6997" y="3220"/>
                    <a:pt x="6103" y="1642"/>
                  </a:cubicBezTo>
                  <a:cubicBezTo>
                    <a:pt x="5228" y="99"/>
                    <a:pt x="3274" y="-453"/>
                    <a:pt x="1721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="" xmlns:a16="http://schemas.microsoft.com/office/drawing/2014/main" id="{B6741CC1-6B93-5574-4D1A-55E9574E374F}"/>
                </a:ext>
              </a:extLst>
            </p:cNvPr>
            <p:cNvSpPr/>
            <p:nvPr/>
          </p:nvSpPr>
          <p:spPr>
            <a:xfrm>
              <a:off x="3066657" y="3286770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="" xmlns:a16="http://schemas.microsoft.com/office/drawing/2014/main" id="{2DBB762B-A4BA-80E5-A6E5-BDCE044CAE61}"/>
                </a:ext>
              </a:extLst>
            </p:cNvPr>
            <p:cNvSpPr/>
            <p:nvPr/>
          </p:nvSpPr>
          <p:spPr>
            <a:xfrm>
              <a:off x="3015770" y="3290894"/>
              <a:ext cx="23882" cy="23882"/>
            </a:xfrm>
            <a:custGeom>
              <a:avLst/>
              <a:gdLst>
                <a:gd name="connsiteX0" fmla="*/ 6131 w 23882"/>
                <a:gd name="connsiteY0" fmla="*/ 1511 h 23882"/>
                <a:gd name="connsiteX1" fmla="*/ 1511 w 23882"/>
                <a:gd name="connsiteY1" fmla="*/ 17752 h 23882"/>
                <a:gd name="connsiteX2" fmla="*/ 17752 w 23882"/>
                <a:gd name="connsiteY2" fmla="*/ 22371 h 23882"/>
                <a:gd name="connsiteX3" fmla="*/ 22371 w 23882"/>
                <a:gd name="connsiteY3" fmla="*/ 6131 h 23882"/>
                <a:gd name="connsiteX4" fmla="*/ 6131 w 23882"/>
                <a:gd name="connsiteY4" fmla="*/ 1511 h 2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82" h="23882">
                  <a:moveTo>
                    <a:pt x="6131" y="1511"/>
                  </a:moveTo>
                  <a:cubicBezTo>
                    <a:pt x="371" y="4720"/>
                    <a:pt x="-1698" y="11991"/>
                    <a:pt x="1511" y="17752"/>
                  </a:cubicBezTo>
                  <a:cubicBezTo>
                    <a:pt x="4720" y="23512"/>
                    <a:pt x="11991" y="25580"/>
                    <a:pt x="17752" y="22371"/>
                  </a:cubicBezTo>
                  <a:cubicBezTo>
                    <a:pt x="23512" y="19162"/>
                    <a:pt x="25580" y="11891"/>
                    <a:pt x="22371" y="6131"/>
                  </a:cubicBezTo>
                  <a:cubicBezTo>
                    <a:pt x="19162" y="371"/>
                    <a:pt x="11891" y="-1698"/>
                    <a:pt x="6131" y="1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="" xmlns:a16="http://schemas.microsoft.com/office/drawing/2014/main" id="{A5B62114-96B1-1F48-91DA-E5015FABB78C}"/>
                </a:ext>
              </a:extLst>
            </p:cNvPr>
            <p:cNvSpPr/>
            <p:nvPr/>
          </p:nvSpPr>
          <p:spPr>
            <a:xfrm>
              <a:off x="2967947" y="3296335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="" xmlns:a16="http://schemas.microsoft.com/office/drawing/2014/main" id="{86AACD9F-FFF5-1C9D-8E81-A8A8A8A5FE7F}"/>
                </a:ext>
              </a:extLst>
            </p:cNvPr>
            <p:cNvSpPr/>
            <p:nvPr/>
          </p:nvSpPr>
          <p:spPr>
            <a:xfrm>
              <a:off x="2919925" y="3299533"/>
              <a:ext cx="20387" cy="20387"/>
            </a:xfrm>
            <a:custGeom>
              <a:avLst/>
              <a:gdLst>
                <a:gd name="connsiteX0" fmla="*/ 5298 w 20387"/>
                <a:gd name="connsiteY0" fmla="*/ 1255 h 20387"/>
                <a:gd name="connsiteX1" fmla="*/ 1255 w 20387"/>
                <a:gd name="connsiteY1" fmla="*/ 15089 h 20387"/>
                <a:gd name="connsiteX2" fmla="*/ 15089 w 20387"/>
                <a:gd name="connsiteY2" fmla="*/ 19132 h 20387"/>
                <a:gd name="connsiteX3" fmla="*/ 19132 w 20387"/>
                <a:gd name="connsiteY3" fmla="*/ 5298 h 20387"/>
                <a:gd name="connsiteX4" fmla="*/ 19109 w 20387"/>
                <a:gd name="connsiteY4" fmla="*/ 5255 h 20387"/>
                <a:gd name="connsiteX5" fmla="*/ 5298 w 20387"/>
                <a:gd name="connsiteY5" fmla="*/ 1255 h 2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87" h="20387">
                  <a:moveTo>
                    <a:pt x="5298" y="1255"/>
                  </a:moveTo>
                  <a:cubicBezTo>
                    <a:pt x="361" y="3959"/>
                    <a:pt x="-1449" y="10152"/>
                    <a:pt x="1255" y="15089"/>
                  </a:cubicBezTo>
                  <a:cubicBezTo>
                    <a:pt x="3959" y="20026"/>
                    <a:pt x="10153" y="21836"/>
                    <a:pt x="15089" y="19132"/>
                  </a:cubicBezTo>
                  <a:cubicBezTo>
                    <a:pt x="20026" y="16428"/>
                    <a:pt x="21836" y="10234"/>
                    <a:pt x="19132" y="5298"/>
                  </a:cubicBezTo>
                  <a:cubicBezTo>
                    <a:pt x="19125" y="5283"/>
                    <a:pt x="19117" y="5269"/>
                    <a:pt x="19109" y="5255"/>
                  </a:cubicBezTo>
                  <a:cubicBezTo>
                    <a:pt x="16391" y="348"/>
                    <a:pt x="10218" y="-1440"/>
                    <a:pt x="5298" y="1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="" xmlns:a16="http://schemas.microsoft.com/office/drawing/2014/main" id="{FA96E16E-56E5-19B4-8BEF-C1FDFB8C0C47}"/>
                </a:ext>
              </a:extLst>
            </p:cNvPr>
            <p:cNvSpPr/>
            <p:nvPr/>
          </p:nvSpPr>
          <p:spPr>
            <a:xfrm>
              <a:off x="2875803" y="3304692"/>
              <a:ext cx="10920" cy="10833"/>
            </a:xfrm>
            <a:custGeom>
              <a:avLst/>
              <a:gdLst>
                <a:gd name="connsiteX0" fmla="*/ 2842 w 10920"/>
                <a:gd name="connsiteY0" fmla="*/ 667 h 10833"/>
                <a:gd name="connsiteX1" fmla="*/ 651 w 10920"/>
                <a:gd name="connsiteY1" fmla="*/ 8097 h 10833"/>
                <a:gd name="connsiteX2" fmla="*/ 8081 w 10920"/>
                <a:gd name="connsiteY2" fmla="*/ 10192 h 10833"/>
                <a:gd name="connsiteX3" fmla="*/ 10299 w 10920"/>
                <a:gd name="connsiteY3" fmla="*/ 2982 h 10833"/>
                <a:gd name="connsiteX4" fmla="*/ 10176 w 10920"/>
                <a:gd name="connsiteY4" fmla="*/ 2763 h 10833"/>
                <a:gd name="connsiteX5" fmla="*/ 2842 w 10920"/>
                <a:gd name="connsiteY5" fmla="*/ 667 h 1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0" h="10833">
                  <a:moveTo>
                    <a:pt x="2842" y="667"/>
                  </a:moveTo>
                  <a:cubicBezTo>
                    <a:pt x="207" y="2131"/>
                    <a:pt x="-768" y="5437"/>
                    <a:pt x="651" y="8097"/>
                  </a:cubicBezTo>
                  <a:cubicBezTo>
                    <a:pt x="2180" y="10655"/>
                    <a:pt x="5440" y="11574"/>
                    <a:pt x="8081" y="10192"/>
                  </a:cubicBezTo>
                  <a:cubicBezTo>
                    <a:pt x="10684" y="8814"/>
                    <a:pt x="11678" y="5586"/>
                    <a:pt x="10299" y="2982"/>
                  </a:cubicBezTo>
                  <a:cubicBezTo>
                    <a:pt x="10260" y="2908"/>
                    <a:pt x="10219" y="2835"/>
                    <a:pt x="10176" y="2763"/>
                  </a:cubicBezTo>
                  <a:cubicBezTo>
                    <a:pt x="8717" y="175"/>
                    <a:pt x="5448" y="-759"/>
                    <a:pt x="2842" y="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="" xmlns:a16="http://schemas.microsoft.com/office/drawing/2014/main" id="{910DA4B7-6952-38FA-D3EF-642978E67D6E}"/>
                </a:ext>
              </a:extLst>
            </p:cNvPr>
            <p:cNvSpPr/>
            <p:nvPr/>
          </p:nvSpPr>
          <p:spPr>
            <a:xfrm>
              <a:off x="2825643" y="3300445"/>
              <a:ext cx="13718" cy="13682"/>
            </a:xfrm>
            <a:custGeom>
              <a:avLst/>
              <a:gdLst>
                <a:gd name="connsiteX0" fmla="*/ 3378 w 13718"/>
                <a:gd name="connsiteY0" fmla="*/ 914 h 13682"/>
                <a:gd name="connsiteX1" fmla="*/ 951 w 13718"/>
                <a:gd name="connsiteY1" fmla="*/ 10304 h 13682"/>
                <a:gd name="connsiteX2" fmla="*/ 10341 w 13718"/>
                <a:gd name="connsiteY2" fmla="*/ 12732 h 13682"/>
                <a:gd name="connsiteX3" fmla="*/ 12903 w 13718"/>
                <a:gd name="connsiteY3" fmla="*/ 3581 h 13682"/>
                <a:gd name="connsiteX4" fmla="*/ 3449 w 13718"/>
                <a:gd name="connsiteY4" fmla="*/ 874 h 13682"/>
                <a:gd name="connsiteX5" fmla="*/ 3378 w 13718"/>
                <a:gd name="connsiteY5" fmla="*/ 915 h 1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8" h="13682">
                  <a:moveTo>
                    <a:pt x="3378" y="914"/>
                  </a:moveTo>
                  <a:cubicBezTo>
                    <a:pt x="114" y="2837"/>
                    <a:pt x="-972" y="7041"/>
                    <a:pt x="951" y="10304"/>
                  </a:cubicBezTo>
                  <a:cubicBezTo>
                    <a:pt x="2873" y="13568"/>
                    <a:pt x="7077" y="14654"/>
                    <a:pt x="10341" y="12732"/>
                  </a:cubicBezTo>
                  <a:cubicBezTo>
                    <a:pt x="13512" y="10863"/>
                    <a:pt x="14642" y="6825"/>
                    <a:pt x="12903" y="3581"/>
                  </a:cubicBezTo>
                  <a:cubicBezTo>
                    <a:pt x="11040" y="223"/>
                    <a:pt x="6807" y="-989"/>
                    <a:pt x="3449" y="874"/>
                  </a:cubicBezTo>
                  <a:cubicBezTo>
                    <a:pt x="3425" y="887"/>
                    <a:pt x="3401" y="901"/>
                    <a:pt x="3378" y="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="" xmlns:a16="http://schemas.microsoft.com/office/drawing/2014/main" id="{A2F20F73-EBE2-86FD-B0E6-F56DB25A11B5}"/>
                </a:ext>
              </a:extLst>
            </p:cNvPr>
            <p:cNvSpPr/>
            <p:nvPr/>
          </p:nvSpPr>
          <p:spPr>
            <a:xfrm>
              <a:off x="2781387" y="3300305"/>
              <a:ext cx="4776" cy="4744"/>
            </a:xfrm>
            <a:custGeom>
              <a:avLst/>
              <a:gdLst>
                <a:gd name="connsiteX0" fmla="*/ 1246 w 4776"/>
                <a:gd name="connsiteY0" fmla="*/ 292 h 4744"/>
                <a:gd name="connsiteX1" fmla="*/ 288 w 4776"/>
                <a:gd name="connsiteY1" fmla="*/ 3520 h 4744"/>
                <a:gd name="connsiteX2" fmla="*/ 294 w 4776"/>
                <a:gd name="connsiteY2" fmla="*/ 3530 h 4744"/>
                <a:gd name="connsiteX3" fmla="*/ 3532 w 4776"/>
                <a:gd name="connsiteY3" fmla="*/ 4483 h 4744"/>
                <a:gd name="connsiteX4" fmla="*/ 4485 w 4776"/>
                <a:gd name="connsiteY4" fmla="*/ 1244 h 4744"/>
                <a:gd name="connsiteX5" fmla="*/ 1246 w 4776"/>
                <a:gd name="connsiteY5" fmla="*/ 292 h 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76" h="4744">
                  <a:moveTo>
                    <a:pt x="1246" y="292"/>
                  </a:moveTo>
                  <a:cubicBezTo>
                    <a:pt x="90" y="919"/>
                    <a:pt x="-338" y="2364"/>
                    <a:pt x="288" y="3520"/>
                  </a:cubicBezTo>
                  <a:cubicBezTo>
                    <a:pt x="290" y="3524"/>
                    <a:pt x="292" y="3527"/>
                    <a:pt x="294" y="3530"/>
                  </a:cubicBezTo>
                  <a:cubicBezTo>
                    <a:pt x="956" y="4648"/>
                    <a:pt x="2370" y="5064"/>
                    <a:pt x="3532" y="4483"/>
                  </a:cubicBezTo>
                  <a:cubicBezTo>
                    <a:pt x="4690" y="3852"/>
                    <a:pt x="5116" y="2402"/>
                    <a:pt x="4485" y="1244"/>
                  </a:cubicBezTo>
                  <a:cubicBezTo>
                    <a:pt x="3854" y="87"/>
                    <a:pt x="2404" y="-339"/>
                    <a:pt x="1246" y="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="" xmlns:a16="http://schemas.microsoft.com/office/drawing/2014/main" id="{6A8484BC-B7EB-707D-9D02-BFD8285B262A}"/>
                </a:ext>
              </a:extLst>
            </p:cNvPr>
            <p:cNvSpPr/>
            <p:nvPr/>
          </p:nvSpPr>
          <p:spPr>
            <a:xfrm>
              <a:off x="2719720" y="3280156"/>
              <a:ext cx="31247" cy="31247"/>
            </a:xfrm>
            <a:custGeom>
              <a:avLst/>
              <a:gdLst>
                <a:gd name="connsiteX0" fmla="*/ 8050 w 31247"/>
                <a:gd name="connsiteY0" fmla="*/ 1962 h 31247"/>
                <a:gd name="connsiteX1" fmla="*/ 1962 w 31247"/>
                <a:gd name="connsiteY1" fmla="*/ 23198 h 31247"/>
                <a:gd name="connsiteX2" fmla="*/ 23198 w 31247"/>
                <a:gd name="connsiteY2" fmla="*/ 29286 h 31247"/>
                <a:gd name="connsiteX3" fmla="*/ 29290 w 31247"/>
                <a:gd name="connsiteY3" fmla="*/ 8058 h 31247"/>
                <a:gd name="connsiteX4" fmla="*/ 8058 w 31247"/>
                <a:gd name="connsiteY4" fmla="*/ 1957 h 31247"/>
                <a:gd name="connsiteX5" fmla="*/ 8050 w 31247"/>
                <a:gd name="connsiteY5" fmla="*/ 1962 h 31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47" h="31247">
                  <a:moveTo>
                    <a:pt x="8050" y="1962"/>
                  </a:moveTo>
                  <a:cubicBezTo>
                    <a:pt x="504" y="6145"/>
                    <a:pt x="-2221" y="15653"/>
                    <a:pt x="1962" y="23198"/>
                  </a:cubicBezTo>
                  <a:cubicBezTo>
                    <a:pt x="6145" y="30743"/>
                    <a:pt x="15653" y="33469"/>
                    <a:pt x="23198" y="29286"/>
                  </a:cubicBezTo>
                  <a:cubicBezTo>
                    <a:pt x="30740" y="25105"/>
                    <a:pt x="33467" y="15603"/>
                    <a:pt x="29290" y="8058"/>
                  </a:cubicBezTo>
                  <a:cubicBezTo>
                    <a:pt x="25112" y="510"/>
                    <a:pt x="15606" y="-2221"/>
                    <a:pt x="8058" y="1957"/>
                  </a:cubicBezTo>
                  <a:cubicBezTo>
                    <a:pt x="8055" y="1959"/>
                    <a:pt x="8052" y="1960"/>
                    <a:pt x="8050" y="19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="" xmlns:a16="http://schemas.microsoft.com/office/drawing/2014/main" id="{229D12EA-76A0-CABD-68B1-545ED7E541F1}"/>
                </a:ext>
              </a:extLst>
            </p:cNvPr>
            <p:cNvSpPr/>
            <p:nvPr/>
          </p:nvSpPr>
          <p:spPr>
            <a:xfrm>
              <a:off x="2676291" y="3275380"/>
              <a:ext cx="22101" cy="22101"/>
            </a:xfrm>
            <a:custGeom>
              <a:avLst/>
              <a:gdLst>
                <a:gd name="connsiteX0" fmla="*/ 5663 w 22101"/>
                <a:gd name="connsiteY0" fmla="*/ 1405 h 22101"/>
                <a:gd name="connsiteX1" fmla="*/ 1405 w 22101"/>
                <a:gd name="connsiteY1" fmla="*/ 16439 h 22101"/>
                <a:gd name="connsiteX2" fmla="*/ 16439 w 22101"/>
                <a:gd name="connsiteY2" fmla="*/ 20697 h 22101"/>
                <a:gd name="connsiteX3" fmla="*/ 20713 w 22101"/>
                <a:gd name="connsiteY3" fmla="*/ 5691 h 22101"/>
                <a:gd name="connsiteX4" fmla="*/ 5691 w 22101"/>
                <a:gd name="connsiteY4" fmla="*/ 1389 h 22101"/>
                <a:gd name="connsiteX5" fmla="*/ 5663 w 22101"/>
                <a:gd name="connsiteY5" fmla="*/ 1405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="" xmlns:a16="http://schemas.microsoft.com/office/drawing/2014/main" id="{4F86C41C-8540-B442-61B2-3DCD7498D371}"/>
                </a:ext>
              </a:extLst>
            </p:cNvPr>
            <p:cNvSpPr/>
            <p:nvPr/>
          </p:nvSpPr>
          <p:spPr>
            <a:xfrm>
              <a:off x="2627548" y="3263281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2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59"/>
                    <a:pt x="11798" y="25340"/>
                    <a:pt x="17512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="" xmlns:a16="http://schemas.microsoft.com/office/drawing/2014/main" id="{8B83B123-6315-B2B9-7E46-0BF47646F6F3}"/>
                </a:ext>
              </a:extLst>
            </p:cNvPr>
            <p:cNvSpPr/>
            <p:nvPr/>
          </p:nvSpPr>
          <p:spPr>
            <a:xfrm>
              <a:off x="2581043" y="3249559"/>
              <a:ext cx="23626" cy="23626"/>
            </a:xfrm>
            <a:custGeom>
              <a:avLst/>
              <a:gdLst>
                <a:gd name="connsiteX0" fmla="*/ 6042 w 23626"/>
                <a:gd name="connsiteY0" fmla="*/ 1508 h 23626"/>
                <a:gd name="connsiteX1" fmla="*/ 1508 w 23626"/>
                <a:gd name="connsiteY1" fmla="*/ 17584 h 23626"/>
                <a:gd name="connsiteX2" fmla="*/ 17584 w 23626"/>
                <a:gd name="connsiteY2" fmla="*/ 22118 h 23626"/>
                <a:gd name="connsiteX3" fmla="*/ 22139 w 23626"/>
                <a:gd name="connsiteY3" fmla="*/ 6080 h 23626"/>
                <a:gd name="connsiteX4" fmla="*/ 6080 w 23626"/>
                <a:gd name="connsiteY4" fmla="*/ 1487 h 23626"/>
                <a:gd name="connsiteX5" fmla="*/ 6042 w 23626"/>
                <a:gd name="connsiteY5" fmla="*/ 1508 h 2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6" h="23626">
                  <a:moveTo>
                    <a:pt x="6042" y="1508"/>
                  </a:moveTo>
                  <a:cubicBezTo>
                    <a:pt x="351" y="4696"/>
                    <a:pt x="-1679" y="11893"/>
                    <a:pt x="1508" y="17584"/>
                  </a:cubicBezTo>
                  <a:cubicBezTo>
                    <a:pt x="4695" y="23276"/>
                    <a:pt x="11893" y="25306"/>
                    <a:pt x="17584" y="22118"/>
                  </a:cubicBezTo>
                  <a:cubicBezTo>
                    <a:pt x="23261" y="18939"/>
                    <a:pt x="25297" y="11768"/>
                    <a:pt x="22139" y="6080"/>
                  </a:cubicBezTo>
                  <a:cubicBezTo>
                    <a:pt x="18973" y="377"/>
                    <a:pt x="11783" y="-1679"/>
                    <a:pt x="6080" y="1487"/>
                  </a:cubicBezTo>
                  <a:cubicBezTo>
                    <a:pt x="6067" y="1494"/>
                    <a:pt x="6055" y="1501"/>
                    <a:pt x="6042" y="15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="" xmlns:a16="http://schemas.microsoft.com/office/drawing/2014/main" id="{2F199267-D045-181D-53B6-C04A4CBD2699}"/>
                </a:ext>
              </a:extLst>
            </p:cNvPr>
            <p:cNvSpPr/>
            <p:nvPr/>
          </p:nvSpPr>
          <p:spPr>
            <a:xfrm>
              <a:off x="2535957" y="3234972"/>
              <a:ext cx="21149" cy="21183"/>
            </a:xfrm>
            <a:custGeom>
              <a:avLst/>
              <a:gdLst>
                <a:gd name="connsiteX0" fmla="*/ 5503 w 21149"/>
                <a:gd name="connsiteY0" fmla="*/ 1332 h 21183"/>
                <a:gd name="connsiteX1" fmla="*/ 1298 w 21149"/>
                <a:gd name="connsiteY1" fmla="*/ 15680 h 21183"/>
                <a:gd name="connsiteX2" fmla="*/ 15646 w 21149"/>
                <a:gd name="connsiteY2" fmla="*/ 19886 h 21183"/>
                <a:gd name="connsiteX3" fmla="*/ 19852 w 21149"/>
                <a:gd name="connsiteY3" fmla="*/ 5537 h 21183"/>
                <a:gd name="connsiteX4" fmla="*/ 19791 w 21149"/>
                <a:gd name="connsiteY4" fmla="*/ 5427 h 21183"/>
                <a:gd name="connsiteX5" fmla="*/ 5560 w 21149"/>
                <a:gd name="connsiteY5" fmla="*/ 1300 h 21183"/>
                <a:gd name="connsiteX6" fmla="*/ 5503 w 21149"/>
                <a:gd name="connsiteY6" fmla="*/ 1332 h 2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49" h="21183">
                  <a:moveTo>
                    <a:pt x="5503" y="1332"/>
                  </a:moveTo>
                  <a:cubicBezTo>
                    <a:pt x="380" y="4132"/>
                    <a:pt x="-1503" y="10556"/>
                    <a:pt x="1298" y="15680"/>
                  </a:cubicBezTo>
                  <a:cubicBezTo>
                    <a:pt x="4099" y="20804"/>
                    <a:pt x="10523" y="22687"/>
                    <a:pt x="15646" y="19886"/>
                  </a:cubicBezTo>
                  <a:cubicBezTo>
                    <a:pt x="20770" y="17085"/>
                    <a:pt x="22653" y="10661"/>
                    <a:pt x="19852" y="5537"/>
                  </a:cubicBezTo>
                  <a:cubicBezTo>
                    <a:pt x="19832" y="5501"/>
                    <a:pt x="19811" y="5464"/>
                    <a:pt x="19791" y="5427"/>
                  </a:cubicBezTo>
                  <a:cubicBezTo>
                    <a:pt x="17001" y="358"/>
                    <a:pt x="10629" y="-1490"/>
                    <a:pt x="5560" y="1300"/>
                  </a:cubicBezTo>
                  <a:cubicBezTo>
                    <a:pt x="5541" y="1311"/>
                    <a:pt x="5522" y="1321"/>
                    <a:pt x="5503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="" xmlns:a16="http://schemas.microsoft.com/office/drawing/2014/main" id="{119161B1-7BA5-A1B7-6E5B-3C74F9672C59}"/>
                </a:ext>
              </a:extLst>
            </p:cNvPr>
            <p:cNvSpPr/>
            <p:nvPr/>
          </p:nvSpPr>
          <p:spPr>
            <a:xfrm>
              <a:off x="2491607" y="3215370"/>
              <a:ext cx="22101" cy="22101"/>
            </a:xfrm>
            <a:custGeom>
              <a:avLst/>
              <a:gdLst>
                <a:gd name="connsiteX0" fmla="*/ 4229 w 22101"/>
                <a:gd name="connsiteY0" fmla="*/ 2360 h 22101"/>
                <a:gd name="connsiteX1" fmla="*/ 2357 w 22101"/>
                <a:gd name="connsiteY1" fmla="*/ 17873 h 22101"/>
                <a:gd name="connsiteX2" fmla="*/ 14897 w 22101"/>
                <a:gd name="connsiteY2" fmla="*/ 21410 h 22101"/>
                <a:gd name="connsiteX3" fmla="*/ 21407 w 22101"/>
                <a:gd name="connsiteY3" fmla="*/ 7205 h 22101"/>
                <a:gd name="connsiteX4" fmla="*/ 7202 w 22101"/>
                <a:gd name="connsiteY4" fmla="*/ 694 h 22101"/>
                <a:gd name="connsiteX5" fmla="*/ 4229 w 22101"/>
                <a:gd name="connsiteY5" fmla="*/ 2359 h 22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1">
                  <a:moveTo>
                    <a:pt x="4229" y="2360"/>
                  </a:moveTo>
                  <a:cubicBezTo>
                    <a:pt x="-572" y="6127"/>
                    <a:pt x="-1410" y="13072"/>
                    <a:pt x="2357" y="17873"/>
                  </a:cubicBezTo>
                  <a:cubicBezTo>
                    <a:pt x="5323" y="21653"/>
                    <a:pt x="10392" y="23083"/>
                    <a:pt x="14897" y="21410"/>
                  </a:cubicBezTo>
                  <a:cubicBezTo>
                    <a:pt x="20617" y="19285"/>
                    <a:pt x="23532" y="12925"/>
                    <a:pt x="21407" y="7205"/>
                  </a:cubicBezTo>
                  <a:cubicBezTo>
                    <a:pt x="19282" y="1484"/>
                    <a:pt x="12922" y="-1430"/>
                    <a:pt x="7202" y="694"/>
                  </a:cubicBezTo>
                  <a:cubicBezTo>
                    <a:pt x="6131" y="1092"/>
                    <a:pt x="5128" y="1654"/>
                    <a:pt x="4229" y="2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="" xmlns:a16="http://schemas.microsoft.com/office/drawing/2014/main" id="{F29E30B7-B818-7759-1CF3-87572C593BBE}"/>
                </a:ext>
              </a:extLst>
            </p:cNvPr>
            <p:cNvSpPr/>
            <p:nvPr/>
          </p:nvSpPr>
          <p:spPr>
            <a:xfrm>
              <a:off x="2451014" y="3201602"/>
              <a:ext cx="11241" cy="11241"/>
            </a:xfrm>
            <a:custGeom>
              <a:avLst/>
              <a:gdLst>
                <a:gd name="connsiteX0" fmla="*/ 2911 w 11241"/>
                <a:gd name="connsiteY0" fmla="*/ 697 h 11241"/>
                <a:gd name="connsiteX1" fmla="*/ 697 w 11241"/>
                <a:gd name="connsiteY1" fmla="*/ 8330 h 11241"/>
                <a:gd name="connsiteX2" fmla="*/ 8330 w 11241"/>
                <a:gd name="connsiteY2" fmla="*/ 10544 h 11241"/>
                <a:gd name="connsiteX3" fmla="*/ 10544 w 11241"/>
                <a:gd name="connsiteY3" fmla="*/ 2911 h 11241"/>
                <a:gd name="connsiteX4" fmla="*/ 10531 w 11241"/>
                <a:gd name="connsiteY4" fmla="*/ 2888 h 11241"/>
                <a:gd name="connsiteX5" fmla="*/ 2911 w 11241"/>
                <a:gd name="connsiteY5" fmla="*/ 697 h 1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41" h="11241">
                  <a:moveTo>
                    <a:pt x="2911" y="697"/>
                  </a:moveTo>
                  <a:cubicBezTo>
                    <a:pt x="192" y="2194"/>
                    <a:pt x="-799" y="5611"/>
                    <a:pt x="697" y="8330"/>
                  </a:cubicBezTo>
                  <a:cubicBezTo>
                    <a:pt x="2194" y="11049"/>
                    <a:pt x="5611" y="12040"/>
                    <a:pt x="8330" y="10544"/>
                  </a:cubicBezTo>
                  <a:cubicBezTo>
                    <a:pt x="11049" y="9048"/>
                    <a:pt x="12041" y="5630"/>
                    <a:pt x="10544" y="2911"/>
                  </a:cubicBezTo>
                  <a:cubicBezTo>
                    <a:pt x="10540" y="2903"/>
                    <a:pt x="10536" y="2896"/>
                    <a:pt x="10531" y="2888"/>
                  </a:cubicBezTo>
                  <a:cubicBezTo>
                    <a:pt x="9027" y="185"/>
                    <a:pt x="5621" y="-794"/>
                    <a:pt x="2911" y="6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="" xmlns:a16="http://schemas.microsoft.com/office/drawing/2014/main" id="{92BD5A48-942C-FC60-FC68-CBD6D5FE428D}"/>
                </a:ext>
              </a:extLst>
            </p:cNvPr>
            <p:cNvSpPr/>
            <p:nvPr/>
          </p:nvSpPr>
          <p:spPr>
            <a:xfrm>
              <a:off x="2406415" y="3179242"/>
              <a:ext cx="12333" cy="11764"/>
            </a:xfrm>
            <a:custGeom>
              <a:avLst/>
              <a:gdLst>
                <a:gd name="connsiteX0" fmla="*/ 3982 w 12333"/>
                <a:gd name="connsiteY0" fmla="*/ 768 h 11764"/>
                <a:gd name="connsiteX1" fmla="*/ 246 w 12333"/>
                <a:gd name="connsiteY1" fmla="*/ 7783 h 11764"/>
                <a:gd name="connsiteX2" fmla="*/ 7261 w 12333"/>
                <a:gd name="connsiteY2" fmla="*/ 11519 h 11764"/>
                <a:gd name="connsiteX3" fmla="*/ 9411 w 12333"/>
                <a:gd name="connsiteY3" fmla="*/ 10293 h 11764"/>
                <a:gd name="connsiteX4" fmla="*/ 11681 w 12333"/>
                <a:gd name="connsiteY4" fmla="*/ 2818 h 11764"/>
                <a:gd name="connsiteX5" fmla="*/ 11602 w 12333"/>
                <a:gd name="connsiteY5" fmla="*/ 2673 h 11764"/>
                <a:gd name="connsiteX6" fmla="*/ 3982 w 12333"/>
                <a:gd name="connsiteY6" fmla="*/ 768 h 1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3" h="11764">
                  <a:moveTo>
                    <a:pt x="3982" y="768"/>
                  </a:moveTo>
                  <a:cubicBezTo>
                    <a:pt x="1013" y="1674"/>
                    <a:pt x="-660" y="4815"/>
                    <a:pt x="246" y="7783"/>
                  </a:cubicBezTo>
                  <a:cubicBezTo>
                    <a:pt x="1152" y="10752"/>
                    <a:pt x="4292" y="12424"/>
                    <a:pt x="7261" y="11519"/>
                  </a:cubicBezTo>
                  <a:cubicBezTo>
                    <a:pt x="8060" y="11275"/>
                    <a:pt x="8794" y="10857"/>
                    <a:pt x="9411" y="10293"/>
                  </a:cubicBezTo>
                  <a:cubicBezTo>
                    <a:pt x="12102" y="8856"/>
                    <a:pt x="13119" y="5509"/>
                    <a:pt x="11681" y="2818"/>
                  </a:cubicBezTo>
                  <a:cubicBezTo>
                    <a:pt x="11656" y="2769"/>
                    <a:pt x="11629" y="2721"/>
                    <a:pt x="11602" y="2673"/>
                  </a:cubicBezTo>
                  <a:cubicBezTo>
                    <a:pt x="10001" y="74"/>
                    <a:pt x="6617" y="-772"/>
                    <a:pt x="3982" y="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="" xmlns:a16="http://schemas.microsoft.com/office/drawing/2014/main" id="{849918E0-9545-DCE0-3372-1A82897FBB7D}"/>
                </a:ext>
              </a:extLst>
            </p:cNvPr>
            <p:cNvSpPr/>
            <p:nvPr/>
          </p:nvSpPr>
          <p:spPr>
            <a:xfrm>
              <a:off x="2367778" y="3157736"/>
              <a:ext cx="5832" cy="5818"/>
            </a:xfrm>
            <a:custGeom>
              <a:avLst/>
              <a:gdLst>
                <a:gd name="connsiteX0" fmla="*/ 1471 w 5832"/>
                <a:gd name="connsiteY0" fmla="*/ 367 h 5818"/>
                <a:gd name="connsiteX1" fmla="*/ 328 w 5832"/>
                <a:gd name="connsiteY1" fmla="*/ 4272 h 5818"/>
                <a:gd name="connsiteX2" fmla="*/ 4178 w 5832"/>
                <a:gd name="connsiteY2" fmla="*/ 5498 h 5818"/>
                <a:gd name="connsiteX3" fmla="*/ 4328 w 5832"/>
                <a:gd name="connsiteY3" fmla="*/ 5415 h 5818"/>
                <a:gd name="connsiteX4" fmla="*/ 5490 w 5832"/>
                <a:gd name="connsiteY4" fmla="*/ 1545 h 5818"/>
                <a:gd name="connsiteX5" fmla="*/ 5471 w 5832"/>
                <a:gd name="connsiteY5" fmla="*/ 1510 h 5818"/>
                <a:gd name="connsiteX6" fmla="*/ 1471 w 5832"/>
                <a:gd name="connsiteY6" fmla="*/ 367 h 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32" h="5818">
                  <a:moveTo>
                    <a:pt x="1471" y="367"/>
                  </a:moveTo>
                  <a:cubicBezTo>
                    <a:pt x="111" y="1157"/>
                    <a:pt x="-392" y="2874"/>
                    <a:pt x="328" y="4272"/>
                  </a:cubicBezTo>
                  <a:cubicBezTo>
                    <a:pt x="1053" y="5674"/>
                    <a:pt x="2777" y="6223"/>
                    <a:pt x="4178" y="5498"/>
                  </a:cubicBezTo>
                  <a:cubicBezTo>
                    <a:pt x="4229" y="5472"/>
                    <a:pt x="4279" y="5444"/>
                    <a:pt x="4328" y="5415"/>
                  </a:cubicBezTo>
                  <a:cubicBezTo>
                    <a:pt x="5718" y="4667"/>
                    <a:pt x="6238" y="2934"/>
                    <a:pt x="5490" y="1545"/>
                  </a:cubicBezTo>
                  <a:cubicBezTo>
                    <a:pt x="5484" y="1533"/>
                    <a:pt x="5478" y="1522"/>
                    <a:pt x="5471" y="1510"/>
                  </a:cubicBezTo>
                  <a:cubicBezTo>
                    <a:pt x="4678" y="95"/>
                    <a:pt x="2892" y="-416"/>
                    <a:pt x="1471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="" xmlns:a16="http://schemas.microsoft.com/office/drawing/2014/main" id="{6C89E1E9-C726-EF9C-4E14-7996BC7A4821}"/>
                </a:ext>
              </a:extLst>
            </p:cNvPr>
            <p:cNvSpPr/>
            <p:nvPr/>
          </p:nvSpPr>
          <p:spPr>
            <a:xfrm>
              <a:off x="2326567" y="3131447"/>
              <a:ext cx="5799" cy="5798"/>
            </a:xfrm>
            <a:custGeom>
              <a:avLst/>
              <a:gdLst>
                <a:gd name="connsiteX0" fmla="*/ 1438 w 5799"/>
                <a:gd name="connsiteY0" fmla="*/ 367 h 5798"/>
                <a:gd name="connsiteX1" fmla="*/ 390 w 5799"/>
                <a:gd name="connsiteY1" fmla="*/ 4367 h 5798"/>
                <a:gd name="connsiteX2" fmla="*/ 4293 w 5799"/>
                <a:gd name="connsiteY2" fmla="*/ 5417 h 5798"/>
                <a:gd name="connsiteX3" fmla="*/ 4295 w 5799"/>
                <a:gd name="connsiteY3" fmla="*/ 5415 h 5798"/>
                <a:gd name="connsiteX4" fmla="*/ 5458 w 5799"/>
                <a:gd name="connsiteY4" fmla="*/ 1545 h 5798"/>
                <a:gd name="connsiteX5" fmla="*/ 5438 w 5799"/>
                <a:gd name="connsiteY5" fmla="*/ 1510 h 5798"/>
                <a:gd name="connsiteX6" fmla="*/ 1438 w 5799"/>
                <a:gd name="connsiteY6" fmla="*/ 367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99" h="5798">
                  <a:moveTo>
                    <a:pt x="1438" y="367"/>
                  </a:moveTo>
                  <a:cubicBezTo>
                    <a:pt x="57" y="1192"/>
                    <a:pt x="-409" y="2971"/>
                    <a:pt x="390" y="4367"/>
                  </a:cubicBezTo>
                  <a:cubicBezTo>
                    <a:pt x="1178" y="5735"/>
                    <a:pt x="2925" y="6205"/>
                    <a:pt x="4293" y="5417"/>
                  </a:cubicBezTo>
                  <a:cubicBezTo>
                    <a:pt x="4294" y="5416"/>
                    <a:pt x="4295" y="5416"/>
                    <a:pt x="4295" y="5415"/>
                  </a:cubicBezTo>
                  <a:cubicBezTo>
                    <a:pt x="5685" y="4667"/>
                    <a:pt x="6205" y="2934"/>
                    <a:pt x="5458" y="1545"/>
                  </a:cubicBezTo>
                  <a:cubicBezTo>
                    <a:pt x="5451" y="1533"/>
                    <a:pt x="5445" y="1522"/>
                    <a:pt x="5438" y="1510"/>
                  </a:cubicBezTo>
                  <a:cubicBezTo>
                    <a:pt x="4645" y="95"/>
                    <a:pt x="2859" y="-416"/>
                    <a:pt x="1438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="" xmlns:a16="http://schemas.microsoft.com/office/drawing/2014/main" id="{02AD80A0-96A2-8582-591E-D131DC9C0D10}"/>
                </a:ext>
              </a:extLst>
            </p:cNvPr>
            <p:cNvSpPr/>
            <p:nvPr/>
          </p:nvSpPr>
          <p:spPr>
            <a:xfrm>
              <a:off x="2283176" y="3099912"/>
              <a:ext cx="12413" cy="12599"/>
            </a:xfrm>
            <a:custGeom>
              <a:avLst/>
              <a:gdLst>
                <a:gd name="connsiteX0" fmla="*/ 3205 w 12413"/>
                <a:gd name="connsiteY0" fmla="*/ 660 h 12599"/>
                <a:gd name="connsiteX1" fmla="*/ 823 w 12413"/>
                <a:gd name="connsiteY1" fmla="*/ 9328 h 12599"/>
                <a:gd name="connsiteX2" fmla="*/ 9355 w 12413"/>
                <a:gd name="connsiteY2" fmla="*/ 11827 h 12599"/>
                <a:gd name="connsiteX3" fmla="*/ 9396 w 12413"/>
                <a:gd name="connsiteY3" fmla="*/ 11805 h 12599"/>
                <a:gd name="connsiteX4" fmla="*/ 11453 w 12413"/>
                <a:gd name="connsiteY4" fmla="*/ 3017 h 12599"/>
                <a:gd name="connsiteX5" fmla="*/ 3205 w 12413"/>
                <a:gd name="connsiteY5" fmla="*/ 661 h 12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3" h="12599">
                  <a:moveTo>
                    <a:pt x="3205" y="660"/>
                  </a:moveTo>
                  <a:cubicBezTo>
                    <a:pt x="166" y="2406"/>
                    <a:pt x="-897" y="6275"/>
                    <a:pt x="823" y="9328"/>
                  </a:cubicBezTo>
                  <a:cubicBezTo>
                    <a:pt x="2489" y="12374"/>
                    <a:pt x="6309" y="13493"/>
                    <a:pt x="9355" y="11827"/>
                  </a:cubicBezTo>
                  <a:cubicBezTo>
                    <a:pt x="9369" y="11820"/>
                    <a:pt x="9382" y="11812"/>
                    <a:pt x="9396" y="11805"/>
                  </a:cubicBezTo>
                  <a:cubicBezTo>
                    <a:pt x="12390" y="9946"/>
                    <a:pt x="13311" y="6012"/>
                    <a:pt x="11453" y="3017"/>
                  </a:cubicBezTo>
                  <a:cubicBezTo>
                    <a:pt x="9720" y="225"/>
                    <a:pt x="6151" y="-794"/>
                    <a:pt x="3205" y="6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="" xmlns:a16="http://schemas.microsoft.com/office/drawing/2014/main" id="{6BCC446E-D9C6-EB94-BAEE-B2D15460FB78}"/>
                </a:ext>
              </a:extLst>
            </p:cNvPr>
            <p:cNvSpPr/>
            <p:nvPr/>
          </p:nvSpPr>
          <p:spPr>
            <a:xfrm>
              <a:off x="2249287" y="3074504"/>
              <a:ext cx="3250" cy="3269"/>
            </a:xfrm>
            <a:custGeom>
              <a:avLst/>
              <a:gdLst>
                <a:gd name="connsiteX0" fmla="*/ 899 w 3250"/>
                <a:gd name="connsiteY0" fmla="*/ 160 h 3269"/>
                <a:gd name="connsiteX1" fmla="*/ 169 w 3250"/>
                <a:gd name="connsiteY1" fmla="*/ 2331 h 3269"/>
                <a:gd name="connsiteX2" fmla="*/ 233 w 3250"/>
                <a:gd name="connsiteY2" fmla="*/ 2447 h 3269"/>
                <a:gd name="connsiteX3" fmla="*/ 2287 w 3250"/>
                <a:gd name="connsiteY3" fmla="*/ 3098 h 3269"/>
                <a:gd name="connsiteX4" fmla="*/ 2423 w 3250"/>
                <a:gd name="connsiteY4" fmla="*/ 3018 h 3269"/>
                <a:gd name="connsiteX5" fmla="*/ 3090 w 3250"/>
                <a:gd name="connsiteY5" fmla="*/ 827 h 3269"/>
                <a:gd name="connsiteX6" fmla="*/ 899 w 3250"/>
                <a:gd name="connsiteY6" fmla="*/ 160 h 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50" h="3269">
                  <a:moveTo>
                    <a:pt x="899" y="160"/>
                  </a:moveTo>
                  <a:cubicBezTo>
                    <a:pt x="98" y="558"/>
                    <a:pt x="-228" y="1530"/>
                    <a:pt x="169" y="2331"/>
                  </a:cubicBezTo>
                  <a:cubicBezTo>
                    <a:pt x="189" y="2370"/>
                    <a:pt x="210" y="2409"/>
                    <a:pt x="233" y="2447"/>
                  </a:cubicBezTo>
                  <a:cubicBezTo>
                    <a:pt x="620" y="3194"/>
                    <a:pt x="1540" y="3485"/>
                    <a:pt x="2287" y="3098"/>
                  </a:cubicBezTo>
                  <a:cubicBezTo>
                    <a:pt x="2334" y="3074"/>
                    <a:pt x="2379" y="3047"/>
                    <a:pt x="2423" y="3018"/>
                  </a:cubicBezTo>
                  <a:cubicBezTo>
                    <a:pt x="3172" y="2565"/>
                    <a:pt x="3460" y="1621"/>
                    <a:pt x="3090" y="827"/>
                  </a:cubicBezTo>
                  <a:cubicBezTo>
                    <a:pt x="2637" y="79"/>
                    <a:pt x="1693" y="-209"/>
                    <a:pt x="899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="" xmlns:a16="http://schemas.microsoft.com/office/drawing/2014/main" id="{75FAFEF5-B1D8-DC67-2149-126EE9723597}"/>
                </a:ext>
              </a:extLst>
            </p:cNvPr>
            <p:cNvSpPr/>
            <p:nvPr/>
          </p:nvSpPr>
          <p:spPr>
            <a:xfrm>
              <a:off x="2204928" y="3035429"/>
              <a:ext cx="17719" cy="17754"/>
            </a:xfrm>
            <a:custGeom>
              <a:avLst/>
              <a:gdLst>
                <a:gd name="connsiteX0" fmla="*/ 4586 w 17719"/>
                <a:gd name="connsiteY0" fmla="*/ 1135 h 17754"/>
                <a:gd name="connsiteX1" fmla="*/ 1101 w 17719"/>
                <a:gd name="connsiteY1" fmla="*/ 13168 h 17754"/>
                <a:gd name="connsiteX2" fmla="*/ 13134 w 17719"/>
                <a:gd name="connsiteY2" fmla="*/ 16653 h 17754"/>
                <a:gd name="connsiteX3" fmla="*/ 16619 w 17719"/>
                <a:gd name="connsiteY3" fmla="*/ 4621 h 17754"/>
                <a:gd name="connsiteX4" fmla="*/ 16588 w 17719"/>
                <a:gd name="connsiteY4" fmla="*/ 4564 h 17754"/>
                <a:gd name="connsiteX5" fmla="*/ 4697 w 17719"/>
                <a:gd name="connsiteY5" fmla="*/ 1074 h 17754"/>
                <a:gd name="connsiteX6" fmla="*/ 4586 w 17719"/>
                <a:gd name="connsiteY6" fmla="*/ 1135 h 1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9" h="17754">
                  <a:moveTo>
                    <a:pt x="4586" y="1135"/>
                  </a:moveTo>
                  <a:cubicBezTo>
                    <a:pt x="301" y="3496"/>
                    <a:pt x="-1260" y="8883"/>
                    <a:pt x="1101" y="13168"/>
                  </a:cubicBezTo>
                  <a:cubicBezTo>
                    <a:pt x="3461" y="17453"/>
                    <a:pt x="8848" y="19014"/>
                    <a:pt x="13134" y="16653"/>
                  </a:cubicBezTo>
                  <a:cubicBezTo>
                    <a:pt x="17419" y="14293"/>
                    <a:pt x="18979" y="8906"/>
                    <a:pt x="16619" y="4621"/>
                  </a:cubicBezTo>
                  <a:cubicBezTo>
                    <a:pt x="16609" y="4602"/>
                    <a:pt x="16598" y="4583"/>
                    <a:pt x="16588" y="4564"/>
                  </a:cubicBezTo>
                  <a:cubicBezTo>
                    <a:pt x="14268" y="317"/>
                    <a:pt x="8944" y="-1246"/>
                    <a:pt x="4697" y="1074"/>
                  </a:cubicBezTo>
                  <a:cubicBezTo>
                    <a:pt x="4660" y="1094"/>
                    <a:pt x="4623" y="1115"/>
                    <a:pt x="4586" y="1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="" xmlns:a16="http://schemas.microsoft.com/office/drawing/2014/main" id="{3EDB1B99-64AE-351E-60A3-B43800D6A7E3}"/>
                </a:ext>
              </a:extLst>
            </p:cNvPr>
            <p:cNvSpPr/>
            <p:nvPr/>
          </p:nvSpPr>
          <p:spPr>
            <a:xfrm>
              <a:off x="2167099" y="2999149"/>
              <a:ext cx="22346" cy="22346"/>
            </a:xfrm>
            <a:custGeom>
              <a:avLst/>
              <a:gdLst>
                <a:gd name="connsiteX0" fmla="*/ 5744 w 22346"/>
                <a:gd name="connsiteY0" fmla="*/ 1410 h 22346"/>
                <a:gd name="connsiteX1" fmla="*/ 1410 w 22346"/>
                <a:gd name="connsiteY1" fmla="*/ 16602 h 22346"/>
                <a:gd name="connsiteX2" fmla="*/ 16602 w 22346"/>
                <a:gd name="connsiteY2" fmla="*/ 20936 h 22346"/>
                <a:gd name="connsiteX3" fmla="*/ 20936 w 22346"/>
                <a:gd name="connsiteY3" fmla="*/ 5744 h 22346"/>
                <a:gd name="connsiteX4" fmla="*/ 5744 w 22346"/>
                <a:gd name="connsiteY4" fmla="*/ 1410 h 22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46" h="22346">
                  <a:moveTo>
                    <a:pt x="5744" y="1410"/>
                  </a:moveTo>
                  <a:cubicBezTo>
                    <a:pt x="352" y="4409"/>
                    <a:pt x="-1588" y="11211"/>
                    <a:pt x="1410" y="16602"/>
                  </a:cubicBezTo>
                  <a:cubicBezTo>
                    <a:pt x="4409" y="21994"/>
                    <a:pt x="11210" y="23935"/>
                    <a:pt x="16602" y="20936"/>
                  </a:cubicBezTo>
                  <a:cubicBezTo>
                    <a:pt x="21995" y="17938"/>
                    <a:pt x="23935" y="11136"/>
                    <a:pt x="20936" y="5744"/>
                  </a:cubicBezTo>
                  <a:cubicBezTo>
                    <a:pt x="17938" y="352"/>
                    <a:pt x="11136" y="-1588"/>
                    <a:pt x="5744" y="1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="" xmlns:a16="http://schemas.microsoft.com/office/drawing/2014/main" id="{78821E09-DF86-C3D3-A5FB-085E8744D20B}"/>
                </a:ext>
              </a:extLst>
            </p:cNvPr>
            <p:cNvSpPr/>
            <p:nvPr/>
          </p:nvSpPr>
          <p:spPr>
            <a:xfrm>
              <a:off x="2130218" y="2963736"/>
              <a:ext cx="24769" cy="24769"/>
            </a:xfrm>
            <a:custGeom>
              <a:avLst/>
              <a:gdLst>
                <a:gd name="connsiteX0" fmla="*/ 6334 w 24769"/>
                <a:gd name="connsiteY0" fmla="*/ 1581 h 24769"/>
                <a:gd name="connsiteX1" fmla="*/ 1581 w 24769"/>
                <a:gd name="connsiteY1" fmla="*/ 18435 h 24769"/>
                <a:gd name="connsiteX2" fmla="*/ 18435 w 24769"/>
                <a:gd name="connsiteY2" fmla="*/ 23188 h 24769"/>
                <a:gd name="connsiteX3" fmla="*/ 23194 w 24769"/>
                <a:gd name="connsiteY3" fmla="*/ 6344 h 24769"/>
                <a:gd name="connsiteX4" fmla="*/ 6344 w 24769"/>
                <a:gd name="connsiteY4" fmla="*/ 1576 h 24769"/>
                <a:gd name="connsiteX5" fmla="*/ 6334 w 24769"/>
                <a:gd name="connsiteY5" fmla="*/ 1581 h 2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9" h="24769">
                  <a:moveTo>
                    <a:pt x="6334" y="1581"/>
                  </a:moveTo>
                  <a:cubicBezTo>
                    <a:pt x="368" y="4923"/>
                    <a:pt x="-1760" y="12469"/>
                    <a:pt x="1581" y="18435"/>
                  </a:cubicBezTo>
                  <a:cubicBezTo>
                    <a:pt x="4923" y="24402"/>
                    <a:pt x="12468" y="26530"/>
                    <a:pt x="18435" y="23188"/>
                  </a:cubicBezTo>
                  <a:cubicBezTo>
                    <a:pt x="24398" y="19849"/>
                    <a:pt x="26528" y="12310"/>
                    <a:pt x="23194" y="6344"/>
                  </a:cubicBezTo>
                  <a:cubicBezTo>
                    <a:pt x="19857" y="374"/>
                    <a:pt x="12313" y="-1761"/>
                    <a:pt x="6344" y="1576"/>
                  </a:cubicBezTo>
                  <a:cubicBezTo>
                    <a:pt x="6340" y="1578"/>
                    <a:pt x="6337" y="1579"/>
                    <a:pt x="6334" y="15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="" xmlns:a16="http://schemas.microsoft.com/office/drawing/2014/main" id="{0B90F321-FEFE-F02D-5916-419D05DE6ABD}"/>
                </a:ext>
              </a:extLst>
            </p:cNvPr>
            <p:cNvSpPr/>
            <p:nvPr/>
          </p:nvSpPr>
          <p:spPr>
            <a:xfrm>
              <a:off x="2103693" y="2930412"/>
              <a:ext cx="16782" cy="16731"/>
            </a:xfrm>
            <a:custGeom>
              <a:avLst/>
              <a:gdLst>
                <a:gd name="connsiteX0" fmla="*/ 4380 w 16782"/>
                <a:gd name="connsiteY0" fmla="*/ 1091 h 16731"/>
                <a:gd name="connsiteX1" fmla="*/ 981 w 16782"/>
                <a:gd name="connsiteY1" fmla="*/ 12307 h 16731"/>
                <a:gd name="connsiteX2" fmla="*/ 1046 w 16782"/>
                <a:gd name="connsiteY2" fmla="*/ 12426 h 16731"/>
                <a:gd name="connsiteX3" fmla="*/ 12476 w 16782"/>
                <a:gd name="connsiteY3" fmla="*/ 15664 h 16731"/>
                <a:gd name="connsiteX4" fmla="*/ 15715 w 16782"/>
                <a:gd name="connsiteY4" fmla="*/ 4234 h 16731"/>
                <a:gd name="connsiteX5" fmla="*/ 4433 w 16782"/>
                <a:gd name="connsiteY5" fmla="*/ 1061 h 16731"/>
                <a:gd name="connsiteX6" fmla="*/ 4380 w 16782"/>
                <a:gd name="connsiteY6" fmla="*/ 1091 h 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82" h="16731">
                  <a:moveTo>
                    <a:pt x="4380" y="1091"/>
                  </a:moveTo>
                  <a:cubicBezTo>
                    <a:pt x="344" y="3250"/>
                    <a:pt x="-1177" y="8271"/>
                    <a:pt x="981" y="12307"/>
                  </a:cubicBezTo>
                  <a:cubicBezTo>
                    <a:pt x="1003" y="12347"/>
                    <a:pt x="1024" y="12386"/>
                    <a:pt x="1046" y="12426"/>
                  </a:cubicBezTo>
                  <a:cubicBezTo>
                    <a:pt x="3308" y="16476"/>
                    <a:pt x="8426" y="17926"/>
                    <a:pt x="12476" y="15664"/>
                  </a:cubicBezTo>
                  <a:cubicBezTo>
                    <a:pt x="16527" y="13402"/>
                    <a:pt x="17977" y="8285"/>
                    <a:pt x="15715" y="4234"/>
                  </a:cubicBezTo>
                  <a:cubicBezTo>
                    <a:pt x="13476" y="243"/>
                    <a:pt x="8425" y="-1178"/>
                    <a:pt x="4433" y="1061"/>
                  </a:cubicBezTo>
                  <a:cubicBezTo>
                    <a:pt x="4415" y="1071"/>
                    <a:pt x="4398" y="1081"/>
                    <a:pt x="4380" y="10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="" xmlns:a16="http://schemas.microsoft.com/office/drawing/2014/main" id="{B24C178B-E7A0-9B1B-8EAB-6E031631C765}"/>
                </a:ext>
              </a:extLst>
            </p:cNvPr>
            <p:cNvSpPr/>
            <p:nvPr/>
          </p:nvSpPr>
          <p:spPr>
            <a:xfrm>
              <a:off x="2070423" y="2889354"/>
              <a:ext cx="22292" cy="22326"/>
            </a:xfrm>
            <a:custGeom>
              <a:avLst/>
              <a:gdLst>
                <a:gd name="connsiteX0" fmla="*/ 5836 w 22292"/>
                <a:gd name="connsiteY0" fmla="*/ 1383 h 22326"/>
                <a:gd name="connsiteX1" fmla="*/ 1349 w 22292"/>
                <a:gd name="connsiteY1" fmla="*/ 16490 h 22326"/>
                <a:gd name="connsiteX2" fmla="*/ 16456 w 22292"/>
                <a:gd name="connsiteY2" fmla="*/ 20978 h 22326"/>
                <a:gd name="connsiteX3" fmla="*/ 20944 w 22292"/>
                <a:gd name="connsiteY3" fmla="*/ 5870 h 22326"/>
                <a:gd name="connsiteX4" fmla="*/ 20886 w 22292"/>
                <a:gd name="connsiteY4" fmla="*/ 5764 h 22326"/>
                <a:gd name="connsiteX5" fmla="*/ 5897 w 22292"/>
                <a:gd name="connsiteY5" fmla="*/ 1349 h 22326"/>
                <a:gd name="connsiteX6" fmla="*/ 5836 w 22292"/>
                <a:gd name="connsiteY6" fmla="*/ 1382 h 22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92" h="22326">
                  <a:moveTo>
                    <a:pt x="5836" y="1383"/>
                  </a:moveTo>
                  <a:cubicBezTo>
                    <a:pt x="425" y="4315"/>
                    <a:pt x="-1584" y="11079"/>
                    <a:pt x="1349" y="16490"/>
                  </a:cubicBezTo>
                  <a:cubicBezTo>
                    <a:pt x="4281" y="21902"/>
                    <a:pt x="11045" y="23911"/>
                    <a:pt x="16456" y="20978"/>
                  </a:cubicBezTo>
                  <a:cubicBezTo>
                    <a:pt x="21868" y="18046"/>
                    <a:pt x="23877" y="11282"/>
                    <a:pt x="20944" y="5870"/>
                  </a:cubicBezTo>
                  <a:cubicBezTo>
                    <a:pt x="20925" y="5835"/>
                    <a:pt x="20906" y="5799"/>
                    <a:pt x="20886" y="5764"/>
                  </a:cubicBezTo>
                  <a:cubicBezTo>
                    <a:pt x="17966" y="406"/>
                    <a:pt x="11255" y="-1571"/>
                    <a:pt x="5897" y="1349"/>
                  </a:cubicBezTo>
                  <a:cubicBezTo>
                    <a:pt x="5877" y="1360"/>
                    <a:pt x="5856" y="1371"/>
                    <a:pt x="5836" y="1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="" xmlns:a16="http://schemas.microsoft.com/office/drawing/2014/main" id="{0C6BF650-78CA-8977-2068-DA75B97B91BE}"/>
                </a:ext>
              </a:extLst>
            </p:cNvPr>
            <p:cNvSpPr/>
            <p:nvPr/>
          </p:nvSpPr>
          <p:spPr>
            <a:xfrm>
              <a:off x="2045584" y="2853410"/>
              <a:ext cx="14861" cy="14861"/>
            </a:xfrm>
            <a:custGeom>
              <a:avLst/>
              <a:gdLst>
                <a:gd name="connsiteX0" fmla="*/ 3815 w 14861"/>
                <a:gd name="connsiteY0" fmla="*/ 941 h 14861"/>
                <a:gd name="connsiteX1" fmla="*/ 941 w 14861"/>
                <a:gd name="connsiteY1" fmla="*/ 11047 h 14861"/>
                <a:gd name="connsiteX2" fmla="*/ 11047 w 14861"/>
                <a:gd name="connsiteY2" fmla="*/ 13921 h 14861"/>
                <a:gd name="connsiteX3" fmla="*/ 13921 w 14861"/>
                <a:gd name="connsiteY3" fmla="*/ 3815 h 14861"/>
                <a:gd name="connsiteX4" fmla="*/ 13912 w 14861"/>
                <a:gd name="connsiteY4" fmla="*/ 3798 h 14861"/>
                <a:gd name="connsiteX5" fmla="*/ 3815 w 14861"/>
                <a:gd name="connsiteY5" fmla="*/ 941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61" h="14861">
                  <a:moveTo>
                    <a:pt x="3815" y="941"/>
                  </a:moveTo>
                  <a:cubicBezTo>
                    <a:pt x="231" y="2937"/>
                    <a:pt x="-1056" y="7462"/>
                    <a:pt x="941" y="11047"/>
                  </a:cubicBezTo>
                  <a:cubicBezTo>
                    <a:pt x="2937" y="14631"/>
                    <a:pt x="7462" y="15918"/>
                    <a:pt x="11047" y="13921"/>
                  </a:cubicBezTo>
                  <a:cubicBezTo>
                    <a:pt x="14631" y="11924"/>
                    <a:pt x="15918" y="7400"/>
                    <a:pt x="13921" y="3815"/>
                  </a:cubicBezTo>
                  <a:cubicBezTo>
                    <a:pt x="13918" y="3809"/>
                    <a:pt x="13915" y="3804"/>
                    <a:pt x="13912" y="3798"/>
                  </a:cubicBezTo>
                  <a:cubicBezTo>
                    <a:pt x="11909" y="225"/>
                    <a:pt x="7393" y="-1053"/>
                    <a:pt x="3815" y="9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="" xmlns:a16="http://schemas.microsoft.com/office/drawing/2014/main" id="{5673AD9A-3ADD-50EC-FF88-90B1974C5F46}"/>
                </a:ext>
              </a:extLst>
            </p:cNvPr>
            <p:cNvSpPr/>
            <p:nvPr/>
          </p:nvSpPr>
          <p:spPr>
            <a:xfrm>
              <a:off x="2021439" y="2814866"/>
              <a:ext cx="10033" cy="10099"/>
            </a:xfrm>
            <a:custGeom>
              <a:avLst/>
              <a:gdLst>
                <a:gd name="connsiteX0" fmla="*/ 2623 w 10033"/>
                <a:gd name="connsiteY0" fmla="*/ 9481 h 10099"/>
                <a:gd name="connsiteX1" fmla="*/ 623 w 10033"/>
                <a:gd name="connsiteY1" fmla="*/ 2623 h 10099"/>
                <a:gd name="connsiteX2" fmla="*/ 7481 w 10033"/>
                <a:gd name="connsiteY2" fmla="*/ 623 h 10099"/>
                <a:gd name="connsiteX3" fmla="*/ 9386 w 10033"/>
                <a:gd name="connsiteY3" fmla="*/ 7481 h 10099"/>
                <a:gd name="connsiteX4" fmla="*/ 2683 w 10033"/>
                <a:gd name="connsiteY4" fmla="*/ 9514 h 10099"/>
                <a:gd name="connsiteX5" fmla="*/ 2624 w 10033"/>
                <a:gd name="connsiteY5" fmla="*/ 9481 h 1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3" h="10099">
                  <a:moveTo>
                    <a:pt x="2623" y="9481"/>
                  </a:moveTo>
                  <a:cubicBezTo>
                    <a:pt x="177" y="8140"/>
                    <a:pt x="-718" y="5070"/>
                    <a:pt x="623" y="2623"/>
                  </a:cubicBezTo>
                  <a:cubicBezTo>
                    <a:pt x="1965" y="177"/>
                    <a:pt x="5035" y="-718"/>
                    <a:pt x="7481" y="623"/>
                  </a:cubicBezTo>
                  <a:cubicBezTo>
                    <a:pt x="9894" y="1996"/>
                    <a:pt x="10745" y="5060"/>
                    <a:pt x="9386" y="7481"/>
                  </a:cubicBezTo>
                  <a:cubicBezTo>
                    <a:pt x="8096" y="9894"/>
                    <a:pt x="5095" y="10803"/>
                    <a:pt x="2683" y="9514"/>
                  </a:cubicBezTo>
                  <a:cubicBezTo>
                    <a:pt x="2663" y="9503"/>
                    <a:pt x="2643" y="9492"/>
                    <a:pt x="2624" y="94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="" xmlns:a16="http://schemas.microsoft.com/office/drawing/2014/main" id="{F77D9497-02BA-1E06-563F-1518E15427AC}"/>
                </a:ext>
              </a:extLst>
            </p:cNvPr>
            <p:cNvSpPr/>
            <p:nvPr/>
          </p:nvSpPr>
          <p:spPr>
            <a:xfrm>
              <a:off x="1951875" y="2802221"/>
              <a:ext cx="4039" cy="4032"/>
            </a:xfrm>
            <a:custGeom>
              <a:avLst/>
              <a:gdLst>
                <a:gd name="connsiteX0" fmla="*/ 1036 w 4039"/>
                <a:gd name="connsiteY0" fmla="*/ 219 h 4032"/>
                <a:gd name="connsiteX1" fmla="*/ 248 w 4039"/>
                <a:gd name="connsiteY1" fmla="*/ 2936 h 4032"/>
                <a:gd name="connsiteX2" fmla="*/ 274 w 4039"/>
                <a:gd name="connsiteY2" fmla="*/ 2981 h 4032"/>
                <a:gd name="connsiteX3" fmla="*/ 2989 w 4039"/>
                <a:gd name="connsiteY3" fmla="*/ 3791 h 4032"/>
                <a:gd name="connsiteX4" fmla="*/ 3798 w 4039"/>
                <a:gd name="connsiteY4" fmla="*/ 1076 h 4032"/>
                <a:gd name="connsiteX5" fmla="*/ 1036 w 4039"/>
                <a:gd name="connsiteY5" fmla="*/ 219 h 4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39" h="4032">
                  <a:moveTo>
                    <a:pt x="1036" y="219"/>
                  </a:moveTo>
                  <a:cubicBezTo>
                    <a:pt x="68" y="752"/>
                    <a:pt x="-284" y="1968"/>
                    <a:pt x="248" y="2936"/>
                  </a:cubicBezTo>
                  <a:cubicBezTo>
                    <a:pt x="257" y="2951"/>
                    <a:pt x="265" y="2966"/>
                    <a:pt x="274" y="2981"/>
                  </a:cubicBezTo>
                  <a:cubicBezTo>
                    <a:pt x="800" y="3954"/>
                    <a:pt x="2015" y="4317"/>
                    <a:pt x="2989" y="3791"/>
                  </a:cubicBezTo>
                  <a:cubicBezTo>
                    <a:pt x="3962" y="3265"/>
                    <a:pt x="4324" y="2049"/>
                    <a:pt x="3798" y="1076"/>
                  </a:cubicBezTo>
                  <a:cubicBezTo>
                    <a:pt x="3254" y="99"/>
                    <a:pt x="2038" y="-278"/>
                    <a:pt x="1036" y="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="" xmlns:a16="http://schemas.microsoft.com/office/drawing/2014/main" id="{FBD386F4-3D40-BF3B-B480-679DF93D7A8E}"/>
                </a:ext>
              </a:extLst>
            </p:cNvPr>
            <p:cNvSpPr/>
            <p:nvPr/>
          </p:nvSpPr>
          <p:spPr>
            <a:xfrm>
              <a:off x="1929110" y="2758962"/>
              <a:ext cx="3977" cy="3991"/>
            </a:xfrm>
            <a:custGeom>
              <a:avLst/>
              <a:gdLst>
                <a:gd name="connsiteX0" fmla="*/ 1036 w 3977"/>
                <a:gd name="connsiteY0" fmla="*/ 234 h 3991"/>
                <a:gd name="connsiteX1" fmla="*/ 248 w 3977"/>
                <a:gd name="connsiteY1" fmla="*/ 2950 h 3991"/>
                <a:gd name="connsiteX2" fmla="*/ 274 w 3977"/>
                <a:gd name="connsiteY2" fmla="*/ 2996 h 3991"/>
                <a:gd name="connsiteX3" fmla="*/ 2941 w 3977"/>
                <a:gd name="connsiteY3" fmla="*/ 3758 h 3991"/>
                <a:gd name="connsiteX4" fmla="*/ 3729 w 3977"/>
                <a:gd name="connsiteY4" fmla="*/ 1041 h 3991"/>
                <a:gd name="connsiteX5" fmla="*/ 3703 w 3977"/>
                <a:gd name="connsiteY5" fmla="*/ 996 h 3991"/>
                <a:gd name="connsiteX6" fmla="*/ 1036 w 3977"/>
                <a:gd name="connsiteY6" fmla="*/ 234 h 3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7" h="3991">
                  <a:moveTo>
                    <a:pt x="1036" y="234"/>
                  </a:moveTo>
                  <a:cubicBezTo>
                    <a:pt x="68" y="766"/>
                    <a:pt x="-284" y="1983"/>
                    <a:pt x="248" y="2950"/>
                  </a:cubicBezTo>
                  <a:cubicBezTo>
                    <a:pt x="257" y="2966"/>
                    <a:pt x="265" y="2981"/>
                    <a:pt x="274" y="2996"/>
                  </a:cubicBezTo>
                  <a:cubicBezTo>
                    <a:pt x="814" y="3925"/>
                    <a:pt x="1992" y="4262"/>
                    <a:pt x="2941" y="3758"/>
                  </a:cubicBezTo>
                  <a:cubicBezTo>
                    <a:pt x="3909" y="3225"/>
                    <a:pt x="4262" y="2009"/>
                    <a:pt x="3729" y="1041"/>
                  </a:cubicBezTo>
                  <a:cubicBezTo>
                    <a:pt x="3720" y="1026"/>
                    <a:pt x="3712" y="1011"/>
                    <a:pt x="3703" y="996"/>
                  </a:cubicBezTo>
                  <a:cubicBezTo>
                    <a:pt x="3163" y="66"/>
                    <a:pt x="1985" y="-270"/>
                    <a:pt x="1036" y="2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="" xmlns:a16="http://schemas.microsoft.com/office/drawing/2014/main" id="{F9DBB821-7294-1B02-4C06-8DC1B0F82E71}"/>
                </a:ext>
              </a:extLst>
            </p:cNvPr>
            <p:cNvSpPr/>
            <p:nvPr/>
          </p:nvSpPr>
          <p:spPr>
            <a:xfrm>
              <a:off x="1897804" y="2704196"/>
              <a:ext cx="24960" cy="24960"/>
            </a:xfrm>
            <a:custGeom>
              <a:avLst/>
              <a:gdLst>
                <a:gd name="connsiteX0" fmla="*/ 6434 w 24960"/>
                <a:gd name="connsiteY0" fmla="*/ 1565 h 24960"/>
                <a:gd name="connsiteX1" fmla="*/ 1565 w 24960"/>
                <a:gd name="connsiteY1" fmla="*/ 18526 h 24960"/>
                <a:gd name="connsiteX2" fmla="*/ 18526 w 24960"/>
                <a:gd name="connsiteY2" fmla="*/ 23395 h 24960"/>
                <a:gd name="connsiteX3" fmla="*/ 23395 w 24960"/>
                <a:gd name="connsiteY3" fmla="*/ 6434 h 24960"/>
                <a:gd name="connsiteX4" fmla="*/ 23389 w 24960"/>
                <a:gd name="connsiteY4" fmla="*/ 6422 h 24960"/>
                <a:gd name="connsiteX5" fmla="*/ 6434 w 24960"/>
                <a:gd name="connsiteY5" fmla="*/ 1565 h 2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60" h="24960">
                  <a:moveTo>
                    <a:pt x="6434" y="1565"/>
                  </a:moveTo>
                  <a:cubicBezTo>
                    <a:pt x="406" y="4904"/>
                    <a:pt x="-1774" y="12497"/>
                    <a:pt x="1565" y="18526"/>
                  </a:cubicBezTo>
                  <a:cubicBezTo>
                    <a:pt x="4904" y="24554"/>
                    <a:pt x="12497" y="26734"/>
                    <a:pt x="18526" y="23395"/>
                  </a:cubicBezTo>
                  <a:cubicBezTo>
                    <a:pt x="24554" y="20056"/>
                    <a:pt x="26734" y="12463"/>
                    <a:pt x="23395" y="6434"/>
                  </a:cubicBezTo>
                  <a:cubicBezTo>
                    <a:pt x="23393" y="6430"/>
                    <a:pt x="23391" y="6426"/>
                    <a:pt x="23389" y="6422"/>
                  </a:cubicBezTo>
                  <a:cubicBezTo>
                    <a:pt x="20046" y="402"/>
                    <a:pt x="12458" y="-1772"/>
                    <a:pt x="6434" y="1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="" xmlns:a16="http://schemas.microsoft.com/office/drawing/2014/main" id="{330A9321-1304-1B33-60D6-6F00339629EF}"/>
                </a:ext>
              </a:extLst>
            </p:cNvPr>
            <p:cNvSpPr/>
            <p:nvPr/>
          </p:nvSpPr>
          <p:spPr>
            <a:xfrm>
              <a:off x="1890512" y="2670786"/>
              <a:ext cx="1375" cy="1369"/>
            </a:xfrm>
            <a:custGeom>
              <a:avLst/>
              <a:gdLst>
                <a:gd name="connsiteX0" fmla="*/ 200 w 1375"/>
                <a:gd name="connsiteY0" fmla="*/ 209 h 1369"/>
                <a:gd name="connsiteX1" fmla="*/ 190 w 1375"/>
                <a:gd name="connsiteY1" fmla="*/ 1152 h 1369"/>
                <a:gd name="connsiteX2" fmla="*/ 200 w 1375"/>
                <a:gd name="connsiteY2" fmla="*/ 1161 h 1369"/>
                <a:gd name="connsiteX3" fmla="*/ 1248 w 1375"/>
                <a:gd name="connsiteY3" fmla="*/ 1161 h 1369"/>
                <a:gd name="connsiteX4" fmla="*/ 1248 w 1375"/>
                <a:gd name="connsiteY4" fmla="*/ 209 h 1369"/>
                <a:gd name="connsiteX5" fmla="*/ 200 w 1375"/>
                <a:gd name="connsiteY5" fmla="*/ 209 h 1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5" h="1369">
                  <a:moveTo>
                    <a:pt x="200" y="209"/>
                  </a:moveTo>
                  <a:cubicBezTo>
                    <a:pt x="-63" y="466"/>
                    <a:pt x="-67" y="889"/>
                    <a:pt x="190" y="1152"/>
                  </a:cubicBezTo>
                  <a:cubicBezTo>
                    <a:pt x="194" y="1155"/>
                    <a:pt x="197" y="1158"/>
                    <a:pt x="200" y="1161"/>
                  </a:cubicBezTo>
                  <a:cubicBezTo>
                    <a:pt x="494" y="1439"/>
                    <a:pt x="954" y="1439"/>
                    <a:pt x="1248" y="1161"/>
                  </a:cubicBezTo>
                  <a:cubicBezTo>
                    <a:pt x="1418" y="866"/>
                    <a:pt x="1418" y="503"/>
                    <a:pt x="1248" y="209"/>
                  </a:cubicBezTo>
                  <a:cubicBezTo>
                    <a:pt x="954" y="-70"/>
                    <a:pt x="494" y="-70"/>
                    <a:pt x="200" y="2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="" xmlns:a16="http://schemas.microsoft.com/office/drawing/2014/main" id="{4EC11235-9865-5362-2FE9-844EEE4E0BA6}"/>
                </a:ext>
              </a:extLst>
            </p:cNvPr>
            <p:cNvSpPr/>
            <p:nvPr/>
          </p:nvSpPr>
          <p:spPr>
            <a:xfrm>
              <a:off x="1872513" y="2623487"/>
              <a:ext cx="4382" cy="4382"/>
            </a:xfrm>
            <a:custGeom>
              <a:avLst/>
              <a:gdLst>
                <a:gd name="connsiteX0" fmla="*/ 1150 w 4382"/>
                <a:gd name="connsiteY0" fmla="*/ 264 h 4382"/>
                <a:gd name="connsiteX1" fmla="*/ 264 w 4382"/>
                <a:gd name="connsiteY1" fmla="*/ 3232 h 4382"/>
                <a:gd name="connsiteX2" fmla="*/ 3232 w 4382"/>
                <a:gd name="connsiteY2" fmla="*/ 4119 h 4382"/>
                <a:gd name="connsiteX3" fmla="*/ 4119 w 4382"/>
                <a:gd name="connsiteY3" fmla="*/ 1150 h 4382"/>
                <a:gd name="connsiteX4" fmla="*/ 4103 w 4382"/>
                <a:gd name="connsiteY4" fmla="*/ 1121 h 4382"/>
                <a:gd name="connsiteX5" fmla="*/ 1150 w 4382"/>
                <a:gd name="connsiteY5" fmla="*/ 264 h 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2" h="4382">
                  <a:moveTo>
                    <a:pt x="1150" y="264"/>
                  </a:moveTo>
                  <a:cubicBezTo>
                    <a:pt x="85" y="839"/>
                    <a:pt x="-311" y="2168"/>
                    <a:pt x="264" y="3232"/>
                  </a:cubicBezTo>
                  <a:cubicBezTo>
                    <a:pt x="839" y="4297"/>
                    <a:pt x="2168" y="4694"/>
                    <a:pt x="3232" y="4119"/>
                  </a:cubicBezTo>
                  <a:cubicBezTo>
                    <a:pt x="4297" y="3544"/>
                    <a:pt x="4694" y="2214"/>
                    <a:pt x="4119" y="1150"/>
                  </a:cubicBezTo>
                  <a:cubicBezTo>
                    <a:pt x="4113" y="1140"/>
                    <a:pt x="4108" y="1131"/>
                    <a:pt x="4103" y="1121"/>
                  </a:cubicBezTo>
                  <a:cubicBezTo>
                    <a:pt x="3518" y="76"/>
                    <a:pt x="2203" y="-305"/>
                    <a:pt x="1150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="" xmlns:a16="http://schemas.microsoft.com/office/drawing/2014/main" id="{FB9E8473-D025-3845-FC4D-92D42E06B114}"/>
                </a:ext>
              </a:extLst>
            </p:cNvPr>
            <p:cNvSpPr/>
            <p:nvPr/>
          </p:nvSpPr>
          <p:spPr>
            <a:xfrm>
              <a:off x="1852509" y="2568357"/>
              <a:ext cx="19052" cy="19052"/>
            </a:xfrm>
            <a:custGeom>
              <a:avLst/>
              <a:gdLst>
                <a:gd name="connsiteX0" fmla="*/ 2961 w 19052"/>
                <a:gd name="connsiteY0" fmla="*/ 2625 h 19052"/>
                <a:gd name="connsiteX1" fmla="*/ 2623 w 19052"/>
                <a:gd name="connsiteY1" fmla="*/ 16091 h 19052"/>
                <a:gd name="connsiteX2" fmla="*/ 12010 w 19052"/>
                <a:gd name="connsiteY2" fmla="*/ 18723 h 19052"/>
                <a:gd name="connsiteX3" fmla="*/ 18720 w 19052"/>
                <a:gd name="connsiteY3" fmla="*/ 7043 h 19052"/>
                <a:gd name="connsiteX4" fmla="*/ 7040 w 19052"/>
                <a:gd name="connsiteY4" fmla="*/ 332 h 19052"/>
                <a:gd name="connsiteX5" fmla="*/ 2961 w 19052"/>
                <a:gd name="connsiteY5" fmla="*/ 2625 h 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2">
                  <a:moveTo>
                    <a:pt x="2961" y="2625"/>
                  </a:moveTo>
                  <a:cubicBezTo>
                    <a:pt x="-851" y="6251"/>
                    <a:pt x="-1002" y="12279"/>
                    <a:pt x="2623" y="16091"/>
                  </a:cubicBezTo>
                  <a:cubicBezTo>
                    <a:pt x="5032" y="18624"/>
                    <a:pt x="8635" y="19634"/>
                    <a:pt x="12010" y="18723"/>
                  </a:cubicBezTo>
                  <a:cubicBezTo>
                    <a:pt x="17088" y="17350"/>
                    <a:pt x="20092" y="12121"/>
                    <a:pt x="18720" y="7043"/>
                  </a:cubicBezTo>
                  <a:cubicBezTo>
                    <a:pt x="17348" y="1964"/>
                    <a:pt x="12119" y="-1040"/>
                    <a:pt x="7040" y="332"/>
                  </a:cubicBezTo>
                  <a:cubicBezTo>
                    <a:pt x="5511" y="745"/>
                    <a:pt x="4109" y="1533"/>
                    <a:pt x="2961" y="26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="" xmlns:a16="http://schemas.microsoft.com/office/drawing/2014/main" id="{49997254-19C5-0395-DAE9-C38185F17968}"/>
                </a:ext>
              </a:extLst>
            </p:cNvPr>
            <p:cNvSpPr/>
            <p:nvPr/>
          </p:nvSpPr>
          <p:spPr>
            <a:xfrm>
              <a:off x="1831726" y="2516197"/>
              <a:ext cx="31247" cy="31247"/>
            </a:xfrm>
            <a:custGeom>
              <a:avLst/>
              <a:gdLst>
                <a:gd name="connsiteX0" fmla="*/ 8123 w 31247"/>
                <a:gd name="connsiteY0" fmla="*/ 1922 h 31247"/>
                <a:gd name="connsiteX1" fmla="*/ 1922 w 31247"/>
                <a:gd name="connsiteY1" fmla="*/ 23125 h 31247"/>
                <a:gd name="connsiteX2" fmla="*/ 23125 w 31247"/>
                <a:gd name="connsiteY2" fmla="*/ 29326 h 31247"/>
                <a:gd name="connsiteX3" fmla="*/ 29326 w 31247"/>
                <a:gd name="connsiteY3" fmla="*/ 8123 h 31247"/>
                <a:gd name="connsiteX4" fmla="*/ 29268 w 31247"/>
                <a:gd name="connsiteY4" fmla="*/ 8018 h 31247"/>
                <a:gd name="connsiteX5" fmla="*/ 8123 w 31247"/>
                <a:gd name="connsiteY5" fmla="*/ 1922 h 31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47" h="31247">
                  <a:moveTo>
                    <a:pt x="8123" y="1922"/>
                  </a:moveTo>
                  <a:cubicBezTo>
                    <a:pt x="555" y="6065"/>
                    <a:pt x="-2221" y="15558"/>
                    <a:pt x="1922" y="23125"/>
                  </a:cubicBezTo>
                  <a:cubicBezTo>
                    <a:pt x="6065" y="30693"/>
                    <a:pt x="15558" y="33469"/>
                    <a:pt x="23125" y="29326"/>
                  </a:cubicBezTo>
                  <a:cubicBezTo>
                    <a:pt x="30693" y="25183"/>
                    <a:pt x="33469" y="15690"/>
                    <a:pt x="29326" y="8123"/>
                  </a:cubicBezTo>
                  <a:cubicBezTo>
                    <a:pt x="29307" y="8088"/>
                    <a:pt x="29288" y="8053"/>
                    <a:pt x="29268" y="8018"/>
                  </a:cubicBezTo>
                  <a:cubicBezTo>
                    <a:pt x="25090" y="523"/>
                    <a:pt x="15649" y="-2199"/>
                    <a:pt x="8123" y="19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="" xmlns:a16="http://schemas.microsoft.com/office/drawing/2014/main" id="{CB6DA9D0-8A57-DFB1-C2DF-3050414BC6D7}"/>
                </a:ext>
              </a:extLst>
            </p:cNvPr>
            <p:cNvSpPr/>
            <p:nvPr/>
          </p:nvSpPr>
          <p:spPr>
            <a:xfrm>
              <a:off x="1828533" y="2475598"/>
              <a:ext cx="16957" cy="16922"/>
            </a:xfrm>
            <a:custGeom>
              <a:avLst/>
              <a:gdLst>
                <a:gd name="connsiteX0" fmla="*/ 4268 w 16957"/>
                <a:gd name="connsiteY0" fmla="*/ 1087 h 16922"/>
                <a:gd name="connsiteX1" fmla="*/ 1121 w 16957"/>
                <a:gd name="connsiteY1" fmla="*/ 12655 h 16922"/>
                <a:gd name="connsiteX2" fmla="*/ 12690 w 16957"/>
                <a:gd name="connsiteY2" fmla="*/ 15801 h 16922"/>
                <a:gd name="connsiteX3" fmla="*/ 15888 w 16957"/>
                <a:gd name="connsiteY3" fmla="*/ 4325 h 16922"/>
                <a:gd name="connsiteX4" fmla="*/ 4268 w 16957"/>
                <a:gd name="connsiteY4" fmla="*/ 1087 h 1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57" h="16922">
                  <a:moveTo>
                    <a:pt x="4268" y="1087"/>
                  </a:moveTo>
                  <a:cubicBezTo>
                    <a:pt x="204" y="3413"/>
                    <a:pt x="-1204" y="8592"/>
                    <a:pt x="1121" y="12655"/>
                  </a:cubicBezTo>
                  <a:cubicBezTo>
                    <a:pt x="3447" y="16719"/>
                    <a:pt x="8626" y="18127"/>
                    <a:pt x="12690" y="15801"/>
                  </a:cubicBezTo>
                  <a:cubicBezTo>
                    <a:pt x="16717" y="13496"/>
                    <a:pt x="18143" y="8381"/>
                    <a:pt x="15888" y="4325"/>
                  </a:cubicBezTo>
                  <a:cubicBezTo>
                    <a:pt x="13558" y="242"/>
                    <a:pt x="8374" y="-1203"/>
                    <a:pt x="4268" y="10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="" xmlns:a16="http://schemas.microsoft.com/office/drawing/2014/main" id="{6CA2D8A9-358D-32BD-E1DA-03D63DE9A7B6}"/>
                </a:ext>
              </a:extLst>
            </p:cNvPr>
            <p:cNvSpPr/>
            <p:nvPr/>
          </p:nvSpPr>
          <p:spPr>
            <a:xfrm>
              <a:off x="1821019" y="2385900"/>
              <a:ext cx="2929" cy="2879"/>
            </a:xfrm>
            <a:custGeom>
              <a:avLst/>
              <a:gdLst>
                <a:gd name="connsiteX0" fmla="*/ 732 w 2929"/>
                <a:gd name="connsiteY0" fmla="*/ 202 h 2879"/>
                <a:gd name="connsiteX1" fmla="*/ 161 w 2929"/>
                <a:gd name="connsiteY1" fmla="*/ 2107 h 2879"/>
                <a:gd name="connsiteX2" fmla="*/ 2086 w 2929"/>
                <a:gd name="connsiteY2" fmla="*/ 2720 h 2879"/>
                <a:gd name="connsiteX3" fmla="*/ 2161 w 2929"/>
                <a:gd name="connsiteY3" fmla="*/ 2678 h 2879"/>
                <a:gd name="connsiteX4" fmla="*/ 2803 w 2929"/>
                <a:gd name="connsiteY4" fmla="*/ 905 h 2879"/>
                <a:gd name="connsiteX5" fmla="*/ 2732 w 2929"/>
                <a:gd name="connsiteY5" fmla="*/ 773 h 2879"/>
                <a:gd name="connsiteX6" fmla="*/ 807 w 2929"/>
                <a:gd name="connsiteY6" fmla="*/ 160 h 2879"/>
                <a:gd name="connsiteX7" fmla="*/ 732 w 2929"/>
                <a:gd name="connsiteY7" fmla="*/ 202 h 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29" h="2879">
                  <a:moveTo>
                    <a:pt x="732" y="202"/>
                  </a:moveTo>
                  <a:cubicBezTo>
                    <a:pt x="58" y="578"/>
                    <a:pt x="-195" y="1421"/>
                    <a:pt x="161" y="2107"/>
                  </a:cubicBezTo>
                  <a:cubicBezTo>
                    <a:pt x="523" y="2807"/>
                    <a:pt x="1385" y="3082"/>
                    <a:pt x="2086" y="2720"/>
                  </a:cubicBezTo>
                  <a:cubicBezTo>
                    <a:pt x="2111" y="2707"/>
                    <a:pt x="2136" y="2693"/>
                    <a:pt x="2161" y="2678"/>
                  </a:cubicBezTo>
                  <a:cubicBezTo>
                    <a:pt x="2828" y="2366"/>
                    <a:pt x="3116" y="1572"/>
                    <a:pt x="2803" y="905"/>
                  </a:cubicBezTo>
                  <a:cubicBezTo>
                    <a:pt x="2782" y="860"/>
                    <a:pt x="2759" y="816"/>
                    <a:pt x="2732" y="773"/>
                  </a:cubicBezTo>
                  <a:cubicBezTo>
                    <a:pt x="2370" y="72"/>
                    <a:pt x="1508" y="-203"/>
                    <a:pt x="807" y="160"/>
                  </a:cubicBezTo>
                  <a:cubicBezTo>
                    <a:pt x="782" y="173"/>
                    <a:pt x="757" y="187"/>
                    <a:pt x="732" y="2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="" xmlns:a16="http://schemas.microsoft.com/office/drawing/2014/main" id="{2A45B1E3-999A-1EAC-C241-909BBB5D6C8D}"/>
                </a:ext>
              </a:extLst>
            </p:cNvPr>
            <p:cNvSpPr/>
            <p:nvPr/>
          </p:nvSpPr>
          <p:spPr>
            <a:xfrm>
              <a:off x="1816108" y="2239869"/>
              <a:ext cx="1933" cy="2052"/>
            </a:xfrm>
            <a:custGeom>
              <a:avLst/>
              <a:gdLst>
                <a:gd name="connsiteX0" fmla="*/ 595 w 1933"/>
                <a:gd name="connsiteY0" fmla="*/ 24 h 2052"/>
                <a:gd name="connsiteX1" fmla="*/ 103 w 1933"/>
                <a:gd name="connsiteY1" fmla="*/ 1421 h 2052"/>
                <a:gd name="connsiteX2" fmla="*/ 119 w 1933"/>
                <a:gd name="connsiteY2" fmla="*/ 1452 h 2052"/>
                <a:gd name="connsiteX3" fmla="*/ 1643 w 1933"/>
                <a:gd name="connsiteY3" fmla="*/ 1929 h 2052"/>
                <a:gd name="connsiteX4" fmla="*/ 1643 w 1933"/>
                <a:gd name="connsiteY4" fmla="*/ 405 h 2052"/>
                <a:gd name="connsiteX5" fmla="*/ 595 w 1933"/>
                <a:gd name="connsiteY5" fmla="*/ 24 h 2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3" h="2052">
                  <a:moveTo>
                    <a:pt x="595" y="24"/>
                  </a:moveTo>
                  <a:cubicBezTo>
                    <a:pt x="73" y="274"/>
                    <a:pt x="-147" y="900"/>
                    <a:pt x="103" y="1421"/>
                  </a:cubicBezTo>
                  <a:cubicBezTo>
                    <a:pt x="108" y="1432"/>
                    <a:pt x="113" y="1442"/>
                    <a:pt x="119" y="1452"/>
                  </a:cubicBezTo>
                  <a:cubicBezTo>
                    <a:pt x="413" y="1998"/>
                    <a:pt x="1090" y="2210"/>
                    <a:pt x="1643" y="1929"/>
                  </a:cubicBezTo>
                  <a:cubicBezTo>
                    <a:pt x="2031" y="1495"/>
                    <a:pt x="2031" y="839"/>
                    <a:pt x="1643" y="405"/>
                  </a:cubicBezTo>
                  <a:cubicBezTo>
                    <a:pt x="1396" y="87"/>
                    <a:pt x="988" y="-61"/>
                    <a:pt x="595" y="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="" xmlns:a16="http://schemas.microsoft.com/office/drawing/2014/main" id="{4174E93C-0865-D9CA-F02F-6C4ED683FEFF}"/>
                </a:ext>
              </a:extLst>
            </p:cNvPr>
            <p:cNvSpPr/>
            <p:nvPr/>
          </p:nvSpPr>
          <p:spPr>
            <a:xfrm>
              <a:off x="1808849" y="2180957"/>
              <a:ext cx="22101" cy="22102"/>
            </a:xfrm>
            <a:custGeom>
              <a:avLst/>
              <a:gdLst>
                <a:gd name="connsiteX0" fmla="*/ 5663 w 22101"/>
                <a:gd name="connsiteY0" fmla="*/ 1405 h 22102"/>
                <a:gd name="connsiteX1" fmla="*/ 1405 w 22101"/>
                <a:gd name="connsiteY1" fmla="*/ 16439 h 22102"/>
                <a:gd name="connsiteX2" fmla="*/ 16439 w 22101"/>
                <a:gd name="connsiteY2" fmla="*/ 20697 h 22102"/>
                <a:gd name="connsiteX3" fmla="*/ 20713 w 22101"/>
                <a:gd name="connsiteY3" fmla="*/ 5691 h 22102"/>
                <a:gd name="connsiteX4" fmla="*/ 5691 w 22101"/>
                <a:gd name="connsiteY4" fmla="*/ 1389 h 22102"/>
                <a:gd name="connsiteX5" fmla="*/ 5663 w 22101"/>
                <a:gd name="connsiteY5" fmla="*/ 1405 h 2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2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="" xmlns:a16="http://schemas.microsoft.com/office/drawing/2014/main" id="{E4ED75EC-F113-5633-502B-57AFB53B2304}"/>
                </a:ext>
              </a:extLst>
            </p:cNvPr>
            <p:cNvSpPr/>
            <p:nvPr/>
          </p:nvSpPr>
          <p:spPr>
            <a:xfrm>
              <a:off x="1815977" y="2134678"/>
              <a:ext cx="17358" cy="17358"/>
            </a:xfrm>
            <a:custGeom>
              <a:avLst/>
              <a:gdLst>
                <a:gd name="connsiteX0" fmla="*/ 4441 w 17358"/>
                <a:gd name="connsiteY0" fmla="*/ 1107 h 17358"/>
                <a:gd name="connsiteX1" fmla="*/ 1107 w 17358"/>
                <a:gd name="connsiteY1" fmla="*/ 12918 h 17358"/>
                <a:gd name="connsiteX2" fmla="*/ 12918 w 17358"/>
                <a:gd name="connsiteY2" fmla="*/ 16252 h 17358"/>
                <a:gd name="connsiteX3" fmla="*/ 16252 w 17358"/>
                <a:gd name="connsiteY3" fmla="*/ 4441 h 17358"/>
                <a:gd name="connsiteX4" fmla="*/ 4441 w 17358"/>
                <a:gd name="connsiteY4" fmla="*/ 1107 h 1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58" h="17358">
                  <a:moveTo>
                    <a:pt x="4441" y="1107"/>
                  </a:moveTo>
                  <a:cubicBezTo>
                    <a:pt x="259" y="3448"/>
                    <a:pt x="-1234" y="8736"/>
                    <a:pt x="1107" y="12918"/>
                  </a:cubicBezTo>
                  <a:cubicBezTo>
                    <a:pt x="3448" y="17100"/>
                    <a:pt x="8736" y="18593"/>
                    <a:pt x="12918" y="16252"/>
                  </a:cubicBezTo>
                  <a:cubicBezTo>
                    <a:pt x="17100" y="13911"/>
                    <a:pt x="18593" y="8623"/>
                    <a:pt x="16252" y="4441"/>
                  </a:cubicBezTo>
                  <a:cubicBezTo>
                    <a:pt x="13911" y="259"/>
                    <a:pt x="8623" y="-1234"/>
                    <a:pt x="4441" y="1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="" xmlns:a16="http://schemas.microsoft.com/office/drawing/2014/main" id="{2DF28F8D-21B5-00C0-E91F-87B757B231B1}"/>
                </a:ext>
              </a:extLst>
            </p:cNvPr>
            <p:cNvSpPr/>
            <p:nvPr/>
          </p:nvSpPr>
          <p:spPr>
            <a:xfrm>
              <a:off x="1829453" y="2092754"/>
              <a:ext cx="4265" cy="4123"/>
            </a:xfrm>
            <a:custGeom>
              <a:avLst/>
              <a:gdLst>
                <a:gd name="connsiteX0" fmla="*/ 1157 w 4265"/>
                <a:gd name="connsiteY0" fmla="*/ 264 h 4123"/>
                <a:gd name="connsiteX1" fmla="*/ 223 w 4265"/>
                <a:gd name="connsiteY1" fmla="*/ 3076 h 4123"/>
                <a:gd name="connsiteX2" fmla="*/ 300 w 4265"/>
                <a:gd name="connsiteY2" fmla="*/ 3216 h 4123"/>
                <a:gd name="connsiteX3" fmla="*/ 3359 w 4265"/>
                <a:gd name="connsiteY3" fmla="*/ 3708 h 4123"/>
                <a:gd name="connsiteX4" fmla="*/ 4110 w 4265"/>
                <a:gd name="connsiteY4" fmla="*/ 1121 h 4123"/>
                <a:gd name="connsiteX5" fmla="*/ 1157 w 4265"/>
                <a:gd name="connsiteY5" fmla="*/ 26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5" h="4123">
                  <a:moveTo>
                    <a:pt x="1157" y="264"/>
                  </a:moveTo>
                  <a:cubicBezTo>
                    <a:pt x="122" y="782"/>
                    <a:pt x="-296" y="2041"/>
                    <a:pt x="223" y="3076"/>
                  </a:cubicBezTo>
                  <a:cubicBezTo>
                    <a:pt x="247" y="3124"/>
                    <a:pt x="272" y="3171"/>
                    <a:pt x="300" y="3216"/>
                  </a:cubicBezTo>
                  <a:cubicBezTo>
                    <a:pt x="1009" y="4197"/>
                    <a:pt x="2378" y="4417"/>
                    <a:pt x="3359" y="3708"/>
                  </a:cubicBezTo>
                  <a:cubicBezTo>
                    <a:pt x="4172" y="3119"/>
                    <a:pt x="4482" y="2053"/>
                    <a:pt x="4110" y="1121"/>
                  </a:cubicBezTo>
                  <a:cubicBezTo>
                    <a:pt x="3525" y="76"/>
                    <a:pt x="2210" y="-305"/>
                    <a:pt x="1157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="" xmlns:a16="http://schemas.microsoft.com/office/drawing/2014/main" id="{1C4D1A86-4ABA-03EA-2E9E-E6B5DBAD4A10}"/>
                </a:ext>
              </a:extLst>
            </p:cNvPr>
            <p:cNvSpPr/>
            <p:nvPr/>
          </p:nvSpPr>
          <p:spPr>
            <a:xfrm>
              <a:off x="1837667" y="2044163"/>
              <a:ext cx="5821" cy="5724"/>
            </a:xfrm>
            <a:custGeom>
              <a:avLst/>
              <a:gdLst>
                <a:gd name="connsiteX0" fmla="*/ 1801 w 5821"/>
                <a:gd name="connsiteY0" fmla="*/ 372 h 5724"/>
                <a:gd name="connsiteX1" fmla="*/ 174 w 5821"/>
                <a:gd name="connsiteY1" fmla="*/ 3923 h 5724"/>
                <a:gd name="connsiteX2" fmla="*/ 3725 w 5821"/>
                <a:gd name="connsiteY2" fmla="*/ 5551 h 5724"/>
                <a:gd name="connsiteX3" fmla="*/ 4468 w 5821"/>
                <a:gd name="connsiteY3" fmla="*/ 5134 h 5724"/>
                <a:gd name="connsiteX4" fmla="*/ 5516 w 5821"/>
                <a:gd name="connsiteY4" fmla="*/ 1420 h 5724"/>
                <a:gd name="connsiteX5" fmla="*/ 1911 w 5821"/>
                <a:gd name="connsiteY5" fmla="*/ 310 h 5724"/>
                <a:gd name="connsiteX6" fmla="*/ 1801 w 5821"/>
                <a:gd name="connsiteY6" fmla="*/ 372 h 5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21" h="5724">
                  <a:moveTo>
                    <a:pt x="1801" y="372"/>
                  </a:moveTo>
                  <a:cubicBezTo>
                    <a:pt x="371" y="903"/>
                    <a:pt x="-358" y="2493"/>
                    <a:pt x="174" y="3923"/>
                  </a:cubicBezTo>
                  <a:cubicBezTo>
                    <a:pt x="705" y="5353"/>
                    <a:pt x="2295" y="6082"/>
                    <a:pt x="3725" y="5551"/>
                  </a:cubicBezTo>
                  <a:cubicBezTo>
                    <a:pt x="3993" y="5451"/>
                    <a:pt x="4243" y="5311"/>
                    <a:pt x="4468" y="5134"/>
                  </a:cubicBezTo>
                  <a:cubicBezTo>
                    <a:pt x="5727" y="4355"/>
                    <a:pt x="6182" y="2742"/>
                    <a:pt x="5516" y="1420"/>
                  </a:cubicBezTo>
                  <a:cubicBezTo>
                    <a:pt x="4827" y="118"/>
                    <a:pt x="3213" y="-379"/>
                    <a:pt x="1911" y="310"/>
                  </a:cubicBezTo>
                  <a:cubicBezTo>
                    <a:pt x="1874" y="330"/>
                    <a:pt x="1837" y="351"/>
                    <a:pt x="1801" y="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="" xmlns:a16="http://schemas.microsoft.com/office/drawing/2014/main" id="{7DD0DE9D-0A11-5E1D-CC6A-6AD8C6453412}"/>
                </a:ext>
              </a:extLst>
            </p:cNvPr>
            <p:cNvSpPr/>
            <p:nvPr/>
          </p:nvSpPr>
          <p:spPr>
            <a:xfrm>
              <a:off x="1845584" y="1992834"/>
              <a:ext cx="13010" cy="13010"/>
            </a:xfrm>
            <a:custGeom>
              <a:avLst/>
              <a:gdLst>
                <a:gd name="connsiteX0" fmla="*/ 3314 w 13010"/>
                <a:gd name="connsiteY0" fmla="*/ 838 h 13010"/>
                <a:gd name="connsiteX1" fmla="*/ 838 w 13010"/>
                <a:gd name="connsiteY1" fmla="*/ 9696 h 13010"/>
                <a:gd name="connsiteX2" fmla="*/ 9696 w 13010"/>
                <a:gd name="connsiteY2" fmla="*/ 12172 h 13010"/>
                <a:gd name="connsiteX3" fmla="*/ 12172 w 13010"/>
                <a:gd name="connsiteY3" fmla="*/ 3314 h 13010"/>
                <a:gd name="connsiteX4" fmla="*/ 3314 w 13010"/>
                <a:gd name="connsiteY4" fmla="*/ 838 h 1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10" h="13010">
                  <a:moveTo>
                    <a:pt x="3314" y="838"/>
                  </a:moveTo>
                  <a:cubicBezTo>
                    <a:pt x="184" y="2600"/>
                    <a:pt x="-925" y="6566"/>
                    <a:pt x="838" y="9696"/>
                  </a:cubicBezTo>
                  <a:cubicBezTo>
                    <a:pt x="2600" y="12826"/>
                    <a:pt x="6566" y="13935"/>
                    <a:pt x="9696" y="12172"/>
                  </a:cubicBezTo>
                  <a:cubicBezTo>
                    <a:pt x="12826" y="10410"/>
                    <a:pt x="13935" y="6444"/>
                    <a:pt x="12172" y="3314"/>
                  </a:cubicBezTo>
                  <a:cubicBezTo>
                    <a:pt x="10410" y="184"/>
                    <a:pt x="6444" y="-925"/>
                    <a:pt x="3314" y="8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="" xmlns:a16="http://schemas.microsoft.com/office/drawing/2014/main" id="{13CC4A25-57D1-5C5E-0EFC-4CFF576AE762}"/>
                </a:ext>
              </a:extLst>
            </p:cNvPr>
            <p:cNvSpPr/>
            <p:nvPr/>
          </p:nvSpPr>
          <p:spPr>
            <a:xfrm>
              <a:off x="1862413" y="1949284"/>
              <a:ext cx="6155" cy="6129"/>
            </a:xfrm>
            <a:custGeom>
              <a:avLst/>
              <a:gdLst>
                <a:gd name="connsiteX0" fmla="*/ 1630 w 6155"/>
                <a:gd name="connsiteY0" fmla="*/ 382 h 6129"/>
                <a:gd name="connsiteX1" fmla="*/ 351 w 6155"/>
                <a:gd name="connsiteY1" fmla="*/ 4498 h 6129"/>
                <a:gd name="connsiteX2" fmla="*/ 392 w 6155"/>
                <a:gd name="connsiteY2" fmla="*/ 4573 h 6129"/>
                <a:gd name="connsiteX3" fmla="*/ 4541 w 6155"/>
                <a:gd name="connsiteY3" fmla="*/ 5740 h 6129"/>
                <a:gd name="connsiteX4" fmla="*/ 4583 w 6155"/>
                <a:gd name="connsiteY4" fmla="*/ 5716 h 6129"/>
                <a:gd name="connsiteX5" fmla="*/ 5773 w 6155"/>
                <a:gd name="connsiteY5" fmla="*/ 1573 h 6129"/>
                <a:gd name="connsiteX6" fmla="*/ 1630 w 6155"/>
                <a:gd name="connsiteY6" fmla="*/ 382 h 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55" h="6129">
                  <a:moveTo>
                    <a:pt x="1630" y="382"/>
                  </a:moveTo>
                  <a:cubicBezTo>
                    <a:pt x="140" y="1165"/>
                    <a:pt x="-433" y="3008"/>
                    <a:pt x="351" y="4498"/>
                  </a:cubicBezTo>
                  <a:cubicBezTo>
                    <a:pt x="364" y="4523"/>
                    <a:pt x="378" y="4548"/>
                    <a:pt x="392" y="4573"/>
                  </a:cubicBezTo>
                  <a:cubicBezTo>
                    <a:pt x="1215" y="6041"/>
                    <a:pt x="3073" y="6563"/>
                    <a:pt x="4541" y="5740"/>
                  </a:cubicBezTo>
                  <a:cubicBezTo>
                    <a:pt x="4555" y="5732"/>
                    <a:pt x="4569" y="5724"/>
                    <a:pt x="4583" y="5716"/>
                  </a:cubicBezTo>
                  <a:cubicBezTo>
                    <a:pt x="6055" y="4901"/>
                    <a:pt x="6589" y="3045"/>
                    <a:pt x="5773" y="1573"/>
                  </a:cubicBezTo>
                  <a:cubicBezTo>
                    <a:pt x="4958" y="100"/>
                    <a:pt x="3103" y="-433"/>
                    <a:pt x="1630" y="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="" xmlns:a16="http://schemas.microsoft.com/office/drawing/2014/main" id="{6D97A0D9-87E4-3012-9076-6680381AA5D9}"/>
                </a:ext>
              </a:extLst>
            </p:cNvPr>
            <p:cNvSpPr/>
            <p:nvPr/>
          </p:nvSpPr>
          <p:spPr>
            <a:xfrm>
              <a:off x="2989040" y="118823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="" xmlns:a16="http://schemas.microsoft.com/office/drawing/2014/main" id="{2DE8DDC9-DBA6-7DAB-544D-D4E11A946841}"/>
                </a:ext>
              </a:extLst>
            </p:cNvPr>
            <p:cNvSpPr/>
            <p:nvPr/>
          </p:nvSpPr>
          <p:spPr>
            <a:xfrm>
              <a:off x="3181636" y="1220485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="" xmlns:a16="http://schemas.microsoft.com/office/drawing/2014/main" id="{604D15E8-3BCD-10E4-940A-9D24EAF267E0}"/>
                </a:ext>
              </a:extLst>
            </p:cNvPr>
            <p:cNvSpPr/>
            <p:nvPr/>
          </p:nvSpPr>
          <p:spPr>
            <a:xfrm>
              <a:off x="3274981" y="1249293"/>
              <a:ext cx="825" cy="476"/>
            </a:xfrm>
            <a:custGeom>
              <a:avLst/>
              <a:gdLst>
                <a:gd name="connsiteX0" fmla="*/ 0 w 825"/>
                <a:gd name="connsiteY0" fmla="*/ 0 h 476"/>
                <a:gd name="connsiteX1" fmla="*/ 0 w 825"/>
                <a:gd name="connsiteY1" fmla="*/ 476 h 476"/>
                <a:gd name="connsiteX2" fmla="*/ 571 w 825"/>
                <a:gd name="connsiteY2" fmla="*/ 476 h 476"/>
                <a:gd name="connsiteX3" fmla="*/ 571 w 825"/>
                <a:gd name="connsiteY3" fmla="*/ 0 h 476"/>
                <a:gd name="connsiteX4" fmla="*/ 0 w 825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5" h="476">
                  <a:moveTo>
                    <a:pt x="0" y="0"/>
                  </a:moveTo>
                  <a:lnTo>
                    <a:pt x="0" y="476"/>
                  </a:lnTo>
                  <a:cubicBezTo>
                    <a:pt x="0" y="476"/>
                    <a:pt x="0" y="476"/>
                    <a:pt x="571" y="476"/>
                  </a:cubicBezTo>
                  <a:cubicBezTo>
                    <a:pt x="1143" y="476"/>
                    <a:pt x="571" y="476"/>
                    <a:pt x="57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="" xmlns:a16="http://schemas.microsoft.com/office/drawing/2014/main" id="{734546B7-86E8-A2F5-9328-4A6F5FA09C59}"/>
                </a:ext>
              </a:extLst>
            </p:cNvPr>
            <p:cNvSpPr/>
            <p:nvPr/>
          </p:nvSpPr>
          <p:spPr>
            <a:xfrm>
              <a:off x="3317717" y="1264369"/>
              <a:ext cx="5906" cy="5906"/>
            </a:xfrm>
            <a:custGeom>
              <a:avLst/>
              <a:gdLst>
                <a:gd name="connsiteX0" fmla="*/ 1745 w 5906"/>
                <a:gd name="connsiteY0" fmla="*/ 259 h 5906"/>
                <a:gd name="connsiteX1" fmla="*/ 259 w 5906"/>
                <a:gd name="connsiteY1" fmla="*/ 4162 h 5906"/>
                <a:gd name="connsiteX2" fmla="*/ 4162 w 5906"/>
                <a:gd name="connsiteY2" fmla="*/ 5647 h 5906"/>
                <a:gd name="connsiteX3" fmla="*/ 4602 w 5906"/>
                <a:gd name="connsiteY3" fmla="*/ 5402 h 5906"/>
                <a:gd name="connsiteX4" fmla="*/ 5403 w 5906"/>
                <a:gd name="connsiteY4" fmla="*/ 1304 h 5906"/>
                <a:gd name="connsiteX5" fmla="*/ 1745 w 5906"/>
                <a:gd name="connsiteY5" fmla="*/ 259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6" h="5906">
                  <a:moveTo>
                    <a:pt x="1745" y="259"/>
                  </a:moveTo>
                  <a:cubicBezTo>
                    <a:pt x="257" y="926"/>
                    <a:pt x="-408" y="2674"/>
                    <a:pt x="259" y="4162"/>
                  </a:cubicBezTo>
                  <a:cubicBezTo>
                    <a:pt x="927" y="5649"/>
                    <a:pt x="2674" y="6315"/>
                    <a:pt x="4162" y="5647"/>
                  </a:cubicBezTo>
                  <a:cubicBezTo>
                    <a:pt x="4316" y="5578"/>
                    <a:pt x="4463" y="5496"/>
                    <a:pt x="4602" y="5402"/>
                  </a:cubicBezTo>
                  <a:cubicBezTo>
                    <a:pt x="5955" y="4492"/>
                    <a:pt x="6313" y="2657"/>
                    <a:pt x="5403" y="1304"/>
                  </a:cubicBezTo>
                  <a:cubicBezTo>
                    <a:pt x="4600" y="112"/>
                    <a:pt x="3056" y="-329"/>
                    <a:pt x="1745" y="2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="" xmlns:a16="http://schemas.microsoft.com/office/drawing/2014/main" id="{6A60DEEC-1DB2-E26C-B80D-B63174D6C71B}"/>
                </a:ext>
              </a:extLst>
            </p:cNvPr>
            <p:cNvSpPr/>
            <p:nvPr/>
          </p:nvSpPr>
          <p:spPr>
            <a:xfrm>
              <a:off x="3365278" y="1285843"/>
              <a:ext cx="932" cy="1317"/>
            </a:xfrm>
            <a:custGeom>
              <a:avLst/>
              <a:gdLst>
                <a:gd name="connsiteX0" fmla="*/ 0 w 932"/>
                <a:gd name="connsiteY0" fmla="*/ 216 h 1317"/>
                <a:gd name="connsiteX1" fmla="*/ 0 w 932"/>
                <a:gd name="connsiteY1" fmla="*/ 978 h 1317"/>
                <a:gd name="connsiteX2" fmla="*/ 762 w 932"/>
                <a:gd name="connsiteY2" fmla="*/ 978 h 1317"/>
                <a:gd name="connsiteX3" fmla="*/ 768 w 932"/>
                <a:gd name="connsiteY3" fmla="*/ 170 h 1317"/>
                <a:gd name="connsiteX4" fmla="*/ 191 w 932"/>
                <a:gd name="connsiteY4" fmla="*/ 26 h 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2" h="1317">
                  <a:moveTo>
                    <a:pt x="0" y="216"/>
                  </a:moveTo>
                  <a:cubicBezTo>
                    <a:pt x="0" y="216"/>
                    <a:pt x="0" y="216"/>
                    <a:pt x="0" y="978"/>
                  </a:cubicBezTo>
                  <a:cubicBezTo>
                    <a:pt x="0" y="1740"/>
                    <a:pt x="476" y="978"/>
                    <a:pt x="762" y="978"/>
                  </a:cubicBezTo>
                  <a:cubicBezTo>
                    <a:pt x="987" y="757"/>
                    <a:pt x="989" y="395"/>
                    <a:pt x="768" y="170"/>
                  </a:cubicBezTo>
                  <a:cubicBezTo>
                    <a:pt x="617" y="18"/>
                    <a:pt x="395" y="-38"/>
                    <a:pt x="191" y="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="" xmlns:a16="http://schemas.microsoft.com/office/drawing/2014/main" id="{989C2921-7F0F-702D-0080-0BC7E4C1425B}"/>
                </a:ext>
              </a:extLst>
            </p:cNvPr>
            <p:cNvSpPr/>
            <p:nvPr/>
          </p:nvSpPr>
          <p:spPr>
            <a:xfrm>
              <a:off x="3409283" y="1307967"/>
              <a:ext cx="476" cy="666"/>
            </a:xfrm>
            <a:custGeom>
              <a:avLst/>
              <a:gdLst>
                <a:gd name="connsiteX0" fmla="*/ 0 w 476"/>
                <a:gd name="connsiteY0" fmla="*/ 95 h 666"/>
                <a:gd name="connsiteX1" fmla="*/ 0 w 476"/>
                <a:gd name="connsiteY1" fmla="*/ 667 h 666"/>
                <a:gd name="connsiteX2" fmla="*/ 476 w 476"/>
                <a:gd name="connsiteY2" fmla="*/ 667 h 666"/>
                <a:gd name="connsiteX3" fmla="*/ 476 w 476"/>
                <a:gd name="connsiteY3" fmla="*/ 0 h 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" h="666">
                  <a:moveTo>
                    <a:pt x="0" y="95"/>
                  </a:moveTo>
                  <a:lnTo>
                    <a:pt x="0" y="667"/>
                  </a:lnTo>
                  <a:cubicBezTo>
                    <a:pt x="0" y="667"/>
                    <a:pt x="0" y="667"/>
                    <a:pt x="476" y="667"/>
                  </a:cubicBezTo>
                  <a:lnTo>
                    <a:pt x="4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="" xmlns:a16="http://schemas.microsoft.com/office/drawing/2014/main" id="{297DD842-37FF-3109-110E-4FF6FA41C619}"/>
                </a:ext>
              </a:extLst>
            </p:cNvPr>
            <p:cNvSpPr/>
            <p:nvPr/>
          </p:nvSpPr>
          <p:spPr>
            <a:xfrm>
              <a:off x="3683317" y="1510823"/>
              <a:ext cx="42" cy="598"/>
            </a:xfrm>
            <a:custGeom>
              <a:avLst/>
              <a:gdLst>
                <a:gd name="connsiteX0" fmla="*/ 0 w 42"/>
                <a:gd name="connsiteY0" fmla="*/ 27 h 598"/>
                <a:gd name="connsiteX1" fmla="*/ 0 w 42"/>
                <a:gd name="connsiteY1" fmla="*/ 598 h 598"/>
                <a:gd name="connsiteX2" fmla="*/ 0 w 42"/>
                <a:gd name="connsiteY2" fmla="*/ 598 h 598"/>
                <a:gd name="connsiteX3" fmla="*/ 0 w 42"/>
                <a:gd name="connsiteY3" fmla="*/ 122 h 598"/>
                <a:gd name="connsiteX4" fmla="*/ 0 w 42"/>
                <a:gd name="connsiteY4" fmla="*/ 27 h 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598">
                  <a:moveTo>
                    <a:pt x="0" y="27"/>
                  </a:moveTo>
                  <a:lnTo>
                    <a:pt x="0" y="598"/>
                  </a:lnTo>
                  <a:lnTo>
                    <a:pt x="0" y="598"/>
                  </a:lnTo>
                  <a:lnTo>
                    <a:pt x="0" y="122"/>
                  </a:lnTo>
                  <a:cubicBezTo>
                    <a:pt x="0" y="122"/>
                    <a:pt x="95" y="-69"/>
                    <a:pt x="0" y="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="" xmlns:a16="http://schemas.microsoft.com/office/drawing/2014/main" id="{988978B3-9464-E7E4-B425-09C27050C654}"/>
                </a:ext>
              </a:extLst>
            </p:cNvPr>
            <p:cNvSpPr/>
            <p:nvPr/>
          </p:nvSpPr>
          <p:spPr>
            <a:xfrm>
              <a:off x="3716750" y="1546526"/>
              <a:ext cx="687" cy="42"/>
            </a:xfrm>
            <a:custGeom>
              <a:avLst/>
              <a:gdLst>
                <a:gd name="connsiteX0" fmla="*/ 0 w 687"/>
                <a:gd name="connsiteY0" fmla="*/ 42 h 42"/>
                <a:gd name="connsiteX1" fmla="*/ 0 w 687"/>
                <a:gd name="connsiteY1" fmla="*/ 42 h 42"/>
                <a:gd name="connsiteX2" fmla="*/ 476 w 687"/>
                <a:gd name="connsiteY2" fmla="*/ 42 h 42"/>
                <a:gd name="connsiteX3" fmla="*/ 476 w 687"/>
                <a:gd name="connsiteY3" fmla="*/ 42 h 42"/>
                <a:gd name="connsiteX4" fmla="*/ 0 w 687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476" y="42"/>
                  </a:cubicBezTo>
                  <a:cubicBezTo>
                    <a:pt x="952" y="42"/>
                    <a:pt x="476" y="42"/>
                    <a:pt x="476" y="42"/>
                  </a:cubicBezTo>
                  <a:cubicBezTo>
                    <a:pt x="476" y="42"/>
                    <a:pt x="19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="" xmlns:a16="http://schemas.microsoft.com/office/drawing/2014/main" id="{210BA9B3-2EC7-510D-7588-233DD07F9E69}"/>
                </a:ext>
              </a:extLst>
            </p:cNvPr>
            <p:cNvSpPr/>
            <p:nvPr/>
          </p:nvSpPr>
          <p:spPr>
            <a:xfrm>
              <a:off x="3747980" y="1583281"/>
              <a:ext cx="1014" cy="1030"/>
            </a:xfrm>
            <a:custGeom>
              <a:avLst/>
              <a:gdLst>
                <a:gd name="connsiteX0" fmla="*/ 107 w 1014"/>
                <a:gd name="connsiteY0" fmla="*/ 244 h 1030"/>
                <a:gd name="connsiteX1" fmla="*/ 107 w 1014"/>
                <a:gd name="connsiteY1" fmla="*/ 911 h 1030"/>
                <a:gd name="connsiteX2" fmla="*/ 869 w 1014"/>
                <a:gd name="connsiteY2" fmla="*/ 911 h 1030"/>
                <a:gd name="connsiteX3" fmla="*/ 869 w 1014"/>
                <a:gd name="connsiteY3" fmla="*/ 149 h 1030"/>
                <a:gd name="connsiteX4" fmla="*/ 196 w 1014"/>
                <a:gd name="connsiteY4" fmla="*/ 130 h 1030"/>
                <a:gd name="connsiteX5" fmla="*/ 107 w 1014"/>
                <a:gd name="connsiteY5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4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1"/>
                    <a:pt x="640" y="1071"/>
                    <a:pt x="869" y="911"/>
                  </a:cubicBezTo>
                  <a:cubicBezTo>
                    <a:pt x="1063" y="694"/>
                    <a:pt x="1063" y="366"/>
                    <a:pt x="869" y="149"/>
                  </a:cubicBezTo>
                  <a:cubicBezTo>
                    <a:pt x="689" y="-42"/>
                    <a:pt x="387" y="-51"/>
                    <a:pt x="196" y="130"/>
                  </a:cubicBezTo>
                  <a:cubicBezTo>
                    <a:pt x="161" y="163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="" xmlns:a16="http://schemas.microsoft.com/office/drawing/2014/main" id="{7A42B756-C3E6-3CED-3400-C2B9BAF18A0D}"/>
                </a:ext>
              </a:extLst>
            </p:cNvPr>
            <p:cNvSpPr/>
            <p:nvPr/>
          </p:nvSpPr>
          <p:spPr>
            <a:xfrm>
              <a:off x="3778198" y="1621806"/>
              <a:ext cx="1292" cy="1332"/>
            </a:xfrm>
            <a:custGeom>
              <a:avLst/>
              <a:gdLst>
                <a:gd name="connsiteX0" fmla="*/ 370 w 1292"/>
                <a:gd name="connsiteY0" fmla="*/ 10 h 1332"/>
                <a:gd name="connsiteX1" fmla="*/ 84 w 1292"/>
                <a:gd name="connsiteY1" fmla="*/ 962 h 1332"/>
                <a:gd name="connsiteX2" fmla="*/ 1037 w 1292"/>
                <a:gd name="connsiteY2" fmla="*/ 1248 h 1332"/>
                <a:gd name="connsiteX3" fmla="*/ 1197 w 1292"/>
                <a:gd name="connsiteY3" fmla="*/ 456 h 1332"/>
                <a:gd name="connsiteX4" fmla="*/ 1037 w 1292"/>
                <a:gd name="connsiteY4" fmla="*/ 295 h 1332"/>
                <a:gd name="connsiteX5" fmla="*/ 370 w 1292"/>
                <a:gd name="connsiteY5" fmla="*/ 10 h 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2" h="1332">
                  <a:moveTo>
                    <a:pt x="370" y="10"/>
                  </a:moveTo>
                  <a:cubicBezTo>
                    <a:pt x="28" y="194"/>
                    <a:pt x="-100" y="620"/>
                    <a:pt x="84" y="962"/>
                  </a:cubicBezTo>
                  <a:cubicBezTo>
                    <a:pt x="268" y="1304"/>
                    <a:pt x="695" y="1432"/>
                    <a:pt x="1037" y="1248"/>
                  </a:cubicBezTo>
                  <a:cubicBezTo>
                    <a:pt x="1300" y="1073"/>
                    <a:pt x="1372" y="719"/>
                    <a:pt x="1197" y="456"/>
                  </a:cubicBezTo>
                  <a:cubicBezTo>
                    <a:pt x="1155" y="392"/>
                    <a:pt x="1100" y="338"/>
                    <a:pt x="1037" y="295"/>
                  </a:cubicBezTo>
                  <a:cubicBezTo>
                    <a:pt x="890" y="77"/>
                    <a:pt x="629" y="-35"/>
                    <a:pt x="370" y="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="" xmlns:a16="http://schemas.microsoft.com/office/drawing/2014/main" id="{BDB3F249-280B-D5E6-9471-4871D2C5161C}"/>
                </a:ext>
              </a:extLst>
            </p:cNvPr>
            <p:cNvSpPr/>
            <p:nvPr/>
          </p:nvSpPr>
          <p:spPr>
            <a:xfrm>
              <a:off x="3807142" y="1661916"/>
              <a:ext cx="476" cy="476"/>
            </a:xfrm>
            <a:custGeom>
              <a:avLst/>
              <a:gdLst>
                <a:gd name="connsiteX0" fmla="*/ 0 w 476"/>
                <a:gd name="connsiteY0" fmla="*/ 0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476 h 476"/>
                <a:gd name="connsiteX4" fmla="*/ 0 w 476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0"/>
                  </a:moveTo>
                  <a:lnTo>
                    <a:pt x="0" y="476"/>
                  </a:lnTo>
                  <a:lnTo>
                    <a:pt x="476" y="476"/>
                  </a:lnTo>
                  <a:cubicBezTo>
                    <a:pt x="476" y="476"/>
                    <a:pt x="476" y="476"/>
                    <a:pt x="476" y="47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="" xmlns:a16="http://schemas.microsoft.com/office/drawing/2014/main" id="{F01C0FDD-8CF7-DABC-2E60-7D52B3A40CA8}"/>
                </a:ext>
              </a:extLst>
            </p:cNvPr>
            <p:cNvSpPr/>
            <p:nvPr/>
          </p:nvSpPr>
          <p:spPr>
            <a:xfrm>
              <a:off x="3881438" y="1788556"/>
              <a:ext cx="9525" cy="42"/>
            </a:xfrm>
            <a:custGeom>
              <a:avLst/>
              <a:gdLst>
                <a:gd name="connsiteX0" fmla="*/ 0 w 9525"/>
                <a:gd name="connsiteY0" fmla="*/ 42 h 42"/>
                <a:gd name="connsiteX1" fmla="*/ 0 w 9525"/>
                <a:gd name="connsiteY1" fmla="*/ 42 h 42"/>
                <a:gd name="connsiteX2" fmla="*/ 0 w 9525"/>
                <a:gd name="connsiteY2" fmla="*/ 42 h 42"/>
                <a:gd name="connsiteX3" fmla="*/ 0 w 9525"/>
                <a:gd name="connsiteY3" fmla="*/ 42 h 42"/>
                <a:gd name="connsiteX4" fmla="*/ 0 w 9525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="" xmlns:a16="http://schemas.microsoft.com/office/drawing/2014/main" id="{7AE07135-2EA7-FCA2-A86B-F941017D8474}"/>
                </a:ext>
              </a:extLst>
            </p:cNvPr>
            <p:cNvSpPr/>
            <p:nvPr/>
          </p:nvSpPr>
          <p:spPr>
            <a:xfrm>
              <a:off x="3901814" y="1832389"/>
              <a:ext cx="1054" cy="1072"/>
            </a:xfrm>
            <a:custGeom>
              <a:avLst/>
              <a:gdLst>
                <a:gd name="connsiteX0" fmla="*/ 102 w 1054"/>
                <a:gd name="connsiteY0" fmla="*/ 120 h 1072"/>
                <a:gd name="connsiteX1" fmla="*/ 102 w 1054"/>
                <a:gd name="connsiteY1" fmla="*/ 882 h 1072"/>
                <a:gd name="connsiteX2" fmla="*/ 769 w 1054"/>
                <a:gd name="connsiteY2" fmla="*/ 977 h 1072"/>
                <a:gd name="connsiteX3" fmla="*/ 864 w 1054"/>
                <a:gd name="connsiteY3" fmla="*/ 882 h 1072"/>
                <a:gd name="connsiteX4" fmla="*/ 959 w 1054"/>
                <a:gd name="connsiteY4" fmla="*/ 215 h 1072"/>
                <a:gd name="connsiteX5" fmla="*/ 864 w 1054"/>
                <a:gd name="connsiteY5" fmla="*/ 120 h 1072"/>
                <a:gd name="connsiteX6" fmla="*/ 102 w 1054"/>
                <a:gd name="connsiteY6" fmla="*/ 12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02" y="120"/>
                  </a:moveTo>
                  <a:cubicBezTo>
                    <a:pt x="-34" y="355"/>
                    <a:pt x="-34" y="646"/>
                    <a:pt x="102" y="882"/>
                  </a:cubicBezTo>
                  <a:cubicBezTo>
                    <a:pt x="260" y="1092"/>
                    <a:pt x="559" y="1135"/>
                    <a:pt x="769" y="977"/>
                  </a:cubicBezTo>
                  <a:cubicBezTo>
                    <a:pt x="805" y="950"/>
                    <a:pt x="837" y="918"/>
                    <a:pt x="864" y="882"/>
                  </a:cubicBezTo>
                  <a:cubicBezTo>
                    <a:pt x="1075" y="724"/>
                    <a:pt x="1117" y="425"/>
                    <a:pt x="959" y="215"/>
                  </a:cubicBezTo>
                  <a:cubicBezTo>
                    <a:pt x="932" y="179"/>
                    <a:pt x="900" y="147"/>
                    <a:pt x="864" y="120"/>
                  </a:cubicBezTo>
                  <a:cubicBezTo>
                    <a:pt x="635" y="-40"/>
                    <a:pt x="331" y="-40"/>
                    <a:pt x="102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="" xmlns:a16="http://schemas.microsoft.com/office/drawing/2014/main" id="{531953A9-FE75-0100-DC9B-E31205B0ADC2}"/>
                </a:ext>
              </a:extLst>
            </p:cNvPr>
            <p:cNvSpPr/>
            <p:nvPr/>
          </p:nvSpPr>
          <p:spPr>
            <a:xfrm>
              <a:off x="3920585" y="1877467"/>
              <a:ext cx="1054" cy="1072"/>
            </a:xfrm>
            <a:custGeom>
              <a:avLst/>
              <a:gdLst>
                <a:gd name="connsiteX0" fmla="*/ 191 w 1054"/>
                <a:gd name="connsiteY0" fmla="*/ 191 h 1072"/>
                <a:gd name="connsiteX1" fmla="*/ 95 w 1054"/>
                <a:gd name="connsiteY1" fmla="*/ 857 h 1072"/>
                <a:gd name="connsiteX2" fmla="*/ 191 w 1054"/>
                <a:gd name="connsiteY2" fmla="*/ 953 h 1072"/>
                <a:gd name="connsiteX3" fmla="*/ 953 w 1054"/>
                <a:gd name="connsiteY3" fmla="*/ 953 h 1072"/>
                <a:gd name="connsiteX4" fmla="*/ 953 w 1054"/>
                <a:gd name="connsiteY4" fmla="*/ 191 h 1072"/>
                <a:gd name="connsiteX5" fmla="*/ 286 w 1054"/>
                <a:gd name="connsiteY5" fmla="*/ 95 h 1072"/>
                <a:gd name="connsiteX6" fmla="*/ 191 w 1054"/>
                <a:gd name="connsiteY6" fmla="*/ 191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91" y="191"/>
                  </a:moveTo>
                  <a:cubicBezTo>
                    <a:pt x="-20" y="348"/>
                    <a:pt x="-63" y="647"/>
                    <a:pt x="95" y="857"/>
                  </a:cubicBezTo>
                  <a:cubicBezTo>
                    <a:pt x="122" y="893"/>
                    <a:pt x="154" y="925"/>
                    <a:pt x="191" y="953"/>
                  </a:cubicBezTo>
                  <a:cubicBezTo>
                    <a:pt x="419" y="1112"/>
                    <a:pt x="723" y="1112"/>
                    <a:pt x="953" y="953"/>
                  </a:cubicBezTo>
                  <a:cubicBezTo>
                    <a:pt x="1089" y="717"/>
                    <a:pt x="1089" y="426"/>
                    <a:pt x="953" y="191"/>
                  </a:cubicBezTo>
                  <a:cubicBezTo>
                    <a:pt x="795" y="-20"/>
                    <a:pt x="496" y="-63"/>
                    <a:pt x="286" y="95"/>
                  </a:cubicBezTo>
                  <a:cubicBezTo>
                    <a:pt x="250" y="122"/>
                    <a:pt x="218" y="154"/>
                    <a:pt x="191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="" xmlns:a16="http://schemas.microsoft.com/office/drawing/2014/main" id="{6953F7D9-3311-DC62-D536-FDA3D55F68FD}"/>
                </a:ext>
              </a:extLst>
            </p:cNvPr>
            <p:cNvSpPr/>
            <p:nvPr/>
          </p:nvSpPr>
          <p:spPr>
            <a:xfrm>
              <a:off x="3937244" y="1923158"/>
              <a:ext cx="1634" cy="1653"/>
            </a:xfrm>
            <a:custGeom>
              <a:avLst/>
              <a:gdLst>
                <a:gd name="connsiteX0" fmla="*/ 200 w 1634"/>
                <a:gd name="connsiteY0" fmla="*/ 314 h 1653"/>
                <a:gd name="connsiteX1" fmla="*/ 191 w 1634"/>
                <a:gd name="connsiteY1" fmla="*/ 1257 h 1653"/>
                <a:gd name="connsiteX2" fmla="*/ 200 w 1634"/>
                <a:gd name="connsiteY2" fmla="*/ 1267 h 1653"/>
                <a:gd name="connsiteX3" fmla="*/ 1248 w 1634"/>
                <a:gd name="connsiteY3" fmla="*/ 1552 h 1653"/>
                <a:gd name="connsiteX4" fmla="*/ 1534 w 1634"/>
                <a:gd name="connsiteY4" fmla="*/ 505 h 1653"/>
                <a:gd name="connsiteX5" fmla="*/ 559 w 1634"/>
                <a:gd name="connsiteY5" fmla="*/ 45 h 1653"/>
                <a:gd name="connsiteX6" fmla="*/ 200 w 1634"/>
                <a:gd name="connsiteY6" fmla="*/ 314 h 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" h="1653">
                  <a:moveTo>
                    <a:pt x="200" y="314"/>
                  </a:moveTo>
                  <a:cubicBezTo>
                    <a:pt x="-63" y="572"/>
                    <a:pt x="-67" y="994"/>
                    <a:pt x="191" y="1257"/>
                  </a:cubicBezTo>
                  <a:cubicBezTo>
                    <a:pt x="194" y="1260"/>
                    <a:pt x="197" y="1264"/>
                    <a:pt x="200" y="1267"/>
                  </a:cubicBezTo>
                  <a:cubicBezTo>
                    <a:pt x="411" y="1635"/>
                    <a:pt x="880" y="1763"/>
                    <a:pt x="1248" y="1552"/>
                  </a:cubicBezTo>
                  <a:cubicBezTo>
                    <a:pt x="1616" y="1342"/>
                    <a:pt x="1744" y="873"/>
                    <a:pt x="1534" y="505"/>
                  </a:cubicBezTo>
                  <a:cubicBezTo>
                    <a:pt x="1391" y="109"/>
                    <a:pt x="955" y="-97"/>
                    <a:pt x="559" y="45"/>
                  </a:cubicBezTo>
                  <a:cubicBezTo>
                    <a:pt x="415" y="97"/>
                    <a:pt x="290" y="190"/>
                    <a:pt x="200" y="3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="" xmlns:a16="http://schemas.microsoft.com/office/drawing/2014/main" id="{58388693-6992-E01F-A1FA-09F7979ACB68}"/>
                </a:ext>
              </a:extLst>
            </p:cNvPr>
            <p:cNvSpPr/>
            <p:nvPr/>
          </p:nvSpPr>
          <p:spPr>
            <a:xfrm>
              <a:off x="3951849" y="1969657"/>
              <a:ext cx="1731" cy="1705"/>
            </a:xfrm>
            <a:custGeom>
              <a:avLst/>
              <a:gdLst>
                <a:gd name="connsiteX0" fmla="*/ 264 w 1731"/>
                <a:gd name="connsiteY0" fmla="*/ 202 h 1705"/>
                <a:gd name="connsiteX1" fmla="*/ 238 w 1731"/>
                <a:gd name="connsiteY1" fmla="*/ 1414 h 1705"/>
                <a:gd name="connsiteX2" fmla="*/ 264 w 1731"/>
                <a:gd name="connsiteY2" fmla="*/ 1441 h 1705"/>
                <a:gd name="connsiteX3" fmla="*/ 1476 w 1731"/>
                <a:gd name="connsiteY3" fmla="*/ 1467 h 1705"/>
                <a:gd name="connsiteX4" fmla="*/ 1502 w 1731"/>
                <a:gd name="connsiteY4" fmla="*/ 1441 h 1705"/>
                <a:gd name="connsiteX5" fmla="*/ 1502 w 1731"/>
                <a:gd name="connsiteY5" fmla="*/ 202 h 1705"/>
                <a:gd name="connsiteX6" fmla="*/ 264 w 1731"/>
                <a:gd name="connsiteY6" fmla="*/ 202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" h="1705">
                  <a:moveTo>
                    <a:pt x="264" y="202"/>
                  </a:moveTo>
                  <a:cubicBezTo>
                    <a:pt x="-78" y="530"/>
                    <a:pt x="-89" y="1073"/>
                    <a:pt x="238" y="1414"/>
                  </a:cubicBezTo>
                  <a:cubicBezTo>
                    <a:pt x="247" y="1423"/>
                    <a:pt x="255" y="1432"/>
                    <a:pt x="264" y="1441"/>
                  </a:cubicBezTo>
                  <a:cubicBezTo>
                    <a:pt x="592" y="1783"/>
                    <a:pt x="1134" y="1794"/>
                    <a:pt x="1476" y="1467"/>
                  </a:cubicBezTo>
                  <a:cubicBezTo>
                    <a:pt x="1485" y="1458"/>
                    <a:pt x="1494" y="1450"/>
                    <a:pt x="1502" y="1441"/>
                  </a:cubicBezTo>
                  <a:cubicBezTo>
                    <a:pt x="1807" y="1084"/>
                    <a:pt x="1807" y="559"/>
                    <a:pt x="1502" y="202"/>
                  </a:cubicBezTo>
                  <a:cubicBezTo>
                    <a:pt x="1134" y="-67"/>
                    <a:pt x="633" y="-67"/>
                    <a:pt x="264" y="2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="" xmlns:a16="http://schemas.microsoft.com/office/drawing/2014/main" id="{D20B7EED-0775-0EFF-6666-8FB85A839D28}"/>
                </a:ext>
              </a:extLst>
            </p:cNvPr>
            <p:cNvSpPr/>
            <p:nvPr/>
          </p:nvSpPr>
          <p:spPr>
            <a:xfrm>
              <a:off x="3963482" y="2016280"/>
              <a:ext cx="3374" cy="3461"/>
            </a:xfrm>
            <a:custGeom>
              <a:avLst/>
              <a:gdLst>
                <a:gd name="connsiteX0" fmla="*/ 823 w 3374"/>
                <a:gd name="connsiteY0" fmla="*/ 251 h 3461"/>
                <a:gd name="connsiteX1" fmla="*/ 171 w 3374"/>
                <a:gd name="connsiteY1" fmla="*/ 2306 h 3461"/>
                <a:gd name="connsiteX2" fmla="*/ 251 w 3374"/>
                <a:gd name="connsiteY2" fmla="*/ 2442 h 3461"/>
                <a:gd name="connsiteX3" fmla="*/ 2355 w 3374"/>
                <a:gd name="connsiteY3" fmla="*/ 3346 h 3461"/>
                <a:gd name="connsiteX4" fmla="*/ 3259 w 3374"/>
                <a:gd name="connsiteY4" fmla="*/ 1242 h 3461"/>
                <a:gd name="connsiteX5" fmla="*/ 3014 w 3374"/>
                <a:gd name="connsiteY5" fmla="*/ 823 h 3461"/>
                <a:gd name="connsiteX6" fmla="*/ 959 w 3374"/>
                <a:gd name="connsiteY6" fmla="*/ 171 h 3461"/>
                <a:gd name="connsiteX7" fmla="*/ 823 w 3374"/>
                <a:gd name="connsiteY7" fmla="*/ 251 h 3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" h="3461">
                  <a:moveTo>
                    <a:pt x="823" y="251"/>
                  </a:moveTo>
                  <a:cubicBezTo>
                    <a:pt x="76" y="639"/>
                    <a:pt x="-216" y="1559"/>
                    <a:pt x="171" y="2306"/>
                  </a:cubicBezTo>
                  <a:cubicBezTo>
                    <a:pt x="196" y="2353"/>
                    <a:pt x="222" y="2398"/>
                    <a:pt x="251" y="2442"/>
                  </a:cubicBezTo>
                  <a:cubicBezTo>
                    <a:pt x="583" y="3273"/>
                    <a:pt x="1525" y="3677"/>
                    <a:pt x="2355" y="3346"/>
                  </a:cubicBezTo>
                  <a:cubicBezTo>
                    <a:pt x="3186" y="3014"/>
                    <a:pt x="3591" y="2072"/>
                    <a:pt x="3259" y="1242"/>
                  </a:cubicBezTo>
                  <a:cubicBezTo>
                    <a:pt x="3199" y="1091"/>
                    <a:pt x="3116" y="949"/>
                    <a:pt x="3014" y="823"/>
                  </a:cubicBezTo>
                  <a:cubicBezTo>
                    <a:pt x="2626" y="76"/>
                    <a:pt x="1706" y="-216"/>
                    <a:pt x="959" y="171"/>
                  </a:cubicBezTo>
                  <a:cubicBezTo>
                    <a:pt x="912" y="196"/>
                    <a:pt x="867" y="222"/>
                    <a:pt x="823" y="2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="" xmlns:a16="http://schemas.microsoft.com/office/drawing/2014/main" id="{CF94AF75-0591-0976-846B-082D6351A0F9}"/>
                </a:ext>
              </a:extLst>
            </p:cNvPr>
            <p:cNvSpPr/>
            <p:nvPr/>
          </p:nvSpPr>
          <p:spPr>
            <a:xfrm>
              <a:off x="3974468" y="2064631"/>
              <a:ext cx="1929" cy="1912"/>
            </a:xfrm>
            <a:custGeom>
              <a:avLst/>
              <a:gdLst>
                <a:gd name="connsiteX0" fmla="*/ 601 w 1929"/>
                <a:gd name="connsiteY0" fmla="*/ 98 h 1912"/>
                <a:gd name="connsiteX1" fmla="*/ 124 w 1929"/>
                <a:gd name="connsiteY1" fmla="*/ 1622 h 1912"/>
                <a:gd name="connsiteX2" fmla="*/ 1648 w 1929"/>
                <a:gd name="connsiteY2" fmla="*/ 1622 h 1912"/>
                <a:gd name="connsiteX3" fmla="*/ 1648 w 1929"/>
                <a:gd name="connsiteY3" fmla="*/ 193 h 1912"/>
                <a:gd name="connsiteX4" fmla="*/ 601 w 1929"/>
                <a:gd name="connsiteY4" fmla="*/ 98 h 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9" h="1912">
                  <a:moveTo>
                    <a:pt x="601" y="98"/>
                  </a:moveTo>
                  <a:cubicBezTo>
                    <a:pt x="55" y="392"/>
                    <a:pt x="-157" y="1069"/>
                    <a:pt x="124" y="1622"/>
                  </a:cubicBezTo>
                  <a:cubicBezTo>
                    <a:pt x="558" y="2010"/>
                    <a:pt x="1214" y="2010"/>
                    <a:pt x="1648" y="1622"/>
                  </a:cubicBezTo>
                  <a:cubicBezTo>
                    <a:pt x="2023" y="1219"/>
                    <a:pt x="2023" y="595"/>
                    <a:pt x="1648" y="193"/>
                  </a:cubicBezTo>
                  <a:cubicBezTo>
                    <a:pt x="1342" y="-25"/>
                    <a:pt x="942" y="-61"/>
                    <a:pt x="601" y="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="" xmlns:a16="http://schemas.microsoft.com/office/drawing/2014/main" id="{5411AD1D-27E8-BB97-4EC2-F45CEADB2120}"/>
                </a:ext>
              </a:extLst>
            </p:cNvPr>
            <p:cNvSpPr/>
            <p:nvPr/>
          </p:nvSpPr>
          <p:spPr>
            <a:xfrm>
              <a:off x="3974981" y="2105021"/>
              <a:ext cx="17767" cy="17725"/>
            </a:xfrm>
            <a:custGeom>
              <a:avLst/>
              <a:gdLst>
                <a:gd name="connsiteX0" fmla="*/ 4564 w 17767"/>
                <a:gd name="connsiteY0" fmla="*/ 1141 h 17725"/>
                <a:gd name="connsiteX1" fmla="*/ 1074 w 17767"/>
                <a:gd name="connsiteY1" fmla="*/ 13032 h 17725"/>
                <a:gd name="connsiteX2" fmla="*/ 1135 w 17767"/>
                <a:gd name="connsiteY2" fmla="*/ 13143 h 17725"/>
                <a:gd name="connsiteX3" fmla="*/ 13184 w 17767"/>
                <a:gd name="connsiteY3" fmla="*/ 16619 h 17725"/>
                <a:gd name="connsiteX4" fmla="*/ 16661 w 17767"/>
                <a:gd name="connsiteY4" fmla="*/ 4570 h 17725"/>
                <a:gd name="connsiteX5" fmla="*/ 4621 w 17767"/>
                <a:gd name="connsiteY5" fmla="*/ 1110 h 17725"/>
                <a:gd name="connsiteX6" fmla="*/ 4564 w 17767"/>
                <a:gd name="connsiteY6" fmla="*/ 1141 h 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67" h="17725">
                  <a:moveTo>
                    <a:pt x="4564" y="1141"/>
                  </a:moveTo>
                  <a:cubicBezTo>
                    <a:pt x="317" y="3461"/>
                    <a:pt x="-1246" y="8785"/>
                    <a:pt x="1074" y="13032"/>
                  </a:cubicBezTo>
                  <a:cubicBezTo>
                    <a:pt x="1094" y="13069"/>
                    <a:pt x="1115" y="13106"/>
                    <a:pt x="1135" y="13143"/>
                  </a:cubicBezTo>
                  <a:cubicBezTo>
                    <a:pt x="3503" y="17430"/>
                    <a:pt x="8897" y="18987"/>
                    <a:pt x="13184" y="16619"/>
                  </a:cubicBezTo>
                  <a:cubicBezTo>
                    <a:pt x="17472" y="14252"/>
                    <a:pt x="19028" y="8858"/>
                    <a:pt x="16661" y="4570"/>
                  </a:cubicBezTo>
                  <a:cubicBezTo>
                    <a:pt x="14292" y="290"/>
                    <a:pt x="8901" y="-1260"/>
                    <a:pt x="4621" y="1110"/>
                  </a:cubicBezTo>
                  <a:cubicBezTo>
                    <a:pt x="4602" y="1120"/>
                    <a:pt x="4583" y="1131"/>
                    <a:pt x="4564" y="11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="" xmlns:a16="http://schemas.microsoft.com/office/drawing/2014/main" id="{9077F039-45FC-4B70-B970-922AB00F8202}"/>
                </a:ext>
              </a:extLst>
            </p:cNvPr>
            <p:cNvSpPr/>
            <p:nvPr/>
          </p:nvSpPr>
          <p:spPr>
            <a:xfrm>
              <a:off x="3967751" y="2140470"/>
              <a:ext cx="44584" cy="44585"/>
            </a:xfrm>
            <a:custGeom>
              <a:avLst/>
              <a:gdLst>
                <a:gd name="connsiteX0" fmla="*/ 11413 w 44584"/>
                <a:gd name="connsiteY0" fmla="*/ 2840 h 44585"/>
                <a:gd name="connsiteX1" fmla="*/ 2840 w 44584"/>
                <a:gd name="connsiteY1" fmla="*/ 33172 h 44585"/>
                <a:gd name="connsiteX2" fmla="*/ 33172 w 44584"/>
                <a:gd name="connsiteY2" fmla="*/ 41746 h 44585"/>
                <a:gd name="connsiteX3" fmla="*/ 41798 w 44584"/>
                <a:gd name="connsiteY3" fmla="*/ 11507 h 44585"/>
                <a:gd name="connsiteX4" fmla="*/ 11507 w 44584"/>
                <a:gd name="connsiteY4" fmla="*/ 2787 h 44585"/>
                <a:gd name="connsiteX5" fmla="*/ 11413 w 44584"/>
                <a:gd name="connsiteY5" fmla="*/ 2840 h 44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4" h="44585">
                  <a:moveTo>
                    <a:pt x="11413" y="2840"/>
                  </a:moveTo>
                  <a:cubicBezTo>
                    <a:pt x="670" y="8848"/>
                    <a:pt x="-3169" y="22429"/>
                    <a:pt x="2840" y="33172"/>
                  </a:cubicBezTo>
                  <a:cubicBezTo>
                    <a:pt x="8848" y="43916"/>
                    <a:pt x="22428" y="47754"/>
                    <a:pt x="33172" y="41746"/>
                  </a:cubicBezTo>
                  <a:cubicBezTo>
                    <a:pt x="43879" y="35758"/>
                    <a:pt x="47734" y="22243"/>
                    <a:pt x="41798" y="11507"/>
                  </a:cubicBezTo>
                  <a:cubicBezTo>
                    <a:pt x="35841" y="735"/>
                    <a:pt x="22280" y="-3169"/>
                    <a:pt x="11507" y="2787"/>
                  </a:cubicBezTo>
                  <a:cubicBezTo>
                    <a:pt x="11476" y="2805"/>
                    <a:pt x="11444" y="2822"/>
                    <a:pt x="11413" y="28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="" xmlns:a16="http://schemas.microsoft.com/office/drawing/2014/main" id="{6C9E335F-8318-0FCD-6259-F8E9A1BF2D08}"/>
                </a:ext>
              </a:extLst>
            </p:cNvPr>
            <p:cNvSpPr/>
            <p:nvPr/>
          </p:nvSpPr>
          <p:spPr>
            <a:xfrm>
              <a:off x="3973876" y="2191005"/>
              <a:ext cx="40202" cy="40168"/>
            </a:xfrm>
            <a:custGeom>
              <a:avLst/>
              <a:gdLst>
                <a:gd name="connsiteX0" fmla="*/ 10336 w 40202"/>
                <a:gd name="connsiteY0" fmla="*/ 2501 h 40168"/>
                <a:gd name="connsiteX1" fmla="*/ 2536 w 40202"/>
                <a:gd name="connsiteY1" fmla="*/ 29833 h 40168"/>
                <a:gd name="connsiteX2" fmla="*/ 29867 w 40202"/>
                <a:gd name="connsiteY2" fmla="*/ 37633 h 40168"/>
                <a:gd name="connsiteX3" fmla="*/ 37673 w 40202"/>
                <a:gd name="connsiteY3" fmla="*/ 10312 h 40168"/>
                <a:gd name="connsiteX4" fmla="*/ 10336 w 40202"/>
                <a:gd name="connsiteY4" fmla="*/ 2502 h 40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02" h="40168">
                  <a:moveTo>
                    <a:pt x="10336" y="2501"/>
                  </a:moveTo>
                  <a:cubicBezTo>
                    <a:pt x="635" y="7895"/>
                    <a:pt x="-2858" y="20131"/>
                    <a:pt x="2536" y="29833"/>
                  </a:cubicBezTo>
                  <a:cubicBezTo>
                    <a:pt x="7929" y="39534"/>
                    <a:pt x="20166" y="43026"/>
                    <a:pt x="29867" y="37633"/>
                  </a:cubicBezTo>
                  <a:cubicBezTo>
                    <a:pt x="39564" y="32242"/>
                    <a:pt x="43058" y="20013"/>
                    <a:pt x="37673" y="10312"/>
                  </a:cubicBezTo>
                  <a:cubicBezTo>
                    <a:pt x="32248" y="648"/>
                    <a:pt x="20048" y="-2838"/>
                    <a:pt x="10336" y="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="" xmlns:a16="http://schemas.microsoft.com/office/drawing/2014/main" id="{3335A0A6-A8EE-AD0D-9DD3-DF321873621E}"/>
                </a:ext>
              </a:extLst>
            </p:cNvPr>
            <p:cNvSpPr/>
            <p:nvPr/>
          </p:nvSpPr>
          <p:spPr>
            <a:xfrm>
              <a:off x="3973912" y="2238242"/>
              <a:ext cx="43632" cy="43598"/>
            </a:xfrm>
            <a:custGeom>
              <a:avLst/>
              <a:gdLst>
                <a:gd name="connsiteX0" fmla="*/ 11253 w 43632"/>
                <a:gd name="connsiteY0" fmla="*/ 2698 h 43598"/>
                <a:gd name="connsiteX1" fmla="*/ 2732 w 43632"/>
                <a:gd name="connsiteY1" fmla="*/ 32345 h 43598"/>
                <a:gd name="connsiteX2" fmla="*/ 32379 w 43632"/>
                <a:gd name="connsiteY2" fmla="*/ 40866 h 43598"/>
                <a:gd name="connsiteX3" fmla="*/ 40900 w 43632"/>
                <a:gd name="connsiteY3" fmla="*/ 11219 h 43598"/>
                <a:gd name="connsiteX4" fmla="*/ 40876 w 43632"/>
                <a:gd name="connsiteY4" fmla="*/ 11176 h 43598"/>
                <a:gd name="connsiteX5" fmla="*/ 11253 w 43632"/>
                <a:gd name="connsiteY5" fmla="*/ 2698 h 4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632" h="43598">
                  <a:moveTo>
                    <a:pt x="11253" y="2698"/>
                  </a:moveTo>
                  <a:cubicBezTo>
                    <a:pt x="713" y="8532"/>
                    <a:pt x="-3101" y="21806"/>
                    <a:pt x="2732" y="32345"/>
                  </a:cubicBezTo>
                  <a:cubicBezTo>
                    <a:pt x="8566" y="42885"/>
                    <a:pt x="21840" y="46700"/>
                    <a:pt x="32379" y="40866"/>
                  </a:cubicBezTo>
                  <a:cubicBezTo>
                    <a:pt x="42919" y="35032"/>
                    <a:pt x="46734" y="21759"/>
                    <a:pt x="40900" y="11219"/>
                  </a:cubicBezTo>
                  <a:cubicBezTo>
                    <a:pt x="40892" y="11205"/>
                    <a:pt x="40884" y="11190"/>
                    <a:pt x="40876" y="11176"/>
                  </a:cubicBezTo>
                  <a:cubicBezTo>
                    <a:pt x="34993" y="710"/>
                    <a:pt x="21782" y="-3070"/>
                    <a:pt x="11253" y="26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="" xmlns:a16="http://schemas.microsoft.com/office/drawing/2014/main" id="{048E59D1-06BD-B6EE-AD22-692B3AB7A979}"/>
                </a:ext>
              </a:extLst>
            </p:cNvPr>
            <p:cNvSpPr/>
            <p:nvPr/>
          </p:nvSpPr>
          <p:spPr>
            <a:xfrm>
              <a:off x="3971089" y="2284664"/>
              <a:ext cx="48395" cy="48395"/>
            </a:xfrm>
            <a:custGeom>
              <a:avLst/>
              <a:gdLst>
                <a:gd name="connsiteX0" fmla="*/ 12457 w 48395"/>
                <a:gd name="connsiteY0" fmla="*/ 3045 h 48395"/>
                <a:gd name="connsiteX1" fmla="*/ 3044 w 48395"/>
                <a:gd name="connsiteY1" fmla="*/ 35939 h 48395"/>
                <a:gd name="connsiteX2" fmla="*/ 35939 w 48395"/>
                <a:gd name="connsiteY2" fmla="*/ 45352 h 48395"/>
                <a:gd name="connsiteX3" fmla="*/ 45414 w 48395"/>
                <a:gd name="connsiteY3" fmla="*/ 12569 h 48395"/>
                <a:gd name="connsiteX4" fmla="*/ 12569 w 48395"/>
                <a:gd name="connsiteY4" fmla="*/ 2982 h 48395"/>
                <a:gd name="connsiteX5" fmla="*/ 12457 w 48395"/>
                <a:gd name="connsiteY5" fmla="*/ 3044 h 48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395" h="48395">
                  <a:moveTo>
                    <a:pt x="12457" y="3045"/>
                  </a:moveTo>
                  <a:cubicBezTo>
                    <a:pt x="774" y="9529"/>
                    <a:pt x="-3440" y="24256"/>
                    <a:pt x="3044" y="35939"/>
                  </a:cubicBezTo>
                  <a:cubicBezTo>
                    <a:pt x="9529" y="47622"/>
                    <a:pt x="24256" y="51836"/>
                    <a:pt x="35939" y="45352"/>
                  </a:cubicBezTo>
                  <a:cubicBezTo>
                    <a:pt x="47578" y="38892"/>
                    <a:pt x="51812" y="24242"/>
                    <a:pt x="45414" y="12569"/>
                  </a:cubicBezTo>
                  <a:cubicBezTo>
                    <a:pt x="38991" y="852"/>
                    <a:pt x="24286" y="-3440"/>
                    <a:pt x="12569" y="2982"/>
                  </a:cubicBezTo>
                  <a:cubicBezTo>
                    <a:pt x="12532" y="3003"/>
                    <a:pt x="12494" y="3024"/>
                    <a:pt x="12457" y="3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="" xmlns:a16="http://schemas.microsoft.com/office/drawing/2014/main" id="{58E89C3C-1DAE-2FE9-1816-596A11D787BF}"/>
                </a:ext>
              </a:extLst>
            </p:cNvPr>
            <p:cNvSpPr/>
            <p:nvPr/>
          </p:nvSpPr>
          <p:spPr>
            <a:xfrm>
              <a:off x="3968220" y="2333217"/>
              <a:ext cx="48967" cy="48933"/>
            </a:xfrm>
            <a:custGeom>
              <a:avLst/>
              <a:gdLst>
                <a:gd name="connsiteX0" fmla="*/ 12563 w 48967"/>
                <a:gd name="connsiteY0" fmla="*/ 3069 h 48933"/>
                <a:gd name="connsiteX1" fmla="*/ 3103 w 48967"/>
                <a:gd name="connsiteY1" fmla="*/ 36370 h 48933"/>
                <a:gd name="connsiteX2" fmla="*/ 36404 w 48967"/>
                <a:gd name="connsiteY2" fmla="*/ 45830 h 48933"/>
                <a:gd name="connsiteX3" fmla="*/ 45900 w 48967"/>
                <a:gd name="connsiteY3" fmla="*/ 12594 h 48933"/>
                <a:gd name="connsiteX4" fmla="*/ 12563 w 48967"/>
                <a:gd name="connsiteY4" fmla="*/ 3069 h 48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967" h="48933">
                  <a:moveTo>
                    <a:pt x="12563" y="3069"/>
                  </a:moveTo>
                  <a:cubicBezTo>
                    <a:pt x="755" y="9652"/>
                    <a:pt x="-3481" y="24562"/>
                    <a:pt x="3103" y="36370"/>
                  </a:cubicBezTo>
                  <a:cubicBezTo>
                    <a:pt x="9687" y="48178"/>
                    <a:pt x="24596" y="52414"/>
                    <a:pt x="36404" y="45830"/>
                  </a:cubicBezTo>
                  <a:cubicBezTo>
                    <a:pt x="48187" y="39261"/>
                    <a:pt x="52434" y="24397"/>
                    <a:pt x="45900" y="12594"/>
                  </a:cubicBezTo>
                  <a:cubicBezTo>
                    <a:pt x="39303" y="785"/>
                    <a:pt x="24403" y="-3472"/>
                    <a:pt x="12563" y="3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="" xmlns:a16="http://schemas.microsoft.com/office/drawing/2014/main" id="{C25BBCC7-A095-C72B-1662-B110F39DC150}"/>
                </a:ext>
              </a:extLst>
            </p:cNvPr>
            <p:cNvSpPr/>
            <p:nvPr/>
          </p:nvSpPr>
          <p:spPr>
            <a:xfrm>
              <a:off x="3962889" y="2381267"/>
              <a:ext cx="50110" cy="50144"/>
            </a:xfrm>
            <a:custGeom>
              <a:avLst/>
              <a:gdLst>
                <a:gd name="connsiteX0" fmla="*/ 12846 w 50110"/>
                <a:gd name="connsiteY0" fmla="*/ 3215 h 50144"/>
                <a:gd name="connsiteX1" fmla="*/ 3181 w 50110"/>
                <a:gd name="connsiteY1" fmla="*/ 37298 h 50144"/>
                <a:gd name="connsiteX2" fmla="*/ 37264 w 50110"/>
                <a:gd name="connsiteY2" fmla="*/ 46964 h 50144"/>
                <a:gd name="connsiteX3" fmla="*/ 46929 w 50110"/>
                <a:gd name="connsiteY3" fmla="*/ 12881 h 50144"/>
                <a:gd name="connsiteX4" fmla="*/ 46851 w 50110"/>
                <a:gd name="connsiteY4" fmla="*/ 12740 h 50144"/>
                <a:gd name="connsiteX5" fmla="*/ 12872 w 50110"/>
                <a:gd name="connsiteY5" fmla="*/ 3201 h 50144"/>
                <a:gd name="connsiteX6" fmla="*/ 12846 w 50110"/>
                <a:gd name="connsiteY6" fmla="*/ 3215 h 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10" h="50144">
                  <a:moveTo>
                    <a:pt x="12846" y="3215"/>
                  </a:moveTo>
                  <a:cubicBezTo>
                    <a:pt x="766" y="9958"/>
                    <a:pt x="-3562" y="25218"/>
                    <a:pt x="3181" y="37298"/>
                  </a:cubicBezTo>
                  <a:cubicBezTo>
                    <a:pt x="9924" y="49379"/>
                    <a:pt x="25183" y="53707"/>
                    <a:pt x="37264" y="46964"/>
                  </a:cubicBezTo>
                  <a:cubicBezTo>
                    <a:pt x="49345" y="40221"/>
                    <a:pt x="53672" y="24961"/>
                    <a:pt x="46929" y="12881"/>
                  </a:cubicBezTo>
                  <a:cubicBezTo>
                    <a:pt x="46903" y="12834"/>
                    <a:pt x="46877" y="12787"/>
                    <a:pt x="46851" y="12740"/>
                  </a:cubicBezTo>
                  <a:cubicBezTo>
                    <a:pt x="40102" y="723"/>
                    <a:pt x="24889" y="-3548"/>
                    <a:pt x="12872" y="3201"/>
                  </a:cubicBezTo>
                  <a:cubicBezTo>
                    <a:pt x="12863" y="3206"/>
                    <a:pt x="12855" y="3210"/>
                    <a:pt x="12846" y="32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="" xmlns:a16="http://schemas.microsoft.com/office/drawing/2014/main" id="{1BCC4C36-4F44-E4AF-A457-D415047E4EB6}"/>
                </a:ext>
              </a:extLst>
            </p:cNvPr>
            <p:cNvSpPr/>
            <p:nvPr/>
          </p:nvSpPr>
          <p:spPr>
            <a:xfrm>
              <a:off x="3956195" y="2430101"/>
              <a:ext cx="49348" cy="49382"/>
            </a:xfrm>
            <a:custGeom>
              <a:avLst/>
              <a:gdLst>
                <a:gd name="connsiteX0" fmla="*/ 12682 w 49348"/>
                <a:gd name="connsiteY0" fmla="*/ 3150 h 49382"/>
                <a:gd name="connsiteX1" fmla="*/ 3115 w 49348"/>
                <a:gd name="connsiteY1" fmla="*/ 36701 h 49382"/>
                <a:gd name="connsiteX2" fmla="*/ 36667 w 49348"/>
                <a:gd name="connsiteY2" fmla="*/ 46268 h 49382"/>
                <a:gd name="connsiteX3" fmla="*/ 46233 w 49348"/>
                <a:gd name="connsiteY3" fmla="*/ 12716 h 49382"/>
                <a:gd name="connsiteX4" fmla="*/ 46210 w 49348"/>
                <a:gd name="connsiteY4" fmla="*/ 12675 h 49382"/>
                <a:gd name="connsiteX5" fmla="*/ 12807 w 49348"/>
                <a:gd name="connsiteY5" fmla="*/ 3080 h 49382"/>
                <a:gd name="connsiteX6" fmla="*/ 12682 w 49348"/>
                <a:gd name="connsiteY6" fmla="*/ 3150 h 4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348" h="49382">
                  <a:moveTo>
                    <a:pt x="12682" y="3150"/>
                  </a:moveTo>
                  <a:cubicBezTo>
                    <a:pt x="775" y="9773"/>
                    <a:pt x="-3508" y="24794"/>
                    <a:pt x="3115" y="36701"/>
                  </a:cubicBezTo>
                  <a:cubicBezTo>
                    <a:pt x="9739" y="48608"/>
                    <a:pt x="24760" y="52891"/>
                    <a:pt x="36667" y="46268"/>
                  </a:cubicBezTo>
                  <a:cubicBezTo>
                    <a:pt x="48573" y="39644"/>
                    <a:pt x="52856" y="24623"/>
                    <a:pt x="46233" y="12716"/>
                  </a:cubicBezTo>
                  <a:cubicBezTo>
                    <a:pt x="46225" y="12703"/>
                    <a:pt x="46218" y="12689"/>
                    <a:pt x="46210" y="12675"/>
                  </a:cubicBezTo>
                  <a:cubicBezTo>
                    <a:pt x="39635" y="802"/>
                    <a:pt x="24681" y="-3494"/>
                    <a:pt x="12807" y="3080"/>
                  </a:cubicBezTo>
                  <a:cubicBezTo>
                    <a:pt x="12765" y="3103"/>
                    <a:pt x="12724" y="3127"/>
                    <a:pt x="12682" y="3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="" xmlns:a16="http://schemas.microsoft.com/office/drawing/2014/main" id="{5F536A10-A918-4BD3-A54F-9C7E89967DAA}"/>
                </a:ext>
              </a:extLst>
            </p:cNvPr>
            <p:cNvSpPr/>
            <p:nvPr/>
          </p:nvSpPr>
          <p:spPr>
            <a:xfrm>
              <a:off x="3950441" y="2481709"/>
              <a:ext cx="42299" cy="42298"/>
            </a:xfrm>
            <a:custGeom>
              <a:avLst/>
              <a:gdLst>
                <a:gd name="connsiteX0" fmla="*/ 11007 w 42299"/>
                <a:gd name="connsiteY0" fmla="*/ 2595 h 42298"/>
                <a:gd name="connsiteX1" fmla="*/ 2595 w 42299"/>
                <a:gd name="connsiteY1" fmla="*/ 31292 h 42298"/>
                <a:gd name="connsiteX2" fmla="*/ 31292 w 42299"/>
                <a:gd name="connsiteY2" fmla="*/ 39703 h 42298"/>
                <a:gd name="connsiteX3" fmla="*/ 39704 w 42299"/>
                <a:gd name="connsiteY3" fmla="*/ 11006 h 42298"/>
                <a:gd name="connsiteX4" fmla="*/ 39582 w 42299"/>
                <a:gd name="connsiteY4" fmla="*/ 10787 h 42298"/>
                <a:gd name="connsiteX5" fmla="*/ 11007 w 42299"/>
                <a:gd name="connsiteY5" fmla="*/ 2595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299" h="42298">
                  <a:moveTo>
                    <a:pt x="11007" y="2595"/>
                  </a:moveTo>
                  <a:cubicBezTo>
                    <a:pt x="760" y="8197"/>
                    <a:pt x="-3006" y="21045"/>
                    <a:pt x="2595" y="31292"/>
                  </a:cubicBezTo>
                  <a:cubicBezTo>
                    <a:pt x="8197" y="41539"/>
                    <a:pt x="21045" y="45305"/>
                    <a:pt x="31292" y="39703"/>
                  </a:cubicBezTo>
                  <a:cubicBezTo>
                    <a:pt x="41539" y="34102"/>
                    <a:pt x="45305" y="21254"/>
                    <a:pt x="39704" y="11006"/>
                  </a:cubicBezTo>
                  <a:cubicBezTo>
                    <a:pt x="39663" y="10933"/>
                    <a:pt x="39623" y="10860"/>
                    <a:pt x="39582" y="10787"/>
                  </a:cubicBezTo>
                  <a:cubicBezTo>
                    <a:pt x="33907" y="692"/>
                    <a:pt x="21168" y="-2960"/>
                    <a:pt x="11007" y="25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="" xmlns:a16="http://schemas.microsoft.com/office/drawing/2014/main" id="{D768DD31-72F2-66E4-2569-62F48040E294}"/>
                </a:ext>
              </a:extLst>
            </p:cNvPr>
            <p:cNvSpPr/>
            <p:nvPr/>
          </p:nvSpPr>
          <p:spPr>
            <a:xfrm>
              <a:off x="3945563" y="2535494"/>
              <a:ext cx="29723" cy="29688"/>
            </a:xfrm>
            <a:custGeom>
              <a:avLst/>
              <a:gdLst>
                <a:gd name="connsiteX0" fmla="*/ 7598 w 29723"/>
                <a:gd name="connsiteY0" fmla="*/ 1865 h 29688"/>
                <a:gd name="connsiteX1" fmla="*/ 1899 w 29723"/>
                <a:gd name="connsiteY1" fmla="*/ 22091 h 29688"/>
                <a:gd name="connsiteX2" fmla="*/ 22126 w 29723"/>
                <a:gd name="connsiteY2" fmla="*/ 27790 h 29688"/>
                <a:gd name="connsiteX3" fmla="*/ 27886 w 29723"/>
                <a:gd name="connsiteY3" fmla="*/ 7675 h 29688"/>
                <a:gd name="connsiteX4" fmla="*/ 7598 w 29723"/>
                <a:gd name="connsiteY4" fmla="*/ 1865 h 2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23" h="29688">
                  <a:moveTo>
                    <a:pt x="7598" y="1865"/>
                  </a:moveTo>
                  <a:cubicBezTo>
                    <a:pt x="439" y="5876"/>
                    <a:pt x="-2113" y="14932"/>
                    <a:pt x="1899" y="22091"/>
                  </a:cubicBezTo>
                  <a:cubicBezTo>
                    <a:pt x="5911" y="29250"/>
                    <a:pt x="14967" y="31801"/>
                    <a:pt x="22126" y="27790"/>
                  </a:cubicBezTo>
                  <a:cubicBezTo>
                    <a:pt x="29241" y="23802"/>
                    <a:pt x="31812" y="14825"/>
                    <a:pt x="27886" y="7675"/>
                  </a:cubicBezTo>
                  <a:cubicBezTo>
                    <a:pt x="23876" y="483"/>
                    <a:pt x="14807" y="-2114"/>
                    <a:pt x="7598" y="1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="" xmlns:a16="http://schemas.microsoft.com/office/drawing/2014/main" id="{C918356A-F82D-FA61-EAC7-C95617127A5C}"/>
                </a:ext>
              </a:extLst>
            </p:cNvPr>
            <p:cNvSpPr/>
            <p:nvPr/>
          </p:nvSpPr>
          <p:spPr>
            <a:xfrm>
              <a:off x="3929177" y="2579145"/>
              <a:ext cx="36633" cy="36633"/>
            </a:xfrm>
            <a:custGeom>
              <a:avLst/>
              <a:gdLst>
                <a:gd name="connsiteX0" fmla="*/ 9411 w 36633"/>
                <a:gd name="connsiteY0" fmla="*/ 2315 h 36633"/>
                <a:gd name="connsiteX1" fmla="*/ 2315 w 36633"/>
                <a:gd name="connsiteY1" fmla="*/ 27223 h 36633"/>
                <a:gd name="connsiteX2" fmla="*/ 27223 w 36633"/>
                <a:gd name="connsiteY2" fmla="*/ 34319 h 36633"/>
                <a:gd name="connsiteX3" fmla="*/ 34319 w 36633"/>
                <a:gd name="connsiteY3" fmla="*/ 9411 h 36633"/>
                <a:gd name="connsiteX4" fmla="*/ 9411 w 36633"/>
                <a:gd name="connsiteY4" fmla="*/ 2315 h 36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633" h="36633">
                  <a:moveTo>
                    <a:pt x="9411" y="2315"/>
                  </a:moveTo>
                  <a:cubicBezTo>
                    <a:pt x="573" y="7233"/>
                    <a:pt x="-2604" y="18385"/>
                    <a:pt x="2315" y="27223"/>
                  </a:cubicBezTo>
                  <a:cubicBezTo>
                    <a:pt x="7233" y="36060"/>
                    <a:pt x="18385" y="39237"/>
                    <a:pt x="27223" y="34319"/>
                  </a:cubicBezTo>
                  <a:cubicBezTo>
                    <a:pt x="36060" y="29400"/>
                    <a:pt x="39237" y="18248"/>
                    <a:pt x="34319" y="9411"/>
                  </a:cubicBezTo>
                  <a:cubicBezTo>
                    <a:pt x="29400" y="573"/>
                    <a:pt x="18248" y="-2604"/>
                    <a:pt x="9411" y="23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="" xmlns:a16="http://schemas.microsoft.com/office/drawing/2014/main" id="{6BE705AB-A1F3-EE1C-BA51-EE7E0142F9FA}"/>
                </a:ext>
              </a:extLst>
            </p:cNvPr>
            <p:cNvSpPr/>
            <p:nvPr/>
          </p:nvSpPr>
          <p:spPr>
            <a:xfrm>
              <a:off x="3912623" y="2624218"/>
              <a:ext cx="38106" cy="38106"/>
            </a:xfrm>
            <a:custGeom>
              <a:avLst/>
              <a:gdLst>
                <a:gd name="connsiteX0" fmla="*/ 9486 w 38106"/>
                <a:gd name="connsiteY0" fmla="*/ 2580 h 38106"/>
                <a:gd name="connsiteX1" fmla="*/ 2580 w 38106"/>
                <a:gd name="connsiteY1" fmla="*/ 28621 h 38106"/>
                <a:gd name="connsiteX2" fmla="*/ 28620 w 38106"/>
                <a:gd name="connsiteY2" fmla="*/ 35527 h 38106"/>
                <a:gd name="connsiteX3" fmla="*/ 35871 w 38106"/>
                <a:gd name="connsiteY3" fmla="*/ 10105 h 38106"/>
                <a:gd name="connsiteX4" fmla="*/ 10104 w 38106"/>
                <a:gd name="connsiteY4" fmla="*/ 2236 h 38106"/>
                <a:gd name="connsiteX5" fmla="*/ 9486 w 38106"/>
                <a:gd name="connsiteY5" fmla="*/ 2580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486" y="2580"/>
                  </a:moveTo>
                  <a:cubicBezTo>
                    <a:pt x="388" y="7864"/>
                    <a:pt x="-2704" y="19523"/>
                    <a:pt x="2580" y="28621"/>
                  </a:cubicBezTo>
                  <a:cubicBezTo>
                    <a:pt x="7863" y="37719"/>
                    <a:pt x="19522" y="40811"/>
                    <a:pt x="28620" y="35527"/>
                  </a:cubicBezTo>
                  <a:cubicBezTo>
                    <a:pt x="37480" y="30382"/>
                    <a:pt x="40683" y="19150"/>
                    <a:pt x="35871" y="10105"/>
                  </a:cubicBezTo>
                  <a:cubicBezTo>
                    <a:pt x="30928" y="817"/>
                    <a:pt x="19392" y="-2706"/>
                    <a:pt x="10104" y="2236"/>
                  </a:cubicBezTo>
                  <a:cubicBezTo>
                    <a:pt x="9896" y="2347"/>
                    <a:pt x="9690" y="2462"/>
                    <a:pt x="9486" y="25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="" xmlns:a16="http://schemas.microsoft.com/office/drawing/2014/main" id="{587F5454-E533-1AB2-0AF1-62750545FC6D}"/>
                </a:ext>
              </a:extLst>
            </p:cNvPr>
            <p:cNvSpPr/>
            <p:nvPr/>
          </p:nvSpPr>
          <p:spPr>
            <a:xfrm>
              <a:off x="3894207" y="2669622"/>
              <a:ext cx="39440" cy="39440"/>
            </a:xfrm>
            <a:custGeom>
              <a:avLst/>
              <a:gdLst>
                <a:gd name="connsiteX0" fmla="*/ 10090 w 39440"/>
                <a:gd name="connsiteY0" fmla="*/ 2516 h 39440"/>
                <a:gd name="connsiteX1" fmla="*/ 2515 w 39440"/>
                <a:gd name="connsiteY1" fmla="*/ 29351 h 39440"/>
                <a:gd name="connsiteX2" fmla="*/ 29351 w 39440"/>
                <a:gd name="connsiteY2" fmla="*/ 36925 h 39440"/>
                <a:gd name="connsiteX3" fmla="*/ 36951 w 39440"/>
                <a:gd name="connsiteY3" fmla="*/ 10135 h 39440"/>
                <a:gd name="connsiteX4" fmla="*/ 10135 w 39440"/>
                <a:gd name="connsiteY4" fmla="*/ 2490 h 39440"/>
                <a:gd name="connsiteX5" fmla="*/ 10090 w 39440"/>
                <a:gd name="connsiteY5" fmla="*/ 2515 h 39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40" h="39440">
                  <a:moveTo>
                    <a:pt x="10090" y="2516"/>
                  </a:moveTo>
                  <a:cubicBezTo>
                    <a:pt x="588" y="7834"/>
                    <a:pt x="-2803" y="19849"/>
                    <a:pt x="2515" y="29351"/>
                  </a:cubicBezTo>
                  <a:cubicBezTo>
                    <a:pt x="7834" y="38853"/>
                    <a:pt x="19849" y="42244"/>
                    <a:pt x="29351" y="36925"/>
                  </a:cubicBezTo>
                  <a:cubicBezTo>
                    <a:pt x="38835" y="31617"/>
                    <a:pt x="42234" y="19634"/>
                    <a:pt x="36951" y="10135"/>
                  </a:cubicBezTo>
                  <a:cubicBezTo>
                    <a:pt x="31657" y="619"/>
                    <a:pt x="19651" y="-2803"/>
                    <a:pt x="10135" y="2490"/>
                  </a:cubicBezTo>
                  <a:cubicBezTo>
                    <a:pt x="10120" y="2499"/>
                    <a:pt x="10105" y="2507"/>
                    <a:pt x="10090" y="25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="" xmlns:a16="http://schemas.microsoft.com/office/drawing/2014/main" id="{10634EF1-C835-453F-5809-3907501C353E}"/>
                </a:ext>
              </a:extLst>
            </p:cNvPr>
            <p:cNvSpPr/>
            <p:nvPr/>
          </p:nvSpPr>
          <p:spPr>
            <a:xfrm>
              <a:off x="3875082" y="2715654"/>
              <a:ext cx="38107" cy="38106"/>
            </a:xfrm>
            <a:custGeom>
              <a:avLst/>
              <a:gdLst>
                <a:gd name="connsiteX0" fmla="*/ 10166 w 38107"/>
                <a:gd name="connsiteY0" fmla="*/ 2204 h 38106"/>
                <a:gd name="connsiteX1" fmla="*/ 2205 w 38107"/>
                <a:gd name="connsiteY1" fmla="*/ 27941 h 38106"/>
                <a:gd name="connsiteX2" fmla="*/ 27942 w 38107"/>
                <a:gd name="connsiteY2" fmla="*/ 35902 h 38106"/>
                <a:gd name="connsiteX3" fmla="*/ 35903 w 38107"/>
                <a:gd name="connsiteY3" fmla="*/ 10165 h 38106"/>
                <a:gd name="connsiteX4" fmla="*/ 35502 w 38107"/>
                <a:gd name="connsiteY4" fmla="*/ 9443 h 38106"/>
                <a:gd name="connsiteX5" fmla="*/ 10166 w 38107"/>
                <a:gd name="connsiteY5" fmla="*/ 2204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7" h="38106">
                  <a:moveTo>
                    <a:pt x="10166" y="2204"/>
                  </a:moveTo>
                  <a:cubicBezTo>
                    <a:pt x="860" y="7113"/>
                    <a:pt x="-2704" y="18636"/>
                    <a:pt x="2205" y="27941"/>
                  </a:cubicBezTo>
                  <a:cubicBezTo>
                    <a:pt x="7113" y="37247"/>
                    <a:pt x="18637" y="40811"/>
                    <a:pt x="27942" y="35902"/>
                  </a:cubicBezTo>
                  <a:cubicBezTo>
                    <a:pt x="37248" y="30993"/>
                    <a:pt x="40812" y="19470"/>
                    <a:pt x="35903" y="10165"/>
                  </a:cubicBezTo>
                  <a:cubicBezTo>
                    <a:pt x="35775" y="9921"/>
                    <a:pt x="35641" y="9680"/>
                    <a:pt x="35502" y="9443"/>
                  </a:cubicBezTo>
                  <a:cubicBezTo>
                    <a:pt x="30356" y="636"/>
                    <a:pt x="19187" y="-2555"/>
                    <a:pt x="10166" y="22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="" xmlns:a16="http://schemas.microsoft.com/office/drawing/2014/main" id="{CDC8E029-4FD2-62C8-688F-57CFD250BD33}"/>
                </a:ext>
              </a:extLst>
            </p:cNvPr>
            <p:cNvSpPr/>
            <p:nvPr/>
          </p:nvSpPr>
          <p:spPr>
            <a:xfrm>
              <a:off x="3851513" y="2757043"/>
              <a:ext cx="42108" cy="42108"/>
            </a:xfrm>
            <a:custGeom>
              <a:avLst/>
              <a:gdLst>
                <a:gd name="connsiteX0" fmla="*/ 10874 w 42108"/>
                <a:gd name="connsiteY0" fmla="*/ 2629 h 42108"/>
                <a:gd name="connsiteX1" fmla="*/ 2629 w 42108"/>
                <a:gd name="connsiteY1" fmla="*/ 31234 h 42108"/>
                <a:gd name="connsiteX2" fmla="*/ 31234 w 42108"/>
                <a:gd name="connsiteY2" fmla="*/ 39479 h 42108"/>
                <a:gd name="connsiteX3" fmla="*/ 39479 w 42108"/>
                <a:gd name="connsiteY3" fmla="*/ 10874 h 42108"/>
                <a:gd name="connsiteX4" fmla="*/ 39449 w 42108"/>
                <a:gd name="connsiteY4" fmla="*/ 10820 h 42108"/>
                <a:gd name="connsiteX5" fmla="*/ 10874 w 42108"/>
                <a:gd name="connsiteY5" fmla="*/ 2629 h 4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08" h="42108">
                  <a:moveTo>
                    <a:pt x="10874" y="2629"/>
                  </a:moveTo>
                  <a:cubicBezTo>
                    <a:pt x="698" y="8251"/>
                    <a:pt x="-2993" y="21058"/>
                    <a:pt x="2629" y="31234"/>
                  </a:cubicBezTo>
                  <a:cubicBezTo>
                    <a:pt x="8251" y="41410"/>
                    <a:pt x="21058" y="45101"/>
                    <a:pt x="31234" y="39479"/>
                  </a:cubicBezTo>
                  <a:cubicBezTo>
                    <a:pt x="41410" y="33857"/>
                    <a:pt x="45101" y="21050"/>
                    <a:pt x="39479" y="10874"/>
                  </a:cubicBezTo>
                  <a:cubicBezTo>
                    <a:pt x="39469" y="10856"/>
                    <a:pt x="39459" y="10838"/>
                    <a:pt x="39449" y="10820"/>
                  </a:cubicBezTo>
                  <a:cubicBezTo>
                    <a:pt x="33809" y="682"/>
                    <a:pt x="21029" y="-2982"/>
                    <a:pt x="10874" y="2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="" xmlns:a16="http://schemas.microsoft.com/office/drawing/2014/main" id="{3A63163F-ED21-6F49-22F3-220226D90D6A}"/>
                </a:ext>
              </a:extLst>
            </p:cNvPr>
            <p:cNvSpPr/>
            <p:nvPr/>
          </p:nvSpPr>
          <p:spPr>
            <a:xfrm>
              <a:off x="3837223" y="2809129"/>
              <a:ext cx="23626" cy="23660"/>
            </a:xfrm>
            <a:custGeom>
              <a:avLst/>
              <a:gdLst>
                <a:gd name="connsiteX0" fmla="*/ 6115 w 23626"/>
                <a:gd name="connsiteY0" fmla="*/ 1502 h 23660"/>
                <a:gd name="connsiteX1" fmla="*/ 1468 w 23626"/>
                <a:gd name="connsiteY1" fmla="*/ 17546 h 23660"/>
                <a:gd name="connsiteX2" fmla="*/ 17511 w 23626"/>
                <a:gd name="connsiteY2" fmla="*/ 22193 h 23660"/>
                <a:gd name="connsiteX3" fmla="*/ 22159 w 23626"/>
                <a:gd name="connsiteY3" fmla="*/ 6149 h 23660"/>
                <a:gd name="connsiteX4" fmla="*/ 22117 w 23626"/>
                <a:gd name="connsiteY4" fmla="*/ 6074 h 23660"/>
                <a:gd name="connsiteX5" fmla="*/ 6206 w 23626"/>
                <a:gd name="connsiteY5" fmla="*/ 1451 h 23660"/>
                <a:gd name="connsiteX6" fmla="*/ 6115 w 23626"/>
                <a:gd name="connsiteY6" fmla="*/ 1502 h 2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26" h="23660">
                  <a:moveTo>
                    <a:pt x="6115" y="1502"/>
                  </a:moveTo>
                  <a:cubicBezTo>
                    <a:pt x="401" y="4649"/>
                    <a:pt x="-1679" y="11832"/>
                    <a:pt x="1468" y="17546"/>
                  </a:cubicBezTo>
                  <a:cubicBezTo>
                    <a:pt x="4615" y="23259"/>
                    <a:pt x="11798" y="25340"/>
                    <a:pt x="17511" y="22193"/>
                  </a:cubicBezTo>
                  <a:cubicBezTo>
                    <a:pt x="23225" y="19046"/>
                    <a:pt x="25306" y="11863"/>
                    <a:pt x="22159" y="6149"/>
                  </a:cubicBezTo>
                  <a:cubicBezTo>
                    <a:pt x="22145" y="6124"/>
                    <a:pt x="22131" y="6099"/>
                    <a:pt x="22117" y="6074"/>
                  </a:cubicBezTo>
                  <a:cubicBezTo>
                    <a:pt x="19000" y="404"/>
                    <a:pt x="11876" y="-1666"/>
                    <a:pt x="6206" y="1451"/>
                  </a:cubicBezTo>
                  <a:cubicBezTo>
                    <a:pt x="6176" y="1468"/>
                    <a:pt x="6145" y="1485"/>
                    <a:pt x="6115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="" xmlns:a16="http://schemas.microsoft.com/office/drawing/2014/main" id="{3D4CC711-B7A6-EECF-55DA-69D72B70EDD8}"/>
                </a:ext>
              </a:extLst>
            </p:cNvPr>
            <p:cNvSpPr/>
            <p:nvPr/>
          </p:nvSpPr>
          <p:spPr>
            <a:xfrm>
              <a:off x="3816738" y="2856058"/>
              <a:ext cx="13624" cy="13750"/>
            </a:xfrm>
            <a:custGeom>
              <a:avLst/>
              <a:gdLst>
                <a:gd name="connsiteX0" fmla="*/ 3739 w 13624"/>
                <a:gd name="connsiteY0" fmla="*/ 769 h 13750"/>
                <a:gd name="connsiteX1" fmla="*/ 644 w 13624"/>
                <a:gd name="connsiteY1" fmla="*/ 9534 h 13750"/>
                <a:gd name="connsiteX2" fmla="*/ 1072 w 13624"/>
                <a:gd name="connsiteY2" fmla="*/ 10294 h 13750"/>
                <a:gd name="connsiteX3" fmla="*/ 10169 w 13624"/>
                <a:gd name="connsiteY3" fmla="*/ 12914 h 13750"/>
                <a:gd name="connsiteX4" fmla="*/ 12788 w 13624"/>
                <a:gd name="connsiteY4" fmla="*/ 3817 h 13750"/>
                <a:gd name="connsiteX5" fmla="*/ 4065 w 13624"/>
                <a:gd name="connsiteY5" fmla="*/ 608 h 13750"/>
                <a:gd name="connsiteX6" fmla="*/ 3739 w 13624"/>
                <a:gd name="connsiteY6" fmla="*/ 769 h 1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24" h="13750">
                  <a:moveTo>
                    <a:pt x="3739" y="769"/>
                  </a:moveTo>
                  <a:cubicBezTo>
                    <a:pt x="464" y="2335"/>
                    <a:pt x="-921" y="6259"/>
                    <a:pt x="644" y="9534"/>
                  </a:cubicBezTo>
                  <a:cubicBezTo>
                    <a:pt x="770" y="9796"/>
                    <a:pt x="913" y="10050"/>
                    <a:pt x="1072" y="10294"/>
                  </a:cubicBezTo>
                  <a:cubicBezTo>
                    <a:pt x="2861" y="13530"/>
                    <a:pt x="6933" y="14702"/>
                    <a:pt x="10169" y="12914"/>
                  </a:cubicBezTo>
                  <a:cubicBezTo>
                    <a:pt x="13404" y="11125"/>
                    <a:pt x="14577" y="7053"/>
                    <a:pt x="12788" y="3817"/>
                  </a:cubicBezTo>
                  <a:cubicBezTo>
                    <a:pt x="11265" y="522"/>
                    <a:pt x="7360" y="-915"/>
                    <a:pt x="4065" y="608"/>
                  </a:cubicBezTo>
                  <a:cubicBezTo>
                    <a:pt x="3955" y="658"/>
                    <a:pt x="3846" y="712"/>
                    <a:pt x="3739" y="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="" xmlns:a16="http://schemas.microsoft.com/office/drawing/2014/main" id="{143207BA-05F2-D46A-CF9F-EC7447E7E3D6}"/>
                </a:ext>
              </a:extLst>
            </p:cNvPr>
            <p:cNvSpPr/>
            <p:nvPr/>
          </p:nvSpPr>
          <p:spPr>
            <a:xfrm>
              <a:off x="3790587" y="2897422"/>
              <a:ext cx="11622" cy="11656"/>
            </a:xfrm>
            <a:custGeom>
              <a:avLst/>
              <a:gdLst>
                <a:gd name="connsiteX0" fmla="*/ 3030 w 11622"/>
                <a:gd name="connsiteY0" fmla="*/ 744 h 11656"/>
                <a:gd name="connsiteX1" fmla="*/ 710 w 11622"/>
                <a:gd name="connsiteY1" fmla="*/ 8627 h 11656"/>
                <a:gd name="connsiteX2" fmla="*/ 8593 w 11622"/>
                <a:gd name="connsiteY2" fmla="*/ 10946 h 11656"/>
                <a:gd name="connsiteX3" fmla="*/ 10912 w 11622"/>
                <a:gd name="connsiteY3" fmla="*/ 3063 h 11656"/>
                <a:gd name="connsiteX4" fmla="*/ 10840 w 11622"/>
                <a:gd name="connsiteY4" fmla="*/ 2935 h 11656"/>
                <a:gd name="connsiteX5" fmla="*/ 3066 w 11622"/>
                <a:gd name="connsiteY5" fmla="*/ 723 h 11656"/>
                <a:gd name="connsiteX6" fmla="*/ 3030 w 11622"/>
                <a:gd name="connsiteY6" fmla="*/ 744 h 11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22" h="11656">
                  <a:moveTo>
                    <a:pt x="3030" y="744"/>
                  </a:moveTo>
                  <a:cubicBezTo>
                    <a:pt x="212" y="2280"/>
                    <a:pt x="-826" y="5810"/>
                    <a:pt x="710" y="8627"/>
                  </a:cubicBezTo>
                  <a:cubicBezTo>
                    <a:pt x="2247" y="11444"/>
                    <a:pt x="5776" y="12483"/>
                    <a:pt x="8593" y="10946"/>
                  </a:cubicBezTo>
                  <a:cubicBezTo>
                    <a:pt x="11410" y="9410"/>
                    <a:pt x="12449" y="5881"/>
                    <a:pt x="10912" y="3063"/>
                  </a:cubicBezTo>
                  <a:cubicBezTo>
                    <a:pt x="10889" y="3020"/>
                    <a:pt x="10865" y="2977"/>
                    <a:pt x="10840" y="2935"/>
                  </a:cubicBezTo>
                  <a:cubicBezTo>
                    <a:pt x="9304" y="177"/>
                    <a:pt x="5824" y="-813"/>
                    <a:pt x="3066" y="723"/>
                  </a:cubicBezTo>
                  <a:cubicBezTo>
                    <a:pt x="3054" y="730"/>
                    <a:pt x="3042" y="737"/>
                    <a:pt x="3030" y="7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="" xmlns:a16="http://schemas.microsoft.com/office/drawing/2014/main" id="{4167DF41-750A-CB9D-1D32-80E058815853}"/>
                </a:ext>
              </a:extLst>
            </p:cNvPr>
            <p:cNvSpPr/>
            <p:nvPr/>
          </p:nvSpPr>
          <p:spPr>
            <a:xfrm>
              <a:off x="3760279" y="2935378"/>
              <a:ext cx="14032" cy="14094"/>
            </a:xfrm>
            <a:custGeom>
              <a:avLst/>
              <a:gdLst>
                <a:gd name="connsiteX0" fmla="*/ 3620 w 14032"/>
                <a:gd name="connsiteY0" fmla="*/ 983 h 14094"/>
                <a:gd name="connsiteX1" fmla="*/ 858 w 14032"/>
                <a:gd name="connsiteY1" fmla="*/ 10508 h 14094"/>
                <a:gd name="connsiteX2" fmla="*/ 10383 w 14032"/>
                <a:gd name="connsiteY2" fmla="*/ 13270 h 14094"/>
                <a:gd name="connsiteX3" fmla="*/ 13145 w 14032"/>
                <a:gd name="connsiteY3" fmla="*/ 3650 h 14094"/>
                <a:gd name="connsiteX4" fmla="*/ 3525 w 14032"/>
                <a:gd name="connsiteY4" fmla="*/ 887 h 1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32" h="14094">
                  <a:moveTo>
                    <a:pt x="3620" y="983"/>
                  </a:moveTo>
                  <a:cubicBezTo>
                    <a:pt x="243" y="2863"/>
                    <a:pt x="-989" y="7112"/>
                    <a:pt x="858" y="10508"/>
                  </a:cubicBezTo>
                  <a:cubicBezTo>
                    <a:pt x="2772" y="13841"/>
                    <a:pt x="6982" y="15062"/>
                    <a:pt x="10383" y="13270"/>
                  </a:cubicBezTo>
                  <a:cubicBezTo>
                    <a:pt x="13802" y="11376"/>
                    <a:pt x="15039" y="7069"/>
                    <a:pt x="13145" y="3650"/>
                  </a:cubicBezTo>
                  <a:cubicBezTo>
                    <a:pt x="11251" y="230"/>
                    <a:pt x="6944" y="-1006"/>
                    <a:pt x="3525" y="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="" xmlns:a16="http://schemas.microsoft.com/office/drawing/2014/main" id="{FB9FFE82-BBED-13B9-4F7A-58EDA26AFBAA}"/>
                </a:ext>
              </a:extLst>
            </p:cNvPr>
            <p:cNvSpPr/>
            <p:nvPr/>
          </p:nvSpPr>
          <p:spPr>
            <a:xfrm>
              <a:off x="3729772" y="2973815"/>
              <a:ext cx="13389" cy="13389"/>
            </a:xfrm>
            <a:custGeom>
              <a:avLst/>
              <a:gdLst>
                <a:gd name="connsiteX0" fmla="*/ 3456 w 13389"/>
                <a:gd name="connsiteY0" fmla="*/ 837 h 13389"/>
                <a:gd name="connsiteX1" fmla="*/ 837 w 13389"/>
                <a:gd name="connsiteY1" fmla="*/ 9933 h 13389"/>
                <a:gd name="connsiteX2" fmla="*/ 9933 w 13389"/>
                <a:gd name="connsiteY2" fmla="*/ 12553 h 13389"/>
                <a:gd name="connsiteX3" fmla="*/ 12553 w 13389"/>
                <a:gd name="connsiteY3" fmla="*/ 3456 h 13389"/>
                <a:gd name="connsiteX4" fmla="*/ 3456 w 13389"/>
                <a:gd name="connsiteY4" fmla="*/ 837 h 1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89" h="13389">
                  <a:moveTo>
                    <a:pt x="3456" y="837"/>
                  </a:moveTo>
                  <a:cubicBezTo>
                    <a:pt x="221" y="2625"/>
                    <a:pt x="-952" y="6698"/>
                    <a:pt x="837" y="9933"/>
                  </a:cubicBezTo>
                  <a:cubicBezTo>
                    <a:pt x="2625" y="13169"/>
                    <a:pt x="6698" y="14341"/>
                    <a:pt x="9933" y="12553"/>
                  </a:cubicBezTo>
                  <a:cubicBezTo>
                    <a:pt x="13169" y="10764"/>
                    <a:pt x="14341" y="6691"/>
                    <a:pt x="12553" y="3456"/>
                  </a:cubicBezTo>
                  <a:cubicBezTo>
                    <a:pt x="10764" y="221"/>
                    <a:pt x="6691" y="-952"/>
                    <a:pt x="3456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="" xmlns:a16="http://schemas.microsoft.com/office/drawing/2014/main" id="{3C140868-47CE-3A65-5C86-DF986CEC29E2}"/>
                </a:ext>
              </a:extLst>
            </p:cNvPr>
            <p:cNvSpPr/>
            <p:nvPr/>
          </p:nvSpPr>
          <p:spPr>
            <a:xfrm>
              <a:off x="3696647" y="3009620"/>
              <a:ext cx="14861" cy="14861"/>
            </a:xfrm>
            <a:custGeom>
              <a:avLst/>
              <a:gdLst>
                <a:gd name="connsiteX0" fmla="*/ 3815 w 14861"/>
                <a:gd name="connsiteY0" fmla="*/ 941 h 14861"/>
                <a:gd name="connsiteX1" fmla="*/ 941 w 14861"/>
                <a:gd name="connsiteY1" fmla="*/ 11047 h 14861"/>
                <a:gd name="connsiteX2" fmla="*/ 11047 w 14861"/>
                <a:gd name="connsiteY2" fmla="*/ 13921 h 14861"/>
                <a:gd name="connsiteX3" fmla="*/ 13921 w 14861"/>
                <a:gd name="connsiteY3" fmla="*/ 3815 h 14861"/>
                <a:gd name="connsiteX4" fmla="*/ 13912 w 14861"/>
                <a:gd name="connsiteY4" fmla="*/ 3798 h 14861"/>
                <a:gd name="connsiteX5" fmla="*/ 3815 w 14861"/>
                <a:gd name="connsiteY5" fmla="*/ 941 h 14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61" h="14861">
                  <a:moveTo>
                    <a:pt x="3815" y="941"/>
                  </a:moveTo>
                  <a:cubicBezTo>
                    <a:pt x="231" y="2937"/>
                    <a:pt x="-1056" y="7462"/>
                    <a:pt x="941" y="11047"/>
                  </a:cubicBezTo>
                  <a:cubicBezTo>
                    <a:pt x="2938" y="14631"/>
                    <a:pt x="7462" y="15918"/>
                    <a:pt x="11047" y="13921"/>
                  </a:cubicBezTo>
                  <a:cubicBezTo>
                    <a:pt x="14631" y="11924"/>
                    <a:pt x="15918" y="7400"/>
                    <a:pt x="13921" y="3815"/>
                  </a:cubicBezTo>
                  <a:cubicBezTo>
                    <a:pt x="13918" y="3809"/>
                    <a:pt x="13915" y="3804"/>
                    <a:pt x="13912" y="3798"/>
                  </a:cubicBezTo>
                  <a:cubicBezTo>
                    <a:pt x="11909" y="225"/>
                    <a:pt x="7393" y="-1053"/>
                    <a:pt x="3815" y="9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="" xmlns:a16="http://schemas.microsoft.com/office/drawing/2014/main" id="{000FF8F3-3D87-20EB-2E46-AB90E5451E99}"/>
                </a:ext>
              </a:extLst>
            </p:cNvPr>
            <p:cNvSpPr/>
            <p:nvPr/>
          </p:nvSpPr>
          <p:spPr>
            <a:xfrm>
              <a:off x="3663065" y="3045445"/>
              <a:ext cx="13564" cy="13720"/>
            </a:xfrm>
            <a:custGeom>
              <a:avLst/>
              <a:gdLst>
                <a:gd name="connsiteX0" fmla="*/ 3584 w 13564"/>
                <a:gd name="connsiteY0" fmla="*/ 739 h 13720"/>
                <a:gd name="connsiteX1" fmla="*/ 796 w 13564"/>
                <a:gd name="connsiteY1" fmla="*/ 9888 h 13720"/>
                <a:gd name="connsiteX2" fmla="*/ 1012 w 13564"/>
                <a:gd name="connsiteY2" fmla="*/ 10264 h 13720"/>
                <a:gd name="connsiteX3" fmla="*/ 10108 w 13564"/>
                <a:gd name="connsiteY3" fmla="*/ 12884 h 13720"/>
                <a:gd name="connsiteX4" fmla="*/ 12728 w 13564"/>
                <a:gd name="connsiteY4" fmla="*/ 3787 h 13720"/>
                <a:gd name="connsiteX5" fmla="*/ 3679 w 13564"/>
                <a:gd name="connsiteY5" fmla="*/ 692 h 13720"/>
                <a:gd name="connsiteX6" fmla="*/ 3584 w 13564"/>
                <a:gd name="connsiteY6" fmla="*/ 739 h 1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64" h="13720">
                  <a:moveTo>
                    <a:pt x="3584" y="739"/>
                  </a:moveTo>
                  <a:cubicBezTo>
                    <a:pt x="288" y="2496"/>
                    <a:pt x="-961" y="6592"/>
                    <a:pt x="796" y="9888"/>
                  </a:cubicBezTo>
                  <a:cubicBezTo>
                    <a:pt x="864" y="10016"/>
                    <a:pt x="936" y="10141"/>
                    <a:pt x="1012" y="10264"/>
                  </a:cubicBezTo>
                  <a:cubicBezTo>
                    <a:pt x="2801" y="13500"/>
                    <a:pt x="6873" y="14672"/>
                    <a:pt x="10108" y="12884"/>
                  </a:cubicBezTo>
                  <a:cubicBezTo>
                    <a:pt x="13344" y="11095"/>
                    <a:pt x="14517" y="7023"/>
                    <a:pt x="12728" y="3787"/>
                  </a:cubicBezTo>
                  <a:cubicBezTo>
                    <a:pt x="11084" y="434"/>
                    <a:pt x="7032" y="-952"/>
                    <a:pt x="3679" y="692"/>
                  </a:cubicBezTo>
                  <a:cubicBezTo>
                    <a:pt x="3647" y="707"/>
                    <a:pt x="3615" y="723"/>
                    <a:pt x="3584" y="7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="" xmlns:a16="http://schemas.microsoft.com/office/drawing/2014/main" id="{CDEB9DED-0AA2-C0E8-F887-7E0134CDD329}"/>
                </a:ext>
              </a:extLst>
            </p:cNvPr>
            <p:cNvSpPr/>
            <p:nvPr/>
          </p:nvSpPr>
          <p:spPr>
            <a:xfrm>
              <a:off x="3626433" y="3077776"/>
              <a:ext cx="15623" cy="15623"/>
            </a:xfrm>
            <a:custGeom>
              <a:avLst/>
              <a:gdLst>
                <a:gd name="connsiteX0" fmla="*/ 4020 w 15623"/>
                <a:gd name="connsiteY0" fmla="*/ 983 h 15623"/>
                <a:gd name="connsiteX1" fmla="*/ 984 w 15623"/>
                <a:gd name="connsiteY1" fmla="*/ 11604 h 15623"/>
                <a:gd name="connsiteX2" fmla="*/ 11604 w 15623"/>
                <a:gd name="connsiteY2" fmla="*/ 14640 h 15623"/>
                <a:gd name="connsiteX3" fmla="*/ 14640 w 15623"/>
                <a:gd name="connsiteY3" fmla="*/ 4020 h 15623"/>
                <a:gd name="connsiteX4" fmla="*/ 14593 w 15623"/>
                <a:gd name="connsiteY4" fmla="*/ 3936 h 15623"/>
                <a:gd name="connsiteX5" fmla="*/ 4020 w 15623"/>
                <a:gd name="connsiteY5" fmla="*/ 983 h 15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23" h="15623">
                  <a:moveTo>
                    <a:pt x="4020" y="983"/>
                  </a:moveTo>
                  <a:cubicBezTo>
                    <a:pt x="249" y="3078"/>
                    <a:pt x="-1111" y="7832"/>
                    <a:pt x="984" y="11604"/>
                  </a:cubicBezTo>
                  <a:cubicBezTo>
                    <a:pt x="3078" y="15375"/>
                    <a:pt x="7832" y="16734"/>
                    <a:pt x="11604" y="14640"/>
                  </a:cubicBezTo>
                  <a:cubicBezTo>
                    <a:pt x="15375" y="12546"/>
                    <a:pt x="16734" y="7791"/>
                    <a:pt x="14640" y="4020"/>
                  </a:cubicBezTo>
                  <a:cubicBezTo>
                    <a:pt x="14625" y="3992"/>
                    <a:pt x="14609" y="3964"/>
                    <a:pt x="14593" y="3936"/>
                  </a:cubicBezTo>
                  <a:cubicBezTo>
                    <a:pt x="12471" y="224"/>
                    <a:pt x="7759" y="-1092"/>
                    <a:pt x="4020" y="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="" xmlns:a16="http://schemas.microsoft.com/office/drawing/2014/main" id="{11257818-4770-C3ED-C429-6DF27DA7507C}"/>
                </a:ext>
              </a:extLst>
            </p:cNvPr>
            <p:cNvSpPr/>
            <p:nvPr/>
          </p:nvSpPr>
          <p:spPr>
            <a:xfrm>
              <a:off x="3589340" y="3109578"/>
              <a:ext cx="15623" cy="15658"/>
            </a:xfrm>
            <a:custGeom>
              <a:avLst/>
              <a:gdLst>
                <a:gd name="connsiteX0" fmla="*/ 4061 w 15623"/>
                <a:gd name="connsiteY0" fmla="*/ 995 h 15658"/>
                <a:gd name="connsiteX1" fmla="*/ 961 w 15623"/>
                <a:gd name="connsiteY1" fmla="*/ 11597 h 15658"/>
                <a:gd name="connsiteX2" fmla="*/ 11563 w 15623"/>
                <a:gd name="connsiteY2" fmla="*/ 14697 h 15658"/>
                <a:gd name="connsiteX3" fmla="*/ 14663 w 15623"/>
                <a:gd name="connsiteY3" fmla="*/ 4096 h 15658"/>
                <a:gd name="connsiteX4" fmla="*/ 14634 w 15623"/>
                <a:gd name="connsiteY4" fmla="*/ 4043 h 15658"/>
                <a:gd name="connsiteX5" fmla="*/ 4176 w 15623"/>
                <a:gd name="connsiteY5" fmla="*/ 932 h 15658"/>
                <a:gd name="connsiteX6" fmla="*/ 4061 w 15623"/>
                <a:gd name="connsiteY6" fmla="*/ 995 h 1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23" h="15658">
                  <a:moveTo>
                    <a:pt x="4061" y="995"/>
                  </a:moveTo>
                  <a:cubicBezTo>
                    <a:pt x="278" y="3067"/>
                    <a:pt x="-1110" y="7813"/>
                    <a:pt x="961" y="11597"/>
                  </a:cubicBezTo>
                  <a:cubicBezTo>
                    <a:pt x="3032" y="15381"/>
                    <a:pt x="7779" y="16769"/>
                    <a:pt x="11563" y="14697"/>
                  </a:cubicBezTo>
                  <a:cubicBezTo>
                    <a:pt x="15346" y="12626"/>
                    <a:pt x="16734" y="7880"/>
                    <a:pt x="14663" y="4096"/>
                  </a:cubicBezTo>
                  <a:cubicBezTo>
                    <a:pt x="14653" y="4078"/>
                    <a:pt x="14644" y="4061"/>
                    <a:pt x="14634" y="4043"/>
                  </a:cubicBezTo>
                  <a:cubicBezTo>
                    <a:pt x="12605" y="296"/>
                    <a:pt x="7923" y="-1097"/>
                    <a:pt x="4176" y="932"/>
                  </a:cubicBezTo>
                  <a:cubicBezTo>
                    <a:pt x="4138" y="953"/>
                    <a:pt x="4099" y="974"/>
                    <a:pt x="4061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="" xmlns:a16="http://schemas.microsoft.com/office/drawing/2014/main" id="{E1703DD9-0A8D-677D-316D-1A5D1CB520F0}"/>
                </a:ext>
              </a:extLst>
            </p:cNvPr>
            <p:cNvSpPr/>
            <p:nvPr/>
          </p:nvSpPr>
          <p:spPr>
            <a:xfrm>
              <a:off x="3549156" y="3138856"/>
              <a:ext cx="18210" cy="17863"/>
            </a:xfrm>
            <a:custGeom>
              <a:avLst/>
              <a:gdLst>
                <a:gd name="connsiteX0" fmla="*/ 5288 w 18210"/>
                <a:gd name="connsiteY0" fmla="*/ 1055 h 17863"/>
                <a:gd name="connsiteX1" fmla="*/ 722 w 18210"/>
                <a:gd name="connsiteY1" fmla="*/ 12575 h 17863"/>
                <a:gd name="connsiteX2" fmla="*/ 12242 w 18210"/>
                <a:gd name="connsiteY2" fmla="*/ 17142 h 17863"/>
                <a:gd name="connsiteX3" fmla="*/ 13766 w 18210"/>
                <a:gd name="connsiteY3" fmla="*/ 16295 h 17863"/>
                <a:gd name="connsiteX4" fmla="*/ 17109 w 18210"/>
                <a:gd name="connsiteY4" fmla="*/ 4501 h 17863"/>
                <a:gd name="connsiteX5" fmla="*/ 17099 w 18210"/>
                <a:gd name="connsiteY5" fmla="*/ 4484 h 17863"/>
                <a:gd name="connsiteX6" fmla="*/ 5288 w 18210"/>
                <a:gd name="connsiteY6" fmla="*/ 1055 h 17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10" h="17863">
                  <a:moveTo>
                    <a:pt x="5288" y="1055"/>
                  </a:moveTo>
                  <a:cubicBezTo>
                    <a:pt x="846" y="2975"/>
                    <a:pt x="-1199" y="8133"/>
                    <a:pt x="722" y="12575"/>
                  </a:cubicBezTo>
                  <a:cubicBezTo>
                    <a:pt x="2642" y="17018"/>
                    <a:pt x="7800" y="19062"/>
                    <a:pt x="12242" y="17142"/>
                  </a:cubicBezTo>
                  <a:cubicBezTo>
                    <a:pt x="12777" y="16911"/>
                    <a:pt x="13287" y="16627"/>
                    <a:pt x="13766" y="16295"/>
                  </a:cubicBezTo>
                  <a:cubicBezTo>
                    <a:pt x="17946" y="13961"/>
                    <a:pt x="19443" y="8681"/>
                    <a:pt x="17109" y="4501"/>
                  </a:cubicBezTo>
                  <a:cubicBezTo>
                    <a:pt x="17106" y="4495"/>
                    <a:pt x="17103" y="4490"/>
                    <a:pt x="17099" y="4484"/>
                  </a:cubicBezTo>
                  <a:cubicBezTo>
                    <a:pt x="14760" y="306"/>
                    <a:pt x="9501" y="-1221"/>
                    <a:pt x="5288" y="1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="" xmlns:a16="http://schemas.microsoft.com/office/drawing/2014/main" id="{50749984-EAF1-3AFE-28BF-E4E560AD7F4C}"/>
                </a:ext>
              </a:extLst>
            </p:cNvPr>
            <p:cNvSpPr/>
            <p:nvPr/>
          </p:nvSpPr>
          <p:spPr>
            <a:xfrm>
              <a:off x="3508011" y="3165032"/>
              <a:ext cx="21801" cy="21826"/>
            </a:xfrm>
            <a:custGeom>
              <a:avLst/>
              <a:gdLst>
                <a:gd name="connsiteX0" fmla="*/ 5572 w 21801"/>
                <a:gd name="connsiteY0" fmla="*/ 1358 h 21826"/>
                <a:gd name="connsiteX1" fmla="*/ 1380 w 21801"/>
                <a:gd name="connsiteY1" fmla="*/ 16217 h 21826"/>
                <a:gd name="connsiteX2" fmla="*/ 16192 w 21801"/>
                <a:gd name="connsiteY2" fmla="*/ 20456 h 21826"/>
                <a:gd name="connsiteX3" fmla="*/ 20431 w 21801"/>
                <a:gd name="connsiteY3" fmla="*/ 5644 h 21826"/>
                <a:gd name="connsiteX4" fmla="*/ 5572 w 21801"/>
                <a:gd name="connsiteY4" fmla="*/ 1358 h 2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01" h="21826">
                  <a:moveTo>
                    <a:pt x="5572" y="1358"/>
                  </a:moveTo>
                  <a:cubicBezTo>
                    <a:pt x="328" y="4317"/>
                    <a:pt x="-1544" y="10954"/>
                    <a:pt x="1380" y="16217"/>
                  </a:cubicBezTo>
                  <a:cubicBezTo>
                    <a:pt x="4300" y="21478"/>
                    <a:pt x="10931" y="23375"/>
                    <a:pt x="16192" y="20456"/>
                  </a:cubicBezTo>
                  <a:cubicBezTo>
                    <a:pt x="21452" y="17536"/>
                    <a:pt x="23350" y="10905"/>
                    <a:pt x="20431" y="5644"/>
                  </a:cubicBezTo>
                  <a:cubicBezTo>
                    <a:pt x="17504" y="366"/>
                    <a:pt x="10860" y="-1551"/>
                    <a:pt x="5572" y="1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="" xmlns:a16="http://schemas.microsoft.com/office/drawing/2014/main" id="{E2F17016-F703-36E1-DB95-E88CFA900CFF}"/>
                </a:ext>
              </a:extLst>
            </p:cNvPr>
            <p:cNvSpPr/>
            <p:nvPr/>
          </p:nvSpPr>
          <p:spPr>
            <a:xfrm>
              <a:off x="3465914" y="3190892"/>
              <a:ext cx="23279" cy="23245"/>
            </a:xfrm>
            <a:custGeom>
              <a:avLst/>
              <a:gdLst>
                <a:gd name="connsiteX0" fmla="*/ 5948 w 23279"/>
                <a:gd name="connsiteY0" fmla="*/ 1501 h 23245"/>
                <a:gd name="connsiteX1" fmla="*/ 1442 w 23279"/>
                <a:gd name="connsiteY1" fmla="*/ 17165 h 23245"/>
                <a:gd name="connsiteX2" fmla="*/ 1472 w 23279"/>
                <a:gd name="connsiteY2" fmla="*/ 17217 h 23245"/>
                <a:gd name="connsiteX3" fmla="*/ 17251 w 23279"/>
                <a:gd name="connsiteY3" fmla="*/ 21808 h 23245"/>
                <a:gd name="connsiteX4" fmla="*/ 21842 w 23279"/>
                <a:gd name="connsiteY4" fmla="*/ 6028 h 23245"/>
                <a:gd name="connsiteX5" fmla="*/ 6062 w 23279"/>
                <a:gd name="connsiteY5" fmla="*/ 1437 h 23245"/>
                <a:gd name="connsiteX6" fmla="*/ 5948 w 23279"/>
                <a:gd name="connsiteY6" fmla="*/ 1501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79" h="23245">
                  <a:moveTo>
                    <a:pt x="5948" y="1501"/>
                  </a:moveTo>
                  <a:cubicBezTo>
                    <a:pt x="379" y="4582"/>
                    <a:pt x="-1639" y="11595"/>
                    <a:pt x="1442" y="17165"/>
                  </a:cubicBezTo>
                  <a:cubicBezTo>
                    <a:pt x="1452" y="17182"/>
                    <a:pt x="1462" y="17200"/>
                    <a:pt x="1472" y="17217"/>
                  </a:cubicBezTo>
                  <a:cubicBezTo>
                    <a:pt x="4561" y="22842"/>
                    <a:pt x="11626" y="24898"/>
                    <a:pt x="17251" y="21808"/>
                  </a:cubicBezTo>
                  <a:cubicBezTo>
                    <a:pt x="22876" y="18718"/>
                    <a:pt x="24932" y="11653"/>
                    <a:pt x="21842" y="6028"/>
                  </a:cubicBezTo>
                  <a:cubicBezTo>
                    <a:pt x="18752" y="403"/>
                    <a:pt x="11687" y="-1652"/>
                    <a:pt x="6062" y="1437"/>
                  </a:cubicBezTo>
                  <a:cubicBezTo>
                    <a:pt x="6024" y="1458"/>
                    <a:pt x="5986" y="1480"/>
                    <a:pt x="5948" y="15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="" xmlns:a16="http://schemas.microsoft.com/office/drawing/2014/main" id="{D9A63499-1EF1-28CE-FB20-275DF2762CB2}"/>
                </a:ext>
              </a:extLst>
            </p:cNvPr>
            <p:cNvSpPr/>
            <p:nvPr/>
          </p:nvSpPr>
          <p:spPr>
            <a:xfrm>
              <a:off x="3424757" y="3216320"/>
              <a:ext cx="21720" cy="21755"/>
            </a:xfrm>
            <a:custGeom>
              <a:avLst/>
              <a:gdLst>
                <a:gd name="connsiteX0" fmla="*/ 5577 w 21720"/>
                <a:gd name="connsiteY0" fmla="*/ 1409 h 21755"/>
                <a:gd name="connsiteX1" fmla="*/ 1374 w 21720"/>
                <a:gd name="connsiteY1" fmla="*/ 16179 h 21755"/>
                <a:gd name="connsiteX2" fmla="*/ 16144 w 21720"/>
                <a:gd name="connsiteY2" fmla="*/ 20382 h 21755"/>
                <a:gd name="connsiteX3" fmla="*/ 20347 w 21720"/>
                <a:gd name="connsiteY3" fmla="*/ 5612 h 21755"/>
                <a:gd name="connsiteX4" fmla="*/ 20340 w 21720"/>
                <a:gd name="connsiteY4" fmla="*/ 5600 h 21755"/>
                <a:gd name="connsiteX5" fmla="*/ 5732 w 21720"/>
                <a:gd name="connsiteY5" fmla="*/ 1322 h 21755"/>
                <a:gd name="connsiteX6" fmla="*/ 5577 w 21720"/>
                <a:gd name="connsiteY6" fmla="*/ 1409 h 21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20" h="21755">
                  <a:moveTo>
                    <a:pt x="5577" y="1409"/>
                  </a:moveTo>
                  <a:cubicBezTo>
                    <a:pt x="338" y="4327"/>
                    <a:pt x="-1544" y="10940"/>
                    <a:pt x="1374" y="16179"/>
                  </a:cubicBezTo>
                  <a:cubicBezTo>
                    <a:pt x="4292" y="21418"/>
                    <a:pt x="10905" y="23300"/>
                    <a:pt x="16144" y="20382"/>
                  </a:cubicBezTo>
                  <a:cubicBezTo>
                    <a:pt x="21383" y="17463"/>
                    <a:pt x="23265" y="10851"/>
                    <a:pt x="20347" y="5612"/>
                  </a:cubicBezTo>
                  <a:cubicBezTo>
                    <a:pt x="20345" y="5608"/>
                    <a:pt x="20342" y="5604"/>
                    <a:pt x="20340" y="5600"/>
                  </a:cubicBezTo>
                  <a:cubicBezTo>
                    <a:pt x="17488" y="385"/>
                    <a:pt x="10947" y="-1530"/>
                    <a:pt x="5732" y="1322"/>
                  </a:cubicBezTo>
                  <a:cubicBezTo>
                    <a:pt x="5680" y="1351"/>
                    <a:pt x="5628" y="1380"/>
                    <a:pt x="5577" y="14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="" xmlns:a16="http://schemas.microsoft.com/office/drawing/2014/main" id="{199E354E-78F7-A105-910C-EDE8F5F0BEAE}"/>
                </a:ext>
              </a:extLst>
            </p:cNvPr>
            <p:cNvSpPr/>
            <p:nvPr/>
          </p:nvSpPr>
          <p:spPr>
            <a:xfrm>
              <a:off x="3388727" y="3246346"/>
              <a:ext cx="7344" cy="7280"/>
            </a:xfrm>
            <a:custGeom>
              <a:avLst/>
              <a:gdLst>
                <a:gd name="connsiteX0" fmla="*/ 1887 w 7344"/>
                <a:gd name="connsiteY0" fmla="*/ 530 h 7280"/>
                <a:gd name="connsiteX1" fmla="*/ 404 w 7344"/>
                <a:gd name="connsiteY1" fmla="*/ 5288 h 7280"/>
                <a:gd name="connsiteX2" fmla="*/ 459 w 7344"/>
                <a:gd name="connsiteY2" fmla="*/ 5387 h 7280"/>
                <a:gd name="connsiteX3" fmla="*/ 5366 w 7344"/>
                <a:gd name="connsiteY3" fmla="*/ 6841 h 7280"/>
                <a:gd name="connsiteX4" fmla="*/ 5412 w 7344"/>
                <a:gd name="connsiteY4" fmla="*/ 6816 h 7280"/>
                <a:gd name="connsiteX5" fmla="*/ 6936 w 7344"/>
                <a:gd name="connsiteY5" fmla="*/ 1863 h 7280"/>
                <a:gd name="connsiteX6" fmla="*/ 2014 w 7344"/>
                <a:gd name="connsiteY6" fmla="*/ 456 h 7280"/>
                <a:gd name="connsiteX7" fmla="*/ 1887 w 7344"/>
                <a:gd name="connsiteY7" fmla="*/ 530 h 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44" h="7280">
                  <a:moveTo>
                    <a:pt x="1887" y="530"/>
                  </a:moveTo>
                  <a:cubicBezTo>
                    <a:pt x="164" y="1434"/>
                    <a:pt x="-500" y="3565"/>
                    <a:pt x="404" y="5288"/>
                  </a:cubicBezTo>
                  <a:cubicBezTo>
                    <a:pt x="422" y="5321"/>
                    <a:pt x="440" y="5355"/>
                    <a:pt x="459" y="5387"/>
                  </a:cubicBezTo>
                  <a:cubicBezTo>
                    <a:pt x="1412" y="7144"/>
                    <a:pt x="3610" y="7795"/>
                    <a:pt x="5366" y="6841"/>
                  </a:cubicBezTo>
                  <a:cubicBezTo>
                    <a:pt x="5382" y="6833"/>
                    <a:pt x="5397" y="6825"/>
                    <a:pt x="5412" y="6816"/>
                  </a:cubicBezTo>
                  <a:cubicBezTo>
                    <a:pt x="7177" y="5851"/>
                    <a:pt x="7853" y="3654"/>
                    <a:pt x="6936" y="1863"/>
                  </a:cubicBezTo>
                  <a:cubicBezTo>
                    <a:pt x="5965" y="115"/>
                    <a:pt x="3762" y="-515"/>
                    <a:pt x="2014" y="456"/>
                  </a:cubicBezTo>
                  <a:cubicBezTo>
                    <a:pt x="1971" y="479"/>
                    <a:pt x="1929" y="504"/>
                    <a:pt x="1887" y="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="" xmlns:a16="http://schemas.microsoft.com/office/drawing/2014/main" id="{2C6E273D-E09F-8EDD-6F43-E06A6DB2B1EF}"/>
                </a:ext>
              </a:extLst>
            </p:cNvPr>
            <p:cNvSpPr/>
            <p:nvPr/>
          </p:nvSpPr>
          <p:spPr>
            <a:xfrm>
              <a:off x="3342673" y="3265431"/>
              <a:ext cx="10888" cy="10907"/>
            </a:xfrm>
            <a:custGeom>
              <a:avLst/>
              <a:gdLst>
                <a:gd name="connsiteX0" fmla="*/ 2792 w 10888"/>
                <a:gd name="connsiteY0" fmla="*/ 685 h 10907"/>
                <a:gd name="connsiteX1" fmla="*/ 697 w 10888"/>
                <a:gd name="connsiteY1" fmla="*/ 8115 h 10907"/>
                <a:gd name="connsiteX2" fmla="*/ 8126 w 10888"/>
                <a:gd name="connsiteY2" fmla="*/ 10210 h 10907"/>
                <a:gd name="connsiteX3" fmla="*/ 10222 w 10888"/>
                <a:gd name="connsiteY3" fmla="*/ 2876 h 10907"/>
                <a:gd name="connsiteX4" fmla="*/ 2877 w 10888"/>
                <a:gd name="connsiteY4" fmla="*/ 639 h 10907"/>
                <a:gd name="connsiteX5" fmla="*/ 2792 w 10888"/>
                <a:gd name="connsiteY5" fmla="*/ 685 h 10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88" h="10907">
                  <a:moveTo>
                    <a:pt x="2792" y="685"/>
                  </a:moveTo>
                  <a:cubicBezTo>
                    <a:pt x="162" y="2158"/>
                    <a:pt x="-776" y="5485"/>
                    <a:pt x="697" y="8115"/>
                  </a:cubicBezTo>
                  <a:cubicBezTo>
                    <a:pt x="2170" y="10745"/>
                    <a:pt x="5496" y="11683"/>
                    <a:pt x="8126" y="10210"/>
                  </a:cubicBezTo>
                  <a:cubicBezTo>
                    <a:pt x="10714" y="8751"/>
                    <a:pt x="11648" y="5482"/>
                    <a:pt x="10222" y="2876"/>
                  </a:cubicBezTo>
                  <a:cubicBezTo>
                    <a:pt x="8811" y="230"/>
                    <a:pt x="5523" y="-771"/>
                    <a:pt x="2877" y="639"/>
                  </a:cubicBezTo>
                  <a:cubicBezTo>
                    <a:pt x="2849" y="655"/>
                    <a:pt x="2820" y="670"/>
                    <a:pt x="2792" y="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="" xmlns:a16="http://schemas.microsoft.com/office/drawing/2014/main" id="{7CE2F33E-CDB1-23F3-1EBE-4F1B3DBC2375}"/>
                </a:ext>
              </a:extLst>
            </p:cNvPr>
            <p:cNvSpPr/>
            <p:nvPr/>
          </p:nvSpPr>
          <p:spPr>
            <a:xfrm>
              <a:off x="3297141" y="3283324"/>
              <a:ext cx="12629" cy="12629"/>
            </a:xfrm>
            <a:custGeom>
              <a:avLst/>
              <a:gdLst>
                <a:gd name="connsiteX0" fmla="*/ 3271 w 12629"/>
                <a:gd name="connsiteY0" fmla="*/ 795 h 12629"/>
                <a:gd name="connsiteX1" fmla="*/ 772 w 12629"/>
                <a:gd name="connsiteY1" fmla="*/ 9327 h 12629"/>
                <a:gd name="connsiteX2" fmla="*/ 794 w 12629"/>
                <a:gd name="connsiteY2" fmla="*/ 9367 h 12629"/>
                <a:gd name="connsiteX3" fmla="*/ 9367 w 12629"/>
                <a:gd name="connsiteY3" fmla="*/ 11843 h 12629"/>
                <a:gd name="connsiteX4" fmla="*/ 11843 w 12629"/>
                <a:gd name="connsiteY4" fmla="*/ 3271 h 12629"/>
                <a:gd name="connsiteX5" fmla="*/ 3311 w 12629"/>
                <a:gd name="connsiteY5" fmla="*/ 772 h 12629"/>
                <a:gd name="connsiteX6" fmla="*/ 3271 w 12629"/>
                <a:gd name="connsiteY6" fmla="*/ 794 h 1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29" h="12629">
                  <a:moveTo>
                    <a:pt x="3271" y="795"/>
                  </a:moveTo>
                  <a:cubicBezTo>
                    <a:pt x="225" y="2461"/>
                    <a:pt x="-894" y="6281"/>
                    <a:pt x="772" y="9327"/>
                  </a:cubicBezTo>
                  <a:cubicBezTo>
                    <a:pt x="780" y="9340"/>
                    <a:pt x="787" y="9354"/>
                    <a:pt x="794" y="9367"/>
                  </a:cubicBezTo>
                  <a:cubicBezTo>
                    <a:pt x="2478" y="12418"/>
                    <a:pt x="6316" y="13527"/>
                    <a:pt x="9367" y="11843"/>
                  </a:cubicBezTo>
                  <a:cubicBezTo>
                    <a:pt x="12418" y="10160"/>
                    <a:pt x="13527" y="6322"/>
                    <a:pt x="11843" y="3271"/>
                  </a:cubicBezTo>
                  <a:cubicBezTo>
                    <a:pt x="10177" y="225"/>
                    <a:pt x="6357" y="-894"/>
                    <a:pt x="3311" y="772"/>
                  </a:cubicBezTo>
                  <a:cubicBezTo>
                    <a:pt x="3298" y="780"/>
                    <a:pt x="3284" y="787"/>
                    <a:pt x="3271" y="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="" xmlns:a16="http://schemas.microsoft.com/office/drawing/2014/main" id="{F9BAD744-39C2-F34A-FCA5-5FE4280913D5}"/>
                </a:ext>
              </a:extLst>
            </p:cNvPr>
            <p:cNvSpPr/>
            <p:nvPr/>
          </p:nvSpPr>
          <p:spPr>
            <a:xfrm>
              <a:off x="3250179" y="3299549"/>
              <a:ext cx="14097" cy="14157"/>
            </a:xfrm>
            <a:custGeom>
              <a:avLst/>
              <a:gdLst>
                <a:gd name="connsiteX0" fmla="*/ 3656 w 14097"/>
                <a:gd name="connsiteY0" fmla="*/ 1048 h 14157"/>
                <a:gd name="connsiteX1" fmla="*/ 758 w 14097"/>
                <a:gd name="connsiteY1" fmla="*/ 10162 h 14157"/>
                <a:gd name="connsiteX2" fmla="*/ 989 w 14097"/>
                <a:gd name="connsiteY2" fmla="*/ 10573 h 14157"/>
                <a:gd name="connsiteX3" fmla="*/ 10138 w 14097"/>
                <a:gd name="connsiteY3" fmla="*/ 13361 h 14157"/>
                <a:gd name="connsiteX4" fmla="*/ 10514 w 14097"/>
                <a:gd name="connsiteY4" fmla="*/ 13145 h 14157"/>
                <a:gd name="connsiteX5" fmla="*/ 13302 w 14097"/>
                <a:gd name="connsiteY5" fmla="*/ 3996 h 14157"/>
                <a:gd name="connsiteX6" fmla="*/ 13086 w 14097"/>
                <a:gd name="connsiteY6" fmla="*/ 3620 h 14157"/>
                <a:gd name="connsiteX7" fmla="*/ 4261 w 14097"/>
                <a:gd name="connsiteY7" fmla="*/ 703 h 14157"/>
                <a:gd name="connsiteX8" fmla="*/ 3656 w 14097"/>
                <a:gd name="connsiteY8" fmla="*/ 1048 h 1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97" h="14157">
                  <a:moveTo>
                    <a:pt x="3656" y="1048"/>
                  </a:moveTo>
                  <a:cubicBezTo>
                    <a:pt x="339" y="2765"/>
                    <a:pt x="-959" y="6845"/>
                    <a:pt x="758" y="10162"/>
                  </a:cubicBezTo>
                  <a:cubicBezTo>
                    <a:pt x="830" y="10302"/>
                    <a:pt x="907" y="10439"/>
                    <a:pt x="989" y="10573"/>
                  </a:cubicBezTo>
                  <a:cubicBezTo>
                    <a:pt x="2745" y="13869"/>
                    <a:pt x="6841" y="15118"/>
                    <a:pt x="10138" y="13361"/>
                  </a:cubicBezTo>
                  <a:cubicBezTo>
                    <a:pt x="10265" y="13293"/>
                    <a:pt x="10391" y="13221"/>
                    <a:pt x="10514" y="13145"/>
                  </a:cubicBezTo>
                  <a:cubicBezTo>
                    <a:pt x="13810" y="11389"/>
                    <a:pt x="15058" y="7293"/>
                    <a:pt x="13302" y="3996"/>
                  </a:cubicBezTo>
                  <a:cubicBezTo>
                    <a:pt x="13234" y="3869"/>
                    <a:pt x="13162" y="3743"/>
                    <a:pt x="13086" y="3620"/>
                  </a:cubicBezTo>
                  <a:cubicBezTo>
                    <a:pt x="11454" y="377"/>
                    <a:pt x="7503" y="-929"/>
                    <a:pt x="4261" y="703"/>
                  </a:cubicBezTo>
                  <a:cubicBezTo>
                    <a:pt x="4053" y="807"/>
                    <a:pt x="3851" y="922"/>
                    <a:pt x="3656" y="10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="" xmlns:a16="http://schemas.microsoft.com/office/drawing/2014/main" id="{CF179CC6-7077-5DE5-E467-2B7CBC92BBF6}"/>
                </a:ext>
              </a:extLst>
            </p:cNvPr>
            <p:cNvSpPr/>
            <p:nvPr/>
          </p:nvSpPr>
          <p:spPr>
            <a:xfrm>
              <a:off x="3203579" y="3314429"/>
              <a:ext cx="13517" cy="13424"/>
            </a:xfrm>
            <a:custGeom>
              <a:avLst/>
              <a:gdLst>
                <a:gd name="connsiteX0" fmla="*/ 3584 w 13517"/>
                <a:gd name="connsiteY0" fmla="*/ 456 h 13424"/>
                <a:gd name="connsiteX1" fmla="*/ 796 w 13517"/>
                <a:gd name="connsiteY1" fmla="*/ 9604 h 13424"/>
                <a:gd name="connsiteX2" fmla="*/ 1012 w 13517"/>
                <a:gd name="connsiteY2" fmla="*/ 9981 h 13424"/>
                <a:gd name="connsiteX3" fmla="*/ 9921 w 13517"/>
                <a:gd name="connsiteY3" fmla="*/ 12631 h 13424"/>
                <a:gd name="connsiteX4" fmla="*/ 10061 w 13517"/>
                <a:gd name="connsiteY4" fmla="*/ 12553 h 13424"/>
                <a:gd name="connsiteX5" fmla="*/ 12680 w 13517"/>
                <a:gd name="connsiteY5" fmla="*/ 3456 h 13424"/>
                <a:gd name="connsiteX6" fmla="*/ 3584 w 13517"/>
                <a:gd name="connsiteY6" fmla="*/ 837 h 1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17" h="13424">
                  <a:moveTo>
                    <a:pt x="3584" y="456"/>
                  </a:moveTo>
                  <a:cubicBezTo>
                    <a:pt x="288" y="2212"/>
                    <a:pt x="-961" y="6308"/>
                    <a:pt x="796" y="9604"/>
                  </a:cubicBezTo>
                  <a:cubicBezTo>
                    <a:pt x="864" y="9732"/>
                    <a:pt x="936" y="9858"/>
                    <a:pt x="1012" y="9981"/>
                  </a:cubicBezTo>
                  <a:cubicBezTo>
                    <a:pt x="2740" y="13173"/>
                    <a:pt x="6729" y="14359"/>
                    <a:pt x="9921" y="12631"/>
                  </a:cubicBezTo>
                  <a:cubicBezTo>
                    <a:pt x="9968" y="12605"/>
                    <a:pt x="10015" y="12579"/>
                    <a:pt x="10061" y="12553"/>
                  </a:cubicBezTo>
                  <a:cubicBezTo>
                    <a:pt x="13296" y="10764"/>
                    <a:pt x="14469" y="6691"/>
                    <a:pt x="12680" y="3456"/>
                  </a:cubicBezTo>
                  <a:cubicBezTo>
                    <a:pt x="10892" y="221"/>
                    <a:pt x="6819" y="-952"/>
                    <a:pt x="3584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="" xmlns:a16="http://schemas.microsoft.com/office/drawing/2014/main" id="{F399E40E-4AE6-EBF5-BCF5-668876610507}"/>
                </a:ext>
              </a:extLst>
            </p:cNvPr>
            <p:cNvSpPr/>
            <p:nvPr/>
          </p:nvSpPr>
          <p:spPr>
            <a:xfrm>
              <a:off x="3157385" y="3327876"/>
              <a:ext cx="11640" cy="11640"/>
            </a:xfrm>
            <a:custGeom>
              <a:avLst/>
              <a:gdLst>
                <a:gd name="connsiteX0" fmla="*/ 3010 w 11640"/>
                <a:gd name="connsiteY0" fmla="*/ 724 h 11640"/>
                <a:gd name="connsiteX1" fmla="*/ 724 w 11640"/>
                <a:gd name="connsiteY1" fmla="*/ 8630 h 11640"/>
                <a:gd name="connsiteX2" fmla="*/ 8630 w 11640"/>
                <a:gd name="connsiteY2" fmla="*/ 10916 h 11640"/>
                <a:gd name="connsiteX3" fmla="*/ 10916 w 11640"/>
                <a:gd name="connsiteY3" fmla="*/ 3010 h 11640"/>
                <a:gd name="connsiteX4" fmla="*/ 3010 w 11640"/>
                <a:gd name="connsiteY4" fmla="*/ 724 h 11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40" h="11640">
                  <a:moveTo>
                    <a:pt x="3010" y="724"/>
                  </a:moveTo>
                  <a:cubicBezTo>
                    <a:pt x="196" y="2276"/>
                    <a:pt x="-827" y="5816"/>
                    <a:pt x="724" y="8630"/>
                  </a:cubicBezTo>
                  <a:cubicBezTo>
                    <a:pt x="2276" y="11445"/>
                    <a:pt x="5816" y="12468"/>
                    <a:pt x="8630" y="10916"/>
                  </a:cubicBezTo>
                  <a:cubicBezTo>
                    <a:pt x="11445" y="9364"/>
                    <a:pt x="12468" y="5825"/>
                    <a:pt x="10916" y="3010"/>
                  </a:cubicBezTo>
                  <a:cubicBezTo>
                    <a:pt x="9364" y="196"/>
                    <a:pt x="5825" y="-827"/>
                    <a:pt x="3010" y="7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="" xmlns:a16="http://schemas.microsoft.com/office/drawing/2014/main" id="{BEA10CED-4F0C-3907-1D09-E2A62ADECA02}"/>
                </a:ext>
              </a:extLst>
            </p:cNvPr>
            <p:cNvSpPr/>
            <p:nvPr/>
          </p:nvSpPr>
          <p:spPr>
            <a:xfrm>
              <a:off x="3115151" y="3343215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0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="" xmlns:a16="http://schemas.microsoft.com/office/drawing/2014/main" id="{8A899E6F-A209-0D30-5284-5820BAC0D917}"/>
                </a:ext>
              </a:extLst>
            </p:cNvPr>
            <p:cNvSpPr/>
            <p:nvPr/>
          </p:nvSpPr>
          <p:spPr>
            <a:xfrm>
              <a:off x="3063980" y="3349241"/>
              <a:ext cx="6506" cy="6506"/>
            </a:xfrm>
            <a:custGeom>
              <a:avLst/>
              <a:gdLst>
                <a:gd name="connsiteX0" fmla="*/ 1642 w 6506"/>
                <a:gd name="connsiteY0" fmla="*/ 410 h 6506"/>
                <a:gd name="connsiteX1" fmla="*/ 403 w 6506"/>
                <a:gd name="connsiteY1" fmla="*/ 4792 h 6506"/>
                <a:gd name="connsiteX2" fmla="*/ 4785 w 6506"/>
                <a:gd name="connsiteY2" fmla="*/ 6125 h 6506"/>
                <a:gd name="connsiteX3" fmla="*/ 6118 w 6506"/>
                <a:gd name="connsiteY3" fmla="*/ 1648 h 6506"/>
                <a:gd name="connsiteX4" fmla="*/ 1642 w 6506"/>
                <a:gd name="connsiteY4" fmla="*/ 410 h 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6" h="6506">
                  <a:moveTo>
                    <a:pt x="1642" y="410"/>
                  </a:moveTo>
                  <a:cubicBezTo>
                    <a:pt x="99" y="1285"/>
                    <a:pt x="-453" y="3238"/>
                    <a:pt x="403" y="4792"/>
                  </a:cubicBezTo>
                  <a:cubicBezTo>
                    <a:pt x="1245" y="6370"/>
                    <a:pt x="3207" y="6967"/>
                    <a:pt x="4785" y="6125"/>
                  </a:cubicBezTo>
                  <a:cubicBezTo>
                    <a:pt x="6375" y="5246"/>
                    <a:pt x="6968" y="3255"/>
                    <a:pt x="6118" y="1648"/>
                  </a:cubicBezTo>
                  <a:cubicBezTo>
                    <a:pt x="5207" y="93"/>
                    <a:pt x="3223" y="-456"/>
                    <a:pt x="1642" y="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="" xmlns:a16="http://schemas.microsoft.com/office/drawing/2014/main" id="{9E01F719-3C44-FE4A-E51D-CA2377EB79E0}"/>
                </a:ext>
              </a:extLst>
            </p:cNvPr>
            <p:cNvSpPr/>
            <p:nvPr/>
          </p:nvSpPr>
          <p:spPr>
            <a:xfrm>
              <a:off x="3011822" y="3352064"/>
              <a:ext cx="13888" cy="13810"/>
            </a:xfrm>
            <a:custGeom>
              <a:avLst/>
              <a:gdLst>
                <a:gd name="connsiteX0" fmla="*/ 3508 w 13888"/>
                <a:gd name="connsiteY0" fmla="*/ 920 h 13810"/>
                <a:gd name="connsiteX1" fmla="*/ 888 w 13888"/>
                <a:gd name="connsiteY1" fmla="*/ 10303 h 13810"/>
                <a:gd name="connsiteX2" fmla="*/ 10270 w 13888"/>
                <a:gd name="connsiteY2" fmla="*/ 12922 h 13810"/>
                <a:gd name="connsiteX3" fmla="*/ 13072 w 13888"/>
                <a:gd name="connsiteY3" fmla="*/ 3637 h 13810"/>
                <a:gd name="connsiteX4" fmla="*/ 12937 w 13888"/>
                <a:gd name="connsiteY4" fmla="*/ 3397 h 13810"/>
                <a:gd name="connsiteX5" fmla="*/ 3508 w 13888"/>
                <a:gd name="connsiteY5" fmla="*/ 920 h 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88" h="13810">
                  <a:moveTo>
                    <a:pt x="3508" y="920"/>
                  </a:moveTo>
                  <a:cubicBezTo>
                    <a:pt x="193" y="2788"/>
                    <a:pt x="-979" y="6988"/>
                    <a:pt x="888" y="10303"/>
                  </a:cubicBezTo>
                  <a:cubicBezTo>
                    <a:pt x="2756" y="13617"/>
                    <a:pt x="6956" y="14789"/>
                    <a:pt x="10270" y="12922"/>
                  </a:cubicBezTo>
                  <a:cubicBezTo>
                    <a:pt x="13608" y="11132"/>
                    <a:pt x="14863" y="6975"/>
                    <a:pt x="13072" y="3637"/>
                  </a:cubicBezTo>
                  <a:cubicBezTo>
                    <a:pt x="13029" y="3556"/>
                    <a:pt x="12984" y="3476"/>
                    <a:pt x="12937" y="3397"/>
                  </a:cubicBezTo>
                  <a:cubicBezTo>
                    <a:pt x="10996" y="137"/>
                    <a:pt x="6800" y="-965"/>
                    <a:pt x="3508" y="9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="" xmlns:a16="http://schemas.microsoft.com/office/drawing/2014/main" id="{F862FED8-DD4B-9529-B5FC-385834BCD2F2}"/>
                </a:ext>
              </a:extLst>
            </p:cNvPr>
            <p:cNvSpPr/>
            <p:nvPr/>
          </p:nvSpPr>
          <p:spPr>
            <a:xfrm>
              <a:off x="2963581" y="3355862"/>
              <a:ext cx="13389" cy="13389"/>
            </a:xfrm>
            <a:custGeom>
              <a:avLst/>
              <a:gdLst>
                <a:gd name="connsiteX0" fmla="*/ 3456 w 13389"/>
                <a:gd name="connsiteY0" fmla="*/ 837 h 13389"/>
                <a:gd name="connsiteX1" fmla="*/ 837 w 13389"/>
                <a:gd name="connsiteY1" fmla="*/ 9933 h 13389"/>
                <a:gd name="connsiteX2" fmla="*/ 9933 w 13389"/>
                <a:gd name="connsiteY2" fmla="*/ 12553 h 13389"/>
                <a:gd name="connsiteX3" fmla="*/ 12553 w 13389"/>
                <a:gd name="connsiteY3" fmla="*/ 3456 h 13389"/>
                <a:gd name="connsiteX4" fmla="*/ 3456 w 13389"/>
                <a:gd name="connsiteY4" fmla="*/ 837 h 1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89" h="13389">
                  <a:moveTo>
                    <a:pt x="3456" y="837"/>
                  </a:moveTo>
                  <a:cubicBezTo>
                    <a:pt x="221" y="2625"/>
                    <a:pt x="-952" y="6698"/>
                    <a:pt x="837" y="9933"/>
                  </a:cubicBezTo>
                  <a:cubicBezTo>
                    <a:pt x="2625" y="13169"/>
                    <a:pt x="6698" y="14341"/>
                    <a:pt x="9933" y="12553"/>
                  </a:cubicBezTo>
                  <a:cubicBezTo>
                    <a:pt x="13169" y="10764"/>
                    <a:pt x="14341" y="6691"/>
                    <a:pt x="12553" y="3456"/>
                  </a:cubicBezTo>
                  <a:cubicBezTo>
                    <a:pt x="10764" y="221"/>
                    <a:pt x="6691" y="-952"/>
                    <a:pt x="3456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="" xmlns:a16="http://schemas.microsoft.com/office/drawing/2014/main" id="{840967D7-C0AB-F336-0E04-E914909E8E9A}"/>
                </a:ext>
              </a:extLst>
            </p:cNvPr>
            <p:cNvSpPr/>
            <p:nvPr/>
          </p:nvSpPr>
          <p:spPr>
            <a:xfrm>
              <a:off x="2916427" y="3359619"/>
              <a:ext cx="9372" cy="9472"/>
            </a:xfrm>
            <a:custGeom>
              <a:avLst/>
              <a:gdLst>
                <a:gd name="connsiteX0" fmla="*/ 2414 w 9372"/>
                <a:gd name="connsiteY0" fmla="*/ 604 h 9472"/>
                <a:gd name="connsiteX1" fmla="*/ 581 w 9372"/>
                <a:gd name="connsiteY1" fmla="*/ 6945 h 9472"/>
                <a:gd name="connsiteX2" fmla="*/ 604 w 9372"/>
                <a:gd name="connsiteY2" fmla="*/ 6986 h 9472"/>
                <a:gd name="connsiteX3" fmla="*/ 6911 w 9372"/>
                <a:gd name="connsiteY3" fmla="*/ 8931 h 9472"/>
                <a:gd name="connsiteX4" fmla="*/ 6986 w 9372"/>
                <a:gd name="connsiteY4" fmla="*/ 8891 h 9472"/>
                <a:gd name="connsiteX5" fmla="*/ 8796 w 9372"/>
                <a:gd name="connsiteY5" fmla="*/ 2414 h 9472"/>
                <a:gd name="connsiteX6" fmla="*/ 2454 w 9372"/>
                <a:gd name="connsiteY6" fmla="*/ 581 h 9472"/>
                <a:gd name="connsiteX7" fmla="*/ 2414 w 9372"/>
                <a:gd name="connsiteY7" fmla="*/ 604 h 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72" h="9472">
                  <a:moveTo>
                    <a:pt x="2414" y="604"/>
                  </a:moveTo>
                  <a:cubicBezTo>
                    <a:pt x="157" y="1849"/>
                    <a:pt x="-664" y="4688"/>
                    <a:pt x="581" y="6945"/>
                  </a:cubicBezTo>
                  <a:cubicBezTo>
                    <a:pt x="589" y="6959"/>
                    <a:pt x="596" y="6972"/>
                    <a:pt x="604" y="6986"/>
                  </a:cubicBezTo>
                  <a:cubicBezTo>
                    <a:pt x="1809" y="9265"/>
                    <a:pt x="4633" y="10136"/>
                    <a:pt x="6911" y="8931"/>
                  </a:cubicBezTo>
                  <a:cubicBezTo>
                    <a:pt x="6936" y="8918"/>
                    <a:pt x="6961" y="8904"/>
                    <a:pt x="6986" y="8891"/>
                  </a:cubicBezTo>
                  <a:cubicBezTo>
                    <a:pt x="9227" y="7566"/>
                    <a:pt x="10026" y="4709"/>
                    <a:pt x="8796" y="2414"/>
                  </a:cubicBezTo>
                  <a:cubicBezTo>
                    <a:pt x="7551" y="157"/>
                    <a:pt x="4712" y="-664"/>
                    <a:pt x="2454" y="581"/>
                  </a:cubicBezTo>
                  <a:cubicBezTo>
                    <a:pt x="2441" y="589"/>
                    <a:pt x="2427" y="596"/>
                    <a:pt x="2414" y="6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="" xmlns:a16="http://schemas.microsoft.com/office/drawing/2014/main" id="{CA4D9CB6-2E90-EC3E-7CF6-7FA490B9323A}"/>
                </a:ext>
              </a:extLst>
            </p:cNvPr>
            <p:cNvSpPr/>
            <p:nvPr/>
          </p:nvSpPr>
          <p:spPr>
            <a:xfrm>
              <a:off x="2867502" y="3359223"/>
              <a:ext cx="9428" cy="9387"/>
            </a:xfrm>
            <a:custGeom>
              <a:avLst/>
              <a:gdLst>
                <a:gd name="connsiteX0" fmla="*/ 2380 w 9428"/>
                <a:gd name="connsiteY0" fmla="*/ 619 h 9387"/>
                <a:gd name="connsiteX1" fmla="*/ 570 w 9428"/>
                <a:gd name="connsiteY1" fmla="*/ 7001 h 9387"/>
                <a:gd name="connsiteX2" fmla="*/ 7047 w 9428"/>
                <a:gd name="connsiteY2" fmla="*/ 8811 h 9387"/>
                <a:gd name="connsiteX3" fmla="*/ 8809 w 9428"/>
                <a:gd name="connsiteY3" fmla="*/ 2381 h 9387"/>
                <a:gd name="connsiteX4" fmla="*/ 2380 w 9428"/>
                <a:gd name="connsiteY4" fmla="*/ 619 h 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28" h="9387">
                  <a:moveTo>
                    <a:pt x="2380" y="619"/>
                  </a:moveTo>
                  <a:cubicBezTo>
                    <a:pt x="151" y="1907"/>
                    <a:pt x="-651" y="4734"/>
                    <a:pt x="570" y="7001"/>
                  </a:cubicBezTo>
                  <a:cubicBezTo>
                    <a:pt x="1895" y="9242"/>
                    <a:pt x="4752" y="10041"/>
                    <a:pt x="7047" y="8811"/>
                  </a:cubicBezTo>
                  <a:cubicBezTo>
                    <a:pt x="9309" y="7522"/>
                    <a:pt x="10098" y="4643"/>
                    <a:pt x="8809" y="2381"/>
                  </a:cubicBezTo>
                  <a:cubicBezTo>
                    <a:pt x="7520" y="119"/>
                    <a:pt x="4642" y="-670"/>
                    <a:pt x="2380" y="6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="" xmlns:a16="http://schemas.microsoft.com/office/drawing/2014/main" id="{BCF5C8D9-2B4B-A709-7C24-FCB495EA5BEE}"/>
                </a:ext>
              </a:extLst>
            </p:cNvPr>
            <p:cNvSpPr/>
            <p:nvPr/>
          </p:nvSpPr>
          <p:spPr>
            <a:xfrm>
              <a:off x="2822852" y="3360469"/>
              <a:ext cx="1393" cy="1391"/>
            </a:xfrm>
            <a:custGeom>
              <a:avLst/>
              <a:gdLst>
                <a:gd name="connsiteX0" fmla="*/ 167 w 1393"/>
                <a:gd name="connsiteY0" fmla="*/ 231 h 1391"/>
                <a:gd name="connsiteX1" fmla="*/ 167 w 1393"/>
                <a:gd name="connsiteY1" fmla="*/ 1183 h 1391"/>
                <a:gd name="connsiteX2" fmla="*/ 1215 w 1393"/>
                <a:gd name="connsiteY2" fmla="*/ 1183 h 1391"/>
                <a:gd name="connsiteX3" fmla="*/ 1215 w 1393"/>
                <a:gd name="connsiteY3" fmla="*/ 136 h 1391"/>
                <a:gd name="connsiteX4" fmla="*/ 167 w 1393"/>
                <a:gd name="connsiteY4" fmla="*/ 23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3" h="1391">
                  <a:moveTo>
                    <a:pt x="167" y="231"/>
                  </a:moveTo>
                  <a:cubicBezTo>
                    <a:pt x="-56" y="509"/>
                    <a:pt x="-56" y="905"/>
                    <a:pt x="167" y="1183"/>
                  </a:cubicBezTo>
                  <a:cubicBezTo>
                    <a:pt x="461" y="1461"/>
                    <a:pt x="921" y="1461"/>
                    <a:pt x="1215" y="1183"/>
                  </a:cubicBezTo>
                  <a:cubicBezTo>
                    <a:pt x="1453" y="875"/>
                    <a:pt x="1453" y="444"/>
                    <a:pt x="1215" y="136"/>
                  </a:cubicBezTo>
                  <a:cubicBezTo>
                    <a:pt x="885" y="-76"/>
                    <a:pt x="454" y="-37"/>
                    <a:pt x="167" y="2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="" xmlns:a16="http://schemas.microsoft.com/office/drawing/2014/main" id="{F92541E2-CB31-3E76-2077-3C143C9BE374}"/>
                </a:ext>
              </a:extLst>
            </p:cNvPr>
            <p:cNvSpPr/>
            <p:nvPr/>
          </p:nvSpPr>
          <p:spPr>
            <a:xfrm>
              <a:off x="2772685" y="3354646"/>
              <a:ext cx="3883" cy="3752"/>
            </a:xfrm>
            <a:custGeom>
              <a:avLst/>
              <a:gdLst>
                <a:gd name="connsiteX0" fmla="*/ 1186 w 3883"/>
                <a:gd name="connsiteY0" fmla="*/ 243 h 3752"/>
                <a:gd name="connsiteX1" fmla="*/ 112 w 3883"/>
                <a:gd name="connsiteY1" fmla="*/ 2566 h 3752"/>
                <a:gd name="connsiteX2" fmla="*/ 2435 w 3883"/>
                <a:gd name="connsiteY2" fmla="*/ 3641 h 3752"/>
                <a:gd name="connsiteX3" fmla="*/ 2900 w 3883"/>
                <a:gd name="connsiteY3" fmla="*/ 3387 h 3752"/>
                <a:gd name="connsiteX4" fmla="*/ 3683 w 3883"/>
                <a:gd name="connsiteY4" fmla="*/ 950 h 3752"/>
                <a:gd name="connsiteX5" fmla="*/ 3662 w 3883"/>
                <a:gd name="connsiteY5" fmla="*/ 910 h 3752"/>
                <a:gd name="connsiteX6" fmla="*/ 1192 w 3883"/>
                <a:gd name="connsiteY6" fmla="*/ 240 h 3752"/>
                <a:gd name="connsiteX7" fmla="*/ 1186 w 3883"/>
                <a:gd name="connsiteY7" fmla="*/ 244 h 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3" h="3752">
                  <a:moveTo>
                    <a:pt x="1186" y="243"/>
                  </a:moveTo>
                  <a:cubicBezTo>
                    <a:pt x="248" y="588"/>
                    <a:pt x="-233" y="1628"/>
                    <a:pt x="112" y="2566"/>
                  </a:cubicBezTo>
                  <a:cubicBezTo>
                    <a:pt x="457" y="3505"/>
                    <a:pt x="1497" y="3985"/>
                    <a:pt x="2435" y="3641"/>
                  </a:cubicBezTo>
                  <a:cubicBezTo>
                    <a:pt x="2602" y="3579"/>
                    <a:pt x="2758" y="3494"/>
                    <a:pt x="2900" y="3387"/>
                  </a:cubicBezTo>
                  <a:cubicBezTo>
                    <a:pt x="3789" y="2930"/>
                    <a:pt x="4140" y="1839"/>
                    <a:pt x="3683" y="950"/>
                  </a:cubicBezTo>
                  <a:cubicBezTo>
                    <a:pt x="3676" y="937"/>
                    <a:pt x="3669" y="923"/>
                    <a:pt x="3662" y="910"/>
                  </a:cubicBezTo>
                  <a:cubicBezTo>
                    <a:pt x="3165" y="43"/>
                    <a:pt x="2059" y="-257"/>
                    <a:pt x="1192" y="240"/>
                  </a:cubicBezTo>
                  <a:cubicBezTo>
                    <a:pt x="1190" y="241"/>
                    <a:pt x="1188" y="242"/>
                    <a:pt x="1186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="" xmlns:a16="http://schemas.microsoft.com/office/drawing/2014/main" id="{E7D1F7DB-4D6B-2DE4-BEFE-9438AAFF370C}"/>
                </a:ext>
              </a:extLst>
            </p:cNvPr>
            <p:cNvSpPr/>
            <p:nvPr/>
          </p:nvSpPr>
          <p:spPr>
            <a:xfrm>
              <a:off x="2716752" y="3340373"/>
              <a:ext cx="19053" cy="19053"/>
            </a:xfrm>
            <a:custGeom>
              <a:avLst/>
              <a:gdLst>
                <a:gd name="connsiteX0" fmla="*/ 5112 w 19053"/>
                <a:gd name="connsiteY0" fmla="*/ 1086 h 19053"/>
                <a:gd name="connsiteX1" fmla="*/ 1087 w 19053"/>
                <a:gd name="connsiteY1" fmla="*/ 13941 h 19053"/>
                <a:gd name="connsiteX2" fmla="*/ 13942 w 19053"/>
                <a:gd name="connsiteY2" fmla="*/ 17966 h 19053"/>
                <a:gd name="connsiteX3" fmla="*/ 17967 w 19053"/>
                <a:gd name="connsiteY3" fmla="*/ 5112 h 19053"/>
                <a:gd name="connsiteX4" fmla="*/ 17685 w 19053"/>
                <a:gd name="connsiteY4" fmla="*/ 4610 h 19053"/>
                <a:gd name="connsiteX5" fmla="*/ 5112 w 19053"/>
                <a:gd name="connsiteY5" fmla="*/ 108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12" y="1086"/>
                  </a:moveTo>
                  <a:cubicBezTo>
                    <a:pt x="451" y="3524"/>
                    <a:pt x="-1351" y="9280"/>
                    <a:pt x="1087" y="13941"/>
                  </a:cubicBezTo>
                  <a:cubicBezTo>
                    <a:pt x="3525" y="18602"/>
                    <a:pt x="9280" y="20405"/>
                    <a:pt x="13942" y="17966"/>
                  </a:cubicBezTo>
                  <a:cubicBezTo>
                    <a:pt x="18603" y="15528"/>
                    <a:pt x="20405" y="9773"/>
                    <a:pt x="17967" y="5112"/>
                  </a:cubicBezTo>
                  <a:cubicBezTo>
                    <a:pt x="17878" y="4942"/>
                    <a:pt x="17784" y="4775"/>
                    <a:pt x="17685" y="4610"/>
                  </a:cubicBezTo>
                  <a:cubicBezTo>
                    <a:pt x="15086" y="296"/>
                    <a:pt x="9576" y="-1248"/>
                    <a:pt x="511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="" xmlns:a16="http://schemas.microsoft.com/office/drawing/2014/main" id="{A096F387-415B-52A4-EE0A-14315F842B8A}"/>
                </a:ext>
              </a:extLst>
            </p:cNvPr>
            <p:cNvSpPr/>
            <p:nvPr/>
          </p:nvSpPr>
          <p:spPr>
            <a:xfrm>
              <a:off x="2669212" y="3330968"/>
              <a:ext cx="19053" cy="19054"/>
            </a:xfrm>
            <a:custGeom>
              <a:avLst/>
              <a:gdLst>
                <a:gd name="connsiteX0" fmla="*/ 4646 w 19053"/>
                <a:gd name="connsiteY0" fmla="*/ 1347 h 19054"/>
                <a:gd name="connsiteX1" fmla="*/ 1026 w 19053"/>
                <a:gd name="connsiteY1" fmla="*/ 13825 h 19054"/>
                <a:gd name="connsiteX2" fmla="*/ 13825 w 19053"/>
                <a:gd name="connsiteY2" fmla="*/ 18027 h 19054"/>
                <a:gd name="connsiteX3" fmla="*/ 18027 w 19053"/>
                <a:gd name="connsiteY3" fmla="*/ 5229 h 19054"/>
                <a:gd name="connsiteX4" fmla="*/ 5228 w 19053"/>
                <a:gd name="connsiteY4" fmla="*/ 1027 h 19054"/>
                <a:gd name="connsiteX5" fmla="*/ 4646 w 19053"/>
                <a:gd name="connsiteY5" fmla="*/ 1347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4">
                  <a:moveTo>
                    <a:pt x="4646" y="1347"/>
                  </a:moveTo>
                  <a:cubicBezTo>
                    <a:pt x="350" y="3911"/>
                    <a:pt x="-1231" y="9361"/>
                    <a:pt x="1026" y="13825"/>
                  </a:cubicBezTo>
                  <a:cubicBezTo>
                    <a:pt x="3400" y="18520"/>
                    <a:pt x="9130" y="20401"/>
                    <a:pt x="13825" y="18027"/>
                  </a:cubicBezTo>
                  <a:cubicBezTo>
                    <a:pt x="18519" y="15653"/>
                    <a:pt x="20400" y="9923"/>
                    <a:pt x="18027" y="5229"/>
                  </a:cubicBezTo>
                  <a:cubicBezTo>
                    <a:pt x="15653" y="534"/>
                    <a:pt x="9923" y="-1347"/>
                    <a:pt x="5228" y="1027"/>
                  </a:cubicBezTo>
                  <a:cubicBezTo>
                    <a:pt x="5030" y="1127"/>
                    <a:pt x="4836" y="1234"/>
                    <a:pt x="4646" y="1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="" xmlns:a16="http://schemas.microsoft.com/office/drawing/2014/main" id="{347F8597-A016-A9D0-1A9A-AD6E6BA01A4F}"/>
                </a:ext>
              </a:extLst>
            </p:cNvPr>
            <p:cNvSpPr/>
            <p:nvPr/>
          </p:nvSpPr>
          <p:spPr>
            <a:xfrm>
              <a:off x="2624061" y="3324165"/>
              <a:ext cx="11241" cy="11241"/>
            </a:xfrm>
            <a:custGeom>
              <a:avLst/>
              <a:gdLst>
                <a:gd name="connsiteX0" fmla="*/ 3982 w 11241"/>
                <a:gd name="connsiteY0" fmla="*/ 245 h 11241"/>
                <a:gd name="connsiteX1" fmla="*/ 246 w 11241"/>
                <a:gd name="connsiteY1" fmla="*/ 7260 h 11241"/>
                <a:gd name="connsiteX2" fmla="*/ 7261 w 11241"/>
                <a:gd name="connsiteY2" fmla="*/ 10995 h 11241"/>
                <a:gd name="connsiteX3" fmla="*/ 9411 w 11241"/>
                <a:gd name="connsiteY3" fmla="*/ 9770 h 11241"/>
                <a:gd name="connsiteX4" fmla="*/ 9771 w 11241"/>
                <a:gd name="connsiteY4" fmla="*/ 1830 h 11241"/>
                <a:gd name="connsiteX5" fmla="*/ 3982 w 11241"/>
                <a:gd name="connsiteY5" fmla="*/ 245 h 1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41" h="11241">
                  <a:moveTo>
                    <a:pt x="3982" y="245"/>
                  </a:moveTo>
                  <a:cubicBezTo>
                    <a:pt x="1013" y="1150"/>
                    <a:pt x="-660" y="4291"/>
                    <a:pt x="246" y="7260"/>
                  </a:cubicBezTo>
                  <a:cubicBezTo>
                    <a:pt x="1152" y="10228"/>
                    <a:pt x="4292" y="11901"/>
                    <a:pt x="7261" y="10995"/>
                  </a:cubicBezTo>
                  <a:cubicBezTo>
                    <a:pt x="8060" y="10751"/>
                    <a:pt x="8794" y="10333"/>
                    <a:pt x="9411" y="9770"/>
                  </a:cubicBezTo>
                  <a:cubicBezTo>
                    <a:pt x="11703" y="7677"/>
                    <a:pt x="11864" y="4122"/>
                    <a:pt x="9771" y="1830"/>
                  </a:cubicBezTo>
                  <a:cubicBezTo>
                    <a:pt x="8309" y="229"/>
                    <a:pt x="6056" y="-388"/>
                    <a:pt x="3982" y="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="" xmlns:a16="http://schemas.microsoft.com/office/drawing/2014/main" id="{35F17617-93B6-7EB9-1B27-4140B9360DB1}"/>
                </a:ext>
              </a:extLst>
            </p:cNvPr>
            <p:cNvSpPr/>
            <p:nvPr/>
          </p:nvSpPr>
          <p:spPr>
            <a:xfrm>
              <a:off x="2571056" y="3303857"/>
              <a:ext cx="24449" cy="24092"/>
            </a:xfrm>
            <a:custGeom>
              <a:avLst/>
              <a:gdLst>
                <a:gd name="connsiteX0" fmla="*/ 6980 w 24449"/>
                <a:gd name="connsiteY0" fmla="*/ 1502 h 24092"/>
                <a:gd name="connsiteX1" fmla="*/ 1037 w 24449"/>
                <a:gd name="connsiteY1" fmla="*/ 17112 h 24092"/>
                <a:gd name="connsiteX2" fmla="*/ 16648 w 24449"/>
                <a:gd name="connsiteY2" fmla="*/ 23055 h 24092"/>
                <a:gd name="connsiteX3" fmla="*/ 18410 w 24449"/>
                <a:gd name="connsiteY3" fmla="*/ 22076 h 24092"/>
                <a:gd name="connsiteX4" fmla="*/ 22982 w 24449"/>
                <a:gd name="connsiteY4" fmla="*/ 6074 h 24092"/>
                <a:gd name="connsiteX5" fmla="*/ 7072 w 24449"/>
                <a:gd name="connsiteY5" fmla="*/ 1451 h 24092"/>
                <a:gd name="connsiteX6" fmla="*/ 6980 w 24449"/>
                <a:gd name="connsiteY6" fmla="*/ 1502 h 2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449" h="24092">
                  <a:moveTo>
                    <a:pt x="6980" y="1502"/>
                  </a:moveTo>
                  <a:cubicBezTo>
                    <a:pt x="1028" y="4172"/>
                    <a:pt x="-1632" y="11161"/>
                    <a:pt x="1037" y="17112"/>
                  </a:cubicBezTo>
                  <a:cubicBezTo>
                    <a:pt x="3707" y="23064"/>
                    <a:pt x="10696" y="25725"/>
                    <a:pt x="16648" y="23055"/>
                  </a:cubicBezTo>
                  <a:cubicBezTo>
                    <a:pt x="17262" y="22780"/>
                    <a:pt x="17852" y="22452"/>
                    <a:pt x="18410" y="22076"/>
                  </a:cubicBezTo>
                  <a:cubicBezTo>
                    <a:pt x="24071" y="18904"/>
                    <a:pt x="26113" y="11758"/>
                    <a:pt x="22982" y="6074"/>
                  </a:cubicBezTo>
                  <a:cubicBezTo>
                    <a:pt x="19865" y="404"/>
                    <a:pt x="12742" y="-1666"/>
                    <a:pt x="7072" y="1451"/>
                  </a:cubicBezTo>
                  <a:cubicBezTo>
                    <a:pt x="7041" y="1468"/>
                    <a:pt x="7011" y="1485"/>
                    <a:pt x="6980" y="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="" xmlns:a16="http://schemas.microsoft.com/office/drawing/2014/main" id="{916A00B7-5E1C-5AA4-14D5-37FF3670C1F0}"/>
                </a:ext>
              </a:extLst>
            </p:cNvPr>
            <p:cNvSpPr/>
            <p:nvPr/>
          </p:nvSpPr>
          <p:spPr>
            <a:xfrm>
              <a:off x="2536386" y="3298839"/>
              <a:ext cx="2413" cy="2499"/>
            </a:xfrm>
            <a:custGeom>
              <a:avLst/>
              <a:gdLst>
                <a:gd name="connsiteX0" fmla="*/ 312 w 2413"/>
                <a:gd name="connsiteY0" fmla="*/ 138 h 2499"/>
                <a:gd name="connsiteX1" fmla="*/ 312 w 2413"/>
                <a:gd name="connsiteY1" fmla="*/ 1853 h 2499"/>
                <a:gd name="connsiteX2" fmla="*/ 1991 w 2413"/>
                <a:gd name="connsiteY2" fmla="*/ 2349 h 2499"/>
                <a:gd name="connsiteX3" fmla="*/ 2027 w 2413"/>
                <a:gd name="connsiteY3" fmla="*/ 2329 h 2499"/>
                <a:gd name="connsiteX4" fmla="*/ 2128 w 2413"/>
                <a:gd name="connsiteY4" fmla="*/ 716 h 2499"/>
                <a:gd name="connsiteX5" fmla="*/ 2027 w 2413"/>
                <a:gd name="connsiteY5" fmla="*/ 615 h 2499"/>
                <a:gd name="connsiteX6" fmla="*/ 312 w 2413"/>
                <a:gd name="connsiteY6" fmla="*/ 138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3" h="2499">
                  <a:moveTo>
                    <a:pt x="312" y="138"/>
                  </a:moveTo>
                  <a:cubicBezTo>
                    <a:pt x="-104" y="634"/>
                    <a:pt x="-104" y="1357"/>
                    <a:pt x="312" y="1853"/>
                  </a:cubicBezTo>
                  <a:cubicBezTo>
                    <a:pt x="639" y="2454"/>
                    <a:pt x="1391" y="2676"/>
                    <a:pt x="1991" y="2349"/>
                  </a:cubicBezTo>
                  <a:cubicBezTo>
                    <a:pt x="2003" y="2343"/>
                    <a:pt x="2015" y="2336"/>
                    <a:pt x="2027" y="2329"/>
                  </a:cubicBezTo>
                  <a:cubicBezTo>
                    <a:pt x="2500" y="1912"/>
                    <a:pt x="2545" y="1189"/>
                    <a:pt x="2128" y="716"/>
                  </a:cubicBezTo>
                  <a:cubicBezTo>
                    <a:pt x="2096" y="680"/>
                    <a:pt x="2062" y="646"/>
                    <a:pt x="2027" y="615"/>
                  </a:cubicBezTo>
                  <a:cubicBezTo>
                    <a:pt x="1660" y="42"/>
                    <a:pt x="921" y="-163"/>
                    <a:pt x="312" y="1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="" xmlns:a16="http://schemas.microsoft.com/office/drawing/2014/main" id="{3FAB62E8-E689-CB14-4AC5-3D055F4EA863}"/>
                </a:ext>
              </a:extLst>
            </p:cNvPr>
            <p:cNvSpPr/>
            <p:nvPr/>
          </p:nvSpPr>
          <p:spPr>
            <a:xfrm>
              <a:off x="2481530" y="3272364"/>
              <a:ext cx="20387" cy="20387"/>
            </a:xfrm>
            <a:custGeom>
              <a:avLst/>
              <a:gdLst>
                <a:gd name="connsiteX0" fmla="*/ 5257 w 20387"/>
                <a:gd name="connsiteY0" fmla="*/ 1277 h 20387"/>
                <a:gd name="connsiteX1" fmla="*/ 1277 w 20387"/>
                <a:gd name="connsiteY1" fmla="*/ 15130 h 20387"/>
                <a:gd name="connsiteX2" fmla="*/ 15130 w 20387"/>
                <a:gd name="connsiteY2" fmla="*/ 19110 h 20387"/>
                <a:gd name="connsiteX3" fmla="*/ 19110 w 20387"/>
                <a:gd name="connsiteY3" fmla="*/ 5257 h 20387"/>
                <a:gd name="connsiteX4" fmla="*/ 19068 w 20387"/>
                <a:gd name="connsiteY4" fmla="*/ 5182 h 20387"/>
                <a:gd name="connsiteX5" fmla="*/ 5257 w 20387"/>
                <a:gd name="connsiteY5" fmla="*/ 1277 h 2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87" h="20387">
                  <a:moveTo>
                    <a:pt x="5257" y="1277"/>
                  </a:moveTo>
                  <a:cubicBezTo>
                    <a:pt x="333" y="4004"/>
                    <a:pt x="-1449" y="10206"/>
                    <a:pt x="1277" y="15130"/>
                  </a:cubicBezTo>
                  <a:cubicBezTo>
                    <a:pt x="4004" y="20054"/>
                    <a:pt x="10206" y="21836"/>
                    <a:pt x="15130" y="19110"/>
                  </a:cubicBezTo>
                  <a:cubicBezTo>
                    <a:pt x="20055" y="16383"/>
                    <a:pt x="21836" y="10181"/>
                    <a:pt x="19110" y="5257"/>
                  </a:cubicBezTo>
                  <a:cubicBezTo>
                    <a:pt x="19096" y="5232"/>
                    <a:pt x="19082" y="5207"/>
                    <a:pt x="19068" y="5182"/>
                  </a:cubicBezTo>
                  <a:cubicBezTo>
                    <a:pt x="16317" y="310"/>
                    <a:pt x="10152" y="-1433"/>
                    <a:pt x="5257" y="12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="" xmlns:a16="http://schemas.microsoft.com/office/drawing/2014/main" id="{7B330E3A-7664-1A6F-4083-062073397BB8}"/>
                </a:ext>
              </a:extLst>
            </p:cNvPr>
            <p:cNvSpPr/>
            <p:nvPr/>
          </p:nvSpPr>
          <p:spPr>
            <a:xfrm>
              <a:off x="2436458" y="3252402"/>
              <a:ext cx="20958" cy="20958"/>
            </a:xfrm>
            <a:custGeom>
              <a:avLst/>
              <a:gdLst>
                <a:gd name="connsiteX0" fmla="*/ 5371 w 20958"/>
                <a:gd name="connsiteY0" fmla="*/ 1332 h 20958"/>
                <a:gd name="connsiteX1" fmla="*/ 1332 w 20958"/>
                <a:gd name="connsiteY1" fmla="*/ 15588 h 20958"/>
                <a:gd name="connsiteX2" fmla="*/ 15588 w 20958"/>
                <a:gd name="connsiteY2" fmla="*/ 19627 h 20958"/>
                <a:gd name="connsiteX3" fmla="*/ 19658 w 20958"/>
                <a:gd name="connsiteY3" fmla="*/ 5427 h 20958"/>
                <a:gd name="connsiteX4" fmla="*/ 5427 w 20958"/>
                <a:gd name="connsiteY4" fmla="*/ 1300 h 20958"/>
                <a:gd name="connsiteX5" fmla="*/ 5371 w 20958"/>
                <a:gd name="connsiteY5" fmla="*/ 1332 h 20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8" h="20958">
                  <a:moveTo>
                    <a:pt x="5371" y="1332"/>
                  </a:moveTo>
                  <a:cubicBezTo>
                    <a:pt x="319" y="4153"/>
                    <a:pt x="-1490" y="10536"/>
                    <a:pt x="1332" y="15588"/>
                  </a:cubicBezTo>
                  <a:cubicBezTo>
                    <a:pt x="4153" y="20640"/>
                    <a:pt x="10536" y="22449"/>
                    <a:pt x="15588" y="19627"/>
                  </a:cubicBezTo>
                  <a:cubicBezTo>
                    <a:pt x="20618" y="16818"/>
                    <a:pt x="22436" y="10475"/>
                    <a:pt x="19658" y="5427"/>
                  </a:cubicBezTo>
                  <a:cubicBezTo>
                    <a:pt x="16868" y="358"/>
                    <a:pt x="10497" y="-1490"/>
                    <a:pt x="5427" y="1300"/>
                  </a:cubicBezTo>
                  <a:cubicBezTo>
                    <a:pt x="5409" y="1311"/>
                    <a:pt x="5390" y="1321"/>
                    <a:pt x="5371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="" xmlns:a16="http://schemas.microsoft.com/office/drawing/2014/main" id="{6E0A8ACE-0C6B-2EB8-4FD0-F5FE39BEB989}"/>
                </a:ext>
              </a:extLst>
            </p:cNvPr>
            <p:cNvSpPr/>
            <p:nvPr/>
          </p:nvSpPr>
          <p:spPr>
            <a:xfrm>
              <a:off x="2401623" y="3239857"/>
              <a:ext cx="2879" cy="2893"/>
            </a:xfrm>
            <a:custGeom>
              <a:avLst/>
              <a:gdLst>
                <a:gd name="connsiteX0" fmla="*/ 773 w 2879"/>
                <a:gd name="connsiteY0" fmla="*/ 161 h 2893"/>
                <a:gd name="connsiteX1" fmla="*/ 160 w 2879"/>
                <a:gd name="connsiteY1" fmla="*/ 2086 h 2893"/>
                <a:gd name="connsiteX2" fmla="*/ 201 w 2879"/>
                <a:gd name="connsiteY2" fmla="*/ 2161 h 2893"/>
                <a:gd name="connsiteX3" fmla="*/ 2106 w 2879"/>
                <a:gd name="connsiteY3" fmla="*/ 2732 h 2893"/>
                <a:gd name="connsiteX4" fmla="*/ 2720 w 2879"/>
                <a:gd name="connsiteY4" fmla="*/ 807 h 2893"/>
                <a:gd name="connsiteX5" fmla="*/ 2678 w 2879"/>
                <a:gd name="connsiteY5" fmla="*/ 732 h 2893"/>
                <a:gd name="connsiteX6" fmla="*/ 773 w 2879"/>
                <a:gd name="connsiteY6" fmla="*/ 161 h 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9" h="2893">
                  <a:moveTo>
                    <a:pt x="773" y="161"/>
                  </a:moveTo>
                  <a:cubicBezTo>
                    <a:pt x="72" y="523"/>
                    <a:pt x="-202" y="1385"/>
                    <a:pt x="160" y="2086"/>
                  </a:cubicBezTo>
                  <a:cubicBezTo>
                    <a:pt x="173" y="2111"/>
                    <a:pt x="187" y="2136"/>
                    <a:pt x="201" y="2161"/>
                  </a:cubicBezTo>
                  <a:cubicBezTo>
                    <a:pt x="578" y="2835"/>
                    <a:pt x="1421" y="3088"/>
                    <a:pt x="2106" y="2732"/>
                  </a:cubicBezTo>
                  <a:cubicBezTo>
                    <a:pt x="2807" y="2370"/>
                    <a:pt x="3082" y="1508"/>
                    <a:pt x="2720" y="807"/>
                  </a:cubicBezTo>
                  <a:cubicBezTo>
                    <a:pt x="2706" y="782"/>
                    <a:pt x="2693" y="757"/>
                    <a:pt x="2678" y="732"/>
                  </a:cubicBezTo>
                  <a:cubicBezTo>
                    <a:pt x="2301" y="58"/>
                    <a:pt x="1458" y="-195"/>
                    <a:pt x="773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="" xmlns:a16="http://schemas.microsoft.com/office/drawing/2014/main" id="{9E082A2E-FFAE-8ED2-3BF2-EF2EB39BB522}"/>
                </a:ext>
              </a:extLst>
            </p:cNvPr>
            <p:cNvSpPr/>
            <p:nvPr/>
          </p:nvSpPr>
          <p:spPr>
            <a:xfrm>
              <a:off x="2356860" y="3214783"/>
              <a:ext cx="6359" cy="6408"/>
            </a:xfrm>
            <a:custGeom>
              <a:avLst/>
              <a:gdLst>
                <a:gd name="connsiteX0" fmla="*/ 1816 w 6359"/>
                <a:gd name="connsiteY0" fmla="*/ 279 h 6408"/>
                <a:gd name="connsiteX1" fmla="*/ 261 w 6359"/>
                <a:gd name="connsiteY1" fmla="*/ 4300 h 6408"/>
                <a:gd name="connsiteX2" fmla="*/ 578 w 6359"/>
                <a:gd name="connsiteY2" fmla="*/ 4851 h 6408"/>
                <a:gd name="connsiteX3" fmla="*/ 4727 w 6359"/>
                <a:gd name="connsiteY3" fmla="*/ 6018 h 6408"/>
                <a:gd name="connsiteX4" fmla="*/ 4769 w 6359"/>
                <a:gd name="connsiteY4" fmla="*/ 5994 h 6408"/>
                <a:gd name="connsiteX5" fmla="*/ 6062 w 6359"/>
                <a:gd name="connsiteY5" fmla="*/ 2166 h 6408"/>
                <a:gd name="connsiteX6" fmla="*/ 5912 w 6359"/>
                <a:gd name="connsiteY6" fmla="*/ 1899 h 6408"/>
                <a:gd name="connsiteX7" fmla="*/ 1939 w 6359"/>
                <a:gd name="connsiteY7" fmla="*/ 226 h 6408"/>
                <a:gd name="connsiteX8" fmla="*/ 1816 w 6359"/>
                <a:gd name="connsiteY8" fmla="*/ 279 h 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9" h="6408">
                  <a:moveTo>
                    <a:pt x="1816" y="279"/>
                  </a:moveTo>
                  <a:cubicBezTo>
                    <a:pt x="276" y="960"/>
                    <a:pt x="-420" y="2760"/>
                    <a:pt x="261" y="4300"/>
                  </a:cubicBezTo>
                  <a:cubicBezTo>
                    <a:pt x="347" y="4494"/>
                    <a:pt x="453" y="4679"/>
                    <a:pt x="578" y="4851"/>
                  </a:cubicBezTo>
                  <a:cubicBezTo>
                    <a:pt x="1401" y="6319"/>
                    <a:pt x="3259" y="6842"/>
                    <a:pt x="4727" y="6018"/>
                  </a:cubicBezTo>
                  <a:cubicBezTo>
                    <a:pt x="4741" y="6010"/>
                    <a:pt x="4755" y="6002"/>
                    <a:pt x="4769" y="5994"/>
                  </a:cubicBezTo>
                  <a:cubicBezTo>
                    <a:pt x="6183" y="5294"/>
                    <a:pt x="6762" y="3580"/>
                    <a:pt x="6062" y="2166"/>
                  </a:cubicBezTo>
                  <a:cubicBezTo>
                    <a:pt x="6017" y="2074"/>
                    <a:pt x="5967" y="1985"/>
                    <a:pt x="5912" y="1899"/>
                  </a:cubicBezTo>
                  <a:cubicBezTo>
                    <a:pt x="5277" y="340"/>
                    <a:pt x="3498" y="-409"/>
                    <a:pt x="1939" y="226"/>
                  </a:cubicBezTo>
                  <a:cubicBezTo>
                    <a:pt x="1898" y="243"/>
                    <a:pt x="1857" y="261"/>
                    <a:pt x="1816" y="2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="" xmlns:a16="http://schemas.microsoft.com/office/drawing/2014/main" id="{1B1F8993-3F47-1B77-CA54-242BBEA12443}"/>
                </a:ext>
              </a:extLst>
            </p:cNvPr>
            <p:cNvSpPr/>
            <p:nvPr/>
          </p:nvSpPr>
          <p:spPr>
            <a:xfrm>
              <a:off x="2307525" y="3181595"/>
              <a:ext cx="21909" cy="21405"/>
            </a:xfrm>
            <a:custGeom>
              <a:avLst/>
              <a:gdLst>
                <a:gd name="connsiteX0" fmla="*/ 5907 w 21909"/>
                <a:gd name="connsiteY0" fmla="*/ 1654 h 21405"/>
                <a:gd name="connsiteX1" fmla="*/ 1018 w 21909"/>
                <a:gd name="connsiteY1" fmla="*/ 15499 h 21405"/>
                <a:gd name="connsiteX2" fmla="*/ 14863 w 21909"/>
                <a:gd name="connsiteY2" fmla="*/ 20388 h 21405"/>
                <a:gd name="connsiteX3" fmla="*/ 16003 w 21909"/>
                <a:gd name="connsiteY3" fmla="*/ 19752 h 21405"/>
                <a:gd name="connsiteX4" fmla="*/ 20892 w 21909"/>
                <a:gd name="connsiteY4" fmla="*/ 5907 h 21405"/>
                <a:gd name="connsiteX5" fmla="*/ 7047 w 21909"/>
                <a:gd name="connsiteY5" fmla="*/ 1018 h 21405"/>
                <a:gd name="connsiteX6" fmla="*/ 5907 w 21909"/>
                <a:gd name="connsiteY6" fmla="*/ 1654 h 2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09" h="21405">
                  <a:moveTo>
                    <a:pt x="5907" y="1654"/>
                  </a:moveTo>
                  <a:cubicBezTo>
                    <a:pt x="734" y="4127"/>
                    <a:pt x="-1455" y="10326"/>
                    <a:pt x="1018" y="15499"/>
                  </a:cubicBezTo>
                  <a:cubicBezTo>
                    <a:pt x="3491" y="20672"/>
                    <a:pt x="9689" y="22861"/>
                    <a:pt x="14863" y="20388"/>
                  </a:cubicBezTo>
                  <a:cubicBezTo>
                    <a:pt x="15256" y="20200"/>
                    <a:pt x="15637" y="19988"/>
                    <a:pt x="16003" y="19752"/>
                  </a:cubicBezTo>
                  <a:cubicBezTo>
                    <a:pt x="21176" y="17279"/>
                    <a:pt x="23365" y="11080"/>
                    <a:pt x="20892" y="5907"/>
                  </a:cubicBezTo>
                  <a:cubicBezTo>
                    <a:pt x="18419" y="733"/>
                    <a:pt x="12220" y="-1455"/>
                    <a:pt x="7047" y="1018"/>
                  </a:cubicBezTo>
                  <a:cubicBezTo>
                    <a:pt x="6654" y="1206"/>
                    <a:pt x="6273" y="1418"/>
                    <a:pt x="5907" y="1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="" xmlns:a16="http://schemas.microsoft.com/office/drawing/2014/main" id="{0462C0B7-DC48-3C4C-E0D8-855032DED7FD}"/>
                </a:ext>
              </a:extLst>
            </p:cNvPr>
            <p:cNvSpPr/>
            <p:nvPr/>
          </p:nvSpPr>
          <p:spPr>
            <a:xfrm>
              <a:off x="2264957" y="3151058"/>
              <a:ext cx="27436" cy="27436"/>
            </a:xfrm>
            <a:custGeom>
              <a:avLst/>
              <a:gdLst>
                <a:gd name="connsiteX0" fmla="*/ 6755 w 27436"/>
                <a:gd name="connsiteY0" fmla="*/ 1902 h 27436"/>
                <a:gd name="connsiteX1" fmla="*/ 1901 w 27436"/>
                <a:gd name="connsiteY1" fmla="*/ 20682 h 27436"/>
                <a:gd name="connsiteX2" fmla="*/ 20681 w 27436"/>
                <a:gd name="connsiteY2" fmla="*/ 25536 h 27436"/>
                <a:gd name="connsiteX3" fmla="*/ 25805 w 27436"/>
                <a:gd name="connsiteY3" fmla="*/ 7236 h 27436"/>
                <a:gd name="connsiteX4" fmla="*/ 7235 w 27436"/>
                <a:gd name="connsiteY4" fmla="*/ 1632 h 27436"/>
                <a:gd name="connsiteX5" fmla="*/ 6755 w 27436"/>
                <a:gd name="connsiteY5" fmla="*/ 1902 h 27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36" h="27436">
                  <a:moveTo>
                    <a:pt x="6755" y="1902"/>
                  </a:moveTo>
                  <a:cubicBezTo>
                    <a:pt x="229" y="5747"/>
                    <a:pt x="-1945" y="14155"/>
                    <a:pt x="1901" y="20682"/>
                  </a:cubicBezTo>
                  <a:cubicBezTo>
                    <a:pt x="5747" y="27208"/>
                    <a:pt x="14155" y="29381"/>
                    <a:pt x="20681" y="25536"/>
                  </a:cubicBezTo>
                  <a:cubicBezTo>
                    <a:pt x="27023" y="21799"/>
                    <a:pt x="29285" y="13722"/>
                    <a:pt x="25805" y="7236"/>
                  </a:cubicBezTo>
                  <a:cubicBezTo>
                    <a:pt x="22225" y="560"/>
                    <a:pt x="13910" y="-1949"/>
                    <a:pt x="7235" y="1632"/>
                  </a:cubicBezTo>
                  <a:cubicBezTo>
                    <a:pt x="7073" y="1718"/>
                    <a:pt x="6913" y="1808"/>
                    <a:pt x="6755" y="19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="" xmlns:a16="http://schemas.microsoft.com/office/drawing/2014/main" id="{D1B9AB0A-0384-F6B5-3119-999AE3B31A8E}"/>
                </a:ext>
              </a:extLst>
            </p:cNvPr>
            <p:cNvSpPr/>
            <p:nvPr/>
          </p:nvSpPr>
          <p:spPr>
            <a:xfrm>
              <a:off x="2236976" y="3134320"/>
              <a:ext cx="3269" cy="3250"/>
            </a:xfrm>
            <a:custGeom>
              <a:avLst/>
              <a:gdLst>
                <a:gd name="connsiteX0" fmla="*/ 827 w 3269"/>
                <a:gd name="connsiteY0" fmla="*/ 161 h 3250"/>
                <a:gd name="connsiteX1" fmla="*/ 161 w 3269"/>
                <a:gd name="connsiteY1" fmla="*/ 2351 h 3250"/>
                <a:gd name="connsiteX2" fmla="*/ 2331 w 3269"/>
                <a:gd name="connsiteY2" fmla="*/ 3082 h 3250"/>
                <a:gd name="connsiteX3" fmla="*/ 2447 w 3269"/>
                <a:gd name="connsiteY3" fmla="*/ 3018 h 3250"/>
                <a:gd name="connsiteX4" fmla="*/ 3098 w 3269"/>
                <a:gd name="connsiteY4" fmla="*/ 964 h 3250"/>
                <a:gd name="connsiteX5" fmla="*/ 3018 w 3269"/>
                <a:gd name="connsiteY5" fmla="*/ 827 h 3250"/>
                <a:gd name="connsiteX6" fmla="*/ 827 w 3269"/>
                <a:gd name="connsiteY6" fmla="*/ 160 h 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69" h="3250">
                  <a:moveTo>
                    <a:pt x="827" y="161"/>
                  </a:moveTo>
                  <a:cubicBezTo>
                    <a:pt x="78" y="614"/>
                    <a:pt x="-209" y="1558"/>
                    <a:pt x="161" y="2351"/>
                  </a:cubicBezTo>
                  <a:cubicBezTo>
                    <a:pt x="558" y="3152"/>
                    <a:pt x="1530" y="3479"/>
                    <a:pt x="2331" y="3082"/>
                  </a:cubicBezTo>
                  <a:cubicBezTo>
                    <a:pt x="2370" y="3062"/>
                    <a:pt x="2409" y="3041"/>
                    <a:pt x="2447" y="3018"/>
                  </a:cubicBezTo>
                  <a:cubicBezTo>
                    <a:pt x="3194" y="2631"/>
                    <a:pt x="3485" y="1711"/>
                    <a:pt x="3098" y="964"/>
                  </a:cubicBezTo>
                  <a:cubicBezTo>
                    <a:pt x="3074" y="917"/>
                    <a:pt x="3047" y="871"/>
                    <a:pt x="3018" y="827"/>
                  </a:cubicBezTo>
                  <a:cubicBezTo>
                    <a:pt x="2565" y="79"/>
                    <a:pt x="1621" y="-209"/>
                    <a:pt x="827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="" xmlns:a16="http://schemas.microsoft.com/office/drawing/2014/main" id="{40936280-3243-AD44-8316-0595E57E3EA3}"/>
                </a:ext>
              </a:extLst>
            </p:cNvPr>
            <p:cNvSpPr/>
            <p:nvPr/>
          </p:nvSpPr>
          <p:spPr>
            <a:xfrm>
              <a:off x="2200225" y="3104453"/>
              <a:ext cx="1009" cy="1027"/>
            </a:xfrm>
            <a:custGeom>
              <a:avLst/>
              <a:gdLst>
                <a:gd name="connsiteX0" fmla="*/ 146 w 1009"/>
                <a:gd name="connsiteY0" fmla="*/ 120 h 1027"/>
                <a:gd name="connsiteX1" fmla="*/ 146 w 1009"/>
                <a:gd name="connsiteY1" fmla="*/ 882 h 1027"/>
                <a:gd name="connsiteX2" fmla="*/ 908 w 1009"/>
                <a:gd name="connsiteY2" fmla="*/ 882 h 1027"/>
                <a:gd name="connsiteX3" fmla="*/ 908 w 1009"/>
                <a:gd name="connsiteY3" fmla="*/ 120 h 1027"/>
                <a:gd name="connsiteX4" fmla="*/ 146 w 1009"/>
                <a:gd name="connsiteY4" fmla="*/ 12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" h="1027">
                  <a:moveTo>
                    <a:pt x="146" y="120"/>
                  </a:moveTo>
                  <a:cubicBezTo>
                    <a:pt x="-49" y="337"/>
                    <a:pt x="-49" y="665"/>
                    <a:pt x="146" y="882"/>
                  </a:cubicBezTo>
                  <a:cubicBezTo>
                    <a:pt x="362" y="1076"/>
                    <a:pt x="691" y="1076"/>
                    <a:pt x="908" y="882"/>
                  </a:cubicBezTo>
                  <a:cubicBezTo>
                    <a:pt x="1044" y="646"/>
                    <a:pt x="1044" y="355"/>
                    <a:pt x="908" y="120"/>
                  </a:cubicBezTo>
                  <a:cubicBezTo>
                    <a:pt x="679" y="-40"/>
                    <a:pt x="375" y="-40"/>
                    <a:pt x="146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="" xmlns:a16="http://schemas.microsoft.com/office/drawing/2014/main" id="{8F06FEFF-E693-DF7F-B6C9-354BEB570EE3}"/>
                </a:ext>
              </a:extLst>
            </p:cNvPr>
            <p:cNvSpPr/>
            <p:nvPr/>
          </p:nvSpPr>
          <p:spPr>
            <a:xfrm>
              <a:off x="2162787" y="3071496"/>
              <a:ext cx="2271" cy="2391"/>
            </a:xfrm>
            <a:custGeom>
              <a:avLst/>
              <a:gdLst>
                <a:gd name="connsiteX0" fmla="*/ 721 w 2271"/>
                <a:gd name="connsiteY0" fmla="*/ 24 h 2391"/>
                <a:gd name="connsiteX1" fmla="*/ 114 w 2271"/>
                <a:gd name="connsiteY1" fmla="*/ 1667 h 2391"/>
                <a:gd name="connsiteX2" fmla="*/ 150 w 2271"/>
                <a:gd name="connsiteY2" fmla="*/ 1739 h 2391"/>
                <a:gd name="connsiteX3" fmla="*/ 1959 w 2271"/>
                <a:gd name="connsiteY3" fmla="*/ 2215 h 2391"/>
                <a:gd name="connsiteX4" fmla="*/ 1959 w 2271"/>
                <a:gd name="connsiteY4" fmla="*/ 501 h 2391"/>
                <a:gd name="connsiteX5" fmla="*/ 721 w 2271"/>
                <a:gd name="connsiteY5" fmla="*/ 24 h 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1" h="2391">
                  <a:moveTo>
                    <a:pt x="721" y="24"/>
                  </a:moveTo>
                  <a:cubicBezTo>
                    <a:pt x="100" y="310"/>
                    <a:pt x="-172" y="1045"/>
                    <a:pt x="114" y="1667"/>
                  </a:cubicBezTo>
                  <a:cubicBezTo>
                    <a:pt x="125" y="1691"/>
                    <a:pt x="137" y="1715"/>
                    <a:pt x="150" y="1739"/>
                  </a:cubicBezTo>
                  <a:cubicBezTo>
                    <a:pt x="522" y="2365"/>
                    <a:pt x="1327" y="2577"/>
                    <a:pt x="1959" y="2215"/>
                  </a:cubicBezTo>
                  <a:cubicBezTo>
                    <a:pt x="2375" y="1719"/>
                    <a:pt x="2375" y="996"/>
                    <a:pt x="1959" y="501"/>
                  </a:cubicBezTo>
                  <a:cubicBezTo>
                    <a:pt x="1674" y="115"/>
                    <a:pt x="1191" y="-70"/>
                    <a:pt x="721" y="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="" xmlns:a16="http://schemas.microsoft.com/office/drawing/2014/main" id="{9158D2AA-2A29-30A1-5A9D-A8C9B7886BBE}"/>
                </a:ext>
              </a:extLst>
            </p:cNvPr>
            <p:cNvSpPr/>
            <p:nvPr/>
          </p:nvSpPr>
          <p:spPr>
            <a:xfrm>
              <a:off x="2125605" y="3035046"/>
              <a:ext cx="6904" cy="6904"/>
            </a:xfrm>
            <a:custGeom>
              <a:avLst/>
              <a:gdLst>
                <a:gd name="connsiteX0" fmla="*/ 1804 w 6904"/>
                <a:gd name="connsiteY0" fmla="*/ 470 h 6904"/>
                <a:gd name="connsiteX1" fmla="*/ 373 w 6904"/>
                <a:gd name="connsiteY1" fmla="*/ 4962 h 6904"/>
                <a:gd name="connsiteX2" fmla="*/ 470 w 6904"/>
                <a:gd name="connsiteY2" fmla="*/ 5137 h 6904"/>
                <a:gd name="connsiteX3" fmla="*/ 5132 w 6904"/>
                <a:gd name="connsiteY3" fmla="*/ 6474 h 6904"/>
                <a:gd name="connsiteX4" fmla="*/ 5137 w 6904"/>
                <a:gd name="connsiteY4" fmla="*/ 6471 h 6904"/>
                <a:gd name="connsiteX5" fmla="*/ 6474 w 6904"/>
                <a:gd name="connsiteY5" fmla="*/ 1809 h 6904"/>
                <a:gd name="connsiteX6" fmla="*/ 6471 w 6904"/>
                <a:gd name="connsiteY6" fmla="*/ 1804 h 6904"/>
                <a:gd name="connsiteX7" fmla="*/ 1979 w 6904"/>
                <a:gd name="connsiteY7" fmla="*/ 373 h 6904"/>
                <a:gd name="connsiteX8" fmla="*/ 1804 w 6904"/>
                <a:gd name="connsiteY8" fmla="*/ 470 h 6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4" h="6904">
                  <a:moveTo>
                    <a:pt x="1804" y="470"/>
                  </a:moveTo>
                  <a:cubicBezTo>
                    <a:pt x="168" y="1316"/>
                    <a:pt x="-473" y="3327"/>
                    <a:pt x="373" y="4962"/>
                  </a:cubicBezTo>
                  <a:cubicBezTo>
                    <a:pt x="404" y="5022"/>
                    <a:pt x="436" y="5080"/>
                    <a:pt x="470" y="5137"/>
                  </a:cubicBezTo>
                  <a:cubicBezTo>
                    <a:pt x="1388" y="6794"/>
                    <a:pt x="3475" y="7392"/>
                    <a:pt x="5132" y="6474"/>
                  </a:cubicBezTo>
                  <a:cubicBezTo>
                    <a:pt x="5134" y="6473"/>
                    <a:pt x="5135" y="6472"/>
                    <a:pt x="5137" y="6471"/>
                  </a:cubicBezTo>
                  <a:cubicBezTo>
                    <a:pt x="6794" y="5553"/>
                    <a:pt x="7392" y="3466"/>
                    <a:pt x="6474" y="1809"/>
                  </a:cubicBezTo>
                  <a:cubicBezTo>
                    <a:pt x="6473" y="1808"/>
                    <a:pt x="6472" y="1806"/>
                    <a:pt x="6471" y="1804"/>
                  </a:cubicBezTo>
                  <a:cubicBezTo>
                    <a:pt x="5625" y="168"/>
                    <a:pt x="3614" y="-472"/>
                    <a:pt x="1979" y="373"/>
                  </a:cubicBezTo>
                  <a:cubicBezTo>
                    <a:pt x="1919" y="404"/>
                    <a:pt x="1861" y="436"/>
                    <a:pt x="1804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="" xmlns:a16="http://schemas.microsoft.com/office/drawing/2014/main" id="{44DF4B6C-2EB8-3526-DEF8-F6FE0063665F}"/>
                </a:ext>
              </a:extLst>
            </p:cNvPr>
            <p:cNvSpPr/>
            <p:nvPr/>
          </p:nvSpPr>
          <p:spPr>
            <a:xfrm>
              <a:off x="2086274" y="2993928"/>
              <a:ext cx="17821" cy="18011"/>
            </a:xfrm>
            <a:custGeom>
              <a:avLst/>
              <a:gdLst>
                <a:gd name="connsiteX0" fmla="*/ 4463 w 17821"/>
                <a:gd name="connsiteY0" fmla="*/ 1012 h 18011"/>
                <a:gd name="connsiteX1" fmla="*/ 1034 w 17821"/>
                <a:gd name="connsiteY1" fmla="*/ 13394 h 18011"/>
                <a:gd name="connsiteX2" fmla="*/ 13205 w 17821"/>
                <a:gd name="connsiteY2" fmla="*/ 16889 h 18011"/>
                <a:gd name="connsiteX3" fmla="*/ 13322 w 17821"/>
                <a:gd name="connsiteY3" fmla="*/ 16823 h 18011"/>
                <a:gd name="connsiteX4" fmla="*/ 16846 w 17821"/>
                <a:gd name="connsiteY4" fmla="*/ 4536 h 18011"/>
                <a:gd name="connsiteX5" fmla="*/ 4463 w 17821"/>
                <a:gd name="connsiteY5" fmla="*/ 1012 h 1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21" h="18011">
                  <a:moveTo>
                    <a:pt x="4463" y="1012"/>
                  </a:moveTo>
                  <a:cubicBezTo>
                    <a:pt x="290" y="3631"/>
                    <a:pt x="-1198" y="9001"/>
                    <a:pt x="1034" y="13394"/>
                  </a:cubicBezTo>
                  <a:cubicBezTo>
                    <a:pt x="3430" y="17720"/>
                    <a:pt x="8879" y="19285"/>
                    <a:pt x="13205" y="16889"/>
                  </a:cubicBezTo>
                  <a:cubicBezTo>
                    <a:pt x="13244" y="16867"/>
                    <a:pt x="13283" y="16846"/>
                    <a:pt x="13322" y="16823"/>
                  </a:cubicBezTo>
                  <a:cubicBezTo>
                    <a:pt x="17478" y="14241"/>
                    <a:pt x="19002" y="8929"/>
                    <a:pt x="16846" y="4536"/>
                  </a:cubicBezTo>
                  <a:cubicBezTo>
                    <a:pt x="14257" y="327"/>
                    <a:pt x="8880" y="-1203"/>
                    <a:pt x="4463" y="1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="" xmlns:a16="http://schemas.microsoft.com/office/drawing/2014/main" id="{6D70B882-7C2D-2EF3-1C7C-A64B5C7FC908}"/>
                </a:ext>
              </a:extLst>
            </p:cNvPr>
            <p:cNvSpPr/>
            <p:nvPr/>
          </p:nvSpPr>
          <p:spPr>
            <a:xfrm>
              <a:off x="2052557" y="2954638"/>
              <a:ext cx="22292" cy="22361"/>
            </a:xfrm>
            <a:custGeom>
              <a:avLst/>
              <a:gdLst>
                <a:gd name="connsiteX0" fmla="*/ 5795 w 22292"/>
                <a:gd name="connsiteY0" fmla="*/ 1440 h 22361"/>
                <a:gd name="connsiteX1" fmla="*/ 1371 w 22292"/>
                <a:gd name="connsiteY1" fmla="*/ 16566 h 22361"/>
                <a:gd name="connsiteX2" fmla="*/ 16497 w 22292"/>
                <a:gd name="connsiteY2" fmla="*/ 20991 h 22361"/>
                <a:gd name="connsiteX3" fmla="*/ 20922 w 22292"/>
                <a:gd name="connsiteY3" fmla="*/ 5864 h 22361"/>
                <a:gd name="connsiteX4" fmla="*/ 20845 w 22292"/>
                <a:gd name="connsiteY4" fmla="*/ 5726 h 22361"/>
                <a:gd name="connsiteX5" fmla="*/ 5990 w 22292"/>
                <a:gd name="connsiteY5" fmla="*/ 1331 h 22361"/>
                <a:gd name="connsiteX6" fmla="*/ 5795 w 22292"/>
                <a:gd name="connsiteY6" fmla="*/ 1440 h 22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92" h="22361">
                  <a:moveTo>
                    <a:pt x="5795" y="1440"/>
                  </a:moveTo>
                  <a:cubicBezTo>
                    <a:pt x="396" y="4395"/>
                    <a:pt x="-1584" y="11167"/>
                    <a:pt x="1371" y="16566"/>
                  </a:cubicBezTo>
                  <a:cubicBezTo>
                    <a:pt x="4326" y="21965"/>
                    <a:pt x="11098" y="23946"/>
                    <a:pt x="16497" y="20991"/>
                  </a:cubicBezTo>
                  <a:cubicBezTo>
                    <a:pt x="21896" y="18036"/>
                    <a:pt x="23877" y="11263"/>
                    <a:pt x="20922" y="5864"/>
                  </a:cubicBezTo>
                  <a:cubicBezTo>
                    <a:pt x="20897" y="5818"/>
                    <a:pt x="20871" y="5772"/>
                    <a:pt x="20845" y="5726"/>
                  </a:cubicBezTo>
                  <a:cubicBezTo>
                    <a:pt x="17957" y="410"/>
                    <a:pt x="11306" y="-1557"/>
                    <a:pt x="5990" y="1331"/>
                  </a:cubicBezTo>
                  <a:cubicBezTo>
                    <a:pt x="5925" y="1367"/>
                    <a:pt x="5860" y="1403"/>
                    <a:pt x="5795" y="14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="" xmlns:a16="http://schemas.microsoft.com/office/drawing/2014/main" id="{FB663D14-61C0-81BB-469A-EE3FE15553CE}"/>
                </a:ext>
              </a:extLst>
            </p:cNvPr>
            <p:cNvSpPr/>
            <p:nvPr/>
          </p:nvSpPr>
          <p:spPr>
            <a:xfrm>
              <a:off x="2022941" y="2916741"/>
              <a:ext cx="21149" cy="21183"/>
            </a:xfrm>
            <a:custGeom>
              <a:avLst/>
              <a:gdLst>
                <a:gd name="connsiteX0" fmla="*/ 5503 w 21149"/>
                <a:gd name="connsiteY0" fmla="*/ 1332 h 21183"/>
                <a:gd name="connsiteX1" fmla="*/ 1298 w 21149"/>
                <a:gd name="connsiteY1" fmla="*/ 15680 h 21183"/>
                <a:gd name="connsiteX2" fmla="*/ 15646 w 21149"/>
                <a:gd name="connsiteY2" fmla="*/ 19886 h 21183"/>
                <a:gd name="connsiteX3" fmla="*/ 19852 w 21149"/>
                <a:gd name="connsiteY3" fmla="*/ 5537 h 21183"/>
                <a:gd name="connsiteX4" fmla="*/ 19791 w 21149"/>
                <a:gd name="connsiteY4" fmla="*/ 5427 h 21183"/>
                <a:gd name="connsiteX5" fmla="*/ 5560 w 21149"/>
                <a:gd name="connsiteY5" fmla="*/ 1300 h 21183"/>
                <a:gd name="connsiteX6" fmla="*/ 5503 w 21149"/>
                <a:gd name="connsiteY6" fmla="*/ 1332 h 2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49" h="21183">
                  <a:moveTo>
                    <a:pt x="5503" y="1332"/>
                  </a:moveTo>
                  <a:cubicBezTo>
                    <a:pt x="380" y="4132"/>
                    <a:pt x="-1503" y="10556"/>
                    <a:pt x="1298" y="15680"/>
                  </a:cubicBezTo>
                  <a:cubicBezTo>
                    <a:pt x="4099" y="20804"/>
                    <a:pt x="10523" y="22687"/>
                    <a:pt x="15646" y="19886"/>
                  </a:cubicBezTo>
                  <a:cubicBezTo>
                    <a:pt x="20770" y="17085"/>
                    <a:pt x="22653" y="10661"/>
                    <a:pt x="19852" y="5537"/>
                  </a:cubicBezTo>
                  <a:cubicBezTo>
                    <a:pt x="19832" y="5501"/>
                    <a:pt x="19811" y="5464"/>
                    <a:pt x="19791" y="5427"/>
                  </a:cubicBezTo>
                  <a:cubicBezTo>
                    <a:pt x="17001" y="358"/>
                    <a:pt x="10629" y="-1490"/>
                    <a:pt x="5560" y="1300"/>
                  </a:cubicBezTo>
                  <a:cubicBezTo>
                    <a:pt x="5541" y="1311"/>
                    <a:pt x="5522" y="1321"/>
                    <a:pt x="5503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="" xmlns:a16="http://schemas.microsoft.com/office/drawing/2014/main" id="{2982D6E2-8083-8206-787F-644D123BC8A7}"/>
                </a:ext>
              </a:extLst>
            </p:cNvPr>
            <p:cNvSpPr/>
            <p:nvPr/>
          </p:nvSpPr>
          <p:spPr>
            <a:xfrm>
              <a:off x="1993324" y="2875202"/>
              <a:ext cx="23816" cy="23816"/>
            </a:xfrm>
            <a:custGeom>
              <a:avLst/>
              <a:gdLst>
                <a:gd name="connsiteX0" fmla="*/ 6069 w 23816"/>
                <a:gd name="connsiteY0" fmla="*/ 1533 h 23816"/>
                <a:gd name="connsiteX1" fmla="*/ 1532 w 23816"/>
                <a:gd name="connsiteY1" fmla="*/ 17748 h 23816"/>
                <a:gd name="connsiteX2" fmla="*/ 17748 w 23816"/>
                <a:gd name="connsiteY2" fmla="*/ 22285 h 23816"/>
                <a:gd name="connsiteX3" fmla="*/ 22357 w 23816"/>
                <a:gd name="connsiteY3" fmla="*/ 6200 h 23816"/>
                <a:gd name="connsiteX4" fmla="*/ 6200 w 23816"/>
                <a:gd name="connsiteY4" fmla="*/ 1460 h 23816"/>
                <a:gd name="connsiteX5" fmla="*/ 6069 w 23816"/>
                <a:gd name="connsiteY5" fmla="*/ 1532 h 2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6" h="23816">
                  <a:moveTo>
                    <a:pt x="6069" y="1533"/>
                  </a:moveTo>
                  <a:cubicBezTo>
                    <a:pt x="339" y="4758"/>
                    <a:pt x="-1693" y="12017"/>
                    <a:pt x="1532" y="17748"/>
                  </a:cubicBezTo>
                  <a:cubicBezTo>
                    <a:pt x="4757" y="23478"/>
                    <a:pt x="12017" y="25509"/>
                    <a:pt x="17748" y="22285"/>
                  </a:cubicBezTo>
                  <a:cubicBezTo>
                    <a:pt x="23427" y="19088"/>
                    <a:pt x="25482" y="11919"/>
                    <a:pt x="22357" y="6200"/>
                  </a:cubicBezTo>
                  <a:cubicBezTo>
                    <a:pt x="19204" y="429"/>
                    <a:pt x="11970" y="-1693"/>
                    <a:pt x="6200" y="1460"/>
                  </a:cubicBezTo>
                  <a:cubicBezTo>
                    <a:pt x="6156" y="1484"/>
                    <a:pt x="6112" y="1508"/>
                    <a:pt x="6069" y="1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="" xmlns:a16="http://schemas.microsoft.com/office/drawing/2014/main" id="{9FD77FBE-2B59-D1A5-7AA9-532516089734}"/>
                </a:ext>
              </a:extLst>
            </p:cNvPr>
            <p:cNvSpPr/>
            <p:nvPr/>
          </p:nvSpPr>
          <p:spPr>
            <a:xfrm>
              <a:off x="1972978" y="2840910"/>
              <a:ext cx="10467" cy="10032"/>
            </a:xfrm>
            <a:custGeom>
              <a:avLst/>
              <a:gdLst>
                <a:gd name="connsiteX0" fmla="*/ 2888 w 10467"/>
                <a:gd name="connsiteY0" fmla="*/ 582 h 10032"/>
                <a:gd name="connsiteX1" fmla="*/ 697 w 10467"/>
                <a:gd name="connsiteY1" fmla="*/ 8202 h 10032"/>
                <a:gd name="connsiteX2" fmla="*/ 8637 w 10467"/>
                <a:gd name="connsiteY2" fmla="*/ 8563 h 10032"/>
                <a:gd name="connsiteX3" fmla="*/ 10222 w 10467"/>
                <a:gd name="connsiteY3" fmla="*/ 2773 h 10032"/>
                <a:gd name="connsiteX4" fmla="*/ 2888 w 10467"/>
                <a:gd name="connsiteY4" fmla="*/ 582 h 10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67" h="10032">
                  <a:moveTo>
                    <a:pt x="2888" y="582"/>
                  </a:moveTo>
                  <a:cubicBezTo>
                    <a:pt x="185" y="2086"/>
                    <a:pt x="-794" y="5492"/>
                    <a:pt x="697" y="8202"/>
                  </a:cubicBezTo>
                  <a:cubicBezTo>
                    <a:pt x="2790" y="10494"/>
                    <a:pt x="6345" y="10655"/>
                    <a:pt x="8637" y="8563"/>
                  </a:cubicBezTo>
                  <a:cubicBezTo>
                    <a:pt x="10238" y="7100"/>
                    <a:pt x="10855" y="4847"/>
                    <a:pt x="10222" y="2773"/>
                  </a:cubicBezTo>
                  <a:cubicBezTo>
                    <a:pt x="8730" y="233"/>
                    <a:pt x="5529" y="-723"/>
                    <a:pt x="2888" y="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="" xmlns:a16="http://schemas.microsoft.com/office/drawing/2014/main" id="{CD8E711A-14C4-8409-058E-B690FC789A3B}"/>
                </a:ext>
              </a:extLst>
            </p:cNvPr>
            <p:cNvSpPr/>
            <p:nvPr/>
          </p:nvSpPr>
          <p:spPr>
            <a:xfrm>
              <a:off x="1906143" y="283053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="" xmlns:a16="http://schemas.microsoft.com/office/drawing/2014/main" id="{7D1D5F2D-9084-32B6-C3A2-A6CD83DB9082}"/>
                </a:ext>
              </a:extLst>
            </p:cNvPr>
            <p:cNvSpPr/>
            <p:nvPr/>
          </p:nvSpPr>
          <p:spPr>
            <a:xfrm>
              <a:off x="1883378" y="278729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="" xmlns:a16="http://schemas.microsoft.com/office/drawing/2014/main" id="{4C2595BD-FCE5-5F5E-C381-94847CBAC8C3}"/>
                </a:ext>
              </a:extLst>
            </p:cNvPr>
            <p:cNvSpPr/>
            <p:nvPr/>
          </p:nvSpPr>
          <p:spPr>
            <a:xfrm>
              <a:off x="1852440" y="2733154"/>
              <a:ext cx="20196" cy="20162"/>
            </a:xfrm>
            <a:custGeom>
              <a:avLst/>
              <a:gdLst>
                <a:gd name="connsiteX0" fmla="*/ 5125 w 20196"/>
                <a:gd name="connsiteY0" fmla="*/ 1277 h 20162"/>
                <a:gd name="connsiteX1" fmla="*/ 1312 w 20196"/>
                <a:gd name="connsiteY1" fmla="*/ 15037 h 20162"/>
                <a:gd name="connsiteX2" fmla="*/ 15071 w 20196"/>
                <a:gd name="connsiteY2" fmla="*/ 18851 h 20162"/>
                <a:gd name="connsiteX3" fmla="*/ 18936 w 20196"/>
                <a:gd name="connsiteY3" fmla="*/ 5182 h 20162"/>
                <a:gd name="connsiteX4" fmla="*/ 5125 w 20196"/>
                <a:gd name="connsiteY4" fmla="*/ 1277 h 2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96" h="20162">
                  <a:moveTo>
                    <a:pt x="5125" y="1277"/>
                  </a:moveTo>
                  <a:cubicBezTo>
                    <a:pt x="272" y="4024"/>
                    <a:pt x="-1435" y="10184"/>
                    <a:pt x="1312" y="15037"/>
                  </a:cubicBezTo>
                  <a:cubicBezTo>
                    <a:pt x="4058" y="19890"/>
                    <a:pt x="10219" y="21597"/>
                    <a:pt x="15071" y="18851"/>
                  </a:cubicBezTo>
                  <a:cubicBezTo>
                    <a:pt x="19889" y="16124"/>
                    <a:pt x="21612" y="10028"/>
                    <a:pt x="18936" y="5182"/>
                  </a:cubicBezTo>
                  <a:cubicBezTo>
                    <a:pt x="16185" y="310"/>
                    <a:pt x="10020" y="-1433"/>
                    <a:pt x="5125" y="12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="" xmlns:a16="http://schemas.microsoft.com/office/drawing/2014/main" id="{595422DA-86EA-190E-65E9-1985D46CE07B}"/>
                </a:ext>
              </a:extLst>
            </p:cNvPr>
            <p:cNvSpPr/>
            <p:nvPr/>
          </p:nvSpPr>
          <p:spPr>
            <a:xfrm>
              <a:off x="1842968" y="2697614"/>
              <a:ext cx="1072" cy="1098"/>
            </a:xfrm>
            <a:custGeom>
              <a:avLst/>
              <a:gdLst>
                <a:gd name="connsiteX0" fmla="*/ 120 w 1072"/>
                <a:gd name="connsiteY0" fmla="*/ 146 h 1098"/>
                <a:gd name="connsiteX1" fmla="*/ 120 w 1072"/>
                <a:gd name="connsiteY1" fmla="*/ 908 h 1098"/>
                <a:gd name="connsiteX2" fmla="*/ 786 w 1072"/>
                <a:gd name="connsiteY2" fmla="*/ 1003 h 1098"/>
                <a:gd name="connsiteX3" fmla="*/ 882 w 1072"/>
                <a:gd name="connsiteY3" fmla="*/ 908 h 1098"/>
                <a:gd name="connsiteX4" fmla="*/ 977 w 1072"/>
                <a:gd name="connsiteY4" fmla="*/ 241 h 1098"/>
                <a:gd name="connsiteX5" fmla="*/ 882 w 1072"/>
                <a:gd name="connsiteY5" fmla="*/ 146 h 1098"/>
                <a:gd name="connsiteX6" fmla="*/ 120 w 1072"/>
                <a:gd name="connsiteY6" fmla="*/ 146 h 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98">
                  <a:moveTo>
                    <a:pt x="120" y="146"/>
                  </a:moveTo>
                  <a:cubicBezTo>
                    <a:pt x="-40" y="374"/>
                    <a:pt x="-40" y="678"/>
                    <a:pt x="120" y="908"/>
                  </a:cubicBezTo>
                  <a:cubicBezTo>
                    <a:pt x="277" y="1118"/>
                    <a:pt x="576" y="1161"/>
                    <a:pt x="786" y="1003"/>
                  </a:cubicBezTo>
                  <a:cubicBezTo>
                    <a:pt x="822" y="976"/>
                    <a:pt x="854" y="944"/>
                    <a:pt x="882" y="908"/>
                  </a:cubicBezTo>
                  <a:cubicBezTo>
                    <a:pt x="1092" y="750"/>
                    <a:pt x="1135" y="451"/>
                    <a:pt x="977" y="241"/>
                  </a:cubicBezTo>
                  <a:cubicBezTo>
                    <a:pt x="950" y="205"/>
                    <a:pt x="918" y="173"/>
                    <a:pt x="882" y="146"/>
                  </a:cubicBezTo>
                  <a:cubicBezTo>
                    <a:pt x="665" y="-49"/>
                    <a:pt x="337" y="-49"/>
                    <a:pt x="120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="" xmlns:a16="http://schemas.microsoft.com/office/drawing/2014/main" id="{A84515C8-7F52-F6CC-3E26-9739D686086E}"/>
                </a:ext>
              </a:extLst>
            </p:cNvPr>
            <p:cNvSpPr/>
            <p:nvPr/>
          </p:nvSpPr>
          <p:spPr>
            <a:xfrm>
              <a:off x="1826133" y="2652135"/>
              <a:ext cx="687" cy="476"/>
            </a:xfrm>
            <a:custGeom>
              <a:avLst/>
              <a:gdLst>
                <a:gd name="connsiteX0" fmla="*/ 0 w 687"/>
                <a:gd name="connsiteY0" fmla="*/ 0 h 476"/>
                <a:gd name="connsiteX1" fmla="*/ 0 w 687"/>
                <a:gd name="connsiteY1" fmla="*/ 476 h 476"/>
                <a:gd name="connsiteX2" fmla="*/ 476 w 687"/>
                <a:gd name="connsiteY2" fmla="*/ 476 h 476"/>
                <a:gd name="connsiteX3" fmla="*/ 476 w 687"/>
                <a:gd name="connsiteY3" fmla="*/ 0 h 476"/>
                <a:gd name="connsiteX4" fmla="*/ 0 w 687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476">
                  <a:moveTo>
                    <a:pt x="0" y="0"/>
                  </a:moveTo>
                  <a:lnTo>
                    <a:pt x="0" y="476"/>
                  </a:lnTo>
                  <a:cubicBezTo>
                    <a:pt x="0" y="476"/>
                    <a:pt x="0" y="476"/>
                    <a:pt x="476" y="476"/>
                  </a:cubicBezTo>
                  <a:cubicBezTo>
                    <a:pt x="953" y="476"/>
                    <a:pt x="476" y="476"/>
                    <a:pt x="47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="" xmlns:a16="http://schemas.microsoft.com/office/drawing/2014/main" id="{680D710D-54D0-AB9D-935B-17564464E1B4}"/>
                </a:ext>
              </a:extLst>
            </p:cNvPr>
            <p:cNvSpPr/>
            <p:nvPr/>
          </p:nvSpPr>
          <p:spPr>
            <a:xfrm>
              <a:off x="1810988" y="2605558"/>
              <a:ext cx="476" cy="571"/>
            </a:xfrm>
            <a:custGeom>
              <a:avLst/>
              <a:gdLst>
                <a:gd name="connsiteX0" fmla="*/ 0 w 476"/>
                <a:gd name="connsiteY0" fmla="*/ 95 h 571"/>
                <a:gd name="connsiteX1" fmla="*/ 0 w 476"/>
                <a:gd name="connsiteY1" fmla="*/ 571 h 571"/>
                <a:gd name="connsiteX2" fmla="*/ 476 w 476"/>
                <a:gd name="connsiteY2" fmla="*/ 571 h 571"/>
                <a:gd name="connsiteX3" fmla="*/ 476 w 476"/>
                <a:gd name="connsiteY3" fmla="*/ 0 h 571"/>
                <a:gd name="connsiteX4" fmla="*/ 0 w 476"/>
                <a:gd name="connsiteY4" fmla="*/ 95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95"/>
                  </a:moveTo>
                  <a:lnTo>
                    <a:pt x="0" y="571"/>
                  </a:lnTo>
                  <a:cubicBezTo>
                    <a:pt x="0" y="571"/>
                    <a:pt x="0" y="571"/>
                    <a:pt x="476" y="571"/>
                  </a:cubicBezTo>
                  <a:lnTo>
                    <a:pt x="476" y="0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="" xmlns:a16="http://schemas.microsoft.com/office/drawing/2014/main" id="{36DCDEB2-9C5C-06D3-5B03-6A0DFAE12006}"/>
                </a:ext>
              </a:extLst>
            </p:cNvPr>
            <p:cNvSpPr/>
            <p:nvPr/>
          </p:nvSpPr>
          <p:spPr>
            <a:xfrm>
              <a:off x="1792940" y="2553964"/>
              <a:ext cx="9758" cy="9825"/>
            </a:xfrm>
            <a:custGeom>
              <a:avLst/>
              <a:gdLst>
                <a:gd name="connsiteX0" fmla="*/ 2523 w 9758"/>
                <a:gd name="connsiteY0" fmla="*/ 635 h 9825"/>
                <a:gd name="connsiteX1" fmla="*/ 618 w 9758"/>
                <a:gd name="connsiteY1" fmla="*/ 7302 h 9825"/>
                <a:gd name="connsiteX2" fmla="*/ 7285 w 9758"/>
                <a:gd name="connsiteY2" fmla="*/ 9207 h 9825"/>
                <a:gd name="connsiteX3" fmla="*/ 9190 w 9758"/>
                <a:gd name="connsiteY3" fmla="*/ 2540 h 9825"/>
                <a:gd name="connsiteX4" fmla="*/ 2603 w 9758"/>
                <a:gd name="connsiteY4" fmla="*/ 590 h 9825"/>
                <a:gd name="connsiteX5" fmla="*/ 2523 w 9758"/>
                <a:gd name="connsiteY5" fmla="*/ 635 h 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8" h="9825">
                  <a:moveTo>
                    <a:pt x="2523" y="635"/>
                  </a:moveTo>
                  <a:cubicBezTo>
                    <a:pt x="156" y="1950"/>
                    <a:pt x="-697" y="4935"/>
                    <a:pt x="618" y="7302"/>
                  </a:cubicBezTo>
                  <a:cubicBezTo>
                    <a:pt x="1933" y="9669"/>
                    <a:pt x="4918" y="10522"/>
                    <a:pt x="7285" y="9207"/>
                  </a:cubicBezTo>
                  <a:cubicBezTo>
                    <a:pt x="9588" y="7841"/>
                    <a:pt x="10424" y="4916"/>
                    <a:pt x="9190" y="2540"/>
                  </a:cubicBezTo>
                  <a:cubicBezTo>
                    <a:pt x="7910" y="182"/>
                    <a:pt x="4960" y="-691"/>
                    <a:pt x="2603" y="590"/>
                  </a:cubicBezTo>
                  <a:cubicBezTo>
                    <a:pt x="2576" y="605"/>
                    <a:pt x="2549" y="620"/>
                    <a:pt x="2523" y="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="" xmlns:a16="http://schemas.microsoft.com/office/drawing/2014/main" id="{46BF1A32-7D19-493C-3F99-B5F4A7AAFA54}"/>
                </a:ext>
              </a:extLst>
            </p:cNvPr>
            <p:cNvSpPr/>
            <p:nvPr/>
          </p:nvSpPr>
          <p:spPr>
            <a:xfrm>
              <a:off x="1777489" y="2501273"/>
              <a:ext cx="19052" cy="18868"/>
            </a:xfrm>
            <a:custGeom>
              <a:avLst/>
              <a:gdLst>
                <a:gd name="connsiteX0" fmla="*/ 4544 w 19052"/>
                <a:gd name="connsiteY0" fmla="*/ 1224 h 18868"/>
                <a:gd name="connsiteX1" fmla="*/ 1409 w 19052"/>
                <a:gd name="connsiteY1" fmla="*/ 14325 h 18868"/>
                <a:gd name="connsiteX2" fmla="*/ 14509 w 19052"/>
                <a:gd name="connsiteY2" fmla="*/ 17460 h 18868"/>
                <a:gd name="connsiteX3" fmla="*/ 18069 w 19052"/>
                <a:gd name="connsiteY3" fmla="*/ 5130 h 18868"/>
                <a:gd name="connsiteX4" fmla="*/ 4544 w 19052"/>
                <a:gd name="connsiteY4" fmla="*/ 1224 h 1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2" h="18868">
                  <a:moveTo>
                    <a:pt x="4544" y="1224"/>
                  </a:moveTo>
                  <a:cubicBezTo>
                    <a:pt x="60" y="3976"/>
                    <a:pt x="-1343" y="9842"/>
                    <a:pt x="1409" y="14325"/>
                  </a:cubicBezTo>
                  <a:cubicBezTo>
                    <a:pt x="4160" y="18808"/>
                    <a:pt x="10026" y="20212"/>
                    <a:pt x="14509" y="17460"/>
                  </a:cubicBezTo>
                  <a:cubicBezTo>
                    <a:pt x="18702" y="14886"/>
                    <a:pt x="20245" y="9543"/>
                    <a:pt x="18069" y="5130"/>
                  </a:cubicBezTo>
                  <a:cubicBezTo>
                    <a:pt x="15395" y="338"/>
                    <a:pt x="9360" y="-1405"/>
                    <a:pt x="4544" y="1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="" xmlns:a16="http://schemas.microsoft.com/office/drawing/2014/main" id="{429C468C-2242-8A61-DDCE-8F9A5E0CD478}"/>
                </a:ext>
              </a:extLst>
            </p:cNvPr>
            <p:cNvSpPr/>
            <p:nvPr/>
          </p:nvSpPr>
          <p:spPr>
            <a:xfrm>
              <a:off x="1777303" y="2462716"/>
              <a:ext cx="980" cy="980"/>
            </a:xfrm>
            <a:custGeom>
              <a:avLst/>
              <a:gdLst>
                <a:gd name="connsiteX0" fmla="*/ 252 w 980"/>
                <a:gd name="connsiteY0" fmla="*/ 62 h 980"/>
                <a:gd name="connsiteX1" fmla="*/ 62 w 980"/>
                <a:gd name="connsiteY1" fmla="*/ 729 h 980"/>
                <a:gd name="connsiteX2" fmla="*/ 729 w 980"/>
                <a:gd name="connsiteY2" fmla="*/ 919 h 980"/>
                <a:gd name="connsiteX3" fmla="*/ 919 w 980"/>
                <a:gd name="connsiteY3" fmla="*/ 252 h 980"/>
                <a:gd name="connsiteX4" fmla="*/ 252 w 980"/>
                <a:gd name="connsiteY4" fmla="*/ 62 h 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0" h="980">
                  <a:moveTo>
                    <a:pt x="252" y="62"/>
                  </a:moveTo>
                  <a:cubicBezTo>
                    <a:pt x="16" y="193"/>
                    <a:pt x="-70" y="492"/>
                    <a:pt x="62" y="729"/>
                  </a:cubicBezTo>
                  <a:cubicBezTo>
                    <a:pt x="193" y="965"/>
                    <a:pt x="492" y="1051"/>
                    <a:pt x="729" y="919"/>
                  </a:cubicBezTo>
                  <a:cubicBezTo>
                    <a:pt x="965" y="788"/>
                    <a:pt x="1051" y="489"/>
                    <a:pt x="919" y="252"/>
                  </a:cubicBezTo>
                  <a:cubicBezTo>
                    <a:pt x="788" y="16"/>
                    <a:pt x="489" y="-70"/>
                    <a:pt x="252" y="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="" xmlns:a16="http://schemas.microsoft.com/office/drawing/2014/main" id="{4B022D56-8425-3AC0-05BA-B6D470EDD6E7}"/>
                </a:ext>
              </a:extLst>
            </p:cNvPr>
            <p:cNvSpPr/>
            <p:nvPr/>
          </p:nvSpPr>
          <p:spPr>
            <a:xfrm>
              <a:off x="1770507" y="2414200"/>
              <a:ext cx="869" cy="1047"/>
            </a:xfrm>
            <a:custGeom>
              <a:avLst/>
              <a:gdLst>
                <a:gd name="connsiteX0" fmla="*/ 0 w 869"/>
                <a:gd name="connsiteY0" fmla="*/ 191 h 1047"/>
                <a:gd name="connsiteX1" fmla="*/ 0 w 869"/>
                <a:gd name="connsiteY1" fmla="*/ 857 h 1047"/>
                <a:gd name="connsiteX2" fmla="*/ 667 w 869"/>
                <a:gd name="connsiteY2" fmla="*/ 953 h 1047"/>
                <a:gd name="connsiteX3" fmla="*/ 762 w 869"/>
                <a:gd name="connsiteY3" fmla="*/ 857 h 1047"/>
                <a:gd name="connsiteX4" fmla="*/ 762 w 869"/>
                <a:gd name="connsiteY4" fmla="*/ 191 h 1047"/>
                <a:gd name="connsiteX5" fmla="*/ 95 w 869"/>
                <a:gd name="connsiteY5" fmla="*/ 95 h 1047"/>
                <a:gd name="connsiteX6" fmla="*/ 0 w 869"/>
                <a:gd name="connsiteY6" fmla="*/ 191 h 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9" h="1047">
                  <a:moveTo>
                    <a:pt x="0" y="191"/>
                  </a:moveTo>
                  <a:lnTo>
                    <a:pt x="0" y="857"/>
                  </a:lnTo>
                  <a:cubicBezTo>
                    <a:pt x="158" y="1068"/>
                    <a:pt x="456" y="1110"/>
                    <a:pt x="667" y="953"/>
                  </a:cubicBezTo>
                  <a:cubicBezTo>
                    <a:pt x="703" y="925"/>
                    <a:pt x="735" y="893"/>
                    <a:pt x="762" y="857"/>
                  </a:cubicBezTo>
                  <a:cubicBezTo>
                    <a:pt x="905" y="658"/>
                    <a:pt x="905" y="390"/>
                    <a:pt x="762" y="191"/>
                  </a:cubicBezTo>
                  <a:cubicBezTo>
                    <a:pt x="604" y="-20"/>
                    <a:pt x="306" y="-63"/>
                    <a:pt x="95" y="95"/>
                  </a:cubicBezTo>
                  <a:cubicBezTo>
                    <a:pt x="59" y="122"/>
                    <a:pt x="27" y="154"/>
                    <a:pt x="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="" xmlns:a16="http://schemas.microsoft.com/office/drawing/2014/main" id="{EA4B4C8A-C3DB-112D-6382-6097D07BB5CC}"/>
                </a:ext>
              </a:extLst>
            </p:cNvPr>
            <p:cNvSpPr/>
            <p:nvPr/>
          </p:nvSpPr>
          <p:spPr>
            <a:xfrm>
              <a:off x="1763077" y="2219373"/>
              <a:ext cx="976" cy="1005"/>
            </a:xfrm>
            <a:custGeom>
              <a:avLst/>
              <a:gdLst>
                <a:gd name="connsiteX0" fmla="*/ 191 w 976"/>
                <a:gd name="connsiteY0" fmla="*/ 136 h 1005"/>
                <a:gd name="connsiteX1" fmla="*/ 95 w 976"/>
                <a:gd name="connsiteY1" fmla="*/ 803 h 1005"/>
                <a:gd name="connsiteX2" fmla="*/ 191 w 976"/>
                <a:gd name="connsiteY2" fmla="*/ 898 h 1005"/>
                <a:gd name="connsiteX3" fmla="*/ 857 w 976"/>
                <a:gd name="connsiteY3" fmla="*/ 898 h 1005"/>
                <a:gd name="connsiteX4" fmla="*/ 857 w 976"/>
                <a:gd name="connsiteY4" fmla="*/ 136 h 1005"/>
                <a:gd name="connsiteX5" fmla="*/ 191 w 976"/>
                <a:gd name="connsiteY5" fmla="*/ 136 h 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" h="1005">
                  <a:moveTo>
                    <a:pt x="191" y="136"/>
                  </a:moveTo>
                  <a:cubicBezTo>
                    <a:pt x="-20" y="294"/>
                    <a:pt x="-63" y="592"/>
                    <a:pt x="95" y="803"/>
                  </a:cubicBezTo>
                  <a:cubicBezTo>
                    <a:pt x="122" y="839"/>
                    <a:pt x="154" y="871"/>
                    <a:pt x="191" y="898"/>
                  </a:cubicBezTo>
                  <a:cubicBezTo>
                    <a:pt x="390" y="1041"/>
                    <a:pt x="658" y="1041"/>
                    <a:pt x="857" y="898"/>
                  </a:cubicBezTo>
                  <a:cubicBezTo>
                    <a:pt x="1017" y="669"/>
                    <a:pt x="1017" y="365"/>
                    <a:pt x="857" y="136"/>
                  </a:cubicBezTo>
                  <a:cubicBezTo>
                    <a:pt x="672" y="-45"/>
                    <a:pt x="376" y="-45"/>
                    <a:pt x="191" y="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="" xmlns:a16="http://schemas.microsoft.com/office/drawing/2014/main" id="{D81598B3-A757-B207-00D3-8150CB807F33}"/>
                </a:ext>
              </a:extLst>
            </p:cNvPr>
            <p:cNvSpPr/>
            <p:nvPr/>
          </p:nvSpPr>
          <p:spPr>
            <a:xfrm>
              <a:off x="1755890" y="2159717"/>
              <a:ext cx="22101" cy="22102"/>
            </a:xfrm>
            <a:custGeom>
              <a:avLst/>
              <a:gdLst>
                <a:gd name="connsiteX0" fmla="*/ 5663 w 22101"/>
                <a:gd name="connsiteY0" fmla="*/ 1405 h 22102"/>
                <a:gd name="connsiteX1" fmla="*/ 1405 w 22101"/>
                <a:gd name="connsiteY1" fmla="*/ 16439 h 22102"/>
                <a:gd name="connsiteX2" fmla="*/ 16439 w 22101"/>
                <a:gd name="connsiteY2" fmla="*/ 20697 h 22102"/>
                <a:gd name="connsiteX3" fmla="*/ 20713 w 22101"/>
                <a:gd name="connsiteY3" fmla="*/ 5691 h 22102"/>
                <a:gd name="connsiteX4" fmla="*/ 5691 w 22101"/>
                <a:gd name="connsiteY4" fmla="*/ 1389 h 22102"/>
                <a:gd name="connsiteX5" fmla="*/ 5663 w 22101"/>
                <a:gd name="connsiteY5" fmla="*/ 1405 h 2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01" h="22102">
                  <a:moveTo>
                    <a:pt x="5663" y="1405"/>
                  </a:moveTo>
                  <a:cubicBezTo>
                    <a:pt x="336" y="4380"/>
                    <a:pt x="-1571" y="11111"/>
                    <a:pt x="1405" y="16439"/>
                  </a:cubicBezTo>
                  <a:cubicBezTo>
                    <a:pt x="4380" y="21766"/>
                    <a:pt x="11111" y="23673"/>
                    <a:pt x="16439" y="20697"/>
                  </a:cubicBezTo>
                  <a:cubicBezTo>
                    <a:pt x="21756" y="17728"/>
                    <a:pt x="23667" y="11016"/>
                    <a:pt x="20713" y="5691"/>
                  </a:cubicBezTo>
                  <a:cubicBezTo>
                    <a:pt x="17752" y="355"/>
                    <a:pt x="11027" y="-1571"/>
                    <a:pt x="5691" y="1389"/>
                  </a:cubicBezTo>
                  <a:cubicBezTo>
                    <a:pt x="5682" y="1394"/>
                    <a:pt x="5672" y="1399"/>
                    <a:pt x="5663" y="1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="" xmlns:a16="http://schemas.microsoft.com/office/drawing/2014/main" id="{2282BCB9-FB3E-1C34-CECB-05746FF67709}"/>
                </a:ext>
              </a:extLst>
            </p:cNvPr>
            <p:cNvSpPr/>
            <p:nvPr/>
          </p:nvSpPr>
          <p:spPr>
            <a:xfrm>
              <a:off x="1761384" y="2111688"/>
              <a:ext cx="21149" cy="21183"/>
            </a:xfrm>
            <a:custGeom>
              <a:avLst/>
              <a:gdLst>
                <a:gd name="connsiteX0" fmla="*/ 5503 w 21149"/>
                <a:gd name="connsiteY0" fmla="*/ 1332 h 21183"/>
                <a:gd name="connsiteX1" fmla="*/ 1298 w 21149"/>
                <a:gd name="connsiteY1" fmla="*/ 15680 h 21183"/>
                <a:gd name="connsiteX2" fmla="*/ 15646 w 21149"/>
                <a:gd name="connsiteY2" fmla="*/ 19886 h 21183"/>
                <a:gd name="connsiteX3" fmla="*/ 19852 w 21149"/>
                <a:gd name="connsiteY3" fmla="*/ 5537 h 21183"/>
                <a:gd name="connsiteX4" fmla="*/ 19791 w 21149"/>
                <a:gd name="connsiteY4" fmla="*/ 5427 h 21183"/>
                <a:gd name="connsiteX5" fmla="*/ 5560 w 21149"/>
                <a:gd name="connsiteY5" fmla="*/ 1300 h 21183"/>
                <a:gd name="connsiteX6" fmla="*/ 5503 w 21149"/>
                <a:gd name="connsiteY6" fmla="*/ 1332 h 2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49" h="21183">
                  <a:moveTo>
                    <a:pt x="5503" y="1332"/>
                  </a:moveTo>
                  <a:cubicBezTo>
                    <a:pt x="380" y="4132"/>
                    <a:pt x="-1503" y="10557"/>
                    <a:pt x="1298" y="15680"/>
                  </a:cubicBezTo>
                  <a:cubicBezTo>
                    <a:pt x="4099" y="20804"/>
                    <a:pt x="10523" y="22687"/>
                    <a:pt x="15646" y="19886"/>
                  </a:cubicBezTo>
                  <a:cubicBezTo>
                    <a:pt x="20770" y="17085"/>
                    <a:pt x="22653" y="10661"/>
                    <a:pt x="19852" y="5537"/>
                  </a:cubicBezTo>
                  <a:cubicBezTo>
                    <a:pt x="19832" y="5501"/>
                    <a:pt x="19811" y="5464"/>
                    <a:pt x="19791" y="5427"/>
                  </a:cubicBezTo>
                  <a:cubicBezTo>
                    <a:pt x="17001" y="358"/>
                    <a:pt x="10629" y="-1490"/>
                    <a:pt x="5560" y="1300"/>
                  </a:cubicBezTo>
                  <a:cubicBezTo>
                    <a:pt x="5541" y="1311"/>
                    <a:pt x="5522" y="1321"/>
                    <a:pt x="5503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="" xmlns:a16="http://schemas.microsoft.com/office/drawing/2014/main" id="{E4F38E40-86A7-FAC5-26BD-6D8EFEE6D92C}"/>
                </a:ext>
              </a:extLst>
            </p:cNvPr>
            <p:cNvSpPr/>
            <p:nvPr/>
          </p:nvSpPr>
          <p:spPr>
            <a:xfrm>
              <a:off x="1778513" y="2072449"/>
              <a:ext cx="2942" cy="2942"/>
            </a:xfrm>
            <a:custGeom>
              <a:avLst/>
              <a:gdLst>
                <a:gd name="connsiteX0" fmla="*/ 757 w 2942"/>
                <a:gd name="connsiteY0" fmla="*/ 185 h 2942"/>
                <a:gd name="connsiteX1" fmla="*/ 185 w 2942"/>
                <a:gd name="connsiteY1" fmla="*/ 2186 h 2942"/>
                <a:gd name="connsiteX2" fmla="*/ 2186 w 2942"/>
                <a:gd name="connsiteY2" fmla="*/ 2757 h 2942"/>
                <a:gd name="connsiteX3" fmla="*/ 2757 w 2942"/>
                <a:gd name="connsiteY3" fmla="*/ 757 h 2942"/>
                <a:gd name="connsiteX4" fmla="*/ 757 w 2942"/>
                <a:gd name="connsiteY4" fmla="*/ 185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2" h="2942">
                  <a:moveTo>
                    <a:pt x="757" y="185"/>
                  </a:moveTo>
                  <a:cubicBezTo>
                    <a:pt x="47" y="580"/>
                    <a:pt x="-209" y="1476"/>
                    <a:pt x="185" y="2186"/>
                  </a:cubicBezTo>
                  <a:cubicBezTo>
                    <a:pt x="580" y="2896"/>
                    <a:pt x="1475" y="3152"/>
                    <a:pt x="2186" y="2757"/>
                  </a:cubicBezTo>
                  <a:cubicBezTo>
                    <a:pt x="2896" y="2363"/>
                    <a:pt x="3152" y="1467"/>
                    <a:pt x="2757" y="757"/>
                  </a:cubicBezTo>
                  <a:cubicBezTo>
                    <a:pt x="2363" y="47"/>
                    <a:pt x="1467" y="-209"/>
                    <a:pt x="757" y="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="" xmlns:a16="http://schemas.microsoft.com/office/drawing/2014/main" id="{11709F9C-77A8-B4B8-792D-0FBDADE488E1}"/>
                </a:ext>
              </a:extLst>
            </p:cNvPr>
            <p:cNvSpPr/>
            <p:nvPr/>
          </p:nvSpPr>
          <p:spPr>
            <a:xfrm>
              <a:off x="1788192" y="2024522"/>
              <a:ext cx="2857" cy="2857"/>
            </a:xfrm>
            <a:custGeom>
              <a:avLst/>
              <a:gdLst>
                <a:gd name="connsiteX0" fmla="*/ 698 w 2857"/>
                <a:gd name="connsiteY0" fmla="*/ 201 h 2857"/>
                <a:gd name="connsiteX1" fmla="*/ 201 w 2857"/>
                <a:gd name="connsiteY1" fmla="*/ 2160 h 2857"/>
                <a:gd name="connsiteX2" fmla="*/ 2160 w 2857"/>
                <a:gd name="connsiteY2" fmla="*/ 2657 h 2857"/>
                <a:gd name="connsiteX3" fmla="*/ 2698 w 2857"/>
                <a:gd name="connsiteY3" fmla="*/ 773 h 2857"/>
                <a:gd name="connsiteX4" fmla="*/ 773 w 2857"/>
                <a:gd name="connsiteY4" fmla="*/ 160 h 2857"/>
                <a:gd name="connsiteX5" fmla="*/ 698 w 2857"/>
                <a:gd name="connsiteY5" fmla="*/ 201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" h="2857">
                  <a:moveTo>
                    <a:pt x="698" y="201"/>
                  </a:moveTo>
                  <a:cubicBezTo>
                    <a:pt x="20" y="605"/>
                    <a:pt x="-202" y="1482"/>
                    <a:pt x="201" y="2160"/>
                  </a:cubicBezTo>
                  <a:cubicBezTo>
                    <a:pt x="605" y="2838"/>
                    <a:pt x="1482" y="3060"/>
                    <a:pt x="2160" y="2657"/>
                  </a:cubicBezTo>
                  <a:cubicBezTo>
                    <a:pt x="2809" y="2270"/>
                    <a:pt x="3045" y="1444"/>
                    <a:pt x="2698" y="773"/>
                  </a:cubicBezTo>
                  <a:cubicBezTo>
                    <a:pt x="2336" y="72"/>
                    <a:pt x="1474" y="-202"/>
                    <a:pt x="773" y="160"/>
                  </a:cubicBezTo>
                  <a:cubicBezTo>
                    <a:pt x="747" y="173"/>
                    <a:pt x="722" y="187"/>
                    <a:pt x="698" y="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="" xmlns:a16="http://schemas.microsoft.com/office/drawing/2014/main" id="{DE0CD205-6E52-1E65-3994-6D5AA00F2B36}"/>
                </a:ext>
              </a:extLst>
            </p:cNvPr>
            <p:cNvSpPr/>
            <p:nvPr/>
          </p:nvSpPr>
          <p:spPr>
            <a:xfrm>
              <a:off x="1797791" y="1975009"/>
              <a:ext cx="6867" cy="6903"/>
            </a:xfrm>
            <a:custGeom>
              <a:avLst/>
              <a:gdLst>
                <a:gd name="connsiteX0" fmla="*/ 1767 w 6867"/>
                <a:gd name="connsiteY0" fmla="*/ 470 h 6903"/>
                <a:gd name="connsiteX1" fmla="*/ 431 w 6867"/>
                <a:gd name="connsiteY1" fmla="*/ 5132 h 6903"/>
                <a:gd name="connsiteX2" fmla="*/ 434 w 6867"/>
                <a:gd name="connsiteY2" fmla="*/ 5137 h 6903"/>
                <a:gd name="connsiteX3" fmla="*/ 5101 w 6867"/>
                <a:gd name="connsiteY3" fmla="*/ 6471 h 6903"/>
                <a:gd name="connsiteX4" fmla="*/ 6434 w 6867"/>
                <a:gd name="connsiteY4" fmla="*/ 1804 h 6903"/>
                <a:gd name="connsiteX5" fmla="*/ 1942 w 6867"/>
                <a:gd name="connsiteY5" fmla="*/ 373 h 6903"/>
                <a:gd name="connsiteX6" fmla="*/ 1767 w 6867"/>
                <a:gd name="connsiteY6" fmla="*/ 470 h 6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67" h="6903">
                  <a:moveTo>
                    <a:pt x="1767" y="470"/>
                  </a:moveTo>
                  <a:cubicBezTo>
                    <a:pt x="111" y="1388"/>
                    <a:pt x="-488" y="3475"/>
                    <a:pt x="431" y="5132"/>
                  </a:cubicBezTo>
                  <a:cubicBezTo>
                    <a:pt x="432" y="5133"/>
                    <a:pt x="433" y="5135"/>
                    <a:pt x="434" y="5137"/>
                  </a:cubicBezTo>
                  <a:cubicBezTo>
                    <a:pt x="1354" y="6794"/>
                    <a:pt x="3444" y="7391"/>
                    <a:pt x="5101" y="6471"/>
                  </a:cubicBezTo>
                  <a:cubicBezTo>
                    <a:pt x="6758" y="5550"/>
                    <a:pt x="7355" y="3461"/>
                    <a:pt x="6434" y="1804"/>
                  </a:cubicBezTo>
                  <a:cubicBezTo>
                    <a:pt x="5589" y="168"/>
                    <a:pt x="3578" y="-472"/>
                    <a:pt x="1942" y="373"/>
                  </a:cubicBezTo>
                  <a:cubicBezTo>
                    <a:pt x="1883" y="404"/>
                    <a:pt x="1825" y="436"/>
                    <a:pt x="1767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="" xmlns:a16="http://schemas.microsoft.com/office/drawing/2014/main" id="{F26E087C-CCA6-6AC9-6E95-5D67278BC17A}"/>
                </a:ext>
              </a:extLst>
            </p:cNvPr>
            <p:cNvSpPr/>
            <p:nvPr/>
          </p:nvSpPr>
          <p:spPr>
            <a:xfrm>
              <a:off x="1814405" y="1930848"/>
              <a:ext cx="1059" cy="1030"/>
            </a:xfrm>
            <a:custGeom>
              <a:avLst/>
              <a:gdLst>
                <a:gd name="connsiteX0" fmla="*/ 107 w 1059"/>
                <a:gd name="connsiteY0" fmla="*/ 244 h 1030"/>
                <a:gd name="connsiteX1" fmla="*/ 107 w 1059"/>
                <a:gd name="connsiteY1" fmla="*/ 911 h 1030"/>
                <a:gd name="connsiteX2" fmla="*/ 869 w 1059"/>
                <a:gd name="connsiteY2" fmla="*/ 911 h 1030"/>
                <a:gd name="connsiteX3" fmla="*/ 965 w 1059"/>
                <a:gd name="connsiteY3" fmla="*/ 244 h 1030"/>
                <a:gd name="connsiteX4" fmla="*/ 869 w 1059"/>
                <a:gd name="connsiteY4" fmla="*/ 149 h 1030"/>
                <a:gd name="connsiteX5" fmla="*/ 196 w 1059"/>
                <a:gd name="connsiteY5" fmla="*/ 130 h 1030"/>
                <a:gd name="connsiteX6" fmla="*/ 107 w 1059"/>
                <a:gd name="connsiteY6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0"/>
                    <a:pt x="640" y="1070"/>
                    <a:pt x="869" y="911"/>
                  </a:cubicBezTo>
                  <a:cubicBezTo>
                    <a:pt x="1080" y="753"/>
                    <a:pt x="1122" y="455"/>
                    <a:pt x="965" y="244"/>
                  </a:cubicBezTo>
                  <a:cubicBezTo>
                    <a:pt x="937" y="208"/>
                    <a:pt x="905" y="176"/>
                    <a:pt x="869" y="149"/>
                  </a:cubicBezTo>
                  <a:cubicBezTo>
                    <a:pt x="689" y="-42"/>
                    <a:pt x="387" y="-51"/>
                    <a:pt x="196" y="130"/>
                  </a:cubicBezTo>
                  <a:cubicBezTo>
                    <a:pt x="161" y="164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="" xmlns:a16="http://schemas.microsoft.com/office/drawing/2014/main" id="{5916344D-5965-7D54-2C77-1CADDF7C80F8}"/>
                </a:ext>
              </a:extLst>
            </p:cNvPr>
            <p:cNvSpPr/>
            <p:nvPr/>
          </p:nvSpPr>
          <p:spPr>
            <a:xfrm>
              <a:off x="1830133" y="1884656"/>
              <a:ext cx="993" cy="811"/>
            </a:xfrm>
            <a:custGeom>
              <a:avLst/>
              <a:gdLst>
                <a:gd name="connsiteX0" fmla="*/ 191 w 993"/>
                <a:gd name="connsiteY0" fmla="*/ 49 h 811"/>
                <a:gd name="connsiteX1" fmla="*/ 95 w 993"/>
                <a:gd name="connsiteY1" fmla="*/ 716 h 811"/>
                <a:gd name="connsiteX2" fmla="*/ 191 w 993"/>
                <a:gd name="connsiteY2" fmla="*/ 811 h 811"/>
                <a:gd name="connsiteX3" fmla="*/ 857 w 993"/>
                <a:gd name="connsiteY3" fmla="*/ 811 h 811"/>
                <a:gd name="connsiteX4" fmla="*/ 857 w 993"/>
                <a:gd name="connsiteY4" fmla="*/ 145 h 811"/>
                <a:gd name="connsiteX5" fmla="*/ 191 w 993"/>
                <a:gd name="connsiteY5" fmla="*/ 49 h 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" h="811">
                  <a:moveTo>
                    <a:pt x="191" y="49"/>
                  </a:moveTo>
                  <a:cubicBezTo>
                    <a:pt x="-20" y="207"/>
                    <a:pt x="-63" y="506"/>
                    <a:pt x="95" y="716"/>
                  </a:cubicBezTo>
                  <a:cubicBezTo>
                    <a:pt x="122" y="752"/>
                    <a:pt x="154" y="784"/>
                    <a:pt x="191" y="811"/>
                  </a:cubicBezTo>
                  <a:lnTo>
                    <a:pt x="857" y="811"/>
                  </a:lnTo>
                  <a:cubicBezTo>
                    <a:pt x="1039" y="626"/>
                    <a:pt x="1039" y="330"/>
                    <a:pt x="857" y="145"/>
                  </a:cubicBezTo>
                  <a:cubicBezTo>
                    <a:pt x="669" y="-5"/>
                    <a:pt x="414" y="-42"/>
                    <a:pt x="191" y="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="" xmlns:a16="http://schemas.microsoft.com/office/drawing/2014/main" id="{791912CF-451E-591A-02DB-E8C63CC34DCE}"/>
                </a:ext>
              </a:extLst>
            </p:cNvPr>
            <p:cNvSpPr/>
            <p:nvPr/>
          </p:nvSpPr>
          <p:spPr>
            <a:xfrm>
              <a:off x="3070955" y="114251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="" xmlns:a16="http://schemas.microsoft.com/office/drawing/2014/main" id="{1289CC12-F67E-CF04-6C75-D0CDB779CCC7}"/>
                </a:ext>
              </a:extLst>
            </p:cNvPr>
            <p:cNvSpPr/>
            <p:nvPr/>
          </p:nvSpPr>
          <p:spPr>
            <a:xfrm>
              <a:off x="3119438" y="1150614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="" xmlns:a16="http://schemas.microsoft.com/office/drawing/2014/main" id="{BE7A8841-2BF6-051F-283A-368EBA0EB559}"/>
                </a:ext>
              </a:extLst>
            </p:cNvPr>
            <p:cNvSpPr/>
            <p:nvPr/>
          </p:nvSpPr>
          <p:spPr>
            <a:xfrm>
              <a:off x="3213996" y="1172426"/>
              <a:ext cx="1072" cy="1054"/>
            </a:xfrm>
            <a:custGeom>
              <a:avLst/>
              <a:gdLst>
                <a:gd name="connsiteX0" fmla="*/ 120 w 1072"/>
                <a:gd name="connsiteY0" fmla="*/ 191 h 1054"/>
                <a:gd name="connsiteX1" fmla="*/ 120 w 1072"/>
                <a:gd name="connsiteY1" fmla="*/ 953 h 1054"/>
                <a:gd name="connsiteX2" fmla="*/ 882 w 1072"/>
                <a:gd name="connsiteY2" fmla="*/ 953 h 1054"/>
                <a:gd name="connsiteX3" fmla="*/ 977 w 1072"/>
                <a:gd name="connsiteY3" fmla="*/ 286 h 1054"/>
                <a:gd name="connsiteX4" fmla="*/ 882 w 1072"/>
                <a:gd name="connsiteY4" fmla="*/ 191 h 1054"/>
                <a:gd name="connsiteX5" fmla="*/ 215 w 1072"/>
                <a:gd name="connsiteY5" fmla="*/ 95 h 1054"/>
                <a:gd name="connsiteX6" fmla="*/ 120 w 1072"/>
                <a:gd name="connsiteY6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20" y="191"/>
                  </a:moveTo>
                  <a:cubicBezTo>
                    <a:pt x="-40" y="420"/>
                    <a:pt x="-40" y="724"/>
                    <a:pt x="120" y="953"/>
                  </a:cubicBezTo>
                  <a:cubicBezTo>
                    <a:pt x="355" y="1089"/>
                    <a:pt x="646" y="1089"/>
                    <a:pt x="882" y="953"/>
                  </a:cubicBezTo>
                  <a:cubicBezTo>
                    <a:pt x="1092" y="795"/>
                    <a:pt x="1135" y="496"/>
                    <a:pt x="977" y="286"/>
                  </a:cubicBezTo>
                  <a:cubicBezTo>
                    <a:pt x="950" y="250"/>
                    <a:pt x="918" y="218"/>
                    <a:pt x="882" y="191"/>
                  </a:cubicBezTo>
                  <a:cubicBezTo>
                    <a:pt x="724" y="-20"/>
                    <a:pt x="425" y="-63"/>
                    <a:pt x="215" y="95"/>
                  </a:cubicBezTo>
                  <a:cubicBezTo>
                    <a:pt x="179" y="122"/>
                    <a:pt x="147" y="154"/>
                    <a:pt x="12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="" xmlns:a16="http://schemas.microsoft.com/office/drawing/2014/main" id="{CB2EC255-3F53-5213-AA67-F1E1E80CCC65}"/>
                </a:ext>
              </a:extLst>
            </p:cNvPr>
            <p:cNvSpPr/>
            <p:nvPr/>
          </p:nvSpPr>
          <p:spPr>
            <a:xfrm>
              <a:off x="3260979" y="1186714"/>
              <a:ext cx="857" cy="898"/>
            </a:xfrm>
            <a:custGeom>
              <a:avLst/>
              <a:gdLst>
                <a:gd name="connsiteX0" fmla="*/ 0 w 857"/>
                <a:gd name="connsiteY0" fmla="*/ 95 h 898"/>
                <a:gd name="connsiteX1" fmla="*/ 0 w 857"/>
                <a:gd name="connsiteY1" fmla="*/ 762 h 898"/>
                <a:gd name="connsiteX2" fmla="*/ 667 w 857"/>
                <a:gd name="connsiteY2" fmla="*/ 762 h 898"/>
                <a:gd name="connsiteX3" fmla="*/ 762 w 857"/>
                <a:gd name="connsiteY3" fmla="*/ 95 h 898"/>
                <a:gd name="connsiteX4" fmla="*/ 667 w 857"/>
                <a:gd name="connsiteY4" fmla="*/ 0 h 898"/>
                <a:gd name="connsiteX5" fmla="*/ 0 w 857"/>
                <a:gd name="connsiteY5" fmla="*/ 95 h 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" h="898">
                  <a:moveTo>
                    <a:pt x="0" y="95"/>
                  </a:moveTo>
                  <a:lnTo>
                    <a:pt x="0" y="762"/>
                  </a:lnTo>
                  <a:cubicBezTo>
                    <a:pt x="185" y="944"/>
                    <a:pt x="482" y="944"/>
                    <a:pt x="667" y="762"/>
                  </a:cubicBezTo>
                  <a:cubicBezTo>
                    <a:pt x="877" y="604"/>
                    <a:pt x="920" y="306"/>
                    <a:pt x="762" y="95"/>
                  </a:cubicBezTo>
                  <a:cubicBezTo>
                    <a:pt x="735" y="59"/>
                    <a:pt x="703" y="27"/>
                    <a:pt x="667" y="0"/>
                  </a:cubicBez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="" xmlns:a16="http://schemas.microsoft.com/office/drawing/2014/main" id="{ED827C50-0F75-30B1-2AAF-4C55470DDAF4}"/>
                </a:ext>
              </a:extLst>
            </p:cNvPr>
            <p:cNvSpPr/>
            <p:nvPr/>
          </p:nvSpPr>
          <p:spPr>
            <a:xfrm>
              <a:off x="3301590" y="1197615"/>
              <a:ext cx="11622" cy="11622"/>
            </a:xfrm>
            <a:custGeom>
              <a:avLst/>
              <a:gdLst>
                <a:gd name="connsiteX0" fmla="*/ 3014 w 11622"/>
                <a:gd name="connsiteY0" fmla="*/ 719 h 11622"/>
                <a:gd name="connsiteX1" fmla="*/ 719 w 11622"/>
                <a:gd name="connsiteY1" fmla="*/ 8609 h 11622"/>
                <a:gd name="connsiteX2" fmla="*/ 728 w 11622"/>
                <a:gd name="connsiteY2" fmla="*/ 8625 h 11622"/>
                <a:gd name="connsiteX3" fmla="*/ 8625 w 11622"/>
                <a:gd name="connsiteY3" fmla="*/ 10895 h 11622"/>
                <a:gd name="connsiteX4" fmla="*/ 10895 w 11622"/>
                <a:gd name="connsiteY4" fmla="*/ 2998 h 11622"/>
                <a:gd name="connsiteX5" fmla="*/ 3014 w 11622"/>
                <a:gd name="connsiteY5" fmla="*/ 719 h 1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22" h="11622">
                  <a:moveTo>
                    <a:pt x="3014" y="719"/>
                  </a:moveTo>
                  <a:cubicBezTo>
                    <a:pt x="201" y="2264"/>
                    <a:pt x="-826" y="5797"/>
                    <a:pt x="719" y="8609"/>
                  </a:cubicBezTo>
                  <a:cubicBezTo>
                    <a:pt x="722" y="8614"/>
                    <a:pt x="725" y="8619"/>
                    <a:pt x="728" y="8625"/>
                  </a:cubicBezTo>
                  <a:cubicBezTo>
                    <a:pt x="2282" y="11432"/>
                    <a:pt x="5817" y="12449"/>
                    <a:pt x="8625" y="10895"/>
                  </a:cubicBezTo>
                  <a:cubicBezTo>
                    <a:pt x="11432" y="9341"/>
                    <a:pt x="12449" y="5806"/>
                    <a:pt x="10895" y="2998"/>
                  </a:cubicBezTo>
                  <a:cubicBezTo>
                    <a:pt x="9345" y="196"/>
                    <a:pt x="5820" y="-823"/>
                    <a:pt x="3014" y="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="" xmlns:a16="http://schemas.microsoft.com/office/drawing/2014/main" id="{31BA6090-078E-9527-6987-202CB59A28A2}"/>
                </a:ext>
              </a:extLst>
            </p:cNvPr>
            <p:cNvSpPr/>
            <p:nvPr/>
          </p:nvSpPr>
          <p:spPr>
            <a:xfrm>
              <a:off x="3347386" y="1216251"/>
              <a:ext cx="10738" cy="10833"/>
            </a:xfrm>
            <a:custGeom>
              <a:avLst/>
              <a:gdLst>
                <a:gd name="connsiteX0" fmla="*/ 2842 w 10738"/>
                <a:gd name="connsiteY0" fmla="*/ 657 h 10833"/>
                <a:gd name="connsiteX1" fmla="*/ 651 w 10738"/>
                <a:gd name="connsiteY1" fmla="*/ 7991 h 10833"/>
                <a:gd name="connsiteX2" fmla="*/ 7985 w 10738"/>
                <a:gd name="connsiteY2" fmla="*/ 10182 h 10833"/>
                <a:gd name="connsiteX3" fmla="*/ 10176 w 10738"/>
                <a:gd name="connsiteY3" fmla="*/ 3133 h 10833"/>
                <a:gd name="connsiteX4" fmla="*/ 3273 w 10738"/>
                <a:gd name="connsiteY4" fmla="*/ 444 h 10833"/>
                <a:gd name="connsiteX5" fmla="*/ 2842 w 10738"/>
                <a:gd name="connsiteY5" fmla="*/ 657 h 1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38" h="10833">
                  <a:moveTo>
                    <a:pt x="2842" y="657"/>
                  </a:moveTo>
                  <a:cubicBezTo>
                    <a:pt x="212" y="2077"/>
                    <a:pt x="-769" y="5361"/>
                    <a:pt x="651" y="7991"/>
                  </a:cubicBezTo>
                  <a:cubicBezTo>
                    <a:pt x="2071" y="10622"/>
                    <a:pt x="5355" y="11602"/>
                    <a:pt x="7985" y="10182"/>
                  </a:cubicBezTo>
                  <a:cubicBezTo>
                    <a:pt x="10486" y="8799"/>
                    <a:pt x="11452" y="5691"/>
                    <a:pt x="10176" y="3133"/>
                  </a:cubicBezTo>
                  <a:cubicBezTo>
                    <a:pt x="9013" y="484"/>
                    <a:pt x="5922" y="-720"/>
                    <a:pt x="3273" y="444"/>
                  </a:cubicBezTo>
                  <a:cubicBezTo>
                    <a:pt x="3126" y="508"/>
                    <a:pt x="2982" y="579"/>
                    <a:pt x="2842" y="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="" xmlns:a16="http://schemas.microsoft.com/office/drawing/2014/main" id="{765F4A61-3A45-88D4-92F3-7E634CFF2B83}"/>
                </a:ext>
              </a:extLst>
            </p:cNvPr>
            <p:cNvSpPr/>
            <p:nvPr/>
          </p:nvSpPr>
          <p:spPr>
            <a:xfrm>
              <a:off x="3392140" y="1236293"/>
              <a:ext cx="10479" cy="10515"/>
            </a:xfrm>
            <a:custGeom>
              <a:avLst/>
              <a:gdLst>
                <a:gd name="connsiteX0" fmla="*/ 2665 w 10479"/>
                <a:gd name="connsiteY0" fmla="*/ 713 h 10515"/>
                <a:gd name="connsiteX1" fmla="*/ 677 w 10479"/>
                <a:gd name="connsiteY1" fmla="*/ 7850 h 10515"/>
                <a:gd name="connsiteX2" fmla="*/ 7814 w 10479"/>
                <a:gd name="connsiteY2" fmla="*/ 9838 h 10515"/>
                <a:gd name="connsiteX3" fmla="*/ 9809 w 10479"/>
                <a:gd name="connsiteY3" fmla="*/ 2713 h 10515"/>
                <a:gd name="connsiteX4" fmla="*/ 2845 w 10479"/>
                <a:gd name="connsiteY4" fmla="*/ 612 h 10515"/>
                <a:gd name="connsiteX5" fmla="*/ 2665 w 10479"/>
                <a:gd name="connsiteY5" fmla="*/ 713 h 1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9" h="10515">
                  <a:moveTo>
                    <a:pt x="2665" y="713"/>
                  </a:moveTo>
                  <a:cubicBezTo>
                    <a:pt x="145" y="2135"/>
                    <a:pt x="-745" y="5330"/>
                    <a:pt x="677" y="7850"/>
                  </a:cubicBezTo>
                  <a:cubicBezTo>
                    <a:pt x="2099" y="10370"/>
                    <a:pt x="5294" y="11260"/>
                    <a:pt x="7814" y="9838"/>
                  </a:cubicBezTo>
                  <a:cubicBezTo>
                    <a:pt x="10329" y="8419"/>
                    <a:pt x="11222" y="5232"/>
                    <a:pt x="9809" y="2713"/>
                  </a:cubicBezTo>
                  <a:cubicBezTo>
                    <a:pt x="8466" y="210"/>
                    <a:pt x="5349" y="-731"/>
                    <a:pt x="2845" y="612"/>
                  </a:cubicBezTo>
                  <a:cubicBezTo>
                    <a:pt x="2785" y="644"/>
                    <a:pt x="2725" y="678"/>
                    <a:pt x="2665" y="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="" xmlns:a16="http://schemas.microsoft.com/office/drawing/2014/main" id="{AA07D95B-A97F-1FA2-686A-6689DBE940D2}"/>
                </a:ext>
              </a:extLst>
            </p:cNvPr>
            <p:cNvSpPr/>
            <p:nvPr/>
          </p:nvSpPr>
          <p:spPr>
            <a:xfrm>
              <a:off x="3441001" y="12633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="" xmlns:a16="http://schemas.microsoft.com/office/drawing/2014/main" id="{6D1F84F9-CE4A-F560-0AC8-8F52DE9CF716}"/>
                </a:ext>
              </a:extLst>
            </p:cNvPr>
            <p:cNvSpPr/>
            <p:nvPr/>
          </p:nvSpPr>
          <p:spPr>
            <a:xfrm>
              <a:off x="3715011" y="1465415"/>
              <a:ext cx="1072" cy="1098"/>
            </a:xfrm>
            <a:custGeom>
              <a:avLst/>
              <a:gdLst>
                <a:gd name="connsiteX0" fmla="*/ 120 w 1072"/>
                <a:gd name="connsiteY0" fmla="*/ 190 h 1098"/>
                <a:gd name="connsiteX1" fmla="*/ 120 w 1072"/>
                <a:gd name="connsiteY1" fmla="*/ 953 h 1098"/>
                <a:gd name="connsiteX2" fmla="*/ 882 w 1072"/>
                <a:gd name="connsiteY2" fmla="*/ 953 h 1098"/>
                <a:gd name="connsiteX3" fmla="*/ 977 w 1072"/>
                <a:gd name="connsiteY3" fmla="*/ 286 h 1098"/>
                <a:gd name="connsiteX4" fmla="*/ 882 w 1072"/>
                <a:gd name="connsiteY4" fmla="*/ 191 h 1098"/>
                <a:gd name="connsiteX5" fmla="*/ 215 w 1072"/>
                <a:gd name="connsiteY5" fmla="*/ 95 h 1098"/>
                <a:gd name="connsiteX6" fmla="*/ 120 w 1072"/>
                <a:gd name="connsiteY6" fmla="*/ 191 h 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98">
                  <a:moveTo>
                    <a:pt x="120" y="190"/>
                  </a:moveTo>
                  <a:cubicBezTo>
                    <a:pt x="-40" y="419"/>
                    <a:pt x="-40" y="724"/>
                    <a:pt x="120" y="953"/>
                  </a:cubicBezTo>
                  <a:cubicBezTo>
                    <a:pt x="337" y="1147"/>
                    <a:pt x="665" y="1147"/>
                    <a:pt x="882" y="953"/>
                  </a:cubicBezTo>
                  <a:cubicBezTo>
                    <a:pt x="1092" y="795"/>
                    <a:pt x="1135" y="496"/>
                    <a:pt x="977" y="286"/>
                  </a:cubicBezTo>
                  <a:cubicBezTo>
                    <a:pt x="950" y="250"/>
                    <a:pt x="918" y="218"/>
                    <a:pt x="882" y="191"/>
                  </a:cubicBezTo>
                  <a:cubicBezTo>
                    <a:pt x="724" y="-20"/>
                    <a:pt x="425" y="-63"/>
                    <a:pt x="215" y="95"/>
                  </a:cubicBezTo>
                  <a:cubicBezTo>
                    <a:pt x="179" y="122"/>
                    <a:pt x="147" y="154"/>
                    <a:pt x="12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="" xmlns:a16="http://schemas.microsoft.com/office/drawing/2014/main" id="{9A549872-BF00-B447-C41D-AA02F7C99AD8}"/>
                </a:ext>
              </a:extLst>
            </p:cNvPr>
            <p:cNvSpPr/>
            <p:nvPr/>
          </p:nvSpPr>
          <p:spPr>
            <a:xfrm>
              <a:off x="3748964" y="1501039"/>
              <a:ext cx="76" cy="571"/>
            </a:xfrm>
            <a:custGeom>
              <a:avLst/>
              <a:gdLst>
                <a:gd name="connsiteX0" fmla="*/ 77 w 76"/>
                <a:gd name="connsiteY0" fmla="*/ 0 h 571"/>
                <a:gd name="connsiteX1" fmla="*/ 77 w 76"/>
                <a:gd name="connsiteY1" fmla="*/ 572 h 571"/>
                <a:gd name="connsiteX2" fmla="*/ 77 w 76"/>
                <a:gd name="connsiteY2" fmla="*/ 572 h 571"/>
                <a:gd name="connsiteX3" fmla="*/ 77 w 76"/>
                <a:gd name="connsiteY3" fmla="*/ 572 h 571"/>
                <a:gd name="connsiteX4" fmla="*/ 77 w 76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571">
                  <a:moveTo>
                    <a:pt x="77" y="0"/>
                  </a:moveTo>
                  <a:cubicBezTo>
                    <a:pt x="-26" y="177"/>
                    <a:pt x="-26" y="395"/>
                    <a:pt x="77" y="572"/>
                  </a:cubicBezTo>
                  <a:lnTo>
                    <a:pt x="77" y="572"/>
                  </a:lnTo>
                  <a:cubicBezTo>
                    <a:pt x="77" y="572"/>
                    <a:pt x="77" y="572"/>
                    <a:pt x="77" y="572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="" xmlns:a16="http://schemas.microsoft.com/office/drawing/2014/main" id="{A0C92AED-D896-F131-4FFC-66841BAEDA5C}"/>
                </a:ext>
              </a:extLst>
            </p:cNvPr>
            <p:cNvSpPr/>
            <p:nvPr/>
          </p:nvSpPr>
          <p:spPr>
            <a:xfrm>
              <a:off x="3812096" y="1576000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="" xmlns:a16="http://schemas.microsoft.com/office/drawing/2014/main" id="{F1AD354D-EB4B-75BE-6B3B-C3A312868894}"/>
                </a:ext>
              </a:extLst>
            </p:cNvPr>
            <p:cNvSpPr/>
            <p:nvPr/>
          </p:nvSpPr>
          <p:spPr>
            <a:xfrm>
              <a:off x="3841147" y="1615434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="" xmlns:a16="http://schemas.microsoft.com/office/drawing/2014/main" id="{805B57F4-20B8-1147-583D-1BC27768F5C7}"/>
                </a:ext>
              </a:extLst>
            </p:cNvPr>
            <p:cNvSpPr/>
            <p:nvPr/>
          </p:nvSpPr>
          <p:spPr>
            <a:xfrm>
              <a:off x="3866937" y="1654444"/>
              <a:ext cx="3231" cy="3319"/>
            </a:xfrm>
            <a:custGeom>
              <a:avLst/>
              <a:gdLst>
                <a:gd name="connsiteX0" fmla="*/ 785 w 3231"/>
                <a:gd name="connsiteY0" fmla="*/ 233 h 3319"/>
                <a:gd name="connsiteX1" fmla="*/ 213 w 3231"/>
                <a:gd name="connsiteY1" fmla="*/ 2423 h 3319"/>
                <a:gd name="connsiteX2" fmla="*/ 2231 w 3231"/>
                <a:gd name="connsiteY2" fmla="*/ 3183 h 3319"/>
                <a:gd name="connsiteX3" fmla="*/ 2404 w 3231"/>
                <a:gd name="connsiteY3" fmla="*/ 3090 h 3319"/>
                <a:gd name="connsiteX4" fmla="*/ 3071 w 3231"/>
                <a:gd name="connsiteY4" fmla="*/ 899 h 3319"/>
                <a:gd name="connsiteX5" fmla="*/ 901 w 3231"/>
                <a:gd name="connsiteY5" fmla="*/ 169 h 3319"/>
                <a:gd name="connsiteX6" fmla="*/ 785 w 3231"/>
                <a:gd name="connsiteY6" fmla="*/ 233 h 3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" h="3319">
                  <a:moveTo>
                    <a:pt x="785" y="233"/>
                  </a:moveTo>
                  <a:cubicBezTo>
                    <a:pt x="31" y="686"/>
                    <a:pt x="-223" y="1659"/>
                    <a:pt x="213" y="2423"/>
                  </a:cubicBezTo>
                  <a:cubicBezTo>
                    <a:pt x="561" y="3190"/>
                    <a:pt x="1464" y="3530"/>
                    <a:pt x="2231" y="3183"/>
                  </a:cubicBezTo>
                  <a:cubicBezTo>
                    <a:pt x="2290" y="3156"/>
                    <a:pt x="2348" y="3125"/>
                    <a:pt x="2404" y="3090"/>
                  </a:cubicBezTo>
                  <a:cubicBezTo>
                    <a:pt x="3153" y="2637"/>
                    <a:pt x="3440" y="1693"/>
                    <a:pt x="3071" y="899"/>
                  </a:cubicBezTo>
                  <a:cubicBezTo>
                    <a:pt x="2673" y="98"/>
                    <a:pt x="1701" y="-228"/>
                    <a:pt x="901" y="169"/>
                  </a:cubicBezTo>
                  <a:cubicBezTo>
                    <a:pt x="861" y="189"/>
                    <a:pt x="823" y="210"/>
                    <a:pt x="785" y="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="" xmlns:a16="http://schemas.microsoft.com/office/drawing/2014/main" id="{1E34203B-96A3-EC24-0252-B29C7126A496}"/>
                </a:ext>
              </a:extLst>
            </p:cNvPr>
            <p:cNvSpPr/>
            <p:nvPr/>
          </p:nvSpPr>
          <p:spPr>
            <a:xfrm>
              <a:off x="3917728" y="1739640"/>
              <a:ext cx="476" cy="571"/>
            </a:xfrm>
            <a:custGeom>
              <a:avLst/>
              <a:gdLst>
                <a:gd name="connsiteX0" fmla="*/ 0 w 476"/>
                <a:gd name="connsiteY0" fmla="*/ 571 h 571"/>
                <a:gd name="connsiteX1" fmla="*/ 0 w 476"/>
                <a:gd name="connsiteY1" fmla="*/ 571 h 571"/>
                <a:gd name="connsiteX2" fmla="*/ 476 w 476"/>
                <a:gd name="connsiteY2" fmla="*/ 571 h 571"/>
                <a:gd name="connsiteX3" fmla="*/ 476 w 476"/>
                <a:gd name="connsiteY3" fmla="*/ 0 h 571"/>
                <a:gd name="connsiteX4" fmla="*/ 0 w 476"/>
                <a:gd name="connsiteY4" fmla="*/ 571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571"/>
                  </a:moveTo>
                  <a:lnTo>
                    <a:pt x="0" y="571"/>
                  </a:lnTo>
                  <a:cubicBezTo>
                    <a:pt x="0" y="571"/>
                    <a:pt x="0" y="571"/>
                    <a:pt x="476" y="571"/>
                  </a:cubicBezTo>
                  <a:lnTo>
                    <a:pt x="476" y="0"/>
                  </a:lnTo>
                  <a:cubicBezTo>
                    <a:pt x="476" y="0"/>
                    <a:pt x="191" y="476"/>
                    <a:pt x="0" y="5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="" xmlns:a16="http://schemas.microsoft.com/office/drawing/2014/main" id="{17DA9DCE-515B-0A50-9E44-EE7F698C409E}"/>
                </a:ext>
              </a:extLst>
            </p:cNvPr>
            <p:cNvSpPr/>
            <p:nvPr/>
          </p:nvSpPr>
          <p:spPr>
            <a:xfrm>
              <a:off x="3937795" y="1782628"/>
              <a:ext cx="3344" cy="3466"/>
            </a:xfrm>
            <a:custGeom>
              <a:avLst/>
              <a:gdLst>
                <a:gd name="connsiteX0" fmla="*/ 792 w 3344"/>
                <a:gd name="connsiteY0" fmla="*/ 161 h 3466"/>
                <a:gd name="connsiteX1" fmla="*/ 221 w 3344"/>
                <a:gd name="connsiteY1" fmla="*/ 2447 h 3466"/>
                <a:gd name="connsiteX2" fmla="*/ 2325 w 3344"/>
                <a:gd name="connsiteY2" fmla="*/ 3350 h 3466"/>
                <a:gd name="connsiteX3" fmla="*/ 3229 w 3344"/>
                <a:gd name="connsiteY3" fmla="*/ 1246 h 3466"/>
                <a:gd name="connsiteX4" fmla="*/ 2983 w 3344"/>
                <a:gd name="connsiteY4" fmla="*/ 827 h 3466"/>
                <a:gd name="connsiteX5" fmla="*/ 792 w 3344"/>
                <a:gd name="connsiteY5" fmla="*/ 161 h 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4" h="3466">
                  <a:moveTo>
                    <a:pt x="792" y="161"/>
                  </a:moveTo>
                  <a:cubicBezTo>
                    <a:pt x="25" y="650"/>
                    <a:pt x="-226" y="1654"/>
                    <a:pt x="221" y="2447"/>
                  </a:cubicBezTo>
                  <a:cubicBezTo>
                    <a:pt x="552" y="3277"/>
                    <a:pt x="1494" y="3682"/>
                    <a:pt x="2325" y="3350"/>
                  </a:cubicBezTo>
                  <a:cubicBezTo>
                    <a:pt x="3155" y="3019"/>
                    <a:pt x="3560" y="2077"/>
                    <a:pt x="3229" y="1246"/>
                  </a:cubicBezTo>
                  <a:cubicBezTo>
                    <a:pt x="3168" y="1095"/>
                    <a:pt x="3085" y="954"/>
                    <a:pt x="2983" y="827"/>
                  </a:cubicBezTo>
                  <a:cubicBezTo>
                    <a:pt x="2530" y="78"/>
                    <a:pt x="1586" y="-209"/>
                    <a:pt x="792" y="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="" xmlns:a16="http://schemas.microsoft.com/office/drawing/2014/main" id="{7419D28B-D0FB-2153-1DE4-5E6BBFEB230F}"/>
                </a:ext>
              </a:extLst>
            </p:cNvPr>
            <p:cNvSpPr/>
            <p:nvPr/>
          </p:nvSpPr>
          <p:spPr>
            <a:xfrm>
              <a:off x="3959205" y="1828266"/>
              <a:ext cx="1151" cy="1151"/>
            </a:xfrm>
            <a:custGeom>
              <a:avLst/>
              <a:gdLst>
                <a:gd name="connsiteX0" fmla="*/ 337 w 1151"/>
                <a:gd name="connsiteY0" fmla="*/ 52 h 1151"/>
                <a:gd name="connsiteX1" fmla="*/ 52 w 1151"/>
                <a:gd name="connsiteY1" fmla="*/ 814 h 1151"/>
                <a:gd name="connsiteX2" fmla="*/ 814 w 1151"/>
                <a:gd name="connsiteY2" fmla="*/ 1099 h 1151"/>
                <a:gd name="connsiteX3" fmla="*/ 1099 w 1151"/>
                <a:gd name="connsiteY3" fmla="*/ 337 h 1151"/>
                <a:gd name="connsiteX4" fmla="*/ 337 w 1151"/>
                <a:gd name="connsiteY4" fmla="*/ 52 h 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1" h="1151">
                  <a:moveTo>
                    <a:pt x="337" y="52"/>
                  </a:moveTo>
                  <a:cubicBezTo>
                    <a:pt x="48" y="183"/>
                    <a:pt x="-80" y="524"/>
                    <a:pt x="52" y="814"/>
                  </a:cubicBezTo>
                  <a:cubicBezTo>
                    <a:pt x="183" y="1103"/>
                    <a:pt x="524" y="1231"/>
                    <a:pt x="814" y="1099"/>
                  </a:cubicBezTo>
                  <a:cubicBezTo>
                    <a:pt x="1103" y="968"/>
                    <a:pt x="1231" y="627"/>
                    <a:pt x="1099" y="337"/>
                  </a:cubicBezTo>
                  <a:cubicBezTo>
                    <a:pt x="968" y="48"/>
                    <a:pt x="627" y="-80"/>
                    <a:pt x="337" y="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="" xmlns:a16="http://schemas.microsoft.com/office/drawing/2014/main" id="{82F0B966-870A-283E-7AC5-F6BB32D37BCA}"/>
                </a:ext>
              </a:extLst>
            </p:cNvPr>
            <p:cNvSpPr/>
            <p:nvPr/>
          </p:nvSpPr>
          <p:spPr>
            <a:xfrm>
              <a:off x="3972061" y="1868338"/>
              <a:ext cx="11812" cy="11743"/>
            </a:xfrm>
            <a:custGeom>
              <a:avLst/>
              <a:gdLst>
                <a:gd name="connsiteX0" fmla="*/ 2912 w 11812"/>
                <a:gd name="connsiteY0" fmla="*/ 747 h 11743"/>
                <a:gd name="connsiteX1" fmla="*/ 816 w 11812"/>
                <a:gd name="connsiteY1" fmla="*/ 8831 h 11743"/>
                <a:gd name="connsiteX2" fmla="*/ 8901 w 11812"/>
                <a:gd name="connsiteY2" fmla="*/ 10927 h 11743"/>
                <a:gd name="connsiteX3" fmla="*/ 11104 w 11812"/>
                <a:gd name="connsiteY3" fmla="*/ 3033 h 11743"/>
                <a:gd name="connsiteX4" fmla="*/ 2912 w 11812"/>
                <a:gd name="connsiteY4" fmla="*/ 747 h 1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12" h="11743">
                  <a:moveTo>
                    <a:pt x="2912" y="747"/>
                  </a:moveTo>
                  <a:cubicBezTo>
                    <a:pt x="101" y="2400"/>
                    <a:pt x="-837" y="6020"/>
                    <a:pt x="816" y="8831"/>
                  </a:cubicBezTo>
                  <a:cubicBezTo>
                    <a:pt x="2470" y="11642"/>
                    <a:pt x="6090" y="12581"/>
                    <a:pt x="8901" y="10927"/>
                  </a:cubicBezTo>
                  <a:cubicBezTo>
                    <a:pt x="11639" y="9316"/>
                    <a:pt x="12612" y="5828"/>
                    <a:pt x="11104" y="3033"/>
                  </a:cubicBezTo>
                  <a:cubicBezTo>
                    <a:pt x="9443" y="177"/>
                    <a:pt x="5811" y="-836"/>
                    <a:pt x="2912" y="7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="" xmlns:a16="http://schemas.microsoft.com/office/drawing/2014/main" id="{34AA1CC6-5537-1FAC-B4D1-7052F78BA738}"/>
                </a:ext>
              </a:extLst>
            </p:cNvPr>
            <p:cNvSpPr/>
            <p:nvPr/>
          </p:nvSpPr>
          <p:spPr>
            <a:xfrm>
              <a:off x="3992214" y="1918616"/>
              <a:ext cx="3649" cy="3649"/>
            </a:xfrm>
            <a:custGeom>
              <a:avLst/>
              <a:gdLst>
                <a:gd name="connsiteX0" fmla="*/ 951 w 3649"/>
                <a:gd name="connsiteY0" fmla="*/ 190 h 3649"/>
                <a:gd name="connsiteX1" fmla="*/ 189 w 3649"/>
                <a:gd name="connsiteY1" fmla="*/ 2666 h 3649"/>
                <a:gd name="connsiteX2" fmla="*/ 2626 w 3649"/>
                <a:gd name="connsiteY2" fmla="*/ 3449 h 3649"/>
                <a:gd name="connsiteX3" fmla="*/ 2666 w 3649"/>
                <a:gd name="connsiteY3" fmla="*/ 3428 h 3649"/>
                <a:gd name="connsiteX4" fmla="*/ 3449 w 3649"/>
                <a:gd name="connsiteY4" fmla="*/ 991 h 3649"/>
                <a:gd name="connsiteX5" fmla="*/ 3428 w 3649"/>
                <a:gd name="connsiteY5" fmla="*/ 951 h 3649"/>
                <a:gd name="connsiteX6" fmla="*/ 951 w 3649"/>
                <a:gd name="connsiteY6" fmla="*/ 189 h 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9" h="3649">
                  <a:moveTo>
                    <a:pt x="951" y="190"/>
                  </a:moveTo>
                  <a:cubicBezTo>
                    <a:pt x="89" y="689"/>
                    <a:pt x="-244" y="1768"/>
                    <a:pt x="189" y="2666"/>
                  </a:cubicBezTo>
                  <a:cubicBezTo>
                    <a:pt x="646" y="3555"/>
                    <a:pt x="1737" y="3906"/>
                    <a:pt x="2626" y="3449"/>
                  </a:cubicBezTo>
                  <a:cubicBezTo>
                    <a:pt x="2639" y="3442"/>
                    <a:pt x="2653" y="3435"/>
                    <a:pt x="2666" y="3428"/>
                  </a:cubicBezTo>
                  <a:cubicBezTo>
                    <a:pt x="3555" y="2971"/>
                    <a:pt x="3906" y="1880"/>
                    <a:pt x="3449" y="991"/>
                  </a:cubicBezTo>
                  <a:cubicBezTo>
                    <a:pt x="3442" y="978"/>
                    <a:pt x="3435" y="965"/>
                    <a:pt x="3428" y="951"/>
                  </a:cubicBezTo>
                  <a:cubicBezTo>
                    <a:pt x="2929" y="89"/>
                    <a:pt x="1849" y="-244"/>
                    <a:pt x="951" y="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="" xmlns:a16="http://schemas.microsoft.com/office/drawing/2014/main" id="{433F528B-2816-F7F9-A864-592ECDB8568F}"/>
                </a:ext>
              </a:extLst>
            </p:cNvPr>
            <p:cNvSpPr/>
            <p:nvPr/>
          </p:nvSpPr>
          <p:spPr>
            <a:xfrm>
              <a:off x="4007362" y="1966054"/>
              <a:ext cx="1991" cy="1991"/>
            </a:xfrm>
            <a:custGeom>
              <a:avLst/>
              <a:gdLst>
                <a:gd name="connsiteX0" fmla="*/ 281 w 1991"/>
                <a:gd name="connsiteY0" fmla="*/ 281 h 1991"/>
                <a:gd name="connsiteX1" fmla="*/ 281 w 1991"/>
                <a:gd name="connsiteY1" fmla="*/ 1710 h 1991"/>
                <a:gd name="connsiteX2" fmla="*/ 1710 w 1991"/>
                <a:gd name="connsiteY2" fmla="*/ 1710 h 1991"/>
                <a:gd name="connsiteX3" fmla="*/ 1710 w 1991"/>
                <a:gd name="connsiteY3" fmla="*/ 281 h 1991"/>
                <a:gd name="connsiteX4" fmla="*/ 281 w 1991"/>
                <a:gd name="connsiteY4" fmla="*/ 281 h 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1" h="1991">
                  <a:moveTo>
                    <a:pt x="281" y="281"/>
                  </a:moveTo>
                  <a:cubicBezTo>
                    <a:pt x="-94" y="684"/>
                    <a:pt x="-94" y="1308"/>
                    <a:pt x="281" y="1710"/>
                  </a:cubicBezTo>
                  <a:cubicBezTo>
                    <a:pt x="684" y="2085"/>
                    <a:pt x="1308" y="2085"/>
                    <a:pt x="1710" y="1710"/>
                  </a:cubicBezTo>
                  <a:cubicBezTo>
                    <a:pt x="2085" y="1308"/>
                    <a:pt x="2085" y="684"/>
                    <a:pt x="1710" y="281"/>
                  </a:cubicBezTo>
                  <a:cubicBezTo>
                    <a:pt x="1308" y="-94"/>
                    <a:pt x="684" y="-94"/>
                    <a:pt x="281" y="2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="" xmlns:a16="http://schemas.microsoft.com/office/drawing/2014/main" id="{EF1E45F1-9FD9-3C84-003C-D03D82E5412A}"/>
                </a:ext>
              </a:extLst>
            </p:cNvPr>
            <p:cNvSpPr/>
            <p:nvPr/>
          </p:nvSpPr>
          <p:spPr>
            <a:xfrm>
              <a:off x="4017559" y="2012072"/>
              <a:ext cx="5143" cy="5241"/>
            </a:xfrm>
            <a:custGeom>
              <a:avLst/>
              <a:gdLst>
                <a:gd name="connsiteX0" fmla="*/ 1420 w 5143"/>
                <a:gd name="connsiteY0" fmla="*/ 173 h 5241"/>
                <a:gd name="connsiteX1" fmla="*/ 310 w 5143"/>
                <a:gd name="connsiteY1" fmla="*/ 3778 h 5241"/>
                <a:gd name="connsiteX2" fmla="*/ 372 w 5143"/>
                <a:gd name="connsiteY2" fmla="*/ 3888 h 5241"/>
                <a:gd name="connsiteX3" fmla="*/ 4087 w 5143"/>
                <a:gd name="connsiteY3" fmla="*/ 4936 h 5241"/>
                <a:gd name="connsiteX4" fmla="*/ 4555 w 5143"/>
                <a:gd name="connsiteY4" fmla="*/ 1057 h 5241"/>
                <a:gd name="connsiteX5" fmla="*/ 1420 w 5143"/>
                <a:gd name="connsiteY5" fmla="*/ 173 h 5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43" h="5241">
                  <a:moveTo>
                    <a:pt x="1420" y="173"/>
                  </a:moveTo>
                  <a:cubicBezTo>
                    <a:pt x="118" y="862"/>
                    <a:pt x="-379" y="2476"/>
                    <a:pt x="310" y="3778"/>
                  </a:cubicBezTo>
                  <a:cubicBezTo>
                    <a:pt x="330" y="3815"/>
                    <a:pt x="351" y="3852"/>
                    <a:pt x="372" y="3888"/>
                  </a:cubicBezTo>
                  <a:cubicBezTo>
                    <a:pt x="1152" y="5147"/>
                    <a:pt x="2764" y="5602"/>
                    <a:pt x="4087" y="4936"/>
                  </a:cubicBezTo>
                  <a:cubicBezTo>
                    <a:pt x="5287" y="3994"/>
                    <a:pt x="5496" y="2257"/>
                    <a:pt x="4555" y="1057"/>
                  </a:cubicBezTo>
                  <a:cubicBezTo>
                    <a:pt x="3813" y="112"/>
                    <a:pt x="2546" y="-245"/>
                    <a:pt x="1420" y="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="" xmlns:a16="http://schemas.microsoft.com/office/drawing/2014/main" id="{18BF12E4-E3A0-09FE-7C8D-92C903DB5A86}"/>
                </a:ext>
              </a:extLst>
            </p:cNvPr>
            <p:cNvSpPr/>
            <p:nvPr/>
          </p:nvSpPr>
          <p:spPr>
            <a:xfrm>
              <a:off x="4029849" y="2061631"/>
              <a:ext cx="1339" cy="1359"/>
            </a:xfrm>
            <a:custGeom>
              <a:avLst/>
              <a:gdLst>
                <a:gd name="connsiteX0" fmla="*/ 179 w 1339"/>
                <a:gd name="connsiteY0" fmla="*/ 144 h 1359"/>
                <a:gd name="connsiteX1" fmla="*/ 179 w 1339"/>
                <a:gd name="connsiteY1" fmla="*/ 1192 h 1359"/>
                <a:gd name="connsiteX2" fmla="*/ 1131 w 1339"/>
                <a:gd name="connsiteY2" fmla="*/ 1192 h 1359"/>
                <a:gd name="connsiteX3" fmla="*/ 1131 w 1339"/>
                <a:gd name="connsiteY3" fmla="*/ 144 h 1359"/>
                <a:gd name="connsiteX4" fmla="*/ 179 w 1339"/>
                <a:gd name="connsiteY4" fmla="*/ 144 h 1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1359">
                  <a:moveTo>
                    <a:pt x="179" y="144"/>
                  </a:moveTo>
                  <a:cubicBezTo>
                    <a:pt x="-60" y="453"/>
                    <a:pt x="-60" y="884"/>
                    <a:pt x="179" y="1192"/>
                  </a:cubicBezTo>
                  <a:cubicBezTo>
                    <a:pt x="457" y="1415"/>
                    <a:pt x="853" y="1415"/>
                    <a:pt x="1131" y="1192"/>
                  </a:cubicBezTo>
                  <a:cubicBezTo>
                    <a:pt x="1409" y="898"/>
                    <a:pt x="1409" y="438"/>
                    <a:pt x="1131" y="144"/>
                  </a:cubicBezTo>
                  <a:cubicBezTo>
                    <a:pt x="843" y="-48"/>
                    <a:pt x="467" y="-48"/>
                    <a:pt x="179" y="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="" xmlns:a16="http://schemas.microsoft.com/office/drawing/2014/main" id="{6B945D20-D533-754B-E3A8-6EB8B2F8B12B}"/>
                </a:ext>
              </a:extLst>
            </p:cNvPr>
            <p:cNvSpPr/>
            <p:nvPr/>
          </p:nvSpPr>
          <p:spPr>
            <a:xfrm>
              <a:off x="4036121" y="2108289"/>
              <a:ext cx="4700" cy="4739"/>
            </a:xfrm>
            <a:custGeom>
              <a:avLst/>
              <a:gdLst>
                <a:gd name="connsiteX0" fmla="*/ 1241 w 4700"/>
                <a:gd name="connsiteY0" fmla="*/ 349 h 4739"/>
                <a:gd name="connsiteX1" fmla="*/ 254 w 4700"/>
                <a:gd name="connsiteY1" fmla="*/ 3428 h 4739"/>
                <a:gd name="connsiteX2" fmla="*/ 288 w 4700"/>
                <a:gd name="connsiteY2" fmla="*/ 3493 h 4739"/>
                <a:gd name="connsiteX3" fmla="*/ 3517 w 4700"/>
                <a:gd name="connsiteY3" fmla="*/ 4451 h 4739"/>
                <a:gd name="connsiteX4" fmla="*/ 3527 w 4700"/>
                <a:gd name="connsiteY4" fmla="*/ 4445 h 4739"/>
                <a:gd name="connsiteX5" fmla="*/ 4384 w 4700"/>
                <a:gd name="connsiteY5" fmla="*/ 1207 h 4739"/>
                <a:gd name="connsiteX6" fmla="*/ 1442 w 4700"/>
                <a:gd name="connsiteY6" fmla="*/ 234 h 4739"/>
                <a:gd name="connsiteX7" fmla="*/ 1241 w 4700"/>
                <a:gd name="connsiteY7" fmla="*/ 349 h 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0" h="4739">
                  <a:moveTo>
                    <a:pt x="1241" y="349"/>
                  </a:moveTo>
                  <a:cubicBezTo>
                    <a:pt x="118" y="927"/>
                    <a:pt x="-324" y="2305"/>
                    <a:pt x="254" y="3428"/>
                  </a:cubicBezTo>
                  <a:cubicBezTo>
                    <a:pt x="265" y="3450"/>
                    <a:pt x="276" y="3471"/>
                    <a:pt x="288" y="3493"/>
                  </a:cubicBezTo>
                  <a:cubicBezTo>
                    <a:pt x="915" y="4649"/>
                    <a:pt x="2361" y="5078"/>
                    <a:pt x="3517" y="4451"/>
                  </a:cubicBezTo>
                  <a:cubicBezTo>
                    <a:pt x="3520" y="4449"/>
                    <a:pt x="3523" y="4447"/>
                    <a:pt x="3527" y="4445"/>
                  </a:cubicBezTo>
                  <a:cubicBezTo>
                    <a:pt x="4652" y="3783"/>
                    <a:pt x="5034" y="2339"/>
                    <a:pt x="4384" y="1207"/>
                  </a:cubicBezTo>
                  <a:cubicBezTo>
                    <a:pt x="3840" y="126"/>
                    <a:pt x="2523" y="-310"/>
                    <a:pt x="1442" y="234"/>
                  </a:cubicBezTo>
                  <a:cubicBezTo>
                    <a:pt x="1373" y="269"/>
                    <a:pt x="1306" y="307"/>
                    <a:pt x="1241" y="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="" xmlns:a16="http://schemas.microsoft.com/office/drawing/2014/main" id="{500AE0BE-50C1-ABCC-4C61-5D7DC375A662}"/>
                </a:ext>
              </a:extLst>
            </p:cNvPr>
            <p:cNvSpPr/>
            <p:nvPr/>
          </p:nvSpPr>
          <p:spPr>
            <a:xfrm>
              <a:off x="4027134" y="2141811"/>
              <a:ext cx="34677" cy="34643"/>
            </a:xfrm>
            <a:custGeom>
              <a:avLst/>
              <a:gdLst>
                <a:gd name="connsiteX0" fmla="*/ 8894 w 34677"/>
                <a:gd name="connsiteY0" fmla="*/ 2165 h 34643"/>
                <a:gd name="connsiteX1" fmla="*/ 2199 w 34677"/>
                <a:gd name="connsiteY1" fmla="*/ 25749 h 34643"/>
                <a:gd name="connsiteX2" fmla="*/ 25783 w 34677"/>
                <a:gd name="connsiteY2" fmla="*/ 32444 h 34643"/>
                <a:gd name="connsiteX3" fmla="*/ 32516 w 34677"/>
                <a:gd name="connsiteY3" fmla="*/ 8928 h 34643"/>
                <a:gd name="connsiteX4" fmla="*/ 8894 w 34677"/>
                <a:gd name="connsiteY4" fmla="*/ 2165 h 3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677" h="34643">
                  <a:moveTo>
                    <a:pt x="8894" y="2165"/>
                  </a:moveTo>
                  <a:cubicBezTo>
                    <a:pt x="533" y="6829"/>
                    <a:pt x="-2465" y="17388"/>
                    <a:pt x="2199" y="25749"/>
                  </a:cubicBezTo>
                  <a:cubicBezTo>
                    <a:pt x="6863" y="34111"/>
                    <a:pt x="17422" y="37108"/>
                    <a:pt x="25783" y="32444"/>
                  </a:cubicBezTo>
                  <a:cubicBezTo>
                    <a:pt x="34118" y="27795"/>
                    <a:pt x="37128" y="17283"/>
                    <a:pt x="32516" y="8928"/>
                  </a:cubicBezTo>
                  <a:cubicBezTo>
                    <a:pt x="27839" y="563"/>
                    <a:pt x="17288" y="-2457"/>
                    <a:pt x="8894" y="21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="" xmlns:a16="http://schemas.microsoft.com/office/drawing/2014/main" id="{83F469B9-D6BB-0A50-5C4A-163A49EC970C}"/>
                </a:ext>
              </a:extLst>
            </p:cNvPr>
            <p:cNvSpPr/>
            <p:nvPr/>
          </p:nvSpPr>
          <p:spPr>
            <a:xfrm>
              <a:off x="4030280" y="2189775"/>
              <a:ext cx="36201" cy="36201"/>
            </a:xfrm>
            <a:custGeom>
              <a:avLst/>
              <a:gdLst>
                <a:gd name="connsiteX0" fmla="*/ 9273 w 36201"/>
                <a:gd name="connsiteY0" fmla="*/ 2303 h 36201"/>
                <a:gd name="connsiteX1" fmla="*/ 2302 w 36201"/>
                <a:gd name="connsiteY1" fmla="*/ 26929 h 36201"/>
                <a:gd name="connsiteX2" fmla="*/ 26929 w 36201"/>
                <a:gd name="connsiteY2" fmla="*/ 33899 h 36201"/>
                <a:gd name="connsiteX3" fmla="*/ 33942 w 36201"/>
                <a:gd name="connsiteY3" fmla="*/ 9351 h 36201"/>
                <a:gd name="connsiteX4" fmla="*/ 9351 w 36201"/>
                <a:gd name="connsiteY4" fmla="*/ 2259 h 36201"/>
                <a:gd name="connsiteX5" fmla="*/ 9273 w 36201"/>
                <a:gd name="connsiteY5" fmla="*/ 2303 h 3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01" h="36201">
                  <a:moveTo>
                    <a:pt x="9273" y="2303"/>
                  </a:moveTo>
                  <a:cubicBezTo>
                    <a:pt x="548" y="7178"/>
                    <a:pt x="-2573" y="18204"/>
                    <a:pt x="2302" y="26929"/>
                  </a:cubicBezTo>
                  <a:cubicBezTo>
                    <a:pt x="7178" y="35654"/>
                    <a:pt x="18204" y="38775"/>
                    <a:pt x="26929" y="33899"/>
                  </a:cubicBezTo>
                  <a:cubicBezTo>
                    <a:pt x="35623" y="29041"/>
                    <a:pt x="38758" y="18070"/>
                    <a:pt x="33942" y="9351"/>
                  </a:cubicBezTo>
                  <a:cubicBezTo>
                    <a:pt x="29110" y="602"/>
                    <a:pt x="18100" y="-2573"/>
                    <a:pt x="9351" y="2259"/>
                  </a:cubicBezTo>
                  <a:cubicBezTo>
                    <a:pt x="9325" y="2274"/>
                    <a:pt x="9299" y="2288"/>
                    <a:pt x="9273" y="23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="" xmlns:a16="http://schemas.microsoft.com/office/drawing/2014/main" id="{4386188C-5163-BF36-E41E-941D4A389A66}"/>
                </a:ext>
              </a:extLst>
            </p:cNvPr>
            <p:cNvSpPr/>
            <p:nvPr/>
          </p:nvSpPr>
          <p:spPr>
            <a:xfrm>
              <a:off x="4028454" y="2235037"/>
              <a:ext cx="43442" cy="43476"/>
            </a:xfrm>
            <a:custGeom>
              <a:avLst/>
              <a:gdLst>
                <a:gd name="connsiteX0" fmla="*/ 11194 w 43442"/>
                <a:gd name="connsiteY0" fmla="*/ 2761 h 43476"/>
                <a:gd name="connsiteX1" fmla="*/ 2726 w 43442"/>
                <a:gd name="connsiteY1" fmla="*/ 32283 h 43476"/>
                <a:gd name="connsiteX2" fmla="*/ 32248 w 43442"/>
                <a:gd name="connsiteY2" fmla="*/ 40750 h 43476"/>
                <a:gd name="connsiteX3" fmla="*/ 40721 w 43442"/>
                <a:gd name="connsiteY3" fmla="*/ 11238 h 43476"/>
                <a:gd name="connsiteX4" fmla="*/ 11370 w 43442"/>
                <a:gd name="connsiteY4" fmla="*/ 2663 h 43476"/>
                <a:gd name="connsiteX5" fmla="*/ 11194 w 43442"/>
                <a:gd name="connsiteY5" fmla="*/ 2761 h 43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442" h="43476">
                  <a:moveTo>
                    <a:pt x="11194" y="2761"/>
                  </a:moveTo>
                  <a:cubicBezTo>
                    <a:pt x="703" y="8575"/>
                    <a:pt x="-3088" y="21792"/>
                    <a:pt x="2726" y="32283"/>
                  </a:cubicBezTo>
                  <a:cubicBezTo>
                    <a:pt x="8540" y="42774"/>
                    <a:pt x="21758" y="46565"/>
                    <a:pt x="32248" y="40750"/>
                  </a:cubicBezTo>
                  <a:cubicBezTo>
                    <a:pt x="42735" y="34938"/>
                    <a:pt x="46528" y="21728"/>
                    <a:pt x="40721" y="11238"/>
                  </a:cubicBezTo>
                  <a:cubicBezTo>
                    <a:pt x="34984" y="765"/>
                    <a:pt x="21844" y="-3074"/>
                    <a:pt x="11370" y="2663"/>
                  </a:cubicBezTo>
                  <a:cubicBezTo>
                    <a:pt x="11311" y="2695"/>
                    <a:pt x="11252" y="2728"/>
                    <a:pt x="11194" y="27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="" xmlns:a16="http://schemas.microsoft.com/office/drawing/2014/main" id="{8541EA63-4766-0BDB-BBB3-CA89724F7184}"/>
                </a:ext>
              </a:extLst>
            </p:cNvPr>
            <p:cNvSpPr/>
            <p:nvPr/>
          </p:nvSpPr>
          <p:spPr>
            <a:xfrm>
              <a:off x="4026449" y="2282564"/>
              <a:ext cx="46490" cy="46525"/>
            </a:xfrm>
            <a:custGeom>
              <a:avLst/>
              <a:gdLst>
                <a:gd name="connsiteX0" fmla="*/ 12151 w 46490"/>
                <a:gd name="connsiteY0" fmla="*/ 2859 h 46525"/>
                <a:gd name="connsiteX1" fmla="*/ 2824 w 46490"/>
                <a:gd name="connsiteY1" fmla="*/ 34375 h 46525"/>
                <a:gd name="connsiteX2" fmla="*/ 34340 w 46490"/>
                <a:gd name="connsiteY2" fmla="*/ 43702 h 46525"/>
                <a:gd name="connsiteX3" fmla="*/ 43774 w 46490"/>
                <a:gd name="connsiteY3" fmla="*/ 12384 h 46525"/>
                <a:gd name="connsiteX4" fmla="*/ 12518 w 46490"/>
                <a:gd name="connsiteY4" fmla="*/ 2661 h 46525"/>
                <a:gd name="connsiteX5" fmla="*/ 12151 w 46490"/>
                <a:gd name="connsiteY5" fmla="*/ 2859 h 4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490" h="46525">
                  <a:moveTo>
                    <a:pt x="12151" y="2859"/>
                  </a:moveTo>
                  <a:cubicBezTo>
                    <a:pt x="872" y="8986"/>
                    <a:pt x="-3304" y="23097"/>
                    <a:pt x="2824" y="34375"/>
                  </a:cubicBezTo>
                  <a:cubicBezTo>
                    <a:pt x="8951" y="45654"/>
                    <a:pt x="23062" y="49830"/>
                    <a:pt x="34340" y="43702"/>
                  </a:cubicBezTo>
                  <a:cubicBezTo>
                    <a:pt x="45542" y="37616"/>
                    <a:pt x="49751" y="23643"/>
                    <a:pt x="43774" y="12384"/>
                  </a:cubicBezTo>
                  <a:cubicBezTo>
                    <a:pt x="37827" y="1068"/>
                    <a:pt x="23834" y="-3285"/>
                    <a:pt x="12518" y="2661"/>
                  </a:cubicBezTo>
                  <a:cubicBezTo>
                    <a:pt x="12395" y="2726"/>
                    <a:pt x="12272" y="2792"/>
                    <a:pt x="12151" y="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="" xmlns:a16="http://schemas.microsoft.com/office/drawing/2014/main" id="{632469B1-9038-8BC1-5A3E-B3F9FCCBDFDA}"/>
                </a:ext>
              </a:extLst>
            </p:cNvPr>
            <p:cNvSpPr/>
            <p:nvPr/>
          </p:nvSpPr>
          <p:spPr>
            <a:xfrm>
              <a:off x="4023226" y="2330759"/>
              <a:ext cx="48586" cy="48586"/>
            </a:xfrm>
            <a:custGeom>
              <a:avLst/>
              <a:gdLst>
                <a:gd name="connsiteX0" fmla="*/ 12517 w 48586"/>
                <a:gd name="connsiteY0" fmla="*/ 3050 h 48586"/>
                <a:gd name="connsiteX1" fmla="*/ 3050 w 48586"/>
                <a:gd name="connsiteY1" fmla="*/ 36070 h 48586"/>
                <a:gd name="connsiteX2" fmla="*/ 36070 w 48586"/>
                <a:gd name="connsiteY2" fmla="*/ 45536 h 48586"/>
                <a:gd name="connsiteX3" fmla="*/ 45568 w 48586"/>
                <a:gd name="connsiteY3" fmla="*/ 12575 h 48586"/>
                <a:gd name="connsiteX4" fmla="*/ 12575 w 48586"/>
                <a:gd name="connsiteY4" fmla="*/ 3018 h 48586"/>
                <a:gd name="connsiteX5" fmla="*/ 12517 w 48586"/>
                <a:gd name="connsiteY5" fmla="*/ 3050 h 48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586" h="48586">
                  <a:moveTo>
                    <a:pt x="12517" y="3050"/>
                  </a:moveTo>
                  <a:cubicBezTo>
                    <a:pt x="785" y="9554"/>
                    <a:pt x="-3454" y="24338"/>
                    <a:pt x="3050" y="36070"/>
                  </a:cubicBezTo>
                  <a:cubicBezTo>
                    <a:pt x="9554" y="47802"/>
                    <a:pt x="24338" y="52040"/>
                    <a:pt x="36070" y="45536"/>
                  </a:cubicBezTo>
                  <a:cubicBezTo>
                    <a:pt x="47779" y="39045"/>
                    <a:pt x="52027" y="24302"/>
                    <a:pt x="45568" y="12575"/>
                  </a:cubicBezTo>
                  <a:cubicBezTo>
                    <a:pt x="39097" y="825"/>
                    <a:pt x="24325" y="-3454"/>
                    <a:pt x="12575" y="3018"/>
                  </a:cubicBezTo>
                  <a:cubicBezTo>
                    <a:pt x="12556" y="3029"/>
                    <a:pt x="12536" y="3040"/>
                    <a:pt x="12517" y="3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="" xmlns:a16="http://schemas.microsoft.com/office/drawing/2014/main" id="{CDCEB01C-4881-1437-C046-245EB4B5DE71}"/>
                </a:ext>
              </a:extLst>
            </p:cNvPr>
            <p:cNvSpPr/>
            <p:nvPr/>
          </p:nvSpPr>
          <p:spPr>
            <a:xfrm>
              <a:off x="4018972" y="2379306"/>
              <a:ext cx="48015" cy="48049"/>
            </a:xfrm>
            <a:custGeom>
              <a:avLst/>
              <a:gdLst>
                <a:gd name="connsiteX0" fmla="*/ 12484 w 48015"/>
                <a:gd name="connsiteY0" fmla="*/ 2986 h 48049"/>
                <a:gd name="connsiteX1" fmla="*/ 2952 w 48015"/>
                <a:gd name="connsiteY1" fmla="*/ 35566 h 48049"/>
                <a:gd name="connsiteX2" fmla="*/ 35531 w 48015"/>
                <a:gd name="connsiteY2" fmla="*/ 45098 h 48049"/>
                <a:gd name="connsiteX3" fmla="*/ 45063 w 48015"/>
                <a:gd name="connsiteY3" fmla="*/ 12518 h 48049"/>
                <a:gd name="connsiteX4" fmla="*/ 45060 w 48015"/>
                <a:gd name="connsiteY4" fmla="*/ 12511 h 48049"/>
                <a:gd name="connsiteX5" fmla="*/ 12644 w 48015"/>
                <a:gd name="connsiteY5" fmla="*/ 2898 h 48049"/>
                <a:gd name="connsiteX6" fmla="*/ 12484 w 48015"/>
                <a:gd name="connsiteY6" fmla="*/ 2986 h 4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015" h="48049">
                  <a:moveTo>
                    <a:pt x="12484" y="2986"/>
                  </a:moveTo>
                  <a:cubicBezTo>
                    <a:pt x="855" y="9350"/>
                    <a:pt x="-3413" y="23937"/>
                    <a:pt x="2952" y="35566"/>
                  </a:cubicBezTo>
                  <a:cubicBezTo>
                    <a:pt x="9316" y="47194"/>
                    <a:pt x="23902" y="51462"/>
                    <a:pt x="35531" y="45098"/>
                  </a:cubicBezTo>
                  <a:cubicBezTo>
                    <a:pt x="47160" y="38733"/>
                    <a:pt x="51428" y="24147"/>
                    <a:pt x="45063" y="12518"/>
                  </a:cubicBezTo>
                  <a:cubicBezTo>
                    <a:pt x="45062" y="12516"/>
                    <a:pt x="45061" y="12513"/>
                    <a:pt x="45060" y="12511"/>
                  </a:cubicBezTo>
                  <a:cubicBezTo>
                    <a:pt x="38763" y="905"/>
                    <a:pt x="24250" y="-3399"/>
                    <a:pt x="12644" y="2898"/>
                  </a:cubicBezTo>
                  <a:cubicBezTo>
                    <a:pt x="12591" y="2927"/>
                    <a:pt x="12537" y="2957"/>
                    <a:pt x="12484" y="29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="" xmlns:a16="http://schemas.microsoft.com/office/drawing/2014/main" id="{2CF135F4-7367-7DD1-D617-7A0E430733BF}"/>
                </a:ext>
              </a:extLst>
            </p:cNvPr>
            <p:cNvSpPr/>
            <p:nvPr/>
          </p:nvSpPr>
          <p:spPr>
            <a:xfrm>
              <a:off x="4012555" y="2427828"/>
              <a:ext cx="47824" cy="47824"/>
            </a:xfrm>
            <a:custGeom>
              <a:avLst/>
              <a:gdLst>
                <a:gd name="connsiteX0" fmla="*/ 12424 w 47824"/>
                <a:gd name="connsiteY0" fmla="*/ 2946 h 47824"/>
                <a:gd name="connsiteX1" fmla="*/ 2946 w 47824"/>
                <a:gd name="connsiteY1" fmla="*/ 35400 h 47824"/>
                <a:gd name="connsiteX2" fmla="*/ 35400 w 47824"/>
                <a:gd name="connsiteY2" fmla="*/ 44879 h 47824"/>
                <a:gd name="connsiteX3" fmla="*/ 44904 w 47824"/>
                <a:gd name="connsiteY3" fmla="*/ 12471 h 47824"/>
                <a:gd name="connsiteX4" fmla="*/ 12471 w 47824"/>
                <a:gd name="connsiteY4" fmla="*/ 2920 h 47824"/>
                <a:gd name="connsiteX5" fmla="*/ 12424 w 47824"/>
                <a:gd name="connsiteY5" fmla="*/ 2946 h 4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824" h="47824">
                  <a:moveTo>
                    <a:pt x="12424" y="2946"/>
                  </a:moveTo>
                  <a:cubicBezTo>
                    <a:pt x="845" y="9290"/>
                    <a:pt x="-3399" y="23821"/>
                    <a:pt x="2946" y="35400"/>
                  </a:cubicBezTo>
                  <a:cubicBezTo>
                    <a:pt x="9290" y="46980"/>
                    <a:pt x="23821" y="51224"/>
                    <a:pt x="35400" y="44879"/>
                  </a:cubicBezTo>
                  <a:cubicBezTo>
                    <a:pt x="46962" y="38544"/>
                    <a:pt x="51214" y="24046"/>
                    <a:pt x="44904" y="12471"/>
                  </a:cubicBezTo>
                  <a:cubicBezTo>
                    <a:pt x="38585" y="877"/>
                    <a:pt x="24064" y="-3399"/>
                    <a:pt x="12471" y="2920"/>
                  </a:cubicBezTo>
                  <a:cubicBezTo>
                    <a:pt x="12455" y="2929"/>
                    <a:pt x="12440" y="2937"/>
                    <a:pt x="12424" y="2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="" xmlns:a16="http://schemas.microsoft.com/office/drawing/2014/main" id="{AF196C5E-ECFD-AD13-A0B9-0425DB81A720}"/>
                </a:ext>
              </a:extLst>
            </p:cNvPr>
            <p:cNvSpPr/>
            <p:nvPr/>
          </p:nvSpPr>
          <p:spPr>
            <a:xfrm>
              <a:off x="4010333" y="2482056"/>
              <a:ext cx="35439" cy="35404"/>
            </a:xfrm>
            <a:custGeom>
              <a:avLst/>
              <a:gdLst>
                <a:gd name="connsiteX0" fmla="*/ 9027 w 35439"/>
                <a:gd name="connsiteY0" fmla="*/ 2248 h 35404"/>
                <a:gd name="connsiteX1" fmla="*/ 2282 w 35439"/>
                <a:gd name="connsiteY1" fmla="*/ 26378 h 35404"/>
                <a:gd name="connsiteX2" fmla="*/ 26413 w 35439"/>
                <a:gd name="connsiteY2" fmla="*/ 33122 h 35404"/>
                <a:gd name="connsiteX3" fmla="*/ 33220 w 35439"/>
                <a:gd name="connsiteY3" fmla="*/ 9106 h 35404"/>
                <a:gd name="connsiteX4" fmla="*/ 9027 w 35439"/>
                <a:gd name="connsiteY4" fmla="*/ 2248 h 35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39" h="35404">
                  <a:moveTo>
                    <a:pt x="9027" y="2248"/>
                  </a:moveTo>
                  <a:cubicBezTo>
                    <a:pt x="501" y="7049"/>
                    <a:pt x="-2519" y="17852"/>
                    <a:pt x="2282" y="26378"/>
                  </a:cubicBezTo>
                  <a:cubicBezTo>
                    <a:pt x="7083" y="34904"/>
                    <a:pt x="17887" y="37923"/>
                    <a:pt x="26413" y="33122"/>
                  </a:cubicBezTo>
                  <a:cubicBezTo>
                    <a:pt x="34894" y="28346"/>
                    <a:pt x="37934" y="17622"/>
                    <a:pt x="33220" y="9106"/>
                  </a:cubicBezTo>
                  <a:cubicBezTo>
                    <a:pt x="28422" y="546"/>
                    <a:pt x="17604" y="-2521"/>
                    <a:pt x="9027" y="2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="" xmlns:a16="http://schemas.microsoft.com/office/drawing/2014/main" id="{E72BC914-DE58-35E2-2C98-2F84461845BF}"/>
                </a:ext>
              </a:extLst>
            </p:cNvPr>
            <p:cNvSpPr/>
            <p:nvPr/>
          </p:nvSpPr>
          <p:spPr>
            <a:xfrm>
              <a:off x="4000292" y="2530547"/>
              <a:ext cx="34105" cy="34105"/>
            </a:xfrm>
            <a:custGeom>
              <a:avLst/>
              <a:gdLst>
                <a:gd name="connsiteX0" fmla="*/ 8780 w 34105"/>
                <a:gd name="connsiteY0" fmla="*/ 2145 h 34105"/>
                <a:gd name="connsiteX1" fmla="*/ 2145 w 34105"/>
                <a:gd name="connsiteY1" fmla="*/ 25326 h 34105"/>
                <a:gd name="connsiteX2" fmla="*/ 25326 w 34105"/>
                <a:gd name="connsiteY2" fmla="*/ 31961 h 34105"/>
                <a:gd name="connsiteX3" fmla="*/ 31961 w 34105"/>
                <a:gd name="connsiteY3" fmla="*/ 8780 h 34105"/>
                <a:gd name="connsiteX4" fmla="*/ 31926 w 34105"/>
                <a:gd name="connsiteY4" fmla="*/ 8717 h 34105"/>
                <a:gd name="connsiteX5" fmla="*/ 8780 w 34105"/>
                <a:gd name="connsiteY5" fmla="*/ 2145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05" h="34105">
                  <a:moveTo>
                    <a:pt x="8780" y="2145"/>
                  </a:moveTo>
                  <a:cubicBezTo>
                    <a:pt x="546" y="6713"/>
                    <a:pt x="-2424" y="17092"/>
                    <a:pt x="2145" y="25326"/>
                  </a:cubicBezTo>
                  <a:cubicBezTo>
                    <a:pt x="6714" y="33559"/>
                    <a:pt x="17092" y="36530"/>
                    <a:pt x="25326" y="31961"/>
                  </a:cubicBezTo>
                  <a:cubicBezTo>
                    <a:pt x="33559" y="27392"/>
                    <a:pt x="36530" y="17014"/>
                    <a:pt x="31961" y="8780"/>
                  </a:cubicBezTo>
                  <a:cubicBezTo>
                    <a:pt x="31949" y="8759"/>
                    <a:pt x="31938" y="8738"/>
                    <a:pt x="31926" y="8717"/>
                  </a:cubicBezTo>
                  <a:cubicBezTo>
                    <a:pt x="27336" y="527"/>
                    <a:pt x="16989" y="-2411"/>
                    <a:pt x="8780" y="2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="" xmlns:a16="http://schemas.microsoft.com/office/drawing/2014/main" id="{DDF4CEB6-C3CA-C06F-63FE-168DE17B2246}"/>
                </a:ext>
              </a:extLst>
            </p:cNvPr>
            <p:cNvSpPr/>
            <p:nvPr/>
          </p:nvSpPr>
          <p:spPr>
            <a:xfrm>
              <a:off x="3987681" y="2577683"/>
              <a:ext cx="34071" cy="34105"/>
            </a:xfrm>
            <a:custGeom>
              <a:avLst/>
              <a:gdLst>
                <a:gd name="connsiteX0" fmla="*/ 8723 w 34071"/>
                <a:gd name="connsiteY0" fmla="*/ 2157 h 34105"/>
                <a:gd name="connsiteX1" fmla="*/ 2151 w 34071"/>
                <a:gd name="connsiteY1" fmla="*/ 25398 h 34105"/>
                <a:gd name="connsiteX2" fmla="*/ 25364 w 34071"/>
                <a:gd name="connsiteY2" fmla="*/ 31921 h 34105"/>
                <a:gd name="connsiteX3" fmla="*/ 31886 w 34071"/>
                <a:gd name="connsiteY3" fmla="*/ 8707 h 34105"/>
                <a:gd name="connsiteX4" fmla="*/ 8723 w 34071"/>
                <a:gd name="connsiteY4" fmla="*/ 2157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71" h="34105">
                  <a:moveTo>
                    <a:pt x="8723" y="2157"/>
                  </a:moveTo>
                  <a:cubicBezTo>
                    <a:pt x="521" y="6785"/>
                    <a:pt x="-2413" y="17161"/>
                    <a:pt x="2151" y="25398"/>
                  </a:cubicBezTo>
                  <a:cubicBezTo>
                    <a:pt x="6760" y="33610"/>
                    <a:pt x="17153" y="36530"/>
                    <a:pt x="25364" y="31921"/>
                  </a:cubicBezTo>
                  <a:cubicBezTo>
                    <a:pt x="33575" y="27312"/>
                    <a:pt x="36495" y="16919"/>
                    <a:pt x="31886" y="8707"/>
                  </a:cubicBezTo>
                  <a:cubicBezTo>
                    <a:pt x="27288" y="516"/>
                    <a:pt x="16930" y="-2413"/>
                    <a:pt x="8723" y="21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="" xmlns:a16="http://schemas.microsoft.com/office/drawing/2014/main" id="{0B2F6359-2C30-DFBA-0A7E-B11C80FBFCE6}"/>
                </a:ext>
              </a:extLst>
            </p:cNvPr>
            <p:cNvSpPr/>
            <p:nvPr/>
          </p:nvSpPr>
          <p:spPr>
            <a:xfrm>
              <a:off x="3973352" y="2624757"/>
              <a:ext cx="33343" cy="33378"/>
            </a:xfrm>
            <a:custGeom>
              <a:avLst/>
              <a:gdLst>
                <a:gd name="connsiteX0" fmla="*/ 8575 w 33343"/>
                <a:gd name="connsiteY0" fmla="*/ 2137 h 33378"/>
                <a:gd name="connsiteX1" fmla="*/ 2102 w 33343"/>
                <a:gd name="connsiteY1" fmla="*/ 24804 h 33378"/>
                <a:gd name="connsiteX2" fmla="*/ 24769 w 33343"/>
                <a:gd name="connsiteY2" fmla="*/ 31276 h 33378"/>
                <a:gd name="connsiteX3" fmla="*/ 31244 w 33343"/>
                <a:gd name="connsiteY3" fmla="*/ 8614 h 33378"/>
                <a:gd name="connsiteX4" fmla="*/ 8746 w 33343"/>
                <a:gd name="connsiteY4" fmla="*/ 2041 h 33378"/>
                <a:gd name="connsiteX5" fmla="*/ 8574 w 33343"/>
                <a:gd name="connsiteY5" fmla="*/ 2137 h 33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43" h="33378">
                  <a:moveTo>
                    <a:pt x="8575" y="2137"/>
                  </a:moveTo>
                  <a:cubicBezTo>
                    <a:pt x="528" y="6609"/>
                    <a:pt x="-2370" y="16757"/>
                    <a:pt x="2102" y="24804"/>
                  </a:cubicBezTo>
                  <a:cubicBezTo>
                    <a:pt x="6574" y="32850"/>
                    <a:pt x="16722" y="35748"/>
                    <a:pt x="24769" y="31276"/>
                  </a:cubicBezTo>
                  <a:cubicBezTo>
                    <a:pt x="32814" y="26805"/>
                    <a:pt x="35713" y="16660"/>
                    <a:pt x="31244" y="8614"/>
                  </a:cubicBezTo>
                  <a:cubicBezTo>
                    <a:pt x="26846" y="586"/>
                    <a:pt x="16773" y="-2356"/>
                    <a:pt x="8746" y="2041"/>
                  </a:cubicBezTo>
                  <a:cubicBezTo>
                    <a:pt x="8689" y="2073"/>
                    <a:pt x="8631" y="2105"/>
                    <a:pt x="8574" y="2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="" xmlns:a16="http://schemas.microsoft.com/office/drawing/2014/main" id="{5C7DD1F0-C5E8-8E28-FA67-73F1823BB348}"/>
                </a:ext>
              </a:extLst>
            </p:cNvPr>
            <p:cNvSpPr/>
            <p:nvPr/>
          </p:nvSpPr>
          <p:spPr>
            <a:xfrm>
              <a:off x="3953511" y="2667622"/>
              <a:ext cx="39631" cy="39665"/>
            </a:xfrm>
            <a:custGeom>
              <a:avLst/>
              <a:gdLst>
                <a:gd name="connsiteX0" fmla="*/ 10222 w 39631"/>
                <a:gd name="connsiteY0" fmla="*/ 2515 h 39665"/>
                <a:gd name="connsiteX1" fmla="*/ 2481 w 39631"/>
                <a:gd name="connsiteY1" fmla="*/ 29443 h 39665"/>
                <a:gd name="connsiteX2" fmla="*/ 29409 w 39631"/>
                <a:gd name="connsiteY2" fmla="*/ 37184 h 39665"/>
                <a:gd name="connsiteX3" fmla="*/ 37150 w 39631"/>
                <a:gd name="connsiteY3" fmla="*/ 10256 h 39665"/>
                <a:gd name="connsiteX4" fmla="*/ 37083 w 39631"/>
                <a:gd name="connsiteY4" fmla="*/ 10135 h 39665"/>
                <a:gd name="connsiteX5" fmla="*/ 10267 w 39631"/>
                <a:gd name="connsiteY5" fmla="*/ 2490 h 39665"/>
                <a:gd name="connsiteX6" fmla="*/ 10222 w 39631"/>
                <a:gd name="connsiteY6" fmla="*/ 2515 h 3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31" h="39665">
                  <a:moveTo>
                    <a:pt x="10222" y="2515"/>
                  </a:moveTo>
                  <a:cubicBezTo>
                    <a:pt x="649" y="7814"/>
                    <a:pt x="-2817" y="19870"/>
                    <a:pt x="2481" y="29443"/>
                  </a:cubicBezTo>
                  <a:cubicBezTo>
                    <a:pt x="7780" y="39017"/>
                    <a:pt x="19836" y="42482"/>
                    <a:pt x="29409" y="37184"/>
                  </a:cubicBezTo>
                  <a:cubicBezTo>
                    <a:pt x="38983" y="31886"/>
                    <a:pt x="42448" y="19830"/>
                    <a:pt x="37150" y="10256"/>
                  </a:cubicBezTo>
                  <a:cubicBezTo>
                    <a:pt x="37128" y="10216"/>
                    <a:pt x="37105" y="10176"/>
                    <a:pt x="37083" y="10135"/>
                  </a:cubicBezTo>
                  <a:cubicBezTo>
                    <a:pt x="31789" y="619"/>
                    <a:pt x="19783" y="-2803"/>
                    <a:pt x="10267" y="2490"/>
                  </a:cubicBezTo>
                  <a:cubicBezTo>
                    <a:pt x="10252" y="2499"/>
                    <a:pt x="10237" y="2507"/>
                    <a:pt x="10222" y="25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="" xmlns:a16="http://schemas.microsoft.com/office/drawing/2014/main" id="{30E24DED-95A9-2060-ABC2-F2530FBE502B}"/>
                </a:ext>
              </a:extLst>
            </p:cNvPr>
            <p:cNvSpPr/>
            <p:nvPr/>
          </p:nvSpPr>
          <p:spPr>
            <a:xfrm>
              <a:off x="3935070" y="2712900"/>
              <a:ext cx="39440" cy="39406"/>
            </a:xfrm>
            <a:custGeom>
              <a:avLst/>
              <a:gdLst>
                <a:gd name="connsiteX0" fmla="*/ 10090 w 39440"/>
                <a:gd name="connsiteY0" fmla="*/ 2481 h 39406"/>
                <a:gd name="connsiteX1" fmla="*/ 2515 w 39440"/>
                <a:gd name="connsiteY1" fmla="*/ 29316 h 39406"/>
                <a:gd name="connsiteX2" fmla="*/ 29351 w 39440"/>
                <a:gd name="connsiteY2" fmla="*/ 36891 h 39406"/>
                <a:gd name="connsiteX3" fmla="*/ 36951 w 39440"/>
                <a:gd name="connsiteY3" fmla="*/ 10101 h 39406"/>
                <a:gd name="connsiteX4" fmla="*/ 10090 w 39440"/>
                <a:gd name="connsiteY4" fmla="*/ 2481 h 39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440" h="39406">
                  <a:moveTo>
                    <a:pt x="10090" y="2481"/>
                  </a:moveTo>
                  <a:cubicBezTo>
                    <a:pt x="588" y="7800"/>
                    <a:pt x="-2803" y="19814"/>
                    <a:pt x="2515" y="29316"/>
                  </a:cubicBezTo>
                  <a:cubicBezTo>
                    <a:pt x="7834" y="38818"/>
                    <a:pt x="19849" y="42210"/>
                    <a:pt x="29351" y="36891"/>
                  </a:cubicBezTo>
                  <a:cubicBezTo>
                    <a:pt x="38835" y="31582"/>
                    <a:pt x="42234" y="19599"/>
                    <a:pt x="36951" y="10101"/>
                  </a:cubicBezTo>
                  <a:cubicBezTo>
                    <a:pt x="31612" y="612"/>
                    <a:pt x="19616" y="-2791"/>
                    <a:pt x="10090" y="24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="" xmlns:a16="http://schemas.microsoft.com/office/drawing/2014/main" id="{E4347933-5E60-3FB4-A18A-E11155FA3AFA}"/>
                </a:ext>
              </a:extLst>
            </p:cNvPr>
            <p:cNvSpPr/>
            <p:nvPr/>
          </p:nvSpPr>
          <p:spPr>
            <a:xfrm>
              <a:off x="3918113" y="2760882"/>
              <a:ext cx="32200" cy="32200"/>
            </a:xfrm>
            <a:custGeom>
              <a:avLst/>
              <a:gdLst>
                <a:gd name="connsiteX0" fmla="*/ 8282 w 32200"/>
                <a:gd name="connsiteY0" fmla="*/ 2029 h 32200"/>
                <a:gd name="connsiteX1" fmla="*/ 2029 w 32200"/>
                <a:gd name="connsiteY1" fmla="*/ 23918 h 32200"/>
                <a:gd name="connsiteX2" fmla="*/ 23918 w 32200"/>
                <a:gd name="connsiteY2" fmla="*/ 30172 h 32200"/>
                <a:gd name="connsiteX3" fmla="*/ 30190 w 32200"/>
                <a:gd name="connsiteY3" fmla="*/ 8315 h 32200"/>
                <a:gd name="connsiteX4" fmla="*/ 8315 w 32200"/>
                <a:gd name="connsiteY4" fmla="*/ 2011 h 32200"/>
                <a:gd name="connsiteX5" fmla="*/ 8282 w 32200"/>
                <a:gd name="connsiteY5" fmla="*/ 2029 h 3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00" h="32200">
                  <a:moveTo>
                    <a:pt x="8282" y="2029"/>
                  </a:moveTo>
                  <a:cubicBezTo>
                    <a:pt x="511" y="6347"/>
                    <a:pt x="-2289" y="16147"/>
                    <a:pt x="2029" y="23918"/>
                  </a:cubicBezTo>
                  <a:cubicBezTo>
                    <a:pt x="6347" y="31690"/>
                    <a:pt x="16147" y="34489"/>
                    <a:pt x="23918" y="30172"/>
                  </a:cubicBezTo>
                  <a:cubicBezTo>
                    <a:pt x="31677" y="25861"/>
                    <a:pt x="34482" y="16084"/>
                    <a:pt x="30190" y="8315"/>
                  </a:cubicBezTo>
                  <a:cubicBezTo>
                    <a:pt x="25890" y="534"/>
                    <a:pt x="16097" y="-2289"/>
                    <a:pt x="8315" y="2011"/>
                  </a:cubicBezTo>
                  <a:cubicBezTo>
                    <a:pt x="8304" y="2017"/>
                    <a:pt x="8293" y="2023"/>
                    <a:pt x="8282" y="20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="" xmlns:a16="http://schemas.microsoft.com/office/drawing/2014/main" id="{2D2BDF81-C705-9C96-A25F-5F955509A47F}"/>
                </a:ext>
              </a:extLst>
            </p:cNvPr>
            <p:cNvSpPr/>
            <p:nvPr/>
          </p:nvSpPr>
          <p:spPr>
            <a:xfrm>
              <a:off x="3898191" y="2806881"/>
              <a:ext cx="27246" cy="27212"/>
            </a:xfrm>
            <a:custGeom>
              <a:avLst/>
              <a:gdLst>
                <a:gd name="connsiteX0" fmla="*/ 7059 w 27246"/>
                <a:gd name="connsiteY0" fmla="*/ 1655 h 27212"/>
                <a:gd name="connsiteX1" fmla="*/ 1689 w 27246"/>
                <a:gd name="connsiteY1" fmla="*/ 20154 h 27212"/>
                <a:gd name="connsiteX2" fmla="*/ 20187 w 27246"/>
                <a:gd name="connsiteY2" fmla="*/ 25524 h 27212"/>
                <a:gd name="connsiteX3" fmla="*/ 25558 w 27246"/>
                <a:gd name="connsiteY3" fmla="*/ 7026 h 27212"/>
                <a:gd name="connsiteX4" fmla="*/ 25538 w 27246"/>
                <a:gd name="connsiteY4" fmla="*/ 6989 h 27212"/>
                <a:gd name="connsiteX5" fmla="*/ 7059 w 27246"/>
                <a:gd name="connsiteY5" fmla="*/ 1655 h 27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6" h="27212">
                  <a:moveTo>
                    <a:pt x="7059" y="1655"/>
                  </a:moveTo>
                  <a:cubicBezTo>
                    <a:pt x="468" y="5280"/>
                    <a:pt x="-1937" y="13562"/>
                    <a:pt x="1689" y="20154"/>
                  </a:cubicBezTo>
                  <a:cubicBezTo>
                    <a:pt x="5314" y="26745"/>
                    <a:pt x="13596" y="29150"/>
                    <a:pt x="20187" y="25524"/>
                  </a:cubicBezTo>
                  <a:cubicBezTo>
                    <a:pt x="26779" y="21899"/>
                    <a:pt x="29183" y="13617"/>
                    <a:pt x="25558" y="7026"/>
                  </a:cubicBezTo>
                  <a:cubicBezTo>
                    <a:pt x="25551" y="7013"/>
                    <a:pt x="25544" y="7001"/>
                    <a:pt x="25538" y="6989"/>
                  </a:cubicBezTo>
                  <a:cubicBezTo>
                    <a:pt x="21865" y="467"/>
                    <a:pt x="13642" y="-1907"/>
                    <a:pt x="7059" y="16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="" xmlns:a16="http://schemas.microsoft.com/office/drawing/2014/main" id="{A07D5D76-547D-21C0-4997-F4E5E6DBF06E}"/>
                </a:ext>
              </a:extLst>
            </p:cNvPr>
            <p:cNvSpPr/>
            <p:nvPr/>
          </p:nvSpPr>
          <p:spPr>
            <a:xfrm>
              <a:off x="3880873" y="2856241"/>
              <a:ext cx="13402" cy="13377"/>
            </a:xfrm>
            <a:custGeom>
              <a:avLst/>
              <a:gdLst>
                <a:gd name="connsiteX0" fmla="*/ 3517 w 13402"/>
                <a:gd name="connsiteY0" fmla="*/ 872 h 13377"/>
                <a:gd name="connsiteX1" fmla="*/ 755 w 13402"/>
                <a:gd name="connsiteY1" fmla="*/ 9747 h 13377"/>
                <a:gd name="connsiteX2" fmla="*/ 850 w 13402"/>
                <a:gd name="connsiteY2" fmla="*/ 9921 h 13377"/>
                <a:gd name="connsiteX3" fmla="*/ 9946 w 13402"/>
                <a:gd name="connsiteY3" fmla="*/ 12540 h 13377"/>
                <a:gd name="connsiteX4" fmla="*/ 12566 w 13402"/>
                <a:gd name="connsiteY4" fmla="*/ 3444 h 13377"/>
                <a:gd name="connsiteX5" fmla="*/ 3657 w 13402"/>
                <a:gd name="connsiteY5" fmla="*/ 794 h 13377"/>
                <a:gd name="connsiteX6" fmla="*/ 3517 w 13402"/>
                <a:gd name="connsiteY6" fmla="*/ 872 h 13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02" h="13377">
                  <a:moveTo>
                    <a:pt x="3517" y="872"/>
                  </a:moveTo>
                  <a:cubicBezTo>
                    <a:pt x="304" y="2560"/>
                    <a:pt x="-933" y="6534"/>
                    <a:pt x="755" y="9747"/>
                  </a:cubicBezTo>
                  <a:cubicBezTo>
                    <a:pt x="786" y="9805"/>
                    <a:pt x="818" y="9863"/>
                    <a:pt x="850" y="9921"/>
                  </a:cubicBezTo>
                  <a:cubicBezTo>
                    <a:pt x="2639" y="13156"/>
                    <a:pt x="6711" y="14329"/>
                    <a:pt x="9946" y="12540"/>
                  </a:cubicBezTo>
                  <a:cubicBezTo>
                    <a:pt x="13182" y="10752"/>
                    <a:pt x="14355" y="6679"/>
                    <a:pt x="12566" y="3444"/>
                  </a:cubicBezTo>
                  <a:cubicBezTo>
                    <a:pt x="10837" y="252"/>
                    <a:pt x="6849" y="-934"/>
                    <a:pt x="3657" y="794"/>
                  </a:cubicBezTo>
                  <a:cubicBezTo>
                    <a:pt x="3610" y="820"/>
                    <a:pt x="3563" y="846"/>
                    <a:pt x="3517" y="8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="" xmlns:a16="http://schemas.microsoft.com/office/drawing/2014/main" id="{D9D20984-9C56-7281-2CFB-574C2F90A803}"/>
                </a:ext>
              </a:extLst>
            </p:cNvPr>
            <p:cNvSpPr/>
            <p:nvPr/>
          </p:nvSpPr>
          <p:spPr>
            <a:xfrm>
              <a:off x="3855502" y="2897630"/>
              <a:ext cx="12805" cy="13056"/>
            </a:xfrm>
            <a:custGeom>
              <a:avLst/>
              <a:gdLst>
                <a:gd name="connsiteX0" fmla="*/ 2790 w 12805"/>
                <a:gd name="connsiteY0" fmla="*/ 821 h 13056"/>
                <a:gd name="connsiteX1" fmla="*/ 1291 w 12805"/>
                <a:gd name="connsiteY1" fmla="*/ 10267 h 13056"/>
                <a:gd name="connsiteX2" fmla="*/ 9362 w 12805"/>
                <a:gd name="connsiteY2" fmla="*/ 12537 h 13056"/>
                <a:gd name="connsiteX3" fmla="*/ 12012 w 12805"/>
                <a:gd name="connsiteY3" fmla="*/ 3628 h 13056"/>
                <a:gd name="connsiteX4" fmla="*/ 11934 w 12805"/>
                <a:gd name="connsiteY4" fmla="*/ 3488 h 13056"/>
                <a:gd name="connsiteX5" fmla="*/ 2790 w 12805"/>
                <a:gd name="connsiteY5" fmla="*/ 821 h 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05" h="13056">
                  <a:moveTo>
                    <a:pt x="2790" y="821"/>
                  </a:moveTo>
                  <a:cubicBezTo>
                    <a:pt x="-233" y="3016"/>
                    <a:pt x="-904" y="7245"/>
                    <a:pt x="1291" y="10267"/>
                  </a:cubicBezTo>
                  <a:cubicBezTo>
                    <a:pt x="3131" y="12801"/>
                    <a:pt x="6471" y="13740"/>
                    <a:pt x="9362" y="12537"/>
                  </a:cubicBezTo>
                  <a:cubicBezTo>
                    <a:pt x="12554" y="10808"/>
                    <a:pt x="13740" y="6820"/>
                    <a:pt x="12012" y="3628"/>
                  </a:cubicBezTo>
                  <a:cubicBezTo>
                    <a:pt x="11986" y="3581"/>
                    <a:pt x="11960" y="3534"/>
                    <a:pt x="11934" y="3488"/>
                  </a:cubicBezTo>
                  <a:cubicBezTo>
                    <a:pt x="10135" y="239"/>
                    <a:pt x="6053" y="-951"/>
                    <a:pt x="2790" y="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="" xmlns:a16="http://schemas.microsoft.com/office/drawing/2014/main" id="{0781CFBF-1736-72C6-7155-4941E81A250D}"/>
                </a:ext>
              </a:extLst>
            </p:cNvPr>
            <p:cNvSpPr/>
            <p:nvPr/>
          </p:nvSpPr>
          <p:spPr>
            <a:xfrm>
              <a:off x="3828408" y="2939093"/>
              <a:ext cx="10863" cy="10965"/>
            </a:xfrm>
            <a:custGeom>
              <a:avLst/>
              <a:gdLst>
                <a:gd name="connsiteX0" fmla="*/ 2737 w 10863"/>
                <a:gd name="connsiteY0" fmla="*/ 697 h 10965"/>
                <a:gd name="connsiteX1" fmla="*/ 642 w 10863"/>
                <a:gd name="connsiteY1" fmla="*/ 8126 h 10965"/>
                <a:gd name="connsiteX2" fmla="*/ 7851 w 10863"/>
                <a:gd name="connsiteY2" fmla="*/ 10345 h 10965"/>
                <a:gd name="connsiteX3" fmla="*/ 8071 w 10863"/>
                <a:gd name="connsiteY3" fmla="*/ 10222 h 10965"/>
                <a:gd name="connsiteX4" fmla="*/ 10167 w 10863"/>
                <a:gd name="connsiteY4" fmla="*/ 2792 h 10965"/>
                <a:gd name="connsiteX5" fmla="*/ 2737 w 10863"/>
                <a:gd name="connsiteY5" fmla="*/ 697 h 10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63" h="10965">
                  <a:moveTo>
                    <a:pt x="2737" y="697"/>
                  </a:moveTo>
                  <a:cubicBezTo>
                    <a:pt x="179" y="2226"/>
                    <a:pt x="-740" y="5486"/>
                    <a:pt x="642" y="8126"/>
                  </a:cubicBezTo>
                  <a:cubicBezTo>
                    <a:pt x="2020" y="10730"/>
                    <a:pt x="5248" y="11723"/>
                    <a:pt x="7851" y="10345"/>
                  </a:cubicBezTo>
                  <a:cubicBezTo>
                    <a:pt x="7925" y="10306"/>
                    <a:pt x="7999" y="10265"/>
                    <a:pt x="8071" y="10222"/>
                  </a:cubicBezTo>
                  <a:cubicBezTo>
                    <a:pt x="10701" y="8749"/>
                    <a:pt x="11639" y="5423"/>
                    <a:pt x="10167" y="2792"/>
                  </a:cubicBezTo>
                  <a:cubicBezTo>
                    <a:pt x="8694" y="162"/>
                    <a:pt x="5367" y="-776"/>
                    <a:pt x="2737" y="6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="" xmlns:a16="http://schemas.microsoft.com/office/drawing/2014/main" id="{873B131F-0722-0735-76AC-D7AE47744A49}"/>
                </a:ext>
              </a:extLst>
            </p:cNvPr>
            <p:cNvSpPr/>
            <p:nvPr/>
          </p:nvSpPr>
          <p:spPr>
            <a:xfrm>
              <a:off x="3797669" y="2976654"/>
              <a:ext cx="13718" cy="13718"/>
            </a:xfrm>
            <a:custGeom>
              <a:avLst/>
              <a:gdLst>
                <a:gd name="connsiteX0" fmla="*/ 3378 w 13718"/>
                <a:gd name="connsiteY0" fmla="*/ 951 h 13718"/>
                <a:gd name="connsiteX1" fmla="*/ 950 w 13718"/>
                <a:gd name="connsiteY1" fmla="*/ 10341 h 13718"/>
                <a:gd name="connsiteX2" fmla="*/ 10341 w 13718"/>
                <a:gd name="connsiteY2" fmla="*/ 12768 h 13718"/>
                <a:gd name="connsiteX3" fmla="*/ 12903 w 13718"/>
                <a:gd name="connsiteY3" fmla="*/ 3618 h 13718"/>
                <a:gd name="connsiteX4" fmla="*/ 3617 w 13718"/>
                <a:gd name="connsiteY4" fmla="*/ 816 h 13718"/>
                <a:gd name="connsiteX5" fmla="*/ 3378 w 13718"/>
                <a:gd name="connsiteY5" fmla="*/ 951 h 1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8" h="13718">
                  <a:moveTo>
                    <a:pt x="3378" y="951"/>
                  </a:moveTo>
                  <a:cubicBezTo>
                    <a:pt x="114" y="2873"/>
                    <a:pt x="-972" y="7077"/>
                    <a:pt x="950" y="10341"/>
                  </a:cubicBezTo>
                  <a:cubicBezTo>
                    <a:pt x="2873" y="13604"/>
                    <a:pt x="7077" y="14691"/>
                    <a:pt x="10341" y="12768"/>
                  </a:cubicBezTo>
                  <a:cubicBezTo>
                    <a:pt x="13512" y="10899"/>
                    <a:pt x="14642" y="6861"/>
                    <a:pt x="12903" y="3618"/>
                  </a:cubicBezTo>
                  <a:cubicBezTo>
                    <a:pt x="11112" y="280"/>
                    <a:pt x="6955" y="-974"/>
                    <a:pt x="3617" y="816"/>
                  </a:cubicBezTo>
                  <a:cubicBezTo>
                    <a:pt x="3537" y="859"/>
                    <a:pt x="3457" y="904"/>
                    <a:pt x="3378" y="9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="" xmlns:a16="http://schemas.microsoft.com/office/drawing/2014/main" id="{09D0D5C8-32C3-FE84-DD11-A979B0748630}"/>
                </a:ext>
              </a:extLst>
            </p:cNvPr>
            <p:cNvSpPr/>
            <p:nvPr/>
          </p:nvSpPr>
          <p:spPr>
            <a:xfrm>
              <a:off x="3765799" y="3013871"/>
              <a:ext cx="14861" cy="14896"/>
            </a:xfrm>
            <a:custGeom>
              <a:avLst/>
              <a:gdLst>
                <a:gd name="connsiteX0" fmla="*/ 3815 w 14861"/>
                <a:gd name="connsiteY0" fmla="*/ 976 h 14896"/>
                <a:gd name="connsiteX1" fmla="*/ 941 w 14861"/>
                <a:gd name="connsiteY1" fmla="*/ 11082 h 14896"/>
                <a:gd name="connsiteX2" fmla="*/ 11047 w 14861"/>
                <a:gd name="connsiteY2" fmla="*/ 13956 h 14896"/>
                <a:gd name="connsiteX3" fmla="*/ 13921 w 14861"/>
                <a:gd name="connsiteY3" fmla="*/ 3850 h 14896"/>
                <a:gd name="connsiteX4" fmla="*/ 13912 w 14861"/>
                <a:gd name="connsiteY4" fmla="*/ 3833 h 14896"/>
                <a:gd name="connsiteX5" fmla="*/ 3965 w 14861"/>
                <a:gd name="connsiteY5" fmla="*/ 892 h 14896"/>
                <a:gd name="connsiteX6" fmla="*/ 3815 w 14861"/>
                <a:gd name="connsiteY6" fmla="*/ 976 h 1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61" h="14896">
                  <a:moveTo>
                    <a:pt x="3815" y="976"/>
                  </a:moveTo>
                  <a:cubicBezTo>
                    <a:pt x="231" y="2973"/>
                    <a:pt x="-1056" y="7497"/>
                    <a:pt x="941" y="11082"/>
                  </a:cubicBezTo>
                  <a:cubicBezTo>
                    <a:pt x="2938" y="14666"/>
                    <a:pt x="7462" y="15953"/>
                    <a:pt x="11047" y="13956"/>
                  </a:cubicBezTo>
                  <a:cubicBezTo>
                    <a:pt x="14631" y="11959"/>
                    <a:pt x="15918" y="7435"/>
                    <a:pt x="13921" y="3850"/>
                  </a:cubicBezTo>
                  <a:cubicBezTo>
                    <a:pt x="13918" y="3844"/>
                    <a:pt x="13915" y="3839"/>
                    <a:pt x="13912" y="3833"/>
                  </a:cubicBezTo>
                  <a:cubicBezTo>
                    <a:pt x="11977" y="274"/>
                    <a:pt x="7524" y="-1043"/>
                    <a:pt x="3965" y="892"/>
                  </a:cubicBezTo>
                  <a:cubicBezTo>
                    <a:pt x="3915" y="919"/>
                    <a:pt x="3865" y="947"/>
                    <a:pt x="3815" y="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="" xmlns:a16="http://schemas.microsoft.com/office/drawing/2014/main" id="{3E06C55E-53BE-F212-B9F7-42F4DB77909F}"/>
                </a:ext>
              </a:extLst>
            </p:cNvPr>
            <p:cNvSpPr/>
            <p:nvPr/>
          </p:nvSpPr>
          <p:spPr>
            <a:xfrm>
              <a:off x="3733110" y="3050257"/>
              <a:ext cx="15069" cy="15216"/>
            </a:xfrm>
            <a:custGeom>
              <a:avLst/>
              <a:gdLst>
                <a:gd name="connsiteX0" fmla="*/ 3833 w 15069"/>
                <a:gd name="connsiteY0" fmla="*/ 976 h 15216"/>
                <a:gd name="connsiteX1" fmla="*/ 892 w 15069"/>
                <a:gd name="connsiteY1" fmla="*/ 10922 h 15216"/>
                <a:gd name="connsiteX2" fmla="*/ 976 w 15069"/>
                <a:gd name="connsiteY2" fmla="*/ 11072 h 15216"/>
                <a:gd name="connsiteX3" fmla="*/ 10925 w 15069"/>
                <a:gd name="connsiteY3" fmla="*/ 14448 h 15216"/>
                <a:gd name="connsiteX4" fmla="*/ 14301 w 15069"/>
                <a:gd name="connsiteY4" fmla="*/ 4498 h 15216"/>
                <a:gd name="connsiteX5" fmla="*/ 13930 w 15069"/>
                <a:gd name="connsiteY5" fmla="*/ 3833 h 15216"/>
                <a:gd name="connsiteX6" fmla="*/ 3983 w 15069"/>
                <a:gd name="connsiteY6" fmla="*/ 892 h 15216"/>
                <a:gd name="connsiteX7" fmla="*/ 3833 w 15069"/>
                <a:gd name="connsiteY7" fmla="*/ 976 h 15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9" h="15216">
                  <a:moveTo>
                    <a:pt x="3833" y="976"/>
                  </a:moveTo>
                  <a:cubicBezTo>
                    <a:pt x="274" y="2910"/>
                    <a:pt x="-1043" y="7363"/>
                    <a:pt x="892" y="10922"/>
                  </a:cubicBezTo>
                  <a:cubicBezTo>
                    <a:pt x="919" y="10973"/>
                    <a:pt x="947" y="11022"/>
                    <a:pt x="976" y="11072"/>
                  </a:cubicBezTo>
                  <a:cubicBezTo>
                    <a:pt x="2791" y="14752"/>
                    <a:pt x="7246" y="16263"/>
                    <a:pt x="10925" y="14448"/>
                  </a:cubicBezTo>
                  <a:cubicBezTo>
                    <a:pt x="14605" y="12633"/>
                    <a:pt x="16117" y="8178"/>
                    <a:pt x="14301" y="4498"/>
                  </a:cubicBezTo>
                  <a:cubicBezTo>
                    <a:pt x="14189" y="4270"/>
                    <a:pt x="14065" y="4048"/>
                    <a:pt x="13930" y="3833"/>
                  </a:cubicBezTo>
                  <a:cubicBezTo>
                    <a:pt x="11995" y="274"/>
                    <a:pt x="7542" y="-1043"/>
                    <a:pt x="3983" y="892"/>
                  </a:cubicBezTo>
                  <a:cubicBezTo>
                    <a:pt x="3933" y="919"/>
                    <a:pt x="3883" y="947"/>
                    <a:pt x="3833" y="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="" xmlns:a16="http://schemas.microsoft.com/office/drawing/2014/main" id="{E8E3E23A-8BA1-F5D3-137A-5CAAAA44D3DA}"/>
                </a:ext>
              </a:extLst>
            </p:cNvPr>
            <p:cNvSpPr/>
            <p:nvPr/>
          </p:nvSpPr>
          <p:spPr>
            <a:xfrm>
              <a:off x="3698905" y="3085346"/>
              <a:ext cx="14925" cy="14925"/>
            </a:xfrm>
            <a:custGeom>
              <a:avLst/>
              <a:gdLst>
                <a:gd name="connsiteX0" fmla="*/ 3843 w 14925"/>
                <a:gd name="connsiteY0" fmla="*/ 938 h 14925"/>
                <a:gd name="connsiteX1" fmla="*/ 938 w 14925"/>
                <a:gd name="connsiteY1" fmla="*/ 11082 h 14925"/>
                <a:gd name="connsiteX2" fmla="*/ 11082 w 14925"/>
                <a:gd name="connsiteY2" fmla="*/ 13987 h 14925"/>
                <a:gd name="connsiteX3" fmla="*/ 13987 w 14925"/>
                <a:gd name="connsiteY3" fmla="*/ 3843 h 14925"/>
                <a:gd name="connsiteX4" fmla="*/ 3843 w 14925"/>
                <a:gd name="connsiteY4" fmla="*/ 938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25" h="14925">
                  <a:moveTo>
                    <a:pt x="3843" y="938"/>
                  </a:moveTo>
                  <a:cubicBezTo>
                    <a:pt x="240" y="2937"/>
                    <a:pt x="-1061" y="7479"/>
                    <a:pt x="938" y="11082"/>
                  </a:cubicBezTo>
                  <a:cubicBezTo>
                    <a:pt x="2937" y="14686"/>
                    <a:pt x="7479" y="15986"/>
                    <a:pt x="11082" y="13987"/>
                  </a:cubicBezTo>
                  <a:cubicBezTo>
                    <a:pt x="14686" y="11988"/>
                    <a:pt x="15986" y="7447"/>
                    <a:pt x="13987" y="3843"/>
                  </a:cubicBezTo>
                  <a:cubicBezTo>
                    <a:pt x="11988" y="240"/>
                    <a:pt x="7447" y="-1061"/>
                    <a:pt x="3843" y="9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="" xmlns:a16="http://schemas.microsoft.com/office/drawing/2014/main" id="{A1A44DD0-A51B-1098-172C-B137A2864EBC}"/>
                </a:ext>
              </a:extLst>
            </p:cNvPr>
            <p:cNvSpPr/>
            <p:nvPr/>
          </p:nvSpPr>
          <p:spPr>
            <a:xfrm>
              <a:off x="3664229" y="3119536"/>
              <a:ext cx="12956" cy="12956"/>
            </a:xfrm>
            <a:custGeom>
              <a:avLst/>
              <a:gdLst>
                <a:gd name="connsiteX0" fmla="*/ 3277 w 12956"/>
                <a:gd name="connsiteY0" fmla="*/ 848 h 12956"/>
                <a:gd name="connsiteX1" fmla="*/ 847 w 12956"/>
                <a:gd name="connsiteY1" fmla="*/ 9679 h 12956"/>
                <a:gd name="connsiteX2" fmla="*/ 9679 w 12956"/>
                <a:gd name="connsiteY2" fmla="*/ 12109 h 12956"/>
                <a:gd name="connsiteX3" fmla="*/ 12135 w 12956"/>
                <a:gd name="connsiteY3" fmla="*/ 3324 h 12956"/>
                <a:gd name="connsiteX4" fmla="*/ 3324 w 12956"/>
                <a:gd name="connsiteY4" fmla="*/ 821 h 12956"/>
                <a:gd name="connsiteX5" fmla="*/ 3277 w 12956"/>
                <a:gd name="connsiteY5" fmla="*/ 848 h 12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56" h="12956">
                  <a:moveTo>
                    <a:pt x="3277" y="848"/>
                  </a:moveTo>
                  <a:cubicBezTo>
                    <a:pt x="167" y="2615"/>
                    <a:pt x="-920" y="6570"/>
                    <a:pt x="847" y="9679"/>
                  </a:cubicBezTo>
                  <a:cubicBezTo>
                    <a:pt x="2615" y="12789"/>
                    <a:pt x="6569" y="13877"/>
                    <a:pt x="9679" y="12109"/>
                  </a:cubicBezTo>
                  <a:cubicBezTo>
                    <a:pt x="12771" y="10351"/>
                    <a:pt x="13867" y="6430"/>
                    <a:pt x="12135" y="3324"/>
                  </a:cubicBezTo>
                  <a:cubicBezTo>
                    <a:pt x="10393" y="200"/>
                    <a:pt x="6448" y="-921"/>
                    <a:pt x="3324" y="821"/>
                  </a:cubicBezTo>
                  <a:cubicBezTo>
                    <a:pt x="3308" y="830"/>
                    <a:pt x="3293" y="839"/>
                    <a:pt x="3277" y="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="" xmlns:a16="http://schemas.microsoft.com/office/drawing/2014/main" id="{5705AC4F-D40F-CD19-7E7F-D9A533CF518C}"/>
                </a:ext>
              </a:extLst>
            </p:cNvPr>
            <p:cNvSpPr/>
            <p:nvPr/>
          </p:nvSpPr>
          <p:spPr>
            <a:xfrm>
              <a:off x="3627761" y="3151593"/>
              <a:ext cx="12161" cy="12450"/>
            </a:xfrm>
            <a:custGeom>
              <a:avLst/>
              <a:gdLst>
                <a:gd name="connsiteX0" fmla="*/ 2788 w 12161"/>
                <a:gd name="connsiteY0" fmla="*/ 795 h 12450"/>
                <a:gd name="connsiteX1" fmla="*/ 1109 w 12161"/>
                <a:gd name="connsiteY1" fmla="*/ 9662 h 12450"/>
                <a:gd name="connsiteX2" fmla="*/ 8884 w 12161"/>
                <a:gd name="connsiteY2" fmla="*/ 11939 h 12450"/>
                <a:gd name="connsiteX3" fmla="*/ 11360 w 12161"/>
                <a:gd name="connsiteY3" fmla="*/ 3271 h 12450"/>
                <a:gd name="connsiteX4" fmla="*/ 2828 w 12161"/>
                <a:gd name="connsiteY4" fmla="*/ 772 h 12450"/>
                <a:gd name="connsiteX5" fmla="*/ 2788 w 12161"/>
                <a:gd name="connsiteY5" fmla="*/ 794 h 1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61" h="12450">
                  <a:moveTo>
                    <a:pt x="2788" y="795"/>
                  </a:moveTo>
                  <a:cubicBezTo>
                    <a:pt x="-124" y="2780"/>
                    <a:pt x="-876" y="6750"/>
                    <a:pt x="1109" y="9662"/>
                  </a:cubicBezTo>
                  <a:cubicBezTo>
                    <a:pt x="2825" y="12180"/>
                    <a:pt x="6081" y="13133"/>
                    <a:pt x="8884" y="11939"/>
                  </a:cubicBezTo>
                  <a:cubicBezTo>
                    <a:pt x="11958" y="10226"/>
                    <a:pt x="13066" y="6349"/>
                    <a:pt x="11360" y="3271"/>
                  </a:cubicBezTo>
                  <a:cubicBezTo>
                    <a:pt x="9694" y="225"/>
                    <a:pt x="5874" y="-894"/>
                    <a:pt x="2828" y="772"/>
                  </a:cubicBezTo>
                  <a:cubicBezTo>
                    <a:pt x="2815" y="780"/>
                    <a:pt x="2801" y="787"/>
                    <a:pt x="2788" y="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="" xmlns:a16="http://schemas.microsoft.com/office/drawing/2014/main" id="{645D82AF-FBE4-0297-69D4-5015E8FB7924}"/>
                </a:ext>
              </a:extLst>
            </p:cNvPr>
            <p:cNvSpPr/>
            <p:nvPr/>
          </p:nvSpPr>
          <p:spPr>
            <a:xfrm>
              <a:off x="3588100" y="3181217"/>
              <a:ext cx="14099" cy="14035"/>
            </a:xfrm>
            <a:custGeom>
              <a:avLst/>
              <a:gdLst>
                <a:gd name="connsiteX0" fmla="*/ 3683 w 14099"/>
                <a:gd name="connsiteY0" fmla="*/ 794 h 14035"/>
                <a:gd name="connsiteX1" fmla="*/ 858 w 14099"/>
                <a:gd name="connsiteY1" fmla="*/ 10353 h 14035"/>
                <a:gd name="connsiteX2" fmla="*/ 10417 w 14099"/>
                <a:gd name="connsiteY2" fmla="*/ 13178 h 14035"/>
                <a:gd name="connsiteX3" fmla="*/ 13242 w 14099"/>
                <a:gd name="connsiteY3" fmla="*/ 3619 h 14035"/>
                <a:gd name="connsiteX4" fmla="*/ 13208 w 14099"/>
                <a:gd name="connsiteY4" fmla="*/ 3556 h 14035"/>
                <a:gd name="connsiteX5" fmla="*/ 3683 w 14099"/>
                <a:gd name="connsiteY5" fmla="*/ 794 h 1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35">
                  <a:moveTo>
                    <a:pt x="3683" y="794"/>
                  </a:moveTo>
                  <a:cubicBezTo>
                    <a:pt x="263" y="2654"/>
                    <a:pt x="-1002" y="6933"/>
                    <a:pt x="858" y="10353"/>
                  </a:cubicBezTo>
                  <a:cubicBezTo>
                    <a:pt x="2718" y="13773"/>
                    <a:pt x="6997" y="15038"/>
                    <a:pt x="10417" y="13178"/>
                  </a:cubicBezTo>
                  <a:cubicBezTo>
                    <a:pt x="13837" y="11318"/>
                    <a:pt x="15102" y="7038"/>
                    <a:pt x="13242" y="3619"/>
                  </a:cubicBezTo>
                  <a:cubicBezTo>
                    <a:pt x="13231" y="3598"/>
                    <a:pt x="13219" y="3577"/>
                    <a:pt x="13208" y="3556"/>
                  </a:cubicBezTo>
                  <a:cubicBezTo>
                    <a:pt x="11261" y="263"/>
                    <a:pt x="7089" y="-947"/>
                    <a:pt x="3683" y="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="" xmlns:a16="http://schemas.microsoft.com/office/drawing/2014/main" id="{C5196B87-5382-BBB5-2459-E53551801238}"/>
                </a:ext>
              </a:extLst>
            </p:cNvPr>
            <p:cNvSpPr/>
            <p:nvPr/>
          </p:nvSpPr>
          <p:spPr>
            <a:xfrm>
              <a:off x="3547716" y="3209114"/>
              <a:ext cx="15623" cy="15658"/>
            </a:xfrm>
            <a:custGeom>
              <a:avLst/>
              <a:gdLst>
                <a:gd name="connsiteX0" fmla="*/ 4061 w 15623"/>
                <a:gd name="connsiteY0" fmla="*/ 995 h 15658"/>
                <a:gd name="connsiteX1" fmla="*/ 961 w 15623"/>
                <a:gd name="connsiteY1" fmla="*/ 11597 h 15658"/>
                <a:gd name="connsiteX2" fmla="*/ 11563 w 15623"/>
                <a:gd name="connsiteY2" fmla="*/ 14697 h 15658"/>
                <a:gd name="connsiteX3" fmla="*/ 14663 w 15623"/>
                <a:gd name="connsiteY3" fmla="*/ 4096 h 15658"/>
                <a:gd name="connsiteX4" fmla="*/ 14634 w 15623"/>
                <a:gd name="connsiteY4" fmla="*/ 4043 h 15658"/>
                <a:gd name="connsiteX5" fmla="*/ 4176 w 15623"/>
                <a:gd name="connsiteY5" fmla="*/ 932 h 15658"/>
                <a:gd name="connsiteX6" fmla="*/ 4061 w 15623"/>
                <a:gd name="connsiteY6" fmla="*/ 995 h 1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23" h="15658">
                  <a:moveTo>
                    <a:pt x="4061" y="995"/>
                  </a:moveTo>
                  <a:cubicBezTo>
                    <a:pt x="278" y="3067"/>
                    <a:pt x="-1110" y="7813"/>
                    <a:pt x="961" y="11597"/>
                  </a:cubicBezTo>
                  <a:cubicBezTo>
                    <a:pt x="3032" y="15381"/>
                    <a:pt x="7779" y="16769"/>
                    <a:pt x="11563" y="14697"/>
                  </a:cubicBezTo>
                  <a:cubicBezTo>
                    <a:pt x="15346" y="12626"/>
                    <a:pt x="16734" y="7880"/>
                    <a:pt x="14663" y="4096"/>
                  </a:cubicBezTo>
                  <a:cubicBezTo>
                    <a:pt x="14653" y="4078"/>
                    <a:pt x="14644" y="4061"/>
                    <a:pt x="14634" y="4043"/>
                  </a:cubicBezTo>
                  <a:cubicBezTo>
                    <a:pt x="12605" y="296"/>
                    <a:pt x="7923" y="-1097"/>
                    <a:pt x="4176" y="932"/>
                  </a:cubicBezTo>
                  <a:cubicBezTo>
                    <a:pt x="4138" y="953"/>
                    <a:pt x="4099" y="974"/>
                    <a:pt x="4061" y="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="" xmlns:a16="http://schemas.microsoft.com/office/drawing/2014/main" id="{0E923091-7F4F-5D1B-A4E8-BB31917949F5}"/>
                </a:ext>
              </a:extLst>
            </p:cNvPr>
            <p:cNvSpPr/>
            <p:nvPr/>
          </p:nvSpPr>
          <p:spPr>
            <a:xfrm>
              <a:off x="3505090" y="3234328"/>
              <a:ext cx="18776" cy="18776"/>
            </a:xfrm>
            <a:custGeom>
              <a:avLst/>
              <a:gdLst>
                <a:gd name="connsiteX0" fmla="*/ 4872 w 18776"/>
                <a:gd name="connsiteY0" fmla="*/ 1118 h 18776"/>
                <a:gd name="connsiteX1" fmla="*/ 1158 w 18776"/>
                <a:gd name="connsiteY1" fmla="*/ 13977 h 18776"/>
                <a:gd name="connsiteX2" fmla="*/ 14017 w 18776"/>
                <a:gd name="connsiteY2" fmla="*/ 17597 h 18776"/>
                <a:gd name="connsiteX3" fmla="*/ 17636 w 18776"/>
                <a:gd name="connsiteY3" fmla="*/ 4833 h 18776"/>
                <a:gd name="connsiteX4" fmla="*/ 4873 w 18776"/>
                <a:gd name="connsiteY4" fmla="*/ 1118 h 1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6" h="18776">
                  <a:moveTo>
                    <a:pt x="4872" y="1118"/>
                  </a:moveTo>
                  <a:cubicBezTo>
                    <a:pt x="324" y="3666"/>
                    <a:pt x="-1332" y="9396"/>
                    <a:pt x="1158" y="13977"/>
                  </a:cubicBezTo>
                  <a:cubicBezTo>
                    <a:pt x="3738" y="18491"/>
                    <a:pt x="9461" y="20102"/>
                    <a:pt x="14017" y="17597"/>
                  </a:cubicBezTo>
                  <a:cubicBezTo>
                    <a:pt x="18475" y="15020"/>
                    <a:pt x="20078" y="9367"/>
                    <a:pt x="17636" y="4833"/>
                  </a:cubicBezTo>
                  <a:cubicBezTo>
                    <a:pt x="15092" y="340"/>
                    <a:pt x="9431" y="-1308"/>
                    <a:pt x="4873" y="11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="" xmlns:a16="http://schemas.microsoft.com/office/drawing/2014/main" id="{166B429B-7616-60A0-712C-892CA45F832B}"/>
                </a:ext>
              </a:extLst>
            </p:cNvPr>
            <p:cNvSpPr/>
            <p:nvPr/>
          </p:nvSpPr>
          <p:spPr>
            <a:xfrm>
              <a:off x="3465206" y="3261755"/>
              <a:ext cx="14481" cy="14450"/>
            </a:xfrm>
            <a:custGeom>
              <a:avLst/>
              <a:gdLst>
                <a:gd name="connsiteX0" fmla="*/ 3990 w 14481"/>
                <a:gd name="connsiteY0" fmla="*/ 742 h 14450"/>
                <a:gd name="connsiteX1" fmla="*/ 772 w 14481"/>
                <a:gd name="connsiteY1" fmla="*/ 10461 h 14450"/>
                <a:gd name="connsiteX2" fmla="*/ 10491 w 14481"/>
                <a:gd name="connsiteY2" fmla="*/ 13679 h 14450"/>
                <a:gd name="connsiteX3" fmla="*/ 13709 w 14481"/>
                <a:gd name="connsiteY3" fmla="*/ 3960 h 14450"/>
                <a:gd name="connsiteX4" fmla="*/ 13515 w 14481"/>
                <a:gd name="connsiteY4" fmla="*/ 3600 h 14450"/>
                <a:gd name="connsiteX5" fmla="*/ 3990 w 14481"/>
                <a:gd name="connsiteY5" fmla="*/ 742 h 1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81" h="14450">
                  <a:moveTo>
                    <a:pt x="3990" y="742"/>
                  </a:moveTo>
                  <a:cubicBezTo>
                    <a:pt x="418" y="2538"/>
                    <a:pt x="-1023" y="6889"/>
                    <a:pt x="772" y="10461"/>
                  </a:cubicBezTo>
                  <a:cubicBezTo>
                    <a:pt x="2568" y="14033"/>
                    <a:pt x="6919" y="15474"/>
                    <a:pt x="10491" y="13679"/>
                  </a:cubicBezTo>
                  <a:cubicBezTo>
                    <a:pt x="14063" y="11883"/>
                    <a:pt x="15504" y="7532"/>
                    <a:pt x="13709" y="3960"/>
                  </a:cubicBezTo>
                  <a:cubicBezTo>
                    <a:pt x="13647" y="3838"/>
                    <a:pt x="13583" y="3718"/>
                    <a:pt x="13515" y="3600"/>
                  </a:cubicBezTo>
                  <a:cubicBezTo>
                    <a:pt x="11569" y="312"/>
                    <a:pt x="7425" y="-931"/>
                    <a:pt x="3990" y="7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="" xmlns:a16="http://schemas.microsoft.com/office/drawing/2014/main" id="{396B0A95-BCD4-ADE6-6B36-48088A2C1A8D}"/>
                </a:ext>
              </a:extLst>
            </p:cNvPr>
            <p:cNvSpPr/>
            <p:nvPr/>
          </p:nvSpPr>
          <p:spPr>
            <a:xfrm>
              <a:off x="3425626" y="3287984"/>
              <a:ext cx="8272" cy="8272"/>
            </a:xfrm>
            <a:custGeom>
              <a:avLst/>
              <a:gdLst>
                <a:gd name="connsiteX0" fmla="*/ 2136 w 8272"/>
                <a:gd name="connsiteY0" fmla="*/ 517 h 8272"/>
                <a:gd name="connsiteX1" fmla="*/ 517 w 8272"/>
                <a:gd name="connsiteY1" fmla="*/ 6136 h 8272"/>
                <a:gd name="connsiteX2" fmla="*/ 6136 w 8272"/>
                <a:gd name="connsiteY2" fmla="*/ 7756 h 8272"/>
                <a:gd name="connsiteX3" fmla="*/ 7756 w 8272"/>
                <a:gd name="connsiteY3" fmla="*/ 2136 h 8272"/>
                <a:gd name="connsiteX4" fmla="*/ 2136 w 8272"/>
                <a:gd name="connsiteY4" fmla="*/ 517 h 8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72" h="8272">
                  <a:moveTo>
                    <a:pt x="2136" y="517"/>
                  </a:moveTo>
                  <a:cubicBezTo>
                    <a:pt x="137" y="1621"/>
                    <a:pt x="-588" y="4137"/>
                    <a:pt x="517" y="6136"/>
                  </a:cubicBezTo>
                  <a:cubicBezTo>
                    <a:pt x="1621" y="8135"/>
                    <a:pt x="4137" y="8860"/>
                    <a:pt x="6136" y="7756"/>
                  </a:cubicBezTo>
                  <a:cubicBezTo>
                    <a:pt x="8135" y="6651"/>
                    <a:pt x="8860" y="4135"/>
                    <a:pt x="7756" y="2136"/>
                  </a:cubicBezTo>
                  <a:cubicBezTo>
                    <a:pt x="6651" y="137"/>
                    <a:pt x="4135" y="-588"/>
                    <a:pt x="2136" y="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="" xmlns:a16="http://schemas.microsoft.com/office/drawing/2014/main" id="{B643F0BF-4920-E3BC-D802-2C6600C3D5D8}"/>
                </a:ext>
              </a:extLst>
            </p:cNvPr>
            <p:cNvSpPr/>
            <p:nvPr/>
          </p:nvSpPr>
          <p:spPr>
            <a:xfrm>
              <a:off x="3379749" y="3307045"/>
              <a:ext cx="12570" cy="12789"/>
            </a:xfrm>
            <a:custGeom>
              <a:avLst/>
              <a:gdLst>
                <a:gd name="connsiteX0" fmla="*/ 2864 w 12570"/>
                <a:gd name="connsiteY0" fmla="*/ 791 h 12789"/>
                <a:gd name="connsiteX1" fmla="*/ 1147 w 12570"/>
                <a:gd name="connsiteY1" fmla="*/ 9925 h 12789"/>
                <a:gd name="connsiteX2" fmla="*/ 9246 w 12570"/>
                <a:gd name="connsiteY2" fmla="*/ 12221 h 12789"/>
                <a:gd name="connsiteX3" fmla="*/ 11749 w 12570"/>
                <a:gd name="connsiteY3" fmla="*/ 3410 h 12789"/>
                <a:gd name="connsiteX4" fmla="*/ 11722 w 12570"/>
                <a:gd name="connsiteY4" fmla="*/ 3363 h 12789"/>
                <a:gd name="connsiteX5" fmla="*/ 2864 w 12570"/>
                <a:gd name="connsiteY5" fmla="*/ 791 h 1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0" h="12789">
                  <a:moveTo>
                    <a:pt x="2864" y="791"/>
                  </a:moveTo>
                  <a:cubicBezTo>
                    <a:pt x="-132" y="2839"/>
                    <a:pt x="-901" y="6929"/>
                    <a:pt x="1147" y="9925"/>
                  </a:cubicBezTo>
                  <a:cubicBezTo>
                    <a:pt x="2938" y="12546"/>
                    <a:pt x="6346" y="13512"/>
                    <a:pt x="9246" y="12221"/>
                  </a:cubicBezTo>
                  <a:cubicBezTo>
                    <a:pt x="12370" y="10479"/>
                    <a:pt x="13491" y="6534"/>
                    <a:pt x="11749" y="3410"/>
                  </a:cubicBezTo>
                  <a:cubicBezTo>
                    <a:pt x="11740" y="3394"/>
                    <a:pt x="11731" y="3378"/>
                    <a:pt x="11722" y="3363"/>
                  </a:cubicBezTo>
                  <a:cubicBezTo>
                    <a:pt x="9968" y="229"/>
                    <a:pt x="6024" y="-916"/>
                    <a:pt x="2864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="" xmlns:a16="http://schemas.microsoft.com/office/drawing/2014/main" id="{4182B8C7-9CBC-FCB4-8697-A760658935CB}"/>
                </a:ext>
              </a:extLst>
            </p:cNvPr>
            <p:cNvSpPr/>
            <p:nvPr/>
          </p:nvSpPr>
          <p:spPr>
            <a:xfrm>
              <a:off x="3333835" y="3325767"/>
              <a:ext cx="14700" cy="14671"/>
            </a:xfrm>
            <a:custGeom>
              <a:avLst/>
              <a:gdLst>
                <a:gd name="connsiteX0" fmla="*/ 3630 w 14700"/>
                <a:gd name="connsiteY0" fmla="*/ 1024 h 14671"/>
                <a:gd name="connsiteX1" fmla="*/ 772 w 14700"/>
                <a:gd name="connsiteY1" fmla="*/ 10549 h 14671"/>
                <a:gd name="connsiteX2" fmla="*/ 10578 w 14700"/>
                <a:gd name="connsiteY2" fmla="*/ 13929 h 14671"/>
                <a:gd name="connsiteX3" fmla="*/ 13958 w 14700"/>
                <a:gd name="connsiteY3" fmla="*/ 4123 h 14671"/>
                <a:gd name="connsiteX4" fmla="*/ 4152 w 14700"/>
                <a:gd name="connsiteY4" fmla="*/ 743 h 14671"/>
                <a:gd name="connsiteX5" fmla="*/ 3630 w 14700"/>
                <a:gd name="connsiteY5" fmla="*/ 1024 h 1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00" h="14671">
                  <a:moveTo>
                    <a:pt x="3630" y="1024"/>
                  </a:moveTo>
                  <a:cubicBezTo>
                    <a:pt x="302" y="2939"/>
                    <a:pt x="-952" y="7119"/>
                    <a:pt x="772" y="10549"/>
                  </a:cubicBezTo>
                  <a:cubicBezTo>
                    <a:pt x="2547" y="14190"/>
                    <a:pt x="6937" y="15704"/>
                    <a:pt x="10578" y="13929"/>
                  </a:cubicBezTo>
                  <a:cubicBezTo>
                    <a:pt x="14219" y="12154"/>
                    <a:pt x="15732" y="7764"/>
                    <a:pt x="13958" y="4123"/>
                  </a:cubicBezTo>
                  <a:cubicBezTo>
                    <a:pt x="12183" y="481"/>
                    <a:pt x="7793" y="-1032"/>
                    <a:pt x="4152" y="743"/>
                  </a:cubicBezTo>
                  <a:cubicBezTo>
                    <a:pt x="3974" y="830"/>
                    <a:pt x="3800" y="923"/>
                    <a:pt x="3630" y="10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="" xmlns:a16="http://schemas.microsoft.com/office/drawing/2014/main" id="{42FD2325-8FA8-D0DB-AD7E-8260EB2D4A22}"/>
                </a:ext>
              </a:extLst>
            </p:cNvPr>
            <p:cNvSpPr/>
            <p:nvPr/>
          </p:nvSpPr>
          <p:spPr>
            <a:xfrm>
              <a:off x="3288210" y="3343389"/>
              <a:ext cx="14877" cy="15062"/>
            </a:xfrm>
            <a:custGeom>
              <a:avLst/>
              <a:gdLst>
                <a:gd name="connsiteX0" fmla="*/ 3630 w 14877"/>
                <a:gd name="connsiteY0" fmla="*/ 1023 h 15062"/>
                <a:gd name="connsiteX1" fmla="*/ 772 w 14877"/>
                <a:gd name="connsiteY1" fmla="*/ 10548 h 15062"/>
                <a:gd name="connsiteX2" fmla="*/ 10363 w 14877"/>
                <a:gd name="connsiteY2" fmla="*/ 14496 h 15062"/>
                <a:gd name="connsiteX3" fmla="*/ 14312 w 14877"/>
                <a:gd name="connsiteY3" fmla="*/ 4905 h 15062"/>
                <a:gd name="connsiteX4" fmla="*/ 13536 w 14877"/>
                <a:gd name="connsiteY4" fmla="*/ 3500 h 15062"/>
                <a:gd name="connsiteX5" fmla="*/ 3630 w 14877"/>
                <a:gd name="connsiteY5" fmla="*/ 1023 h 15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77" h="15062">
                  <a:moveTo>
                    <a:pt x="3630" y="1023"/>
                  </a:moveTo>
                  <a:cubicBezTo>
                    <a:pt x="302" y="2938"/>
                    <a:pt x="-952" y="7118"/>
                    <a:pt x="772" y="10548"/>
                  </a:cubicBezTo>
                  <a:cubicBezTo>
                    <a:pt x="2330" y="14287"/>
                    <a:pt x="6625" y="16055"/>
                    <a:pt x="10363" y="14496"/>
                  </a:cubicBezTo>
                  <a:cubicBezTo>
                    <a:pt x="14102" y="12938"/>
                    <a:pt x="15870" y="8644"/>
                    <a:pt x="14312" y="4905"/>
                  </a:cubicBezTo>
                  <a:cubicBezTo>
                    <a:pt x="14105" y="4409"/>
                    <a:pt x="13845" y="3938"/>
                    <a:pt x="13536" y="3500"/>
                  </a:cubicBezTo>
                  <a:cubicBezTo>
                    <a:pt x="11477" y="89"/>
                    <a:pt x="7050" y="-1017"/>
                    <a:pt x="3630" y="10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="" xmlns:a16="http://schemas.microsoft.com/office/drawing/2014/main" id="{D6915CB3-EDD4-7D54-1BE4-5F66A45B0FA6}"/>
                </a:ext>
              </a:extLst>
            </p:cNvPr>
            <p:cNvSpPr/>
            <p:nvPr/>
          </p:nvSpPr>
          <p:spPr>
            <a:xfrm>
              <a:off x="3242686" y="3359987"/>
              <a:ext cx="12732" cy="12765"/>
            </a:xfrm>
            <a:custGeom>
              <a:avLst/>
              <a:gdLst>
                <a:gd name="connsiteX0" fmla="*/ 3244 w 12732"/>
                <a:gd name="connsiteY0" fmla="*/ 808 h 12765"/>
                <a:gd name="connsiteX1" fmla="*/ 767 w 12732"/>
                <a:gd name="connsiteY1" fmla="*/ 9476 h 12765"/>
                <a:gd name="connsiteX2" fmla="*/ 9442 w 12732"/>
                <a:gd name="connsiteY2" fmla="*/ 11965 h 12765"/>
                <a:gd name="connsiteX3" fmla="*/ 11932 w 12732"/>
                <a:gd name="connsiteY3" fmla="*/ 3290 h 12765"/>
                <a:gd name="connsiteX4" fmla="*/ 3257 w 12732"/>
                <a:gd name="connsiteY4" fmla="*/ 801 h 12765"/>
                <a:gd name="connsiteX5" fmla="*/ 3244 w 12732"/>
                <a:gd name="connsiteY5" fmla="*/ 808 h 1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32" h="12765">
                  <a:moveTo>
                    <a:pt x="3244" y="808"/>
                  </a:moveTo>
                  <a:cubicBezTo>
                    <a:pt x="213" y="2554"/>
                    <a:pt x="-883" y="6392"/>
                    <a:pt x="767" y="9476"/>
                  </a:cubicBezTo>
                  <a:cubicBezTo>
                    <a:pt x="2475" y="12559"/>
                    <a:pt x="6359" y="13673"/>
                    <a:pt x="9442" y="11965"/>
                  </a:cubicBezTo>
                  <a:cubicBezTo>
                    <a:pt x="12525" y="10257"/>
                    <a:pt x="13640" y="6373"/>
                    <a:pt x="11932" y="3290"/>
                  </a:cubicBezTo>
                  <a:cubicBezTo>
                    <a:pt x="10224" y="207"/>
                    <a:pt x="6340" y="-907"/>
                    <a:pt x="3257" y="801"/>
                  </a:cubicBezTo>
                  <a:cubicBezTo>
                    <a:pt x="3253" y="803"/>
                    <a:pt x="3248" y="805"/>
                    <a:pt x="3244" y="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="" xmlns:a16="http://schemas.microsoft.com/office/drawing/2014/main" id="{92DE1ADD-9C5F-D37C-A23A-15A3189AE37A}"/>
                </a:ext>
              </a:extLst>
            </p:cNvPr>
            <p:cNvSpPr/>
            <p:nvPr/>
          </p:nvSpPr>
          <p:spPr>
            <a:xfrm>
              <a:off x="3194476" y="3372397"/>
              <a:ext cx="15272" cy="15272"/>
            </a:xfrm>
            <a:custGeom>
              <a:avLst/>
              <a:gdLst>
                <a:gd name="connsiteX0" fmla="*/ 3924 w 15272"/>
                <a:gd name="connsiteY0" fmla="*/ 971 h 15272"/>
                <a:gd name="connsiteX1" fmla="*/ 959 w 15272"/>
                <a:gd name="connsiteY1" fmla="*/ 11331 h 15272"/>
                <a:gd name="connsiteX2" fmla="*/ 971 w 15272"/>
                <a:gd name="connsiteY2" fmla="*/ 11353 h 15272"/>
                <a:gd name="connsiteX3" fmla="*/ 11353 w 15272"/>
                <a:gd name="connsiteY3" fmla="*/ 14306 h 15272"/>
                <a:gd name="connsiteX4" fmla="*/ 14306 w 15272"/>
                <a:gd name="connsiteY4" fmla="*/ 3924 h 15272"/>
                <a:gd name="connsiteX5" fmla="*/ 3945 w 15272"/>
                <a:gd name="connsiteY5" fmla="*/ 959 h 15272"/>
                <a:gd name="connsiteX6" fmla="*/ 3924 w 15272"/>
                <a:gd name="connsiteY6" fmla="*/ 971 h 1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2" h="15272">
                  <a:moveTo>
                    <a:pt x="3924" y="971"/>
                  </a:moveTo>
                  <a:cubicBezTo>
                    <a:pt x="244" y="3013"/>
                    <a:pt x="-1083" y="7652"/>
                    <a:pt x="959" y="11331"/>
                  </a:cubicBezTo>
                  <a:cubicBezTo>
                    <a:pt x="963" y="11339"/>
                    <a:pt x="967" y="11346"/>
                    <a:pt x="971" y="11353"/>
                  </a:cubicBezTo>
                  <a:cubicBezTo>
                    <a:pt x="3023" y="15035"/>
                    <a:pt x="7671" y="16357"/>
                    <a:pt x="11353" y="14306"/>
                  </a:cubicBezTo>
                  <a:cubicBezTo>
                    <a:pt x="15035" y="12254"/>
                    <a:pt x="16357" y="7606"/>
                    <a:pt x="14306" y="3924"/>
                  </a:cubicBezTo>
                  <a:cubicBezTo>
                    <a:pt x="12264" y="244"/>
                    <a:pt x="7625" y="-1083"/>
                    <a:pt x="3945" y="959"/>
                  </a:cubicBezTo>
                  <a:cubicBezTo>
                    <a:pt x="3938" y="963"/>
                    <a:pt x="3931" y="967"/>
                    <a:pt x="3924" y="9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="" xmlns:a16="http://schemas.microsoft.com/office/drawing/2014/main" id="{EDD3B0D4-4335-B6BB-5200-9C84298F59CD}"/>
                </a:ext>
              </a:extLst>
            </p:cNvPr>
            <p:cNvSpPr/>
            <p:nvPr/>
          </p:nvSpPr>
          <p:spPr>
            <a:xfrm>
              <a:off x="3149515" y="3386549"/>
              <a:ext cx="10170" cy="10171"/>
            </a:xfrm>
            <a:custGeom>
              <a:avLst/>
              <a:gdLst>
                <a:gd name="connsiteX0" fmla="*/ 2593 w 10170"/>
                <a:gd name="connsiteY0" fmla="*/ 631 h 10171"/>
                <a:gd name="connsiteX1" fmla="*/ 639 w 10170"/>
                <a:gd name="connsiteY1" fmla="*/ 7497 h 10171"/>
                <a:gd name="connsiteX2" fmla="*/ 688 w 10170"/>
                <a:gd name="connsiteY2" fmla="*/ 7584 h 10171"/>
                <a:gd name="connsiteX3" fmla="*/ 7406 w 10170"/>
                <a:gd name="connsiteY3" fmla="*/ 9568 h 10171"/>
                <a:gd name="connsiteX4" fmla="*/ 7546 w 10170"/>
                <a:gd name="connsiteY4" fmla="*/ 9489 h 10171"/>
                <a:gd name="connsiteX5" fmla="*/ 9549 w 10170"/>
                <a:gd name="connsiteY5" fmla="*/ 2636 h 10171"/>
                <a:gd name="connsiteX6" fmla="*/ 9546 w 10170"/>
                <a:gd name="connsiteY6" fmla="*/ 2631 h 10171"/>
                <a:gd name="connsiteX7" fmla="*/ 2593 w 10170"/>
                <a:gd name="connsiteY7" fmla="*/ 630 h 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70" h="10171">
                  <a:moveTo>
                    <a:pt x="2593" y="631"/>
                  </a:moveTo>
                  <a:cubicBezTo>
                    <a:pt x="157" y="1987"/>
                    <a:pt x="-718" y="5061"/>
                    <a:pt x="639" y="7497"/>
                  </a:cubicBezTo>
                  <a:cubicBezTo>
                    <a:pt x="655" y="7526"/>
                    <a:pt x="671" y="7555"/>
                    <a:pt x="688" y="7584"/>
                  </a:cubicBezTo>
                  <a:cubicBezTo>
                    <a:pt x="1995" y="9987"/>
                    <a:pt x="5003" y="10875"/>
                    <a:pt x="7406" y="9568"/>
                  </a:cubicBezTo>
                  <a:cubicBezTo>
                    <a:pt x="7453" y="9542"/>
                    <a:pt x="7500" y="9516"/>
                    <a:pt x="7546" y="9489"/>
                  </a:cubicBezTo>
                  <a:cubicBezTo>
                    <a:pt x="9992" y="8150"/>
                    <a:pt x="10888" y="5082"/>
                    <a:pt x="9549" y="2636"/>
                  </a:cubicBezTo>
                  <a:cubicBezTo>
                    <a:pt x="9548" y="2634"/>
                    <a:pt x="9547" y="2633"/>
                    <a:pt x="9546" y="2631"/>
                  </a:cubicBezTo>
                  <a:cubicBezTo>
                    <a:pt x="8168" y="171"/>
                    <a:pt x="5067" y="-721"/>
                    <a:pt x="2593" y="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="" xmlns:a16="http://schemas.microsoft.com/office/drawing/2014/main" id="{F63249AD-6D00-3F3B-41AC-5D14DA5C6D67}"/>
                </a:ext>
              </a:extLst>
            </p:cNvPr>
            <p:cNvSpPr/>
            <p:nvPr/>
          </p:nvSpPr>
          <p:spPr>
            <a:xfrm>
              <a:off x="3106483" y="3400610"/>
              <a:ext cx="571" cy="476"/>
            </a:xfrm>
            <a:custGeom>
              <a:avLst/>
              <a:gdLst>
                <a:gd name="connsiteX0" fmla="*/ 0 w 571"/>
                <a:gd name="connsiteY0" fmla="*/ 0 h 476"/>
                <a:gd name="connsiteX1" fmla="*/ 0 w 571"/>
                <a:gd name="connsiteY1" fmla="*/ 476 h 476"/>
                <a:gd name="connsiteX2" fmla="*/ 571 w 571"/>
                <a:gd name="connsiteY2" fmla="*/ 476 h 476"/>
                <a:gd name="connsiteX3" fmla="*/ 571 w 571"/>
                <a:gd name="connsiteY3" fmla="*/ 476 h 476"/>
                <a:gd name="connsiteX4" fmla="*/ 0 w 571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476">
                  <a:moveTo>
                    <a:pt x="0" y="0"/>
                  </a:moveTo>
                  <a:cubicBezTo>
                    <a:pt x="0" y="0"/>
                    <a:pt x="0" y="0"/>
                    <a:pt x="0" y="476"/>
                  </a:cubicBezTo>
                  <a:lnTo>
                    <a:pt x="571" y="476"/>
                  </a:lnTo>
                  <a:lnTo>
                    <a:pt x="571" y="4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="" xmlns:a16="http://schemas.microsoft.com/office/drawing/2014/main" id="{4E757A88-5D20-EC4A-8A02-1C37A3980E86}"/>
                </a:ext>
              </a:extLst>
            </p:cNvPr>
            <p:cNvSpPr/>
            <p:nvPr/>
          </p:nvSpPr>
          <p:spPr>
            <a:xfrm>
              <a:off x="3058192" y="3408411"/>
              <a:ext cx="42" cy="580"/>
            </a:xfrm>
            <a:custGeom>
              <a:avLst/>
              <a:gdLst>
                <a:gd name="connsiteX0" fmla="*/ 0 w 42"/>
                <a:gd name="connsiteY0" fmla="*/ 9 h 580"/>
                <a:gd name="connsiteX1" fmla="*/ 0 w 42"/>
                <a:gd name="connsiteY1" fmla="*/ 581 h 580"/>
                <a:gd name="connsiteX2" fmla="*/ 0 w 42"/>
                <a:gd name="connsiteY2" fmla="*/ 581 h 580"/>
                <a:gd name="connsiteX3" fmla="*/ 0 w 42"/>
                <a:gd name="connsiteY3" fmla="*/ 581 h 580"/>
                <a:gd name="connsiteX4" fmla="*/ 0 w 42"/>
                <a:gd name="connsiteY4" fmla="*/ 9 h 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580">
                  <a:moveTo>
                    <a:pt x="0" y="9"/>
                  </a:moveTo>
                  <a:lnTo>
                    <a:pt x="0" y="581"/>
                  </a:lnTo>
                  <a:lnTo>
                    <a:pt x="0" y="581"/>
                  </a:lnTo>
                  <a:lnTo>
                    <a:pt x="0" y="581"/>
                  </a:lnTo>
                  <a:cubicBezTo>
                    <a:pt x="0" y="581"/>
                    <a:pt x="95" y="-86"/>
                    <a:pt x="0" y="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="" xmlns:a16="http://schemas.microsoft.com/office/drawing/2014/main" id="{46A0BD01-DC15-B2C4-FAA5-D853C3584E26}"/>
                </a:ext>
              </a:extLst>
            </p:cNvPr>
            <p:cNvSpPr/>
            <p:nvPr/>
          </p:nvSpPr>
          <p:spPr>
            <a:xfrm>
              <a:off x="3009519" y="3413468"/>
              <a:ext cx="476" cy="476"/>
            </a:xfrm>
            <a:custGeom>
              <a:avLst/>
              <a:gdLst>
                <a:gd name="connsiteX0" fmla="*/ 0 w 476"/>
                <a:gd name="connsiteY0" fmla="*/ 476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0 h 476"/>
                <a:gd name="connsiteX4" fmla="*/ 0 w 476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476"/>
                  </a:moveTo>
                  <a:lnTo>
                    <a:pt x="0" y="476"/>
                  </a:lnTo>
                  <a:cubicBezTo>
                    <a:pt x="0" y="476"/>
                    <a:pt x="0" y="476"/>
                    <a:pt x="476" y="476"/>
                  </a:cubicBezTo>
                  <a:lnTo>
                    <a:pt x="476" y="0"/>
                  </a:lnTo>
                  <a:cubicBezTo>
                    <a:pt x="476" y="0"/>
                    <a:pt x="190" y="381"/>
                    <a:pt x="0" y="4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="" xmlns:a16="http://schemas.microsoft.com/office/drawing/2014/main" id="{B77DEEE0-F5FB-3862-2918-EAF89C218353}"/>
                </a:ext>
              </a:extLst>
            </p:cNvPr>
            <p:cNvSpPr/>
            <p:nvPr/>
          </p:nvSpPr>
          <p:spPr>
            <a:xfrm>
              <a:off x="2953929" y="3411298"/>
              <a:ext cx="13517" cy="13389"/>
            </a:xfrm>
            <a:custGeom>
              <a:avLst/>
              <a:gdLst>
                <a:gd name="connsiteX0" fmla="*/ 3584 w 13517"/>
                <a:gd name="connsiteY0" fmla="*/ 456 h 13389"/>
                <a:gd name="connsiteX1" fmla="*/ 796 w 13517"/>
                <a:gd name="connsiteY1" fmla="*/ 9604 h 13389"/>
                <a:gd name="connsiteX2" fmla="*/ 1012 w 13517"/>
                <a:gd name="connsiteY2" fmla="*/ 9981 h 13389"/>
                <a:gd name="connsiteX3" fmla="*/ 10061 w 13517"/>
                <a:gd name="connsiteY3" fmla="*/ 12553 h 13389"/>
                <a:gd name="connsiteX4" fmla="*/ 12680 w 13517"/>
                <a:gd name="connsiteY4" fmla="*/ 3456 h 13389"/>
                <a:gd name="connsiteX5" fmla="*/ 3584 w 13517"/>
                <a:gd name="connsiteY5" fmla="*/ 837 h 1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17" h="13389">
                  <a:moveTo>
                    <a:pt x="3584" y="456"/>
                  </a:moveTo>
                  <a:cubicBezTo>
                    <a:pt x="288" y="2212"/>
                    <a:pt x="-961" y="6308"/>
                    <a:pt x="796" y="9604"/>
                  </a:cubicBezTo>
                  <a:cubicBezTo>
                    <a:pt x="864" y="9732"/>
                    <a:pt x="936" y="9858"/>
                    <a:pt x="1012" y="9981"/>
                  </a:cubicBezTo>
                  <a:cubicBezTo>
                    <a:pt x="2806" y="13182"/>
                    <a:pt x="6851" y="14332"/>
                    <a:pt x="10061" y="12553"/>
                  </a:cubicBezTo>
                  <a:cubicBezTo>
                    <a:pt x="13296" y="10764"/>
                    <a:pt x="14469" y="6691"/>
                    <a:pt x="12680" y="3456"/>
                  </a:cubicBezTo>
                  <a:cubicBezTo>
                    <a:pt x="10892" y="221"/>
                    <a:pt x="6819" y="-952"/>
                    <a:pt x="3584" y="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="" xmlns:a16="http://schemas.microsoft.com/office/drawing/2014/main" id="{2533747A-FD33-CF25-3A0C-7614B6B3DA7C}"/>
                </a:ext>
              </a:extLst>
            </p:cNvPr>
            <p:cNvSpPr/>
            <p:nvPr/>
          </p:nvSpPr>
          <p:spPr>
            <a:xfrm>
              <a:off x="2910786" y="3417684"/>
              <a:ext cx="2271" cy="2203"/>
            </a:xfrm>
            <a:custGeom>
              <a:avLst/>
              <a:gdLst>
                <a:gd name="connsiteX0" fmla="*/ 721 w 2271"/>
                <a:gd name="connsiteY0" fmla="*/ 166 h 2203"/>
                <a:gd name="connsiteX1" fmla="*/ 114 w 2271"/>
                <a:gd name="connsiteY1" fmla="*/ 1808 h 2203"/>
                <a:gd name="connsiteX2" fmla="*/ 150 w 2271"/>
                <a:gd name="connsiteY2" fmla="*/ 1880 h 2203"/>
                <a:gd name="connsiteX3" fmla="*/ 1959 w 2271"/>
                <a:gd name="connsiteY3" fmla="*/ 1880 h 2203"/>
                <a:gd name="connsiteX4" fmla="*/ 1959 w 2271"/>
                <a:gd name="connsiteY4" fmla="*/ 166 h 2203"/>
                <a:gd name="connsiteX5" fmla="*/ 721 w 2271"/>
                <a:gd name="connsiteY5" fmla="*/ 166 h 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1" h="2203">
                  <a:moveTo>
                    <a:pt x="721" y="166"/>
                  </a:moveTo>
                  <a:cubicBezTo>
                    <a:pt x="100" y="452"/>
                    <a:pt x="-172" y="1187"/>
                    <a:pt x="114" y="1808"/>
                  </a:cubicBezTo>
                  <a:cubicBezTo>
                    <a:pt x="125" y="1833"/>
                    <a:pt x="137" y="1857"/>
                    <a:pt x="150" y="1880"/>
                  </a:cubicBezTo>
                  <a:cubicBezTo>
                    <a:pt x="676" y="2311"/>
                    <a:pt x="1433" y="2311"/>
                    <a:pt x="1959" y="1880"/>
                  </a:cubicBezTo>
                  <a:cubicBezTo>
                    <a:pt x="2376" y="1385"/>
                    <a:pt x="2376" y="662"/>
                    <a:pt x="1959" y="166"/>
                  </a:cubicBezTo>
                  <a:cubicBezTo>
                    <a:pt x="1576" y="-55"/>
                    <a:pt x="1104" y="-55"/>
                    <a:pt x="721" y="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="" xmlns:a16="http://schemas.microsoft.com/office/drawing/2014/main" id="{374C9435-0A00-B327-68E5-BCE33F7D3A58}"/>
                </a:ext>
              </a:extLst>
            </p:cNvPr>
            <p:cNvSpPr/>
            <p:nvPr/>
          </p:nvSpPr>
          <p:spPr>
            <a:xfrm>
              <a:off x="2859184" y="3414105"/>
              <a:ext cx="8143" cy="8266"/>
            </a:xfrm>
            <a:custGeom>
              <a:avLst/>
              <a:gdLst>
                <a:gd name="connsiteX0" fmla="*/ 2031 w 8143"/>
                <a:gd name="connsiteY0" fmla="*/ 507 h 8266"/>
                <a:gd name="connsiteX1" fmla="*/ 507 w 8143"/>
                <a:gd name="connsiteY1" fmla="*/ 5936 h 8266"/>
                <a:gd name="connsiteX2" fmla="*/ 5813 w 8143"/>
                <a:gd name="connsiteY2" fmla="*/ 7900 h 8266"/>
                <a:gd name="connsiteX3" fmla="*/ 7776 w 8143"/>
                <a:gd name="connsiteY3" fmla="*/ 2594 h 8266"/>
                <a:gd name="connsiteX4" fmla="*/ 7460 w 8143"/>
                <a:gd name="connsiteY4" fmla="*/ 2031 h 8266"/>
                <a:gd name="connsiteX5" fmla="*/ 2031 w 8143"/>
                <a:gd name="connsiteY5" fmla="*/ 507 h 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3" h="8266">
                  <a:moveTo>
                    <a:pt x="2031" y="507"/>
                  </a:moveTo>
                  <a:cubicBezTo>
                    <a:pt x="117" y="1590"/>
                    <a:pt x="-564" y="4015"/>
                    <a:pt x="507" y="5936"/>
                  </a:cubicBezTo>
                  <a:cubicBezTo>
                    <a:pt x="1430" y="7943"/>
                    <a:pt x="3805" y="8823"/>
                    <a:pt x="5813" y="7900"/>
                  </a:cubicBezTo>
                  <a:cubicBezTo>
                    <a:pt x="7820" y="6977"/>
                    <a:pt x="8699" y="4601"/>
                    <a:pt x="7776" y="2594"/>
                  </a:cubicBezTo>
                  <a:cubicBezTo>
                    <a:pt x="7686" y="2398"/>
                    <a:pt x="7581" y="2210"/>
                    <a:pt x="7460" y="2031"/>
                  </a:cubicBezTo>
                  <a:cubicBezTo>
                    <a:pt x="6377" y="117"/>
                    <a:pt x="3952" y="-564"/>
                    <a:pt x="2031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="" xmlns:a16="http://schemas.microsoft.com/office/drawing/2014/main" id="{B236F508-91F1-3C86-A023-C8B1671EB47F}"/>
                </a:ext>
              </a:extLst>
            </p:cNvPr>
            <p:cNvSpPr/>
            <p:nvPr/>
          </p:nvSpPr>
          <p:spPr>
            <a:xfrm>
              <a:off x="2807281" y="3408239"/>
              <a:ext cx="14099" cy="14066"/>
            </a:xfrm>
            <a:custGeom>
              <a:avLst/>
              <a:gdLst>
                <a:gd name="connsiteX0" fmla="*/ 3641 w 14099"/>
                <a:gd name="connsiteY0" fmla="*/ 847 h 14066"/>
                <a:gd name="connsiteX1" fmla="*/ 880 w 14099"/>
                <a:gd name="connsiteY1" fmla="*/ 10425 h 14066"/>
                <a:gd name="connsiteX2" fmla="*/ 10458 w 14099"/>
                <a:gd name="connsiteY2" fmla="*/ 13187 h 14066"/>
                <a:gd name="connsiteX3" fmla="*/ 13219 w 14099"/>
                <a:gd name="connsiteY3" fmla="*/ 3609 h 14066"/>
                <a:gd name="connsiteX4" fmla="*/ 13166 w 14099"/>
                <a:gd name="connsiteY4" fmla="*/ 3514 h 14066"/>
                <a:gd name="connsiteX5" fmla="*/ 3641 w 14099"/>
                <a:gd name="connsiteY5" fmla="*/ 847 h 1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66">
                  <a:moveTo>
                    <a:pt x="3641" y="847"/>
                  </a:moveTo>
                  <a:cubicBezTo>
                    <a:pt x="234" y="2730"/>
                    <a:pt x="-1002" y="7018"/>
                    <a:pt x="880" y="10425"/>
                  </a:cubicBezTo>
                  <a:cubicBezTo>
                    <a:pt x="2763" y="13833"/>
                    <a:pt x="7051" y="15069"/>
                    <a:pt x="10458" y="13187"/>
                  </a:cubicBezTo>
                  <a:cubicBezTo>
                    <a:pt x="13866" y="11304"/>
                    <a:pt x="15102" y="7016"/>
                    <a:pt x="13219" y="3609"/>
                  </a:cubicBezTo>
                  <a:cubicBezTo>
                    <a:pt x="13202" y="3577"/>
                    <a:pt x="13184" y="3546"/>
                    <a:pt x="13166" y="3514"/>
                  </a:cubicBezTo>
                  <a:cubicBezTo>
                    <a:pt x="11220" y="216"/>
                    <a:pt x="7018" y="-961"/>
                    <a:pt x="3641" y="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="" xmlns:a16="http://schemas.microsoft.com/office/drawing/2014/main" id="{BC0AF21F-83FD-9995-1ACE-784EE7C32E7A}"/>
                </a:ext>
              </a:extLst>
            </p:cNvPr>
            <p:cNvSpPr/>
            <p:nvPr/>
          </p:nvSpPr>
          <p:spPr>
            <a:xfrm>
              <a:off x="2763911" y="3408462"/>
              <a:ext cx="3629" cy="3628"/>
            </a:xfrm>
            <a:custGeom>
              <a:avLst/>
              <a:gdLst>
                <a:gd name="connsiteX0" fmla="*/ 910 w 3629"/>
                <a:gd name="connsiteY0" fmla="*/ 243 h 3628"/>
                <a:gd name="connsiteX1" fmla="*/ 240 w 3629"/>
                <a:gd name="connsiteY1" fmla="*/ 2713 h 3628"/>
                <a:gd name="connsiteX2" fmla="*/ 244 w 3629"/>
                <a:gd name="connsiteY2" fmla="*/ 2720 h 3628"/>
                <a:gd name="connsiteX3" fmla="*/ 2720 w 3629"/>
                <a:gd name="connsiteY3" fmla="*/ 3387 h 3628"/>
                <a:gd name="connsiteX4" fmla="*/ 3387 w 3629"/>
                <a:gd name="connsiteY4" fmla="*/ 910 h 3628"/>
                <a:gd name="connsiteX5" fmla="*/ 917 w 3629"/>
                <a:gd name="connsiteY5" fmla="*/ 240 h 3628"/>
                <a:gd name="connsiteX6" fmla="*/ 910 w 3629"/>
                <a:gd name="connsiteY6" fmla="*/ 244 h 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9" h="3628">
                  <a:moveTo>
                    <a:pt x="910" y="243"/>
                  </a:moveTo>
                  <a:cubicBezTo>
                    <a:pt x="43" y="740"/>
                    <a:pt x="-257" y="1846"/>
                    <a:pt x="240" y="2713"/>
                  </a:cubicBezTo>
                  <a:cubicBezTo>
                    <a:pt x="241" y="2716"/>
                    <a:pt x="242" y="2718"/>
                    <a:pt x="244" y="2720"/>
                  </a:cubicBezTo>
                  <a:cubicBezTo>
                    <a:pt x="743" y="3588"/>
                    <a:pt x="1852" y="3886"/>
                    <a:pt x="2720" y="3387"/>
                  </a:cubicBezTo>
                  <a:cubicBezTo>
                    <a:pt x="3588" y="2887"/>
                    <a:pt x="3887" y="1778"/>
                    <a:pt x="3387" y="910"/>
                  </a:cubicBezTo>
                  <a:cubicBezTo>
                    <a:pt x="2890" y="43"/>
                    <a:pt x="1784" y="-257"/>
                    <a:pt x="917" y="240"/>
                  </a:cubicBezTo>
                  <a:cubicBezTo>
                    <a:pt x="915" y="241"/>
                    <a:pt x="913" y="242"/>
                    <a:pt x="91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="" xmlns:a16="http://schemas.microsoft.com/office/drawing/2014/main" id="{0EB575C2-C4EB-4BB0-3663-C8E9E3CFBAF8}"/>
                </a:ext>
              </a:extLst>
            </p:cNvPr>
            <p:cNvSpPr/>
            <p:nvPr/>
          </p:nvSpPr>
          <p:spPr>
            <a:xfrm>
              <a:off x="2716578" y="3402191"/>
              <a:ext cx="1904" cy="1905"/>
            </a:xfrm>
            <a:custGeom>
              <a:avLst/>
              <a:gdLst>
                <a:gd name="connsiteX0" fmla="*/ 333 w 1904"/>
                <a:gd name="connsiteY0" fmla="*/ 229 h 1905"/>
                <a:gd name="connsiteX1" fmla="*/ 229 w 1904"/>
                <a:gd name="connsiteY1" fmla="*/ 1572 h 1905"/>
                <a:gd name="connsiteX2" fmla="*/ 1572 w 1904"/>
                <a:gd name="connsiteY2" fmla="*/ 1676 h 1905"/>
                <a:gd name="connsiteX3" fmla="*/ 1676 w 1904"/>
                <a:gd name="connsiteY3" fmla="*/ 333 h 1905"/>
                <a:gd name="connsiteX4" fmla="*/ 1572 w 1904"/>
                <a:gd name="connsiteY4" fmla="*/ 229 h 1905"/>
                <a:gd name="connsiteX5" fmla="*/ 333 w 1904"/>
                <a:gd name="connsiteY5" fmla="*/ 229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4" h="1905">
                  <a:moveTo>
                    <a:pt x="333" y="229"/>
                  </a:moveTo>
                  <a:cubicBezTo>
                    <a:pt x="-66" y="571"/>
                    <a:pt x="-113" y="1172"/>
                    <a:pt x="229" y="1572"/>
                  </a:cubicBezTo>
                  <a:cubicBezTo>
                    <a:pt x="571" y="1971"/>
                    <a:pt x="1172" y="2018"/>
                    <a:pt x="1572" y="1676"/>
                  </a:cubicBezTo>
                  <a:cubicBezTo>
                    <a:pt x="1971" y="1334"/>
                    <a:pt x="2018" y="733"/>
                    <a:pt x="1676" y="333"/>
                  </a:cubicBezTo>
                  <a:cubicBezTo>
                    <a:pt x="1644" y="296"/>
                    <a:pt x="1609" y="261"/>
                    <a:pt x="1572" y="229"/>
                  </a:cubicBezTo>
                  <a:cubicBezTo>
                    <a:pt x="1215" y="-76"/>
                    <a:pt x="690" y="-76"/>
                    <a:pt x="333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="" xmlns:a16="http://schemas.microsoft.com/office/drawing/2014/main" id="{F42F87D7-7DB6-3A0F-69B2-7D1F5D1D5CA2}"/>
                </a:ext>
              </a:extLst>
            </p:cNvPr>
            <p:cNvSpPr/>
            <p:nvPr/>
          </p:nvSpPr>
          <p:spPr>
            <a:xfrm>
              <a:off x="2665530" y="3390573"/>
              <a:ext cx="7607" cy="7674"/>
            </a:xfrm>
            <a:custGeom>
              <a:avLst/>
              <a:gdLst>
                <a:gd name="connsiteX0" fmla="*/ 1946 w 7607"/>
                <a:gd name="connsiteY0" fmla="*/ 512 h 7674"/>
                <a:gd name="connsiteX1" fmla="*/ 422 w 7607"/>
                <a:gd name="connsiteY1" fmla="*/ 5655 h 7674"/>
                <a:gd name="connsiteX2" fmla="*/ 5577 w 7607"/>
                <a:gd name="connsiteY2" fmla="*/ 7226 h 7674"/>
                <a:gd name="connsiteX3" fmla="*/ 5661 w 7607"/>
                <a:gd name="connsiteY3" fmla="*/ 7179 h 7674"/>
                <a:gd name="connsiteX4" fmla="*/ 7119 w 7607"/>
                <a:gd name="connsiteY4" fmla="*/ 1992 h 7674"/>
                <a:gd name="connsiteX5" fmla="*/ 7090 w 7607"/>
                <a:gd name="connsiteY5" fmla="*/ 1940 h 7674"/>
                <a:gd name="connsiteX6" fmla="*/ 2052 w 7607"/>
                <a:gd name="connsiteY6" fmla="*/ 452 h 7674"/>
                <a:gd name="connsiteX7" fmla="*/ 1946 w 7607"/>
                <a:gd name="connsiteY7" fmla="*/ 512 h 7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07" h="7674">
                  <a:moveTo>
                    <a:pt x="1946" y="512"/>
                  </a:moveTo>
                  <a:cubicBezTo>
                    <a:pt x="155" y="1551"/>
                    <a:pt x="-514" y="3808"/>
                    <a:pt x="422" y="5655"/>
                  </a:cubicBezTo>
                  <a:cubicBezTo>
                    <a:pt x="1412" y="7512"/>
                    <a:pt x="3720" y="8215"/>
                    <a:pt x="5577" y="7226"/>
                  </a:cubicBezTo>
                  <a:cubicBezTo>
                    <a:pt x="5605" y="7211"/>
                    <a:pt x="5633" y="7195"/>
                    <a:pt x="5661" y="7179"/>
                  </a:cubicBezTo>
                  <a:cubicBezTo>
                    <a:pt x="7496" y="6150"/>
                    <a:pt x="8149" y="3827"/>
                    <a:pt x="7119" y="1992"/>
                  </a:cubicBezTo>
                  <a:cubicBezTo>
                    <a:pt x="7110" y="1975"/>
                    <a:pt x="7100" y="1958"/>
                    <a:pt x="7090" y="1940"/>
                  </a:cubicBezTo>
                  <a:cubicBezTo>
                    <a:pt x="6110" y="138"/>
                    <a:pt x="3854" y="-528"/>
                    <a:pt x="2052" y="452"/>
                  </a:cubicBezTo>
                  <a:cubicBezTo>
                    <a:pt x="2016" y="472"/>
                    <a:pt x="1981" y="491"/>
                    <a:pt x="1946" y="5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="" xmlns:a16="http://schemas.microsoft.com/office/drawing/2014/main" id="{00D6E295-2915-3FED-7EC3-94D69A805675}"/>
                </a:ext>
              </a:extLst>
            </p:cNvPr>
            <p:cNvSpPr/>
            <p:nvPr/>
          </p:nvSpPr>
          <p:spPr>
            <a:xfrm>
              <a:off x="2617905" y="3379165"/>
              <a:ext cx="7566" cy="7651"/>
            </a:xfrm>
            <a:custGeom>
              <a:avLst/>
              <a:gdLst>
                <a:gd name="connsiteX0" fmla="*/ 1946 w 7566"/>
                <a:gd name="connsiteY0" fmla="*/ 489 h 7651"/>
                <a:gd name="connsiteX1" fmla="*/ 422 w 7566"/>
                <a:gd name="connsiteY1" fmla="*/ 5633 h 7651"/>
                <a:gd name="connsiteX2" fmla="*/ 5577 w 7566"/>
                <a:gd name="connsiteY2" fmla="*/ 7203 h 7651"/>
                <a:gd name="connsiteX3" fmla="*/ 5661 w 7566"/>
                <a:gd name="connsiteY3" fmla="*/ 7157 h 7651"/>
                <a:gd name="connsiteX4" fmla="*/ 7090 w 7566"/>
                <a:gd name="connsiteY4" fmla="*/ 2013 h 7651"/>
                <a:gd name="connsiteX5" fmla="*/ 2086 w 7566"/>
                <a:gd name="connsiteY5" fmla="*/ 414 h 7651"/>
                <a:gd name="connsiteX6" fmla="*/ 1946 w 7566"/>
                <a:gd name="connsiteY6" fmla="*/ 489 h 7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66" h="7651">
                  <a:moveTo>
                    <a:pt x="1946" y="489"/>
                  </a:moveTo>
                  <a:cubicBezTo>
                    <a:pt x="155" y="1529"/>
                    <a:pt x="-514" y="3786"/>
                    <a:pt x="422" y="5633"/>
                  </a:cubicBezTo>
                  <a:cubicBezTo>
                    <a:pt x="1412" y="7490"/>
                    <a:pt x="3720" y="8193"/>
                    <a:pt x="5577" y="7203"/>
                  </a:cubicBezTo>
                  <a:cubicBezTo>
                    <a:pt x="5605" y="7188"/>
                    <a:pt x="5633" y="7173"/>
                    <a:pt x="5661" y="7157"/>
                  </a:cubicBezTo>
                  <a:cubicBezTo>
                    <a:pt x="7460" y="6118"/>
                    <a:pt x="8095" y="3831"/>
                    <a:pt x="7090" y="2013"/>
                  </a:cubicBezTo>
                  <a:cubicBezTo>
                    <a:pt x="6150" y="190"/>
                    <a:pt x="3909" y="-526"/>
                    <a:pt x="2086" y="414"/>
                  </a:cubicBezTo>
                  <a:cubicBezTo>
                    <a:pt x="2039" y="438"/>
                    <a:pt x="1992" y="463"/>
                    <a:pt x="1946" y="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="" xmlns:a16="http://schemas.microsoft.com/office/drawing/2014/main" id="{88657F3C-75A7-3ED3-2762-30254ED3C52A}"/>
                </a:ext>
              </a:extLst>
            </p:cNvPr>
            <p:cNvSpPr/>
            <p:nvPr/>
          </p:nvSpPr>
          <p:spPr>
            <a:xfrm>
              <a:off x="2574417" y="3369463"/>
              <a:ext cx="9525" cy="571"/>
            </a:xfrm>
            <a:custGeom>
              <a:avLst/>
              <a:gdLst>
                <a:gd name="connsiteX0" fmla="*/ 0 w 9525"/>
                <a:gd name="connsiteY0" fmla="*/ 0 h 571"/>
                <a:gd name="connsiteX1" fmla="*/ 0 w 9525"/>
                <a:gd name="connsiteY1" fmla="*/ 571 h 571"/>
                <a:gd name="connsiteX2" fmla="*/ 0 w 9525"/>
                <a:gd name="connsiteY2" fmla="*/ 571 h 571"/>
                <a:gd name="connsiteX3" fmla="*/ 0 w 9525"/>
                <a:gd name="connsiteY3" fmla="*/ 95 h 571"/>
                <a:gd name="connsiteX4" fmla="*/ 0 w 9525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571">
                  <a:moveTo>
                    <a:pt x="0" y="0"/>
                  </a:moveTo>
                  <a:cubicBezTo>
                    <a:pt x="0" y="0"/>
                    <a:pt x="0" y="0"/>
                    <a:pt x="0" y="571"/>
                  </a:cubicBezTo>
                  <a:lnTo>
                    <a:pt x="0" y="571"/>
                  </a:lnTo>
                  <a:cubicBezTo>
                    <a:pt x="0" y="571"/>
                    <a:pt x="0" y="571"/>
                    <a:pt x="0" y="9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="" xmlns:a16="http://schemas.microsoft.com/office/drawing/2014/main" id="{C099273D-F4CB-E257-6077-9B3D0685E6BD}"/>
                </a:ext>
              </a:extLst>
            </p:cNvPr>
            <p:cNvSpPr/>
            <p:nvPr/>
          </p:nvSpPr>
          <p:spPr>
            <a:xfrm>
              <a:off x="2527738" y="3354049"/>
              <a:ext cx="864" cy="1030"/>
            </a:xfrm>
            <a:custGeom>
              <a:avLst/>
              <a:gdLst>
                <a:gd name="connsiteX0" fmla="*/ 102 w 864"/>
                <a:gd name="connsiteY0" fmla="*/ 78 h 1030"/>
                <a:gd name="connsiteX1" fmla="*/ 102 w 864"/>
                <a:gd name="connsiteY1" fmla="*/ 840 h 1030"/>
                <a:gd name="connsiteX2" fmla="*/ 769 w 864"/>
                <a:gd name="connsiteY2" fmla="*/ 935 h 1030"/>
                <a:gd name="connsiteX3" fmla="*/ 864 w 864"/>
                <a:gd name="connsiteY3" fmla="*/ 840 h 1030"/>
                <a:gd name="connsiteX4" fmla="*/ 864 w 864"/>
                <a:gd name="connsiteY4" fmla="*/ 173 h 1030"/>
                <a:gd name="connsiteX5" fmla="*/ 102 w 864"/>
                <a:gd name="connsiteY5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30">
                  <a:moveTo>
                    <a:pt x="102" y="78"/>
                  </a:moveTo>
                  <a:cubicBezTo>
                    <a:pt x="-34" y="314"/>
                    <a:pt x="-34" y="604"/>
                    <a:pt x="102" y="840"/>
                  </a:cubicBezTo>
                  <a:cubicBezTo>
                    <a:pt x="260" y="1051"/>
                    <a:pt x="558" y="1093"/>
                    <a:pt x="769" y="935"/>
                  </a:cubicBezTo>
                  <a:cubicBezTo>
                    <a:pt x="805" y="908"/>
                    <a:pt x="837" y="876"/>
                    <a:pt x="864" y="840"/>
                  </a:cubicBezTo>
                  <a:lnTo>
                    <a:pt x="864" y="173"/>
                  </a:lnTo>
                  <a:cubicBezTo>
                    <a:pt x="656" y="-16"/>
                    <a:pt x="351" y="-54"/>
                    <a:pt x="102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="" xmlns:a16="http://schemas.microsoft.com/office/drawing/2014/main" id="{35BDA51C-445D-466F-7C41-77C5F5DB1BB1}"/>
                </a:ext>
              </a:extLst>
            </p:cNvPr>
            <p:cNvSpPr/>
            <p:nvPr/>
          </p:nvSpPr>
          <p:spPr>
            <a:xfrm>
              <a:off x="2481922" y="3336879"/>
              <a:ext cx="864" cy="1056"/>
            </a:xfrm>
            <a:custGeom>
              <a:avLst/>
              <a:gdLst>
                <a:gd name="connsiteX0" fmla="*/ 102 w 864"/>
                <a:gd name="connsiteY0" fmla="*/ 104 h 1056"/>
                <a:gd name="connsiteX1" fmla="*/ 102 w 864"/>
                <a:gd name="connsiteY1" fmla="*/ 866 h 1056"/>
                <a:gd name="connsiteX2" fmla="*/ 769 w 864"/>
                <a:gd name="connsiteY2" fmla="*/ 961 h 1056"/>
                <a:gd name="connsiteX3" fmla="*/ 864 w 864"/>
                <a:gd name="connsiteY3" fmla="*/ 866 h 1056"/>
                <a:gd name="connsiteX4" fmla="*/ 864 w 864"/>
                <a:gd name="connsiteY4" fmla="*/ 199 h 1056"/>
                <a:gd name="connsiteX5" fmla="*/ 102 w 864"/>
                <a:gd name="connsiteY5" fmla="*/ 10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102" y="104"/>
                  </a:moveTo>
                  <a:cubicBezTo>
                    <a:pt x="-34" y="340"/>
                    <a:pt x="-34" y="630"/>
                    <a:pt x="102" y="866"/>
                  </a:cubicBezTo>
                  <a:cubicBezTo>
                    <a:pt x="260" y="1076"/>
                    <a:pt x="558" y="1119"/>
                    <a:pt x="769" y="961"/>
                  </a:cubicBezTo>
                  <a:cubicBezTo>
                    <a:pt x="805" y="934"/>
                    <a:pt x="837" y="902"/>
                    <a:pt x="864" y="866"/>
                  </a:cubicBezTo>
                  <a:lnTo>
                    <a:pt x="864" y="199"/>
                  </a:lnTo>
                  <a:cubicBezTo>
                    <a:pt x="672" y="-24"/>
                    <a:pt x="343" y="-65"/>
                    <a:pt x="102" y="1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="" xmlns:a16="http://schemas.microsoft.com/office/drawing/2014/main" id="{E0E683AD-CCC3-951B-4DBF-C146B3C58D25}"/>
                </a:ext>
              </a:extLst>
            </p:cNvPr>
            <p:cNvSpPr/>
            <p:nvPr/>
          </p:nvSpPr>
          <p:spPr>
            <a:xfrm>
              <a:off x="2432693" y="3313709"/>
              <a:ext cx="9336" cy="9336"/>
            </a:xfrm>
            <a:custGeom>
              <a:avLst/>
              <a:gdLst>
                <a:gd name="connsiteX0" fmla="*/ 2373 w 9336"/>
                <a:gd name="connsiteY0" fmla="*/ 604 h 9336"/>
                <a:gd name="connsiteX1" fmla="*/ 604 w 9336"/>
                <a:gd name="connsiteY1" fmla="*/ 6963 h 9336"/>
                <a:gd name="connsiteX2" fmla="*/ 6963 w 9336"/>
                <a:gd name="connsiteY2" fmla="*/ 8732 h 9336"/>
                <a:gd name="connsiteX3" fmla="*/ 8755 w 9336"/>
                <a:gd name="connsiteY3" fmla="*/ 2414 h 9336"/>
                <a:gd name="connsiteX4" fmla="*/ 2414 w 9336"/>
                <a:gd name="connsiteY4" fmla="*/ 581 h 9336"/>
                <a:gd name="connsiteX5" fmla="*/ 2373 w 9336"/>
                <a:gd name="connsiteY5" fmla="*/ 604 h 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36" h="9336">
                  <a:moveTo>
                    <a:pt x="2373" y="604"/>
                  </a:moveTo>
                  <a:cubicBezTo>
                    <a:pt x="129" y="1871"/>
                    <a:pt x="-663" y="4718"/>
                    <a:pt x="604" y="6963"/>
                  </a:cubicBezTo>
                  <a:cubicBezTo>
                    <a:pt x="1872" y="9207"/>
                    <a:pt x="4719" y="9999"/>
                    <a:pt x="6963" y="8732"/>
                  </a:cubicBezTo>
                  <a:cubicBezTo>
                    <a:pt x="9192" y="7474"/>
                    <a:pt x="9991" y="4655"/>
                    <a:pt x="8755" y="2414"/>
                  </a:cubicBezTo>
                  <a:cubicBezTo>
                    <a:pt x="7510" y="157"/>
                    <a:pt x="4671" y="-664"/>
                    <a:pt x="2414" y="581"/>
                  </a:cubicBezTo>
                  <a:cubicBezTo>
                    <a:pt x="2400" y="589"/>
                    <a:pt x="2387" y="596"/>
                    <a:pt x="2373" y="6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="" xmlns:a16="http://schemas.microsoft.com/office/drawing/2014/main" id="{8F6D1BC5-C5D5-EF7A-5A85-315828F32F9E}"/>
                </a:ext>
              </a:extLst>
            </p:cNvPr>
            <p:cNvSpPr/>
            <p:nvPr/>
          </p:nvSpPr>
          <p:spPr>
            <a:xfrm>
              <a:off x="2391717" y="3295675"/>
              <a:ext cx="2858" cy="2857"/>
            </a:xfrm>
            <a:custGeom>
              <a:avLst/>
              <a:gdLst>
                <a:gd name="connsiteX0" fmla="*/ 773 w 2858"/>
                <a:gd name="connsiteY0" fmla="*/ 160 h 2857"/>
                <a:gd name="connsiteX1" fmla="*/ 160 w 2858"/>
                <a:gd name="connsiteY1" fmla="*/ 2085 h 2857"/>
                <a:gd name="connsiteX2" fmla="*/ 201 w 2858"/>
                <a:gd name="connsiteY2" fmla="*/ 2160 h 2857"/>
                <a:gd name="connsiteX3" fmla="*/ 2160 w 2858"/>
                <a:gd name="connsiteY3" fmla="*/ 2657 h 2857"/>
                <a:gd name="connsiteX4" fmla="*/ 2657 w 2858"/>
                <a:gd name="connsiteY4" fmla="*/ 698 h 2857"/>
                <a:gd name="connsiteX5" fmla="*/ 773 w 2858"/>
                <a:gd name="connsiteY5" fmla="*/ 16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" h="2857">
                  <a:moveTo>
                    <a:pt x="773" y="160"/>
                  </a:moveTo>
                  <a:cubicBezTo>
                    <a:pt x="72" y="522"/>
                    <a:pt x="-202" y="1384"/>
                    <a:pt x="160" y="2085"/>
                  </a:cubicBezTo>
                  <a:cubicBezTo>
                    <a:pt x="173" y="2111"/>
                    <a:pt x="187" y="2136"/>
                    <a:pt x="201" y="2160"/>
                  </a:cubicBezTo>
                  <a:cubicBezTo>
                    <a:pt x="605" y="2838"/>
                    <a:pt x="1482" y="3060"/>
                    <a:pt x="2160" y="2657"/>
                  </a:cubicBezTo>
                  <a:cubicBezTo>
                    <a:pt x="2838" y="2253"/>
                    <a:pt x="3060" y="1376"/>
                    <a:pt x="2657" y="698"/>
                  </a:cubicBezTo>
                  <a:cubicBezTo>
                    <a:pt x="2270" y="49"/>
                    <a:pt x="1444" y="-187"/>
                    <a:pt x="773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="" xmlns:a16="http://schemas.microsoft.com/office/drawing/2014/main" id="{5FA74727-7728-A879-D411-5AF7EB2DF6F2}"/>
                </a:ext>
              </a:extLst>
            </p:cNvPr>
            <p:cNvSpPr/>
            <p:nvPr/>
          </p:nvSpPr>
          <p:spPr>
            <a:xfrm>
              <a:off x="2349817" y="327440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="" xmlns:a16="http://schemas.microsoft.com/office/drawing/2014/main" id="{B3F9FE57-3A0A-5C1C-093D-D1B6DD7D1767}"/>
                </a:ext>
              </a:extLst>
            </p:cNvPr>
            <p:cNvSpPr/>
            <p:nvPr/>
          </p:nvSpPr>
          <p:spPr>
            <a:xfrm>
              <a:off x="2305328" y="3247878"/>
              <a:ext cx="4776" cy="4813"/>
            </a:xfrm>
            <a:custGeom>
              <a:avLst/>
              <a:gdLst>
                <a:gd name="connsiteX0" fmla="*/ 1246 w 4776"/>
                <a:gd name="connsiteY0" fmla="*/ 331 h 4813"/>
                <a:gd name="connsiteX1" fmla="*/ 288 w 4776"/>
                <a:gd name="connsiteY1" fmla="*/ 3560 h 4813"/>
                <a:gd name="connsiteX2" fmla="*/ 294 w 4776"/>
                <a:gd name="connsiteY2" fmla="*/ 3570 h 4813"/>
                <a:gd name="connsiteX3" fmla="*/ 3532 w 4776"/>
                <a:gd name="connsiteY3" fmla="*/ 4522 h 4813"/>
                <a:gd name="connsiteX4" fmla="*/ 4485 w 4776"/>
                <a:gd name="connsiteY4" fmla="*/ 1284 h 4813"/>
                <a:gd name="connsiteX5" fmla="*/ 1428 w 4776"/>
                <a:gd name="connsiteY5" fmla="*/ 232 h 4813"/>
                <a:gd name="connsiteX6" fmla="*/ 1246 w 4776"/>
                <a:gd name="connsiteY6" fmla="*/ 331 h 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76" h="4813">
                  <a:moveTo>
                    <a:pt x="1246" y="331"/>
                  </a:moveTo>
                  <a:cubicBezTo>
                    <a:pt x="90" y="958"/>
                    <a:pt x="-338" y="2403"/>
                    <a:pt x="288" y="3560"/>
                  </a:cubicBezTo>
                  <a:cubicBezTo>
                    <a:pt x="290" y="3563"/>
                    <a:pt x="292" y="3566"/>
                    <a:pt x="294" y="3570"/>
                  </a:cubicBezTo>
                  <a:cubicBezTo>
                    <a:pt x="925" y="4727"/>
                    <a:pt x="2375" y="5153"/>
                    <a:pt x="3532" y="4522"/>
                  </a:cubicBezTo>
                  <a:cubicBezTo>
                    <a:pt x="4690" y="3891"/>
                    <a:pt x="5116" y="2441"/>
                    <a:pt x="4485" y="1284"/>
                  </a:cubicBezTo>
                  <a:cubicBezTo>
                    <a:pt x="3931" y="149"/>
                    <a:pt x="2562" y="-322"/>
                    <a:pt x="1428" y="232"/>
                  </a:cubicBezTo>
                  <a:cubicBezTo>
                    <a:pt x="1366" y="262"/>
                    <a:pt x="1305" y="295"/>
                    <a:pt x="1246" y="3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="" xmlns:a16="http://schemas.microsoft.com/office/drawing/2014/main" id="{8575CC81-45D0-1CFF-AE38-921E2973443A}"/>
                </a:ext>
              </a:extLst>
            </p:cNvPr>
            <p:cNvSpPr/>
            <p:nvPr/>
          </p:nvSpPr>
          <p:spPr>
            <a:xfrm>
              <a:off x="2261161" y="3217943"/>
              <a:ext cx="10877" cy="10915"/>
            </a:xfrm>
            <a:custGeom>
              <a:avLst/>
              <a:gdLst>
                <a:gd name="connsiteX0" fmla="*/ 2836 w 10877"/>
                <a:gd name="connsiteY0" fmla="*/ 739 h 10915"/>
                <a:gd name="connsiteX1" fmla="*/ 645 w 10877"/>
                <a:gd name="connsiteY1" fmla="*/ 8073 h 10915"/>
                <a:gd name="connsiteX2" fmla="*/ 8075 w 10877"/>
                <a:gd name="connsiteY2" fmla="*/ 10264 h 10915"/>
                <a:gd name="connsiteX3" fmla="*/ 10199 w 10877"/>
                <a:gd name="connsiteY3" fmla="*/ 2885 h 10915"/>
                <a:gd name="connsiteX4" fmla="*/ 10170 w 10877"/>
                <a:gd name="connsiteY4" fmla="*/ 2834 h 10915"/>
                <a:gd name="connsiteX5" fmla="*/ 3111 w 10877"/>
                <a:gd name="connsiteY5" fmla="*/ 586 h 10915"/>
                <a:gd name="connsiteX6" fmla="*/ 2836 w 10877"/>
                <a:gd name="connsiteY6" fmla="*/ 739 h 1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77" h="10915">
                  <a:moveTo>
                    <a:pt x="2836" y="739"/>
                  </a:moveTo>
                  <a:cubicBezTo>
                    <a:pt x="213" y="2165"/>
                    <a:pt x="-765" y="5442"/>
                    <a:pt x="645" y="8073"/>
                  </a:cubicBezTo>
                  <a:cubicBezTo>
                    <a:pt x="2109" y="10708"/>
                    <a:pt x="5415" y="11683"/>
                    <a:pt x="8075" y="10264"/>
                  </a:cubicBezTo>
                  <a:cubicBezTo>
                    <a:pt x="10699" y="8813"/>
                    <a:pt x="11650" y="5509"/>
                    <a:pt x="10199" y="2885"/>
                  </a:cubicBezTo>
                  <a:cubicBezTo>
                    <a:pt x="10189" y="2868"/>
                    <a:pt x="10180" y="2851"/>
                    <a:pt x="10170" y="2834"/>
                  </a:cubicBezTo>
                  <a:cubicBezTo>
                    <a:pt x="8842" y="264"/>
                    <a:pt x="5681" y="-743"/>
                    <a:pt x="3111" y="586"/>
                  </a:cubicBezTo>
                  <a:cubicBezTo>
                    <a:pt x="3018" y="634"/>
                    <a:pt x="2926" y="685"/>
                    <a:pt x="2836" y="7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="" xmlns:a16="http://schemas.microsoft.com/office/drawing/2014/main" id="{52316F95-EFD4-4B2C-9811-A4C8A0B916E5}"/>
                </a:ext>
              </a:extLst>
            </p:cNvPr>
            <p:cNvSpPr/>
            <p:nvPr/>
          </p:nvSpPr>
          <p:spPr>
            <a:xfrm>
              <a:off x="2221090" y="3189413"/>
              <a:ext cx="11622" cy="11589"/>
            </a:xfrm>
            <a:custGeom>
              <a:avLst/>
              <a:gdLst>
                <a:gd name="connsiteX0" fmla="*/ 2998 w 11622"/>
                <a:gd name="connsiteY0" fmla="*/ 694 h 11589"/>
                <a:gd name="connsiteX1" fmla="*/ 728 w 11622"/>
                <a:gd name="connsiteY1" fmla="*/ 8591 h 11589"/>
                <a:gd name="connsiteX2" fmla="*/ 8625 w 11622"/>
                <a:gd name="connsiteY2" fmla="*/ 10862 h 11589"/>
                <a:gd name="connsiteX3" fmla="*/ 10904 w 11622"/>
                <a:gd name="connsiteY3" fmla="*/ 2980 h 11589"/>
                <a:gd name="connsiteX4" fmla="*/ 2998 w 11622"/>
                <a:gd name="connsiteY4" fmla="*/ 694 h 1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22" h="11589">
                  <a:moveTo>
                    <a:pt x="2998" y="694"/>
                  </a:moveTo>
                  <a:cubicBezTo>
                    <a:pt x="190" y="2248"/>
                    <a:pt x="-826" y="5784"/>
                    <a:pt x="728" y="8591"/>
                  </a:cubicBezTo>
                  <a:cubicBezTo>
                    <a:pt x="2281" y="11399"/>
                    <a:pt x="5817" y="12415"/>
                    <a:pt x="8625" y="10862"/>
                  </a:cubicBezTo>
                  <a:cubicBezTo>
                    <a:pt x="11426" y="9311"/>
                    <a:pt x="12445" y="5786"/>
                    <a:pt x="10904" y="2980"/>
                  </a:cubicBezTo>
                  <a:cubicBezTo>
                    <a:pt x="9321" y="205"/>
                    <a:pt x="5818" y="-808"/>
                    <a:pt x="2998" y="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="" xmlns:a16="http://schemas.microsoft.com/office/drawing/2014/main" id="{77C65BEE-DC32-0E77-DBFC-BB7DD1866A06}"/>
                </a:ext>
              </a:extLst>
            </p:cNvPr>
            <p:cNvSpPr/>
            <p:nvPr/>
          </p:nvSpPr>
          <p:spPr>
            <a:xfrm>
              <a:off x="2187797" y="3164580"/>
              <a:ext cx="84" cy="476"/>
            </a:xfrm>
            <a:custGeom>
              <a:avLst/>
              <a:gdLst>
                <a:gd name="connsiteX0" fmla="*/ 0 w 84"/>
                <a:gd name="connsiteY0" fmla="*/ 476 h 476"/>
                <a:gd name="connsiteX1" fmla="*/ 0 w 84"/>
                <a:gd name="connsiteY1" fmla="*/ 476 h 476"/>
                <a:gd name="connsiteX2" fmla="*/ 0 w 84"/>
                <a:gd name="connsiteY2" fmla="*/ 476 h 476"/>
                <a:gd name="connsiteX3" fmla="*/ 0 w 84"/>
                <a:gd name="connsiteY3" fmla="*/ 0 h 476"/>
                <a:gd name="connsiteX4" fmla="*/ 0 w 84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" h="476">
                  <a:moveTo>
                    <a:pt x="0" y="476"/>
                  </a:moveTo>
                  <a:lnTo>
                    <a:pt x="0" y="476"/>
                  </a:lnTo>
                  <a:lnTo>
                    <a:pt x="0" y="476"/>
                  </a:lnTo>
                  <a:lnTo>
                    <a:pt x="0" y="0"/>
                  </a:lnTo>
                  <a:cubicBezTo>
                    <a:pt x="0" y="0"/>
                    <a:pt x="191" y="286"/>
                    <a:pt x="0" y="4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="" xmlns:a16="http://schemas.microsoft.com/office/drawing/2014/main" id="{4DED8A29-C14B-793E-F5CC-3D20F8A1B826}"/>
                </a:ext>
              </a:extLst>
            </p:cNvPr>
            <p:cNvSpPr/>
            <p:nvPr/>
          </p:nvSpPr>
          <p:spPr>
            <a:xfrm>
              <a:off x="2150364" y="3133300"/>
              <a:ext cx="84" cy="609"/>
            </a:xfrm>
            <a:custGeom>
              <a:avLst/>
              <a:gdLst>
                <a:gd name="connsiteX0" fmla="*/ 0 w 84"/>
                <a:gd name="connsiteY0" fmla="*/ 610 h 609"/>
                <a:gd name="connsiteX1" fmla="*/ 0 w 84"/>
                <a:gd name="connsiteY1" fmla="*/ 610 h 609"/>
                <a:gd name="connsiteX2" fmla="*/ 0 w 84"/>
                <a:gd name="connsiteY2" fmla="*/ 610 h 609"/>
                <a:gd name="connsiteX3" fmla="*/ 0 w 84"/>
                <a:gd name="connsiteY3" fmla="*/ 133 h 609"/>
                <a:gd name="connsiteX4" fmla="*/ 0 w 84"/>
                <a:gd name="connsiteY4" fmla="*/ 610 h 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" h="609">
                  <a:moveTo>
                    <a:pt x="0" y="610"/>
                  </a:moveTo>
                  <a:cubicBezTo>
                    <a:pt x="0" y="610"/>
                    <a:pt x="0" y="610"/>
                    <a:pt x="0" y="610"/>
                  </a:cubicBezTo>
                  <a:cubicBezTo>
                    <a:pt x="0" y="610"/>
                    <a:pt x="0" y="610"/>
                    <a:pt x="0" y="610"/>
                  </a:cubicBezTo>
                  <a:cubicBezTo>
                    <a:pt x="0" y="610"/>
                    <a:pt x="0" y="610"/>
                    <a:pt x="0" y="133"/>
                  </a:cubicBezTo>
                  <a:cubicBezTo>
                    <a:pt x="0" y="-343"/>
                    <a:pt x="191" y="610"/>
                    <a:pt x="0" y="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="" xmlns:a16="http://schemas.microsoft.com/office/drawing/2014/main" id="{85492D7A-9911-19B3-FA37-5B2DE7B75EC9}"/>
                </a:ext>
              </a:extLst>
            </p:cNvPr>
            <p:cNvSpPr/>
            <p:nvPr/>
          </p:nvSpPr>
          <p:spPr>
            <a:xfrm>
              <a:off x="2114359" y="3099857"/>
              <a:ext cx="687" cy="619"/>
            </a:xfrm>
            <a:custGeom>
              <a:avLst/>
              <a:gdLst>
                <a:gd name="connsiteX0" fmla="*/ 0 w 687"/>
                <a:gd name="connsiteY0" fmla="*/ 619 h 619"/>
                <a:gd name="connsiteX1" fmla="*/ 0 w 687"/>
                <a:gd name="connsiteY1" fmla="*/ 619 h 619"/>
                <a:gd name="connsiteX2" fmla="*/ 476 w 687"/>
                <a:gd name="connsiteY2" fmla="*/ 619 h 619"/>
                <a:gd name="connsiteX3" fmla="*/ 476 w 687"/>
                <a:gd name="connsiteY3" fmla="*/ 143 h 619"/>
                <a:gd name="connsiteX4" fmla="*/ 0 w 687"/>
                <a:gd name="connsiteY4" fmla="*/ 619 h 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619">
                  <a:moveTo>
                    <a:pt x="0" y="619"/>
                  </a:moveTo>
                  <a:cubicBezTo>
                    <a:pt x="0" y="619"/>
                    <a:pt x="0" y="619"/>
                    <a:pt x="0" y="619"/>
                  </a:cubicBezTo>
                  <a:cubicBezTo>
                    <a:pt x="0" y="619"/>
                    <a:pt x="0" y="619"/>
                    <a:pt x="476" y="619"/>
                  </a:cubicBezTo>
                  <a:cubicBezTo>
                    <a:pt x="953" y="619"/>
                    <a:pt x="476" y="619"/>
                    <a:pt x="476" y="143"/>
                  </a:cubicBezTo>
                  <a:cubicBezTo>
                    <a:pt x="476" y="-333"/>
                    <a:pt x="191" y="524"/>
                    <a:pt x="0" y="6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="" xmlns:a16="http://schemas.microsoft.com/office/drawing/2014/main" id="{86E78B26-606F-2E10-612B-54595B297EA3}"/>
                </a:ext>
              </a:extLst>
            </p:cNvPr>
            <p:cNvSpPr/>
            <p:nvPr/>
          </p:nvSpPr>
          <p:spPr>
            <a:xfrm>
              <a:off x="2079426" y="3065311"/>
              <a:ext cx="1382" cy="1415"/>
            </a:xfrm>
            <a:custGeom>
              <a:avLst/>
              <a:gdLst>
                <a:gd name="connsiteX0" fmla="*/ 167 w 1382"/>
                <a:gd name="connsiteY0" fmla="*/ 209 h 1415"/>
                <a:gd name="connsiteX1" fmla="*/ 167 w 1382"/>
                <a:gd name="connsiteY1" fmla="*/ 1161 h 1415"/>
                <a:gd name="connsiteX2" fmla="*/ 1103 w 1382"/>
                <a:gd name="connsiteY2" fmla="*/ 1273 h 1415"/>
                <a:gd name="connsiteX3" fmla="*/ 1215 w 1382"/>
                <a:gd name="connsiteY3" fmla="*/ 1161 h 1415"/>
                <a:gd name="connsiteX4" fmla="*/ 1215 w 1382"/>
                <a:gd name="connsiteY4" fmla="*/ 209 h 1415"/>
                <a:gd name="connsiteX5" fmla="*/ 167 w 1382"/>
                <a:gd name="connsiteY5" fmla="*/ 209 h 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2" h="1415">
                  <a:moveTo>
                    <a:pt x="167" y="209"/>
                  </a:moveTo>
                  <a:cubicBezTo>
                    <a:pt x="-56" y="487"/>
                    <a:pt x="-56" y="883"/>
                    <a:pt x="167" y="1161"/>
                  </a:cubicBezTo>
                  <a:cubicBezTo>
                    <a:pt x="395" y="1451"/>
                    <a:pt x="814" y="1500"/>
                    <a:pt x="1103" y="1273"/>
                  </a:cubicBezTo>
                  <a:cubicBezTo>
                    <a:pt x="1145" y="1240"/>
                    <a:pt x="1182" y="1203"/>
                    <a:pt x="1215" y="1161"/>
                  </a:cubicBezTo>
                  <a:cubicBezTo>
                    <a:pt x="1438" y="883"/>
                    <a:pt x="1438" y="487"/>
                    <a:pt x="1215" y="209"/>
                  </a:cubicBezTo>
                  <a:cubicBezTo>
                    <a:pt x="921" y="-70"/>
                    <a:pt x="461" y="-70"/>
                    <a:pt x="167" y="2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="" xmlns:a16="http://schemas.microsoft.com/office/drawing/2014/main" id="{E847A4A6-EFCB-3F64-205E-7ABE74CD2A4F}"/>
                </a:ext>
              </a:extLst>
            </p:cNvPr>
            <p:cNvSpPr/>
            <p:nvPr/>
          </p:nvSpPr>
          <p:spPr>
            <a:xfrm>
              <a:off x="2046637" y="3029515"/>
              <a:ext cx="869" cy="1047"/>
            </a:xfrm>
            <a:custGeom>
              <a:avLst/>
              <a:gdLst>
                <a:gd name="connsiteX0" fmla="*/ 0 w 869"/>
                <a:gd name="connsiteY0" fmla="*/ 191 h 1047"/>
                <a:gd name="connsiteX1" fmla="*/ 0 w 869"/>
                <a:gd name="connsiteY1" fmla="*/ 857 h 1047"/>
                <a:gd name="connsiteX2" fmla="*/ 667 w 869"/>
                <a:gd name="connsiteY2" fmla="*/ 953 h 1047"/>
                <a:gd name="connsiteX3" fmla="*/ 762 w 869"/>
                <a:gd name="connsiteY3" fmla="*/ 857 h 1047"/>
                <a:gd name="connsiteX4" fmla="*/ 762 w 869"/>
                <a:gd name="connsiteY4" fmla="*/ 191 h 1047"/>
                <a:gd name="connsiteX5" fmla="*/ 95 w 869"/>
                <a:gd name="connsiteY5" fmla="*/ 95 h 1047"/>
                <a:gd name="connsiteX6" fmla="*/ 0 w 869"/>
                <a:gd name="connsiteY6" fmla="*/ 191 h 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9" h="1047">
                  <a:moveTo>
                    <a:pt x="0" y="191"/>
                  </a:moveTo>
                  <a:lnTo>
                    <a:pt x="0" y="857"/>
                  </a:lnTo>
                  <a:cubicBezTo>
                    <a:pt x="158" y="1068"/>
                    <a:pt x="456" y="1110"/>
                    <a:pt x="667" y="953"/>
                  </a:cubicBezTo>
                  <a:cubicBezTo>
                    <a:pt x="703" y="925"/>
                    <a:pt x="735" y="893"/>
                    <a:pt x="762" y="857"/>
                  </a:cubicBezTo>
                  <a:cubicBezTo>
                    <a:pt x="905" y="658"/>
                    <a:pt x="905" y="390"/>
                    <a:pt x="762" y="191"/>
                  </a:cubicBezTo>
                  <a:cubicBezTo>
                    <a:pt x="604" y="-20"/>
                    <a:pt x="306" y="-63"/>
                    <a:pt x="95" y="95"/>
                  </a:cubicBezTo>
                  <a:cubicBezTo>
                    <a:pt x="59" y="122"/>
                    <a:pt x="27" y="154"/>
                    <a:pt x="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="" xmlns:a16="http://schemas.microsoft.com/office/drawing/2014/main" id="{905BD4DB-7D12-BC62-B9F1-79939EBBD1DC}"/>
                </a:ext>
              </a:extLst>
            </p:cNvPr>
            <p:cNvSpPr/>
            <p:nvPr/>
          </p:nvSpPr>
          <p:spPr>
            <a:xfrm>
              <a:off x="2006513" y="2983407"/>
              <a:ext cx="19053" cy="19054"/>
            </a:xfrm>
            <a:custGeom>
              <a:avLst/>
              <a:gdLst>
                <a:gd name="connsiteX0" fmla="*/ 4500 w 19053"/>
                <a:gd name="connsiteY0" fmla="*/ 1436 h 19054"/>
                <a:gd name="connsiteX1" fmla="*/ 976 w 19053"/>
                <a:gd name="connsiteY1" fmla="*/ 13724 h 19054"/>
                <a:gd name="connsiteX2" fmla="*/ 13723 w 19053"/>
                <a:gd name="connsiteY2" fmla="*/ 18078 h 19054"/>
                <a:gd name="connsiteX3" fmla="*/ 18077 w 19053"/>
                <a:gd name="connsiteY3" fmla="*/ 5331 h 19054"/>
                <a:gd name="connsiteX4" fmla="*/ 5330 w 19053"/>
                <a:gd name="connsiteY4" fmla="*/ 976 h 19054"/>
                <a:gd name="connsiteX5" fmla="*/ 4500 w 19053"/>
                <a:gd name="connsiteY5" fmla="*/ 1436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4">
                  <a:moveTo>
                    <a:pt x="4500" y="1436"/>
                  </a:moveTo>
                  <a:cubicBezTo>
                    <a:pt x="343" y="4019"/>
                    <a:pt x="-1180" y="9331"/>
                    <a:pt x="976" y="13724"/>
                  </a:cubicBezTo>
                  <a:cubicBezTo>
                    <a:pt x="3293" y="18446"/>
                    <a:pt x="9000" y="20395"/>
                    <a:pt x="13723" y="18078"/>
                  </a:cubicBezTo>
                  <a:cubicBezTo>
                    <a:pt x="18445" y="15760"/>
                    <a:pt x="20395" y="10053"/>
                    <a:pt x="18077" y="5331"/>
                  </a:cubicBezTo>
                  <a:cubicBezTo>
                    <a:pt x="15759" y="608"/>
                    <a:pt x="10052" y="-1341"/>
                    <a:pt x="5330" y="976"/>
                  </a:cubicBezTo>
                  <a:cubicBezTo>
                    <a:pt x="5046" y="1116"/>
                    <a:pt x="4769" y="1269"/>
                    <a:pt x="4500" y="14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="" xmlns:a16="http://schemas.microsoft.com/office/drawing/2014/main" id="{3B85477F-02F7-10DC-F0E5-AA826A054083}"/>
                </a:ext>
              </a:extLst>
            </p:cNvPr>
            <p:cNvSpPr/>
            <p:nvPr/>
          </p:nvSpPr>
          <p:spPr>
            <a:xfrm>
              <a:off x="1975371" y="2943847"/>
              <a:ext cx="20387" cy="20387"/>
            </a:xfrm>
            <a:custGeom>
              <a:avLst/>
              <a:gdLst>
                <a:gd name="connsiteX0" fmla="*/ 5257 w 20387"/>
                <a:gd name="connsiteY0" fmla="*/ 1277 h 20387"/>
                <a:gd name="connsiteX1" fmla="*/ 1277 w 20387"/>
                <a:gd name="connsiteY1" fmla="*/ 15130 h 20387"/>
                <a:gd name="connsiteX2" fmla="*/ 15130 w 20387"/>
                <a:gd name="connsiteY2" fmla="*/ 19110 h 20387"/>
                <a:gd name="connsiteX3" fmla="*/ 19110 w 20387"/>
                <a:gd name="connsiteY3" fmla="*/ 5257 h 20387"/>
                <a:gd name="connsiteX4" fmla="*/ 19068 w 20387"/>
                <a:gd name="connsiteY4" fmla="*/ 5182 h 20387"/>
                <a:gd name="connsiteX5" fmla="*/ 5257 w 20387"/>
                <a:gd name="connsiteY5" fmla="*/ 1277 h 2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87" h="20387">
                  <a:moveTo>
                    <a:pt x="5257" y="1277"/>
                  </a:moveTo>
                  <a:cubicBezTo>
                    <a:pt x="333" y="4004"/>
                    <a:pt x="-1449" y="10206"/>
                    <a:pt x="1277" y="15130"/>
                  </a:cubicBezTo>
                  <a:cubicBezTo>
                    <a:pt x="4004" y="20054"/>
                    <a:pt x="10206" y="21836"/>
                    <a:pt x="15130" y="19110"/>
                  </a:cubicBezTo>
                  <a:cubicBezTo>
                    <a:pt x="20055" y="16383"/>
                    <a:pt x="21836" y="10181"/>
                    <a:pt x="19110" y="5257"/>
                  </a:cubicBezTo>
                  <a:cubicBezTo>
                    <a:pt x="19096" y="5232"/>
                    <a:pt x="19082" y="5207"/>
                    <a:pt x="19068" y="5182"/>
                  </a:cubicBezTo>
                  <a:cubicBezTo>
                    <a:pt x="16317" y="310"/>
                    <a:pt x="10152" y="-1433"/>
                    <a:pt x="5257" y="12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="" xmlns:a16="http://schemas.microsoft.com/office/drawing/2014/main" id="{3D46F876-AAE8-393C-3ACA-0628EE50FC17}"/>
                </a:ext>
              </a:extLst>
            </p:cNvPr>
            <p:cNvSpPr/>
            <p:nvPr/>
          </p:nvSpPr>
          <p:spPr>
            <a:xfrm>
              <a:off x="1954883" y="2911501"/>
              <a:ext cx="5076" cy="5102"/>
            </a:xfrm>
            <a:custGeom>
              <a:avLst/>
              <a:gdLst>
                <a:gd name="connsiteX0" fmla="*/ 1266 w 5076"/>
                <a:gd name="connsiteY0" fmla="*/ 285 h 5102"/>
                <a:gd name="connsiteX1" fmla="*/ 314 w 5076"/>
                <a:gd name="connsiteY1" fmla="*/ 3809 h 5102"/>
                <a:gd name="connsiteX2" fmla="*/ 3673 w 5076"/>
                <a:gd name="connsiteY2" fmla="*/ 4801 h 5102"/>
                <a:gd name="connsiteX3" fmla="*/ 3743 w 5076"/>
                <a:gd name="connsiteY3" fmla="*/ 4762 h 5102"/>
                <a:gd name="connsiteX4" fmla="*/ 4833 w 5076"/>
                <a:gd name="connsiteY4" fmla="*/ 1575 h 5102"/>
                <a:gd name="connsiteX5" fmla="*/ 4695 w 5076"/>
                <a:gd name="connsiteY5" fmla="*/ 1333 h 5102"/>
                <a:gd name="connsiteX6" fmla="*/ 1266 w 5076"/>
                <a:gd name="connsiteY6" fmla="*/ 285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6" h="5102">
                  <a:moveTo>
                    <a:pt x="1266" y="285"/>
                  </a:moveTo>
                  <a:cubicBezTo>
                    <a:pt x="69" y="1024"/>
                    <a:pt x="-348" y="2567"/>
                    <a:pt x="314" y="3809"/>
                  </a:cubicBezTo>
                  <a:cubicBezTo>
                    <a:pt x="968" y="5011"/>
                    <a:pt x="2471" y="5455"/>
                    <a:pt x="3673" y="4801"/>
                  </a:cubicBezTo>
                  <a:cubicBezTo>
                    <a:pt x="3696" y="4789"/>
                    <a:pt x="3720" y="4775"/>
                    <a:pt x="3743" y="4762"/>
                  </a:cubicBezTo>
                  <a:cubicBezTo>
                    <a:pt x="4924" y="4183"/>
                    <a:pt x="5412" y="2756"/>
                    <a:pt x="4833" y="1575"/>
                  </a:cubicBezTo>
                  <a:cubicBezTo>
                    <a:pt x="4792" y="1492"/>
                    <a:pt x="4746" y="1411"/>
                    <a:pt x="4695" y="1333"/>
                  </a:cubicBezTo>
                  <a:cubicBezTo>
                    <a:pt x="4024" y="113"/>
                    <a:pt x="2505" y="-352"/>
                    <a:pt x="1266" y="2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="" xmlns:a16="http://schemas.microsoft.com/office/drawing/2014/main" id="{7D58A679-6B8F-D5C1-7E8C-C6D596D84778}"/>
                </a:ext>
              </a:extLst>
            </p:cNvPr>
            <p:cNvSpPr/>
            <p:nvPr/>
          </p:nvSpPr>
          <p:spPr>
            <a:xfrm>
              <a:off x="1930598" y="2872448"/>
              <a:ext cx="1098" cy="932"/>
            </a:xfrm>
            <a:custGeom>
              <a:avLst/>
              <a:gdLst>
                <a:gd name="connsiteX0" fmla="*/ 120 w 1098"/>
                <a:gd name="connsiteY0" fmla="*/ 0 h 932"/>
                <a:gd name="connsiteX1" fmla="*/ 120 w 1098"/>
                <a:gd name="connsiteY1" fmla="*/ 762 h 932"/>
                <a:gd name="connsiteX2" fmla="*/ 928 w 1098"/>
                <a:gd name="connsiteY2" fmla="*/ 768 h 932"/>
                <a:gd name="connsiteX3" fmla="*/ 1072 w 1098"/>
                <a:gd name="connsiteY3" fmla="*/ 191 h 932"/>
                <a:gd name="connsiteX4" fmla="*/ 120 w 1098"/>
                <a:gd name="connsiteY4" fmla="*/ 0 h 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8" h="932">
                  <a:moveTo>
                    <a:pt x="120" y="0"/>
                  </a:moveTo>
                  <a:cubicBezTo>
                    <a:pt x="-40" y="229"/>
                    <a:pt x="-40" y="533"/>
                    <a:pt x="120" y="762"/>
                  </a:cubicBezTo>
                  <a:cubicBezTo>
                    <a:pt x="341" y="987"/>
                    <a:pt x="703" y="989"/>
                    <a:pt x="928" y="768"/>
                  </a:cubicBezTo>
                  <a:cubicBezTo>
                    <a:pt x="1080" y="617"/>
                    <a:pt x="1136" y="395"/>
                    <a:pt x="1072" y="191"/>
                  </a:cubicBezTo>
                  <a:lnTo>
                    <a:pt x="12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="" xmlns:a16="http://schemas.microsoft.com/office/drawing/2014/main" id="{3ED4E5FB-C9DD-9500-80D9-176FB2DE4B1B}"/>
                </a:ext>
              </a:extLst>
            </p:cNvPr>
            <p:cNvSpPr/>
            <p:nvPr/>
          </p:nvSpPr>
          <p:spPr>
            <a:xfrm>
              <a:off x="1858613" y="2856975"/>
              <a:ext cx="9525" cy="42"/>
            </a:xfrm>
            <a:custGeom>
              <a:avLst/>
              <a:gdLst>
                <a:gd name="connsiteX0" fmla="*/ 0 w 9525"/>
                <a:gd name="connsiteY0" fmla="*/ 42 h 42"/>
                <a:gd name="connsiteX1" fmla="*/ 0 w 9525"/>
                <a:gd name="connsiteY1" fmla="*/ 42 h 42"/>
                <a:gd name="connsiteX2" fmla="*/ 0 w 9525"/>
                <a:gd name="connsiteY2" fmla="*/ 42 h 42"/>
                <a:gd name="connsiteX3" fmla="*/ 0 w 9525"/>
                <a:gd name="connsiteY3" fmla="*/ 42 h 42"/>
                <a:gd name="connsiteX4" fmla="*/ 0 w 9525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="" xmlns:a16="http://schemas.microsoft.com/office/drawing/2014/main" id="{86A59583-9974-6B1C-51A7-FE5C08239A2D}"/>
                </a:ext>
              </a:extLst>
            </p:cNvPr>
            <p:cNvSpPr/>
            <p:nvPr/>
          </p:nvSpPr>
          <p:spPr>
            <a:xfrm>
              <a:off x="1835658" y="2813774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="" xmlns:a16="http://schemas.microsoft.com/office/drawing/2014/main" id="{5A9004A8-0E87-3E4A-2419-E0BC4982C3A8}"/>
                </a:ext>
              </a:extLst>
            </p:cNvPr>
            <p:cNvSpPr/>
            <p:nvPr/>
          </p:nvSpPr>
          <p:spPr>
            <a:xfrm>
              <a:off x="1805071" y="2760704"/>
              <a:ext cx="19053" cy="19053"/>
            </a:xfrm>
            <a:custGeom>
              <a:avLst/>
              <a:gdLst>
                <a:gd name="connsiteX0" fmla="*/ 5156 w 19053"/>
                <a:gd name="connsiteY0" fmla="*/ 1064 h 19053"/>
                <a:gd name="connsiteX1" fmla="*/ 1064 w 19053"/>
                <a:gd name="connsiteY1" fmla="*/ 13898 h 19053"/>
                <a:gd name="connsiteX2" fmla="*/ 13898 w 19053"/>
                <a:gd name="connsiteY2" fmla="*/ 17989 h 19053"/>
                <a:gd name="connsiteX3" fmla="*/ 17990 w 19053"/>
                <a:gd name="connsiteY3" fmla="*/ 5155 h 19053"/>
                <a:gd name="connsiteX4" fmla="*/ 17729 w 19053"/>
                <a:gd name="connsiteY4" fmla="*/ 4683 h 19053"/>
                <a:gd name="connsiteX5" fmla="*/ 5156 w 19053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8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="" xmlns:a16="http://schemas.microsoft.com/office/drawing/2014/main" id="{69389BDE-00A8-4553-2B47-AB35F09A5F11}"/>
                </a:ext>
              </a:extLst>
            </p:cNvPr>
            <p:cNvSpPr/>
            <p:nvPr/>
          </p:nvSpPr>
          <p:spPr>
            <a:xfrm>
              <a:off x="1793600" y="2723047"/>
              <a:ext cx="3620" cy="3620"/>
            </a:xfrm>
            <a:custGeom>
              <a:avLst/>
              <a:gdLst>
                <a:gd name="connsiteX0" fmla="*/ 910 w 3620"/>
                <a:gd name="connsiteY0" fmla="*/ 240 h 3620"/>
                <a:gd name="connsiteX1" fmla="*/ 240 w 3620"/>
                <a:gd name="connsiteY1" fmla="*/ 2710 h 3620"/>
                <a:gd name="connsiteX2" fmla="*/ 244 w 3620"/>
                <a:gd name="connsiteY2" fmla="*/ 2716 h 3620"/>
                <a:gd name="connsiteX3" fmla="*/ 2716 w 3620"/>
                <a:gd name="connsiteY3" fmla="*/ 3377 h 3620"/>
                <a:gd name="connsiteX4" fmla="*/ 3377 w 3620"/>
                <a:gd name="connsiteY4" fmla="*/ 904 h 3620"/>
                <a:gd name="connsiteX5" fmla="*/ 910 w 3620"/>
                <a:gd name="connsiteY5" fmla="*/ 240 h 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0" h="3620">
                  <a:moveTo>
                    <a:pt x="910" y="240"/>
                  </a:moveTo>
                  <a:cubicBezTo>
                    <a:pt x="43" y="737"/>
                    <a:pt x="-257" y="1842"/>
                    <a:pt x="240" y="2710"/>
                  </a:cubicBezTo>
                  <a:cubicBezTo>
                    <a:pt x="241" y="2712"/>
                    <a:pt x="242" y="2714"/>
                    <a:pt x="244" y="2716"/>
                  </a:cubicBezTo>
                  <a:cubicBezTo>
                    <a:pt x="744" y="3581"/>
                    <a:pt x="1851" y="3877"/>
                    <a:pt x="2716" y="3377"/>
                  </a:cubicBezTo>
                  <a:cubicBezTo>
                    <a:pt x="3581" y="2876"/>
                    <a:pt x="3877" y="1769"/>
                    <a:pt x="3377" y="904"/>
                  </a:cubicBezTo>
                  <a:cubicBezTo>
                    <a:pt x="2877" y="41"/>
                    <a:pt x="1775" y="-256"/>
                    <a:pt x="910" y="2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="" xmlns:a16="http://schemas.microsoft.com/office/drawing/2014/main" id="{FC50E3C1-F4F4-25AB-2EAC-C4503F20A41F}"/>
                </a:ext>
              </a:extLst>
            </p:cNvPr>
            <p:cNvSpPr/>
            <p:nvPr/>
          </p:nvSpPr>
          <p:spPr>
            <a:xfrm>
              <a:off x="1776801" y="2678403"/>
              <a:ext cx="1905" cy="1905"/>
            </a:xfrm>
            <a:custGeom>
              <a:avLst/>
              <a:gdLst>
                <a:gd name="connsiteX0" fmla="*/ 755 w 1905"/>
                <a:gd name="connsiteY0" fmla="*/ 21 h 1905"/>
                <a:gd name="connsiteX1" fmla="*/ 21 w 1905"/>
                <a:gd name="connsiteY1" fmla="*/ 1151 h 1905"/>
                <a:gd name="connsiteX2" fmla="*/ 1151 w 1905"/>
                <a:gd name="connsiteY2" fmla="*/ 1884 h 1905"/>
                <a:gd name="connsiteX3" fmla="*/ 1612 w 1905"/>
                <a:gd name="connsiteY3" fmla="*/ 1640 h 1905"/>
                <a:gd name="connsiteX4" fmla="*/ 1640 w 1905"/>
                <a:gd name="connsiteY4" fmla="*/ 293 h 1905"/>
                <a:gd name="connsiteX5" fmla="*/ 755 w 1905"/>
                <a:gd name="connsiteY5" fmla="*/ 21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" h="1905">
                  <a:moveTo>
                    <a:pt x="755" y="21"/>
                  </a:moveTo>
                  <a:cubicBezTo>
                    <a:pt x="240" y="130"/>
                    <a:pt x="-88" y="636"/>
                    <a:pt x="21" y="1151"/>
                  </a:cubicBezTo>
                  <a:cubicBezTo>
                    <a:pt x="130" y="1665"/>
                    <a:pt x="636" y="1994"/>
                    <a:pt x="1151" y="1884"/>
                  </a:cubicBezTo>
                  <a:cubicBezTo>
                    <a:pt x="1324" y="1847"/>
                    <a:pt x="1484" y="1763"/>
                    <a:pt x="1612" y="1640"/>
                  </a:cubicBezTo>
                  <a:cubicBezTo>
                    <a:pt x="1992" y="1276"/>
                    <a:pt x="2004" y="673"/>
                    <a:pt x="1640" y="293"/>
                  </a:cubicBezTo>
                  <a:cubicBezTo>
                    <a:pt x="1412" y="55"/>
                    <a:pt x="1077" y="-48"/>
                    <a:pt x="755" y="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="" xmlns:a16="http://schemas.microsoft.com/office/drawing/2014/main" id="{C21E3E98-1ED6-C51B-3618-E738F40EBA72}"/>
                </a:ext>
              </a:extLst>
            </p:cNvPr>
            <p:cNvSpPr/>
            <p:nvPr/>
          </p:nvSpPr>
          <p:spPr>
            <a:xfrm>
              <a:off x="1748504" y="2585216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0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="" xmlns:a16="http://schemas.microsoft.com/office/drawing/2014/main" id="{67E4C7C1-B464-9414-96E9-089FF461C250}"/>
                </a:ext>
              </a:extLst>
            </p:cNvPr>
            <p:cNvSpPr/>
            <p:nvPr/>
          </p:nvSpPr>
          <p:spPr>
            <a:xfrm>
              <a:off x="1734149" y="2535546"/>
              <a:ext cx="5768" cy="5785"/>
            </a:xfrm>
            <a:custGeom>
              <a:avLst/>
              <a:gdLst>
                <a:gd name="connsiteX0" fmla="*/ 1497 w 5768"/>
                <a:gd name="connsiteY0" fmla="*/ 384 h 5785"/>
                <a:gd name="connsiteX1" fmla="*/ 354 w 5768"/>
                <a:gd name="connsiteY1" fmla="*/ 4289 h 5785"/>
                <a:gd name="connsiteX2" fmla="*/ 4259 w 5768"/>
                <a:gd name="connsiteY2" fmla="*/ 5432 h 5785"/>
                <a:gd name="connsiteX3" fmla="*/ 5402 w 5768"/>
                <a:gd name="connsiteY3" fmla="*/ 1431 h 5785"/>
                <a:gd name="connsiteX4" fmla="*/ 1499 w 5768"/>
                <a:gd name="connsiteY4" fmla="*/ 382 h 5785"/>
                <a:gd name="connsiteX5" fmla="*/ 1497 w 5768"/>
                <a:gd name="connsiteY5" fmla="*/ 384 h 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68" h="5785">
                  <a:moveTo>
                    <a:pt x="1497" y="384"/>
                  </a:moveTo>
                  <a:cubicBezTo>
                    <a:pt x="103" y="1146"/>
                    <a:pt x="-409" y="2895"/>
                    <a:pt x="354" y="4289"/>
                  </a:cubicBezTo>
                  <a:cubicBezTo>
                    <a:pt x="1116" y="5683"/>
                    <a:pt x="2865" y="6195"/>
                    <a:pt x="4259" y="5432"/>
                  </a:cubicBezTo>
                  <a:cubicBezTo>
                    <a:pt x="5674" y="4639"/>
                    <a:pt x="6185" y="2852"/>
                    <a:pt x="5402" y="1431"/>
                  </a:cubicBezTo>
                  <a:cubicBezTo>
                    <a:pt x="4614" y="64"/>
                    <a:pt x="2867" y="-406"/>
                    <a:pt x="1499" y="382"/>
                  </a:cubicBezTo>
                  <a:cubicBezTo>
                    <a:pt x="1499" y="383"/>
                    <a:pt x="1498" y="383"/>
                    <a:pt x="1497" y="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="" xmlns:a16="http://schemas.microsoft.com/office/drawing/2014/main" id="{0A3B1BC0-869A-E912-27A3-27B2FC7542B6}"/>
                </a:ext>
              </a:extLst>
            </p:cNvPr>
            <p:cNvSpPr/>
            <p:nvPr/>
          </p:nvSpPr>
          <p:spPr>
            <a:xfrm>
              <a:off x="1724732" y="2488100"/>
              <a:ext cx="4871" cy="4966"/>
            </a:xfrm>
            <a:custGeom>
              <a:avLst/>
              <a:gdLst>
                <a:gd name="connsiteX0" fmla="*/ 1294 w 4871"/>
                <a:gd name="connsiteY0" fmla="*/ 205 h 4966"/>
                <a:gd name="connsiteX1" fmla="*/ 301 w 4871"/>
                <a:gd name="connsiteY1" fmla="*/ 3564 h 4966"/>
                <a:gd name="connsiteX2" fmla="*/ 341 w 4871"/>
                <a:gd name="connsiteY2" fmla="*/ 3634 h 4966"/>
                <a:gd name="connsiteX3" fmla="*/ 3770 w 4871"/>
                <a:gd name="connsiteY3" fmla="*/ 4682 h 4966"/>
                <a:gd name="connsiteX4" fmla="*/ 4410 w 4871"/>
                <a:gd name="connsiteY4" fmla="*/ 1102 h 4966"/>
                <a:gd name="connsiteX5" fmla="*/ 1294 w 4871"/>
                <a:gd name="connsiteY5" fmla="*/ 205 h 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1" h="4966">
                  <a:moveTo>
                    <a:pt x="1294" y="205"/>
                  </a:moveTo>
                  <a:cubicBezTo>
                    <a:pt x="92" y="859"/>
                    <a:pt x="-352" y="2363"/>
                    <a:pt x="301" y="3564"/>
                  </a:cubicBezTo>
                  <a:cubicBezTo>
                    <a:pt x="314" y="3588"/>
                    <a:pt x="328" y="3611"/>
                    <a:pt x="341" y="3634"/>
                  </a:cubicBezTo>
                  <a:cubicBezTo>
                    <a:pt x="1012" y="4854"/>
                    <a:pt x="2532" y="5318"/>
                    <a:pt x="3770" y="4682"/>
                  </a:cubicBezTo>
                  <a:cubicBezTo>
                    <a:pt x="4935" y="3870"/>
                    <a:pt x="5222" y="2267"/>
                    <a:pt x="4410" y="1102"/>
                  </a:cubicBezTo>
                  <a:cubicBezTo>
                    <a:pt x="3714" y="103"/>
                    <a:pt x="2414" y="-271"/>
                    <a:pt x="1294" y="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="" xmlns:a16="http://schemas.microsoft.com/office/drawing/2014/main" id="{CEDAAFAF-B8C5-31F3-249E-3616A0867F2B}"/>
                </a:ext>
              </a:extLst>
            </p:cNvPr>
            <p:cNvSpPr/>
            <p:nvPr/>
          </p:nvSpPr>
          <p:spPr>
            <a:xfrm>
              <a:off x="1716818" y="2439694"/>
              <a:ext cx="5144" cy="5178"/>
            </a:xfrm>
            <a:custGeom>
              <a:avLst/>
              <a:gdLst>
                <a:gd name="connsiteX0" fmla="*/ 1397 w 5144"/>
                <a:gd name="connsiteY0" fmla="*/ 319 h 5178"/>
                <a:gd name="connsiteX1" fmla="*/ 285 w 5144"/>
                <a:gd name="connsiteY1" fmla="*/ 3782 h 5178"/>
                <a:gd name="connsiteX2" fmla="*/ 3748 w 5144"/>
                <a:gd name="connsiteY2" fmla="*/ 4894 h 5178"/>
                <a:gd name="connsiteX3" fmla="*/ 4860 w 5144"/>
                <a:gd name="connsiteY3" fmla="*/ 1431 h 5178"/>
                <a:gd name="connsiteX4" fmla="*/ 4826 w 5144"/>
                <a:gd name="connsiteY4" fmla="*/ 1367 h 5178"/>
                <a:gd name="connsiteX5" fmla="*/ 1502 w 5144"/>
                <a:gd name="connsiteY5" fmla="*/ 263 h 5178"/>
                <a:gd name="connsiteX6" fmla="*/ 1397 w 5144"/>
                <a:gd name="connsiteY6" fmla="*/ 319 h 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44" h="5178">
                  <a:moveTo>
                    <a:pt x="1397" y="319"/>
                  </a:moveTo>
                  <a:cubicBezTo>
                    <a:pt x="133" y="969"/>
                    <a:pt x="-364" y="2519"/>
                    <a:pt x="285" y="3782"/>
                  </a:cubicBezTo>
                  <a:cubicBezTo>
                    <a:pt x="934" y="5046"/>
                    <a:pt x="2485" y="5543"/>
                    <a:pt x="3748" y="4894"/>
                  </a:cubicBezTo>
                  <a:cubicBezTo>
                    <a:pt x="5011" y="4244"/>
                    <a:pt x="5509" y="2694"/>
                    <a:pt x="4860" y="1431"/>
                  </a:cubicBezTo>
                  <a:cubicBezTo>
                    <a:pt x="4849" y="1409"/>
                    <a:pt x="4837" y="1388"/>
                    <a:pt x="4826" y="1367"/>
                  </a:cubicBezTo>
                  <a:cubicBezTo>
                    <a:pt x="4213" y="144"/>
                    <a:pt x="2724" y="-350"/>
                    <a:pt x="1502" y="263"/>
                  </a:cubicBezTo>
                  <a:cubicBezTo>
                    <a:pt x="1466" y="281"/>
                    <a:pt x="1431" y="300"/>
                    <a:pt x="1397" y="3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="" xmlns:a16="http://schemas.microsoft.com/office/drawing/2014/main" id="{0928E82A-8CBE-3907-E6C6-034C735ED576}"/>
                </a:ext>
              </a:extLst>
            </p:cNvPr>
            <p:cNvSpPr/>
            <p:nvPr/>
          </p:nvSpPr>
          <p:spPr>
            <a:xfrm>
              <a:off x="1710652" y="2146022"/>
              <a:ext cx="7240" cy="7206"/>
            </a:xfrm>
            <a:custGeom>
              <a:avLst/>
              <a:gdLst>
                <a:gd name="connsiteX0" fmla="*/ 1848 w 7240"/>
                <a:gd name="connsiteY0" fmla="*/ 431 h 7206"/>
                <a:gd name="connsiteX1" fmla="*/ 464 w 7240"/>
                <a:gd name="connsiteY1" fmla="*/ 5359 h 7206"/>
                <a:gd name="connsiteX2" fmla="*/ 5392 w 7240"/>
                <a:gd name="connsiteY2" fmla="*/ 6743 h 7206"/>
                <a:gd name="connsiteX3" fmla="*/ 6801 w 7240"/>
                <a:gd name="connsiteY3" fmla="*/ 1859 h 7206"/>
                <a:gd name="connsiteX4" fmla="*/ 1848 w 7240"/>
                <a:gd name="connsiteY4" fmla="*/ 431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40" h="7206">
                  <a:moveTo>
                    <a:pt x="1848" y="431"/>
                  </a:moveTo>
                  <a:cubicBezTo>
                    <a:pt x="105" y="1410"/>
                    <a:pt x="-515" y="3616"/>
                    <a:pt x="464" y="5359"/>
                  </a:cubicBezTo>
                  <a:cubicBezTo>
                    <a:pt x="1443" y="7102"/>
                    <a:pt x="3649" y="7721"/>
                    <a:pt x="5392" y="6743"/>
                  </a:cubicBezTo>
                  <a:cubicBezTo>
                    <a:pt x="7118" y="5774"/>
                    <a:pt x="7745" y="3599"/>
                    <a:pt x="6801" y="1859"/>
                  </a:cubicBezTo>
                  <a:cubicBezTo>
                    <a:pt x="5803" y="129"/>
                    <a:pt x="3615" y="-502"/>
                    <a:pt x="1848" y="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="" xmlns:a16="http://schemas.microsoft.com/office/drawing/2014/main" id="{5FA74798-51BF-9003-6F47-289A099B2E9B}"/>
                </a:ext>
              </a:extLst>
            </p:cNvPr>
            <p:cNvSpPr/>
            <p:nvPr/>
          </p:nvSpPr>
          <p:spPr>
            <a:xfrm>
              <a:off x="1718478" y="2099456"/>
              <a:ext cx="3189" cy="3315"/>
            </a:xfrm>
            <a:custGeom>
              <a:avLst/>
              <a:gdLst>
                <a:gd name="connsiteX0" fmla="*/ 785 w 3189"/>
                <a:gd name="connsiteY0" fmla="*/ 229 h 3315"/>
                <a:gd name="connsiteX1" fmla="*/ 213 w 3189"/>
                <a:gd name="connsiteY1" fmla="*/ 2420 h 3315"/>
                <a:gd name="connsiteX2" fmla="*/ 2230 w 3189"/>
                <a:gd name="connsiteY2" fmla="*/ 3179 h 3315"/>
                <a:gd name="connsiteX3" fmla="*/ 2404 w 3189"/>
                <a:gd name="connsiteY3" fmla="*/ 3086 h 3315"/>
                <a:gd name="connsiteX4" fmla="*/ 2976 w 3189"/>
                <a:gd name="connsiteY4" fmla="*/ 896 h 3315"/>
                <a:gd name="connsiteX5" fmla="*/ 959 w 3189"/>
                <a:gd name="connsiteY5" fmla="*/ 136 h 3315"/>
                <a:gd name="connsiteX6" fmla="*/ 785 w 3189"/>
                <a:gd name="connsiteY6" fmla="*/ 229 h 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9" h="3315">
                  <a:moveTo>
                    <a:pt x="785" y="229"/>
                  </a:moveTo>
                  <a:cubicBezTo>
                    <a:pt x="31" y="682"/>
                    <a:pt x="-223" y="1655"/>
                    <a:pt x="213" y="2420"/>
                  </a:cubicBezTo>
                  <a:cubicBezTo>
                    <a:pt x="561" y="3186"/>
                    <a:pt x="1464" y="3526"/>
                    <a:pt x="2230" y="3179"/>
                  </a:cubicBezTo>
                  <a:cubicBezTo>
                    <a:pt x="2290" y="3152"/>
                    <a:pt x="2348" y="3121"/>
                    <a:pt x="2404" y="3086"/>
                  </a:cubicBezTo>
                  <a:cubicBezTo>
                    <a:pt x="3158" y="2633"/>
                    <a:pt x="3412" y="1660"/>
                    <a:pt x="2976" y="896"/>
                  </a:cubicBezTo>
                  <a:cubicBezTo>
                    <a:pt x="2628" y="129"/>
                    <a:pt x="1725" y="-211"/>
                    <a:pt x="959" y="136"/>
                  </a:cubicBezTo>
                  <a:cubicBezTo>
                    <a:pt x="899" y="163"/>
                    <a:pt x="841" y="194"/>
                    <a:pt x="785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="" xmlns:a16="http://schemas.microsoft.com/office/drawing/2014/main" id="{76930F6D-B4BE-B065-FE37-21203298A284}"/>
                </a:ext>
              </a:extLst>
            </p:cNvPr>
            <p:cNvSpPr/>
            <p:nvPr/>
          </p:nvSpPr>
          <p:spPr>
            <a:xfrm>
              <a:off x="1727921" y="2051923"/>
              <a:ext cx="1522" cy="1649"/>
            </a:xfrm>
            <a:custGeom>
              <a:avLst/>
              <a:gdLst>
                <a:gd name="connsiteX0" fmla="*/ 200 w 1522"/>
                <a:gd name="connsiteY0" fmla="*/ 327 h 1649"/>
                <a:gd name="connsiteX1" fmla="*/ 191 w 1522"/>
                <a:gd name="connsiteY1" fmla="*/ 1270 h 1649"/>
                <a:gd name="connsiteX2" fmla="*/ 200 w 1522"/>
                <a:gd name="connsiteY2" fmla="*/ 1280 h 1649"/>
                <a:gd name="connsiteX3" fmla="*/ 1153 w 1522"/>
                <a:gd name="connsiteY3" fmla="*/ 1565 h 1649"/>
                <a:gd name="connsiteX4" fmla="*/ 1438 w 1522"/>
                <a:gd name="connsiteY4" fmla="*/ 613 h 1649"/>
                <a:gd name="connsiteX5" fmla="*/ 720 w 1522"/>
                <a:gd name="connsiteY5" fmla="*/ 2 h 1649"/>
                <a:gd name="connsiteX6" fmla="*/ 200 w 1522"/>
                <a:gd name="connsiteY6" fmla="*/ 327 h 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2" h="1649">
                  <a:moveTo>
                    <a:pt x="200" y="327"/>
                  </a:moveTo>
                  <a:cubicBezTo>
                    <a:pt x="-63" y="585"/>
                    <a:pt x="-67" y="1007"/>
                    <a:pt x="191" y="1270"/>
                  </a:cubicBezTo>
                  <a:cubicBezTo>
                    <a:pt x="194" y="1273"/>
                    <a:pt x="197" y="1276"/>
                    <a:pt x="200" y="1280"/>
                  </a:cubicBezTo>
                  <a:cubicBezTo>
                    <a:pt x="384" y="1621"/>
                    <a:pt x="811" y="1749"/>
                    <a:pt x="1153" y="1565"/>
                  </a:cubicBezTo>
                  <a:cubicBezTo>
                    <a:pt x="1495" y="1381"/>
                    <a:pt x="1622" y="955"/>
                    <a:pt x="1438" y="613"/>
                  </a:cubicBezTo>
                  <a:cubicBezTo>
                    <a:pt x="1409" y="246"/>
                    <a:pt x="1087" y="-28"/>
                    <a:pt x="720" y="2"/>
                  </a:cubicBezTo>
                  <a:cubicBezTo>
                    <a:pt x="504" y="20"/>
                    <a:pt x="310" y="141"/>
                    <a:pt x="200" y="3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="" xmlns:a16="http://schemas.microsoft.com/office/drawing/2014/main" id="{8BEF67DE-8CD3-8AF5-26D7-86AAE99E3D3E}"/>
                </a:ext>
              </a:extLst>
            </p:cNvPr>
            <p:cNvSpPr/>
            <p:nvPr/>
          </p:nvSpPr>
          <p:spPr>
            <a:xfrm>
              <a:off x="1738122" y="2004481"/>
              <a:ext cx="993" cy="811"/>
            </a:xfrm>
            <a:custGeom>
              <a:avLst/>
              <a:gdLst>
                <a:gd name="connsiteX0" fmla="*/ 191 w 993"/>
                <a:gd name="connsiteY0" fmla="*/ 49 h 811"/>
                <a:gd name="connsiteX1" fmla="*/ 95 w 993"/>
                <a:gd name="connsiteY1" fmla="*/ 716 h 811"/>
                <a:gd name="connsiteX2" fmla="*/ 191 w 993"/>
                <a:gd name="connsiteY2" fmla="*/ 811 h 811"/>
                <a:gd name="connsiteX3" fmla="*/ 857 w 993"/>
                <a:gd name="connsiteY3" fmla="*/ 811 h 811"/>
                <a:gd name="connsiteX4" fmla="*/ 857 w 993"/>
                <a:gd name="connsiteY4" fmla="*/ 145 h 811"/>
                <a:gd name="connsiteX5" fmla="*/ 191 w 993"/>
                <a:gd name="connsiteY5" fmla="*/ 49 h 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" h="811">
                  <a:moveTo>
                    <a:pt x="191" y="49"/>
                  </a:moveTo>
                  <a:cubicBezTo>
                    <a:pt x="-20" y="207"/>
                    <a:pt x="-63" y="506"/>
                    <a:pt x="95" y="716"/>
                  </a:cubicBezTo>
                  <a:cubicBezTo>
                    <a:pt x="122" y="752"/>
                    <a:pt x="154" y="784"/>
                    <a:pt x="191" y="811"/>
                  </a:cubicBezTo>
                  <a:lnTo>
                    <a:pt x="857" y="811"/>
                  </a:lnTo>
                  <a:cubicBezTo>
                    <a:pt x="1039" y="626"/>
                    <a:pt x="1039" y="330"/>
                    <a:pt x="857" y="145"/>
                  </a:cubicBezTo>
                  <a:cubicBezTo>
                    <a:pt x="669" y="-5"/>
                    <a:pt x="414" y="-42"/>
                    <a:pt x="191" y="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="" xmlns:a16="http://schemas.microsoft.com/office/drawing/2014/main" id="{752FEA91-5409-EAE5-C8AF-2D8BB6876277}"/>
                </a:ext>
              </a:extLst>
            </p:cNvPr>
            <p:cNvSpPr/>
            <p:nvPr/>
          </p:nvSpPr>
          <p:spPr>
            <a:xfrm>
              <a:off x="1750314" y="195747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="" xmlns:a16="http://schemas.microsoft.com/office/drawing/2014/main" id="{EE3D1859-CA3D-BEF5-5E52-DBFA70D018C1}"/>
                </a:ext>
              </a:extLst>
            </p:cNvPr>
            <p:cNvSpPr/>
            <p:nvPr/>
          </p:nvSpPr>
          <p:spPr>
            <a:xfrm>
              <a:off x="3152013" y="1101465"/>
              <a:ext cx="476" cy="571"/>
            </a:xfrm>
            <a:custGeom>
              <a:avLst/>
              <a:gdLst>
                <a:gd name="connsiteX0" fmla="*/ 0 w 476"/>
                <a:gd name="connsiteY0" fmla="*/ 0 h 571"/>
                <a:gd name="connsiteX1" fmla="*/ 0 w 476"/>
                <a:gd name="connsiteY1" fmla="*/ 572 h 571"/>
                <a:gd name="connsiteX2" fmla="*/ 476 w 476"/>
                <a:gd name="connsiteY2" fmla="*/ 572 h 571"/>
                <a:gd name="connsiteX3" fmla="*/ 476 w 476"/>
                <a:gd name="connsiteY3" fmla="*/ 572 h 571"/>
                <a:gd name="connsiteX4" fmla="*/ 0 w 476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0"/>
                  </a:moveTo>
                  <a:cubicBezTo>
                    <a:pt x="0" y="0"/>
                    <a:pt x="0" y="0"/>
                    <a:pt x="0" y="572"/>
                  </a:cubicBezTo>
                  <a:lnTo>
                    <a:pt x="476" y="572"/>
                  </a:lnTo>
                  <a:cubicBezTo>
                    <a:pt x="476" y="572"/>
                    <a:pt x="476" y="572"/>
                    <a:pt x="476" y="57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="" xmlns:a16="http://schemas.microsoft.com/office/drawing/2014/main" id="{A0884FE3-8570-A639-E702-AC249FFC9B02}"/>
                </a:ext>
              </a:extLst>
            </p:cNvPr>
            <p:cNvSpPr/>
            <p:nvPr/>
          </p:nvSpPr>
          <p:spPr>
            <a:xfrm>
              <a:off x="3246589" y="1125158"/>
              <a:ext cx="1054" cy="1072"/>
            </a:xfrm>
            <a:custGeom>
              <a:avLst/>
              <a:gdLst>
                <a:gd name="connsiteX0" fmla="*/ 102 w 1054"/>
                <a:gd name="connsiteY0" fmla="*/ 120 h 1072"/>
                <a:gd name="connsiteX1" fmla="*/ 102 w 1054"/>
                <a:gd name="connsiteY1" fmla="*/ 882 h 1072"/>
                <a:gd name="connsiteX2" fmla="*/ 769 w 1054"/>
                <a:gd name="connsiteY2" fmla="*/ 977 h 1072"/>
                <a:gd name="connsiteX3" fmla="*/ 864 w 1054"/>
                <a:gd name="connsiteY3" fmla="*/ 882 h 1072"/>
                <a:gd name="connsiteX4" fmla="*/ 959 w 1054"/>
                <a:gd name="connsiteY4" fmla="*/ 215 h 1072"/>
                <a:gd name="connsiteX5" fmla="*/ 864 w 1054"/>
                <a:gd name="connsiteY5" fmla="*/ 120 h 1072"/>
                <a:gd name="connsiteX6" fmla="*/ 102 w 1054"/>
                <a:gd name="connsiteY6" fmla="*/ 12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02" y="120"/>
                  </a:moveTo>
                  <a:cubicBezTo>
                    <a:pt x="-34" y="355"/>
                    <a:pt x="-34" y="646"/>
                    <a:pt x="102" y="882"/>
                  </a:cubicBezTo>
                  <a:cubicBezTo>
                    <a:pt x="260" y="1092"/>
                    <a:pt x="559" y="1135"/>
                    <a:pt x="769" y="977"/>
                  </a:cubicBezTo>
                  <a:cubicBezTo>
                    <a:pt x="805" y="950"/>
                    <a:pt x="837" y="918"/>
                    <a:pt x="864" y="882"/>
                  </a:cubicBezTo>
                  <a:cubicBezTo>
                    <a:pt x="1075" y="724"/>
                    <a:pt x="1117" y="425"/>
                    <a:pt x="959" y="215"/>
                  </a:cubicBezTo>
                  <a:cubicBezTo>
                    <a:pt x="932" y="179"/>
                    <a:pt x="900" y="147"/>
                    <a:pt x="864" y="120"/>
                  </a:cubicBezTo>
                  <a:cubicBezTo>
                    <a:pt x="635" y="-40"/>
                    <a:pt x="331" y="-40"/>
                    <a:pt x="102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="" xmlns:a16="http://schemas.microsoft.com/office/drawing/2014/main" id="{AB040802-3630-9B23-9487-E744F57814DF}"/>
                </a:ext>
              </a:extLst>
            </p:cNvPr>
            <p:cNvSpPr/>
            <p:nvPr/>
          </p:nvSpPr>
          <p:spPr>
            <a:xfrm>
              <a:off x="3286410" y="1133516"/>
              <a:ext cx="13982" cy="13964"/>
            </a:xfrm>
            <a:custGeom>
              <a:avLst/>
              <a:gdLst>
                <a:gd name="connsiteX0" fmla="*/ 3620 w 13982"/>
                <a:gd name="connsiteY0" fmla="*/ 810 h 13964"/>
                <a:gd name="connsiteX1" fmla="*/ 858 w 13982"/>
                <a:gd name="connsiteY1" fmla="*/ 10335 h 13964"/>
                <a:gd name="connsiteX2" fmla="*/ 10383 w 13982"/>
                <a:gd name="connsiteY2" fmla="*/ 13192 h 13964"/>
                <a:gd name="connsiteX3" fmla="*/ 13240 w 13982"/>
                <a:gd name="connsiteY3" fmla="*/ 3667 h 13964"/>
                <a:gd name="connsiteX4" fmla="*/ 3620 w 13982"/>
                <a:gd name="connsiteY4" fmla="*/ 810 h 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82" h="13964">
                  <a:moveTo>
                    <a:pt x="3620" y="810"/>
                  </a:moveTo>
                  <a:cubicBezTo>
                    <a:pt x="243" y="2690"/>
                    <a:pt x="-989" y="6939"/>
                    <a:pt x="858" y="10335"/>
                  </a:cubicBezTo>
                  <a:cubicBezTo>
                    <a:pt x="2772" y="13662"/>
                    <a:pt x="6952" y="14916"/>
                    <a:pt x="10383" y="13192"/>
                  </a:cubicBezTo>
                  <a:cubicBezTo>
                    <a:pt x="13671" y="11246"/>
                    <a:pt x="14914" y="7102"/>
                    <a:pt x="13240" y="3667"/>
                  </a:cubicBezTo>
                  <a:cubicBezTo>
                    <a:pt x="11321" y="286"/>
                    <a:pt x="7074" y="-976"/>
                    <a:pt x="3620" y="8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="" xmlns:a16="http://schemas.microsoft.com/office/drawing/2014/main" id="{B72676E1-CEEA-97DC-7D30-22D5143FBF5A}"/>
                </a:ext>
              </a:extLst>
            </p:cNvPr>
            <p:cNvSpPr/>
            <p:nvPr/>
          </p:nvSpPr>
          <p:spPr>
            <a:xfrm>
              <a:off x="3334505" y="1152096"/>
              <a:ext cx="10098" cy="10065"/>
            </a:xfrm>
            <a:custGeom>
              <a:avLst/>
              <a:gdLst>
                <a:gd name="connsiteX0" fmla="*/ 2578 w 10098"/>
                <a:gd name="connsiteY0" fmla="*/ 614 h 10065"/>
                <a:gd name="connsiteX1" fmla="*/ 647 w 10098"/>
                <a:gd name="connsiteY1" fmla="*/ 7487 h 10065"/>
                <a:gd name="connsiteX2" fmla="*/ 7520 w 10098"/>
                <a:gd name="connsiteY2" fmla="*/ 9418 h 10065"/>
                <a:gd name="connsiteX3" fmla="*/ 9451 w 10098"/>
                <a:gd name="connsiteY3" fmla="*/ 2545 h 10065"/>
                <a:gd name="connsiteX4" fmla="*/ 9436 w 10098"/>
                <a:gd name="connsiteY4" fmla="*/ 2519 h 10065"/>
                <a:gd name="connsiteX5" fmla="*/ 2578 w 10098"/>
                <a:gd name="connsiteY5" fmla="*/ 614 h 10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98" h="10065">
                  <a:moveTo>
                    <a:pt x="2578" y="614"/>
                  </a:moveTo>
                  <a:cubicBezTo>
                    <a:pt x="147" y="1978"/>
                    <a:pt x="-718" y="5055"/>
                    <a:pt x="647" y="7487"/>
                  </a:cubicBezTo>
                  <a:cubicBezTo>
                    <a:pt x="2011" y="9918"/>
                    <a:pt x="5089" y="10783"/>
                    <a:pt x="7520" y="9418"/>
                  </a:cubicBezTo>
                  <a:cubicBezTo>
                    <a:pt x="9951" y="8054"/>
                    <a:pt x="10816" y="4977"/>
                    <a:pt x="9451" y="2545"/>
                  </a:cubicBezTo>
                  <a:cubicBezTo>
                    <a:pt x="9446" y="2536"/>
                    <a:pt x="9441" y="2528"/>
                    <a:pt x="9436" y="2519"/>
                  </a:cubicBezTo>
                  <a:cubicBezTo>
                    <a:pt x="8030" y="149"/>
                    <a:pt x="5006" y="-691"/>
                    <a:pt x="2578" y="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="" xmlns:a16="http://schemas.microsoft.com/office/drawing/2014/main" id="{B1B4B92F-68CE-7C17-E91F-4AD4FBA72AC2}"/>
                </a:ext>
              </a:extLst>
            </p:cNvPr>
            <p:cNvSpPr/>
            <p:nvPr/>
          </p:nvSpPr>
          <p:spPr>
            <a:xfrm>
              <a:off x="3378282" y="1169550"/>
              <a:ext cx="12926" cy="12862"/>
            </a:xfrm>
            <a:custGeom>
              <a:avLst/>
              <a:gdLst>
                <a:gd name="connsiteX0" fmla="*/ 3283 w 12926"/>
                <a:gd name="connsiteY0" fmla="*/ 781 h 12862"/>
                <a:gd name="connsiteX1" fmla="*/ 807 w 12926"/>
                <a:gd name="connsiteY1" fmla="*/ 9544 h 12862"/>
                <a:gd name="connsiteX2" fmla="*/ 9469 w 12926"/>
                <a:gd name="connsiteY2" fmla="*/ 12077 h 12862"/>
                <a:gd name="connsiteX3" fmla="*/ 9570 w 12926"/>
                <a:gd name="connsiteY3" fmla="*/ 12021 h 12862"/>
                <a:gd name="connsiteX4" fmla="*/ 12142 w 12926"/>
                <a:gd name="connsiteY4" fmla="*/ 3258 h 12862"/>
                <a:gd name="connsiteX5" fmla="*/ 3284 w 12926"/>
                <a:gd name="connsiteY5" fmla="*/ 781 h 1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26" h="12862">
                  <a:moveTo>
                    <a:pt x="3283" y="781"/>
                  </a:moveTo>
                  <a:cubicBezTo>
                    <a:pt x="197" y="2531"/>
                    <a:pt x="-907" y="6438"/>
                    <a:pt x="807" y="9544"/>
                  </a:cubicBezTo>
                  <a:cubicBezTo>
                    <a:pt x="2500" y="12635"/>
                    <a:pt x="6378" y="13769"/>
                    <a:pt x="9469" y="12077"/>
                  </a:cubicBezTo>
                  <a:cubicBezTo>
                    <a:pt x="9503" y="12058"/>
                    <a:pt x="9537" y="12040"/>
                    <a:pt x="9570" y="12021"/>
                  </a:cubicBezTo>
                  <a:cubicBezTo>
                    <a:pt x="12691" y="10304"/>
                    <a:pt x="13840" y="6389"/>
                    <a:pt x="12142" y="3258"/>
                  </a:cubicBezTo>
                  <a:cubicBezTo>
                    <a:pt x="10322" y="201"/>
                    <a:pt x="6424" y="-888"/>
                    <a:pt x="3284" y="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="" xmlns:a16="http://schemas.microsoft.com/office/drawing/2014/main" id="{E8FD0319-6D59-1E2C-9341-C0C0B3D2BE0A}"/>
                </a:ext>
              </a:extLst>
            </p:cNvPr>
            <p:cNvSpPr/>
            <p:nvPr/>
          </p:nvSpPr>
          <p:spPr>
            <a:xfrm>
              <a:off x="3428440" y="1195678"/>
              <a:ext cx="1406" cy="1406"/>
            </a:xfrm>
            <a:custGeom>
              <a:avLst/>
              <a:gdLst>
                <a:gd name="connsiteX0" fmla="*/ 370 w 1406"/>
                <a:gd name="connsiteY0" fmla="*/ 84 h 1406"/>
                <a:gd name="connsiteX1" fmla="*/ 84 w 1406"/>
                <a:gd name="connsiteY1" fmla="*/ 1037 h 1406"/>
                <a:gd name="connsiteX2" fmla="*/ 1037 w 1406"/>
                <a:gd name="connsiteY2" fmla="*/ 1322 h 1406"/>
                <a:gd name="connsiteX3" fmla="*/ 1323 w 1406"/>
                <a:gd name="connsiteY3" fmla="*/ 370 h 1406"/>
                <a:gd name="connsiteX4" fmla="*/ 370 w 1406"/>
                <a:gd name="connsiteY4" fmla="*/ 84 h 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" h="1406">
                  <a:moveTo>
                    <a:pt x="370" y="84"/>
                  </a:moveTo>
                  <a:cubicBezTo>
                    <a:pt x="28" y="268"/>
                    <a:pt x="-100" y="695"/>
                    <a:pt x="84" y="1037"/>
                  </a:cubicBezTo>
                  <a:cubicBezTo>
                    <a:pt x="268" y="1379"/>
                    <a:pt x="695" y="1507"/>
                    <a:pt x="1037" y="1322"/>
                  </a:cubicBezTo>
                  <a:cubicBezTo>
                    <a:pt x="1379" y="1138"/>
                    <a:pt x="1507" y="712"/>
                    <a:pt x="1323" y="370"/>
                  </a:cubicBezTo>
                  <a:cubicBezTo>
                    <a:pt x="1138" y="28"/>
                    <a:pt x="712" y="-100"/>
                    <a:pt x="370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="" xmlns:a16="http://schemas.microsoft.com/office/drawing/2014/main" id="{FA07BAFE-4925-EDBD-5009-68182D602457}"/>
                </a:ext>
              </a:extLst>
            </p:cNvPr>
            <p:cNvSpPr/>
            <p:nvPr/>
          </p:nvSpPr>
          <p:spPr>
            <a:xfrm>
              <a:off x="3472625" y="121843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="" xmlns:a16="http://schemas.microsoft.com/office/drawing/2014/main" id="{6D490D43-3213-44F7-9B58-1B407DD11A5D}"/>
                </a:ext>
              </a:extLst>
            </p:cNvPr>
            <p:cNvSpPr/>
            <p:nvPr/>
          </p:nvSpPr>
          <p:spPr>
            <a:xfrm>
              <a:off x="3929063" y="165010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="" xmlns:a16="http://schemas.microsoft.com/office/drawing/2014/main" id="{2F24ABF6-291A-F556-6EA1-DFCEC07B8F93}"/>
                </a:ext>
              </a:extLst>
            </p:cNvPr>
            <p:cNvSpPr/>
            <p:nvPr/>
          </p:nvSpPr>
          <p:spPr>
            <a:xfrm>
              <a:off x="3953732" y="169239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="" xmlns:a16="http://schemas.microsoft.com/office/drawing/2014/main" id="{60CFEB60-BE63-BAC9-4C7C-BBCAF654B9FF}"/>
                </a:ext>
              </a:extLst>
            </p:cNvPr>
            <p:cNvSpPr/>
            <p:nvPr/>
          </p:nvSpPr>
          <p:spPr>
            <a:xfrm>
              <a:off x="3976688" y="1735441"/>
              <a:ext cx="9525" cy="674"/>
            </a:xfrm>
            <a:custGeom>
              <a:avLst/>
              <a:gdLst>
                <a:gd name="connsiteX0" fmla="*/ 0 w 9525"/>
                <a:gd name="connsiteY0" fmla="*/ 8 h 674"/>
                <a:gd name="connsiteX1" fmla="*/ 0 w 9525"/>
                <a:gd name="connsiteY1" fmla="*/ 675 h 674"/>
                <a:gd name="connsiteX2" fmla="*/ 0 w 9525"/>
                <a:gd name="connsiteY2" fmla="*/ 675 h 674"/>
                <a:gd name="connsiteX3" fmla="*/ 0 w 9525"/>
                <a:gd name="connsiteY3" fmla="*/ 8 h 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674">
                  <a:moveTo>
                    <a:pt x="0" y="8"/>
                  </a:moveTo>
                  <a:lnTo>
                    <a:pt x="0" y="675"/>
                  </a:lnTo>
                  <a:cubicBezTo>
                    <a:pt x="0" y="675"/>
                    <a:pt x="0" y="675"/>
                    <a:pt x="0" y="675"/>
                  </a:cubicBezTo>
                  <a:cubicBezTo>
                    <a:pt x="0" y="675"/>
                    <a:pt x="0" y="-87"/>
                    <a:pt x="0" y="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="" xmlns:a16="http://schemas.microsoft.com/office/drawing/2014/main" id="{886AA3F2-841E-541C-FEB7-35F77916A544}"/>
                </a:ext>
              </a:extLst>
            </p:cNvPr>
            <p:cNvSpPr/>
            <p:nvPr/>
          </p:nvSpPr>
          <p:spPr>
            <a:xfrm>
              <a:off x="3997357" y="1779240"/>
              <a:ext cx="1054" cy="1027"/>
            </a:xfrm>
            <a:custGeom>
              <a:avLst/>
              <a:gdLst>
                <a:gd name="connsiteX0" fmla="*/ 191 w 1054"/>
                <a:gd name="connsiteY0" fmla="*/ 120 h 1027"/>
                <a:gd name="connsiteX1" fmla="*/ 95 w 1054"/>
                <a:gd name="connsiteY1" fmla="*/ 786 h 1027"/>
                <a:gd name="connsiteX2" fmla="*/ 191 w 1054"/>
                <a:gd name="connsiteY2" fmla="*/ 882 h 1027"/>
                <a:gd name="connsiteX3" fmla="*/ 953 w 1054"/>
                <a:gd name="connsiteY3" fmla="*/ 882 h 1027"/>
                <a:gd name="connsiteX4" fmla="*/ 953 w 1054"/>
                <a:gd name="connsiteY4" fmla="*/ 120 h 1027"/>
                <a:gd name="connsiteX5" fmla="*/ 191 w 1054"/>
                <a:gd name="connsiteY5" fmla="*/ 12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4" h="1027">
                  <a:moveTo>
                    <a:pt x="191" y="120"/>
                  </a:moveTo>
                  <a:cubicBezTo>
                    <a:pt x="-20" y="277"/>
                    <a:pt x="-63" y="576"/>
                    <a:pt x="95" y="786"/>
                  </a:cubicBezTo>
                  <a:cubicBezTo>
                    <a:pt x="122" y="822"/>
                    <a:pt x="154" y="854"/>
                    <a:pt x="191" y="882"/>
                  </a:cubicBezTo>
                  <a:cubicBezTo>
                    <a:pt x="408" y="1076"/>
                    <a:pt x="736" y="1076"/>
                    <a:pt x="953" y="882"/>
                  </a:cubicBezTo>
                  <a:cubicBezTo>
                    <a:pt x="1089" y="646"/>
                    <a:pt x="1089" y="355"/>
                    <a:pt x="953" y="120"/>
                  </a:cubicBezTo>
                  <a:cubicBezTo>
                    <a:pt x="724" y="-40"/>
                    <a:pt x="420" y="-40"/>
                    <a:pt x="191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="" xmlns:a16="http://schemas.microsoft.com/office/drawing/2014/main" id="{D57925B9-E6F2-116A-5795-3C57F73DF542}"/>
                </a:ext>
              </a:extLst>
            </p:cNvPr>
            <p:cNvSpPr/>
            <p:nvPr/>
          </p:nvSpPr>
          <p:spPr>
            <a:xfrm>
              <a:off x="4048894" y="1916022"/>
              <a:ext cx="1905" cy="1905"/>
            </a:xfrm>
            <a:custGeom>
              <a:avLst/>
              <a:gdLst>
                <a:gd name="connsiteX0" fmla="*/ 755 w 1905"/>
                <a:gd name="connsiteY0" fmla="*/ 21 h 1905"/>
                <a:gd name="connsiteX1" fmla="*/ 21 w 1905"/>
                <a:gd name="connsiteY1" fmla="*/ 1151 h 1905"/>
                <a:gd name="connsiteX2" fmla="*/ 1151 w 1905"/>
                <a:gd name="connsiteY2" fmla="*/ 1884 h 1905"/>
                <a:gd name="connsiteX3" fmla="*/ 1612 w 1905"/>
                <a:gd name="connsiteY3" fmla="*/ 1640 h 1905"/>
                <a:gd name="connsiteX4" fmla="*/ 1640 w 1905"/>
                <a:gd name="connsiteY4" fmla="*/ 293 h 1905"/>
                <a:gd name="connsiteX5" fmla="*/ 754 w 1905"/>
                <a:gd name="connsiteY5" fmla="*/ 21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" h="1905">
                  <a:moveTo>
                    <a:pt x="755" y="21"/>
                  </a:moveTo>
                  <a:cubicBezTo>
                    <a:pt x="240" y="130"/>
                    <a:pt x="-88" y="636"/>
                    <a:pt x="21" y="1151"/>
                  </a:cubicBezTo>
                  <a:cubicBezTo>
                    <a:pt x="130" y="1665"/>
                    <a:pt x="636" y="1994"/>
                    <a:pt x="1151" y="1884"/>
                  </a:cubicBezTo>
                  <a:cubicBezTo>
                    <a:pt x="1324" y="1847"/>
                    <a:pt x="1484" y="1763"/>
                    <a:pt x="1612" y="1640"/>
                  </a:cubicBezTo>
                  <a:cubicBezTo>
                    <a:pt x="1992" y="1276"/>
                    <a:pt x="2004" y="673"/>
                    <a:pt x="1640" y="293"/>
                  </a:cubicBezTo>
                  <a:cubicBezTo>
                    <a:pt x="1412" y="55"/>
                    <a:pt x="1077" y="-48"/>
                    <a:pt x="754" y="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="" xmlns:a16="http://schemas.microsoft.com/office/drawing/2014/main" id="{27201431-1458-4F86-3DFE-695247EB2835}"/>
                </a:ext>
              </a:extLst>
            </p:cNvPr>
            <p:cNvSpPr/>
            <p:nvPr/>
          </p:nvSpPr>
          <p:spPr>
            <a:xfrm>
              <a:off x="4062286" y="1962167"/>
              <a:ext cx="2857" cy="2823"/>
            </a:xfrm>
            <a:custGeom>
              <a:avLst/>
              <a:gdLst>
                <a:gd name="connsiteX0" fmla="*/ 698 w 2857"/>
                <a:gd name="connsiteY0" fmla="*/ 167 h 2823"/>
                <a:gd name="connsiteX1" fmla="*/ 201 w 2857"/>
                <a:gd name="connsiteY1" fmla="*/ 2126 h 2823"/>
                <a:gd name="connsiteX2" fmla="*/ 2160 w 2857"/>
                <a:gd name="connsiteY2" fmla="*/ 2623 h 2823"/>
                <a:gd name="connsiteX3" fmla="*/ 2698 w 2857"/>
                <a:gd name="connsiteY3" fmla="*/ 739 h 2823"/>
                <a:gd name="connsiteX4" fmla="*/ 698 w 2857"/>
                <a:gd name="connsiteY4" fmla="*/ 167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" h="2823">
                  <a:moveTo>
                    <a:pt x="698" y="167"/>
                  </a:moveTo>
                  <a:cubicBezTo>
                    <a:pt x="20" y="571"/>
                    <a:pt x="-202" y="1448"/>
                    <a:pt x="201" y="2126"/>
                  </a:cubicBezTo>
                  <a:cubicBezTo>
                    <a:pt x="605" y="2804"/>
                    <a:pt x="1482" y="3026"/>
                    <a:pt x="2160" y="2623"/>
                  </a:cubicBezTo>
                  <a:cubicBezTo>
                    <a:pt x="2809" y="2236"/>
                    <a:pt x="3045" y="1410"/>
                    <a:pt x="2698" y="739"/>
                  </a:cubicBezTo>
                  <a:cubicBezTo>
                    <a:pt x="2285" y="52"/>
                    <a:pt x="1411" y="-197"/>
                    <a:pt x="698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="" xmlns:a16="http://schemas.microsoft.com/office/drawing/2014/main" id="{A1D3F03D-F814-6186-FAA3-70876ADADA40}"/>
                </a:ext>
              </a:extLst>
            </p:cNvPr>
            <p:cNvSpPr/>
            <p:nvPr/>
          </p:nvSpPr>
          <p:spPr>
            <a:xfrm>
              <a:off x="4065962" y="2001672"/>
              <a:ext cx="19053" cy="19053"/>
            </a:xfrm>
            <a:custGeom>
              <a:avLst/>
              <a:gdLst>
                <a:gd name="connsiteX0" fmla="*/ 4833 w 19053"/>
                <a:gd name="connsiteY0" fmla="*/ 1239 h 19053"/>
                <a:gd name="connsiteX1" fmla="*/ 1239 w 19053"/>
                <a:gd name="connsiteY1" fmla="*/ 14221 h 19053"/>
                <a:gd name="connsiteX2" fmla="*/ 14221 w 19053"/>
                <a:gd name="connsiteY2" fmla="*/ 17815 h 19053"/>
                <a:gd name="connsiteX3" fmla="*/ 17882 w 19053"/>
                <a:gd name="connsiteY3" fmla="*/ 4953 h 19053"/>
                <a:gd name="connsiteX4" fmla="*/ 4954 w 19053"/>
                <a:gd name="connsiteY4" fmla="*/ 1171 h 19053"/>
                <a:gd name="connsiteX5" fmla="*/ 4833 w 19053"/>
                <a:gd name="connsiteY5" fmla="*/ 123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33" y="1239"/>
                  </a:moveTo>
                  <a:cubicBezTo>
                    <a:pt x="255" y="3831"/>
                    <a:pt x="-1354" y="9643"/>
                    <a:pt x="1239" y="14221"/>
                  </a:cubicBezTo>
                  <a:cubicBezTo>
                    <a:pt x="3831" y="18798"/>
                    <a:pt x="9643" y="20407"/>
                    <a:pt x="14221" y="17815"/>
                  </a:cubicBezTo>
                  <a:cubicBezTo>
                    <a:pt x="18751" y="15249"/>
                    <a:pt x="20382" y="9521"/>
                    <a:pt x="17882" y="4953"/>
                  </a:cubicBezTo>
                  <a:cubicBezTo>
                    <a:pt x="15356" y="339"/>
                    <a:pt x="9568" y="-1354"/>
                    <a:pt x="4954" y="1171"/>
                  </a:cubicBezTo>
                  <a:cubicBezTo>
                    <a:pt x="4913" y="1194"/>
                    <a:pt x="4873" y="1216"/>
                    <a:pt x="4833" y="1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="" xmlns:a16="http://schemas.microsoft.com/office/drawing/2014/main" id="{DD8EF368-2C20-80D8-2901-B75B0E28C29D}"/>
                </a:ext>
              </a:extLst>
            </p:cNvPr>
            <p:cNvSpPr/>
            <p:nvPr/>
          </p:nvSpPr>
          <p:spPr>
            <a:xfrm>
              <a:off x="4084683" y="2058337"/>
              <a:ext cx="1369" cy="1375"/>
            </a:xfrm>
            <a:custGeom>
              <a:avLst/>
              <a:gdLst>
                <a:gd name="connsiteX0" fmla="*/ 209 w 1369"/>
                <a:gd name="connsiteY0" fmla="*/ 200 h 1375"/>
                <a:gd name="connsiteX1" fmla="*/ 209 w 1369"/>
                <a:gd name="connsiteY1" fmla="*/ 1248 h 1375"/>
                <a:gd name="connsiteX2" fmla="*/ 1161 w 1369"/>
                <a:gd name="connsiteY2" fmla="*/ 1248 h 1375"/>
                <a:gd name="connsiteX3" fmla="*/ 1161 w 1369"/>
                <a:gd name="connsiteY3" fmla="*/ 200 h 1375"/>
                <a:gd name="connsiteX4" fmla="*/ 218 w 1369"/>
                <a:gd name="connsiteY4" fmla="*/ 191 h 1375"/>
                <a:gd name="connsiteX5" fmla="*/ 209 w 1369"/>
                <a:gd name="connsiteY5" fmla="*/ 200 h 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" h="1375">
                  <a:moveTo>
                    <a:pt x="209" y="200"/>
                  </a:moveTo>
                  <a:cubicBezTo>
                    <a:pt x="-70" y="494"/>
                    <a:pt x="-70" y="954"/>
                    <a:pt x="209" y="1248"/>
                  </a:cubicBezTo>
                  <a:cubicBezTo>
                    <a:pt x="503" y="1418"/>
                    <a:pt x="866" y="1418"/>
                    <a:pt x="1161" y="1248"/>
                  </a:cubicBezTo>
                  <a:cubicBezTo>
                    <a:pt x="1439" y="954"/>
                    <a:pt x="1439" y="494"/>
                    <a:pt x="1161" y="200"/>
                  </a:cubicBezTo>
                  <a:cubicBezTo>
                    <a:pt x="903" y="-63"/>
                    <a:pt x="481" y="-67"/>
                    <a:pt x="218" y="191"/>
                  </a:cubicBezTo>
                  <a:cubicBezTo>
                    <a:pt x="215" y="194"/>
                    <a:pt x="212" y="197"/>
                    <a:pt x="209" y="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="" xmlns:a16="http://schemas.microsoft.com/office/drawing/2014/main" id="{7C677957-1053-4550-0FAB-EFB467DB79C6}"/>
                </a:ext>
              </a:extLst>
            </p:cNvPr>
            <p:cNvSpPr/>
            <p:nvPr/>
          </p:nvSpPr>
          <p:spPr>
            <a:xfrm>
              <a:off x="4090694" y="2104921"/>
              <a:ext cx="4739" cy="4700"/>
            </a:xfrm>
            <a:custGeom>
              <a:avLst/>
              <a:gdLst>
                <a:gd name="connsiteX0" fmla="*/ 1247 w 4739"/>
                <a:gd name="connsiteY0" fmla="*/ 288 h 4700"/>
                <a:gd name="connsiteX1" fmla="*/ 288 w 4739"/>
                <a:gd name="connsiteY1" fmla="*/ 3517 h 4700"/>
                <a:gd name="connsiteX2" fmla="*/ 294 w 4739"/>
                <a:gd name="connsiteY2" fmla="*/ 3527 h 4700"/>
                <a:gd name="connsiteX3" fmla="*/ 3532 w 4739"/>
                <a:gd name="connsiteY3" fmla="*/ 4384 h 4700"/>
                <a:gd name="connsiteX4" fmla="*/ 4505 w 4739"/>
                <a:gd name="connsiteY4" fmla="*/ 1442 h 4700"/>
                <a:gd name="connsiteX5" fmla="*/ 4390 w 4739"/>
                <a:gd name="connsiteY5" fmla="*/ 1241 h 4700"/>
                <a:gd name="connsiteX6" fmla="*/ 1311 w 4739"/>
                <a:gd name="connsiteY6" fmla="*/ 254 h 4700"/>
                <a:gd name="connsiteX7" fmla="*/ 1247 w 4739"/>
                <a:gd name="connsiteY7" fmla="*/ 288 h 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39" h="4700">
                  <a:moveTo>
                    <a:pt x="1247" y="288"/>
                  </a:moveTo>
                  <a:cubicBezTo>
                    <a:pt x="91" y="915"/>
                    <a:pt x="-339" y="2361"/>
                    <a:pt x="288" y="3517"/>
                  </a:cubicBezTo>
                  <a:cubicBezTo>
                    <a:pt x="290" y="3520"/>
                    <a:pt x="292" y="3524"/>
                    <a:pt x="294" y="3527"/>
                  </a:cubicBezTo>
                  <a:cubicBezTo>
                    <a:pt x="956" y="4652"/>
                    <a:pt x="2401" y="5034"/>
                    <a:pt x="3532" y="4384"/>
                  </a:cubicBezTo>
                  <a:cubicBezTo>
                    <a:pt x="4613" y="3840"/>
                    <a:pt x="5049" y="2523"/>
                    <a:pt x="4505" y="1442"/>
                  </a:cubicBezTo>
                  <a:cubicBezTo>
                    <a:pt x="4470" y="1373"/>
                    <a:pt x="4432" y="1306"/>
                    <a:pt x="4390" y="1241"/>
                  </a:cubicBezTo>
                  <a:cubicBezTo>
                    <a:pt x="3812" y="118"/>
                    <a:pt x="2434" y="-324"/>
                    <a:pt x="1311" y="254"/>
                  </a:cubicBezTo>
                  <a:cubicBezTo>
                    <a:pt x="1290" y="265"/>
                    <a:pt x="1268" y="276"/>
                    <a:pt x="1247" y="2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="" xmlns:a16="http://schemas.microsoft.com/office/drawing/2014/main" id="{C11489B9-CBC3-88B8-2982-934D1B02C359}"/>
                </a:ext>
              </a:extLst>
            </p:cNvPr>
            <p:cNvSpPr/>
            <p:nvPr/>
          </p:nvSpPr>
          <p:spPr>
            <a:xfrm>
              <a:off x="4095626" y="2152435"/>
              <a:ext cx="6443" cy="6478"/>
            </a:xfrm>
            <a:custGeom>
              <a:avLst/>
              <a:gdLst>
                <a:gd name="connsiteX0" fmla="*/ 1648 w 6443"/>
                <a:gd name="connsiteY0" fmla="*/ 399 h 6478"/>
                <a:gd name="connsiteX1" fmla="*/ 410 w 6443"/>
                <a:gd name="connsiteY1" fmla="*/ 4876 h 6478"/>
                <a:gd name="connsiteX2" fmla="*/ 4841 w 6443"/>
                <a:gd name="connsiteY2" fmla="*/ 6034 h 6478"/>
                <a:gd name="connsiteX3" fmla="*/ 5999 w 6443"/>
                <a:gd name="connsiteY3" fmla="*/ 1602 h 6478"/>
                <a:gd name="connsiteX4" fmla="*/ 1648 w 6443"/>
                <a:gd name="connsiteY4" fmla="*/ 399 h 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" h="6478">
                  <a:moveTo>
                    <a:pt x="1648" y="399"/>
                  </a:moveTo>
                  <a:cubicBezTo>
                    <a:pt x="93" y="1311"/>
                    <a:pt x="-456" y="3294"/>
                    <a:pt x="410" y="4876"/>
                  </a:cubicBezTo>
                  <a:cubicBezTo>
                    <a:pt x="1314" y="6419"/>
                    <a:pt x="3298" y="6937"/>
                    <a:pt x="4841" y="6034"/>
                  </a:cubicBezTo>
                  <a:cubicBezTo>
                    <a:pt x="6384" y="5130"/>
                    <a:pt x="6903" y="3146"/>
                    <a:pt x="5999" y="1602"/>
                  </a:cubicBezTo>
                  <a:cubicBezTo>
                    <a:pt x="5113" y="90"/>
                    <a:pt x="3185" y="-443"/>
                    <a:pt x="1648" y="3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="" xmlns:a16="http://schemas.microsoft.com/office/drawing/2014/main" id="{3948F52A-3B0F-932A-D092-26E27E2A42ED}"/>
                </a:ext>
              </a:extLst>
            </p:cNvPr>
            <p:cNvSpPr/>
            <p:nvPr/>
          </p:nvSpPr>
          <p:spPr>
            <a:xfrm>
              <a:off x="4100045" y="2201998"/>
              <a:ext cx="5411" cy="5496"/>
            </a:xfrm>
            <a:custGeom>
              <a:avLst/>
              <a:gdLst>
                <a:gd name="connsiteX0" fmla="*/ 1420 w 5411"/>
                <a:gd name="connsiteY0" fmla="*/ 367 h 5496"/>
                <a:gd name="connsiteX1" fmla="*/ 310 w 5411"/>
                <a:gd name="connsiteY1" fmla="*/ 3972 h 5496"/>
                <a:gd name="connsiteX2" fmla="*/ 372 w 5411"/>
                <a:gd name="connsiteY2" fmla="*/ 4082 h 5496"/>
                <a:gd name="connsiteX3" fmla="*/ 3826 w 5411"/>
                <a:gd name="connsiteY3" fmla="*/ 5221 h 5496"/>
                <a:gd name="connsiteX4" fmla="*/ 3992 w 5411"/>
                <a:gd name="connsiteY4" fmla="*/ 5129 h 5496"/>
                <a:gd name="connsiteX5" fmla="*/ 5101 w 5411"/>
                <a:gd name="connsiteY5" fmla="*/ 1525 h 5496"/>
                <a:gd name="connsiteX6" fmla="*/ 5039 w 5411"/>
                <a:gd name="connsiteY6" fmla="*/ 1415 h 5496"/>
                <a:gd name="connsiteX7" fmla="*/ 1585 w 5411"/>
                <a:gd name="connsiteY7" fmla="*/ 276 h 5496"/>
                <a:gd name="connsiteX8" fmla="*/ 1420 w 5411"/>
                <a:gd name="connsiteY8" fmla="*/ 367 h 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11" h="5496">
                  <a:moveTo>
                    <a:pt x="1420" y="367"/>
                  </a:moveTo>
                  <a:cubicBezTo>
                    <a:pt x="118" y="1056"/>
                    <a:pt x="-379" y="2670"/>
                    <a:pt x="310" y="3972"/>
                  </a:cubicBezTo>
                  <a:cubicBezTo>
                    <a:pt x="330" y="4009"/>
                    <a:pt x="351" y="4046"/>
                    <a:pt x="372" y="4082"/>
                  </a:cubicBezTo>
                  <a:cubicBezTo>
                    <a:pt x="1011" y="5350"/>
                    <a:pt x="2558" y="5860"/>
                    <a:pt x="3826" y="5221"/>
                  </a:cubicBezTo>
                  <a:cubicBezTo>
                    <a:pt x="3882" y="5192"/>
                    <a:pt x="3938" y="5162"/>
                    <a:pt x="3992" y="5129"/>
                  </a:cubicBezTo>
                  <a:cubicBezTo>
                    <a:pt x="5293" y="4440"/>
                    <a:pt x="5790" y="2826"/>
                    <a:pt x="5101" y="1525"/>
                  </a:cubicBezTo>
                  <a:cubicBezTo>
                    <a:pt x="5081" y="1488"/>
                    <a:pt x="5061" y="1451"/>
                    <a:pt x="5039" y="1415"/>
                  </a:cubicBezTo>
                  <a:cubicBezTo>
                    <a:pt x="4400" y="146"/>
                    <a:pt x="2853" y="-364"/>
                    <a:pt x="1585" y="276"/>
                  </a:cubicBezTo>
                  <a:cubicBezTo>
                    <a:pt x="1529" y="304"/>
                    <a:pt x="1474" y="335"/>
                    <a:pt x="1420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="" xmlns:a16="http://schemas.microsoft.com/office/drawing/2014/main" id="{3A54CDAF-FEBF-27CA-753C-1E8D8506C4D7}"/>
                </a:ext>
              </a:extLst>
            </p:cNvPr>
            <p:cNvSpPr/>
            <p:nvPr/>
          </p:nvSpPr>
          <p:spPr>
            <a:xfrm>
              <a:off x="4084120" y="2233146"/>
              <a:ext cx="40965" cy="40964"/>
            </a:xfrm>
            <a:custGeom>
              <a:avLst/>
              <a:gdLst>
                <a:gd name="connsiteX0" fmla="*/ 10582 w 40965"/>
                <a:gd name="connsiteY0" fmla="*/ 2556 h 40964"/>
                <a:gd name="connsiteX1" fmla="*/ 2556 w 40965"/>
                <a:gd name="connsiteY1" fmla="*/ 30383 h 40964"/>
                <a:gd name="connsiteX2" fmla="*/ 30383 w 40965"/>
                <a:gd name="connsiteY2" fmla="*/ 38409 h 40964"/>
                <a:gd name="connsiteX3" fmla="*/ 38409 w 40965"/>
                <a:gd name="connsiteY3" fmla="*/ 10582 h 40964"/>
                <a:gd name="connsiteX4" fmla="*/ 38395 w 40965"/>
                <a:gd name="connsiteY4" fmla="*/ 10557 h 40964"/>
                <a:gd name="connsiteX5" fmla="*/ 10582 w 40965"/>
                <a:gd name="connsiteY5" fmla="*/ 2556 h 4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965" h="40964">
                  <a:moveTo>
                    <a:pt x="10582" y="2556"/>
                  </a:moveTo>
                  <a:cubicBezTo>
                    <a:pt x="682" y="8024"/>
                    <a:pt x="-2912" y="20482"/>
                    <a:pt x="2556" y="30383"/>
                  </a:cubicBezTo>
                  <a:cubicBezTo>
                    <a:pt x="8024" y="40283"/>
                    <a:pt x="20482" y="43877"/>
                    <a:pt x="30383" y="38409"/>
                  </a:cubicBezTo>
                  <a:cubicBezTo>
                    <a:pt x="40284" y="32941"/>
                    <a:pt x="43877" y="20483"/>
                    <a:pt x="38409" y="10582"/>
                  </a:cubicBezTo>
                  <a:cubicBezTo>
                    <a:pt x="38405" y="10574"/>
                    <a:pt x="38400" y="10565"/>
                    <a:pt x="38395" y="10557"/>
                  </a:cubicBezTo>
                  <a:cubicBezTo>
                    <a:pt x="32919" y="674"/>
                    <a:pt x="20473" y="-2907"/>
                    <a:pt x="10582" y="25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="" xmlns:a16="http://schemas.microsoft.com/office/drawing/2014/main" id="{492B40DA-CB6A-53CA-F3F2-162EAAB018CF}"/>
                </a:ext>
              </a:extLst>
            </p:cNvPr>
            <p:cNvSpPr/>
            <p:nvPr/>
          </p:nvSpPr>
          <p:spPr>
            <a:xfrm>
              <a:off x="4083752" y="2281594"/>
              <a:ext cx="41726" cy="41692"/>
            </a:xfrm>
            <a:custGeom>
              <a:avLst/>
              <a:gdLst>
                <a:gd name="connsiteX0" fmla="*/ 10569 w 41726"/>
                <a:gd name="connsiteY0" fmla="*/ 2686 h 41692"/>
                <a:gd name="connsiteX1" fmla="*/ 2720 w 41726"/>
                <a:gd name="connsiteY1" fmla="*/ 31123 h 41692"/>
                <a:gd name="connsiteX2" fmla="*/ 31157 w 41726"/>
                <a:gd name="connsiteY2" fmla="*/ 38971 h 41692"/>
                <a:gd name="connsiteX3" fmla="*/ 39144 w 41726"/>
                <a:gd name="connsiteY3" fmla="*/ 10782 h 41692"/>
                <a:gd name="connsiteX4" fmla="*/ 10650 w 41726"/>
                <a:gd name="connsiteY4" fmla="*/ 2641 h 41692"/>
                <a:gd name="connsiteX5" fmla="*/ 10569 w 41726"/>
                <a:gd name="connsiteY5" fmla="*/ 2686 h 41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26" h="41692">
                  <a:moveTo>
                    <a:pt x="10569" y="2686"/>
                  </a:moveTo>
                  <a:cubicBezTo>
                    <a:pt x="549" y="8371"/>
                    <a:pt x="-2965" y="21103"/>
                    <a:pt x="2720" y="31123"/>
                  </a:cubicBezTo>
                  <a:cubicBezTo>
                    <a:pt x="8406" y="41143"/>
                    <a:pt x="21137" y="44657"/>
                    <a:pt x="31157" y="38971"/>
                  </a:cubicBezTo>
                  <a:cubicBezTo>
                    <a:pt x="41081" y="33341"/>
                    <a:pt x="44640" y="20781"/>
                    <a:pt x="39144" y="10782"/>
                  </a:cubicBezTo>
                  <a:cubicBezTo>
                    <a:pt x="33524" y="665"/>
                    <a:pt x="20766" y="-2980"/>
                    <a:pt x="10650" y="2641"/>
                  </a:cubicBezTo>
                  <a:cubicBezTo>
                    <a:pt x="10623" y="2656"/>
                    <a:pt x="10596" y="2671"/>
                    <a:pt x="10569" y="26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="" xmlns:a16="http://schemas.microsoft.com/office/drawing/2014/main" id="{9F726B6C-8C0F-53BD-27F8-2D9E4A706CBB}"/>
                </a:ext>
              </a:extLst>
            </p:cNvPr>
            <p:cNvSpPr/>
            <p:nvPr/>
          </p:nvSpPr>
          <p:spPr>
            <a:xfrm>
              <a:off x="4078471" y="2327079"/>
              <a:ext cx="48586" cy="48552"/>
            </a:xfrm>
            <a:custGeom>
              <a:avLst/>
              <a:gdLst>
                <a:gd name="connsiteX0" fmla="*/ 12517 w 48586"/>
                <a:gd name="connsiteY0" fmla="*/ 3016 h 48552"/>
                <a:gd name="connsiteX1" fmla="*/ 3050 w 48586"/>
                <a:gd name="connsiteY1" fmla="*/ 36036 h 48552"/>
                <a:gd name="connsiteX2" fmla="*/ 36070 w 48586"/>
                <a:gd name="connsiteY2" fmla="*/ 45502 h 48552"/>
                <a:gd name="connsiteX3" fmla="*/ 45568 w 48586"/>
                <a:gd name="connsiteY3" fmla="*/ 12541 h 48552"/>
                <a:gd name="connsiteX4" fmla="*/ 12517 w 48586"/>
                <a:gd name="connsiteY4" fmla="*/ 3016 h 48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86" h="48552">
                  <a:moveTo>
                    <a:pt x="12517" y="3016"/>
                  </a:moveTo>
                  <a:cubicBezTo>
                    <a:pt x="785" y="9520"/>
                    <a:pt x="-3454" y="24303"/>
                    <a:pt x="3050" y="36036"/>
                  </a:cubicBezTo>
                  <a:cubicBezTo>
                    <a:pt x="9554" y="47768"/>
                    <a:pt x="24338" y="52006"/>
                    <a:pt x="36070" y="45502"/>
                  </a:cubicBezTo>
                  <a:cubicBezTo>
                    <a:pt x="47779" y="39011"/>
                    <a:pt x="52027" y="24268"/>
                    <a:pt x="45568" y="12541"/>
                  </a:cubicBezTo>
                  <a:cubicBezTo>
                    <a:pt x="39049" y="813"/>
                    <a:pt x="24278" y="-3444"/>
                    <a:pt x="12517" y="30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="" xmlns:a16="http://schemas.microsoft.com/office/drawing/2014/main" id="{09D3972B-8B85-2C0A-586B-B6D37B12F897}"/>
                </a:ext>
              </a:extLst>
            </p:cNvPr>
            <p:cNvSpPr/>
            <p:nvPr/>
          </p:nvSpPr>
          <p:spPr>
            <a:xfrm>
              <a:off x="4079795" y="2381566"/>
              <a:ext cx="36963" cy="36963"/>
            </a:xfrm>
            <a:custGeom>
              <a:avLst/>
              <a:gdLst>
                <a:gd name="connsiteX0" fmla="*/ 9478 w 36963"/>
                <a:gd name="connsiteY0" fmla="*/ 2345 h 36963"/>
                <a:gd name="connsiteX1" fmla="*/ 2345 w 36963"/>
                <a:gd name="connsiteY1" fmla="*/ 27485 h 36963"/>
                <a:gd name="connsiteX2" fmla="*/ 27485 w 36963"/>
                <a:gd name="connsiteY2" fmla="*/ 34618 h 36963"/>
                <a:gd name="connsiteX3" fmla="*/ 34624 w 36963"/>
                <a:gd name="connsiteY3" fmla="*/ 9489 h 36963"/>
                <a:gd name="connsiteX4" fmla="*/ 9489 w 36963"/>
                <a:gd name="connsiteY4" fmla="*/ 2339 h 36963"/>
                <a:gd name="connsiteX5" fmla="*/ 9478 w 36963"/>
                <a:gd name="connsiteY5" fmla="*/ 2345 h 3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63" h="36963">
                  <a:moveTo>
                    <a:pt x="9478" y="2345"/>
                  </a:moveTo>
                  <a:cubicBezTo>
                    <a:pt x="566" y="7318"/>
                    <a:pt x="-2627" y="18573"/>
                    <a:pt x="2345" y="27485"/>
                  </a:cubicBezTo>
                  <a:cubicBezTo>
                    <a:pt x="7317" y="36397"/>
                    <a:pt x="18573" y="39591"/>
                    <a:pt x="27485" y="34618"/>
                  </a:cubicBezTo>
                  <a:cubicBezTo>
                    <a:pt x="36393" y="29648"/>
                    <a:pt x="39589" y="18400"/>
                    <a:pt x="34624" y="9489"/>
                  </a:cubicBezTo>
                  <a:cubicBezTo>
                    <a:pt x="29658" y="574"/>
                    <a:pt x="18404" y="-2627"/>
                    <a:pt x="9489" y="2339"/>
                  </a:cubicBezTo>
                  <a:cubicBezTo>
                    <a:pt x="9485" y="2341"/>
                    <a:pt x="9482" y="2343"/>
                    <a:pt x="9478" y="23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="" xmlns:a16="http://schemas.microsoft.com/office/drawing/2014/main" id="{4F116010-A281-80B1-6CB9-A39C4236D13A}"/>
                </a:ext>
              </a:extLst>
            </p:cNvPr>
            <p:cNvSpPr/>
            <p:nvPr/>
          </p:nvSpPr>
          <p:spPr>
            <a:xfrm>
              <a:off x="4077079" y="2433564"/>
              <a:ext cx="30104" cy="30070"/>
            </a:xfrm>
            <a:custGeom>
              <a:avLst/>
              <a:gdLst>
                <a:gd name="connsiteX0" fmla="*/ 7717 w 30104"/>
                <a:gd name="connsiteY0" fmla="*/ 1878 h 30070"/>
                <a:gd name="connsiteX1" fmla="*/ 1911 w 30104"/>
                <a:gd name="connsiteY1" fmla="*/ 22354 h 30070"/>
                <a:gd name="connsiteX2" fmla="*/ 22387 w 30104"/>
                <a:gd name="connsiteY2" fmla="*/ 28159 h 30070"/>
                <a:gd name="connsiteX3" fmla="*/ 28196 w 30104"/>
                <a:gd name="connsiteY3" fmla="*/ 7688 h 30070"/>
                <a:gd name="connsiteX4" fmla="*/ 7717 w 30104"/>
                <a:gd name="connsiteY4" fmla="*/ 1877 h 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04" h="30070">
                  <a:moveTo>
                    <a:pt x="7717" y="1878"/>
                  </a:moveTo>
                  <a:cubicBezTo>
                    <a:pt x="459" y="5929"/>
                    <a:pt x="-2140" y="15096"/>
                    <a:pt x="1911" y="22354"/>
                  </a:cubicBezTo>
                  <a:cubicBezTo>
                    <a:pt x="5963" y="29611"/>
                    <a:pt x="15130" y="32210"/>
                    <a:pt x="22387" y="28159"/>
                  </a:cubicBezTo>
                  <a:cubicBezTo>
                    <a:pt x="29643" y="24109"/>
                    <a:pt x="32243" y="14945"/>
                    <a:pt x="28196" y="7688"/>
                  </a:cubicBezTo>
                  <a:cubicBezTo>
                    <a:pt x="24111" y="471"/>
                    <a:pt x="14983" y="-2119"/>
                    <a:pt x="7717" y="1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="" xmlns:a16="http://schemas.microsoft.com/office/drawing/2014/main" id="{7A394345-89A6-58D2-CDB7-137ACC26A885}"/>
                </a:ext>
              </a:extLst>
            </p:cNvPr>
            <p:cNvSpPr/>
            <p:nvPr/>
          </p:nvSpPr>
          <p:spPr>
            <a:xfrm>
              <a:off x="4083389" y="2495333"/>
              <a:ext cx="1795" cy="1868"/>
            </a:xfrm>
            <a:custGeom>
              <a:avLst/>
              <a:gdLst>
                <a:gd name="connsiteX0" fmla="*/ 264 w 1795"/>
                <a:gd name="connsiteY0" fmla="*/ 402 h 1868"/>
                <a:gd name="connsiteX1" fmla="*/ 238 w 1795"/>
                <a:gd name="connsiteY1" fmla="*/ 1614 h 1868"/>
                <a:gd name="connsiteX2" fmla="*/ 264 w 1795"/>
                <a:gd name="connsiteY2" fmla="*/ 1640 h 1868"/>
                <a:gd name="connsiteX3" fmla="*/ 1503 w 1795"/>
                <a:gd name="connsiteY3" fmla="*/ 1640 h 1868"/>
                <a:gd name="connsiteX4" fmla="*/ 1531 w 1795"/>
                <a:gd name="connsiteY4" fmla="*/ 293 h 1868"/>
                <a:gd name="connsiteX5" fmla="*/ 645 w 1795"/>
                <a:gd name="connsiteY5" fmla="*/ 21 h 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5" h="1868">
                  <a:moveTo>
                    <a:pt x="264" y="402"/>
                  </a:moveTo>
                  <a:cubicBezTo>
                    <a:pt x="-78" y="729"/>
                    <a:pt x="-89" y="1272"/>
                    <a:pt x="238" y="1614"/>
                  </a:cubicBezTo>
                  <a:cubicBezTo>
                    <a:pt x="247" y="1623"/>
                    <a:pt x="255" y="1632"/>
                    <a:pt x="264" y="1640"/>
                  </a:cubicBezTo>
                  <a:cubicBezTo>
                    <a:pt x="621" y="1945"/>
                    <a:pt x="1146" y="1945"/>
                    <a:pt x="1503" y="1640"/>
                  </a:cubicBezTo>
                  <a:cubicBezTo>
                    <a:pt x="1882" y="1276"/>
                    <a:pt x="1895" y="673"/>
                    <a:pt x="1531" y="293"/>
                  </a:cubicBezTo>
                  <a:cubicBezTo>
                    <a:pt x="1303" y="55"/>
                    <a:pt x="968" y="-48"/>
                    <a:pt x="645" y="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="" xmlns:a16="http://schemas.microsoft.com/office/drawing/2014/main" id="{ADB3E169-DD63-27EB-A909-6266D6E4B5B1}"/>
                </a:ext>
              </a:extLst>
            </p:cNvPr>
            <p:cNvSpPr/>
            <p:nvPr/>
          </p:nvSpPr>
          <p:spPr>
            <a:xfrm>
              <a:off x="4065375" y="2536018"/>
              <a:ext cx="17338" cy="17304"/>
            </a:xfrm>
            <a:custGeom>
              <a:avLst/>
              <a:gdLst>
                <a:gd name="connsiteX0" fmla="*/ 4467 w 17338"/>
                <a:gd name="connsiteY0" fmla="*/ 1055 h 17304"/>
                <a:gd name="connsiteX1" fmla="*/ 1088 w 17338"/>
                <a:gd name="connsiteY1" fmla="*/ 12838 h 17304"/>
                <a:gd name="connsiteX2" fmla="*/ 12872 w 17338"/>
                <a:gd name="connsiteY2" fmla="*/ 16216 h 17304"/>
                <a:gd name="connsiteX3" fmla="*/ 16278 w 17338"/>
                <a:gd name="connsiteY3" fmla="*/ 4484 h 17304"/>
                <a:gd name="connsiteX4" fmla="*/ 4467 w 17338"/>
                <a:gd name="connsiteY4" fmla="*/ 1055 h 17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38" h="17304">
                  <a:moveTo>
                    <a:pt x="4467" y="1055"/>
                  </a:moveTo>
                  <a:cubicBezTo>
                    <a:pt x="280" y="3375"/>
                    <a:pt x="-1232" y="8651"/>
                    <a:pt x="1088" y="12838"/>
                  </a:cubicBezTo>
                  <a:cubicBezTo>
                    <a:pt x="3409" y="17025"/>
                    <a:pt x="8685" y="18537"/>
                    <a:pt x="12872" y="16216"/>
                  </a:cubicBezTo>
                  <a:cubicBezTo>
                    <a:pt x="17039" y="13906"/>
                    <a:pt x="18560" y="8666"/>
                    <a:pt x="16278" y="4484"/>
                  </a:cubicBezTo>
                  <a:cubicBezTo>
                    <a:pt x="13939" y="306"/>
                    <a:pt x="8680" y="-1221"/>
                    <a:pt x="4467" y="1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="" xmlns:a16="http://schemas.microsoft.com/office/drawing/2014/main" id="{BC9AE117-0027-2B4E-36AB-BBA6AA06BA32}"/>
                </a:ext>
              </a:extLst>
            </p:cNvPr>
            <p:cNvSpPr/>
            <p:nvPr/>
          </p:nvSpPr>
          <p:spPr>
            <a:xfrm>
              <a:off x="4051298" y="2581336"/>
              <a:ext cx="21530" cy="21564"/>
            </a:xfrm>
            <a:custGeom>
              <a:avLst/>
              <a:gdLst>
                <a:gd name="connsiteX0" fmla="*/ 5590 w 21530"/>
                <a:gd name="connsiteY0" fmla="*/ 1362 h 21564"/>
                <a:gd name="connsiteX1" fmla="*/ 1328 w 21530"/>
                <a:gd name="connsiteY1" fmla="*/ 15975 h 21564"/>
                <a:gd name="connsiteX2" fmla="*/ 15940 w 21530"/>
                <a:gd name="connsiteY2" fmla="*/ 20237 h 21564"/>
                <a:gd name="connsiteX3" fmla="*/ 20203 w 21530"/>
                <a:gd name="connsiteY3" fmla="*/ 5624 h 21564"/>
                <a:gd name="connsiteX4" fmla="*/ 20163 w 21530"/>
                <a:gd name="connsiteY4" fmla="*/ 5553 h 21564"/>
                <a:gd name="connsiteX5" fmla="*/ 5686 w 21530"/>
                <a:gd name="connsiteY5" fmla="*/ 1309 h 21564"/>
                <a:gd name="connsiteX6" fmla="*/ 5590 w 21530"/>
                <a:gd name="connsiteY6" fmla="*/ 1362 h 2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30" h="21564">
                  <a:moveTo>
                    <a:pt x="5590" y="1362"/>
                  </a:moveTo>
                  <a:cubicBezTo>
                    <a:pt x="378" y="4220"/>
                    <a:pt x="-1530" y="10763"/>
                    <a:pt x="1328" y="15975"/>
                  </a:cubicBezTo>
                  <a:cubicBezTo>
                    <a:pt x="4186" y="21187"/>
                    <a:pt x="10728" y="23095"/>
                    <a:pt x="15940" y="20237"/>
                  </a:cubicBezTo>
                  <a:cubicBezTo>
                    <a:pt x="21153" y="17379"/>
                    <a:pt x="23061" y="10837"/>
                    <a:pt x="20203" y="5624"/>
                  </a:cubicBezTo>
                  <a:cubicBezTo>
                    <a:pt x="20190" y="5601"/>
                    <a:pt x="20177" y="5577"/>
                    <a:pt x="20163" y="5553"/>
                  </a:cubicBezTo>
                  <a:cubicBezTo>
                    <a:pt x="17337" y="383"/>
                    <a:pt x="10855" y="-1517"/>
                    <a:pt x="5686" y="1309"/>
                  </a:cubicBezTo>
                  <a:cubicBezTo>
                    <a:pt x="5654" y="1327"/>
                    <a:pt x="5622" y="1344"/>
                    <a:pt x="5590" y="13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="" xmlns:a16="http://schemas.microsoft.com/office/drawing/2014/main" id="{7964619F-C27E-B58A-321B-E0024432AFBA}"/>
                </a:ext>
              </a:extLst>
            </p:cNvPr>
            <p:cNvSpPr/>
            <p:nvPr/>
          </p:nvSpPr>
          <p:spPr>
            <a:xfrm>
              <a:off x="4032914" y="2623754"/>
              <a:ext cx="30485" cy="30485"/>
            </a:xfrm>
            <a:custGeom>
              <a:avLst/>
              <a:gdLst>
                <a:gd name="connsiteX0" fmla="*/ 7876 w 30485"/>
                <a:gd name="connsiteY0" fmla="*/ 1901 h 30485"/>
                <a:gd name="connsiteX1" fmla="*/ 1901 w 30485"/>
                <a:gd name="connsiteY1" fmla="*/ 22609 h 30485"/>
                <a:gd name="connsiteX2" fmla="*/ 22609 w 30485"/>
                <a:gd name="connsiteY2" fmla="*/ 28584 h 30485"/>
                <a:gd name="connsiteX3" fmla="*/ 28584 w 30485"/>
                <a:gd name="connsiteY3" fmla="*/ 7876 h 30485"/>
                <a:gd name="connsiteX4" fmla="*/ 28546 w 30485"/>
                <a:gd name="connsiteY4" fmla="*/ 7807 h 30485"/>
                <a:gd name="connsiteX5" fmla="*/ 7876 w 30485"/>
                <a:gd name="connsiteY5" fmla="*/ 1901 h 3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85" h="30485">
                  <a:moveTo>
                    <a:pt x="7876" y="1901"/>
                  </a:moveTo>
                  <a:cubicBezTo>
                    <a:pt x="508" y="5970"/>
                    <a:pt x="-2167" y="15241"/>
                    <a:pt x="1901" y="22609"/>
                  </a:cubicBezTo>
                  <a:cubicBezTo>
                    <a:pt x="5970" y="29978"/>
                    <a:pt x="15241" y="32653"/>
                    <a:pt x="22609" y="28584"/>
                  </a:cubicBezTo>
                  <a:cubicBezTo>
                    <a:pt x="29978" y="24516"/>
                    <a:pt x="32653" y="15245"/>
                    <a:pt x="28584" y="7876"/>
                  </a:cubicBezTo>
                  <a:cubicBezTo>
                    <a:pt x="28571" y="7853"/>
                    <a:pt x="28559" y="7830"/>
                    <a:pt x="28546" y="7807"/>
                  </a:cubicBezTo>
                  <a:cubicBezTo>
                    <a:pt x="24454" y="487"/>
                    <a:pt x="15217" y="-2152"/>
                    <a:pt x="7876" y="1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="" xmlns:a16="http://schemas.microsoft.com/office/drawing/2014/main" id="{D7FE023C-FB69-5A26-8078-87E1E6700A4D}"/>
                </a:ext>
              </a:extLst>
            </p:cNvPr>
            <p:cNvSpPr/>
            <p:nvPr/>
          </p:nvSpPr>
          <p:spPr>
            <a:xfrm>
              <a:off x="4015419" y="2667843"/>
              <a:ext cx="34677" cy="34677"/>
            </a:xfrm>
            <a:custGeom>
              <a:avLst/>
              <a:gdLst>
                <a:gd name="connsiteX0" fmla="*/ 8894 w 34677"/>
                <a:gd name="connsiteY0" fmla="*/ 2199 h 34677"/>
                <a:gd name="connsiteX1" fmla="*/ 2199 w 34677"/>
                <a:gd name="connsiteY1" fmla="*/ 25783 h 34677"/>
                <a:gd name="connsiteX2" fmla="*/ 25783 w 34677"/>
                <a:gd name="connsiteY2" fmla="*/ 32478 h 34677"/>
                <a:gd name="connsiteX3" fmla="*/ 32516 w 34677"/>
                <a:gd name="connsiteY3" fmla="*/ 8962 h 34677"/>
                <a:gd name="connsiteX4" fmla="*/ 8962 w 34677"/>
                <a:gd name="connsiteY4" fmla="*/ 2161 h 34677"/>
                <a:gd name="connsiteX5" fmla="*/ 8894 w 34677"/>
                <a:gd name="connsiteY5" fmla="*/ 2199 h 3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677" h="34677">
                  <a:moveTo>
                    <a:pt x="8894" y="2199"/>
                  </a:moveTo>
                  <a:cubicBezTo>
                    <a:pt x="533" y="6863"/>
                    <a:pt x="-2465" y="17422"/>
                    <a:pt x="2199" y="25783"/>
                  </a:cubicBezTo>
                  <a:cubicBezTo>
                    <a:pt x="6863" y="34145"/>
                    <a:pt x="17422" y="37142"/>
                    <a:pt x="25783" y="32478"/>
                  </a:cubicBezTo>
                  <a:cubicBezTo>
                    <a:pt x="34118" y="27829"/>
                    <a:pt x="37128" y="17317"/>
                    <a:pt x="32516" y="8962"/>
                  </a:cubicBezTo>
                  <a:cubicBezTo>
                    <a:pt x="27890" y="580"/>
                    <a:pt x="17344" y="-2465"/>
                    <a:pt x="8962" y="2161"/>
                  </a:cubicBezTo>
                  <a:cubicBezTo>
                    <a:pt x="8939" y="2174"/>
                    <a:pt x="8916" y="2187"/>
                    <a:pt x="8894" y="21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="" xmlns:a16="http://schemas.microsoft.com/office/drawing/2014/main" id="{94071795-0919-4E53-12DC-E74655D329BA}"/>
                </a:ext>
              </a:extLst>
            </p:cNvPr>
            <p:cNvSpPr/>
            <p:nvPr/>
          </p:nvSpPr>
          <p:spPr>
            <a:xfrm>
              <a:off x="3997625" y="2713808"/>
              <a:ext cx="34105" cy="34105"/>
            </a:xfrm>
            <a:custGeom>
              <a:avLst/>
              <a:gdLst>
                <a:gd name="connsiteX0" fmla="*/ 8780 w 34105"/>
                <a:gd name="connsiteY0" fmla="*/ 2145 h 34105"/>
                <a:gd name="connsiteX1" fmla="*/ 2145 w 34105"/>
                <a:gd name="connsiteY1" fmla="*/ 25326 h 34105"/>
                <a:gd name="connsiteX2" fmla="*/ 25326 w 34105"/>
                <a:gd name="connsiteY2" fmla="*/ 31961 h 34105"/>
                <a:gd name="connsiteX3" fmla="*/ 31961 w 34105"/>
                <a:gd name="connsiteY3" fmla="*/ 8780 h 34105"/>
                <a:gd name="connsiteX4" fmla="*/ 31926 w 34105"/>
                <a:gd name="connsiteY4" fmla="*/ 8717 h 34105"/>
                <a:gd name="connsiteX5" fmla="*/ 8780 w 34105"/>
                <a:gd name="connsiteY5" fmla="*/ 2145 h 3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05" h="34105">
                  <a:moveTo>
                    <a:pt x="8780" y="2145"/>
                  </a:moveTo>
                  <a:cubicBezTo>
                    <a:pt x="546" y="6713"/>
                    <a:pt x="-2424" y="17092"/>
                    <a:pt x="2145" y="25326"/>
                  </a:cubicBezTo>
                  <a:cubicBezTo>
                    <a:pt x="6714" y="33559"/>
                    <a:pt x="17092" y="36530"/>
                    <a:pt x="25326" y="31961"/>
                  </a:cubicBezTo>
                  <a:cubicBezTo>
                    <a:pt x="33559" y="27392"/>
                    <a:pt x="36530" y="17014"/>
                    <a:pt x="31961" y="8780"/>
                  </a:cubicBezTo>
                  <a:cubicBezTo>
                    <a:pt x="31949" y="8759"/>
                    <a:pt x="31938" y="8738"/>
                    <a:pt x="31926" y="8717"/>
                  </a:cubicBezTo>
                  <a:cubicBezTo>
                    <a:pt x="27336" y="527"/>
                    <a:pt x="16989" y="-2411"/>
                    <a:pt x="8780" y="2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="" xmlns:a16="http://schemas.microsoft.com/office/drawing/2014/main" id="{6EC15D24-AB37-16EA-4AE0-35C8F64AE64F}"/>
                </a:ext>
              </a:extLst>
            </p:cNvPr>
            <p:cNvSpPr/>
            <p:nvPr/>
          </p:nvSpPr>
          <p:spPr>
            <a:xfrm>
              <a:off x="3976726" y="2756139"/>
              <a:ext cx="38106" cy="38106"/>
            </a:xfrm>
            <a:custGeom>
              <a:avLst/>
              <a:gdLst>
                <a:gd name="connsiteX0" fmla="*/ 9486 w 38106"/>
                <a:gd name="connsiteY0" fmla="*/ 2580 h 38106"/>
                <a:gd name="connsiteX1" fmla="*/ 2580 w 38106"/>
                <a:gd name="connsiteY1" fmla="*/ 28621 h 38106"/>
                <a:gd name="connsiteX2" fmla="*/ 28620 w 38106"/>
                <a:gd name="connsiteY2" fmla="*/ 35527 h 38106"/>
                <a:gd name="connsiteX3" fmla="*/ 35871 w 38106"/>
                <a:gd name="connsiteY3" fmla="*/ 10105 h 38106"/>
                <a:gd name="connsiteX4" fmla="*/ 10104 w 38106"/>
                <a:gd name="connsiteY4" fmla="*/ 2236 h 38106"/>
                <a:gd name="connsiteX5" fmla="*/ 9486 w 38106"/>
                <a:gd name="connsiteY5" fmla="*/ 2580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486" y="2580"/>
                  </a:moveTo>
                  <a:cubicBezTo>
                    <a:pt x="388" y="7864"/>
                    <a:pt x="-2704" y="19523"/>
                    <a:pt x="2580" y="28621"/>
                  </a:cubicBezTo>
                  <a:cubicBezTo>
                    <a:pt x="7863" y="37719"/>
                    <a:pt x="19522" y="40811"/>
                    <a:pt x="28620" y="35527"/>
                  </a:cubicBezTo>
                  <a:cubicBezTo>
                    <a:pt x="37480" y="30382"/>
                    <a:pt x="40683" y="19150"/>
                    <a:pt x="35871" y="10105"/>
                  </a:cubicBezTo>
                  <a:cubicBezTo>
                    <a:pt x="30928" y="817"/>
                    <a:pt x="19392" y="-2706"/>
                    <a:pt x="10104" y="2236"/>
                  </a:cubicBezTo>
                  <a:cubicBezTo>
                    <a:pt x="9896" y="2347"/>
                    <a:pt x="9690" y="2462"/>
                    <a:pt x="9486" y="25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="" xmlns:a16="http://schemas.microsoft.com/office/drawing/2014/main" id="{FA1D118E-E99E-9DF8-87F3-3D6D60CB4740}"/>
                </a:ext>
              </a:extLst>
            </p:cNvPr>
            <p:cNvSpPr/>
            <p:nvPr/>
          </p:nvSpPr>
          <p:spPr>
            <a:xfrm>
              <a:off x="3956317" y="2802092"/>
              <a:ext cx="35058" cy="35058"/>
            </a:xfrm>
            <a:custGeom>
              <a:avLst/>
              <a:gdLst>
                <a:gd name="connsiteX0" fmla="*/ 8940 w 35058"/>
                <a:gd name="connsiteY0" fmla="*/ 2252 h 35058"/>
                <a:gd name="connsiteX1" fmla="*/ 2252 w 35058"/>
                <a:gd name="connsiteY1" fmla="*/ 26118 h 35058"/>
                <a:gd name="connsiteX2" fmla="*/ 26118 w 35058"/>
                <a:gd name="connsiteY2" fmla="*/ 32806 h 35058"/>
                <a:gd name="connsiteX3" fmla="*/ 32848 w 35058"/>
                <a:gd name="connsiteY3" fmla="*/ 9015 h 35058"/>
                <a:gd name="connsiteX4" fmla="*/ 9015 w 35058"/>
                <a:gd name="connsiteY4" fmla="*/ 2210 h 35058"/>
                <a:gd name="connsiteX5" fmla="*/ 8940 w 35058"/>
                <a:gd name="connsiteY5" fmla="*/ 2252 h 3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58" h="35058">
                  <a:moveTo>
                    <a:pt x="8940" y="2252"/>
                  </a:moveTo>
                  <a:cubicBezTo>
                    <a:pt x="503" y="6996"/>
                    <a:pt x="-2492" y="17681"/>
                    <a:pt x="2252" y="26118"/>
                  </a:cubicBezTo>
                  <a:cubicBezTo>
                    <a:pt x="6996" y="34555"/>
                    <a:pt x="17681" y="37550"/>
                    <a:pt x="26118" y="32806"/>
                  </a:cubicBezTo>
                  <a:cubicBezTo>
                    <a:pt x="34526" y="28079"/>
                    <a:pt x="37534" y="17446"/>
                    <a:pt x="32848" y="9015"/>
                  </a:cubicBezTo>
                  <a:cubicBezTo>
                    <a:pt x="28146" y="554"/>
                    <a:pt x="17475" y="-2492"/>
                    <a:pt x="9015" y="2210"/>
                  </a:cubicBezTo>
                  <a:cubicBezTo>
                    <a:pt x="8990" y="2224"/>
                    <a:pt x="8965" y="2238"/>
                    <a:pt x="8940" y="22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="" xmlns:a16="http://schemas.microsoft.com/office/drawing/2014/main" id="{14534211-CD7D-88A8-1607-7EB5B4B0194C}"/>
                </a:ext>
              </a:extLst>
            </p:cNvPr>
            <p:cNvSpPr/>
            <p:nvPr/>
          </p:nvSpPr>
          <p:spPr>
            <a:xfrm>
              <a:off x="3942471" y="2854573"/>
              <a:ext cx="16386" cy="16420"/>
            </a:xfrm>
            <a:custGeom>
              <a:avLst/>
              <a:gdLst>
                <a:gd name="connsiteX0" fmla="*/ 4308 w 16386"/>
                <a:gd name="connsiteY0" fmla="*/ 1016 h 16420"/>
                <a:gd name="connsiteX1" fmla="*/ 982 w 16386"/>
                <a:gd name="connsiteY1" fmla="*/ 12113 h 16420"/>
                <a:gd name="connsiteX2" fmla="*/ 12079 w 16386"/>
                <a:gd name="connsiteY2" fmla="*/ 15439 h 16420"/>
                <a:gd name="connsiteX3" fmla="*/ 15404 w 16386"/>
                <a:gd name="connsiteY3" fmla="*/ 4342 h 16420"/>
                <a:gd name="connsiteX4" fmla="*/ 15357 w 16386"/>
                <a:gd name="connsiteY4" fmla="*/ 4254 h 16420"/>
                <a:gd name="connsiteX5" fmla="*/ 4387 w 16386"/>
                <a:gd name="connsiteY5" fmla="*/ 972 h 16420"/>
                <a:gd name="connsiteX6" fmla="*/ 4308 w 16386"/>
                <a:gd name="connsiteY6" fmla="*/ 1016 h 1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86" h="16420">
                  <a:moveTo>
                    <a:pt x="4308" y="1016"/>
                  </a:moveTo>
                  <a:cubicBezTo>
                    <a:pt x="325" y="3162"/>
                    <a:pt x="-1164" y="8130"/>
                    <a:pt x="982" y="12113"/>
                  </a:cubicBezTo>
                  <a:cubicBezTo>
                    <a:pt x="3127" y="16095"/>
                    <a:pt x="8096" y="17584"/>
                    <a:pt x="12079" y="15439"/>
                  </a:cubicBezTo>
                  <a:cubicBezTo>
                    <a:pt x="16061" y="13293"/>
                    <a:pt x="17550" y="8324"/>
                    <a:pt x="15404" y="4342"/>
                  </a:cubicBezTo>
                  <a:cubicBezTo>
                    <a:pt x="15389" y="4312"/>
                    <a:pt x="15373" y="4283"/>
                    <a:pt x="15357" y="4254"/>
                  </a:cubicBezTo>
                  <a:cubicBezTo>
                    <a:pt x="13234" y="319"/>
                    <a:pt x="8323" y="-1151"/>
                    <a:pt x="4387" y="972"/>
                  </a:cubicBezTo>
                  <a:cubicBezTo>
                    <a:pt x="4361" y="987"/>
                    <a:pt x="4334" y="1001"/>
                    <a:pt x="4308" y="10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="" xmlns:a16="http://schemas.microsoft.com/office/drawing/2014/main" id="{5D352A78-966D-BFE8-E456-5AE5F9EF3961}"/>
                </a:ext>
              </a:extLst>
            </p:cNvPr>
            <p:cNvSpPr/>
            <p:nvPr/>
          </p:nvSpPr>
          <p:spPr>
            <a:xfrm>
              <a:off x="3921866" y="2900897"/>
              <a:ext cx="8002" cy="8002"/>
            </a:xfrm>
            <a:custGeom>
              <a:avLst/>
              <a:gdLst>
                <a:gd name="connsiteX0" fmla="*/ 2054 w 8002"/>
                <a:gd name="connsiteY0" fmla="*/ 507 h 8002"/>
                <a:gd name="connsiteX1" fmla="*/ 507 w 8002"/>
                <a:gd name="connsiteY1" fmla="*/ 5949 h 8002"/>
                <a:gd name="connsiteX2" fmla="*/ 5949 w 8002"/>
                <a:gd name="connsiteY2" fmla="*/ 7495 h 8002"/>
                <a:gd name="connsiteX3" fmla="*/ 7496 w 8002"/>
                <a:gd name="connsiteY3" fmla="*/ 2054 h 8002"/>
                <a:gd name="connsiteX4" fmla="*/ 7483 w 8002"/>
                <a:gd name="connsiteY4" fmla="*/ 2031 h 8002"/>
                <a:gd name="connsiteX5" fmla="*/ 2053 w 8002"/>
                <a:gd name="connsiteY5" fmla="*/ 507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2054" y="507"/>
                  </a:moveTo>
                  <a:cubicBezTo>
                    <a:pt x="124" y="1582"/>
                    <a:pt x="-569" y="4019"/>
                    <a:pt x="507" y="5949"/>
                  </a:cubicBezTo>
                  <a:cubicBezTo>
                    <a:pt x="1583" y="7879"/>
                    <a:pt x="4019" y="8571"/>
                    <a:pt x="5949" y="7495"/>
                  </a:cubicBezTo>
                  <a:cubicBezTo>
                    <a:pt x="7879" y="6420"/>
                    <a:pt x="8571" y="3983"/>
                    <a:pt x="7496" y="2054"/>
                  </a:cubicBezTo>
                  <a:cubicBezTo>
                    <a:pt x="7491" y="2046"/>
                    <a:pt x="7487" y="2038"/>
                    <a:pt x="7483" y="2031"/>
                  </a:cubicBezTo>
                  <a:cubicBezTo>
                    <a:pt x="6400" y="117"/>
                    <a:pt x="3975" y="-564"/>
                    <a:pt x="2053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="" xmlns:a16="http://schemas.microsoft.com/office/drawing/2014/main" id="{4A6AF154-AA9C-18D4-A037-97BE6BF321B0}"/>
                </a:ext>
              </a:extLst>
            </p:cNvPr>
            <p:cNvSpPr/>
            <p:nvPr/>
          </p:nvSpPr>
          <p:spPr>
            <a:xfrm>
              <a:off x="3890143" y="2937978"/>
              <a:ext cx="16766" cy="16766"/>
            </a:xfrm>
            <a:custGeom>
              <a:avLst/>
              <a:gdLst>
                <a:gd name="connsiteX0" fmla="*/ 5106 w 16766"/>
                <a:gd name="connsiteY0" fmla="*/ 669 h 16766"/>
                <a:gd name="connsiteX1" fmla="*/ 670 w 16766"/>
                <a:gd name="connsiteY1" fmla="*/ 11661 h 16766"/>
                <a:gd name="connsiteX2" fmla="*/ 11662 w 16766"/>
                <a:gd name="connsiteY2" fmla="*/ 16097 h 16766"/>
                <a:gd name="connsiteX3" fmla="*/ 13202 w 16766"/>
                <a:gd name="connsiteY3" fmla="*/ 15242 h 16766"/>
                <a:gd name="connsiteX4" fmla="*/ 15243 w 16766"/>
                <a:gd name="connsiteY4" fmla="*/ 3565 h 16766"/>
                <a:gd name="connsiteX5" fmla="*/ 5106 w 16766"/>
                <a:gd name="connsiteY5" fmla="*/ 668 h 16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66" h="16766">
                  <a:moveTo>
                    <a:pt x="5106" y="669"/>
                  </a:moveTo>
                  <a:cubicBezTo>
                    <a:pt x="845" y="2479"/>
                    <a:pt x="-1141" y="7401"/>
                    <a:pt x="670" y="11661"/>
                  </a:cubicBezTo>
                  <a:cubicBezTo>
                    <a:pt x="2480" y="15922"/>
                    <a:pt x="7402" y="17908"/>
                    <a:pt x="11662" y="16097"/>
                  </a:cubicBezTo>
                  <a:cubicBezTo>
                    <a:pt x="12204" y="15867"/>
                    <a:pt x="12720" y="15580"/>
                    <a:pt x="13202" y="15242"/>
                  </a:cubicBezTo>
                  <a:cubicBezTo>
                    <a:pt x="16990" y="12581"/>
                    <a:pt x="17904" y="7353"/>
                    <a:pt x="15243" y="3565"/>
                  </a:cubicBezTo>
                  <a:cubicBezTo>
                    <a:pt x="12970" y="329"/>
                    <a:pt x="8745" y="-878"/>
                    <a:pt x="5106" y="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="" xmlns:a16="http://schemas.microsoft.com/office/drawing/2014/main" id="{3B62810D-F516-019B-F770-88752B3BD4BA}"/>
                </a:ext>
              </a:extLst>
            </p:cNvPr>
            <p:cNvSpPr/>
            <p:nvPr/>
          </p:nvSpPr>
          <p:spPr>
            <a:xfrm>
              <a:off x="3866043" y="2980910"/>
              <a:ext cx="10063" cy="10098"/>
            </a:xfrm>
            <a:custGeom>
              <a:avLst/>
              <a:gdLst>
                <a:gd name="connsiteX0" fmla="*/ 2631 w 10063"/>
                <a:gd name="connsiteY0" fmla="*/ 599 h 10098"/>
                <a:gd name="connsiteX1" fmla="*/ 630 w 10063"/>
                <a:gd name="connsiteY1" fmla="*/ 7552 h 10098"/>
                <a:gd name="connsiteX2" fmla="*/ 7518 w 10063"/>
                <a:gd name="connsiteY2" fmla="*/ 9433 h 10098"/>
                <a:gd name="connsiteX3" fmla="*/ 9398 w 10063"/>
                <a:gd name="connsiteY3" fmla="*/ 2546 h 10098"/>
                <a:gd name="connsiteX4" fmla="*/ 2631 w 10063"/>
                <a:gd name="connsiteY4" fmla="*/ 599 h 1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3" h="10098">
                  <a:moveTo>
                    <a:pt x="2631" y="599"/>
                  </a:moveTo>
                  <a:cubicBezTo>
                    <a:pt x="171" y="1977"/>
                    <a:pt x="-721" y="5078"/>
                    <a:pt x="630" y="7552"/>
                  </a:cubicBezTo>
                  <a:cubicBezTo>
                    <a:pt x="2013" y="9973"/>
                    <a:pt x="5096" y="10815"/>
                    <a:pt x="7518" y="9433"/>
                  </a:cubicBezTo>
                  <a:cubicBezTo>
                    <a:pt x="9939" y="8050"/>
                    <a:pt x="10781" y="4967"/>
                    <a:pt x="9398" y="2546"/>
                  </a:cubicBezTo>
                  <a:cubicBezTo>
                    <a:pt x="8042" y="171"/>
                    <a:pt x="5041" y="-692"/>
                    <a:pt x="2631" y="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="" xmlns:a16="http://schemas.microsoft.com/office/drawing/2014/main" id="{E49167AE-CDDE-BCEF-9D23-A3827CE517CE}"/>
                </a:ext>
              </a:extLst>
            </p:cNvPr>
            <p:cNvSpPr/>
            <p:nvPr/>
          </p:nvSpPr>
          <p:spPr>
            <a:xfrm>
              <a:off x="3835831" y="3018931"/>
              <a:ext cx="10896" cy="10860"/>
            </a:xfrm>
            <a:custGeom>
              <a:avLst/>
              <a:gdLst>
                <a:gd name="connsiteX0" fmla="*/ 2839 w 10896"/>
                <a:gd name="connsiteY0" fmla="*/ 679 h 10860"/>
                <a:gd name="connsiteX1" fmla="*/ 621 w 10896"/>
                <a:gd name="connsiteY1" fmla="*/ 7889 h 10860"/>
                <a:gd name="connsiteX2" fmla="*/ 744 w 10896"/>
                <a:gd name="connsiteY2" fmla="*/ 8108 h 10860"/>
                <a:gd name="connsiteX3" fmla="*/ 8145 w 10896"/>
                <a:gd name="connsiteY3" fmla="*/ 10153 h 10860"/>
                <a:gd name="connsiteX4" fmla="*/ 10189 w 10896"/>
                <a:gd name="connsiteY4" fmla="*/ 2752 h 10860"/>
                <a:gd name="connsiteX5" fmla="*/ 2840 w 10896"/>
                <a:gd name="connsiteY5" fmla="*/ 679 h 1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96" h="10860">
                  <a:moveTo>
                    <a:pt x="2839" y="679"/>
                  </a:moveTo>
                  <a:cubicBezTo>
                    <a:pt x="236" y="2057"/>
                    <a:pt x="-757" y="5285"/>
                    <a:pt x="621" y="7889"/>
                  </a:cubicBezTo>
                  <a:cubicBezTo>
                    <a:pt x="660" y="7963"/>
                    <a:pt x="701" y="8036"/>
                    <a:pt x="744" y="8108"/>
                  </a:cubicBezTo>
                  <a:cubicBezTo>
                    <a:pt x="2223" y="10717"/>
                    <a:pt x="5537" y="11632"/>
                    <a:pt x="8145" y="10153"/>
                  </a:cubicBezTo>
                  <a:cubicBezTo>
                    <a:pt x="10753" y="8674"/>
                    <a:pt x="11669" y="5360"/>
                    <a:pt x="10189" y="2752"/>
                  </a:cubicBezTo>
                  <a:cubicBezTo>
                    <a:pt x="8721" y="164"/>
                    <a:pt x="5444" y="-761"/>
                    <a:pt x="2840" y="6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="" xmlns:a16="http://schemas.microsoft.com/office/drawing/2014/main" id="{0BCA449D-E987-E08B-3887-0CBC82F6F639}"/>
                </a:ext>
              </a:extLst>
            </p:cNvPr>
            <p:cNvSpPr/>
            <p:nvPr/>
          </p:nvSpPr>
          <p:spPr>
            <a:xfrm>
              <a:off x="3804260" y="3056173"/>
              <a:ext cx="11664" cy="11843"/>
            </a:xfrm>
            <a:custGeom>
              <a:avLst/>
              <a:gdLst>
                <a:gd name="connsiteX0" fmla="*/ 2788 w 11664"/>
                <a:gd name="connsiteY0" fmla="*/ 774 h 11843"/>
                <a:gd name="connsiteX1" fmla="*/ 934 w 11664"/>
                <a:gd name="connsiteY1" fmla="*/ 9056 h 11843"/>
                <a:gd name="connsiteX2" fmla="*/ 8598 w 11664"/>
                <a:gd name="connsiteY2" fmla="*/ 11252 h 11843"/>
                <a:gd name="connsiteX3" fmla="*/ 10896 w 11664"/>
                <a:gd name="connsiteY3" fmla="*/ 3083 h 11843"/>
                <a:gd name="connsiteX4" fmla="*/ 10884 w 11664"/>
                <a:gd name="connsiteY4" fmla="*/ 3061 h 11843"/>
                <a:gd name="connsiteX5" fmla="*/ 2863 w 11664"/>
                <a:gd name="connsiteY5" fmla="*/ 732 h 11843"/>
                <a:gd name="connsiteX6" fmla="*/ 2788 w 11664"/>
                <a:gd name="connsiteY6" fmla="*/ 775 h 1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64" h="11843">
                  <a:moveTo>
                    <a:pt x="2788" y="774"/>
                  </a:moveTo>
                  <a:cubicBezTo>
                    <a:pt x="-11" y="2550"/>
                    <a:pt x="-841" y="6257"/>
                    <a:pt x="934" y="9056"/>
                  </a:cubicBezTo>
                  <a:cubicBezTo>
                    <a:pt x="2563" y="11624"/>
                    <a:pt x="5856" y="12568"/>
                    <a:pt x="8598" y="11252"/>
                  </a:cubicBezTo>
                  <a:cubicBezTo>
                    <a:pt x="11488" y="9631"/>
                    <a:pt x="12517" y="5974"/>
                    <a:pt x="10896" y="3083"/>
                  </a:cubicBezTo>
                  <a:cubicBezTo>
                    <a:pt x="10892" y="3075"/>
                    <a:pt x="10888" y="3068"/>
                    <a:pt x="10884" y="3061"/>
                  </a:cubicBezTo>
                  <a:cubicBezTo>
                    <a:pt x="9312" y="203"/>
                    <a:pt x="5721" y="-840"/>
                    <a:pt x="2863" y="732"/>
                  </a:cubicBezTo>
                  <a:cubicBezTo>
                    <a:pt x="2838" y="746"/>
                    <a:pt x="2813" y="760"/>
                    <a:pt x="2788" y="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="" xmlns:a16="http://schemas.microsoft.com/office/drawing/2014/main" id="{012E9B6F-D480-F4E5-1F34-5ED0240D480A}"/>
                </a:ext>
              </a:extLst>
            </p:cNvPr>
            <p:cNvSpPr/>
            <p:nvPr/>
          </p:nvSpPr>
          <p:spPr>
            <a:xfrm>
              <a:off x="3771126" y="3092368"/>
              <a:ext cx="11937" cy="12004"/>
            </a:xfrm>
            <a:custGeom>
              <a:avLst/>
              <a:gdLst>
                <a:gd name="connsiteX0" fmla="*/ 3061 w 11937"/>
                <a:gd name="connsiteY0" fmla="*/ 775 h 12004"/>
                <a:gd name="connsiteX1" fmla="*/ 732 w 11937"/>
                <a:gd name="connsiteY1" fmla="*/ 8795 h 12004"/>
                <a:gd name="connsiteX2" fmla="*/ 775 w 11937"/>
                <a:gd name="connsiteY2" fmla="*/ 8871 h 12004"/>
                <a:gd name="connsiteX3" fmla="*/ 8762 w 11937"/>
                <a:gd name="connsiteY3" fmla="*/ 11312 h 12004"/>
                <a:gd name="connsiteX4" fmla="*/ 8871 w 11937"/>
                <a:gd name="connsiteY4" fmla="*/ 11252 h 12004"/>
                <a:gd name="connsiteX5" fmla="*/ 11169 w 11937"/>
                <a:gd name="connsiteY5" fmla="*/ 3083 h 12004"/>
                <a:gd name="connsiteX6" fmla="*/ 11157 w 11937"/>
                <a:gd name="connsiteY6" fmla="*/ 3061 h 12004"/>
                <a:gd name="connsiteX7" fmla="*/ 3136 w 11937"/>
                <a:gd name="connsiteY7" fmla="*/ 732 h 12004"/>
                <a:gd name="connsiteX8" fmla="*/ 3061 w 11937"/>
                <a:gd name="connsiteY8" fmla="*/ 775 h 1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37" h="12004">
                  <a:moveTo>
                    <a:pt x="3061" y="775"/>
                  </a:moveTo>
                  <a:cubicBezTo>
                    <a:pt x="203" y="2346"/>
                    <a:pt x="-840" y="5937"/>
                    <a:pt x="732" y="8795"/>
                  </a:cubicBezTo>
                  <a:cubicBezTo>
                    <a:pt x="746" y="8820"/>
                    <a:pt x="760" y="8846"/>
                    <a:pt x="775" y="8871"/>
                  </a:cubicBezTo>
                  <a:cubicBezTo>
                    <a:pt x="2306" y="11750"/>
                    <a:pt x="5882" y="12843"/>
                    <a:pt x="8762" y="11312"/>
                  </a:cubicBezTo>
                  <a:cubicBezTo>
                    <a:pt x="8798" y="11292"/>
                    <a:pt x="8835" y="11272"/>
                    <a:pt x="8871" y="11252"/>
                  </a:cubicBezTo>
                  <a:cubicBezTo>
                    <a:pt x="11761" y="9631"/>
                    <a:pt x="12791" y="5974"/>
                    <a:pt x="11169" y="3083"/>
                  </a:cubicBezTo>
                  <a:cubicBezTo>
                    <a:pt x="11165" y="3075"/>
                    <a:pt x="11161" y="3068"/>
                    <a:pt x="11157" y="3061"/>
                  </a:cubicBezTo>
                  <a:cubicBezTo>
                    <a:pt x="9585" y="203"/>
                    <a:pt x="5994" y="-840"/>
                    <a:pt x="3136" y="732"/>
                  </a:cubicBezTo>
                  <a:cubicBezTo>
                    <a:pt x="3111" y="746"/>
                    <a:pt x="3086" y="760"/>
                    <a:pt x="3061" y="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="" xmlns:a16="http://schemas.microsoft.com/office/drawing/2014/main" id="{DEEC1655-AD1B-303F-1921-E2B188FFCCA2}"/>
                </a:ext>
              </a:extLst>
            </p:cNvPr>
            <p:cNvSpPr/>
            <p:nvPr/>
          </p:nvSpPr>
          <p:spPr>
            <a:xfrm>
              <a:off x="3735705" y="3126069"/>
              <a:ext cx="14032" cy="14063"/>
            </a:xfrm>
            <a:custGeom>
              <a:avLst/>
              <a:gdLst>
                <a:gd name="connsiteX0" fmla="*/ 3620 w 14032"/>
                <a:gd name="connsiteY0" fmla="*/ 983 h 14063"/>
                <a:gd name="connsiteX1" fmla="*/ 858 w 14032"/>
                <a:gd name="connsiteY1" fmla="*/ 10508 h 14063"/>
                <a:gd name="connsiteX2" fmla="*/ 10383 w 14032"/>
                <a:gd name="connsiteY2" fmla="*/ 13270 h 14063"/>
                <a:gd name="connsiteX3" fmla="*/ 13145 w 14032"/>
                <a:gd name="connsiteY3" fmla="*/ 3650 h 14063"/>
                <a:gd name="connsiteX4" fmla="*/ 3525 w 14032"/>
                <a:gd name="connsiteY4" fmla="*/ 887 h 14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32" h="14063">
                  <a:moveTo>
                    <a:pt x="3620" y="983"/>
                  </a:moveTo>
                  <a:cubicBezTo>
                    <a:pt x="243" y="2863"/>
                    <a:pt x="-989" y="7112"/>
                    <a:pt x="858" y="10508"/>
                  </a:cubicBezTo>
                  <a:cubicBezTo>
                    <a:pt x="2804" y="13800"/>
                    <a:pt x="6976" y="15010"/>
                    <a:pt x="10383" y="13270"/>
                  </a:cubicBezTo>
                  <a:cubicBezTo>
                    <a:pt x="13802" y="11376"/>
                    <a:pt x="15039" y="7069"/>
                    <a:pt x="13145" y="3650"/>
                  </a:cubicBezTo>
                  <a:cubicBezTo>
                    <a:pt x="11251" y="230"/>
                    <a:pt x="6944" y="-1006"/>
                    <a:pt x="3525" y="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="" xmlns:a16="http://schemas.microsoft.com/office/drawing/2014/main" id="{BC2AAA61-2F52-1641-D472-CCAE6849233A}"/>
                </a:ext>
              </a:extLst>
            </p:cNvPr>
            <p:cNvSpPr/>
            <p:nvPr/>
          </p:nvSpPr>
          <p:spPr>
            <a:xfrm>
              <a:off x="3700522" y="3160074"/>
              <a:ext cx="13074" cy="13074"/>
            </a:xfrm>
            <a:custGeom>
              <a:avLst/>
              <a:gdLst>
                <a:gd name="connsiteX0" fmla="*/ 3369 w 13074"/>
                <a:gd name="connsiteY0" fmla="*/ 791 h 13074"/>
                <a:gd name="connsiteX1" fmla="*/ 797 w 13074"/>
                <a:gd name="connsiteY1" fmla="*/ 9744 h 13074"/>
                <a:gd name="connsiteX2" fmla="*/ 9751 w 13074"/>
                <a:gd name="connsiteY2" fmla="*/ 12221 h 13074"/>
                <a:gd name="connsiteX3" fmla="*/ 12254 w 13074"/>
                <a:gd name="connsiteY3" fmla="*/ 3410 h 13074"/>
                <a:gd name="connsiteX4" fmla="*/ 12227 w 13074"/>
                <a:gd name="connsiteY4" fmla="*/ 3363 h 13074"/>
                <a:gd name="connsiteX5" fmla="*/ 3369 w 13074"/>
                <a:gd name="connsiteY5" fmla="*/ 791 h 13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74" h="13074">
                  <a:moveTo>
                    <a:pt x="3369" y="791"/>
                  </a:moveTo>
                  <a:cubicBezTo>
                    <a:pt x="223" y="2582"/>
                    <a:pt x="-918" y="6557"/>
                    <a:pt x="797" y="9744"/>
                  </a:cubicBezTo>
                  <a:cubicBezTo>
                    <a:pt x="2587" y="12899"/>
                    <a:pt x="6594" y="14007"/>
                    <a:pt x="9751" y="12221"/>
                  </a:cubicBezTo>
                  <a:cubicBezTo>
                    <a:pt x="12875" y="10479"/>
                    <a:pt x="13996" y="6534"/>
                    <a:pt x="12254" y="3410"/>
                  </a:cubicBezTo>
                  <a:cubicBezTo>
                    <a:pt x="12245" y="3394"/>
                    <a:pt x="12236" y="3378"/>
                    <a:pt x="12227" y="3363"/>
                  </a:cubicBezTo>
                  <a:cubicBezTo>
                    <a:pt x="10473" y="229"/>
                    <a:pt x="6528" y="-916"/>
                    <a:pt x="3369" y="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="" xmlns:a16="http://schemas.microsoft.com/office/drawing/2014/main" id="{EAED2EC3-0065-66CC-65C5-35817F392D0F}"/>
                </a:ext>
              </a:extLst>
            </p:cNvPr>
            <p:cNvSpPr/>
            <p:nvPr/>
          </p:nvSpPr>
          <p:spPr>
            <a:xfrm>
              <a:off x="3663537" y="3191667"/>
              <a:ext cx="13527" cy="13527"/>
            </a:xfrm>
            <a:custGeom>
              <a:avLst/>
              <a:gdLst>
                <a:gd name="connsiteX0" fmla="*/ 3207 w 13527"/>
                <a:gd name="connsiteY0" fmla="*/ 1012 h 13527"/>
                <a:gd name="connsiteX1" fmla="*/ 1012 w 13527"/>
                <a:gd name="connsiteY1" fmla="*/ 10321 h 13527"/>
                <a:gd name="connsiteX2" fmla="*/ 10320 w 13527"/>
                <a:gd name="connsiteY2" fmla="*/ 12516 h 13527"/>
                <a:gd name="connsiteX3" fmla="*/ 12732 w 13527"/>
                <a:gd name="connsiteY3" fmla="*/ 3584 h 13527"/>
                <a:gd name="connsiteX4" fmla="*/ 3583 w 13527"/>
                <a:gd name="connsiteY4" fmla="*/ 796 h 13527"/>
                <a:gd name="connsiteX5" fmla="*/ 3207 w 13527"/>
                <a:gd name="connsiteY5" fmla="*/ 1012 h 1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27" h="13527">
                  <a:moveTo>
                    <a:pt x="3207" y="1012"/>
                  </a:moveTo>
                  <a:cubicBezTo>
                    <a:pt x="30" y="2976"/>
                    <a:pt x="-953" y="7144"/>
                    <a:pt x="1012" y="10321"/>
                  </a:cubicBezTo>
                  <a:cubicBezTo>
                    <a:pt x="2976" y="13497"/>
                    <a:pt x="7144" y="14480"/>
                    <a:pt x="10320" y="12516"/>
                  </a:cubicBezTo>
                  <a:cubicBezTo>
                    <a:pt x="13354" y="10640"/>
                    <a:pt x="14409" y="6731"/>
                    <a:pt x="12732" y="3584"/>
                  </a:cubicBezTo>
                  <a:cubicBezTo>
                    <a:pt x="10975" y="288"/>
                    <a:pt x="6880" y="-961"/>
                    <a:pt x="3583" y="796"/>
                  </a:cubicBezTo>
                  <a:cubicBezTo>
                    <a:pt x="3456" y="864"/>
                    <a:pt x="3330" y="936"/>
                    <a:pt x="3207" y="1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="" xmlns:a16="http://schemas.microsoft.com/office/drawing/2014/main" id="{DEADDBB0-DAD9-92AB-44B1-DAD8A433EEE2}"/>
                </a:ext>
              </a:extLst>
            </p:cNvPr>
            <p:cNvSpPr/>
            <p:nvPr/>
          </p:nvSpPr>
          <p:spPr>
            <a:xfrm>
              <a:off x="3626077" y="3222433"/>
              <a:ext cx="12384" cy="12384"/>
            </a:xfrm>
            <a:custGeom>
              <a:avLst/>
              <a:gdLst>
                <a:gd name="connsiteX0" fmla="*/ 2662 w 12384"/>
                <a:gd name="connsiteY0" fmla="*/ 1106 h 12384"/>
                <a:gd name="connsiteX1" fmla="*/ 1105 w 12384"/>
                <a:gd name="connsiteY1" fmla="*/ 9723 h 12384"/>
                <a:gd name="connsiteX2" fmla="*/ 8663 w 12384"/>
                <a:gd name="connsiteY2" fmla="*/ 11870 h 12384"/>
                <a:gd name="connsiteX3" fmla="*/ 11869 w 12384"/>
                <a:gd name="connsiteY3" fmla="*/ 3722 h 12384"/>
                <a:gd name="connsiteX4" fmla="*/ 3721 w 12384"/>
                <a:gd name="connsiteY4" fmla="*/ 516 h 12384"/>
                <a:gd name="connsiteX5" fmla="*/ 2662 w 12384"/>
                <a:gd name="connsiteY5" fmla="*/ 1106 h 1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4" h="12384">
                  <a:moveTo>
                    <a:pt x="2662" y="1106"/>
                  </a:moveTo>
                  <a:cubicBezTo>
                    <a:pt x="-147" y="3056"/>
                    <a:pt x="-844" y="6913"/>
                    <a:pt x="1105" y="9723"/>
                  </a:cubicBezTo>
                  <a:cubicBezTo>
                    <a:pt x="2790" y="12150"/>
                    <a:pt x="5954" y="13049"/>
                    <a:pt x="8663" y="11870"/>
                  </a:cubicBezTo>
                  <a:cubicBezTo>
                    <a:pt x="11798" y="10505"/>
                    <a:pt x="13233" y="6857"/>
                    <a:pt x="11869" y="3722"/>
                  </a:cubicBezTo>
                  <a:cubicBezTo>
                    <a:pt x="10504" y="587"/>
                    <a:pt x="6856" y="-849"/>
                    <a:pt x="3721" y="516"/>
                  </a:cubicBezTo>
                  <a:cubicBezTo>
                    <a:pt x="3349" y="678"/>
                    <a:pt x="2995" y="875"/>
                    <a:pt x="2662" y="11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="" xmlns:a16="http://schemas.microsoft.com/office/drawing/2014/main" id="{3FF52E35-75C7-5BEA-FF3F-F42D60F2C765}"/>
                </a:ext>
              </a:extLst>
            </p:cNvPr>
            <p:cNvSpPr/>
            <p:nvPr/>
          </p:nvSpPr>
          <p:spPr>
            <a:xfrm>
              <a:off x="3586936" y="3252356"/>
              <a:ext cx="10830" cy="10791"/>
            </a:xfrm>
            <a:custGeom>
              <a:avLst/>
              <a:gdLst>
                <a:gd name="connsiteX0" fmla="*/ 2750 w 10830"/>
                <a:gd name="connsiteY0" fmla="*/ 806 h 10791"/>
                <a:gd name="connsiteX1" fmla="*/ 630 w 10830"/>
                <a:gd name="connsiteY1" fmla="*/ 7905 h 10791"/>
                <a:gd name="connsiteX2" fmla="*/ 655 w 10830"/>
                <a:gd name="connsiteY2" fmla="*/ 7950 h 10791"/>
                <a:gd name="connsiteX3" fmla="*/ 7989 w 10830"/>
                <a:gd name="connsiteY3" fmla="*/ 10141 h 10791"/>
                <a:gd name="connsiteX4" fmla="*/ 10180 w 10830"/>
                <a:gd name="connsiteY4" fmla="*/ 2806 h 10791"/>
                <a:gd name="connsiteX5" fmla="*/ 3107 w 10830"/>
                <a:gd name="connsiteY5" fmla="*/ 601 h 10791"/>
                <a:gd name="connsiteX6" fmla="*/ 2750 w 10830"/>
                <a:gd name="connsiteY6" fmla="*/ 806 h 1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0" h="10791">
                  <a:moveTo>
                    <a:pt x="2750" y="806"/>
                  </a:moveTo>
                  <a:cubicBezTo>
                    <a:pt x="204" y="2181"/>
                    <a:pt x="-745" y="5359"/>
                    <a:pt x="630" y="7905"/>
                  </a:cubicBezTo>
                  <a:cubicBezTo>
                    <a:pt x="638" y="7920"/>
                    <a:pt x="647" y="7935"/>
                    <a:pt x="655" y="7950"/>
                  </a:cubicBezTo>
                  <a:cubicBezTo>
                    <a:pt x="2075" y="10580"/>
                    <a:pt x="5359" y="11561"/>
                    <a:pt x="7989" y="10141"/>
                  </a:cubicBezTo>
                  <a:cubicBezTo>
                    <a:pt x="10619" y="8720"/>
                    <a:pt x="11600" y="5437"/>
                    <a:pt x="10180" y="2806"/>
                  </a:cubicBezTo>
                  <a:cubicBezTo>
                    <a:pt x="8836" y="244"/>
                    <a:pt x="5669" y="-743"/>
                    <a:pt x="3107" y="601"/>
                  </a:cubicBezTo>
                  <a:cubicBezTo>
                    <a:pt x="2986" y="664"/>
                    <a:pt x="2867" y="733"/>
                    <a:pt x="2750" y="8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="" xmlns:a16="http://schemas.microsoft.com/office/drawing/2014/main" id="{94BE6A3E-788F-D354-57D4-8A70B9E28E53}"/>
                </a:ext>
              </a:extLst>
            </p:cNvPr>
            <p:cNvSpPr/>
            <p:nvPr/>
          </p:nvSpPr>
          <p:spPr>
            <a:xfrm>
              <a:off x="3545387" y="3278681"/>
              <a:ext cx="12310" cy="12377"/>
            </a:xfrm>
            <a:custGeom>
              <a:avLst/>
              <a:gdLst>
                <a:gd name="connsiteX0" fmla="*/ 3152 w 12310"/>
                <a:gd name="connsiteY0" fmla="*/ 770 h 12377"/>
                <a:gd name="connsiteX1" fmla="*/ 770 w 12310"/>
                <a:gd name="connsiteY1" fmla="*/ 9152 h 12377"/>
                <a:gd name="connsiteX2" fmla="*/ 9152 w 12310"/>
                <a:gd name="connsiteY2" fmla="*/ 11629 h 12377"/>
                <a:gd name="connsiteX3" fmla="*/ 11534 w 12310"/>
                <a:gd name="connsiteY3" fmla="*/ 3152 h 12377"/>
                <a:gd name="connsiteX4" fmla="*/ 3152 w 12310"/>
                <a:gd name="connsiteY4" fmla="*/ 770 h 12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10" h="12377">
                  <a:moveTo>
                    <a:pt x="3152" y="770"/>
                  </a:moveTo>
                  <a:cubicBezTo>
                    <a:pt x="193" y="2438"/>
                    <a:pt x="-869" y="6178"/>
                    <a:pt x="770" y="9152"/>
                  </a:cubicBezTo>
                  <a:cubicBezTo>
                    <a:pt x="2405" y="12146"/>
                    <a:pt x="6153" y="13253"/>
                    <a:pt x="9152" y="11629"/>
                  </a:cubicBezTo>
                  <a:cubicBezTo>
                    <a:pt x="12123" y="9924"/>
                    <a:pt x="13182" y="6154"/>
                    <a:pt x="11534" y="3152"/>
                  </a:cubicBezTo>
                  <a:cubicBezTo>
                    <a:pt x="9866" y="193"/>
                    <a:pt x="6126" y="-869"/>
                    <a:pt x="3152" y="7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="" xmlns:a16="http://schemas.microsoft.com/office/drawing/2014/main" id="{F924BF3D-8671-B617-F218-7B130A8C97B5}"/>
                </a:ext>
              </a:extLst>
            </p:cNvPr>
            <p:cNvSpPr/>
            <p:nvPr/>
          </p:nvSpPr>
          <p:spPr>
            <a:xfrm>
              <a:off x="3500666" y="3302005"/>
              <a:ext cx="17474" cy="17166"/>
            </a:xfrm>
            <a:custGeom>
              <a:avLst/>
              <a:gdLst>
                <a:gd name="connsiteX0" fmla="*/ 5106 w 17474"/>
                <a:gd name="connsiteY0" fmla="*/ 1068 h 17166"/>
                <a:gd name="connsiteX1" fmla="*/ 670 w 17474"/>
                <a:gd name="connsiteY1" fmla="*/ 12061 h 17166"/>
                <a:gd name="connsiteX2" fmla="*/ 11662 w 17474"/>
                <a:gd name="connsiteY2" fmla="*/ 16497 h 17166"/>
                <a:gd name="connsiteX3" fmla="*/ 13202 w 17474"/>
                <a:gd name="connsiteY3" fmla="*/ 15642 h 17166"/>
                <a:gd name="connsiteX4" fmla="*/ 16441 w 17474"/>
                <a:gd name="connsiteY4" fmla="*/ 4307 h 17166"/>
                <a:gd name="connsiteX5" fmla="*/ 5192 w 17474"/>
                <a:gd name="connsiteY5" fmla="*/ 1021 h 17166"/>
                <a:gd name="connsiteX6" fmla="*/ 5106 w 17474"/>
                <a:gd name="connsiteY6" fmla="*/ 1068 h 17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74" h="17166">
                  <a:moveTo>
                    <a:pt x="5106" y="1068"/>
                  </a:moveTo>
                  <a:cubicBezTo>
                    <a:pt x="845" y="2879"/>
                    <a:pt x="-1141" y="7800"/>
                    <a:pt x="670" y="12061"/>
                  </a:cubicBezTo>
                  <a:cubicBezTo>
                    <a:pt x="2480" y="16321"/>
                    <a:pt x="7402" y="18308"/>
                    <a:pt x="11662" y="16497"/>
                  </a:cubicBezTo>
                  <a:cubicBezTo>
                    <a:pt x="12204" y="16267"/>
                    <a:pt x="12720" y="15980"/>
                    <a:pt x="13202" y="15642"/>
                  </a:cubicBezTo>
                  <a:cubicBezTo>
                    <a:pt x="17205" y="13389"/>
                    <a:pt x="18649" y="8334"/>
                    <a:pt x="16441" y="4307"/>
                  </a:cubicBezTo>
                  <a:cubicBezTo>
                    <a:pt x="14242" y="293"/>
                    <a:pt x="9205" y="-1178"/>
                    <a:pt x="5192" y="1021"/>
                  </a:cubicBezTo>
                  <a:cubicBezTo>
                    <a:pt x="5163" y="1036"/>
                    <a:pt x="5134" y="1052"/>
                    <a:pt x="5106" y="1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="" xmlns:a16="http://schemas.microsoft.com/office/drawing/2014/main" id="{237A7181-FA6A-469E-C9D2-380C77BF0148}"/>
                </a:ext>
              </a:extLst>
            </p:cNvPr>
            <p:cNvSpPr/>
            <p:nvPr/>
          </p:nvSpPr>
          <p:spPr>
            <a:xfrm>
              <a:off x="3458732" y="3325757"/>
              <a:ext cx="16275" cy="15933"/>
            </a:xfrm>
            <a:custGeom>
              <a:avLst/>
              <a:gdLst>
                <a:gd name="connsiteX0" fmla="*/ 4272 w 16275"/>
                <a:gd name="connsiteY0" fmla="*/ 1034 h 15933"/>
                <a:gd name="connsiteX1" fmla="*/ 1034 w 16275"/>
                <a:gd name="connsiteY1" fmla="*/ 12369 h 15933"/>
                <a:gd name="connsiteX2" fmla="*/ 12711 w 16275"/>
                <a:gd name="connsiteY2" fmla="*/ 14410 h 15933"/>
                <a:gd name="connsiteX3" fmla="*/ 15607 w 16275"/>
                <a:gd name="connsiteY3" fmla="*/ 4272 h 15933"/>
                <a:gd name="connsiteX4" fmla="*/ 4272 w 16275"/>
                <a:gd name="connsiteY4" fmla="*/ 1034 h 1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5" h="15933">
                  <a:moveTo>
                    <a:pt x="4272" y="1034"/>
                  </a:moveTo>
                  <a:cubicBezTo>
                    <a:pt x="270" y="3287"/>
                    <a:pt x="-1174" y="8341"/>
                    <a:pt x="1034" y="12369"/>
                  </a:cubicBezTo>
                  <a:cubicBezTo>
                    <a:pt x="3695" y="16157"/>
                    <a:pt x="8923" y="17070"/>
                    <a:pt x="12711" y="14410"/>
                  </a:cubicBezTo>
                  <a:cubicBezTo>
                    <a:pt x="15947" y="12137"/>
                    <a:pt x="17154" y="7912"/>
                    <a:pt x="15607" y="4272"/>
                  </a:cubicBezTo>
                  <a:cubicBezTo>
                    <a:pt x="13354" y="270"/>
                    <a:pt x="8300" y="-1174"/>
                    <a:pt x="4272" y="1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="" xmlns:a16="http://schemas.microsoft.com/office/drawing/2014/main" id="{28606348-3ED8-9184-EC60-155C08AEB1B8}"/>
                </a:ext>
              </a:extLst>
            </p:cNvPr>
            <p:cNvSpPr/>
            <p:nvPr/>
          </p:nvSpPr>
          <p:spPr>
            <a:xfrm>
              <a:off x="3412565" y="3345229"/>
              <a:ext cx="21720" cy="21720"/>
            </a:xfrm>
            <a:custGeom>
              <a:avLst/>
              <a:gdLst>
                <a:gd name="connsiteX0" fmla="*/ 5577 w 21720"/>
                <a:gd name="connsiteY0" fmla="*/ 1374 h 21720"/>
                <a:gd name="connsiteX1" fmla="*/ 1374 w 21720"/>
                <a:gd name="connsiteY1" fmla="*/ 16144 h 21720"/>
                <a:gd name="connsiteX2" fmla="*/ 16144 w 21720"/>
                <a:gd name="connsiteY2" fmla="*/ 20347 h 21720"/>
                <a:gd name="connsiteX3" fmla="*/ 20347 w 21720"/>
                <a:gd name="connsiteY3" fmla="*/ 5577 h 21720"/>
                <a:gd name="connsiteX4" fmla="*/ 20340 w 21720"/>
                <a:gd name="connsiteY4" fmla="*/ 5565 h 21720"/>
                <a:gd name="connsiteX5" fmla="*/ 5577 w 21720"/>
                <a:gd name="connsiteY5" fmla="*/ 1374 h 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0" h="21720">
                  <a:moveTo>
                    <a:pt x="5577" y="1374"/>
                  </a:moveTo>
                  <a:cubicBezTo>
                    <a:pt x="338" y="4292"/>
                    <a:pt x="-1544" y="10905"/>
                    <a:pt x="1374" y="16144"/>
                  </a:cubicBezTo>
                  <a:cubicBezTo>
                    <a:pt x="4292" y="21383"/>
                    <a:pt x="10905" y="23265"/>
                    <a:pt x="16144" y="20347"/>
                  </a:cubicBezTo>
                  <a:cubicBezTo>
                    <a:pt x="21383" y="17428"/>
                    <a:pt x="23265" y="10816"/>
                    <a:pt x="20347" y="5577"/>
                  </a:cubicBezTo>
                  <a:cubicBezTo>
                    <a:pt x="20345" y="5573"/>
                    <a:pt x="20342" y="5569"/>
                    <a:pt x="20340" y="5565"/>
                  </a:cubicBezTo>
                  <a:cubicBezTo>
                    <a:pt x="17418" y="334"/>
                    <a:pt x="10811" y="-1541"/>
                    <a:pt x="5577" y="13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="" xmlns:a16="http://schemas.microsoft.com/office/drawing/2014/main" id="{8290E4A0-B9AE-52AE-5870-AC78D24EB31A}"/>
                </a:ext>
              </a:extLst>
            </p:cNvPr>
            <p:cNvSpPr/>
            <p:nvPr/>
          </p:nvSpPr>
          <p:spPr>
            <a:xfrm>
              <a:off x="3369410" y="3366448"/>
              <a:ext cx="19053" cy="19053"/>
            </a:xfrm>
            <a:custGeom>
              <a:avLst/>
              <a:gdLst>
                <a:gd name="connsiteX0" fmla="*/ 4726 w 19053"/>
                <a:gd name="connsiteY0" fmla="*/ 1300 h 19053"/>
                <a:gd name="connsiteX1" fmla="*/ 1300 w 19053"/>
                <a:gd name="connsiteY1" fmla="*/ 14328 h 19053"/>
                <a:gd name="connsiteX2" fmla="*/ 14327 w 19053"/>
                <a:gd name="connsiteY2" fmla="*/ 17754 h 19053"/>
                <a:gd name="connsiteX3" fmla="*/ 17966 w 19053"/>
                <a:gd name="connsiteY3" fmla="*/ 5110 h 19053"/>
                <a:gd name="connsiteX4" fmla="*/ 5110 w 19053"/>
                <a:gd name="connsiteY4" fmla="*/ 1088 h 19053"/>
                <a:gd name="connsiteX5" fmla="*/ 4726 w 19053"/>
                <a:gd name="connsiteY5" fmla="*/ 1300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726" y="1300"/>
                  </a:moveTo>
                  <a:cubicBezTo>
                    <a:pt x="182" y="3951"/>
                    <a:pt x="-1352" y="9784"/>
                    <a:pt x="1300" y="14328"/>
                  </a:cubicBezTo>
                  <a:cubicBezTo>
                    <a:pt x="3951" y="18871"/>
                    <a:pt x="9784" y="20405"/>
                    <a:pt x="14327" y="17754"/>
                  </a:cubicBezTo>
                  <a:cubicBezTo>
                    <a:pt x="18723" y="15188"/>
                    <a:pt x="20326" y="9620"/>
                    <a:pt x="17966" y="5110"/>
                  </a:cubicBezTo>
                  <a:cubicBezTo>
                    <a:pt x="15526" y="449"/>
                    <a:pt x="9771" y="-1351"/>
                    <a:pt x="5110" y="1088"/>
                  </a:cubicBezTo>
                  <a:cubicBezTo>
                    <a:pt x="4980" y="1156"/>
                    <a:pt x="4852" y="1227"/>
                    <a:pt x="4726" y="13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="" xmlns:a16="http://schemas.microsoft.com/office/drawing/2014/main" id="{E5E0042B-DFB6-59C3-F1A3-C4ECC1831DBC}"/>
                </a:ext>
              </a:extLst>
            </p:cNvPr>
            <p:cNvSpPr/>
            <p:nvPr/>
          </p:nvSpPr>
          <p:spPr>
            <a:xfrm>
              <a:off x="3325358" y="3386709"/>
              <a:ext cx="16403" cy="15894"/>
            </a:xfrm>
            <a:custGeom>
              <a:avLst/>
              <a:gdLst>
                <a:gd name="connsiteX0" fmla="*/ 4487 w 16403"/>
                <a:gd name="connsiteY0" fmla="*/ 1327 h 15894"/>
                <a:gd name="connsiteX1" fmla="*/ 677 w 16403"/>
                <a:gd name="connsiteY1" fmla="*/ 11407 h 15894"/>
                <a:gd name="connsiteX2" fmla="*/ 10757 w 16403"/>
                <a:gd name="connsiteY2" fmla="*/ 15218 h 15894"/>
                <a:gd name="connsiteX3" fmla="*/ 11917 w 16403"/>
                <a:gd name="connsiteY3" fmla="*/ 14567 h 15894"/>
                <a:gd name="connsiteX4" fmla="*/ 15727 w 16403"/>
                <a:gd name="connsiteY4" fmla="*/ 4487 h 15894"/>
                <a:gd name="connsiteX5" fmla="*/ 5647 w 16403"/>
                <a:gd name="connsiteY5" fmla="*/ 677 h 15894"/>
                <a:gd name="connsiteX6" fmla="*/ 4487 w 16403"/>
                <a:gd name="connsiteY6" fmla="*/ 1327 h 1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03" h="15894">
                  <a:moveTo>
                    <a:pt x="4487" y="1327"/>
                  </a:moveTo>
                  <a:cubicBezTo>
                    <a:pt x="651" y="3059"/>
                    <a:pt x="-1055" y="7572"/>
                    <a:pt x="677" y="11407"/>
                  </a:cubicBezTo>
                  <a:cubicBezTo>
                    <a:pt x="2408" y="15243"/>
                    <a:pt x="6921" y="16949"/>
                    <a:pt x="10757" y="15218"/>
                  </a:cubicBezTo>
                  <a:cubicBezTo>
                    <a:pt x="11162" y="15035"/>
                    <a:pt x="11550" y="14817"/>
                    <a:pt x="11917" y="14567"/>
                  </a:cubicBezTo>
                  <a:cubicBezTo>
                    <a:pt x="15752" y="12836"/>
                    <a:pt x="17458" y="8323"/>
                    <a:pt x="15727" y="4487"/>
                  </a:cubicBezTo>
                  <a:cubicBezTo>
                    <a:pt x="13996" y="651"/>
                    <a:pt x="9483" y="-1055"/>
                    <a:pt x="5647" y="677"/>
                  </a:cubicBezTo>
                  <a:cubicBezTo>
                    <a:pt x="5242" y="859"/>
                    <a:pt x="4854" y="1077"/>
                    <a:pt x="4487" y="13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="" xmlns:a16="http://schemas.microsoft.com/office/drawing/2014/main" id="{F6354CFE-2D7E-9B74-BB76-D2D583677283}"/>
                </a:ext>
              </a:extLst>
            </p:cNvPr>
            <p:cNvSpPr/>
            <p:nvPr/>
          </p:nvSpPr>
          <p:spPr>
            <a:xfrm>
              <a:off x="3280215" y="3404166"/>
              <a:ext cx="14290" cy="14290"/>
            </a:xfrm>
            <a:custGeom>
              <a:avLst/>
              <a:gdLst>
                <a:gd name="connsiteX0" fmla="*/ 3815 w 14290"/>
                <a:gd name="connsiteY0" fmla="*/ 825 h 14290"/>
                <a:gd name="connsiteX1" fmla="*/ 825 w 14290"/>
                <a:gd name="connsiteY1" fmla="*/ 10475 h 14290"/>
                <a:gd name="connsiteX2" fmla="*/ 10475 w 14290"/>
                <a:gd name="connsiteY2" fmla="*/ 13465 h 14290"/>
                <a:gd name="connsiteX3" fmla="*/ 13465 w 14290"/>
                <a:gd name="connsiteY3" fmla="*/ 3815 h 14290"/>
                <a:gd name="connsiteX4" fmla="*/ 13340 w 14290"/>
                <a:gd name="connsiteY4" fmla="*/ 3587 h 14290"/>
                <a:gd name="connsiteX5" fmla="*/ 3815 w 14290"/>
                <a:gd name="connsiteY5" fmla="*/ 825 h 1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90" h="14290">
                  <a:moveTo>
                    <a:pt x="3815" y="825"/>
                  </a:moveTo>
                  <a:cubicBezTo>
                    <a:pt x="324" y="2664"/>
                    <a:pt x="-1014" y="6985"/>
                    <a:pt x="825" y="10475"/>
                  </a:cubicBezTo>
                  <a:cubicBezTo>
                    <a:pt x="2664" y="13966"/>
                    <a:pt x="6985" y="15304"/>
                    <a:pt x="10475" y="13465"/>
                  </a:cubicBezTo>
                  <a:cubicBezTo>
                    <a:pt x="13966" y="11626"/>
                    <a:pt x="15305" y="7305"/>
                    <a:pt x="13465" y="3815"/>
                  </a:cubicBezTo>
                  <a:cubicBezTo>
                    <a:pt x="13425" y="3738"/>
                    <a:pt x="13383" y="3662"/>
                    <a:pt x="13340" y="3587"/>
                  </a:cubicBezTo>
                  <a:cubicBezTo>
                    <a:pt x="11425" y="253"/>
                    <a:pt x="7216" y="-967"/>
                    <a:pt x="3815" y="8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="" xmlns:a16="http://schemas.microsoft.com/office/drawing/2014/main" id="{5A88A8C4-D8C5-ADA9-A47D-621B61CB1ADC}"/>
                </a:ext>
              </a:extLst>
            </p:cNvPr>
            <p:cNvSpPr/>
            <p:nvPr/>
          </p:nvSpPr>
          <p:spPr>
            <a:xfrm>
              <a:off x="3231147" y="3416678"/>
              <a:ext cx="19054" cy="19213"/>
            </a:xfrm>
            <a:custGeom>
              <a:avLst/>
              <a:gdLst>
                <a:gd name="connsiteX0" fmla="*/ 5258 w 19054"/>
                <a:gd name="connsiteY0" fmla="*/ 1172 h 19213"/>
                <a:gd name="connsiteX1" fmla="*/ 1012 w 19054"/>
                <a:gd name="connsiteY1" fmla="*/ 13956 h 19213"/>
                <a:gd name="connsiteX2" fmla="*/ 13796 w 19054"/>
                <a:gd name="connsiteY2" fmla="*/ 18201 h 19213"/>
                <a:gd name="connsiteX3" fmla="*/ 18042 w 19054"/>
                <a:gd name="connsiteY3" fmla="*/ 5417 h 19213"/>
                <a:gd name="connsiteX4" fmla="*/ 17640 w 19054"/>
                <a:gd name="connsiteY4" fmla="*/ 4696 h 19213"/>
                <a:gd name="connsiteX5" fmla="*/ 5354 w 19054"/>
                <a:gd name="connsiteY5" fmla="*/ 1118 h 19213"/>
                <a:gd name="connsiteX6" fmla="*/ 5258 w 19054"/>
                <a:gd name="connsiteY6" fmla="*/ 1172 h 1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19213">
                  <a:moveTo>
                    <a:pt x="5258" y="1172"/>
                  </a:moveTo>
                  <a:cubicBezTo>
                    <a:pt x="555" y="3530"/>
                    <a:pt x="-1345" y="9253"/>
                    <a:pt x="1012" y="13956"/>
                  </a:cubicBezTo>
                  <a:cubicBezTo>
                    <a:pt x="3370" y="18658"/>
                    <a:pt x="9094" y="20559"/>
                    <a:pt x="13796" y="18201"/>
                  </a:cubicBezTo>
                  <a:cubicBezTo>
                    <a:pt x="18499" y="15843"/>
                    <a:pt x="20400" y="10119"/>
                    <a:pt x="18042" y="5417"/>
                  </a:cubicBezTo>
                  <a:cubicBezTo>
                    <a:pt x="17918" y="5171"/>
                    <a:pt x="17784" y="4930"/>
                    <a:pt x="17640" y="4696"/>
                  </a:cubicBezTo>
                  <a:cubicBezTo>
                    <a:pt x="15235" y="315"/>
                    <a:pt x="9734" y="-1287"/>
                    <a:pt x="5354" y="1118"/>
                  </a:cubicBezTo>
                  <a:cubicBezTo>
                    <a:pt x="5322" y="1136"/>
                    <a:pt x="5290" y="1154"/>
                    <a:pt x="5258" y="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="" xmlns:a16="http://schemas.microsoft.com/office/drawing/2014/main" id="{1B234550-7778-81A8-BE44-445C205C11EF}"/>
                </a:ext>
              </a:extLst>
            </p:cNvPr>
            <p:cNvSpPr/>
            <p:nvPr/>
          </p:nvSpPr>
          <p:spPr>
            <a:xfrm>
              <a:off x="3184137" y="3428803"/>
              <a:ext cx="19053" cy="19053"/>
            </a:xfrm>
            <a:custGeom>
              <a:avLst/>
              <a:gdLst>
                <a:gd name="connsiteX0" fmla="*/ 4833 w 19053"/>
                <a:gd name="connsiteY0" fmla="*/ 1239 h 19053"/>
                <a:gd name="connsiteX1" fmla="*/ 1239 w 19053"/>
                <a:gd name="connsiteY1" fmla="*/ 14221 h 19053"/>
                <a:gd name="connsiteX2" fmla="*/ 14221 w 19053"/>
                <a:gd name="connsiteY2" fmla="*/ 17815 h 19053"/>
                <a:gd name="connsiteX3" fmla="*/ 17882 w 19053"/>
                <a:gd name="connsiteY3" fmla="*/ 4953 h 19053"/>
                <a:gd name="connsiteX4" fmla="*/ 4953 w 19053"/>
                <a:gd name="connsiteY4" fmla="*/ 1172 h 19053"/>
                <a:gd name="connsiteX5" fmla="*/ 4833 w 19053"/>
                <a:gd name="connsiteY5" fmla="*/ 1239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33" y="1239"/>
                  </a:moveTo>
                  <a:cubicBezTo>
                    <a:pt x="255" y="3831"/>
                    <a:pt x="-1354" y="9643"/>
                    <a:pt x="1239" y="14221"/>
                  </a:cubicBezTo>
                  <a:cubicBezTo>
                    <a:pt x="3831" y="18798"/>
                    <a:pt x="9643" y="20407"/>
                    <a:pt x="14221" y="17815"/>
                  </a:cubicBezTo>
                  <a:cubicBezTo>
                    <a:pt x="18751" y="15249"/>
                    <a:pt x="20382" y="9521"/>
                    <a:pt x="17882" y="4953"/>
                  </a:cubicBezTo>
                  <a:cubicBezTo>
                    <a:pt x="15356" y="339"/>
                    <a:pt x="9568" y="-1354"/>
                    <a:pt x="4953" y="1172"/>
                  </a:cubicBezTo>
                  <a:cubicBezTo>
                    <a:pt x="4913" y="1194"/>
                    <a:pt x="4873" y="1216"/>
                    <a:pt x="4833" y="1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="" xmlns:a16="http://schemas.microsoft.com/office/drawing/2014/main" id="{6956AE6A-9E33-4B05-631C-46662E266EA6}"/>
                </a:ext>
              </a:extLst>
            </p:cNvPr>
            <p:cNvSpPr/>
            <p:nvPr/>
          </p:nvSpPr>
          <p:spPr>
            <a:xfrm>
              <a:off x="3143010" y="3446280"/>
              <a:ext cx="5737" cy="5639"/>
            </a:xfrm>
            <a:custGeom>
              <a:avLst/>
              <a:gdLst>
                <a:gd name="connsiteX0" fmla="*/ 1478 w 5737"/>
                <a:gd name="connsiteY0" fmla="*/ 335 h 5639"/>
                <a:gd name="connsiteX1" fmla="*/ 335 w 5737"/>
                <a:gd name="connsiteY1" fmla="*/ 4335 h 5639"/>
                <a:gd name="connsiteX2" fmla="*/ 4433 w 5737"/>
                <a:gd name="connsiteY2" fmla="*/ 5136 h 5639"/>
                <a:gd name="connsiteX3" fmla="*/ 5479 w 5737"/>
                <a:gd name="connsiteY3" fmla="*/ 1478 h 5639"/>
                <a:gd name="connsiteX4" fmla="*/ 1478 w 5737"/>
                <a:gd name="connsiteY4" fmla="*/ 335 h 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7" h="5639">
                  <a:moveTo>
                    <a:pt x="1478" y="335"/>
                  </a:moveTo>
                  <a:cubicBezTo>
                    <a:pt x="104" y="1161"/>
                    <a:pt x="-395" y="2909"/>
                    <a:pt x="335" y="4335"/>
                  </a:cubicBezTo>
                  <a:cubicBezTo>
                    <a:pt x="1246" y="5688"/>
                    <a:pt x="3081" y="6046"/>
                    <a:pt x="4433" y="5136"/>
                  </a:cubicBezTo>
                  <a:cubicBezTo>
                    <a:pt x="5626" y="4333"/>
                    <a:pt x="6067" y="2789"/>
                    <a:pt x="5479" y="1478"/>
                  </a:cubicBezTo>
                  <a:cubicBezTo>
                    <a:pt x="4653" y="104"/>
                    <a:pt x="2905" y="-395"/>
                    <a:pt x="1478" y="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="" xmlns:a16="http://schemas.microsoft.com/office/drawing/2014/main" id="{1606165E-23D8-AFE0-99DA-6E2D68F5126E}"/>
                </a:ext>
              </a:extLst>
            </p:cNvPr>
            <p:cNvSpPr/>
            <p:nvPr/>
          </p:nvSpPr>
          <p:spPr>
            <a:xfrm>
              <a:off x="3097197" y="3457551"/>
              <a:ext cx="1524" cy="1523"/>
            </a:xfrm>
            <a:custGeom>
              <a:avLst/>
              <a:gdLst>
                <a:gd name="connsiteX0" fmla="*/ 238 w 1524"/>
                <a:gd name="connsiteY0" fmla="*/ 209 h 1523"/>
                <a:gd name="connsiteX1" fmla="*/ 209 w 1524"/>
                <a:gd name="connsiteY1" fmla="*/ 1286 h 1523"/>
                <a:gd name="connsiteX2" fmla="*/ 1286 w 1524"/>
                <a:gd name="connsiteY2" fmla="*/ 1315 h 1523"/>
                <a:gd name="connsiteX3" fmla="*/ 1315 w 1524"/>
                <a:gd name="connsiteY3" fmla="*/ 238 h 1523"/>
                <a:gd name="connsiteX4" fmla="*/ 1286 w 1524"/>
                <a:gd name="connsiteY4" fmla="*/ 209 h 1523"/>
                <a:gd name="connsiteX5" fmla="*/ 238 w 1524"/>
                <a:gd name="connsiteY5" fmla="*/ 209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" h="1523">
                  <a:moveTo>
                    <a:pt x="238" y="209"/>
                  </a:moveTo>
                  <a:cubicBezTo>
                    <a:pt x="-67" y="498"/>
                    <a:pt x="-81" y="980"/>
                    <a:pt x="209" y="1286"/>
                  </a:cubicBezTo>
                  <a:cubicBezTo>
                    <a:pt x="498" y="1591"/>
                    <a:pt x="980" y="1605"/>
                    <a:pt x="1286" y="1315"/>
                  </a:cubicBezTo>
                  <a:cubicBezTo>
                    <a:pt x="1592" y="1026"/>
                    <a:pt x="1605" y="543"/>
                    <a:pt x="1315" y="238"/>
                  </a:cubicBezTo>
                  <a:cubicBezTo>
                    <a:pt x="1306" y="228"/>
                    <a:pt x="1296" y="218"/>
                    <a:pt x="1286" y="209"/>
                  </a:cubicBezTo>
                  <a:cubicBezTo>
                    <a:pt x="992" y="-70"/>
                    <a:pt x="532" y="-70"/>
                    <a:pt x="238" y="2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="" xmlns:a16="http://schemas.microsoft.com/office/drawing/2014/main" id="{85A91671-A481-4217-E923-2686F904240E}"/>
                </a:ext>
              </a:extLst>
            </p:cNvPr>
            <p:cNvSpPr/>
            <p:nvPr/>
          </p:nvSpPr>
          <p:spPr>
            <a:xfrm>
              <a:off x="3048839" y="3463953"/>
              <a:ext cx="1531" cy="1605"/>
            </a:xfrm>
            <a:custGeom>
              <a:avLst/>
              <a:gdLst>
                <a:gd name="connsiteX0" fmla="*/ 209 w 1531"/>
                <a:gd name="connsiteY0" fmla="*/ 188 h 1605"/>
                <a:gd name="connsiteX1" fmla="*/ 209 w 1531"/>
                <a:gd name="connsiteY1" fmla="*/ 1236 h 1605"/>
                <a:gd name="connsiteX2" fmla="*/ 1161 w 1531"/>
                <a:gd name="connsiteY2" fmla="*/ 1522 h 1605"/>
                <a:gd name="connsiteX3" fmla="*/ 1447 w 1531"/>
                <a:gd name="connsiteY3" fmla="*/ 569 h 1605"/>
                <a:gd name="connsiteX4" fmla="*/ 517 w 1531"/>
                <a:gd name="connsiteY4" fmla="*/ 25 h 1605"/>
                <a:gd name="connsiteX5" fmla="*/ 209 w 1531"/>
                <a:gd name="connsiteY5" fmla="*/ 188 h 1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1" h="1605">
                  <a:moveTo>
                    <a:pt x="209" y="188"/>
                  </a:moveTo>
                  <a:cubicBezTo>
                    <a:pt x="-70" y="482"/>
                    <a:pt x="-70" y="942"/>
                    <a:pt x="209" y="1236"/>
                  </a:cubicBezTo>
                  <a:cubicBezTo>
                    <a:pt x="393" y="1578"/>
                    <a:pt x="819" y="1706"/>
                    <a:pt x="1161" y="1522"/>
                  </a:cubicBezTo>
                  <a:cubicBezTo>
                    <a:pt x="1503" y="1338"/>
                    <a:pt x="1631" y="911"/>
                    <a:pt x="1447" y="569"/>
                  </a:cubicBezTo>
                  <a:cubicBezTo>
                    <a:pt x="1340" y="162"/>
                    <a:pt x="924" y="-82"/>
                    <a:pt x="517" y="25"/>
                  </a:cubicBezTo>
                  <a:cubicBezTo>
                    <a:pt x="403" y="55"/>
                    <a:pt x="297" y="111"/>
                    <a:pt x="209" y="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="" xmlns:a16="http://schemas.microsoft.com/office/drawing/2014/main" id="{B0AA4F80-83A4-3648-979A-EA5A8B1EEE2E}"/>
                </a:ext>
              </a:extLst>
            </p:cNvPr>
            <p:cNvSpPr/>
            <p:nvPr/>
          </p:nvSpPr>
          <p:spPr>
            <a:xfrm>
              <a:off x="2851610" y="3469916"/>
              <a:ext cx="4602" cy="4513"/>
            </a:xfrm>
            <a:custGeom>
              <a:avLst/>
              <a:gdLst>
                <a:gd name="connsiteX0" fmla="*/ 1127 w 4602"/>
                <a:gd name="connsiteY0" fmla="*/ 416 h 4513"/>
                <a:gd name="connsiteX1" fmla="*/ 270 w 4602"/>
                <a:gd name="connsiteY1" fmla="*/ 3464 h 4513"/>
                <a:gd name="connsiteX2" fmla="*/ 3223 w 4602"/>
                <a:gd name="connsiteY2" fmla="*/ 4226 h 4513"/>
                <a:gd name="connsiteX3" fmla="*/ 4446 w 4602"/>
                <a:gd name="connsiteY3" fmla="*/ 1380 h 4513"/>
                <a:gd name="connsiteX4" fmla="*/ 1600 w 4602"/>
                <a:gd name="connsiteY4" fmla="*/ 156 h 4513"/>
                <a:gd name="connsiteX5" fmla="*/ 1128 w 4602"/>
                <a:gd name="connsiteY5" fmla="*/ 416 h 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2" h="4513">
                  <a:moveTo>
                    <a:pt x="1127" y="416"/>
                  </a:moveTo>
                  <a:cubicBezTo>
                    <a:pt x="70" y="1038"/>
                    <a:pt x="-308" y="2383"/>
                    <a:pt x="270" y="3464"/>
                  </a:cubicBezTo>
                  <a:cubicBezTo>
                    <a:pt x="887" y="4474"/>
                    <a:pt x="2195" y="4811"/>
                    <a:pt x="3223" y="4226"/>
                  </a:cubicBezTo>
                  <a:cubicBezTo>
                    <a:pt x="4347" y="3778"/>
                    <a:pt x="4894" y="2503"/>
                    <a:pt x="4446" y="1380"/>
                  </a:cubicBezTo>
                  <a:cubicBezTo>
                    <a:pt x="3998" y="256"/>
                    <a:pt x="2723" y="-292"/>
                    <a:pt x="1600" y="156"/>
                  </a:cubicBezTo>
                  <a:cubicBezTo>
                    <a:pt x="1432" y="223"/>
                    <a:pt x="1274" y="311"/>
                    <a:pt x="1128" y="4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="" xmlns:a16="http://schemas.microsoft.com/office/drawing/2014/main" id="{1F4EF944-7949-F820-63C3-D56AB0165D76}"/>
                </a:ext>
              </a:extLst>
            </p:cNvPr>
            <p:cNvSpPr/>
            <p:nvPr/>
          </p:nvSpPr>
          <p:spPr>
            <a:xfrm>
              <a:off x="2803206" y="3466956"/>
              <a:ext cx="4367" cy="4402"/>
            </a:xfrm>
            <a:custGeom>
              <a:avLst/>
              <a:gdLst>
                <a:gd name="connsiteX0" fmla="*/ 1049 w 4367"/>
                <a:gd name="connsiteY0" fmla="*/ 329 h 4402"/>
                <a:gd name="connsiteX1" fmla="*/ 287 w 4367"/>
                <a:gd name="connsiteY1" fmla="*/ 3282 h 4402"/>
                <a:gd name="connsiteX2" fmla="*/ 3240 w 4367"/>
                <a:gd name="connsiteY2" fmla="*/ 4139 h 4402"/>
                <a:gd name="connsiteX3" fmla="*/ 4097 w 4367"/>
                <a:gd name="connsiteY3" fmla="*/ 1091 h 4402"/>
                <a:gd name="connsiteX4" fmla="*/ 1102 w 4367"/>
                <a:gd name="connsiteY4" fmla="*/ 297 h 4402"/>
                <a:gd name="connsiteX5" fmla="*/ 1049 w 4367"/>
                <a:gd name="connsiteY5" fmla="*/ 329 h 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67" h="4402">
                  <a:moveTo>
                    <a:pt x="1049" y="329"/>
                  </a:moveTo>
                  <a:cubicBezTo>
                    <a:pt x="39" y="946"/>
                    <a:pt x="-298" y="2253"/>
                    <a:pt x="287" y="3282"/>
                  </a:cubicBezTo>
                  <a:cubicBezTo>
                    <a:pt x="872" y="4326"/>
                    <a:pt x="2186" y="4708"/>
                    <a:pt x="3240" y="4139"/>
                  </a:cubicBezTo>
                  <a:cubicBezTo>
                    <a:pt x="4297" y="3517"/>
                    <a:pt x="4675" y="2172"/>
                    <a:pt x="4097" y="1091"/>
                  </a:cubicBezTo>
                  <a:cubicBezTo>
                    <a:pt x="3489" y="45"/>
                    <a:pt x="2148" y="-311"/>
                    <a:pt x="1102" y="297"/>
                  </a:cubicBezTo>
                  <a:cubicBezTo>
                    <a:pt x="1084" y="307"/>
                    <a:pt x="1066" y="318"/>
                    <a:pt x="1049" y="3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="" xmlns:a16="http://schemas.microsoft.com/office/drawing/2014/main" id="{690AFF4D-1FCB-FF9C-EE21-8D3011E5B097}"/>
                </a:ext>
              </a:extLst>
            </p:cNvPr>
            <p:cNvSpPr/>
            <p:nvPr/>
          </p:nvSpPr>
          <p:spPr>
            <a:xfrm>
              <a:off x="2752330" y="3459709"/>
              <a:ext cx="8764" cy="8764"/>
            </a:xfrm>
            <a:custGeom>
              <a:avLst/>
              <a:gdLst>
                <a:gd name="connsiteX0" fmla="*/ 2300 w 8764"/>
                <a:gd name="connsiteY0" fmla="*/ 527 h 8764"/>
                <a:gd name="connsiteX1" fmla="*/ 527 w 8764"/>
                <a:gd name="connsiteY1" fmla="*/ 6465 h 8764"/>
                <a:gd name="connsiteX2" fmla="*/ 6465 w 8764"/>
                <a:gd name="connsiteY2" fmla="*/ 8237 h 8764"/>
                <a:gd name="connsiteX3" fmla="*/ 8237 w 8764"/>
                <a:gd name="connsiteY3" fmla="*/ 2300 h 8764"/>
                <a:gd name="connsiteX4" fmla="*/ 8205 w 8764"/>
                <a:gd name="connsiteY4" fmla="*/ 2242 h 8764"/>
                <a:gd name="connsiteX5" fmla="*/ 2300 w 8764"/>
                <a:gd name="connsiteY5" fmla="*/ 527 h 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64" h="8764">
                  <a:moveTo>
                    <a:pt x="2300" y="527"/>
                  </a:moveTo>
                  <a:cubicBezTo>
                    <a:pt x="171" y="1678"/>
                    <a:pt x="-623" y="4336"/>
                    <a:pt x="527" y="6465"/>
                  </a:cubicBezTo>
                  <a:cubicBezTo>
                    <a:pt x="1677" y="8594"/>
                    <a:pt x="4336" y="9388"/>
                    <a:pt x="6465" y="8237"/>
                  </a:cubicBezTo>
                  <a:cubicBezTo>
                    <a:pt x="8594" y="7087"/>
                    <a:pt x="9387" y="4429"/>
                    <a:pt x="8237" y="2300"/>
                  </a:cubicBezTo>
                  <a:cubicBezTo>
                    <a:pt x="8227" y="2280"/>
                    <a:pt x="8216" y="2261"/>
                    <a:pt x="8205" y="2242"/>
                  </a:cubicBezTo>
                  <a:cubicBezTo>
                    <a:pt x="7036" y="153"/>
                    <a:pt x="4406" y="-611"/>
                    <a:pt x="2300" y="5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="" xmlns:a16="http://schemas.microsoft.com/office/drawing/2014/main" id="{5956B858-E8D1-D6DC-F97A-5FE4869D462F}"/>
                </a:ext>
              </a:extLst>
            </p:cNvPr>
            <p:cNvSpPr/>
            <p:nvPr/>
          </p:nvSpPr>
          <p:spPr>
            <a:xfrm>
              <a:off x="2704380" y="3452966"/>
              <a:ext cx="8002" cy="8002"/>
            </a:xfrm>
            <a:custGeom>
              <a:avLst/>
              <a:gdLst>
                <a:gd name="connsiteX0" fmla="*/ 2054 w 8002"/>
                <a:gd name="connsiteY0" fmla="*/ 507 h 8002"/>
                <a:gd name="connsiteX1" fmla="*/ 507 w 8002"/>
                <a:gd name="connsiteY1" fmla="*/ 5949 h 8002"/>
                <a:gd name="connsiteX2" fmla="*/ 5949 w 8002"/>
                <a:gd name="connsiteY2" fmla="*/ 7496 h 8002"/>
                <a:gd name="connsiteX3" fmla="*/ 7496 w 8002"/>
                <a:gd name="connsiteY3" fmla="*/ 2053 h 8002"/>
                <a:gd name="connsiteX4" fmla="*/ 7483 w 8002"/>
                <a:gd name="connsiteY4" fmla="*/ 2031 h 8002"/>
                <a:gd name="connsiteX5" fmla="*/ 2054 w 8002"/>
                <a:gd name="connsiteY5" fmla="*/ 507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2054" y="507"/>
                  </a:moveTo>
                  <a:cubicBezTo>
                    <a:pt x="124" y="1582"/>
                    <a:pt x="-569" y="4019"/>
                    <a:pt x="507" y="5949"/>
                  </a:cubicBezTo>
                  <a:cubicBezTo>
                    <a:pt x="1583" y="7879"/>
                    <a:pt x="4019" y="8571"/>
                    <a:pt x="5949" y="7496"/>
                  </a:cubicBezTo>
                  <a:cubicBezTo>
                    <a:pt x="7879" y="6420"/>
                    <a:pt x="8571" y="3984"/>
                    <a:pt x="7496" y="2053"/>
                  </a:cubicBezTo>
                  <a:cubicBezTo>
                    <a:pt x="7491" y="2046"/>
                    <a:pt x="7487" y="2038"/>
                    <a:pt x="7483" y="2031"/>
                  </a:cubicBezTo>
                  <a:cubicBezTo>
                    <a:pt x="6400" y="117"/>
                    <a:pt x="3975" y="-564"/>
                    <a:pt x="2054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="" xmlns:a16="http://schemas.microsoft.com/office/drawing/2014/main" id="{324741E2-60E2-A0E3-5B35-5D8EF531969D}"/>
                </a:ext>
              </a:extLst>
            </p:cNvPr>
            <p:cNvSpPr/>
            <p:nvPr/>
          </p:nvSpPr>
          <p:spPr>
            <a:xfrm>
              <a:off x="2659761" y="3447082"/>
              <a:ext cx="1333" cy="1333"/>
            </a:xfrm>
            <a:custGeom>
              <a:avLst/>
              <a:gdLst>
                <a:gd name="connsiteX0" fmla="*/ 190 w 1333"/>
                <a:gd name="connsiteY0" fmla="*/ 200 h 1333"/>
                <a:gd name="connsiteX1" fmla="*/ 200 w 1333"/>
                <a:gd name="connsiteY1" fmla="*/ 1143 h 1333"/>
                <a:gd name="connsiteX2" fmla="*/ 1143 w 1333"/>
                <a:gd name="connsiteY2" fmla="*/ 1133 h 1333"/>
                <a:gd name="connsiteX3" fmla="*/ 1143 w 1333"/>
                <a:gd name="connsiteY3" fmla="*/ 200 h 1333"/>
                <a:gd name="connsiteX4" fmla="*/ 200 w 1333"/>
                <a:gd name="connsiteY4" fmla="*/ 191 h 1333"/>
                <a:gd name="connsiteX5" fmla="*/ 190 w 1333"/>
                <a:gd name="connsiteY5" fmla="*/ 200 h 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3" h="1333">
                  <a:moveTo>
                    <a:pt x="190" y="200"/>
                  </a:moveTo>
                  <a:cubicBezTo>
                    <a:pt x="-67" y="463"/>
                    <a:pt x="-63" y="885"/>
                    <a:pt x="200" y="1143"/>
                  </a:cubicBezTo>
                  <a:cubicBezTo>
                    <a:pt x="463" y="1401"/>
                    <a:pt x="885" y="1396"/>
                    <a:pt x="1143" y="1133"/>
                  </a:cubicBezTo>
                  <a:cubicBezTo>
                    <a:pt x="1397" y="874"/>
                    <a:pt x="1397" y="459"/>
                    <a:pt x="1143" y="200"/>
                  </a:cubicBezTo>
                  <a:cubicBezTo>
                    <a:pt x="885" y="-63"/>
                    <a:pt x="463" y="-67"/>
                    <a:pt x="200" y="191"/>
                  </a:cubicBezTo>
                  <a:cubicBezTo>
                    <a:pt x="197" y="194"/>
                    <a:pt x="194" y="197"/>
                    <a:pt x="190" y="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="" xmlns:a16="http://schemas.microsoft.com/office/drawing/2014/main" id="{A2A435CE-03B0-278D-E018-2E2B7433F870}"/>
                </a:ext>
              </a:extLst>
            </p:cNvPr>
            <p:cNvSpPr/>
            <p:nvPr/>
          </p:nvSpPr>
          <p:spPr>
            <a:xfrm>
              <a:off x="2611993" y="3435909"/>
              <a:ext cx="1714" cy="1678"/>
            </a:xfrm>
            <a:custGeom>
              <a:avLst/>
              <a:gdLst>
                <a:gd name="connsiteX0" fmla="*/ 238 w 1714"/>
                <a:gd name="connsiteY0" fmla="*/ 229 h 1678"/>
                <a:gd name="connsiteX1" fmla="*/ 264 w 1714"/>
                <a:gd name="connsiteY1" fmla="*/ 1441 h 1678"/>
                <a:gd name="connsiteX2" fmla="*/ 1476 w 1714"/>
                <a:gd name="connsiteY2" fmla="*/ 1415 h 1678"/>
                <a:gd name="connsiteX3" fmla="*/ 1476 w 1714"/>
                <a:gd name="connsiteY3" fmla="*/ 229 h 1678"/>
                <a:gd name="connsiteX4" fmla="*/ 238 w 1714"/>
                <a:gd name="connsiteY4" fmla="*/ 229 h 1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" h="1678">
                  <a:moveTo>
                    <a:pt x="238" y="229"/>
                  </a:moveTo>
                  <a:cubicBezTo>
                    <a:pt x="-89" y="571"/>
                    <a:pt x="-78" y="1113"/>
                    <a:pt x="264" y="1441"/>
                  </a:cubicBezTo>
                  <a:cubicBezTo>
                    <a:pt x="606" y="1768"/>
                    <a:pt x="1149" y="1756"/>
                    <a:pt x="1476" y="1415"/>
                  </a:cubicBezTo>
                  <a:cubicBezTo>
                    <a:pt x="1794" y="1083"/>
                    <a:pt x="1794" y="560"/>
                    <a:pt x="1476" y="229"/>
                  </a:cubicBezTo>
                  <a:cubicBezTo>
                    <a:pt x="1120" y="-76"/>
                    <a:pt x="595" y="-76"/>
                    <a:pt x="238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="" xmlns:a16="http://schemas.microsoft.com/office/drawing/2014/main" id="{39E0FAEA-9A71-A468-EDC0-BC8688CBEDF1}"/>
                </a:ext>
              </a:extLst>
            </p:cNvPr>
            <p:cNvSpPr/>
            <p:nvPr/>
          </p:nvSpPr>
          <p:spPr>
            <a:xfrm>
              <a:off x="2565368" y="342375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="" xmlns:a16="http://schemas.microsoft.com/office/drawing/2014/main" id="{6463AEDB-D503-FB4E-CE6B-E4AC8439D25F}"/>
                </a:ext>
              </a:extLst>
            </p:cNvPr>
            <p:cNvSpPr/>
            <p:nvPr/>
          </p:nvSpPr>
          <p:spPr>
            <a:xfrm>
              <a:off x="2472499" y="3391768"/>
              <a:ext cx="952" cy="1030"/>
            </a:xfrm>
            <a:custGeom>
              <a:avLst/>
              <a:gdLst>
                <a:gd name="connsiteX0" fmla="*/ 191 w 952"/>
                <a:gd name="connsiteY0" fmla="*/ 78 h 1030"/>
                <a:gd name="connsiteX1" fmla="*/ 95 w 952"/>
                <a:gd name="connsiteY1" fmla="*/ 745 h 1030"/>
                <a:gd name="connsiteX2" fmla="*/ 191 w 952"/>
                <a:gd name="connsiteY2" fmla="*/ 840 h 1030"/>
                <a:gd name="connsiteX3" fmla="*/ 857 w 952"/>
                <a:gd name="connsiteY3" fmla="*/ 935 h 1030"/>
                <a:gd name="connsiteX4" fmla="*/ 953 w 952"/>
                <a:gd name="connsiteY4" fmla="*/ 840 h 1030"/>
                <a:gd name="connsiteX5" fmla="*/ 953 w 952"/>
                <a:gd name="connsiteY5" fmla="*/ 173 h 1030"/>
                <a:gd name="connsiteX6" fmla="*/ 191 w 952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5"/>
                  </a:cubicBezTo>
                  <a:cubicBezTo>
                    <a:pt x="893" y="908"/>
                    <a:pt x="925" y="876"/>
                    <a:pt x="953" y="840"/>
                  </a:cubicBezTo>
                  <a:lnTo>
                    <a:pt x="953" y="173"/>
                  </a:lnTo>
                  <a:cubicBezTo>
                    <a:pt x="744" y="-16"/>
                    <a:pt x="439" y="-54"/>
                    <a:pt x="191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="" xmlns:a16="http://schemas.microsoft.com/office/drawing/2014/main" id="{B4BEEAA8-5B55-F911-366A-1C4C5E6E894D}"/>
                </a:ext>
              </a:extLst>
            </p:cNvPr>
            <p:cNvSpPr/>
            <p:nvPr/>
          </p:nvSpPr>
          <p:spPr>
            <a:xfrm>
              <a:off x="2426143" y="3371806"/>
              <a:ext cx="3231" cy="3318"/>
            </a:xfrm>
            <a:custGeom>
              <a:avLst/>
              <a:gdLst>
                <a:gd name="connsiteX0" fmla="*/ 827 w 3231"/>
                <a:gd name="connsiteY0" fmla="*/ 229 h 3318"/>
                <a:gd name="connsiteX1" fmla="*/ 161 w 3231"/>
                <a:gd name="connsiteY1" fmla="*/ 2420 h 3318"/>
                <a:gd name="connsiteX2" fmla="*/ 2331 w 3231"/>
                <a:gd name="connsiteY2" fmla="*/ 3150 h 3318"/>
                <a:gd name="connsiteX3" fmla="*/ 2447 w 3231"/>
                <a:gd name="connsiteY3" fmla="*/ 3086 h 3318"/>
                <a:gd name="connsiteX4" fmla="*/ 3018 w 3231"/>
                <a:gd name="connsiteY4" fmla="*/ 896 h 3318"/>
                <a:gd name="connsiteX5" fmla="*/ 1001 w 3231"/>
                <a:gd name="connsiteY5" fmla="*/ 136 h 3318"/>
                <a:gd name="connsiteX6" fmla="*/ 827 w 3231"/>
                <a:gd name="connsiteY6" fmla="*/ 229 h 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" h="3318">
                  <a:moveTo>
                    <a:pt x="827" y="229"/>
                  </a:moveTo>
                  <a:cubicBezTo>
                    <a:pt x="78" y="682"/>
                    <a:pt x="-209" y="1626"/>
                    <a:pt x="161" y="2420"/>
                  </a:cubicBezTo>
                  <a:cubicBezTo>
                    <a:pt x="558" y="3221"/>
                    <a:pt x="1530" y="3547"/>
                    <a:pt x="2331" y="3150"/>
                  </a:cubicBezTo>
                  <a:cubicBezTo>
                    <a:pt x="2370" y="3130"/>
                    <a:pt x="2409" y="3109"/>
                    <a:pt x="2447" y="3086"/>
                  </a:cubicBezTo>
                  <a:cubicBezTo>
                    <a:pt x="3201" y="2633"/>
                    <a:pt x="3455" y="1660"/>
                    <a:pt x="3018" y="896"/>
                  </a:cubicBezTo>
                  <a:cubicBezTo>
                    <a:pt x="2671" y="129"/>
                    <a:pt x="1768" y="-211"/>
                    <a:pt x="1001" y="136"/>
                  </a:cubicBezTo>
                  <a:cubicBezTo>
                    <a:pt x="941" y="163"/>
                    <a:pt x="883" y="194"/>
                    <a:pt x="827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="" xmlns:a16="http://schemas.microsoft.com/office/drawing/2014/main" id="{A10A3B66-E831-7C50-CC5B-FC86817DDB43}"/>
                </a:ext>
              </a:extLst>
            </p:cNvPr>
            <p:cNvSpPr/>
            <p:nvPr/>
          </p:nvSpPr>
          <p:spPr>
            <a:xfrm>
              <a:off x="2383250" y="3352985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="" xmlns:a16="http://schemas.microsoft.com/office/drawing/2014/main" id="{3A68E193-1D60-F4D3-6D0E-9C9B5BCFAC60}"/>
                </a:ext>
              </a:extLst>
            </p:cNvPr>
            <p:cNvSpPr/>
            <p:nvPr/>
          </p:nvSpPr>
          <p:spPr>
            <a:xfrm>
              <a:off x="2254567" y="3279964"/>
              <a:ext cx="2476" cy="2476"/>
            </a:xfrm>
            <a:custGeom>
              <a:avLst/>
              <a:gdLst>
                <a:gd name="connsiteX0" fmla="*/ 381 w 2476"/>
                <a:gd name="connsiteY0" fmla="*/ 345 h 2476"/>
                <a:gd name="connsiteX1" fmla="*/ 345 w 2476"/>
                <a:gd name="connsiteY1" fmla="*/ 2095 h 2476"/>
                <a:gd name="connsiteX2" fmla="*/ 2096 w 2476"/>
                <a:gd name="connsiteY2" fmla="*/ 2132 h 2476"/>
                <a:gd name="connsiteX3" fmla="*/ 2132 w 2476"/>
                <a:gd name="connsiteY3" fmla="*/ 381 h 2476"/>
                <a:gd name="connsiteX4" fmla="*/ 2096 w 2476"/>
                <a:gd name="connsiteY4" fmla="*/ 345 h 2476"/>
                <a:gd name="connsiteX5" fmla="*/ 381 w 2476"/>
                <a:gd name="connsiteY5" fmla="*/ 345 h 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" h="2476">
                  <a:moveTo>
                    <a:pt x="381" y="345"/>
                  </a:moveTo>
                  <a:cubicBezTo>
                    <a:pt x="-112" y="818"/>
                    <a:pt x="-129" y="1602"/>
                    <a:pt x="345" y="2095"/>
                  </a:cubicBezTo>
                  <a:cubicBezTo>
                    <a:pt x="818" y="2589"/>
                    <a:pt x="1602" y="2605"/>
                    <a:pt x="2096" y="2132"/>
                  </a:cubicBezTo>
                  <a:cubicBezTo>
                    <a:pt x="2589" y="1658"/>
                    <a:pt x="2605" y="874"/>
                    <a:pt x="2132" y="381"/>
                  </a:cubicBezTo>
                  <a:cubicBezTo>
                    <a:pt x="2120" y="369"/>
                    <a:pt x="2108" y="357"/>
                    <a:pt x="2096" y="345"/>
                  </a:cubicBezTo>
                  <a:cubicBezTo>
                    <a:pt x="1616" y="-115"/>
                    <a:pt x="860" y="-115"/>
                    <a:pt x="381" y="3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="" xmlns:a16="http://schemas.microsoft.com/office/drawing/2014/main" id="{3B47440D-A833-73DB-38C7-15DF42166FD7}"/>
                </a:ext>
              </a:extLst>
            </p:cNvPr>
            <p:cNvSpPr/>
            <p:nvPr/>
          </p:nvSpPr>
          <p:spPr>
            <a:xfrm>
              <a:off x="2214460" y="3253424"/>
              <a:ext cx="1054" cy="1072"/>
            </a:xfrm>
            <a:custGeom>
              <a:avLst/>
              <a:gdLst>
                <a:gd name="connsiteX0" fmla="*/ 102 w 1054"/>
                <a:gd name="connsiteY0" fmla="*/ 120 h 1072"/>
                <a:gd name="connsiteX1" fmla="*/ 102 w 1054"/>
                <a:gd name="connsiteY1" fmla="*/ 882 h 1072"/>
                <a:gd name="connsiteX2" fmla="*/ 769 w 1054"/>
                <a:gd name="connsiteY2" fmla="*/ 977 h 1072"/>
                <a:gd name="connsiteX3" fmla="*/ 864 w 1054"/>
                <a:gd name="connsiteY3" fmla="*/ 882 h 1072"/>
                <a:gd name="connsiteX4" fmla="*/ 959 w 1054"/>
                <a:gd name="connsiteY4" fmla="*/ 215 h 1072"/>
                <a:gd name="connsiteX5" fmla="*/ 864 w 1054"/>
                <a:gd name="connsiteY5" fmla="*/ 120 h 1072"/>
                <a:gd name="connsiteX6" fmla="*/ 102 w 1054"/>
                <a:gd name="connsiteY6" fmla="*/ 12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02" y="120"/>
                  </a:moveTo>
                  <a:cubicBezTo>
                    <a:pt x="-34" y="355"/>
                    <a:pt x="-34" y="646"/>
                    <a:pt x="102" y="882"/>
                  </a:cubicBezTo>
                  <a:cubicBezTo>
                    <a:pt x="260" y="1092"/>
                    <a:pt x="558" y="1135"/>
                    <a:pt x="769" y="977"/>
                  </a:cubicBezTo>
                  <a:cubicBezTo>
                    <a:pt x="805" y="950"/>
                    <a:pt x="837" y="918"/>
                    <a:pt x="864" y="882"/>
                  </a:cubicBezTo>
                  <a:cubicBezTo>
                    <a:pt x="1074" y="724"/>
                    <a:pt x="1117" y="425"/>
                    <a:pt x="959" y="215"/>
                  </a:cubicBezTo>
                  <a:cubicBezTo>
                    <a:pt x="932" y="179"/>
                    <a:pt x="900" y="147"/>
                    <a:pt x="864" y="120"/>
                  </a:cubicBezTo>
                  <a:cubicBezTo>
                    <a:pt x="635" y="-40"/>
                    <a:pt x="331" y="-40"/>
                    <a:pt x="102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="" xmlns:a16="http://schemas.microsoft.com/office/drawing/2014/main" id="{23274859-70ED-DCFA-5CB1-CBDD8995D3EE}"/>
                </a:ext>
              </a:extLst>
            </p:cNvPr>
            <p:cNvSpPr/>
            <p:nvPr/>
          </p:nvSpPr>
          <p:spPr>
            <a:xfrm>
              <a:off x="2175269" y="3224414"/>
              <a:ext cx="1014" cy="1030"/>
            </a:xfrm>
            <a:custGeom>
              <a:avLst/>
              <a:gdLst>
                <a:gd name="connsiteX0" fmla="*/ 146 w 1014"/>
                <a:gd name="connsiteY0" fmla="*/ 78 h 1030"/>
                <a:gd name="connsiteX1" fmla="*/ 146 w 1014"/>
                <a:gd name="connsiteY1" fmla="*/ 840 h 1030"/>
                <a:gd name="connsiteX2" fmla="*/ 812 w 1014"/>
                <a:gd name="connsiteY2" fmla="*/ 935 h 1030"/>
                <a:gd name="connsiteX3" fmla="*/ 908 w 1014"/>
                <a:gd name="connsiteY3" fmla="*/ 840 h 1030"/>
                <a:gd name="connsiteX4" fmla="*/ 908 w 1014"/>
                <a:gd name="connsiteY4" fmla="*/ 173 h 1030"/>
                <a:gd name="connsiteX5" fmla="*/ 145 w 1014"/>
                <a:gd name="connsiteY5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4" h="1030">
                  <a:moveTo>
                    <a:pt x="146" y="78"/>
                  </a:moveTo>
                  <a:cubicBezTo>
                    <a:pt x="-49" y="295"/>
                    <a:pt x="-49" y="623"/>
                    <a:pt x="146" y="840"/>
                  </a:cubicBezTo>
                  <a:cubicBezTo>
                    <a:pt x="303" y="1051"/>
                    <a:pt x="602" y="1093"/>
                    <a:pt x="812" y="935"/>
                  </a:cubicBezTo>
                  <a:cubicBezTo>
                    <a:pt x="848" y="908"/>
                    <a:pt x="880" y="876"/>
                    <a:pt x="908" y="840"/>
                  </a:cubicBezTo>
                  <a:cubicBezTo>
                    <a:pt x="1051" y="641"/>
                    <a:pt x="1051" y="373"/>
                    <a:pt x="908" y="173"/>
                  </a:cubicBezTo>
                  <a:cubicBezTo>
                    <a:pt x="699" y="-16"/>
                    <a:pt x="394" y="-54"/>
                    <a:pt x="145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="" xmlns:a16="http://schemas.microsoft.com/office/drawing/2014/main" id="{C8A65329-B639-7E9E-FFB7-A1D2F6C28826}"/>
                </a:ext>
              </a:extLst>
            </p:cNvPr>
            <p:cNvSpPr/>
            <p:nvPr/>
          </p:nvSpPr>
          <p:spPr>
            <a:xfrm>
              <a:off x="2137195" y="3193768"/>
              <a:ext cx="881" cy="1101"/>
            </a:xfrm>
            <a:custGeom>
              <a:avLst/>
              <a:gdLst>
                <a:gd name="connsiteX0" fmla="*/ 120 w 881"/>
                <a:gd name="connsiteY0" fmla="*/ 149 h 1101"/>
                <a:gd name="connsiteX1" fmla="*/ 120 w 881"/>
                <a:gd name="connsiteY1" fmla="*/ 911 h 1101"/>
                <a:gd name="connsiteX2" fmla="*/ 786 w 881"/>
                <a:gd name="connsiteY2" fmla="*/ 1006 h 1101"/>
                <a:gd name="connsiteX3" fmla="*/ 882 w 881"/>
                <a:gd name="connsiteY3" fmla="*/ 911 h 1101"/>
                <a:gd name="connsiteX4" fmla="*/ 882 w 881"/>
                <a:gd name="connsiteY4" fmla="*/ 244 h 1101"/>
                <a:gd name="connsiteX5" fmla="*/ 234 w 881"/>
                <a:gd name="connsiteY5" fmla="*/ 60 h 1101"/>
                <a:gd name="connsiteX6" fmla="*/ 120 w 881"/>
                <a:gd name="connsiteY6" fmla="*/ 149 h 1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1" h="1101">
                  <a:moveTo>
                    <a:pt x="120" y="149"/>
                  </a:moveTo>
                  <a:cubicBezTo>
                    <a:pt x="-40" y="378"/>
                    <a:pt x="-40" y="682"/>
                    <a:pt x="120" y="911"/>
                  </a:cubicBezTo>
                  <a:cubicBezTo>
                    <a:pt x="277" y="1122"/>
                    <a:pt x="576" y="1164"/>
                    <a:pt x="786" y="1006"/>
                  </a:cubicBezTo>
                  <a:cubicBezTo>
                    <a:pt x="822" y="979"/>
                    <a:pt x="854" y="947"/>
                    <a:pt x="882" y="911"/>
                  </a:cubicBezTo>
                  <a:lnTo>
                    <a:pt x="882" y="244"/>
                  </a:lnTo>
                  <a:cubicBezTo>
                    <a:pt x="753" y="15"/>
                    <a:pt x="463" y="-68"/>
                    <a:pt x="234" y="60"/>
                  </a:cubicBezTo>
                  <a:cubicBezTo>
                    <a:pt x="191" y="84"/>
                    <a:pt x="153" y="114"/>
                    <a:pt x="120" y="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="" xmlns:a16="http://schemas.microsoft.com/office/drawing/2014/main" id="{38A6D7C0-BBE6-EA75-61B9-D8BC53E19A7F}"/>
                </a:ext>
              </a:extLst>
            </p:cNvPr>
            <p:cNvSpPr/>
            <p:nvPr/>
          </p:nvSpPr>
          <p:spPr>
            <a:xfrm>
              <a:off x="2100143" y="3161672"/>
              <a:ext cx="1072" cy="1098"/>
            </a:xfrm>
            <a:custGeom>
              <a:avLst/>
              <a:gdLst>
                <a:gd name="connsiteX0" fmla="*/ 120 w 1072"/>
                <a:gd name="connsiteY0" fmla="*/ 146 h 1098"/>
                <a:gd name="connsiteX1" fmla="*/ 120 w 1072"/>
                <a:gd name="connsiteY1" fmla="*/ 908 h 1098"/>
                <a:gd name="connsiteX2" fmla="*/ 786 w 1072"/>
                <a:gd name="connsiteY2" fmla="*/ 1003 h 1098"/>
                <a:gd name="connsiteX3" fmla="*/ 882 w 1072"/>
                <a:gd name="connsiteY3" fmla="*/ 908 h 1098"/>
                <a:gd name="connsiteX4" fmla="*/ 977 w 1072"/>
                <a:gd name="connsiteY4" fmla="*/ 241 h 1098"/>
                <a:gd name="connsiteX5" fmla="*/ 882 w 1072"/>
                <a:gd name="connsiteY5" fmla="*/ 146 h 1098"/>
                <a:gd name="connsiteX6" fmla="*/ 120 w 1072"/>
                <a:gd name="connsiteY6" fmla="*/ 146 h 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98">
                  <a:moveTo>
                    <a:pt x="120" y="146"/>
                  </a:moveTo>
                  <a:cubicBezTo>
                    <a:pt x="-40" y="374"/>
                    <a:pt x="-40" y="678"/>
                    <a:pt x="120" y="908"/>
                  </a:cubicBezTo>
                  <a:cubicBezTo>
                    <a:pt x="277" y="1118"/>
                    <a:pt x="576" y="1161"/>
                    <a:pt x="786" y="1003"/>
                  </a:cubicBezTo>
                  <a:cubicBezTo>
                    <a:pt x="822" y="976"/>
                    <a:pt x="854" y="944"/>
                    <a:pt x="882" y="908"/>
                  </a:cubicBezTo>
                  <a:cubicBezTo>
                    <a:pt x="1092" y="750"/>
                    <a:pt x="1135" y="451"/>
                    <a:pt x="977" y="241"/>
                  </a:cubicBezTo>
                  <a:cubicBezTo>
                    <a:pt x="950" y="205"/>
                    <a:pt x="918" y="173"/>
                    <a:pt x="882" y="146"/>
                  </a:cubicBezTo>
                  <a:cubicBezTo>
                    <a:pt x="665" y="-49"/>
                    <a:pt x="336" y="-49"/>
                    <a:pt x="120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="" xmlns:a16="http://schemas.microsoft.com/office/drawing/2014/main" id="{9C342DB1-3CE9-421B-B605-2310EC56191D}"/>
                </a:ext>
              </a:extLst>
            </p:cNvPr>
            <p:cNvSpPr/>
            <p:nvPr/>
          </p:nvSpPr>
          <p:spPr>
            <a:xfrm>
              <a:off x="2064925" y="3128385"/>
              <a:ext cx="9525" cy="476"/>
            </a:xfrm>
            <a:custGeom>
              <a:avLst/>
              <a:gdLst>
                <a:gd name="connsiteX0" fmla="*/ 0 w 9525"/>
                <a:gd name="connsiteY0" fmla="*/ 0 h 476"/>
                <a:gd name="connsiteX1" fmla="*/ 0 w 9525"/>
                <a:gd name="connsiteY1" fmla="*/ 476 h 476"/>
                <a:gd name="connsiteX2" fmla="*/ 0 w 9525"/>
                <a:gd name="connsiteY2" fmla="*/ 476 h 476"/>
                <a:gd name="connsiteX3" fmla="*/ 0 w 9525"/>
                <a:gd name="connsiteY3" fmla="*/ 0 h 476"/>
                <a:gd name="connsiteX4" fmla="*/ 0 w 9525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76">
                  <a:moveTo>
                    <a:pt x="0" y="0"/>
                  </a:moveTo>
                  <a:lnTo>
                    <a:pt x="0" y="476"/>
                  </a:lnTo>
                  <a:lnTo>
                    <a:pt x="0" y="476"/>
                  </a:lnTo>
                  <a:cubicBezTo>
                    <a:pt x="0" y="476"/>
                    <a:pt x="0" y="47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="" xmlns:a16="http://schemas.microsoft.com/office/drawing/2014/main" id="{F36B4F6B-AED9-C81A-04AA-DF6356B08D7E}"/>
                </a:ext>
              </a:extLst>
            </p:cNvPr>
            <p:cNvSpPr/>
            <p:nvPr/>
          </p:nvSpPr>
          <p:spPr>
            <a:xfrm>
              <a:off x="2030921" y="309352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="" xmlns:a16="http://schemas.microsoft.com/office/drawing/2014/main" id="{903CCBA7-D74E-FA21-0949-19A48F9A25DA}"/>
                </a:ext>
              </a:extLst>
            </p:cNvPr>
            <p:cNvSpPr/>
            <p:nvPr/>
          </p:nvSpPr>
          <p:spPr>
            <a:xfrm>
              <a:off x="1997940" y="3056497"/>
              <a:ext cx="1283" cy="1219"/>
            </a:xfrm>
            <a:custGeom>
              <a:avLst/>
              <a:gdLst>
                <a:gd name="connsiteX0" fmla="*/ 120 w 1283"/>
                <a:gd name="connsiteY0" fmla="*/ 355 h 1219"/>
                <a:gd name="connsiteX1" fmla="*/ 120 w 1283"/>
                <a:gd name="connsiteY1" fmla="*/ 1117 h 1219"/>
                <a:gd name="connsiteX2" fmla="*/ 882 w 1283"/>
                <a:gd name="connsiteY2" fmla="*/ 1117 h 1219"/>
                <a:gd name="connsiteX3" fmla="*/ 1257 w 1283"/>
                <a:gd name="connsiteY3" fmla="*/ 401 h 1219"/>
                <a:gd name="connsiteX4" fmla="*/ 541 w 1283"/>
                <a:gd name="connsiteY4" fmla="*/ 26 h 1219"/>
                <a:gd name="connsiteX5" fmla="*/ 310 w 1283"/>
                <a:gd name="connsiteY5" fmla="*/ 165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" h="1219">
                  <a:moveTo>
                    <a:pt x="120" y="355"/>
                  </a:moveTo>
                  <a:cubicBezTo>
                    <a:pt x="-40" y="584"/>
                    <a:pt x="-40" y="888"/>
                    <a:pt x="120" y="1117"/>
                  </a:cubicBezTo>
                  <a:cubicBezTo>
                    <a:pt x="355" y="1253"/>
                    <a:pt x="646" y="1253"/>
                    <a:pt x="882" y="1117"/>
                  </a:cubicBezTo>
                  <a:cubicBezTo>
                    <a:pt x="1183" y="1023"/>
                    <a:pt x="1351" y="703"/>
                    <a:pt x="1257" y="401"/>
                  </a:cubicBezTo>
                  <a:cubicBezTo>
                    <a:pt x="1163" y="100"/>
                    <a:pt x="842" y="-68"/>
                    <a:pt x="541" y="26"/>
                  </a:cubicBezTo>
                  <a:cubicBezTo>
                    <a:pt x="454" y="53"/>
                    <a:pt x="375" y="101"/>
                    <a:pt x="310" y="1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="" xmlns:a16="http://schemas.microsoft.com/office/drawing/2014/main" id="{8B206868-4A44-F788-4437-3987CFFF6740}"/>
                </a:ext>
              </a:extLst>
            </p:cNvPr>
            <p:cNvSpPr/>
            <p:nvPr/>
          </p:nvSpPr>
          <p:spPr>
            <a:xfrm>
              <a:off x="1960850" y="3013284"/>
              <a:ext cx="12681" cy="12706"/>
            </a:xfrm>
            <a:custGeom>
              <a:avLst/>
              <a:gdLst>
                <a:gd name="connsiteX0" fmla="*/ 3205 w 12681"/>
                <a:gd name="connsiteY0" fmla="*/ 801 h 12706"/>
                <a:gd name="connsiteX1" fmla="*/ 823 w 12681"/>
                <a:gd name="connsiteY1" fmla="*/ 9468 h 12706"/>
                <a:gd name="connsiteX2" fmla="*/ 9444 w 12681"/>
                <a:gd name="connsiteY2" fmla="*/ 11897 h 12706"/>
                <a:gd name="connsiteX3" fmla="*/ 11872 w 12681"/>
                <a:gd name="connsiteY3" fmla="*/ 3277 h 12706"/>
                <a:gd name="connsiteX4" fmla="*/ 3205 w 12681"/>
                <a:gd name="connsiteY4" fmla="*/ 801 h 12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81" h="12706">
                  <a:moveTo>
                    <a:pt x="3205" y="801"/>
                  </a:moveTo>
                  <a:cubicBezTo>
                    <a:pt x="166" y="2546"/>
                    <a:pt x="-897" y="6415"/>
                    <a:pt x="823" y="9468"/>
                  </a:cubicBezTo>
                  <a:cubicBezTo>
                    <a:pt x="2533" y="12519"/>
                    <a:pt x="6392" y="13607"/>
                    <a:pt x="9444" y="11897"/>
                  </a:cubicBezTo>
                  <a:cubicBezTo>
                    <a:pt x="12495" y="10188"/>
                    <a:pt x="13582" y="6328"/>
                    <a:pt x="11872" y="3277"/>
                  </a:cubicBezTo>
                  <a:cubicBezTo>
                    <a:pt x="10160" y="203"/>
                    <a:pt x="6283" y="-905"/>
                    <a:pt x="3205" y="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="" xmlns:a16="http://schemas.microsoft.com/office/drawing/2014/main" id="{591BB27E-0E15-B1C2-A079-72D97C3FEDFC}"/>
                </a:ext>
              </a:extLst>
            </p:cNvPr>
            <p:cNvSpPr/>
            <p:nvPr/>
          </p:nvSpPr>
          <p:spPr>
            <a:xfrm>
              <a:off x="1924020" y="2966786"/>
              <a:ext cx="27627" cy="27627"/>
            </a:xfrm>
            <a:custGeom>
              <a:avLst/>
              <a:gdLst>
                <a:gd name="connsiteX0" fmla="*/ 6888 w 27627"/>
                <a:gd name="connsiteY0" fmla="*/ 1865 h 27627"/>
                <a:gd name="connsiteX1" fmla="*/ 1864 w 27627"/>
                <a:gd name="connsiteY1" fmla="*/ 20740 h 27627"/>
                <a:gd name="connsiteX2" fmla="*/ 20740 w 27627"/>
                <a:gd name="connsiteY2" fmla="*/ 25763 h 27627"/>
                <a:gd name="connsiteX3" fmla="*/ 25938 w 27627"/>
                <a:gd name="connsiteY3" fmla="*/ 7199 h 27627"/>
                <a:gd name="connsiteX4" fmla="*/ 7198 w 27627"/>
                <a:gd name="connsiteY4" fmla="*/ 1690 h 27627"/>
                <a:gd name="connsiteX5" fmla="*/ 6888 w 27627"/>
                <a:gd name="connsiteY5" fmla="*/ 1865 h 2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7" h="27627">
                  <a:moveTo>
                    <a:pt x="6888" y="1865"/>
                  </a:moveTo>
                  <a:cubicBezTo>
                    <a:pt x="288" y="5690"/>
                    <a:pt x="-1961" y="14141"/>
                    <a:pt x="1864" y="20740"/>
                  </a:cubicBezTo>
                  <a:cubicBezTo>
                    <a:pt x="5690" y="27339"/>
                    <a:pt x="14140" y="29588"/>
                    <a:pt x="20740" y="25763"/>
                  </a:cubicBezTo>
                  <a:cubicBezTo>
                    <a:pt x="27219" y="22007"/>
                    <a:pt x="29524" y="13773"/>
                    <a:pt x="25938" y="7199"/>
                  </a:cubicBezTo>
                  <a:cubicBezTo>
                    <a:pt x="22284" y="503"/>
                    <a:pt x="13894" y="-1964"/>
                    <a:pt x="7198" y="1690"/>
                  </a:cubicBezTo>
                  <a:cubicBezTo>
                    <a:pt x="7094" y="1747"/>
                    <a:pt x="6990" y="1805"/>
                    <a:pt x="6888" y="1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="" xmlns:a16="http://schemas.microsoft.com/office/drawing/2014/main" id="{9F18BBA8-E7C0-43DA-A7E7-4297F72EFFC7}"/>
                </a:ext>
              </a:extLst>
            </p:cNvPr>
            <p:cNvSpPr/>
            <p:nvPr/>
          </p:nvSpPr>
          <p:spPr>
            <a:xfrm>
              <a:off x="1903468" y="2934703"/>
              <a:ext cx="11814" cy="12083"/>
            </a:xfrm>
            <a:custGeom>
              <a:avLst/>
              <a:gdLst>
                <a:gd name="connsiteX0" fmla="*/ 3152 w 11814"/>
                <a:gd name="connsiteY0" fmla="*/ 515 h 12083"/>
                <a:gd name="connsiteX1" fmla="*/ 770 w 11814"/>
                <a:gd name="connsiteY1" fmla="*/ 8897 h 12083"/>
                <a:gd name="connsiteX2" fmla="*/ 9037 w 11814"/>
                <a:gd name="connsiteY2" fmla="*/ 11342 h 12083"/>
                <a:gd name="connsiteX3" fmla="*/ 9152 w 11814"/>
                <a:gd name="connsiteY3" fmla="*/ 11278 h 12083"/>
                <a:gd name="connsiteX4" fmla="*/ 10709 w 11814"/>
                <a:gd name="connsiteY4" fmla="*/ 2662 h 12083"/>
                <a:gd name="connsiteX5" fmla="*/ 3152 w 11814"/>
                <a:gd name="connsiteY5" fmla="*/ 515 h 1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14" h="12083">
                  <a:moveTo>
                    <a:pt x="3152" y="515"/>
                  </a:moveTo>
                  <a:cubicBezTo>
                    <a:pt x="193" y="2183"/>
                    <a:pt x="-869" y="5923"/>
                    <a:pt x="770" y="8897"/>
                  </a:cubicBezTo>
                  <a:cubicBezTo>
                    <a:pt x="2378" y="11855"/>
                    <a:pt x="6079" y="12950"/>
                    <a:pt x="9037" y="11342"/>
                  </a:cubicBezTo>
                  <a:cubicBezTo>
                    <a:pt x="9076" y="11321"/>
                    <a:pt x="9114" y="11300"/>
                    <a:pt x="9152" y="11278"/>
                  </a:cubicBezTo>
                  <a:cubicBezTo>
                    <a:pt x="11962" y="9329"/>
                    <a:pt x="12658" y="5471"/>
                    <a:pt x="10709" y="2662"/>
                  </a:cubicBezTo>
                  <a:cubicBezTo>
                    <a:pt x="9025" y="235"/>
                    <a:pt x="5860" y="-664"/>
                    <a:pt x="3152" y="5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="" xmlns:a16="http://schemas.microsoft.com/office/drawing/2014/main" id="{8C206547-0A5B-5CBC-7F3E-4A1B3F05044B}"/>
                </a:ext>
              </a:extLst>
            </p:cNvPr>
            <p:cNvSpPr/>
            <p:nvPr/>
          </p:nvSpPr>
          <p:spPr>
            <a:xfrm>
              <a:off x="1882664" y="2898559"/>
              <a:ext cx="1523" cy="1494"/>
            </a:xfrm>
            <a:custGeom>
              <a:avLst/>
              <a:gdLst>
                <a:gd name="connsiteX0" fmla="*/ 238 w 1523"/>
                <a:gd name="connsiteY0" fmla="*/ 179 h 1494"/>
                <a:gd name="connsiteX1" fmla="*/ 209 w 1523"/>
                <a:gd name="connsiteY1" fmla="*/ 1256 h 1494"/>
                <a:gd name="connsiteX2" fmla="*/ 1286 w 1523"/>
                <a:gd name="connsiteY2" fmla="*/ 1285 h 1494"/>
                <a:gd name="connsiteX3" fmla="*/ 1315 w 1523"/>
                <a:gd name="connsiteY3" fmla="*/ 208 h 1494"/>
                <a:gd name="connsiteX4" fmla="*/ 1286 w 1523"/>
                <a:gd name="connsiteY4" fmla="*/ 179 h 1494"/>
                <a:gd name="connsiteX5" fmla="*/ 238 w 1523"/>
                <a:gd name="connsiteY5" fmla="*/ 179 h 1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3" h="1494">
                  <a:moveTo>
                    <a:pt x="238" y="179"/>
                  </a:moveTo>
                  <a:cubicBezTo>
                    <a:pt x="-67" y="468"/>
                    <a:pt x="-81" y="950"/>
                    <a:pt x="209" y="1256"/>
                  </a:cubicBezTo>
                  <a:cubicBezTo>
                    <a:pt x="498" y="1562"/>
                    <a:pt x="980" y="1575"/>
                    <a:pt x="1286" y="1285"/>
                  </a:cubicBezTo>
                  <a:cubicBezTo>
                    <a:pt x="1591" y="996"/>
                    <a:pt x="1605" y="514"/>
                    <a:pt x="1315" y="208"/>
                  </a:cubicBezTo>
                  <a:cubicBezTo>
                    <a:pt x="1306" y="198"/>
                    <a:pt x="1296" y="188"/>
                    <a:pt x="1286" y="179"/>
                  </a:cubicBezTo>
                  <a:cubicBezTo>
                    <a:pt x="977" y="-60"/>
                    <a:pt x="547" y="-60"/>
                    <a:pt x="238" y="1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="" xmlns:a16="http://schemas.microsoft.com/office/drawing/2014/main" id="{1BF3625C-F29B-FA1C-57CB-94AAEE46C79D}"/>
                </a:ext>
              </a:extLst>
            </p:cNvPr>
            <p:cNvSpPr/>
            <p:nvPr/>
          </p:nvSpPr>
          <p:spPr>
            <a:xfrm>
              <a:off x="1765291" y="2794754"/>
              <a:ext cx="3276" cy="3238"/>
            </a:xfrm>
            <a:custGeom>
              <a:avLst/>
              <a:gdLst>
                <a:gd name="connsiteX0" fmla="*/ 835 w 3276"/>
                <a:gd name="connsiteY0" fmla="*/ 161 h 3238"/>
                <a:gd name="connsiteX1" fmla="*/ 168 w 3276"/>
                <a:gd name="connsiteY1" fmla="*/ 2447 h 3238"/>
                <a:gd name="connsiteX2" fmla="*/ 2454 w 3276"/>
                <a:gd name="connsiteY2" fmla="*/ 3018 h 3238"/>
                <a:gd name="connsiteX3" fmla="*/ 3106 w 3276"/>
                <a:gd name="connsiteY3" fmla="*/ 964 h 3238"/>
                <a:gd name="connsiteX4" fmla="*/ 3026 w 3276"/>
                <a:gd name="connsiteY4" fmla="*/ 827 h 3238"/>
                <a:gd name="connsiteX5" fmla="*/ 835 w 3276"/>
                <a:gd name="connsiteY5" fmla="*/ 160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6" h="3238">
                  <a:moveTo>
                    <a:pt x="835" y="161"/>
                  </a:moveTo>
                  <a:cubicBezTo>
                    <a:pt x="72" y="649"/>
                    <a:pt x="-213" y="1625"/>
                    <a:pt x="168" y="2447"/>
                  </a:cubicBezTo>
                  <a:cubicBezTo>
                    <a:pt x="658" y="3214"/>
                    <a:pt x="1661" y="3464"/>
                    <a:pt x="2454" y="3018"/>
                  </a:cubicBezTo>
                  <a:cubicBezTo>
                    <a:pt x="3201" y="2631"/>
                    <a:pt x="3493" y="1711"/>
                    <a:pt x="3106" y="964"/>
                  </a:cubicBezTo>
                  <a:cubicBezTo>
                    <a:pt x="3081" y="917"/>
                    <a:pt x="3055" y="871"/>
                    <a:pt x="3026" y="827"/>
                  </a:cubicBezTo>
                  <a:cubicBezTo>
                    <a:pt x="2573" y="79"/>
                    <a:pt x="1628" y="-209"/>
                    <a:pt x="835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="" xmlns:a16="http://schemas.microsoft.com/office/drawing/2014/main" id="{0CE6462A-337C-4179-65E2-83535EACC80E}"/>
                </a:ext>
              </a:extLst>
            </p:cNvPr>
            <p:cNvSpPr/>
            <p:nvPr/>
          </p:nvSpPr>
          <p:spPr>
            <a:xfrm>
              <a:off x="1740207" y="2744369"/>
              <a:ext cx="14361" cy="14409"/>
            </a:xfrm>
            <a:custGeom>
              <a:avLst/>
              <a:gdLst>
                <a:gd name="connsiteX0" fmla="*/ 3726 w 14361"/>
                <a:gd name="connsiteY0" fmla="*/ 825 h 14409"/>
                <a:gd name="connsiteX1" fmla="*/ 916 w 14361"/>
                <a:gd name="connsiteY1" fmla="*/ 10684 h 14409"/>
                <a:gd name="connsiteX2" fmla="*/ 10774 w 14361"/>
                <a:gd name="connsiteY2" fmla="*/ 13493 h 14409"/>
                <a:gd name="connsiteX3" fmla="*/ 13536 w 14361"/>
                <a:gd name="connsiteY3" fmla="*/ 3968 h 14409"/>
                <a:gd name="connsiteX4" fmla="*/ 3807 w 14361"/>
                <a:gd name="connsiteY4" fmla="*/ 783 h 14409"/>
                <a:gd name="connsiteX5" fmla="*/ 3726 w 14361"/>
                <a:gd name="connsiteY5" fmla="*/ 825 h 14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61" h="14409">
                  <a:moveTo>
                    <a:pt x="3726" y="825"/>
                  </a:moveTo>
                  <a:cubicBezTo>
                    <a:pt x="227" y="2772"/>
                    <a:pt x="-1031" y="7185"/>
                    <a:pt x="916" y="10684"/>
                  </a:cubicBezTo>
                  <a:cubicBezTo>
                    <a:pt x="2862" y="14182"/>
                    <a:pt x="7276" y="15440"/>
                    <a:pt x="10774" y="13493"/>
                  </a:cubicBezTo>
                  <a:cubicBezTo>
                    <a:pt x="14108" y="11579"/>
                    <a:pt x="15328" y="7370"/>
                    <a:pt x="13536" y="3968"/>
                  </a:cubicBezTo>
                  <a:cubicBezTo>
                    <a:pt x="11729" y="402"/>
                    <a:pt x="7373" y="-1024"/>
                    <a:pt x="3807" y="783"/>
                  </a:cubicBezTo>
                  <a:cubicBezTo>
                    <a:pt x="3780" y="797"/>
                    <a:pt x="3753" y="811"/>
                    <a:pt x="3726" y="8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="" xmlns:a16="http://schemas.microsoft.com/office/drawing/2014/main" id="{B48F31FF-A2E1-C3A7-E765-799A6FA89DD5}"/>
                </a:ext>
              </a:extLst>
            </p:cNvPr>
            <p:cNvSpPr/>
            <p:nvPr/>
          </p:nvSpPr>
          <p:spPr>
            <a:xfrm>
              <a:off x="1720108" y="2696791"/>
              <a:ext cx="19053" cy="19053"/>
            </a:xfrm>
            <a:custGeom>
              <a:avLst/>
              <a:gdLst>
                <a:gd name="connsiteX0" fmla="*/ 5156 w 19053"/>
                <a:gd name="connsiteY0" fmla="*/ 1064 h 19053"/>
                <a:gd name="connsiteX1" fmla="*/ 1064 w 19053"/>
                <a:gd name="connsiteY1" fmla="*/ 13898 h 19053"/>
                <a:gd name="connsiteX2" fmla="*/ 13898 w 19053"/>
                <a:gd name="connsiteY2" fmla="*/ 17989 h 19053"/>
                <a:gd name="connsiteX3" fmla="*/ 17990 w 19053"/>
                <a:gd name="connsiteY3" fmla="*/ 5155 h 19053"/>
                <a:gd name="connsiteX4" fmla="*/ 17729 w 19053"/>
                <a:gd name="connsiteY4" fmla="*/ 4683 h 19053"/>
                <a:gd name="connsiteX5" fmla="*/ 5156 w 19053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8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="" xmlns:a16="http://schemas.microsoft.com/office/drawing/2014/main" id="{F8636649-079D-6552-5695-17C7103A6507}"/>
                </a:ext>
              </a:extLst>
            </p:cNvPr>
            <p:cNvSpPr/>
            <p:nvPr/>
          </p:nvSpPr>
          <p:spPr>
            <a:xfrm>
              <a:off x="1713643" y="2659279"/>
              <a:ext cx="9525" cy="666"/>
            </a:xfrm>
            <a:custGeom>
              <a:avLst/>
              <a:gdLst>
                <a:gd name="connsiteX0" fmla="*/ 0 w 9525"/>
                <a:gd name="connsiteY0" fmla="*/ 95 h 666"/>
                <a:gd name="connsiteX1" fmla="*/ 0 w 9525"/>
                <a:gd name="connsiteY1" fmla="*/ 667 h 666"/>
                <a:gd name="connsiteX2" fmla="*/ 0 w 9525"/>
                <a:gd name="connsiteY2" fmla="*/ 667 h 666"/>
                <a:gd name="connsiteX3" fmla="*/ 0 w 9525"/>
                <a:gd name="connsiteY3" fmla="*/ 0 h 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666">
                  <a:moveTo>
                    <a:pt x="0" y="95"/>
                  </a:moveTo>
                  <a:lnTo>
                    <a:pt x="0" y="667"/>
                  </a:lnTo>
                  <a:cubicBezTo>
                    <a:pt x="0" y="667"/>
                    <a:pt x="0" y="667"/>
                    <a:pt x="0" y="66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="" xmlns:a16="http://schemas.microsoft.com/office/drawing/2014/main" id="{62CF0326-C6B5-34E1-975F-E3C6F26BD127}"/>
                </a:ext>
              </a:extLst>
            </p:cNvPr>
            <p:cNvSpPr/>
            <p:nvPr/>
          </p:nvSpPr>
          <p:spPr>
            <a:xfrm>
              <a:off x="1699641" y="2612797"/>
              <a:ext cx="571" cy="9525"/>
            </a:xfrm>
            <a:custGeom>
              <a:avLst/>
              <a:gdLst>
                <a:gd name="connsiteX0" fmla="*/ 0 w 571"/>
                <a:gd name="connsiteY0" fmla="*/ 0 h 9525"/>
                <a:gd name="connsiteX1" fmla="*/ 0 w 571"/>
                <a:gd name="connsiteY1" fmla="*/ 0 h 9525"/>
                <a:gd name="connsiteX2" fmla="*/ 571 w 571"/>
                <a:gd name="connsiteY2" fmla="*/ 0 h 9525"/>
                <a:gd name="connsiteX3" fmla="*/ 571 w 571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571" y="0"/>
                  </a:lnTo>
                  <a:cubicBezTo>
                    <a:pt x="571" y="0"/>
                    <a:pt x="571" y="0"/>
                    <a:pt x="571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="" xmlns:a16="http://schemas.microsoft.com/office/drawing/2014/main" id="{46022D70-772C-E893-1F14-9F6BB361F185}"/>
                </a:ext>
              </a:extLst>
            </p:cNvPr>
            <p:cNvSpPr/>
            <p:nvPr/>
          </p:nvSpPr>
          <p:spPr>
            <a:xfrm>
              <a:off x="1687354" y="256545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="" xmlns:a16="http://schemas.microsoft.com/office/drawing/2014/main" id="{172B5525-DCA4-0C4B-65AC-36A9A8C4DFEC}"/>
                </a:ext>
              </a:extLst>
            </p:cNvPr>
            <p:cNvSpPr/>
            <p:nvPr/>
          </p:nvSpPr>
          <p:spPr>
            <a:xfrm>
              <a:off x="1676781" y="2517451"/>
              <a:ext cx="666" cy="476"/>
            </a:xfrm>
            <a:custGeom>
              <a:avLst/>
              <a:gdLst>
                <a:gd name="connsiteX0" fmla="*/ 0 w 666"/>
                <a:gd name="connsiteY0" fmla="*/ 0 h 476"/>
                <a:gd name="connsiteX1" fmla="*/ 0 w 666"/>
                <a:gd name="connsiteY1" fmla="*/ 476 h 476"/>
                <a:gd name="connsiteX2" fmla="*/ 667 w 666"/>
                <a:gd name="connsiteY2" fmla="*/ 476 h 476"/>
                <a:gd name="connsiteX3" fmla="*/ 0 w 666"/>
                <a:gd name="connsiteY3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" h="476">
                  <a:moveTo>
                    <a:pt x="0" y="0"/>
                  </a:moveTo>
                  <a:cubicBezTo>
                    <a:pt x="0" y="0"/>
                    <a:pt x="0" y="0"/>
                    <a:pt x="0" y="476"/>
                  </a:cubicBezTo>
                  <a:lnTo>
                    <a:pt x="667" y="4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="" xmlns:a16="http://schemas.microsoft.com/office/drawing/2014/main" id="{69E5F1EF-DB1F-93FB-2E04-D88855EA006F}"/>
                </a:ext>
              </a:extLst>
            </p:cNvPr>
            <p:cNvSpPr/>
            <p:nvPr/>
          </p:nvSpPr>
          <p:spPr>
            <a:xfrm>
              <a:off x="1668304" y="2469255"/>
              <a:ext cx="687" cy="571"/>
            </a:xfrm>
            <a:custGeom>
              <a:avLst/>
              <a:gdLst>
                <a:gd name="connsiteX0" fmla="*/ 0 w 687"/>
                <a:gd name="connsiteY0" fmla="*/ 95 h 571"/>
                <a:gd name="connsiteX1" fmla="*/ 0 w 687"/>
                <a:gd name="connsiteY1" fmla="*/ 571 h 571"/>
                <a:gd name="connsiteX2" fmla="*/ 476 w 687"/>
                <a:gd name="connsiteY2" fmla="*/ 571 h 571"/>
                <a:gd name="connsiteX3" fmla="*/ 476 w 687"/>
                <a:gd name="connsiteY3" fmla="*/ 0 h 571"/>
                <a:gd name="connsiteX4" fmla="*/ 0 w 687"/>
                <a:gd name="connsiteY4" fmla="*/ 95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571">
                  <a:moveTo>
                    <a:pt x="0" y="95"/>
                  </a:moveTo>
                  <a:lnTo>
                    <a:pt x="0" y="571"/>
                  </a:lnTo>
                  <a:cubicBezTo>
                    <a:pt x="0" y="571"/>
                    <a:pt x="0" y="571"/>
                    <a:pt x="476" y="571"/>
                  </a:cubicBezTo>
                  <a:cubicBezTo>
                    <a:pt x="952" y="571"/>
                    <a:pt x="476" y="571"/>
                    <a:pt x="476" y="0"/>
                  </a:cubicBez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="" xmlns:a16="http://schemas.microsoft.com/office/drawing/2014/main" id="{DCEB4AA3-2BD7-516C-E994-2923979AA8F2}"/>
                </a:ext>
              </a:extLst>
            </p:cNvPr>
            <p:cNvSpPr/>
            <p:nvPr/>
          </p:nvSpPr>
          <p:spPr>
            <a:xfrm>
              <a:off x="1656969" y="2372174"/>
              <a:ext cx="42" cy="211"/>
            </a:xfrm>
            <a:custGeom>
              <a:avLst/>
              <a:gdLst>
                <a:gd name="connsiteX0" fmla="*/ 0 w 42"/>
                <a:gd name="connsiteY0" fmla="*/ 212 h 211"/>
                <a:gd name="connsiteX1" fmla="*/ 0 w 42"/>
                <a:gd name="connsiteY1" fmla="*/ 212 h 211"/>
                <a:gd name="connsiteX2" fmla="*/ 0 w 42"/>
                <a:gd name="connsiteY2" fmla="*/ 212 h 211"/>
                <a:gd name="connsiteX3" fmla="*/ 0 w 42"/>
                <a:gd name="connsiteY3" fmla="*/ 212 h 211"/>
                <a:gd name="connsiteX4" fmla="*/ 0 w 42"/>
                <a:gd name="connsiteY4" fmla="*/ 212 h 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211">
                  <a:moveTo>
                    <a:pt x="0" y="212"/>
                  </a:moveTo>
                  <a:lnTo>
                    <a:pt x="0" y="212"/>
                  </a:lnTo>
                  <a:lnTo>
                    <a:pt x="0" y="212"/>
                  </a:lnTo>
                  <a:cubicBezTo>
                    <a:pt x="0" y="212"/>
                    <a:pt x="0" y="212"/>
                    <a:pt x="0" y="212"/>
                  </a:cubicBezTo>
                  <a:cubicBezTo>
                    <a:pt x="0" y="212"/>
                    <a:pt x="95" y="-265"/>
                    <a:pt x="0" y="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="" xmlns:a16="http://schemas.microsoft.com/office/drawing/2014/main" id="{CC655603-7DB8-40DA-7CA5-5DB30266CE93}"/>
                </a:ext>
              </a:extLst>
            </p:cNvPr>
            <p:cNvSpPr/>
            <p:nvPr/>
          </p:nvSpPr>
          <p:spPr>
            <a:xfrm>
              <a:off x="1654016" y="2323332"/>
              <a:ext cx="635" cy="571"/>
            </a:xfrm>
            <a:custGeom>
              <a:avLst/>
              <a:gdLst>
                <a:gd name="connsiteX0" fmla="*/ 0 w 635"/>
                <a:gd name="connsiteY0" fmla="*/ 95 h 571"/>
                <a:gd name="connsiteX1" fmla="*/ 0 w 635"/>
                <a:gd name="connsiteY1" fmla="*/ 571 h 571"/>
                <a:gd name="connsiteX2" fmla="*/ 571 w 635"/>
                <a:gd name="connsiteY2" fmla="*/ 571 h 571"/>
                <a:gd name="connsiteX3" fmla="*/ 571 w 635"/>
                <a:gd name="connsiteY3" fmla="*/ 0 h 571"/>
                <a:gd name="connsiteX4" fmla="*/ 0 w 635"/>
                <a:gd name="connsiteY4" fmla="*/ 95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" h="571">
                  <a:moveTo>
                    <a:pt x="0" y="95"/>
                  </a:moveTo>
                  <a:lnTo>
                    <a:pt x="0" y="571"/>
                  </a:lnTo>
                  <a:lnTo>
                    <a:pt x="571" y="571"/>
                  </a:lnTo>
                  <a:cubicBezTo>
                    <a:pt x="657" y="391"/>
                    <a:pt x="657" y="181"/>
                    <a:pt x="571" y="0"/>
                  </a:cubicBez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="" xmlns:a16="http://schemas.microsoft.com/office/drawing/2014/main" id="{E66EEED9-2C6C-E589-F268-97E8C9EDC128}"/>
                </a:ext>
              </a:extLst>
            </p:cNvPr>
            <p:cNvSpPr/>
            <p:nvPr/>
          </p:nvSpPr>
          <p:spPr>
            <a:xfrm>
              <a:off x="1656969" y="2176986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="" xmlns:a16="http://schemas.microsoft.com/office/drawing/2014/main" id="{2AEC043A-7902-50E2-FDC4-2DE6BC76A8C6}"/>
                </a:ext>
              </a:extLst>
            </p:cNvPr>
            <p:cNvSpPr/>
            <p:nvPr/>
          </p:nvSpPr>
          <p:spPr>
            <a:xfrm>
              <a:off x="1662113" y="2128313"/>
              <a:ext cx="9525" cy="42"/>
            </a:xfrm>
            <a:custGeom>
              <a:avLst/>
              <a:gdLst>
                <a:gd name="connsiteX0" fmla="*/ 0 w 9525"/>
                <a:gd name="connsiteY0" fmla="*/ 42 h 42"/>
                <a:gd name="connsiteX1" fmla="*/ 0 w 9525"/>
                <a:gd name="connsiteY1" fmla="*/ 42 h 42"/>
                <a:gd name="connsiteX2" fmla="*/ 0 w 9525"/>
                <a:gd name="connsiteY2" fmla="*/ 42 h 42"/>
                <a:gd name="connsiteX3" fmla="*/ 0 w 9525"/>
                <a:gd name="connsiteY3" fmla="*/ 42 h 42"/>
                <a:gd name="connsiteX4" fmla="*/ 0 w 9525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="" xmlns:a16="http://schemas.microsoft.com/office/drawing/2014/main" id="{1D78BC56-F08F-EFFB-E9C1-1ECC5E86D88F}"/>
                </a:ext>
              </a:extLst>
            </p:cNvPr>
            <p:cNvSpPr/>
            <p:nvPr/>
          </p:nvSpPr>
          <p:spPr>
            <a:xfrm>
              <a:off x="1668399" y="2079831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="" xmlns:a16="http://schemas.microsoft.com/office/drawing/2014/main" id="{6275E1BB-D31E-26F5-B7D7-3E4F36AAEBE9}"/>
                </a:ext>
              </a:extLst>
            </p:cNvPr>
            <p:cNvSpPr/>
            <p:nvPr/>
          </p:nvSpPr>
          <p:spPr>
            <a:xfrm>
              <a:off x="1676876" y="2031729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="" xmlns:a16="http://schemas.microsoft.com/office/drawing/2014/main" id="{B7AB5F45-BAF8-5F0A-B2AB-79F2E57193FE}"/>
                </a:ext>
              </a:extLst>
            </p:cNvPr>
            <p:cNvSpPr/>
            <p:nvPr/>
          </p:nvSpPr>
          <p:spPr>
            <a:xfrm>
              <a:off x="1687354" y="1983956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="" xmlns:a16="http://schemas.microsoft.com/office/drawing/2014/main" id="{53DFD1D9-F5E6-9888-E64A-A5B2DD27F122}"/>
                </a:ext>
              </a:extLst>
            </p:cNvPr>
            <p:cNvSpPr/>
            <p:nvPr/>
          </p:nvSpPr>
          <p:spPr>
            <a:xfrm>
              <a:off x="3274453" y="1073672"/>
              <a:ext cx="10111" cy="10128"/>
            </a:xfrm>
            <a:custGeom>
              <a:avLst/>
              <a:gdLst>
                <a:gd name="connsiteX0" fmla="*/ 2623 w 10111"/>
                <a:gd name="connsiteY0" fmla="*/ 647 h 10128"/>
                <a:gd name="connsiteX1" fmla="*/ 623 w 10111"/>
                <a:gd name="connsiteY1" fmla="*/ 7505 h 10128"/>
                <a:gd name="connsiteX2" fmla="*/ 7481 w 10111"/>
                <a:gd name="connsiteY2" fmla="*/ 9505 h 10128"/>
                <a:gd name="connsiteX3" fmla="*/ 9481 w 10111"/>
                <a:gd name="connsiteY3" fmla="*/ 2552 h 10128"/>
                <a:gd name="connsiteX4" fmla="*/ 2623 w 10111"/>
                <a:gd name="connsiteY4" fmla="*/ 647 h 10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11" h="10128">
                  <a:moveTo>
                    <a:pt x="2623" y="647"/>
                  </a:moveTo>
                  <a:cubicBezTo>
                    <a:pt x="177" y="1988"/>
                    <a:pt x="-718" y="5059"/>
                    <a:pt x="623" y="7505"/>
                  </a:cubicBezTo>
                  <a:cubicBezTo>
                    <a:pt x="1965" y="9951"/>
                    <a:pt x="5035" y="10846"/>
                    <a:pt x="7481" y="9505"/>
                  </a:cubicBezTo>
                  <a:cubicBezTo>
                    <a:pt x="9941" y="8127"/>
                    <a:pt x="10833" y="5026"/>
                    <a:pt x="9481" y="2552"/>
                  </a:cubicBezTo>
                  <a:cubicBezTo>
                    <a:pt x="8108" y="139"/>
                    <a:pt x="5044" y="-712"/>
                    <a:pt x="2623" y="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="" xmlns:a16="http://schemas.microsoft.com/office/drawing/2014/main" id="{9892AD90-19CC-B43A-EB08-5BDEDDA98FF7}"/>
                </a:ext>
              </a:extLst>
            </p:cNvPr>
            <p:cNvSpPr/>
            <p:nvPr/>
          </p:nvSpPr>
          <p:spPr>
            <a:xfrm>
              <a:off x="3320832" y="1089150"/>
              <a:ext cx="10063" cy="10098"/>
            </a:xfrm>
            <a:custGeom>
              <a:avLst/>
              <a:gdLst>
                <a:gd name="connsiteX0" fmla="*/ 2631 w 10063"/>
                <a:gd name="connsiteY0" fmla="*/ 599 h 10098"/>
                <a:gd name="connsiteX1" fmla="*/ 630 w 10063"/>
                <a:gd name="connsiteY1" fmla="*/ 7552 h 10098"/>
                <a:gd name="connsiteX2" fmla="*/ 7518 w 10063"/>
                <a:gd name="connsiteY2" fmla="*/ 9433 h 10098"/>
                <a:gd name="connsiteX3" fmla="*/ 9398 w 10063"/>
                <a:gd name="connsiteY3" fmla="*/ 2546 h 10098"/>
                <a:gd name="connsiteX4" fmla="*/ 2631 w 10063"/>
                <a:gd name="connsiteY4" fmla="*/ 599 h 1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3" h="10098">
                  <a:moveTo>
                    <a:pt x="2631" y="599"/>
                  </a:moveTo>
                  <a:cubicBezTo>
                    <a:pt x="171" y="1977"/>
                    <a:pt x="-721" y="5078"/>
                    <a:pt x="630" y="7552"/>
                  </a:cubicBezTo>
                  <a:cubicBezTo>
                    <a:pt x="2013" y="9973"/>
                    <a:pt x="5096" y="10816"/>
                    <a:pt x="7518" y="9433"/>
                  </a:cubicBezTo>
                  <a:cubicBezTo>
                    <a:pt x="9939" y="8051"/>
                    <a:pt x="10781" y="4967"/>
                    <a:pt x="9398" y="2546"/>
                  </a:cubicBezTo>
                  <a:cubicBezTo>
                    <a:pt x="8042" y="171"/>
                    <a:pt x="5041" y="-692"/>
                    <a:pt x="2631" y="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="" xmlns:a16="http://schemas.microsoft.com/office/drawing/2014/main" id="{1416411E-5DB9-7353-17CC-12AE4A66C953}"/>
                </a:ext>
              </a:extLst>
            </p:cNvPr>
            <p:cNvSpPr/>
            <p:nvPr/>
          </p:nvSpPr>
          <p:spPr>
            <a:xfrm>
              <a:off x="3366194" y="1105589"/>
              <a:ext cx="11342" cy="11538"/>
            </a:xfrm>
            <a:custGeom>
              <a:avLst/>
              <a:gdLst>
                <a:gd name="connsiteX0" fmla="*/ 2608 w 11342"/>
                <a:gd name="connsiteY0" fmla="*/ 734 h 11538"/>
                <a:gd name="connsiteX1" fmla="*/ 1007 w 11342"/>
                <a:gd name="connsiteY1" fmla="*/ 8931 h 11538"/>
                <a:gd name="connsiteX2" fmla="*/ 8323 w 11342"/>
                <a:gd name="connsiteY2" fmla="*/ 11021 h 11538"/>
                <a:gd name="connsiteX3" fmla="*/ 10609 w 11342"/>
                <a:gd name="connsiteY3" fmla="*/ 3020 h 11538"/>
                <a:gd name="connsiteX4" fmla="*/ 2608 w 11342"/>
                <a:gd name="connsiteY4" fmla="*/ 734 h 11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42" h="11538">
                  <a:moveTo>
                    <a:pt x="2608" y="734"/>
                  </a:moveTo>
                  <a:cubicBezTo>
                    <a:pt x="-97" y="2555"/>
                    <a:pt x="-814" y="6225"/>
                    <a:pt x="1007" y="8931"/>
                  </a:cubicBezTo>
                  <a:cubicBezTo>
                    <a:pt x="2613" y="11315"/>
                    <a:pt x="5701" y="12197"/>
                    <a:pt x="8323" y="11021"/>
                  </a:cubicBezTo>
                  <a:cubicBezTo>
                    <a:pt x="11154" y="9435"/>
                    <a:pt x="12175" y="5862"/>
                    <a:pt x="10609" y="3020"/>
                  </a:cubicBezTo>
                  <a:cubicBezTo>
                    <a:pt x="9023" y="189"/>
                    <a:pt x="5450" y="-832"/>
                    <a:pt x="2608" y="7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="" xmlns:a16="http://schemas.microsoft.com/office/drawing/2014/main" id="{E143FA87-CB0B-8F3F-E1C4-A49F4DCA8777}"/>
                </a:ext>
              </a:extLst>
            </p:cNvPr>
            <p:cNvSpPr/>
            <p:nvPr/>
          </p:nvSpPr>
          <p:spPr>
            <a:xfrm>
              <a:off x="3412510" y="1125737"/>
              <a:ext cx="9319" cy="9366"/>
            </a:xfrm>
            <a:custGeom>
              <a:avLst/>
              <a:gdLst>
                <a:gd name="connsiteX0" fmla="*/ 2202 w 9319"/>
                <a:gd name="connsiteY0" fmla="*/ 588 h 9366"/>
                <a:gd name="connsiteX1" fmla="*/ 748 w 9319"/>
                <a:gd name="connsiteY1" fmla="*/ 7164 h 9366"/>
                <a:gd name="connsiteX2" fmla="*/ 6869 w 9319"/>
                <a:gd name="connsiteY2" fmla="*/ 8875 h 9366"/>
                <a:gd name="connsiteX3" fmla="*/ 8796 w 9319"/>
                <a:gd name="connsiteY3" fmla="*/ 2703 h 9366"/>
                <a:gd name="connsiteX4" fmla="*/ 8679 w 9319"/>
                <a:gd name="connsiteY4" fmla="*/ 2493 h 9366"/>
                <a:gd name="connsiteX5" fmla="*/ 2222 w 9319"/>
                <a:gd name="connsiteY5" fmla="*/ 577 h 9366"/>
                <a:gd name="connsiteX6" fmla="*/ 2202 w 9319"/>
                <a:gd name="connsiteY6" fmla="*/ 588 h 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" h="9366">
                  <a:moveTo>
                    <a:pt x="2202" y="588"/>
                  </a:moveTo>
                  <a:cubicBezTo>
                    <a:pt x="-15" y="2002"/>
                    <a:pt x="-667" y="4947"/>
                    <a:pt x="748" y="7164"/>
                  </a:cubicBezTo>
                  <a:cubicBezTo>
                    <a:pt x="2054" y="9212"/>
                    <a:pt x="4691" y="9949"/>
                    <a:pt x="6869" y="8875"/>
                  </a:cubicBezTo>
                  <a:cubicBezTo>
                    <a:pt x="9106" y="7702"/>
                    <a:pt x="9969" y="4939"/>
                    <a:pt x="8796" y="2703"/>
                  </a:cubicBezTo>
                  <a:cubicBezTo>
                    <a:pt x="8759" y="2632"/>
                    <a:pt x="8720" y="2562"/>
                    <a:pt x="8679" y="2493"/>
                  </a:cubicBezTo>
                  <a:cubicBezTo>
                    <a:pt x="7425" y="181"/>
                    <a:pt x="4534" y="-677"/>
                    <a:pt x="2222" y="577"/>
                  </a:cubicBezTo>
                  <a:cubicBezTo>
                    <a:pt x="2216" y="581"/>
                    <a:pt x="2209" y="584"/>
                    <a:pt x="2202" y="5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="" xmlns:a16="http://schemas.microsoft.com/office/drawing/2014/main" id="{01E4F487-0B90-1F4F-6816-748DC029CC11}"/>
                </a:ext>
              </a:extLst>
            </p:cNvPr>
            <p:cNvSpPr/>
            <p:nvPr/>
          </p:nvSpPr>
          <p:spPr>
            <a:xfrm>
              <a:off x="3460813" y="11510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="" xmlns:a16="http://schemas.microsoft.com/office/drawing/2014/main" id="{DBDDC4A7-6C01-9C31-1A15-B25EFB1857D2}"/>
                </a:ext>
              </a:extLst>
            </p:cNvPr>
            <p:cNvSpPr/>
            <p:nvPr/>
          </p:nvSpPr>
          <p:spPr>
            <a:xfrm>
              <a:off x="3878199" y="148398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="" xmlns:a16="http://schemas.microsoft.com/office/drawing/2014/main" id="{7BD25B69-B344-7682-596E-8AEAB202A0D1}"/>
                </a:ext>
              </a:extLst>
            </p:cNvPr>
            <p:cNvSpPr/>
            <p:nvPr/>
          </p:nvSpPr>
          <p:spPr>
            <a:xfrm>
              <a:off x="3963829" y="1602290"/>
              <a:ext cx="476" cy="476"/>
            </a:xfrm>
            <a:custGeom>
              <a:avLst/>
              <a:gdLst>
                <a:gd name="connsiteX0" fmla="*/ 0 w 476"/>
                <a:gd name="connsiteY0" fmla="*/ 476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0 h 476"/>
                <a:gd name="connsiteX4" fmla="*/ 0 w 476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476"/>
                  </a:moveTo>
                  <a:lnTo>
                    <a:pt x="0" y="476"/>
                  </a:lnTo>
                  <a:cubicBezTo>
                    <a:pt x="0" y="476"/>
                    <a:pt x="0" y="476"/>
                    <a:pt x="476" y="476"/>
                  </a:cubicBezTo>
                  <a:lnTo>
                    <a:pt x="476" y="0"/>
                  </a:lnTo>
                  <a:lnTo>
                    <a:pt x="0" y="4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="" xmlns:a16="http://schemas.microsoft.com/office/drawing/2014/main" id="{08F10F0F-D16A-76B0-98F6-E4237D40837D}"/>
                </a:ext>
              </a:extLst>
            </p:cNvPr>
            <p:cNvSpPr/>
            <p:nvPr/>
          </p:nvSpPr>
          <p:spPr>
            <a:xfrm>
              <a:off x="3988963" y="1644146"/>
              <a:ext cx="1059" cy="1030"/>
            </a:xfrm>
            <a:custGeom>
              <a:avLst/>
              <a:gdLst>
                <a:gd name="connsiteX0" fmla="*/ 107 w 1059"/>
                <a:gd name="connsiteY0" fmla="*/ 244 h 1030"/>
                <a:gd name="connsiteX1" fmla="*/ 107 w 1059"/>
                <a:gd name="connsiteY1" fmla="*/ 911 h 1030"/>
                <a:gd name="connsiteX2" fmla="*/ 869 w 1059"/>
                <a:gd name="connsiteY2" fmla="*/ 911 h 1030"/>
                <a:gd name="connsiteX3" fmla="*/ 964 w 1059"/>
                <a:gd name="connsiteY3" fmla="*/ 244 h 1030"/>
                <a:gd name="connsiteX4" fmla="*/ 869 w 1059"/>
                <a:gd name="connsiteY4" fmla="*/ 149 h 1030"/>
                <a:gd name="connsiteX5" fmla="*/ 196 w 1059"/>
                <a:gd name="connsiteY5" fmla="*/ 130 h 1030"/>
                <a:gd name="connsiteX6" fmla="*/ 107 w 1059"/>
                <a:gd name="connsiteY6" fmla="*/ 244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07" y="244"/>
                  </a:moveTo>
                  <a:cubicBezTo>
                    <a:pt x="-36" y="444"/>
                    <a:pt x="-36" y="712"/>
                    <a:pt x="107" y="911"/>
                  </a:cubicBezTo>
                  <a:cubicBezTo>
                    <a:pt x="336" y="1070"/>
                    <a:pt x="640" y="1070"/>
                    <a:pt x="869" y="911"/>
                  </a:cubicBezTo>
                  <a:cubicBezTo>
                    <a:pt x="1080" y="753"/>
                    <a:pt x="1122" y="455"/>
                    <a:pt x="964" y="244"/>
                  </a:cubicBezTo>
                  <a:cubicBezTo>
                    <a:pt x="937" y="208"/>
                    <a:pt x="905" y="176"/>
                    <a:pt x="869" y="149"/>
                  </a:cubicBezTo>
                  <a:cubicBezTo>
                    <a:pt x="689" y="-42"/>
                    <a:pt x="387" y="-51"/>
                    <a:pt x="196" y="130"/>
                  </a:cubicBezTo>
                  <a:cubicBezTo>
                    <a:pt x="161" y="164"/>
                    <a:pt x="131" y="202"/>
                    <a:pt x="107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="" xmlns:a16="http://schemas.microsoft.com/office/drawing/2014/main" id="{E8B08E37-3E22-5A10-EDF9-069E1F4BBE44}"/>
                </a:ext>
              </a:extLst>
            </p:cNvPr>
            <p:cNvSpPr/>
            <p:nvPr/>
          </p:nvSpPr>
          <p:spPr>
            <a:xfrm>
              <a:off x="4013073" y="168744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="" xmlns:a16="http://schemas.microsoft.com/office/drawing/2014/main" id="{0A05115E-6C16-154A-7694-FEB866BF38D8}"/>
                </a:ext>
              </a:extLst>
            </p:cNvPr>
            <p:cNvSpPr/>
            <p:nvPr/>
          </p:nvSpPr>
          <p:spPr>
            <a:xfrm>
              <a:off x="4088600" y="1864411"/>
              <a:ext cx="4774" cy="4774"/>
            </a:xfrm>
            <a:custGeom>
              <a:avLst/>
              <a:gdLst>
                <a:gd name="connsiteX0" fmla="*/ 1244 w 4774"/>
                <a:gd name="connsiteY0" fmla="*/ 292 h 4774"/>
                <a:gd name="connsiteX1" fmla="*/ 292 w 4774"/>
                <a:gd name="connsiteY1" fmla="*/ 3530 h 4774"/>
                <a:gd name="connsiteX2" fmla="*/ 3530 w 4774"/>
                <a:gd name="connsiteY2" fmla="*/ 4483 h 4774"/>
                <a:gd name="connsiteX3" fmla="*/ 4483 w 4774"/>
                <a:gd name="connsiteY3" fmla="*/ 1244 h 4774"/>
                <a:gd name="connsiteX4" fmla="*/ 1244 w 4774"/>
                <a:gd name="connsiteY4" fmla="*/ 292 h 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4" h="4774">
                  <a:moveTo>
                    <a:pt x="1244" y="292"/>
                  </a:moveTo>
                  <a:cubicBezTo>
                    <a:pt x="87" y="923"/>
                    <a:pt x="-339" y="2373"/>
                    <a:pt x="292" y="3530"/>
                  </a:cubicBezTo>
                  <a:cubicBezTo>
                    <a:pt x="923" y="4688"/>
                    <a:pt x="2373" y="5114"/>
                    <a:pt x="3530" y="4483"/>
                  </a:cubicBezTo>
                  <a:cubicBezTo>
                    <a:pt x="4687" y="3852"/>
                    <a:pt x="5114" y="2402"/>
                    <a:pt x="4483" y="1244"/>
                  </a:cubicBezTo>
                  <a:cubicBezTo>
                    <a:pt x="3851" y="87"/>
                    <a:pt x="2402" y="-339"/>
                    <a:pt x="1244" y="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="" xmlns:a16="http://schemas.microsoft.com/office/drawing/2014/main" id="{C819E20C-8F0C-D199-6548-AB42C5B60045}"/>
                </a:ext>
              </a:extLst>
            </p:cNvPr>
            <p:cNvSpPr/>
            <p:nvPr/>
          </p:nvSpPr>
          <p:spPr>
            <a:xfrm>
              <a:off x="4104806" y="1912254"/>
              <a:ext cx="2366" cy="2149"/>
            </a:xfrm>
            <a:custGeom>
              <a:avLst/>
              <a:gdLst>
                <a:gd name="connsiteX0" fmla="*/ 755 w 2366"/>
                <a:gd name="connsiteY0" fmla="*/ 265 h 2149"/>
                <a:gd name="connsiteX1" fmla="*/ 21 w 2366"/>
                <a:gd name="connsiteY1" fmla="*/ 1395 h 2149"/>
                <a:gd name="connsiteX2" fmla="*/ 1151 w 2366"/>
                <a:gd name="connsiteY2" fmla="*/ 2128 h 2149"/>
                <a:gd name="connsiteX3" fmla="*/ 1612 w 2366"/>
                <a:gd name="connsiteY3" fmla="*/ 1884 h 2149"/>
                <a:gd name="connsiteX4" fmla="*/ 2346 w 2366"/>
                <a:gd name="connsiteY4" fmla="*/ 755 h 2149"/>
                <a:gd name="connsiteX5" fmla="*/ 1216 w 2366"/>
                <a:gd name="connsiteY5" fmla="*/ 21 h 2149"/>
                <a:gd name="connsiteX6" fmla="*/ 755 w 2366"/>
                <a:gd name="connsiteY6" fmla="*/ 265 h 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6" h="2149">
                  <a:moveTo>
                    <a:pt x="755" y="265"/>
                  </a:moveTo>
                  <a:cubicBezTo>
                    <a:pt x="240" y="374"/>
                    <a:pt x="-88" y="880"/>
                    <a:pt x="21" y="1395"/>
                  </a:cubicBezTo>
                  <a:cubicBezTo>
                    <a:pt x="130" y="1909"/>
                    <a:pt x="636" y="2238"/>
                    <a:pt x="1151" y="2128"/>
                  </a:cubicBezTo>
                  <a:cubicBezTo>
                    <a:pt x="1324" y="2092"/>
                    <a:pt x="1484" y="2007"/>
                    <a:pt x="1612" y="1884"/>
                  </a:cubicBezTo>
                  <a:cubicBezTo>
                    <a:pt x="2126" y="1775"/>
                    <a:pt x="2455" y="1269"/>
                    <a:pt x="2346" y="755"/>
                  </a:cubicBezTo>
                  <a:cubicBezTo>
                    <a:pt x="2236" y="240"/>
                    <a:pt x="1730" y="-88"/>
                    <a:pt x="1216" y="21"/>
                  </a:cubicBezTo>
                  <a:cubicBezTo>
                    <a:pt x="1042" y="58"/>
                    <a:pt x="883" y="142"/>
                    <a:pt x="755" y="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="" xmlns:a16="http://schemas.microsoft.com/office/drawing/2014/main" id="{2273855B-0D90-463B-FC46-824FE38B0BA3}"/>
                </a:ext>
              </a:extLst>
            </p:cNvPr>
            <p:cNvSpPr/>
            <p:nvPr/>
          </p:nvSpPr>
          <p:spPr>
            <a:xfrm>
              <a:off x="4116984" y="1958261"/>
              <a:ext cx="4382" cy="4382"/>
            </a:xfrm>
            <a:custGeom>
              <a:avLst/>
              <a:gdLst>
                <a:gd name="connsiteX0" fmla="*/ 1150 w 4382"/>
                <a:gd name="connsiteY0" fmla="*/ 264 h 4382"/>
                <a:gd name="connsiteX1" fmla="*/ 264 w 4382"/>
                <a:gd name="connsiteY1" fmla="*/ 3232 h 4382"/>
                <a:gd name="connsiteX2" fmla="*/ 3232 w 4382"/>
                <a:gd name="connsiteY2" fmla="*/ 4119 h 4382"/>
                <a:gd name="connsiteX3" fmla="*/ 4119 w 4382"/>
                <a:gd name="connsiteY3" fmla="*/ 1150 h 4382"/>
                <a:gd name="connsiteX4" fmla="*/ 4103 w 4382"/>
                <a:gd name="connsiteY4" fmla="*/ 1121 h 4382"/>
                <a:gd name="connsiteX5" fmla="*/ 1150 w 4382"/>
                <a:gd name="connsiteY5" fmla="*/ 264 h 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2" h="4382">
                  <a:moveTo>
                    <a:pt x="1150" y="264"/>
                  </a:moveTo>
                  <a:cubicBezTo>
                    <a:pt x="85" y="839"/>
                    <a:pt x="-311" y="2168"/>
                    <a:pt x="264" y="3232"/>
                  </a:cubicBezTo>
                  <a:cubicBezTo>
                    <a:pt x="839" y="4297"/>
                    <a:pt x="2168" y="4694"/>
                    <a:pt x="3232" y="4119"/>
                  </a:cubicBezTo>
                  <a:cubicBezTo>
                    <a:pt x="4297" y="3544"/>
                    <a:pt x="4694" y="2214"/>
                    <a:pt x="4119" y="1150"/>
                  </a:cubicBezTo>
                  <a:cubicBezTo>
                    <a:pt x="4113" y="1140"/>
                    <a:pt x="4108" y="1130"/>
                    <a:pt x="4103" y="1121"/>
                  </a:cubicBezTo>
                  <a:cubicBezTo>
                    <a:pt x="3518" y="76"/>
                    <a:pt x="2203" y="-305"/>
                    <a:pt x="1150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="" xmlns:a16="http://schemas.microsoft.com/office/drawing/2014/main" id="{AEA36F02-8BCE-E06A-4261-29FC30F02B56}"/>
                </a:ext>
              </a:extLst>
            </p:cNvPr>
            <p:cNvSpPr/>
            <p:nvPr/>
          </p:nvSpPr>
          <p:spPr>
            <a:xfrm>
              <a:off x="4127656" y="2005080"/>
              <a:ext cx="5785" cy="5804"/>
            </a:xfrm>
            <a:custGeom>
              <a:avLst/>
              <a:gdLst>
                <a:gd name="connsiteX0" fmla="*/ 1431 w 5785"/>
                <a:gd name="connsiteY0" fmla="*/ 403 h 5804"/>
                <a:gd name="connsiteX1" fmla="*/ 382 w 5785"/>
                <a:gd name="connsiteY1" fmla="*/ 4305 h 5804"/>
                <a:gd name="connsiteX2" fmla="*/ 383 w 5785"/>
                <a:gd name="connsiteY2" fmla="*/ 4308 h 5804"/>
                <a:gd name="connsiteX3" fmla="*/ 4289 w 5785"/>
                <a:gd name="connsiteY3" fmla="*/ 5451 h 5804"/>
                <a:gd name="connsiteX4" fmla="*/ 5432 w 5785"/>
                <a:gd name="connsiteY4" fmla="*/ 1546 h 5804"/>
                <a:gd name="connsiteX5" fmla="*/ 1581 w 5785"/>
                <a:gd name="connsiteY5" fmla="*/ 320 h 5804"/>
                <a:gd name="connsiteX6" fmla="*/ 1431 w 5785"/>
                <a:gd name="connsiteY6" fmla="*/ 403 h 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85" h="5804">
                  <a:moveTo>
                    <a:pt x="1431" y="403"/>
                  </a:moveTo>
                  <a:cubicBezTo>
                    <a:pt x="64" y="1191"/>
                    <a:pt x="-406" y="2938"/>
                    <a:pt x="382" y="4305"/>
                  </a:cubicBezTo>
                  <a:cubicBezTo>
                    <a:pt x="383" y="4306"/>
                    <a:pt x="383" y="4307"/>
                    <a:pt x="383" y="4308"/>
                  </a:cubicBezTo>
                  <a:cubicBezTo>
                    <a:pt x="1146" y="5702"/>
                    <a:pt x="2895" y="6214"/>
                    <a:pt x="4289" y="5451"/>
                  </a:cubicBezTo>
                  <a:cubicBezTo>
                    <a:pt x="5683" y="4689"/>
                    <a:pt x="6194" y="2940"/>
                    <a:pt x="5432" y="1546"/>
                  </a:cubicBezTo>
                  <a:cubicBezTo>
                    <a:pt x="4707" y="144"/>
                    <a:pt x="2983" y="-405"/>
                    <a:pt x="1581" y="320"/>
                  </a:cubicBezTo>
                  <a:cubicBezTo>
                    <a:pt x="1530" y="346"/>
                    <a:pt x="1480" y="374"/>
                    <a:pt x="1431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="" xmlns:a16="http://schemas.microsoft.com/office/drawing/2014/main" id="{A817C03C-C40F-B4CB-2D44-4987AFEC4854}"/>
                </a:ext>
              </a:extLst>
            </p:cNvPr>
            <p:cNvSpPr/>
            <p:nvPr/>
          </p:nvSpPr>
          <p:spPr>
            <a:xfrm>
              <a:off x="4139851" y="2055637"/>
              <a:ext cx="476" cy="42"/>
            </a:xfrm>
            <a:custGeom>
              <a:avLst/>
              <a:gdLst>
                <a:gd name="connsiteX0" fmla="*/ 0 w 476"/>
                <a:gd name="connsiteY0" fmla="*/ 42 h 42"/>
                <a:gd name="connsiteX1" fmla="*/ 0 w 476"/>
                <a:gd name="connsiteY1" fmla="*/ 42 h 42"/>
                <a:gd name="connsiteX2" fmla="*/ 476 w 476"/>
                <a:gd name="connsiteY2" fmla="*/ 42 h 42"/>
                <a:gd name="connsiteX3" fmla="*/ 476 w 476"/>
                <a:gd name="connsiteY3" fmla="*/ 42 h 42"/>
                <a:gd name="connsiteX4" fmla="*/ 0 w 476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2">
                  <a:moveTo>
                    <a:pt x="0" y="42"/>
                  </a:moveTo>
                  <a:lnTo>
                    <a:pt x="0" y="42"/>
                  </a:lnTo>
                  <a:lnTo>
                    <a:pt x="476" y="42"/>
                  </a:lnTo>
                  <a:lnTo>
                    <a:pt x="476" y="42"/>
                  </a:lnTo>
                  <a:cubicBezTo>
                    <a:pt x="476" y="42"/>
                    <a:pt x="19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="" xmlns:a16="http://schemas.microsoft.com/office/drawing/2014/main" id="{84B82F5A-F65C-64CA-036B-CBE5CC8C6009}"/>
                </a:ext>
              </a:extLst>
            </p:cNvPr>
            <p:cNvSpPr/>
            <p:nvPr/>
          </p:nvSpPr>
          <p:spPr>
            <a:xfrm>
              <a:off x="4146994" y="2103423"/>
              <a:ext cx="1524" cy="1524"/>
            </a:xfrm>
            <a:custGeom>
              <a:avLst/>
              <a:gdLst>
                <a:gd name="connsiteX0" fmla="*/ 286 w 1524"/>
                <a:gd name="connsiteY0" fmla="*/ 167 h 1524"/>
                <a:gd name="connsiteX1" fmla="*/ 167 w 1524"/>
                <a:gd name="connsiteY1" fmla="*/ 1238 h 1524"/>
                <a:gd name="connsiteX2" fmla="*/ 1238 w 1524"/>
                <a:gd name="connsiteY2" fmla="*/ 1357 h 1524"/>
                <a:gd name="connsiteX3" fmla="*/ 1357 w 1524"/>
                <a:gd name="connsiteY3" fmla="*/ 286 h 1524"/>
                <a:gd name="connsiteX4" fmla="*/ 1238 w 1524"/>
                <a:gd name="connsiteY4" fmla="*/ 167 h 1524"/>
                <a:gd name="connsiteX5" fmla="*/ 286 w 1524"/>
                <a:gd name="connsiteY5" fmla="*/ 167 h 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" h="1524">
                  <a:moveTo>
                    <a:pt x="286" y="167"/>
                  </a:moveTo>
                  <a:cubicBezTo>
                    <a:pt x="-43" y="430"/>
                    <a:pt x="-96" y="910"/>
                    <a:pt x="167" y="1238"/>
                  </a:cubicBezTo>
                  <a:cubicBezTo>
                    <a:pt x="430" y="1567"/>
                    <a:pt x="910" y="1620"/>
                    <a:pt x="1238" y="1357"/>
                  </a:cubicBezTo>
                  <a:cubicBezTo>
                    <a:pt x="1567" y="1094"/>
                    <a:pt x="1620" y="614"/>
                    <a:pt x="1357" y="286"/>
                  </a:cubicBezTo>
                  <a:cubicBezTo>
                    <a:pt x="1322" y="242"/>
                    <a:pt x="1282" y="202"/>
                    <a:pt x="1238" y="167"/>
                  </a:cubicBezTo>
                  <a:cubicBezTo>
                    <a:pt x="960" y="-56"/>
                    <a:pt x="564" y="-56"/>
                    <a:pt x="286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="" xmlns:a16="http://schemas.microsoft.com/office/drawing/2014/main" id="{E316C5B8-9D50-C7E6-C7C4-45A16DFC948E}"/>
                </a:ext>
              </a:extLst>
            </p:cNvPr>
            <p:cNvSpPr/>
            <p:nvPr/>
          </p:nvSpPr>
          <p:spPr>
            <a:xfrm>
              <a:off x="4144645" y="2144494"/>
              <a:ext cx="16685" cy="17014"/>
            </a:xfrm>
            <a:custGeom>
              <a:avLst/>
              <a:gdLst>
                <a:gd name="connsiteX0" fmla="*/ 4445 w 16685"/>
                <a:gd name="connsiteY0" fmla="*/ 720 h 17014"/>
                <a:gd name="connsiteX1" fmla="*/ 1101 w 16685"/>
                <a:gd name="connsiteY1" fmla="*/ 12513 h 17014"/>
                <a:gd name="connsiteX2" fmla="*/ 1111 w 16685"/>
                <a:gd name="connsiteY2" fmla="*/ 12531 h 17014"/>
                <a:gd name="connsiteX3" fmla="*/ 12922 w 16685"/>
                <a:gd name="connsiteY3" fmla="*/ 15960 h 17014"/>
                <a:gd name="connsiteX4" fmla="*/ 15117 w 16685"/>
                <a:gd name="connsiteY4" fmla="*/ 3763 h 17014"/>
                <a:gd name="connsiteX5" fmla="*/ 4444 w 16685"/>
                <a:gd name="connsiteY5" fmla="*/ 720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85" h="17014">
                  <a:moveTo>
                    <a:pt x="4445" y="720"/>
                  </a:moveTo>
                  <a:cubicBezTo>
                    <a:pt x="265" y="3053"/>
                    <a:pt x="-1232" y="8333"/>
                    <a:pt x="1101" y="12513"/>
                  </a:cubicBezTo>
                  <a:cubicBezTo>
                    <a:pt x="1104" y="12519"/>
                    <a:pt x="1108" y="12525"/>
                    <a:pt x="1111" y="12531"/>
                  </a:cubicBezTo>
                  <a:cubicBezTo>
                    <a:pt x="3450" y="16709"/>
                    <a:pt x="8709" y="18236"/>
                    <a:pt x="12922" y="15960"/>
                  </a:cubicBezTo>
                  <a:cubicBezTo>
                    <a:pt x="16896" y="13198"/>
                    <a:pt x="17879" y="7738"/>
                    <a:pt x="15117" y="3763"/>
                  </a:cubicBezTo>
                  <a:cubicBezTo>
                    <a:pt x="12737" y="338"/>
                    <a:pt x="8273" y="-935"/>
                    <a:pt x="4444" y="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="" xmlns:a16="http://schemas.microsoft.com/office/drawing/2014/main" id="{DA6EC96F-412C-5A75-E7AC-68BAF4C44ACA}"/>
                </a:ext>
              </a:extLst>
            </p:cNvPr>
            <p:cNvSpPr/>
            <p:nvPr/>
          </p:nvSpPr>
          <p:spPr>
            <a:xfrm>
              <a:off x="4148420" y="2192836"/>
              <a:ext cx="17398" cy="17398"/>
            </a:xfrm>
            <a:custGeom>
              <a:avLst/>
              <a:gdLst>
                <a:gd name="connsiteX0" fmla="*/ 4480 w 17398"/>
                <a:gd name="connsiteY0" fmla="*/ 1146 h 17398"/>
                <a:gd name="connsiteX1" fmla="*/ 1043 w 17398"/>
                <a:gd name="connsiteY1" fmla="*/ 12772 h 17398"/>
                <a:gd name="connsiteX2" fmla="*/ 1146 w 17398"/>
                <a:gd name="connsiteY2" fmla="*/ 12957 h 17398"/>
                <a:gd name="connsiteX3" fmla="*/ 12957 w 17398"/>
                <a:gd name="connsiteY3" fmla="*/ 16291 h 17398"/>
                <a:gd name="connsiteX4" fmla="*/ 16291 w 17398"/>
                <a:gd name="connsiteY4" fmla="*/ 4480 h 17398"/>
                <a:gd name="connsiteX5" fmla="*/ 4665 w 17398"/>
                <a:gd name="connsiteY5" fmla="*/ 1042 h 17398"/>
                <a:gd name="connsiteX6" fmla="*/ 4480 w 17398"/>
                <a:gd name="connsiteY6" fmla="*/ 1146 h 1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98" h="17398">
                  <a:moveTo>
                    <a:pt x="4480" y="1146"/>
                  </a:moveTo>
                  <a:cubicBezTo>
                    <a:pt x="320" y="3407"/>
                    <a:pt x="-1219" y="8612"/>
                    <a:pt x="1043" y="12772"/>
                  </a:cubicBezTo>
                  <a:cubicBezTo>
                    <a:pt x="1076" y="12834"/>
                    <a:pt x="1111" y="12896"/>
                    <a:pt x="1146" y="12957"/>
                  </a:cubicBezTo>
                  <a:cubicBezTo>
                    <a:pt x="3487" y="17139"/>
                    <a:pt x="8775" y="18632"/>
                    <a:pt x="12957" y="16291"/>
                  </a:cubicBezTo>
                  <a:cubicBezTo>
                    <a:pt x="17139" y="13950"/>
                    <a:pt x="18632" y="8662"/>
                    <a:pt x="16291" y="4480"/>
                  </a:cubicBezTo>
                  <a:cubicBezTo>
                    <a:pt x="14030" y="320"/>
                    <a:pt x="8825" y="-1219"/>
                    <a:pt x="4665" y="1042"/>
                  </a:cubicBezTo>
                  <a:cubicBezTo>
                    <a:pt x="4603" y="1076"/>
                    <a:pt x="4541" y="1111"/>
                    <a:pt x="4480" y="1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="" xmlns:a16="http://schemas.microsoft.com/office/drawing/2014/main" id="{CEAF2729-8CC3-928D-DBDE-1C183D1EB4D1}"/>
                </a:ext>
              </a:extLst>
            </p:cNvPr>
            <p:cNvSpPr/>
            <p:nvPr/>
          </p:nvSpPr>
          <p:spPr>
            <a:xfrm>
              <a:off x="4154170" y="2245551"/>
              <a:ext cx="9746" cy="9762"/>
            </a:xfrm>
            <a:custGeom>
              <a:avLst/>
              <a:gdLst>
                <a:gd name="connsiteX0" fmla="*/ 2540 w 9746"/>
                <a:gd name="connsiteY0" fmla="*/ 629 h 9762"/>
                <a:gd name="connsiteX1" fmla="*/ 590 w 9746"/>
                <a:gd name="connsiteY1" fmla="*/ 7217 h 9762"/>
                <a:gd name="connsiteX2" fmla="*/ 635 w 9746"/>
                <a:gd name="connsiteY2" fmla="*/ 7296 h 9762"/>
                <a:gd name="connsiteX3" fmla="*/ 7207 w 9746"/>
                <a:gd name="connsiteY3" fmla="*/ 9201 h 9762"/>
                <a:gd name="connsiteX4" fmla="*/ 9156 w 9746"/>
                <a:gd name="connsiteY4" fmla="*/ 2614 h 9762"/>
                <a:gd name="connsiteX5" fmla="*/ 9112 w 9746"/>
                <a:gd name="connsiteY5" fmla="*/ 2534 h 9762"/>
                <a:gd name="connsiteX6" fmla="*/ 2674 w 9746"/>
                <a:gd name="connsiteY6" fmla="*/ 555 h 9762"/>
                <a:gd name="connsiteX7" fmla="*/ 2540 w 9746"/>
                <a:gd name="connsiteY7" fmla="*/ 629 h 9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746" h="9762">
                  <a:moveTo>
                    <a:pt x="2540" y="629"/>
                  </a:moveTo>
                  <a:cubicBezTo>
                    <a:pt x="182" y="1910"/>
                    <a:pt x="-691" y="4859"/>
                    <a:pt x="590" y="7217"/>
                  </a:cubicBezTo>
                  <a:cubicBezTo>
                    <a:pt x="605" y="7243"/>
                    <a:pt x="620" y="7270"/>
                    <a:pt x="635" y="7296"/>
                  </a:cubicBezTo>
                  <a:cubicBezTo>
                    <a:pt x="1964" y="9586"/>
                    <a:pt x="4859" y="10425"/>
                    <a:pt x="7207" y="9201"/>
                  </a:cubicBezTo>
                  <a:cubicBezTo>
                    <a:pt x="9564" y="7921"/>
                    <a:pt x="10437" y="4971"/>
                    <a:pt x="9156" y="2614"/>
                  </a:cubicBezTo>
                  <a:cubicBezTo>
                    <a:pt x="9142" y="2587"/>
                    <a:pt x="9127" y="2560"/>
                    <a:pt x="9112" y="2534"/>
                  </a:cubicBezTo>
                  <a:cubicBezTo>
                    <a:pt x="7881" y="210"/>
                    <a:pt x="4998" y="-676"/>
                    <a:pt x="2674" y="555"/>
                  </a:cubicBezTo>
                  <a:cubicBezTo>
                    <a:pt x="2629" y="579"/>
                    <a:pt x="2584" y="604"/>
                    <a:pt x="2540" y="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="" xmlns:a16="http://schemas.microsoft.com/office/drawing/2014/main" id="{4692D951-4B39-344F-CEE2-C8E2018BA09E}"/>
                </a:ext>
              </a:extLst>
            </p:cNvPr>
            <p:cNvSpPr/>
            <p:nvPr/>
          </p:nvSpPr>
          <p:spPr>
            <a:xfrm>
              <a:off x="4151211" y="2291362"/>
              <a:ext cx="15814" cy="15779"/>
            </a:xfrm>
            <a:custGeom>
              <a:avLst/>
              <a:gdLst>
                <a:gd name="connsiteX0" fmla="*/ 3975 w 15814"/>
                <a:gd name="connsiteY0" fmla="*/ 1014 h 15779"/>
                <a:gd name="connsiteX1" fmla="*/ 1048 w 15814"/>
                <a:gd name="connsiteY1" fmla="*/ 11804 h 15779"/>
                <a:gd name="connsiteX2" fmla="*/ 11839 w 15814"/>
                <a:gd name="connsiteY2" fmla="*/ 14731 h 15779"/>
                <a:gd name="connsiteX3" fmla="*/ 14834 w 15814"/>
                <a:gd name="connsiteY3" fmla="*/ 4062 h 15779"/>
                <a:gd name="connsiteX4" fmla="*/ 3975 w 15814"/>
                <a:gd name="connsiteY4" fmla="*/ 1014 h 1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14" h="15779">
                  <a:moveTo>
                    <a:pt x="3975" y="1014"/>
                  </a:moveTo>
                  <a:cubicBezTo>
                    <a:pt x="187" y="3185"/>
                    <a:pt x="-1123" y="8016"/>
                    <a:pt x="1048" y="11804"/>
                  </a:cubicBezTo>
                  <a:cubicBezTo>
                    <a:pt x="3220" y="15592"/>
                    <a:pt x="8051" y="16903"/>
                    <a:pt x="11839" y="14731"/>
                  </a:cubicBezTo>
                  <a:cubicBezTo>
                    <a:pt x="15580" y="12587"/>
                    <a:pt x="16913" y="7840"/>
                    <a:pt x="14834" y="4062"/>
                  </a:cubicBezTo>
                  <a:cubicBezTo>
                    <a:pt x="12668" y="234"/>
                    <a:pt x="7818" y="-1128"/>
                    <a:pt x="3975" y="10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="" xmlns:a16="http://schemas.microsoft.com/office/drawing/2014/main" id="{D25917FC-6C87-872F-4F76-C23437F012AA}"/>
                </a:ext>
              </a:extLst>
            </p:cNvPr>
            <p:cNvSpPr/>
            <p:nvPr/>
          </p:nvSpPr>
          <p:spPr>
            <a:xfrm>
              <a:off x="4148455" y="2339852"/>
              <a:ext cx="16685" cy="17014"/>
            </a:xfrm>
            <a:custGeom>
              <a:avLst/>
              <a:gdLst>
                <a:gd name="connsiteX0" fmla="*/ 4445 w 16685"/>
                <a:gd name="connsiteY0" fmla="*/ 720 h 17014"/>
                <a:gd name="connsiteX1" fmla="*/ 1101 w 16685"/>
                <a:gd name="connsiteY1" fmla="*/ 12513 h 17014"/>
                <a:gd name="connsiteX2" fmla="*/ 1111 w 16685"/>
                <a:gd name="connsiteY2" fmla="*/ 12531 h 17014"/>
                <a:gd name="connsiteX3" fmla="*/ 12922 w 16685"/>
                <a:gd name="connsiteY3" fmla="*/ 15960 h 17014"/>
                <a:gd name="connsiteX4" fmla="*/ 15117 w 16685"/>
                <a:gd name="connsiteY4" fmla="*/ 3763 h 17014"/>
                <a:gd name="connsiteX5" fmla="*/ 4444 w 16685"/>
                <a:gd name="connsiteY5" fmla="*/ 720 h 1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85" h="17014">
                  <a:moveTo>
                    <a:pt x="4445" y="720"/>
                  </a:moveTo>
                  <a:cubicBezTo>
                    <a:pt x="265" y="3053"/>
                    <a:pt x="-1232" y="8333"/>
                    <a:pt x="1101" y="12513"/>
                  </a:cubicBezTo>
                  <a:cubicBezTo>
                    <a:pt x="1104" y="12519"/>
                    <a:pt x="1108" y="12525"/>
                    <a:pt x="1111" y="12531"/>
                  </a:cubicBezTo>
                  <a:cubicBezTo>
                    <a:pt x="3450" y="16709"/>
                    <a:pt x="8709" y="18236"/>
                    <a:pt x="12922" y="15960"/>
                  </a:cubicBezTo>
                  <a:cubicBezTo>
                    <a:pt x="16896" y="13198"/>
                    <a:pt x="17879" y="7738"/>
                    <a:pt x="15117" y="3763"/>
                  </a:cubicBezTo>
                  <a:cubicBezTo>
                    <a:pt x="12737" y="338"/>
                    <a:pt x="8273" y="-935"/>
                    <a:pt x="4444" y="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="" xmlns:a16="http://schemas.microsoft.com/office/drawing/2014/main" id="{F6E368A6-13C0-1F20-0F3A-E4C439F9AD4A}"/>
                </a:ext>
              </a:extLst>
            </p:cNvPr>
            <p:cNvSpPr/>
            <p:nvPr/>
          </p:nvSpPr>
          <p:spPr>
            <a:xfrm>
              <a:off x="4152210" y="2395815"/>
              <a:ext cx="1933" cy="1912"/>
            </a:xfrm>
            <a:custGeom>
              <a:avLst/>
              <a:gdLst>
                <a:gd name="connsiteX0" fmla="*/ 595 w 1933"/>
                <a:gd name="connsiteY0" fmla="*/ 193 h 1912"/>
                <a:gd name="connsiteX1" fmla="*/ 103 w 1933"/>
                <a:gd name="connsiteY1" fmla="*/ 1591 h 1912"/>
                <a:gd name="connsiteX2" fmla="*/ 119 w 1933"/>
                <a:gd name="connsiteY2" fmla="*/ 1622 h 1912"/>
                <a:gd name="connsiteX3" fmla="*/ 1643 w 1933"/>
                <a:gd name="connsiteY3" fmla="*/ 1622 h 1912"/>
                <a:gd name="connsiteX4" fmla="*/ 1643 w 1933"/>
                <a:gd name="connsiteY4" fmla="*/ 98 h 1912"/>
                <a:gd name="connsiteX5" fmla="*/ 595 w 1933"/>
                <a:gd name="connsiteY5" fmla="*/ 193 h 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3" h="1912">
                  <a:moveTo>
                    <a:pt x="595" y="193"/>
                  </a:moveTo>
                  <a:cubicBezTo>
                    <a:pt x="73" y="443"/>
                    <a:pt x="-147" y="1069"/>
                    <a:pt x="103" y="1591"/>
                  </a:cubicBezTo>
                  <a:cubicBezTo>
                    <a:pt x="108" y="1601"/>
                    <a:pt x="113" y="1612"/>
                    <a:pt x="119" y="1622"/>
                  </a:cubicBezTo>
                  <a:cubicBezTo>
                    <a:pt x="553" y="2010"/>
                    <a:pt x="1209" y="2010"/>
                    <a:pt x="1643" y="1622"/>
                  </a:cubicBezTo>
                  <a:cubicBezTo>
                    <a:pt x="2031" y="1188"/>
                    <a:pt x="2031" y="532"/>
                    <a:pt x="1643" y="98"/>
                  </a:cubicBezTo>
                  <a:cubicBezTo>
                    <a:pt x="1302" y="-61"/>
                    <a:pt x="902" y="-25"/>
                    <a:pt x="595" y="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="" xmlns:a16="http://schemas.microsoft.com/office/drawing/2014/main" id="{81FC4ED2-3E90-E8D6-5E41-A5E6E907DA3D}"/>
                </a:ext>
              </a:extLst>
            </p:cNvPr>
            <p:cNvSpPr/>
            <p:nvPr/>
          </p:nvSpPr>
          <p:spPr>
            <a:xfrm>
              <a:off x="4144523" y="2442399"/>
              <a:ext cx="6181" cy="6181"/>
            </a:xfrm>
            <a:custGeom>
              <a:avLst/>
              <a:gdLst>
                <a:gd name="connsiteX0" fmla="*/ 1614 w 6181"/>
                <a:gd name="connsiteY0" fmla="*/ 376 h 6181"/>
                <a:gd name="connsiteX1" fmla="*/ 376 w 6181"/>
                <a:gd name="connsiteY1" fmla="*/ 4567 h 6181"/>
                <a:gd name="connsiteX2" fmla="*/ 4567 w 6181"/>
                <a:gd name="connsiteY2" fmla="*/ 5805 h 6181"/>
                <a:gd name="connsiteX3" fmla="*/ 5805 w 6181"/>
                <a:gd name="connsiteY3" fmla="*/ 1614 h 6181"/>
                <a:gd name="connsiteX4" fmla="*/ 1614 w 6181"/>
                <a:gd name="connsiteY4" fmla="*/ 376 h 6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1" h="6181">
                  <a:moveTo>
                    <a:pt x="1614" y="376"/>
                  </a:moveTo>
                  <a:cubicBezTo>
                    <a:pt x="115" y="1191"/>
                    <a:pt x="-439" y="3068"/>
                    <a:pt x="376" y="4567"/>
                  </a:cubicBezTo>
                  <a:cubicBezTo>
                    <a:pt x="1191" y="6066"/>
                    <a:pt x="3068" y="6621"/>
                    <a:pt x="4567" y="5805"/>
                  </a:cubicBezTo>
                  <a:cubicBezTo>
                    <a:pt x="6066" y="4990"/>
                    <a:pt x="6621" y="3114"/>
                    <a:pt x="5805" y="1614"/>
                  </a:cubicBezTo>
                  <a:cubicBezTo>
                    <a:pt x="4990" y="115"/>
                    <a:pt x="3114" y="-439"/>
                    <a:pt x="1614" y="3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="" xmlns:a16="http://schemas.microsoft.com/office/drawing/2014/main" id="{A42B8C4F-A0DD-24E2-11BA-FBEDDD25C3DF}"/>
                </a:ext>
              </a:extLst>
            </p:cNvPr>
            <p:cNvSpPr/>
            <p:nvPr/>
          </p:nvSpPr>
          <p:spPr>
            <a:xfrm>
              <a:off x="4139290" y="2493078"/>
              <a:ext cx="1406" cy="1406"/>
            </a:xfrm>
            <a:custGeom>
              <a:avLst/>
              <a:gdLst>
                <a:gd name="connsiteX0" fmla="*/ 370 w 1406"/>
                <a:gd name="connsiteY0" fmla="*/ 84 h 1406"/>
                <a:gd name="connsiteX1" fmla="*/ 84 w 1406"/>
                <a:gd name="connsiteY1" fmla="*/ 1037 h 1406"/>
                <a:gd name="connsiteX2" fmla="*/ 1037 w 1406"/>
                <a:gd name="connsiteY2" fmla="*/ 1323 h 1406"/>
                <a:gd name="connsiteX3" fmla="*/ 1322 w 1406"/>
                <a:gd name="connsiteY3" fmla="*/ 370 h 1406"/>
                <a:gd name="connsiteX4" fmla="*/ 370 w 1406"/>
                <a:gd name="connsiteY4" fmla="*/ 84 h 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" h="1406">
                  <a:moveTo>
                    <a:pt x="370" y="84"/>
                  </a:moveTo>
                  <a:cubicBezTo>
                    <a:pt x="28" y="268"/>
                    <a:pt x="-100" y="695"/>
                    <a:pt x="84" y="1037"/>
                  </a:cubicBezTo>
                  <a:cubicBezTo>
                    <a:pt x="268" y="1379"/>
                    <a:pt x="695" y="1507"/>
                    <a:pt x="1037" y="1323"/>
                  </a:cubicBezTo>
                  <a:cubicBezTo>
                    <a:pt x="1379" y="1138"/>
                    <a:pt x="1506" y="712"/>
                    <a:pt x="1322" y="370"/>
                  </a:cubicBezTo>
                  <a:cubicBezTo>
                    <a:pt x="1138" y="28"/>
                    <a:pt x="712" y="-100"/>
                    <a:pt x="370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="" xmlns:a16="http://schemas.microsoft.com/office/drawing/2014/main" id="{23C45529-C4EA-295A-B6B2-E4DA14C726F8}"/>
                </a:ext>
              </a:extLst>
            </p:cNvPr>
            <p:cNvSpPr/>
            <p:nvPr/>
          </p:nvSpPr>
          <p:spPr>
            <a:xfrm>
              <a:off x="4128513" y="2539757"/>
              <a:ext cx="3992" cy="4034"/>
            </a:xfrm>
            <a:custGeom>
              <a:avLst/>
              <a:gdLst>
                <a:gd name="connsiteX0" fmla="*/ 1051 w 3992"/>
                <a:gd name="connsiteY0" fmla="*/ 268 h 4034"/>
                <a:gd name="connsiteX1" fmla="*/ 241 w 3992"/>
                <a:gd name="connsiteY1" fmla="*/ 2983 h 4034"/>
                <a:gd name="connsiteX2" fmla="*/ 2956 w 3992"/>
                <a:gd name="connsiteY2" fmla="*/ 3793 h 4034"/>
                <a:gd name="connsiteX3" fmla="*/ 3744 w 3992"/>
                <a:gd name="connsiteY3" fmla="*/ 1076 h 4034"/>
                <a:gd name="connsiteX4" fmla="*/ 3718 w 3992"/>
                <a:gd name="connsiteY4" fmla="*/ 1031 h 4034"/>
                <a:gd name="connsiteX5" fmla="*/ 1151 w 3992"/>
                <a:gd name="connsiteY5" fmla="*/ 213 h 4034"/>
                <a:gd name="connsiteX6" fmla="*/ 1051 w 3992"/>
                <a:gd name="connsiteY6" fmla="*/ 269 h 4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2" h="4034">
                  <a:moveTo>
                    <a:pt x="1051" y="268"/>
                  </a:moveTo>
                  <a:cubicBezTo>
                    <a:pt x="78" y="794"/>
                    <a:pt x="-285" y="2010"/>
                    <a:pt x="241" y="2983"/>
                  </a:cubicBezTo>
                  <a:cubicBezTo>
                    <a:pt x="768" y="3956"/>
                    <a:pt x="1983" y="4319"/>
                    <a:pt x="2956" y="3793"/>
                  </a:cubicBezTo>
                  <a:cubicBezTo>
                    <a:pt x="3924" y="3260"/>
                    <a:pt x="4277" y="2044"/>
                    <a:pt x="3744" y="1076"/>
                  </a:cubicBezTo>
                  <a:cubicBezTo>
                    <a:pt x="3735" y="1061"/>
                    <a:pt x="3727" y="1046"/>
                    <a:pt x="3718" y="1031"/>
                  </a:cubicBezTo>
                  <a:cubicBezTo>
                    <a:pt x="3235" y="96"/>
                    <a:pt x="2085" y="-270"/>
                    <a:pt x="1151" y="213"/>
                  </a:cubicBezTo>
                  <a:cubicBezTo>
                    <a:pt x="1117" y="231"/>
                    <a:pt x="1084" y="249"/>
                    <a:pt x="1051" y="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="" xmlns:a16="http://schemas.microsoft.com/office/drawing/2014/main" id="{11584F7D-16AB-B912-F021-37052E80BFE9}"/>
                </a:ext>
              </a:extLst>
            </p:cNvPr>
            <p:cNvSpPr/>
            <p:nvPr/>
          </p:nvSpPr>
          <p:spPr>
            <a:xfrm>
              <a:off x="4117193" y="2587314"/>
              <a:ext cx="3992" cy="4034"/>
            </a:xfrm>
            <a:custGeom>
              <a:avLst/>
              <a:gdLst>
                <a:gd name="connsiteX0" fmla="*/ 1036 w 3992"/>
                <a:gd name="connsiteY0" fmla="*/ 241 h 4034"/>
                <a:gd name="connsiteX1" fmla="*/ 248 w 3992"/>
                <a:gd name="connsiteY1" fmla="*/ 2958 h 4034"/>
                <a:gd name="connsiteX2" fmla="*/ 274 w 3992"/>
                <a:gd name="connsiteY2" fmla="*/ 3004 h 4034"/>
                <a:gd name="connsiteX3" fmla="*/ 2841 w 3992"/>
                <a:gd name="connsiteY3" fmla="*/ 3821 h 4034"/>
                <a:gd name="connsiteX4" fmla="*/ 2941 w 3992"/>
                <a:gd name="connsiteY4" fmla="*/ 3766 h 4034"/>
                <a:gd name="connsiteX5" fmla="*/ 3751 w 3992"/>
                <a:gd name="connsiteY5" fmla="*/ 1051 h 4034"/>
                <a:gd name="connsiteX6" fmla="*/ 1036 w 3992"/>
                <a:gd name="connsiteY6" fmla="*/ 241 h 4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2" h="4034">
                  <a:moveTo>
                    <a:pt x="1036" y="241"/>
                  </a:moveTo>
                  <a:cubicBezTo>
                    <a:pt x="68" y="774"/>
                    <a:pt x="-284" y="1991"/>
                    <a:pt x="248" y="2958"/>
                  </a:cubicBezTo>
                  <a:cubicBezTo>
                    <a:pt x="257" y="2974"/>
                    <a:pt x="265" y="2989"/>
                    <a:pt x="274" y="3004"/>
                  </a:cubicBezTo>
                  <a:cubicBezTo>
                    <a:pt x="757" y="3938"/>
                    <a:pt x="1907" y="4304"/>
                    <a:pt x="2841" y="3821"/>
                  </a:cubicBezTo>
                  <a:cubicBezTo>
                    <a:pt x="2875" y="3804"/>
                    <a:pt x="2908" y="3785"/>
                    <a:pt x="2941" y="3766"/>
                  </a:cubicBezTo>
                  <a:cubicBezTo>
                    <a:pt x="3914" y="3240"/>
                    <a:pt x="4277" y="2024"/>
                    <a:pt x="3751" y="1051"/>
                  </a:cubicBezTo>
                  <a:cubicBezTo>
                    <a:pt x="3225" y="78"/>
                    <a:pt x="2009" y="-285"/>
                    <a:pt x="1036" y="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="" xmlns:a16="http://schemas.microsoft.com/office/drawing/2014/main" id="{19068A66-1356-9AC6-F732-17203A16BB5C}"/>
                </a:ext>
              </a:extLst>
            </p:cNvPr>
            <p:cNvSpPr/>
            <p:nvPr/>
          </p:nvSpPr>
          <p:spPr>
            <a:xfrm>
              <a:off x="4091309" y="2621732"/>
              <a:ext cx="29342" cy="29342"/>
            </a:xfrm>
            <a:custGeom>
              <a:avLst/>
              <a:gdLst>
                <a:gd name="connsiteX0" fmla="*/ 7584 w 29342"/>
                <a:gd name="connsiteY0" fmla="*/ 1828 h 29342"/>
                <a:gd name="connsiteX1" fmla="*/ 1828 w 29342"/>
                <a:gd name="connsiteY1" fmla="*/ 21758 h 29342"/>
                <a:gd name="connsiteX2" fmla="*/ 21758 w 29342"/>
                <a:gd name="connsiteY2" fmla="*/ 27514 h 29342"/>
                <a:gd name="connsiteX3" fmla="*/ 27514 w 29342"/>
                <a:gd name="connsiteY3" fmla="*/ 7584 h 29342"/>
                <a:gd name="connsiteX4" fmla="*/ 27491 w 29342"/>
                <a:gd name="connsiteY4" fmla="*/ 7543 h 29342"/>
                <a:gd name="connsiteX5" fmla="*/ 7584 w 29342"/>
                <a:gd name="connsiteY5" fmla="*/ 1828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584" y="1828"/>
                  </a:moveTo>
                  <a:cubicBezTo>
                    <a:pt x="491" y="5742"/>
                    <a:pt x="-2086" y="14665"/>
                    <a:pt x="1828" y="21758"/>
                  </a:cubicBezTo>
                  <a:cubicBezTo>
                    <a:pt x="5742" y="28851"/>
                    <a:pt x="14665" y="31428"/>
                    <a:pt x="21758" y="27514"/>
                  </a:cubicBezTo>
                  <a:cubicBezTo>
                    <a:pt x="28851" y="23600"/>
                    <a:pt x="31428" y="14677"/>
                    <a:pt x="27514" y="7584"/>
                  </a:cubicBezTo>
                  <a:cubicBezTo>
                    <a:pt x="27506" y="7570"/>
                    <a:pt x="27499" y="7557"/>
                    <a:pt x="27491" y="7543"/>
                  </a:cubicBezTo>
                  <a:cubicBezTo>
                    <a:pt x="23564" y="479"/>
                    <a:pt x="14661" y="-2077"/>
                    <a:pt x="7584" y="18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="" xmlns:a16="http://schemas.microsoft.com/office/drawing/2014/main" id="{5CEB1FDD-2D2E-37DF-22C4-4AEB05BF7E30}"/>
                </a:ext>
              </a:extLst>
            </p:cNvPr>
            <p:cNvSpPr/>
            <p:nvPr/>
          </p:nvSpPr>
          <p:spPr>
            <a:xfrm>
              <a:off x="4077516" y="2669487"/>
              <a:ext cx="26865" cy="26865"/>
            </a:xfrm>
            <a:custGeom>
              <a:avLst/>
              <a:gdLst>
                <a:gd name="connsiteX0" fmla="*/ 6900 w 26865"/>
                <a:gd name="connsiteY0" fmla="*/ 1698 h 26865"/>
                <a:gd name="connsiteX1" fmla="*/ 1699 w 26865"/>
                <a:gd name="connsiteY1" fmla="*/ 19966 h 26865"/>
                <a:gd name="connsiteX2" fmla="*/ 19966 w 26865"/>
                <a:gd name="connsiteY2" fmla="*/ 25167 h 26865"/>
                <a:gd name="connsiteX3" fmla="*/ 25188 w 26865"/>
                <a:gd name="connsiteY3" fmla="*/ 6937 h 26865"/>
                <a:gd name="connsiteX4" fmla="*/ 6937 w 26865"/>
                <a:gd name="connsiteY4" fmla="*/ 1678 h 26865"/>
                <a:gd name="connsiteX5" fmla="*/ 6900 w 26865"/>
                <a:gd name="connsiteY5" fmla="*/ 1698 h 2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865">
                  <a:moveTo>
                    <a:pt x="6900" y="1698"/>
                  </a:moveTo>
                  <a:cubicBezTo>
                    <a:pt x="419" y="5307"/>
                    <a:pt x="-1910" y="13485"/>
                    <a:pt x="1699" y="19966"/>
                  </a:cubicBezTo>
                  <a:cubicBezTo>
                    <a:pt x="5306" y="26446"/>
                    <a:pt x="13485" y="28775"/>
                    <a:pt x="19966" y="25167"/>
                  </a:cubicBezTo>
                  <a:cubicBezTo>
                    <a:pt x="26432" y="21567"/>
                    <a:pt x="28767" y="13415"/>
                    <a:pt x="25188" y="6937"/>
                  </a:cubicBezTo>
                  <a:cubicBezTo>
                    <a:pt x="21601" y="445"/>
                    <a:pt x="13430" y="-1910"/>
                    <a:pt x="6937" y="1678"/>
                  </a:cubicBezTo>
                  <a:cubicBezTo>
                    <a:pt x="6925" y="1685"/>
                    <a:pt x="6912" y="1691"/>
                    <a:pt x="6900" y="16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="" xmlns:a16="http://schemas.microsoft.com/office/drawing/2014/main" id="{CEF127EB-5813-2A77-D599-16402B477EFD}"/>
                </a:ext>
              </a:extLst>
            </p:cNvPr>
            <p:cNvSpPr/>
            <p:nvPr/>
          </p:nvSpPr>
          <p:spPr>
            <a:xfrm>
              <a:off x="4060719" y="2715476"/>
              <a:ext cx="26865" cy="26899"/>
            </a:xfrm>
            <a:custGeom>
              <a:avLst/>
              <a:gdLst>
                <a:gd name="connsiteX0" fmla="*/ 6932 w 26865"/>
                <a:gd name="connsiteY0" fmla="*/ 1715 h 26899"/>
                <a:gd name="connsiteX1" fmla="*/ 1681 w 26865"/>
                <a:gd name="connsiteY1" fmla="*/ 19968 h 26899"/>
                <a:gd name="connsiteX2" fmla="*/ 19933 w 26865"/>
                <a:gd name="connsiteY2" fmla="*/ 25219 h 26899"/>
                <a:gd name="connsiteX3" fmla="*/ 25185 w 26865"/>
                <a:gd name="connsiteY3" fmla="*/ 6966 h 26899"/>
                <a:gd name="connsiteX4" fmla="*/ 25124 w 26865"/>
                <a:gd name="connsiteY4" fmla="*/ 6858 h 26899"/>
                <a:gd name="connsiteX5" fmla="*/ 6990 w 26865"/>
                <a:gd name="connsiteY5" fmla="*/ 1682 h 26899"/>
                <a:gd name="connsiteX6" fmla="*/ 6932 w 26865"/>
                <a:gd name="connsiteY6" fmla="*/ 1715 h 26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65" h="26899">
                  <a:moveTo>
                    <a:pt x="6932" y="1715"/>
                  </a:moveTo>
                  <a:cubicBezTo>
                    <a:pt x="441" y="5305"/>
                    <a:pt x="-1910" y="13477"/>
                    <a:pt x="1681" y="19968"/>
                  </a:cubicBezTo>
                  <a:cubicBezTo>
                    <a:pt x="5271" y="26458"/>
                    <a:pt x="13443" y="28809"/>
                    <a:pt x="19933" y="25219"/>
                  </a:cubicBezTo>
                  <a:cubicBezTo>
                    <a:pt x="26424" y="21629"/>
                    <a:pt x="28775" y="13456"/>
                    <a:pt x="25185" y="6966"/>
                  </a:cubicBezTo>
                  <a:cubicBezTo>
                    <a:pt x="25165" y="6930"/>
                    <a:pt x="25145" y="6894"/>
                    <a:pt x="25124" y="6858"/>
                  </a:cubicBezTo>
                  <a:cubicBezTo>
                    <a:pt x="21546" y="421"/>
                    <a:pt x="13427" y="-1896"/>
                    <a:pt x="6990" y="1682"/>
                  </a:cubicBezTo>
                  <a:cubicBezTo>
                    <a:pt x="6971" y="1693"/>
                    <a:pt x="6951" y="1704"/>
                    <a:pt x="6932" y="1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="" xmlns:a16="http://schemas.microsoft.com/office/drawing/2014/main" id="{5A2EE6CD-399B-1F02-A59A-187D3B2911A3}"/>
                </a:ext>
              </a:extLst>
            </p:cNvPr>
            <p:cNvSpPr/>
            <p:nvPr/>
          </p:nvSpPr>
          <p:spPr>
            <a:xfrm>
              <a:off x="4037424" y="2755941"/>
              <a:ext cx="36201" cy="36201"/>
            </a:xfrm>
            <a:custGeom>
              <a:avLst/>
              <a:gdLst>
                <a:gd name="connsiteX0" fmla="*/ 9273 w 36201"/>
                <a:gd name="connsiteY0" fmla="*/ 2303 h 36201"/>
                <a:gd name="connsiteX1" fmla="*/ 2302 w 36201"/>
                <a:gd name="connsiteY1" fmla="*/ 26929 h 36201"/>
                <a:gd name="connsiteX2" fmla="*/ 26929 w 36201"/>
                <a:gd name="connsiteY2" fmla="*/ 33899 h 36201"/>
                <a:gd name="connsiteX3" fmla="*/ 33942 w 36201"/>
                <a:gd name="connsiteY3" fmla="*/ 9351 h 36201"/>
                <a:gd name="connsiteX4" fmla="*/ 9351 w 36201"/>
                <a:gd name="connsiteY4" fmla="*/ 2259 h 36201"/>
                <a:gd name="connsiteX5" fmla="*/ 9273 w 36201"/>
                <a:gd name="connsiteY5" fmla="*/ 2302 h 36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201" h="36201">
                  <a:moveTo>
                    <a:pt x="9273" y="2303"/>
                  </a:moveTo>
                  <a:cubicBezTo>
                    <a:pt x="548" y="7178"/>
                    <a:pt x="-2573" y="18204"/>
                    <a:pt x="2302" y="26929"/>
                  </a:cubicBezTo>
                  <a:cubicBezTo>
                    <a:pt x="7178" y="35654"/>
                    <a:pt x="18204" y="38775"/>
                    <a:pt x="26929" y="33899"/>
                  </a:cubicBezTo>
                  <a:cubicBezTo>
                    <a:pt x="35623" y="29041"/>
                    <a:pt x="38758" y="18070"/>
                    <a:pt x="33942" y="9351"/>
                  </a:cubicBezTo>
                  <a:cubicBezTo>
                    <a:pt x="29110" y="602"/>
                    <a:pt x="18100" y="-2573"/>
                    <a:pt x="9351" y="2259"/>
                  </a:cubicBezTo>
                  <a:cubicBezTo>
                    <a:pt x="9325" y="2273"/>
                    <a:pt x="9299" y="2288"/>
                    <a:pt x="9273" y="23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="" xmlns:a16="http://schemas.microsoft.com/office/drawing/2014/main" id="{F549E175-30EA-69C8-370C-B07E1081E45A}"/>
                </a:ext>
              </a:extLst>
            </p:cNvPr>
            <p:cNvSpPr/>
            <p:nvPr/>
          </p:nvSpPr>
          <p:spPr>
            <a:xfrm>
              <a:off x="4016121" y="2799472"/>
              <a:ext cx="38106" cy="38106"/>
            </a:xfrm>
            <a:custGeom>
              <a:avLst/>
              <a:gdLst>
                <a:gd name="connsiteX0" fmla="*/ 9811 w 38106"/>
                <a:gd name="connsiteY0" fmla="*/ 2396 h 38106"/>
                <a:gd name="connsiteX1" fmla="*/ 2396 w 38106"/>
                <a:gd name="connsiteY1" fmla="*/ 28296 h 38106"/>
                <a:gd name="connsiteX2" fmla="*/ 28296 w 38106"/>
                <a:gd name="connsiteY2" fmla="*/ 35711 h 38106"/>
                <a:gd name="connsiteX3" fmla="*/ 35719 w 38106"/>
                <a:gd name="connsiteY3" fmla="*/ 9825 h 38106"/>
                <a:gd name="connsiteX4" fmla="*/ 9825 w 38106"/>
                <a:gd name="connsiteY4" fmla="*/ 2388 h 38106"/>
                <a:gd name="connsiteX5" fmla="*/ 9811 w 38106"/>
                <a:gd name="connsiteY5" fmla="*/ 2396 h 3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6" h="38106">
                  <a:moveTo>
                    <a:pt x="9811" y="2396"/>
                  </a:moveTo>
                  <a:cubicBezTo>
                    <a:pt x="611" y="7500"/>
                    <a:pt x="-2709" y="19096"/>
                    <a:pt x="2396" y="28296"/>
                  </a:cubicBezTo>
                  <a:cubicBezTo>
                    <a:pt x="7500" y="37496"/>
                    <a:pt x="19096" y="40815"/>
                    <a:pt x="28296" y="35711"/>
                  </a:cubicBezTo>
                  <a:cubicBezTo>
                    <a:pt x="37490" y="30610"/>
                    <a:pt x="40813" y="19024"/>
                    <a:pt x="35719" y="9825"/>
                  </a:cubicBezTo>
                  <a:cubicBezTo>
                    <a:pt x="30622" y="621"/>
                    <a:pt x="19029" y="-2709"/>
                    <a:pt x="9825" y="2388"/>
                  </a:cubicBezTo>
                  <a:cubicBezTo>
                    <a:pt x="9821" y="2391"/>
                    <a:pt x="9816" y="2393"/>
                    <a:pt x="9811" y="23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="" xmlns:a16="http://schemas.microsoft.com/office/drawing/2014/main" id="{2C254EA4-440A-DE75-F193-CD54D30B610B}"/>
                </a:ext>
              </a:extLst>
            </p:cNvPr>
            <p:cNvSpPr/>
            <p:nvPr/>
          </p:nvSpPr>
          <p:spPr>
            <a:xfrm>
              <a:off x="3998440" y="2847474"/>
              <a:ext cx="29342" cy="29342"/>
            </a:xfrm>
            <a:custGeom>
              <a:avLst/>
              <a:gdLst>
                <a:gd name="connsiteX0" fmla="*/ 7584 w 29342"/>
                <a:gd name="connsiteY0" fmla="*/ 1828 h 29342"/>
                <a:gd name="connsiteX1" fmla="*/ 1828 w 29342"/>
                <a:gd name="connsiteY1" fmla="*/ 21758 h 29342"/>
                <a:gd name="connsiteX2" fmla="*/ 21758 w 29342"/>
                <a:gd name="connsiteY2" fmla="*/ 27514 h 29342"/>
                <a:gd name="connsiteX3" fmla="*/ 27514 w 29342"/>
                <a:gd name="connsiteY3" fmla="*/ 7584 h 29342"/>
                <a:gd name="connsiteX4" fmla="*/ 27491 w 29342"/>
                <a:gd name="connsiteY4" fmla="*/ 7543 h 29342"/>
                <a:gd name="connsiteX5" fmla="*/ 7584 w 29342"/>
                <a:gd name="connsiteY5" fmla="*/ 1828 h 2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42" h="29342">
                  <a:moveTo>
                    <a:pt x="7584" y="1828"/>
                  </a:moveTo>
                  <a:cubicBezTo>
                    <a:pt x="491" y="5742"/>
                    <a:pt x="-2086" y="14665"/>
                    <a:pt x="1828" y="21758"/>
                  </a:cubicBezTo>
                  <a:cubicBezTo>
                    <a:pt x="5742" y="28851"/>
                    <a:pt x="14665" y="31428"/>
                    <a:pt x="21758" y="27514"/>
                  </a:cubicBezTo>
                  <a:cubicBezTo>
                    <a:pt x="28851" y="23600"/>
                    <a:pt x="31428" y="14677"/>
                    <a:pt x="27514" y="7584"/>
                  </a:cubicBezTo>
                  <a:cubicBezTo>
                    <a:pt x="27507" y="7570"/>
                    <a:pt x="27499" y="7557"/>
                    <a:pt x="27491" y="7543"/>
                  </a:cubicBezTo>
                  <a:cubicBezTo>
                    <a:pt x="23564" y="479"/>
                    <a:pt x="14661" y="-2077"/>
                    <a:pt x="7584" y="18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="" xmlns:a16="http://schemas.microsoft.com/office/drawing/2014/main" id="{C4122A6A-2A12-6EB2-F5FC-0B5C495BC6FB}"/>
                </a:ext>
              </a:extLst>
            </p:cNvPr>
            <p:cNvSpPr/>
            <p:nvPr/>
          </p:nvSpPr>
          <p:spPr>
            <a:xfrm>
              <a:off x="3974701" y="2890235"/>
              <a:ext cx="29342" cy="29308"/>
            </a:xfrm>
            <a:custGeom>
              <a:avLst/>
              <a:gdLst>
                <a:gd name="connsiteX0" fmla="*/ 7511 w 29342"/>
                <a:gd name="connsiteY0" fmla="*/ 1834 h 29308"/>
                <a:gd name="connsiteX1" fmla="*/ 1869 w 29342"/>
                <a:gd name="connsiteY1" fmla="*/ 21797 h 29308"/>
                <a:gd name="connsiteX2" fmla="*/ 21831 w 29342"/>
                <a:gd name="connsiteY2" fmla="*/ 27439 h 29308"/>
                <a:gd name="connsiteX3" fmla="*/ 27514 w 29342"/>
                <a:gd name="connsiteY3" fmla="*/ 7550 h 29308"/>
                <a:gd name="connsiteX4" fmla="*/ 7511 w 29342"/>
                <a:gd name="connsiteY4" fmla="*/ 1834 h 2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42" h="29308">
                  <a:moveTo>
                    <a:pt x="7511" y="1834"/>
                  </a:moveTo>
                  <a:cubicBezTo>
                    <a:pt x="441" y="5789"/>
                    <a:pt x="-2086" y="14726"/>
                    <a:pt x="1869" y="21797"/>
                  </a:cubicBezTo>
                  <a:cubicBezTo>
                    <a:pt x="5823" y="28867"/>
                    <a:pt x="14760" y="31394"/>
                    <a:pt x="21831" y="27439"/>
                  </a:cubicBezTo>
                  <a:cubicBezTo>
                    <a:pt x="28873" y="23501"/>
                    <a:pt x="31412" y="14614"/>
                    <a:pt x="27514" y="7550"/>
                  </a:cubicBezTo>
                  <a:cubicBezTo>
                    <a:pt x="23549" y="473"/>
                    <a:pt x="14617" y="-2079"/>
                    <a:pt x="7511" y="18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="" xmlns:a16="http://schemas.microsoft.com/office/drawing/2014/main" id="{69F6EEA9-91A5-6E6A-51D1-E4AB3B56C8C0}"/>
                </a:ext>
              </a:extLst>
            </p:cNvPr>
            <p:cNvSpPr/>
            <p:nvPr/>
          </p:nvSpPr>
          <p:spPr>
            <a:xfrm>
              <a:off x="3963733" y="2946352"/>
              <a:ext cx="476" cy="486"/>
            </a:xfrm>
            <a:custGeom>
              <a:avLst/>
              <a:gdLst>
                <a:gd name="connsiteX0" fmla="*/ 0 w 476"/>
                <a:gd name="connsiteY0" fmla="*/ 11 h 486"/>
                <a:gd name="connsiteX1" fmla="*/ 0 w 476"/>
                <a:gd name="connsiteY1" fmla="*/ 487 h 486"/>
                <a:gd name="connsiteX2" fmla="*/ 476 w 476"/>
                <a:gd name="connsiteY2" fmla="*/ 487 h 486"/>
                <a:gd name="connsiteX3" fmla="*/ 476 w 476"/>
                <a:gd name="connsiteY3" fmla="*/ 487 h 486"/>
                <a:gd name="connsiteX4" fmla="*/ 0 w 476"/>
                <a:gd name="connsiteY4" fmla="*/ 11 h 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86">
                  <a:moveTo>
                    <a:pt x="0" y="11"/>
                  </a:moveTo>
                  <a:lnTo>
                    <a:pt x="0" y="487"/>
                  </a:lnTo>
                  <a:lnTo>
                    <a:pt x="476" y="487"/>
                  </a:lnTo>
                  <a:cubicBezTo>
                    <a:pt x="476" y="487"/>
                    <a:pt x="476" y="487"/>
                    <a:pt x="476" y="487"/>
                  </a:cubicBezTo>
                  <a:cubicBezTo>
                    <a:pt x="476" y="487"/>
                    <a:pt x="191" y="-84"/>
                    <a:pt x="0" y="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="" xmlns:a16="http://schemas.microsoft.com/office/drawing/2014/main" id="{CECAE5BC-59C6-716B-5EFD-BAC71654D570}"/>
                </a:ext>
              </a:extLst>
            </p:cNvPr>
            <p:cNvSpPr/>
            <p:nvPr/>
          </p:nvSpPr>
          <p:spPr>
            <a:xfrm>
              <a:off x="3935319" y="2985818"/>
              <a:ext cx="3238" cy="3277"/>
            </a:xfrm>
            <a:custGeom>
              <a:avLst/>
              <a:gdLst>
                <a:gd name="connsiteX0" fmla="*/ 792 w 3238"/>
                <a:gd name="connsiteY0" fmla="*/ 168 h 3277"/>
                <a:gd name="connsiteX1" fmla="*/ 221 w 3238"/>
                <a:gd name="connsiteY1" fmla="*/ 2454 h 3277"/>
                <a:gd name="connsiteX2" fmla="*/ 2275 w 3238"/>
                <a:gd name="connsiteY2" fmla="*/ 3106 h 3277"/>
                <a:gd name="connsiteX3" fmla="*/ 2412 w 3238"/>
                <a:gd name="connsiteY3" fmla="*/ 3026 h 3277"/>
                <a:gd name="connsiteX4" fmla="*/ 3078 w 3238"/>
                <a:gd name="connsiteY4" fmla="*/ 835 h 3277"/>
                <a:gd name="connsiteX5" fmla="*/ 792 w 3238"/>
                <a:gd name="connsiteY5" fmla="*/ 168 h 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8" h="3277">
                  <a:moveTo>
                    <a:pt x="792" y="168"/>
                  </a:moveTo>
                  <a:cubicBezTo>
                    <a:pt x="25" y="658"/>
                    <a:pt x="-226" y="1661"/>
                    <a:pt x="221" y="2454"/>
                  </a:cubicBezTo>
                  <a:cubicBezTo>
                    <a:pt x="608" y="3201"/>
                    <a:pt x="1528" y="3493"/>
                    <a:pt x="2275" y="3106"/>
                  </a:cubicBezTo>
                  <a:cubicBezTo>
                    <a:pt x="2322" y="3081"/>
                    <a:pt x="2367" y="3055"/>
                    <a:pt x="2412" y="3026"/>
                  </a:cubicBezTo>
                  <a:cubicBezTo>
                    <a:pt x="3160" y="2573"/>
                    <a:pt x="3448" y="1628"/>
                    <a:pt x="3078" y="835"/>
                  </a:cubicBezTo>
                  <a:cubicBezTo>
                    <a:pt x="2590" y="72"/>
                    <a:pt x="1614" y="-213"/>
                    <a:pt x="792" y="1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="" xmlns:a16="http://schemas.microsoft.com/office/drawing/2014/main" id="{47D24079-D7D5-D727-DB30-09DC02E47FB1}"/>
                </a:ext>
              </a:extLst>
            </p:cNvPr>
            <p:cNvSpPr/>
            <p:nvPr/>
          </p:nvSpPr>
          <p:spPr>
            <a:xfrm>
              <a:off x="3903286" y="3022059"/>
              <a:ext cx="10063" cy="10098"/>
            </a:xfrm>
            <a:custGeom>
              <a:avLst/>
              <a:gdLst>
                <a:gd name="connsiteX0" fmla="*/ 2631 w 10063"/>
                <a:gd name="connsiteY0" fmla="*/ 599 h 10098"/>
                <a:gd name="connsiteX1" fmla="*/ 630 w 10063"/>
                <a:gd name="connsiteY1" fmla="*/ 7552 h 10098"/>
                <a:gd name="connsiteX2" fmla="*/ 7518 w 10063"/>
                <a:gd name="connsiteY2" fmla="*/ 9433 h 10098"/>
                <a:gd name="connsiteX3" fmla="*/ 9398 w 10063"/>
                <a:gd name="connsiteY3" fmla="*/ 2546 h 10098"/>
                <a:gd name="connsiteX4" fmla="*/ 2631 w 10063"/>
                <a:gd name="connsiteY4" fmla="*/ 599 h 10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3" h="10098">
                  <a:moveTo>
                    <a:pt x="2631" y="599"/>
                  </a:moveTo>
                  <a:cubicBezTo>
                    <a:pt x="171" y="1977"/>
                    <a:pt x="-721" y="5078"/>
                    <a:pt x="630" y="7552"/>
                  </a:cubicBezTo>
                  <a:cubicBezTo>
                    <a:pt x="2013" y="9973"/>
                    <a:pt x="5096" y="10815"/>
                    <a:pt x="7518" y="9433"/>
                  </a:cubicBezTo>
                  <a:cubicBezTo>
                    <a:pt x="9939" y="8050"/>
                    <a:pt x="10781" y="4967"/>
                    <a:pt x="9398" y="2546"/>
                  </a:cubicBezTo>
                  <a:cubicBezTo>
                    <a:pt x="8042" y="171"/>
                    <a:pt x="5041" y="-692"/>
                    <a:pt x="2631" y="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="" xmlns:a16="http://schemas.microsoft.com/office/drawing/2014/main" id="{8FE06A56-E1B4-226D-3B77-A9E9571A3185}"/>
                </a:ext>
              </a:extLst>
            </p:cNvPr>
            <p:cNvSpPr/>
            <p:nvPr/>
          </p:nvSpPr>
          <p:spPr>
            <a:xfrm>
              <a:off x="3876437" y="3063849"/>
              <a:ext cx="3623" cy="3606"/>
            </a:xfrm>
            <a:custGeom>
              <a:avLst/>
              <a:gdLst>
                <a:gd name="connsiteX0" fmla="*/ 904 w 3623"/>
                <a:gd name="connsiteY0" fmla="*/ 242 h 3606"/>
                <a:gd name="connsiteX1" fmla="*/ 204 w 3623"/>
                <a:gd name="connsiteY1" fmla="*/ 2563 h 3606"/>
                <a:gd name="connsiteX2" fmla="*/ 238 w 3623"/>
                <a:gd name="connsiteY2" fmla="*/ 2623 h 3606"/>
                <a:gd name="connsiteX3" fmla="*/ 2674 w 3623"/>
                <a:gd name="connsiteY3" fmla="*/ 3406 h 3606"/>
                <a:gd name="connsiteX4" fmla="*/ 2714 w 3623"/>
                <a:gd name="connsiteY4" fmla="*/ 3385 h 3606"/>
                <a:gd name="connsiteX5" fmla="*/ 3381 w 3623"/>
                <a:gd name="connsiteY5" fmla="*/ 909 h 3606"/>
                <a:gd name="connsiteX6" fmla="*/ 904 w 3623"/>
                <a:gd name="connsiteY6" fmla="*/ 242 h 3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3" h="3606">
                  <a:moveTo>
                    <a:pt x="904" y="242"/>
                  </a:moveTo>
                  <a:cubicBezTo>
                    <a:pt x="70" y="690"/>
                    <a:pt x="-244" y="1729"/>
                    <a:pt x="204" y="2563"/>
                  </a:cubicBezTo>
                  <a:cubicBezTo>
                    <a:pt x="215" y="2584"/>
                    <a:pt x="226" y="2604"/>
                    <a:pt x="238" y="2623"/>
                  </a:cubicBezTo>
                  <a:cubicBezTo>
                    <a:pt x="694" y="3512"/>
                    <a:pt x="1785" y="3863"/>
                    <a:pt x="2674" y="3406"/>
                  </a:cubicBezTo>
                  <a:cubicBezTo>
                    <a:pt x="2688" y="3400"/>
                    <a:pt x="2701" y="3393"/>
                    <a:pt x="2714" y="3385"/>
                  </a:cubicBezTo>
                  <a:cubicBezTo>
                    <a:pt x="3582" y="2886"/>
                    <a:pt x="3881" y="1777"/>
                    <a:pt x="3381" y="909"/>
                  </a:cubicBezTo>
                  <a:cubicBezTo>
                    <a:pt x="2881" y="41"/>
                    <a:pt x="1772" y="-258"/>
                    <a:pt x="904" y="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="" xmlns:a16="http://schemas.microsoft.com/office/drawing/2014/main" id="{BFEBDC23-B834-DC5C-F4C5-90338559A9D1}"/>
                </a:ext>
              </a:extLst>
            </p:cNvPr>
            <p:cNvSpPr/>
            <p:nvPr/>
          </p:nvSpPr>
          <p:spPr>
            <a:xfrm>
              <a:off x="3841383" y="3097614"/>
              <a:ext cx="10797" cy="10752"/>
            </a:xfrm>
            <a:custGeom>
              <a:avLst/>
              <a:gdLst>
                <a:gd name="connsiteX0" fmla="*/ 2717 w 10797"/>
                <a:gd name="connsiteY0" fmla="*/ 767 h 10752"/>
                <a:gd name="connsiteX1" fmla="*/ 621 w 10797"/>
                <a:gd name="connsiteY1" fmla="*/ 7911 h 10752"/>
                <a:gd name="connsiteX2" fmla="*/ 7956 w 10797"/>
                <a:gd name="connsiteY2" fmla="*/ 10102 h 10752"/>
                <a:gd name="connsiteX3" fmla="*/ 10146 w 10797"/>
                <a:gd name="connsiteY3" fmla="*/ 2767 h 10752"/>
                <a:gd name="connsiteX4" fmla="*/ 2903 w 10797"/>
                <a:gd name="connsiteY4" fmla="*/ 660 h 10752"/>
                <a:gd name="connsiteX5" fmla="*/ 2717 w 10797"/>
                <a:gd name="connsiteY5" fmla="*/ 767 h 10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97" h="10752">
                  <a:moveTo>
                    <a:pt x="2717" y="767"/>
                  </a:moveTo>
                  <a:cubicBezTo>
                    <a:pt x="197" y="2187"/>
                    <a:pt x="-732" y="5355"/>
                    <a:pt x="621" y="7911"/>
                  </a:cubicBezTo>
                  <a:cubicBezTo>
                    <a:pt x="2042" y="10541"/>
                    <a:pt x="5325" y="11522"/>
                    <a:pt x="7956" y="10102"/>
                  </a:cubicBezTo>
                  <a:cubicBezTo>
                    <a:pt x="10586" y="8681"/>
                    <a:pt x="11567" y="5398"/>
                    <a:pt x="10146" y="2767"/>
                  </a:cubicBezTo>
                  <a:cubicBezTo>
                    <a:pt x="8728" y="185"/>
                    <a:pt x="5485" y="-758"/>
                    <a:pt x="2903" y="660"/>
                  </a:cubicBezTo>
                  <a:cubicBezTo>
                    <a:pt x="2840" y="694"/>
                    <a:pt x="2778" y="730"/>
                    <a:pt x="2717" y="7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="" xmlns:a16="http://schemas.microsoft.com/office/drawing/2014/main" id="{BF622706-38E6-905D-5B50-7BCDC8AB2D2E}"/>
                </a:ext>
              </a:extLst>
            </p:cNvPr>
            <p:cNvSpPr/>
            <p:nvPr/>
          </p:nvSpPr>
          <p:spPr>
            <a:xfrm>
              <a:off x="3807623" y="3133129"/>
              <a:ext cx="12003" cy="12003"/>
            </a:xfrm>
            <a:custGeom>
              <a:avLst/>
              <a:gdLst>
                <a:gd name="connsiteX0" fmla="*/ 3044 w 12003"/>
                <a:gd name="connsiteY0" fmla="*/ 780 h 12003"/>
                <a:gd name="connsiteX1" fmla="*/ 780 w 12003"/>
                <a:gd name="connsiteY1" fmla="*/ 8959 h 12003"/>
                <a:gd name="connsiteX2" fmla="*/ 8959 w 12003"/>
                <a:gd name="connsiteY2" fmla="*/ 11223 h 12003"/>
                <a:gd name="connsiteX3" fmla="*/ 11235 w 12003"/>
                <a:gd name="connsiteY3" fmla="*/ 3067 h 12003"/>
                <a:gd name="connsiteX4" fmla="*/ 3066 w 12003"/>
                <a:gd name="connsiteY4" fmla="*/ 768 h 12003"/>
                <a:gd name="connsiteX5" fmla="*/ 3044 w 12003"/>
                <a:gd name="connsiteY5" fmla="*/ 781 h 1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03" h="12003">
                  <a:moveTo>
                    <a:pt x="3044" y="780"/>
                  </a:moveTo>
                  <a:cubicBezTo>
                    <a:pt x="161" y="2414"/>
                    <a:pt x="-853" y="6076"/>
                    <a:pt x="780" y="8959"/>
                  </a:cubicBezTo>
                  <a:cubicBezTo>
                    <a:pt x="2414" y="11843"/>
                    <a:pt x="6076" y="12856"/>
                    <a:pt x="8959" y="11223"/>
                  </a:cubicBezTo>
                  <a:cubicBezTo>
                    <a:pt x="11834" y="9594"/>
                    <a:pt x="12852" y="5948"/>
                    <a:pt x="11235" y="3067"/>
                  </a:cubicBezTo>
                  <a:cubicBezTo>
                    <a:pt x="9614" y="176"/>
                    <a:pt x="5957" y="-853"/>
                    <a:pt x="3066" y="768"/>
                  </a:cubicBezTo>
                  <a:cubicBezTo>
                    <a:pt x="3059" y="772"/>
                    <a:pt x="3051" y="776"/>
                    <a:pt x="3044" y="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="" xmlns:a16="http://schemas.microsoft.com/office/drawing/2014/main" id="{1B020F38-293B-20B9-0166-A1E2C59A6B4E}"/>
                </a:ext>
              </a:extLst>
            </p:cNvPr>
            <p:cNvSpPr/>
            <p:nvPr/>
          </p:nvSpPr>
          <p:spPr>
            <a:xfrm>
              <a:off x="3773618" y="3167822"/>
              <a:ext cx="11899" cy="11899"/>
            </a:xfrm>
            <a:custGeom>
              <a:avLst/>
              <a:gdLst>
                <a:gd name="connsiteX0" fmla="*/ 3045 w 11899"/>
                <a:gd name="connsiteY0" fmla="*/ 759 h 11899"/>
                <a:gd name="connsiteX1" fmla="*/ 759 w 11899"/>
                <a:gd name="connsiteY1" fmla="*/ 8855 h 11899"/>
                <a:gd name="connsiteX2" fmla="*/ 8855 w 11899"/>
                <a:gd name="connsiteY2" fmla="*/ 11141 h 11899"/>
                <a:gd name="connsiteX3" fmla="*/ 11141 w 11899"/>
                <a:gd name="connsiteY3" fmla="*/ 3045 h 11899"/>
                <a:gd name="connsiteX4" fmla="*/ 3045 w 11899"/>
                <a:gd name="connsiteY4" fmla="*/ 759 h 1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99" h="11899">
                  <a:moveTo>
                    <a:pt x="3045" y="759"/>
                  </a:moveTo>
                  <a:cubicBezTo>
                    <a:pt x="178" y="2363"/>
                    <a:pt x="-846" y="5988"/>
                    <a:pt x="759" y="8855"/>
                  </a:cubicBezTo>
                  <a:cubicBezTo>
                    <a:pt x="2363" y="11722"/>
                    <a:pt x="5988" y="12745"/>
                    <a:pt x="8855" y="11141"/>
                  </a:cubicBezTo>
                  <a:cubicBezTo>
                    <a:pt x="11722" y="9537"/>
                    <a:pt x="12745" y="5912"/>
                    <a:pt x="11141" y="3045"/>
                  </a:cubicBezTo>
                  <a:cubicBezTo>
                    <a:pt x="9537" y="178"/>
                    <a:pt x="5912" y="-846"/>
                    <a:pt x="3045" y="7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="" xmlns:a16="http://schemas.microsoft.com/office/drawing/2014/main" id="{85A73CFC-A243-3CBF-294C-34A2D1BA2154}"/>
                </a:ext>
              </a:extLst>
            </p:cNvPr>
            <p:cNvSpPr/>
            <p:nvPr/>
          </p:nvSpPr>
          <p:spPr>
            <a:xfrm>
              <a:off x="3737101" y="3200802"/>
              <a:ext cx="12799" cy="12766"/>
            </a:xfrm>
            <a:custGeom>
              <a:avLst/>
              <a:gdLst>
                <a:gd name="connsiteX0" fmla="*/ 3271 w 12799"/>
                <a:gd name="connsiteY0" fmla="*/ 830 h 12766"/>
                <a:gd name="connsiteX1" fmla="*/ 772 w 12799"/>
                <a:gd name="connsiteY1" fmla="*/ 9363 h 12766"/>
                <a:gd name="connsiteX2" fmla="*/ 794 w 12799"/>
                <a:gd name="connsiteY2" fmla="*/ 9403 h 12766"/>
                <a:gd name="connsiteX3" fmla="*/ 9436 w 12799"/>
                <a:gd name="connsiteY3" fmla="*/ 12005 h 12766"/>
                <a:gd name="connsiteX4" fmla="*/ 12039 w 12799"/>
                <a:gd name="connsiteY4" fmla="*/ 3363 h 12766"/>
                <a:gd name="connsiteX5" fmla="*/ 3397 w 12799"/>
                <a:gd name="connsiteY5" fmla="*/ 761 h 12766"/>
                <a:gd name="connsiteX6" fmla="*/ 3271 w 12799"/>
                <a:gd name="connsiteY6" fmla="*/ 830 h 1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99" h="12766">
                  <a:moveTo>
                    <a:pt x="3271" y="830"/>
                  </a:moveTo>
                  <a:cubicBezTo>
                    <a:pt x="225" y="2497"/>
                    <a:pt x="-894" y="6317"/>
                    <a:pt x="772" y="9363"/>
                  </a:cubicBezTo>
                  <a:cubicBezTo>
                    <a:pt x="780" y="9376"/>
                    <a:pt x="787" y="9390"/>
                    <a:pt x="794" y="9403"/>
                  </a:cubicBezTo>
                  <a:cubicBezTo>
                    <a:pt x="2462" y="12508"/>
                    <a:pt x="6331" y="13673"/>
                    <a:pt x="9436" y="12005"/>
                  </a:cubicBezTo>
                  <a:cubicBezTo>
                    <a:pt x="12541" y="10337"/>
                    <a:pt x="13706" y="6468"/>
                    <a:pt x="12039" y="3363"/>
                  </a:cubicBezTo>
                  <a:cubicBezTo>
                    <a:pt x="10371" y="258"/>
                    <a:pt x="6502" y="-907"/>
                    <a:pt x="3397" y="761"/>
                  </a:cubicBezTo>
                  <a:cubicBezTo>
                    <a:pt x="3354" y="784"/>
                    <a:pt x="3312" y="807"/>
                    <a:pt x="3271" y="8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="" xmlns:a16="http://schemas.microsoft.com/office/drawing/2014/main" id="{33F45E5E-CF68-5B42-7C15-1EA905EE6C92}"/>
                </a:ext>
              </a:extLst>
            </p:cNvPr>
            <p:cNvSpPr/>
            <p:nvPr/>
          </p:nvSpPr>
          <p:spPr>
            <a:xfrm>
              <a:off x="3699607" y="3232243"/>
              <a:ext cx="14093" cy="14120"/>
            </a:xfrm>
            <a:custGeom>
              <a:avLst/>
              <a:gdLst>
                <a:gd name="connsiteX0" fmla="*/ 3618 w 14093"/>
                <a:gd name="connsiteY0" fmla="*/ 1012 h 14120"/>
                <a:gd name="connsiteX1" fmla="*/ 816 w 14093"/>
                <a:gd name="connsiteY1" fmla="*/ 10297 h 14120"/>
                <a:gd name="connsiteX2" fmla="*/ 951 w 14093"/>
                <a:gd name="connsiteY2" fmla="*/ 10537 h 14120"/>
                <a:gd name="connsiteX3" fmla="*/ 10099 w 14093"/>
                <a:gd name="connsiteY3" fmla="*/ 13325 h 14120"/>
                <a:gd name="connsiteX4" fmla="*/ 10476 w 14093"/>
                <a:gd name="connsiteY4" fmla="*/ 13109 h 14120"/>
                <a:gd name="connsiteX5" fmla="*/ 13278 w 14093"/>
                <a:gd name="connsiteY5" fmla="*/ 3824 h 14120"/>
                <a:gd name="connsiteX6" fmla="*/ 13143 w 14093"/>
                <a:gd name="connsiteY6" fmla="*/ 3584 h 14120"/>
                <a:gd name="connsiteX7" fmla="*/ 3994 w 14093"/>
                <a:gd name="connsiteY7" fmla="*/ 796 h 14120"/>
                <a:gd name="connsiteX8" fmla="*/ 3618 w 14093"/>
                <a:gd name="connsiteY8" fmla="*/ 1012 h 1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93" h="14120">
                  <a:moveTo>
                    <a:pt x="3618" y="1012"/>
                  </a:moveTo>
                  <a:cubicBezTo>
                    <a:pt x="280" y="2802"/>
                    <a:pt x="-974" y="6959"/>
                    <a:pt x="816" y="10297"/>
                  </a:cubicBezTo>
                  <a:cubicBezTo>
                    <a:pt x="859" y="10378"/>
                    <a:pt x="904" y="10458"/>
                    <a:pt x="951" y="10537"/>
                  </a:cubicBezTo>
                  <a:cubicBezTo>
                    <a:pt x="2707" y="13833"/>
                    <a:pt x="6803" y="15082"/>
                    <a:pt x="10099" y="13325"/>
                  </a:cubicBezTo>
                  <a:cubicBezTo>
                    <a:pt x="10227" y="13257"/>
                    <a:pt x="10353" y="13185"/>
                    <a:pt x="10476" y="13109"/>
                  </a:cubicBezTo>
                  <a:cubicBezTo>
                    <a:pt x="13813" y="11319"/>
                    <a:pt x="15068" y="7162"/>
                    <a:pt x="13278" y="3824"/>
                  </a:cubicBezTo>
                  <a:cubicBezTo>
                    <a:pt x="13234" y="3743"/>
                    <a:pt x="13189" y="3663"/>
                    <a:pt x="13143" y="3584"/>
                  </a:cubicBezTo>
                  <a:cubicBezTo>
                    <a:pt x="11386" y="288"/>
                    <a:pt x="7290" y="-961"/>
                    <a:pt x="3994" y="796"/>
                  </a:cubicBezTo>
                  <a:cubicBezTo>
                    <a:pt x="3866" y="864"/>
                    <a:pt x="3741" y="936"/>
                    <a:pt x="3618" y="1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="" xmlns:a16="http://schemas.microsoft.com/office/drawing/2014/main" id="{5D3FED49-5AAC-453C-DD0D-5382F0DB43E4}"/>
                </a:ext>
              </a:extLst>
            </p:cNvPr>
            <p:cNvSpPr/>
            <p:nvPr/>
          </p:nvSpPr>
          <p:spPr>
            <a:xfrm>
              <a:off x="3662829" y="3264345"/>
              <a:ext cx="10782" cy="10782"/>
            </a:xfrm>
            <a:custGeom>
              <a:avLst/>
              <a:gdLst>
                <a:gd name="connsiteX0" fmla="*/ 2867 w 10782"/>
                <a:gd name="connsiteY0" fmla="*/ 629 h 10782"/>
                <a:gd name="connsiteX1" fmla="*/ 629 w 10782"/>
                <a:gd name="connsiteY1" fmla="*/ 7915 h 10782"/>
                <a:gd name="connsiteX2" fmla="*/ 7915 w 10782"/>
                <a:gd name="connsiteY2" fmla="*/ 10154 h 10782"/>
                <a:gd name="connsiteX3" fmla="*/ 10154 w 10782"/>
                <a:gd name="connsiteY3" fmla="*/ 2867 h 10782"/>
                <a:gd name="connsiteX4" fmla="*/ 2867 w 10782"/>
                <a:gd name="connsiteY4" fmla="*/ 629 h 1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2" h="10782">
                  <a:moveTo>
                    <a:pt x="2867" y="629"/>
                  </a:moveTo>
                  <a:cubicBezTo>
                    <a:pt x="237" y="2023"/>
                    <a:pt x="-765" y="5285"/>
                    <a:pt x="629" y="7915"/>
                  </a:cubicBezTo>
                  <a:cubicBezTo>
                    <a:pt x="2023" y="10545"/>
                    <a:pt x="5285" y="11548"/>
                    <a:pt x="7915" y="10154"/>
                  </a:cubicBezTo>
                  <a:cubicBezTo>
                    <a:pt x="10545" y="8760"/>
                    <a:pt x="11548" y="5497"/>
                    <a:pt x="10154" y="2867"/>
                  </a:cubicBezTo>
                  <a:cubicBezTo>
                    <a:pt x="8760" y="237"/>
                    <a:pt x="5497" y="-765"/>
                    <a:pt x="2867" y="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="" xmlns:a16="http://schemas.microsoft.com/office/drawing/2014/main" id="{5B32CCD7-8ADB-19E8-616F-96D6FB719DC0}"/>
                </a:ext>
              </a:extLst>
            </p:cNvPr>
            <p:cNvSpPr/>
            <p:nvPr/>
          </p:nvSpPr>
          <p:spPr>
            <a:xfrm>
              <a:off x="3625934" y="3295468"/>
              <a:ext cx="5833" cy="5791"/>
            </a:xfrm>
            <a:custGeom>
              <a:avLst/>
              <a:gdLst>
                <a:gd name="connsiteX0" fmla="*/ 1472 w 5833"/>
                <a:gd name="connsiteY0" fmla="*/ 367 h 5791"/>
                <a:gd name="connsiteX1" fmla="*/ 377 w 5833"/>
                <a:gd name="connsiteY1" fmla="*/ 4320 h 5791"/>
                <a:gd name="connsiteX2" fmla="*/ 4330 w 5833"/>
                <a:gd name="connsiteY2" fmla="*/ 5415 h 5791"/>
                <a:gd name="connsiteX3" fmla="*/ 5492 w 5833"/>
                <a:gd name="connsiteY3" fmla="*/ 1545 h 5791"/>
                <a:gd name="connsiteX4" fmla="*/ 5473 w 5833"/>
                <a:gd name="connsiteY4" fmla="*/ 1510 h 5791"/>
                <a:gd name="connsiteX5" fmla="*/ 1472 w 5833"/>
                <a:gd name="connsiteY5" fmla="*/ 367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3" h="5791">
                  <a:moveTo>
                    <a:pt x="1472" y="367"/>
                  </a:moveTo>
                  <a:cubicBezTo>
                    <a:pt x="78" y="1156"/>
                    <a:pt x="-412" y="2926"/>
                    <a:pt x="377" y="4320"/>
                  </a:cubicBezTo>
                  <a:cubicBezTo>
                    <a:pt x="1166" y="5714"/>
                    <a:pt x="2936" y="6204"/>
                    <a:pt x="4330" y="5415"/>
                  </a:cubicBezTo>
                  <a:cubicBezTo>
                    <a:pt x="5719" y="4667"/>
                    <a:pt x="6240" y="2934"/>
                    <a:pt x="5492" y="1545"/>
                  </a:cubicBezTo>
                  <a:cubicBezTo>
                    <a:pt x="5485" y="1533"/>
                    <a:pt x="5479" y="1522"/>
                    <a:pt x="5473" y="1510"/>
                  </a:cubicBezTo>
                  <a:cubicBezTo>
                    <a:pt x="4679" y="95"/>
                    <a:pt x="2893" y="-416"/>
                    <a:pt x="1472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="" xmlns:a16="http://schemas.microsoft.com/office/drawing/2014/main" id="{5943EC80-DB95-856F-4E3E-43C13AAE337D}"/>
                </a:ext>
              </a:extLst>
            </p:cNvPr>
            <p:cNvSpPr/>
            <p:nvPr/>
          </p:nvSpPr>
          <p:spPr>
            <a:xfrm>
              <a:off x="3585421" y="3323057"/>
              <a:ext cx="5939" cy="5906"/>
            </a:xfrm>
            <a:custGeom>
              <a:avLst/>
              <a:gdLst>
                <a:gd name="connsiteX0" fmla="*/ 1504 w 5939"/>
                <a:gd name="connsiteY0" fmla="*/ 400 h 5906"/>
                <a:gd name="connsiteX1" fmla="*/ 342 w 5939"/>
                <a:gd name="connsiteY1" fmla="*/ 4270 h 5906"/>
                <a:gd name="connsiteX2" fmla="*/ 361 w 5939"/>
                <a:gd name="connsiteY2" fmla="*/ 4305 h 5906"/>
                <a:gd name="connsiteX3" fmla="*/ 4338 w 5939"/>
                <a:gd name="connsiteY3" fmla="*/ 5579 h 5906"/>
                <a:gd name="connsiteX4" fmla="*/ 5611 w 5939"/>
                <a:gd name="connsiteY4" fmla="*/ 1602 h 5906"/>
                <a:gd name="connsiteX5" fmla="*/ 1635 w 5939"/>
                <a:gd name="connsiteY5" fmla="*/ 328 h 5906"/>
                <a:gd name="connsiteX6" fmla="*/ 1504 w 5939"/>
                <a:gd name="connsiteY6" fmla="*/ 400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39" h="5906">
                  <a:moveTo>
                    <a:pt x="1504" y="400"/>
                  </a:moveTo>
                  <a:cubicBezTo>
                    <a:pt x="114" y="1148"/>
                    <a:pt x="-406" y="2880"/>
                    <a:pt x="342" y="4270"/>
                  </a:cubicBezTo>
                  <a:cubicBezTo>
                    <a:pt x="348" y="4282"/>
                    <a:pt x="354" y="4293"/>
                    <a:pt x="361" y="4305"/>
                  </a:cubicBezTo>
                  <a:cubicBezTo>
                    <a:pt x="1107" y="5755"/>
                    <a:pt x="2888" y="6325"/>
                    <a:pt x="4338" y="5579"/>
                  </a:cubicBezTo>
                  <a:cubicBezTo>
                    <a:pt x="5788" y="4832"/>
                    <a:pt x="6358" y="3052"/>
                    <a:pt x="5611" y="1602"/>
                  </a:cubicBezTo>
                  <a:cubicBezTo>
                    <a:pt x="4865" y="152"/>
                    <a:pt x="3085" y="-418"/>
                    <a:pt x="1635" y="328"/>
                  </a:cubicBezTo>
                  <a:cubicBezTo>
                    <a:pt x="1590" y="351"/>
                    <a:pt x="1547" y="375"/>
                    <a:pt x="1504" y="4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="" xmlns:a16="http://schemas.microsoft.com/office/drawing/2014/main" id="{F32EC871-B74E-FA17-58A7-612344999C35}"/>
                </a:ext>
              </a:extLst>
            </p:cNvPr>
            <p:cNvSpPr/>
            <p:nvPr/>
          </p:nvSpPr>
          <p:spPr>
            <a:xfrm>
              <a:off x="3542843" y="3347804"/>
              <a:ext cx="8002" cy="7967"/>
            </a:xfrm>
            <a:custGeom>
              <a:avLst/>
              <a:gdLst>
                <a:gd name="connsiteX0" fmla="*/ 1981 w 8002"/>
                <a:gd name="connsiteY0" fmla="*/ 513 h 7967"/>
                <a:gd name="connsiteX1" fmla="*/ 548 w 8002"/>
                <a:gd name="connsiteY1" fmla="*/ 5986 h 7967"/>
                <a:gd name="connsiteX2" fmla="*/ 6021 w 8002"/>
                <a:gd name="connsiteY2" fmla="*/ 7420 h 7967"/>
                <a:gd name="connsiteX3" fmla="*/ 7506 w 8002"/>
                <a:gd name="connsiteY3" fmla="*/ 2037 h 7967"/>
                <a:gd name="connsiteX4" fmla="*/ 1981 w 8002"/>
                <a:gd name="connsiteY4" fmla="*/ 513 h 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" h="7967">
                  <a:moveTo>
                    <a:pt x="1981" y="513"/>
                  </a:moveTo>
                  <a:cubicBezTo>
                    <a:pt x="74" y="1629"/>
                    <a:pt x="-568" y="4079"/>
                    <a:pt x="548" y="5986"/>
                  </a:cubicBezTo>
                  <a:cubicBezTo>
                    <a:pt x="1664" y="7893"/>
                    <a:pt x="4114" y="8535"/>
                    <a:pt x="6021" y="7420"/>
                  </a:cubicBezTo>
                  <a:cubicBezTo>
                    <a:pt x="7893" y="6325"/>
                    <a:pt x="8552" y="3937"/>
                    <a:pt x="7506" y="2037"/>
                  </a:cubicBezTo>
                  <a:cubicBezTo>
                    <a:pt x="6386" y="111"/>
                    <a:pt x="3931" y="-566"/>
                    <a:pt x="1981" y="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="" xmlns:a16="http://schemas.microsoft.com/office/drawing/2014/main" id="{FF80E0C1-2667-EC72-CCD5-9241E24E12AF}"/>
                </a:ext>
              </a:extLst>
            </p:cNvPr>
            <p:cNvSpPr/>
            <p:nvPr/>
          </p:nvSpPr>
          <p:spPr>
            <a:xfrm>
              <a:off x="3497406" y="3369051"/>
              <a:ext cx="13778" cy="13778"/>
            </a:xfrm>
            <a:custGeom>
              <a:avLst/>
              <a:gdLst>
                <a:gd name="connsiteX0" fmla="*/ 3508 w 13778"/>
                <a:gd name="connsiteY0" fmla="*/ 888 h 13778"/>
                <a:gd name="connsiteX1" fmla="*/ 888 w 13778"/>
                <a:gd name="connsiteY1" fmla="*/ 10270 h 13778"/>
                <a:gd name="connsiteX2" fmla="*/ 10270 w 13778"/>
                <a:gd name="connsiteY2" fmla="*/ 12890 h 13778"/>
                <a:gd name="connsiteX3" fmla="*/ 12890 w 13778"/>
                <a:gd name="connsiteY3" fmla="*/ 3508 h 13778"/>
                <a:gd name="connsiteX4" fmla="*/ 3508 w 13778"/>
                <a:gd name="connsiteY4" fmla="*/ 888 h 1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78" h="13778">
                  <a:moveTo>
                    <a:pt x="3508" y="888"/>
                  </a:moveTo>
                  <a:cubicBezTo>
                    <a:pt x="193" y="2756"/>
                    <a:pt x="-979" y="6956"/>
                    <a:pt x="888" y="10270"/>
                  </a:cubicBezTo>
                  <a:cubicBezTo>
                    <a:pt x="2756" y="13585"/>
                    <a:pt x="6956" y="14757"/>
                    <a:pt x="10270" y="12890"/>
                  </a:cubicBezTo>
                  <a:cubicBezTo>
                    <a:pt x="13585" y="11022"/>
                    <a:pt x="14757" y="6822"/>
                    <a:pt x="12890" y="3508"/>
                  </a:cubicBezTo>
                  <a:cubicBezTo>
                    <a:pt x="11022" y="193"/>
                    <a:pt x="6822" y="-979"/>
                    <a:pt x="3508" y="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="" xmlns:a16="http://schemas.microsoft.com/office/drawing/2014/main" id="{F3E5ED15-1A9C-ACD1-1E50-62A9CAC0D268}"/>
                </a:ext>
              </a:extLst>
            </p:cNvPr>
            <p:cNvSpPr/>
            <p:nvPr/>
          </p:nvSpPr>
          <p:spPr>
            <a:xfrm>
              <a:off x="3451485" y="3389538"/>
              <a:ext cx="18495" cy="18138"/>
            </a:xfrm>
            <a:custGeom>
              <a:avLst/>
              <a:gdLst>
                <a:gd name="connsiteX0" fmla="*/ 5042 w 18495"/>
                <a:gd name="connsiteY0" fmla="*/ 975 h 18138"/>
                <a:gd name="connsiteX1" fmla="*/ 938 w 18495"/>
                <a:gd name="connsiteY1" fmla="*/ 13097 h 18138"/>
                <a:gd name="connsiteX2" fmla="*/ 13060 w 18495"/>
                <a:gd name="connsiteY2" fmla="*/ 17200 h 18138"/>
                <a:gd name="connsiteX3" fmla="*/ 13805 w 18495"/>
                <a:gd name="connsiteY3" fmla="*/ 16787 h 18138"/>
                <a:gd name="connsiteX4" fmla="*/ 17412 w 18495"/>
                <a:gd name="connsiteY4" fmla="*/ 4650 h 18138"/>
                <a:gd name="connsiteX5" fmla="*/ 17329 w 18495"/>
                <a:gd name="connsiteY5" fmla="*/ 4500 h 18138"/>
                <a:gd name="connsiteX6" fmla="*/ 5042 w 18495"/>
                <a:gd name="connsiteY6" fmla="*/ 976 h 1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95" h="18138">
                  <a:moveTo>
                    <a:pt x="5042" y="975"/>
                  </a:moveTo>
                  <a:cubicBezTo>
                    <a:pt x="562" y="3190"/>
                    <a:pt x="-1275" y="8616"/>
                    <a:pt x="938" y="13097"/>
                  </a:cubicBezTo>
                  <a:cubicBezTo>
                    <a:pt x="3153" y="17577"/>
                    <a:pt x="8579" y="19414"/>
                    <a:pt x="13060" y="17200"/>
                  </a:cubicBezTo>
                  <a:cubicBezTo>
                    <a:pt x="13314" y="17074"/>
                    <a:pt x="13563" y="16936"/>
                    <a:pt x="13805" y="16787"/>
                  </a:cubicBezTo>
                  <a:cubicBezTo>
                    <a:pt x="18153" y="14432"/>
                    <a:pt x="19768" y="8997"/>
                    <a:pt x="17412" y="4650"/>
                  </a:cubicBezTo>
                  <a:cubicBezTo>
                    <a:pt x="17385" y="4599"/>
                    <a:pt x="17357" y="4549"/>
                    <a:pt x="17329" y="4500"/>
                  </a:cubicBezTo>
                  <a:cubicBezTo>
                    <a:pt x="14747" y="343"/>
                    <a:pt x="9435" y="-1180"/>
                    <a:pt x="5042" y="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="" xmlns:a16="http://schemas.microsoft.com/office/drawing/2014/main" id="{9E5D1F2D-B26E-9909-A44C-D731F8F236ED}"/>
                </a:ext>
              </a:extLst>
            </p:cNvPr>
            <p:cNvSpPr/>
            <p:nvPr/>
          </p:nvSpPr>
          <p:spPr>
            <a:xfrm>
              <a:off x="3407986" y="3410551"/>
              <a:ext cx="17359" cy="17359"/>
            </a:xfrm>
            <a:custGeom>
              <a:avLst/>
              <a:gdLst>
                <a:gd name="connsiteX0" fmla="*/ 4441 w 17359"/>
                <a:gd name="connsiteY0" fmla="*/ 1107 h 17359"/>
                <a:gd name="connsiteX1" fmla="*/ 1107 w 17359"/>
                <a:gd name="connsiteY1" fmla="*/ 12918 h 17359"/>
                <a:gd name="connsiteX2" fmla="*/ 12918 w 17359"/>
                <a:gd name="connsiteY2" fmla="*/ 16252 h 17359"/>
                <a:gd name="connsiteX3" fmla="*/ 16252 w 17359"/>
                <a:gd name="connsiteY3" fmla="*/ 4441 h 17359"/>
                <a:gd name="connsiteX4" fmla="*/ 4441 w 17359"/>
                <a:gd name="connsiteY4" fmla="*/ 1107 h 17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59" h="17359">
                  <a:moveTo>
                    <a:pt x="4441" y="1107"/>
                  </a:moveTo>
                  <a:cubicBezTo>
                    <a:pt x="259" y="3448"/>
                    <a:pt x="-1234" y="8736"/>
                    <a:pt x="1107" y="12918"/>
                  </a:cubicBezTo>
                  <a:cubicBezTo>
                    <a:pt x="3448" y="17100"/>
                    <a:pt x="8736" y="18593"/>
                    <a:pt x="12918" y="16252"/>
                  </a:cubicBezTo>
                  <a:cubicBezTo>
                    <a:pt x="17100" y="13911"/>
                    <a:pt x="18593" y="8623"/>
                    <a:pt x="16252" y="4441"/>
                  </a:cubicBezTo>
                  <a:cubicBezTo>
                    <a:pt x="13911" y="259"/>
                    <a:pt x="8623" y="-1234"/>
                    <a:pt x="4441" y="1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="" xmlns:a16="http://schemas.microsoft.com/office/drawing/2014/main" id="{B4C62360-00A5-D7EA-5453-818B8C25BD7A}"/>
                </a:ext>
              </a:extLst>
            </p:cNvPr>
            <p:cNvSpPr/>
            <p:nvPr/>
          </p:nvSpPr>
          <p:spPr>
            <a:xfrm>
              <a:off x="3365119" y="3431411"/>
              <a:ext cx="13527" cy="13527"/>
            </a:xfrm>
            <a:custGeom>
              <a:avLst/>
              <a:gdLst>
                <a:gd name="connsiteX0" fmla="*/ 3207 w 13527"/>
                <a:gd name="connsiteY0" fmla="*/ 1012 h 13527"/>
                <a:gd name="connsiteX1" fmla="*/ 1012 w 13527"/>
                <a:gd name="connsiteY1" fmla="*/ 10321 h 13527"/>
                <a:gd name="connsiteX2" fmla="*/ 10320 w 13527"/>
                <a:gd name="connsiteY2" fmla="*/ 12516 h 13527"/>
                <a:gd name="connsiteX3" fmla="*/ 12732 w 13527"/>
                <a:gd name="connsiteY3" fmla="*/ 3584 h 13527"/>
                <a:gd name="connsiteX4" fmla="*/ 3583 w 13527"/>
                <a:gd name="connsiteY4" fmla="*/ 796 h 13527"/>
                <a:gd name="connsiteX5" fmla="*/ 3207 w 13527"/>
                <a:gd name="connsiteY5" fmla="*/ 1012 h 1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27" h="13527">
                  <a:moveTo>
                    <a:pt x="3207" y="1012"/>
                  </a:moveTo>
                  <a:cubicBezTo>
                    <a:pt x="30" y="2976"/>
                    <a:pt x="-953" y="7144"/>
                    <a:pt x="1012" y="10321"/>
                  </a:cubicBezTo>
                  <a:cubicBezTo>
                    <a:pt x="2976" y="13497"/>
                    <a:pt x="7144" y="14480"/>
                    <a:pt x="10320" y="12516"/>
                  </a:cubicBezTo>
                  <a:cubicBezTo>
                    <a:pt x="13354" y="10640"/>
                    <a:pt x="14409" y="6731"/>
                    <a:pt x="12732" y="3584"/>
                  </a:cubicBezTo>
                  <a:cubicBezTo>
                    <a:pt x="10975" y="288"/>
                    <a:pt x="6880" y="-961"/>
                    <a:pt x="3583" y="796"/>
                  </a:cubicBezTo>
                  <a:cubicBezTo>
                    <a:pt x="3456" y="864"/>
                    <a:pt x="3330" y="936"/>
                    <a:pt x="3207" y="1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="" xmlns:a16="http://schemas.microsoft.com/office/drawing/2014/main" id="{09911EAA-F498-1345-6849-8F385F8766C0}"/>
                </a:ext>
              </a:extLst>
            </p:cNvPr>
            <p:cNvSpPr/>
            <p:nvPr/>
          </p:nvSpPr>
          <p:spPr>
            <a:xfrm>
              <a:off x="3317226" y="3447124"/>
              <a:ext cx="17338" cy="17338"/>
            </a:xfrm>
            <a:custGeom>
              <a:avLst/>
              <a:gdLst>
                <a:gd name="connsiteX0" fmla="*/ 4427 w 17338"/>
                <a:gd name="connsiteY0" fmla="*/ 1111 h 17338"/>
                <a:gd name="connsiteX1" fmla="*/ 1111 w 17338"/>
                <a:gd name="connsiteY1" fmla="*/ 12912 h 17338"/>
                <a:gd name="connsiteX2" fmla="*/ 12912 w 17338"/>
                <a:gd name="connsiteY2" fmla="*/ 16228 h 17338"/>
                <a:gd name="connsiteX3" fmla="*/ 16238 w 17338"/>
                <a:gd name="connsiteY3" fmla="*/ 4445 h 17338"/>
                <a:gd name="connsiteX4" fmla="*/ 4445 w 17338"/>
                <a:gd name="connsiteY4" fmla="*/ 1101 h 17338"/>
                <a:gd name="connsiteX5" fmla="*/ 4427 w 17338"/>
                <a:gd name="connsiteY5" fmla="*/ 1111 h 17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8" h="17338">
                  <a:moveTo>
                    <a:pt x="4427" y="1111"/>
                  </a:moveTo>
                  <a:cubicBezTo>
                    <a:pt x="252" y="3454"/>
                    <a:pt x="-1232" y="8737"/>
                    <a:pt x="1111" y="12912"/>
                  </a:cubicBezTo>
                  <a:cubicBezTo>
                    <a:pt x="3454" y="17086"/>
                    <a:pt x="8737" y="18571"/>
                    <a:pt x="12912" y="16228"/>
                  </a:cubicBezTo>
                  <a:cubicBezTo>
                    <a:pt x="17079" y="13889"/>
                    <a:pt x="18567" y="8618"/>
                    <a:pt x="16238" y="4445"/>
                  </a:cubicBezTo>
                  <a:cubicBezTo>
                    <a:pt x="13905" y="265"/>
                    <a:pt x="8625" y="-1232"/>
                    <a:pt x="4445" y="1101"/>
                  </a:cubicBezTo>
                  <a:cubicBezTo>
                    <a:pt x="4439" y="1104"/>
                    <a:pt x="4433" y="1108"/>
                    <a:pt x="4427" y="1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="" xmlns:a16="http://schemas.microsoft.com/office/drawing/2014/main" id="{FC4E9F5F-C579-D4C4-938F-4789C7D1D1C7}"/>
                </a:ext>
              </a:extLst>
            </p:cNvPr>
            <p:cNvSpPr/>
            <p:nvPr/>
          </p:nvSpPr>
          <p:spPr>
            <a:xfrm>
              <a:off x="3270469" y="3461462"/>
              <a:ext cx="18813" cy="18910"/>
            </a:xfrm>
            <a:custGeom>
              <a:avLst/>
              <a:gdLst>
                <a:gd name="connsiteX0" fmla="*/ 4416 w 18813"/>
                <a:gd name="connsiteY0" fmla="*/ 1346 h 18910"/>
                <a:gd name="connsiteX1" fmla="*/ 1488 w 18813"/>
                <a:gd name="connsiteY1" fmla="*/ 14494 h 18910"/>
                <a:gd name="connsiteX2" fmla="*/ 13941 w 18813"/>
                <a:gd name="connsiteY2" fmla="*/ 17824 h 18910"/>
                <a:gd name="connsiteX3" fmla="*/ 17656 w 18813"/>
                <a:gd name="connsiteY3" fmla="*/ 4965 h 18910"/>
                <a:gd name="connsiteX4" fmla="*/ 4733 w 18813"/>
                <a:gd name="connsiteY4" fmla="*/ 1165 h 18910"/>
                <a:gd name="connsiteX5" fmla="*/ 4416 w 18813"/>
                <a:gd name="connsiteY5" fmla="*/ 1346 h 18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813" h="18910">
                  <a:moveTo>
                    <a:pt x="4416" y="1346"/>
                  </a:moveTo>
                  <a:cubicBezTo>
                    <a:pt x="-23" y="4168"/>
                    <a:pt x="-1334" y="10054"/>
                    <a:pt x="1488" y="14494"/>
                  </a:cubicBezTo>
                  <a:cubicBezTo>
                    <a:pt x="4143" y="18671"/>
                    <a:pt x="9555" y="20118"/>
                    <a:pt x="13941" y="17824"/>
                  </a:cubicBezTo>
                  <a:cubicBezTo>
                    <a:pt x="18490" y="15276"/>
                    <a:pt x="20145" y="9546"/>
                    <a:pt x="17656" y="4965"/>
                  </a:cubicBezTo>
                  <a:cubicBezTo>
                    <a:pt x="15137" y="347"/>
                    <a:pt x="9351" y="-1354"/>
                    <a:pt x="4733" y="1165"/>
                  </a:cubicBezTo>
                  <a:cubicBezTo>
                    <a:pt x="4626" y="1223"/>
                    <a:pt x="4521" y="1283"/>
                    <a:pt x="4416" y="13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="" xmlns:a16="http://schemas.microsoft.com/office/drawing/2014/main" id="{FEB96150-3D80-2DBE-EFD3-28B9A000A0C2}"/>
                </a:ext>
              </a:extLst>
            </p:cNvPr>
            <p:cNvSpPr/>
            <p:nvPr/>
          </p:nvSpPr>
          <p:spPr>
            <a:xfrm>
              <a:off x="3222239" y="3474324"/>
              <a:ext cx="20577" cy="20577"/>
            </a:xfrm>
            <a:custGeom>
              <a:avLst/>
              <a:gdLst>
                <a:gd name="connsiteX0" fmla="*/ 5212 w 20577"/>
                <a:gd name="connsiteY0" fmla="*/ 1342 h 20577"/>
                <a:gd name="connsiteX1" fmla="*/ 1342 w 20577"/>
                <a:gd name="connsiteY1" fmla="*/ 15366 h 20577"/>
                <a:gd name="connsiteX2" fmla="*/ 15366 w 20577"/>
                <a:gd name="connsiteY2" fmla="*/ 19236 h 20577"/>
                <a:gd name="connsiteX3" fmla="*/ 19309 w 20577"/>
                <a:gd name="connsiteY3" fmla="*/ 5343 h 20577"/>
                <a:gd name="connsiteX4" fmla="*/ 5343 w 20577"/>
                <a:gd name="connsiteY4" fmla="*/ 1269 h 20577"/>
                <a:gd name="connsiteX5" fmla="*/ 5212 w 20577"/>
                <a:gd name="connsiteY5" fmla="*/ 1342 h 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7" h="20577">
                  <a:moveTo>
                    <a:pt x="5212" y="1342"/>
                  </a:moveTo>
                  <a:cubicBezTo>
                    <a:pt x="270" y="4147"/>
                    <a:pt x="-1462" y="10425"/>
                    <a:pt x="1342" y="15366"/>
                  </a:cubicBezTo>
                  <a:cubicBezTo>
                    <a:pt x="4146" y="20307"/>
                    <a:pt x="10425" y="22040"/>
                    <a:pt x="15366" y="19236"/>
                  </a:cubicBezTo>
                  <a:cubicBezTo>
                    <a:pt x="20256" y="16461"/>
                    <a:pt x="22012" y="10273"/>
                    <a:pt x="19309" y="5343"/>
                  </a:cubicBezTo>
                  <a:cubicBezTo>
                    <a:pt x="16577" y="361"/>
                    <a:pt x="10324" y="-1463"/>
                    <a:pt x="5343" y="1269"/>
                  </a:cubicBezTo>
                  <a:cubicBezTo>
                    <a:pt x="5299" y="1293"/>
                    <a:pt x="5255" y="1317"/>
                    <a:pt x="5212" y="1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="" xmlns:a16="http://schemas.microsoft.com/office/drawing/2014/main" id="{4ECC8C93-0485-660D-810A-6CECB11EEFE8}"/>
                </a:ext>
              </a:extLst>
            </p:cNvPr>
            <p:cNvSpPr/>
            <p:nvPr/>
          </p:nvSpPr>
          <p:spPr>
            <a:xfrm>
              <a:off x="3174805" y="3486135"/>
              <a:ext cx="20577" cy="20577"/>
            </a:xfrm>
            <a:custGeom>
              <a:avLst/>
              <a:gdLst>
                <a:gd name="connsiteX0" fmla="*/ 5212 w 20577"/>
                <a:gd name="connsiteY0" fmla="*/ 1342 h 20577"/>
                <a:gd name="connsiteX1" fmla="*/ 1342 w 20577"/>
                <a:gd name="connsiteY1" fmla="*/ 15366 h 20577"/>
                <a:gd name="connsiteX2" fmla="*/ 15366 w 20577"/>
                <a:gd name="connsiteY2" fmla="*/ 19236 h 20577"/>
                <a:gd name="connsiteX3" fmla="*/ 19309 w 20577"/>
                <a:gd name="connsiteY3" fmla="*/ 5343 h 20577"/>
                <a:gd name="connsiteX4" fmla="*/ 5343 w 20577"/>
                <a:gd name="connsiteY4" fmla="*/ 1269 h 20577"/>
                <a:gd name="connsiteX5" fmla="*/ 5212 w 20577"/>
                <a:gd name="connsiteY5" fmla="*/ 1342 h 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7" h="20577">
                  <a:moveTo>
                    <a:pt x="5212" y="1342"/>
                  </a:moveTo>
                  <a:cubicBezTo>
                    <a:pt x="270" y="4147"/>
                    <a:pt x="-1462" y="10425"/>
                    <a:pt x="1342" y="15366"/>
                  </a:cubicBezTo>
                  <a:cubicBezTo>
                    <a:pt x="4146" y="20307"/>
                    <a:pt x="10425" y="22040"/>
                    <a:pt x="15366" y="19236"/>
                  </a:cubicBezTo>
                  <a:cubicBezTo>
                    <a:pt x="20256" y="16461"/>
                    <a:pt x="22012" y="10273"/>
                    <a:pt x="19309" y="5343"/>
                  </a:cubicBezTo>
                  <a:cubicBezTo>
                    <a:pt x="16577" y="361"/>
                    <a:pt x="10324" y="-1463"/>
                    <a:pt x="5343" y="1269"/>
                  </a:cubicBezTo>
                  <a:cubicBezTo>
                    <a:pt x="5299" y="1293"/>
                    <a:pt x="5255" y="1317"/>
                    <a:pt x="5212" y="1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="" xmlns:a16="http://schemas.microsoft.com/office/drawing/2014/main" id="{2109569D-34AE-D1E8-17A6-2DB6320335FF}"/>
                </a:ext>
              </a:extLst>
            </p:cNvPr>
            <p:cNvSpPr/>
            <p:nvPr/>
          </p:nvSpPr>
          <p:spPr>
            <a:xfrm>
              <a:off x="3128693" y="3497924"/>
              <a:ext cx="17016" cy="17016"/>
            </a:xfrm>
            <a:custGeom>
              <a:avLst/>
              <a:gdLst>
                <a:gd name="connsiteX0" fmla="*/ 4365 w 17016"/>
                <a:gd name="connsiteY0" fmla="*/ 1079 h 17016"/>
                <a:gd name="connsiteX1" fmla="*/ 1079 w 17016"/>
                <a:gd name="connsiteY1" fmla="*/ 12652 h 17016"/>
                <a:gd name="connsiteX2" fmla="*/ 12652 w 17016"/>
                <a:gd name="connsiteY2" fmla="*/ 15938 h 17016"/>
                <a:gd name="connsiteX3" fmla="*/ 15938 w 17016"/>
                <a:gd name="connsiteY3" fmla="*/ 4365 h 17016"/>
                <a:gd name="connsiteX4" fmla="*/ 4365 w 17016"/>
                <a:gd name="connsiteY4" fmla="*/ 1079 h 1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6" h="17016">
                  <a:moveTo>
                    <a:pt x="4365" y="1079"/>
                  </a:moveTo>
                  <a:cubicBezTo>
                    <a:pt x="262" y="3367"/>
                    <a:pt x="-1210" y="8548"/>
                    <a:pt x="1079" y="12652"/>
                  </a:cubicBezTo>
                  <a:cubicBezTo>
                    <a:pt x="3367" y="16755"/>
                    <a:pt x="8549" y="18226"/>
                    <a:pt x="12652" y="15938"/>
                  </a:cubicBezTo>
                  <a:cubicBezTo>
                    <a:pt x="16755" y="13650"/>
                    <a:pt x="18226" y="8468"/>
                    <a:pt x="15938" y="4365"/>
                  </a:cubicBezTo>
                  <a:cubicBezTo>
                    <a:pt x="13649" y="262"/>
                    <a:pt x="8468" y="-1209"/>
                    <a:pt x="4365" y="10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="" xmlns:a16="http://schemas.microsoft.com/office/drawing/2014/main" id="{F0D17EC9-9F8F-5BD9-E994-A8E372E8FDFE}"/>
                </a:ext>
              </a:extLst>
            </p:cNvPr>
            <p:cNvSpPr/>
            <p:nvPr/>
          </p:nvSpPr>
          <p:spPr>
            <a:xfrm>
              <a:off x="3086600" y="3512139"/>
              <a:ext cx="4744" cy="4776"/>
            </a:xfrm>
            <a:custGeom>
              <a:avLst/>
              <a:gdLst>
                <a:gd name="connsiteX0" fmla="*/ 1215 w 4744"/>
                <a:gd name="connsiteY0" fmla="*/ 294 h 4776"/>
                <a:gd name="connsiteX1" fmla="*/ 262 w 4744"/>
                <a:gd name="connsiteY1" fmla="*/ 3532 h 4776"/>
                <a:gd name="connsiteX2" fmla="*/ 3500 w 4744"/>
                <a:gd name="connsiteY2" fmla="*/ 4485 h 4776"/>
                <a:gd name="connsiteX3" fmla="*/ 4453 w 4744"/>
                <a:gd name="connsiteY3" fmla="*/ 1247 h 4776"/>
                <a:gd name="connsiteX4" fmla="*/ 1225 w 4744"/>
                <a:gd name="connsiteY4" fmla="*/ 288 h 4776"/>
                <a:gd name="connsiteX5" fmla="*/ 1215 w 4744"/>
                <a:gd name="connsiteY5" fmla="*/ 294 h 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4" h="4776">
                  <a:moveTo>
                    <a:pt x="1215" y="294"/>
                  </a:moveTo>
                  <a:cubicBezTo>
                    <a:pt x="97" y="956"/>
                    <a:pt x="-319" y="2370"/>
                    <a:pt x="262" y="3532"/>
                  </a:cubicBezTo>
                  <a:cubicBezTo>
                    <a:pt x="893" y="4690"/>
                    <a:pt x="2343" y="5116"/>
                    <a:pt x="3500" y="4485"/>
                  </a:cubicBezTo>
                  <a:cubicBezTo>
                    <a:pt x="4658" y="3854"/>
                    <a:pt x="5084" y="2404"/>
                    <a:pt x="4453" y="1247"/>
                  </a:cubicBezTo>
                  <a:cubicBezTo>
                    <a:pt x="3826" y="91"/>
                    <a:pt x="2381" y="-339"/>
                    <a:pt x="1225" y="288"/>
                  </a:cubicBezTo>
                  <a:cubicBezTo>
                    <a:pt x="1221" y="290"/>
                    <a:pt x="1218" y="292"/>
                    <a:pt x="1215" y="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="" xmlns:a16="http://schemas.microsoft.com/office/drawing/2014/main" id="{7D6E1584-3D7E-1D18-CDE1-84B7556864B1}"/>
                </a:ext>
              </a:extLst>
            </p:cNvPr>
            <p:cNvSpPr/>
            <p:nvPr/>
          </p:nvSpPr>
          <p:spPr>
            <a:xfrm>
              <a:off x="2845022" y="3526202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="" xmlns:a16="http://schemas.microsoft.com/office/drawing/2014/main" id="{20DC8465-B473-A98B-BA9F-A4DD352D9A57}"/>
                </a:ext>
              </a:extLst>
            </p:cNvPr>
            <p:cNvSpPr/>
            <p:nvPr/>
          </p:nvSpPr>
          <p:spPr>
            <a:xfrm>
              <a:off x="2796254" y="3522868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="" xmlns:a16="http://schemas.microsoft.com/office/drawing/2014/main" id="{191420C5-6C3F-D372-4975-E352E11B3929}"/>
                </a:ext>
              </a:extLst>
            </p:cNvPr>
            <p:cNvSpPr/>
            <p:nvPr/>
          </p:nvSpPr>
          <p:spPr>
            <a:xfrm>
              <a:off x="2747963" y="3517629"/>
              <a:ext cx="9525" cy="42"/>
            </a:xfrm>
            <a:custGeom>
              <a:avLst/>
              <a:gdLst>
                <a:gd name="connsiteX0" fmla="*/ 0 w 9525"/>
                <a:gd name="connsiteY0" fmla="*/ 42 h 42"/>
                <a:gd name="connsiteX1" fmla="*/ 0 w 9525"/>
                <a:gd name="connsiteY1" fmla="*/ 42 h 42"/>
                <a:gd name="connsiteX2" fmla="*/ 0 w 9525"/>
                <a:gd name="connsiteY2" fmla="*/ 42 h 42"/>
                <a:gd name="connsiteX3" fmla="*/ 0 w 9525"/>
                <a:gd name="connsiteY3" fmla="*/ 42 h 42"/>
                <a:gd name="connsiteX4" fmla="*/ 0 w 9525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="" xmlns:a16="http://schemas.microsoft.com/office/drawing/2014/main" id="{68A3C0DF-4534-1607-7FBC-D9DF909FB192}"/>
                </a:ext>
              </a:extLst>
            </p:cNvPr>
            <p:cNvSpPr/>
            <p:nvPr/>
          </p:nvSpPr>
          <p:spPr>
            <a:xfrm>
              <a:off x="2695354" y="3506688"/>
              <a:ext cx="8143" cy="8266"/>
            </a:xfrm>
            <a:custGeom>
              <a:avLst/>
              <a:gdLst>
                <a:gd name="connsiteX0" fmla="*/ 2031 w 8143"/>
                <a:gd name="connsiteY0" fmla="*/ 507 h 8266"/>
                <a:gd name="connsiteX1" fmla="*/ 507 w 8143"/>
                <a:gd name="connsiteY1" fmla="*/ 5936 h 8266"/>
                <a:gd name="connsiteX2" fmla="*/ 5813 w 8143"/>
                <a:gd name="connsiteY2" fmla="*/ 7900 h 8266"/>
                <a:gd name="connsiteX3" fmla="*/ 7776 w 8143"/>
                <a:gd name="connsiteY3" fmla="*/ 2594 h 8266"/>
                <a:gd name="connsiteX4" fmla="*/ 7460 w 8143"/>
                <a:gd name="connsiteY4" fmla="*/ 2031 h 8266"/>
                <a:gd name="connsiteX5" fmla="*/ 2031 w 8143"/>
                <a:gd name="connsiteY5" fmla="*/ 507 h 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3" h="8266">
                  <a:moveTo>
                    <a:pt x="2031" y="507"/>
                  </a:moveTo>
                  <a:cubicBezTo>
                    <a:pt x="117" y="1590"/>
                    <a:pt x="-564" y="4015"/>
                    <a:pt x="507" y="5936"/>
                  </a:cubicBezTo>
                  <a:cubicBezTo>
                    <a:pt x="1430" y="7943"/>
                    <a:pt x="3805" y="8823"/>
                    <a:pt x="5813" y="7900"/>
                  </a:cubicBezTo>
                  <a:cubicBezTo>
                    <a:pt x="7820" y="6977"/>
                    <a:pt x="8699" y="4602"/>
                    <a:pt x="7776" y="2594"/>
                  </a:cubicBezTo>
                  <a:cubicBezTo>
                    <a:pt x="7686" y="2398"/>
                    <a:pt x="7580" y="2210"/>
                    <a:pt x="7460" y="2031"/>
                  </a:cubicBezTo>
                  <a:cubicBezTo>
                    <a:pt x="6377" y="117"/>
                    <a:pt x="3952" y="-564"/>
                    <a:pt x="2031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="" xmlns:a16="http://schemas.microsoft.com/office/drawing/2014/main" id="{7ED92AA4-B712-2913-CCAE-F6741CD5FF45}"/>
                </a:ext>
              </a:extLst>
            </p:cNvPr>
            <p:cNvSpPr/>
            <p:nvPr/>
          </p:nvSpPr>
          <p:spPr>
            <a:xfrm>
              <a:off x="2647857" y="3498195"/>
              <a:ext cx="6949" cy="6949"/>
            </a:xfrm>
            <a:custGeom>
              <a:avLst/>
              <a:gdLst>
                <a:gd name="connsiteX0" fmla="*/ 1808 w 6949"/>
                <a:gd name="connsiteY0" fmla="*/ 427 h 6949"/>
                <a:gd name="connsiteX1" fmla="*/ 427 w 6949"/>
                <a:gd name="connsiteY1" fmla="*/ 5142 h 6949"/>
                <a:gd name="connsiteX2" fmla="*/ 5142 w 6949"/>
                <a:gd name="connsiteY2" fmla="*/ 6523 h 6949"/>
                <a:gd name="connsiteX3" fmla="*/ 6523 w 6949"/>
                <a:gd name="connsiteY3" fmla="*/ 1808 h 6949"/>
                <a:gd name="connsiteX4" fmla="*/ 1808 w 6949"/>
                <a:gd name="connsiteY4" fmla="*/ 427 h 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9" h="6949">
                  <a:moveTo>
                    <a:pt x="1808" y="427"/>
                  </a:moveTo>
                  <a:cubicBezTo>
                    <a:pt x="124" y="1347"/>
                    <a:pt x="-494" y="3458"/>
                    <a:pt x="427" y="5142"/>
                  </a:cubicBezTo>
                  <a:cubicBezTo>
                    <a:pt x="1347" y="6825"/>
                    <a:pt x="3458" y="7443"/>
                    <a:pt x="5142" y="6523"/>
                  </a:cubicBezTo>
                  <a:cubicBezTo>
                    <a:pt x="6825" y="5602"/>
                    <a:pt x="7443" y="3491"/>
                    <a:pt x="6523" y="1808"/>
                  </a:cubicBezTo>
                  <a:cubicBezTo>
                    <a:pt x="5602" y="124"/>
                    <a:pt x="3491" y="-494"/>
                    <a:pt x="1808" y="4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="" xmlns:a16="http://schemas.microsoft.com/office/drawing/2014/main" id="{4F6356B7-E576-3C52-0954-3F80B4945CF1}"/>
                </a:ext>
              </a:extLst>
            </p:cNvPr>
            <p:cNvSpPr/>
            <p:nvPr/>
          </p:nvSpPr>
          <p:spPr>
            <a:xfrm>
              <a:off x="2601979" y="3489150"/>
              <a:ext cx="3269" cy="3250"/>
            </a:xfrm>
            <a:custGeom>
              <a:avLst/>
              <a:gdLst>
                <a:gd name="connsiteX0" fmla="*/ 823 w 3269"/>
                <a:gd name="connsiteY0" fmla="*/ 233 h 3250"/>
                <a:gd name="connsiteX1" fmla="*/ 171 w 3269"/>
                <a:gd name="connsiteY1" fmla="*/ 2287 h 3250"/>
                <a:gd name="connsiteX2" fmla="*/ 251 w 3269"/>
                <a:gd name="connsiteY2" fmla="*/ 2424 h 3250"/>
                <a:gd name="connsiteX3" fmla="*/ 2442 w 3269"/>
                <a:gd name="connsiteY3" fmla="*/ 3090 h 3250"/>
                <a:gd name="connsiteX4" fmla="*/ 3109 w 3269"/>
                <a:gd name="connsiteY4" fmla="*/ 899 h 3250"/>
                <a:gd name="connsiteX5" fmla="*/ 938 w 3269"/>
                <a:gd name="connsiteY5" fmla="*/ 169 h 3250"/>
                <a:gd name="connsiteX6" fmla="*/ 823 w 3269"/>
                <a:gd name="connsiteY6" fmla="*/ 233 h 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69" h="3250">
                  <a:moveTo>
                    <a:pt x="823" y="233"/>
                  </a:moveTo>
                  <a:cubicBezTo>
                    <a:pt x="76" y="620"/>
                    <a:pt x="-216" y="1540"/>
                    <a:pt x="171" y="2287"/>
                  </a:cubicBezTo>
                  <a:cubicBezTo>
                    <a:pt x="196" y="2334"/>
                    <a:pt x="222" y="2379"/>
                    <a:pt x="251" y="2424"/>
                  </a:cubicBezTo>
                  <a:cubicBezTo>
                    <a:pt x="704" y="3172"/>
                    <a:pt x="1649" y="3460"/>
                    <a:pt x="2442" y="3090"/>
                  </a:cubicBezTo>
                  <a:cubicBezTo>
                    <a:pt x="3191" y="2637"/>
                    <a:pt x="3478" y="1693"/>
                    <a:pt x="3109" y="899"/>
                  </a:cubicBezTo>
                  <a:cubicBezTo>
                    <a:pt x="2711" y="98"/>
                    <a:pt x="1739" y="-228"/>
                    <a:pt x="938" y="169"/>
                  </a:cubicBezTo>
                  <a:cubicBezTo>
                    <a:pt x="899" y="189"/>
                    <a:pt x="860" y="210"/>
                    <a:pt x="823" y="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="" xmlns:a16="http://schemas.microsoft.com/office/drawing/2014/main" id="{DC5C0958-49ED-141D-82B8-06F761DD9CC7}"/>
                </a:ext>
              </a:extLst>
            </p:cNvPr>
            <p:cNvSpPr/>
            <p:nvPr/>
          </p:nvSpPr>
          <p:spPr>
            <a:xfrm>
              <a:off x="2554825" y="3476649"/>
              <a:ext cx="3246" cy="3247"/>
            </a:xfrm>
            <a:custGeom>
              <a:avLst/>
              <a:gdLst>
                <a:gd name="connsiteX0" fmla="*/ 827 w 3246"/>
                <a:gd name="connsiteY0" fmla="*/ 161 h 3247"/>
                <a:gd name="connsiteX1" fmla="*/ 161 w 3246"/>
                <a:gd name="connsiteY1" fmla="*/ 2352 h 3247"/>
                <a:gd name="connsiteX2" fmla="*/ 2178 w 3246"/>
                <a:gd name="connsiteY2" fmla="*/ 3111 h 3247"/>
                <a:gd name="connsiteX3" fmla="*/ 2351 w 3246"/>
                <a:gd name="connsiteY3" fmla="*/ 3018 h 3247"/>
                <a:gd name="connsiteX4" fmla="*/ 3111 w 3246"/>
                <a:gd name="connsiteY4" fmla="*/ 1001 h 3247"/>
                <a:gd name="connsiteX5" fmla="*/ 3018 w 3246"/>
                <a:gd name="connsiteY5" fmla="*/ 827 h 3247"/>
                <a:gd name="connsiteX6" fmla="*/ 827 w 3246"/>
                <a:gd name="connsiteY6" fmla="*/ 160 h 3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46" h="3247">
                  <a:moveTo>
                    <a:pt x="827" y="161"/>
                  </a:moveTo>
                  <a:cubicBezTo>
                    <a:pt x="78" y="614"/>
                    <a:pt x="-209" y="1558"/>
                    <a:pt x="161" y="2352"/>
                  </a:cubicBezTo>
                  <a:cubicBezTo>
                    <a:pt x="508" y="3118"/>
                    <a:pt x="1411" y="3458"/>
                    <a:pt x="2178" y="3111"/>
                  </a:cubicBezTo>
                  <a:cubicBezTo>
                    <a:pt x="2237" y="3084"/>
                    <a:pt x="2295" y="3053"/>
                    <a:pt x="2351" y="3018"/>
                  </a:cubicBezTo>
                  <a:cubicBezTo>
                    <a:pt x="3118" y="2671"/>
                    <a:pt x="3458" y="1768"/>
                    <a:pt x="3111" y="1001"/>
                  </a:cubicBezTo>
                  <a:cubicBezTo>
                    <a:pt x="3084" y="941"/>
                    <a:pt x="3053" y="883"/>
                    <a:pt x="3018" y="827"/>
                  </a:cubicBezTo>
                  <a:cubicBezTo>
                    <a:pt x="2565" y="79"/>
                    <a:pt x="1621" y="-209"/>
                    <a:pt x="827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="" xmlns:a16="http://schemas.microsoft.com/office/drawing/2014/main" id="{E451ECAD-EF3E-5E9C-C59B-0F06BA6BA3E6}"/>
                </a:ext>
              </a:extLst>
            </p:cNvPr>
            <p:cNvSpPr/>
            <p:nvPr/>
          </p:nvSpPr>
          <p:spPr>
            <a:xfrm>
              <a:off x="2460781" y="3444248"/>
              <a:ext cx="5785" cy="5768"/>
            </a:xfrm>
            <a:custGeom>
              <a:avLst/>
              <a:gdLst>
                <a:gd name="connsiteX0" fmla="*/ 1431 w 5785"/>
                <a:gd name="connsiteY0" fmla="*/ 367 h 5768"/>
                <a:gd name="connsiteX1" fmla="*/ 382 w 5785"/>
                <a:gd name="connsiteY1" fmla="*/ 4270 h 5768"/>
                <a:gd name="connsiteX2" fmla="*/ 384 w 5785"/>
                <a:gd name="connsiteY2" fmla="*/ 4272 h 5768"/>
                <a:gd name="connsiteX3" fmla="*/ 4289 w 5785"/>
                <a:gd name="connsiteY3" fmla="*/ 5415 h 5768"/>
                <a:gd name="connsiteX4" fmla="*/ 5432 w 5785"/>
                <a:gd name="connsiteY4" fmla="*/ 1510 h 5768"/>
                <a:gd name="connsiteX5" fmla="*/ 1431 w 5785"/>
                <a:gd name="connsiteY5" fmla="*/ 367 h 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85" h="5768">
                  <a:moveTo>
                    <a:pt x="1431" y="367"/>
                  </a:moveTo>
                  <a:cubicBezTo>
                    <a:pt x="64" y="1155"/>
                    <a:pt x="-406" y="2902"/>
                    <a:pt x="382" y="4270"/>
                  </a:cubicBezTo>
                  <a:cubicBezTo>
                    <a:pt x="383" y="4270"/>
                    <a:pt x="383" y="4271"/>
                    <a:pt x="384" y="4272"/>
                  </a:cubicBezTo>
                  <a:cubicBezTo>
                    <a:pt x="1146" y="5666"/>
                    <a:pt x="2895" y="6178"/>
                    <a:pt x="4289" y="5415"/>
                  </a:cubicBezTo>
                  <a:cubicBezTo>
                    <a:pt x="5683" y="4652"/>
                    <a:pt x="6195" y="2904"/>
                    <a:pt x="5432" y="1510"/>
                  </a:cubicBezTo>
                  <a:cubicBezTo>
                    <a:pt x="4639" y="95"/>
                    <a:pt x="2853" y="-416"/>
                    <a:pt x="1431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="" xmlns:a16="http://schemas.microsoft.com/office/drawing/2014/main" id="{394E41AC-95C6-375B-C5B4-C7BF37A198AA}"/>
                </a:ext>
              </a:extLst>
            </p:cNvPr>
            <p:cNvSpPr/>
            <p:nvPr/>
          </p:nvSpPr>
          <p:spPr>
            <a:xfrm>
              <a:off x="2415370" y="3426061"/>
              <a:ext cx="5792" cy="5776"/>
            </a:xfrm>
            <a:custGeom>
              <a:avLst/>
              <a:gdLst>
                <a:gd name="connsiteX0" fmla="*/ 1504 w 5792"/>
                <a:gd name="connsiteY0" fmla="*/ 361 h 5776"/>
                <a:gd name="connsiteX1" fmla="*/ 342 w 5792"/>
                <a:gd name="connsiteY1" fmla="*/ 4231 h 5776"/>
                <a:gd name="connsiteX2" fmla="*/ 361 w 5792"/>
                <a:gd name="connsiteY2" fmla="*/ 4266 h 5776"/>
                <a:gd name="connsiteX3" fmla="*/ 4361 w 5792"/>
                <a:gd name="connsiteY3" fmla="*/ 5409 h 5776"/>
                <a:gd name="connsiteX4" fmla="*/ 5411 w 5792"/>
                <a:gd name="connsiteY4" fmla="*/ 1507 h 5776"/>
                <a:gd name="connsiteX5" fmla="*/ 5409 w 5792"/>
                <a:gd name="connsiteY5" fmla="*/ 1504 h 5776"/>
                <a:gd name="connsiteX6" fmla="*/ 1539 w 5792"/>
                <a:gd name="connsiteY6" fmla="*/ 342 h 5776"/>
                <a:gd name="connsiteX7" fmla="*/ 1504 w 5792"/>
                <a:gd name="connsiteY7" fmla="*/ 361 h 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92" h="5776">
                  <a:moveTo>
                    <a:pt x="1504" y="361"/>
                  </a:moveTo>
                  <a:cubicBezTo>
                    <a:pt x="114" y="1109"/>
                    <a:pt x="-406" y="2842"/>
                    <a:pt x="342" y="4231"/>
                  </a:cubicBezTo>
                  <a:cubicBezTo>
                    <a:pt x="348" y="4243"/>
                    <a:pt x="354" y="4255"/>
                    <a:pt x="361" y="4266"/>
                  </a:cubicBezTo>
                  <a:cubicBezTo>
                    <a:pt x="1154" y="5681"/>
                    <a:pt x="2940" y="6192"/>
                    <a:pt x="4361" y="5409"/>
                  </a:cubicBezTo>
                  <a:cubicBezTo>
                    <a:pt x="5729" y="4621"/>
                    <a:pt x="6199" y="2874"/>
                    <a:pt x="5411" y="1507"/>
                  </a:cubicBezTo>
                  <a:cubicBezTo>
                    <a:pt x="5410" y="1506"/>
                    <a:pt x="5410" y="1505"/>
                    <a:pt x="5409" y="1504"/>
                  </a:cubicBezTo>
                  <a:cubicBezTo>
                    <a:pt x="4661" y="114"/>
                    <a:pt x="2928" y="-406"/>
                    <a:pt x="1539" y="342"/>
                  </a:cubicBezTo>
                  <a:cubicBezTo>
                    <a:pt x="1527" y="348"/>
                    <a:pt x="1515" y="354"/>
                    <a:pt x="1504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="" xmlns:a16="http://schemas.microsoft.com/office/drawing/2014/main" id="{88FE13CA-F22F-F2DB-8978-AA89AC79015C}"/>
                </a:ext>
              </a:extLst>
            </p:cNvPr>
            <p:cNvSpPr/>
            <p:nvPr/>
          </p:nvSpPr>
          <p:spPr>
            <a:xfrm>
              <a:off x="2373535" y="3408854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="" xmlns:a16="http://schemas.microsoft.com/office/drawing/2014/main" id="{5196EFAA-5870-10C5-38F0-4DBE69E2607A}"/>
                </a:ext>
              </a:extLst>
            </p:cNvPr>
            <p:cNvSpPr/>
            <p:nvPr/>
          </p:nvSpPr>
          <p:spPr>
            <a:xfrm>
              <a:off x="2286667" y="336393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="" xmlns:a16="http://schemas.microsoft.com/office/drawing/2014/main" id="{551B2DA6-F2A2-854E-E390-3E1813DD561C}"/>
                </a:ext>
              </a:extLst>
            </p:cNvPr>
            <p:cNvSpPr/>
            <p:nvPr/>
          </p:nvSpPr>
          <p:spPr>
            <a:xfrm>
              <a:off x="2244662" y="333888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="" xmlns:a16="http://schemas.microsoft.com/office/drawing/2014/main" id="{CD1CD287-88B1-27DB-8FDF-FEDDD111809C}"/>
                </a:ext>
              </a:extLst>
            </p:cNvPr>
            <p:cNvSpPr/>
            <p:nvPr/>
          </p:nvSpPr>
          <p:spPr>
            <a:xfrm>
              <a:off x="2202664" y="3311450"/>
              <a:ext cx="1892" cy="2045"/>
            </a:xfrm>
            <a:custGeom>
              <a:avLst/>
              <a:gdLst>
                <a:gd name="connsiteX0" fmla="*/ 563 w 1892"/>
                <a:gd name="connsiteY0" fmla="*/ 6 h 2045"/>
                <a:gd name="connsiteX1" fmla="*/ 135 w 1892"/>
                <a:gd name="connsiteY1" fmla="*/ 1482 h 2045"/>
                <a:gd name="connsiteX2" fmla="*/ 1611 w 1892"/>
                <a:gd name="connsiteY2" fmla="*/ 1911 h 2045"/>
                <a:gd name="connsiteX3" fmla="*/ 1611 w 1892"/>
                <a:gd name="connsiteY3" fmla="*/ 482 h 2045"/>
                <a:gd name="connsiteX4" fmla="*/ 563 w 1892"/>
                <a:gd name="connsiteY4" fmla="*/ 6 h 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2" h="2045">
                  <a:moveTo>
                    <a:pt x="563" y="6"/>
                  </a:moveTo>
                  <a:cubicBezTo>
                    <a:pt x="37" y="295"/>
                    <a:pt x="-155" y="956"/>
                    <a:pt x="135" y="1482"/>
                  </a:cubicBezTo>
                  <a:cubicBezTo>
                    <a:pt x="424" y="2008"/>
                    <a:pt x="1085" y="2200"/>
                    <a:pt x="1611" y="1911"/>
                  </a:cubicBezTo>
                  <a:cubicBezTo>
                    <a:pt x="1986" y="1508"/>
                    <a:pt x="1986" y="884"/>
                    <a:pt x="1611" y="482"/>
                  </a:cubicBezTo>
                  <a:cubicBezTo>
                    <a:pt x="1373" y="146"/>
                    <a:pt x="973" y="-36"/>
                    <a:pt x="563" y="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="" xmlns:a16="http://schemas.microsoft.com/office/drawing/2014/main" id="{B6D96564-72DD-C809-34A3-43AA36A56BEC}"/>
                </a:ext>
              </a:extLst>
            </p:cNvPr>
            <p:cNvSpPr/>
            <p:nvPr/>
          </p:nvSpPr>
          <p:spPr>
            <a:xfrm>
              <a:off x="2163604" y="3283582"/>
              <a:ext cx="84" cy="822"/>
            </a:xfrm>
            <a:custGeom>
              <a:avLst/>
              <a:gdLst>
                <a:gd name="connsiteX0" fmla="*/ 0 w 84"/>
                <a:gd name="connsiteY0" fmla="*/ 346 h 822"/>
                <a:gd name="connsiteX1" fmla="*/ 0 w 84"/>
                <a:gd name="connsiteY1" fmla="*/ 822 h 822"/>
                <a:gd name="connsiteX2" fmla="*/ 0 w 84"/>
                <a:gd name="connsiteY2" fmla="*/ 822 h 822"/>
                <a:gd name="connsiteX3" fmla="*/ 0 w 84"/>
                <a:gd name="connsiteY3" fmla="*/ 251 h 822"/>
                <a:gd name="connsiteX4" fmla="*/ 0 w 84"/>
                <a:gd name="connsiteY4" fmla="*/ 346 h 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" h="822">
                  <a:moveTo>
                    <a:pt x="0" y="346"/>
                  </a:moveTo>
                  <a:cubicBezTo>
                    <a:pt x="0" y="346"/>
                    <a:pt x="0" y="346"/>
                    <a:pt x="0" y="822"/>
                  </a:cubicBezTo>
                  <a:lnTo>
                    <a:pt x="0" y="822"/>
                  </a:lnTo>
                  <a:cubicBezTo>
                    <a:pt x="0" y="822"/>
                    <a:pt x="0" y="822"/>
                    <a:pt x="0" y="251"/>
                  </a:cubicBezTo>
                  <a:cubicBezTo>
                    <a:pt x="0" y="-321"/>
                    <a:pt x="190" y="251"/>
                    <a:pt x="0" y="3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="" xmlns:a16="http://schemas.microsoft.com/office/drawing/2014/main" id="{ABBFC56B-550A-01C1-6FDF-59D20D4ADE17}"/>
                </a:ext>
              </a:extLst>
            </p:cNvPr>
            <p:cNvSpPr/>
            <p:nvPr/>
          </p:nvSpPr>
          <p:spPr>
            <a:xfrm>
              <a:off x="2124837" y="3254115"/>
              <a:ext cx="635" cy="571"/>
            </a:xfrm>
            <a:custGeom>
              <a:avLst/>
              <a:gdLst>
                <a:gd name="connsiteX0" fmla="*/ 0 w 635"/>
                <a:gd name="connsiteY0" fmla="*/ 95 h 571"/>
                <a:gd name="connsiteX1" fmla="*/ 0 w 635"/>
                <a:gd name="connsiteY1" fmla="*/ 571 h 571"/>
                <a:gd name="connsiteX2" fmla="*/ 571 w 635"/>
                <a:gd name="connsiteY2" fmla="*/ 571 h 571"/>
                <a:gd name="connsiteX3" fmla="*/ 571 w 635"/>
                <a:gd name="connsiteY3" fmla="*/ 0 h 571"/>
                <a:gd name="connsiteX4" fmla="*/ 0 w 635"/>
                <a:gd name="connsiteY4" fmla="*/ 95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" h="571">
                  <a:moveTo>
                    <a:pt x="0" y="95"/>
                  </a:moveTo>
                  <a:lnTo>
                    <a:pt x="0" y="571"/>
                  </a:lnTo>
                  <a:lnTo>
                    <a:pt x="571" y="571"/>
                  </a:lnTo>
                  <a:cubicBezTo>
                    <a:pt x="657" y="391"/>
                    <a:pt x="657" y="181"/>
                    <a:pt x="571" y="0"/>
                  </a:cubicBezTo>
                  <a:cubicBezTo>
                    <a:pt x="571" y="0"/>
                    <a:pt x="190" y="0"/>
                    <a:pt x="0" y="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="" xmlns:a16="http://schemas.microsoft.com/office/drawing/2014/main" id="{B9015BCF-0F42-B1CD-15B2-E1E509D0ACB7}"/>
                </a:ext>
              </a:extLst>
            </p:cNvPr>
            <p:cNvSpPr/>
            <p:nvPr/>
          </p:nvSpPr>
          <p:spPr>
            <a:xfrm>
              <a:off x="2073354" y="3209256"/>
              <a:ext cx="28008" cy="28043"/>
            </a:xfrm>
            <a:custGeom>
              <a:avLst/>
              <a:gdLst>
                <a:gd name="connsiteX0" fmla="*/ 7192 w 28008"/>
                <a:gd name="connsiteY0" fmla="*/ 1806 h 28043"/>
                <a:gd name="connsiteX1" fmla="*/ 1771 w 28008"/>
                <a:gd name="connsiteY1" fmla="*/ 20852 h 28043"/>
                <a:gd name="connsiteX2" fmla="*/ 20817 w 28008"/>
                <a:gd name="connsiteY2" fmla="*/ 26272 h 28043"/>
                <a:gd name="connsiteX3" fmla="*/ 26242 w 28008"/>
                <a:gd name="connsiteY3" fmla="*/ 7236 h 28043"/>
                <a:gd name="connsiteX4" fmla="*/ 7368 w 28008"/>
                <a:gd name="connsiteY4" fmla="*/ 1709 h 28043"/>
                <a:gd name="connsiteX5" fmla="*/ 7192 w 28008"/>
                <a:gd name="connsiteY5" fmla="*/ 1806 h 2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08" h="28043">
                  <a:moveTo>
                    <a:pt x="7192" y="1806"/>
                  </a:moveTo>
                  <a:cubicBezTo>
                    <a:pt x="436" y="5569"/>
                    <a:pt x="-1991" y="14096"/>
                    <a:pt x="1771" y="20852"/>
                  </a:cubicBezTo>
                  <a:cubicBezTo>
                    <a:pt x="5534" y="27608"/>
                    <a:pt x="14061" y="30034"/>
                    <a:pt x="20817" y="26272"/>
                  </a:cubicBezTo>
                  <a:cubicBezTo>
                    <a:pt x="27569" y="22512"/>
                    <a:pt x="29998" y="13991"/>
                    <a:pt x="26242" y="7236"/>
                  </a:cubicBezTo>
                  <a:cubicBezTo>
                    <a:pt x="22556" y="497"/>
                    <a:pt x="14106" y="-1977"/>
                    <a:pt x="7368" y="1709"/>
                  </a:cubicBezTo>
                  <a:cubicBezTo>
                    <a:pt x="7309" y="1741"/>
                    <a:pt x="7250" y="1773"/>
                    <a:pt x="7192" y="18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="" xmlns:a16="http://schemas.microsoft.com/office/drawing/2014/main" id="{B1601675-A63F-E766-4C58-451EE7127208}"/>
                </a:ext>
              </a:extLst>
            </p:cNvPr>
            <p:cNvSpPr/>
            <p:nvPr/>
          </p:nvSpPr>
          <p:spPr>
            <a:xfrm>
              <a:off x="2043420" y="3183080"/>
              <a:ext cx="15119" cy="15119"/>
            </a:xfrm>
            <a:custGeom>
              <a:avLst/>
              <a:gdLst>
                <a:gd name="connsiteX0" fmla="*/ 3883 w 15119"/>
                <a:gd name="connsiteY0" fmla="*/ 931 h 15119"/>
                <a:gd name="connsiteX1" fmla="*/ 931 w 15119"/>
                <a:gd name="connsiteY1" fmla="*/ 11218 h 15119"/>
                <a:gd name="connsiteX2" fmla="*/ 11218 w 15119"/>
                <a:gd name="connsiteY2" fmla="*/ 14170 h 15119"/>
                <a:gd name="connsiteX3" fmla="*/ 14170 w 15119"/>
                <a:gd name="connsiteY3" fmla="*/ 3883 h 15119"/>
                <a:gd name="connsiteX4" fmla="*/ 3883 w 15119"/>
                <a:gd name="connsiteY4" fmla="*/ 931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19" h="15119">
                  <a:moveTo>
                    <a:pt x="3883" y="931"/>
                  </a:moveTo>
                  <a:cubicBezTo>
                    <a:pt x="252" y="2975"/>
                    <a:pt x="-1064" y="7558"/>
                    <a:pt x="931" y="11218"/>
                  </a:cubicBezTo>
                  <a:cubicBezTo>
                    <a:pt x="2956" y="14874"/>
                    <a:pt x="7562" y="16196"/>
                    <a:pt x="11218" y="14170"/>
                  </a:cubicBezTo>
                  <a:cubicBezTo>
                    <a:pt x="14874" y="12145"/>
                    <a:pt x="16196" y="7539"/>
                    <a:pt x="14170" y="3883"/>
                  </a:cubicBezTo>
                  <a:cubicBezTo>
                    <a:pt x="12126" y="252"/>
                    <a:pt x="7543" y="-1064"/>
                    <a:pt x="3883" y="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="" xmlns:a16="http://schemas.microsoft.com/office/drawing/2014/main" id="{51BBD60B-78DC-53A7-BB6A-95F19AED0941}"/>
                </a:ext>
              </a:extLst>
            </p:cNvPr>
            <p:cNvSpPr/>
            <p:nvPr/>
          </p:nvSpPr>
          <p:spPr>
            <a:xfrm>
              <a:off x="2013085" y="3153831"/>
              <a:ext cx="5443" cy="5413"/>
            </a:xfrm>
            <a:custGeom>
              <a:avLst/>
              <a:gdLst>
                <a:gd name="connsiteX0" fmla="*/ 1452 w 5443"/>
                <a:gd name="connsiteY0" fmla="*/ 367 h 5413"/>
                <a:gd name="connsiteX1" fmla="*/ 294 w 5443"/>
                <a:gd name="connsiteY1" fmla="*/ 3956 h 5413"/>
                <a:gd name="connsiteX2" fmla="*/ 309 w 5443"/>
                <a:gd name="connsiteY2" fmla="*/ 3987 h 5413"/>
                <a:gd name="connsiteX3" fmla="*/ 4024 w 5443"/>
                <a:gd name="connsiteY3" fmla="*/ 5129 h 5413"/>
                <a:gd name="connsiteX4" fmla="*/ 5133 w 5443"/>
                <a:gd name="connsiteY4" fmla="*/ 1525 h 5413"/>
                <a:gd name="connsiteX5" fmla="*/ 5072 w 5443"/>
                <a:gd name="connsiteY5" fmla="*/ 1415 h 5413"/>
                <a:gd name="connsiteX6" fmla="*/ 1618 w 5443"/>
                <a:gd name="connsiteY6" fmla="*/ 276 h 5413"/>
                <a:gd name="connsiteX7" fmla="*/ 1452 w 5443"/>
                <a:gd name="connsiteY7" fmla="*/ 367 h 5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43" h="5413">
                  <a:moveTo>
                    <a:pt x="1452" y="367"/>
                  </a:moveTo>
                  <a:cubicBezTo>
                    <a:pt x="141" y="1038"/>
                    <a:pt x="-378" y="2645"/>
                    <a:pt x="294" y="3956"/>
                  </a:cubicBezTo>
                  <a:cubicBezTo>
                    <a:pt x="299" y="3966"/>
                    <a:pt x="304" y="3976"/>
                    <a:pt x="309" y="3987"/>
                  </a:cubicBezTo>
                  <a:cubicBezTo>
                    <a:pt x="1058" y="5281"/>
                    <a:pt x="2677" y="5779"/>
                    <a:pt x="4024" y="5129"/>
                  </a:cubicBezTo>
                  <a:cubicBezTo>
                    <a:pt x="5326" y="4440"/>
                    <a:pt x="5822" y="2826"/>
                    <a:pt x="5133" y="1525"/>
                  </a:cubicBezTo>
                  <a:cubicBezTo>
                    <a:pt x="5114" y="1488"/>
                    <a:pt x="5093" y="1451"/>
                    <a:pt x="5072" y="1415"/>
                  </a:cubicBezTo>
                  <a:cubicBezTo>
                    <a:pt x="4432" y="146"/>
                    <a:pt x="2886" y="-364"/>
                    <a:pt x="1618" y="276"/>
                  </a:cubicBezTo>
                  <a:cubicBezTo>
                    <a:pt x="1561" y="304"/>
                    <a:pt x="1506" y="335"/>
                    <a:pt x="1452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="" xmlns:a16="http://schemas.microsoft.com/office/drawing/2014/main" id="{2FED6452-ED43-07FA-C88B-05DA2E2DD3DF}"/>
                </a:ext>
              </a:extLst>
            </p:cNvPr>
            <p:cNvSpPr/>
            <p:nvPr/>
          </p:nvSpPr>
          <p:spPr>
            <a:xfrm>
              <a:off x="1975504" y="3115457"/>
              <a:ext cx="12334" cy="11731"/>
            </a:xfrm>
            <a:custGeom>
              <a:avLst/>
              <a:gdLst>
                <a:gd name="connsiteX0" fmla="*/ 3982 w 12334"/>
                <a:gd name="connsiteY0" fmla="*/ 735 h 11731"/>
                <a:gd name="connsiteX1" fmla="*/ 246 w 12334"/>
                <a:gd name="connsiteY1" fmla="*/ 7750 h 11731"/>
                <a:gd name="connsiteX2" fmla="*/ 7261 w 12334"/>
                <a:gd name="connsiteY2" fmla="*/ 11486 h 11731"/>
                <a:gd name="connsiteX3" fmla="*/ 9411 w 12334"/>
                <a:gd name="connsiteY3" fmla="*/ 10260 h 11731"/>
                <a:gd name="connsiteX4" fmla="*/ 11682 w 12334"/>
                <a:gd name="connsiteY4" fmla="*/ 2785 h 11731"/>
                <a:gd name="connsiteX5" fmla="*/ 11602 w 12334"/>
                <a:gd name="connsiteY5" fmla="*/ 2640 h 11731"/>
                <a:gd name="connsiteX6" fmla="*/ 3982 w 12334"/>
                <a:gd name="connsiteY6" fmla="*/ 735 h 1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4" h="11731">
                  <a:moveTo>
                    <a:pt x="3982" y="735"/>
                  </a:moveTo>
                  <a:cubicBezTo>
                    <a:pt x="1013" y="1641"/>
                    <a:pt x="-660" y="4782"/>
                    <a:pt x="246" y="7750"/>
                  </a:cubicBezTo>
                  <a:cubicBezTo>
                    <a:pt x="1152" y="10719"/>
                    <a:pt x="4292" y="12391"/>
                    <a:pt x="7261" y="11486"/>
                  </a:cubicBezTo>
                  <a:cubicBezTo>
                    <a:pt x="8060" y="11242"/>
                    <a:pt x="8794" y="10824"/>
                    <a:pt x="9411" y="10260"/>
                  </a:cubicBezTo>
                  <a:cubicBezTo>
                    <a:pt x="12102" y="8823"/>
                    <a:pt x="13119" y="5476"/>
                    <a:pt x="11682" y="2785"/>
                  </a:cubicBezTo>
                  <a:cubicBezTo>
                    <a:pt x="11656" y="2736"/>
                    <a:pt x="11629" y="2688"/>
                    <a:pt x="11602" y="2640"/>
                  </a:cubicBezTo>
                  <a:cubicBezTo>
                    <a:pt x="9970" y="84"/>
                    <a:pt x="6625" y="-752"/>
                    <a:pt x="3982" y="7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="" xmlns:a16="http://schemas.microsoft.com/office/drawing/2014/main" id="{F89FD5A9-0F38-B006-6B1E-FFFC79E0D673}"/>
                </a:ext>
              </a:extLst>
            </p:cNvPr>
            <p:cNvSpPr/>
            <p:nvPr/>
          </p:nvSpPr>
          <p:spPr>
            <a:xfrm>
              <a:off x="1916827" y="3044409"/>
              <a:ext cx="4130" cy="4252"/>
            </a:xfrm>
            <a:custGeom>
              <a:avLst/>
              <a:gdLst>
                <a:gd name="connsiteX0" fmla="*/ 1127 w 4130"/>
                <a:gd name="connsiteY0" fmla="*/ 156 h 4252"/>
                <a:gd name="connsiteX1" fmla="*/ 270 w 4130"/>
                <a:gd name="connsiteY1" fmla="*/ 3204 h 4252"/>
                <a:gd name="connsiteX2" fmla="*/ 3223 w 4130"/>
                <a:gd name="connsiteY2" fmla="*/ 3966 h 4252"/>
                <a:gd name="connsiteX3" fmla="*/ 3714 w 4130"/>
                <a:gd name="connsiteY3" fmla="*/ 907 h 4252"/>
                <a:gd name="connsiteX4" fmla="*/ 1127 w 4130"/>
                <a:gd name="connsiteY4" fmla="*/ 156 h 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0" h="4252">
                  <a:moveTo>
                    <a:pt x="1127" y="156"/>
                  </a:moveTo>
                  <a:cubicBezTo>
                    <a:pt x="70" y="778"/>
                    <a:pt x="-308" y="2123"/>
                    <a:pt x="270" y="3204"/>
                  </a:cubicBezTo>
                  <a:cubicBezTo>
                    <a:pt x="887" y="4214"/>
                    <a:pt x="2194" y="4551"/>
                    <a:pt x="3223" y="3966"/>
                  </a:cubicBezTo>
                  <a:cubicBezTo>
                    <a:pt x="4203" y="3257"/>
                    <a:pt x="4423" y="1888"/>
                    <a:pt x="3714" y="907"/>
                  </a:cubicBezTo>
                  <a:cubicBezTo>
                    <a:pt x="3126" y="94"/>
                    <a:pt x="2060" y="-216"/>
                    <a:pt x="1127" y="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="" xmlns:a16="http://schemas.microsoft.com/office/drawing/2014/main" id="{B3319D1F-BACD-24D9-3E57-C8FD74EBB051}"/>
                </a:ext>
              </a:extLst>
            </p:cNvPr>
            <p:cNvSpPr/>
            <p:nvPr/>
          </p:nvSpPr>
          <p:spPr>
            <a:xfrm>
              <a:off x="1882541" y="3000279"/>
              <a:ext cx="13887" cy="13837"/>
            </a:xfrm>
            <a:custGeom>
              <a:avLst/>
              <a:gdLst>
                <a:gd name="connsiteX0" fmla="*/ 3600 w 13887"/>
                <a:gd name="connsiteY0" fmla="*/ 757 h 13837"/>
                <a:gd name="connsiteX1" fmla="*/ 742 w 13887"/>
                <a:gd name="connsiteY1" fmla="*/ 10282 h 13837"/>
                <a:gd name="connsiteX2" fmla="*/ 10267 w 13887"/>
                <a:gd name="connsiteY2" fmla="*/ 13044 h 13837"/>
                <a:gd name="connsiteX3" fmla="*/ 13030 w 13887"/>
                <a:gd name="connsiteY3" fmla="*/ 3519 h 13837"/>
                <a:gd name="connsiteX4" fmla="*/ 3600 w 13887"/>
                <a:gd name="connsiteY4" fmla="*/ 757 h 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87" h="13837">
                  <a:moveTo>
                    <a:pt x="3600" y="757"/>
                  </a:moveTo>
                  <a:cubicBezTo>
                    <a:pt x="312" y="2703"/>
                    <a:pt x="-932" y="6847"/>
                    <a:pt x="742" y="10282"/>
                  </a:cubicBezTo>
                  <a:cubicBezTo>
                    <a:pt x="2689" y="13574"/>
                    <a:pt x="6861" y="14784"/>
                    <a:pt x="10267" y="13044"/>
                  </a:cubicBezTo>
                  <a:cubicBezTo>
                    <a:pt x="13644" y="11163"/>
                    <a:pt x="14876" y="6914"/>
                    <a:pt x="13030" y="3519"/>
                  </a:cubicBezTo>
                  <a:cubicBezTo>
                    <a:pt x="11088" y="279"/>
                    <a:pt x="6983" y="-923"/>
                    <a:pt x="3600" y="7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="" xmlns:a16="http://schemas.microsoft.com/office/drawing/2014/main" id="{3FFE8F0B-C087-02F7-BA4C-D07CAD609136}"/>
                </a:ext>
              </a:extLst>
            </p:cNvPr>
            <p:cNvSpPr/>
            <p:nvPr/>
          </p:nvSpPr>
          <p:spPr>
            <a:xfrm>
              <a:off x="1860412" y="2965729"/>
              <a:ext cx="2858" cy="2857"/>
            </a:xfrm>
            <a:custGeom>
              <a:avLst/>
              <a:gdLst>
                <a:gd name="connsiteX0" fmla="*/ 773 w 2858"/>
                <a:gd name="connsiteY0" fmla="*/ 160 h 2857"/>
                <a:gd name="connsiteX1" fmla="*/ 160 w 2858"/>
                <a:gd name="connsiteY1" fmla="*/ 2085 h 2857"/>
                <a:gd name="connsiteX2" fmla="*/ 201 w 2858"/>
                <a:gd name="connsiteY2" fmla="*/ 2160 h 2857"/>
                <a:gd name="connsiteX3" fmla="*/ 2160 w 2858"/>
                <a:gd name="connsiteY3" fmla="*/ 2657 h 2857"/>
                <a:gd name="connsiteX4" fmla="*/ 2657 w 2858"/>
                <a:gd name="connsiteY4" fmla="*/ 698 h 2857"/>
                <a:gd name="connsiteX5" fmla="*/ 773 w 2858"/>
                <a:gd name="connsiteY5" fmla="*/ 16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8" h="2857">
                  <a:moveTo>
                    <a:pt x="773" y="160"/>
                  </a:moveTo>
                  <a:cubicBezTo>
                    <a:pt x="72" y="522"/>
                    <a:pt x="-202" y="1384"/>
                    <a:pt x="160" y="2085"/>
                  </a:cubicBezTo>
                  <a:cubicBezTo>
                    <a:pt x="173" y="2111"/>
                    <a:pt x="187" y="2136"/>
                    <a:pt x="201" y="2160"/>
                  </a:cubicBezTo>
                  <a:cubicBezTo>
                    <a:pt x="605" y="2838"/>
                    <a:pt x="1482" y="3060"/>
                    <a:pt x="2160" y="2657"/>
                  </a:cubicBezTo>
                  <a:cubicBezTo>
                    <a:pt x="2838" y="2253"/>
                    <a:pt x="3060" y="1376"/>
                    <a:pt x="2657" y="698"/>
                  </a:cubicBezTo>
                  <a:cubicBezTo>
                    <a:pt x="2270" y="49"/>
                    <a:pt x="1444" y="-187"/>
                    <a:pt x="773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="" xmlns:a16="http://schemas.microsoft.com/office/drawing/2014/main" id="{C2F328C1-8580-A0E9-4BAD-C9467FF02DC9}"/>
                </a:ext>
              </a:extLst>
            </p:cNvPr>
            <p:cNvSpPr/>
            <p:nvPr/>
          </p:nvSpPr>
          <p:spPr>
            <a:xfrm>
              <a:off x="1719263" y="282272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="" xmlns:a16="http://schemas.microsoft.com/office/drawing/2014/main" id="{51790CD6-0E1C-53C7-67C5-20D44DD7CC25}"/>
                </a:ext>
              </a:extLst>
            </p:cNvPr>
            <p:cNvSpPr/>
            <p:nvPr/>
          </p:nvSpPr>
          <p:spPr>
            <a:xfrm>
              <a:off x="1694784" y="2773415"/>
              <a:ext cx="9526" cy="9526"/>
            </a:xfrm>
            <a:custGeom>
              <a:avLst/>
              <a:gdLst>
                <a:gd name="connsiteX0" fmla="*/ 2380 w 9526"/>
                <a:gd name="connsiteY0" fmla="*/ 640 h 9526"/>
                <a:gd name="connsiteX1" fmla="*/ 570 w 9526"/>
                <a:gd name="connsiteY1" fmla="*/ 7022 h 9526"/>
                <a:gd name="connsiteX2" fmla="*/ 7022 w 9526"/>
                <a:gd name="connsiteY2" fmla="*/ 8956 h 9526"/>
                <a:gd name="connsiteX3" fmla="*/ 8956 w 9526"/>
                <a:gd name="connsiteY3" fmla="*/ 2505 h 9526"/>
                <a:gd name="connsiteX4" fmla="*/ 2505 w 9526"/>
                <a:gd name="connsiteY4" fmla="*/ 570 h 9526"/>
                <a:gd name="connsiteX5" fmla="*/ 2380 w 9526"/>
                <a:gd name="connsiteY5" fmla="*/ 640 h 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6" h="9526">
                  <a:moveTo>
                    <a:pt x="2380" y="640"/>
                  </a:moveTo>
                  <a:cubicBezTo>
                    <a:pt x="151" y="1929"/>
                    <a:pt x="-651" y="4755"/>
                    <a:pt x="570" y="7022"/>
                  </a:cubicBezTo>
                  <a:cubicBezTo>
                    <a:pt x="1818" y="9338"/>
                    <a:pt x="4706" y="10204"/>
                    <a:pt x="7022" y="8956"/>
                  </a:cubicBezTo>
                  <a:cubicBezTo>
                    <a:pt x="9337" y="7709"/>
                    <a:pt x="10204" y="4821"/>
                    <a:pt x="8956" y="2505"/>
                  </a:cubicBezTo>
                  <a:cubicBezTo>
                    <a:pt x="7709" y="189"/>
                    <a:pt x="4821" y="-677"/>
                    <a:pt x="2505" y="570"/>
                  </a:cubicBezTo>
                  <a:cubicBezTo>
                    <a:pt x="2463" y="593"/>
                    <a:pt x="2421" y="616"/>
                    <a:pt x="2380" y="6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="" xmlns:a16="http://schemas.microsoft.com/office/drawing/2014/main" id="{1AEE03DE-8223-C654-2197-D5DA42A20A2B}"/>
                </a:ext>
              </a:extLst>
            </p:cNvPr>
            <p:cNvSpPr/>
            <p:nvPr/>
          </p:nvSpPr>
          <p:spPr>
            <a:xfrm>
              <a:off x="1669893" y="2724039"/>
              <a:ext cx="19052" cy="19052"/>
            </a:xfrm>
            <a:custGeom>
              <a:avLst/>
              <a:gdLst>
                <a:gd name="connsiteX0" fmla="*/ 7174 w 19052"/>
                <a:gd name="connsiteY0" fmla="*/ 296 h 19052"/>
                <a:gd name="connsiteX1" fmla="*/ 298 w 19052"/>
                <a:gd name="connsiteY1" fmla="*/ 11879 h 19052"/>
                <a:gd name="connsiteX2" fmla="*/ 11881 w 19052"/>
                <a:gd name="connsiteY2" fmla="*/ 18755 h 19052"/>
                <a:gd name="connsiteX3" fmla="*/ 16127 w 19052"/>
                <a:gd name="connsiteY3" fmla="*/ 16393 h 19052"/>
                <a:gd name="connsiteX4" fmla="*/ 16395 w 19052"/>
                <a:gd name="connsiteY4" fmla="*/ 2925 h 19052"/>
                <a:gd name="connsiteX5" fmla="*/ 7174 w 19052"/>
                <a:gd name="connsiteY5" fmla="*/ 296 h 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2">
                  <a:moveTo>
                    <a:pt x="7174" y="296"/>
                  </a:moveTo>
                  <a:cubicBezTo>
                    <a:pt x="2077" y="1595"/>
                    <a:pt x="-1002" y="6781"/>
                    <a:pt x="298" y="11879"/>
                  </a:cubicBezTo>
                  <a:cubicBezTo>
                    <a:pt x="1597" y="16976"/>
                    <a:pt x="6783" y="20055"/>
                    <a:pt x="11881" y="18755"/>
                  </a:cubicBezTo>
                  <a:cubicBezTo>
                    <a:pt x="13477" y="18348"/>
                    <a:pt x="14940" y="17534"/>
                    <a:pt x="16127" y="16393"/>
                  </a:cubicBezTo>
                  <a:cubicBezTo>
                    <a:pt x="19920" y="12748"/>
                    <a:pt x="20040" y="6718"/>
                    <a:pt x="16395" y="2925"/>
                  </a:cubicBezTo>
                  <a:cubicBezTo>
                    <a:pt x="14019" y="453"/>
                    <a:pt x="10497" y="-552"/>
                    <a:pt x="7174" y="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="" xmlns:a16="http://schemas.microsoft.com/office/drawing/2014/main" id="{547F54C7-A89F-926F-B8C3-A7E73AD34B04}"/>
                </a:ext>
              </a:extLst>
            </p:cNvPr>
            <p:cNvSpPr/>
            <p:nvPr/>
          </p:nvSpPr>
          <p:spPr>
            <a:xfrm>
              <a:off x="1664779" y="2686156"/>
              <a:ext cx="952" cy="1030"/>
            </a:xfrm>
            <a:custGeom>
              <a:avLst/>
              <a:gdLst>
                <a:gd name="connsiteX0" fmla="*/ 191 w 952"/>
                <a:gd name="connsiteY0" fmla="*/ 78 h 1030"/>
                <a:gd name="connsiteX1" fmla="*/ 95 w 952"/>
                <a:gd name="connsiteY1" fmla="*/ 745 h 1030"/>
                <a:gd name="connsiteX2" fmla="*/ 191 w 952"/>
                <a:gd name="connsiteY2" fmla="*/ 840 h 1030"/>
                <a:gd name="connsiteX3" fmla="*/ 857 w 952"/>
                <a:gd name="connsiteY3" fmla="*/ 935 h 1030"/>
                <a:gd name="connsiteX4" fmla="*/ 953 w 952"/>
                <a:gd name="connsiteY4" fmla="*/ 840 h 1030"/>
                <a:gd name="connsiteX5" fmla="*/ 953 w 952"/>
                <a:gd name="connsiteY5" fmla="*/ 173 h 1030"/>
                <a:gd name="connsiteX6" fmla="*/ 191 w 952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5"/>
                  </a:cubicBezTo>
                  <a:cubicBezTo>
                    <a:pt x="893" y="908"/>
                    <a:pt x="925" y="876"/>
                    <a:pt x="953" y="840"/>
                  </a:cubicBezTo>
                  <a:cubicBezTo>
                    <a:pt x="953" y="840"/>
                    <a:pt x="953" y="364"/>
                    <a:pt x="953" y="173"/>
                  </a:cubicBezTo>
                  <a:cubicBezTo>
                    <a:pt x="744" y="-16"/>
                    <a:pt x="439" y="-54"/>
                    <a:pt x="191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="" xmlns:a16="http://schemas.microsoft.com/office/drawing/2014/main" id="{82FEF9D7-0A38-D734-B198-1DB260C8A938}"/>
                </a:ext>
              </a:extLst>
            </p:cNvPr>
            <p:cNvSpPr/>
            <p:nvPr/>
          </p:nvSpPr>
          <p:spPr>
            <a:xfrm>
              <a:off x="1650027" y="2639192"/>
              <a:ext cx="1406" cy="1406"/>
            </a:xfrm>
            <a:custGeom>
              <a:avLst/>
              <a:gdLst>
                <a:gd name="connsiteX0" fmla="*/ 370 w 1406"/>
                <a:gd name="connsiteY0" fmla="*/ 84 h 1406"/>
                <a:gd name="connsiteX1" fmla="*/ 84 w 1406"/>
                <a:gd name="connsiteY1" fmla="*/ 1037 h 1406"/>
                <a:gd name="connsiteX2" fmla="*/ 1037 w 1406"/>
                <a:gd name="connsiteY2" fmla="*/ 1323 h 1406"/>
                <a:gd name="connsiteX3" fmla="*/ 1322 w 1406"/>
                <a:gd name="connsiteY3" fmla="*/ 370 h 1406"/>
                <a:gd name="connsiteX4" fmla="*/ 370 w 1406"/>
                <a:gd name="connsiteY4" fmla="*/ 84 h 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" h="1406">
                  <a:moveTo>
                    <a:pt x="370" y="84"/>
                  </a:moveTo>
                  <a:cubicBezTo>
                    <a:pt x="28" y="268"/>
                    <a:pt x="-100" y="695"/>
                    <a:pt x="84" y="1037"/>
                  </a:cubicBezTo>
                  <a:cubicBezTo>
                    <a:pt x="268" y="1379"/>
                    <a:pt x="695" y="1507"/>
                    <a:pt x="1037" y="1323"/>
                  </a:cubicBezTo>
                  <a:cubicBezTo>
                    <a:pt x="1379" y="1138"/>
                    <a:pt x="1507" y="712"/>
                    <a:pt x="1322" y="370"/>
                  </a:cubicBezTo>
                  <a:cubicBezTo>
                    <a:pt x="1138" y="28"/>
                    <a:pt x="712" y="-100"/>
                    <a:pt x="370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="" xmlns:a16="http://schemas.microsoft.com/office/drawing/2014/main" id="{3F6B8156-CCB6-A5B0-1DCC-DE044BD964B1}"/>
                </a:ext>
              </a:extLst>
            </p:cNvPr>
            <p:cNvSpPr/>
            <p:nvPr/>
          </p:nvSpPr>
          <p:spPr>
            <a:xfrm>
              <a:off x="1637433" y="2591832"/>
              <a:ext cx="1352" cy="1352"/>
            </a:xfrm>
            <a:custGeom>
              <a:avLst/>
              <a:gdLst>
                <a:gd name="connsiteX0" fmla="*/ 200 w 1352"/>
                <a:gd name="connsiteY0" fmla="*/ 200 h 1352"/>
                <a:gd name="connsiteX1" fmla="*/ 191 w 1352"/>
                <a:gd name="connsiteY1" fmla="*/ 1143 h 1352"/>
                <a:gd name="connsiteX2" fmla="*/ 200 w 1352"/>
                <a:gd name="connsiteY2" fmla="*/ 1153 h 1352"/>
                <a:gd name="connsiteX3" fmla="*/ 1143 w 1352"/>
                <a:gd name="connsiteY3" fmla="*/ 1162 h 1352"/>
                <a:gd name="connsiteX4" fmla="*/ 1153 w 1352"/>
                <a:gd name="connsiteY4" fmla="*/ 1153 h 1352"/>
                <a:gd name="connsiteX5" fmla="*/ 1162 w 1352"/>
                <a:gd name="connsiteY5" fmla="*/ 210 h 1352"/>
                <a:gd name="connsiteX6" fmla="*/ 1153 w 1352"/>
                <a:gd name="connsiteY6" fmla="*/ 200 h 1352"/>
                <a:gd name="connsiteX7" fmla="*/ 210 w 1352"/>
                <a:gd name="connsiteY7" fmla="*/ 191 h 1352"/>
                <a:gd name="connsiteX8" fmla="*/ 200 w 1352"/>
                <a:gd name="connsiteY8" fmla="*/ 200 h 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" h="1352">
                  <a:moveTo>
                    <a:pt x="200" y="200"/>
                  </a:moveTo>
                  <a:cubicBezTo>
                    <a:pt x="-63" y="458"/>
                    <a:pt x="-67" y="880"/>
                    <a:pt x="191" y="1143"/>
                  </a:cubicBezTo>
                  <a:cubicBezTo>
                    <a:pt x="194" y="1146"/>
                    <a:pt x="197" y="1149"/>
                    <a:pt x="200" y="1153"/>
                  </a:cubicBezTo>
                  <a:cubicBezTo>
                    <a:pt x="458" y="1416"/>
                    <a:pt x="880" y="1420"/>
                    <a:pt x="1143" y="1162"/>
                  </a:cubicBezTo>
                  <a:cubicBezTo>
                    <a:pt x="1146" y="1159"/>
                    <a:pt x="1149" y="1156"/>
                    <a:pt x="1153" y="1153"/>
                  </a:cubicBezTo>
                  <a:cubicBezTo>
                    <a:pt x="1416" y="895"/>
                    <a:pt x="1420" y="473"/>
                    <a:pt x="1162" y="210"/>
                  </a:cubicBezTo>
                  <a:cubicBezTo>
                    <a:pt x="1159" y="207"/>
                    <a:pt x="1156" y="203"/>
                    <a:pt x="1153" y="200"/>
                  </a:cubicBezTo>
                  <a:cubicBezTo>
                    <a:pt x="895" y="-63"/>
                    <a:pt x="473" y="-67"/>
                    <a:pt x="210" y="191"/>
                  </a:cubicBezTo>
                  <a:cubicBezTo>
                    <a:pt x="207" y="194"/>
                    <a:pt x="203" y="197"/>
                    <a:pt x="200" y="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="" xmlns:a16="http://schemas.microsoft.com/office/drawing/2014/main" id="{84F0D911-D662-3741-03B3-DC785E1801EF}"/>
                </a:ext>
              </a:extLst>
            </p:cNvPr>
            <p:cNvSpPr/>
            <p:nvPr/>
          </p:nvSpPr>
          <p:spPr>
            <a:xfrm>
              <a:off x="3265075" y="1017412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="" xmlns:a16="http://schemas.microsoft.com/office/drawing/2014/main" id="{59514B85-2987-5C4C-3AE1-EFF68764F8FD}"/>
                </a:ext>
              </a:extLst>
            </p:cNvPr>
            <p:cNvSpPr/>
            <p:nvPr/>
          </p:nvSpPr>
          <p:spPr>
            <a:xfrm>
              <a:off x="3356667" y="1046277"/>
              <a:ext cx="3246" cy="3277"/>
            </a:xfrm>
            <a:custGeom>
              <a:avLst/>
              <a:gdLst>
                <a:gd name="connsiteX0" fmla="*/ 896 w 3246"/>
                <a:gd name="connsiteY0" fmla="*/ 229 h 3277"/>
                <a:gd name="connsiteX1" fmla="*/ 136 w 3246"/>
                <a:gd name="connsiteY1" fmla="*/ 2246 h 3277"/>
                <a:gd name="connsiteX2" fmla="*/ 229 w 3246"/>
                <a:gd name="connsiteY2" fmla="*/ 2420 h 3277"/>
                <a:gd name="connsiteX3" fmla="*/ 2419 w 3246"/>
                <a:gd name="connsiteY3" fmla="*/ 3086 h 3277"/>
                <a:gd name="connsiteX4" fmla="*/ 3086 w 3246"/>
                <a:gd name="connsiteY4" fmla="*/ 896 h 3277"/>
                <a:gd name="connsiteX5" fmla="*/ 1069 w 3246"/>
                <a:gd name="connsiteY5" fmla="*/ 136 h 3277"/>
                <a:gd name="connsiteX6" fmla="*/ 896 w 3246"/>
                <a:gd name="connsiteY6" fmla="*/ 229 h 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46" h="3277">
                  <a:moveTo>
                    <a:pt x="896" y="229"/>
                  </a:moveTo>
                  <a:cubicBezTo>
                    <a:pt x="129" y="576"/>
                    <a:pt x="-211" y="1479"/>
                    <a:pt x="136" y="2246"/>
                  </a:cubicBezTo>
                  <a:cubicBezTo>
                    <a:pt x="163" y="2306"/>
                    <a:pt x="194" y="2364"/>
                    <a:pt x="229" y="2420"/>
                  </a:cubicBezTo>
                  <a:cubicBezTo>
                    <a:pt x="650" y="3209"/>
                    <a:pt x="1630" y="3507"/>
                    <a:pt x="2419" y="3086"/>
                  </a:cubicBezTo>
                  <a:cubicBezTo>
                    <a:pt x="3168" y="2633"/>
                    <a:pt x="3456" y="1689"/>
                    <a:pt x="3086" y="896"/>
                  </a:cubicBezTo>
                  <a:cubicBezTo>
                    <a:pt x="2739" y="129"/>
                    <a:pt x="1836" y="-211"/>
                    <a:pt x="1069" y="136"/>
                  </a:cubicBezTo>
                  <a:cubicBezTo>
                    <a:pt x="1009" y="163"/>
                    <a:pt x="951" y="194"/>
                    <a:pt x="896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="" xmlns:a16="http://schemas.microsoft.com/office/drawing/2014/main" id="{A208D266-EB67-93C4-5C5E-589143891553}"/>
                </a:ext>
              </a:extLst>
            </p:cNvPr>
            <p:cNvSpPr/>
            <p:nvPr/>
          </p:nvSpPr>
          <p:spPr>
            <a:xfrm>
              <a:off x="3403018" y="1064625"/>
              <a:ext cx="1705" cy="1705"/>
            </a:xfrm>
            <a:custGeom>
              <a:avLst/>
              <a:gdLst>
                <a:gd name="connsiteX0" fmla="*/ 264 w 1705"/>
                <a:gd name="connsiteY0" fmla="*/ 264 h 1705"/>
                <a:gd name="connsiteX1" fmla="*/ 238 w 1705"/>
                <a:gd name="connsiteY1" fmla="*/ 1476 h 1705"/>
                <a:gd name="connsiteX2" fmla="*/ 264 w 1705"/>
                <a:gd name="connsiteY2" fmla="*/ 1503 h 1705"/>
                <a:gd name="connsiteX3" fmla="*/ 1503 w 1705"/>
                <a:gd name="connsiteY3" fmla="*/ 1503 h 1705"/>
                <a:gd name="connsiteX4" fmla="*/ 1503 w 1705"/>
                <a:gd name="connsiteY4" fmla="*/ 264 h 1705"/>
                <a:gd name="connsiteX5" fmla="*/ 291 w 1705"/>
                <a:gd name="connsiteY5" fmla="*/ 238 h 1705"/>
                <a:gd name="connsiteX6" fmla="*/ 264 w 1705"/>
                <a:gd name="connsiteY6" fmla="*/ 264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" h="1705">
                  <a:moveTo>
                    <a:pt x="264" y="264"/>
                  </a:moveTo>
                  <a:cubicBezTo>
                    <a:pt x="-78" y="592"/>
                    <a:pt x="-89" y="1134"/>
                    <a:pt x="238" y="1476"/>
                  </a:cubicBezTo>
                  <a:cubicBezTo>
                    <a:pt x="247" y="1485"/>
                    <a:pt x="255" y="1494"/>
                    <a:pt x="264" y="1503"/>
                  </a:cubicBezTo>
                  <a:cubicBezTo>
                    <a:pt x="633" y="1773"/>
                    <a:pt x="1134" y="1773"/>
                    <a:pt x="1503" y="1503"/>
                  </a:cubicBezTo>
                  <a:cubicBezTo>
                    <a:pt x="1773" y="1134"/>
                    <a:pt x="1773" y="633"/>
                    <a:pt x="1503" y="264"/>
                  </a:cubicBezTo>
                  <a:cubicBezTo>
                    <a:pt x="1175" y="-78"/>
                    <a:pt x="632" y="-89"/>
                    <a:pt x="291" y="238"/>
                  </a:cubicBezTo>
                  <a:cubicBezTo>
                    <a:pt x="282" y="247"/>
                    <a:pt x="273" y="255"/>
                    <a:pt x="264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="" xmlns:a16="http://schemas.microsoft.com/office/drawing/2014/main" id="{36876106-8F2A-870A-6E4D-B25EBFE3DE86}"/>
                </a:ext>
              </a:extLst>
            </p:cNvPr>
            <p:cNvSpPr/>
            <p:nvPr/>
          </p:nvSpPr>
          <p:spPr>
            <a:xfrm>
              <a:off x="3447881" y="1084091"/>
              <a:ext cx="1705" cy="1695"/>
            </a:xfrm>
            <a:custGeom>
              <a:avLst/>
              <a:gdLst>
                <a:gd name="connsiteX0" fmla="*/ 264 w 1705"/>
                <a:gd name="connsiteY0" fmla="*/ 229 h 1695"/>
                <a:gd name="connsiteX1" fmla="*/ 238 w 1705"/>
                <a:gd name="connsiteY1" fmla="*/ 1441 h 1695"/>
                <a:gd name="connsiteX2" fmla="*/ 264 w 1705"/>
                <a:gd name="connsiteY2" fmla="*/ 1467 h 1695"/>
                <a:gd name="connsiteX3" fmla="*/ 1503 w 1705"/>
                <a:gd name="connsiteY3" fmla="*/ 1467 h 1695"/>
                <a:gd name="connsiteX4" fmla="*/ 1503 w 1705"/>
                <a:gd name="connsiteY4" fmla="*/ 229 h 1695"/>
                <a:gd name="connsiteX5" fmla="*/ 264 w 1705"/>
                <a:gd name="connsiteY5" fmla="*/ 229 h 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5" h="1695">
                  <a:moveTo>
                    <a:pt x="264" y="229"/>
                  </a:moveTo>
                  <a:cubicBezTo>
                    <a:pt x="-78" y="556"/>
                    <a:pt x="-89" y="1099"/>
                    <a:pt x="238" y="1441"/>
                  </a:cubicBezTo>
                  <a:cubicBezTo>
                    <a:pt x="247" y="1450"/>
                    <a:pt x="255" y="1458"/>
                    <a:pt x="264" y="1467"/>
                  </a:cubicBezTo>
                  <a:cubicBezTo>
                    <a:pt x="621" y="1772"/>
                    <a:pt x="1146" y="1772"/>
                    <a:pt x="1503" y="1467"/>
                  </a:cubicBezTo>
                  <a:cubicBezTo>
                    <a:pt x="1773" y="1098"/>
                    <a:pt x="1773" y="597"/>
                    <a:pt x="1503" y="229"/>
                  </a:cubicBezTo>
                  <a:cubicBezTo>
                    <a:pt x="1146" y="-76"/>
                    <a:pt x="621" y="-76"/>
                    <a:pt x="264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="" xmlns:a16="http://schemas.microsoft.com/office/drawing/2014/main" id="{EBA338F3-D639-023D-BF6F-2252CD5B26A6}"/>
                </a:ext>
              </a:extLst>
            </p:cNvPr>
            <p:cNvSpPr/>
            <p:nvPr/>
          </p:nvSpPr>
          <p:spPr>
            <a:xfrm>
              <a:off x="3998309" y="155580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="" xmlns:a16="http://schemas.microsoft.com/office/drawing/2014/main" id="{17EB77BA-071B-560B-1428-2A81640AF444}"/>
                </a:ext>
              </a:extLst>
            </p:cNvPr>
            <p:cNvSpPr/>
            <p:nvPr/>
          </p:nvSpPr>
          <p:spPr>
            <a:xfrm>
              <a:off x="4024313" y="1597051"/>
              <a:ext cx="9525" cy="476"/>
            </a:xfrm>
            <a:custGeom>
              <a:avLst/>
              <a:gdLst>
                <a:gd name="connsiteX0" fmla="*/ 0 w 9525"/>
                <a:gd name="connsiteY0" fmla="*/ 0 h 476"/>
                <a:gd name="connsiteX1" fmla="*/ 0 w 9525"/>
                <a:gd name="connsiteY1" fmla="*/ 476 h 476"/>
                <a:gd name="connsiteX2" fmla="*/ 0 w 9525"/>
                <a:gd name="connsiteY2" fmla="*/ 476 h 476"/>
                <a:gd name="connsiteX3" fmla="*/ 0 w 9525"/>
                <a:gd name="connsiteY3" fmla="*/ 0 h 476"/>
                <a:gd name="connsiteX4" fmla="*/ 0 w 9525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76">
                  <a:moveTo>
                    <a:pt x="0" y="0"/>
                  </a:moveTo>
                  <a:lnTo>
                    <a:pt x="0" y="476"/>
                  </a:lnTo>
                  <a:cubicBezTo>
                    <a:pt x="0" y="476"/>
                    <a:pt x="0" y="476"/>
                    <a:pt x="0" y="476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="" xmlns:a16="http://schemas.microsoft.com/office/drawing/2014/main" id="{9BC1DDF4-88A0-9D75-B609-FA5B4ED86FDA}"/>
                </a:ext>
              </a:extLst>
            </p:cNvPr>
            <p:cNvSpPr/>
            <p:nvPr/>
          </p:nvSpPr>
          <p:spPr>
            <a:xfrm>
              <a:off x="4048887" y="1638722"/>
              <a:ext cx="687" cy="619"/>
            </a:xfrm>
            <a:custGeom>
              <a:avLst/>
              <a:gdLst>
                <a:gd name="connsiteX0" fmla="*/ 0 w 687"/>
                <a:gd name="connsiteY0" fmla="*/ 619 h 619"/>
                <a:gd name="connsiteX1" fmla="*/ 0 w 687"/>
                <a:gd name="connsiteY1" fmla="*/ 619 h 619"/>
                <a:gd name="connsiteX2" fmla="*/ 476 w 687"/>
                <a:gd name="connsiteY2" fmla="*/ 619 h 619"/>
                <a:gd name="connsiteX3" fmla="*/ 476 w 687"/>
                <a:gd name="connsiteY3" fmla="*/ 143 h 619"/>
                <a:gd name="connsiteX4" fmla="*/ 0 w 687"/>
                <a:gd name="connsiteY4" fmla="*/ 619 h 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619">
                  <a:moveTo>
                    <a:pt x="0" y="619"/>
                  </a:moveTo>
                  <a:cubicBezTo>
                    <a:pt x="0" y="619"/>
                    <a:pt x="0" y="619"/>
                    <a:pt x="0" y="619"/>
                  </a:cubicBezTo>
                  <a:cubicBezTo>
                    <a:pt x="0" y="619"/>
                    <a:pt x="0" y="619"/>
                    <a:pt x="476" y="619"/>
                  </a:cubicBezTo>
                  <a:cubicBezTo>
                    <a:pt x="952" y="619"/>
                    <a:pt x="476" y="619"/>
                    <a:pt x="476" y="143"/>
                  </a:cubicBezTo>
                  <a:cubicBezTo>
                    <a:pt x="476" y="-333"/>
                    <a:pt x="191" y="524"/>
                    <a:pt x="0" y="6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="" xmlns:a16="http://schemas.microsoft.com/office/drawing/2014/main" id="{1E85FF02-9668-C497-2C4E-4D338FD6CC3F}"/>
                </a:ext>
              </a:extLst>
            </p:cNvPr>
            <p:cNvSpPr/>
            <p:nvPr/>
          </p:nvSpPr>
          <p:spPr>
            <a:xfrm>
              <a:off x="4112800" y="1771221"/>
              <a:ext cx="687" cy="42"/>
            </a:xfrm>
            <a:custGeom>
              <a:avLst/>
              <a:gdLst>
                <a:gd name="connsiteX0" fmla="*/ 0 w 687"/>
                <a:gd name="connsiteY0" fmla="*/ 42 h 42"/>
                <a:gd name="connsiteX1" fmla="*/ 0 w 687"/>
                <a:gd name="connsiteY1" fmla="*/ 42 h 42"/>
                <a:gd name="connsiteX2" fmla="*/ 476 w 687"/>
                <a:gd name="connsiteY2" fmla="*/ 42 h 42"/>
                <a:gd name="connsiteX3" fmla="*/ 476 w 687"/>
                <a:gd name="connsiteY3" fmla="*/ 42 h 42"/>
                <a:gd name="connsiteX4" fmla="*/ 0 w 687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42">
                  <a:moveTo>
                    <a:pt x="0" y="42"/>
                  </a:moveTo>
                  <a:lnTo>
                    <a:pt x="0" y="42"/>
                  </a:lnTo>
                  <a:cubicBezTo>
                    <a:pt x="0" y="42"/>
                    <a:pt x="0" y="42"/>
                    <a:pt x="476" y="42"/>
                  </a:cubicBezTo>
                  <a:cubicBezTo>
                    <a:pt x="953" y="42"/>
                    <a:pt x="476" y="42"/>
                    <a:pt x="476" y="42"/>
                  </a:cubicBezTo>
                  <a:cubicBezTo>
                    <a:pt x="476" y="42"/>
                    <a:pt x="19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="" xmlns:a16="http://schemas.microsoft.com/office/drawing/2014/main" id="{2059A7DB-6A19-CD7E-3E6D-C2FD4389ABD7}"/>
                </a:ext>
              </a:extLst>
            </p:cNvPr>
            <p:cNvSpPr/>
            <p:nvPr/>
          </p:nvSpPr>
          <p:spPr>
            <a:xfrm>
              <a:off x="4130140" y="1815564"/>
              <a:ext cx="2310" cy="2271"/>
            </a:xfrm>
            <a:custGeom>
              <a:avLst/>
              <a:gdLst>
                <a:gd name="connsiteX0" fmla="*/ 281 w 2310"/>
                <a:gd name="connsiteY0" fmla="*/ 561 h 2271"/>
                <a:gd name="connsiteX1" fmla="*/ 281 w 2310"/>
                <a:gd name="connsiteY1" fmla="*/ 1990 h 2271"/>
                <a:gd name="connsiteX2" fmla="*/ 1710 w 2310"/>
                <a:gd name="connsiteY2" fmla="*/ 1990 h 2271"/>
                <a:gd name="connsiteX3" fmla="*/ 2186 w 2310"/>
                <a:gd name="connsiteY3" fmla="*/ 466 h 2271"/>
                <a:gd name="connsiteX4" fmla="*/ 588 w 2310"/>
                <a:gd name="connsiteY4" fmla="*/ 222 h 2271"/>
                <a:gd name="connsiteX5" fmla="*/ 281 w 2310"/>
                <a:gd name="connsiteY5" fmla="*/ 561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0" h="2271">
                  <a:moveTo>
                    <a:pt x="281" y="561"/>
                  </a:moveTo>
                  <a:cubicBezTo>
                    <a:pt x="-94" y="964"/>
                    <a:pt x="-94" y="1588"/>
                    <a:pt x="281" y="1990"/>
                  </a:cubicBezTo>
                  <a:cubicBezTo>
                    <a:pt x="684" y="2365"/>
                    <a:pt x="1308" y="2365"/>
                    <a:pt x="1710" y="1990"/>
                  </a:cubicBezTo>
                  <a:cubicBezTo>
                    <a:pt x="2256" y="1696"/>
                    <a:pt x="2467" y="1019"/>
                    <a:pt x="2186" y="466"/>
                  </a:cubicBezTo>
                  <a:cubicBezTo>
                    <a:pt x="1812" y="-42"/>
                    <a:pt x="1097" y="-152"/>
                    <a:pt x="588" y="222"/>
                  </a:cubicBezTo>
                  <a:cubicBezTo>
                    <a:pt x="464" y="313"/>
                    <a:pt x="359" y="429"/>
                    <a:pt x="281" y="5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="" xmlns:a16="http://schemas.microsoft.com/office/drawing/2014/main" id="{2C6623E6-841B-4E75-9816-EE3D47289207}"/>
                </a:ext>
              </a:extLst>
            </p:cNvPr>
            <p:cNvSpPr/>
            <p:nvPr/>
          </p:nvSpPr>
          <p:spPr>
            <a:xfrm>
              <a:off x="4146601" y="1862119"/>
              <a:ext cx="1705" cy="1705"/>
            </a:xfrm>
            <a:custGeom>
              <a:avLst/>
              <a:gdLst>
                <a:gd name="connsiteX0" fmla="*/ 203 w 1705"/>
                <a:gd name="connsiteY0" fmla="*/ 203 h 1705"/>
                <a:gd name="connsiteX1" fmla="*/ 203 w 1705"/>
                <a:gd name="connsiteY1" fmla="*/ 1441 h 1705"/>
                <a:gd name="connsiteX2" fmla="*/ 1415 w 1705"/>
                <a:gd name="connsiteY2" fmla="*/ 1467 h 1705"/>
                <a:gd name="connsiteX3" fmla="*/ 1441 w 1705"/>
                <a:gd name="connsiteY3" fmla="*/ 1441 h 1705"/>
                <a:gd name="connsiteX4" fmla="*/ 1467 w 1705"/>
                <a:gd name="connsiteY4" fmla="*/ 229 h 1705"/>
                <a:gd name="connsiteX5" fmla="*/ 1441 w 1705"/>
                <a:gd name="connsiteY5" fmla="*/ 202 h 1705"/>
                <a:gd name="connsiteX6" fmla="*/ 203 w 1705"/>
                <a:gd name="connsiteY6" fmla="*/ 202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" h="1705">
                  <a:moveTo>
                    <a:pt x="203" y="203"/>
                  </a:moveTo>
                  <a:cubicBezTo>
                    <a:pt x="-68" y="571"/>
                    <a:pt x="-68" y="1072"/>
                    <a:pt x="203" y="1441"/>
                  </a:cubicBezTo>
                  <a:cubicBezTo>
                    <a:pt x="530" y="1783"/>
                    <a:pt x="1073" y="1794"/>
                    <a:pt x="1415" y="1467"/>
                  </a:cubicBezTo>
                  <a:cubicBezTo>
                    <a:pt x="1424" y="1458"/>
                    <a:pt x="1432" y="1450"/>
                    <a:pt x="1441" y="1441"/>
                  </a:cubicBezTo>
                  <a:cubicBezTo>
                    <a:pt x="1783" y="1113"/>
                    <a:pt x="1795" y="571"/>
                    <a:pt x="1467" y="229"/>
                  </a:cubicBezTo>
                  <a:cubicBezTo>
                    <a:pt x="1459" y="220"/>
                    <a:pt x="1450" y="211"/>
                    <a:pt x="1441" y="202"/>
                  </a:cubicBezTo>
                  <a:cubicBezTo>
                    <a:pt x="1072" y="-67"/>
                    <a:pt x="571" y="-67"/>
                    <a:pt x="203" y="2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="" xmlns:a16="http://schemas.microsoft.com/office/drawing/2014/main" id="{46C65AE7-6681-2509-3029-2EE72FFACFFD}"/>
                </a:ext>
              </a:extLst>
            </p:cNvPr>
            <p:cNvSpPr/>
            <p:nvPr/>
          </p:nvSpPr>
          <p:spPr>
            <a:xfrm>
              <a:off x="4161568" y="1909566"/>
              <a:ext cx="687" cy="687"/>
            </a:xfrm>
            <a:custGeom>
              <a:avLst/>
              <a:gdLst>
                <a:gd name="connsiteX0" fmla="*/ 0 w 687"/>
                <a:gd name="connsiteY0" fmla="*/ 0 h 687"/>
                <a:gd name="connsiteX1" fmla="*/ 0 w 687"/>
                <a:gd name="connsiteY1" fmla="*/ 476 h 687"/>
                <a:gd name="connsiteX2" fmla="*/ 476 w 687"/>
                <a:gd name="connsiteY2" fmla="*/ 476 h 687"/>
                <a:gd name="connsiteX3" fmla="*/ 476 w 687"/>
                <a:gd name="connsiteY3" fmla="*/ 476 h 687"/>
                <a:gd name="connsiteX4" fmla="*/ 0 w 687"/>
                <a:gd name="connsiteY4" fmla="*/ 0 h 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" h="687">
                  <a:moveTo>
                    <a:pt x="0" y="0"/>
                  </a:moveTo>
                  <a:cubicBezTo>
                    <a:pt x="0" y="0"/>
                    <a:pt x="0" y="0"/>
                    <a:pt x="0" y="476"/>
                  </a:cubicBezTo>
                  <a:cubicBezTo>
                    <a:pt x="0" y="952"/>
                    <a:pt x="0" y="476"/>
                    <a:pt x="476" y="476"/>
                  </a:cubicBezTo>
                  <a:cubicBezTo>
                    <a:pt x="953" y="476"/>
                    <a:pt x="476" y="476"/>
                    <a:pt x="476" y="47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="" xmlns:a16="http://schemas.microsoft.com/office/drawing/2014/main" id="{9926165E-6343-53DF-F8B3-B80F9D9EB5B5}"/>
                </a:ext>
              </a:extLst>
            </p:cNvPr>
            <p:cNvSpPr/>
            <p:nvPr/>
          </p:nvSpPr>
          <p:spPr>
            <a:xfrm>
              <a:off x="4174195" y="1956524"/>
              <a:ext cx="1088" cy="881"/>
            </a:xfrm>
            <a:custGeom>
              <a:avLst/>
              <a:gdLst>
                <a:gd name="connsiteX0" fmla="*/ 136 w 1088"/>
                <a:gd name="connsiteY0" fmla="*/ 95 h 881"/>
                <a:gd name="connsiteX1" fmla="*/ 136 w 1088"/>
                <a:gd name="connsiteY1" fmla="*/ 762 h 881"/>
                <a:gd name="connsiteX2" fmla="*/ 898 w 1088"/>
                <a:gd name="connsiteY2" fmla="*/ 762 h 881"/>
                <a:gd name="connsiteX3" fmla="*/ 993 w 1088"/>
                <a:gd name="connsiteY3" fmla="*/ 95 h 881"/>
                <a:gd name="connsiteX4" fmla="*/ 898 w 1088"/>
                <a:gd name="connsiteY4" fmla="*/ 0 h 881"/>
                <a:gd name="connsiteX5" fmla="*/ 136 w 1088"/>
                <a:gd name="connsiteY5" fmla="*/ 95 h 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8" h="881">
                  <a:moveTo>
                    <a:pt x="136" y="95"/>
                  </a:moveTo>
                  <a:cubicBezTo>
                    <a:pt x="-45" y="280"/>
                    <a:pt x="-45" y="577"/>
                    <a:pt x="136" y="762"/>
                  </a:cubicBezTo>
                  <a:cubicBezTo>
                    <a:pt x="365" y="921"/>
                    <a:pt x="669" y="921"/>
                    <a:pt x="898" y="762"/>
                  </a:cubicBezTo>
                  <a:cubicBezTo>
                    <a:pt x="1108" y="604"/>
                    <a:pt x="1151" y="306"/>
                    <a:pt x="993" y="95"/>
                  </a:cubicBezTo>
                  <a:cubicBezTo>
                    <a:pt x="966" y="59"/>
                    <a:pt x="934" y="27"/>
                    <a:pt x="898" y="0"/>
                  </a:cubicBezTo>
                  <a:lnTo>
                    <a:pt x="136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="" xmlns:a16="http://schemas.microsoft.com/office/drawing/2014/main" id="{25F65838-F50E-B8C9-4E43-DF51389B1EF8}"/>
                </a:ext>
              </a:extLst>
            </p:cNvPr>
            <p:cNvSpPr/>
            <p:nvPr/>
          </p:nvSpPr>
          <p:spPr>
            <a:xfrm>
              <a:off x="4185476" y="200453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="" xmlns:a16="http://schemas.microsoft.com/office/drawing/2014/main" id="{189FBF67-784E-010D-8149-9A10AEB570D2}"/>
                </a:ext>
              </a:extLst>
            </p:cNvPr>
            <p:cNvSpPr/>
            <p:nvPr/>
          </p:nvSpPr>
          <p:spPr>
            <a:xfrm>
              <a:off x="4194620" y="2052536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="" xmlns:a16="http://schemas.microsoft.com/office/drawing/2014/main" id="{9439F313-AD82-3E19-E0C6-DC853EBAF4D7}"/>
                </a:ext>
              </a:extLst>
            </p:cNvPr>
            <p:cNvSpPr/>
            <p:nvPr/>
          </p:nvSpPr>
          <p:spPr>
            <a:xfrm>
              <a:off x="4201954" y="2100733"/>
              <a:ext cx="476" cy="9525"/>
            </a:xfrm>
            <a:custGeom>
              <a:avLst/>
              <a:gdLst>
                <a:gd name="connsiteX0" fmla="*/ 0 w 476"/>
                <a:gd name="connsiteY0" fmla="*/ 0 h 9525"/>
                <a:gd name="connsiteX1" fmla="*/ 0 w 476"/>
                <a:gd name="connsiteY1" fmla="*/ 0 h 9525"/>
                <a:gd name="connsiteX2" fmla="*/ 476 w 476"/>
                <a:gd name="connsiteY2" fmla="*/ 0 h 9525"/>
                <a:gd name="connsiteX3" fmla="*/ 476 w 476"/>
                <a:gd name="connsiteY3" fmla="*/ 0 h 9525"/>
                <a:gd name="connsiteX4" fmla="*/ 0 w 476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476" y="0"/>
                  </a:lnTo>
                  <a:lnTo>
                    <a:pt x="47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="" xmlns:a16="http://schemas.microsoft.com/office/drawing/2014/main" id="{DEBC9307-DA0E-9123-AA07-6036C60F0BDD}"/>
                </a:ext>
              </a:extLst>
            </p:cNvPr>
            <p:cNvSpPr/>
            <p:nvPr/>
          </p:nvSpPr>
          <p:spPr>
            <a:xfrm>
              <a:off x="4206902" y="2148177"/>
              <a:ext cx="2314" cy="2271"/>
            </a:xfrm>
            <a:custGeom>
              <a:avLst/>
              <a:gdLst>
                <a:gd name="connsiteX0" fmla="*/ 291 w 2314"/>
                <a:gd name="connsiteY0" fmla="*/ 466 h 2271"/>
                <a:gd name="connsiteX1" fmla="*/ 291 w 2314"/>
                <a:gd name="connsiteY1" fmla="*/ 1990 h 2271"/>
                <a:gd name="connsiteX2" fmla="*/ 1720 w 2314"/>
                <a:gd name="connsiteY2" fmla="*/ 1990 h 2271"/>
                <a:gd name="connsiteX3" fmla="*/ 2212 w 2314"/>
                <a:gd name="connsiteY3" fmla="*/ 593 h 2271"/>
                <a:gd name="connsiteX4" fmla="*/ 2196 w 2314"/>
                <a:gd name="connsiteY4" fmla="*/ 562 h 2271"/>
                <a:gd name="connsiteX5" fmla="*/ 631 w 2314"/>
                <a:gd name="connsiteY5" fmla="*/ 159 h 2271"/>
                <a:gd name="connsiteX6" fmla="*/ 291 w 2314"/>
                <a:gd name="connsiteY6" fmla="*/ 466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14" h="2271">
                  <a:moveTo>
                    <a:pt x="291" y="466"/>
                  </a:moveTo>
                  <a:cubicBezTo>
                    <a:pt x="-97" y="900"/>
                    <a:pt x="-97" y="1556"/>
                    <a:pt x="291" y="1990"/>
                  </a:cubicBezTo>
                  <a:cubicBezTo>
                    <a:pt x="693" y="2365"/>
                    <a:pt x="1317" y="2365"/>
                    <a:pt x="1720" y="1990"/>
                  </a:cubicBezTo>
                  <a:cubicBezTo>
                    <a:pt x="2242" y="1740"/>
                    <a:pt x="2462" y="1114"/>
                    <a:pt x="2212" y="593"/>
                  </a:cubicBezTo>
                  <a:cubicBezTo>
                    <a:pt x="2207" y="582"/>
                    <a:pt x="2201" y="572"/>
                    <a:pt x="2196" y="562"/>
                  </a:cubicBezTo>
                  <a:cubicBezTo>
                    <a:pt x="1875" y="18"/>
                    <a:pt x="1174" y="-162"/>
                    <a:pt x="631" y="159"/>
                  </a:cubicBezTo>
                  <a:cubicBezTo>
                    <a:pt x="498" y="238"/>
                    <a:pt x="382" y="342"/>
                    <a:pt x="291" y="4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="" xmlns:a16="http://schemas.microsoft.com/office/drawing/2014/main" id="{1AAC73C8-CB13-A562-ABA5-1F09FA921E97}"/>
                </a:ext>
              </a:extLst>
            </p:cNvPr>
            <p:cNvSpPr/>
            <p:nvPr/>
          </p:nvSpPr>
          <p:spPr>
            <a:xfrm>
              <a:off x="4207322" y="2194207"/>
              <a:ext cx="8405" cy="8405"/>
            </a:xfrm>
            <a:custGeom>
              <a:avLst/>
              <a:gdLst>
                <a:gd name="connsiteX0" fmla="*/ 2156 w 8405"/>
                <a:gd name="connsiteY0" fmla="*/ 537 h 8405"/>
                <a:gd name="connsiteX1" fmla="*/ 528 w 8405"/>
                <a:gd name="connsiteY1" fmla="*/ 6236 h 8405"/>
                <a:gd name="connsiteX2" fmla="*/ 537 w 8405"/>
                <a:gd name="connsiteY2" fmla="*/ 6252 h 8405"/>
                <a:gd name="connsiteX3" fmla="*/ 6252 w 8405"/>
                <a:gd name="connsiteY3" fmla="*/ 7871 h 8405"/>
                <a:gd name="connsiteX4" fmla="*/ 7872 w 8405"/>
                <a:gd name="connsiteY4" fmla="*/ 2156 h 8405"/>
                <a:gd name="connsiteX5" fmla="*/ 2173 w 8405"/>
                <a:gd name="connsiteY5" fmla="*/ 528 h 8405"/>
                <a:gd name="connsiteX6" fmla="*/ 2157 w 8405"/>
                <a:gd name="connsiteY6" fmla="*/ 537 h 8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05" h="8405">
                  <a:moveTo>
                    <a:pt x="2156" y="537"/>
                  </a:moveTo>
                  <a:cubicBezTo>
                    <a:pt x="133" y="1661"/>
                    <a:pt x="-596" y="4213"/>
                    <a:pt x="528" y="6236"/>
                  </a:cubicBezTo>
                  <a:cubicBezTo>
                    <a:pt x="531" y="6241"/>
                    <a:pt x="534" y="6247"/>
                    <a:pt x="537" y="6252"/>
                  </a:cubicBezTo>
                  <a:cubicBezTo>
                    <a:pt x="1668" y="8277"/>
                    <a:pt x="4227" y="9002"/>
                    <a:pt x="6252" y="7871"/>
                  </a:cubicBezTo>
                  <a:cubicBezTo>
                    <a:pt x="8278" y="6740"/>
                    <a:pt x="9003" y="4182"/>
                    <a:pt x="7872" y="2156"/>
                  </a:cubicBezTo>
                  <a:cubicBezTo>
                    <a:pt x="6748" y="133"/>
                    <a:pt x="4196" y="-596"/>
                    <a:pt x="2173" y="528"/>
                  </a:cubicBezTo>
                  <a:cubicBezTo>
                    <a:pt x="2167" y="531"/>
                    <a:pt x="2162" y="534"/>
                    <a:pt x="2157" y="5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="" xmlns:a16="http://schemas.microsoft.com/office/drawing/2014/main" id="{123C31D0-DB54-749A-0B98-AAFB63C93E43}"/>
                </a:ext>
              </a:extLst>
            </p:cNvPr>
            <p:cNvSpPr/>
            <p:nvPr/>
          </p:nvSpPr>
          <p:spPr>
            <a:xfrm>
              <a:off x="4202271" y="2335867"/>
              <a:ext cx="19053" cy="19053"/>
            </a:xfrm>
            <a:custGeom>
              <a:avLst/>
              <a:gdLst>
                <a:gd name="connsiteX0" fmla="*/ 5112 w 19053"/>
                <a:gd name="connsiteY0" fmla="*/ 1086 h 19053"/>
                <a:gd name="connsiteX1" fmla="*/ 1087 w 19053"/>
                <a:gd name="connsiteY1" fmla="*/ 13941 h 19053"/>
                <a:gd name="connsiteX2" fmla="*/ 13941 w 19053"/>
                <a:gd name="connsiteY2" fmla="*/ 17966 h 19053"/>
                <a:gd name="connsiteX3" fmla="*/ 17967 w 19053"/>
                <a:gd name="connsiteY3" fmla="*/ 5112 h 19053"/>
                <a:gd name="connsiteX4" fmla="*/ 17685 w 19053"/>
                <a:gd name="connsiteY4" fmla="*/ 4610 h 19053"/>
                <a:gd name="connsiteX5" fmla="*/ 5112 w 19053"/>
                <a:gd name="connsiteY5" fmla="*/ 108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112" y="1086"/>
                  </a:moveTo>
                  <a:cubicBezTo>
                    <a:pt x="451" y="3524"/>
                    <a:pt x="-1351" y="9280"/>
                    <a:pt x="1087" y="13941"/>
                  </a:cubicBezTo>
                  <a:cubicBezTo>
                    <a:pt x="3525" y="18602"/>
                    <a:pt x="9280" y="20405"/>
                    <a:pt x="13941" y="17966"/>
                  </a:cubicBezTo>
                  <a:cubicBezTo>
                    <a:pt x="18603" y="15528"/>
                    <a:pt x="20405" y="9773"/>
                    <a:pt x="17967" y="5112"/>
                  </a:cubicBezTo>
                  <a:cubicBezTo>
                    <a:pt x="17878" y="4942"/>
                    <a:pt x="17784" y="4775"/>
                    <a:pt x="17685" y="4610"/>
                  </a:cubicBezTo>
                  <a:cubicBezTo>
                    <a:pt x="15086" y="296"/>
                    <a:pt x="9576" y="-1248"/>
                    <a:pt x="5112" y="1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="" xmlns:a16="http://schemas.microsoft.com/office/drawing/2014/main" id="{6EA40930-73A4-78AD-16A8-E731E4184E5C}"/>
                </a:ext>
              </a:extLst>
            </p:cNvPr>
            <p:cNvSpPr/>
            <p:nvPr/>
          </p:nvSpPr>
          <p:spPr>
            <a:xfrm>
              <a:off x="4201297" y="2386728"/>
              <a:ext cx="14503" cy="14298"/>
            </a:xfrm>
            <a:custGeom>
              <a:avLst/>
              <a:gdLst>
                <a:gd name="connsiteX0" fmla="*/ 3991 w 14503"/>
                <a:gd name="connsiteY0" fmla="*/ 898 h 14298"/>
                <a:gd name="connsiteX1" fmla="*/ 700 w 14503"/>
                <a:gd name="connsiteY1" fmla="*/ 10307 h 14298"/>
                <a:gd name="connsiteX2" fmla="*/ 10110 w 14503"/>
                <a:gd name="connsiteY2" fmla="*/ 13598 h 14298"/>
                <a:gd name="connsiteX3" fmla="*/ 10849 w 14503"/>
                <a:gd name="connsiteY3" fmla="*/ 13185 h 14298"/>
                <a:gd name="connsiteX4" fmla="*/ 13669 w 14503"/>
                <a:gd name="connsiteY4" fmla="*/ 3765 h 14298"/>
                <a:gd name="connsiteX5" fmla="*/ 13611 w 14503"/>
                <a:gd name="connsiteY5" fmla="*/ 3660 h 14298"/>
                <a:gd name="connsiteX6" fmla="*/ 4042 w 14503"/>
                <a:gd name="connsiteY6" fmla="*/ 870 h 14298"/>
                <a:gd name="connsiteX7" fmla="*/ 3991 w 14503"/>
                <a:gd name="connsiteY7" fmla="*/ 898 h 1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03" h="14298">
                  <a:moveTo>
                    <a:pt x="3991" y="898"/>
                  </a:moveTo>
                  <a:cubicBezTo>
                    <a:pt x="484" y="2588"/>
                    <a:pt x="-989" y="6800"/>
                    <a:pt x="700" y="10307"/>
                  </a:cubicBezTo>
                  <a:cubicBezTo>
                    <a:pt x="2390" y="13814"/>
                    <a:pt x="6603" y="15288"/>
                    <a:pt x="10110" y="13598"/>
                  </a:cubicBezTo>
                  <a:cubicBezTo>
                    <a:pt x="10364" y="13475"/>
                    <a:pt x="10611" y="13337"/>
                    <a:pt x="10849" y="13185"/>
                  </a:cubicBezTo>
                  <a:cubicBezTo>
                    <a:pt x="14229" y="11362"/>
                    <a:pt x="15491" y="7145"/>
                    <a:pt x="13669" y="3765"/>
                  </a:cubicBezTo>
                  <a:cubicBezTo>
                    <a:pt x="13650" y="3730"/>
                    <a:pt x="13631" y="3695"/>
                    <a:pt x="13611" y="3660"/>
                  </a:cubicBezTo>
                  <a:cubicBezTo>
                    <a:pt x="11739" y="247"/>
                    <a:pt x="7454" y="-1002"/>
                    <a:pt x="4042" y="870"/>
                  </a:cubicBezTo>
                  <a:cubicBezTo>
                    <a:pt x="4025" y="879"/>
                    <a:pt x="4008" y="888"/>
                    <a:pt x="3991" y="8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="" xmlns:a16="http://schemas.microsoft.com/office/drawing/2014/main" id="{FDD2FED0-BB4C-0A87-3B07-446950419D3B}"/>
                </a:ext>
              </a:extLst>
            </p:cNvPr>
            <p:cNvSpPr/>
            <p:nvPr/>
          </p:nvSpPr>
          <p:spPr>
            <a:xfrm>
              <a:off x="4202333" y="2441725"/>
              <a:ext cx="1162" cy="1361"/>
            </a:xfrm>
            <a:custGeom>
              <a:avLst/>
              <a:gdLst>
                <a:gd name="connsiteX0" fmla="*/ 287 w 1162"/>
                <a:gd name="connsiteY0" fmla="*/ 3 h 1361"/>
                <a:gd name="connsiteX1" fmla="*/ 166 w 1162"/>
                <a:gd name="connsiteY1" fmla="*/ 1074 h 1361"/>
                <a:gd name="connsiteX2" fmla="*/ 954 w 1162"/>
                <a:gd name="connsiteY2" fmla="*/ 1337 h 1361"/>
                <a:gd name="connsiteX3" fmla="*/ 954 w 1162"/>
                <a:gd name="connsiteY3" fmla="*/ 289 h 1361"/>
                <a:gd name="connsiteX4" fmla="*/ 287 w 1162"/>
                <a:gd name="connsiteY4" fmla="*/ 3 h 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2" h="1361">
                  <a:moveTo>
                    <a:pt x="287" y="3"/>
                  </a:moveTo>
                  <a:cubicBezTo>
                    <a:pt x="-42" y="265"/>
                    <a:pt x="-96" y="745"/>
                    <a:pt x="166" y="1074"/>
                  </a:cubicBezTo>
                  <a:cubicBezTo>
                    <a:pt x="354" y="1310"/>
                    <a:pt x="663" y="1413"/>
                    <a:pt x="954" y="1337"/>
                  </a:cubicBezTo>
                  <a:cubicBezTo>
                    <a:pt x="1232" y="1043"/>
                    <a:pt x="1232" y="583"/>
                    <a:pt x="954" y="289"/>
                  </a:cubicBezTo>
                  <a:cubicBezTo>
                    <a:pt x="794" y="87"/>
                    <a:pt x="544" y="-20"/>
                    <a:pt x="287" y="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="" xmlns:a16="http://schemas.microsoft.com/office/drawing/2014/main" id="{DE8C38A3-4CD0-45BF-51E9-53CB2FC4D9E2}"/>
                </a:ext>
              </a:extLst>
            </p:cNvPr>
            <p:cNvSpPr/>
            <p:nvPr/>
          </p:nvSpPr>
          <p:spPr>
            <a:xfrm>
              <a:off x="4195393" y="2490105"/>
              <a:ext cx="1236" cy="1332"/>
            </a:xfrm>
            <a:custGeom>
              <a:avLst/>
              <a:gdLst>
                <a:gd name="connsiteX0" fmla="*/ 370 w 1236"/>
                <a:gd name="connsiteY0" fmla="*/ 10 h 1332"/>
                <a:gd name="connsiteX1" fmla="*/ 84 w 1236"/>
                <a:gd name="connsiteY1" fmla="*/ 962 h 1332"/>
                <a:gd name="connsiteX2" fmla="*/ 1037 w 1236"/>
                <a:gd name="connsiteY2" fmla="*/ 1248 h 1332"/>
                <a:gd name="connsiteX3" fmla="*/ 1046 w 1236"/>
                <a:gd name="connsiteY3" fmla="*/ 305 h 1332"/>
                <a:gd name="connsiteX4" fmla="*/ 1037 w 1236"/>
                <a:gd name="connsiteY4" fmla="*/ 295 h 1332"/>
                <a:gd name="connsiteX5" fmla="*/ 370 w 1236"/>
                <a:gd name="connsiteY5" fmla="*/ 10 h 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" h="1332">
                  <a:moveTo>
                    <a:pt x="370" y="10"/>
                  </a:moveTo>
                  <a:cubicBezTo>
                    <a:pt x="28" y="194"/>
                    <a:pt x="-100" y="620"/>
                    <a:pt x="84" y="962"/>
                  </a:cubicBezTo>
                  <a:cubicBezTo>
                    <a:pt x="268" y="1304"/>
                    <a:pt x="695" y="1432"/>
                    <a:pt x="1037" y="1248"/>
                  </a:cubicBezTo>
                  <a:cubicBezTo>
                    <a:pt x="1300" y="990"/>
                    <a:pt x="1304" y="568"/>
                    <a:pt x="1046" y="305"/>
                  </a:cubicBezTo>
                  <a:cubicBezTo>
                    <a:pt x="1043" y="302"/>
                    <a:pt x="1040" y="299"/>
                    <a:pt x="1037" y="295"/>
                  </a:cubicBezTo>
                  <a:cubicBezTo>
                    <a:pt x="890" y="77"/>
                    <a:pt x="629" y="-35"/>
                    <a:pt x="370" y="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="" xmlns:a16="http://schemas.microsoft.com/office/drawing/2014/main" id="{770E090D-0824-5426-89D2-51CDCB2FB7C0}"/>
                </a:ext>
              </a:extLst>
            </p:cNvPr>
            <p:cNvSpPr/>
            <p:nvPr/>
          </p:nvSpPr>
          <p:spPr>
            <a:xfrm>
              <a:off x="4183202" y="2535189"/>
              <a:ext cx="7300" cy="7267"/>
            </a:xfrm>
            <a:custGeom>
              <a:avLst/>
              <a:gdLst>
                <a:gd name="connsiteX0" fmla="*/ 1893 w 7300"/>
                <a:gd name="connsiteY0" fmla="*/ 455 h 7267"/>
                <a:gd name="connsiteX1" fmla="*/ 439 w 7300"/>
                <a:gd name="connsiteY1" fmla="*/ 5363 h 7267"/>
                <a:gd name="connsiteX2" fmla="*/ 464 w 7300"/>
                <a:gd name="connsiteY2" fmla="*/ 5408 h 7267"/>
                <a:gd name="connsiteX3" fmla="*/ 5417 w 7300"/>
                <a:gd name="connsiteY3" fmla="*/ 6837 h 7267"/>
                <a:gd name="connsiteX4" fmla="*/ 6846 w 7300"/>
                <a:gd name="connsiteY4" fmla="*/ 1884 h 7267"/>
                <a:gd name="connsiteX5" fmla="*/ 1893 w 7300"/>
                <a:gd name="connsiteY5" fmla="*/ 455 h 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00" h="7267">
                  <a:moveTo>
                    <a:pt x="1893" y="455"/>
                  </a:moveTo>
                  <a:cubicBezTo>
                    <a:pt x="136" y="1409"/>
                    <a:pt x="-514" y="3606"/>
                    <a:pt x="439" y="5363"/>
                  </a:cubicBezTo>
                  <a:cubicBezTo>
                    <a:pt x="447" y="5378"/>
                    <a:pt x="456" y="5393"/>
                    <a:pt x="464" y="5408"/>
                  </a:cubicBezTo>
                  <a:cubicBezTo>
                    <a:pt x="1462" y="7139"/>
                    <a:pt x="3650" y="7770"/>
                    <a:pt x="5417" y="6837"/>
                  </a:cubicBezTo>
                  <a:cubicBezTo>
                    <a:pt x="7179" y="5863"/>
                    <a:pt x="7819" y="3646"/>
                    <a:pt x="6846" y="1884"/>
                  </a:cubicBezTo>
                  <a:cubicBezTo>
                    <a:pt x="5872" y="121"/>
                    <a:pt x="3655" y="-518"/>
                    <a:pt x="1893" y="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="" xmlns:a16="http://schemas.microsoft.com/office/drawing/2014/main" id="{8BC93FDC-BE50-45DA-0E76-0103AC528653}"/>
                </a:ext>
              </a:extLst>
            </p:cNvPr>
            <p:cNvSpPr/>
            <p:nvPr/>
          </p:nvSpPr>
          <p:spPr>
            <a:xfrm>
              <a:off x="4172623" y="2583085"/>
              <a:ext cx="6904" cy="6871"/>
            </a:xfrm>
            <a:custGeom>
              <a:avLst/>
              <a:gdLst>
                <a:gd name="connsiteX0" fmla="*/ 1804 w 6904"/>
                <a:gd name="connsiteY0" fmla="*/ 470 h 6871"/>
                <a:gd name="connsiteX1" fmla="*/ 373 w 6904"/>
                <a:gd name="connsiteY1" fmla="*/ 4962 h 6871"/>
                <a:gd name="connsiteX2" fmla="*/ 470 w 6904"/>
                <a:gd name="connsiteY2" fmla="*/ 5137 h 6871"/>
                <a:gd name="connsiteX3" fmla="*/ 5137 w 6904"/>
                <a:gd name="connsiteY3" fmla="*/ 6471 h 6871"/>
                <a:gd name="connsiteX4" fmla="*/ 6474 w 6904"/>
                <a:gd name="connsiteY4" fmla="*/ 1809 h 6871"/>
                <a:gd name="connsiteX5" fmla="*/ 6471 w 6904"/>
                <a:gd name="connsiteY5" fmla="*/ 1804 h 6871"/>
                <a:gd name="connsiteX6" fmla="*/ 1978 w 6904"/>
                <a:gd name="connsiteY6" fmla="*/ 373 h 6871"/>
                <a:gd name="connsiteX7" fmla="*/ 1803 w 6904"/>
                <a:gd name="connsiteY7" fmla="*/ 470 h 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04" h="6871">
                  <a:moveTo>
                    <a:pt x="1804" y="470"/>
                  </a:moveTo>
                  <a:cubicBezTo>
                    <a:pt x="168" y="1316"/>
                    <a:pt x="-472" y="3327"/>
                    <a:pt x="373" y="4962"/>
                  </a:cubicBezTo>
                  <a:cubicBezTo>
                    <a:pt x="403" y="5022"/>
                    <a:pt x="436" y="5080"/>
                    <a:pt x="470" y="5137"/>
                  </a:cubicBezTo>
                  <a:cubicBezTo>
                    <a:pt x="1423" y="6753"/>
                    <a:pt x="3474" y="7339"/>
                    <a:pt x="5137" y="6471"/>
                  </a:cubicBezTo>
                  <a:cubicBezTo>
                    <a:pt x="6793" y="5553"/>
                    <a:pt x="7392" y="3466"/>
                    <a:pt x="6474" y="1809"/>
                  </a:cubicBezTo>
                  <a:cubicBezTo>
                    <a:pt x="6473" y="1808"/>
                    <a:pt x="6472" y="1806"/>
                    <a:pt x="6471" y="1804"/>
                  </a:cubicBezTo>
                  <a:cubicBezTo>
                    <a:pt x="5625" y="168"/>
                    <a:pt x="3614" y="-472"/>
                    <a:pt x="1978" y="373"/>
                  </a:cubicBezTo>
                  <a:cubicBezTo>
                    <a:pt x="1919" y="404"/>
                    <a:pt x="1861" y="436"/>
                    <a:pt x="1803" y="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="" xmlns:a16="http://schemas.microsoft.com/office/drawing/2014/main" id="{80C73330-AF0C-AC43-4023-A3FBD86D1ACF}"/>
                </a:ext>
              </a:extLst>
            </p:cNvPr>
            <p:cNvSpPr/>
            <p:nvPr/>
          </p:nvSpPr>
          <p:spPr>
            <a:xfrm>
              <a:off x="4157894" y="2628352"/>
              <a:ext cx="11241" cy="11276"/>
            </a:xfrm>
            <a:custGeom>
              <a:avLst/>
              <a:gdLst>
                <a:gd name="connsiteX0" fmla="*/ 2911 w 11241"/>
                <a:gd name="connsiteY0" fmla="*/ 732 h 11276"/>
                <a:gd name="connsiteX1" fmla="*/ 697 w 11241"/>
                <a:gd name="connsiteY1" fmla="*/ 8365 h 11276"/>
                <a:gd name="connsiteX2" fmla="*/ 8330 w 11241"/>
                <a:gd name="connsiteY2" fmla="*/ 10579 h 11276"/>
                <a:gd name="connsiteX3" fmla="*/ 10544 w 11241"/>
                <a:gd name="connsiteY3" fmla="*/ 2946 h 11276"/>
                <a:gd name="connsiteX4" fmla="*/ 10532 w 11241"/>
                <a:gd name="connsiteY4" fmla="*/ 2923 h 11276"/>
                <a:gd name="connsiteX5" fmla="*/ 3056 w 11241"/>
                <a:gd name="connsiteY5" fmla="*/ 652 h 11276"/>
                <a:gd name="connsiteX6" fmla="*/ 2911 w 11241"/>
                <a:gd name="connsiteY6" fmla="*/ 732 h 1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1" h="11276">
                  <a:moveTo>
                    <a:pt x="2911" y="732"/>
                  </a:moveTo>
                  <a:cubicBezTo>
                    <a:pt x="192" y="2229"/>
                    <a:pt x="-799" y="5646"/>
                    <a:pt x="697" y="8365"/>
                  </a:cubicBezTo>
                  <a:cubicBezTo>
                    <a:pt x="2194" y="11084"/>
                    <a:pt x="5611" y="12076"/>
                    <a:pt x="8330" y="10579"/>
                  </a:cubicBezTo>
                  <a:cubicBezTo>
                    <a:pt x="11049" y="9083"/>
                    <a:pt x="12041" y="5666"/>
                    <a:pt x="10544" y="2946"/>
                  </a:cubicBezTo>
                  <a:cubicBezTo>
                    <a:pt x="10540" y="2939"/>
                    <a:pt x="10536" y="2931"/>
                    <a:pt x="10532" y="2923"/>
                  </a:cubicBezTo>
                  <a:cubicBezTo>
                    <a:pt x="9094" y="232"/>
                    <a:pt x="5747" y="-785"/>
                    <a:pt x="3056" y="652"/>
                  </a:cubicBezTo>
                  <a:cubicBezTo>
                    <a:pt x="3007" y="678"/>
                    <a:pt x="2959" y="705"/>
                    <a:pt x="2911" y="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="" xmlns:a16="http://schemas.microsoft.com/office/drawing/2014/main" id="{D0C5213D-E2CC-A571-508A-DA653FF758FE}"/>
                </a:ext>
              </a:extLst>
            </p:cNvPr>
            <p:cNvSpPr/>
            <p:nvPr/>
          </p:nvSpPr>
          <p:spPr>
            <a:xfrm>
              <a:off x="4137617" y="2668922"/>
              <a:ext cx="23279" cy="23245"/>
            </a:xfrm>
            <a:custGeom>
              <a:avLst/>
              <a:gdLst>
                <a:gd name="connsiteX0" fmla="*/ 5948 w 23279"/>
                <a:gd name="connsiteY0" fmla="*/ 1501 h 23245"/>
                <a:gd name="connsiteX1" fmla="*/ 1442 w 23279"/>
                <a:gd name="connsiteY1" fmla="*/ 17165 h 23245"/>
                <a:gd name="connsiteX2" fmla="*/ 1472 w 23279"/>
                <a:gd name="connsiteY2" fmla="*/ 17217 h 23245"/>
                <a:gd name="connsiteX3" fmla="*/ 17251 w 23279"/>
                <a:gd name="connsiteY3" fmla="*/ 21808 h 23245"/>
                <a:gd name="connsiteX4" fmla="*/ 21842 w 23279"/>
                <a:gd name="connsiteY4" fmla="*/ 6028 h 23245"/>
                <a:gd name="connsiteX5" fmla="*/ 6062 w 23279"/>
                <a:gd name="connsiteY5" fmla="*/ 1437 h 23245"/>
                <a:gd name="connsiteX6" fmla="*/ 5948 w 23279"/>
                <a:gd name="connsiteY6" fmla="*/ 1501 h 2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79" h="23245">
                  <a:moveTo>
                    <a:pt x="5948" y="1501"/>
                  </a:moveTo>
                  <a:cubicBezTo>
                    <a:pt x="379" y="4582"/>
                    <a:pt x="-1639" y="11595"/>
                    <a:pt x="1442" y="17165"/>
                  </a:cubicBezTo>
                  <a:cubicBezTo>
                    <a:pt x="1452" y="17182"/>
                    <a:pt x="1462" y="17200"/>
                    <a:pt x="1472" y="17217"/>
                  </a:cubicBezTo>
                  <a:cubicBezTo>
                    <a:pt x="4561" y="22842"/>
                    <a:pt x="11626" y="24898"/>
                    <a:pt x="17251" y="21808"/>
                  </a:cubicBezTo>
                  <a:cubicBezTo>
                    <a:pt x="22876" y="18718"/>
                    <a:pt x="24931" y="11653"/>
                    <a:pt x="21842" y="6028"/>
                  </a:cubicBezTo>
                  <a:cubicBezTo>
                    <a:pt x="18752" y="403"/>
                    <a:pt x="11687" y="-1652"/>
                    <a:pt x="6062" y="1437"/>
                  </a:cubicBezTo>
                  <a:cubicBezTo>
                    <a:pt x="6024" y="1458"/>
                    <a:pt x="5986" y="1480"/>
                    <a:pt x="5948" y="15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="" xmlns:a16="http://schemas.microsoft.com/office/drawing/2014/main" id="{2AFEA323-3A71-0AB7-7FFF-703A92C6978D}"/>
                </a:ext>
              </a:extLst>
            </p:cNvPr>
            <p:cNvSpPr/>
            <p:nvPr/>
          </p:nvSpPr>
          <p:spPr>
            <a:xfrm>
              <a:off x="4122334" y="2715873"/>
              <a:ext cx="21652" cy="21720"/>
            </a:xfrm>
            <a:custGeom>
              <a:avLst/>
              <a:gdLst>
                <a:gd name="connsiteX0" fmla="*/ 5611 w 21652"/>
                <a:gd name="connsiteY0" fmla="*/ 1318 h 21720"/>
                <a:gd name="connsiteX1" fmla="*/ 1324 w 21652"/>
                <a:gd name="connsiteY1" fmla="*/ 16177 h 21720"/>
                <a:gd name="connsiteX2" fmla="*/ 16109 w 21652"/>
                <a:gd name="connsiteY2" fmla="*/ 20328 h 21720"/>
                <a:gd name="connsiteX3" fmla="*/ 20260 w 21652"/>
                <a:gd name="connsiteY3" fmla="*/ 5544 h 21720"/>
                <a:gd name="connsiteX4" fmla="*/ 5611 w 21652"/>
                <a:gd name="connsiteY4" fmla="*/ 1318 h 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52" h="21720">
                  <a:moveTo>
                    <a:pt x="5611" y="1318"/>
                  </a:moveTo>
                  <a:cubicBezTo>
                    <a:pt x="376" y="4279"/>
                    <a:pt x="-1529" y="10883"/>
                    <a:pt x="1324" y="16177"/>
                  </a:cubicBezTo>
                  <a:cubicBezTo>
                    <a:pt x="4261" y="21406"/>
                    <a:pt x="10880" y="23264"/>
                    <a:pt x="16109" y="20328"/>
                  </a:cubicBezTo>
                  <a:cubicBezTo>
                    <a:pt x="21338" y="17392"/>
                    <a:pt x="23197" y="10773"/>
                    <a:pt x="20260" y="5544"/>
                  </a:cubicBezTo>
                  <a:cubicBezTo>
                    <a:pt x="17353" y="367"/>
                    <a:pt x="10828" y="-1515"/>
                    <a:pt x="5611" y="13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="" xmlns:a16="http://schemas.microsoft.com/office/drawing/2014/main" id="{0E0625F5-00D2-1261-A342-2B88947CD4EC}"/>
                </a:ext>
              </a:extLst>
            </p:cNvPr>
            <p:cNvSpPr/>
            <p:nvPr/>
          </p:nvSpPr>
          <p:spPr>
            <a:xfrm>
              <a:off x="4101781" y="2758723"/>
              <a:ext cx="27246" cy="27246"/>
            </a:xfrm>
            <a:custGeom>
              <a:avLst/>
              <a:gdLst>
                <a:gd name="connsiteX0" fmla="*/ 7019 w 27246"/>
                <a:gd name="connsiteY0" fmla="*/ 1711 h 27246"/>
                <a:gd name="connsiteX1" fmla="*/ 1711 w 27246"/>
                <a:gd name="connsiteY1" fmla="*/ 20228 h 27246"/>
                <a:gd name="connsiteX2" fmla="*/ 20228 w 27246"/>
                <a:gd name="connsiteY2" fmla="*/ 25535 h 27246"/>
                <a:gd name="connsiteX3" fmla="*/ 25535 w 27246"/>
                <a:gd name="connsiteY3" fmla="*/ 7018 h 27246"/>
                <a:gd name="connsiteX4" fmla="*/ 25497 w 27246"/>
                <a:gd name="connsiteY4" fmla="*/ 6950 h 27246"/>
                <a:gd name="connsiteX5" fmla="*/ 7019 w 27246"/>
                <a:gd name="connsiteY5" fmla="*/ 1711 h 2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6" h="27246">
                  <a:moveTo>
                    <a:pt x="7019" y="1711"/>
                  </a:moveTo>
                  <a:cubicBezTo>
                    <a:pt x="440" y="5358"/>
                    <a:pt x="-1937" y="13649"/>
                    <a:pt x="1711" y="20228"/>
                  </a:cubicBezTo>
                  <a:cubicBezTo>
                    <a:pt x="5359" y="26807"/>
                    <a:pt x="13649" y="29183"/>
                    <a:pt x="20228" y="25535"/>
                  </a:cubicBezTo>
                  <a:cubicBezTo>
                    <a:pt x="26807" y="21888"/>
                    <a:pt x="29183" y="13598"/>
                    <a:pt x="25535" y="7018"/>
                  </a:cubicBezTo>
                  <a:cubicBezTo>
                    <a:pt x="25523" y="6995"/>
                    <a:pt x="25510" y="6973"/>
                    <a:pt x="25497" y="6950"/>
                  </a:cubicBezTo>
                  <a:cubicBezTo>
                    <a:pt x="21826" y="419"/>
                    <a:pt x="13571" y="-1922"/>
                    <a:pt x="7019" y="17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="" xmlns:a16="http://schemas.microsoft.com/office/drawing/2014/main" id="{27701E10-C0B5-E5CB-ADC3-65FD4470671C}"/>
                </a:ext>
              </a:extLst>
            </p:cNvPr>
            <p:cNvSpPr/>
            <p:nvPr/>
          </p:nvSpPr>
          <p:spPr>
            <a:xfrm>
              <a:off x="4083506" y="2804650"/>
              <a:ext cx="24959" cy="24994"/>
            </a:xfrm>
            <a:custGeom>
              <a:avLst/>
              <a:gdLst>
                <a:gd name="connsiteX0" fmla="*/ 6434 w 24959"/>
                <a:gd name="connsiteY0" fmla="*/ 1600 h 24994"/>
                <a:gd name="connsiteX1" fmla="*/ 1565 w 24959"/>
                <a:gd name="connsiteY1" fmla="*/ 18561 h 24994"/>
                <a:gd name="connsiteX2" fmla="*/ 18526 w 24959"/>
                <a:gd name="connsiteY2" fmla="*/ 23430 h 24994"/>
                <a:gd name="connsiteX3" fmla="*/ 23395 w 24959"/>
                <a:gd name="connsiteY3" fmla="*/ 6469 h 24994"/>
                <a:gd name="connsiteX4" fmla="*/ 23389 w 24959"/>
                <a:gd name="connsiteY4" fmla="*/ 6457 h 24994"/>
                <a:gd name="connsiteX5" fmla="*/ 6590 w 24959"/>
                <a:gd name="connsiteY5" fmla="*/ 1513 h 24994"/>
                <a:gd name="connsiteX6" fmla="*/ 6434 w 24959"/>
                <a:gd name="connsiteY6" fmla="*/ 1600 h 2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59" h="24994">
                  <a:moveTo>
                    <a:pt x="6434" y="1600"/>
                  </a:moveTo>
                  <a:cubicBezTo>
                    <a:pt x="406" y="4939"/>
                    <a:pt x="-1774" y="12532"/>
                    <a:pt x="1565" y="18561"/>
                  </a:cubicBezTo>
                  <a:cubicBezTo>
                    <a:pt x="4904" y="24589"/>
                    <a:pt x="12498" y="26769"/>
                    <a:pt x="18526" y="23430"/>
                  </a:cubicBezTo>
                  <a:cubicBezTo>
                    <a:pt x="24554" y="20091"/>
                    <a:pt x="26734" y="12497"/>
                    <a:pt x="23395" y="6469"/>
                  </a:cubicBezTo>
                  <a:cubicBezTo>
                    <a:pt x="23393" y="6465"/>
                    <a:pt x="23391" y="6461"/>
                    <a:pt x="23389" y="6457"/>
                  </a:cubicBezTo>
                  <a:cubicBezTo>
                    <a:pt x="20115" y="453"/>
                    <a:pt x="12594" y="-1760"/>
                    <a:pt x="6590" y="1513"/>
                  </a:cubicBezTo>
                  <a:cubicBezTo>
                    <a:pt x="6538" y="1542"/>
                    <a:pt x="6486" y="1570"/>
                    <a:pt x="6434" y="16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="" xmlns:a16="http://schemas.microsoft.com/office/drawing/2014/main" id="{20E4F1BC-3786-3C69-6CFD-9C716923472C}"/>
                </a:ext>
              </a:extLst>
            </p:cNvPr>
            <p:cNvSpPr/>
            <p:nvPr/>
          </p:nvSpPr>
          <p:spPr>
            <a:xfrm>
              <a:off x="4065446" y="2851801"/>
              <a:ext cx="19053" cy="19053"/>
            </a:xfrm>
            <a:custGeom>
              <a:avLst/>
              <a:gdLst>
                <a:gd name="connsiteX0" fmla="*/ 4872 w 19053"/>
                <a:gd name="connsiteY0" fmla="*/ 1216 h 19053"/>
                <a:gd name="connsiteX1" fmla="*/ 1158 w 19053"/>
                <a:gd name="connsiteY1" fmla="*/ 14075 h 19053"/>
                <a:gd name="connsiteX2" fmla="*/ 14075 w 19053"/>
                <a:gd name="connsiteY2" fmla="*/ 17896 h 19053"/>
                <a:gd name="connsiteX3" fmla="*/ 17896 w 19053"/>
                <a:gd name="connsiteY3" fmla="*/ 4979 h 19053"/>
                <a:gd name="connsiteX4" fmla="*/ 4978 w 19053"/>
                <a:gd name="connsiteY4" fmla="*/ 1158 h 19053"/>
                <a:gd name="connsiteX5" fmla="*/ 4872 w 19053"/>
                <a:gd name="connsiteY5" fmla="*/ 121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72" y="1216"/>
                  </a:moveTo>
                  <a:cubicBezTo>
                    <a:pt x="324" y="3764"/>
                    <a:pt x="-1332" y="9494"/>
                    <a:pt x="1158" y="14075"/>
                  </a:cubicBezTo>
                  <a:cubicBezTo>
                    <a:pt x="3670" y="18697"/>
                    <a:pt x="9453" y="20408"/>
                    <a:pt x="14075" y="17896"/>
                  </a:cubicBezTo>
                  <a:cubicBezTo>
                    <a:pt x="18697" y="15384"/>
                    <a:pt x="20407" y="9601"/>
                    <a:pt x="17896" y="4979"/>
                  </a:cubicBezTo>
                  <a:cubicBezTo>
                    <a:pt x="15384" y="356"/>
                    <a:pt x="9601" y="-1354"/>
                    <a:pt x="4978" y="1158"/>
                  </a:cubicBezTo>
                  <a:cubicBezTo>
                    <a:pt x="4943" y="1177"/>
                    <a:pt x="4908" y="1197"/>
                    <a:pt x="4872" y="12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="" xmlns:a16="http://schemas.microsoft.com/office/drawing/2014/main" id="{0859295C-503E-23F7-59E9-1C454654FE11}"/>
                </a:ext>
              </a:extLst>
            </p:cNvPr>
            <p:cNvSpPr/>
            <p:nvPr/>
          </p:nvSpPr>
          <p:spPr>
            <a:xfrm>
              <a:off x="4045083" y="2898759"/>
              <a:ext cx="12770" cy="12083"/>
            </a:xfrm>
            <a:custGeom>
              <a:avLst/>
              <a:gdLst>
                <a:gd name="connsiteX0" fmla="*/ 4280 w 12770"/>
                <a:gd name="connsiteY0" fmla="*/ 836 h 12083"/>
                <a:gd name="connsiteX1" fmla="*/ 185 w 12770"/>
                <a:gd name="connsiteY1" fmla="*/ 7804 h 12083"/>
                <a:gd name="connsiteX2" fmla="*/ 7153 w 12770"/>
                <a:gd name="connsiteY2" fmla="*/ 11899 h 12083"/>
                <a:gd name="connsiteX3" fmla="*/ 9805 w 12770"/>
                <a:gd name="connsiteY3" fmla="*/ 10361 h 12083"/>
                <a:gd name="connsiteX4" fmla="*/ 12140 w 12770"/>
                <a:gd name="connsiteY4" fmla="*/ 2905 h 12083"/>
                <a:gd name="connsiteX5" fmla="*/ 11995 w 12770"/>
                <a:gd name="connsiteY5" fmla="*/ 2646 h 12083"/>
                <a:gd name="connsiteX6" fmla="*/ 4280 w 12770"/>
                <a:gd name="connsiteY6" fmla="*/ 836 h 1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70" h="12083">
                  <a:moveTo>
                    <a:pt x="4280" y="836"/>
                  </a:moveTo>
                  <a:cubicBezTo>
                    <a:pt x="1225" y="1629"/>
                    <a:pt x="-608" y="4748"/>
                    <a:pt x="185" y="7804"/>
                  </a:cubicBezTo>
                  <a:cubicBezTo>
                    <a:pt x="978" y="10859"/>
                    <a:pt x="4098" y="12692"/>
                    <a:pt x="7153" y="11899"/>
                  </a:cubicBezTo>
                  <a:cubicBezTo>
                    <a:pt x="8160" y="11637"/>
                    <a:pt x="9077" y="11106"/>
                    <a:pt x="9805" y="10361"/>
                  </a:cubicBezTo>
                  <a:cubicBezTo>
                    <a:pt x="12508" y="8947"/>
                    <a:pt x="13554" y="5609"/>
                    <a:pt x="12140" y="2905"/>
                  </a:cubicBezTo>
                  <a:cubicBezTo>
                    <a:pt x="12094" y="2818"/>
                    <a:pt x="12046" y="2731"/>
                    <a:pt x="11995" y="2646"/>
                  </a:cubicBezTo>
                  <a:cubicBezTo>
                    <a:pt x="10359" y="23"/>
                    <a:pt x="6912" y="-785"/>
                    <a:pt x="4280" y="8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="" xmlns:a16="http://schemas.microsoft.com/office/drawing/2014/main" id="{8F94F4AF-65FC-C9EF-005F-0B3F7E00541B}"/>
                </a:ext>
              </a:extLst>
            </p:cNvPr>
            <p:cNvSpPr/>
            <p:nvPr/>
          </p:nvSpPr>
          <p:spPr>
            <a:xfrm>
              <a:off x="4024758" y="2943875"/>
              <a:ext cx="6097" cy="6097"/>
            </a:xfrm>
            <a:custGeom>
              <a:avLst/>
              <a:gdLst>
                <a:gd name="connsiteX0" fmla="*/ 1555 w 6097"/>
                <a:gd name="connsiteY0" fmla="*/ 391 h 6097"/>
                <a:gd name="connsiteX1" fmla="*/ 391 w 6097"/>
                <a:gd name="connsiteY1" fmla="*/ 4542 h 6097"/>
                <a:gd name="connsiteX2" fmla="*/ 4542 w 6097"/>
                <a:gd name="connsiteY2" fmla="*/ 5706 h 6097"/>
                <a:gd name="connsiteX3" fmla="*/ 5746 w 6097"/>
                <a:gd name="connsiteY3" fmla="*/ 1630 h 6097"/>
                <a:gd name="connsiteX4" fmla="*/ 1630 w 6097"/>
                <a:gd name="connsiteY4" fmla="*/ 351 h 6097"/>
                <a:gd name="connsiteX5" fmla="*/ 1555 w 6097"/>
                <a:gd name="connsiteY5" fmla="*/ 391 h 6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7" h="6097">
                  <a:moveTo>
                    <a:pt x="1555" y="391"/>
                  </a:moveTo>
                  <a:cubicBezTo>
                    <a:pt x="88" y="1216"/>
                    <a:pt x="-433" y="3074"/>
                    <a:pt x="391" y="4542"/>
                  </a:cubicBezTo>
                  <a:cubicBezTo>
                    <a:pt x="1216" y="6009"/>
                    <a:pt x="3074" y="6531"/>
                    <a:pt x="4542" y="5706"/>
                  </a:cubicBezTo>
                  <a:cubicBezTo>
                    <a:pt x="5981" y="4897"/>
                    <a:pt x="6514" y="3090"/>
                    <a:pt x="5746" y="1630"/>
                  </a:cubicBezTo>
                  <a:cubicBezTo>
                    <a:pt x="4963" y="140"/>
                    <a:pt x="3120" y="-433"/>
                    <a:pt x="1630" y="351"/>
                  </a:cubicBezTo>
                  <a:cubicBezTo>
                    <a:pt x="1605" y="364"/>
                    <a:pt x="1580" y="378"/>
                    <a:pt x="1555" y="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="" xmlns:a16="http://schemas.microsoft.com/office/drawing/2014/main" id="{99F67ECB-4F18-54A5-0E29-E18EEDC2025B}"/>
                </a:ext>
              </a:extLst>
            </p:cNvPr>
            <p:cNvSpPr/>
            <p:nvPr/>
          </p:nvSpPr>
          <p:spPr>
            <a:xfrm>
              <a:off x="4001833" y="2988230"/>
              <a:ext cx="9525" cy="42"/>
            </a:xfrm>
            <a:custGeom>
              <a:avLst/>
              <a:gdLst>
                <a:gd name="connsiteX0" fmla="*/ 0 w 9525"/>
                <a:gd name="connsiteY0" fmla="*/ 42 h 42"/>
                <a:gd name="connsiteX1" fmla="*/ 0 w 9525"/>
                <a:gd name="connsiteY1" fmla="*/ 42 h 42"/>
                <a:gd name="connsiteX2" fmla="*/ 0 w 9525"/>
                <a:gd name="connsiteY2" fmla="*/ 42 h 42"/>
                <a:gd name="connsiteX3" fmla="*/ 0 w 9525"/>
                <a:gd name="connsiteY3" fmla="*/ 42 h 42"/>
                <a:gd name="connsiteX4" fmla="*/ 0 w 9525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="" xmlns:a16="http://schemas.microsoft.com/office/drawing/2014/main" id="{4B969F53-E9A5-272B-6D73-34B26F4BDE16}"/>
                </a:ext>
              </a:extLst>
            </p:cNvPr>
            <p:cNvSpPr/>
            <p:nvPr/>
          </p:nvSpPr>
          <p:spPr>
            <a:xfrm>
              <a:off x="3974306" y="3028552"/>
              <a:ext cx="666" cy="487"/>
            </a:xfrm>
            <a:custGeom>
              <a:avLst/>
              <a:gdLst>
                <a:gd name="connsiteX0" fmla="*/ 0 w 666"/>
                <a:gd name="connsiteY0" fmla="*/ 11 h 487"/>
                <a:gd name="connsiteX1" fmla="*/ 0 w 666"/>
                <a:gd name="connsiteY1" fmla="*/ 487 h 487"/>
                <a:gd name="connsiteX2" fmla="*/ 667 w 666"/>
                <a:gd name="connsiteY2" fmla="*/ 487 h 487"/>
                <a:gd name="connsiteX3" fmla="*/ 0 w 666"/>
                <a:gd name="connsiteY3" fmla="*/ 11 h 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" h="487">
                  <a:moveTo>
                    <a:pt x="0" y="11"/>
                  </a:moveTo>
                  <a:cubicBezTo>
                    <a:pt x="0" y="11"/>
                    <a:pt x="0" y="11"/>
                    <a:pt x="0" y="487"/>
                  </a:cubicBezTo>
                  <a:lnTo>
                    <a:pt x="667" y="487"/>
                  </a:lnTo>
                  <a:cubicBezTo>
                    <a:pt x="667" y="487"/>
                    <a:pt x="95" y="-85"/>
                    <a:pt x="0" y="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="" xmlns:a16="http://schemas.microsoft.com/office/drawing/2014/main" id="{EF738E67-C2A8-D208-7760-D90FD4806A3A}"/>
                </a:ext>
              </a:extLst>
            </p:cNvPr>
            <p:cNvSpPr/>
            <p:nvPr/>
          </p:nvSpPr>
          <p:spPr>
            <a:xfrm>
              <a:off x="3945350" y="3067425"/>
              <a:ext cx="476" cy="571"/>
            </a:xfrm>
            <a:custGeom>
              <a:avLst/>
              <a:gdLst>
                <a:gd name="connsiteX0" fmla="*/ 0 w 476"/>
                <a:gd name="connsiteY0" fmla="*/ 571 h 571"/>
                <a:gd name="connsiteX1" fmla="*/ 0 w 476"/>
                <a:gd name="connsiteY1" fmla="*/ 571 h 571"/>
                <a:gd name="connsiteX2" fmla="*/ 476 w 476"/>
                <a:gd name="connsiteY2" fmla="*/ 571 h 571"/>
                <a:gd name="connsiteX3" fmla="*/ 476 w 476"/>
                <a:gd name="connsiteY3" fmla="*/ 0 h 571"/>
                <a:gd name="connsiteX4" fmla="*/ 0 w 476"/>
                <a:gd name="connsiteY4" fmla="*/ 571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571"/>
                  </a:moveTo>
                  <a:lnTo>
                    <a:pt x="0" y="571"/>
                  </a:lnTo>
                  <a:cubicBezTo>
                    <a:pt x="0" y="571"/>
                    <a:pt x="0" y="571"/>
                    <a:pt x="476" y="571"/>
                  </a:cubicBezTo>
                  <a:lnTo>
                    <a:pt x="476" y="0"/>
                  </a:lnTo>
                  <a:lnTo>
                    <a:pt x="0" y="5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="" xmlns:a16="http://schemas.microsoft.com/office/drawing/2014/main" id="{478A075F-C6E7-AA81-8DE0-AB08A09CE278}"/>
                </a:ext>
              </a:extLst>
            </p:cNvPr>
            <p:cNvSpPr/>
            <p:nvPr/>
          </p:nvSpPr>
          <p:spPr>
            <a:xfrm>
              <a:off x="3882937" y="3143332"/>
              <a:ext cx="1027" cy="1054"/>
            </a:xfrm>
            <a:custGeom>
              <a:avLst/>
              <a:gdLst>
                <a:gd name="connsiteX0" fmla="*/ 120 w 1027"/>
                <a:gd name="connsiteY0" fmla="*/ 102 h 1054"/>
                <a:gd name="connsiteX1" fmla="*/ 120 w 1027"/>
                <a:gd name="connsiteY1" fmla="*/ 864 h 1054"/>
                <a:gd name="connsiteX2" fmla="*/ 786 w 1027"/>
                <a:gd name="connsiteY2" fmla="*/ 959 h 1054"/>
                <a:gd name="connsiteX3" fmla="*/ 882 w 1027"/>
                <a:gd name="connsiteY3" fmla="*/ 864 h 1054"/>
                <a:gd name="connsiteX4" fmla="*/ 882 w 1027"/>
                <a:gd name="connsiteY4" fmla="*/ 102 h 1054"/>
                <a:gd name="connsiteX5" fmla="*/ 120 w 1027"/>
                <a:gd name="connsiteY5" fmla="*/ 102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7" h="1054">
                  <a:moveTo>
                    <a:pt x="120" y="102"/>
                  </a:moveTo>
                  <a:cubicBezTo>
                    <a:pt x="-40" y="331"/>
                    <a:pt x="-40" y="635"/>
                    <a:pt x="120" y="864"/>
                  </a:cubicBezTo>
                  <a:cubicBezTo>
                    <a:pt x="277" y="1075"/>
                    <a:pt x="576" y="1117"/>
                    <a:pt x="786" y="959"/>
                  </a:cubicBezTo>
                  <a:cubicBezTo>
                    <a:pt x="822" y="932"/>
                    <a:pt x="855" y="900"/>
                    <a:pt x="882" y="864"/>
                  </a:cubicBezTo>
                  <a:cubicBezTo>
                    <a:pt x="1076" y="647"/>
                    <a:pt x="1076" y="319"/>
                    <a:pt x="882" y="102"/>
                  </a:cubicBezTo>
                  <a:cubicBezTo>
                    <a:pt x="646" y="-34"/>
                    <a:pt x="355" y="-34"/>
                    <a:pt x="120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="" xmlns:a16="http://schemas.microsoft.com/office/drawing/2014/main" id="{AE7F9A0C-6D59-F597-BCE2-0636FDDB8E5D}"/>
                </a:ext>
              </a:extLst>
            </p:cNvPr>
            <p:cNvSpPr/>
            <p:nvPr/>
          </p:nvSpPr>
          <p:spPr>
            <a:xfrm>
              <a:off x="3848695" y="3178206"/>
              <a:ext cx="2924" cy="2924"/>
            </a:xfrm>
            <a:custGeom>
              <a:avLst/>
              <a:gdLst>
                <a:gd name="connsiteX0" fmla="*/ 739 w 2924"/>
                <a:gd name="connsiteY0" fmla="*/ 185 h 2924"/>
                <a:gd name="connsiteX1" fmla="*/ 167 w 2924"/>
                <a:gd name="connsiteY1" fmla="*/ 2186 h 2924"/>
                <a:gd name="connsiteX2" fmla="*/ 2168 w 2924"/>
                <a:gd name="connsiteY2" fmla="*/ 2757 h 2924"/>
                <a:gd name="connsiteX3" fmla="*/ 2739 w 2924"/>
                <a:gd name="connsiteY3" fmla="*/ 757 h 2924"/>
                <a:gd name="connsiteX4" fmla="*/ 739 w 2924"/>
                <a:gd name="connsiteY4" fmla="*/ 185 h 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4" h="2924">
                  <a:moveTo>
                    <a:pt x="739" y="185"/>
                  </a:moveTo>
                  <a:cubicBezTo>
                    <a:pt x="52" y="598"/>
                    <a:pt x="-197" y="1472"/>
                    <a:pt x="167" y="2186"/>
                  </a:cubicBezTo>
                  <a:cubicBezTo>
                    <a:pt x="580" y="2872"/>
                    <a:pt x="1454" y="3122"/>
                    <a:pt x="2168" y="2757"/>
                  </a:cubicBezTo>
                  <a:cubicBezTo>
                    <a:pt x="2878" y="2363"/>
                    <a:pt x="3134" y="1467"/>
                    <a:pt x="2739" y="757"/>
                  </a:cubicBezTo>
                  <a:cubicBezTo>
                    <a:pt x="2345" y="47"/>
                    <a:pt x="1449" y="-209"/>
                    <a:pt x="739" y="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="" xmlns:a16="http://schemas.microsoft.com/office/drawing/2014/main" id="{AB59D9BF-C86F-918D-73B1-30BF27DC5962}"/>
                </a:ext>
              </a:extLst>
            </p:cNvPr>
            <p:cNvSpPr/>
            <p:nvPr/>
          </p:nvSpPr>
          <p:spPr>
            <a:xfrm>
              <a:off x="3779711" y="3247352"/>
              <a:ext cx="9525" cy="476"/>
            </a:xfrm>
            <a:custGeom>
              <a:avLst/>
              <a:gdLst>
                <a:gd name="connsiteX0" fmla="*/ 0 w 9525"/>
                <a:gd name="connsiteY0" fmla="*/ 0 h 476"/>
                <a:gd name="connsiteX1" fmla="*/ 0 w 9525"/>
                <a:gd name="connsiteY1" fmla="*/ 476 h 476"/>
                <a:gd name="connsiteX2" fmla="*/ 0 w 9525"/>
                <a:gd name="connsiteY2" fmla="*/ 476 h 476"/>
                <a:gd name="connsiteX3" fmla="*/ 0 w 9525"/>
                <a:gd name="connsiteY3" fmla="*/ 476 h 476"/>
                <a:gd name="connsiteX4" fmla="*/ 0 w 9525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476">
                  <a:moveTo>
                    <a:pt x="0" y="0"/>
                  </a:moveTo>
                  <a:lnTo>
                    <a:pt x="0" y="476"/>
                  </a:lnTo>
                  <a:cubicBezTo>
                    <a:pt x="0" y="476"/>
                    <a:pt x="0" y="476"/>
                    <a:pt x="0" y="476"/>
                  </a:cubicBezTo>
                  <a:cubicBezTo>
                    <a:pt x="0" y="476"/>
                    <a:pt x="0" y="476"/>
                    <a:pt x="0" y="47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="" xmlns:a16="http://schemas.microsoft.com/office/drawing/2014/main" id="{887CFDAE-6EFB-8C17-48C5-EA3027EBBC44}"/>
                </a:ext>
              </a:extLst>
            </p:cNvPr>
            <p:cNvSpPr/>
            <p:nvPr/>
          </p:nvSpPr>
          <p:spPr>
            <a:xfrm>
              <a:off x="3742754" y="327954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="" xmlns:a16="http://schemas.microsoft.com/office/drawing/2014/main" id="{76FE3132-EA3C-D2C7-778E-BBD9BC5473AB}"/>
                </a:ext>
              </a:extLst>
            </p:cNvPr>
            <p:cNvSpPr/>
            <p:nvPr/>
          </p:nvSpPr>
          <p:spPr>
            <a:xfrm>
              <a:off x="3704654" y="331012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="" xmlns:a16="http://schemas.microsoft.com/office/drawing/2014/main" id="{AF30CEA5-E6B0-6E3D-4FD9-732738C9511F}"/>
                </a:ext>
              </a:extLst>
            </p:cNvPr>
            <p:cNvSpPr/>
            <p:nvPr/>
          </p:nvSpPr>
          <p:spPr>
            <a:xfrm>
              <a:off x="3625025" y="336689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="" xmlns:a16="http://schemas.microsoft.com/office/drawing/2014/main" id="{36BE7C72-157F-F88A-F0E6-911F20E985D4}"/>
                </a:ext>
              </a:extLst>
            </p:cNvPr>
            <p:cNvSpPr/>
            <p:nvPr/>
          </p:nvSpPr>
          <p:spPr>
            <a:xfrm>
              <a:off x="3583591" y="3392323"/>
              <a:ext cx="476" cy="476"/>
            </a:xfrm>
            <a:custGeom>
              <a:avLst/>
              <a:gdLst>
                <a:gd name="connsiteX0" fmla="*/ 0 w 476"/>
                <a:gd name="connsiteY0" fmla="*/ 476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0 h 476"/>
                <a:gd name="connsiteX4" fmla="*/ 0 w 476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476"/>
                  </a:moveTo>
                  <a:cubicBezTo>
                    <a:pt x="0" y="476"/>
                    <a:pt x="0" y="476"/>
                    <a:pt x="0" y="476"/>
                  </a:cubicBezTo>
                  <a:lnTo>
                    <a:pt x="476" y="476"/>
                  </a:lnTo>
                  <a:lnTo>
                    <a:pt x="476" y="0"/>
                  </a:lnTo>
                  <a:lnTo>
                    <a:pt x="0" y="47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="" xmlns:a16="http://schemas.microsoft.com/office/drawing/2014/main" id="{B377BAD7-45FA-953C-92E8-6FBEBE831E3D}"/>
                </a:ext>
              </a:extLst>
            </p:cNvPr>
            <p:cNvSpPr/>
            <p:nvPr/>
          </p:nvSpPr>
          <p:spPr>
            <a:xfrm>
              <a:off x="3540198" y="3416267"/>
              <a:ext cx="2553" cy="2371"/>
            </a:xfrm>
            <a:custGeom>
              <a:avLst/>
              <a:gdLst>
                <a:gd name="connsiteX0" fmla="*/ 721 w 2553"/>
                <a:gd name="connsiteY0" fmla="*/ 345 h 2371"/>
                <a:gd name="connsiteX1" fmla="*/ 114 w 2553"/>
                <a:gd name="connsiteY1" fmla="*/ 1987 h 2371"/>
                <a:gd name="connsiteX2" fmla="*/ 150 w 2553"/>
                <a:gd name="connsiteY2" fmla="*/ 2059 h 2371"/>
                <a:gd name="connsiteX3" fmla="*/ 1864 w 2553"/>
                <a:gd name="connsiteY3" fmla="*/ 2059 h 2371"/>
                <a:gd name="connsiteX4" fmla="*/ 2436 w 2553"/>
                <a:gd name="connsiteY4" fmla="*/ 345 h 2371"/>
                <a:gd name="connsiteX5" fmla="*/ 721 w 2553"/>
                <a:gd name="connsiteY5" fmla="*/ 345 h 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53" h="2371">
                  <a:moveTo>
                    <a:pt x="721" y="345"/>
                  </a:moveTo>
                  <a:cubicBezTo>
                    <a:pt x="100" y="630"/>
                    <a:pt x="-172" y="1366"/>
                    <a:pt x="114" y="1987"/>
                  </a:cubicBezTo>
                  <a:cubicBezTo>
                    <a:pt x="125" y="2011"/>
                    <a:pt x="137" y="2036"/>
                    <a:pt x="150" y="2059"/>
                  </a:cubicBezTo>
                  <a:cubicBezTo>
                    <a:pt x="645" y="2475"/>
                    <a:pt x="1368" y="2475"/>
                    <a:pt x="1864" y="2059"/>
                  </a:cubicBezTo>
                  <a:cubicBezTo>
                    <a:pt x="2472" y="1724"/>
                    <a:pt x="2720" y="978"/>
                    <a:pt x="2436" y="345"/>
                  </a:cubicBezTo>
                  <a:cubicBezTo>
                    <a:pt x="1956" y="-115"/>
                    <a:pt x="1200" y="-115"/>
                    <a:pt x="721" y="3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="" xmlns:a16="http://schemas.microsoft.com/office/drawing/2014/main" id="{09EB9EBE-E7C9-B0EF-9410-3891E4F86F20}"/>
                </a:ext>
              </a:extLst>
            </p:cNvPr>
            <p:cNvSpPr/>
            <p:nvPr/>
          </p:nvSpPr>
          <p:spPr>
            <a:xfrm>
              <a:off x="3493105" y="3435399"/>
              <a:ext cx="10479" cy="10445"/>
            </a:xfrm>
            <a:custGeom>
              <a:avLst/>
              <a:gdLst>
                <a:gd name="connsiteX0" fmla="*/ 2665 w 10479"/>
                <a:gd name="connsiteY0" fmla="*/ 644 h 10445"/>
                <a:gd name="connsiteX1" fmla="*/ 677 w 10479"/>
                <a:gd name="connsiteY1" fmla="*/ 7781 h 10445"/>
                <a:gd name="connsiteX2" fmla="*/ 7814 w 10479"/>
                <a:gd name="connsiteY2" fmla="*/ 9769 h 10445"/>
                <a:gd name="connsiteX3" fmla="*/ 9809 w 10479"/>
                <a:gd name="connsiteY3" fmla="*/ 2644 h 10445"/>
                <a:gd name="connsiteX4" fmla="*/ 2665 w 10479"/>
                <a:gd name="connsiteY4" fmla="*/ 644 h 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9" h="10445">
                  <a:moveTo>
                    <a:pt x="2665" y="644"/>
                  </a:moveTo>
                  <a:cubicBezTo>
                    <a:pt x="145" y="2066"/>
                    <a:pt x="-745" y="5261"/>
                    <a:pt x="677" y="7781"/>
                  </a:cubicBezTo>
                  <a:cubicBezTo>
                    <a:pt x="2099" y="10300"/>
                    <a:pt x="5294" y="11191"/>
                    <a:pt x="7814" y="9769"/>
                  </a:cubicBezTo>
                  <a:cubicBezTo>
                    <a:pt x="10329" y="8350"/>
                    <a:pt x="11222" y="5163"/>
                    <a:pt x="9809" y="2644"/>
                  </a:cubicBezTo>
                  <a:cubicBezTo>
                    <a:pt x="8357" y="159"/>
                    <a:pt x="5196" y="-726"/>
                    <a:pt x="2665" y="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="" xmlns:a16="http://schemas.microsoft.com/office/drawing/2014/main" id="{656A148F-60E1-763F-E3FF-1DAFFDCFFC7C}"/>
                </a:ext>
              </a:extLst>
            </p:cNvPr>
            <p:cNvSpPr/>
            <p:nvPr/>
          </p:nvSpPr>
          <p:spPr>
            <a:xfrm>
              <a:off x="3445814" y="3453106"/>
              <a:ext cx="17528" cy="17491"/>
            </a:xfrm>
            <a:custGeom>
              <a:avLst/>
              <a:gdLst>
                <a:gd name="connsiteX0" fmla="*/ 4236 w 17528"/>
                <a:gd name="connsiteY0" fmla="*/ 1225 h 17491"/>
                <a:gd name="connsiteX1" fmla="*/ 1262 w 17528"/>
                <a:gd name="connsiteY1" fmla="*/ 13256 h 17491"/>
                <a:gd name="connsiteX2" fmla="*/ 13293 w 17528"/>
                <a:gd name="connsiteY2" fmla="*/ 16229 h 17491"/>
                <a:gd name="connsiteX3" fmla="*/ 16523 w 17528"/>
                <a:gd name="connsiteY3" fmla="*/ 4654 h 17491"/>
                <a:gd name="connsiteX4" fmla="*/ 4521 w 17528"/>
                <a:gd name="connsiteY4" fmla="*/ 1064 h 17491"/>
                <a:gd name="connsiteX5" fmla="*/ 4236 w 17528"/>
                <a:gd name="connsiteY5" fmla="*/ 1225 h 1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28" h="17491">
                  <a:moveTo>
                    <a:pt x="4236" y="1225"/>
                  </a:moveTo>
                  <a:cubicBezTo>
                    <a:pt x="93" y="3726"/>
                    <a:pt x="-1239" y="9112"/>
                    <a:pt x="1262" y="13256"/>
                  </a:cubicBezTo>
                  <a:cubicBezTo>
                    <a:pt x="3763" y="17399"/>
                    <a:pt x="9149" y="18730"/>
                    <a:pt x="13293" y="16229"/>
                  </a:cubicBezTo>
                  <a:cubicBezTo>
                    <a:pt x="17262" y="13833"/>
                    <a:pt x="18678" y="8759"/>
                    <a:pt x="16523" y="4654"/>
                  </a:cubicBezTo>
                  <a:cubicBezTo>
                    <a:pt x="14200" y="348"/>
                    <a:pt x="8826" y="-1259"/>
                    <a:pt x="4521" y="1064"/>
                  </a:cubicBezTo>
                  <a:cubicBezTo>
                    <a:pt x="4425" y="1116"/>
                    <a:pt x="4330" y="1170"/>
                    <a:pt x="4236" y="12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="" xmlns:a16="http://schemas.microsoft.com/office/drawing/2014/main" id="{358161A1-3EF4-318E-B198-E0AB6E4ED52F}"/>
                </a:ext>
              </a:extLst>
            </p:cNvPr>
            <p:cNvSpPr/>
            <p:nvPr/>
          </p:nvSpPr>
          <p:spPr>
            <a:xfrm>
              <a:off x="3398013" y="3473275"/>
              <a:ext cx="19052" cy="19052"/>
            </a:xfrm>
            <a:custGeom>
              <a:avLst/>
              <a:gdLst>
                <a:gd name="connsiteX0" fmla="*/ 7174 w 19052"/>
                <a:gd name="connsiteY0" fmla="*/ 296 h 19052"/>
                <a:gd name="connsiteX1" fmla="*/ 298 w 19052"/>
                <a:gd name="connsiteY1" fmla="*/ 11879 h 19052"/>
                <a:gd name="connsiteX2" fmla="*/ 11881 w 19052"/>
                <a:gd name="connsiteY2" fmla="*/ 18755 h 19052"/>
                <a:gd name="connsiteX3" fmla="*/ 16127 w 19052"/>
                <a:gd name="connsiteY3" fmla="*/ 16393 h 19052"/>
                <a:gd name="connsiteX4" fmla="*/ 16395 w 19052"/>
                <a:gd name="connsiteY4" fmla="*/ 2925 h 19052"/>
                <a:gd name="connsiteX5" fmla="*/ 7174 w 19052"/>
                <a:gd name="connsiteY5" fmla="*/ 296 h 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2">
                  <a:moveTo>
                    <a:pt x="7174" y="296"/>
                  </a:moveTo>
                  <a:cubicBezTo>
                    <a:pt x="2077" y="1595"/>
                    <a:pt x="-1002" y="6781"/>
                    <a:pt x="298" y="11879"/>
                  </a:cubicBezTo>
                  <a:cubicBezTo>
                    <a:pt x="1597" y="16976"/>
                    <a:pt x="6783" y="20055"/>
                    <a:pt x="11881" y="18755"/>
                  </a:cubicBezTo>
                  <a:cubicBezTo>
                    <a:pt x="13477" y="18348"/>
                    <a:pt x="14940" y="17534"/>
                    <a:pt x="16127" y="16393"/>
                  </a:cubicBezTo>
                  <a:cubicBezTo>
                    <a:pt x="19920" y="12748"/>
                    <a:pt x="20040" y="6718"/>
                    <a:pt x="16395" y="2925"/>
                  </a:cubicBezTo>
                  <a:cubicBezTo>
                    <a:pt x="14019" y="453"/>
                    <a:pt x="10497" y="-552"/>
                    <a:pt x="7174" y="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="" xmlns:a16="http://schemas.microsoft.com/office/drawing/2014/main" id="{623691DB-7F15-D3CF-CE0D-7670F41C94B2}"/>
                </a:ext>
              </a:extLst>
            </p:cNvPr>
            <p:cNvSpPr/>
            <p:nvPr/>
          </p:nvSpPr>
          <p:spPr>
            <a:xfrm>
              <a:off x="3354407" y="3490414"/>
              <a:ext cx="19054" cy="19053"/>
            </a:xfrm>
            <a:custGeom>
              <a:avLst/>
              <a:gdLst>
                <a:gd name="connsiteX0" fmla="*/ 5156 w 19054"/>
                <a:gd name="connsiteY0" fmla="*/ 1064 h 19053"/>
                <a:gd name="connsiteX1" fmla="*/ 1064 w 19054"/>
                <a:gd name="connsiteY1" fmla="*/ 13898 h 19053"/>
                <a:gd name="connsiteX2" fmla="*/ 13898 w 19054"/>
                <a:gd name="connsiteY2" fmla="*/ 17989 h 19053"/>
                <a:gd name="connsiteX3" fmla="*/ 17990 w 19054"/>
                <a:gd name="connsiteY3" fmla="*/ 5155 h 19053"/>
                <a:gd name="connsiteX4" fmla="*/ 17729 w 19054"/>
                <a:gd name="connsiteY4" fmla="*/ 4683 h 19053"/>
                <a:gd name="connsiteX5" fmla="*/ 5156 w 19054"/>
                <a:gd name="connsiteY5" fmla="*/ 1064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9053">
                  <a:moveTo>
                    <a:pt x="5156" y="1064"/>
                  </a:moveTo>
                  <a:cubicBezTo>
                    <a:pt x="482" y="3478"/>
                    <a:pt x="-1350" y="9224"/>
                    <a:pt x="1064" y="13898"/>
                  </a:cubicBezTo>
                  <a:cubicBezTo>
                    <a:pt x="3479" y="18572"/>
                    <a:pt x="9224" y="20403"/>
                    <a:pt x="13898" y="17989"/>
                  </a:cubicBezTo>
                  <a:cubicBezTo>
                    <a:pt x="18572" y="15575"/>
                    <a:pt x="20404" y="9829"/>
                    <a:pt x="17990" y="5155"/>
                  </a:cubicBezTo>
                  <a:cubicBezTo>
                    <a:pt x="17907" y="4995"/>
                    <a:pt x="17820" y="4838"/>
                    <a:pt x="17729" y="4683"/>
                  </a:cubicBezTo>
                  <a:cubicBezTo>
                    <a:pt x="15160" y="334"/>
                    <a:pt x="9643" y="-1254"/>
                    <a:pt x="5156" y="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="" xmlns:a16="http://schemas.microsoft.com/office/drawing/2014/main" id="{EE16A716-1F72-2006-6650-CB51F9D9C4A0}"/>
                </a:ext>
              </a:extLst>
            </p:cNvPr>
            <p:cNvSpPr/>
            <p:nvPr/>
          </p:nvSpPr>
          <p:spPr>
            <a:xfrm>
              <a:off x="3307305" y="3505184"/>
              <a:ext cx="21339" cy="21339"/>
            </a:xfrm>
            <a:custGeom>
              <a:avLst/>
              <a:gdLst>
                <a:gd name="connsiteX0" fmla="*/ 5490 w 21339"/>
                <a:gd name="connsiteY0" fmla="*/ 1344 h 21339"/>
                <a:gd name="connsiteX1" fmla="*/ 1344 w 21339"/>
                <a:gd name="connsiteY1" fmla="*/ 15850 h 21339"/>
                <a:gd name="connsiteX2" fmla="*/ 15850 w 21339"/>
                <a:gd name="connsiteY2" fmla="*/ 19996 h 21339"/>
                <a:gd name="connsiteX3" fmla="*/ 19996 w 21339"/>
                <a:gd name="connsiteY3" fmla="*/ 5490 h 21339"/>
                <a:gd name="connsiteX4" fmla="*/ 19968 w 21339"/>
                <a:gd name="connsiteY4" fmla="*/ 5440 h 21339"/>
                <a:gd name="connsiteX5" fmla="*/ 5490 w 21339"/>
                <a:gd name="connsiteY5" fmla="*/ 1344 h 2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39" h="21339">
                  <a:moveTo>
                    <a:pt x="5490" y="1344"/>
                  </a:moveTo>
                  <a:cubicBezTo>
                    <a:pt x="339" y="4205"/>
                    <a:pt x="-1517" y="10699"/>
                    <a:pt x="1344" y="15850"/>
                  </a:cubicBezTo>
                  <a:cubicBezTo>
                    <a:pt x="4205" y="21000"/>
                    <a:pt x="10699" y="22857"/>
                    <a:pt x="15850" y="19996"/>
                  </a:cubicBezTo>
                  <a:cubicBezTo>
                    <a:pt x="21001" y="17135"/>
                    <a:pt x="22857" y="10640"/>
                    <a:pt x="19996" y="5490"/>
                  </a:cubicBezTo>
                  <a:cubicBezTo>
                    <a:pt x="19986" y="5473"/>
                    <a:pt x="19977" y="5456"/>
                    <a:pt x="19968" y="5440"/>
                  </a:cubicBezTo>
                  <a:cubicBezTo>
                    <a:pt x="17090" y="324"/>
                    <a:pt x="10621" y="-1506"/>
                    <a:pt x="5490" y="1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="" xmlns:a16="http://schemas.microsoft.com/office/drawing/2014/main" id="{CE3E246C-FC84-ED58-8F81-0B51EEBAEBAB}"/>
                </a:ext>
              </a:extLst>
            </p:cNvPr>
            <p:cNvSpPr/>
            <p:nvPr/>
          </p:nvSpPr>
          <p:spPr>
            <a:xfrm>
              <a:off x="3260437" y="3519678"/>
              <a:ext cx="21530" cy="21530"/>
            </a:xfrm>
            <a:custGeom>
              <a:avLst/>
              <a:gdLst>
                <a:gd name="connsiteX0" fmla="*/ 5590 w 21530"/>
                <a:gd name="connsiteY0" fmla="*/ 1328 h 21530"/>
                <a:gd name="connsiteX1" fmla="*/ 1328 w 21530"/>
                <a:gd name="connsiteY1" fmla="*/ 15941 h 21530"/>
                <a:gd name="connsiteX2" fmla="*/ 15940 w 21530"/>
                <a:gd name="connsiteY2" fmla="*/ 20203 h 21530"/>
                <a:gd name="connsiteX3" fmla="*/ 20203 w 21530"/>
                <a:gd name="connsiteY3" fmla="*/ 5590 h 21530"/>
                <a:gd name="connsiteX4" fmla="*/ 20163 w 21530"/>
                <a:gd name="connsiteY4" fmla="*/ 5519 h 21530"/>
                <a:gd name="connsiteX5" fmla="*/ 5590 w 21530"/>
                <a:gd name="connsiteY5" fmla="*/ 1328 h 2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30" h="21530">
                  <a:moveTo>
                    <a:pt x="5590" y="1328"/>
                  </a:moveTo>
                  <a:cubicBezTo>
                    <a:pt x="378" y="4186"/>
                    <a:pt x="-1530" y="10728"/>
                    <a:pt x="1328" y="15941"/>
                  </a:cubicBezTo>
                  <a:cubicBezTo>
                    <a:pt x="4186" y="21153"/>
                    <a:pt x="10728" y="23061"/>
                    <a:pt x="15940" y="20203"/>
                  </a:cubicBezTo>
                  <a:cubicBezTo>
                    <a:pt x="21153" y="17345"/>
                    <a:pt x="23061" y="10802"/>
                    <a:pt x="20203" y="5590"/>
                  </a:cubicBezTo>
                  <a:cubicBezTo>
                    <a:pt x="20190" y="5566"/>
                    <a:pt x="20177" y="5543"/>
                    <a:pt x="20163" y="5519"/>
                  </a:cubicBezTo>
                  <a:cubicBezTo>
                    <a:pt x="17281" y="356"/>
                    <a:pt x="10774" y="-1515"/>
                    <a:pt x="5590" y="13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="" xmlns:a16="http://schemas.microsoft.com/office/drawing/2014/main" id="{9FD8622E-C26C-4A4A-1980-F27A9ADAAC55}"/>
                </a:ext>
              </a:extLst>
            </p:cNvPr>
            <p:cNvSpPr/>
            <p:nvPr/>
          </p:nvSpPr>
          <p:spPr>
            <a:xfrm>
              <a:off x="3212183" y="3531201"/>
              <a:ext cx="23816" cy="23782"/>
            </a:xfrm>
            <a:custGeom>
              <a:avLst/>
              <a:gdLst>
                <a:gd name="connsiteX0" fmla="*/ 6029 w 23816"/>
                <a:gd name="connsiteY0" fmla="*/ 1520 h 23782"/>
                <a:gd name="connsiteX1" fmla="*/ 1555 w 23816"/>
                <a:gd name="connsiteY1" fmla="*/ 17753 h 23782"/>
                <a:gd name="connsiteX2" fmla="*/ 17788 w 23816"/>
                <a:gd name="connsiteY2" fmla="*/ 22227 h 23782"/>
                <a:gd name="connsiteX3" fmla="*/ 22317 w 23816"/>
                <a:gd name="connsiteY3" fmla="*/ 6092 h 23782"/>
                <a:gd name="connsiteX4" fmla="*/ 6029 w 23816"/>
                <a:gd name="connsiteY4" fmla="*/ 1520 h 23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16" h="23782">
                  <a:moveTo>
                    <a:pt x="6029" y="1520"/>
                  </a:moveTo>
                  <a:cubicBezTo>
                    <a:pt x="311" y="4768"/>
                    <a:pt x="-1692" y="12035"/>
                    <a:pt x="1555" y="17753"/>
                  </a:cubicBezTo>
                  <a:cubicBezTo>
                    <a:pt x="4802" y="23471"/>
                    <a:pt x="12070" y="25474"/>
                    <a:pt x="17788" y="22227"/>
                  </a:cubicBezTo>
                  <a:cubicBezTo>
                    <a:pt x="23468" y="19002"/>
                    <a:pt x="25488" y="11803"/>
                    <a:pt x="22317" y="6092"/>
                  </a:cubicBezTo>
                  <a:cubicBezTo>
                    <a:pt x="19067" y="351"/>
                    <a:pt x="11792" y="-1692"/>
                    <a:pt x="6029" y="15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="" xmlns:a16="http://schemas.microsoft.com/office/drawing/2014/main" id="{9BA0729D-85C9-C58B-EB21-488734C52470}"/>
                </a:ext>
              </a:extLst>
            </p:cNvPr>
            <p:cNvSpPr/>
            <p:nvPr/>
          </p:nvSpPr>
          <p:spPr>
            <a:xfrm>
              <a:off x="3166187" y="3543982"/>
              <a:ext cx="20387" cy="20421"/>
            </a:xfrm>
            <a:custGeom>
              <a:avLst/>
              <a:gdLst>
                <a:gd name="connsiteX0" fmla="*/ 5257 w 20387"/>
                <a:gd name="connsiteY0" fmla="*/ 1312 h 20421"/>
                <a:gd name="connsiteX1" fmla="*/ 1277 w 20387"/>
                <a:gd name="connsiteY1" fmla="*/ 15165 h 20421"/>
                <a:gd name="connsiteX2" fmla="*/ 15130 w 20387"/>
                <a:gd name="connsiteY2" fmla="*/ 19144 h 20421"/>
                <a:gd name="connsiteX3" fmla="*/ 19110 w 20387"/>
                <a:gd name="connsiteY3" fmla="*/ 5292 h 20421"/>
                <a:gd name="connsiteX4" fmla="*/ 19068 w 20387"/>
                <a:gd name="connsiteY4" fmla="*/ 5217 h 20421"/>
                <a:gd name="connsiteX5" fmla="*/ 5349 w 20387"/>
                <a:gd name="connsiteY5" fmla="*/ 1260 h 20421"/>
                <a:gd name="connsiteX6" fmla="*/ 5257 w 20387"/>
                <a:gd name="connsiteY6" fmla="*/ 1312 h 20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87" h="20421">
                  <a:moveTo>
                    <a:pt x="5257" y="1312"/>
                  </a:moveTo>
                  <a:cubicBezTo>
                    <a:pt x="333" y="4038"/>
                    <a:pt x="-1449" y="10240"/>
                    <a:pt x="1277" y="15165"/>
                  </a:cubicBezTo>
                  <a:cubicBezTo>
                    <a:pt x="4004" y="20089"/>
                    <a:pt x="10206" y="21871"/>
                    <a:pt x="15130" y="19144"/>
                  </a:cubicBezTo>
                  <a:cubicBezTo>
                    <a:pt x="20055" y="16418"/>
                    <a:pt x="21836" y="10216"/>
                    <a:pt x="19110" y="5292"/>
                  </a:cubicBezTo>
                  <a:cubicBezTo>
                    <a:pt x="19096" y="5267"/>
                    <a:pt x="19082" y="5242"/>
                    <a:pt x="19068" y="5217"/>
                  </a:cubicBezTo>
                  <a:cubicBezTo>
                    <a:pt x="16372" y="336"/>
                    <a:pt x="10230" y="-1436"/>
                    <a:pt x="5349" y="1260"/>
                  </a:cubicBezTo>
                  <a:cubicBezTo>
                    <a:pt x="5318" y="1277"/>
                    <a:pt x="5287" y="1294"/>
                    <a:pt x="5257" y="13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="" xmlns:a16="http://schemas.microsoft.com/office/drawing/2014/main" id="{1DFA0A70-4F40-F92C-B408-C87866FB9CBB}"/>
                </a:ext>
              </a:extLst>
            </p:cNvPr>
            <p:cNvSpPr/>
            <p:nvPr/>
          </p:nvSpPr>
          <p:spPr>
            <a:xfrm>
              <a:off x="3124794" y="3559918"/>
              <a:ext cx="6802" cy="7080"/>
            </a:xfrm>
            <a:custGeom>
              <a:avLst/>
              <a:gdLst>
                <a:gd name="connsiteX0" fmla="*/ 1787 w 6802"/>
                <a:gd name="connsiteY0" fmla="*/ 235 h 7080"/>
                <a:gd name="connsiteX1" fmla="*/ 454 w 6802"/>
                <a:gd name="connsiteY1" fmla="*/ 5188 h 7080"/>
                <a:gd name="connsiteX2" fmla="*/ 5362 w 6802"/>
                <a:gd name="connsiteY2" fmla="*/ 6642 h 7080"/>
                <a:gd name="connsiteX3" fmla="*/ 5407 w 6802"/>
                <a:gd name="connsiteY3" fmla="*/ 6617 h 7080"/>
                <a:gd name="connsiteX4" fmla="*/ 5990 w 6802"/>
                <a:gd name="connsiteY4" fmla="*/ 1396 h 7080"/>
                <a:gd name="connsiteX5" fmla="*/ 1787 w 6802"/>
                <a:gd name="connsiteY5" fmla="*/ 235 h 7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02" h="7080">
                  <a:moveTo>
                    <a:pt x="1787" y="235"/>
                  </a:moveTo>
                  <a:cubicBezTo>
                    <a:pt x="91" y="1265"/>
                    <a:pt x="-496" y="3446"/>
                    <a:pt x="454" y="5188"/>
                  </a:cubicBezTo>
                  <a:cubicBezTo>
                    <a:pt x="1407" y="6945"/>
                    <a:pt x="3605" y="7595"/>
                    <a:pt x="5362" y="6642"/>
                  </a:cubicBezTo>
                  <a:cubicBezTo>
                    <a:pt x="5377" y="6634"/>
                    <a:pt x="5392" y="6625"/>
                    <a:pt x="5407" y="6617"/>
                  </a:cubicBezTo>
                  <a:cubicBezTo>
                    <a:pt x="7009" y="5336"/>
                    <a:pt x="7271" y="2999"/>
                    <a:pt x="5990" y="1396"/>
                  </a:cubicBezTo>
                  <a:cubicBezTo>
                    <a:pt x="4987" y="141"/>
                    <a:pt x="3292" y="-327"/>
                    <a:pt x="1787" y="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="" xmlns:a16="http://schemas.microsoft.com/office/drawing/2014/main" id="{240ADB1A-FCE4-6557-46EF-5CE9359DE874}"/>
                </a:ext>
              </a:extLst>
            </p:cNvPr>
            <p:cNvSpPr/>
            <p:nvPr/>
          </p:nvSpPr>
          <p:spPr>
            <a:xfrm>
              <a:off x="2690241" y="356424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="" xmlns:a16="http://schemas.microsoft.com/office/drawing/2014/main" id="{D179F675-4CC9-EE83-5839-A38BE9480963}"/>
                </a:ext>
              </a:extLst>
            </p:cNvPr>
            <p:cNvSpPr/>
            <p:nvPr/>
          </p:nvSpPr>
          <p:spPr>
            <a:xfrm>
              <a:off x="2642235" y="3555253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="" xmlns:a16="http://schemas.microsoft.com/office/drawing/2014/main" id="{E183ED52-F2D2-1D7F-9F9E-97CF4FC48BB4}"/>
                </a:ext>
              </a:extLst>
            </p:cNvPr>
            <p:cNvSpPr/>
            <p:nvPr/>
          </p:nvSpPr>
          <p:spPr>
            <a:xfrm>
              <a:off x="2592183" y="3542531"/>
              <a:ext cx="4602" cy="4512"/>
            </a:xfrm>
            <a:custGeom>
              <a:avLst/>
              <a:gdLst>
                <a:gd name="connsiteX0" fmla="*/ 1380 w 4602"/>
                <a:gd name="connsiteY0" fmla="*/ 287 h 4512"/>
                <a:gd name="connsiteX1" fmla="*/ 157 w 4602"/>
                <a:gd name="connsiteY1" fmla="*/ 3133 h 4512"/>
                <a:gd name="connsiteX2" fmla="*/ 3003 w 4602"/>
                <a:gd name="connsiteY2" fmla="*/ 4356 h 4512"/>
                <a:gd name="connsiteX3" fmla="*/ 3475 w 4602"/>
                <a:gd name="connsiteY3" fmla="*/ 4097 h 4512"/>
                <a:gd name="connsiteX4" fmla="*/ 4332 w 4602"/>
                <a:gd name="connsiteY4" fmla="*/ 1049 h 4512"/>
                <a:gd name="connsiteX5" fmla="*/ 1380 w 4602"/>
                <a:gd name="connsiteY5" fmla="*/ 287 h 4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2" h="4512">
                  <a:moveTo>
                    <a:pt x="1380" y="287"/>
                  </a:moveTo>
                  <a:cubicBezTo>
                    <a:pt x="256" y="735"/>
                    <a:pt x="-292" y="2010"/>
                    <a:pt x="157" y="3133"/>
                  </a:cubicBezTo>
                  <a:cubicBezTo>
                    <a:pt x="605" y="4257"/>
                    <a:pt x="1879" y="4805"/>
                    <a:pt x="3003" y="4356"/>
                  </a:cubicBezTo>
                  <a:cubicBezTo>
                    <a:pt x="3171" y="4290"/>
                    <a:pt x="3329" y="4202"/>
                    <a:pt x="3475" y="4097"/>
                  </a:cubicBezTo>
                  <a:cubicBezTo>
                    <a:pt x="4532" y="3475"/>
                    <a:pt x="4910" y="2130"/>
                    <a:pt x="4332" y="1049"/>
                  </a:cubicBezTo>
                  <a:cubicBezTo>
                    <a:pt x="3716" y="39"/>
                    <a:pt x="2408" y="-298"/>
                    <a:pt x="1380" y="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="" xmlns:a16="http://schemas.microsoft.com/office/drawing/2014/main" id="{1CABA07F-D83E-0C33-66B1-A2E99217F092}"/>
                </a:ext>
              </a:extLst>
            </p:cNvPr>
            <p:cNvSpPr/>
            <p:nvPr/>
          </p:nvSpPr>
          <p:spPr>
            <a:xfrm>
              <a:off x="2546513" y="3530835"/>
              <a:ext cx="2310" cy="2385"/>
            </a:xfrm>
            <a:custGeom>
              <a:avLst/>
              <a:gdLst>
                <a:gd name="connsiteX0" fmla="*/ 281 w 2310"/>
                <a:gd name="connsiteY0" fmla="*/ 362 h 2385"/>
                <a:gd name="connsiteX1" fmla="*/ 281 w 2310"/>
                <a:gd name="connsiteY1" fmla="*/ 1791 h 2385"/>
                <a:gd name="connsiteX2" fmla="*/ 1679 w 2310"/>
                <a:gd name="connsiteY2" fmla="*/ 2282 h 2385"/>
                <a:gd name="connsiteX3" fmla="*/ 1710 w 2310"/>
                <a:gd name="connsiteY3" fmla="*/ 2267 h 2385"/>
                <a:gd name="connsiteX4" fmla="*/ 2186 w 2310"/>
                <a:gd name="connsiteY4" fmla="*/ 743 h 2385"/>
                <a:gd name="connsiteX5" fmla="*/ 715 w 2310"/>
                <a:gd name="connsiteY5" fmla="*/ 73 h 2385"/>
                <a:gd name="connsiteX6" fmla="*/ 281 w 2310"/>
                <a:gd name="connsiteY6" fmla="*/ 362 h 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10" h="2385">
                  <a:moveTo>
                    <a:pt x="281" y="362"/>
                  </a:moveTo>
                  <a:cubicBezTo>
                    <a:pt x="-94" y="764"/>
                    <a:pt x="-94" y="1388"/>
                    <a:pt x="281" y="1791"/>
                  </a:cubicBezTo>
                  <a:cubicBezTo>
                    <a:pt x="531" y="2312"/>
                    <a:pt x="1157" y="2532"/>
                    <a:pt x="1679" y="2282"/>
                  </a:cubicBezTo>
                  <a:cubicBezTo>
                    <a:pt x="1689" y="2278"/>
                    <a:pt x="1700" y="2272"/>
                    <a:pt x="1710" y="2267"/>
                  </a:cubicBezTo>
                  <a:cubicBezTo>
                    <a:pt x="2256" y="1973"/>
                    <a:pt x="2467" y="1296"/>
                    <a:pt x="2186" y="743"/>
                  </a:cubicBezTo>
                  <a:cubicBezTo>
                    <a:pt x="1965" y="152"/>
                    <a:pt x="1307" y="-148"/>
                    <a:pt x="715" y="73"/>
                  </a:cubicBezTo>
                  <a:cubicBezTo>
                    <a:pt x="550" y="134"/>
                    <a:pt x="402" y="233"/>
                    <a:pt x="281" y="3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="" xmlns:a16="http://schemas.microsoft.com/office/drawing/2014/main" id="{6D70C006-2C59-94E0-5E7A-D208A561FB62}"/>
                </a:ext>
              </a:extLst>
            </p:cNvPr>
            <p:cNvSpPr/>
            <p:nvPr/>
          </p:nvSpPr>
          <p:spPr>
            <a:xfrm>
              <a:off x="2452901" y="3500359"/>
              <a:ext cx="2940" cy="2906"/>
            </a:xfrm>
            <a:custGeom>
              <a:avLst/>
              <a:gdLst>
                <a:gd name="connsiteX0" fmla="*/ 739 w 2940"/>
                <a:gd name="connsiteY0" fmla="*/ 168 h 2906"/>
                <a:gd name="connsiteX1" fmla="*/ 167 w 2940"/>
                <a:gd name="connsiteY1" fmla="*/ 2168 h 2906"/>
                <a:gd name="connsiteX2" fmla="*/ 2168 w 2940"/>
                <a:gd name="connsiteY2" fmla="*/ 2739 h 2906"/>
                <a:gd name="connsiteX3" fmla="*/ 2781 w 2940"/>
                <a:gd name="connsiteY3" fmla="*/ 814 h 2906"/>
                <a:gd name="connsiteX4" fmla="*/ 2739 w 2940"/>
                <a:gd name="connsiteY4" fmla="*/ 739 h 2906"/>
                <a:gd name="connsiteX5" fmla="*/ 739 w 2940"/>
                <a:gd name="connsiteY5" fmla="*/ 168 h 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0" h="2906">
                  <a:moveTo>
                    <a:pt x="739" y="168"/>
                  </a:moveTo>
                  <a:cubicBezTo>
                    <a:pt x="52" y="580"/>
                    <a:pt x="-197" y="1454"/>
                    <a:pt x="167" y="2168"/>
                  </a:cubicBezTo>
                  <a:cubicBezTo>
                    <a:pt x="580" y="2854"/>
                    <a:pt x="1454" y="3104"/>
                    <a:pt x="2168" y="2739"/>
                  </a:cubicBezTo>
                  <a:cubicBezTo>
                    <a:pt x="2869" y="2377"/>
                    <a:pt x="3143" y="1515"/>
                    <a:pt x="2781" y="814"/>
                  </a:cubicBezTo>
                  <a:cubicBezTo>
                    <a:pt x="2768" y="789"/>
                    <a:pt x="2754" y="764"/>
                    <a:pt x="2739" y="739"/>
                  </a:cubicBezTo>
                  <a:cubicBezTo>
                    <a:pt x="2326" y="52"/>
                    <a:pt x="1452" y="-198"/>
                    <a:pt x="739" y="1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="" xmlns:a16="http://schemas.microsoft.com/office/drawing/2014/main" id="{134092AA-C1F3-7007-6C5A-A15B440DC1AB}"/>
                </a:ext>
              </a:extLst>
            </p:cNvPr>
            <p:cNvSpPr/>
            <p:nvPr/>
          </p:nvSpPr>
          <p:spPr>
            <a:xfrm>
              <a:off x="2408682" y="348385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="" xmlns:a16="http://schemas.microsoft.com/office/drawing/2014/main" id="{F2ADAA5B-4BCB-7064-6882-06FDABE307CD}"/>
                </a:ext>
              </a:extLst>
            </p:cNvPr>
            <p:cNvSpPr/>
            <p:nvPr/>
          </p:nvSpPr>
          <p:spPr>
            <a:xfrm>
              <a:off x="2363915" y="346442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="" xmlns:a16="http://schemas.microsoft.com/office/drawing/2014/main" id="{BA8DCA0B-D301-9CD6-084D-D2A4373FF6BB}"/>
                </a:ext>
              </a:extLst>
            </p:cNvPr>
            <p:cNvSpPr/>
            <p:nvPr/>
          </p:nvSpPr>
          <p:spPr>
            <a:xfrm>
              <a:off x="2233613" y="3396048"/>
              <a:ext cx="571" cy="560"/>
            </a:xfrm>
            <a:custGeom>
              <a:avLst/>
              <a:gdLst>
                <a:gd name="connsiteX0" fmla="*/ 0 w 571"/>
                <a:gd name="connsiteY0" fmla="*/ 85 h 560"/>
                <a:gd name="connsiteX1" fmla="*/ 0 w 571"/>
                <a:gd name="connsiteY1" fmla="*/ 561 h 560"/>
                <a:gd name="connsiteX2" fmla="*/ 572 w 571"/>
                <a:gd name="connsiteY2" fmla="*/ 561 h 560"/>
                <a:gd name="connsiteX3" fmla="*/ 572 w 571"/>
                <a:gd name="connsiteY3" fmla="*/ 85 h 560"/>
                <a:gd name="connsiteX4" fmla="*/ 0 w 571"/>
                <a:gd name="connsiteY4" fmla="*/ 85 h 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560">
                  <a:moveTo>
                    <a:pt x="0" y="85"/>
                  </a:moveTo>
                  <a:lnTo>
                    <a:pt x="0" y="561"/>
                  </a:lnTo>
                  <a:cubicBezTo>
                    <a:pt x="0" y="561"/>
                    <a:pt x="0" y="561"/>
                    <a:pt x="572" y="561"/>
                  </a:cubicBezTo>
                  <a:lnTo>
                    <a:pt x="572" y="85"/>
                  </a:lnTo>
                  <a:cubicBezTo>
                    <a:pt x="572" y="85"/>
                    <a:pt x="572" y="-106"/>
                    <a:pt x="0" y="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="" xmlns:a16="http://schemas.microsoft.com/office/drawing/2014/main" id="{CBE0058C-7BB0-D3B2-CAC3-FA0AC0B1671A}"/>
                </a:ext>
              </a:extLst>
            </p:cNvPr>
            <p:cNvSpPr/>
            <p:nvPr/>
          </p:nvSpPr>
          <p:spPr>
            <a:xfrm>
              <a:off x="2192560" y="3370103"/>
              <a:ext cx="42" cy="852"/>
            </a:xfrm>
            <a:custGeom>
              <a:avLst/>
              <a:gdLst>
                <a:gd name="connsiteX0" fmla="*/ 0 w 42"/>
                <a:gd name="connsiteY0" fmla="*/ 27 h 852"/>
                <a:gd name="connsiteX1" fmla="*/ 0 w 42"/>
                <a:gd name="connsiteY1" fmla="*/ 598 h 852"/>
                <a:gd name="connsiteX2" fmla="*/ 0 w 42"/>
                <a:gd name="connsiteY2" fmla="*/ 598 h 852"/>
                <a:gd name="connsiteX3" fmla="*/ 0 w 42"/>
                <a:gd name="connsiteY3" fmla="*/ 122 h 852"/>
                <a:gd name="connsiteX4" fmla="*/ 0 w 42"/>
                <a:gd name="connsiteY4" fmla="*/ 27 h 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852">
                  <a:moveTo>
                    <a:pt x="0" y="27"/>
                  </a:moveTo>
                  <a:cubicBezTo>
                    <a:pt x="0" y="27"/>
                    <a:pt x="0" y="27"/>
                    <a:pt x="0" y="598"/>
                  </a:cubicBezTo>
                  <a:cubicBezTo>
                    <a:pt x="0" y="1170"/>
                    <a:pt x="0" y="598"/>
                    <a:pt x="0" y="598"/>
                  </a:cubicBezTo>
                  <a:lnTo>
                    <a:pt x="0" y="122"/>
                  </a:lnTo>
                  <a:cubicBezTo>
                    <a:pt x="0" y="122"/>
                    <a:pt x="95" y="-69"/>
                    <a:pt x="0" y="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="" xmlns:a16="http://schemas.microsoft.com/office/drawing/2014/main" id="{4704883A-CD09-27A4-1361-BA7FCD567BD7}"/>
                </a:ext>
              </a:extLst>
            </p:cNvPr>
            <p:cNvSpPr/>
            <p:nvPr/>
          </p:nvSpPr>
          <p:spPr>
            <a:xfrm>
              <a:off x="2152078" y="3342602"/>
              <a:ext cx="9525" cy="666"/>
            </a:xfrm>
            <a:custGeom>
              <a:avLst/>
              <a:gdLst>
                <a:gd name="connsiteX0" fmla="*/ 0 w 9525"/>
                <a:gd name="connsiteY0" fmla="*/ 95 h 666"/>
                <a:gd name="connsiteX1" fmla="*/ 0 w 9525"/>
                <a:gd name="connsiteY1" fmla="*/ 667 h 666"/>
                <a:gd name="connsiteX2" fmla="*/ 0 w 9525"/>
                <a:gd name="connsiteY2" fmla="*/ 667 h 666"/>
                <a:gd name="connsiteX3" fmla="*/ 0 w 9525"/>
                <a:gd name="connsiteY3" fmla="*/ 0 h 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666">
                  <a:moveTo>
                    <a:pt x="0" y="95"/>
                  </a:moveTo>
                  <a:lnTo>
                    <a:pt x="0" y="667"/>
                  </a:lnTo>
                  <a:cubicBezTo>
                    <a:pt x="0" y="667"/>
                    <a:pt x="0" y="667"/>
                    <a:pt x="0" y="66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="" xmlns:a16="http://schemas.microsoft.com/office/drawing/2014/main" id="{266B53E9-F8B0-525E-A310-960D3A8AA52F}"/>
                </a:ext>
              </a:extLst>
            </p:cNvPr>
            <p:cNvSpPr/>
            <p:nvPr/>
          </p:nvSpPr>
          <p:spPr>
            <a:xfrm>
              <a:off x="2106743" y="3308103"/>
              <a:ext cx="12003" cy="12003"/>
            </a:xfrm>
            <a:custGeom>
              <a:avLst/>
              <a:gdLst>
                <a:gd name="connsiteX0" fmla="*/ 3044 w 12003"/>
                <a:gd name="connsiteY0" fmla="*/ 780 h 12003"/>
                <a:gd name="connsiteX1" fmla="*/ 781 w 12003"/>
                <a:gd name="connsiteY1" fmla="*/ 8959 h 12003"/>
                <a:gd name="connsiteX2" fmla="*/ 8959 w 12003"/>
                <a:gd name="connsiteY2" fmla="*/ 11223 h 12003"/>
                <a:gd name="connsiteX3" fmla="*/ 11236 w 12003"/>
                <a:gd name="connsiteY3" fmla="*/ 3067 h 12003"/>
                <a:gd name="connsiteX4" fmla="*/ 3067 w 12003"/>
                <a:gd name="connsiteY4" fmla="*/ 768 h 12003"/>
                <a:gd name="connsiteX5" fmla="*/ 3044 w 12003"/>
                <a:gd name="connsiteY5" fmla="*/ 781 h 1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03" h="12003">
                  <a:moveTo>
                    <a:pt x="3044" y="780"/>
                  </a:moveTo>
                  <a:cubicBezTo>
                    <a:pt x="161" y="2414"/>
                    <a:pt x="-853" y="6076"/>
                    <a:pt x="781" y="8959"/>
                  </a:cubicBezTo>
                  <a:cubicBezTo>
                    <a:pt x="2414" y="11843"/>
                    <a:pt x="6076" y="12856"/>
                    <a:pt x="8959" y="11223"/>
                  </a:cubicBezTo>
                  <a:cubicBezTo>
                    <a:pt x="11834" y="9594"/>
                    <a:pt x="12852" y="5948"/>
                    <a:pt x="11236" y="3067"/>
                  </a:cubicBezTo>
                  <a:cubicBezTo>
                    <a:pt x="9615" y="176"/>
                    <a:pt x="5957" y="-853"/>
                    <a:pt x="3067" y="768"/>
                  </a:cubicBezTo>
                  <a:cubicBezTo>
                    <a:pt x="3059" y="772"/>
                    <a:pt x="3052" y="776"/>
                    <a:pt x="3044" y="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="" xmlns:a16="http://schemas.microsoft.com/office/drawing/2014/main" id="{E9B33DE9-EE95-BFEE-0507-5FA86DDA0E31}"/>
                </a:ext>
              </a:extLst>
            </p:cNvPr>
            <p:cNvSpPr/>
            <p:nvPr/>
          </p:nvSpPr>
          <p:spPr>
            <a:xfrm>
              <a:off x="2068536" y="3277538"/>
              <a:ext cx="12639" cy="12874"/>
            </a:xfrm>
            <a:custGeom>
              <a:avLst/>
              <a:gdLst>
                <a:gd name="connsiteX0" fmla="*/ 3152 w 12639"/>
                <a:gd name="connsiteY0" fmla="*/ 770 h 12874"/>
                <a:gd name="connsiteX1" fmla="*/ 770 w 12639"/>
                <a:gd name="connsiteY1" fmla="*/ 9152 h 12874"/>
                <a:gd name="connsiteX2" fmla="*/ 8918 w 12639"/>
                <a:gd name="connsiteY2" fmla="*/ 12358 h 12874"/>
                <a:gd name="connsiteX3" fmla="*/ 12124 w 12639"/>
                <a:gd name="connsiteY3" fmla="*/ 4211 h 12874"/>
                <a:gd name="connsiteX4" fmla="*/ 11534 w 12639"/>
                <a:gd name="connsiteY4" fmla="*/ 3152 h 12874"/>
                <a:gd name="connsiteX5" fmla="*/ 3152 w 12639"/>
                <a:gd name="connsiteY5" fmla="*/ 770 h 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39" h="12874">
                  <a:moveTo>
                    <a:pt x="3152" y="770"/>
                  </a:moveTo>
                  <a:cubicBezTo>
                    <a:pt x="193" y="2438"/>
                    <a:pt x="-869" y="6178"/>
                    <a:pt x="770" y="9152"/>
                  </a:cubicBezTo>
                  <a:cubicBezTo>
                    <a:pt x="2135" y="12288"/>
                    <a:pt x="5783" y="13723"/>
                    <a:pt x="8918" y="12358"/>
                  </a:cubicBezTo>
                  <a:cubicBezTo>
                    <a:pt x="12053" y="10994"/>
                    <a:pt x="13489" y="7346"/>
                    <a:pt x="12124" y="4211"/>
                  </a:cubicBezTo>
                  <a:cubicBezTo>
                    <a:pt x="11962" y="3839"/>
                    <a:pt x="11765" y="3484"/>
                    <a:pt x="11534" y="3152"/>
                  </a:cubicBezTo>
                  <a:cubicBezTo>
                    <a:pt x="9866" y="193"/>
                    <a:pt x="6126" y="-869"/>
                    <a:pt x="3152" y="7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="" xmlns:a16="http://schemas.microsoft.com/office/drawing/2014/main" id="{B812D7C4-E5FF-60FE-5A5D-F7D78EF7F81A}"/>
                </a:ext>
              </a:extLst>
            </p:cNvPr>
            <p:cNvSpPr/>
            <p:nvPr/>
          </p:nvSpPr>
          <p:spPr>
            <a:xfrm>
              <a:off x="2026741" y="3241205"/>
              <a:ext cx="21339" cy="21339"/>
            </a:xfrm>
            <a:custGeom>
              <a:avLst/>
              <a:gdLst>
                <a:gd name="connsiteX0" fmla="*/ 5417 w 21339"/>
                <a:gd name="connsiteY0" fmla="*/ 1385 h 21339"/>
                <a:gd name="connsiteX1" fmla="*/ 1385 w 21339"/>
                <a:gd name="connsiteY1" fmla="*/ 15922 h 21339"/>
                <a:gd name="connsiteX2" fmla="*/ 15922 w 21339"/>
                <a:gd name="connsiteY2" fmla="*/ 19955 h 21339"/>
                <a:gd name="connsiteX3" fmla="*/ 19991 w 21339"/>
                <a:gd name="connsiteY3" fmla="*/ 5480 h 21339"/>
                <a:gd name="connsiteX4" fmla="*/ 5480 w 21339"/>
                <a:gd name="connsiteY4" fmla="*/ 1349 h 21339"/>
                <a:gd name="connsiteX5" fmla="*/ 5417 w 21339"/>
                <a:gd name="connsiteY5" fmla="*/ 1385 h 2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39" h="21339">
                  <a:moveTo>
                    <a:pt x="5417" y="1385"/>
                  </a:moveTo>
                  <a:cubicBezTo>
                    <a:pt x="289" y="4286"/>
                    <a:pt x="-1516" y="10794"/>
                    <a:pt x="1385" y="15922"/>
                  </a:cubicBezTo>
                  <a:cubicBezTo>
                    <a:pt x="4285" y="21051"/>
                    <a:pt x="10794" y="22856"/>
                    <a:pt x="15922" y="19955"/>
                  </a:cubicBezTo>
                  <a:cubicBezTo>
                    <a:pt x="21026" y="17068"/>
                    <a:pt x="22843" y="10603"/>
                    <a:pt x="19991" y="5480"/>
                  </a:cubicBezTo>
                  <a:cubicBezTo>
                    <a:pt x="17124" y="333"/>
                    <a:pt x="10628" y="-1517"/>
                    <a:pt x="5480" y="1349"/>
                  </a:cubicBezTo>
                  <a:cubicBezTo>
                    <a:pt x="5459" y="1361"/>
                    <a:pt x="5438" y="1373"/>
                    <a:pt x="5417" y="1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="" xmlns:a16="http://schemas.microsoft.com/office/drawing/2014/main" id="{D16A9A3B-1E3A-BAFE-DC1F-679D1C21ACAC}"/>
                </a:ext>
              </a:extLst>
            </p:cNvPr>
            <p:cNvSpPr/>
            <p:nvPr/>
          </p:nvSpPr>
          <p:spPr>
            <a:xfrm>
              <a:off x="1990659" y="3208020"/>
              <a:ext cx="21530" cy="21530"/>
            </a:xfrm>
            <a:custGeom>
              <a:avLst/>
              <a:gdLst>
                <a:gd name="connsiteX0" fmla="*/ 5590 w 21530"/>
                <a:gd name="connsiteY0" fmla="*/ 1328 h 21530"/>
                <a:gd name="connsiteX1" fmla="*/ 1328 w 21530"/>
                <a:gd name="connsiteY1" fmla="*/ 15940 h 21530"/>
                <a:gd name="connsiteX2" fmla="*/ 15941 w 21530"/>
                <a:gd name="connsiteY2" fmla="*/ 20203 h 21530"/>
                <a:gd name="connsiteX3" fmla="*/ 20203 w 21530"/>
                <a:gd name="connsiteY3" fmla="*/ 5590 h 21530"/>
                <a:gd name="connsiteX4" fmla="*/ 20163 w 21530"/>
                <a:gd name="connsiteY4" fmla="*/ 5519 h 21530"/>
                <a:gd name="connsiteX5" fmla="*/ 5590 w 21530"/>
                <a:gd name="connsiteY5" fmla="*/ 1328 h 2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30" h="21530">
                  <a:moveTo>
                    <a:pt x="5590" y="1328"/>
                  </a:moveTo>
                  <a:cubicBezTo>
                    <a:pt x="378" y="4186"/>
                    <a:pt x="-1530" y="10728"/>
                    <a:pt x="1328" y="15940"/>
                  </a:cubicBezTo>
                  <a:cubicBezTo>
                    <a:pt x="4186" y="21153"/>
                    <a:pt x="10728" y="23061"/>
                    <a:pt x="15941" y="20203"/>
                  </a:cubicBezTo>
                  <a:cubicBezTo>
                    <a:pt x="21153" y="17344"/>
                    <a:pt x="23061" y="10802"/>
                    <a:pt x="20203" y="5590"/>
                  </a:cubicBezTo>
                  <a:cubicBezTo>
                    <a:pt x="20190" y="5566"/>
                    <a:pt x="20177" y="5542"/>
                    <a:pt x="20163" y="5519"/>
                  </a:cubicBezTo>
                  <a:cubicBezTo>
                    <a:pt x="17281" y="356"/>
                    <a:pt x="10774" y="-1515"/>
                    <a:pt x="5590" y="13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="" xmlns:a16="http://schemas.microsoft.com/office/drawing/2014/main" id="{C7D0EF32-4B1C-E9C6-9735-A51DAC01E74C}"/>
                </a:ext>
              </a:extLst>
            </p:cNvPr>
            <p:cNvSpPr/>
            <p:nvPr/>
          </p:nvSpPr>
          <p:spPr>
            <a:xfrm>
              <a:off x="1966712" y="3183303"/>
              <a:ext cx="1522" cy="1649"/>
            </a:xfrm>
            <a:custGeom>
              <a:avLst/>
              <a:gdLst>
                <a:gd name="connsiteX0" fmla="*/ 200 w 1522"/>
                <a:gd name="connsiteY0" fmla="*/ 327 h 1649"/>
                <a:gd name="connsiteX1" fmla="*/ 190 w 1522"/>
                <a:gd name="connsiteY1" fmla="*/ 1270 h 1649"/>
                <a:gd name="connsiteX2" fmla="*/ 200 w 1522"/>
                <a:gd name="connsiteY2" fmla="*/ 1280 h 1649"/>
                <a:gd name="connsiteX3" fmla="*/ 1153 w 1522"/>
                <a:gd name="connsiteY3" fmla="*/ 1565 h 1649"/>
                <a:gd name="connsiteX4" fmla="*/ 1438 w 1522"/>
                <a:gd name="connsiteY4" fmla="*/ 613 h 1649"/>
                <a:gd name="connsiteX5" fmla="*/ 720 w 1522"/>
                <a:gd name="connsiteY5" fmla="*/ 2 h 1649"/>
                <a:gd name="connsiteX6" fmla="*/ 200 w 1522"/>
                <a:gd name="connsiteY6" fmla="*/ 327 h 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2" h="1649">
                  <a:moveTo>
                    <a:pt x="200" y="327"/>
                  </a:moveTo>
                  <a:cubicBezTo>
                    <a:pt x="-63" y="585"/>
                    <a:pt x="-67" y="1007"/>
                    <a:pt x="190" y="1270"/>
                  </a:cubicBezTo>
                  <a:cubicBezTo>
                    <a:pt x="194" y="1273"/>
                    <a:pt x="197" y="1276"/>
                    <a:pt x="200" y="1280"/>
                  </a:cubicBezTo>
                  <a:cubicBezTo>
                    <a:pt x="384" y="1622"/>
                    <a:pt x="811" y="1749"/>
                    <a:pt x="1153" y="1565"/>
                  </a:cubicBezTo>
                  <a:cubicBezTo>
                    <a:pt x="1495" y="1381"/>
                    <a:pt x="1622" y="955"/>
                    <a:pt x="1438" y="613"/>
                  </a:cubicBezTo>
                  <a:cubicBezTo>
                    <a:pt x="1409" y="246"/>
                    <a:pt x="1087" y="-28"/>
                    <a:pt x="720" y="2"/>
                  </a:cubicBezTo>
                  <a:cubicBezTo>
                    <a:pt x="504" y="20"/>
                    <a:pt x="310" y="141"/>
                    <a:pt x="200" y="3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="" xmlns:a16="http://schemas.microsoft.com/office/drawing/2014/main" id="{A97F476D-C9BC-0BAB-C40C-9E01F80C8531}"/>
                </a:ext>
              </a:extLst>
            </p:cNvPr>
            <p:cNvSpPr/>
            <p:nvPr/>
          </p:nvSpPr>
          <p:spPr>
            <a:xfrm>
              <a:off x="1933003" y="3147870"/>
              <a:ext cx="976" cy="1005"/>
            </a:xfrm>
            <a:custGeom>
              <a:avLst/>
              <a:gdLst>
                <a:gd name="connsiteX0" fmla="*/ 191 w 976"/>
                <a:gd name="connsiteY0" fmla="*/ 136 h 1005"/>
                <a:gd name="connsiteX1" fmla="*/ 95 w 976"/>
                <a:gd name="connsiteY1" fmla="*/ 803 h 1005"/>
                <a:gd name="connsiteX2" fmla="*/ 191 w 976"/>
                <a:gd name="connsiteY2" fmla="*/ 898 h 1005"/>
                <a:gd name="connsiteX3" fmla="*/ 857 w 976"/>
                <a:gd name="connsiteY3" fmla="*/ 898 h 1005"/>
                <a:gd name="connsiteX4" fmla="*/ 857 w 976"/>
                <a:gd name="connsiteY4" fmla="*/ 136 h 1005"/>
                <a:gd name="connsiteX5" fmla="*/ 191 w 976"/>
                <a:gd name="connsiteY5" fmla="*/ 136 h 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" h="1005">
                  <a:moveTo>
                    <a:pt x="191" y="136"/>
                  </a:moveTo>
                  <a:cubicBezTo>
                    <a:pt x="-20" y="294"/>
                    <a:pt x="-63" y="593"/>
                    <a:pt x="95" y="803"/>
                  </a:cubicBezTo>
                  <a:cubicBezTo>
                    <a:pt x="122" y="839"/>
                    <a:pt x="154" y="871"/>
                    <a:pt x="191" y="898"/>
                  </a:cubicBezTo>
                  <a:cubicBezTo>
                    <a:pt x="390" y="1041"/>
                    <a:pt x="658" y="1041"/>
                    <a:pt x="857" y="898"/>
                  </a:cubicBezTo>
                  <a:cubicBezTo>
                    <a:pt x="1017" y="669"/>
                    <a:pt x="1017" y="365"/>
                    <a:pt x="857" y="136"/>
                  </a:cubicBezTo>
                  <a:cubicBezTo>
                    <a:pt x="672" y="-45"/>
                    <a:pt x="376" y="-45"/>
                    <a:pt x="191" y="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="" xmlns:a16="http://schemas.microsoft.com/office/drawing/2014/main" id="{F6B7D2E8-9E85-5CCC-4B65-D709387CCFA1}"/>
                </a:ext>
              </a:extLst>
            </p:cNvPr>
            <p:cNvSpPr/>
            <p:nvPr/>
          </p:nvSpPr>
          <p:spPr>
            <a:xfrm>
              <a:off x="1897145" y="3107495"/>
              <a:ext cx="8302" cy="8143"/>
            </a:xfrm>
            <a:custGeom>
              <a:avLst/>
              <a:gdLst>
                <a:gd name="connsiteX0" fmla="*/ 2330 w 8302"/>
                <a:gd name="connsiteY0" fmla="*/ 507 h 8143"/>
                <a:gd name="connsiteX1" fmla="*/ 367 w 8302"/>
                <a:gd name="connsiteY1" fmla="*/ 5813 h 8143"/>
                <a:gd name="connsiteX2" fmla="*/ 5672 w 8302"/>
                <a:gd name="connsiteY2" fmla="*/ 7777 h 8143"/>
                <a:gd name="connsiteX3" fmla="*/ 6236 w 8302"/>
                <a:gd name="connsiteY3" fmla="*/ 7460 h 8143"/>
                <a:gd name="connsiteX4" fmla="*/ 7841 w 8302"/>
                <a:gd name="connsiteY4" fmla="*/ 2176 h 8143"/>
                <a:gd name="connsiteX5" fmla="*/ 7760 w 8302"/>
                <a:gd name="connsiteY5" fmla="*/ 2031 h 8143"/>
                <a:gd name="connsiteX6" fmla="*/ 2330 w 8302"/>
                <a:gd name="connsiteY6" fmla="*/ 507 h 8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02" h="8143">
                  <a:moveTo>
                    <a:pt x="2330" y="507"/>
                  </a:moveTo>
                  <a:cubicBezTo>
                    <a:pt x="323" y="1430"/>
                    <a:pt x="-556" y="3805"/>
                    <a:pt x="367" y="5813"/>
                  </a:cubicBezTo>
                  <a:cubicBezTo>
                    <a:pt x="1290" y="7820"/>
                    <a:pt x="3665" y="8699"/>
                    <a:pt x="5672" y="7777"/>
                  </a:cubicBezTo>
                  <a:cubicBezTo>
                    <a:pt x="5868" y="7686"/>
                    <a:pt x="6057" y="7581"/>
                    <a:pt x="6236" y="7460"/>
                  </a:cubicBezTo>
                  <a:cubicBezTo>
                    <a:pt x="8138" y="6444"/>
                    <a:pt x="8857" y="4078"/>
                    <a:pt x="7841" y="2176"/>
                  </a:cubicBezTo>
                  <a:cubicBezTo>
                    <a:pt x="7815" y="2127"/>
                    <a:pt x="7788" y="2079"/>
                    <a:pt x="7760" y="2031"/>
                  </a:cubicBezTo>
                  <a:cubicBezTo>
                    <a:pt x="6677" y="117"/>
                    <a:pt x="4251" y="-564"/>
                    <a:pt x="2330" y="5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="" xmlns:a16="http://schemas.microsoft.com/office/drawing/2014/main" id="{C712EE1B-D44C-4C29-0D6C-78785CE2B7A2}"/>
                </a:ext>
              </a:extLst>
            </p:cNvPr>
            <p:cNvSpPr/>
            <p:nvPr/>
          </p:nvSpPr>
          <p:spPr>
            <a:xfrm>
              <a:off x="1867727" y="3070398"/>
              <a:ext cx="6008" cy="6008"/>
            </a:xfrm>
            <a:custGeom>
              <a:avLst/>
              <a:gdLst>
                <a:gd name="connsiteX0" fmla="*/ 1745 w 6008"/>
                <a:gd name="connsiteY0" fmla="*/ 361 h 6008"/>
                <a:gd name="connsiteX1" fmla="*/ 259 w 6008"/>
                <a:gd name="connsiteY1" fmla="*/ 4263 h 6008"/>
                <a:gd name="connsiteX2" fmla="*/ 4162 w 6008"/>
                <a:gd name="connsiteY2" fmla="*/ 5749 h 6008"/>
                <a:gd name="connsiteX3" fmla="*/ 4603 w 6008"/>
                <a:gd name="connsiteY3" fmla="*/ 5504 h 6008"/>
                <a:gd name="connsiteX4" fmla="*/ 5650 w 6008"/>
                <a:gd name="connsiteY4" fmla="*/ 1504 h 6008"/>
                <a:gd name="connsiteX5" fmla="*/ 1780 w 6008"/>
                <a:gd name="connsiteY5" fmla="*/ 342 h 6008"/>
                <a:gd name="connsiteX6" fmla="*/ 1745 w 6008"/>
                <a:gd name="connsiteY6" fmla="*/ 361 h 6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8" h="6008">
                  <a:moveTo>
                    <a:pt x="1745" y="361"/>
                  </a:moveTo>
                  <a:cubicBezTo>
                    <a:pt x="257" y="1028"/>
                    <a:pt x="-408" y="2776"/>
                    <a:pt x="259" y="4263"/>
                  </a:cubicBezTo>
                  <a:cubicBezTo>
                    <a:pt x="927" y="5751"/>
                    <a:pt x="2674" y="6416"/>
                    <a:pt x="4162" y="5749"/>
                  </a:cubicBezTo>
                  <a:cubicBezTo>
                    <a:pt x="4316" y="5680"/>
                    <a:pt x="4463" y="5598"/>
                    <a:pt x="4603" y="5504"/>
                  </a:cubicBezTo>
                  <a:cubicBezTo>
                    <a:pt x="5941" y="4648"/>
                    <a:pt x="6397" y="2907"/>
                    <a:pt x="5650" y="1504"/>
                  </a:cubicBezTo>
                  <a:cubicBezTo>
                    <a:pt x="4902" y="114"/>
                    <a:pt x="3170" y="-406"/>
                    <a:pt x="1780" y="342"/>
                  </a:cubicBezTo>
                  <a:cubicBezTo>
                    <a:pt x="1768" y="348"/>
                    <a:pt x="1757" y="354"/>
                    <a:pt x="1745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="" xmlns:a16="http://schemas.microsoft.com/office/drawing/2014/main" id="{05A3A53D-166F-6279-05E8-C96D1434C5AB}"/>
                </a:ext>
              </a:extLst>
            </p:cNvPr>
            <p:cNvSpPr/>
            <p:nvPr/>
          </p:nvSpPr>
          <p:spPr>
            <a:xfrm>
              <a:off x="1831190" y="3022471"/>
              <a:ext cx="22483" cy="22483"/>
            </a:xfrm>
            <a:custGeom>
              <a:avLst/>
              <a:gdLst>
                <a:gd name="connsiteX0" fmla="*/ 5135 w 22483"/>
                <a:gd name="connsiteY0" fmla="*/ 1806 h 22483"/>
                <a:gd name="connsiteX1" fmla="*/ 1805 w 22483"/>
                <a:gd name="connsiteY1" fmla="*/ 17348 h 22483"/>
                <a:gd name="connsiteX2" fmla="*/ 15993 w 22483"/>
                <a:gd name="connsiteY2" fmla="*/ 21428 h 22483"/>
                <a:gd name="connsiteX3" fmla="*/ 21426 w 22483"/>
                <a:gd name="connsiteY3" fmla="*/ 6490 h 22483"/>
                <a:gd name="connsiteX4" fmla="*/ 6489 w 22483"/>
                <a:gd name="connsiteY4" fmla="*/ 1057 h 22483"/>
                <a:gd name="connsiteX5" fmla="*/ 5135 w 22483"/>
                <a:gd name="connsiteY5" fmla="*/ 1806 h 2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483" h="22483">
                  <a:moveTo>
                    <a:pt x="5135" y="1806"/>
                  </a:moveTo>
                  <a:cubicBezTo>
                    <a:pt x="-77" y="5179"/>
                    <a:pt x="-1568" y="12137"/>
                    <a:pt x="1805" y="17348"/>
                  </a:cubicBezTo>
                  <a:cubicBezTo>
                    <a:pt x="4853" y="22059"/>
                    <a:pt x="10908" y="23800"/>
                    <a:pt x="15993" y="21428"/>
                  </a:cubicBezTo>
                  <a:cubicBezTo>
                    <a:pt x="21618" y="18803"/>
                    <a:pt x="24051" y="12115"/>
                    <a:pt x="21426" y="6490"/>
                  </a:cubicBezTo>
                  <a:cubicBezTo>
                    <a:pt x="18802" y="865"/>
                    <a:pt x="12114" y="-1568"/>
                    <a:pt x="6489" y="1057"/>
                  </a:cubicBezTo>
                  <a:cubicBezTo>
                    <a:pt x="6021" y="1275"/>
                    <a:pt x="5568" y="1525"/>
                    <a:pt x="5135" y="18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="" xmlns:a16="http://schemas.microsoft.com/office/drawing/2014/main" id="{0BDABB94-BDF0-5CB7-6732-334B8A4CB5CD}"/>
                </a:ext>
              </a:extLst>
            </p:cNvPr>
            <p:cNvSpPr/>
            <p:nvPr/>
          </p:nvSpPr>
          <p:spPr>
            <a:xfrm>
              <a:off x="1813550" y="2992803"/>
              <a:ext cx="1522" cy="1649"/>
            </a:xfrm>
            <a:custGeom>
              <a:avLst/>
              <a:gdLst>
                <a:gd name="connsiteX0" fmla="*/ 200 w 1522"/>
                <a:gd name="connsiteY0" fmla="*/ 327 h 1649"/>
                <a:gd name="connsiteX1" fmla="*/ 190 w 1522"/>
                <a:gd name="connsiteY1" fmla="*/ 1270 h 1649"/>
                <a:gd name="connsiteX2" fmla="*/ 200 w 1522"/>
                <a:gd name="connsiteY2" fmla="*/ 1280 h 1649"/>
                <a:gd name="connsiteX3" fmla="*/ 1153 w 1522"/>
                <a:gd name="connsiteY3" fmla="*/ 1565 h 1649"/>
                <a:gd name="connsiteX4" fmla="*/ 1438 w 1522"/>
                <a:gd name="connsiteY4" fmla="*/ 613 h 1649"/>
                <a:gd name="connsiteX5" fmla="*/ 720 w 1522"/>
                <a:gd name="connsiteY5" fmla="*/ 2 h 1649"/>
                <a:gd name="connsiteX6" fmla="*/ 200 w 1522"/>
                <a:gd name="connsiteY6" fmla="*/ 327 h 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2" h="1649">
                  <a:moveTo>
                    <a:pt x="200" y="327"/>
                  </a:moveTo>
                  <a:cubicBezTo>
                    <a:pt x="-63" y="585"/>
                    <a:pt x="-67" y="1007"/>
                    <a:pt x="190" y="1270"/>
                  </a:cubicBezTo>
                  <a:cubicBezTo>
                    <a:pt x="194" y="1273"/>
                    <a:pt x="197" y="1276"/>
                    <a:pt x="200" y="1280"/>
                  </a:cubicBezTo>
                  <a:cubicBezTo>
                    <a:pt x="384" y="1622"/>
                    <a:pt x="811" y="1749"/>
                    <a:pt x="1153" y="1565"/>
                  </a:cubicBezTo>
                  <a:cubicBezTo>
                    <a:pt x="1495" y="1381"/>
                    <a:pt x="1622" y="955"/>
                    <a:pt x="1438" y="613"/>
                  </a:cubicBezTo>
                  <a:cubicBezTo>
                    <a:pt x="1409" y="246"/>
                    <a:pt x="1087" y="-28"/>
                    <a:pt x="720" y="2"/>
                  </a:cubicBezTo>
                  <a:cubicBezTo>
                    <a:pt x="504" y="20"/>
                    <a:pt x="310" y="141"/>
                    <a:pt x="200" y="3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="" xmlns:a16="http://schemas.microsoft.com/office/drawing/2014/main" id="{02B32DF8-6D59-F82C-0237-C260A4A55E53}"/>
                </a:ext>
              </a:extLst>
            </p:cNvPr>
            <p:cNvSpPr/>
            <p:nvPr/>
          </p:nvSpPr>
          <p:spPr>
            <a:xfrm>
              <a:off x="1715738" y="2936361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="" xmlns:a16="http://schemas.microsoft.com/office/drawing/2014/main" id="{4E5DF9C4-63A1-AFC8-FFEC-12C797A83689}"/>
                </a:ext>
              </a:extLst>
            </p:cNvPr>
            <p:cNvSpPr/>
            <p:nvPr/>
          </p:nvSpPr>
          <p:spPr>
            <a:xfrm>
              <a:off x="1692688" y="2893213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="" xmlns:a16="http://schemas.microsoft.com/office/drawing/2014/main" id="{8419854C-D174-E48A-048F-6C37C18CDA78}"/>
                </a:ext>
              </a:extLst>
            </p:cNvPr>
            <p:cNvSpPr/>
            <p:nvPr/>
          </p:nvSpPr>
          <p:spPr>
            <a:xfrm>
              <a:off x="1670742" y="2848407"/>
              <a:ext cx="1695" cy="1731"/>
            </a:xfrm>
            <a:custGeom>
              <a:avLst/>
              <a:gdLst>
                <a:gd name="connsiteX0" fmla="*/ 229 w 1695"/>
                <a:gd name="connsiteY0" fmla="*/ 229 h 1731"/>
                <a:gd name="connsiteX1" fmla="*/ 229 w 1695"/>
                <a:gd name="connsiteY1" fmla="*/ 1467 h 1731"/>
                <a:gd name="connsiteX2" fmla="*/ 1441 w 1695"/>
                <a:gd name="connsiteY2" fmla="*/ 1493 h 1731"/>
                <a:gd name="connsiteX3" fmla="*/ 1467 w 1695"/>
                <a:gd name="connsiteY3" fmla="*/ 1467 h 1731"/>
                <a:gd name="connsiteX4" fmla="*/ 1467 w 1695"/>
                <a:gd name="connsiteY4" fmla="*/ 229 h 1731"/>
                <a:gd name="connsiteX5" fmla="*/ 229 w 1695"/>
                <a:gd name="connsiteY5" fmla="*/ 229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" h="1731">
                  <a:moveTo>
                    <a:pt x="229" y="229"/>
                  </a:moveTo>
                  <a:cubicBezTo>
                    <a:pt x="-76" y="585"/>
                    <a:pt x="-76" y="1110"/>
                    <a:pt x="229" y="1467"/>
                  </a:cubicBezTo>
                  <a:cubicBezTo>
                    <a:pt x="556" y="1809"/>
                    <a:pt x="1099" y="1821"/>
                    <a:pt x="1441" y="1493"/>
                  </a:cubicBezTo>
                  <a:cubicBezTo>
                    <a:pt x="1450" y="1485"/>
                    <a:pt x="1458" y="1476"/>
                    <a:pt x="1467" y="1467"/>
                  </a:cubicBezTo>
                  <a:cubicBezTo>
                    <a:pt x="1772" y="1110"/>
                    <a:pt x="1772" y="585"/>
                    <a:pt x="1467" y="229"/>
                  </a:cubicBezTo>
                  <a:cubicBezTo>
                    <a:pt x="1110" y="-76"/>
                    <a:pt x="585" y="-76"/>
                    <a:pt x="229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="" xmlns:a16="http://schemas.microsoft.com/office/drawing/2014/main" id="{A2EFBDE6-7793-B712-7CE3-7EC88D675893}"/>
                </a:ext>
              </a:extLst>
            </p:cNvPr>
            <p:cNvSpPr/>
            <p:nvPr/>
          </p:nvSpPr>
          <p:spPr>
            <a:xfrm>
              <a:off x="1644564" y="2797552"/>
              <a:ext cx="14054" cy="14161"/>
            </a:xfrm>
            <a:custGeom>
              <a:avLst/>
              <a:gdLst>
                <a:gd name="connsiteX0" fmla="*/ 3547 w 14054"/>
                <a:gd name="connsiteY0" fmla="*/ 983 h 14161"/>
                <a:gd name="connsiteX1" fmla="*/ 880 w 14054"/>
                <a:gd name="connsiteY1" fmla="*/ 10508 h 14161"/>
                <a:gd name="connsiteX2" fmla="*/ 10300 w 14054"/>
                <a:gd name="connsiteY2" fmla="*/ 13327 h 14161"/>
                <a:gd name="connsiteX3" fmla="*/ 10405 w 14054"/>
                <a:gd name="connsiteY3" fmla="*/ 13270 h 14161"/>
                <a:gd name="connsiteX4" fmla="*/ 13167 w 14054"/>
                <a:gd name="connsiteY4" fmla="*/ 3650 h 14161"/>
                <a:gd name="connsiteX5" fmla="*/ 3547 w 14054"/>
                <a:gd name="connsiteY5" fmla="*/ 887 h 1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54" h="14161">
                  <a:moveTo>
                    <a:pt x="3547" y="983"/>
                  </a:moveTo>
                  <a:cubicBezTo>
                    <a:pt x="206" y="2896"/>
                    <a:pt x="-982" y="7137"/>
                    <a:pt x="880" y="10508"/>
                  </a:cubicBezTo>
                  <a:cubicBezTo>
                    <a:pt x="2703" y="13888"/>
                    <a:pt x="6920" y="15150"/>
                    <a:pt x="10300" y="13327"/>
                  </a:cubicBezTo>
                  <a:cubicBezTo>
                    <a:pt x="10336" y="13308"/>
                    <a:pt x="10370" y="13289"/>
                    <a:pt x="10405" y="13270"/>
                  </a:cubicBezTo>
                  <a:cubicBezTo>
                    <a:pt x="13824" y="11376"/>
                    <a:pt x="15061" y="7069"/>
                    <a:pt x="13167" y="3650"/>
                  </a:cubicBezTo>
                  <a:cubicBezTo>
                    <a:pt x="11274" y="230"/>
                    <a:pt x="6966" y="-1006"/>
                    <a:pt x="3547" y="8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="" xmlns:a16="http://schemas.microsoft.com/office/drawing/2014/main" id="{1766D99C-6D31-BDAA-C93D-C049C7A306CA}"/>
                </a:ext>
              </a:extLst>
            </p:cNvPr>
            <p:cNvSpPr/>
            <p:nvPr/>
          </p:nvSpPr>
          <p:spPr>
            <a:xfrm>
              <a:off x="1625850" y="2751950"/>
              <a:ext cx="15015" cy="15034"/>
            </a:xfrm>
            <a:custGeom>
              <a:avLst/>
              <a:gdLst>
                <a:gd name="connsiteX0" fmla="*/ 3877 w 15015"/>
                <a:gd name="connsiteY0" fmla="*/ 959 h 15034"/>
                <a:gd name="connsiteX1" fmla="*/ 924 w 15015"/>
                <a:gd name="connsiteY1" fmla="*/ 11151 h 15034"/>
                <a:gd name="connsiteX2" fmla="*/ 11211 w 15015"/>
                <a:gd name="connsiteY2" fmla="*/ 14104 h 15034"/>
                <a:gd name="connsiteX3" fmla="*/ 14069 w 15015"/>
                <a:gd name="connsiteY3" fmla="*/ 3912 h 15034"/>
                <a:gd name="connsiteX4" fmla="*/ 4007 w 15015"/>
                <a:gd name="connsiteY4" fmla="*/ 888 h 15034"/>
                <a:gd name="connsiteX5" fmla="*/ 3877 w 15015"/>
                <a:gd name="connsiteY5" fmla="*/ 959 h 1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15" h="15034">
                  <a:moveTo>
                    <a:pt x="3877" y="959"/>
                  </a:moveTo>
                  <a:cubicBezTo>
                    <a:pt x="257" y="2966"/>
                    <a:pt x="-1062" y="7520"/>
                    <a:pt x="924" y="11151"/>
                  </a:cubicBezTo>
                  <a:cubicBezTo>
                    <a:pt x="2969" y="14783"/>
                    <a:pt x="7552" y="16098"/>
                    <a:pt x="11211" y="14104"/>
                  </a:cubicBezTo>
                  <a:cubicBezTo>
                    <a:pt x="14796" y="12064"/>
                    <a:pt x="16071" y="7518"/>
                    <a:pt x="14069" y="3912"/>
                  </a:cubicBezTo>
                  <a:cubicBezTo>
                    <a:pt x="12125" y="298"/>
                    <a:pt x="7620" y="-1056"/>
                    <a:pt x="4007" y="888"/>
                  </a:cubicBezTo>
                  <a:cubicBezTo>
                    <a:pt x="3963" y="911"/>
                    <a:pt x="3920" y="935"/>
                    <a:pt x="3877" y="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="" xmlns:a16="http://schemas.microsoft.com/office/drawing/2014/main" id="{EEEDE41D-8B96-4E4A-37DD-167B3F84C6E8}"/>
                </a:ext>
              </a:extLst>
            </p:cNvPr>
            <p:cNvSpPr/>
            <p:nvPr/>
          </p:nvSpPr>
          <p:spPr>
            <a:xfrm>
              <a:off x="3877413" y="1319629"/>
              <a:ext cx="881" cy="1101"/>
            </a:xfrm>
            <a:custGeom>
              <a:avLst/>
              <a:gdLst>
                <a:gd name="connsiteX0" fmla="*/ 120 w 881"/>
                <a:gd name="connsiteY0" fmla="*/ 149 h 1101"/>
                <a:gd name="connsiteX1" fmla="*/ 120 w 881"/>
                <a:gd name="connsiteY1" fmla="*/ 911 h 1101"/>
                <a:gd name="connsiteX2" fmla="*/ 786 w 881"/>
                <a:gd name="connsiteY2" fmla="*/ 1006 h 1101"/>
                <a:gd name="connsiteX3" fmla="*/ 882 w 881"/>
                <a:gd name="connsiteY3" fmla="*/ 911 h 1101"/>
                <a:gd name="connsiteX4" fmla="*/ 882 w 881"/>
                <a:gd name="connsiteY4" fmla="*/ 244 h 1101"/>
                <a:gd name="connsiteX5" fmla="*/ 234 w 881"/>
                <a:gd name="connsiteY5" fmla="*/ 60 h 1101"/>
                <a:gd name="connsiteX6" fmla="*/ 120 w 881"/>
                <a:gd name="connsiteY6" fmla="*/ 149 h 1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1" h="1101">
                  <a:moveTo>
                    <a:pt x="120" y="149"/>
                  </a:moveTo>
                  <a:cubicBezTo>
                    <a:pt x="-40" y="378"/>
                    <a:pt x="-40" y="682"/>
                    <a:pt x="120" y="911"/>
                  </a:cubicBezTo>
                  <a:cubicBezTo>
                    <a:pt x="277" y="1122"/>
                    <a:pt x="576" y="1164"/>
                    <a:pt x="786" y="1006"/>
                  </a:cubicBezTo>
                  <a:cubicBezTo>
                    <a:pt x="822" y="979"/>
                    <a:pt x="855" y="947"/>
                    <a:pt x="882" y="911"/>
                  </a:cubicBezTo>
                  <a:lnTo>
                    <a:pt x="882" y="244"/>
                  </a:lnTo>
                  <a:cubicBezTo>
                    <a:pt x="754" y="15"/>
                    <a:pt x="463" y="-68"/>
                    <a:pt x="234" y="60"/>
                  </a:cubicBezTo>
                  <a:cubicBezTo>
                    <a:pt x="191" y="84"/>
                    <a:pt x="153" y="114"/>
                    <a:pt x="120" y="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="" xmlns:a16="http://schemas.microsoft.com/office/drawing/2014/main" id="{833DFCAD-7127-0166-F3F7-0F026C549FBF}"/>
                </a:ext>
              </a:extLst>
            </p:cNvPr>
            <p:cNvSpPr/>
            <p:nvPr/>
          </p:nvSpPr>
          <p:spPr>
            <a:xfrm>
              <a:off x="3911346" y="1355592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="" xmlns:a16="http://schemas.microsoft.com/office/drawing/2014/main" id="{8BFE86EE-30EF-C0D5-96AB-8DB00751F298}"/>
                </a:ext>
              </a:extLst>
            </p:cNvPr>
            <p:cNvSpPr/>
            <p:nvPr/>
          </p:nvSpPr>
          <p:spPr>
            <a:xfrm>
              <a:off x="4058888" y="1549443"/>
              <a:ext cx="1059" cy="1030"/>
            </a:xfrm>
            <a:custGeom>
              <a:avLst/>
              <a:gdLst>
                <a:gd name="connsiteX0" fmla="*/ 191 w 1059"/>
                <a:gd name="connsiteY0" fmla="*/ 78 h 1030"/>
                <a:gd name="connsiteX1" fmla="*/ 95 w 1059"/>
                <a:gd name="connsiteY1" fmla="*/ 745 h 1030"/>
                <a:gd name="connsiteX2" fmla="*/ 191 w 1059"/>
                <a:gd name="connsiteY2" fmla="*/ 840 h 1030"/>
                <a:gd name="connsiteX3" fmla="*/ 857 w 1059"/>
                <a:gd name="connsiteY3" fmla="*/ 935 h 1030"/>
                <a:gd name="connsiteX4" fmla="*/ 953 w 1059"/>
                <a:gd name="connsiteY4" fmla="*/ 840 h 1030"/>
                <a:gd name="connsiteX5" fmla="*/ 953 w 1059"/>
                <a:gd name="connsiteY5" fmla="*/ 173 h 1030"/>
                <a:gd name="connsiteX6" fmla="*/ 191 w 1059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5"/>
                  </a:cubicBezTo>
                  <a:cubicBezTo>
                    <a:pt x="893" y="908"/>
                    <a:pt x="925" y="876"/>
                    <a:pt x="953" y="840"/>
                  </a:cubicBezTo>
                  <a:cubicBezTo>
                    <a:pt x="1096" y="641"/>
                    <a:pt x="1096" y="373"/>
                    <a:pt x="953" y="173"/>
                  </a:cubicBezTo>
                  <a:cubicBezTo>
                    <a:pt x="744" y="-16"/>
                    <a:pt x="439" y="-54"/>
                    <a:pt x="191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="" xmlns:a16="http://schemas.microsoft.com/office/drawing/2014/main" id="{DB02BF21-7B60-0D6D-4049-FFCD0F175132}"/>
                </a:ext>
              </a:extLst>
            </p:cNvPr>
            <p:cNvSpPr/>
            <p:nvPr/>
          </p:nvSpPr>
          <p:spPr>
            <a:xfrm>
              <a:off x="4083961" y="1590631"/>
              <a:ext cx="1766" cy="1731"/>
            </a:xfrm>
            <a:custGeom>
              <a:avLst/>
              <a:gdLst>
                <a:gd name="connsiteX0" fmla="*/ 264 w 1766"/>
                <a:gd name="connsiteY0" fmla="*/ 229 h 1731"/>
                <a:gd name="connsiteX1" fmla="*/ 238 w 1766"/>
                <a:gd name="connsiteY1" fmla="*/ 1441 h 1731"/>
                <a:gd name="connsiteX2" fmla="*/ 264 w 1766"/>
                <a:gd name="connsiteY2" fmla="*/ 1467 h 1731"/>
                <a:gd name="connsiteX3" fmla="*/ 1476 w 1766"/>
                <a:gd name="connsiteY3" fmla="*/ 1493 h 1731"/>
                <a:gd name="connsiteX4" fmla="*/ 1503 w 1766"/>
                <a:gd name="connsiteY4" fmla="*/ 1467 h 1731"/>
                <a:gd name="connsiteX5" fmla="*/ 1529 w 1766"/>
                <a:gd name="connsiteY5" fmla="*/ 255 h 1731"/>
                <a:gd name="connsiteX6" fmla="*/ 1503 w 1766"/>
                <a:gd name="connsiteY6" fmla="*/ 229 h 1731"/>
                <a:gd name="connsiteX7" fmla="*/ 264 w 1766"/>
                <a:gd name="connsiteY7" fmla="*/ 229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66" h="1731">
                  <a:moveTo>
                    <a:pt x="264" y="229"/>
                  </a:moveTo>
                  <a:cubicBezTo>
                    <a:pt x="-78" y="556"/>
                    <a:pt x="-89" y="1099"/>
                    <a:pt x="238" y="1441"/>
                  </a:cubicBezTo>
                  <a:cubicBezTo>
                    <a:pt x="247" y="1450"/>
                    <a:pt x="255" y="1458"/>
                    <a:pt x="264" y="1467"/>
                  </a:cubicBezTo>
                  <a:cubicBezTo>
                    <a:pt x="592" y="1809"/>
                    <a:pt x="1134" y="1821"/>
                    <a:pt x="1476" y="1493"/>
                  </a:cubicBezTo>
                  <a:cubicBezTo>
                    <a:pt x="1485" y="1485"/>
                    <a:pt x="1494" y="1476"/>
                    <a:pt x="1503" y="1467"/>
                  </a:cubicBezTo>
                  <a:cubicBezTo>
                    <a:pt x="1844" y="1139"/>
                    <a:pt x="1856" y="597"/>
                    <a:pt x="1529" y="255"/>
                  </a:cubicBezTo>
                  <a:cubicBezTo>
                    <a:pt x="1520" y="246"/>
                    <a:pt x="1512" y="237"/>
                    <a:pt x="1503" y="229"/>
                  </a:cubicBezTo>
                  <a:cubicBezTo>
                    <a:pt x="1146" y="-76"/>
                    <a:pt x="621" y="-76"/>
                    <a:pt x="264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="" xmlns:a16="http://schemas.microsoft.com/office/drawing/2014/main" id="{55D0D24D-B743-6820-7872-095405C800C2}"/>
                </a:ext>
              </a:extLst>
            </p:cNvPr>
            <p:cNvSpPr/>
            <p:nvPr/>
          </p:nvSpPr>
          <p:spPr>
            <a:xfrm>
              <a:off x="4103672" y="1630123"/>
              <a:ext cx="9038" cy="9224"/>
            </a:xfrm>
            <a:custGeom>
              <a:avLst/>
              <a:gdLst>
                <a:gd name="connsiteX0" fmla="*/ 2460 w 9038"/>
                <a:gd name="connsiteY0" fmla="*/ 360 h 9224"/>
                <a:gd name="connsiteX1" fmla="*/ 555 w 9038"/>
                <a:gd name="connsiteY1" fmla="*/ 6837 h 9224"/>
                <a:gd name="connsiteX2" fmla="*/ 7032 w 9038"/>
                <a:gd name="connsiteY2" fmla="*/ 8647 h 9224"/>
                <a:gd name="connsiteX3" fmla="*/ 8160 w 9038"/>
                <a:gd name="connsiteY3" fmla="*/ 2007 h 9224"/>
                <a:gd name="connsiteX4" fmla="*/ 2460 w 9038"/>
                <a:gd name="connsiteY4" fmla="*/ 360 h 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8" h="9224">
                  <a:moveTo>
                    <a:pt x="2460" y="360"/>
                  </a:moveTo>
                  <a:cubicBezTo>
                    <a:pt x="183" y="1653"/>
                    <a:pt x="-659" y="4518"/>
                    <a:pt x="555" y="6837"/>
                  </a:cubicBezTo>
                  <a:cubicBezTo>
                    <a:pt x="1880" y="9079"/>
                    <a:pt x="4737" y="9877"/>
                    <a:pt x="7032" y="8647"/>
                  </a:cubicBezTo>
                  <a:cubicBezTo>
                    <a:pt x="9177" y="7125"/>
                    <a:pt x="9682" y="4152"/>
                    <a:pt x="8160" y="2007"/>
                  </a:cubicBezTo>
                  <a:cubicBezTo>
                    <a:pt x="6876" y="197"/>
                    <a:pt x="4511" y="-486"/>
                    <a:pt x="2460" y="3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="" xmlns:a16="http://schemas.microsoft.com/office/drawing/2014/main" id="{79B49A0C-B99D-C8B5-CD15-1924AEA2801A}"/>
                </a:ext>
              </a:extLst>
            </p:cNvPr>
            <p:cNvSpPr/>
            <p:nvPr/>
          </p:nvSpPr>
          <p:spPr>
            <a:xfrm>
              <a:off x="4128030" y="1675451"/>
              <a:ext cx="5077" cy="5307"/>
            </a:xfrm>
            <a:custGeom>
              <a:avLst/>
              <a:gdLst>
                <a:gd name="connsiteX0" fmla="*/ 1057 w 5077"/>
                <a:gd name="connsiteY0" fmla="*/ 372 h 5307"/>
                <a:gd name="connsiteX1" fmla="*/ 589 w 5077"/>
                <a:gd name="connsiteY1" fmla="*/ 4250 h 5307"/>
                <a:gd name="connsiteX2" fmla="*/ 3724 w 5077"/>
                <a:gd name="connsiteY2" fmla="*/ 5134 h 5307"/>
                <a:gd name="connsiteX3" fmla="*/ 4772 w 5077"/>
                <a:gd name="connsiteY3" fmla="*/ 1420 h 5307"/>
                <a:gd name="connsiteX4" fmla="*/ 1167 w 5077"/>
                <a:gd name="connsiteY4" fmla="*/ 310 h 5307"/>
                <a:gd name="connsiteX5" fmla="*/ 1057 w 5077"/>
                <a:gd name="connsiteY5" fmla="*/ 372 h 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77" h="5307">
                  <a:moveTo>
                    <a:pt x="1057" y="372"/>
                  </a:moveTo>
                  <a:cubicBezTo>
                    <a:pt x="-143" y="1314"/>
                    <a:pt x="-353" y="3050"/>
                    <a:pt x="589" y="4250"/>
                  </a:cubicBezTo>
                  <a:cubicBezTo>
                    <a:pt x="1331" y="5195"/>
                    <a:pt x="2598" y="5553"/>
                    <a:pt x="3724" y="5134"/>
                  </a:cubicBezTo>
                  <a:cubicBezTo>
                    <a:pt x="4983" y="4355"/>
                    <a:pt x="5438" y="2742"/>
                    <a:pt x="4772" y="1420"/>
                  </a:cubicBezTo>
                  <a:cubicBezTo>
                    <a:pt x="4083" y="118"/>
                    <a:pt x="2469" y="-379"/>
                    <a:pt x="1167" y="310"/>
                  </a:cubicBezTo>
                  <a:cubicBezTo>
                    <a:pt x="1130" y="330"/>
                    <a:pt x="1093" y="351"/>
                    <a:pt x="1057" y="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="" xmlns:a16="http://schemas.microsoft.com/office/drawing/2014/main" id="{BD7BB357-605F-6424-5397-A4ADAC0EA742}"/>
                </a:ext>
              </a:extLst>
            </p:cNvPr>
            <p:cNvSpPr/>
            <p:nvPr/>
          </p:nvSpPr>
          <p:spPr>
            <a:xfrm>
              <a:off x="4170140" y="176745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="" xmlns:a16="http://schemas.microsoft.com/office/drawing/2014/main" id="{56B664C3-83CB-A0CC-26AC-B93F9D3B5231}"/>
                </a:ext>
              </a:extLst>
            </p:cNvPr>
            <p:cNvSpPr/>
            <p:nvPr/>
          </p:nvSpPr>
          <p:spPr>
            <a:xfrm>
              <a:off x="4187190" y="1812715"/>
              <a:ext cx="1003" cy="838"/>
            </a:xfrm>
            <a:custGeom>
              <a:avLst/>
              <a:gdLst>
                <a:gd name="connsiteX0" fmla="*/ 191 w 1003"/>
                <a:gd name="connsiteY0" fmla="*/ 77 h 838"/>
                <a:gd name="connsiteX1" fmla="*/ 95 w 1003"/>
                <a:gd name="connsiteY1" fmla="*/ 744 h 838"/>
                <a:gd name="connsiteX2" fmla="*/ 191 w 1003"/>
                <a:gd name="connsiteY2" fmla="*/ 839 h 838"/>
                <a:gd name="connsiteX3" fmla="*/ 857 w 1003"/>
                <a:gd name="connsiteY3" fmla="*/ 839 h 838"/>
                <a:gd name="connsiteX4" fmla="*/ 857 w 1003"/>
                <a:gd name="connsiteY4" fmla="*/ 77 h 838"/>
                <a:gd name="connsiteX5" fmla="*/ 191 w 1003"/>
                <a:gd name="connsiteY5" fmla="*/ 77 h 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" h="838">
                  <a:moveTo>
                    <a:pt x="191" y="77"/>
                  </a:moveTo>
                  <a:cubicBezTo>
                    <a:pt x="-20" y="235"/>
                    <a:pt x="-63" y="533"/>
                    <a:pt x="95" y="744"/>
                  </a:cubicBezTo>
                  <a:cubicBezTo>
                    <a:pt x="122" y="780"/>
                    <a:pt x="154" y="812"/>
                    <a:pt x="191" y="839"/>
                  </a:cubicBezTo>
                  <a:lnTo>
                    <a:pt x="857" y="839"/>
                  </a:lnTo>
                  <a:cubicBezTo>
                    <a:pt x="1052" y="622"/>
                    <a:pt x="1052" y="294"/>
                    <a:pt x="857" y="77"/>
                  </a:cubicBezTo>
                  <a:cubicBezTo>
                    <a:pt x="647" y="-26"/>
                    <a:pt x="401" y="-26"/>
                    <a:pt x="191" y="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="" xmlns:a16="http://schemas.microsoft.com/office/drawing/2014/main" id="{9C2220E7-F4F2-B24C-402D-CBF4FE47C13F}"/>
                </a:ext>
              </a:extLst>
            </p:cNvPr>
            <p:cNvSpPr/>
            <p:nvPr/>
          </p:nvSpPr>
          <p:spPr>
            <a:xfrm>
              <a:off x="4202642" y="1858533"/>
              <a:ext cx="1731" cy="1705"/>
            </a:xfrm>
            <a:custGeom>
              <a:avLst/>
              <a:gdLst>
                <a:gd name="connsiteX0" fmla="*/ 264 w 1731"/>
                <a:gd name="connsiteY0" fmla="*/ 264 h 1705"/>
                <a:gd name="connsiteX1" fmla="*/ 238 w 1731"/>
                <a:gd name="connsiteY1" fmla="*/ 1476 h 1705"/>
                <a:gd name="connsiteX2" fmla="*/ 264 w 1731"/>
                <a:gd name="connsiteY2" fmla="*/ 1503 h 1705"/>
                <a:gd name="connsiteX3" fmla="*/ 1503 w 1731"/>
                <a:gd name="connsiteY3" fmla="*/ 1503 h 1705"/>
                <a:gd name="connsiteX4" fmla="*/ 1503 w 1731"/>
                <a:gd name="connsiteY4" fmla="*/ 264 h 1705"/>
                <a:gd name="connsiteX5" fmla="*/ 290 w 1731"/>
                <a:gd name="connsiteY5" fmla="*/ 238 h 1705"/>
                <a:gd name="connsiteX6" fmla="*/ 264 w 1731"/>
                <a:gd name="connsiteY6" fmla="*/ 264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" h="1705">
                  <a:moveTo>
                    <a:pt x="264" y="264"/>
                  </a:moveTo>
                  <a:cubicBezTo>
                    <a:pt x="-78" y="592"/>
                    <a:pt x="-89" y="1134"/>
                    <a:pt x="238" y="1476"/>
                  </a:cubicBezTo>
                  <a:cubicBezTo>
                    <a:pt x="247" y="1485"/>
                    <a:pt x="255" y="1494"/>
                    <a:pt x="264" y="1503"/>
                  </a:cubicBezTo>
                  <a:cubicBezTo>
                    <a:pt x="633" y="1773"/>
                    <a:pt x="1134" y="1773"/>
                    <a:pt x="1503" y="1503"/>
                  </a:cubicBezTo>
                  <a:cubicBezTo>
                    <a:pt x="1808" y="1146"/>
                    <a:pt x="1808" y="621"/>
                    <a:pt x="1503" y="264"/>
                  </a:cubicBezTo>
                  <a:cubicBezTo>
                    <a:pt x="1175" y="-78"/>
                    <a:pt x="633" y="-89"/>
                    <a:pt x="290" y="238"/>
                  </a:cubicBezTo>
                  <a:cubicBezTo>
                    <a:pt x="281" y="247"/>
                    <a:pt x="273" y="255"/>
                    <a:pt x="264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="" xmlns:a16="http://schemas.microsoft.com/office/drawing/2014/main" id="{68D6FDF8-7E7A-9A8B-1E2B-AD221A7468C4}"/>
                </a:ext>
              </a:extLst>
            </p:cNvPr>
            <p:cNvSpPr/>
            <p:nvPr/>
          </p:nvSpPr>
          <p:spPr>
            <a:xfrm>
              <a:off x="4217384" y="1906232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="" xmlns:a16="http://schemas.microsoft.com/office/drawing/2014/main" id="{4B69172C-0AE9-7411-739E-0207677929AD}"/>
                </a:ext>
              </a:extLst>
            </p:cNvPr>
            <p:cNvSpPr/>
            <p:nvPr/>
          </p:nvSpPr>
          <p:spPr>
            <a:xfrm>
              <a:off x="4229767" y="195357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="" xmlns:a16="http://schemas.microsoft.com/office/drawing/2014/main" id="{C5FE6D1C-2A7F-92F1-DBC5-C3678BBDE910}"/>
                </a:ext>
              </a:extLst>
            </p:cNvPr>
            <p:cNvSpPr/>
            <p:nvPr/>
          </p:nvSpPr>
          <p:spPr>
            <a:xfrm>
              <a:off x="4249007" y="2048927"/>
              <a:ext cx="977" cy="846"/>
            </a:xfrm>
            <a:custGeom>
              <a:avLst/>
              <a:gdLst>
                <a:gd name="connsiteX0" fmla="*/ 191 w 977"/>
                <a:gd name="connsiteY0" fmla="*/ 85 h 846"/>
                <a:gd name="connsiteX1" fmla="*/ 95 w 977"/>
                <a:gd name="connsiteY1" fmla="*/ 751 h 846"/>
                <a:gd name="connsiteX2" fmla="*/ 191 w 977"/>
                <a:gd name="connsiteY2" fmla="*/ 847 h 846"/>
                <a:gd name="connsiteX3" fmla="*/ 857 w 977"/>
                <a:gd name="connsiteY3" fmla="*/ 847 h 846"/>
                <a:gd name="connsiteX4" fmla="*/ 857 w 977"/>
                <a:gd name="connsiteY4" fmla="*/ 85 h 846"/>
                <a:gd name="connsiteX5" fmla="*/ 191 w 977"/>
                <a:gd name="connsiteY5" fmla="*/ 85 h 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" h="846">
                  <a:moveTo>
                    <a:pt x="191" y="85"/>
                  </a:moveTo>
                  <a:cubicBezTo>
                    <a:pt x="-20" y="242"/>
                    <a:pt x="-63" y="541"/>
                    <a:pt x="95" y="751"/>
                  </a:cubicBezTo>
                  <a:cubicBezTo>
                    <a:pt x="122" y="788"/>
                    <a:pt x="154" y="820"/>
                    <a:pt x="191" y="847"/>
                  </a:cubicBezTo>
                  <a:lnTo>
                    <a:pt x="857" y="847"/>
                  </a:lnTo>
                  <a:cubicBezTo>
                    <a:pt x="1017" y="618"/>
                    <a:pt x="1017" y="314"/>
                    <a:pt x="857" y="85"/>
                  </a:cubicBezTo>
                  <a:cubicBezTo>
                    <a:pt x="857" y="85"/>
                    <a:pt x="477" y="-106"/>
                    <a:pt x="191" y="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="" xmlns:a16="http://schemas.microsoft.com/office/drawing/2014/main" id="{9453E24C-0D07-E53B-D6DD-64309E9CB8FC}"/>
                </a:ext>
              </a:extLst>
            </p:cNvPr>
            <p:cNvSpPr/>
            <p:nvPr/>
          </p:nvSpPr>
          <p:spPr>
            <a:xfrm>
              <a:off x="4256627" y="2097685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="" xmlns:a16="http://schemas.microsoft.com/office/drawing/2014/main" id="{CB27989E-BDB5-311A-BE3F-526571A57B47}"/>
                </a:ext>
              </a:extLst>
            </p:cNvPr>
            <p:cNvSpPr/>
            <p:nvPr/>
          </p:nvSpPr>
          <p:spPr>
            <a:xfrm>
              <a:off x="4261465" y="2145945"/>
              <a:ext cx="1163" cy="1148"/>
            </a:xfrm>
            <a:custGeom>
              <a:avLst/>
              <a:gdLst>
                <a:gd name="connsiteX0" fmla="*/ 401 w 1163"/>
                <a:gd name="connsiteY0" fmla="*/ 31 h 1148"/>
                <a:gd name="connsiteX1" fmla="*/ 26 w 1163"/>
                <a:gd name="connsiteY1" fmla="*/ 747 h 1148"/>
                <a:gd name="connsiteX2" fmla="*/ 742 w 1163"/>
                <a:gd name="connsiteY2" fmla="*/ 1122 h 1148"/>
                <a:gd name="connsiteX3" fmla="*/ 973 w 1163"/>
                <a:gd name="connsiteY3" fmla="*/ 984 h 1148"/>
                <a:gd name="connsiteX4" fmla="*/ 1068 w 1163"/>
                <a:gd name="connsiteY4" fmla="*/ 317 h 1148"/>
                <a:gd name="connsiteX5" fmla="*/ 973 w 1163"/>
                <a:gd name="connsiteY5" fmla="*/ 222 h 1148"/>
                <a:gd name="connsiteX6" fmla="*/ 401 w 1163"/>
                <a:gd name="connsiteY6" fmla="*/ 31 h 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" h="1148">
                  <a:moveTo>
                    <a:pt x="401" y="31"/>
                  </a:moveTo>
                  <a:cubicBezTo>
                    <a:pt x="100" y="125"/>
                    <a:pt x="-68" y="446"/>
                    <a:pt x="26" y="747"/>
                  </a:cubicBezTo>
                  <a:cubicBezTo>
                    <a:pt x="120" y="1048"/>
                    <a:pt x="441" y="1216"/>
                    <a:pt x="742" y="1122"/>
                  </a:cubicBezTo>
                  <a:cubicBezTo>
                    <a:pt x="829" y="1095"/>
                    <a:pt x="908" y="1048"/>
                    <a:pt x="973" y="984"/>
                  </a:cubicBezTo>
                  <a:cubicBezTo>
                    <a:pt x="1183" y="826"/>
                    <a:pt x="1226" y="527"/>
                    <a:pt x="1068" y="317"/>
                  </a:cubicBezTo>
                  <a:cubicBezTo>
                    <a:pt x="1041" y="281"/>
                    <a:pt x="1009" y="249"/>
                    <a:pt x="973" y="222"/>
                  </a:cubicBezTo>
                  <a:cubicBezTo>
                    <a:pt x="852" y="30"/>
                    <a:pt x="613" y="-49"/>
                    <a:pt x="401" y="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="" xmlns:a16="http://schemas.microsoft.com/office/drawing/2014/main" id="{27459331-9242-E807-2580-F24E4B630E96}"/>
                </a:ext>
              </a:extLst>
            </p:cNvPr>
            <p:cNvSpPr/>
            <p:nvPr/>
          </p:nvSpPr>
          <p:spPr>
            <a:xfrm>
              <a:off x="4261716" y="2191028"/>
              <a:ext cx="8227" cy="8085"/>
            </a:xfrm>
            <a:custGeom>
              <a:avLst/>
              <a:gdLst>
                <a:gd name="connsiteX0" fmla="*/ 2150 w 8227"/>
                <a:gd name="connsiteY0" fmla="*/ 573 h 8085"/>
                <a:gd name="connsiteX1" fmla="*/ 493 w 8227"/>
                <a:gd name="connsiteY1" fmla="*/ 6123 h 8085"/>
                <a:gd name="connsiteX2" fmla="*/ 531 w 8227"/>
                <a:gd name="connsiteY2" fmla="*/ 6193 h 8085"/>
                <a:gd name="connsiteX3" fmla="*/ 6335 w 8227"/>
                <a:gd name="connsiteY3" fmla="*/ 7399 h 8085"/>
                <a:gd name="connsiteX4" fmla="*/ 7866 w 8227"/>
                <a:gd name="connsiteY4" fmla="*/ 2193 h 8085"/>
                <a:gd name="connsiteX5" fmla="*/ 2335 w 8227"/>
                <a:gd name="connsiteY5" fmla="*/ 470 h 8085"/>
                <a:gd name="connsiteX6" fmla="*/ 2150 w 8227"/>
                <a:gd name="connsiteY6" fmla="*/ 573 h 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27" h="8085">
                  <a:moveTo>
                    <a:pt x="2150" y="573"/>
                  </a:moveTo>
                  <a:cubicBezTo>
                    <a:pt x="160" y="1648"/>
                    <a:pt x="-582" y="4133"/>
                    <a:pt x="493" y="6123"/>
                  </a:cubicBezTo>
                  <a:cubicBezTo>
                    <a:pt x="505" y="6147"/>
                    <a:pt x="518" y="6170"/>
                    <a:pt x="531" y="6193"/>
                  </a:cubicBezTo>
                  <a:cubicBezTo>
                    <a:pt x="1801" y="8129"/>
                    <a:pt x="4399" y="8668"/>
                    <a:pt x="6335" y="7399"/>
                  </a:cubicBezTo>
                  <a:cubicBezTo>
                    <a:pt x="8051" y="6273"/>
                    <a:pt x="8699" y="4069"/>
                    <a:pt x="7866" y="2193"/>
                  </a:cubicBezTo>
                  <a:cubicBezTo>
                    <a:pt x="6814" y="190"/>
                    <a:pt x="4338" y="-581"/>
                    <a:pt x="2335" y="470"/>
                  </a:cubicBezTo>
                  <a:cubicBezTo>
                    <a:pt x="2273" y="503"/>
                    <a:pt x="2211" y="537"/>
                    <a:pt x="2150" y="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="" xmlns:a16="http://schemas.microsoft.com/office/drawing/2014/main" id="{C58A5FC3-3335-854D-1FDB-C4E97977A8EB}"/>
                </a:ext>
              </a:extLst>
            </p:cNvPr>
            <p:cNvSpPr/>
            <p:nvPr/>
          </p:nvSpPr>
          <p:spPr>
            <a:xfrm>
              <a:off x="4265315" y="2340549"/>
              <a:ext cx="2531" cy="2542"/>
            </a:xfrm>
            <a:custGeom>
              <a:avLst/>
              <a:gdLst>
                <a:gd name="connsiteX0" fmla="*/ 647 w 2531"/>
                <a:gd name="connsiteY0" fmla="*/ 214 h 2542"/>
                <a:gd name="connsiteX1" fmla="*/ 151 w 2531"/>
                <a:gd name="connsiteY1" fmla="*/ 1893 h 2542"/>
                <a:gd name="connsiteX2" fmla="*/ 170 w 2531"/>
                <a:gd name="connsiteY2" fmla="*/ 1928 h 2542"/>
                <a:gd name="connsiteX3" fmla="*/ 1885 w 2531"/>
                <a:gd name="connsiteY3" fmla="*/ 2404 h 2542"/>
                <a:gd name="connsiteX4" fmla="*/ 2381 w 2531"/>
                <a:gd name="connsiteY4" fmla="*/ 725 h 2542"/>
                <a:gd name="connsiteX5" fmla="*/ 2361 w 2531"/>
                <a:gd name="connsiteY5" fmla="*/ 690 h 2542"/>
                <a:gd name="connsiteX6" fmla="*/ 859 w 2531"/>
                <a:gd name="connsiteY6" fmla="*/ 94 h 2542"/>
                <a:gd name="connsiteX7" fmla="*/ 647 w 2531"/>
                <a:gd name="connsiteY7" fmla="*/ 214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1" h="2542">
                  <a:moveTo>
                    <a:pt x="647" y="214"/>
                  </a:moveTo>
                  <a:cubicBezTo>
                    <a:pt x="46" y="540"/>
                    <a:pt x="-176" y="1292"/>
                    <a:pt x="151" y="1893"/>
                  </a:cubicBezTo>
                  <a:cubicBezTo>
                    <a:pt x="157" y="1905"/>
                    <a:pt x="164" y="1917"/>
                    <a:pt x="170" y="1928"/>
                  </a:cubicBezTo>
                  <a:cubicBezTo>
                    <a:pt x="537" y="2501"/>
                    <a:pt x="1276" y="2706"/>
                    <a:pt x="1885" y="2404"/>
                  </a:cubicBezTo>
                  <a:cubicBezTo>
                    <a:pt x="2486" y="2078"/>
                    <a:pt x="2708" y="1326"/>
                    <a:pt x="2381" y="725"/>
                  </a:cubicBezTo>
                  <a:cubicBezTo>
                    <a:pt x="2375" y="713"/>
                    <a:pt x="2368" y="701"/>
                    <a:pt x="2361" y="690"/>
                  </a:cubicBezTo>
                  <a:cubicBezTo>
                    <a:pt x="2111" y="111"/>
                    <a:pt x="1438" y="-156"/>
                    <a:pt x="859" y="94"/>
                  </a:cubicBezTo>
                  <a:cubicBezTo>
                    <a:pt x="784" y="126"/>
                    <a:pt x="713" y="166"/>
                    <a:pt x="647" y="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="" xmlns:a16="http://schemas.microsoft.com/office/drawing/2014/main" id="{600505F4-A9F6-D907-9CE5-74B9E0E27975}"/>
                </a:ext>
              </a:extLst>
            </p:cNvPr>
            <p:cNvSpPr/>
            <p:nvPr/>
          </p:nvSpPr>
          <p:spPr>
            <a:xfrm>
              <a:off x="4261716" y="2389360"/>
              <a:ext cx="2484" cy="2337"/>
            </a:xfrm>
            <a:custGeom>
              <a:avLst/>
              <a:gdLst>
                <a:gd name="connsiteX0" fmla="*/ 721 w 2484"/>
                <a:gd name="connsiteY0" fmla="*/ 171 h 2337"/>
                <a:gd name="connsiteX1" fmla="*/ 114 w 2484"/>
                <a:gd name="connsiteY1" fmla="*/ 1813 h 2337"/>
                <a:gd name="connsiteX2" fmla="*/ 150 w 2484"/>
                <a:gd name="connsiteY2" fmla="*/ 1885 h 2337"/>
                <a:gd name="connsiteX3" fmla="*/ 2031 w 2484"/>
                <a:gd name="connsiteY3" fmla="*/ 2006 h 2337"/>
                <a:gd name="connsiteX4" fmla="*/ 2436 w 2484"/>
                <a:gd name="connsiteY4" fmla="*/ 647 h 2337"/>
                <a:gd name="connsiteX5" fmla="*/ 756 w 2484"/>
                <a:gd name="connsiteY5" fmla="*/ 151 h 2337"/>
                <a:gd name="connsiteX6" fmla="*/ 721 w 2484"/>
                <a:gd name="connsiteY6" fmla="*/ 171 h 2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4" h="2337">
                  <a:moveTo>
                    <a:pt x="721" y="171"/>
                  </a:moveTo>
                  <a:cubicBezTo>
                    <a:pt x="100" y="456"/>
                    <a:pt x="-172" y="1192"/>
                    <a:pt x="114" y="1813"/>
                  </a:cubicBezTo>
                  <a:cubicBezTo>
                    <a:pt x="125" y="1837"/>
                    <a:pt x="137" y="1862"/>
                    <a:pt x="150" y="1885"/>
                  </a:cubicBezTo>
                  <a:cubicBezTo>
                    <a:pt x="636" y="2438"/>
                    <a:pt x="1479" y="2492"/>
                    <a:pt x="2031" y="2006"/>
                  </a:cubicBezTo>
                  <a:cubicBezTo>
                    <a:pt x="2416" y="1668"/>
                    <a:pt x="2573" y="1140"/>
                    <a:pt x="2436" y="647"/>
                  </a:cubicBezTo>
                  <a:cubicBezTo>
                    <a:pt x="2109" y="46"/>
                    <a:pt x="1357" y="-176"/>
                    <a:pt x="756" y="151"/>
                  </a:cubicBezTo>
                  <a:cubicBezTo>
                    <a:pt x="744" y="157"/>
                    <a:pt x="732" y="164"/>
                    <a:pt x="721" y="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="" xmlns:a16="http://schemas.microsoft.com/office/drawing/2014/main" id="{5E0F0BDD-63B0-38BC-C30E-D1BCA1DAC33E}"/>
                </a:ext>
              </a:extLst>
            </p:cNvPr>
            <p:cNvSpPr/>
            <p:nvPr/>
          </p:nvSpPr>
          <p:spPr>
            <a:xfrm>
              <a:off x="4257752" y="2438274"/>
              <a:ext cx="1448" cy="1525"/>
            </a:xfrm>
            <a:custGeom>
              <a:avLst/>
              <a:gdLst>
                <a:gd name="connsiteX0" fmla="*/ 209 w 1448"/>
                <a:gd name="connsiteY0" fmla="*/ 310 h 1525"/>
                <a:gd name="connsiteX1" fmla="*/ 209 w 1448"/>
                <a:gd name="connsiteY1" fmla="*/ 1358 h 1525"/>
                <a:gd name="connsiteX2" fmla="*/ 1161 w 1448"/>
                <a:gd name="connsiteY2" fmla="*/ 1358 h 1525"/>
                <a:gd name="connsiteX3" fmla="*/ 1283 w 1448"/>
                <a:gd name="connsiteY3" fmla="*/ 287 h 1525"/>
                <a:gd name="connsiteX4" fmla="*/ 494 w 1448"/>
                <a:gd name="connsiteY4" fmla="*/ 2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8" h="1525">
                  <a:moveTo>
                    <a:pt x="209" y="310"/>
                  </a:moveTo>
                  <a:cubicBezTo>
                    <a:pt x="-70" y="604"/>
                    <a:pt x="-70" y="1064"/>
                    <a:pt x="209" y="1358"/>
                  </a:cubicBezTo>
                  <a:cubicBezTo>
                    <a:pt x="487" y="1581"/>
                    <a:pt x="883" y="1581"/>
                    <a:pt x="1161" y="1358"/>
                  </a:cubicBezTo>
                  <a:cubicBezTo>
                    <a:pt x="1491" y="1096"/>
                    <a:pt x="1545" y="617"/>
                    <a:pt x="1283" y="287"/>
                  </a:cubicBezTo>
                  <a:cubicBezTo>
                    <a:pt x="1095" y="52"/>
                    <a:pt x="786" y="-51"/>
                    <a:pt x="494" y="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="" xmlns:a16="http://schemas.microsoft.com/office/drawing/2014/main" id="{1C685DB7-1578-111D-87A7-25FC9A0D576F}"/>
                </a:ext>
              </a:extLst>
            </p:cNvPr>
            <p:cNvSpPr/>
            <p:nvPr/>
          </p:nvSpPr>
          <p:spPr>
            <a:xfrm>
              <a:off x="4250838" y="2486230"/>
              <a:ext cx="2257" cy="2112"/>
            </a:xfrm>
            <a:custGeom>
              <a:avLst/>
              <a:gdLst>
                <a:gd name="connsiteX0" fmla="*/ 264 w 2257"/>
                <a:gd name="connsiteY0" fmla="*/ 646 h 2112"/>
                <a:gd name="connsiteX1" fmla="*/ 238 w 2257"/>
                <a:gd name="connsiteY1" fmla="*/ 1858 h 2112"/>
                <a:gd name="connsiteX2" fmla="*/ 264 w 2257"/>
                <a:gd name="connsiteY2" fmla="*/ 1884 h 2112"/>
                <a:gd name="connsiteX3" fmla="*/ 1503 w 2257"/>
                <a:gd name="connsiteY3" fmla="*/ 1884 h 2112"/>
                <a:gd name="connsiteX4" fmla="*/ 2236 w 2257"/>
                <a:gd name="connsiteY4" fmla="*/ 755 h 2112"/>
                <a:gd name="connsiteX5" fmla="*/ 1106 w 2257"/>
                <a:gd name="connsiteY5" fmla="*/ 21 h 2112"/>
                <a:gd name="connsiteX6" fmla="*/ 645 w 2257"/>
                <a:gd name="connsiteY6" fmla="*/ 265 h 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7" h="2112">
                  <a:moveTo>
                    <a:pt x="264" y="646"/>
                  </a:moveTo>
                  <a:cubicBezTo>
                    <a:pt x="-78" y="974"/>
                    <a:pt x="-89" y="1516"/>
                    <a:pt x="238" y="1858"/>
                  </a:cubicBezTo>
                  <a:cubicBezTo>
                    <a:pt x="247" y="1867"/>
                    <a:pt x="255" y="1876"/>
                    <a:pt x="264" y="1884"/>
                  </a:cubicBezTo>
                  <a:cubicBezTo>
                    <a:pt x="621" y="2189"/>
                    <a:pt x="1146" y="2189"/>
                    <a:pt x="1503" y="1884"/>
                  </a:cubicBezTo>
                  <a:cubicBezTo>
                    <a:pt x="2017" y="1775"/>
                    <a:pt x="2346" y="1269"/>
                    <a:pt x="2236" y="755"/>
                  </a:cubicBezTo>
                  <a:cubicBezTo>
                    <a:pt x="2127" y="240"/>
                    <a:pt x="1621" y="-88"/>
                    <a:pt x="1106" y="21"/>
                  </a:cubicBezTo>
                  <a:cubicBezTo>
                    <a:pt x="933" y="58"/>
                    <a:pt x="773" y="142"/>
                    <a:pt x="645" y="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="" xmlns:a16="http://schemas.microsoft.com/office/drawing/2014/main" id="{05AAB602-DABE-C4C0-516F-C8D5DC7EB50B}"/>
                </a:ext>
              </a:extLst>
            </p:cNvPr>
            <p:cNvSpPr/>
            <p:nvPr/>
          </p:nvSpPr>
          <p:spPr>
            <a:xfrm>
              <a:off x="4241206" y="2533645"/>
              <a:ext cx="3620" cy="3588"/>
            </a:xfrm>
            <a:custGeom>
              <a:avLst/>
              <a:gdLst>
                <a:gd name="connsiteX0" fmla="*/ 943 w 3620"/>
                <a:gd name="connsiteY0" fmla="*/ 189 h 3588"/>
                <a:gd name="connsiteX1" fmla="*/ 221 w 3620"/>
                <a:gd name="connsiteY1" fmla="*/ 2645 h 3588"/>
                <a:gd name="connsiteX2" fmla="*/ 2677 w 3620"/>
                <a:gd name="connsiteY2" fmla="*/ 3367 h 3588"/>
                <a:gd name="connsiteX3" fmla="*/ 3420 w 3620"/>
                <a:gd name="connsiteY3" fmla="*/ 951 h 3588"/>
                <a:gd name="connsiteX4" fmla="*/ 943 w 3620"/>
                <a:gd name="connsiteY4" fmla="*/ 189 h 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0" h="3588">
                  <a:moveTo>
                    <a:pt x="943" y="189"/>
                  </a:moveTo>
                  <a:cubicBezTo>
                    <a:pt x="66" y="668"/>
                    <a:pt x="-257" y="1767"/>
                    <a:pt x="221" y="2645"/>
                  </a:cubicBezTo>
                  <a:cubicBezTo>
                    <a:pt x="700" y="3522"/>
                    <a:pt x="1799" y="3846"/>
                    <a:pt x="2677" y="3367"/>
                  </a:cubicBezTo>
                  <a:cubicBezTo>
                    <a:pt x="3539" y="2897"/>
                    <a:pt x="3869" y="1825"/>
                    <a:pt x="3420" y="951"/>
                  </a:cubicBezTo>
                  <a:cubicBezTo>
                    <a:pt x="2921" y="89"/>
                    <a:pt x="1841" y="-244"/>
                    <a:pt x="943" y="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="" xmlns:a16="http://schemas.microsoft.com/office/drawing/2014/main" id="{48A4C29E-8AA2-C405-B5EF-32DBBE084839}"/>
                </a:ext>
              </a:extLst>
            </p:cNvPr>
            <p:cNvSpPr/>
            <p:nvPr/>
          </p:nvSpPr>
          <p:spPr>
            <a:xfrm>
              <a:off x="4229292" y="2580201"/>
              <a:ext cx="6950" cy="6923"/>
            </a:xfrm>
            <a:custGeom>
              <a:avLst/>
              <a:gdLst>
                <a:gd name="connsiteX0" fmla="*/ 1808 w 6950"/>
                <a:gd name="connsiteY0" fmla="*/ 401 h 6923"/>
                <a:gd name="connsiteX1" fmla="*/ 427 w 6950"/>
                <a:gd name="connsiteY1" fmla="*/ 5116 h 6923"/>
                <a:gd name="connsiteX2" fmla="*/ 5142 w 6950"/>
                <a:gd name="connsiteY2" fmla="*/ 6497 h 6923"/>
                <a:gd name="connsiteX3" fmla="*/ 6543 w 6950"/>
                <a:gd name="connsiteY3" fmla="*/ 1854 h 6923"/>
                <a:gd name="connsiteX4" fmla="*/ 6475 w 6950"/>
                <a:gd name="connsiteY4" fmla="*/ 1734 h 6923"/>
                <a:gd name="connsiteX5" fmla="*/ 1808 w 6950"/>
                <a:gd name="connsiteY5" fmla="*/ 401 h 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50" h="6923">
                  <a:moveTo>
                    <a:pt x="1808" y="401"/>
                  </a:moveTo>
                  <a:cubicBezTo>
                    <a:pt x="124" y="1322"/>
                    <a:pt x="-494" y="3432"/>
                    <a:pt x="427" y="5116"/>
                  </a:cubicBezTo>
                  <a:cubicBezTo>
                    <a:pt x="1347" y="6799"/>
                    <a:pt x="3458" y="7418"/>
                    <a:pt x="5142" y="6497"/>
                  </a:cubicBezTo>
                  <a:cubicBezTo>
                    <a:pt x="6810" y="5602"/>
                    <a:pt x="7438" y="3523"/>
                    <a:pt x="6543" y="1854"/>
                  </a:cubicBezTo>
                  <a:cubicBezTo>
                    <a:pt x="6521" y="1814"/>
                    <a:pt x="6498" y="1774"/>
                    <a:pt x="6475" y="1734"/>
                  </a:cubicBezTo>
                  <a:cubicBezTo>
                    <a:pt x="5522" y="119"/>
                    <a:pt x="3471" y="-467"/>
                    <a:pt x="1808" y="4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="" xmlns:a16="http://schemas.microsoft.com/office/drawing/2014/main" id="{D64F07EF-4A94-BDFB-F2BD-B551A29DB68E}"/>
                </a:ext>
              </a:extLst>
            </p:cNvPr>
            <p:cNvSpPr/>
            <p:nvPr/>
          </p:nvSpPr>
          <p:spPr>
            <a:xfrm>
              <a:off x="4220408" y="2630418"/>
              <a:ext cx="1072" cy="1054"/>
            </a:xfrm>
            <a:custGeom>
              <a:avLst/>
              <a:gdLst>
                <a:gd name="connsiteX0" fmla="*/ 120 w 1072"/>
                <a:gd name="connsiteY0" fmla="*/ 191 h 1054"/>
                <a:gd name="connsiteX1" fmla="*/ 120 w 1072"/>
                <a:gd name="connsiteY1" fmla="*/ 953 h 1054"/>
                <a:gd name="connsiteX2" fmla="*/ 882 w 1072"/>
                <a:gd name="connsiteY2" fmla="*/ 953 h 1054"/>
                <a:gd name="connsiteX3" fmla="*/ 977 w 1072"/>
                <a:gd name="connsiteY3" fmla="*/ 286 h 1054"/>
                <a:gd name="connsiteX4" fmla="*/ 882 w 1072"/>
                <a:gd name="connsiteY4" fmla="*/ 191 h 1054"/>
                <a:gd name="connsiteX5" fmla="*/ 215 w 1072"/>
                <a:gd name="connsiteY5" fmla="*/ 95 h 1054"/>
                <a:gd name="connsiteX6" fmla="*/ 119 w 1072"/>
                <a:gd name="connsiteY6" fmla="*/ 191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20" y="191"/>
                  </a:moveTo>
                  <a:cubicBezTo>
                    <a:pt x="-40" y="419"/>
                    <a:pt x="-40" y="723"/>
                    <a:pt x="120" y="953"/>
                  </a:cubicBezTo>
                  <a:cubicBezTo>
                    <a:pt x="355" y="1089"/>
                    <a:pt x="646" y="1089"/>
                    <a:pt x="882" y="953"/>
                  </a:cubicBezTo>
                  <a:cubicBezTo>
                    <a:pt x="1092" y="795"/>
                    <a:pt x="1135" y="496"/>
                    <a:pt x="977" y="286"/>
                  </a:cubicBezTo>
                  <a:cubicBezTo>
                    <a:pt x="950" y="250"/>
                    <a:pt x="918" y="218"/>
                    <a:pt x="882" y="191"/>
                  </a:cubicBezTo>
                  <a:cubicBezTo>
                    <a:pt x="724" y="-20"/>
                    <a:pt x="425" y="-63"/>
                    <a:pt x="215" y="95"/>
                  </a:cubicBezTo>
                  <a:cubicBezTo>
                    <a:pt x="179" y="122"/>
                    <a:pt x="146" y="154"/>
                    <a:pt x="119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="" xmlns:a16="http://schemas.microsoft.com/office/drawing/2014/main" id="{012602C6-859E-6FB7-F90C-15BC10263533}"/>
                </a:ext>
              </a:extLst>
            </p:cNvPr>
            <p:cNvSpPr/>
            <p:nvPr/>
          </p:nvSpPr>
          <p:spPr>
            <a:xfrm>
              <a:off x="4199191" y="2669724"/>
              <a:ext cx="16568" cy="16286"/>
            </a:xfrm>
            <a:custGeom>
              <a:avLst/>
              <a:gdLst>
                <a:gd name="connsiteX0" fmla="*/ 4097 w 16568"/>
                <a:gd name="connsiteY0" fmla="*/ 1366 h 16286"/>
                <a:gd name="connsiteX1" fmla="*/ 980 w 16568"/>
                <a:gd name="connsiteY1" fmla="*/ 12103 h 16286"/>
                <a:gd name="connsiteX2" fmla="*/ 1048 w 16568"/>
                <a:gd name="connsiteY2" fmla="*/ 12224 h 16286"/>
                <a:gd name="connsiteX3" fmla="*/ 11907 w 16568"/>
                <a:gd name="connsiteY3" fmla="*/ 15273 h 16286"/>
                <a:gd name="connsiteX4" fmla="*/ 15835 w 16568"/>
                <a:gd name="connsiteY4" fmla="*/ 4661 h 16286"/>
                <a:gd name="connsiteX5" fmla="*/ 5223 w 16568"/>
                <a:gd name="connsiteY5" fmla="*/ 733 h 16286"/>
                <a:gd name="connsiteX6" fmla="*/ 4097 w 16568"/>
                <a:gd name="connsiteY6" fmla="*/ 1366 h 1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68" h="16286">
                  <a:moveTo>
                    <a:pt x="4097" y="1366"/>
                  </a:moveTo>
                  <a:cubicBezTo>
                    <a:pt x="271" y="3471"/>
                    <a:pt x="-1124" y="8278"/>
                    <a:pt x="980" y="12103"/>
                  </a:cubicBezTo>
                  <a:cubicBezTo>
                    <a:pt x="1003" y="12144"/>
                    <a:pt x="1026" y="12184"/>
                    <a:pt x="1048" y="12224"/>
                  </a:cubicBezTo>
                  <a:cubicBezTo>
                    <a:pt x="3215" y="16052"/>
                    <a:pt x="8065" y="17414"/>
                    <a:pt x="11907" y="15273"/>
                  </a:cubicBezTo>
                  <a:cubicBezTo>
                    <a:pt x="15922" y="13427"/>
                    <a:pt x="17681" y="8676"/>
                    <a:pt x="15835" y="4661"/>
                  </a:cubicBezTo>
                  <a:cubicBezTo>
                    <a:pt x="13989" y="646"/>
                    <a:pt x="9238" y="-1112"/>
                    <a:pt x="5223" y="733"/>
                  </a:cubicBezTo>
                  <a:cubicBezTo>
                    <a:pt x="4831" y="914"/>
                    <a:pt x="4455" y="1125"/>
                    <a:pt x="4097" y="13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="" xmlns:a16="http://schemas.microsoft.com/office/drawing/2014/main" id="{4B86258B-DFE8-B56B-113C-2F7A7577CAC8}"/>
                </a:ext>
              </a:extLst>
            </p:cNvPr>
            <p:cNvSpPr/>
            <p:nvPr/>
          </p:nvSpPr>
          <p:spPr>
            <a:xfrm>
              <a:off x="4183899" y="2716485"/>
              <a:ext cx="16004" cy="16004"/>
            </a:xfrm>
            <a:custGeom>
              <a:avLst/>
              <a:gdLst>
                <a:gd name="connsiteX0" fmla="*/ 4148 w 16004"/>
                <a:gd name="connsiteY0" fmla="*/ 991 h 16004"/>
                <a:gd name="connsiteX1" fmla="*/ 991 w 16004"/>
                <a:gd name="connsiteY1" fmla="*/ 11857 h 16004"/>
                <a:gd name="connsiteX2" fmla="*/ 11857 w 16004"/>
                <a:gd name="connsiteY2" fmla="*/ 15014 h 16004"/>
                <a:gd name="connsiteX3" fmla="*/ 15014 w 16004"/>
                <a:gd name="connsiteY3" fmla="*/ 4148 h 16004"/>
                <a:gd name="connsiteX4" fmla="*/ 15007 w 16004"/>
                <a:gd name="connsiteY4" fmla="*/ 4134 h 16004"/>
                <a:gd name="connsiteX5" fmla="*/ 4148 w 16004"/>
                <a:gd name="connsiteY5" fmla="*/ 991 h 1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04" h="16004">
                  <a:moveTo>
                    <a:pt x="4148" y="991"/>
                  </a:moveTo>
                  <a:cubicBezTo>
                    <a:pt x="276" y="3120"/>
                    <a:pt x="-1138" y="7985"/>
                    <a:pt x="991" y="11857"/>
                  </a:cubicBezTo>
                  <a:cubicBezTo>
                    <a:pt x="3120" y="15729"/>
                    <a:pt x="7985" y="17142"/>
                    <a:pt x="11857" y="15014"/>
                  </a:cubicBezTo>
                  <a:cubicBezTo>
                    <a:pt x="15729" y="12885"/>
                    <a:pt x="17142" y="8020"/>
                    <a:pt x="15014" y="4148"/>
                  </a:cubicBezTo>
                  <a:cubicBezTo>
                    <a:pt x="15011" y="4143"/>
                    <a:pt x="15009" y="4139"/>
                    <a:pt x="15007" y="4134"/>
                  </a:cubicBezTo>
                  <a:cubicBezTo>
                    <a:pt x="12873" y="272"/>
                    <a:pt x="8015" y="-1135"/>
                    <a:pt x="4148" y="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="" xmlns:a16="http://schemas.microsoft.com/office/drawing/2014/main" id="{18559C56-D8E8-668C-9112-6CF4D31A361F}"/>
                </a:ext>
              </a:extLst>
            </p:cNvPr>
            <p:cNvSpPr/>
            <p:nvPr/>
          </p:nvSpPr>
          <p:spPr>
            <a:xfrm>
              <a:off x="4164351" y="2759769"/>
              <a:ext cx="21149" cy="21183"/>
            </a:xfrm>
            <a:custGeom>
              <a:avLst/>
              <a:gdLst>
                <a:gd name="connsiteX0" fmla="*/ 5503 w 21149"/>
                <a:gd name="connsiteY0" fmla="*/ 1332 h 21183"/>
                <a:gd name="connsiteX1" fmla="*/ 1298 w 21149"/>
                <a:gd name="connsiteY1" fmla="*/ 15680 h 21183"/>
                <a:gd name="connsiteX2" fmla="*/ 15646 w 21149"/>
                <a:gd name="connsiteY2" fmla="*/ 19886 h 21183"/>
                <a:gd name="connsiteX3" fmla="*/ 19852 w 21149"/>
                <a:gd name="connsiteY3" fmla="*/ 5537 h 21183"/>
                <a:gd name="connsiteX4" fmla="*/ 19791 w 21149"/>
                <a:gd name="connsiteY4" fmla="*/ 5427 h 21183"/>
                <a:gd name="connsiteX5" fmla="*/ 5560 w 21149"/>
                <a:gd name="connsiteY5" fmla="*/ 1300 h 21183"/>
                <a:gd name="connsiteX6" fmla="*/ 5503 w 21149"/>
                <a:gd name="connsiteY6" fmla="*/ 1332 h 2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49" h="21183">
                  <a:moveTo>
                    <a:pt x="5503" y="1332"/>
                  </a:moveTo>
                  <a:cubicBezTo>
                    <a:pt x="380" y="4132"/>
                    <a:pt x="-1503" y="10556"/>
                    <a:pt x="1298" y="15680"/>
                  </a:cubicBezTo>
                  <a:cubicBezTo>
                    <a:pt x="4098" y="20804"/>
                    <a:pt x="10522" y="22687"/>
                    <a:pt x="15646" y="19886"/>
                  </a:cubicBezTo>
                  <a:cubicBezTo>
                    <a:pt x="20770" y="17085"/>
                    <a:pt x="22653" y="10661"/>
                    <a:pt x="19852" y="5537"/>
                  </a:cubicBezTo>
                  <a:cubicBezTo>
                    <a:pt x="19832" y="5501"/>
                    <a:pt x="19811" y="5464"/>
                    <a:pt x="19791" y="5427"/>
                  </a:cubicBezTo>
                  <a:cubicBezTo>
                    <a:pt x="17001" y="358"/>
                    <a:pt x="10629" y="-1490"/>
                    <a:pt x="5560" y="1300"/>
                  </a:cubicBezTo>
                  <a:cubicBezTo>
                    <a:pt x="5541" y="1311"/>
                    <a:pt x="5522" y="1321"/>
                    <a:pt x="5503" y="13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="" xmlns:a16="http://schemas.microsoft.com/office/drawing/2014/main" id="{E9098521-7AC3-CA65-E8A3-AF81CC22AA37}"/>
                </a:ext>
              </a:extLst>
            </p:cNvPr>
            <p:cNvSpPr/>
            <p:nvPr/>
          </p:nvSpPr>
          <p:spPr>
            <a:xfrm>
              <a:off x="4148127" y="2807986"/>
              <a:ext cx="15761" cy="15497"/>
            </a:xfrm>
            <a:custGeom>
              <a:avLst/>
              <a:gdLst>
                <a:gd name="connsiteX0" fmla="*/ 4487 w 15761"/>
                <a:gd name="connsiteY0" fmla="*/ 931 h 15497"/>
                <a:gd name="connsiteX1" fmla="*/ 677 w 15761"/>
                <a:gd name="connsiteY1" fmla="*/ 11011 h 15497"/>
                <a:gd name="connsiteX2" fmla="*/ 10757 w 15761"/>
                <a:gd name="connsiteY2" fmla="*/ 14821 h 15497"/>
                <a:gd name="connsiteX3" fmla="*/ 11917 w 15761"/>
                <a:gd name="connsiteY3" fmla="*/ 14170 h 15497"/>
                <a:gd name="connsiteX4" fmla="*/ 14798 w 15761"/>
                <a:gd name="connsiteY4" fmla="*/ 3926 h 15497"/>
                <a:gd name="connsiteX5" fmla="*/ 14774 w 15761"/>
                <a:gd name="connsiteY5" fmla="*/ 3883 h 15497"/>
                <a:gd name="connsiteX6" fmla="*/ 4487 w 15761"/>
                <a:gd name="connsiteY6" fmla="*/ 931 h 1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1" h="15497">
                  <a:moveTo>
                    <a:pt x="4487" y="931"/>
                  </a:moveTo>
                  <a:cubicBezTo>
                    <a:pt x="651" y="2662"/>
                    <a:pt x="-1055" y="7175"/>
                    <a:pt x="677" y="11011"/>
                  </a:cubicBezTo>
                  <a:cubicBezTo>
                    <a:pt x="2408" y="14847"/>
                    <a:pt x="6921" y="16553"/>
                    <a:pt x="10757" y="14821"/>
                  </a:cubicBezTo>
                  <a:cubicBezTo>
                    <a:pt x="11162" y="14639"/>
                    <a:pt x="11550" y="14421"/>
                    <a:pt x="11917" y="14170"/>
                  </a:cubicBezTo>
                  <a:cubicBezTo>
                    <a:pt x="15541" y="12137"/>
                    <a:pt x="16831" y="7551"/>
                    <a:pt x="14798" y="3926"/>
                  </a:cubicBezTo>
                  <a:cubicBezTo>
                    <a:pt x="14790" y="3912"/>
                    <a:pt x="14782" y="3898"/>
                    <a:pt x="14774" y="3883"/>
                  </a:cubicBezTo>
                  <a:cubicBezTo>
                    <a:pt x="12730" y="252"/>
                    <a:pt x="8146" y="-1064"/>
                    <a:pt x="4487" y="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="" xmlns:a16="http://schemas.microsoft.com/office/drawing/2014/main" id="{E7ABC6F9-3A7D-FAA3-A3EB-7A7F8A6FC19F}"/>
                </a:ext>
              </a:extLst>
            </p:cNvPr>
            <p:cNvSpPr/>
            <p:nvPr/>
          </p:nvSpPr>
          <p:spPr>
            <a:xfrm>
              <a:off x="4128761" y="2852714"/>
              <a:ext cx="14671" cy="14706"/>
            </a:xfrm>
            <a:custGeom>
              <a:avLst/>
              <a:gdLst>
                <a:gd name="connsiteX0" fmla="*/ 3756 w 14671"/>
                <a:gd name="connsiteY0" fmla="*/ 970 h 14706"/>
                <a:gd name="connsiteX1" fmla="*/ 934 w 14671"/>
                <a:gd name="connsiteY1" fmla="*/ 10951 h 14706"/>
                <a:gd name="connsiteX2" fmla="*/ 10915 w 14671"/>
                <a:gd name="connsiteY2" fmla="*/ 13772 h 14706"/>
                <a:gd name="connsiteX3" fmla="*/ 13757 w 14671"/>
                <a:gd name="connsiteY3" fmla="*/ 3828 h 14706"/>
                <a:gd name="connsiteX4" fmla="*/ 3960 w 14671"/>
                <a:gd name="connsiteY4" fmla="*/ 856 h 14706"/>
                <a:gd name="connsiteX5" fmla="*/ 3756 w 14671"/>
                <a:gd name="connsiteY5" fmla="*/ 970 h 1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71" h="14706">
                  <a:moveTo>
                    <a:pt x="3756" y="970"/>
                  </a:moveTo>
                  <a:cubicBezTo>
                    <a:pt x="220" y="2947"/>
                    <a:pt x="-1043" y="7416"/>
                    <a:pt x="934" y="10951"/>
                  </a:cubicBezTo>
                  <a:cubicBezTo>
                    <a:pt x="2912" y="14486"/>
                    <a:pt x="7380" y="15749"/>
                    <a:pt x="10915" y="13772"/>
                  </a:cubicBezTo>
                  <a:cubicBezTo>
                    <a:pt x="14437" y="11803"/>
                    <a:pt x="15706" y="7360"/>
                    <a:pt x="13757" y="3828"/>
                  </a:cubicBezTo>
                  <a:cubicBezTo>
                    <a:pt x="11872" y="302"/>
                    <a:pt x="7486" y="-1028"/>
                    <a:pt x="3960" y="856"/>
                  </a:cubicBezTo>
                  <a:cubicBezTo>
                    <a:pt x="3891" y="893"/>
                    <a:pt x="3823" y="931"/>
                    <a:pt x="3756" y="9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="" xmlns:a16="http://schemas.microsoft.com/office/drawing/2014/main" id="{B2A2E63F-0467-2385-8BF8-7EE2E17E2B2C}"/>
                </a:ext>
              </a:extLst>
            </p:cNvPr>
            <p:cNvSpPr/>
            <p:nvPr/>
          </p:nvSpPr>
          <p:spPr>
            <a:xfrm>
              <a:off x="4107348" y="2896990"/>
              <a:ext cx="13655" cy="13878"/>
            </a:xfrm>
            <a:custGeom>
              <a:avLst/>
              <a:gdLst>
                <a:gd name="connsiteX0" fmla="*/ 3547 w 13655"/>
                <a:gd name="connsiteY0" fmla="*/ 699 h 13878"/>
                <a:gd name="connsiteX1" fmla="*/ 880 w 13655"/>
                <a:gd name="connsiteY1" fmla="*/ 10224 h 13878"/>
                <a:gd name="connsiteX2" fmla="*/ 10300 w 13655"/>
                <a:gd name="connsiteY2" fmla="*/ 13044 h 13878"/>
                <a:gd name="connsiteX3" fmla="*/ 10405 w 13655"/>
                <a:gd name="connsiteY3" fmla="*/ 12987 h 13878"/>
                <a:gd name="connsiteX4" fmla="*/ 12544 w 13655"/>
                <a:gd name="connsiteY4" fmla="*/ 3251 h 13878"/>
                <a:gd name="connsiteX5" fmla="*/ 3547 w 13655"/>
                <a:gd name="connsiteY5" fmla="*/ 699 h 1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5" h="13878">
                  <a:moveTo>
                    <a:pt x="3547" y="699"/>
                  </a:moveTo>
                  <a:cubicBezTo>
                    <a:pt x="205" y="2613"/>
                    <a:pt x="-982" y="6854"/>
                    <a:pt x="880" y="10224"/>
                  </a:cubicBezTo>
                  <a:cubicBezTo>
                    <a:pt x="2703" y="13604"/>
                    <a:pt x="6920" y="14867"/>
                    <a:pt x="10300" y="13044"/>
                  </a:cubicBezTo>
                  <a:cubicBezTo>
                    <a:pt x="10336" y="13025"/>
                    <a:pt x="10370" y="13006"/>
                    <a:pt x="10405" y="12987"/>
                  </a:cubicBezTo>
                  <a:cubicBezTo>
                    <a:pt x="13684" y="10889"/>
                    <a:pt x="14642" y="6530"/>
                    <a:pt x="12544" y="3251"/>
                  </a:cubicBezTo>
                  <a:cubicBezTo>
                    <a:pt x="10622" y="247"/>
                    <a:pt x="6760" y="-848"/>
                    <a:pt x="3547" y="6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="" xmlns:a16="http://schemas.microsoft.com/office/drawing/2014/main" id="{CA7BDA5A-5C8D-4B28-58C3-2EC3C0DC79B6}"/>
                </a:ext>
              </a:extLst>
            </p:cNvPr>
            <p:cNvSpPr/>
            <p:nvPr/>
          </p:nvSpPr>
          <p:spPr>
            <a:xfrm>
              <a:off x="4088410" y="2944268"/>
              <a:ext cx="5075" cy="5075"/>
            </a:xfrm>
            <a:custGeom>
              <a:avLst/>
              <a:gdLst>
                <a:gd name="connsiteX0" fmla="*/ 1339 w 5075"/>
                <a:gd name="connsiteY0" fmla="*/ 285 h 5075"/>
                <a:gd name="connsiteX1" fmla="*/ 292 w 5075"/>
                <a:gd name="connsiteY1" fmla="*/ 3809 h 5075"/>
                <a:gd name="connsiteX2" fmla="*/ 3816 w 5075"/>
                <a:gd name="connsiteY2" fmla="*/ 4762 h 5075"/>
                <a:gd name="connsiteX3" fmla="*/ 4768 w 5075"/>
                <a:gd name="connsiteY3" fmla="*/ 1333 h 5075"/>
                <a:gd name="connsiteX4" fmla="*/ 1340 w 5075"/>
                <a:gd name="connsiteY4" fmla="*/ 285 h 5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5" h="5075">
                  <a:moveTo>
                    <a:pt x="1339" y="285"/>
                  </a:moveTo>
                  <a:cubicBezTo>
                    <a:pt x="107" y="993"/>
                    <a:pt x="-354" y="2543"/>
                    <a:pt x="292" y="3809"/>
                  </a:cubicBezTo>
                  <a:cubicBezTo>
                    <a:pt x="1031" y="5007"/>
                    <a:pt x="2574" y="5424"/>
                    <a:pt x="3816" y="4762"/>
                  </a:cubicBezTo>
                  <a:cubicBezTo>
                    <a:pt x="5001" y="4058"/>
                    <a:pt x="5421" y="2546"/>
                    <a:pt x="4768" y="1333"/>
                  </a:cubicBezTo>
                  <a:cubicBezTo>
                    <a:pt x="4097" y="113"/>
                    <a:pt x="2578" y="-352"/>
                    <a:pt x="1340" y="2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="" xmlns:a16="http://schemas.microsoft.com/office/drawing/2014/main" id="{5A60335D-3391-6AC6-D91C-0313829F4776}"/>
                </a:ext>
              </a:extLst>
            </p:cNvPr>
            <p:cNvSpPr/>
            <p:nvPr/>
          </p:nvSpPr>
          <p:spPr>
            <a:xfrm>
              <a:off x="4065546" y="2987902"/>
              <a:ext cx="1522" cy="1522"/>
            </a:xfrm>
            <a:custGeom>
              <a:avLst/>
              <a:gdLst>
                <a:gd name="connsiteX0" fmla="*/ 200 w 1522"/>
                <a:gd name="connsiteY0" fmla="*/ 370 h 1522"/>
                <a:gd name="connsiteX1" fmla="*/ 191 w 1522"/>
                <a:gd name="connsiteY1" fmla="*/ 1313 h 1522"/>
                <a:gd name="connsiteX2" fmla="*/ 200 w 1522"/>
                <a:gd name="connsiteY2" fmla="*/ 1323 h 1522"/>
                <a:gd name="connsiteX3" fmla="*/ 1143 w 1522"/>
                <a:gd name="connsiteY3" fmla="*/ 1332 h 1522"/>
                <a:gd name="connsiteX4" fmla="*/ 1153 w 1522"/>
                <a:gd name="connsiteY4" fmla="*/ 1323 h 1522"/>
                <a:gd name="connsiteX5" fmla="*/ 1438 w 1522"/>
                <a:gd name="connsiteY5" fmla="*/ 370 h 1522"/>
                <a:gd name="connsiteX6" fmla="*/ 486 w 1522"/>
                <a:gd name="connsiteY6" fmla="*/ 84 h 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2" h="1522">
                  <a:moveTo>
                    <a:pt x="200" y="370"/>
                  </a:moveTo>
                  <a:cubicBezTo>
                    <a:pt x="-63" y="628"/>
                    <a:pt x="-67" y="1050"/>
                    <a:pt x="191" y="1313"/>
                  </a:cubicBezTo>
                  <a:cubicBezTo>
                    <a:pt x="194" y="1316"/>
                    <a:pt x="197" y="1319"/>
                    <a:pt x="200" y="1323"/>
                  </a:cubicBezTo>
                  <a:cubicBezTo>
                    <a:pt x="458" y="1586"/>
                    <a:pt x="880" y="1590"/>
                    <a:pt x="1143" y="1332"/>
                  </a:cubicBezTo>
                  <a:cubicBezTo>
                    <a:pt x="1146" y="1329"/>
                    <a:pt x="1149" y="1326"/>
                    <a:pt x="1153" y="1323"/>
                  </a:cubicBezTo>
                  <a:cubicBezTo>
                    <a:pt x="1495" y="1138"/>
                    <a:pt x="1622" y="712"/>
                    <a:pt x="1438" y="370"/>
                  </a:cubicBezTo>
                  <a:cubicBezTo>
                    <a:pt x="1254" y="28"/>
                    <a:pt x="828" y="-100"/>
                    <a:pt x="486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="" xmlns:a16="http://schemas.microsoft.com/office/drawing/2014/main" id="{CF50C33E-CF44-CEB3-E8A5-102079EC2C5F}"/>
                </a:ext>
              </a:extLst>
            </p:cNvPr>
            <p:cNvSpPr/>
            <p:nvPr/>
          </p:nvSpPr>
          <p:spPr>
            <a:xfrm>
              <a:off x="3919538" y="318439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="" xmlns:a16="http://schemas.microsoft.com/office/drawing/2014/main" id="{F49C64F9-2514-4BEE-F091-72B434E19D4D}"/>
                </a:ext>
              </a:extLst>
            </p:cNvPr>
            <p:cNvSpPr/>
            <p:nvPr/>
          </p:nvSpPr>
          <p:spPr>
            <a:xfrm>
              <a:off x="3661146" y="3407086"/>
              <a:ext cx="1671" cy="1686"/>
            </a:xfrm>
            <a:custGeom>
              <a:avLst/>
              <a:gdLst>
                <a:gd name="connsiteX0" fmla="*/ 264 w 1671"/>
                <a:gd name="connsiteY0" fmla="*/ 191 h 1686"/>
                <a:gd name="connsiteX1" fmla="*/ 238 w 1671"/>
                <a:gd name="connsiteY1" fmla="*/ 1403 h 1686"/>
                <a:gd name="connsiteX2" fmla="*/ 264 w 1671"/>
                <a:gd name="connsiteY2" fmla="*/ 1429 h 1686"/>
                <a:gd name="connsiteX3" fmla="*/ 1340 w 1671"/>
                <a:gd name="connsiteY3" fmla="*/ 1496 h 1686"/>
                <a:gd name="connsiteX4" fmla="*/ 1407 w 1671"/>
                <a:gd name="connsiteY4" fmla="*/ 1429 h 1686"/>
                <a:gd name="connsiteX5" fmla="*/ 1433 w 1671"/>
                <a:gd name="connsiteY5" fmla="*/ 217 h 1686"/>
                <a:gd name="connsiteX6" fmla="*/ 1407 w 1671"/>
                <a:gd name="connsiteY6" fmla="*/ 191 h 1686"/>
                <a:gd name="connsiteX7" fmla="*/ 264 w 1671"/>
                <a:gd name="connsiteY7" fmla="*/ 191 h 1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71" h="1686">
                  <a:moveTo>
                    <a:pt x="264" y="191"/>
                  </a:moveTo>
                  <a:cubicBezTo>
                    <a:pt x="-78" y="518"/>
                    <a:pt x="-89" y="1061"/>
                    <a:pt x="238" y="1403"/>
                  </a:cubicBezTo>
                  <a:cubicBezTo>
                    <a:pt x="247" y="1411"/>
                    <a:pt x="255" y="1420"/>
                    <a:pt x="264" y="1429"/>
                  </a:cubicBezTo>
                  <a:cubicBezTo>
                    <a:pt x="543" y="1744"/>
                    <a:pt x="1024" y="1775"/>
                    <a:pt x="1340" y="1496"/>
                  </a:cubicBezTo>
                  <a:cubicBezTo>
                    <a:pt x="1364" y="1475"/>
                    <a:pt x="1386" y="1453"/>
                    <a:pt x="1407" y="1429"/>
                  </a:cubicBezTo>
                  <a:cubicBezTo>
                    <a:pt x="1749" y="1101"/>
                    <a:pt x="1761" y="559"/>
                    <a:pt x="1433" y="217"/>
                  </a:cubicBezTo>
                  <a:cubicBezTo>
                    <a:pt x="1425" y="208"/>
                    <a:pt x="1416" y="199"/>
                    <a:pt x="1407" y="191"/>
                  </a:cubicBezTo>
                  <a:cubicBezTo>
                    <a:pt x="1069" y="-64"/>
                    <a:pt x="603" y="-64"/>
                    <a:pt x="264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="" xmlns:a16="http://schemas.microsoft.com/office/drawing/2014/main" id="{2ED47B95-4C60-1870-7A69-7ABE3D09B94B}"/>
                </a:ext>
              </a:extLst>
            </p:cNvPr>
            <p:cNvSpPr/>
            <p:nvPr/>
          </p:nvSpPr>
          <p:spPr>
            <a:xfrm>
              <a:off x="3620071" y="3433589"/>
              <a:ext cx="1524" cy="1524"/>
            </a:xfrm>
            <a:custGeom>
              <a:avLst/>
              <a:gdLst>
                <a:gd name="connsiteX0" fmla="*/ 286 w 1524"/>
                <a:gd name="connsiteY0" fmla="*/ 167 h 1524"/>
                <a:gd name="connsiteX1" fmla="*/ 167 w 1524"/>
                <a:gd name="connsiteY1" fmla="*/ 1238 h 1524"/>
                <a:gd name="connsiteX2" fmla="*/ 1238 w 1524"/>
                <a:gd name="connsiteY2" fmla="*/ 1357 h 1524"/>
                <a:gd name="connsiteX3" fmla="*/ 1357 w 1524"/>
                <a:gd name="connsiteY3" fmla="*/ 286 h 1524"/>
                <a:gd name="connsiteX4" fmla="*/ 1238 w 1524"/>
                <a:gd name="connsiteY4" fmla="*/ 167 h 1524"/>
                <a:gd name="connsiteX5" fmla="*/ 286 w 1524"/>
                <a:gd name="connsiteY5" fmla="*/ 167 h 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" h="1524">
                  <a:moveTo>
                    <a:pt x="286" y="167"/>
                  </a:moveTo>
                  <a:cubicBezTo>
                    <a:pt x="-43" y="430"/>
                    <a:pt x="-96" y="910"/>
                    <a:pt x="167" y="1238"/>
                  </a:cubicBezTo>
                  <a:cubicBezTo>
                    <a:pt x="430" y="1567"/>
                    <a:pt x="910" y="1620"/>
                    <a:pt x="1238" y="1357"/>
                  </a:cubicBezTo>
                  <a:cubicBezTo>
                    <a:pt x="1567" y="1094"/>
                    <a:pt x="1620" y="614"/>
                    <a:pt x="1357" y="286"/>
                  </a:cubicBezTo>
                  <a:cubicBezTo>
                    <a:pt x="1322" y="242"/>
                    <a:pt x="1282" y="202"/>
                    <a:pt x="1238" y="167"/>
                  </a:cubicBezTo>
                  <a:cubicBezTo>
                    <a:pt x="960" y="-56"/>
                    <a:pt x="564" y="-56"/>
                    <a:pt x="286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="" xmlns:a16="http://schemas.microsoft.com/office/drawing/2014/main" id="{67BE55C9-79C5-0060-6665-D1CDB4840EBC}"/>
                </a:ext>
              </a:extLst>
            </p:cNvPr>
            <p:cNvSpPr/>
            <p:nvPr/>
          </p:nvSpPr>
          <p:spPr>
            <a:xfrm>
              <a:off x="3533253" y="3480547"/>
              <a:ext cx="4595" cy="4489"/>
            </a:xfrm>
            <a:custGeom>
              <a:avLst/>
              <a:gdLst>
                <a:gd name="connsiteX0" fmla="*/ 1380 w 4595"/>
                <a:gd name="connsiteY0" fmla="*/ 263 h 4489"/>
                <a:gd name="connsiteX1" fmla="*/ 156 w 4595"/>
                <a:gd name="connsiteY1" fmla="*/ 3110 h 4489"/>
                <a:gd name="connsiteX2" fmla="*/ 3003 w 4595"/>
                <a:gd name="connsiteY2" fmla="*/ 4333 h 4489"/>
                <a:gd name="connsiteX3" fmla="*/ 3475 w 4595"/>
                <a:gd name="connsiteY3" fmla="*/ 4074 h 4489"/>
                <a:gd name="connsiteX4" fmla="*/ 4332 w 4595"/>
                <a:gd name="connsiteY4" fmla="*/ 1121 h 4489"/>
                <a:gd name="connsiteX5" fmla="*/ 1380 w 4595"/>
                <a:gd name="connsiteY5" fmla="*/ 264 h 4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95" h="4489">
                  <a:moveTo>
                    <a:pt x="1380" y="263"/>
                  </a:moveTo>
                  <a:cubicBezTo>
                    <a:pt x="256" y="712"/>
                    <a:pt x="-292" y="1986"/>
                    <a:pt x="156" y="3110"/>
                  </a:cubicBezTo>
                  <a:cubicBezTo>
                    <a:pt x="605" y="4234"/>
                    <a:pt x="1879" y="4781"/>
                    <a:pt x="3003" y="4333"/>
                  </a:cubicBezTo>
                  <a:cubicBezTo>
                    <a:pt x="3170" y="4266"/>
                    <a:pt x="3329" y="4179"/>
                    <a:pt x="3475" y="4074"/>
                  </a:cubicBezTo>
                  <a:cubicBezTo>
                    <a:pt x="4519" y="3489"/>
                    <a:pt x="4901" y="2174"/>
                    <a:pt x="4332" y="1121"/>
                  </a:cubicBezTo>
                  <a:cubicBezTo>
                    <a:pt x="3748" y="76"/>
                    <a:pt x="2433" y="-305"/>
                    <a:pt x="1380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="" xmlns:a16="http://schemas.microsoft.com/office/drawing/2014/main" id="{D9D6F183-A5DC-8F13-54EC-4D96F4650762}"/>
                </a:ext>
              </a:extLst>
            </p:cNvPr>
            <p:cNvSpPr/>
            <p:nvPr/>
          </p:nvSpPr>
          <p:spPr>
            <a:xfrm>
              <a:off x="3484302" y="3496346"/>
              <a:ext cx="15716" cy="16052"/>
            </a:xfrm>
            <a:custGeom>
              <a:avLst/>
              <a:gdLst>
                <a:gd name="connsiteX0" fmla="*/ 3658 w 15716"/>
                <a:gd name="connsiteY0" fmla="*/ 1038 h 16052"/>
                <a:gd name="connsiteX1" fmla="*/ 1371 w 15716"/>
                <a:gd name="connsiteY1" fmla="*/ 12395 h 16052"/>
                <a:gd name="connsiteX2" fmla="*/ 11563 w 15716"/>
                <a:gd name="connsiteY2" fmla="*/ 15325 h 16052"/>
                <a:gd name="connsiteX3" fmla="*/ 14707 w 15716"/>
                <a:gd name="connsiteY3" fmla="*/ 4181 h 16052"/>
                <a:gd name="connsiteX4" fmla="*/ 3704 w 15716"/>
                <a:gd name="connsiteY4" fmla="*/ 1012 h 16052"/>
                <a:gd name="connsiteX5" fmla="*/ 3658 w 15716"/>
                <a:gd name="connsiteY5" fmla="*/ 1038 h 1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16" h="16052">
                  <a:moveTo>
                    <a:pt x="3658" y="1038"/>
                  </a:moveTo>
                  <a:cubicBezTo>
                    <a:pt x="-110" y="3542"/>
                    <a:pt x="-1134" y="8627"/>
                    <a:pt x="1371" y="12395"/>
                  </a:cubicBezTo>
                  <a:cubicBezTo>
                    <a:pt x="3592" y="15736"/>
                    <a:pt x="7906" y="16977"/>
                    <a:pt x="11563" y="15325"/>
                  </a:cubicBezTo>
                  <a:cubicBezTo>
                    <a:pt x="15463" y="13080"/>
                    <a:pt x="16858" y="8133"/>
                    <a:pt x="14707" y="4181"/>
                  </a:cubicBezTo>
                  <a:cubicBezTo>
                    <a:pt x="12543" y="268"/>
                    <a:pt x="7617" y="-1151"/>
                    <a:pt x="3704" y="1012"/>
                  </a:cubicBezTo>
                  <a:cubicBezTo>
                    <a:pt x="3689" y="1021"/>
                    <a:pt x="3673" y="1029"/>
                    <a:pt x="3658" y="10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="" xmlns:a16="http://schemas.microsoft.com/office/drawing/2014/main" id="{3D4D1B5E-51C3-39A4-C938-7FE3F6A23C6C}"/>
                </a:ext>
              </a:extLst>
            </p:cNvPr>
            <p:cNvSpPr/>
            <p:nvPr/>
          </p:nvSpPr>
          <p:spPr>
            <a:xfrm>
              <a:off x="3437968" y="3514805"/>
              <a:ext cx="19052" cy="19053"/>
            </a:xfrm>
            <a:custGeom>
              <a:avLst/>
              <a:gdLst>
                <a:gd name="connsiteX0" fmla="*/ 4653 w 19052"/>
                <a:gd name="connsiteY0" fmla="*/ 1343 h 19053"/>
                <a:gd name="connsiteX1" fmla="*/ 1343 w 19052"/>
                <a:gd name="connsiteY1" fmla="*/ 14401 h 19053"/>
                <a:gd name="connsiteX2" fmla="*/ 14400 w 19052"/>
                <a:gd name="connsiteY2" fmla="*/ 17711 h 19053"/>
                <a:gd name="connsiteX3" fmla="*/ 17988 w 19052"/>
                <a:gd name="connsiteY3" fmla="*/ 5153 h 19053"/>
                <a:gd name="connsiteX4" fmla="*/ 5153 w 19052"/>
                <a:gd name="connsiteY4" fmla="*/ 1066 h 19053"/>
                <a:gd name="connsiteX5" fmla="*/ 4653 w 19052"/>
                <a:gd name="connsiteY5" fmla="*/ 1343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4653" y="1343"/>
                  </a:moveTo>
                  <a:cubicBezTo>
                    <a:pt x="133" y="4035"/>
                    <a:pt x="-1349" y="9881"/>
                    <a:pt x="1343" y="14401"/>
                  </a:cubicBezTo>
                  <a:cubicBezTo>
                    <a:pt x="4034" y="18920"/>
                    <a:pt x="9880" y="20402"/>
                    <a:pt x="14400" y="17711"/>
                  </a:cubicBezTo>
                  <a:cubicBezTo>
                    <a:pt x="18729" y="15133"/>
                    <a:pt x="20302" y="9629"/>
                    <a:pt x="17988" y="5153"/>
                  </a:cubicBezTo>
                  <a:cubicBezTo>
                    <a:pt x="15572" y="480"/>
                    <a:pt x="9826" y="-1350"/>
                    <a:pt x="5153" y="1066"/>
                  </a:cubicBezTo>
                  <a:cubicBezTo>
                    <a:pt x="4983" y="1153"/>
                    <a:pt x="4817" y="1246"/>
                    <a:pt x="4653" y="1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="" xmlns:a16="http://schemas.microsoft.com/office/drawing/2014/main" id="{119B7D66-1C29-6275-561F-A33C95F7DB3F}"/>
                </a:ext>
              </a:extLst>
            </p:cNvPr>
            <p:cNvSpPr/>
            <p:nvPr/>
          </p:nvSpPr>
          <p:spPr>
            <a:xfrm>
              <a:off x="3392373" y="3533575"/>
              <a:ext cx="19533" cy="19533"/>
            </a:xfrm>
            <a:custGeom>
              <a:avLst/>
              <a:gdLst>
                <a:gd name="connsiteX0" fmla="*/ 5004 w 19533"/>
                <a:gd name="connsiteY0" fmla="*/ 1242 h 19533"/>
                <a:gd name="connsiteX1" fmla="*/ 1242 w 19533"/>
                <a:gd name="connsiteY1" fmla="*/ 14529 h 19533"/>
                <a:gd name="connsiteX2" fmla="*/ 14529 w 19533"/>
                <a:gd name="connsiteY2" fmla="*/ 18291 h 19533"/>
                <a:gd name="connsiteX3" fmla="*/ 18292 w 19533"/>
                <a:gd name="connsiteY3" fmla="*/ 5004 h 19533"/>
                <a:gd name="connsiteX4" fmla="*/ 5004 w 19533"/>
                <a:gd name="connsiteY4" fmla="*/ 1242 h 19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33" h="19533">
                  <a:moveTo>
                    <a:pt x="5004" y="1242"/>
                  </a:moveTo>
                  <a:cubicBezTo>
                    <a:pt x="296" y="3872"/>
                    <a:pt x="-1388" y="9821"/>
                    <a:pt x="1242" y="14529"/>
                  </a:cubicBezTo>
                  <a:cubicBezTo>
                    <a:pt x="3872" y="19237"/>
                    <a:pt x="9821" y="20922"/>
                    <a:pt x="14529" y="18291"/>
                  </a:cubicBezTo>
                  <a:cubicBezTo>
                    <a:pt x="19237" y="15661"/>
                    <a:pt x="20922" y="9712"/>
                    <a:pt x="18292" y="5004"/>
                  </a:cubicBezTo>
                  <a:cubicBezTo>
                    <a:pt x="15661" y="296"/>
                    <a:pt x="9712" y="-1388"/>
                    <a:pt x="5004" y="1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="" xmlns:a16="http://schemas.microsoft.com/office/drawing/2014/main" id="{FAAD1187-1986-AFA8-1E8D-95677AE14E71}"/>
                </a:ext>
              </a:extLst>
            </p:cNvPr>
            <p:cNvSpPr/>
            <p:nvPr/>
          </p:nvSpPr>
          <p:spPr>
            <a:xfrm>
              <a:off x="3346148" y="3551306"/>
              <a:ext cx="19052" cy="19053"/>
            </a:xfrm>
            <a:custGeom>
              <a:avLst/>
              <a:gdLst>
                <a:gd name="connsiteX0" fmla="*/ 5605 w 19052"/>
                <a:gd name="connsiteY0" fmla="*/ 846 h 19053"/>
                <a:gd name="connsiteX1" fmla="*/ 848 w 19052"/>
                <a:gd name="connsiteY1" fmla="*/ 13449 h 19053"/>
                <a:gd name="connsiteX2" fmla="*/ 13450 w 19052"/>
                <a:gd name="connsiteY2" fmla="*/ 18206 h 19053"/>
                <a:gd name="connsiteX3" fmla="*/ 15130 w 19052"/>
                <a:gd name="connsiteY3" fmla="*/ 17229 h 19053"/>
                <a:gd name="connsiteX4" fmla="*/ 17231 w 19052"/>
                <a:gd name="connsiteY4" fmla="*/ 3924 h 19053"/>
                <a:gd name="connsiteX5" fmla="*/ 5605 w 19052"/>
                <a:gd name="connsiteY5" fmla="*/ 846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2" h="19053">
                  <a:moveTo>
                    <a:pt x="5605" y="846"/>
                  </a:moveTo>
                  <a:cubicBezTo>
                    <a:pt x="811" y="3013"/>
                    <a:pt x="-1319" y="8655"/>
                    <a:pt x="848" y="13449"/>
                  </a:cubicBezTo>
                  <a:cubicBezTo>
                    <a:pt x="3014" y="18242"/>
                    <a:pt x="8656" y="20372"/>
                    <a:pt x="13450" y="18206"/>
                  </a:cubicBezTo>
                  <a:cubicBezTo>
                    <a:pt x="14042" y="17938"/>
                    <a:pt x="14604" y="17611"/>
                    <a:pt x="15130" y="17229"/>
                  </a:cubicBezTo>
                  <a:cubicBezTo>
                    <a:pt x="19384" y="14135"/>
                    <a:pt x="20325" y="8178"/>
                    <a:pt x="17231" y="3924"/>
                  </a:cubicBezTo>
                  <a:cubicBezTo>
                    <a:pt x="14575" y="271"/>
                    <a:pt x="9719" y="-1014"/>
                    <a:pt x="5605" y="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="" xmlns:a16="http://schemas.microsoft.com/office/drawing/2014/main" id="{1529C8CA-FACB-96A1-528B-23BBA62F86F4}"/>
                </a:ext>
              </a:extLst>
            </p:cNvPr>
            <p:cNvSpPr/>
            <p:nvPr/>
          </p:nvSpPr>
          <p:spPr>
            <a:xfrm>
              <a:off x="3300415" y="3566017"/>
              <a:ext cx="19053" cy="19053"/>
            </a:xfrm>
            <a:custGeom>
              <a:avLst/>
              <a:gdLst>
                <a:gd name="connsiteX0" fmla="*/ 4760 w 19053"/>
                <a:gd name="connsiteY0" fmla="*/ 1280 h 19053"/>
                <a:gd name="connsiteX1" fmla="*/ 1280 w 19053"/>
                <a:gd name="connsiteY1" fmla="*/ 14293 h 19053"/>
                <a:gd name="connsiteX2" fmla="*/ 14293 w 19053"/>
                <a:gd name="connsiteY2" fmla="*/ 17773 h 19053"/>
                <a:gd name="connsiteX3" fmla="*/ 17904 w 19053"/>
                <a:gd name="connsiteY3" fmla="*/ 4995 h 19053"/>
                <a:gd name="connsiteX4" fmla="*/ 4995 w 19053"/>
                <a:gd name="connsiteY4" fmla="*/ 1149 h 19053"/>
                <a:gd name="connsiteX5" fmla="*/ 4760 w 19053"/>
                <a:gd name="connsiteY5" fmla="*/ 1280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760" y="1280"/>
                  </a:moveTo>
                  <a:cubicBezTo>
                    <a:pt x="206" y="3913"/>
                    <a:pt x="-1352" y="9739"/>
                    <a:pt x="1280" y="14293"/>
                  </a:cubicBezTo>
                  <a:cubicBezTo>
                    <a:pt x="3913" y="18848"/>
                    <a:pt x="9739" y="20406"/>
                    <a:pt x="14293" y="17773"/>
                  </a:cubicBezTo>
                  <a:cubicBezTo>
                    <a:pt x="18757" y="15193"/>
                    <a:pt x="20357" y="9530"/>
                    <a:pt x="17904" y="4995"/>
                  </a:cubicBezTo>
                  <a:cubicBezTo>
                    <a:pt x="15402" y="368"/>
                    <a:pt x="9622" y="-1354"/>
                    <a:pt x="4995" y="1149"/>
                  </a:cubicBezTo>
                  <a:cubicBezTo>
                    <a:pt x="4916" y="1192"/>
                    <a:pt x="4838" y="1235"/>
                    <a:pt x="4760" y="12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="" xmlns:a16="http://schemas.microsoft.com/office/drawing/2014/main" id="{F06FBC18-C550-FF9E-EF6C-049B693280FA}"/>
                </a:ext>
              </a:extLst>
            </p:cNvPr>
            <p:cNvSpPr/>
            <p:nvPr/>
          </p:nvSpPr>
          <p:spPr>
            <a:xfrm>
              <a:off x="3251444" y="3577921"/>
              <a:ext cx="22975" cy="22758"/>
            </a:xfrm>
            <a:custGeom>
              <a:avLst/>
              <a:gdLst>
                <a:gd name="connsiteX0" fmla="*/ 6011 w 22975"/>
                <a:gd name="connsiteY0" fmla="*/ 1568 h 22758"/>
                <a:gd name="connsiteX1" fmla="*/ 1294 w 22975"/>
                <a:gd name="connsiteY1" fmla="*/ 16747 h 22758"/>
                <a:gd name="connsiteX2" fmla="*/ 16473 w 22975"/>
                <a:gd name="connsiteY2" fmla="*/ 21465 h 22758"/>
                <a:gd name="connsiteX3" fmla="*/ 16965 w 22975"/>
                <a:gd name="connsiteY3" fmla="*/ 21190 h 22758"/>
                <a:gd name="connsiteX4" fmla="*/ 21682 w 22975"/>
                <a:gd name="connsiteY4" fmla="*/ 6011 h 22758"/>
                <a:gd name="connsiteX5" fmla="*/ 6503 w 22975"/>
                <a:gd name="connsiteY5" fmla="*/ 1294 h 22758"/>
                <a:gd name="connsiteX6" fmla="*/ 6011 w 22975"/>
                <a:gd name="connsiteY6" fmla="*/ 1568 h 2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75" h="22758">
                  <a:moveTo>
                    <a:pt x="6011" y="1568"/>
                  </a:moveTo>
                  <a:cubicBezTo>
                    <a:pt x="517" y="4458"/>
                    <a:pt x="-1595" y="11253"/>
                    <a:pt x="1294" y="16747"/>
                  </a:cubicBezTo>
                  <a:cubicBezTo>
                    <a:pt x="4183" y="22242"/>
                    <a:pt x="10978" y="24354"/>
                    <a:pt x="16473" y="21465"/>
                  </a:cubicBezTo>
                  <a:cubicBezTo>
                    <a:pt x="16639" y="21377"/>
                    <a:pt x="16803" y="21286"/>
                    <a:pt x="16965" y="21190"/>
                  </a:cubicBezTo>
                  <a:cubicBezTo>
                    <a:pt x="22459" y="18301"/>
                    <a:pt x="24571" y="11505"/>
                    <a:pt x="21682" y="6011"/>
                  </a:cubicBezTo>
                  <a:cubicBezTo>
                    <a:pt x="18793" y="517"/>
                    <a:pt x="11997" y="-1595"/>
                    <a:pt x="6503" y="1294"/>
                  </a:cubicBezTo>
                  <a:cubicBezTo>
                    <a:pt x="6337" y="1381"/>
                    <a:pt x="6173" y="1473"/>
                    <a:pt x="6011" y="15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="" xmlns:a16="http://schemas.microsoft.com/office/drawing/2014/main" id="{6D260A44-EF5D-A269-FF64-C77C326227E1}"/>
                </a:ext>
              </a:extLst>
            </p:cNvPr>
            <p:cNvSpPr/>
            <p:nvPr/>
          </p:nvSpPr>
          <p:spPr>
            <a:xfrm>
              <a:off x="3209345" y="3595102"/>
              <a:ext cx="12048" cy="11814"/>
            </a:xfrm>
            <a:custGeom>
              <a:avLst/>
              <a:gdLst>
                <a:gd name="connsiteX0" fmla="*/ 3152 w 12048"/>
                <a:gd name="connsiteY0" fmla="*/ 770 h 11814"/>
                <a:gd name="connsiteX1" fmla="*/ 770 w 12048"/>
                <a:gd name="connsiteY1" fmla="*/ 9152 h 11814"/>
                <a:gd name="connsiteX2" fmla="*/ 9387 w 12048"/>
                <a:gd name="connsiteY2" fmla="*/ 10709 h 11814"/>
                <a:gd name="connsiteX3" fmla="*/ 11534 w 12048"/>
                <a:gd name="connsiteY3" fmla="*/ 3152 h 11814"/>
                <a:gd name="connsiteX4" fmla="*/ 3152 w 12048"/>
                <a:gd name="connsiteY4" fmla="*/ 770 h 1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48" h="11814">
                  <a:moveTo>
                    <a:pt x="3152" y="770"/>
                  </a:moveTo>
                  <a:cubicBezTo>
                    <a:pt x="193" y="2438"/>
                    <a:pt x="-869" y="6178"/>
                    <a:pt x="770" y="9152"/>
                  </a:cubicBezTo>
                  <a:cubicBezTo>
                    <a:pt x="2720" y="11961"/>
                    <a:pt x="6577" y="12659"/>
                    <a:pt x="9387" y="10709"/>
                  </a:cubicBezTo>
                  <a:cubicBezTo>
                    <a:pt x="11814" y="9025"/>
                    <a:pt x="12713" y="5860"/>
                    <a:pt x="11534" y="3152"/>
                  </a:cubicBezTo>
                  <a:cubicBezTo>
                    <a:pt x="9866" y="193"/>
                    <a:pt x="6126" y="-869"/>
                    <a:pt x="3152" y="7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="" xmlns:a16="http://schemas.microsoft.com/office/drawing/2014/main" id="{C881FF11-6198-E6A3-133F-1E052244F107}"/>
                </a:ext>
              </a:extLst>
            </p:cNvPr>
            <p:cNvSpPr/>
            <p:nvPr/>
          </p:nvSpPr>
          <p:spPr>
            <a:xfrm>
              <a:off x="3166270" y="3609991"/>
              <a:ext cx="3238" cy="3277"/>
            </a:xfrm>
            <a:custGeom>
              <a:avLst/>
              <a:gdLst>
                <a:gd name="connsiteX0" fmla="*/ 792 w 3238"/>
                <a:gd name="connsiteY0" fmla="*/ 168 h 3277"/>
                <a:gd name="connsiteX1" fmla="*/ 221 w 3238"/>
                <a:gd name="connsiteY1" fmla="*/ 2454 h 3277"/>
                <a:gd name="connsiteX2" fmla="*/ 2275 w 3238"/>
                <a:gd name="connsiteY2" fmla="*/ 3106 h 3277"/>
                <a:gd name="connsiteX3" fmla="*/ 2412 w 3238"/>
                <a:gd name="connsiteY3" fmla="*/ 3026 h 3277"/>
                <a:gd name="connsiteX4" fmla="*/ 3078 w 3238"/>
                <a:gd name="connsiteY4" fmla="*/ 835 h 3277"/>
                <a:gd name="connsiteX5" fmla="*/ 792 w 3238"/>
                <a:gd name="connsiteY5" fmla="*/ 168 h 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8" h="3277">
                  <a:moveTo>
                    <a:pt x="792" y="168"/>
                  </a:moveTo>
                  <a:cubicBezTo>
                    <a:pt x="25" y="658"/>
                    <a:pt x="-226" y="1661"/>
                    <a:pt x="221" y="2454"/>
                  </a:cubicBezTo>
                  <a:cubicBezTo>
                    <a:pt x="608" y="3202"/>
                    <a:pt x="1528" y="3493"/>
                    <a:pt x="2275" y="3106"/>
                  </a:cubicBezTo>
                  <a:cubicBezTo>
                    <a:pt x="2322" y="3082"/>
                    <a:pt x="2367" y="3055"/>
                    <a:pt x="2412" y="3026"/>
                  </a:cubicBezTo>
                  <a:cubicBezTo>
                    <a:pt x="3160" y="2573"/>
                    <a:pt x="3448" y="1628"/>
                    <a:pt x="3078" y="835"/>
                  </a:cubicBezTo>
                  <a:cubicBezTo>
                    <a:pt x="2590" y="72"/>
                    <a:pt x="1614" y="-213"/>
                    <a:pt x="792" y="1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="" xmlns:a16="http://schemas.microsoft.com/office/drawing/2014/main" id="{74570E15-5D1A-AD78-DA34-09F29CA10D15}"/>
                </a:ext>
              </a:extLst>
            </p:cNvPr>
            <p:cNvSpPr/>
            <p:nvPr/>
          </p:nvSpPr>
          <p:spPr>
            <a:xfrm>
              <a:off x="2633663" y="360901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="" xmlns:a16="http://schemas.microsoft.com/office/drawing/2014/main" id="{786ADE1F-2CBA-06FE-CBEE-E1CD1B437113}"/>
                </a:ext>
              </a:extLst>
            </p:cNvPr>
            <p:cNvSpPr/>
            <p:nvPr/>
          </p:nvSpPr>
          <p:spPr>
            <a:xfrm>
              <a:off x="2585466" y="359834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="" xmlns:a16="http://schemas.microsoft.com/office/drawing/2014/main" id="{FEBFF4D6-2481-A97F-A6DA-C0A993BE6265}"/>
                </a:ext>
              </a:extLst>
            </p:cNvPr>
            <p:cNvSpPr/>
            <p:nvPr/>
          </p:nvSpPr>
          <p:spPr>
            <a:xfrm>
              <a:off x="2399348" y="353891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="" xmlns:a16="http://schemas.microsoft.com/office/drawing/2014/main" id="{8B2C2860-49C3-980E-B781-2146F69EB82F}"/>
                </a:ext>
              </a:extLst>
            </p:cNvPr>
            <p:cNvSpPr/>
            <p:nvPr/>
          </p:nvSpPr>
          <p:spPr>
            <a:xfrm>
              <a:off x="2266379" y="347681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="" xmlns:a16="http://schemas.microsoft.com/office/drawing/2014/main" id="{80BCB61B-78A1-BE7E-FF1D-BB948ACC8A02}"/>
                </a:ext>
              </a:extLst>
            </p:cNvPr>
            <p:cNvSpPr/>
            <p:nvPr/>
          </p:nvSpPr>
          <p:spPr>
            <a:xfrm>
              <a:off x="2215190" y="3444974"/>
              <a:ext cx="16922" cy="16957"/>
            </a:xfrm>
            <a:custGeom>
              <a:avLst/>
              <a:gdLst>
                <a:gd name="connsiteX0" fmla="*/ 4325 w 16922"/>
                <a:gd name="connsiteY0" fmla="*/ 1069 h 16957"/>
                <a:gd name="connsiteX1" fmla="*/ 1087 w 16922"/>
                <a:gd name="connsiteY1" fmla="*/ 12690 h 16957"/>
                <a:gd name="connsiteX2" fmla="*/ 12655 w 16922"/>
                <a:gd name="connsiteY2" fmla="*/ 15836 h 16957"/>
                <a:gd name="connsiteX3" fmla="*/ 15801 w 16922"/>
                <a:gd name="connsiteY3" fmla="*/ 4268 h 16957"/>
                <a:gd name="connsiteX4" fmla="*/ 4325 w 16922"/>
                <a:gd name="connsiteY4" fmla="*/ 1069 h 1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2" h="16957">
                  <a:moveTo>
                    <a:pt x="4325" y="1069"/>
                  </a:moveTo>
                  <a:cubicBezTo>
                    <a:pt x="242" y="3400"/>
                    <a:pt x="-1203" y="8584"/>
                    <a:pt x="1087" y="12690"/>
                  </a:cubicBezTo>
                  <a:cubicBezTo>
                    <a:pt x="3413" y="16753"/>
                    <a:pt x="8592" y="18162"/>
                    <a:pt x="12655" y="15836"/>
                  </a:cubicBezTo>
                  <a:cubicBezTo>
                    <a:pt x="16719" y="13510"/>
                    <a:pt x="18127" y="8331"/>
                    <a:pt x="15801" y="4268"/>
                  </a:cubicBezTo>
                  <a:cubicBezTo>
                    <a:pt x="13496" y="240"/>
                    <a:pt x="8381" y="-1185"/>
                    <a:pt x="4325" y="1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="" xmlns:a16="http://schemas.microsoft.com/office/drawing/2014/main" id="{B041120B-944A-6BF9-D44B-6EAFFCD1972D}"/>
                </a:ext>
              </a:extLst>
            </p:cNvPr>
            <p:cNvSpPr/>
            <p:nvPr/>
          </p:nvSpPr>
          <p:spPr>
            <a:xfrm>
              <a:off x="2173309" y="3419692"/>
              <a:ext cx="17181" cy="17148"/>
            </a:xfrm>
            <a:custGeom>
              <a:avLst/>
              <a:gdLst>
                <a:gd name="connsiteX0" fmla="*/ 4392 w 17181"/>
                <a:gd name="connsiteY0" fmla="*/ 1110 h 17148"/>
                <a:gd name="connsiteX1" fmla="*/ 1052 w 17181"/>
                <a:gd name="connsiteY1" fmla="*/ 12624 h 17148"/>
                <a:gd name="connsiteX2" fmla="*/ 1058 w 17181"/>
                <a:gd name="connsiteY2" fmla="*/ 12635 h 17148"/>
                <a:gd name="connsiteX3" fmla="*/ 12669 w 17181"/>
                <a:gd name="connsiteY3" fmla="*/ 16124 h 17148"/>
                <a:gd name="connsiteX4" fmla="*/ 16157 w 17181"/>
                <a:gd name="connsiteY4" fmla="*/ 4513 h 17148"/>
                <a:gd name="connsiteX5" fmla="*/ 4547 w 17181"/>
                <a:gd name="connsiteY5" fmla="*/ 1025 h 17148"/>
                <a:gd name="connsiteX6" fmla="*/ 4392 w 17181"/>
                <a:gd name="connsiteY6" fmla="*/ 1110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81" h="17148">
                  <a:moveTo>
                    <a:pt x="4392" y="1110"/>
                  </a:moveTo>
                  <a:cubicBezTo>
                    <a:pt x="290" y="3367"/>
                    <a:pt x="-1205" y="8522"/>
                    <a:pt x="1052" y="12624"/>
                  </a:cubicBezTo>
                  <a:cubicBezTo>
                    <a:pt x="1054" y="12628"/>
                    <a:pt x="1056" y="12632"/>
                    <a:pt x="1058" y="12635"/>
                  </a:cubicBezTo>
                  <a:cubicBezTo>
                    <a:pt x="3301" y="16805"/>
                    <a:pt x="8499" y="18367"/>
                    <a:pt x="12669" y="16124"/>
                  </a:cubicBezTo>
                  <a:cubicBezTo>
                    <a:pt x="16838" y="13881"/>
                    <a:pt x="18400" y="8683"/>
                    <a:pt x="16157" y="4513"/>
                  </a:cubicBezTo>
                  <a:cubicBezTo>
                    <a:pt x="13914" y="344"/>
                    <a:pt x="8716" y="-1218"/>
                    <a:pt x="4547" y="1025"/>
                  </a:cubicBezTo>
                  <a:cubicBezTo>
                    <a:pt x="4495" y="1052"/>
                    <a:pt x="4443" y="1081"/>
                    <a:pt x="4392" y="11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="" xmlns:a16="http://schemas.microsoft.com/office/drawing/2014/main" id="{6BD3E3B6-49A5-21DD-908A-00BDAB72BE05}"/>
                </a:ext>
              </a:extLst>
            </p:cNvPr>
            <p:cNvSpPr/>
            <p:nvPr/>
          </p:nvSpPr>
          <p:spPr>
            <a:xfrm>
              <a:off x="2136936" y="3397423"/>
              <a:ext cx="7969" cy="8002"/>
            </a:xfrm>
            <a:custGeom>
              <a:avLst/>
              <a:gdLst>
                <a:gd name="connsiteX0" fmla="*/ 1998 w 7969"/>
                <a:gd name="connsiteY0" fmla="*/ 519 h 8002"/>
                <a:gd name="connsiteX1" fmla="*/ 474 w 7969"/>
                <a:gd name="connsiteY1" fmla="*/ 5949 h 8002"/>
                <a:gd name="connsiteX2" fmla="*/ 5916 w 7969"/>
                <a:gd name="connsiteY2" fmla="*/ 7496 h 8002"/>
                <a:gd name="connsiteX3" fmla="*/ 7463 w 7969"/>
                <a:gd name="connsiteY3" fmla="*/ 2054 h 8002"/>
                <a:gd name="connsiteX4" fmla="*/ 2021 w 7969"/>
                <a:gd name="connsiteY4" fmla="*/ 507 h 8002"/>
                <a:gd name="connsiteX5" fmla="*/ 1998 w 7969"/>
                <a:gd name="connsiteY5" fmla="*/ 520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69" h="8002">
                  <a:moveTo>
                    <a:pt x="1998" y="519"/>
                  </a:moveTo>
                  <a:cubicBezTo>
                    <a:pt x="127" y="1636"/>
                    <a:pt x="-543" y="4022"/>
                    <a:pt x="474" y="5949"/>
                  </a:cubicBezTo>
                  <a:cubicBezTo>
                    <a:pt x="1550" y="7879"/>
                    <a:pt x="3986" y="8571"/>
                    <a:pt x="5916" y="7496"/>
                  </a:cubicBezTo>
                  <a:cubicBezTo>
                    <a:pt x="7846" y="6420"/>
                    <a:pt x="8539" y="3983"/>
                    <a:pt x="7463" y="2054"/>
                  </a:cubicBezTo>
                  <a:cubicBezTo>
                    <a:pt x="6387" y="124"/>
                    <a:pt x="3951" y="-569"/>
                    <a:pt x="2021" y="507"/>
                  </a:cubicBezTo>
                  <a:cubicBezTo>
                    <a:pt x="2013" y="511"/>
                    <a:pt x="2006" y="515"/>
                    <a:pt x="1998" y="5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="" xmlns:a16="http://schemas.microsoft.com/office/drawing/2014/main" id="{CE3FB0D0-2DBD-9D30-DAF8-CB78251E6213}"/>
                </a:ext>
              </a:extLst>
            </p:cNvPr>
            <p:cNvSpPr/>
            <p:nvPr/>
          </p:nvSpPr>
          <p:spPr>
            <a:xfrm>
              <a:off x="2099435" y="3371806"/>
              <a:ext cx="3231" cy="3318"/>
            </a:xfrm>
            <a:custGeom>
              <a:avLst/>
              <a:gdLst>
                <a:gd name="connsiteX0" fmla="*/ 827 w 3231"/>
                <a:gd name="connsiteY0" fmla="*/ 229 h 3318"/>
                <a:gd name="connsiteX1" fmla="*/ 161 w 3231"/>
                <a:gd name="connsiteY1" fmla="*/ 2420 h 3318"/>
                <a:gd name="connsiteX2" fmla="*/ 2331 w 3231"/>
                <a:gd name="connsiteY2" fmla="*/ 3150 h 3318"/>
                <a:gd name="connsiteX3" fmla="*/ 2447 w 3231"/>
                <a:gd name="connsiteY3" fmla="*/ 3086 h 3318"/>
                <a:gd name="connsiteX4" fmla="*/ 3018 w 3231"/>
                <a:gd name="connsiteY4" fmla="*/ 896 h 3318"/>
                <a:gd name="connsiteX5" fmla="*/ 1001 w 3231"/>
                <a:gd name="connsiteY5" fmla="*/ 136 h 3318"/>
                <a:gd name="connsiteX6" fmla="*/ 827 w 3231"/>
                <a:gd name="connsiteY6" fmla="*/ 229 h 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" h="3318">
                  <a:moveTo>
                    <a:pt x="827" y="229"/>
                  </a:moveTo>
                  <a:cubicBezTo>
                    <a:pt x="78" y="682"/>
                    <a:pt x="-209" y="1626"/>
                    <a:pt x="161" y="2420"/>
                  </a:cubicBezTo>
                  <a:cubicBezTo>
                    <a:pt x="558" y="3221"/>
                    <a:pt x="1530" y="3547"/>
                    <a:pt x="2331" y="3150"/>
                  </a:cubicBezTo>
                  <a:cubicBezTo>
                    <a:pt x="2370" y="3130"/>
                    <a:pt x="2409" y="3109"/>
                    <a:pt x="2447" y="3086"/>
                  </a:cubicBezTo>
                  <a:cubicBezTo>
                    <a:pt x="3201" y="2633"/>
                    <a:pt x="3455" y="1660"/>
                    <a:pt x="3018" y="896"/>
                  </a:cubicBezTo>
                  <a:cubicBezTo>
                    <a:pt x="2671" y="129"/>
                    <a:pt x="1768" y="-211"/>
                    <a:pt x="1001" y="136"/>
                  </a:cubicBezTo>
                  <a:cubicBezTo>
                    <a:pt x="941" y="163"/>
                    <a:pt x="883" y="194"/>
                    <a:pt x="827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="" xmlns:a16="http://schemas.microsoft.com/office/drawing/2014/main" id="{AB4EF4B0-B9A0-4947-81AB-7BAC95CA8CE2}"/>
                </a:ext>
              </a:extLst>
            </p:cNvPr>
            <p:cNvSpPr/>
            <p:nvPr/>
          </p:nvSpPr>
          <p:spPr>
            <a:xfrm>
              <a:off x="2062163" y="3342983"/>
              <a:ext cx="571" cy="476"/>
            </a:xfrm>
            <a:custGeom>
              <a:avLst/>
              <a:gdLst>
                <a:gd name="connsiteX0" fmla="*/ 0 w 571"/>
                <a:gd name="connsiteY0" fmla="*/ 476 h 476"/>
                <a:gd name="connsiteX1" fmla="*/ 0 w 571"/>
                <a:gd name="connsiteY1" fmla="*/ 476 h 476"/>
                <a:gd name="connsiteX2" fmla="*/ 572 w 571"/>
                <a:gd name="connsiteY2" fmla="*/ 476 h 476"/>
                <a:gd name="connsiteX3" fmla="*/ 572 w 571"/>
                <a:gd name="connsiteY3" fmla="*/ 0 h 476"/>
                <a:gd name="connsiteX4" fmla="*/ 0 w 571"/>
                <a:gd name="connsiteY4" fmla="*/ 476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476">
                  <a:moveTo>
                    <a:pt x="0" y="476"/>
                  </a:moveTo>
                  <a:lnTo>
                    <a:pt x="0" y="476"/>
                  </a:lnTo>
                  <a:cubicBezTo>
                    <a:pt x="0" y="476"/>
                    <a:pt x="0" y="476"/>
                    <a:pt x="572" y="476"/>
                  </a:cubicBezTo>
                  <a:lnTo>
                    <a:pt x="572" y="0"/>
                  </a:lnTo>
                  <a:cubicBezTo>
                    <a:pt x="572" y="0"/>
                    <a:pt x="0" y="476"/>
                    <a:pt x="0" y="4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="" xmlns:a16="http://schemas.microsoft.com/office/drawing/2014/main" id="{F1AB6086-4E4E-5042-81D9-9A150C3EFBF4}"/>
                </a:ext>
              </a:extLst>
            </p:cNvPr>
            <p:cNvSpPr/>
            <p:nvPr/>
          </p:nvSpPr>
          <p:spPr>
            <a:xfrm>
              <a:off x="2022203" y="3310632"/>
              <a:ext cx="4033" cy="4050"/>
            </a:xfrm>
            <a:custGeom>
              <a:avLst/>
              <a:gdLst>
                <a:gd name="connsiteX0" fmla="*/ 1003 w 4033"/>
                <a:gd name="connsiteY0" fmla="*/ 252 h 4050"/>
                <a:gd name="connsiteX1" fmla="*/ 241 w 4033"/>
                <a:gd name="connsiteY1" fmla="*/ 3014 h 4050"/>
                <a:gd name="connsiteX2" fmla="*/ 2958 w 4033"/>
                <a:gd name="connsiteY2" fmla="*/ 3802 h 4050"/>
                <a:gd name="connsiteX3" fmla="*/ 3003 w 4033"/>
                <a:gd name="connsiteY3" fmla="*/ 3776 h 4050"/>
                <a:gd name="connsiteX4" fmla="*/ 3820 w 4033"/>
                <a:gd name="connsiteY4" fmla="*/ 1209 h 4050"/>
                <a:gd name="connsiteX5" fmla="*/ 3765 w 4033"/>
                <a:gd name="connsiteY5" fmla="*/ 1110 h 4050"/>
                <a:gd name="connsiteX6" fmla="*/ 1083 w 4033"/>
                <a:gd name="connsiteY6" fmla="*/ 210 h 4050"/>
                <a:gd name="connsiteX7" fmla="*/ 1003 w 4033"/>
                <a:gd name="connsiteY7" fmla="*/ 252 h 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33" h="4050">
                  <a:moveTo>
                    <a:pt x="1003" y="252"/>
                  </a:moveTo>
                  <a:cubicBezTo>
                    <a:pt x="60" y="828"/>
                    <a:pt x="-273" y="2037"/>
                    <a:pt x="241" y="3014"/>
                  </a:cubicBezTo>
                  <a:cubicBezTo>
                    <a:pt x="773" y="3982"/>
                    <a:pt x="1990" y="4335"/>
                    <a:pt x="2958" y="3802"/>
                  </a:cubicBezTo>
                  <a:cubicBezTo>
                    <a:pt x="2973" y="3794"/>
                    <a:pt x="2988" y="3785"/>
                    <a:pt x="3003" y="3776"/>
                  </a:cubicBezTo>
                  <a:cubicBezTo>
                    <a:pt x="3938" y="3293"/>
                    <a:pt x="4304" y="2144"/>
                    <a:pt x="3820" y="1209"/>
                  </a:cubicBezTo>
                  <a:cubicBezTo>
                    <a:pt x="3803" y="1176"/>
                    <a:pt x="3784" y="1142"/>
                    <a:pt x="3765" y="1110"/>
                  </a:cubicBezTo>
                  <a:cubicBezTo>
                    <a:pt x="3273" y="120"/>
                    <a:pt x="2072" y="-282"/>
                    <a:pt x="1083" y="210"/>
                  </a:cubicBezTo>
                  <a:cubicBezTo>
                    <a:pt x="1056" y="224"/>
                    <a:pt x="1029" y="238"/>
                    <a:pt x="1003" y="2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="" xmlns:a16="http://schemas.microsoft.com/office/drawing/2014/main" id="{43E6BEAB-3E3C-1541-43C3-C1540ED68B74}"/>
                </a:ext>
              </a:extLst>
            </p:cNvPr>
            <p:cNvSpPr/>
            <p:nvPr/>
          </p:nvSpPr>
          <p:spPr>
            <a:xfrm>
              <a:off x="1980533" y="3272964"/>
              <a:ext cx="14673" cy="14361"/>
            </a:xfrm>
            <a:custGeom>
              <a:avLst/>
              <a:gdLst>
                <a:gd name="connsiteX0" fmla="*/ 3620 w 14673"/>
                <a:gd name="connsiteY0" fmla="*/ 1249 h 14361"/>
                <a:gd name="connsiteX1" fmla="*/ 858 w 14673"/>
                <a:gd name="connsiteY1" fmla="*/ 10774 h 14361"/>
                <a:gd name="connsiteX2" fmla="*/ 10383 w 14673"/>
                <a:gd name="connsiteY2" fmla="*/ 13536 h 14361"/>
                <a:gd name="connsiteX3" fmla="*/ 14109 w 14673"/>
                <a:gd name="connsiteY3" fmla="*/ 4291 h 14361"/>
                <a:gd name="connsiteX4" fmla="*/ 4863 w 14673"/>
                <a:gd name="connsiteY4" fmla="*/ 565 h 14361"/>
                <a:gd name="connsiteX5" fmla="*/ 3620 w 14673"/>
                <a:gd name="connsiteY5" fmla="*/ 1249 h 1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73" h="14361">
                  <a:moveTo>
                    <a:pt x="3620" y="1249"/>
                  </a:moveTo>
                  <a:cubicBezTo>
                    <a:pt x="243" y="3130"/>
                    <a:pt x="-989" y="7379"/>
                    <a:pt x="858" y="10774"/>
                  </a:cubicBezTo>
                  <a:cubicBezTo>
                    <a:pt x="2772" y="14108"/>
                    <a:pt x="6982" y="15328"/>
                    <a:pt x="10383" y="13536"/>
                  </a:cubicBezTo>
                  <a:cubicBezTo>
                    <a:pt x="13965" y="12012"/>
                    <a:pt x="15633" y="7873"/>
                    <a:pt x="14109" y="4291"/>
                  </a:cubicBezTo>
                  <a:cubicBezTo>
                    <a:pt x="12585" y="709"/>
                    <a:pt x="8445" y="-960"/>
                    <a:pt x="4863" y="565"/>
                  </a:cubicBezTo>
                  <a:cubicBezTo>
                    <a:pt x="4427" y="750"/>
                    <a:pt x="4010" y="980"/>
                    <a:pt x="3620" y="1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="" xmlns:a16="http://schemas.microsoft.com/office/drawing/2014/main" id="{42AD56CA-3E47-692B-44AD-058789E4445E}"/>
                </a:ext>
              </a:extLst>
            </p:cNvPr>
            <p:cNvSpPr/>
            <p:nvPr/>
          </p:nvSpPr>
          <p:spPr>
            <a:xfrm>
              <a:off x="1945136" y="3239982"/>
              <a:ext cx="13561" cy="13584"/>
            </a:xfrm>
            <a:custGeom>
              <a:avLst/>
              <a:gdLst>
                <a:gd name="connsiteX0" fmla="*/ 3584 w 13561"/>
                <a:gd name="connsiteY0" fmla="*/ 798 h 13584"/>
                <a:gd name="connsiteX1" fmla="*/ 796 w 13561"/>
                <a:gd name="connsiteY1" fmla="*/ 9947 h 13584"/>
                <a:gd name="connsiteX2" fmla="*/ 1012 w 13561"/>
                <a:gd name="connsiteY2" fmla="*/ 10323 h 13584"/>
                <a:gd name="connsiteX3" fmla="*/ 10300 w 13561"/>
                <a:gd name="connsiteY3" fmla="*/ 12606 h 13584"/>
                <a:gd name="connsiteX4" fmla="*/ 12823 w 13561"/>
                <a:gd name="connsiteY4" fmla="*/ 3751 h 13584"/>
                <a:gd name="connsiteX5" fmla="*/ 3756 w 13561"/>
                <a:gd name="connsiteY5" fmla="*/ 710 h 13584"/>
                <a:gd name="connsiteX6" fmla="*/ 3584 w 13561"/>
                <a:gd name="connsiteY6" fmla="*/ 798 h 1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61" h="13584">
                  <a:moveTo>
                    <a:pt x="3584" y="798"/>
                  </a:moveTo>
                  <a:cubicBezTo>
                    <a:pt x="288" y="2555"/>
                    <a:pt x="-961" y="6650"/>
                    <a:pt x="796" y="9947"/>
                  </a:cubicBezTo>
                  <a:cubicBezTo>
                    <a:pt x="864" y="10075"/>
                    <a:pt x="936" y="10200"/>
                    <a:pt x="1012" y="10323"/>
                  </a:cubicBezTo>
                  <a:cubicBezTo>
                    <a:pt x="2946" y="13518"/>
                    <a:pt x="7105" y="14540"/>
                    <a:pt x="10300" y="12606"/>
                  </a:cubicBezTo>
                  <a:cubicBezTo>
                    <a:pt x="13331" y="10771"/>
                    <a:pt x="14431" y="6908"/>
                    <a:pt x="12823" y="3751"/>
                  </a:cubicBezTo>
                  <a:cubicBezTo>
                    <a:pt x="11159" y="407"/>
                    <a:pt x="7099" y="-954"/>
                    <a:pt x="3756" y="710"/>
                  </a:cubicBezTo>
                  <a:cubicBezTo>
                    <a:pt x="3698" y="738"/>
                    <a:pt x="3641" y="768"/>
                    <a:pt x="3584" y="7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="" xmlns:a16="http://schemas.microsoft.com/office/drawing/2014/main" id="{6B740B2A-0C91-1AFD-3B26-B1CF182C81EA}"/>
                </a:ext>
              </a:extLst>
            </p:cNvPr>
            <p:cNvSpPr/>
            <p:nvPr/>
          </p:nvSpPr>
          <p:spPr>
            <a:xfrm>
              <a:off x="1915748" y="3209841"/>
              <a:ext cx="4001" cy="4036"/>
            </a:xfrm>
            <a:custGeom>
              <a:avLst/>
              <a:gdLst>
                <a:gd name="connsiteX0" fmla="*/ 1063 w 4001"/>
                <a:gd name="connsiteY0" fmla="*/ 269 h 4036"/>
                <a:gd name="connsiteX1" fmla="*/ 234 w 4001"/>
                <a:gd name="connsiteY1" fmla="*/ 2973 h 4036"/>
                <a:gd name="connsiteX2" fmla="*/ 2938 w 4001"/>
                <a:gd name="connsiteY2" fmla="*/ 3803 h 4036"/>
                <a:gd name="connsiteX3" fmla="*/ 3768 w 4001"/>
                <a:gd name="connsiteY3" fmla="*/ 1098 h 4036"/>
                <a:gd name="connsiteX4" fmla="*/ 3730 w 4001"/>
                <a:gd name="connsiteY4" fmla="*/ 1031 h 4036"/>
                <a:gd name="connsiteX5" fmla="*/ 1163 w 4001"/>
                <a:gd name="connsiteY5" fmla="*/ 213 h 4036"/>
                <a:gd name="connsiteX6" fmla="*/ 1063 w 4001"/>
                <a:gd name="connsiteY6" fmla="*/ 269 h 4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1" h="4036">
                  <a:moveTo>
                    <a:pt x="1063" y="269"/>
                  </a:moveTo>
                  <a:cubicBezTo>
                    <a:pt x="87" y="786"/>
                    <a:pt x="-284" y="1997"/>
                    <a:pt x="234" y="2973"/>
                  </a:cubicBezTo>
                  <a:cubicBezTo>
                    <a:pt x="751" y="3949"/>
                    <a:pt x="1962" y="4320"/>
                    <a:pt x="2938" y="3803"/>
                  </a:cubicBezTo>
                  <a:cubicBezTo>
                    <a:pt x="3914" y="3285"/>
                    <a:pt x="4285" y="2074"/>
                    <a:pt x="3768" y="1098"/>
                  </a:cubicBezTo>
                  <a:cubicBezTo>
                    <a:pt x="3756" y="1075"/>
                    <a:pt x="3743" y="1053"/>
                    <a:pt x="3730" y="1031"/>
                  </a:cubicBezTo>
                  <a:cubicBezTo>
                    <a:pt x="3247" y="96"/>
                    <a:pt x="2098" y="-270"/>
                    <a:pt x="1163" y="213"/>
                  </a:cubicBezTo>
                  <a:cubicBezTo>
                    <a:pt x="1129" y="231"/>
                    <a:pt x="1096" y="249"/>
                    <a:pt x="1063" y="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="" xmlns:a16="http://schemas.microsoft.com/office/drawing/2014/main" id="{D52D59E7-534E-B5A5-4E5B-2C6484B4A3D4}"/>
                </a:ext>
              </a:extLst>
            </p:cNvPr>
            <p:cNvSpPr/>
            <p:nvPr/>
          </p:nvSpPr>
          <p:spPr>
            <a:xfrm>
              <a:off x="1880476" y="3171643"/>
              <a:ext cx="8002" cy="8002"/>
            </a:xfrm>
            <a:custGeom>
              <a:avLst/>
              <a:gdLst>
                <a:gd name="connsiteX0" fmla="*/ 2330 w 8002"/>
                <a:gd name="connsiteY0" fmla="*/ 366 h 8002"/>
                <a:gd name="connsiteX1" fmla="*/ 367 w 8002"/>
                <a:gd name="connsiteY1" fmla="*/ 5672 h 8002"/>
                <a:gd name="connsiteX2" fmla="*/ 5672 w 8002"/>
                <a:gd name="connsiteY2" fmla="*/ 7636 h 8002"/>
                <a:gd name="connsiteX3" fmla="*/ 6236 w 8002"/>
                <a:gd name="connsiteY3" fmla="*/ 7319 h 8002"/>
                <a:gd name="connsiteX4" fmla="*/ 7320 w 8002"/>
                <a:gd name="connsiteY4" fmla="*/ 1767 h 8002"/>
                <a:gd name="connsiteX5" fmla="*/ 2330 w 8002"/>
                <a:gd name="connsiteY5" fmla="*/ 366 h 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2" h="8002">
                  <a:moveTo>
                    <a:pt x="2330" y="366"/>
                  </a:moveTo>
                  <a:cubicBezTo>
                    <a:pt x="323" y="1289"/>
                    <a:pt x="-556" y="3665"/>
                    <a:pt x="367" y="5672"/>
                  </a:cubicBezTo>
                  <a:cubicBezTo>
                    <a:pt x="1290" y="7679"/>
                    <a:pt x="3665" y="8559"/>
                    <a:pt x="5672" y="7636"/>
                  </a:cubicBezTo>
                  <a:cubicBezTo>
                    <a:pt x="5868" y="7546"/>
                    <a:pt x="6057" y="7440"/>
                    <a:pt x="6236" y="7319"/>
                  </a:cubicBezTo>
                  <a:cubicBezTo>
                    <a:pt x="8068" y="6085"/>
                    <a:pt x="8554" y="3599"/>
                    <a:pt x="7320" y="1767"/>
                  </a:cubicBezTo>
                  <a:cubicBezTo>
                    <a:pt x="6225" y="140"/>
                    <a:pt x="4112" y="-453"/>
                    <a:pt x="2330" y="3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="" xmlns:a16="http://schemas.microsoft.com/office/drawing/2014/main" id="{85DC12B6-EE61-9DCD-4476-02A6F67C1652}"/>
                </a:ext>
              </a:extLst>
            </p:cNvPr>
            <p:cNvSpPr/>
            <p:nvPr/>
          </p:nvSpPr>
          <p:spPr>
            <a:xfrm>
              <a:off x="1848430" y="3133782"/>
              <a:ext cx="9336" cy="9336"/>
            </a:xfrm>
            <a:custGeom>
              <a:avLst/>
              <a:gdLst>
                <a:gd name="connsiteX0" fmla="*/ 2373 w 9336"/>
                <a:gd name="connsiteY0" fmla="*/ 604 h 9336"/>
                <a:gd name="connsiteX1" fmla="*/ 604 w 9336"/>
                <a:gd name="connsiteY1" fmla="*/ 6963 h 9336"/>
                <a:gd name="connsiteX2" fmla="*/ 6963 w 9336"/>
                <a:gd name="connsiteY2" fmla="*/ 8732 h 9336"/>
                <a:gd name="connsiteX3" fmla="*/ 8755 w 9336"/>
                <a:gd name="connsiteY3" fmla="*/ 2414 h 9336"/>
                <a:gd name="connsiteX4" fmla="*/ 2414 w 9336"/>
                <a:gd name="connsiteY4" fmla="*/ 581 h 9336"/>
                <a:gd name="connsiteX5" fmla="*/ 2373 w 9336"/>
                <a:gd name="connsiteY5" fmla="*/ 604 h 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36" h="9336">
                  <a:moveTo>
                    <a:pt x="2373" y="604"/>
                  </a:moveTo>
                  <a:cubicBezTo>
                    <a:pt x="129" y="1871"/>
                    <a:pt x="-663" y="4718"/>
                    <a:pt x="604" y="6963"/>
                  </a:cubicBezTo>
                  <a:cubicBezTo>
                    <a:pt x="1872" y="9207"/>
                    <a:pt x="4719" y="9999"/>
                    <a:pt x="6963" y="8732"/>
                  </a:cubicBezTo>
                  <a:cubicBezTo>
                    <a:pt x="9192" y="7474"/>
                    <a:pt x="9991" y="4655"/>
                    <a:pt x="8755" y="2414"/>
                  </a:cubicBezTo>
                  <a:cubicBezTo>
                    <a:pt x="7510" y="157"/>
                    <a:pt x="4671" y="-664"/>
                    <a:pt x="2414" y="581"/>
                  </a:cubicBezTo>
                  <a:cubicBezTo>
                    <a:pt x="2400" y="589"/>
                    <a:pt x="2387" y="596"/>
                    <a:pt x="2373" y="6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="" xmlns:a16="http://schemas.microsoft.com/office/drawing/2014/main" id="{B633A3B9-BE27-163C-EBC9-C3D75060F170}"/>
                </a:ext>
              </a:extLst>
            </p:cNvPr>
            <p:cNvSpPr/>
            <p:nvPr/>
          </p:nvSpPr>
          <p:spPr>
            <a:xfrm>
              <a:off x="1819901" y="3097259"/>
              <a:ext cx="5716" cy="5716"/>
            </a:xfrm>
            <a:custGeom>
              <a:avLst/>
              <a:gdLst>
                <a:gd name="connsiteX0" fmla="*/ 1469 w 5716"/>
                <a:gd name="connsiteY0" fmla="*/ 361 h 5716"/>
                <a:gd name="connsiteX1" fmla="*/ 361 w 5716"/>
                <a:gd name="connsiteY1" fmla="*/ 4247 h 5716"/>
                <a:gd name="connsiteX2" fmla="*/ 4247 w 5716"/>
                <a:gd name="connsiteY2" fmla="*/ 5355 h 5716"/>
                <a:gd name="connsiteX3" fmla="*/ 5374 w 5716"/>
                <a:gd name="connsiteY3" fmla="*/ 1504 h 5716"/>
                <a:gd name="connsiteX4" fmla="*/ 1504 w 5716"/>
                <a:gd name="connsiteY4" fmla="*/ 342 h 5716"/>
                <a:gd name="connsiteX5" fmla="*/ 1469 w 5716"/>
                <a:gd name="connsiteY5" fmla="*/ 361 h 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6" h="5716">
                  <a:moveTo>
                    <a:pt x="1469" y="361"/>
                  </a:moveTo>
                  <a:cubicBezTo>
                    <a:pt x="90" y="1128"/>
                    <a:pt x="-406" y="2868"/>
                    <a:pt x="361" y="4247"/>
                  </a:cubicBezTo>
                  <a:cubicBezTo>
                    <a:pt x="1128" y="5626"/>
                    <a:pt x="2868" y="6122"/>
                    <a:pt x="4247" y="5355"/>
                  </a:cubicBezTo>
                  <a:cubicBezTo>
                    <a:pt x="5613" y="4596"/>
                    <a:pt x="6115" y="2880"/>
                    <a:pt x="5374" y="1504"/>
                  </a:cubicBezTo>
                  <a:cubicBezTo>
                    <a:pt x="4626" y="114"/>
                    <a:pt x="2894" y="-406"/>
                    <a:pt x="1504" y="342"/>
                  </a:cubicBezTo>
                  <a:cubicBezTo>
                    <a:pt x="1492" y="348"/>
                    <a:pt x="1481" y="354"/>
                    <a:pt x="1469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="" xmlns:a16="http://schemas.microsoft.com/office/drawing/2014/main" id="{DD5C650D-70BA-736F-3A26-774C77C23F38}"/>
                </a:ext>
              </a:extLst>
            </p:cNvPr>
            <p:cNvSpPr/>
            <p:nvPr/>
          </p:nvSpPr>
          <p:spPr>
            <a:xfrm>
              <a:off x="1780394" y="3047288"/>
              <a:ext cx="26865" cy="26865"/>
            </a:xfrm>
            <a:custGeom>
              <a:avLst/>
              <a:gdLst>
                <a:gd name="connsiteX0" fmla="*/ 6973 w 26865"/>
                <a:gd name="connsiteY0" fmla="*/ 1658 h 26865"/>
                <a:gd name="connsiteX1" fmla="*/ 1658 w 26865"/>
                <a:gd name="connsiteY1" fmla="*/ 19893 h 26865"/>
                <a:gd name="connsiteX2" fmla="*/ 19893 w 26865"/>
                <a:gd name="connsiteY2" fmla="*/ 25207 h 26865"/>
                <a:gd name="connsiteX3" fmla="*/ 25207 w 26865"/>
                <a:gd name="connsiteY3" fmla="*/ 6973 h 26865"/>
                <a:gd name="connsiteX4" fmla="*/ 25165 w 26865"/>
                <a:gd name="connsiteY4" fmla="*/ 6897 h 26865"/>
                <a:gd name="connsiteX5" fmla="*/ 6973 w 26865"/>
                <a:gd name="connsiteY5" fmla="*/ 1658 h 2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65" h="26865">
                  <a:moveTo>
                    <a:pt x="6973" y="1658"/>
                  </a:moveTo>
                  <a:cubicBezTo>
                    <a:pt x="470" y="5226"/>
                    <a:pt x="-1910" y="13390"/>
                    <a:pt x="1658" y="19893"/>
                  </a:cubicBezTo>
                  <a:cubicBezTo>
                    <a:pt x="5226" y="26396"/>
                    <a:pt x="13390" y="28775"/>
                    <a:pt x="19893" y="25207"/>
                  </a:cubicBezTo>
                  <a:cubicBezTo>
                    <a:pt x="26396" y="21639"/>
                    <a:pt x="28775" y="13476"/>
                    <a:pt x="25207" y="6973"/>
                  </a:cubicBezTo>
                  <a:cubicBezTo>
                    <a:pt x="25193" y="6947"/>
                    <a:pt x="25179" y="6922"/>
                    <a:pt x="25165" y="6897"/>
                  </a:cubicBezTo>
                  <a:cubicBezTo>
                    <a:pt x="21572" y="447"/>
                    <a:pt x="13446" y="-1893"/>
                    <a:pt x="6973" y="1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="" xmlns:a16="http://schemas.microsoft.com/office/drawing/2014/main" id="{B4E08E28-BDC3-6FF2-D4F6-52B9586D9050}"/>
                </a:ext>
              </a:extLst>
            </p:cNvPr>
            <p:cNvSpPr/>
            <p:nvPr/>
          </p:nvSpPr>
          <p:spPr>
            <a:xfrm>
              <a:off x="1760868" y="3014847"/>
              <a:ext cx="10954" cy="10833"/>
            </a:xfrm>
            <a:custGeom>
              <a:avLst/>
              <a:gdLst>
                <a:gd name="connsiteX0" fmla="*/ 2876 w 10954"/>
                <a:gd name="connsiteY0" fmla="*/ 667 h 10833"/>
                <a:gd name="connsiteX1" fmla="*/ 639 w 10954"/>
                <a:gd name="connsiteY1" fmla="*/ 8012 h 10833"/>
                <a:gd name="connsiteX2" fmla="*/ 685 w 10954"/>
                <a:gd name="connsiteY2" fmla="*/ 8097 h 10833"/>
                <a:gd name="connsiteX3" fmla="*/ 8115 w 10954"/>
                <a:gd name="connsiteY3" fmla="*/ 10192 h 10833"/>
                <a:gd name="connsiteX4" fmla="*/ 10333 w 10954"/>
                <a:gd name="connsiteY4" fmla="*/ 2982 h 10833"/>
                <a:gd name="connsiteX5" fmla="*/ 10210 w 10954"/>
                <a:gd name="connsiteY5" fmla="*/ 2763 h 10833"/>
                <a:gd name="connsiteX6" fmla="*/ 2876 w 10954"/>
                <a:gd name="connsiteY6" fmla="*/ 667 h 1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54" h="10833">
                  <a:moveTo>
                    <a:pt x="2876" y="667"/>
                  </a:moveTo>
                  <a:cubicBezTo>
                    <a:pt x="230" y="2078"/>
                    <a:pt x="-771" y="5366"/>
                    <a:pt x="639" y="8012"/>
                  </a:cubicBezTo>
                  <a:cubicBezTo>
                    <a:pt x="654" y="8040"/>
                    <a:pt x="670" y="8069"/>
                    <a:pt x="685" y="8097"/>
                  </a:cubicBezTo>
                  <a:cubicBezTo>
                    <a:pt x="2215" y="10655"/>
                    <a:pt x="5474" y="11574"/>
                    <a:pt x="8115" y="10192"/>
                  </a:cubicBezTo>
                  <a:cubicBezTo>
                    <a:pt x="10718" y="8814"/>
                    <a:pt x="11712" y="5586"/>
                    <a:pt x="10333" y="2982"/>
                  </a:cubicBezTo>
                  <a:cubicBezTo>
                    <a:pt x="10294" y="2908"/>
                    <a:pt x="10253" y="2835"/>
                    <a:pt x="10210" y="2763"/>
                  </a:cubicBezTo>
                  <a:cubicBezTo>
                    <a:pt x="8751" y="175"/>
                    <a:pt x="5482" y="-759"/>
                    <a:pt x="2876" y="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="" xmlns:a16="http://schemas.microsoft.com/office/drawing/2014/main" id="{545A8E09-3C5A-5B59-98B7-B716EA90B794}"/>
                </a:ext>
              </a:extLst>
            </p:cNvPr>
            <p:cNvSpPr/>
            <p:nvPr/>
          </p:nvSpPr>
          <p:spPr>
            <a:xfrm>
              <a:off x="1739925" y="2978247"/>
              <a:ext cx="1054" cy="1072"/>
            </a:xfrm>
            <a:custGeom>
              <a:avLst/>
              <a:gdLst>
                <a:gd name="connsiteX0" fmla="*/ 102 w 1054"/>
                <a:gd name="connsiteY0" fmla="*/ 120 h 1072"/>
                <a:gd name="connsiteX1" fmla="*/ 102 w 1054"/>
                <a:gd name="connsiteY1" fmla="*/ 882 h 1072"/>
                <a:gd name="connsiteX2" fmla="*/ 769 w 1054"/>
                <a:gd name="connsiteY2" fmla="*/ 977 h 1072"/>
                <a:gd name="connsiteX3" fmla="*/ 864 w 1054"/>
                <a:gd name="connsiteY3" fmla="*/ 882 h 1072"/>
                <a:gd name="connsiteX4" fmla="*/ 959 w 1054"/>
                <a:gd name="connsiteY4" fmla="*/ 215 h 1072"/>
                <a:gd name="connsiteX5" fmla="*/ 864 w 1054"/>
                <a:gd name="connsiteY5" fmla="*/ 120 h 1072"/>
                <a:gd name="connsiteX6" fmla="*/ 102 w 1054"/>
                <a:gd name="connsiteY6" fmla="*/ 12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02" y="120"/>
                  </a:moveTo>
                  <a:cubicBezTo>
                    <a:pt x="-34" y="355"/>
                    <a:pt x="-34" y="646"/>
                    <a:pt x="102" y="882"/>
                  </a:cubicBezTo>
                  <a:cubicBezTo>
                    <a:pt x="260" y="1092"/>
                    <a:pt x="558" y="1135"/>
                    <a:pt x="769" y="977"/>
                  </a:cubicBezTo>
                  <a:cubicBezTo>
                    <a:pt x="805" y="950"/>
                    <a:pt x="837" y="918"/>
                    <a:pt x="864" y="882"/>
                  </a:cubicBezTo>
                  <a:cubicBezTo>
                    <a:pt x="1075" y="724"/>
                    <a:pt x="1117" y="425"/>
                    <a:pt x="959" y="215"/>
                  </a:cubicBezTo>
                  <a:cubicBezTo>
                    <a:pt x="932" y="179"/>
                    <a:pt x="900" y="147"/>
                    <a:pt x="864" y="120"/>
                  </a:cubicBezTo>
                  <a:cubicBezTo>
                    <a:pt x="635" y="-40"/>
                    <a:pt x="331" y="-40"/>
                    <a:pt x="102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="" xmlns:a16="http://schemas.microsoft.com/office/drawing/2014/main" id="{5C4309D5-BC1D-AD53-6E39-EF96CC9CC9CE}"/>
                </a:ext>
              </a:extLst>
            </p:cNvPr>
            <p:cNvSpPr/>
            <p:nvPr/>
          </p:nvSpPr>
          <p:spPr>
            <a:xfrm>
              <a:off x="1663813" y="2958694"/>
              <a:ext cx="8764" cy="8764"/>
            </a:xfrm>
            <a:custGeom>
              <a:avLst/>
              <a:gdLst>
                <a:gd name="connsiteX0" fmla="*/ 2300 w 8764"/>
                <a:gd name="connsiteY0" fmla="*/ 527 h 8764"/>
                <a:gd name="connsiteX1" fmla="*/ 527 w 8764"/>
                <a:gd name="connsiteY1" fmla="*/ 6465 h 8764"/>
                <a:gd name="connsiteX2" fmla="*/ 6465 w 8764"/>
                <a:gd name="connsiteY2" fmla="*/ 8237 h 8764"/>
                <a:gd name="connsiteX3" fmla="*/ 8237 w 8764"/>
                <a:gd name="connsiteY3" fmla="*/ 2300 h 8764"/>
                <a:gd name="connsiteX4" fmla="*/ 8205 w 8764"/>
                <a:gd name="connsiteY4" fmla="*/ 2242 h 8764"/>
                <a:gd name="connsiteX5" fmla="*/ 2300 w 8764"/>
                <a:gd name="connsiteY5" fmla="*/ 527 h 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64" h="8764">
                  <a:moveTo>
                    <a:pt x="2300" y="527"/>
                  </a:moveTo>
                  <a:cubicBezTo>
                    <a:pt x="171" y="1677"/>
                    <a:pt x="-623" y="4336"/>
                    <a:pt x="527" y="6465"/>
                  </a:cubicBezTo>
                  <a:cubicBezTo>
                    <a:pt x="1677" y="8594"/>
                    <a:pt x="4336" y="9387"/>
                    <a:pt x="6465" y="8237"/>
                  </a:cubicBezTo>
                  <a:cubicBezTo>
                    <a:pt x="8594" y="7087"/>
                    <a:pt x="9387" y="4429"/>
                    <a:pt x="8237" y="2300"/>
                  </a:cubicBezTo>
                  <a:cubicBezTo>
                    <a:pt x="8227" y="2280"/>
                    <a:pt x="8216" y="2261"/>
                    <a:pt x="8205" y="2242"/>
                  </a:cubicBezTo>
                  <a:cubicBezTo>
                    <a:pt x="7036" y="153"/>
                    <a:pt x="4406" y="-611"/>
                    <a:pt x="2300" y="5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="" xmlns:a16="http://schemas.microsoft.com/office/drawing/2014/main" id="{D4930FD6-AE7E-39C8-6270-7F09E1CC9D28}"/>
                </a:ext>
              </a:extLst>
            </p:cNvPr>
            <p:cNvSpPr/>
            <p:nvPr/>
          </p:nvSpPr>
          <p:spPr>
            <a:xfrm>
              <a:off x="1640763" y="2915546"/>
              <a:ext cx="8764" cy="8764"/>
            </a:xfrm>
            <a:custGeom>
              <a:avLst/>
              <a:gdLst>
                <a:gd name="connsiteX0" fmla="*/ 2300 w 8764"/>
                <a:gd name="connsiteY0" fmla="*/ 527 h 8764"/>
                <a:gd name="connsiteX1" fmla="*/ 527 w 8764"/>
                <a:gd name="connsiteY1" fmla="*/ 6465 h 8764"/>
                <a:gd name="connsiteX2" fmla="*/ 6465 w 8764"/>
                <a:gd name="connsiteY2" fmla="*/ 8237 h 8764"/>
                <a:gd name="connsiteX3" fmla="*/ 8237 w 8764"/>
                <a:gd name="connsiteY3" fmla="*/ 2300 h 8764"/>
                <a:gd name="connsiteX4" fmla="*/ 8205 w 8764"/>
                <a:gd name="connsiteY4" fmla="*/ 2242 h 8764"/>
                <a:gd name="connsiteX5" fmla="*/ 2300 w 8764"/>
                <a:gd name="connsiteY5" fmla="*/ 527 h 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64" h="8764">
                  <a:moveTo>
                    <a:pt x="2300" y="527"/>
                  </a:moveTo>
                  <a:cubicBezTo>
                    <a:pt x="171" y="1677"/>
                    <a:pt x="-623" y="4336"/>
                    <a:pt x="527" y="6465"/>
                  </a:cubicBezTo>
                  <a:cubicBezTo>
                    <a:pt x="1677" y="8594"/>
                    <a:pt x="4336" y="9387"/>
                    <a:pt x="6465" y="8237"/>
                  </a:cubicBezTo>
                  <a:cubicBezTo>
                    <a:pt x="8594" y="7087"/>
                    <a:pt x="9387" y="4429"/>
                    <a:pt x="8237" y="2300"/>
                  </a:cubicBezTo>
                  <a:cubicBezTo>
                    <a:pt x="8227" y="2280"/>
                    <a:pt x="8216" y="2261"/>
                    <a:pt x="8205" y="2242"/>
                  </a:cubicBezTo>
                  <a:cubicBezTo>
                    <a:pt x="7036" y="153"/>
                    <a:pt x="4406" y="-611"/>
                    <a:pt x="2300" y="5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="" xmlns:a16="http://schemas.microsoft.com/office/drawing/2014/main" id="{E9D632B4-B2B5-F42C-657C-35684A739537}"/>
                </a:ext>
              </a:extLst>
            </p:cNvPr>
            <p:cNvSpPr/>
            <p:nvPr/>
          </p:nvSpPr>
          <p:spPr>
            <a:xfrm>
              <a:off x="4093750" y="150275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="" xmlns:a16="http://schemas.microsoft.com/office/drawing/2014/main" id="{B51925DF-4313-5AEC-7F63-9EF22A4AA6AD}"/>
                </a:ext>
              </a:extLst>
            </p:cNvPr>
            <p:cNvSpPr/>
            <p:nvPr/>
          </p:nvSpPr>
          <p:spPr>
            <a:xfrm>
              <a:off x="4119372" y="1543711"/>
              <a:ext cx="1054" cy="1072"/>
            </a:xfrm>
            <a:custGeom>
              <a:avLst/>
              <a:gdLst>
                <a:gd name="connsiteX0" fmla="*/ 191 w 1054"/>
                <a:gd name="connsiteY0" fmla="*/ 191 h 1072"/>
                <a:gd name="connsiteX1" fmla="*/ 95 w 1054"/>
                <a:gd name="connsiteY1" fmla="*/ 857 h 1072"/>
                <a:gd name="connsiteX2" fmla="*/ 191 w 1054"/>
                <a:gd name="connsiteY2" fmla="*/ 953 h 1072"/>
                <a:gd name="connsiteX3" fmla="*/ 952 w 1054"/>
                <a:gd name="connsiteY3" fmla="*/ 953 h 1072"/>
                <a:gd name="connsiteX4" fmla="*/ 952 w 1054"/>
                <a:gd name="connsiteY4" fmla="*/ 191 h 1072"/>
                <a:gd name="connsiteX5" fmla="*/ 286 w 1054"/>
                <a:gd name="connsiteY5" fmla="*/ 95 h 1072"/>
                <a:gd name="connsiteX6" fmla="*/ 190 w 1054"/>
                <a:gd name="connsiteY6" fmla="*/ 191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91" y="191"/>
                  </a:moveTo>
                  <a:cubicBezTo>
                    <a:pt x="-20" y="348"/>
                    <a:pt x="-63" y="647"/>
                    <a:pt x="95" y="857"/>
                  </a:cubicBezTo>
                  <a:cubicBezTo>
                    <a:pt x="122" y="893"/>
                    <a:pt x="154" y="925"/>
                    <a:pt x="191" y="953"/>
                  </a:cubicBezTo>
                  <a:cubicBezTo>
                    <a:pt x="420" y="1112"/>
                    <a:pt x="724" y="1112"/>
                    <a:pt x="952" y="953"/>
                  </a:cubicBezTo>
                  <a:cubicBezTo>
                    <a:pt x="1089" y="717"/>
                    <a:pt x="1089" y="426"/>
                    <a:pt x="952" y="191"/>
                  </a:cubicBezTo>
                  <a:cubicBezTo>
                    <a:pt x="795" y="-20"/>
                    <a:pt x="496" y="-63"/>
                    <a:pt x="286" y="95"/>
                  </a:cubicBezTo>
                  <a:cubicBezTo>
                    <a:pt x="250" y="122"/>
                    <a:pt x="217" y="154"/>
                    <a:pt x="19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="" xmlns:a16="http://schemas.microsoft.com/office/drawing/2014/main" id="{FABC152D-AE1C-4DEE-2554-ACD6EC0182AF}"/>
                </a:ext>
              </a:extLst>
            </p:cNvPr>
            <p:cNvSpPr/>
            <p:nvPr/>
          </p:nvSpPr>
          <p:spPr>
            <a:xfrm>
              <a:off x="4143851" y="1586090"/>
              <a:ext cx="1072" cy="1054"/>
            </a:xfrm>
            <a:custGeom>
              <a:avLst/>
              <a:gdLst>
                <a:gd name="connsiteX0" fmla="*/ 191 w 1072"/>
                <a:gd name="connsiteY0" fmla="*/ 102 h 1054"/>
                <a:gd name="connsiteX1" fmla="*/ 95 w 1072"/>
                <a:gd name="connsiteY1" fmla="*/ 769 h 1054"/>
                <a:gd name="connsiteX2" fmla="*/ 191 w 1072"/>
                <a:gd name="connsiteY2" fmla="*/ 864 h 1054"/>
                <a:gd name="connsiteX3" fmla="*/ 857 w 1072"/>
                <a:gd name="connsiteY3" fmla="*/ 959 h 1054"/>
                <a:gd name="connsiteX4" fmla="*/ 953 w 1072"/>
                <a:gd name="connsiteY4" fmla="*/ 864 h 1054"/>
                <a:gd name="connsiteX5" fmla="*/ 953 w 1072"/>
                <a:gd name="connsiteY5" fmla="*/ 102 h 1054"/>
                <a:gd name="connsiteX6" fmla="*/ 191 w 1072"/>
                <a:gd name="connsiteY6" fmla="*/ 102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54">
                  <a:moveTo>
                    <a:pt x="191" y="102"/>
                  </a:moveTo>
                  <a:cubicBezTo>
                    <a:pt x="-20" y="260"/>
                    <a:pt x="-63" y="558"/>
                    <a:pt x="95" y="769"/>
                  </a:cubicBezTo>
                  <a:cubicBezTo>
                    <a:pt x="122" y="805"/>
                    <a:pt x="154" y="837"/>
                    <a:pt x="191" y="864"/>
                  </a:cubicBezTo>
                  <a:cubicBezTo>
                    <a:pt x="348" y="1075"/>
                    <a:pt x="647" y="1117"/>
                    <a:pt x="857" y="959"/>
                  </a:cubicBezTo>
                  <a:cubicBezTo>
                    <a:pt x="893" y="932"/>
                    <a:pt x="926" y="900"/>
                    <a:pt x="953" y="864"/>
                  </a:cubicBezTo>
                  <a:cubicBezTo>
                    <a:pt x="1112" y="635"/>
                    <a:pt x="1112" y="331"/>
                    <a:pt x="953" y="102"/>
                  </a:cubicBezTo>
                  <a:cubicBezTo>
                    <a:pt x="717" y="-34"/>
                    <a:pt x="427" y="-34"/>
                    <a:pt x="191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="" xmlns:a16="http://schemas.microsoft.com/office/drawing/2014/main" id="{C0EB00A8-FEF9-616D-54E2-A9BBA2AB6578}"/>
                </a:ext>
              </a:extLst>
            </p:cNvPr>
            <p:cNvSpPr/>
            <p:nvPr/>
          </p:nvSpPr>
          <p:spPr>
            <a:xfrm>
              <a:off x="4164933" y="1627500"/>
              <a:ext cx="4729" cy="4674"/>
            </a:xfrm>
            <a:custGeom>
              <a:avLst/>
              <a:gdLst>
                <a:gd name="connsiteX0" fmla="*/ 1207 w 4729"/>
                <a:gd name="connsiteY0" fmla="*/ 317 h 4674"/>
                <a:gd name="connsiteX1" fmla="*/ 234 w 4729"/>
                <a:gd name="connsiteY1" fmla="*/ 3258 h 4674"/>
                <a:gd name="connsiteX2" fmla="*/ 349 w 4729"/>
                <a:gd name="connsiteY2" fmla="*/ 3460 h 4674"/>
                <a:gd name="connsiteX3" fmla="*/ 3588 w 4729"/>
                <a:gd name="connsiteY3" fmla="*/ 4413 h 4674"/>
                <a:gd name="connsiteX4" fmla="*/ 4445 w 4729"/>
                <a:gd name="connsiteY4" fmla="*/ 1174 h 4674"/>
                <a:gd name="connsiteX5" fmla="*/ 1206 w 4729"/>
                <a:gd name="connsiteY5" fmla="*/ 317 h 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29" h="4674">
                  <a:moveTo>
                    <a:pt x="1207" y="317"/>
                  </a:moveTo>
                  <a:cubicBezTo>
                    <a:pt x="126" y="861"/>
                    <a:pt x="-310" y="2178"/>
                    <a:pt x="234" y="3258"/>
                  </a:cubicBezTo>
                  <a:cubicBezTo>
                    <a:pt x="269" y="3328"/>
                    <a:pt x="307" y="3395"/>
                    <a:pt x="349" y="3460"/>
                  </a:cubicBezTo>
                  <a:cubicBezTo>
                    <a:pt x="1012" y="4578"/>
                    <a:pt x="2425" y="4994"/>
                    <a:pt x="3588" y="4413"/>
                  </a:cubicBezTo>
                  <a:cubicBezTo>
                    <a:pt x="4671" y="3719"/>
                    <a:pt x="5043" y="2312"/>
                    <a:pt x="4445" y="1174"/>
                  </a:cubicBezTo>
                  <a:cubicBezTo>
                    <a:pt x="3783" y="49"/>
                    <a:pt x="2338" y="-333"/>
                    <a:pt x="1206" y="3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="" xmlns:a16="http://schemas.microsoft.com/office/drawing/2014/main" id="{ECA2279A-7926-94BD-33CA-8BF73DDA71F5}"/>
                </a:ext>
              </a:extLst>
            </p:cNvPr>
            <p:cNvSpPr/>
            <p:nvPr/>
          </p:nvSpPr>
          <p:spPr>
            <a:xfrm>
              <a:off x="4187212" y="1672084"/>
              <a:ext cx="3286" cy="3291"/>
            </a:xfrm>
            <a:custGeom>
              <a:avLst/>
              <a:gdLst>
                <a:gd name="connsiteX0" fmla="*/ 835 w 3286"/>
                <a:gd name="connsiteY0" fmla="*/ 214 h 3291"/>
                <a:gd name="connsiteX1" fmla="*/ 168 w 3286"/>
                <a:gd name="connsiteY1" fmla="*/ 2500 h 3291"/>
                <a:gd name="connsiteX2" fmla="*/ 2454 w 3286"/>
                <a:gd name="connsiteY2" fmla="*/ 3071 h 3291"/>
                <a:gd name="connsiteX3" fmla="*/ 3073 w 3286"/>
                <a:gd name="connsiteY3" fmla="*/ 833 h 3291"/>
                <a:gd name="connsiteX4" fmla="*/ 835 w 3286"/>
                <a:gd name="connsiteY4" fmla="*/ 214 h 3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6" h="3291">
                  <a:moveTo>
                    <a:pt x="835" y="214"/>
                  </a:moveTo>
                  <a:cubicBezTo>
                    <a:pt x="72" y="702"/>
                    <a:pt x="-213" y="1678"/>
                    <a:pt x="168" y="2500"/>
                  </a:cubicBezTo>
                  <a:cubicBezTo>
                    <a:pt x="658" y="3267"/>
                    <a:pt x="1661" y="3518"/>
                    <a:pt x="2454" y="3071"/>
                  </a:cubicBezTo>
                  <a:cubicBezTo>
                    <a:pt x="3243" y="2624"/>
                    <a:pt x="3520" y="1622"/>
                    <a:pt x="3073" y="833"/>
                  </a:cubicBezTo>
                  <a:cubicBezTo>
                    <a:pt x="2626" y="44"/>
                    <a:pt x="1624" y="-233"/>
                    <a:pt x="835" y="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="" xmlns:a16="http://schemas.microsoft.com/office/drawing/2014/main" id="{954A5B17-8736-2F19-6364-C04132D8EDCB}"/>
                </a:ext>
              </a:extLst>
            </p:cNvPr>
            <p:cNvSpPr/>
            <p:nvPr/>
          </p:nvSpPr>
          <p:spPr>
            <a:xfrm>
              <a:off x="4208716" y="1718166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="" xmlns:a16="http://schemas.microsoft.com/office/drawing/2014/main" id="{67321C7A-45A7-B9E4-26E9-BB8DF69E5A5D}"/>
                </a:ext>
              </a:extLst>
            </p:cNvPr>
            <p:cNvSpPr/>
            <p:nvPr/>
          </p:nvSpPr>
          <p:spPr>
            <a:xfrm>
              <a:off x="4227100" y="1762786"/>
              <a:ext cx="476" cy="571"/>
            </a:xfrm>
            <a:custGeom>
              <a:avLst/>
              <a:gdLst>
                <a:gd name="connsiteX0" fmla="*/ 0 w 476"/>
                <a:gd name="connsiteY0" fmla="*/ 571 h 571"/>
                <a:gd name="connsiteX1" fmla="*/ 0 w 476"/>
                <a:gd name="connsiteY1" fmla="*/ 571 h 571"/>
                <a:gd name="connsiteX2" fmla="*/ 476 w 476"/>
                <a:gd name="connsiteY2" fmla="*/ 571 h 571"/>
                <a:gd name="connsiteX3" fmla="*/ 476 w 476"/>
                <a:gd name="connsiteY3" fmla="*/ 0 h 571"/>
                <a:gd name="connsiteX4" fmla="*/ 0 w 476"/>
                <a:gd name="connsiteY4" fmla="*/ 571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571"/>
                  </a:moveTo>
                  <a:lnTo>
                    <a:pt x="0" y="571"/>
                  </a:lnTo>
                  <a:cubicBezTo>
                    <a:pt x="0" y="571"/>
                    <a:pt x="0" y="571"/>
                    <a:pt x="476" y="571"/>
                  </a:cubicBezTo>
                  <a:lnTo>
                    <a:pt x="476" y="0"/>
                  </a:lnTo>
                  <a:cubicBezTo>
                    <a:pt x="476" y="0"/>
                    <a:pt x="190" y="476"/>
                    <a:pt x="0" y="5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="" xmlns:a16="http://schemas.microsoft.com/office/drawing/2014/main" id="{D04AF390-E372-6BE9-6886-BC10B348F43C}"/>
                </a:ext>
              </a:extLst>
            </p:cNvPr>
            <p:cNvSpPr/>
            <p:nvPr/>
          </p:nvSpPr>
          <p:spPr>
            <a:xfrm>
              <a:off x="4242655" y="1808124"/>
              <a:ext cx="2876" cy="2869"/>
            </a:xfrm>
            <a:custGeom>
              <a:avLst/>
              <a:gdLst>
                <a:gd name="connsiteX0" fmla="*/ 732 w 2876"/>
                <a:gd name="connsiteY0" fmla="*/ 192 h 2869"/>
                <a:gd name="connsiteX1" fmla="*/ 161 w 2876"/>
                <a:gd name="connsiteY1" fmla="*/ 2097 h 2869"/>
                <a:gd name="connsiteX2" fmla="*/ 2086 w 2876"/>
                <a:gd name="connsiteY2" fmla="*/ 2710 h 2869"/>
                <a:gd name="connsiteX3" fmla="*/ 2161 w 2876"/>
                <a:gd name="connsiteY3" fmla="*/ 2668 h 2869"/>
                <a:gd name="connsiteX4" fmla="*/ 2685 w 2876"/>
                <a:gd name="connsiteY4" fmla="*/ 715 h 2869"/>
                <a:gd name="connsiteX5" fmla="*/ 732 w 2876"/>
                <a:gd name="connsiteY5" fmla="*/ 192 h 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6" h="2869">
                  <a:moveTo>
                    <a:pt x="732" y="192"/>
                  </a:moveTo>
                  <a:cubicBezTo>
                    <a:pt x="58" y="568"/>
                    <a:pt x="-195" y="1411"/>
                    <a:pt x="161" y="2097"/>
                  </a:cubicBezTo>
                  <a:cubicBezTo>
                    <a:pt x="523" y="2798"/>
                    <a:pt x="1385" y="3072"/>
                    <a:pt x="2086" y="2710"/>
                  </a:cubicBezTo>
                  <a:cubicBezTo>
                    <a:pt x="2111" y="2697"/>
                    <a:pt x="2136" y="2683"/>
                    <a:pt x="2161" y="2668"/>
                  </a:cubicBezTo>
                  <a:cubicBezTo>
                    <a:pt x="2845" y="2274"/>
                    <a:pt x="3079" y="1399"/>
                    <a:pt x="2685" y="715"/>
                  </a:cubicBezTo>
                  <a:cubicBezTo>
                    <a:pt x="2290" y="32"/>
                    <a:pt x="1416" y="-203"/>
                    <a:pt x="732" y="1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="" xmlns:a16="http://schemas.microsoft.com/office/drawing/2014/main" id="{4FB0AADD-F294-A7AE-AD17-6E65ACFC9248}"/>
                </a:ext>
              </a:extLst>
            </p:cNvPr>
            <p:cNvSpPr/>
            <p:nvPr/>
          </p:nvSpPr>
          <p:spPr>
            <a:xfrm>
              <a:off x="4303681" y="2045671"/>
              <a:ext cx="1098" cy="1054"/>
            </a:xfrm>
            <a:custGeom>
              <a:avLst/>
              <a:gdLst>
                <a:gd name="connsiteX0" fmla="*/ 191 w 1098"/>
                <a:gd name="connsiteY0" fmla="*/ 102 h 1054"/>
                <a:gd name="connsiteX1" fmla="*/ 95 w 1098"/>
                <a:gd name="connsiteY1" fmla="*/ 769 h 1054"/>
                <a:gd name="connsiteX2" fmla="*/ 191 w 1098"/>
                <a:gd name="connsiteY2" fmla="*/ 864 h 1054"/>
                <a:gd name="connsiteX3" fmla="*/ 857 w 1098"/>
                <a:gd name="connsiteY3" fmla="*/ 959 h 1054"/>
                <a:gd name="connsiteX4" fmla="*/ 953 w 1098"/>
                <a:gd name="connsiteY4" fmla="*/ 864 h 1054"/>
                <a:gd name="connsiteX5" fmla="*/ 953 w 1098"/>
                <a:gd name="connsiteY5" fmla="*/ 102 h 1054"/>
                <a:gd name="connsiteX6" fmla="*/ 191 w 1098"/>
                <a:gd name="connsiteY6" fmla="*/ 102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" h="1054">
                  <a:moveTo>
                    <a:pt x="191" y="102"/>
                  </a:moveTo>
                  <a:cubicBezTo>
                    <a:pt x="-20" y="260"/>
                    <a:pt x="-63" y="558"/>
                    <a:pt x="95" y="769"/>
                  </a:cubicBezTo>
                  <a:cubicBezTo>
                    <a:pt x="122" y="805"/>
                    <a:pt x="154" y="837"/>
                    <a:pt x="191" y="864"/>
                  </a:cubicBezTo>
                  <a:cubicBezTo>
                    <a:pt x="348" y="1075"/>
                    <a:pt x="647" y="1117"/>
                    <a:pt x="857" y="959"/>
                  </a:cubicBezTo>
                  <a:cubicBezTo>
                    <a:pt x="893" y="932"/>
                    <a:pt x="926" y="900"/>
                    <a:pt x="953" y="864"/>
                  </a:cubicBezTo>
                  <a:cubicBezTo>
                    <a:pt x="1147" y="647"/>
                    <a:pt x="1147" y="319"/>
                    <a:pt x="953" y="102"/>
                  </a:cubicBezTo>
                  <a:cubicBezTo>
                    <a:pt x="717" y="-34"/>
                    <a:pt x="427" y="-34"/>
                    <a:pt x="191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="" xmlns:a16="http://schemas.microsoft.com/office/drawing/2014/main" id="{C8BB01F9-AAA7-2ED3-F0C8-21070B64C6C8}"/>
                </a:ext>
              </a:extLst>
            </p:cNvPr>
            <p:cNvSpPr/>
            <p:nvPr/>
          </p:nvSpPr>
          <p:spPr>
            <a:xfrm>
              <a:off x="4310920" y="2094058"/>
              <a:ext cx="952" cy="1054"/>
            </a:xfrm>
            <a:custGeom>
              <a:avLst/>
              <a:gdLst>
                <a:gd name="connsiteX0" fmla="*/ 0 w 952"/>
                <a:gd name="connsiteY0" fmla="*/ 102 h 1054"/>
                <a:gd name="connsiteX1" fmla="*/ 0 w 952"/>
                <a:gd name="connsiteY1" fmla="*/ 864 h 1054"/>
                <a:gd name="connsiteX2" fmla="*/ 667 w 952"/>
                <a:gd name="connsiteY2" fmla="*/ 959 h 1054"/>
                <a:gd name="connsiteX3" fmla="*/ 762 w 952"/>
                <a:gd name="connsiteY3" fmla="*/ 864 h 1054"/>
                <a:gd name="connsiteX4" fmla="*/ 858 w 952"/>
                <a:gd name="connsiteY4" fmla="*/ 197 h 1054"/>
                <a:gd name="connsiteX5" fmla="*/ 762 w 952"/>
                <a:gd name="connsiteY5" fmla="*/ 102 h 1054"/>
                <a:gd name="connsiteX6" fmla="*/ 0 w 952"/>
                <a:gd name="connsiteY6" fmla="*/ 102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54">
                  <a:moveTo>
                    <a:pt x="0" y="102"/>
                  </a:moveTo>
                  <a:cubicBezTo>
                    <a:pt x="0" y="102"/>
                    <a:pt x="0" y="102"/>
                    <a:pt x="0" y="864"/>
                  </a:cubicBezTo>
                  <a:cubicBezTo>
                    <a:pt x="158" y="1075"/>
                    <a:pt x="456" y="1117"/>
                    <a:pt x="667" y="959"/>
                  </a:cubicBezTo>
                  <a:cubicBezTo>
                    <a:pt x="703" y="932"/>
                    <a:pt x="735" y="900"/>
                    <a:pt x="762" y="864"/>
                  </a:cubicBezTo>
                  <a:cubicBezTo>
                    <a:pt x="973" y="706"/>
                    <a:pt x="1015" y="408"/>
                    <a:pt x="858" y="197"/>
                  </a:cubicBezTo>
                  <a:cubicBezTo>
                    <a:pt x="830" y="161"/>
                    <a:pt x="798" y="129"/>
                    <a:pt x="762" y="102"/>
                  </a:cubicBezTo>
                  <a:cubicBezTo>
                    <a:pt x="526" y="-34"/>
                    <a:pt x="236" y="-34"/>
                    <a:pt x="0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="" xmlns:a16="http://schemas.microsoft.com/office/drawing/2014/main" id="{FCD5D869-A807-46E6-3D87-9E289CC1FB42}"/>
                </a:ext>
              </a:extLst>
            </p:cNvPr>
            <p:cNvSpPr/>
            <p:nvPr/>
          </p:nvSpPr>
          <p:spPr>
            <a:xfrm>
              <a:off x="4320721" y="2337746"/>
              <a:ext cx="1414" cy="1415"/>
            </a:xfrm>
            <a:custGeom>
              <a:avLst/>
              <a:gdLst>
                <a:gd name="connsiteX0" fmla="*/ 200 w 1414"/>
                <a:gd name="connsiteY0" fmla="*/ 255 h 1415"/>
                <a:gd name="connsiteX1" fmla="*/ 191 w 1414"/>
                <a:gd name="connsiteY1" fmla="*/ 1197 h 1415"/>
                <a:gd name="connsiteX2" fmla="*/ 200 w 1414"/>
                <a:gd name="connsiteY2" fmla="*/ 1207 h 1415"/>
                <a:gd name="connsiteX3" fmla="*/ 1248 w 1414"/>
                <a:gd name="connsiteY3" fmla="*/ 1207 h 1415"/>
                <a:gd name="connsiteX4" fmla="*/ 1248 w 1414"/>
                <a:gd name="connsiteY4" fmla="*/ 254 h 1415"/>
                <a:gd name="connsiteX5" fmla="*/ 311 w 1414"/>
                <a:gd name="connsiteY5" fmla="*/ 143 h 1415"/>
                <a:gd name="connsiteX6" fmla="*/ 200 w 1414"/>
                <a:gd name="connsiteY6" fmla="*/ 254 h 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4" h="1415">
                  <a:moveTo>
                    <a:pt x="200" y="255"/>
                  </a:moveTo>
                  <a:cubicBezTo>
                    <a:pt x="-63" y="512"/>
                    <a:pt x="-67" y="934"/>
                    <a:pt x="191" y="1197"/>
                  </a:cubicBezTo>
                  <a:cubicBezTo>
                    <a:pt x="194" y="1201"/>
                    <a:pt x="197" y="1204"/>
                    <a:pt x="200" y="1207"/>
                  </a:cubicBezTo>
                  <a:cubicBezTo>
                    <a:pt x="494" y="1485"/>
                    <a:pt x="954" y="1485"/>
                    <a:pt x="1248" y="1207"/>
                  </a:cubicBezTo>
                  <a:cubicBezTo>
                    <a:pt x="1471" y="929"/>
                    <a:pt x="1471" y="533"/>
                    <a:pt x="1248" y="254"/>
                  </a:cubicBezTo>
                  <a:cubicBezTo>
                    <a:pt x="1020" y="-35"/>
                    <a:pt x="601" y="-85"/>
                    <a:pt x="311" y="143"/>
                  </a:cubicBezTo>
                  <a:cubicBezTo>
                    <a:pt x="270" y="175"/>
                    <a:pt x="233" y="213"/>
                    <a:pt x="200" y="2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="" xmlns:a16="http://schemas.microsoft.com/office/drawing/2014/main" id="{886DA7DC-13A7-D203-1FAD-5B326BDA252F}"/>
                </a:ext>
              </a:extLst>
            </p:cNvPr>
            <p:cNvSpPr/>
            <p:nvPr/>
          </p:nvSpPr>
          <p:spPr>
            <a:xfrm>
              <a:off x="4315173" y="2384354"/>
              <a:ext cx="6153" cy="6153"/>
            </a:xfrm>
            <a:custGeom>
              <a:avLst/>
              <a:gdLst>
                <a:gd name="connsiteX0" fmla="*/ 1557 w 6153"/>
                <a:gd name="connsiteY0" fmla="*/ 414 h 6153"/>
                <a:gd name="connsiteX1" fmla="*/ 390 w 6153"/>
                <a:gd name="connsiteY1" fmla="*/ 4564 h 6153"/>
                <a:gd name="connsiteX2" fmla="*/ 414 w 6153"/>
                <a:gd name="connsiteY2" fmla="*/ 4605 h 6153"/>
                <a:gd name="connsiteX3" fmla="*/ 4605 w 6153"/>
                <a:gd name="connsiteY3" fmla="*/ 5748 h 6153"/>
                <a:gd name="connsiteX4" fmla="*/ 5748 w 6153"/>
                <a:gd name="connsiteY4" fmla="*/ 1557 h 6153"/>
                <a:gd name="connsiteX5" fmla="*/ 1598 w 6153"/>
                <a:gd name="connsiteY5" fmla="*/ 390 h 6153"/>
                <a:gd name="connsiteX6" fmla="*/ 1557 w 6153"/>
                <a:gd name="connsiteY6" fmla="*/ 414 h 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53" h="6153">
                  <a:moveTo>
                    <a:pt x="1557" y="414"/>
                  </a:moveTo>
                  <a:cubicBezTo>
                    <a:pt x="89" y="1238"/>
                    <a:pt x="-433" y="3096"/>
                    <a:pt x="390" y="4564"/>
                  </a:cubicBezTo>
                  <a:cubicBezTo>
                    <a:pt x="398" y="4578"/>
                    <a:pt x="406" y="4591"/>
                    <a:pt x="414" y="4605"/>
                  </a:cubicBezTo>
                  <a:cubicBezTo>
                    <a:pt x="1256" y="6078"/>
                    <a:pt x="3132" y="6590"/>
                    <a:pt x="4605" y="5748"/>
                  </a:cubicBezTo>
                  <a:cubicBezTo>
                    <a:pt x="6078" y="4906"/>
                    <a:pt x="6590" y="3030"/>
                    <a:pt x="5748" y="1557"/>
                  </a:cubicBezTo>
                  <a:cubicBezTo>
                    <a:pt x="4924" y="89"/>
                    <a:pt x="3066" y="-433"/>
                    <a:pt x="1598" y="390"/>
                  </a:cubicBezTo>
                  <a:cubicBezTo>
                    <a:pt x="1584" y="398"/>
                    <a:pt x="1571" y="406"/>
                    <a:pt x="1557" y="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="" xmlns:a16="http://schemas.microsoft.com/office/drawing/2014/main" id="{9B8B7279-7CBA-DB38-F234-1B1F736A598F}"/>
                </a:ext>
              </a:extLst>
            </p:cNvPr>
            <p:cNvSpPr/>
            <p:nvPr/>
          </p:nvSpPr>
          <p:spPr>
            <a:xfrm>
              <a:off x="4310625" y="2433201"/>
              <a:ext cx="5805" cy="5839"/>
            </a:xfrm>
            <a:custGeom>
              <a:avLst/>
              <a:gdLst>
                <a:gd name="connsiteX0" fmla="*/ 1438 w 5805"/>
                <a:gd name="connsiteY0" fmla="*/ 335 h 5839"/>
                <a:gd name="connsiteX1" fmla="*/ 390 w 5805"/>
                <a:gd name="connsiteY1" fmla="*/ 4335 h 5839"/>
                <a:gd name="connsiteX2" fmla="*/ 4261 w 5805"/>
                <a:gd name="connsiteY2" fmla="*/ 5497 h 5839"/>
                <a:gd name="connsiteX3" fmla="*/ 4296 w 5805"/>
                <a:gd name="connsiteY3" fmla="*/ 5478 h 5839"/>
                <a:gd name="connsiteX4" fmla="*/ 5439 w 5805"/>
                <a:gd name="connsiteY4" fmla="*/ 1478 h 5839"/>
                <a:gd name="connsiteX5" fmla="*/ 1438 w 5805"/>
                <a:gd name="connsiteY5" fmla="*/ 335 h 5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5" h="5839">
                  <a:moveTo>
                    <a:pt x="1438" y="335"/>
                  </a:moveTo>
                  <a:cubicBezTo>
                    <a:pt x="57" y="1161"/>
                    <a:pt x="-409" y="2939"/>
                    <a:pt x="390" y="4335"/>
                  </a:cubicBezTo>
                  <a:cubicBezTo>
                    <a:pt x="1138" y="5725"/>
                    <a:pt x="2871" y="6245"/>
                    <a:pt x="4261" y="5497"/>
                  </a:cubicBezTo>
                  <a:cubicBezTo>
                    <a:pt x="4272" y="5491"/>
                    <a:pt x="4284" y="5485"/>
                    <a:pt x="4296" y="5478"/>
                  </a:cubicBezTo>
                  <a:cubicBezTo>
                    <a:pt x="5711" y="4685"/>
                    <a:pt x="6221" y="2899"/>
                    <a:pt x="5439" y="1478"/>
                  </a:cubicBezTo>
                  <a:cubicBezTo>
                    <a:pt x="4613" y="104"/>
                    <a:pt x="2865" y="-395"/>
                    <a:pt x="1438" y="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="" xmlns:a16="http://schemas.microsoft.com/office/drawing/2014/main" id="{4D2400EF-3571-5C87-058E-CECF4E304E7C}"/>
                </a:ext>
              </a:extLst>
            </p:cNvPr>
            <p:cNvSpPr/>
            <p:nvPr/>
          </p:nvSpPr>
          <p:spPr>
            <a:xfrm>
              <a:off x="4304171" y="2481641"/>
              <a:ext cx="5906" cy="5906"/>
            </a:xfrm>
            <a:custGeom>
              <a:avLst/>
              <a:gdLst>
                <a:gd name="connsiteX0" fmla="*/ 1510 w 5906"/>
                <a:gd name="connsiteY0" fmla="*/ 377 h 5906"/>
                <a:gd name="connsiteX1" fmla="*/ 367 w 5906"/>
                <a:gd name="connsiteY1" fmla="*/ 4378 h 5906"/>
                <a:gd name="connsiteX2" fmla="*/ 4378 w 5906"/>
                <a:gd name="connsiteY2" fmla="*/ 5540 h 5906"/>
                <a:gd name="connsiteX3" fmla="*/ 5540 w 5906"/>
                <a:gd name="connsiteY3" fmla="*/ 1529 h 5906"/>
                <a:gd name="connsiteX4" fmla="*/ 1529 w 5906"/>
                <a:gd name="connsiteY4" fmla="*/ 367 h 5906"/>
                <a:gd name="connsiteX5" fmla="*/ 1510 w 5906"/>
                <a:gd name="connsiteY5" fmla="*/ 377 h 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6" h="5906">
                  <a:moveTo>
                    <a:pt x="1510" y="377"/>
                  </a:moveTo>
                  <a:cubicBezTo>
                    <a:pt x="95" y="1170"/>
                    <a:pt x="-416" y="2957"/>
                    <a:pt x="367" y="4378"/>
                  </a:cubicBezTo>
                  <a:cubicBezTo>
                    <a:pt x="1154" y="5806"/>
                    <a:pt x="2949" y="6326"/>
                    <a:pt x="4378" y="5540"/>
                  </a:cubicBezTo>
                  <a:cubicBezTo>
                    <a:pt x="5806" y="4753"/>
                    <a:pt x="6326" y="2957"/>
                    <a:pt x="5540" y="1529"/>
                  </a:cubicBezTo>
                  <a:cubicBezTo>
                    <a:pt x="4753" y="100"/>
                    <a:pt x="2957" y="-420"/>
                    <a:pt x="1529" y="367"/>
                  </a:cubicBezTo>
                  <a:cubicBezTo>
                    <a:pt x="1522" y="370"/>
                    <a:pt x="1516" y="374"/>
                    <a:pt x="1510" y="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="" xmlns:a16="http://schemas.microsoft.com/office/drawing/2014/main" id="{B0E2F80A-E268-0CEB-CECB-3892DC123BA6}"/>
                </a:ext>
              </a:extLst>
            </p:cNvPr>
            <p:cNvSpPr/>
            <p:nvPr/>
          </p:nvSpPr>
          <p:spPr>
            <a:xfrm>
              <a:off x="4298368" y="2531760"/>
              <a:ext cx="1731" cy="1731"/>
            </a:xfrm>
            <a:custGeom>
              <a:avLst/>
              <a:gdLst>
                <a:gd name="connsiteX0" fmla="*/ 264 w 1731"/>
                <a:gd name="connsiteY0" fmla="*/ 264 h 1731"/>
                <a:gd name="connsiteX1" fmla="*/ 238 w 1731"/>
                <a:gd name="connsiteY1" fmla="*/ 1476 h 1731"/>
                <a:gd name="connsiteX2" fmla="*/ 264 w 1731"/>
                <a:gd name="connsiteY2" fmla="*/ 1503 h 1731"/>
                <a:gd name="connsiteX3" fmla="*/ 1503 w 1731"/>
                <a:gd name="connsiteY3" fmla="*/ 1503 h 1731"/>
                <a:gd name="connsiteX4" fmla="*/ 1503 w 1731"/>
                <a:gd name="connsiteY4" fmla="*/ 264 h 1731"/>
                <a:gd name="connsiteX5" fmla="*/ 290 w 1731"/>
                <a:gd name="connsiteY5" fmla="*/ 238 h 1731"/>
                <a:gd name="connsiteX6" fmla="*/ 264 w 1731"/>
                <a:gd name="connsiteY6" fmla="*/ 264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1" h="1731">
                  <a:moveTo>
                    <a:pt x="264" y="264"/>
                  </a:moveTo>
                  <a:cubicBezTo>
                    <a:pt x="-78" y="592"/>
                    <a:pt x="-89" y="1135"/>
                    <a:pt x="238" y="1476"/>
                  </a:cubicBezTo>
                  <a:cubicBezTo>
                    <a:pt x="247" y="1485"/>
                    <a:pt x="255" y="1494"/>
                    <a:pt x="264" y="1503"/>
                  </a:cubicBezTo>
                  <a:cubicBezTo>
                    <a:pt x="621" y="1808"/>
                    <a:pt x="1146" y="1808"/>
                    <a:pt x="1503" y="1503"/>
                  </a:cubicBezTo>
                  <a:cubicBezTo>
                    <a:pt x="1808" y="1146"/>
                    <a:pt x="1808" y="621"/>
                    <a:pt x="1503" y="264"/>
                  </a:cubicBezTo>
                  <a:cubicBezTo>
                    <a:pt x="1175" y="-78"/>
                    <a:pt x="633" y="-89"/>
                    <a:pt x="290" y="238"/>
                  </a:cubicBezTo>
                  <a:cubicBezTo>
                    <a:pt x="281" y="247"/>
                    <a:pt x="273" y="255"/>
                    <a:pt x="264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="" xmlns:a16="http://schemas.microsoft.com/office/drawing/2014/main" id="{56819AA1-D819-F6F0-8402-1A85268BCF2A}"/>
                </a:ext>
              </a:extLst>
            </p:cNvPr>
            <p:cNvSpPr/>
            <p:nvPr/>
          </p:nvSpPr>
          <p:spPr>
            <a:xfrm>
              <a:off x="4288611" y="2580221"/>
              <a:ext cx="972" cy="1117"/>
            </a:xfrm>
            <a:custGeom>
              <a:avLst/>
              <a:gdLst>
                <a:gd name="connsiteX0" fmla="*/ 401 w 972"/>
                <a:gd name="connsiteY0" fmla="*/ 0 h 1117"/>
                <a:gd name="connsiteX1" fmla="*/ 26 w 972"/>
                <a:gd name="connsiteY1" fmla="*/ 716 h 1117"/>
                <a:gd name="connsiteX2" fmla="*/ 742 w 972"/>
                <a:gd name="connsiteY2" fmla="*/ 1091 h 1117"/>
                <a:gd name="connsiteX3" fmla="*/ 973 w 972"/>
                <a:gd name="connsiteY3" fmla="*/ 953 h 1117"/>
                <a:gd name="connsiteX4" fmla="*/ 973 w 972"/>
                <a:gd name="connsiteY4" fmla="*/ 286 h 1117"/>
                <a:gd name="connsiteX5" fmla="*/ 401 w 972"/>
                <a:gd name="connsiteY5" fmla="*/ 0 h 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" h="1117">
                  <a:moveTo>
                    <a:pt x="401" y="0"/>
                  </a:moveTo>
                  <a:cubicBezTo>
                    <a:pt x="100" y="94"/>
                    <a:pt x="-68" y="415"/>
                    <a:pt x="26" y="716"/>
                  </a:cubicBezTo>
                  <a:cubicBezTo>
                    <a:pt x="120" y="1018"/>
                    <a:pt x="441" y="1186"/>
                    <a:pt x="742" y="1091"/>
                  </a:cubicBezTo>
                  <a:cubicBezTo>
                    <a:pt x="829" y="1064"/>
                    <a:pt x="908" y="1017"/>
                    <a:pt x="973" y="953"/>
                  </a:cubicBezTo>
                  <a:cubicBezTo>
                    <a:pt x="973" y="953"/>
                    <a:pt x="973" y="477"/>
                    <a:pt x="973" y="286"/>
                  </a:cubicBezTo>
                  <a:cubicBezTo>
                    <a:pt x="844" y="100"/>
                    <a:pt x="628" y="-8"/>
                    <a:pt x="401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="" xmlns:a16="http://schemas.microsoft.com/office/drawing/2014/main" id="{C8EE9169-A366-F4EC-ACAB-02C033DEBBB0}"/>
                </a:ext>
              </a:extLst>
            </p:cNvPr>
            <p:cNvSpPr/>
            <p:nvPr/>
          </p:nvSpPr>
          <p:spPr>
            <a:xfrm>
              <a:off x="4277678" y="2627751"/>
              <a:ext cx="857" cy="898"/>
            </a:xfrm>
            <a:custGeom>
              <a:avLst/>
              <a:gdLst>
                <a:gd name="connsiteX0" fmla="*/ 0 w 857"/>
                <a:gd name="connsiteY0" fmla="*/ 95 h 898"/>
                <a:gd name="connsiteX1" fmla="*/ 0 w 857"/>
                <a:gd name="connsiteY1" fmla="*/ 762 h 898"/>
                <a:gd name="connsiteX2" fmla="*/ 667 w 857"/>
                <a:gd name="connsiteY2" fmla="*/ 762 h 898"/>
                <a:gd name="connsiteX3" fmla="*/ 762 w 857"/>
                <a:gd name="connsiteY3" fmla="*/ 95 h 898"/>
                <a:gd name="connsiteX4" fmla="*/ 667 w 857"/>
                <a:gd name="connsiteY4" fmla="*/ 0 h 898"/>
                <a:gd name="connsiteX5" fmla="*/ 0 w 857"/>
                <a:gd name="connsiteY5" fmla="*/ 95 h 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" h="898">
                  <a:moveTo>
                    <a:pt x="0" y="95"/>
                  </a:moveTo>
                  <a:lnTo>
                    <a:pt x="0" y="762"/>
                  </a:lnTo>
                  <a:cubicBezTo>
                    <a:pt x="185" y="944"/>
                    <a:pt x="482" y="944"/>
                    <a:pt x="667" y="762"/>
                  </a:cubicBezTo>
                  <a:cubicBezTo>
                    <a:pt x="877" y="604"/>
                    <a:pt x="920" y="306"/>
                    <a:pt x="762" y="95"/>
                  </a:cubicBezTo>
                  <a:cubicBezTo>
                    <a:pt x="735" y="59"/>
                    <a:pt x="703" y="27"/>
                    <a:pt x="667" y="0"/>
                  </a:cubicBez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="" xmlns:a16="http://schemas.microsoft.com/office/drawing/2014/main" id="{D4A6A15E-A829-8768-98AE-DDC2EF931279}"/>
                </a:ext>
              </a:extLst>
            </p:cNvPr>
            <p:cNvSpPr/>
            <p:nvPr/>
          </p:nvSpPr>
          <p:spPr>
            <a:xfrm>
              <a:off x="4261981" y="2672523"/>
              <a:ext cx="5833" cy="5791"/>
            </a:xfrm>
            <a:custGeom>
              <a:avLst/>
              <a:gdLst>
                <a:gd name="connsiteX0" fmla="*/ 1504 w 5833"/>
                <a:gd name="connsiteY0" fmla="*/ 377 h 5791"/>
                <a:gd name="connsiteX1" fmla="*/ 342 w 5833"/>
                <a:gd name="connsiteY1" fmla="*/ 4247 h 5791"/>
                <a:gd name="connsiteX2" fmla="*/ 361 w 5833"/>
                <a:gd name="connsiteY2" fmla="*/ 4282 h 5791"/>
                <a:gd name="connsiteX3" fmla="*/ 4362 w 5833"/>
                <a:gd name="connsiteY3" fmla="*/ 5425 h 5791"/>
                <a:gd name="connsiteX4" fmla="*/ 5457 w 5833"/>
                <a:gd name="connsiteY4" fmla="*/ 1472 h 5791"/>
                <a:gd name="connsiteX5" fmla="*/ 1504 w 5833"/>
                <a:gd name="connsiteY5" fmla="*/ 377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3" h="5791">
                  <a:moveTo>
                    <a:pt x="1504" y="377"/>
                  </a:moveTo>
                  <a:cubicBezTo>
                    <a:pt x="114" y="1125"/>
                    <a:pt x="-406" y="2858"/>
                    <a:pt x="342" y="4247"/>
                  </a:cubicBezTo>
                  <a:cubicBezTo>
                    <a:pt x="348" y="4259"/>
                    <a:pt x="354" y="4270"/>
                    <a:pt x="361" y="4282"/>
                  </a:cubicBezTo>
                  <a:cubicBezTo>
                    <a:pt x="1154" y="5697"/>
                    <a:pt x="2940" y="6208"/>
                    <a:pt x="4362" y="5425"/>
                  </a:cubicBezTo>
                  <a:cubicBezTo>
                    <a:pt x="5756" y="4636"/>
                    <a:pt x="6246" y="2866"/>
                    <a:pt x="5457" y="1472"/>
                  </a:cubicBezTo>
                  <a:cubicBezTo>
                    <a:pt x="4668" y="78"/>
                    <a:pt x="2898" y="-412"/>
                    <a:pt x="1504" y="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="" xmlns:a16="http://schemas.microsoft.com/office/drawing/2014/main" id="{25FF931B-B212-7C80-8502-73AC208A74E2}"/>
                </a:ext>
              </a:extLst>
            </p:cNvPr>
            <p:cNvSpPr/>
            <p:nvPr/>
          </p:nvSpPr>
          <p:spPr>
            <a:xfrm>
              <a:off x="4242749" y="2714626"/>
              <a:ext cx="15052" cy="15052"/>
            </a:xfrm>
            <a:custGeom>
              <a:avLst/>
              <a:gdLst>
                <a:gd name="connsiteX0" fmla="*/ 3877 w 15052"/>
                <a:gd name="connsiteY0" fmla="*/ 945 h 15052"/>
                <a:gd name="connsiteX1" fmla="*/ 924 w 15052"/>
                <a:gd name="connsiteY1" fmla="*/ 11137 h 15052"/>
                <a:gd name="connsiteX2" fmla="*/ 11137 w 15052"/>
                <a:gd name="connsiteY2" fmla="*/ 14128 h 15052"/>
                <a:gd name="connsiteX3" fmla="*/ 14128 w 15052"/>
                <a:gd name="connsiteY3" fmla="*/ 3915 h 15052"/>
                <a:gd name="connsiteX4" fmla="*/ 3915 w 15052"/>
                <a:gd name="connsiteY4" fmla="*/ 924 h 15052"/>
                <a:gd name="connsiteX5" fmla="*/ 3877 w 15052"/>
                <a:gd name="connsiteY5" fmla="*/ 945 h 15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52" h="15052">
                  <a:moveTo>
                    <a:pt x="3877" y="945"/>
                  </a:moveTo>
                  <a:cubicBezTo>
                    <a:pt x="258" y="2952"/>
                    <a:pt x="-1062" y="7506"/>
                    <a:pt x="924" y="11137"/>
                  </a:cubicBezTo>
                  <a:cubicBezTo>
                    <a:pt x="2919" y="14783"/>
                    <a:pt x="7491" y="16122"/>
                    <a:pt x="11137" y="14128"/>
                  </a:cubicBezTo>
                  <a:cubicBezTo>
                    <a:pt x="14783" y="12134"/>
                    <a:pt x="16122" y="7561"/>
                    <a:pt x="14128" y="3915"/>
                  </a:cubicBezTo>
                  <a:cubicBezTo>
                    <a:pt x="12134" y="269"/>
                    <a:pt x="7561" y="-1070"/>
                    <a:pt x="3915" y="924"/>
                  </a:cubicBezTo>
                  <a:cubicBezTo>
                    <a:pt x="3902" y="931"/>
                    <a:pt x="3890" y="938"/>
                    <a:pt x="3877" y="9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="" xmlns:a16="http://schemas.microsoft.com/office/drawing/2014/main" id="{F795AB6C-E781-BD5C-6EB9-F62DF3A9A238}"/>
                </a:ext>
              </a:extLst>
            </p:cNvPr>
            <p:cNvSpPr/>
            <p:nvPr/>
          </p:nvSpPr>
          <p:spPr>
            <a:xfrm>
              <a:off x="4225685" y="2759877"/>
              <a:ext cx="16711" cy="16675"/>
            </a:xfrm>
            <a:custGeom>
              <a:avLst/>
              <a:gdLst>
                <a:gd name="connsiteX0" fmla="*/ 4272 w 16711"/>
                <a:gd name="connsiteY0" fmla="*/ 1034 h 16675"/>
                <a:gd name="connsiteX1" fmla="*/ 1034 w 16711"/>
                <a:gd name="connsiteY1" fmla="*/ 12369 h 16675"/>
                <a:gd name="connsiteX2" fmla="*/ 12283 w 16711"/>
                <a:gd name="connsiteY2" fmla="*/ 15655 h 16675"/>
                <a:gd name="connsiteX3" fmla="*/ 12369 w 16711"/>
                <a:gd name="connsiteY3" fmla="*/ 15607 h 16675"/>
                <a:gd name="connsiteX4" fmla="*/ 15748 w 16711"/>
                <a:gd name="connsiteY4" fmla="*/ 4527 h 16675"/>
                <a:gd name="connsiteX5" fmla="*/ 15607 w 16711"/>
                <a:gd name="connsiteY5" fmla="*/ 4272 h 16675"/>
                <a:gd name="connsiteX6" fmla="*/ 4272 w 16711"/>
                <a:gd name="connsiteY6" fmla="*/ 1034 h 1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11" h="16675">
                  <a:moveTo>
                    <a:pt x="4272" y="1034"/>
                  </a:moveTo>
                  <a:cubicBezTo>
                    <a:pt x="270" y="3287"/>
                    <a:pt x="-1175" y="8341"/>
                    <a:pt x="1034" y="12369"/>
                  </a:cubicBezTo>
                  <a:cubicBezTo>
                    <a:pt x="3233" y="16382"/>
                    <a:pt x="8269" y="17854"/>
                    <a:pt x="12283" y="15655"/>
                  </a:cubicBezTo>
                  <a:cubicBezTo>
                    <a:pt x="12312" y="15639"/>
                    <a:pt x="12340" y="15623"/>
                    <a:pt x="12369" y="15607"/>
                  </a:cubicBezTo>
                  <a:cubicBezTo>
                    <a:pt x="16362" y="13481"/>
                    <a:pt x="17875" y="8520"/>
                    <a:pt x="15748" y="4527"/>
                  </a:cubicBezTo>
                  <a:cubicBezTo>
                    <a:pt x="15703" y="4441"/>
                    <a:pt x="15656" y="4356"/>
                    <a:pt x="15607" y="4272"/>
                  </a:cubicBezTo>
                  <a:cubicBezTo>
                    <a:pt x="13354" y="270"/>
                    <a:pt x="8300" y="-1174"/>
                    <a:pt x="4272" y="1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="" xmlns:a16="http://schemas.microsoft.com/office/drawing/2014/main" id="{938270C8-AE91-7117-C466-3919BECA7378}"/>
                </a:ext>
              </a:extLst>
            </p:cNvPr>
            <p:cNvSpPr/>
            <p:nvPr/>
          </p:nvSpPr>
          <p:spPr>
            <a:xfrm>
              <a:off x="4208643" y="2806176"/>
              <a:ext cx="15119" cy="15119"/>
            </a:xfrm>
            <a:custGeom>
              <a:avLst/>
              <a:gdLst>
                <a:gd name="connsiteX0" fmla="*/ 3883 w 15119"/>
                <a:gd name="connsiteY0" fmla="*/ 931 h 15119"/>
                <a:gd name="connsiteX1" fmla="*/ 931 w 15119"/>
                <a:gd name="connsiteY1" fmla="*/ 11218 h 15119"/>
                <a:gd name="connsiteX2" fmla="*/ 11218 w 15119"/>
                <a:gd name="connsiteY2" fmla="*/ 14170 h 15119"/>
                <a:gd name="connsiteX3" fmla="*/ 14170 w 15119"/>
                <a:gd name="connsiteY3" fmla="*/ 3883 h 15119"/>
                <a:gd name="connsiteX4" fmla="*/ 3883 w 15119"/>
                <a:gd name="connsiteY4" fmla="*/ 931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19" h="15119">
                  <a:moveTo>
                    <a:pt x="3883" y="931"/>
                  </a:moveTo>
                  <a:cubicBezTo>
                    <a:pt x="252" y="2975"/>
                    <a:pt x="-1064" y="7558"/>
                    <a:pt x="931" y="11218"/>
                  </a:cubicBezTo>
                  <a:cubicBezTo>
                    <a:pt x="2956" y="14874"/>
                    <a:pt x="7562" y="16196"/>
                    <a:pt x="11218" y="14170"/>
                  </a:cubicBezTo>
                  <a:cubicBezTo>
                    <a:pt x="14874" y="12145"/>
                    <a:pt x="16196" y="7539"/>
                    <a:pt x="14170" y="3883"/>
                  </a:cubicBezTo>
                  <a:cubicBezTo>
                    <a:pt x="12126" y="252"/>
                    <a:pt x="7543" y="-1064"/>
                    <a:pt x="3883" y="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="" xmlns:a16="http://schemas.microsoft.com/office/drawing/2014/main" id="{1EC659B7-3FA4-D544-5A1A-B4225376224F}"/>
                </a:ext>
              </a:extLst>
            </p:cNvPr>
            <p:cNvSpPr/>
            <p:nvPr/>
          </p:nvSpPr>
          <p:spPr>
            <a:xfrm>
              <a:off x="4187331" y="2849962"/>
              <a:ext cx="18210" cy="17863"/>
            </a:xfrm>
            <a:custGeom>
              <a:avLst/>
              <a:gdLst>
                <a:gd name="connsiteX0" fmla="*/ 5288 w 18210"/>
                <a:gd name="connsiteY0" fmla="*/ 1055 h 17863"/>
                <a:gd name="connsiteX1" fmla="*/ 722 w 18210"/>
                <a:gd name="connsiteY1" fmla="*/ 12575 h 17863"/>
                <a:gd name="connsiteX2" fmla="*/ 12242 w 18210"/>
                <a:gd name="connsiteY2" fmla="*/ 17142 h 17863"/>
                <a:gd name="connsiteX3" fmla="*/ 13765 w 18210"/>
                <a:gd name="connsiteY3" fmla="*/ 16295 h 17863"/>
                <a:gd name="connsiteX4" fmla="*/ 17109 w 18210"/>
                <a:gd name="connsiteY4" fmla="*/ 4501 h 17863"/>
                <a:gd name="connsiteX5" fmla="*/ 17099 w 18210"/>
                <a:gd name="connsiteY5" fmla="*/ 4484 h 17863"/>
                <a:gd name="connsiteX6" fmla="*/ 5288 w 18210"/>
                <a:gd name="connsiteY6" fmla="*/ 1055 h 17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10" h="17863">
                  <a:moveTo>
                    <a:pt x="5288" y="1055"/>
                  </a:moveTo>
                  <a:cubicBezTo>
                    <a:pt x="846" y="2975"/>
                    <a:pt x="-1199" y="8133"/>
                    <a:pt x="722" y="12575"/>
                  </a:cubicBezTo>
                  <a:cubicBezTo>
                    <a:pt x="2642" y="17018"/>
                    <a:pt x="7800" y="19062"/>
                    <a:pt x="12242" y="17142"/>
                  </a:cubicBezTo>
                  <a:cubicBezTo>
                    <a:pt x="12777" y="16911"/>
                    <a:pt x="13287" y="16627"/>
                    <a:pt x="13765" y="16295"/>
                  </a:cubicBezTo>
                  <a:cubicBezTo>
                    <a:pt x="17945" y="13961"/>
                    <a:pt x="19442" y="8681"/>
                    <a:pt x="17109" y="4501"/>
                  </a:cubicBezTo>
                  <a:cubicBezTo>
                    <a:pt x="17106" y="4495"/>
                    <a:pt x="17102" y="4490"/>
                    <a:pt x="17099" y="4484"/>
                  </a:cubicBezTo>
                  <a:cubicBezTo>
                    <a:pt x="14760" y="306"/>
                    <a:pt x="9501" y="-1221"/>
                    <a:pt x="5288" y="10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="" xmlns:a16="http://schemas.microsoft.com/office/drawing/2014/main" id="{2E443E0F-9AD5-7345-5903-7B6ED7398101}"/>
                </a:ext>
              </a:extLst>
            </p:cNvPr>
            <p:cNvSpPr/>
            <p:nvPr/>
          </p:nvSpPr>
          <p:spPr>
            <a:xfrm>
              <a:off x="4168261" y="2894820"/>
              <a:ext cx="15242" cy="15277"/>
            </a:xfrm>
            <a:custGeom>
              <a:avLst/>
              <a:gdLst>
                <a:gd name="connsiteX0" fmla="*/ 3975 w 15242"/>
                <a:gd name="connsiteY0" fmla="*/ 965 h 15277"/>
                <a:gd name="connsiteX1" fmla="*/ 931 w 15242"/>
                <a:gd name="connsiteY1" fmla="*/ 11302 h 15277"/>
                <a:gd name="connsiteX2" fmla="*/ 11268 w 15242"/>
                <a:gd name="connsiteY2" fmla="*/ 14346 h 15277"/>
                <a:gd name="connsiteX3" fmla="*/ 14312 w 15242"/>
                <a:gd name="connsiteY3" fmla="*/ 4009 h 15277"/>
                <a:gd name="connsiteX4" fmla="*/ 14261 w 15242"/>
                <a:gd name="connsiteY4" fmla="*/ 3918 h 15277"/>
                <a:gd name="connsiteX5" fmla="*/ 4050 w 15242"/>
                <a:gd name="connsiteY5" fmla="*/ 923 h 15277"/>
                <a:gd name="connsiteX6" fmla="*/ 3975 w 15242"/>
                <a:gd name="connsiteY6" fmla="*/ 965 h 1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2" h="15277">
                  <a:moveTo>
                    <a:pt x="3975" y="965"/>
                  </a:moveTo>
                  <a:cubicBezTo>
                    <a:pt x="279" y="2979"/>
                    <a:pt x="-1083" y="7607"/>
                    <a:pt x="931" y="11302"/>
                  </a:cubicBezTo>
                  <a:cubicBezTo>
                    <a:pt x="2945" y="14998"/>
                    <a:pt x="7573" y="16360"/>
                    <a:pt x="11268" y="14346"/>
                  </a:cubicBezTo>
                  <a:cubicBezTo>
                    <a:pt x="14963" y="12332"/>
                    <a:pt x="16326" y="7704"/>
                    <a:pt x="14312" y="4009"/>
                  </a:cubicBezTo>
                  <a:cubicBezTo>
                    <a:pt x="14295" y="3978"/>
                    <a:pt x="14279" y="3948"/>
                    <a:pt x="14261" y="3918"/>
                  </a:cubicBezTo>
                  <a:cubicBezTo>
                    <a:pt x="12269" y="271"/>
                    <a:pt x="7697" y="-1070"/>
                    <a:pt x="4050" y="923"/>
                  </a:cubicBezTo>
                  <a:cubicBezTo>
                    <a:pt x="4025" y="937"/>
                    <a:pt x="4000" y="951"/>
                    <a:pt x="3975" y="9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="" xmlns:a16="http://schemas.microsoft.com/office/drawing/2014/main" id="{3443E39D-3DCD-7B77-DC2B-75183DA11F12}"/>
                </a:ext>
              </a:extLst>
            </p:cNvPr>
            <p:cNvSpPr/>
            <p:nvPr/>
          </p:nvSpPr>
          <p:spPr>
            <a:xfrm>
              <a:off x="4148222" y="2940663"/>
              <a:ext cx="10662" cy="10889"/>
            </a:xfrm>
            <a:custGeom>
              <a:avLst/>
              <a:gdLst>
                <a:gd name="connsiteX0" fmla="*/ 2677 w 10662"/>
                <a:gd name="connsiteY0" fmla="*/ 1032 h 10889"/>
                <a:gd name="connsiteX1" fmla="*/ 670 w 10662"/>
                <a:gd name="connsiteY1" fmla="*/ 8164 h 10889"/>
                <a:gd name="connsiteX2" fmla="*/ 677 w 10662"/>
                <a:gd name="connsiteY2" fmla="*/ 8176 h 10889"/>
                <a:gd name="connsiteX3" fmla="*/ 7641 w 10662"/>
                <a:gd name="connsiteY3" fmla="*/ 10277 h 10889"/>
                <a:gd name="connsiteX4" fmla="*/ 7821 w 10662"/>
                <a:gd name="connsiteY4" fmla="*/ 10176 h 10889"/>
                <a:gd name="connsiteX5" fmla="*/ 10012 w 10662"/>
                <a:gd name="connsiteY5" fmla="*/ 2842 h 10889"/>
                <a:gd name="connsiteX6" fmla="*/ 2677 w 10662"/>
                <a:gd name="connsiteY6" fmla="*/ 651 h 10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2" h="10889">
                  <a:moveTo>
                    <a:pt x="2677" y="1032"/>
                  </a:moveTo>
                  <a:cubicBezTo>
                    <a:pt x="154" y="2447"/>
                    <a:pt x="-745" y="5640"/>
                    <a:pt x="670" y="8164"/>
                  </a:cubicBezTo>
                  <a:cubicBezTo>
                    <a:pt x="673" y="8168"/>
                    <a:pt x="675" y="8172"/>
                    <a:pt x="677" y="8176"/>
                  </a:cubicBezTo>
                  <a:cubicBezTo>
                    <a:pt x="2020" y="10679"/>
                    <a:pt x="5137" y="11620"/>
                    <a:pt x="7641" y="10277"/>
                  </a:cubicBezTo>
                  <a:cubicBezTo>
                    <a:pt x="7702" y="10245"/>
                    <a:pt x="7761" y="10211"/>
                    <a:pt x="7821" y="10176"/>
                  </a:cubicBezTo>
                  <a:cubicBezTo>
                    <a:pt x="10451" y="8756"/>
                    <a:pt x="11432" y="5472"/>
                    <a:pt x="10012" y="2842"/>
                  </a:cubicBezTo>
                  <a:cubicBezTo>
                    <a:pt x="8591" y="212"/>
                    <a:pt x="5307" y="-769"/>
                    <a:pt x="2677" y="6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="" xmlns:a16="http://schemas.microsoft.com/office/drawing/2014/main" id="{9B947737-90A8-C9EA-A7A9-D79BA60DBA3E}"/>
                </a:ext>
              </a:extLst>
            </p:cNvPr>
            <p:cNvSpPr/>
            <p:nvPr/>
          </p:nvSpPr>
          <p:spPr>
            <a:xfrm>
              <a:off x="3955569" y="3224062"/>
              <a:ext cx="2521" cy="2473"/>
            </a:xfrm>
            <a:custGeom>
              <a:avLst/>
              <a:gdLst>
                <a:gd name="connsiteX0" fmla="*/ 354 w 2521"/>
                <a:gd name="connsiteY0" fmla="*/ 49 h 2473"/>
                <a:gd name="connsiteX1" fmla="*/ 354 w 2521"/>
                <a:gd name="connsiteY1" fmla="*/ 1859 h 2473"/>
                <a:gd name="connsiteX2" fmla="*/ 2068 w 2521"/>
                <a:gd name="connsiteY2" fmla="*/ 2335 h 2473"/>
                <a:gd name="connsiteX3" fmla="*/ 2189 w 2521"/>
                <a:gd name="connsiteY3" fmla="*/ 453 h 2473"/>
                <a:gd name="connsiteX4" fmla="*/ 830 w 2521"/>
                <a:gd name="connsiteY4" fmla="*/ 49 h 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1" h="2473">
                  <a:moveTo>
                    <a:pt x="354" y="49"/>
                  </a:moveTo>
                  <a:cubicBezTo>
                    <a:pt x="-118" y="560"/>
                    <a:pt x="-118" y="1348"/>
                    <a:pt x="354" y="1859"/>
                  </a:cubicBezTo>
                  <a:cubicBezTo>
                    <a:pt x="721" y="2431"/>
                    <a:pt x="1459" y="2636"/>
                    <a:pt x="2068" y="2335"/>
                  </a:cubicBezTo>
                  <a:cubicBezTo>
                    <a:pt x="2621" y="1849"/>
                    <a:pt x="2676" y="1006"/>
                    <a:pt x="2189" y="453"/>
                  </a:cubicBezTo>
                  <a:cubicBezTo>
                    <a:pt x="1851" y="69"/>
                    <a:pt x="1323" y="-88"/>
                    <a:pt x="830" y="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="" xmlns:a16="http://schemas.microsoft.com/office/drawing/2014/main" id="{08E1C041-B7F1-CC62-A9CE-E6ABFA96E560}"/>
                </a:ext>
              </a:extLst>
            </p:cNvPr>
            <p:cNvSpPr/>
            <p:nvPr/>
          </p:nvSpPr>
          <p:spPr>
            <a:xfrm>
              <a:off x="3922871" y="3260306"/>
              <a:ext cx="786" cy="993"/>
            </a:xfrm>
            <a:custGeom>
              <a:avLst/>
              <a:gdLst>
                <a:gd name="connsiteX0" fmla="*/ 0 w 786"/>
                <a:gd name="connsiteY0" fmla="*/ 190 h 993"/>
                <a:gd name="connsiteX1" fmla="*/ 0 w 786"/>
                <a:gd name="connsiteY1" fmla="*/ 857 h 993"/>
                <a:gd name="connsiteX2" fmla="*/ 667 w 786"/>
                <a:gd name="connsiteY2" fmla="*/ 857 h 993"/>
                <a:gd name="connsiteX3" fmla="*/ 667 w 786"/>
                <a:gd name="connsiteY3" fmla="*/ 95 h 993"/>
                <a:gd name="connsiteX4" fmla="*/ 0 w 786"/>
                <a:gd name="connsiteY4" fmla="*/ 190 h 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" h="993">
                  <a:moveTo>
                    <a:pt x="0" y="190"/>
                  </a:moveTo>
                  <a:lnTo>
                    <a:pt x="0" y="857"/>
                  </a:lnTo>
                  <a:cubicBezTo>
                    <a:pt x="185" y="1039"/>
                    <a:pt x="482" y="1039"/>
                    <a:pt x="667" y="857"/>
                  </a:cubicBezTo>
                  <a:cubicBezTo>
                    <a:pt x="826" y="628"/>
                    <a:pt x="826" y="324"/>
                    <a:pt x="667" y="95"/>
                  </a:cubicBezTo>
                  <a:cubicBezTo>
                    <a:pt x="456" y="-63"/>
                    <a:pt x="158" y="-20"/>
                    <a:pt x="0" y="1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="" xmlns:a16="http://schemas.microsoft.com/office/drawing/2014/main" id="{3C026320-6E16-EC30-17BE-FFFF82F365D2}"/>
                </a:ext>
              </a:extLst>
            </p:cNvPr>
            <p:cNvSpPr/>
            <p:nvPr/>
          </p:nvSpPr>
          <p:spPr>
            <a:xfrm>
              <a:off x="3888391" y="329526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="" xmlns:a16="http://schemas.microsoft.com/office/drawing/2014/main" id="{F7D8A11E-2D89-AB7D-2631-7DC8E71EA22D}"/>
                </a:ext>
              </a:extLst>
            </p:cNvPr>
            <p:cNvSpPr/>
            <p:nvPr/>
          </p:nvSpPr>
          <p:spPr>
            <a:xfrm>
              <a:off x="3698462" y="344880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="" xmlns:a16="http://schemas.microsoft.com/office/drawing/2014/main" id="{E91F653A-6920-BEE7-6A56-15057F49158A}"/>
                </a:ext>
              </a:extLst>
            </p:cNvPr>
            <p:cNvSpPr/>
            <p:nvPr/>
          </p:nvSpPr>
          <p:spPr>
            <a:xfrm>
              <a:off x="3485007" y="356748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="" xmlns:a16="http://schemas.microsoft.com/office/drawing/2014/main" id="{989CD0FE-9EC4-B7A9-BCA2-623A0D2BA347}"/>
                </a:ext>
              </a:extLst>
            </p:cNvPr>
            <p:cNvSpPr/>
            <p:nvPr/>
          </p:nvSpPr>
          <p:spPr>
            <a:xfrm>
              <a:off x="3436582" y="3583216"/>
              <a:ext cx="7240" cy="7240"/>
            </a:xfrm>
            <a:custGeom>
              <a:avLst/>
              <a:gdLst>
                <a:gd name="connsiteX0" fmla="*/ 1848 w 7240"/>
                <a:gd name="connsiteY0" fmla="*/ 464 h 7240"/>
                <a:gd name="connsiteX1" fmla="*/ 464 w 7240"/>
                <a:gd name="connsiteY1" fmla="*/ 5392 h 7240"/>
                <a:gd name="connsiteX2" fmla="*/ 5392 w 7240"/>
                <a:gd name="connsiteY2" fmla="*/ 6776 h 7240"/>
                <a:gd name="connsiteX3" fmla="*/ 6801 w 7240"/>
                <a:gd name="connsiteY3" fmla="*/ 1893 h 7240"/>
                <a:gd name="connsiteX4" fmla="*/ 1893 w 7240"/>
                <a:gd name="connsiteY4" fmla="*/ 439 h 7240"/>
                <a:gd name="connsiteX5" fmla="*/ 1848 w 7240"/>
                <a:gd name="connsiteY5" fmla="*/ 464 h 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" h="7240">
                  <a:moveTo>
                    <a:pt x="1848" y="464"/>
                  </a:moveTo>
                  <a:cubicBezTo>
                    <a:pt x="105" y="1443"/>
                    <a:pt x="-515" y="3650"/>
                    <a:pt x="464" y="5392"/>
                  </a:cubicBezTo>
                  <a:cubicBezTo>
                    <a:pt x="1443" y="7135"/>
                    <a:pt x="3649" y="7755"/>
                    <a:pt x="5392" y="6776"/>
                  </a:cubicBezTo>
                  <a:cubicBezTo>
                    <a:pt x="7118" y="5807"/>
                    <a:pt x="7745" y="3632"/>
                    <a:pt x="6801" y="1893"/>
                  </a:cubicBezTo>
                  <a:cubicBezTo>
                    <a:pt x="5847" y="136"/>
                    <a:pt x="3650" y="-514"/>
                    <a:pt x="1893" y="439"/>
                  </a:cubicBezTo>
                  <a:cubicBezTo>
                    <a:pt x="1878" y="447"/>
                    <a:pt x="1863" y="456"/>
                    <a:pt x="1848" y="4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="" xmlns:a16="http://schemas.microsoft.com/office/drawing/2014/main" id="{A46A6FA0-DFD2-BDDF-2A68-0E3FEB4473DE}"/>
                </a:ext>
              </a:extLst>
            </p:cNvPr>
            <p:cNvSpPr/>
            <p:nvPr/>
          </p:nvSpPr>
          <p:spPr>
            <a:xfrm>
              <a:off x="3385075" y="3594846"/>
              <a:ext cx="19053" cy="19053"/>
            </a:xfrm>
            <a:custGeom>
              <a:avLst/>
              <a:gdLst>
                <a:gd name="connsiteX0" fmla="*/ 4872 w 19053"/>
                <a:gd name="connsiteY0" fmla="*/ 1216 h 19053"/>
                <a:gd name="connsiteX1" fmla="*/ 1216 w 19053"/>
                <a:gd name="connsiteY1" fmla="*/ 14181 h 19053"/>
                <a:gd name="connsiteX2" fmla="*/ 14181 w 19053"/>
                <a:gd name="connsiteY2" fmla="*/ 17837 h 19053"/>
                <a:gd name="connsiteX3" fmla="*/ 17921 w 19053"/>
                <a:gd name="connsiteY3" fmla="*/ 5027 h 19053"/>
                <a:gd name="connsiteX4" fmla="*/ 5026 w 19053"/>
                <a:gd name="connsiteY4" fmla="*/ 1132 h 19053"/>
                <a:gd name="connsiteX5" fmla="*/ 4872 w 19053"/>
                <a:gd name="connsiteY5" fmla="*/ 1217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4872" y="1216"/>
                  </a:moveTo>
                  <a:cubicBezTo>
                    <a:pt x="283" y="3787"/>
                    <a:pt x="-1354" y="9591"/>
                    <a:pt x="1216" y="14181"/>
                  </a:cubicBezTo>
                  <a:cubicBezTo>
                    <a:pt x="3787" y="18771"/>
                    <a:pt x="9591" y="20408"/>
                    <a:pt x="14181" y="17837"/>
                  </a:cubicBezTo>
                  <a:cubicBezTo>
                    <a:pt x="18711" y="15300"/>
                    <a:pt x="20375" y="9602"/>
                    <a:pt x="17921" y="5027"/>
                  </a:cubicBezTo>
                  <a:cubicBezTo>
                    <a:pt x="15436" y="390"/>
                    <a:pt x="9663" y="-1353"/>
                    <a:pt x="5026" y="1132"/>
                  </a:cubicBezTo>
                  <a:cubicBezTo>
                    <a:pt x="4975" y="1160"/>
                    <a:pt x="4923" y="1188"/>
                    <a:pt x="4872" y="1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="" xmlns:a16="http://schemas.microsoft.com/office/drawing/2014/main" id="{5E4B5744-7BBB-8A2E-3FA2-E749066C1D8E}"/>
                </a:ext>
              </a:extLst>
            </p:cNvPr>
            <p:cNvSpPr/>
            <p:nvPr/>
          </p:nvSpPr>
          <p:spPr>
            <a:xfrm>
              <a:off x="3339969" y="3612198"/>
              <a:ext cx="16767" cy="16837"/>
            </a:xfrm>
            <a:custGeom>
              <a:avLst/>
              <a:gdLst>
                <a:gd name="connsiteX0" fmla="*/ 4353 w 16767"/>
                <a:gd name="connsiteY0" fmla="*/ 1104 h 16837"/>
                <a:gd name="connsiteX1" fmla="*/ 1034 w 16767"/>
                <a:gd name="connsiteY1" fmla="*/ 12484 h 16837"/>
                <a:gd name="connsiteX2" fmla="*/ 12414 w 16767"/>
                <a:gd name="connsiteY2" fmla="*/ 15803 h 16837"/>
                <a:gd name="connsiteX3" fmla="*/ 15733 w 16767"/>
                <a:gd name="connsiteY3" fmla="*/ 4424 h 16837"/>
                <a:gd name="connsiteX4" fmla="*/ 15688 w 16767"/>
                <a:gd name="connsiteY4" fmla="*/ 4343 h 16837"/>
                <a:gd name="connsiteX5" fmla="*/ 4608 w 16767"/>
                <a:gd name="connsiteY5" fmla="*/ 963 h 16837"/>
                <a:gd name="connsiteX6" fmla="*/ 4353 w 16767"/>
                <a:gd name="connsiteY6" fmla="*/ 1104 h 1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67" h="16837">
                  <a:moveTo>
                    <a:pt x="4353" y="1104"/>
                  </a:moveTo>
                  <a:cubicBezTo>
                    <a:pt x="294" y="3330"/>
                    <a:pt x="-1192" y="8425"/>
                    <a:pt x="1034" y="12484"/>
                  </a:cubicBezTo>
                  <a:cubicBezTo>
                    <a:pt x="3260" y="16543"/>
                    <a:pt x="8355" y="18029"/>
                    <a:pt x="12414" y="15803"/>
                  </a:cubicBezTo>
                  <a:cubicBezTo>
                    <a:pt x="16473" y="13578"/>
                    <a:pt x="17959" y="8483"/>
                    <a:pt x="15733" y="4424"/>
                  </a:cubicBezTo>
                  <a:cubicBezTo>
                    <a:pt x="15718" y="4397"/>
                    <a:pt x="15703" y="4369"/>
                    <a:pt x="15688" y="4343"/>
                  </a:cubicBezTo>
                  <a:cubicBezTo>
                    <a:pt x="13562" y="350"/>
                    <a:pt x="8601" y="-1164"/>
                    <a:pt x="4608" y="963"/>
                  </a:cubicBezTo>
                  <a:cubicBezTo>
                    <a:pt x="4522" y="1009"/>
                    <a:pt x="4437" y="1056"/>
                    <a:pt x="4353" y="11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="" xmlns:a16="http://schemas.microsoft.com/office/drawing/2014/main" id="{E55C558C-5B24-5C7E-283F-59336D60D59A}"/>
                </a:ext>
              </a:extLst>
            </p:cNvPr>
            <p:cNvSpPr/>
            <p:nvPr/>
          </p:nvSpPr>
          <p:spPr>
            <a:xfrm>
              <a:off x="3298867" y="3632087"/>
              <a:ext cx="5818" cy="5832"/>
            </a:xfrm>
            <a:custGeom>
              <a:avLst/>
              <a:gdLst>
                <a:gd name="connsiteX0" fmla="*/ 1546 w 5818"/>
                <a:gd name="connsiteY0" fmla="*/ 361 h 5832"/>
                <a:gd name="connsiteX1" fmla="*/ 320 w 5818"/>
                <a:gd name="connsiteY1" fmla="*/ 4212 h 5832"/>
                <a:gd name="connsiteX2" fmla="*/ 403 w 5818"/>
                <a:gd name="connsiteY2" fmla="*/ 4362 h 5832"/>
                <a:gd name="connsiteX3" fmla="*/ 4308 w 5818"/>
                <a:gd name="connsiteY3" fmla="*/ 5505 h 5832"/>
                <a:gd name="connsiteX4" fmla="*/ 5451 w 5818"/>
                <a:gd name="connsiteY4" fmla="*/ 1504 h 5832"/>
                <a:gd name="connsiteX5" fmla="*/ 1581 w 5818"/>
                <a:gd name="connsiteY5" fmla="*/ 342 h 5832"/>
                <a:gd name="connsiteX6" fmla="*/ 1546 w 5818"/>
                <a:gd name="connsiteY6" fmla="*/ 361 h 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18" h="5832">
                  <a:moveTo>
                    <a:pt x="1546" y="361"/>
                  </a:moveTo>
                  <a:cubicBezTo>
                    <a:pt x="144" y="1086"/>
                    <a:pt x="-405" y="2810"/>
                    <a:pt x="320" y="4212"/>
                  </a:cubicBezTo>
                  <a:cubicBezTo>
                    <a:pt x="346" y="4263"/>
                    <a:pt x="374" y="4313"/>
                    <a:pt x="403" y="4362"/>
                  </a:cubicBezTo>
                  <a:cubicBezTo>
                    <a:pt x="1193" y="5722"/>
                    <a:pt x="2910" y="6225"/>
                    <a:pt x="4308" y="5505"/>
                  </a:cubicBezTo>
                  <a:cubicBezTo>
                    <a:pt x="5724" y="4712"/>
                    <a:pt x="6234" y="2925"/>
                    <a:pt x="5451" y="1504"/>
                  </a:cubicBezTo>
                  <a:cubicBezTo>
                    <a:pt x="4703" y="114"/>
                    <a:pt x="2970" y="-406"/>
                    <a:pt x="1581" y="342"/>
                  </a:cubicBezTo>
                  <a:cubicBezTo>
                    <a:pt x="1569" y="348"/>
                    <a:pt x="1558" y="354"/>
                    <a:pt x="1546" y="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="" xmlns:a16="http://schemas.microsoft.com/office/drawing/2014/main" id="{DF905954-B285-511C-048D-2A3F7AD50812}"/>
                </a:ext>
              </a:extLst>
            </p:cNvPr>
            <p:cNvSpPr/>
            <p:nvPr/>
          </p:nvSpPr>
          <p:spPr>
            <a:xfrm>
              <a:off x="3254312" y="3647498"/>
              <a:ext cx="9525" cy="571"/>
            </a:xfrm>
            <a:custGeom>
              <a:avLst/>
              <a:gdLst>
                <a:gd name="connsiteX0" fmla="*/ 0 w 9525"/>
                <a:gd name="connsiteY0" fmla="*/ 0 h 571"/>
                <a:gd name="connsiteX1" fmla="*/ 0 w 9525"/>
                <a:gd name="connsiteY1" fmla="*/ 571 h 571"/>
                <a:gd name="connsiteX2" fmla="*/ 0 w 9525"/>
                <a:gd name="connsiteY2" fmla="*/ 571 h 571"/>
                <a:gd name="connsiteX3" fmla="*/ 0 w 9525"/>
                <a:gd name="connsiteY3" fmla="*/ 95 h 571"/>
                <a:gd name="connsiteX4" fmla="*/ 0 w 9525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571">
                  <a:moveTo>
                    <a:pt x="0" y="0"/>
                  </a:moveTo>
                  <a:cubicBezTo>
                    <a:pt x="0" y="0"/>
                    <a:pt x="0" y="0"/>
                    <a:pt x="0" y="571"/>
                  </a:cubicBezTo>
                  <a:lnTo>
                    <a:pt x="0" y="571"/>
                  </a:lnTo>
                  <a:cubicBezTo>
                    <a:pt x="0" y="571"/>
                    <a:pt x="0" y="571"/>
                    <a:pt x="0" y="9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="" xmlns:a16="http://schemas.microsoft.com/office/drawing/2014/main" id="{C829B0C2-1BA5-E2BB-73D4-5243F980AB79}"/>
                </a:ext>
              </a:extLst>
            </p:cNvPr>
            <p:cNvSpPr/>
            <p:nvPr/>
          </p:nvSpPr>
          <p:spPr>
            <a:xfrm>
              <a:off x="3206329" y="3658284"/>
              <a:ext cx="1319" cy="1319"/>
            </a:xfrm>
            <a:custGeom>
              <a:avLst/>
              <a:gdLst>
                <a:gd name="connsiteX0" fmla="*/ 167 w 1319"/>
                <a:gd name="connsiteY0" fmla="*/ 167 h 1319"/>
                <a:gd name="connsiteX1" fmla="*/ 167 w 1319"/>
                <a:gd name="connsiteY1" fmla="*/ 1120 h 1319"/>
                <a:gd name="connsiteX2" fmla="*/ 1110 w 1319"/>
                <a:gd name="connsiteY2" fmla="*/ 1129 h 1319"/>
                <a:gd name="connsiteX3" fmla="*/ 1120 w 1319"/>
                <a:gd name="connsiteY3" fmla="*/ 1120 h 1319"/>
                <a:gd name="connsiteX4" fmla="*/ 1129 w 1319"/>
                <a:gd name="connsiteY4" fmla="*/ 177 h 1319"/>
                <a:gd name="connsiteX5" fmla="*/ 1120 w 1319"/>
                <a:gd name="connsiteY5" fmla="*/ 167 h 1319"/>
                <a:gd name="connsiteX6" fmla="*/ 167 w 1319"/>
                <a:gd name="connsiteY6" fmla="*/ 167 h 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9" h="1319">
                  <a:moveTo>
                    <a:pt x="167" y="167"/>
                  </a:moveTo>
                  <a:cubicBezTo>
                    <a:pt x="-56" y="446"/>
                    <a:pt x="-56" y="841"/>
                    <a:pt x="167" y="1120"/>
                  </a:cubicBezTo>
                  <a:cubicBezTo>
                    <a:pt x="425" y="1383"/>
                    <a:pt x="847" y="1387"/>
                    <a:pt x="1110" y="1129"/>
                  </a:cubicBezTo>
                  <a:cubicBezTo>
                    <a:pt x="1113" y="1126"/>
                    <a:pt x="1116" y="1123"/>
                    <a:pt x="1120" y="1120"/>
                  </a:cubicBezTo>
                  <a:cubicBezTo>
                    <a:pt x="1383" y="862"/>
                    <a:pt x="1387" y="440"/>
                    <a:pt x="1129" y="177"/>
                  </a:cubicBezTo>
                  <a:cubicBezTo>
                    <a:pt x="1126" y="174"/>
                    <a:pt x="1123" y="170"/>
                    <a:pt x="1120" y="167"/>
                  </a:cubicBezTo>
                  <a:cubicBezTo>
                    <a:pt x="841" y="-56"/>
                    <a:pt x="446" y="-56"/>
                    <a:pt x="167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="" xmlns:a16="http://schemas.microsoft.com/office/drawing/2014/main" id="{36EE586D-C6A7-1BA0-179E-577BD29F82A7}"/>
                </a:ext>
              </a:extLst>
            </p:cNvPr>
            <p:cNvSpPr/>
            <p:nvPr/>
          </p:nvSpPr>
          <p:spPr>
            <a:xfrm>
              <a:off x="3158215" y="3667892"/>
              <a:ext cx="1406" cy="1406"/>
            </a:xfrm>
            <a:custGeom>
              <a:avLst/>
              <a:gdLst>
                <a:gd name="connsiteX0" fmla="*/ 370 w 1406"/>
                <a:gd name="connsiteY0" fmla="*/ 84 h 1406"/>
                <a:gd name="connsiteX1" fmla="*/ 84 w 1406"/>
                <a:gd name="connsiteY1" fmla="*/ 1037 h 1406"/>
                <a:gd name="connsiteX2" fmla="*/ 1037 w 1406"/>
                <a:gd name="connsiteY2" fmla="*/ 1322 h 1406"/>
                <a:gd name="connsiteX3" fmla="*/ 1323 w 1406"/>
                <a:gd name="connsiteY3" fmla="*/ 370 h 1406"/>
                <a:gd name="connsiteX4" fmla="*/ 370 w 1406"/>
                <a:gd name="connsiteY4" fmla="*/ 84 h 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" h="1406">
                  <a:moveTo>
                    <a:pt x="370" y="84"/>
                  </a:moveTo>
                  <a:cubicBezTo>
                    <a:pt x="28" y="268"/>
                    <a:pt x="-100" y="695"/>
                    <a:pt x="84" y="1037"/>
                  </a:cubicBezTo>
                  <a:cubicBezTo>
                    <a:pt x="268" y="1379"/>
                    <a:pt x="695" y="1506"/>
                    <a:pt x="1037" y="1322"/>
                  </a:cubicBezTo>
                  <a:cubicBezTo>
                    <a:pt x="1379" y="1138"/>
                    <a:pt x="1507" y="712"/>
                    <a:pt x="1323" y="370"/>
                  </a:cubicBezTo>
                  <a:cubicBezTo>
                    <a:pt x="1138" y="28"/>
                    <a:pt x="712" y="-100"/>
                    <a:pt x="370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="" xmlns:a16="http://schemas.microsoft.com/office/drawing/2014/main" id="{A11EFD57-2111-30E4-3A08-91635CF3FA8D}"/>
                </a:ext>
              </a:extLst>
            </p:cNvPr>
            <p:cNvSpPr/>
            <p:nvPr/>
          </p:nvSpPr>
          <p:spPr>
            <a:xfrm>
              <a:off x="2482215" y="3626257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="" xmlns:a16="http://schemas.microsoft.com/office/drawing/2014/main" id="{757924FA-5CFD-A82A-609A-8B4A3A78517C}"/>
                </a:ext>
              </a:extLst>
            </p:cNvPr>
            <p:cNvSpPr/>
            <p:nvPr/>
          </p:nvSpPr>
          <p:spPr>
            <a:xfrm>
              <a:off x="2435733" y="3610541"/>
              <a:ext cx="9525" cy="571"/>
            </a:xfrm>
            <a:custGeom>
              <a:avLst/>
              <a:gdLst>
                <a:gd name="connsiteX0" fmla="*/ 0 w 9525"/>
                <a:gd name="connsiteY0" fmla="*/ 95 h 571"/>
                <a:gd name="connsiteX1" fmla="*/ 0 w 9525"/>
                <a:gd name="connsiteY1" fmla="*/ 571 h 571"/>
                <a:gd name="connsiteX2" fmla="*/ 0 w 9525"/>
                <a:gd name="connsiteY2" fmla="*/ 571 h 571"/>
                <a:gd name="connsiteX3" fmla="*/ 0 w 9525"/>
                <a:gd name="connsiteY3" fmla="*/ 0 h 571"/>
                <a:gd name="connsiteX4" fmla="*/ 0 w 9525"/>
                <a:gd name="connsiteY4" fmla="*/ 95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571">
                  <a:moveTo>
                    <a:pt x="0" y="95"/>
                  </a:moveTo>
                  <a:lnTo>
                    <a:pt x="0" y="571"/>
                  </a:lnTo>
                  <a:cubicBezTo>
                    <a:pt x="0" y="571"/>
                    <a:pt x="0" y="571"/>
                    <a:pt x="0" y="571"/>
                  </a:cubicBez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="" xmlns:a16="http://schemas.microsoft.com/office/drawing/2014/main" id="{2218246B-DFAC-0DD6-BAB2-2AD4CD71CB6F}"/>
                </a:ext>
              </a:extLst>
            </p:cNvPr>
            <p:cNvSpPr/>
            <p:nvPr/>
          </p:nvSpPr>
          <p:spPr>
            <a:xfrm>
              <a:off x="2213229" y="3509957"/>
              <a:ext cx="571" cy="647"/>
            </a:xfrm>
            <a:custGeom>
              <a:avLst/>
              <a:gdLst>
                <a:gd name="connsiteX0" fmla="*/ 0 w 571"/>
                <a:gd name="connsiteY0" fmla="*/ 0 h 647"/>
                <a:gd name="connsiteX1" fmla="*/ 0 w 571"/>
                <a:gd name="connsiteY1" fmla="*/ 571 h 647"/>
                <a:gd name="connsiteX2" fmla="*/ 572 w 571"/>
                <a:gd name="connsiteY2" fmla="*/ 571 h 647"/>
                <a:gd name="connsiteX3" fmla="*/ 571 w 571"/>
                <a:gd name="connsiteY3" fmla="*/ 95 h 647"/>
                <a:gd name="connsiteX4" fmla="*/ 0 w 571"/>
                <a:gd name="connsiteY4" fmla="*/ 0 h 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647">
                  <a:moveTo>
                    <a:pt x="0" y="0"/>
                  </a:moveTo>
                  <a:lnTo>
                    <a:pt x="0" y="571"/>
                  </a:lnTo>
                  <a:cubicBezTo>
                    <a:pt x="177" y="674"/>
                    <a:pt x="395" y="674"/>
                    <a:pt x="572" y="571"/>
                  </a:cubicBezTo>
                  <a:lnTo>
                    <a:pt x="571" y="9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="" xmlns:a16="http://schemas.microsoft.com/office/drawing/2014/main" id="{8F6AB1E4-DF18-F844-E5B7-D73BDD0EA5CF}"/>
                </a:ext>
              </a:extLst>
            </p:cNvPr>
            <p:cNvSpPr/>
            <p:nvPr/>
          </p:nvSpPr>
          <p:spPr>
            <a:xfrm>
              <a:off x="2164842" y="3479334"/>
              <a:ext cx="12667" cy="12667"/>
            </a:xfrm>
            <a:custGeom>
              <a:avLst/>
              <a:gdLst>
                <a:gd name="connsiteX0" fmla="*/ 3238 w 12667"/>
                <a:gd name="connsiteY0" fmla="*/ 809 h 12667"/>
                <a:gd name="connsiteX1" fmla="*/ 809 w 12667"/>
                <a:gd name="connsiteY1" fmla="*/ 9429 h 12667"/>
                <a:gd name="connsiteX2" fmla="*/ 9429 w 12667"/>
                <a:gd name="connsiteY2" fmla="*/ 11858 h 12667"/>
                <a:gd name="connsiteX3" fmla="*/ 11858 w 12667"/>
                <a:gd name="connsiteY3" fmla="*/ 3238 h 12667"/>
                <a:gd name="connsiteX4" fmla="*/ 3238 w 12667"/>
                <a:gd name="connsiteY4" fmla="*/ 809 h 12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7" h="12667">
                  <a:moveTo>
                    <a:pt x="3238" y="809"/>
                  </a:moveTo>
                  <a:cubicBezTo>
                    <a:pt x="187" y="2519"/>
                    <a:pt x="-900" y="6378"/>
                    <a:pt x="809" y="9429"/>
                  </a:cubicBezTo>
                  <a:cubicBezTo>
                    <a:pt x="2519" y="12480"/>
                    <a:pt x="6378" y="13568"/>
                    <a:pt x="9429" y="11858"/>
                  </a:cubicBezTo>
                  <a:cubicBezTo>
                    <a:pt x="12481" y="10148"/>
                    <a:pt x="13568" y="6289"/>
                    <a:pt x="11858" y="3238"/>
                  </a:cubicBezTo>
                  <a:cubicBezTo>
                    <a:pt x="10149" y="187"/>
                    <a:pt x="6289" y="-900"/>
                    <a:pt x="3238" y="8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="" xmlns:a16="http://schemas.microsoft.com/office/drawing/2014/main" id="{32EE9B66-1F67-58AD-D804-D2054F8C3121}"/>
                </a:ext>
              </a:extLst>
            </p:cNvPr>
            <p:cNvSpPr/>
            <p:nvPr/>
          </p:nvSpPr>
          <p:spPr>
            <a:xfrm>
              <a:off x="2123471" y="3453214"/>
              <a:ext cx="12660" cy="12679"/>
            </a:xfrm>
            <a:custGeom>
              <a:avLst/>
              <a:gdLst>
                <a:gd name="connsiteX0" fmla="*/ 3271 w 12660"/>
                <a:gd name="connsiteY0" fmla="*/ 830 h 12679"/>
                <a:gd name="connsiteX1" fmla="*/ 772 w 12660"/>
                <a:gd name="connsiteY1" fmla="*/ 9362 h 12679"/>
                <a:gd name="connsiteX2" fmla="*/ 795 w 12660"/>
                <a:gd name="connsiteY2" fmla="*/ 9403 h 12679"/>
                <a:gd name="connsiteX3" fmla="*/ 9462 w 12660"/>
                <a:gd name="connsiteY3" fmla="*/ 11879 h 12679"/>
                <a:gd name="connsiteX4" fmla="*/ 11848 w 12660"/>
                <a:gd name="connsiteY4" fmla="*/ 3315 h 12679"/>
                <a:gd name="connsiteX5" fmla="*/ 11844 w 12660"/>
                <a:gd name="connsiteY5" fmla="*/ 3307 h 12679"/>
                <a:gd name="connsiteX6" fmla="*/ 3480 w 12660"/>
                <a:gd name="connsiteY6" fmla="*/ 715 h 12679"/>
                <a:gd name="connsiteX7" fmla="*/ 3271 w 12660"/>
                <a:gd name="connsiteY7" fmla="*/ 830 h 1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60" h="12679">
                  <a:moveTo>
                    <a:pt x="3271" y="830"/>
                  </a:moveTo>
                  <a:cubicBezTo>
                    <a:pt x="225" y="2496"/>
                    <a:pt x="-894" y="6316"/>
                    <a:pt x="772" y="9362"/>
                  </a:cubicBezTo>
                  <a:cubicBezTo>
                    <a:pt x="780" y="9376"/>
                    <a:pt x="787" y="9389"/>
                    <a:pt x="795" y="9403"/>
                  </a:cubicBezTo>
                  <a:cubicBezTo>
                    <a:pt x="2507" y="12477"/>
                    <a:pt x="6384" y="13584"/>
                    <a:pt x="9462" y="11879"/>
                  </a:cubicBezTo>
                  <a:cubicBezTo>
                    <a:pt x="12486" y="10173"/>
                    <a:pt x="13554" y="6339"/>
                    <a:pt x="11848" y="3315"/>
                  </a:cubicBezTo>
                  <a:cubicBezTo>
                    <a:pt x="11847" y="3312"/>
                    <a:pt x="11845" y="3309"/>
                    <a:pt x="11844" y="3307"/>
                  </a:cubicBezTo>
                  <a:cubicBezTo>
                    <a:pt x="10250" y="282"/>
                    <a:pt x="6505" y="-879"/>
                    <a:pt x="3480" y="715"/>
                  </a:cubicBezTo>
                  <a:cubicBezTo>
                    <a:pt x="3410" y="752"/>
                    <a:pt x="3340" y="790"/>
                    <a:pt x="3271" y="8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="" xmlns:a16="http://schemas.microsoft.com/office/drawing/2014/main" id="{934B5EDF-0953-F095-6E15-E68742ABB9CC}"/>
                </a:ext>
              </a:extLst>
            </p:cNvPr>
            <p:cNvSpPr/>
            <p:nvPr/>
          </p:nvSpPr>
          <p:spPr>
            <a:xfrm>
              <a:off x="2086471" y="3428801"/>
              <a:ext cx="5799" cy="5798"/>
            </a:xfrm>
            <a:custGeom>
              <a:avLst/>
              <a:gdLst>
                <a:gd name="connsiteX0" fmla="*/ 1504 w 5799"/>
                <a:gd name="connsiteY0" fmla="*/ 384 h 5798"/>
                <a:gd name="connsiteX1" fmla="*/ 342 w 5799"/>
                <a:gd name="connsiteY1" fmla="*/ 4254 h 5798"/>
                <a:gd name="connsiteX2" fmla="*/ 361 w 5799"/>
                <a:gd name="connsiteY2" fmla="*/ 4289 h 5798"/>
                <a:gd name="connsiteX3" fmla="*/ 4361 w 5799"/>
                <a:gd name="connsiteY3" fmla="*/ 5432 h 5798"/>
                <a:gd name="connsiteX4" fmla="*/ 5409 w 5799"/>
                <a:gd name="connsiteY4" fmla="*/ 1431 h 5798"/>
                <a:gd name="connsiteX5" fmla="*/ 1507 w 5799"/>
                <a:gd name="connsiteY5" fmla="*/ 382 h 5798"/>
                <a:gd name="connsiteX6" fmla="*/ 1504 w 5799"/>
                <a:gd name="connsiteY6" fmla="*/ 384 h 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99" h="5798">
                  <a:moveTo>
                    <a:pt x="1504" y="384"/>
                  </a:moveTo>
                  <a:cubicBezTo>
                    <a:pt x="114" y="1132"/>
                    <a:pt x="-406" y="2864"/>
                    <a:pt x="342" y="4254"/>
                  </a:cubicBezTo>
                  <a:cubicBezTo>
                    <a:pt x="348" y="4266"/>
                    <a:pt x="354" y="4277"/>
                    <a:pt x="361" y="4289"/>
                  </a:cubicBezTo>
                  <a:cubicBezTo>
                    <a:pt x="1154" y="5704"/>
                    <a:pt x="2940" y="6215"/>
                    <a:pt x="4361" y="5432"/>
                  </a:cubicBezTo>
                  <a:cubicBezTo>
                    <a:pt x="5742" y="4606"/>
                    <a:pt x="6208" y="2828"/>
                    <a:pt x="5409" y="1431"/>
                  </a:cubicBezTo>
                  <a:cubicBezTo>
                    <a:pt x="4621" y="64"/>
                    <a:pt x="2874" y="-406"/>
                    <a:pt x="1507" y="382"/>
                  </a:cubicBezTo>
                  <a:cubicBezTo>
                    <a:pt x="1506" y="383"/>
                    <a:pt x="1505" y="383"/>
                    <a:pt x="1504" y="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="" xmlns:a16="http://schemas.microsoft.com/office/drawing/2014/main" id="{CBBCD9CD-3C46-7902-2283-F64E277E443E}"/>
                </a:ext>
              </a:extLst>
            </p:cNvPr>
            <p:cNvSpPr/>
            <p:nvPr/>
          </p:nvSpPr>
          <p:spPr>
            <a:xfrm>
              <a:off x="2049875" y="340299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="" xmlns:a16="http://schemas.microsoft.com/office/drawing/2014/main" id="{E55BF9FB-824D-E8A3-E0F4-094F47E9D9BD}"/>
                </a:ext>
              </a:extLst>
            </p:cNvPr>
            <p:cNvSpPr/>
            <p:nvPr/>
          </p:nvSpPr>
          <p:spPr>
            <a:xfrm>
              <a:off x="2009062" y="3370739"/>
              <a:ext cx="4596" cy="4569"/>
            </a:xfrm>
            <a:custGeom>
              <a:avLst/>
              <a:gdLst>
                <a:gd name="connsiteX0" fmla="*/ 1380 w 4596"/>
                <a:gd name="connsiteY0" fmla="*/ 343 h 4569"/>
                <a:gd name="connsiteX1" fmla="*/ 156 w 4596"/>
                <a:gd name="connsiteY1" fmla="*/ 3190 h 4569"/>
                <a:gd name="connsiteX2" fmla="*/ 3003 w 4596"/>
                <a:gd name="connsiteY2" fmla="*/ 4413 h 4569"/>
                <a:gd name="connsiteX3" fmla="*/ 3475 w 4596"/>
                <a:gd name="connsiteY3" fmla="*/ 4153 h 4569"/>
                <a:gd name="connsiteX4" fmla="*/ 4332 w 4596"/>
                <a:gd name="connsiteY4" fmla="*/ 1200 h 4569"/>
                <a:gd name="connsiteX5" fmla="*/ 1699 w 4596"/>
                <a:gd name="connsiteY5" fmla="*/ 168 h 4569"/>
                <a:gd name="connsiteX6" fmla="*/ 1380 w 4596"/>
                <a:gd name="connsiteY6" fmla="*/ 343 h 4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96" h="4569">
                  <a:moveTo>
                    <a:pt x="1380" y="343"/>
                  </a:moveTo>
                  <a:cubicBezTo>
                    <a:pt x="256" y="791"/>
                    <a:pt x="-292" y="2066"/>
                    <a:pt x="156" y="3190"/>
                  </a:cubicBezTo>
                  <a:cubicBezTo>
                    <a:pt x="605" y="4313"/>
                    <a:pt x="1879" y="4861"/>
                    <a:pt x="3003" y="4413"/>
                  </a:cubicBezTo>
                  <a:cubicBezTo>
                    <a:pt x="3170" y="4346"/>
                    <a:pt x="3329" y="4259"/>
                    <a:pt x="3475" y="4153"/>
                  </a:cubicBezTo>
                  <a:cubicBezTo>
                    <a:pt x="4520" y="3568"/>
                    <a:pt x="4901" y="2254"/>
                    <a:pt x="4332" y="1200"/>
                  </a:cubicBezTo>
                  <a:cubicBezTo>
                    <a:pt x="3890" y="188"/>
                    <a:pt x="2711" y="-274"/>
                    <a:pt x="1699" y="168"/>
                  </a:cubicBezTo>
                  <a:cubicBezTo>
                    <a:pt x="1587" y="216"/>
                    <a:pt x="1480" y="275"/>
                    <a:pt x="1380" y="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="" xmlns:a16="http://schemas.microsoft.com/office/drawing/2014/main" id="{9579BE0B-432C-D661-FE9A-12BD7276ED72}"/>
                </a:ext>
              </a:extLst>
            </p:cNvPr>
            <p:cNvSpPr/>
            <p:nvPr/>
          </p:nvSpPr>
          <p:spPr>
            <a:xfrm>
              <a:off x="1973675" y="3340809"/>
              <a:ext cx="1059" cy="1030"/>
            </a:xfrm>
            <a:custGeom>
              <a:avLst/>
              <a:gdLst>
                <a:gd name="connsiteX0" fmla="*/ 191 w 1059"/>
                <a:gd name="connsiteY0" fmla="*/ 78 h 1030"/>
                <a:gd name="connsiteX1" fmla="*/ 95 w 1059"/>
                <a:gd name="connsiteY1" fmla="*/ 745 h 1030"/>
                <a:gd name="connsiteX2" fmla="*/ 191 w 1059"/>
                <a:gd name="connsiteY2" fmla="*/ 840 h 1030"/>
                <a:gd name="connsiteX3" fmla="*/ 857 w 1059"/>
                <a:gd name="connsiteY3" fmla="*/ 935 h 1030"/>
                <a:gd name="connsiteX4" fmla="*/ 953 w 1059"/>
                <a:gd name="connsiteY4" fmla="*/ 840 h 1030"/>
                <a:gd name="connsiteX5" fmla="*/ 953 w 1059"/>
                <a:gd name="connsiteY5" fmla="*/ 173 h 1030"/>
                <a:gd name="connsiteX6" fmla="*/ 190 w 1059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5"/>
                  </a:cubicBezTo>
                  <a:cubicBezTo>
                    <a:pt x="893" y="908"/>
                    <a:pt x="925" y="876"/>
                    <a:pt x="953" y="840"/>
                  </a:cubicBezTo>
                  <a:cubicBezTo>
                    <a:pt x="1096" y="641"/>
                    <a:pt x="1096" y="373"/>
                    <a:pt x="953" y="173"/>
                  </a:cubicBezTo>
                  <a:cubicBezTo>
                    <a:pt x="744" y="-16"/>
                    <a:pt x="439" y="-54"/>
                    <a:pt x="190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="" xmlns:a16="http://schemas.microsoft.com/office/drawing/2014/main" id="{8C968755-EAF5-2C79-2BD3-DFB1BF77A0BC}"/>
                </a:ext>
              </a:extLst>
            </p:cNvPr>
            <p:cNvSpPr/>
            <p:nvPr/>
          </p:nvSpPr>
          <p:spPr>
            <a:xfrm>
              <a:off x="1936242" y="3306979"/>
              <a:ext cx="3239" cy="3239"/>
            </a:xfrm>
            <a:custGeom>
              <a:avLst/>
              <a:gdLst>
                <a:gd name="connsiteX0" fmla="*/ 858 w 3239"/>
                <a:gd name="connsiteY0" fmla="*/ 191 h 3239"/>
                <a:gd name="connsiteX1" fmla="*/ 191 w 3239"/>
                <a:gd name="connsiteY1" fmla="*/ 2381 h 3239"/>
                <a:gd name="connsiteX2" fmla="*/ 2382 w 3239"/>
                <a:gd name="connsiteY2" fmla="*/ 3048 h 3239"/>
                <a:gd name="connsiteX3" fmla="*/ 3048 w 3239"/>
                <a:gd name="connsiteY3" fmla="*/ 858 h 3239"/>
                <a:gd name="connsiteX4" fmla="*/ 858 w 3239"/>
                <a:gd name="connsiteY4" fmla="*/ 191 h 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9" h="3239">
                  <a:moveTo>
                    <a:pt x="858" y="191"/>
                  </a:moveTo>
                  <a:cubicBezTo>
                    <a:pt x="69" y="612"/>
                    <a:pt x="-230" y="1592"/>
                    <a:pt x="191" y="2381"/>
                  </a:cubicBezTo>
                  <a:cubicBezTo>
                    <a:pt x="612" y="3171"/>
                    <a:pt x="1592" y="3469"/>
                    <a:pt x="2382" y="3048"/>
                  </a:cubicBezTo>
                  <a:cubicBezTo>
                    <a:pt x="3171" y="2627"/>
                    <a:pt x="3469" y="1647"/>
                    <a:pt x="3048" y="858"/>
                  </a:cubicBezTo>
                  <a:cubicBezTo>
                    <a:pt x="2628" y="69"/>
                    <a:pt x="1647" y="-230"/>
                    <a:pt x="858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="" xmlns:a16="http://schemas.microsoft.com/office/drawing/2014/main" id="{B7265F82-07AF-F2F4-DDC2-BDAD19B72FD3}"/>
                </a:ext>
              </a:extLst>
            </p:cNvPr>
            <p:cNvSpPr/>
            <p:nvPr/>
          </p:nvSpPr>
          <p:spPr>
            <a:xfrm>
              <a:off x="1901129" y="3272914"/>
              <a:ext cx="3374" cy="3461"/>
            </a:xfrm>
            <a:custGeom>
              <a:avLst/>
              <a:gdLst>
                <a:gd name="connsiteX0" fmla="*/ 823 w 3374"/>
                <a:gd name="connsiteY0" fmla="*/ 251 h 3461"/>
                <a:gd name="connsiteX1" fmla="*/ 171 w 3374"/>
                <a:gd name="connsiteY1" fmla="*/ 2306 h 3461"/>
                <a:gd name="connsiteX2" fmla="*/ 251 w 3374"/>
                <a:gd name="connsiteY2" fmla="*/ 2442 h 3461"/>
                <a:gd name="connsiteX3" fmla="*/ 2355 w 3374"/>
                <a:gd name="connsiteY3" fmla="*/ 3346 h 3461"/>
                <a:gd name="connsiteX4" fmla="*/ 3259 w 3374"/>
                <a:gd name="connsiteY4" fmla="*/ 1242 h 3461"/>
                <a:gd name="connsiteX5" fmla="*/ 3014 w 3374"/>
                <a:gd name="connsiteY5" fmla="*/ 823 h 3461"/>
                <a:gd name="connsiteX6" fmla="*/ 959 w 3374"/>
                <a:gd name="connsiteY6" fmla="*/ 171 h 3461"/>
                <a:gd name="connsiteX7" fmla="*/ 823 w 3374"/>
                <a:gd name="connsiteY7" fmla="*/ 251 h 3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" h="3461">
                  <a:moveTo>
                    <a:pt x="823" y="251"/>
                  </a:moveTo>
                  <a:cubicBezTo>
                    <a:pt x="76" y="639"/>
                    <a:pt x="-216" y="1559"/>
                    <a:pt x="171" y="2306"/>
                  </a:cubicBezTo>
                  <a:cubicBezTo>
                    <a:pt x="196" y="2353"/>
                    <a:pt x="222" y="2398"/>
                    <a:pt x="251" y="2442"/>
                  </a:cubicBezTo>
                  <a:cubicBezTo>
                    <a:pt x="583" y="3273"/>
                    <a:pt x="1525" y="3677"/>
                    <a:pt x="2355" y="3346"/>
                  </a:cubicBezTo>
                  <a:cubicBezTo>
                    <a:pt x="3186" y="3015"/>
                    <a:pt x="3591" y="2072"/>
                    <a:pt x="3259" y="1242"/>
                  </a:cubicBezTo>
                  <a:cubicBezTo>
                    <a:pt x="3199" y="1091"/>
                    <a:pt x="3116" y="949"/>
                    <a:pt x="3014" y="823"/>
                  </a:cubicBezTo>
                  <a:cubicBezTo>
                    <a:pt x="2626" y="76"/>
                    <a:pt x="1706" y="-216"/>
                    <a:pt x="959" y="171"/>
                  </a:cubicBezTo>
                  <a:cubicBezTo>
                    <a:pt x="912" y="196"/>
                    <a:pt x="867" y="222"/>
                    <a:pt x="823" y="2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="" xmlns:a16="http://schemas.microsoft.com/office/drawing/2014/main" id="{02D214F4-4361-DE88-059F-E087D6803621}"/>
                </a:ext>
              </a:extLst>
            </p:cNvPr>
            <p:cNvSpPr/>
            <p:nvPr/>
          </p:nvSpPr>
          <p:spPr>
            <a:xfrm>
              <a:off x="1868195" y="3238456"/>
              <a:ext cx="1695" cy="1731"/>
            </a:xfrm>
            <a:custGeom>
              <a:avLst/>
              <a:gdLst>
                <a:gd name="connsiteX0" fmla="*/ 229 w 1695"/>
                <a:gd name="connsiteY0" fmla="*/ 229 h 1731"/>
                <a:gd name="connsiteX1" fmla="*/ 229 w 1695"/>
                <a:gd name="connsiteY1" fmla="*/ 1467 h 1731"/>
                <a:gd name="connsiteX2" fmla="*/ 1441 w 1695"/>
                <a:gd name="connsiteY2" fmla="*/ 1493 h 1731"/>
                <a:gd name="connsiteX3" fmla="*/ 1467 w 1695"/>
                <a:gd name="connsiteY3" fmla="*/ 1467 h 1731"/>
                <a:gd name="connsiteX4" fmla="*/ 1467 w 1695"/>
                <a:gd name="connsiteY4" fmla="*/ 229 h 1731"/>
                <a:gd name="connsiteX5" fmla="*/ 229 w 1695"/>
                <a:gd name="connsiteY5" fmla="*/ 229 h 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" h="1731">
                  <a:moveTo>
                    <a:pt x="229" y="229"/>
                  </a:moveTo>
                  <a:cubicBezTo>
                    <a:pt x="-76" y="585"/>
                    <a:pt x="-76" y="1110"/>
                    <a:pt x="229" y="1467"/>
                  </a:cubicBezTo>
                  <a:cubicBezTo>
                    <a:pt x="556" y="1809"/>
                    <a:pt x="1099" y="1821"/>
                    <a:pt x="1441" y="1493"/>
                  </a:cubicBezTo>
                  <a:cubicBezTo>
                    <a:pt x="1450" y="1485"/>
                    <a:pt x="1458" y="1476"/>
                    <a:pt x="1467" y="1467"/>
                  </a:cubicBezTo>
                  <a:cubicBezTo>
                    <a:pt x="1772" y="1110"/>
                    <a:pt x="1772" y="585"/>
                    <a:pt x="1467" y="229"/>
                  </a:cubicBezTo>
                  <a:cubicBezTo>
                    <a:pt x="1110" y="-76"/>
                    <a:pt x="585" y="-76"/>
                    <a:pt x="229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="" xmlns:a16="http://schemas.microsoft.com/office/drawing/2014/main" id="{9EC19B27-30FC-1CF3-940E-55C8E4D8A610}"/>
                </a:ext>
              </a:extLst>
            </p:cNvPr>
            <p:cNvSpPr/>
            <p:nvPr/>
          </p:nvSpPr>
          <p:spPr>
            <a:xfrm>
              <a:off x="1832198" y="3198759"/>
              <a:ext cx="8266" cy="8178"/>
            </a:xfrm>
            <a:custGeom>
              <a:avLst/>
              <a:gdLst>
                <a:gd name="connsiteX0" fmla="*/ 2031 w 8266"/>
                <a:gd name="connsiteY0" fmla="*/ 683 h 8178"/>
                <a:gd name="connsiteX1" fmla="*/ 507 w 8266"/>
                <a:gd name="connsiteY1" fmla="*/ 6112 h 8178"/>
                <a:gd name="connsiteX2" fmla="*/ 5791 w 8266"/>
                <a:gd name="connsiteY2" fmla="*/ 7718 h 8178"/>
                <a:gd name="connsiteX3" fmla="*/ 5936 w 8266"/>
                <a:gd name="connsiteY3" fmla="*/ 7636 h 8178"/>
                <a:gd name="connsiteX4" fmla="*/ 7900 w 8266"/>
                <a:gd name="connsiteY4" fmla="*/ 2331 h 8178"/>
                <a:gd name="connsiteX5" fmla="*/ 2594 w 8266"/>
                <a:gd name="connsiteY5" fmla="*/ 367 h 8178"/>
                <a:gd name="connsiteX6" fmla="*/ 2031 w 8266"/>
                <a:gd name="connsiteY6" fmla="*/ 683 h 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66" h="8178">
                  <a:moveTo>
                    <a:pt x="2031" y="683"/>
                  </a:moveTo>
                  <a:cubicBezTo>
                    <a:pt x="117" y="1766"/>
                    <a:pt x="-564" y="4191"/>
                    <a:pt x="507" y="6112"/>
                  </a:cubicBezTo>
                  <a:cubicBezTo>
                    <a:pt x="1523" y="8015"/>
                    <a:pt x="3889" y="8734"/>
                    <a:pt x="5791" y="7718"/>
                  </a:cubicBezTo>
                  <a:cubicBezTo>
                    <a:pt x="5840" y="7692"/>
                    <a:pt x="5888" y="7664"/>
                    <a:pt x="5936" y="7636"/>
                  </a:cubicBezTo>
                  <a:cubicBezTo>
                    <a:pt x="7944" y="6713"/>
                    <a:pt x="8823" y="4338"/>
                    <a:pt x="7900" y="2331"/>
                  </a:cubicBezTo>
                  <a:cubicBezTo>
                    <a:pt x="6977" y="323"/>
                    <a:pt x="4602" y="-556"/>
                    <a:pt x="2594" y="367"/>
                  </a:cubicBezTo>
                  <a:cubicBezTo>
                    <a:pt x="2398" y="457"/>
                    <a:pt x="2210" y="563"/>
                    <a:pt x="2031" y="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="" xmlns:a16="http://schemas.microsoft.com/office/drawing/2014/main" id="{A6BFAB83-CF37-DD79-0635-E928AEBF083F}"/>
                </a:ext>
              </a:extLst>
            </p:cNvPr>
            <p:cNvSpPr/>
            <p:nvPr/>
          </p:nvSpPr>
          <p:spPr>
            <a:xfrm>
              <a:off x="1804249" y="3164635"/>
              <a:ext cx="1393" cy="1391"/>
            </a:xfrm>
            <a:custGeom>
              <a:avLst/>
              <a:gdLst>
                <a:gd name="connsiteX0" fmla="*/ 167 w 1393"/>
                <a:gd name="connsiteY0" fmla="*/ 231 h 1391"/>
                <a:gd name="connsiteX1" fmla="*/ 167 w 1393"/>
                <a:gd name="connsiteY1" fmla="*/ 1183 h 1391"/>
                <a:gd name="connsiteX2" fmla="*/ 1215 w 1393"/>
                <a:gd name="connsiteY2" fmla="*/ 1183 h 1391"/>
                <a:gd name="connsiteX3" fmla="*/ 1215 w 1393"/>
                <a:gd name="connsiteY3" fmla="*/ 136 h 1391"/>
                <a:gd name="connsiteX4" fmla="*/ 167 w 1393"/>
                <a:gd name="connsiteY4" fmla="*/ 231 h 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3" h="1391">
                  <a:moveTo>
                    <a:pt x="167" y="231"/>
                  </a:moveTo>
                  <a:cubicBezTo>
                    <a:pt x="-56" y="509"/>
                    <a:pt x="-56" y="905"/>
                    <a:pt x="167" y="1183"/>
                  </a:cubicBezTo>
                  <a:cubicBezTo>
                    <a:pt x="461" y="1461"/>
                    <a:pt x="921" y="1461"/>
                    <a:pt x="1215" y="1183"/>
                  </a:cubicBezTo>
                  <a:cubicBezTo>
                    <a:pt x="1453" y="875"/>
                    <a:pt x="1453" y="444"/>
                    <a:pt x="1215" y="136"/>
                  </a:cubicBezTo>
                  <a:cubicBezTo>
                    <a:pt x="885" y="-76"/>
                    <a:pt x="454" y="-37"/>
                    <a:pt x="167" y="2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="" xmlns:a16="http://schemas.microsoft.com/office/drawing/2014/main" id="{9E3BF91B-6AB7-FC88-3301-9BE39CAEF0FF}"/>
                </a:ext>
              </a:extLst>
            </p:cNvPr>
            <p:cNvSpPr/>
            <p:nvPr/>
          </p:nvSpPr>
          <p:spPr>
            <a:xfrm>
              <a:off x="1773072" y="3125272"/>
              <a:ext cx="3287" cy="3273"/>
            </a:xfrm>
            <a:custGeom>
              <a:avLst/>
              <a:gdLst>
                <a:gd name="connsiteX0" fmla="*/ 864 w 3287"/>
                <a:gd name="connsiteY0" fmla="*/ 160 h 3273"/>
                <a:gd name="connsiteX1" fmla="*/ 197 w 3287"/>
                <a:gd name="connsiteY1" fmla="*/ 2447 h 3273"/>
                <a:gd name="connsiteX2" fmla="*/ 2388 w 3287"/>
                <a:gd name="connsiteY2" fmla="*/ 3113 h 3273"/>
                <a:gd name="connsiteX3" fmla="*/ 3118 w 3287"/>
                <a:gd name="connsiteY3" fmla="*/ 943 h 3273"/>
                <a:gd name="connsiteX4" fmla="*/ 3055 w 3287"/>
                <a:gd name="connsiteY4" fmla="*/ 827 h 3273"/>
                <a:gd name="connsiteX5" fmla="*/ 864 w 3287"/>
                <a:gd name="connsiteY5" fmla="*/ 160 h 3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7" h="3273">
                  <a:moveTo>
                    <a:pt x="864" y="160"/>
                  </a:moveTo>
                  <a:cubicBezTo>
                    <a:pt x="62" y="619"/>
                    <a:pt x="-232" y="1629"/>
                    <a:pt x="197" y="2447"/>
                  </a:cubicBezTo>
                  <a:cubicBezTo>
                    <a:pt x="650" y="3195"/>
                    <a:pt x="1594" y="3483"/>
                    <a:pt x="2388" y="3113"/>
                  </a:cubicBezTo>
                  <a:cubicBezTo>
                    <a:pt x="3189" y="2716"/>
                    <a:pt x="3516" y="1744"/>
                    <a:pt x="3118" y="943"/>
                  </a:cubicBezTo>
                  <a:cubicBezTo>
                    <a:pt x="3098" y="903"/>
                    <a:pt x="3077" y="865"/>
                    <a:pt x="3055" y="827"/>
                  </a:cubicBezTo>
                  <a:cubicBezTo>
                    <a:pt x="2602" y="79"/>
                    <a:pt x="1657" y="-209"/>
                    <a:pt x="864" y="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="" xmlns:a16="http://schemas.microsoft.com/office/drawing/2014/main" id="{423B26DD-9D84-CFF9-AD7A-1EF816D6DE7D}"/>
                </a:ext>
              </a:extLst>
            </p:cNvPr>
            <p:cNvSpPr/>
            <p:nvPr/>
          </p:nvSpPr>
          <p:spPr>
            <a:xfrm>
              <a:off x="1733134" y="3074501"/>
              <a:ext cx="25722" cy="25688"/>
            </a:xfrm>
            <a:custGeom>
              <a:avLst/>
              <a:gdLst>
                <a:gd name="connsiteX0" fmla="*/ 6607 w 25722"/>
                <a:gd name="connsiteY0" fmla="*/ 1591 h 25688"/>
                <a:gd name="connsiteX1" fmla="*/ 1625 w 25722"/>
                <a:gd name="connsiteY1" fmla="*/ 19081 h 25688"/>
                <a:gd name="connsiteX2" fmla="*/ 19115 w 25722"/>
                <a:gd name="connsiteY2" fmla="*/ 24063 h 25688"/>
                <a:gd name="connsiteX3" fmla="*/ 24133 w 25722"/>
                <a:gd name="connsiteY3" fmla="*/ 6640 h 25688"/>
                <a:gd name="connsiteX4" fmla="*/ 6607 w 25722"/>
                <a:gd name="connsiteY4" fmla="*/ 1591 h 2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22" h="25688">
                  <a:moveTo>
                    <a:pt x="6607" y="1591"/>
                  </a:moveTo>
                  <a:cubicBezTo>
                    <a:pt x="402" y="5045"/>
                    <a:pt x="-1828" y="12875"/>
                    <a:pt x="1625" y="19081"/>
                  </a:cubicBezTo>
                  <a:cubicBezTo>
                    <a:pt x="5079" y="25286"/>
                    <a:pt x="12910" y="27516"/>
                    <a:pt x="19115" y="24063"/>
                  </a:cubicBezTo>
                  <a:cubicBezTo>
                    <a:pt x="25294" y="20623"/>
                    <a:pt x="27536" y="12839"/>
                    <a:pt x="24133" y="6640"/>
                  </a:cubicBezTo>
                  <a:cubicBezTo>
                    <a:pt x="20667" y="433"/>
                    <a:pt x="12845" y="-1820"/>
                    <a:pt x="6607" y="1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="" xmlns:a16="http://schemas.microsoft.com/office/drawing/2014/main" id="{A6430282-947C-1D8A-B7A6-D63E7765F205}"/>
                </a:ext>
              </a:extLst>
            </p:cNvPr>
            <p:cNvSpPr/>
            <p:nvPr/>
          </p:nvSpPr>
          <p:spPr>
            <a:xfrm>
              <a:off x="1704813" y="3032830"/>
              <a:ext cx="27817" cy="27818"/>
            </a:xfrm>
            <a:custGeom>
              <a:avLst/>
              <a:gdLst>
                <a:gd name="connsiteX0" fmla="*/ 7020 w 27817"/>
                <a:gd name="connsiteY0" fmla="*/ 1829 h 27818"/>
                <a:gd name="connsiteX1" fmla="*/ 1829 w 27817"/>
                <a:gd name="connsiteY1" fmla="*/ 20798 h 27818"/>
                <a:gd name="connsiteX2" fmla="*/ 20798 w 27817"/>
                <a:gd name="connsiteY2" fmla="*/ 25989 h 27818"/>
                <a:gd name="connsiteX3" fmla="*/ 26070 w 27817"/>
                <a:gd name="connsiteY3" fmla="*/ 7163 h 27818"/>
                <a:gd name="connsiteX4" fmla="*/ 7163 w 27817"/>
                <a:gd name="connsiteY4" fmla="*/ 1748 h 27818"/>
                <a:gd name="connsiteX5" fmla="*/ 7020 w 27817"/>
                <a:gd name="connsiteY5" fmla="*/ 1829 h 2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17" h="27818">
                  <a:moveTo>
                    <a:pt x="7020" y="1829"/>
                  </a:moveTo>
                  <a:cubicBezTo>
                    <a:pt x="348" y="5634"/>
                    <a:pt x="-1976" y="14127"/>
                    <a:pt x="1829" y="20798"/>
                  </a:cubicBezTo>
                  <a:cubicBezTo>
                    <a:pt x="5634" y="27470"/>
                    <a:pt x="14127" y="29794"/>
                    <a:pt x="20798" y="25989"/>
                  </a:cubicBezTo>
                  <a:cubicBezTo>
                    <a:pt x="27414" y="22216"/>
                    <a:pt x="29764" y="13823"/>
                    <a:pt x="26070" y="7163"/>
                  </a:cubicBezTo>
                  <a:cubicBezTo>
                    <a:pt x="22344" y="447"/>
                    <a:pt x="13879" y="-1977"/>
                    <a:pt x="7163" y="1748"/>
                  </a:cubicBezTo>
                  <a:cubicBezTo>
                    <a:pt x="7115" y="1775"/>
                    <a:pt x="7067" y="1802"/>
                    <a:pt x="7020" y="18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="" xmlns:a16="http://schemas.microsoft.com/office/drawing/2014/main" id="{BF023D1F-314C-BDDE-1350-620F56B5F8C3}"/>
                </a:ext>
              </a:extLst>
            </p:cNvPr>
            <p:cNvSpPr/>
            <p:nvPr/>
          </p:nvSpPr>
          <p:spPr>
            <a:xfrm>
              <a:off x="1691552" y="3003665"/>
              <a:ext cx="3052" cy="3151"/>
            </a:xfrm>
            <a:custGeom>
              <a:avLst/>
              <a:gdLst>
                <a:gd name="connsiteX0" fmla="*/ 374 w 3052"/>
                <a:gd name="connsiteY0" fmla="*/ 419 h 3151"/>
                <a:gd name="connsiteX1" fmla="*/ 374 w 3052"/>
                <a:gd name="connsiteY1" fmla="*/ 2419 h 3151"/>
                <a:gd name="connsiteX2" fmla="*/ 2279 w 3052"/>
                <a:gd name="connsiteY2" fmla="*/ 2991 h 3151"/>
                <a:gd name="connsiteX3" fmla="*/ 2892 w 3052"/>
                <a:gd name="connsiteY3" fmla="*/ 1065 h 3151"/>
                <a:gd name="connsiteX4" fmla="*/ 2851 w 3052"/>
                <a:gd name="connsiteY4" fmla="*/ 990 h 3151"/>
                <a:gd name="connsiteX5" fmla="*/ 889 w 3052"/>
                <a:gd name="connsiteY5" fmla="*/ 97 h 3151"/>
                <a:gd name="connsiteX6" fmla="*/ 374 w 3052"/>
                <a:gd name="connsiteY6" fmla="*/ 419 h 3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2" h="3151">
                  <a:moveTo>
                    <a:pt x="374" y="419"/>
                  </a:moveTo>
                  <a:cubicBezTo>
                    <a:pt x="-125" y="992"/>
                    <a:pt x="-125" y="1846"/>
                    <a:pt x="374" y="2419"/>
                  </a:cubicBezTo>
                  <a:cubicBezTo>
                    <a:pt x="750" y="3093"/>
                    <a:pt x="1594" y="3346"/>
                    <a:pt x="2279" y="2991"/>
                  </a:cubicBezTo>
                  <a:cubicBezTo>
                    <a:pt x="2980" y="2628"/>
                    <a:pt x="3255" y="1766"/>
                    <a:pt x="2892" y="1065"/>
                  </a:cubicBezTo>
                  <a:cubicBezTo>
                    <a:pt x="2879" y="1040"/>
                    <a:pt x="2865" y="1015"/>
                    <a:pt x="2851" y="990"/>
                  </a:cubicBezTo>
                  <a:cubicBezTo>
                    <a:pt x="2556" y="202"/>
                    <a:pt x="1678" y="-198"/>
                    <a:pt x="889" y="97"/>
                  </a:cubicBezTo>
                  <a:cubicBezTo>
                    <a:pt x="698" y="169"/>
                    <a:pt x="522" y="278"/>
                    <a:pt x="374" y="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="" xmlns:a16="http://schemas.microsoft.com/office/drawing/2014/main" id="{D5C872B6-F4BC-9E56-1F8A-5EBEEFAC800B}"/>
                </a:ext>
              </a:extLst>
            </p:cNvPr>
            <p:cNvSpPr/>
            <p:nvPr/>
          </p:nvSpPr>
          <p:spPr>
            <a:xfrm>
              <a:off x="4154614" y="1496848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="" xmlns:a16="http://schemas.microsoft.com/office/drawing/2014/main" id="{103F1C27-368B-4571-9BD6-1FA33BD9B464}"/>
                </a:ext>
              </a:extLst>
            </p:cNvPr>
            <p:cNvSpPr/>
            <p:nvPr/>
          </p:nvSpPr>
          <p:spPr>
            <a:xfrm>
              <a:off x="4179098" y="1537617"/>
              <a:ext cx="2096" cy="2099"/>
            </a:xfrm>
            <a:custGeom>
              <a:avLst/>
              <a:gdLst>
                <a:gd name="connsiteX0" fmla="*/ 281 w 2096"/>
                <a:gd name="connsiteY0" fmla="*/ 379 h 2099"/>
                <a:gd name="connsiteX1" fmla="*/ 281 w 2096"/>
                <a:gd name="connsiteY1" fmla="*/ 1808 h 2099"/>
                <a:gd name="connsiteX2" fmla="*/ 1805 w 2096"/>
                <a:gd name="connsiteY2" fmla="*/ 1808 h 2099"/>
                <a:gd name="connsiteX3" fmla="*/ 1805 w 2096"/>
                <a:gd name="connsiteY3" fmla="*/ 284 h 2099"/>
                <a:gd name="connsiteX4" fmla="*/ 324 w 2096"/>
                <a:gd name="connsiteY4" fmla="*/ 331 h 2099"/>
                <a:gd name="connsiteX5" fmla="*/ 281 w 2096"/>
                <a:gd name="connsiteY5" fmla="*/ 379 h 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6" h="2099">
                  <a:moveTo>
                    <a:pt x="281" y="379"/>
                  </a:moveTo>
                  <a:cubicBezTo>
                    <a:pt x="-94" y="782"/>
                    <a:pt x="-94" y="1406"/>
                    <a:pt x="281" y="1808"/>
                  </a:cubicBezTo>
                  <a:cubicBezTo>
                    <a:pt x="715" y="2196"/>
                    <a:pt x="1371" y="2196"/>
                    <a:pt x="1805" y="1808"/>
                  </a:cubicBezTo>
                  <a:cubicBezTo>
                    <a:pt x="2193" y="1374"/>
                    <a:pt x="2193" y="718"/>
                    <a:pt x="1805" y="284"/>
                  </a:cubicBezTo>
                  <a:cubicBezTo>
                    <a:pt x="1383" y="-112"/>
                    <a:pt x="720" y="-91"/>
                    <a:pt x="324" y="331"/>
                  </a:cubicBezTo>
                  <a:cubicBezTo>
                    <a:pt x="309" y="346"/>
                    <a:pt x="295" y="363"/>
                    <a:pt x="281" y="3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="" xmlns:a16="http://schemas.microsoft.com/office/drawing/2014/main" id="{A26349FF-F71D-CC23-A8C3-682F356FB95C}"/>
                </a:ext>
              </a:extLst>
            </p:cNvPr>
            <p:cNvSpPr/>
            <p:nvPr/>
          </p:nvSpPr>
          <p:spPr>
            <a:xfrm>
              <a:off x="4202149" y="1580197"/>
              <a:ext cx="2942" cy="2942"/>
            </a:xfrm>
            <a:custGeom>
              <a:avLst/>
              <a:gdLst>
                <a:gd name="connsiteX0" fmla="*/ 757 w 2942"/>
                <a:gd name="connsiteY0" fmla="*/ 185 h 2942"/>
                <a:gd name="connsiteX1" fmla="*/ 185 w 2942"/>
                <a:gd name="connsiteY1" fmla="*/ 2186 h 2942"/>
                <a:gd name="connsiteX2" fmla="*/ 2186 w 2942"/>
                <a:gd name="connsiteY2" fmla="*/ 2757 h 2942"/>
                <a:gd name="connsiteX3" fmla="*/ 2757 w 2942"/>
                <a:gd name="connsiteY3" fmla="*/ 757 h 2942"/>
                <a:gd name="connsiteX4" fmla="*/ 757 w 2942"/>
                <a:gd name="connsiteY4" fmla="*/ 185 h 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2" h="2942">
                  <a:moveTo>
                    <a:pt x="757" y="185"/>
                  </a:moveTo>
                  <a:cubicBezTo>
                    <a:pt x="47" y="580"/>
                    <a:pt x="-209" y="1475"/>
                    <a:pt x="185" y="2186"/>
                  </a:cubicBezTo>
                  <a:cubicBezTo>
                    <a:pt x="580" y="2896"/>
                    <a:pt x="1475" y="3152"/>
                    <a:pt x="2186" y="2757"/>
                  </a:cubicBezTo>
                  <a:cubicBezTo>
                    <a:pt x="2896" y="2363"/>
                    <a:pt x="3151" y="1467"/>
                    <a:pt x="2757" y="757"/>
                  </a:cubicBezTo>
                  <a:cubicBezTo>
                    <a:pt x="2363" y="47"/>
                    <a:pt x="1467" y="-209"/>
                    <a:pt x="757" y="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="" xmlns:a16="http://schemas.microsoft.com/office/drawing/2014/main" id="{2FFE879D-ADED-4A37-7240-B3E512FBDE82}"/>
                </a:ext>
              </a:extLst>
            </p:cNvPr>
            <p:cNvSpPr/>
            <p:nvPr/>
          </p:nvSpPr>
          <p:spPr>
            <a:xfrm>
              <a:off x="4225481" y="1624595"/>
              <a:ext cx="952" cy="1030"/>
            </a:xfrm>
            <a:custGeom>
              <a:avLst/>
              <a:gdLst>
                <a:gd name="connsiteX0" fmla="*/ 191 w 952"/>
                <a:gd name="connsiteY0" fmla="*/ 78 h 1030"/>
                <a:gd name="connsiteX1" fmla="*/ 95 w 952"/>
                <a:gd name="connsiteY1" fmla="*/ 745 h 1030"/>
                <a:gd name="connsiteX2" fmla="*/ 191 w 952"/>
                <a:gd name="connsiteY2" fmla="*/ 840 h 1030"/>
                <a:gd name="connsiteX3" fmla="*/ 857 w 952"/>
                <a:gd name="connsiteY3" fmla="*/ 936 h 1030"/>
                <a:gd name="connsiteX4" fmla="*/ 953 w 952"/>
                <a:gd name="connsiteY4" fmla="*/ 840 h 1030"/>
                <a:gd name="connsiteX5" fmla="*/ 952 w 952"/>
                <a:gd name="connsiteY5" fmla="*/ 174 h 1030"/>
                <a:gd name="connsiteX6" fmla="*/ 191 w 952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3"/>
                    <a:pt x="857" y="936"/>
                  </a:cubicBezTo>
                  <a:cubicBezTo>
                    <a:pt x="893" y="909"/>
                    <a:pt x="926" y="876"/>
                    <a:pt x="953" y="840"/>
                  </a:cubicBezTo>
                  <a:cubicBezTo>
                    <a:pt x="952" y="840"/>
                    <a:pt x="952" y="364"/>
                    <a:pt x="952" y="174"/>
                  </a:cubicBezTo>
                  <a:cubicBezTo>
                    <a:pt x="744" y="-16"/>
                    <a:pt x="439" y="-54"/>
                    <a:pt x="191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="" xmlns:a16="http://schemas.microsoft.com/office/drawing/2014/main" id="{0A39828B-40FB-85DC-1F1E-ED095CF58A51}"/>
                </a:ext>
              </a:extLst>
            </p:cNvPr>
            <p:cNvSpPr/>
            <p:nvPr/>
          </p:nvSpPr>
          <p:spPr>
            <a:xfrm>
              <a:off x="4246340" y="1668574"/>
              <a:ext cx="1168" cy="1322"/>
            </a:xfrm>
            <a:custGeom>
              <a:avLst/>
              <a:gdLst>
                <a:gd name="connsiteX0" fmla="*/ 191 w 1168"/>
                <a:gd name="connsiteY0" fmla="*/ 391 h 1322"/>
                <a:gd name="connsiteX1" fmla="*/ 95 w 1168"/>
                <a:gd name="connsiteY1" fmla="*/ 1057 h 1322"/>
                <a:gd name="connsiteX2" fmla="*/ 191 w 1168"/>
                <a:gd name="connsiteY2" fmla="*/ 1153 h 1322"/>
                <a:gd name="connsiteX3" fmla="*/ 999 w 1168"/>
                <a:gd name="connsiteY3" fmla="*/ 1158 h 1322"/>
                <a:gd name="connsiteX4" fmla="*/ 1143 w 1168"/>
                <a:gd name="connsiteY4" fmla="*/ 581 h 1322"/>
                <a:gd name="connsiteX5" fmla="*/ 762 w 1168"/>
                <a:gd name="connsiteY5" fmla="*/ 10 h 1322"/>
                <a:gd name="connsiteX6" fmla="*/ 190 w 1168"/>
                <a:gd name="connsiteY6" fmla="*/ 391 h 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8" h="1322">
                  <a:moveTo>
                    <a:pt x="191" y="391"/>
                  </a:moveTo>
                  <a:cubicBezTo>
                    <a:pt x="-20" y="548"/>
                    <a:pt x="-63" y="847"/>
                    <a:pt x="95" y="1057"/>
                  </a:cubicBezTo>
                  <a:cubicBezTo>
                    <a:pt x="122" y="1093"/>
                    <a:pt x="154" y="1125"/>
                    <a:pt x="191" y="1153"/>
                  </a:cubicBezTo>
                  <a:cubicBezTo>
                    <a:pt x="412" y="1377"/>
                    <a:pt x="774" y="1380"/>
                    <a:pt x="999" y="1158"/>
                  </a:cubicBezTo>
                  <a:cubicBezTo>
                    <a:pt x="1151" y="1008"/>
                    <a:pt x="1207" y="785"/>
                    <a:pt x="1143" y="581"/>
                  </a:cubicBezTo>
                  <a:cubicBezTo>
                    <a:pt x="1195" y="318"/>
                    <a:pt x="1025" y="62"/>
                    <a:pt x="762" y="10"/>
                  </a:cubicBezTo>
                  <a:cubicBezTo>
                    <a:pt x="499" y="-43"/>
                    <a:pt x="243" y="127"/>
                    <a:pt x="190" y="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="" xmlns:a16="http://schemas.microsoft.com/office/drawing/2014/main" id="{B465AF92-9577-11A2-FB9B-B82FF690412F}"/>
                </a:ext>
              </a:extLst>
            </p:cNvPr>
            <p:cNvSpPr/>
            <p:nvPr/>
          </p:nvSpPr>
          <p:spPr>
            <a:xfrm>
              <a:off x="4264605" y="1712661"/>
              <a:ext cx="3237" cy="3300"/>
            </a:xfrm>
            <a:custGeom>
              <a:avLst/>
              <a:gdLst>
                <a:gd name="connsiteX0" fmla="*/ 785 w 3237"/>
                <a:gd name="connsiteY0" fmla="*/ 214 h 3300"/>
                <a:gd name="connsiteX1" fmla="*/ 214 w 3237"/>
                <a:gd name="connsiteY1" fmla="*/ 2405 h 3300"/>
                <a:gd name="connsiteX2" fmla="*/ 2231 w 3237"/>
                <a:gd name="connsiteY2" fmla="*/ 3164 h 3300"/>
                <a:gd name="connsiteX3" fmla="*/ 2404 w 3237"/>
                <a:gd name="connsiteY3" fmla="*/ 3071 h 3300"/>
                <a:gd name="connsiteX4" fmla="*/ 3024 w 3237"/>
                <a:gd name="connsiteY4" fmla="*/ 833 h 3300"/>
                <a:gd name="connsiteX5" fmla="*/ 785 w 3237"/>
                <a:gd name="connsiteY5" fmla="*/ 214 h 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7" h="3300">
                  <a:moveTo>
                    <a:pt x="785" y="214"/>
                  </a:moveTo>
                  <a:cubicBezTo>
                    <a:pt x="31" y="667"/>
                    <a:pt x="-223" y="1640"/>
                    <a:pt x="214" y="2405"/>
                  </a:cubicBezTo>
                  <a:cubicBezTo>
                    <a:pt x="561" y="3171"/>
                    <a:pt x="1464" y="3511"/>
                    <a:pt x="2231" y="3164"/>
                  </a:cubicBezTo>
                  <a:cubicBezTo>
                    <a:pt x="2290" y="3137"/>
                    <a:pt x="2348" y="3106"/>
                    <a:pt x="2404" y="3071"/>
                  </a:cubicBezTo>
                  <a:cubicBezTo>
                    <a:pt x="3194" y="2624"/>
                    <a:pt x="3471" y="1622"/>
                    <a:pt x="3024" y="833"/>
                  </a:cubicBezTo>
                  <a:cubicBezTo>
                    <a:pt x="2576" y="44"/>
                    <a:pt x="1574" y="-233"/>
                    <a:pt x="785" y="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="" xmlns:a16="http://schemas.microsoft.com/office/drawing/2014/main" id="{9829DF24-AEA9-D5E4-6F22-5EF9B07B7E41}"/>
                </a:ext>
              </a:extLst>
            </p:cNvPr>
            <p:cNvSpPr/>
            <p:nvPr/>
          </p:nvSpPr>
          <p:spPr>
            <a:xfrm>
              <a:off x="4283964" y="175964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="" xmlns:a16="http://schemas.microsoft.com/office/drawing/2014/main" id="{FD388575-CBC9-1281-8826-0861808EF31F}"/>
                </a:ext>
              </a:extLst>
            </p:cNvPr>
            <p:cNvSpPr/>
            <p:nvPr/>
          </p:nvSpPr>
          <p:spPr>
            <a:xfrm>
              <a:off x="4300538" y="180574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="" xmlns:a16="http://schemas.microsoft.com/office/drawing/2014/main" id="{C9F87314-B425-74EB-7026-0870F42870B3}"/>
                </a:ext>
              </a:extLst>
            </p:cNvPr>
            <p:cNvSpPr/>
            <p:nvPr/>
          </p:nvSpPr>
          <p:spPr>
            <a:xfrm>
              <a:off x="4358735" y="204291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="" xmlns:a16="http://schemas.microsoft.com/office/drawing/2014/main" id="{E91B032A-0612-19DA-4F5B-EC96A0A294D6}"/>
                </a:ext>
              </a:extLst>
            </p:cNvPr>
            <p:cNvSpPr/>
            <p:nvPr/>
          </p:nvSpPr>
          <p:spPr>
            <a:xfrm>
              <a:off x="4365593" y="2091261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="" xmlns:a16="http://schemas.microsoft.com/office/drawing/2014/main" id="{385B55D2-3545-C9EC-2B69-71363E1B0B98}"/>
                </a:ext>
              </a:extLst>
            </p:cNvPr>
            <p:cNvSpPr/>
            <p:nvPr/>
          </p:nvSpPr>
          <p:spPr>
            <a:xfrm>
              <a:off x="4370927" y="213988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="" xmlns:a16="http://schemas.microsoft.com/office/drawing/2014/main" id="{49693D02-FAAF-DB86-7EC8-51D11A557C5B}"/>
                </a:ext>
              </a:extLst>
            </p:cNvPr>
            <p:cNvSpPr/>
            <p:nvPr/>
          </p:nvSpPr>
          <p:spPr>
            <a:xfrm>
              <a:off x="4375885" y="2236188"/>
              <a:ext cx="2310" cy="2271"/>
            </a:xfrm>
            <a:custGeom>
              <a:avLst/>
              <a:gdLst>
                <a:gd name="connsiteX0" fmla="*/ 281 w 2310"/>
                <a:gd name="connsiteY0" fmla="*/ 562 h 2271"/>
                <a:gd name="connsiteX1" fmla="*/ 281 w 2310"/>
                <a:gd name="connsiteY1" fmla="*/ 1990 h 2271"/>
                <a:gd name="connsiteX2" fmla="*/ 1710 w 2310"/>
                <a:gd name="connsiteY2" fmla="*/ 1990 h 2271"/>
                <a:gd name="connsiteX3" fmla="*/ 2186 w 2310"/>
                <a:gd name="connsiteY3" fmla="*/ 466 h 2271"/>
                <a:gd name="connsiteX4" fmla="*/ 588 w 2310"/>
                <a:gd name="connsiteY4" fmla="*/ 222 h 2271"/>
                <a:gd name="connsiteX5" fmla="*/ 281 w 2310"/>
                <a:gd name="connsiteY5" fmla="*/ 561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0" h="2271">
                  <a:moveTo>
                    <a:pt x="281" y="562"/>
                  </a:moveTo>
                  <a:cubicBezTo>
                    <a:pt x="-94" y="964"/>
                    <a:pt x="-94" y="1588"/>
                    <a:pt x="281" y="1990"/>
                  </a:cubicBezTo>
                  <a:cubicBezTo>
                    <a:pt x="684" y="2365"/>
                    <a:pt x="1308" y="2365"/>
                    <a:pt x="1710" y="1990"/>
                  </a:cubicBezTo>
                  <a:cubicBezTo>
                    <a:pt x="2256" y="1696"/>
                    <a:pt x="2467" y="1019"/>
                    <a:pt x="2186" y="466"/>
                  </a:cubicBezTo>
                  <a:cubicBezTo>
                    <a:pt x="1812" y="-42"/>
                    <a:pt x="1097" y="-152"/>
                    <a:pt x="588" y="222"/>
                  </a:cubicBezTo>
                  <a:cubicBezTo>
                    <a:pt x="464" y="313"/>
                    <a:pt x="359" y="429"/>
                    <a:pt x="281" y="5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="" xmlns:a16="http://schemas.microsoft.com/office/drawing/2014/main" id="{F5B7CAA4-FB94-85BA-9E66-C651C2A54199}"/>
                </a:ext>
              </a:extLst>
            </p:cNvPr>
            <p:cNvSpPr/>
            <p:nvPr/>
          </p:nvSpPr>
          <p:spPr>
            <a:xfrm>
              <a:off x="4375880" y="2335334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="" xmlns:a16="http://schemas.microsoft.com/office/drawing/2014/main" id="{D02F885D-59CF-75F1-6459-C036C7BD5A17}"/>
                </a:ext>
              </a:extLst>
            </p:cNvPr>
            <p:cNvSpPr/>
            <p:nvPr/>
          </p:nvSpPr>
          <p:spPr>
            <a:xfrm>
              <a:off x="4373023" y="238410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="" xmlns:a16="http://schemas.microsoft.com/office/drawing/2014/main" id="{7255857B-A002-D5E6-D6BB-DEF323EB38DC}"/>
                </a:ext>
              </a:extLst>
            </p:cNvPr>
            <p:cNvSpPr/>
            <p:nvPr/>
          </p:nvSpPr>
          <p:spPr>
            <a:xfrm>
              <a:off x="4365919" y="2430460"/>
              <a:ext cx="5102" cy="5076"/>
            </a:xfrm>
            <a:custGeom>
              <a:avLst/>
              <a:gdLst>
                <a:gd name="connsiteX0" fmla="*/ 1294 w 5102"/>
                <a:gd name="connsiteY0" fmla="*/ 314 h 5076"/>
                <a:gd name="connsiteX1" fmla="*/ 302 w 5102"/>
                <a:gd name="connsiteY1" fmla="*/ 3673 h 5076"/>
                <a:gd name="connsiteX2" fmla="*/ 341 w 5102"/>
                <a:gd name="connsiteY2" fmla="*/ 3743 h 5076"/>
                <a:gd name="connsiteX3" fmla="*/ 3528 w 5102"/>
                <a:gd name="connsiteY3" fmla="*/ 4833 h 5076"/>
                <a:gd name="connsiteX4" fmla="*/ 3770 w 5102"/>
                <a:gd name="connsiteY4" fmla="*/ 4696 h 5076"/>
                <a:gd name="connsiteX5" fmla="*/ 4818 w 5102"/>
                <a:gd name="connsiteY5" fmla="*/ 1267 h 5076"/>
                <a:gd name="connsiteX6" fmla="*/ 1293 w 5102"/>
                <a:gd name="connsiteY6" fmla="*/ 314 h 5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02" h="5076">
                  <a:moveTo>
                    <a:pt x="1294" y="314"/>
                  </a:moveTo>
                  <a:cubicBezTo>
                    <a:pt x="92" y="968"/>
                    <a:pt x="-352" y="2471"/>
                    <a:pt x="302" y="3673"/>
                  </a:cubicBezTo>
                  <a:cubicBezTo>
                    <a:pt x="314" y="3696"/>
                    <a:pt x="328" y="3720"/>
                    <a:pt x="341" y="3743"/>
                  </a:cubicBezTo>
                  <a:cubicBezTo>
                    <a:pt x="920" y="4924"/>
                    <a:pt x="2347" y="5412"/>
                    <a:pt x="3528" y="4833"/>
                  </a:cubicBezTo>
                  <a:cubicBezTo>
                    <a:pt x="3611" y="4792"/>
                    <a:pt x="3692" y="4746"/>
                    <a:pt x="3770" y="4696"/>
                  </a:cubicBezTo>
                  <a:cubicBezTo>
                    <a:pt x="4990" y="4024"/>
                    <a:pt x="5454" y="2505"/>
                    <a:pt x="4818" y="1267"/>
                  </a:cubicBezTo>
                  <a:cubicBezTo>
                    <a:pt x="4078" y="69"/>
                    <a:pt x="2535" y="-348"/>
                    <a:pt x="1293" y="3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="" xmlns:a16="http://schemas.microsoft.com/office/drawing/2014/main" id="{A5FE0F84-7C35-AB71-13D3-5A238F1BB0EE}"/>
                </a:ext>
              </a:extLst>
            </p:cNvPr>
            <p:cNvSpPr/>
            <p:nvPr/>
          </p:nvSpPr>
          <p:spPr>
            <a:xfrm>
              <a:off x="4345400" y="2577119"/>
              <a:ext cx="863" cy="1056"/>
            </a:xfrm>
            <a:custGeom>
              <a:avLst/>
              <a:gdLst>
                <a:gd name="connsiteX0" fmla="*/ 0 w 863"/>
                <a:gd name="connsiteY0" fmla="*/ 244 h 1056"/>
                <a:gd name="connsiteX1" fmla="*/ 0 w 863"/>
                <a:gd name="connsiteY1" fmla="*/ 911 h 1056"/>
                <a:gd name="connsiteX2" fmla="*/ 762 w 863"/>
                <a:gd name="connsiteY2" fmla="*/ 911 h 1056"/>
                <a:gd name="connsiteX3" fmla="*/ 762 w 863"/>
                <a:gd name="connsiteY3" fmla="*/ 149 h 1056"/>
                <a:gd name="connsiteX4" fmla="*/ 89 w 863"/>
                <a:gd name="connsiteY4" fmla="*/ 130 h 1056"/>
                <a:gd name="connsiteX5" fmla="*/ 0 w 863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3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0"/>
                    <a:pt x="89" y="130"/>
                  </a:cubicBezTo>
                  <a:cubicBezTo>
                    <a:pt x="53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="" xmlns:a16="http://schemas.microsoft.com/office/drawing/2014/main" id="{26A41DA9-D4BA-4614-9ED2-E8E518E0C28E}"/>
                </a:ext>
              </a:extLst>
            </p:cNvPr>
            <p:cNvSpPr/>
            <p:nvPr/>
          </p:nvSpPr>
          <p:spPr>
            <a:xfrm>
              <a:off x="4329923" y="2620544"/>
              <a:ext cx="9790" cy="9825"/>
            </a:xfrm>
            <a:custGeom>
              <a:avLst/>
              <a:gdLst>
                <a:gd name="connsiteX0" fmla="*/ 2523 w 9790"/>
                <a:gd name="connsiteY0" fmla="*/ 635 h 9825"/>
                <a:gd name="connsiteX1" fmla="*/ 618 w 9790"/>
                <a:gd name="connsiteY1" fmla="*/ 7302 h 9825"/>
                <a:gd name="connsiteX2" fmla="*/ 7285 w 9790"/>
                <a:gd name="connsiteY2" fmla="*/ 9207 h 9825"/>
                <a:gd name="connsiteX3" fmla="*/ 9191 w 9790"/>
                <a:gd name="connsiteY3" fmla="*/ 2540 h 9825"/>
                <a:gd name="connsiteX4" fmla="*/ 2603 w 9790"/>
                <a:gd name="connsiteY4" fmla="*/ 590 h 9825"/>
                <a:gd name="connsiteX5" fmla="*/ 2523 w 9790"/>
                <a:gd name="connsiteY5" fmla="*/ 635 h 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90" h="9825">
                  <a:moveTo>
                    <a:pt x="2523" y="635"/>
                  </a:moveTo>
                  <a:cubicBezTo>
                    <a:pt x="156" y="1950"/>
                    <a:pt x="-697" y="4935"/>
                    <a:pt x="618" y="7302"/>
                  </a:cubicBezTo>
                  <a:cubicBezTo>
                    <a:pt x="1933" y="9669"/>
                    <a:pt x="4918" y="10522"/>
                    <a:pt x="7285" y="9207"/>
                  </a:cubicBezTo>
                  <a:cubicBezTo>
                    <a:pt x="9630" y="7874"/>
                    <a:pt x="10477" y="4910"/>
                    <a:pt x="9191" y="2540"/>
                  </a:cubicBezTo>
                  <a:cubicBezTo>
                    <a:pt x="7910" y="182"/>
                    <a:pt x="4961" y="-691"/>
                    <a:pt x="2603" y="590"/>
                  </a:cubicBezTo>
                  <a:cubicBezTo>
                    <a:pt x="2576" y="605"/>
                    <a:pt x="2550" y="620"/>
                    <a:pt x="2523" y="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="" xmlns:a16="http://schemas.microsoft.com/office/drawing/2014/main" id="{E7A33F93-B630-7564-CE43-EF41937DB93A}"/>
                </a:ext>
              </a:extLst>
            </p:cNvPr>
            <p:cNvSpPr/>
            <p:nvPr/>
          </p:nvSpPr>
          <p:spPr>
            <a:xfrm>
              <a:off x="4316739" y="2667233"/>
              <a:ext cx="11030" cy="11047"/>
            </a:xfrm>
            <a:custGeom>
              <a:avLst/>
              <a:gdLst>
                <a:gd name="connsiteX0" fmla="*/ 2848 w 11030"/>
                <a:gd name="connsiteY0" fmla="*/ 714 h 11047"/>
                <a:gd name="connsiteX1" fmla="*/ 658 w 11030"/>
                <a:gd name="connsiteY1" fmla="*/ 8238 h 11047"/>
                <a:gd name="connsiteX2" fmla="*/ 8182 w 11030"/>
                <a:gd name="connsiteY2" fmla="*/ 10334 h 11047"/>
                <a:gd name="connsiteX3" fmla="*/ 10373 w 11030"/>
                <a:gd name="connsiteY3" fmla="*/ 2809 h 11047"/>
                <a:gd name="connsiteX4" fmla="*/ 2848 w 11030"/>
                <a:gd name="connsiteY4" fmla="*/ 714 h 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30" h="11047">
                  <a:moveTo>
                    <a:pt x="2848" y="714"/>
                  </a:moveTo>
                  <a:cubicBezTo>
                    <a:pt x="201" y="2215"/>
                    <a:pt x="-770" y="5551"/>
                    <a:pt x="658" y="8238"/>
                  </a:cubicBezTo>
                  <a:cubicBezTo>
                    <a:pt x="2157" y="10894"/>
                    <a:pt x="5526" y="11832"/>
                    <a:pt x="8182" y="10334"/>
                  </a:cubicBezTo>
                  <a:cubicBezTo>
                    <a:pt x="10830" y="8833"/>
                    <a:pt x="11801" y="5497"/>
                    <a:pt x="10373" y="2809"/>
                  </a:cubicBezTo>
                  <a:cubicBezTo>
                    <a:pt x="8874" y="153"/>
                    <a:pt x="5505" y="-785"/>
                    <a:pt x="2848" y="7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="" xmlns:a16="http://schemas.microsoft.com/office/drawing/2014/main" id="{9CF82619-1C2C-3DBF-300D-2062B8610996}"/>
                </a:ext>
              </a:extLst>
            </p:cNvPr>
            <p:cNvSpPr/>
            <p:nvPr/>
          </p:nvSpPr>
          <p:spPr>
            <a:xfrm>
              <a:off x="4300117" y="2711384"/>
              <a:ext cx="16424" cy="16465"/>
            </a:xfrm>
            <a:custGeom>
              <a:avLst/>
              <a:gdLst>
                <a:gd name="connsiteX0" fmla="*/ 4230 w 16424"/>
                <a:gd name="connsiteY0" fmla="*/ 1044 h 16465"/>
                <a:gd name="connsiteX1" fmla="*/ 1039 w 16424"/>
                <a:gd name="connsiteY1" fmla="*/ 12236 h 16465"/>
                <a:gd name="connsiteX2" fmla="*/ 12231 w 16424"/>
                <a:gd name="connsiteY2" fmla="*/ 15427 h 16465"/>
                <a:gd name="connsiteX3" fmla="*/ 15374 w 16424"/>
                <a:gd name="connsiteY3" fmla="*/ 4187 h 16465"/>
                <a:gd name="connsiteX4" fmla="*/ 4230 w 16424"/>
                <a:gd name="connsiteY4" fmla="*/ 1044 h 1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24" h="16465">
                  <a:moveTo>
                    <a:pt x="4230" y="1044"/>
                  </a:moveTo>
                  <a:cubicBezTo>
                    <a:pt x="259" y="3253"/>
                    <a:pt x="-1170" y="8264"/>
                    <a:pt x="1039" y="12236"/>
                  </a:cubicBezTo>
                  <a:cubicBezTo>
                    <a:pt x="3249" y="16207"/>
                    <a:pt x="8260" y="17636"/>
                    <a:pt x="12231" y="15427"/>
                  </a:cubicBezTo>
                  <a:cubicBezTo>
                    <a:pt x="16187" y="13178"/>
                    <a:pt x="17590" y="8161"/>
                    <a:pt x="15374" y="4187"/>
                  </a:cubicBezTo>
                  <a:cubicBezTo>
                    <a:pt x="13163" y="244"/>
                    <a:pt x="8176" y="-1163"/>
                    <a:pt x="4230" y="1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="" xmlns:a16="http://schemas.microsoft.com/office/drawing/2014/main" id="{6AE7208D-8249-9010-1E7A-AE7E724A0860}"/>
                </a:ext>
              </a:extLst>
            </p:cNvPr>
            <p:cNvSpPr/>
            <p:nvPr/>
          </p:nvSpPr>
          <p:spPr>
            <a:xfrm>
              <a:off x="4284821" y="2758006"/>
              <a:ext cx="15906" cy="15906"/>
            </a:xfrm>
            <a:custGeom>
              <a:avLst/>
              <a:gdLst>
                <a:gd name="connsiteX0" fmla="*/ 4096 w 15906"/>
                <a:gd name="connsiteY0" fmla="*/ 1000 h 15906"/>
                <a:gd name="connsiteX1" fmla="*/ 1000 w 15906"/>
                <a:gd name="connsiteY1" fmla="*/ 11811 h 15906"/>
                <a:gd name="connsiteX2" fmla="*/ 11811 w 15906"/>
                <a:gd name="connsiteY2" fmla="*/ 14906 h 15906"/>
                <a:gd name="connsiteX3" fmla="*/ 14906 w 15906"/>
                <a:gd name="connsiteY3" fmla="*/ 4095 h 15906"/>
                <a:gd name="connsiteX4" fmla="*/ 4096 w 15906"/>
                <a:gd name="connsiteY4" fmla="*/ 1000 h 15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06" h="15906">
                  <a:moveTo>
                    <a:pt x="4096" y="1000"/>
                  </a:moveTo>
                  <a:cubicBezTo>
                    <a:pt x="255" y="3130"/>
                    <a:pt x="-1131" y="7971"/>
                    <a:pt x="1000" y="11811"/>
                  </a:cubicBezTo>
                  <a:cubicBezTo>
                    <a:pt x="3130" y="15651"/>
                    <a:pt x="7971" y="17037"/>
                    <a:pt x="11811" y="14906"/>
                  </a:cubicBezTo>
                  <a:cubicBezTo>
                    <a:pt x="15651" y="12776"/>
                    <a:pt x="17037" y="7936"/>
                    <a:pt x="14906" y="4095"/>
                  </a:cubicBezTo>
                  <a:cubicBezTo>
                    <a:pt x="12776" y="255"/>
                    <a:pt x="7936" y="-1131"/>
                    <a:pt x="4096" y="10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="" xmlns:a16="http://schemas.microsoft.com/office/drawing/2014/main" id="{14C6E3F6-16C5-C2FE-E7B5-8C9520BC8861}"/>
                </a:ext>
              </a:extLst>
            </p:cNvPr>
            <p:cNvSpPr/>
            <p:nvPr/>
          </p:nvSpPr>
          <p:spPr>
            <a:xfrm>
              <a:off x="4266118" y="2802481"/>
              <a:ext cx="19053" cy="19053"/>
            </a:xfrm>
            <a:custGeom>
              <a:avLst/>
              <a:gdLst>
                <a:gd name="connsiteX0" fmla="*/ 5083 w 19053"/>
                <a:gd name="connsiteY0" fmla="*/ 1102 h 19053"/>
                <a:gd name="connsiteX1" fmla="*/ 1102 w 19053"/>
                <a:gd name="connsiteY1" fmla="*/ 13971 h 19053"/>
                <a:gd name="connsiteX2" fmla="*/ 13971 w 19053"/>
                <a:gd name="connsiteY2" fmla="*/ 17951 h 19053"/>
                <a:gd name="connsiteX3" fmla="*/ 17952 w 19053"/>
                <a:gd name="connsiteY3" fmla="*/ 5082 h 19053"/>
                <a:gd name="connsiteX4" fmla="*/ 17751 w 19053"/>
                <a:gd name="connsiteY4" fmla="*/ 4721 h 19053"/>
                <a:gd name="connsiteX5" fmla="*/ 5083 w 19053"/>
                <a:gd name="connsiteY5" fmla="*/ 1102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3" h="19053">
                  <a:moveTo>
                    <a:pt x="5083" y="1102"/>
                  </a:moveTo>
                  <a:cubicBezTo>
                    <a:pt x="430" y="3556"/>
                    <a:pt x="-1352" y="9318"/>
                    <a:pt x="1102" y="13971"/>
                  </a:cubicBezTo>
                  <a:cubicBezTo>
                    <a:pt x="3557" y="18623"/>
                    <a:pt x="9318" y="20406"/>
                    <a:pt x="13971" y="17951"/>
                  </a:cubicBezTo>
                  <a:cubicBezTo>
                    <a:pt x="18624" y="15497"/>
                    <a:pt x="20406" y="9735"/>
                    <a:pt x="17952" y="5082"/>
                  </a:cubicBezTo>
                  <a:cubicBezTo>
                    <a:pt x="17887" y="4961"/>
                    <a:pt x="17820" y="4840"/>
                    <a:pt x="17751" y="4721"/>
                  </a:cubicBezTo>
                  <a:cubicBezTo>
                    <a:pt x="15178" y="318"/>
                    <a:pt x="9594" y="-1278"/>
                    <a:pt x="5083" y="1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="" xmlns:a16="http://schemas.microsoft.com/office/drawing/2014/main" id="{5887B5AF-EF5E-698B-681C-C34430AA99E3}"/>
                </a:ext>
              </a:extLst>
            </p:cNvPr>
            <p:cNvSpPr/>
            <p:nvPr/>
          </p:nvSpPr>
          <p:spPr>
            <a:xfrm>
              <a:off x="4248240" y="2847946"/>
              <a:ext cx="18100" cy="18135"/>
            </a:xfrm>
            <a:custGeom>
              <a:avLst/>
              <a:gdLst>
                <a:gd name="connsiteX0" fmla="*/ 4673 w 18100"/>
                <a:gd name="connsiteY0" fmla="*/ 1166 h 18135"/>
                <a:gd name="connsiteX1" fmla="*/ 1131 w 18100"/>
                <a:gd name="connsiteY1" fmla="*/ 13463 h 18135"/>
                <a:gd name="connsiteX2" fmla="*/ 13428 w 18100"/>
                <a:gd name="connsiteY2" fmla="*/ 17005 h 18135"/>
                <a:gd name="connsiteX3" fmla="*/ 16970 w 18100"/>
                <a:gd name="connsiteY3" fmla="*/ 4708 h 18135"/>
                <a:gd name="connsiteX4" fmla="*/ 16960 w 18100"/>
                <a:gd name="connsiteY4" fmla="*/ 4690 h 18135"/>
                <a:gd name="connsiteX5" fmla="*/ 4823 w 18100"/>
                <a:gd name="connsiteY5" fmla="*/ 1083 h 18135"/>
                <a:gd name="connsiteX6" fmla="*/ 4673 w 18100"/>
                <a:gd name="connsiteY6" fmla="*/ 1166 h 1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00" h="18135">
                  <a:moveTo>
                    <a:pt x="4673" y="1166"/>
                  </a:moveTo>
                  <a:cubicBezTo>
                    <a:pt x="299" y="3584"/>
                    <a:pt x="-1287" y="9089"/>
                    <a:pt x="1131" y="13463"/>
                  </a:cubicBezTo>
                  <a:cubicBezTo>
                    <a:pt x="3549" y="17837"/>
                    <a:pt x="9055" y="19422"/>
                    <a:pt x="13428" y="17005"/>
                  </a:cubicBezTo>
                  <a:cubicBezTo>
                    <a:pt x="17802" y="14587"/>
                    <a:pt x="19388" y="9081"/>
                    <a:pt x="16970" y="4708"/>
                  </a:cubicBezTo>
                  <a:cubicBezTo>
                    <a:pt x="16967" y="4702"/>
                    <a:pt x="16963" y="4696"/>
                    <a:pt x="16960" y="4690"/>
                  </a:cubicBezTo>
                  <a:cubicBezTo>
                    <a:pt x="14604" y="342"/>
                    <a:pt x="9171" y="-1273"/>
                    <a:pt x="4823" y="1083"/>
                  </a:cubicBezTo>
                  <a:cubicBezTo>
                    <a:pt x="4773" y="1110"/>
                    <a:pt x="4723" y="1138"/>
                    <a:pt x="4673" y="1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="" xmlns:a16="http://schemas.microsoft.com/office/drawing/2014/main" id="{89F6A827-92A4-C7A3-45EE-A620776AD653}"/>
                </a:ext>
              </a:extLst>
            </p:cNvPr>
            <p:cNvSpPr/>
            <p:nvPr/>
          </p:nvSpPr>
          <p:spPr>
            <a:xfrm>
              <a:off x="4227951" y="2892523"/>
              <a:ext cx="18100" cy="18135"/>
            </a:xfrm>
            <a:custGeom>
              <a:avLst/>
              <a:gdLst>
                <a:gd name="connsiteX0" fmla="*/ 4673 w 18100"/>
                <a:gd name="connsiteY0" fmla="*/ 1166 h 18135"/>
                <a:gd name="connsiteX1" fmla="*/ 1131 w 18100"/>
                <a:gd name="connsiteY1" fmla="*/ 13463 h 18135"/>
                <a:gd name="connsiteX2" fmla="*/ 13428 w 18100"/>
                <a:gd name="connsiteY2" fmla="*/ 17005 h 18135"/>
                <a:gd name="connsiteX3" fmla="*/ 16970 w 18100"/>
                <a:gd name="connsiteY3" fmla="*/ 4708 h 18135"/>
                <a:gd name="connsiteX4" fmla="*/ 16960 w 18100"/>
                <a:gd name="connsiteY4" fmla="*/ 4690 h 18135"/>
                <a:gd name="connsiteX5" fmla="*/ 4823 w 18100"/>
                <a:gd name="connsiteY5" fmla="*/ 1083 h 18135"/>
                <a:gd name="connsiteX6" fmla="*/ 4673 w 18100"/>
                <a:gd name="connsiteY6" fmla="*/ 1166 h 1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00" h="18135">
                  <a:moveTo>
                    <a:pt x="4673" y="1166"/>
                  </a:moveTo>
                  <a:cubicBezTo>
                    <a:pt x="299" y="3584"/>
                    <a:pt x="-1287" y="9089"/>
                    <a:pt x="1131" y="13463"/>
                  </a:cubicBezTo>
                  <a:cubicBezTo>
                    <a:pt x="3549" y="17837"/>
                    <a:pt x="9055" y="19422"/>
                    <a:pt x="13428" y="17005"/>
                  </a:cubicBezTo>
                  <a:cubicBezTo>
                    <a:pt x="17802" y="14587"/>
                    <a:pt x="19388" y="9081"/>
                    <a:pt x="16970" y="4708"/>
                  </a:cubicBezTo>
                  <a:cubicBezTo>
                    <a:pt x="16967" y="4702"/>
                    <a:pt x="16963" y="4696"/>
                    <a:pt x="16960" y="4690"/>
                  </a:cubicBezTo>
                  <a:cubicBezTo>
                    <a:pt x="14604" y="342"/>
                    <a:pt x="9171" y="-1273"/>
                    <a:pt x="4823" y="1083"/>
                  </a:cubicBezTo>
                  <a:cubicBezTo>
                    <a:pt x="4773" y="1110"/>
                    <a:pt x="4723" y="1138"/>
                    <a:pt x="4673" y="1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="" xmlns:a16="http://schemas.microsoft.com/office/drawing/2014/main" id="{0200DBDE-4074-49D3-4E49-D4D37C80164C}"/>
                </a:ext>
              </a:extLst>
            </p:cNvPr>
            <p:cNvSpPr/>
            <p:nvPr/>
          </p:nvSpPr>
          <p:spPr>
            <a:xfrm>
              <a:off x="4215384" y="2945272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lnTo>
                    <a:pt x="0" y="42"/>
                  </a:lnTo>
                  <a:cubicBezTo>
                    <a:pt x="0" y="42"/>
                    <a:pt x="0" y="42"/>
                    <a:pt x="0" y="42"/>
                  </a:cubicBezTo>
                  <a:lnTo>
                    <a:pt x="0" y="42"/>
                  </a:ln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="" xmlns:a16="http://schemas.microsoft.com/office/drawing/2014/main" id="{E2D6D603-3840-AB69-AE8A-B0EB7100AA06}"/>
                </a:ext>
              </a:extLst>
            </p:cNvPr>
            <p:cNvSpPr/>
            <p:nvPr/>
          </p:nvSpPr>
          <p:spPr>
            <a:xfrm>
              <a:off x="3959542" y="330135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="" xmlns:a16="http://schemas.microsoft.com/office/drawing/2014/main" id="{6BE10C77-AE15-AD46-D937-88390833F850}"/>
                </a:ext>
              </a:extLst>
            </p:cNvPr>
            <p:cNvSpPr/>
            <p:nvPr/>
          </p:nvSpPr>
          <p:spPr>
            <a:xfrm>
              <a:off x="3477958" y="3629662"/>
              <a:ext cx="42" cy="785"/>
            </a:xfrm>
            <a:custGeom>
              <a:avLst/>
              <a:gdLst>
                <a:gd name="connsiteX0" fmla="*/ 0 w 42"/>
                <a:gd name="connsiteY0" fmla="*/ 119 h 785"/>
                <a:gd name="connsiteX1" fmla="*/ 0 w 42"/>
                <a:gd name="connsiteY1" fmla="*/ 786 h 785"/>
                <a:gd name="connsiteX2" fmla="*/ 0 w 42"/>
                <a:gd name="connsiteY2" fmla="*/ 310 h 785"/>
                <a:gd name="connsiteX3" fmla="*/ 0 w 42"/>
                <a:gd name="connsiteY3" fmla="*/ 119 h 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" h="785">
                  <a:moveTo>
                    <a:pt x="0" y="119"/>
                  </a:moveTo>
                  <a:lnTo>
                    <a:pt x="0" y="786"/>
                  </a:lnTo>
                  <a:cubicBezTo>
                    <a:pt x="0" y="786"/>
                    <a:pt x="0" y="786"/>
                    <a:pt x="0" y="310"/>
                  </a:cubicBezTo>
                  <a:cubicBezTo>
                    <a:pt x="0" y="-167"/>
                    <a:pt x="95" y="24"/>
                    <a:pt x="0" y="1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="" xmlns:a16="http://schemas.microsoft.com/office/drawing/2014/main" id="{8FE8410C-FC10-219B-2A6A-EA64D6422A69}"/>
                </a:ext>
              </a:extLst>
            </p:cNvPr>
            <p:cNvSpPr/>
            <p:nvPr/>
          </p:nvSpPr>
          <p:spPr>
            <a:xfrm>
              <a:off x="3430327" y="3645968"/>
              <a:ext cx="4774" cy="4774"/>
            </a:xfrm>
            <a:custGeom>
              <a:avLst/>
              <a:gdLst>
                <a:gd name="connsiteX0" fmla="*/ 1244 w 4774"/>
                <a:gd name="connsiteY0" fmla="*/ 292 h 4774"/>
                <a:gd name="connsiteX1" fmla="*/ 292 w 4774"/>
                <a:gd name="connsiteY1" fmla="*/ 3530 h 4774"/>
                <a:gd name="connsiteX2" fmla="*/ 3530 w 4774"/>
                <a:gd name="connsiteY2" fmla="*/ 4483 h 4774"/>
                <a:gd name="connsiteX3" fmla="*/ 4483 w 4774"/>
                <a:gd name="connsiteY3" fmla="*/ 1244 h 4774"/>
                <a:gd name="connsiteX4" fmla="*/ 1244 w 4774"/>
                <a:gd name="connsiteY4" fmla="*/ 292 h 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4" h="4774">
                  <a:moveTo>
                    <a:pt x="1244" y="292"/>
                  </a:moveTo>
                  <a:cubicBezTo>
                    <a:pt x="87" y="923"/>
                    <a:pt x="-339" y="2373"/>
                    <a:pt x="292" y="3530"/>
                  </a:cubicBezTo>
                  <a:cubicBezTo>
                    <a:pt x="923" y="4687"/>
                    <a:pt x="2373" y="5114"/>
                    <a:pt x="3530" y="4483"/>
                  </a:cubicBezTo>
                  <a:cubicBezTo>
                    <a:pt x="4688" y="3851"/>
                    <a:pt x="5114" y="2402"/>
                    <a:pt x="4483" y="1244"/>
                  </a:cubicBezTo>
                  <a:cubicBezTo>
                    <a:pt x="3852" y="87"/>
                    <a:pt x="2402" y="-339"/>
                    <a:pt x="1244" y="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="" xmlns:a16="http://schemas.microsoft.com/office/drawing/2014/main" id="{5D23336B-DF5A-E281-8E3E-0E142BBD3EAA}"/>
                </a:ext>
              </a:extLst>
            </p:cNvPr>
            <p:cNvSpPr/>
            <p:nvPr/>
          </p:nvSpPr>
          <p:spPr>
            <a:xfrm>
              <a:off x="3385523" y="3663829"/>
              <a:ext cx="2573" cy="2507"/>
            </a:xfrm>
            <a:custGeom>
              <a:avLst/>
              <a:gdLst>
                <a:gd name="connsiteX0" fmla="*/ 615 w 2573"/>
                <a:gd name="connsiteY0" fmla="*/ 146 h 2507"/>
                <a:gd name="connsiteX1" fmla="*/ 138 w 2573"/>
                <a:gd name="connsiteY1" fmla="*/ 1861 h 2507"/>
                <a:gd name="connsiteX2" fmla="*/ 1818 w 2573"/>
                <a:gd name="connsiteY2" fmla="*/ 2357 h 2507"/>
                <a:gd name="connsiteX3" fmla="*/ 1853 w 2573"/>
                <a:gd name="connsiteY3" fmla="*/ 2337 h 2507"/>
                <a:gd name="connsiteX4" fmla="*/ 2460 w 2573"/>
                <a:gd name="connsiteY4" fmla="*/ 695 h 2507"/>
                <a:gd name="connsiteX5" fmla="*/ 2424 w 2573"/>
                <a:gd name="connsiteY5" fmla="*/ 623 h 2507"/>
                <a:gd name="connsiteX6" fmla="*/ 615 w 2573"/>
                <a:gd name="connsiteY6" fmla="*/ 147 h 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3" h="2507">
                  <a:moveTo>
                    <a:pt x="615" y="146"/>
                  </a:moveTo>
                  <a:cubicBezTo>
                    <a:pt x="42" y="513"/>
                    <a:pt x="-163" y="1251"/>
                    <a:pt x="138" y="1861"/>
                  </a:cubicBezTo>
                  <a:cubicBezTo>
                    <a:pt x="465" y="2462"/>
                    <a:pt x="1217" y="2684"/>
                    <a:pt x="1818" y="2357"/>
                  </a:cubicBezTo>
                  <a:cubicBezTo>
                    <a:pt x="1830" y="2351"/>
                    <a:pt x="1841" y="2344"/>
                    <a:pt x="1853" y="2337"/>
                  </a:cubicBezTo>
                  <a:cubicBezTo>
                    <a:pt x="2474" y="2051"/>
                    <a:pt x="2746" y="1316"/>
                    <a:pt x="2460" y="695"/>
                  </a:cubicBezTo>
                  <a:cubicBezTo>
                    <a:pt x="2449" y="670"/>
                    <a:pt x="2437" y="646"/>
                    <a:pt x="2424" y="623"/>
                  </a:cubicBezTo>
                  <a:cubicBezTo>
                    <a:pt x="2024" y="36"/>
                    <a:pt x="1252" y="-167"/>
                    <a:pt x="615" y="1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="" xmlns:a16="http://schemas.microsoft.com/office/drawing/2014/main" id="{3E15015F-783B-8398-1C01-35E8BC7B26C4}"/>
                </a:ext>
              </a:extLst>
            </p:cNvPr>
            <p:cNvSpPr/>
            <p:nvPr/>
          </p:nvSpPr>
          <p:spPr>
            <a:xfrm>
              <a:off x="3339846" y="3679709"/>
              <a:ext cx="952" cy="1030"/>
            </a:xfrm>
            <a:custGeom>
              <a:avLst/>
              <a:gdLst>
                <a:gd name="connsiteX0" fmla="*/ 191 w 952"/>
                <a:gd name="connsiteY0" fmla="*/ 78 h 1030"/>
                <a:gd name="connsiteX1" fmla="*/ 95 w 952"/>
                <a:gd name="connsiteY1" fmla="*/ 745 h 1030"/>
                <a:gd name="connsiteX2" fmla="*/ 191 w 952"/>
                <a:gd name="connsiteY2" fmla="*/ 840 h 1030"/>
                <a:gd name="connsiteX3" fmla="*/ 857 w 952"/>
                <a:gd name="connsiteY3" fmla="*/ 936 h 1030"/>
                <a:gd name="connsiteX4" fmla="*/ 953 w 952"/>
                <a:gd name="connsiteY4" fmla="*/ 840 h 1030"/>
                <a:gd name="connsiteX5" fmla="*/ 953 w 952"/>
                <a:gd name="connsiteY5" fmla="*/ 174 h 1030"/>
                <a:gd name="connsiteX6" fmla="*/ 191 w 952"/>
                <a:gd name="connsiteY6" fmla="*/ 78 h 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30">
                  <a:moveTo>
                    <a:pt x="191" y="78"/>
                  </a:moveTo>
                  <a:cubicBezTo>
                    <a:pt x="-20" y="236"/>
                    <a:pt x="-63" y="535"/>
                    <a:pt x="95" y="745"/>
                  </a:cubicBezTo>
                  <a:cubicBezTo>
                    <a:pt x="122" y="781"/>
                    <a:pt x="154" y="813"/>
                    <a:pt x="191" y="840"/>
                  </a:cubicBezTo>
                  <a:cubicBezTo>
                    <a:pt x="348" y="1051"/>
                    <a:pt x="647" y="1094"/>
                    <a:pt x="857" y="936"/>
                  </a:cubicBezTo>
                  <a:cubicBezTo>
                    <a:pt x="893" y="909"/>
                    <a:pt x="925" y="877"/>
                    <a:pt x="953" y="840"/>
                  </a:cubicBezTo>
                  <a:cubicBezTo>
                    <a:pt x="953" y="840"/>
                    <a:pt x="953" y="364"/>
                    <a:pt x="953" y="174"/>
                  </a:cubicBezTo>
                  <a:cubicBezTo>
                    <a:pt x="744" y="-16"/>
                    <a:pt x="439" y="-54"/>
                    <a:pt x="191" y="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="" xmlns:a16="http://schemas.microsoft.com/office/drawing/2014/main" id="{6FD43311-ED30-B776-97B4-C468ABF86419}"/>
                </a:ext>
              </a:extLst>
            </p:cNvPr>
            <p:cNvSpPr/>
            <p:nvPr/>
          </p:nvSpPr>
          <p:spPr>
            <a:xfrm>
              <a:off x="3292888" y="3693148"/>
              <a:ext cx="1353" cy="1219"/>
            </a:xfrm>
            <a:custGeom>
              <a:avLst/>
              <a:gdLst>
                <a:gd name="connsiteX0" fmla="*/ 191 w 1353"/>
                <a:gd name="connsiteY0" fmla="*/ 355 h 1219"/>
                <a:gd name="connsiteX1" fmla="*/ 95 w 1353"/>
                <a:gd name="connsiteY1" fmla="*/ 1022 h 1219"/>
                <a:gd name="connsiteX2" fmla="*/ 191 w 1353"/>
                <a:gd name="connsiteY2" fmla="*/ 1117 h 1219"/>
                <a:gd name="connsiteX3" fmla="*/ 953 w 1353"/>
                <a:gd name="connsiteY3" fmla="*/ 1117 h 1219"/>
                <a:gd name="connsiteX4" fmla="*/ 1328 w 1353"/>
                <a:gd name="connsiteY4" fmla="*/ 401 h 1219"/>
                <a:gd name="connsiteX5" fmla="*/ 612 w 1353"/>
                <a:gd name="connsiteY5" fmla="*/ 26 h 1219"/>
                <a:gd name="connsiteX6" fmla="*/ 381 w 1353"/>
                <a:gd name="connsiteY6" fmla="*/ 165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3" h="1219">
                  <a:moveTo>
                    <a:pt x="191" y="355"/>
                  </a:moveTo>
                  <a:cubicBezTo>
                    <a:pt x="-20" y="513"/>
                    <a:pt x="-63" y="811"/>
                    <a:pt x="95" y="1022"/>
                  </a:cubicBezTo>
                  <a:cubicBezTo>
                    <a:pt x="122" y="1058"/>
                    <a:pt x="154" y="1090"/>
                    <a:pt x="191" y="1117"/>
                  </a:cubicBezTo>
                  <a:cubicBezTo>
                    <a:pt x="426" y="1253"/>
                    <a:pt x="717" y="1253"/>
                    <a:pt x="953" y="1117"/>
                  </a:cubicBezTo>
                  <a:cubicBezTo>
                    <a:pt x="1254" y="1023"/>
                    <a:pt x="1422" y="703"/>
                    <a:pt x="1328" y="401"/>
                  </a:cubicBezTo>
                  <a:cubicBezTo>
                    <a:pt x="1234" y="100"/>
                    <a:pt x="913" y="-68"/>
                    <a:pt x="612" y="26"/>
                  </a:cubicBezTo>
                  <a:cubicBezTo>
                    <a:pt x="525" y="53"/>
                    <a:pt x="446" y="101"/>
                    <a:pt x="381" y="1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="" xmlns:a16="http://schemas.microsoft.com/office/drawing/2014/main" id="{77A1A404-5A08-4635-2120-38508B3FE71A}"/>
                </a:ext>
              </a:extLst>
            </p:cNvPr>
            <p:cNvSpPr/>
            <p:nvPr/>
          </p:nvSpPr>
          <p:spPr>
            <a:xfrm>
              <a:off x="3245834" y="3705219"/>
              <a:ext cx="476" cy="878"/>
            </a:xfrm>
            <a:custGeom>
              <a:avLst/>
              <a:gdLst>
                <a:gd name="connsiteX0" fmla="*/ 0 w 476"/>
                <a:gd name="connsiteY0" fmla="*/ 190 h 878"/>
                <a:gd name="connsiteX1" fmla="*/ 0 w 476"/>
                <a:gd name="connsiteY1" fmla="*/ 667 h 878"/>
                <a:gd name="connsiteX2" fmla="*/ 476 w 476"/>
                <a:gd name="connsiteY2" fmla="*/ 667 h 878"/>
                <a:gd name="connsiteX3" fmla="*/ 476 w 476"/>
                <a:gd name="connsiteY3" fmla="*/ 0 h 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" h="878">
                  <a:moveTo>
                    <a:pt x="0" y="190"/>
                  </a:moveTo>
                  <a:cubicBezTo>
                    <a:pt x="0" y="190"/>
                    <a:pt x="0" y="190"/>
                    <a:pt x="0" y="667"/>
                  </a:cubicBezTo>
                  <a:cubicBezTo>
                    <a:pt x="0" y="1143"/>
                    <a:pt x="0" y="667"/>
                    <a:pt x="476" y="667"/>
                  </a:cubicBezTo>
                  <a:lnTo>
                    <a:pt x="4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="" xmlns:a16="http://schemas.microsoft.com/office/drawing/2014/main" id="{8313D6A0-A668-C71F-AD4D-549C354A929F}"/>
                </a:ext>
              </a:extLst>
            </p:cNvPr>
            <p:cNvSpPr/>
            <p:nvPr/>
          </p:nvSpPr>
          <p:spPr>
            <a:xfrm>
              <a:off x="2472899" y="3680237"/>
              <a:ext cx="161" cy="598"/>
            </a:xfrm>
            <a:custGeom>
              <a:avLst/>
              <a:gdLst>
                <a:gd name="connsiteX0" fmla="*/ 77 w 161"/>
                <a:gd name="connsiteY0" fmla="*/ 27 h 598"/>
                <a:gd name="connsiteX1" fmla="*/ 77 w 161"/>
                <a:gd name="connsiteY1" fmla="*/ 598 h 598"/>
                <a:gd name="connsiteX2" fmla="*/ 77 w 161"/>
                <a:gd name="connsiteY2" fmla="*/ 598 h 598"/>
                <a:gd name="connsiteX3" fmla="*/ 77 w 161"/>
                <a:gd name="connsiteY3" fmla="*/ 122 h 598"/>
                <a:gd name="connsiteX4" fmla="*/ 77 w 161"/>
                <a:gd name="connsiteY4" fmla="*/ 27 h 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" h="598">
                  <a:moveTo>
                    <a:pt x="77" y="27"/>
                  </a:moveTo>
                  <a:cubicBezTo>
                    <a:pt x="-26" y="203"/>
                    <a:pt x="-26" y="421"/>
                    <a:pt x="77" y="598"/>
                  </a:cubicBezTo>
                  <a:lnTo>
                    <a:pt x="77" y="598"/>
                  </a:lnTo>
                  <a:lnTo>
                    <a:pt x="77" y="122"/>
                  </a:lnTo>
                  <a:cubicBezTo>
                    <a:pt x="77" y="122"/>
                    <a:pt x="267" y="-68"/>
                    <a:pt x="77" y="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="" xmlns:a16="http://schemas.microsoft.com/office/drawing/2014/main" id="{EBBC2267-A754-8273-DE73-28B480B09E11}"/>
                </a:ext>
              </a:extLst>
            </p:cNvPr>
            <p:cNvSpPr/>
            <p:nvPr/>
          </p:nvSpPr>
          <p:spPr>
            <a:xfrm>
              <a:off x="2426494" y="3665119"/>
              <a:ext cx="476" cy="476"/>
            </a:xfrm>
            <a:custGeom>
              <a:avLst/>
              <a:gdLst>
                <a:gd name="connsiteX0" fmla="*/ 0 w 476"/>
                <a:gd name="connsiteY0" fmla="*/ 0 h 476"/>
                <a:gd name="connsiteX1" fmla="*/ 0 w 476"/>
                <a:gd name="connsiteY1" fmla="*/ 476 h 476"/>
                <a:gd name="connsiteX2" fmla="*/ 476 w 476"/>
                <a:gd name="connsiteY2" fmla="*/ 476 h 476"/>
                <a:gd name="connsiteX3" fmla="*/ 476 w 476"/>
                <a:gd name="connsiteY3" fmla="*/ 476 h 476"/>
                <a:gd name="connsiteX4" fmla="*/ 0 w 476"/>
                <a:gd name="connsiteY4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476">
                  <a:moveTo>
                    <a:pt x="0" y="0"/>
                  </a:moveTo>
                  <a:cubicBezTo>
                    <a:pt x="0" y="0"/>
                    <a:pt x="0" y="0"/>
                    <a:pt x="0" y="476"/>
                  </a:cubicBezTo>
                  <a:lnTo>
                    <a:pt x="476" y="476"/>
                  </a:lnTo>
                  <a:cubicBezTo>
                    <a:pt x="476" y="476"/>
                    <a:pt x="476" y="476"/>
                    <a:pt x="476" y="476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="" xmlns:a16="http://schemas.microsoft.com/office/drawing/2014/main" id="{20672F03-DA6F-99D2-887D-D6A26A277143}"/>
                </a:ext>
              </a:extLst>
            </p:cNvPr>
            <p:cNvSpPr/>
            <p:nvPr/>
          </p:nvSpPr>
          <p:spPr>
            <a:xfrm>
              <a:off x="2377552" y="3645468"/>
              <a:ext cx="6478" cy="6443"/>
            </a:xfrm>
            <a:custGeom>
              <a:avLst/>
              <a:gdLst>
                <a:gd name="connsiteX0" fmla="*/ 1602 w 6478"/>
                <a:gd name="connsiteY0" fmla="*/ 410 h 6443"/>
                <a:gd name="connsiteX1" fmla="*/ 445 w 6478"/>
                <a:gd name="connsiteY1" fmla="*/ 4841 h 6443"/>
                <a:gd name="connsiteX2" fmla="*/ 4876 w 6478"/>
                <a:gd name="connsiteY2" fmla="*/ 5999 h 6443"/>
                <a:gd name="connsiteX3" fmla="*/ 6079 w 6478"/>
                <a:gd name="connsiteY3" fmla="*/ 1648 h 6443"/>
                <a:gd name="connsiteX4" fmla="*/ 1602 w 6478"/>
                <a:gd name="connsiteY4" fmla="*/ 410 h 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8" h="6443">
                  <a:moveTo>
                    <a:pt x="1602" y="410"/>
                  </a:moveTo>
                  <a:cubicBezTo>
                    <a:pt x="59" y="1314"/>
                    <a:pt x="-459" y="3298"/>
                    <a:pt x="445" y="4841"/>
                  </a:cubicBezTo>
                  <a:cubicBezTo>
                    <a:pt x="1348" y="6384"/>
                    <a:pt x="3332" y="6903"/>
                    <a:pt x="4876" y="5999"/>
                  </a:cubicBezTo>
                  <a:cubicBezTo>
                    <a:pt x="6388" y="5113"/>
                    <a:pt x="6921" y="3185"/>
                    <a:pt x="6079" y="1648"/>
                  </a:cubicBezTo>
                  <a:cubicBezTo>
                    <a:pt x="5167" y="93"/>
                    <a:pt x="3184" y="-456"/>
                    <a:pt x="1602" y="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="" xmlns:a16="http://schemas.microsoft.com/office/drawing/2014/main" id="{7C670C0F-54E0-69A3-E19E-ACB8E5BA2AB9}"/>
                </a:ext>
              </a:extLst>
            </p:cNvPr>
            <p:cNvSpPr/>
            <p:nvPr/>
          </p:nvSpPr>
          <p:spPr>
            <a:xfrm>
              <a:off x="2335149" y="3630162"/>
              <a:ext cx="666" cy="9525"/>
            </a:xfrm>
            <a:custGeom>
              <a:avLst/>
              <a:gdLst>
                <a:gd name="connsiteX0" fmla="*/ 0 w 666"/>
                <a:gd name="connsiteY0" fmla="*/ 0 h 9525"/>
                <a:gd name="connsiteX1" fmla="*/ 0 w 666"/>
                <a:gd name="connsiteY1" fmla="*/ 0 h 9525"/>
                <a:gd name="connsiteX2" fmla="*/ 667 w 666"/>
                <a:gd name="connsiteY2" fmla="*/ 0 h 9525"/>
                <a:gd name="connsiteX3" fmla="*/ 0 w 666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66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="" xmlns:a16="http://schemas.microsoft.com/office/drawing/2014/main" id="{0316BC45-F5B7-15B6-049D-B8C74C9EE412}"/>
                </a:ext>
              </a:extLst>
            </p:cNvPr>
            <p:cNvSpPr/>
            <p:nvPr/>
          </p:nvSpPr>
          <p:spPr>
            <a:xfrm>
              <a:off x="2160556" y="354272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="" xmlns:a16="http://schemas.microsoft.com/office/drawing/2014/main" id="{61519196-BC2A-8DFB-CD79-8CD9804904D3}"/>
                </a:ext>
              </a:extLst>
            </p:cNvPr>
            <p:cNvSpPr/>
            <p:nvPr/>
          </p:nvSpPr>
          <p:spPr>
            <a:xfrm>
              <a:off x="2116025" y="3514543"/>
              <a:ext cx="5839" cy="5805"/>
            </a:xfrm>
            <a:custGeom>
              <a:avLst/>
              <a:gdLst>
                <a:gd name="connsiteX0" fmla="*/ 1478 w 5839"/>
                <a:gd name="connsiteY0" fmla="*/ 367 h 5805"/>
                <a:gd name="connsiteX1" fmla="*/ 335 w 5839"/>
                <a:gd name="connsiteY1" fmla="*/ 4368 h 5805"/>
                <a:gd name="connsiteX2" fmla="*/ 4335 w 5839"/>
                <a:gd name="connsiteY2" fmla="*/ 5415 h 5805"/>
                <a:gd name="connsiteX3" fmla="*/ 5498 w 5839"/>
                <a:gd name="connsiteY3" fmla="*/ 1545 h 5805"/>
                <a:gd name="connsiteX4" fmla="*/ 5478 w 5839"/>
                <a:gd name="connsiteY4" fmla="*/ 1510 h 5805"/>
                <a:gd name="connsiteX5" fmla="*/ 1478 w 5839"/>
                <a:gd name="connsiteY5" fmla="*/ 367 h 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9" h="5805">
                  <a:moveTo>
                    <a:pt x="1478" y="367"/>
                  </a:moveTo>
                  <a:cubicBezTo>
                    <a:pt x="105" y="1193"/>
                    <a:pt x="-395" y="2941"/>
                    <a:pt x="335" y="4368"/>
                  </a:cubicBezTo>
                  <a:cubicBezTo>
                    <a:pt x="1160" y="5748"/>
                    <a:pt x="2939" y="6214"/>
                    <a:pt x="4335" y="5415"/>
                  </a:cubicBezTo>
                  <a:cubicBezTo>
                    <a:pt x="5725" y="4667"/>
                    <a:pt x="6245" y="2935"/>
                    <a:pt x="5498" y="1545"/>
                  </a:cubicBezTo>
                  <a:cubicBezTo>
                    <a:pt x="5491" y="1533"/>
                    <a:pt x="5485" y="1522"/>
                    <a:pt x="5478" y="1510"/>
                  </a:cubicBezTo>
                  <a:cubicBezTo>
                    <a:pt x="4685" y="95"/>
                    <a:pt x="2899" y="-416"/>
                    <a:pt x="1478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="" xmlns:a16="http://schemas.microsoft.com/office/drawing/2014/main" id="{92F7A154-C7D8-8C87-A0E0-56D8CA048FA9}"/>
                </a:ext>
              </a:extLst>
            </p:cNvPr>
            <p:cNvSpPr/>
            <p:nvPr/>
          </p:nvSpPr>
          <p:spPr>
            <a:xfrm>
              <a:off x="2075163" y="3487587"/>
              <a:ext cx="5839" cy="5805"/>
            </a:xfrm>
            <a:custGeom>
              <a:avLst/>
              <a:gdLst>
                <a:gd name="connsiteX0" fmla="*/ 1478 w 5839"/>
                <a:gd name="connsiteY0" fmla="*/ 367 h 5805"/>
                <a:gd name="connsiteX1" fmla="*/ 335 w 5839"/>
                <a:gd name="connsiteY1" fmla="*/ 4368 h 5805"/>
                <a:gd name="connsiteX2" fmla="*/ 4335 w 5839"/>
                <a:gd name="connsiteY2" fmla="*/ 5415 h 5805"/>
                <a:gd name="connsiteX3" fmla="*/ 5498 w 5839"/>
                <a:gd name="connsiteY3" fmla="*/ 1545 h 5805"/>
                <a:gd name="connsiteX4" fmla="*/ 5478 w 5839"/>
                <a:gd name="connsiteY4" fmla="*/ 1510 h 5805"/>
                <a:gd name="connsiteX5" fmla="*/ 1478 w 5839"/>
                <a:gd name="connsiteY5" fmla="*/ 367 h 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39" h="5805">
                  <a:moveTo>
                    <a:pt x="1478" y="367"/>
                  </a:moveTo>
                  <a:cubicBezTo>
                    <a:pt x="105" y="1193"/>
                    <a:pt x="-395" y="2941"/>
                    <a:pt x="335" y="4368"/>
                  </a:cubicBezTo>
                  <a:cubicBezTo>
                    <a:pt x="1160" y="5748"/>
                    <a:pt x="2939" y="6214"/>
                    <a:pt x="4335" y="5415"/>
                  </a:cubicBezTo>
                  <a:cubicBezTo>
                    <a:pt x="5725" y="4667"/>
                    <a:pt x="6245" y="2935"/>
                    <a:pt x="5498" y="1545"/>
                  </a:cubicBezTo>
                  <a:cubicBezTo>
                    <a:pt x="5491" y="1533"/>
                    <a:pt x="5485" y="1522"/>
                    <a:pt x="5478" y="1510"/>
                  </a:cubicBezTo>
                  <a:cubicBezTo>
                    <a:pt x="4685" y="95"/>
                    <a:pt x="2899" y="-416"/>
                    <a:pt x="1478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="" xmlns:a16="http://schemas.microsoft.com/office/drawing/2014/main" id="{9AFCE9DA-E163-1210-9FA0-451A4B28AD09}"/>
                </a:ext>
              </a:extLst>
            </p:cNvPr>
            <p:cNvSpPr/>
            <p:nvPr/>
          </p:nvSpPr>
          <p:spPr>
            <a:xfrm>
              <a:off x="2037578" y="3461445"/>
              <a:ext cx="1361" cy="1339"/>
            </a:xfrm>
            <a:custGeom>
              <a:avLst/>
              <a:gdLst>
                <a:gd name="connsiteX0" fmla="*/ 200 w 1361"/>
                <a:gd name="connsiteY0" fmla="*/ 219 h 1339"/>
                <a:gd name="connsiteX1" fmla="*/ 190 w 1361"/>
                <a:gd name="connsiteY1" fmla="*/ 1162 h 1339"/>
                <a:gd name="connsiteX2" fmla="*/ 200 w 1361"/>
                <a:gd name="connsiteY2" fmla="*/ 1172 h 1339"/>
                <a:gd name="connsiteX3" fmla="*/ 1153 w 1361"/>
                <a:gd name="connsiteY3" fmla="*/ 1172 h 1339"/>
                <a:gd name="connsiteX4" fmla="*/ 1153 w 1361"/>
                <a:gd name="connsiteY4" fmla="*/ 124 h 1339"/>
                <a:gd name="connsiteX5" fmla="*/ 200 w 1361"/>
                <a:gd name="connsiteY5" fmla="*/ 22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1" h="1339">
                  <a:moveTo>
                    <a:pt x="200" y="219"/>
                  </a:moveTo>
                  <a:cubicBezTo>
                    <a:pt x="-63" y="477"/>
                    <a:pt x="-67" y="899"/>
                    <a:pt x="190" y="1162"/>
                  </a:cubicBezTo>
                  <a:cubicBezTo>
                    <a:pt x="194" y="1166"/>
                    <a:pt x="197" y="1169"/>
                    <a:pt x="200" y="1172"/>
                  </a:cubicBezTo>
                  <a:cubicBezTo>
                    <a:pt x="479" y="1395"/>
                    <a:pt x="874" y="1395"/>
                    <a:pt x="1153" y="1172"/>
                  </a:cubicBezTo>
                  <a:cubicBezTo>
                    <a:pt x="1431" y="878"/>
                    <a:pt x="1431" y="418"/>
                    <a:pt x="1153" y="124"/>
                  </a:cubicBezTo>
                  <a:cubicBezTo>
                    <a:pt x="852" y="-72"/>
                    <a:pt x="456" y="-33"/>
                    <a:pt x="200" y="2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="" xmlns:a16="http://schemas.microsoft.com/office/drawing/2014/main" id="{9762E8BD-10DA-5285-3E4D-3B1FF4C2D538}"/>
                </a:ext>
              </a:extLst>
            </p:cNvPr>
            <p:cNvSpPr/>
            <p:nvPr/>
          </p:nvSpPr>
          <p:spPr>
            <a:xfrm>
              <a:off x="1998349" y="3431472"/>
              <a:ext cx="2096" cy="2099"/>
            </a:xfrm>
            <a:custGeom>
              <a:avLst/>
              <a:gdLst>
                <a:gd name="connsiteX0" fmla="*/ 281 w 2096"/>
                <a:gd name="connsiteY0" fmla="*/ 379 h 2099"/>
                <a:gd name="connsiteX1" fmla="*/ 281 w 2096"/>
                <a:gd name="connsiteY1" fmla="*/ 1808 h 2099"/>
                <a:gd name="connsiteX2" fmla="*/ 1805 w 2096"/>
                <a:gd name="connsiteY2" fmla="*/ 1808 h 2099"/>
                <a:gd name="connsiteX3" fmla="*/ 1805 w 2096"/>
                <a:gd name="connsiteY3" fmla="*/ 284 h 2099"/>
                <a:gd name="connsiteX4" fmla="*/ 324 w 2096"/>
                <a:gd name="connsiteY4" fmla="*/ 330 h 2099"/>
                <a:gd name="connsiteX5" fmla="*/ 281 w 2096"/>
                <a:gd name="connsiteY5" fmla="*/ 379 h 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6" h="2099">
                  <a:moveTo>
                    <a:pt x="281" y="379"/>
                  </a:moveTo>
                  <a:cubicBezTo>
                    <a:pt x="-94" y="782"/>
                    <a:pt x="-94" y="1406"/>
                    <a:pt x="281" y="1808"/>
                  </a:cubicBezTo>
                  <a:cubicBezTo>
                    <a:pt x="715" y="2196"/>
                    <a:pt x="1371" y="2196"/>
                    <a:pt x="1805" y="1808"/>
                  </a:cubicBezTo>
                  <a:cubicBezTo>
                    <a:pt x="2193" y="1374"/>
                    <a:pt x="2193" y="718"/>
                    <a:pt x="1805" y="284"/>
                  </a:cubicBezTo>
                  <a:cubicBezTo>
                    <a:pt x="1383" y="-112"/>
                    <a:pt x="720" y="-91"/>
                    <a:pt x="324" y="330"/>
                  </a:cubicBezTo>
                  <a:cubicBezTo>
                    <a:pt x="309" y="346"/>
                    <a:pt x="295" y="362"/>
                    <a:pt x="281" y="3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="" xmlns:a16="http://schemas.microsoft.com/office/drawing/2014/main" id="{7B9003BA-8CD1-DAF7-AEDF-F0533CB3760F}"/>
                </a:ext>
              </a:extLst>
            </p:cNvPr>
            <p:cNvSpPr/>
            <p:nvPr/>
          </p:nvSpPr>
          <p:spPr>
            <a:xfrm>
              <a:off x="1960447" y="3401362"/>
              <a:ext cx="1236" cy="1332"/>
            </a:xfrm>
            <a:custGeom>
              <a:avLst/>
              <a:gdLst>
                <a:gd name="connsiteX0" fmla="*/ 370 w 1236"/>
                <a:gd name="connsiteY0" fmla="*/ 10 h 1332"/>
                <a:gd name="connsiteX1" fmla="*/ 84 w 1236"/>
                <a:gd name="connsiteY1" fmla="*/ 962 h 1332"/>
                <a:gd name="connsiteX2" fmla="*/ 1037 w 1236"/>
                <a:gd name="connsiteY2" fmla="*/ 1248 h 1332"/>
                <a:gd name="connsiteX3" fmla="*/ 1046 w 1236"/>
                <a:gd name="connsiteY3" fmla="*/ 305 h 1332"/>
                <a:gd name="connsiteX4" fmla="*/ 1037 w 1236"/>
                <a:gd name="connsiteY4" fmla="*/ 295 h 1332"/>
                <a:gd name="connsiteX5" fmla="*/ 370 w 1236"/>
                <a:gd name="connsiteY5" fmla="*/ 10 h 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" h="1332">
                  <a:moveTo>
                    <a:pt x="370" y="10"/>
                  </a:moveTo>
                  <a:cubicBezTo>
                    <a:pt x="28" y="194"/>
                    <a:pt x="-100" y="620"/>
                    <a:pt x="84" y="962"/>
                  </a:cubicBezTo>
                  <a:cubicBezTo>
                    <a:pt x="268" y="1304"/>
                    <a:pt x="695" y="1432"/>
                    <a:pt x="1037" y="1248"/>
                  </a:cubicBezTo>
                  <a:cubicBezTo>
                    <a:pt x="1300" y="990"/>
                    <a:pt x="1304" y="568"/>
                    <a:pt x="1046" y="305"/>
                  </a:cubicBezTo>
                  <a:cubicBezTo>
                    <a:pt x="1043" y="302"/>
                    <a:pt x="1040" y="299"/>
                    <a:pt x="1037" y="295"/>
                  </a:cubicBezTo>
                  <a:cubicBezTo>
                    <a:pt x="890" y="77"/>
                    <a:pt x="629" y="-35"/>
                    <a:pt x="370" y="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="" xmlns:a16="http://schemas.microsoft.com/office/drawing/2014/main" id="{DC97A995-54B6-00C7-FF98-2A87AD9A2825}"/>
                </a:ext>
              </a:extLst>
            </p:cNvPr>
            <p:cNvSpPr/>
            <p:nvPr/>
          </p:nvSpPr>
          <p:spPr>
            <a:xfrm>
              <a:off x="1888236" y="333660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="" xmlns:a16="http://schemas.microsoft.com/office/drawing/2014/main" id="{133AA4E6-EE6A-0C86-2C25-DACCDC28C359}"/>
                </a:ext>
              </a:extLst>
            </p:cNvPr>
            <p:cNvSpPr/>
            <p:nvPr/>
          </p:nvSpPr>
          <p:spPr>
            <a:xfrm>
              <a:off x="1853565" y="330212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="" xmlns:a16="http://schemas.microsoft.com/office/drawing/2014/main" id="{427C5677-BE25-921F-CD20-F76ABBF53797}"/>
                </a:ext>
              </a:extLst>
            </p:cNvPr>
            <p:cNvSpPr/>
            <p:nvPr/>
          </p:nvSpPr>
          <p:spPr>
            <a:xfrm>
              <a:off x="1819846" y="3266402"/>
              <a:ext cx="476" cy="571"/>
            </a:xfrm>
            <a:custGeom>
              <a:avLst/>
              <a:gdLst>
                <a:gd name="connsiteX0" fmla="*/ 0 w 476"/>
                <a:gd name="connsiteY0" fmla="*/ 0 h 571"/>
                <a:gd name="connsiteX1" fmla="*/ 0 w 476"/>
                <a:gd name="connsiteY1" fmla="*/ 571 h 571"/>
                <a:gd name="connsiteX2" fmla="*/ 476 w 476"/>
                <a:gd name="connsiteY2" fmla="*/ 571 h 571"/>
                <a:gd name="connsiteX3" fmla="*/ 476 w 476"/>
                <a:gd name="connsiteY3" fmla="*/ 571 h 571"/>
                <a:gd name="connsiteX4" fmla="*/ 0 w 476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0"/>
                  </a:moveTo>
                  <a:cubicBezTo>
                    <a:pt x="0" y="0"/>
                    <a:pt x="0" y="0"/>
                    <a:pt x="0" y="571"/>
                  </a:cubicBezTo>
                  <a:lnTo>
                    <a:pt x="476" y="571"/>
                  </a:lnTo>
                  <a:cubicBezTo>
                    <a:pt x="476" y="571"/>
                    <a:pt x="476" y="571"/>
                    <a:pt x="476" y="57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="" xmlns:a16="http://schemas.microsoft.com/office/drawing/2014/main" id="{47FC7D39-D740-A740-D453-C3FE4E3E7835}"/>
                </a:ext>
              </a:extLst>
            </p:cNvPr>
            <p:cNvSpPr/>
            <p:nvPr/>
          </p:nvSpPr>
          <p:spPr>
            <a:xfrm>
              <a:off x="1725735" y="3152944"/>
              <a:ext cx="1504" cy="1516"/>
            </a:xfrm>
            <a:custGeom>
              <a:avLst/>
              <a:gdLst>
                <a:gd name="connsiteX0" fmla="*/ 576 w 1504"/>
                <a:gd name="connsiteY0" fmla="*/ 16 h 1516"/>
                <a:gd name="connsiteX1" fmla="*/ 23 w 1504"/>
                <a:gd name="connsiteY1" fmla="*/ 941 h 1516"/>
                <a:gd name="connsiteX2" fmla="*/ 949 w 1504"/>
                <a:gd name="connsiteY2" fmla="*/ 1494 h 1516"/>
                <a:gd name="connsiteX3" fmla="*/ 1338 w 1504"/>
                <a:gd name="connsiteY3" fmla="*/ 1254 h 1516"/>
                <a:gd name="connsiteX4" fmla="*/ 1338 w 1504"/>
                <a:gd name="connsiteY4" fmla="*/ 302 h 1516"/>
                <a:gd name="connsiteX5" fmla="*/ 576 w 1504"/>
                <a:gd name="connsiteY5" fmla="*/ 16 h 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4" h="1516">
                  <a:moveTo>
                    <a:pt x="576" y="16"/>
                  </a:moveTo>
                  <a:cubicBezTo>
                    <a:pt x="168" y="119"/>
                    <a:pt x="-80" y="533"/>
                    <a:pt x="23" y="941"/>
                  </a:cubicBezTo>
                  <a:cubicBezTo>
                    <a:pt x="126" y="1349"/>
                    <a:pt x="541" y="1597"/>
                    <a:pt x="949" y="1494"/>
                  </a:cubicBezTo>
                  <a:cubicBezTo>
                    <a:pt x="1100" y="1456"/>
                    <a:pt x="1236" y="1372"/>
                    <a:pt x="1338" y="1254"/>
                  </a:cubicBezTo>
                  <a:cubicBezTo>
                    <a:pt x="1561" y="976"/>
                    <a:pt x="1561" y="580"/>
                    <a:pt x="1338" y="302"/>
                  </a:cubicBezTo>
                  <a:cubicBezTo>
                    <a:pt x="1160" y="67"/>
                    <a:pt x="864" y="-44"/>
                    <a:pt x="576" y="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="" xmlns:a16="http://schemas.microsoft.com/office/drawing/2014/main" id="{AA934679-B642-F13E-4041-12EFE6A89D45}"/>
                </a:ext>
              </a:extLst>
            </p:cNvPr>
            <p:cNvSpPr/>
            <p:nvPr/>
          </p:nvSpPr>
          <p:spPr>
            <a:xfrm>
              <a:off x="1691005" y="3106953"/>
              <a:ext cx="14099" cy="14099"/>
            </a:xfrm>
            <a:custGeom>
              <a:avLst/>
              <a:gdLst>
                <a:gd name="connsiteX0" fmla="*/ 3683 w 14099"/>
                <a:gd name="connsiteY0" fmla="*/ 858 h 14099"/>
                <a:gd name="connsiteX1" fmla="*/ 858 w 14099"/>
                <a:gd name="connsiteY1" fmla="*/ 10417 h 14099"/>
                <a:gd name="connsiteX2" fmla="*/ 10417 w 14099"/>
                <a:gd name="connsiteY2" fmla="*/ 13242 h 14099"/>
                <a:gd name="connsiteX3" fmla="*/ 13242 w 14099"/>
                <a:gd name="connsiteY3" fmla="*/ 3682 h 14099"/>
                <a:gd name="connsiteX4" fmla="*/ 13208 w 14099"/>
                <a:gd name="connsiteY4" fmla="*/ 3620 h 14099"/>
                <a:gd name="connsiteX5" fmla="*/ 3683 w 14099"/>
                <a:gd name="connsiteY5" fmla="*/ 858 h 1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99" h="14099">
                  <a:moveTo>
                    <a:pt x="3683" y="858"/>
                  </a:moveTo>
                  <a:cubicBezTo>
                    <a:pt x="263" y="2717"/>
                    <a:pt x="-1002" y="6997"/>
                    <a:pt x="858" y="10417"/>
                  </a:cubicBezTo>
                  <a:cubicBezTo>
                    <a:pt x="2717" y="13837"/>
                    <a:pt x="6997" y="15102"/>
                    <a:pt x="10417" y="13242"/>
                  </a:cubicBezTo>
                  <a:cubicBezTo>
                    <a:pt x="13837" y="11382"/>
                    <a:pt x="15102" y="7102"/>
                    <a:pt x="13242" y="3682"/>
                  </a:cubicBezTo>
                  <a:cubicBezTo>
                    <a:pt x="13231" y="3662"/>
                    <a:pt x="13219" y="3641"/>
                    <a:pt x="13208" y="3620"/>
                  </a:cubicBezTo>
                  <a:cubicBezTo>
                    <a:pt x="11327" y="243"/>
                    <a:pt x="7078" y="-989"/>
                    <a:pt x="3683" y="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="" xmlns:a16="http://schemas.microsoft.com/office/drawing/2014/main" id="{B17F1576-FAC6-9C9A-F34C-2C55CC555CE2}"/>
                </a:ext>
              </a:extLst>
            </p:cNvPr>
            <p:cNvSpPr/>
            <p:nvPr/>
          </p:nvSpPr>
          <p:spPr>
            <a:xfrm>
              <a:off x="1669917" y="3071938"/>
              <a:ext cx="2446" cy="2403"/>
            </a:xfrm>
            <a:custGeom>
              <a:avLst/>
              <a:gdLst>
                <a:gd name="connsiteX0" fmla="*/ 387 w 2446"/>
                <a:gd name="connsiteY0" fmla="*/ 345 h 2403"/>
                <a:gd name="connsiteX1" fmla="*/ 286 w 2446"/>
                <a:gd name="connsiteY1" fmla="*/ 1958 h 2403"/>
                <a:gd name="connsiteX2" fmla="*/ 387 w 2446"/>
                <a:gd name="connsiteY2" fmla="*/ 2059 h 2403"/>
                <a:gd name="connsiteX3" fmla="*/ 2101 w 2446"/>
                <a:gd name="connsiteY3" fmla="*/ 2059 h 2403"/>
                <a:gd name="connsiteX4" fmla="*/ 2101 w 2446"/>
                <a:gd name="connsiteY4" fmla="*/ 345 h 2403"/>
                <a:gd name="connsiteX5" fmla="*/ 387 w 2446"/>
                <a:gd name="connsiteY5" fmla="*/ 345 h 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46" h="2403">
                  <a:moveTo>
                    <a:pt x="387" y="345"/>
                  </a:moveTo>
                  <a:cubicBezTo>
                    <a:pt x="-86" y="762"/>
                    <a:pt x="-132" y="1484"/>
                    <a:pt x="286" y="1958"/>
                  </a:cubicBezTo>
                  <a:cubicBezTo>
                    <a:pt x="317" y="1994"/>
                    <a:pt x="351" y="2028"/>
                    <a:pt x="387" y="2059"/>
                  </a:cubicBezTo>
                  <a:cubicBezTo>
                    <a:pt x="866" y="2519"/>
                    <a:pt x="1622" y="2519"/>
                    <a:pt x="2101" y="2059"/>
                  </a:cubicBezTo>
                  <a:cubicBezTo>
                    <a:pt x="2561" y="1580"/>
                    <a:pt x="2561" y="824"/>
                    <a:pt x="2101" y="345"/>
                  </a:cubicBezTo>
                  <a:cubicBezTo>
                    <a:pt x="1622" y="-115"/>
                    <a:pt x="866" y="-115"/>
                    <a:pt x="387" y="3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="" xmlns:a16="http://schemas.microsoft.com/office/drawing/2014/main" id="{7B7C65DC-DCCE-3AD9-7A93-A9F881B90F1E}"/>
                </a:ext>
              </a:extLst>
            </p:cNvPr>
            <p:cNvSpPr/>
            <p:nvPr/>
          </p:nvSpPr>
          <p:spPr>
            <a:xfrm>
              <a:off x="1644777" y="3031176"/>
              <a:ext cx="864" cy="1056"/>
            </a:xfrm>
            <a:custGeom>
              <a:avLst/>
              <a:gdLst>
                <a:gd name="connsiteX0" fmla="*/ 0 w 864"/>
                <a:gd name="connsiteY0" fmla="*/ 244 h 1056"/>
                <a:gd name="connsiteX1" fmla="*/ 0 w 864"/>
                <a:gd name="connsiteY1" fmla="*/ 911 h 1056"/>
                <a:gd name="connsiteX2" fmla="*/ 762 w 864"/>
                <a:gd name="connsiteY2" fmla="*/ 911 h 1056"/>
                <a:gd name="connsiteX3" fmla="*/ 762 w 864"/>
                <a:gd name="connsiteY3" fmla="*/ 149 h 1056"/>
                <a:gd name="connsiteX4" fmla="*/ 89 w 864"/>
                <a:gd name="connsiteY4" fmla="*/ 130 h 1056"/>
                <a:gd name="connsiteX5" fmla="*/ 0 w 864"/>
                <a:gd name="connsiteY5" fmla="*/ 244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4" h="1056">
                  <a:moveTo>
                    <a:pt x="0" y="244"/>
                  </a:moveTo>
                  <a:lnTo>
                    <a:pt x="0" y="911"/>
                  </a:lnTo>
                  <a:cubicBezTo>
                    <a:pt x="217" y="1105"/>
                    <a:pt x="545" y="1105"/>
                    <a:pt x="762" y="911"/>
                  </a:cubicBezTo>
                  <a:cubicBezTo>
                    <a:pt x="898" y="675"/>
                    <a:pt x="898" y="385"/>
                    <a:pt x="762" y="149"/>
                  </a:cubicBezTo>
                  <a:cubicBezTo>
                    <a:pt x="581" y="-42"/>
                    <a:pt x="280" y="-50"/>
                    <a:pt x="89" y="130"/>
                  </a:cubicBezTo>
                  <a:cubicBezTo>
                    <a:pt x="54" y="163"/>
                    <a:pt x="24" y="202"/>
                    <a:pt x="0" y="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="" xmlns:a16="http://schemas.microsoft.com/office/drawing/2014/main" id="{24459CB0-6F34-60DD-4CA3-076DCEFC2C2D}"/>
                </a:ext>
              </a:extLst>
            </p:cNvPr>
            <p:cNvSpPr/>
            <p:nvPr/>
          </p:nvSpPr>
          <p:spPr>
            <a:xfrm>
              <a:off x="4188959" y="1449318"/>
              <a:ext cx="1088" cy="881"/>
            </a:xfrm>
            <a:custGeom>
              <a:avLst/>
              <a:gdLst>
                <a:gd name="connsiteX0" fmla="*/ 136 w 1088"/>
                <a:gd name="connsiteY0" fmla="*/ 95 h 881"/>
                <a:gd name="connsiteX1" fmla="*/ 136 w 1088"/>
                <a:gd name="connsiteY1" fmla="*/ 762 h 881"/>
                <a:gd name="connsiteX2" fmla="*/ 898 w 1088"/>
                <a:gd name="connsiteY2" fmla="*/ 762 h 881"/>
                <a:gd name="connsiteX3" fmla="*/ 993 w 1088"/>
                <a:gd name="connsiteY3" fmla="*/ 95 h 881"/>
                <a:gd name="connsiteX4" fmla="*/ 898 w 1088"/>
                <a:gd name="connsiteY4" fmla="*/ 0 h 881"/>
                <a:gd name="connsiteX5" fmla="*/ 136 w 1088"/>
                <a:gd name="connsiteY5" fmla="*/ 95 h 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8" h="881">
                  <a:moveTo>
                    <a:pt x="136" y="95"/>
                  </a:moveTo>
                  <a:cubicBezTo>
                    <a:pt x="-45" y="280"/>
                    <a:pt x="-45" y="577"/>
                    <a:pt x="136" y="762"/>
                  </a:cubicBezTo>
                  <a:cubicBezTo>
                    <a:pt x="365" y="921"/>
                    <a:pt x="669" y="921"/>
                    <a:pt x="898" y="762"/>
                  </a:cubicBezTo>
                  <a:cubicBezTo>
                    <a:pt x="1108" y="604"/>
                    <a:pt x="1151" y="306"/>
                    <a:pt x="993" y="95"/>
                  </a:cubicBezTo>
                  <a:cubicBezTo>
                    <a:pt x="966" y="59"/>
                    <a:pt x="934" y="27"/>
                    <a:pt x="898" y="0"/>
                  </a:cubicBezTo>
                  <a:lnTo>
                    <a:pt x="136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="" xmlns:a16="http://schemas.microsoft.com/office/drawing/2014/main" id="{85BB7820-9343-88D4-1D6D-F97C56B2026A}"/>
                </a:ext>
              </a:extLst>
            </p:cNvPr>
            <p:cNvSpPr/>
            <p:nvPr/>
          </p:nvSpPr>
          <p:spPr>
            <a:xfrm>
              <a:off x="4214040" y="1489922"/>
              <a:ext cx="2888" cy="2931"/>
            </a:xfrm>
            <a:custGeom>
              <a:avLst/>
              <a:gdLst>
                <a:gd name="connsiteX0" fmla="*/ 773 w 2888"/>
                <a:gd name="connsiteY0" fmla="*/ 163 h 2931"/>
                <a:gd name="connsiteX1" fmla="*/ 160 w 2888"/>
                <a:gd name="connsiteY1" fmla="*/ 2088 h 2931"/>
                <a:gd name="connsiteX2" fmla="*/ 201 w 2888"/>
                <a:gd name="connsiteY2" fmla="*/ 2163 h 2931"/>
                <a:gd name="connsiteX3" fmla="*/ 1975 w 2888"/>
                <a:gd name="connsiteY3" fmla="*/ 2806 h 2931"/>
                <a:gd name="connsiteX4" fmla="*/ 2107 w 2888"/>
                <a:gd name="connsiteY4" fmla="*/ 2735 h 2931"/>
                <a:gd name="connsiteX5" fmla="*/ 2726 w 2888"/>
                <a:gd name="connsiteY5" fmla="*/ 782 h 2931"/>
                <a:gd name="connsiteX6" fmla="*/ 773 w 2888"/>
                <a:gd name="connsiteY6" fmla="*/ 163 h 2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8" h="2931">
                  <a:moveTo>
                    <a:pt x="773" y="163"/>
                  </a:moveTo>
                  <a:cubicBezTo>
                    <a:pt x="72" y="525"/>
                    <a:pt x="-203" y="1387"/>
                    <a:pt x="160" y="2088"/>
                  </a:cubicBezTo>
                  <a:cubicBezTo>
                    <a:pt x="173" y="2114"/>
                    <a:pt x="187" y="2139"/>
                    <a:pt x="201" y="2163"/>
                  </a:cubicBezTo>
                  <a:cubicBezTo>
                    <a:pt x="514" y="2830"/>
                    <a:pt x="1307" y="3118"/>
                    <a:pt x="1975" y="2806"/>
                  </a:cubicBezTo>
                  <a:cubicBezTo>
                    <a:pt x="2020" y="2785"/>
                    <a:pt x="2064" y="2761"/>
                    <a:pt x="2107" y="2735"/>
                  </a:cubicBezTo>
                  <a:cubicBezTo>
                    <a:pt x="2817" y="2366"/>
                    <a:pt x="3094" y="1492"/>
                    <a:pt x="2726" y="782"/>
                  </a:cubicBezTo>
                  <a:cubicBezTo>
                    <a:pt x="2357" y="72"/>
                    <a:pt x="1483" y="-205"/>
                    <a:pt x="773" y="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="" xmlns:a16="http://schemas.microsoft.com/office/drawing/2014/main" id="{67778B5A-381E-A6B4-5477-7FB3F4DE6737}"/>
                </a:ext>
              </a:extLst>
            </p:cNvPr>
            <p:cNvSpPr/>
            <p:nvPr/>
          </p:nvSpPr>
          <p:spPr>
            <a:xfrm>
              <a:off x="4238076" y="1532304"/>
              <a:ext cx="2924" cy="2924"/>
            </a:xfrm>
            <a:custGeom>
              <a:avLst/>
              <a:gdLst>
                <a:gd name="connsiteX0" fmla="*/ 739 w 2924"/>
                <a:gd name="connsiteY0" fmla="*/ 167 h 2924"/>
                <a:gd name="connsiteX1" fmla="*/ 168 w 2924"/>
                <a:gd name="connsiteY1" fmla="*/ 2168 h 2924"/>
                <a:gd name="connsiteX2" fmla="*/ 2168 w 2924"/>
                <a:gd name="connsiteY2" fmla="*/ 2739 h 2924"/>
                <a:gd name="connsiteX3" fmla="*/ 2739 w 2924"/>
                <a:gd name="connsiteY3" fmla="*/ 739 h 2924"/>
                <a:gd name="connsiteX4" fmla="*/ 739 w 2924"/>
                <a:gd name="connsiteY4" fmla="*/ 167 h 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4" h="2924">
                  <a:moveTo>
                    <a:pt x="739" y="167"/>
                  </a:moveTo>
                  <a:cubicBezTo>
                    <a:pt x="52" y="580"/>
                    <a:pt x="-198" y="1454"/>
                    <a:pt x="168" y="2168"/>
                  </a:cubicBezTo>
                  <a:cubicBezTo>
                    <a:pt x="562" y="2878"/>
                    <a:pt x="1458" y="3134"/>
                    <a:pt x="2168" y="2739"/>
                  </a:cubicBezTo>
                  <a:cubicBezTo>
                    <a:pt x="2878" y="2345"/>
                    <a:pt x="3134" y="1449"/>
                    <a:pt x="2739" y="739"/>
                  </a:cubicBezTo>
                  <a:cubicBezTo>
                    <a:pt x="2326" y="52"/>
                    <a:pt x="1452" y="-197"/>
                    <a:pt x="739" y="1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="" xmlns:a16="http://schemas.microsoft.com/office/drawing/2014/main" id="{F8322C41-6FDF-978A-5B25-AE1A91DB7722}"/>
                </a:ext>
              </a:extLst>
            </p:cNvPr>
            <p:cNvSpPr/>
            <p:nvPr/>
          </p:nvSpPr>
          <p:spPr>
            <a:xfrm>
              <a:off x="4260787" y="1575025"/>
              <a:ext cx="3673" cy="3641"/>
            </a:xfrm>
            <a:custGeom>
              <a:avLst/>
              <a:gdLst>
                <a:gd name="connsiteX0" fmla="*/ 983 w 3673"/>
                <a:gd name="connsiteY0" fmla="*/ 213 h 3641"/>
                <a:gd name="connsiteX1" fmla="*/ 200 w 3673"/>
                <a:gd name="connsiteY1" fmla="*/ 2650 h 3641"/>
                <a:gd name="connsiteX2" fmla="*/ 222 w 3673"/>
                <a:gd name="connsiteY2" fmla="*/ 2690 h 3641"/>
                <a:gd name="connsiteX3" fmla="*/ 2698 w 3673"/>
                <a:gd name="connsiteY3" fmla="*/ 3452 h 3641"/>
                <a:gd name="connsiteX4" fmla="*/ 3460 w 3673"/>
                <a:gd name="connsiteY4" fmla="*/ 975 h 3641"/>
                <a:gd name="connsiteX5" fmla="*/ 983 w 3673"/>
                <a:gd name="connsiteY5" fmla="*/ 213 h 3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3" h="3641">
                  <a:moveTo>
                    <a:pt x="983" y="213"/>
                  </a:moveTo>
                  <a:cubicBezTo>
                    <a:pt x="94" y="670"/>
                    <a:pt x="-256" y="1761"/>
                    <a:pt x="200" y="2650"/>
                  </a:cubicBezTo>
                  <a:cubicBezTo>
                    <a:pt x="207" y="2663"/>
                    <a:pt x="214" y="2677"/>
                    <a:pt x="222" y="2690"/>
                  </a:cubicBezTo>
                  <a:cubicBezTo>
                    <a:pt x="721" y="3553"/>
                    <a:pt x="1800" y="3885"/>
                    <a:pt x="2698" y="3452"/>
                  </a:cubicBezTo>
                  <a:cubicBezTo>
                    <a:pt x="3593" y="2978"/>
                    <a:pt x="3934" y="1870"/>
                    <a:pt x="3460" y="975"/>
                  </a:cubicBezTo>
                  <a:cubicBezTo>
                    <a:pt x="2986" y="81"/>
                    <a:pt x="1878" y="-260"/>
                    <a:pt x="983" y="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="" xmlns:a16="http://schemas.microsoft.com/office/drawing/2014/main" id="{5C8B1322-7547-FB6C-FB82-83F64588DD97}"/>
                </a:ext>
              </a:extLst>
            </p:cNvPr>
            <p:cNvSpPr/>
            <p:nvPr/>
          </p:nvSpPr>
          <p:spPr>
            <a:xfrm>
              <a:off x="4283939" y="1620051"/>
              <a:ext cx="1072" cy="1098"/>
            </a:xfrm>
            <a:custGeom>
              <a:avLst/>
              <a:gdLst>
                <a:gd name="connsiteX0" fmla="*/ 120 w 1072"/>
                <a:gd name="connsiteY0" fmla="*/ 146 h 1098"/>
                <a:gd name="connsiteX1" fmla="*/ 120 w 1072"/>
                <a:gd name="connsiteY1" fmla="*/ 908 h 1098"/>
                <a:gd name="connsiteX2" fmla="*/ 787 w 1072"/>
                <a:gd name="connsiteY2" fmla="*/ 1003 h 1098"/>
                <a:gd name="connsiteX3" fmla="*/ 882 w 1072"/>
                <a:gd name="connsiteY3" fmla="*/ 908 h 1098"/>
                <a:gd name="connsiteX4" fmla="*/ 977 w 1072"/>
                <a:gd name="connsiteY4" fmla="*/ 241 h 1098"/>
                <a:gd name="connsiteX5" fmla="*/ 882 w 1072"/>
                <a:gd name="connsiteY5" fmla="*/ 146 h 1098"/>
                <a:gd name="connsiteX6" fmla="*/ 120 w 1072"/>
                <a:gd name="connsiteY6" fmla="*/ 146 h 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2" h="1098">
                  <a:moveTo>
                    <a:pt x="120" y="146"/>
                  </a:moveTo>
                  <a:cubicBezTo>
                    <a:pt x="-40" y="375"/>
                    <a:pt x="-40" y="679"/>
                    <a:pt x="120" y="908"/>
                  </a:cubicBezTo>
                  <a:cubicBezTo>
                    <a:pt x="278" y="1118"/>
                    <a:pt x="576" y="1161"/>
                    <a:pt x="787" y="1003"/>
                  </a:cubicBezTo>
                  <a:cubicBezTo>
                    <a:pt x="823" y="976"/>
                    <a:pt x="855" y="944"/>
                    <a:pt x="882" y="908"/>
                  </a:cubicBezTo>
                  <a:cubicBezTo>
                    <a:pt x="1092" y="750"/>
                    <a:pt x="1135" y="451"/>
                    <a:pt x="977" y="241"/>
                  </a:cubicBezTo>
                  <a:cubicBezTo>
                    <a:pt x="950" y="205"/>
                    <a:pt x="918" y="173"/>
                    <a:pt x="882" y="146"/>
                  </a:cubicBezTo>
                  <a:cubicBezTo>
                    <a:pt x="665" y="-49"/>
                    <a:pt x="337" y="-49"/>
                    <a:pt x="120" y="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="" xmlns:a16="http://schemas.microsoft.com/office/drawing/2014/main" id="{30A4C8B6-0E30-B816-8C26-9F6009DF7456}"/>
                </a:ext>
              </a:extLst>
            </p:cNvPr>
            <p:cNvSpPr/>
            <p:nvPr/>
          </p:nvSpPr>
          <p:spPr>
            <a:xfrm>
              <a:off x="4304443" y="1665017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="" xmlns:a16="http://schemas.microsoft.com/office/drawing/2014/main" id="{E5A2593A-23AB-8A61-CFAE-4F76FB364FC9}"/>
                </a:ext>
              </a:extLst>
            </p:cNvPr>
            <p:cNvSpPr/>
            <p:nvPr/>
          </p:nvSpPr>
          <p:spPr>
            <a:xfrm>
              <a:off x="4323207" y="1709446"/>
              <a:ext cx="647" cy="571"/>
            </a:xfrm>
            <a:custGeom>
              <a:avLst/>
              <a:gdLst>
                <a:gd name="connsiteX0" fmla="*/ 0 w 647"/>
                <a:gd name="connsiteY0" fmla="*/ 571 h 571"/>
                <a:gd name="connsiteX1" fmla="*/ 0 w 647"/>
                <a:gd name="connsiteY1" fmla="*/ 571 h 571"/>
                <a:gd name="connsiteX2" fmla="*/ 571 w 647"/>
                <a:gd name="connsiteY2" fmla="*/ 571 h 571"/>
                <a:gd name="connsiteX3" fmla="*/ 571 w 647"/>
                <a:gd name="connsiteY3" fmla="*/ 0 h 571"/>
                <a:gd name="connsiteX4" fmla="*/ 0 w 647"/>
                <a:gd name="connsiteY4" fmla="*/ 571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" h="571">
                  <a:moveTo>
                    <a:pt x="0" y="571"/>
                  </a:moveTo>
                  <a:lnTo>
                    <a:pt x="0" y="571"/>
                  </a:lnTo>
                  <a:lnTo>
                    <a:pt x="571" y="571"/>
                  </a:lnTo>
                  <a:cubicBezTo>
                    <a:pt x="674" y="395"/>
                    <a:pt x="674" y="177"/>
                    <a:pt x="571" y="0"/>
                  </a:cubicBezTo>
                  <a:cubicBezTo>
                    <a:pt x="571" y="0"/>
                    <a:pt x="190" y="476"/>
                    <a:pt x="0" y="5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="" xmlns:a16="http://schemas.microsoft.com/office/drawing/2014/main" id="{BF00C4E3-A851-4307-C68A-0045579C9658}"/>
                </a:ext>
              </a:extLst>
            </p:cNvPr>
            <p:cNvSpPr/>
            <p:nvPr/>
          </p:nvSpPr>
          <p:spPr>
            <a:xfrm>
              <a:off x="4376274" y="2666790"/>
              <a:ext cx="6668" cy="6635"/>
            </a:xfrm>
            <a:custGeom>
              <a:avLst/>
              <a:gdLst>
                <a:gd name="connsiteX0" fmla="*/ 1702 w 6668"/>
                <a:gd name="connsiteY0" fmla="*/ 394 h 6635"/>
                <a:gd name="connsiteX1" fmla="*/ 428 w 6668"/>
                <a:gd name="connsiteY1" fmla="*/ 4933 h 6635"/>
                <a:gd name="connsiteX2" fmla="*/ 4967 w 6668"/>
                <a:gd name="connsiteY2" fmla="*/ 6207 h 6635"/>
                <a:gd name="connsiteX3" fmla="*/ 6274 w 6668"/>
                <a:gd name="connsiteY3" fmla="*/ 1728 h 6635"/>
                <a:gd name="connsiteX4" fmla="*/ 1702 w 6668"/>
                <a:gd name="connsiteY4" fmla="*/ 394 h 6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8" h="6635">
                  <a:moveTo>
                    <a:pt x="1702" y="394"/>
                  </a:moveTo>
                  <a:cubicBezTo>
                    <a:pt x="96" y="1296"/>
                    <a:pt x="-474" y="3328"/>
                    <a:pt x="428" y="4933"/>
                  </a:cubicBezTo>
                  <a:cubicBezTo>
                    <a:pt x="1329" y="6539"/>
                    <a:pt x="3362" y="7109"/>
                    <a:pt x="4967" y="6207"/>
                  </a:cubicBezTo>
                  <a:cubicBezTo>
                    <a:pt x="6549" y="5319"/>
                    <a:pt x="7130" y="3328"/>
                    <a:pt x="6274" y="1728"/>
                  </a:cubicBezTo>
                  <a:cubicBezTo>
                    <a:pt x="5357" y="125"/>
                    <a:pt x="3336" y="-465"/>
                    <a:pt x="1702" y="3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="" xmlns:a16="http://schemas.microsoft.com/office/drawing/2014/main" id="{8046CDD5-542C-A22D-6121-87BB35BC73A9}"/>
                </a:ext>
              </a:extLst>
            </p:cNvPr>
            <p:cNvSpPr/>
            <p:nvPr/>
          </p:nvSpPr>
          <p:spPr>
            <a:xfrm>
              <a:off x="4362838" y="2713177"/>
              <a:ext cx="7143" cy="7484"/>
            </a:xfrm>
            <a:custGeom>
              <a:avLst/>
              <a:gdLst>
                <a:gd name="connsiteX0" fmla="*/ 1517 w 7143"/>
                <a:gd name="connsiteY0" fmla="*/ 490 h 7484"/>
                <a:gd name="connsiteX1" fmla="*/ 816 w 7143"/>
                <a:gd name="connsiteY1" fmla="*/ 5968 h 7484"/>
                <a:gd name="connsiteX2" fmla="*/ 5232 w 7143"/>
                <a:gd name="connsiteY2" fmla="*/ 7252 h 7484"/>
                <a:gd name="connsiteX3" fmla="*/ 6660 w 7143"/>
                <a:gd name="connsiteY3" fmla="*/ 2013 h 7484"/>
                <a:gd name="connsiteX4" fmla="*/ 1656 w 7143"/>
                <a:gd name="connsiteY4" fmla="*/ 414 h 7484"/>
                <a:gd name="connsiteX5" fmla="*/ 1517 w 7143"/>
                <a:gd name="connsiteY5" fmla="*/ 489 h 7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3" h="7484">
                  <a:moveTo>
                    <a:pt x="1517" y="490"/>
                  </a:moveTo>
                  <a:cubicBezTo>
                    <a:pt x="-189" y="1809"/>
                    <a:pt x="-503" y="4261"/>
                    <a:pt x="816" y="5968"/>
                  </a:cubicBezTo>
                  <a:cubicBezTo>
                    <a:pt x="1853" y="7309"/>
                    <a:pt x="3637" y="7828"/>
                    <a:pt x="5232" y="7252"/>
                  </a:cubicBezTo>
                  <a:cubicBezTo>
                    <a:pt x="7043" y="6177"/>
                    <a:pt x="7675" y="3859"/>
                    <a:pt x="6660" y="2013"/>
                  </a:cubicBezTo>
                  <a:cubicBezTo>
                    <a:pt x="5720" y="190"/>
                    <a:pt x="3480" y="-526"/>
                    <a:pt x="1656" y="414"/>
                  </a:cubicBezTo>
                  <a:cubicBezTo>
                    <a:pt x="1609" y="438"/>
                    <a:pt x="1563" y="463"/>
                    <a:pt x="1517" y="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="" xmlns:a16="http://schemas.microsoft.com/office/drawing/2014/main" id="{9F133394-9843-36B2-156F-413D6A03B568}"/>
                </a:ext>
              </a:extLst>
            </p:cNvPr>
            <p:cNvSpPr/>
            <p:nvPr/>
          </p:nvSpPr>
          <p:spPr>
            <a:xfrm>
              <a:off x="4345347" y="2758100"/>
              <a:ext cx="10667" cy="10454"/>
            </a:xfrm>
            <a:custGeom>
              <a:avLst/>
              <a:gdLst>
                <a:gd name="connsiteX0" fmla="*/ 2815 w 10667"/>
                <a:gd name="connsiteY0" fmla="*/ 619 h 10454"/>
                <a:gd name="connsiteX1" fmla="*/ 720 w 10667"/>
                <a:gd name="connsiteY1" fmla="*/ 8239 h 10454"/>
                <a:gd name="connsiteX2" fmla="*/ 8453 w 10667"/>
                <a:gd name="connsiteY2" fmla="*/ 9353 h 10454"/>
                <a:gd name="connsiteX3" fmla="*/ 10245 w 10667"/>
                <a:gd name="connsiteY3" fmla="*/ 2810 h 10454"/>
                <a:gd name="connsiteX4" fmla="*/ 2815 w 10667"/>
                <a:gd name="connsiteY4" fmla="*/ 619 h 10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7" h="10454">
                  <a:moveTo>
                    <a:pt x="2815" y="619"/>
                  </a:moveTo>
                  <a:cubicBezTo>
                    <a:pt x="147" y="2156"/>
                    <a:pt x="-787" y="5554"/>
                    <a:pt x="720" y="8239"/>
                  </a:cubicBezTo>
                  <a:cubicBezTo>
                    <a:pt x="2548" y="10682"/>
                    <a:pt x="6010" y="11181"/>
                    <a:pt x="8453" y="9353"/>
                  </a:cubicBezTo>
                  <a:cubicBezTo>
                    <a:pt x="10476" y="7838"/>
                    <a:pt x="11214" y="5144"/>
                    <a:pt x="10245" y="2810"/>
                  </a:cubicBezTo>
                  <a:cubicBezTo>
                    <a:pt x="8748" y="217"/>
                    <a:pt x="5480" y="-746"/>
                    <a:pt x="2815" y="6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="" xmlns:a16="http://schemas.microsoft.com/office/drawing/2014/main" id="{09FE353F-4C1A-23CF-93B9-B53B8E4B25E2}"/>
                </a:ext>
              </a:extLst>
            </p:cNvPr>
            <p:cNvSpPr/>
            <p:nvPr/>
          </p:nvSpPr>
          <p:spPr>
            <a:xfrm>
              <a:off x="4333238" y="2808021"/>
              <a:ext cx="3231" cy="3318"/>
            </a:xfrm>
            <a:custGeom>
              <a:avLst/>
              <a:gdLst>
                <a:gd name="connsiteX0" fmla="*/ 827 w 3231"/>
                <a:gd name="connsiteY0" fmla="*/ 229 h 3318"/>
                <a:gd name="connsiteX1" fmla="*/ 160 w 3231"/>
                <a:gd name="connsiteY1" fmla="*/ 2420 h 3318"/>
                <a:gd name="connsiteX2" fmla="*/ 2331 w 3231"/>
                <a:gd name="connsiteY2" fmla="*/ 3150 h 3318"/>
                <a:gd name="connsiteX3" fmla="*/ 2446 w 3231"/>
                <a:gd name="connsiteY3" fmla="*/ 3086 h 3318"/>
                <a:gd name="connsiteX4" fmla="*/ 3018 w 3231"/>
                <a:gd name="connsiteY4" fmla="*/ 896 h 3318"/>
                <a:gd name="connsiteX5" fmla="*/ 1001 w 3231"/>
                <a:gd name="connsiteY5" fmla="*/ 136 h 3318"/>
                <a:gd name="connsiteX6" fmla="*/ 827 w 3231"/>
                <a:gd name="connsiteY6" fmla="*/ 229 h 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" h="3318">
                  <a:moveTo>
                    <a:pt x="827" y="229"/>
                  </a:moveTo>
                  <a:cubicBezTo>
                    <a:pt x="79" y="682"/>
                    <a:pt x="-209" y="1626"/>
                    <a:pt x="160" y="2420"/>
                  </a:cubicBezTo>
                  <a:cubicBezTo>
                    <a:pt x="558" y="3221"/>
                    <a:pt x="1530" y="3547"/>
                    <a:pt x="2331" y="3150"/>
                  </a:cubicBezTo>
                  <a:cubicBezTo>
                    <a:pt x="2370" y="3130"/>
                    <a:pt x="2409" y="3109"/>
                    <a:pt x="2446" y="3086"/>
                  </a:cubicBezTo>
                  <a:cubicBezTo>
                    <a:pt x="3201" y="2633"/>
                    <a:pt x="3454" y="1660"/>
                    <a:pt x="3018" y="896"/>
                  </a:cubicBezTo>
                  <a:cubicBezTo>
                    <a:pt x="2671" y="129"/>
                    <a:pt x="1768" y="-211"/>
                    <a:pt x="1001" y="136"/>
                  </a:cubicBezTo>
                  <a:cubicBezTo>
                    <a:pt x="941" y="163"/>
                    <a:pt x="883" y="194"/>
                    <a:pt x="827" y="2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="" xmlns:a16="http://schemas.microsoft.com/office/drawing/2014/main" id="{2ECFBFBE-8A03-2581-16CD-E38B1D674326}"/>
                </a:ext>
              </a:extLst>
            </p:cNvPr>
            <p:cNvSpPr/>
            <p:nvPr/>
          </p:nvSpPr>
          <p:spPr>
            <a:xfrm>
              <a:off x="4310893" y="2848481"/>
              <a:ext cx="12805" cy="13056"/>
            </a:xfrm>
            <a:custGeom>
              <a:avLst/>
              <a:gdLst>
                <a:gd name="connsiteX0" fmla="*/ 2790 w 12805"/>
                <a:gd name="connsiteY0" fmla="*/ 821 h 13056"/>
                <a:gd name="connsiteX1" fmla="*/ 1291 w 12805"/>
                <a:gd name="connsiteY1" fmla="*/ 10267 h 13056"/>
                <a:gd name="connsiteX2" fmla="*/ 9362 w 12805"/>
                <a:gd name="connsiteY2" fmla="*/ 12537 h 13056"/>
                <a:gd name="connsiteX3" fmla="*/ 12012 w 12805"/>
                <a:gd name="connsiteY3" fmla="*/ 3628 h 13056"/>
                <a:gd name="connsiteX4" fmla="*/ 11934 w 12805"/>
                <a:gd name="connsiteY4" fmla="*/ 3488 h 13056"/>
                <a:gd name="connsiteX5" fmla="*/ 2790 w 12805"/>
                <a:gd name="connsiteY5" fmla="*/ 821 h 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05" h="13056">
                  <a:moveTo>
                    <a:pt x="2790" y="821"/>
                  </a:moveTo>
                  <a:cubicBezTo>
                    <a:pt x="-233" y="3016"/>
                    <a:pt x="-904" y="7245"/>
                    <a:pt x="1291" y="10267"/>
                  </a:cubicBezTo>
                  <a:cubicBezTo>
                    <a:pt x="3131" y="12801"/>
                    <a:pt x="6470" y="13740"/>
                    <a:pt x="9362" y="12537"/>
                  </a:cubicBezTo>
                  <a:cubicBezTo>
                    <a:pt x="12554" y="10808"/>
                    <a:pt x="13740" y="6820"/>
                    <a:pt x="12012" y="3628"/>
                  </a:cubicBezTo>
                  <a:cubicBezTo>
                    <a:pt x="11986" y="3581"/>
                    <a:pt x="11960" y="3534"/>
                    <a:pt x="11934" y="3488"/>
                  </a:cubicBezTo>
                  <a:cubicBezTo>
                    <a:pt x="10135" y="239"/>
                    <a:pt x="6053" y="-951"/>
                    <a:pt x="2790" y="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="" xmlns:a16="http://schemas.microsoft.com/office/drawing/2014/main" id="{9B0027D3-7658-29E4-EE0B-D4D8F3912406}"/>
                </a:ext>
              </a:extLst>
            </p:cNvPr>
            <p:cNvSpPr/>
            <p:nvPr/>
          </p:nvSpPr>
          <p:spPr>
            <a:xfrm>
              <a:off x="4294962" y="2897405"/>
              <a:ext cx="5397" cy="5418"/>
            </a:xfrm>
            <a:custGeom>
              <a:avLst/>
              <a:gdLst>
                <a:gd name="connsiteX0" fmla="*/ 1384 w 5397"/>
                <a:gd name="connsiteY0" fmla="*/ 284 h 5418"/>
                <a:gd name="connsiteX1" fmla="*/ 337 w 5397"/>
                <a:gd name="connsiteY1" fmla="*/ 3999 h 5418"/>
                <a:gd name="connsiteX2" fmla="*/ 3942 w 5397"/>
                <a:gd name="connsiteY2" fmla="*/ 5108 h 5418"/>
                <a:gd name="connsiteX3" fmla="*/ 4052 w 5397"/>
                <a:gd name="connsiteY3" fmla="*/ 5047 h 5418"/>
                <a:gd name="connsiteX4" fmla="*/ 5099 w 5397"/>
                <a:gd name="connsiteY4" fmla="*/ 1427 h 5418"/>
                <a:gd name="connsiteX5" fmla="*/ 1384 w 5397"/>
                <a:gd name="connsiteY5" fmla="*/ 284 h 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7" h="5418">
                  <a:moveTo>
                    <a:pt x="1384" y="284"/>
                  </a:moveTo>
                  <a:cubicBezTo>
                    <a:pt x="85" y="1033"/>
                    <a:pt x="-381" y="2682"/>
                    <a:pt x="337" y="3999"/>
                  </a:cubicBezTo>
                  <a:cubicBezTo>
                    <a:pt x="1026" y="5301"/>
                    <a:pt x="2640" y="5797"/>
                    <a:pt x="3942" y="5108"/>
                  </a:cubicBezTo>
                  <a:cubicBezTo>
                    <a:pt x="3979" y="5089"/>
                    <a:pt x="4016" y="5068"/>
                    <a:pt x="4052" y="5047"/>
                  </a:cubicBezTo>
                  <a:cubicBezTo>
                    <a:pt x="5297" y="4303"/>
                    <a:pt x="5755" y="2722"/>
                    <a:pt x="5099" y="1427"/>
                  </a:cubicBezTo>
                  <a:cubicBezTo>
                    <a:pt x="4351" y="133"/>
                    <a:pt x="2731" y="-365"/>
                    <a:pt x="1384" y="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="" xmlns:a16="http://schemas.microsoft.com/office/drawing/2014/main" id="{F0B237EF-99B9-2D3E-501F-64711FCBAD3E}"/>
                </a:ext>
              </a:extLst>
            </p:cNvPr>
            <p:cNvSpPr/>
            <p:nvPr/>
          </p:nvSpPr>
          <p:spPr>
            <a:xfrm>
              <a:off x="4275634" y="2943196"/>
              <a:ext cx="2499" cy="2542"/>
            </a:xfrm>
            <a:custGeom>
              <a:avLst/>
              <a:gdLst>
                <a:gd name="connsiteX0" fmla="*/ 615 w 2499"/>
                <a:gd name="connsiteY0" fmla="*/ 214 h 2542"/>
                <a:gd name="connsiteX1" fmla="*/ 139 w 2499"/>
                <a:gd name="connsiteY1" fmla="*/ 1928 h 2542"/>
                <a:gd name="connsiteX2" fmla="*/ 1853 w 2499"/>
                <a:gd name="connsiteY2" fmla="*/ 2404 h 2542"/>
                <a:gd name="connsiteX3" fmla="*/ 2349 w 2499"/>
                <a:gd name="connsiteY3" fmla="*/ 725 h 2542"/>
                <a:gd name="connsiteX4" fmla="*/ 2329 w 2499"/>
                <a:gd name="connsiteY4" fmla="*/ 690 h 2542"/>
                <a:gd name="connsiteX5" fmla="*/ 827 w 2499"/>
                <a:gd name="connsiteY5" fmla="*/ 94 h 2542"/>
                <a:gd name="connsiteX6" fmla="*/ 615 w 2499"/>
                <a:gd name="connsiteY6" fmla="*/ 214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9" h="2542">
                  <a:moveTo>
                    <a:pt x="615" y="214"/>
                  </a:moveTo>
                  <a:cubicBezTo>
                    <a:pt x="42" y="580"/>
                    <a:pt x="-163" y="1319"/>
                    <a:pt x="139" y="1928"/>
                  </a:cubicBezTo>
                  <a:cubicBezTo>
                    <a:pt x="505" y="2501"/>
                    <a:pt x="1244" y="2706"/>
                    <a:pt x="1853" y="2404"/>
                  </a:cubicBezTo>
                  <a:cubicBezTo>
                    <a:pt x="2454" y="2078"/>
                    <a:pt x="2676" y="1326"/>
                    <a:pt x="2349" y="725"/>
                  </a:cubicBezTo>
                  <a:cubicBezTo>
                    <a:pt x="2343" y="713"/>
                    <a:pt x="2336" y="701"/>
                    <a:pt x="2329" y="690"/>
                  </a:cubicBezTo>
                  <a:cubicBezTo>
                    <a:pt x="2079" y="111"/>
                    <a:pt x="1407" y="-156"/>
                    <a:pt x="827" y="94"/>
                  </a:cubicBezTo>
                  <a:cubicBezTo>
                    <a:pt x="752" y="126"/>
                    <a:pt x="681" y="166"/>
                    <a:pt x="615" y="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="" xmlns:a16="http://schemas.microsoft.com/office/drawing/2014/main" id="{8C67FABE-330C-CA13-9FFF-0FE7A2BC1B0B}"/>
                </a:ext>
              </a:extLst>
            </p:cNvPr>
            <p:cNvSpPr/>
            <p:nvPr/>
          </p:nvSpPr>
          <p:spPr>
            <a:xfrm>
              <a:off x="4254246" y="2987294"/>
              <a:ext cx="1122" cy="1080"/>
            </a:xfrm>
            <a:custGeom>
              <a:avLst/>
              <a:gdLst>
                <a:gd name="connsiteX0" fmla="*/ 191 w 1122"/>
                <a:gd name="connsiteY0" fmla="*/ 216 h 1080"/>
                <a:gd name="connsiteX1" fmla="*/ 95 w 1122"/>
                <a:gd name="connsiteY1" fmla="*/ 883 h 1080"/>
                <a:gd name="connsiteX2" fmla="*/ 191 w 1122"/>
                <a:gd name="connsiteY2" fmla="*/ 978 h 1080"/>
                <a:gd name="connsiteX3" fmla="*/ 952 w 1122"/>
                <a:gd name="connsiteY3" fmla="*/ 978 h 1080"/>
                <a:gd name="connsiteX4" fmla="*/ 958 w 1122"/>
                <a:gd name="connsiteY4" fmla="*/ 170 h 1080"/>
                <a:gd name="connsiteX5" fmla="*/ 381 w 1122"/>
                <a:gd name="connsiteY5" fmla="*/ 26 h 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2" h="1080">
                  <a:moveTo>
                    <a:pt x="191" y="216"/>
                  </a:moveTo>
                  <a:cubicBezTo>
                    <a:pt x="-20" y="374"/>
                    <a:pt x="-63" y="673"/>
                    <a:pt x="95" y="883"/>
                  </a:cubicBezTo>
                  <a:cubicBezTo>
                    <a:pt x="122" y="919"/>
                    <a:pt x="154" y="951"/>
                    <a:pt x="191" y="978"/>
                  </a:cubicBezTo>
                  <a:cubicBezTo>
                    <a:pt x="426" y="1115"/>
                    <a:pt x="717" y="1115"/>
                    <a:pt x="952" y="978"/>
                  </a:cubicBezTo>
                  <a:cubicBezTo>
                    <a:pt x="1177" y="757"/>
                    <a:pt x="1180" y="395"/>
                    <a:pt x="958" y="170"/>
                  </a:cubicBezTo>
                  <a:cubicBezTo>
                    <a:pt x="808" y="18"/>
                    <a:pt x="585" y="-38"/>
                    <a:pt x="381" y="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="" xmlns:a16="http://schemas.microsoft.com/office/drawing/2014/main" id="{227DAE16-63F6-A216-125F-A557B492E2C2}"/>
                </a:ext>
              </a:extLst>
            </p:cNvPr>
            <p:cNvSpPr/>
            <p:nvPr/>
          </p:nvSpPr>
          <p:spPr>
            <a:xfrm>
              <a:off x="3470624" y="3691651"/>
              <a:ext cx="571" cy="518"/>
            </a:xfrm>
            <a:custGeom>
              <a:avLst/>
              <a:gdLst>
                <a:gd name="connsiteX0" fmla="*/ 0 w 571"/>
                <a:gd name="connsiteY0" fmla="*/ 42 h 518"/>
                <a:gd name="connsiteX1" fmla="*/ 0 w 571"/>
                <a:gd name="connsiteY1" fmla="*/ 519 h 518"/>
                <a:gd name="connsiteX2" fmla="*/ 571 w 571"/>
                <a:gd name="connsiteY2" fmla="*/ 519 h 518"/>
                <a:gd name="connsiteX3" fmla="*/ 571 w 571"/>
                <a:gd name="connsiteY3" fmla="*/ 42 h 518"/>
                <a:gd name="connsiteX4" fmla="*/ 0 w 571"/>
                <a:gd name="connsiteY4" fmla="*/ 42 h 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" h="518">
                  <a:moveTo>
                    <a:pt x="0" y="42"/>
                  </a:moveTo>
                  <a:lnTo>
                    <a:pt x="0" y="519"/>
                  </a:lnTo>
                  <a:cubicBezTo>
                    <a:pt x="0" y="519"/>
                    <a:pt x="0" y="519"/>
                    <a:pt x="571" y="519"/>
                  </a:cubicBezTo>
                  <a:lnTo>
                    <a:pt x="571" y="42"/>
                  </a:lnTo>
                  <a:cubicBezTo>
                    <a:pt x="571" y="42"/>
                    <a:pt x="191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="" xmlns:a16="http://schemas.microsoft.com/office/drawing/2014/main" id="{DA0BCB03-5AB8-8F06-8CB0-39863D1A7625}"/>
                </a:ext>
              </a:extLst>
            </p:cNvPr>
            <p:cNvSpPr/>
            <p:nvPr/>
          </p:nvSpPr>
          <p:spPr>
            <a:xfrm>
              <a:off x="3425000" y="370921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="" xmlns:a16="http://schemas.microsoft.com/office/drawing/2014/main" id="{506D0C16-6663-9653-9C98-1386D2E57F89}"/>
                </a:ext>
              </a:extLst>
            </p:cNvPr>
            <p:cNvSpPr/>
            <p:nvPr/>
          </p:nvSpPr>
          <p:spPr>
            <a:xfrm>
              <a:off x="3378708" y="372512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="" xmlns:a16="http://schemas.microsoft.com/office/drawing/2014/main" id="{A3C127D5-8374-ED87-2B3C-90DB6AF4B648}"/>
                </a:ext>
              </a:extLst>
            </p:cNvPr>
            <p:cNvSpPr/>
            <p:nvPr/>
          </p:nvSpPr>
          <p:spPr>
            <a:xfrm>
              <a:off x="2417109" y="3719411"/>
              <a:ext cx="1098" cy="864"/>
            </a:xfrm>
            <a:custGeom>
              <a:avLst/>
              <a:gdLst>
                <a:gd name="connsiteX0" fmla="*/ 146 w 1098"/>
                <a:gd name="connsiteY0" fmla="*/ 0 h 864"/>
                <a:gd name="connsiteX1" fmla="*/ 146 w 1098"/>
                <a:gd name="connsiteY1" fmla="*/ 762 h 864"/>
                <a:gd name="connsiteX2" fmla="*/ 908 w 1098"/>
                <a:gd name="connsiteY2" fmla="*/ 762 h 864"/>
                <a:gd name="connsiteX3" fmla="*/ 1003 w 1098"/>
                <a:gd name="connsiteY3" fmla="*/ 95 h 864"/>
                <a:gd name="connsiteX4" fmla="*/ 908 w 1098"/>
                <a:gd name="connsiteY4" fmla="*/ 0 h 864"/>
                <a:gd name="connsiteX5" fmla="*/ 146 w 1098"/>
                <a:gd name="connsiteY5" fmla="*/ 0 h 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" h="864">
                  <a:moveTo>
                    <a:pt x="146" y="0"/>
                  </a:moveTo>
                  <a:cubicBezTo>
                    <a:pt x="-49" y="217"/>
                    <a:pt x="-49" y="545"/>
                    <a:pt x="146" y="762"/>
                  </a:cubicBezTo>
                  <a:cubicBezTo>
                    <a:pt x="381" y="898"/>
                    <a:pt x="672" y="898"/>
                    <a:pt x="908" y="762"/>
                  </a:cubicBezTo>
                  <a:cubicBezTo>
                    <a:pt x="1118" y="604"/>
                    <a:pt x="1161" y="306"/>
                    <a:pt x="1003" y="95"/>
                  </a:cubicBezTo>
                  <a:cubicBezTo>
                    <a:pt x="976" y="59"/>
                    <a:pt x="944" y="27"/>
                    <a:pt x="908" y="0"/>
                  </a:cubicBezTo>
                  <a:lnTo>
                    <a:pt x="14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="" xmlns:a16="http://schemas.microsoft.com/office/drawing/2014/main" id="{0342ECC9-9BC2-AE43-8A48-C57AD63229E3}"/>
                </a:ext>
              </a:extLst>
            </p:cNvPr>
            <p:cNvSpPr/>
            <p:nvPr/>
          </p:nvSpPr>
          <p:spPr>
            <a:xfrm>
              <a:off x="2371154" y="3702838"/>
              <a:ext cx="869" cy="1048"/>
            </a:xfrm>
            <a:custGeom>
              <a:avLst/>
              <a:gdLst>
                <a:gd name="connsiteX0" fmla="*/ 0 w 869"/>
                <a:gd name="connsiteY0" fmla="*/ 191 h 1048"/>
                <a:gd name="connsiteX1" fmla="*/ 0 w 869"/>
                <a:gd name="connsiteY1" fmla="*/ 857 h 1048"/>
                <a:gd name="connsiteX2" fmla="*/ 667 w 869"/>
                <a:gd name="connsiteY2" fmla="*/ 953 h 1048"/>
                <a:gd name="connsiteX3" fmla="*/ 762 w 869"/>
                <a:gd name="connsiteY3" fmla="*/ 857 h 1048"/>
                <a:gd name="connsiteX4" fmla="*/ 762 w 869"/>
                <a:gd name="connsiteY4" fmla="*/ 191 h 1048"/>
                <a:gd name="connsiteX5" fmla="*/ 95 w 869"/>
                <a:gd name="connsiteY5" fmla="*/ 95 h 1048"/>
                <a:gd name="connsiteX6" fmla="*/ 0 w 869"/>
                <a:gd name="connsiteY6" fmla="*/ 191 h 1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9" h="1048">
                  <a:moveTo>
                    <a:pt x="0" y="191"/>
                  </a:moveTo>
                  <a:lnTo>
                    <a:pt x="0" y="857"/>
                  </a:lnTo>
                  <a:cubicBezTo>
                    <a:pt x="158" y="1068"/>
                    <a:pt x="456" y="1111"/>
                    <a:pt x="667" y="953"/>
                  </a:cubicBezTo>
                  <a:cubicBezTo>
                    <a:pt x="703" y="926"/>
                    <a:pt x="735" y="894"/>
                    <a:pt x="762" y="857"/>
                  </a:cubicBezTo>
                  <a:cubicBezTo>
                    <a:pt x="905" y="658"/>
                    <a:pt x="905" y="390"/>
                    <a:pt x="762" y="191"/>
                  </a:cubicBezTo>
                  <a:cubicBezTo>
                    <a:pt x="604" y="-20"/>
                    <a:pt x="306" y="-63"/>
                    <a:pt x="95" y="95"/>
                  </a:cubicBezTo>
                  <a:cubicBezTo>
                    <a:pt x="59" y="122"/>
                    <a:pt x="27" y="154"/>
                    <a:pt x="0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="" xmlns:a16="http://schemas.microsoft.com/office/drawing/2014/main" id="{F9D03C5E-9B20-AFBD-8D36-010B138D4208}"/>
                </a:ext>
              </a:extLst>
            </p:cNvPr>
            <p:cNvSpPr/>
            <p:nvPr/>
          </p:nvSpPr>
          <p:spPr>
            <a:xfrm>
              <a:off x="2324101" y="3683757"/>
              <a:ext cx="3641" cy="3673"/>
            </a:xfrm>
            <a:custGeom>
              <a:avLst/>
              <a:gdLst>
                <a:gd name="connsiteX0" fmla="*/ 951 w 3641"/>
                <a:gd name="connsiteY0" fmla="*/ 222 h 3673"/>
                <a:gd name="connsiteX1" fmla="*/ 189 w 3641"/>
                <a:gd name="connsiteY1" fmla="*/ 2698 h 3673"/>
                <a:gd name="connsiteX2" fmla="*/ 2666 w 3641"/>
                <a:gd name="connsiteY2" fmla="*/ 3460 h 3673"/>
                <a:gd name="connsiteX3" fmla="*/ 3428 w 3641"/>
                <a:gd name="connsiteY3" fmla="*/ 983 h 3673"/>
                <a:gd name="connsiteX4" fmla="*/ 991 w 3641"/>
                <a:gd name="connsiteY4" fmla="*/ 200 h 3673"/>
                <a:gd name="connsiteX5" fmla="*/ 951 w 3641"/>
                <a:gd name="connsiteY5" fmla="*/ 222 h 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41" h="3673">
                  <a:moveTo>
                    <a:pt x="951" y="222"/>
                  </a:moveTo>
                  <a:cubicBezTo>
                    <a:pt x="89" y="721"/>
                    <a:pt x="-244" y="1800"/>
                    <a:pt x="189" y="2698"/>
                  </a:cubicBezTo>
                  <a:cubicBezTo>
                    <a:pt x="663" y="3593"/>
                    <a:pt x="1772" y="3934"/>
                    <a:pt x="2666" y="3460"/>
                  </a:cubicBezTo>
                  <a:cubicBezTo>
                    <a:pt x="3560" y="2986"/>
                    <a:pt x="3901" y="1878"/>
                    <a:pt x="3428" y="983"/>
                  </a:cubicBezTo>
                  <a:cubicBezTo>
                    <a:pt x="2971" y="94"/>
                    <a:pt x="1880" y="-256"/>
                    <a:pt x="991" y="200"/>
                  </a:cubicBezTo>
                  <a:cubicBezTo>
                    <a:pt x="978" y="207"/>
                    <a:pt x="965" y="214"/>
                    <a:pt x="951" y="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="" xmlns:a16="http://schemas.microsoft.com/office/drawing/2014/main" id="{D7D2B6B3-A14F-C86A-18E0-A911DFF26CA5}"/>
                </a:ext>
              </a:extLst>
            </p:cNvPr>
            <p:cNvSpPr/>
            <p:nvPr/>
          </p:nvSpPr>
          <p:spPr>
            <a:xfrm>
              <a:off x="2279587" y="3664778"/>
              <a:ext cx="2857" cy="2902"/>
            </a:xfrm>
            <a:custGeom>
              <a:avLst/>
              <a:gdLst>
                <a:gd name="connsiteX0" fmla="*/ 698 w 2857"/>
                <a:gd name="connsiteY0" fmla="*/ 246 h 2902"/>
                <a:gd name="connsiteX1" fmla="*/ 201 w 2857"/>
                <a:gd name="connsiteY1" fmla="*/ 2204 h 2902"/>
                <a:gd name="connsiteX2" fmla="*/ 2160 w 2857"/>
                <a:gd name="connsiteY2" fmla="*/ 2701 h 2902"/>
                <a:gd name="connsiteX3" fmla="*/ 2698 w 2857"/>
                <a:gd name="connsiteY3" fmla="*/ 817 h 2902"/>
                <a:gd name="connsiteX4" fmla="*/ 952 w 2857"/>
                <a:gd name="connsiteY4" fmla="*/ 105 h 2902"/>
                <a:gd name="connsiteX5" fmla="*/ 698 w 2857"/>
                <a:gd name="connsiteY5" fmla="*/ 246 h 2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" h="2902">
                  <a:moveTo>
                    <a:pt x="698" y="246"/>
                  </a:moveTo>
                  <a:cubicBezTo>
                    <a:pt x="20" y="650"/>
                    <a:pt x="-202" y="1527"/>
                    <a:pt x="201" y="2204"/>
                  </a:cubicBezTo>
                  <a:cubicBezTo>
                    <a:pt x="605" y="2882"/>
                    <a:pt x="1482" y="3105"/>
                    <a:pt x="2160" y="2701"/>
                  </a:cubicBezTo>
                  <a:cubicBezTo>
                    <a:pt x="2809" y="2314"/>
                    <a:pt x="3045" y="1489"/>
                    <a:pt x="2698" y="817"/>
                  </a:cubicBezTo>
                  <a:cubicBezTo>
                    <a:pt x="2413" y="138"/>
                    <a:pt x="1631" y="-181"/>
                    <a:pt x="952" y="105"/>
                  </a:cubicBezTo>
                  <a:cubicBezTo>
                    <a:pt x="863" y="142"/>
                    <a:pt x="777" y="190"/>
                    <a:pt x="698" y="2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="" xmlns:a16="http://schemas.microsoft.com/office/drawing/2014/main" id="{4F26FE10-8A6C-3D1D-2626-8E308DB35EDF}"/>
                </a:ext>
              </a:extLst>
            </p:cNvPr>
            <p:cNvSpPr/>
            <p:nvPr/>
          </p:nvSpPr>
          <p:spPr>
            <a:xfrm>
              <a:off x="2236279" y="3645021"/>
              <a:ext cx="1047" cy="869"/>
            </a:xfrm>
            <a:custGeom>
              <a:avLst/>
              <a:gdLst>
                <a:gd name="connsiteX0" fmla="*/ 191 w 1047"/>
                <a:gd name="connsiteY0" fmla="*/ 0 h 869"/>
                <a:gd name="connsiteX1" fmla="*/ 95 w 1047"/>
                <a:gd name="connsiteY1" fmla="*/ 667 h 869"/>
                <a:gd name="connsiteX2" fmla="*/ 191 w 1047"/>
                <a:gd name="connsiteY2" fmla="*/ 762 h 869"/>
                <a:gd name="connsiteX3" fmla="*/ 857 w 1047"/>
                <a:gd name="connsiteY3" fmla="*/ 762 h 869"/>
                <a:gd name="connsiteX4" fmla="*/ 953 w 1047"/>
                <a:gd name="connsiteY4" fmla="*/ 95 h 869"/>
                <a:gd name="connsiteX5" fmla="*/ 857 w 1047"/>
                <a:gd name="connsiteY5" fmla="*/ 0 h 869"/>
                <a:gd name="connsiteX6" fmla="*/ 191 w 1047"/>
                <a:gd name="connsiteY6" fmla="*/ 0 h 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7" h="869">
                  <a:moveTo>
                    <a:pt x="191" y="0"/>
                  </a:moveTo>
                  <a:cubicBezTo>
                    <a:pt x="-20" y="158"/>
                    <a:pt x="-63" y="456"/>
                    <a:pt x="95" y="667"/>
                  </a:cubicBezTo>
                  <a:cubicBezTo>
                    <a:pt x="122" y="703"/>
                    <a:pt x="154" y="735"/>
                    <a:pt x="191" y="762"/>
                  </a:cubicBezTo>
                  <a:cubicBezTo>
                    <a:pt x="390" y="905"/>
                    <a:pt x="658" y="905"/>
                    <a:pt x="857" y="762"/>
                  </a:cubicBezTo>
                  <a:cubicBezTo>
                    <a:pt x="1068" y="604"/>
                    <a:pt x="1110" y="306"/>
                    <a:pt x="953" y="95"/>
                  </a:cubicBezTo>
                  <a:cubicBezTo>
                    <a:pt x="925" y="59"/>
                    <a:pt x="893" y="27"/>
                    <a:pt x="857" y="0"/>
                  </a:cubicBezTo>
                  <a:lnTo>
                    <a:pt x="1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="" xmlns:a16="http://schemas.microsoft.com/office/drawing/2014/main" id="{908D7284-50AD-F069-A648-CF359ABF4AA3}"/>
                </a:ext>
              </a:extLst>
            </p:cNvPr>
            <p:cNvSpPr/>
            <p:nvPr/>
          </p:nvSpPr>
          <p:spPr>
            <a:xfrm>
              <a:off x="2108073" y="3574684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="" xmlns:a16="http://schemas.microsoft.com/office/drawing/2014/main" id="{38DD362F-33FC-6970-5A66-7E0B4C80C4A7}"/>
                </a:ext>
              </a:extLst>
            </p:cNvPr>
            <p:cNvSpPr/>
            <p:nvPr/>
          </p:nvSpPr>
          <p:spPr>
            <a:xfrm>
              <a:off x="2066157" y="3547953"/>
              <a:ext cx="1327" cy="1442"/>
            </a:xfrm>
            <a:custGeom>
              <a:avLst/>
              <a:gdLst>
                <a:gd name="connsiteX0" fmla="*/ 387 w 1327"/>
                <a:gd name="connsiteY0" fmla="*/ 8 h 1442"/>
                <a:gd name="connsiteX1" fmla="*/ 101 w 1327"/>
                <a:gd name="connsiteY1" fmla="*/ 1055 h 1442"/>
                <a:gd name="connsiteX2" fmla="*/ 1149 w 1327"/>
                <a:gd name="connsiteY2" fmla="*/ 1341 h 1442"/>
                <a:gd name="connsiteX3" fmla="*/ 1149 w 1327"/>
                <a:gd name="connsiteY3" fmla="*/ 294 h 1442"/>
                <a:gd name="connsiteX4" fmla="*/ 387 w 1327"/>
                <a:gd name="connsiteY4" fmla="*/ 8 h 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" h="1442">
                  <a:moveTo>
                    <a:pt x="387" y="8"/>
                  </a:moveTo>
                  <a:cubicBezTo>
                    <a:pt x="19" y="218"/>
                    <a:pt x="-109" y="687"/>
                    <a:pt x="101" y="1055"/>
                  </a:cubicBezTo>
                  <a:cubicBezTo>
                    <a:pt x="312" y="1424"/>
                    <a:pt x="781" y="1552"/>
                    <a:pt x="1149" y="1341"/>
                  </a:cubicBezTo>
                  <a:cubicBezTo>
                    <a:pt x="1387" y="1033"/>
                    <a:pt x="1387" y="602"/>
                    <a:pt x="1149" y="294"/>
                  </a:cubicBezTo>
                  <a:cubicBezTo>
                    <a:pt x="959" y="76"/>
                    <a:pt x="673" y="-31"/>
                    <a:pt x="387" y="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="" xmlns:a16="http://schemas.microsoft.com/office/drawing/2014/main" id="{DE37F025-9792-5189-EB6A-A6744863C29E}"/>
                </a:ext>
              </a:extLst>
            </p:cNvPr>
            <p:cNvSpPr/>
            <p:nvPr/>
          </p:nvSpPr>
          <p:spPr>
            <a:xfrm>
              <a:off x="2025582" y="3520418"/>
              <a:ext cx="1504" cy="1517"/>
            </a:xfrm>
            <a:custGeom>
              <a:avLst/>
              <a:gdLst>
                <a:gd name="connsiteX0" fmla="*/ 576 w 1504"/>
                <a:gd name="connsiteY0" fmla="*/ 16 h 1517"/>
                <a:gd name="connsiteX1" fmla="*/ 23 w 1504"/>
                <a:gd name="connsiteY1" fmla="*/ 941 h 1517"/>
                <a:gd name="connsiteX2" fmla="*/ 949 w 1504"/>
                <a:gd name="connsiteY2" fmla="*/ 1494 h 1517"/>
                <a:gd name="connsiteX3" fmla="*/ 1338 w 1504"/>
                <a:gd name="connsiteY3" fmla="*/ 1254 h 1517"/>
                <a:gd name="connsiteX4" fmla="*/ 1338 w 1504"/>
                <a:gd name="connsiteY4" fmla="*/ 302 h 1517"/>
                <a:gd name="connsiteX5" fmla="*/ 576 w 1504"/>
                <a:gd name="connsiteY5" fmla="*/ 16 h 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4" h="1517">
                  <a:moveTo>
                    <a:pt x="576" y="16"/>
                  </a:moveTo>
                  <a:cubicBezTo>
                    <a:pt x="168" y="119"/>
                    <a:pt x="-80" y="534"/>
                    <a:pt x="23" y="941"/>
                  </a:cubicBezTo>
                  <a:cubicBezTo>
                    <a:pt x="126" y="1350"/>
                    <a:pt x="541" y="1597"/>
                    <a:pt x="949" y="1494"/>
                  </a:cubicBezTo>
                  <a:cubicBezTo>
                    <a:pt x="1100" y="1456"/>
                    <a:pt x="1236" y="1372"/>
                    <a:pt x="1338" y="1254"/>
                  </a:cubicBezTo>
                  <a:cubicBezTo>
                    <a:pt x="1561" y="976"/>
                    <a:pt x="1561" y="580"/>
                    <a:pt x="1338" y="302"/>
                  </a:cubicBezTo>
                  <a:cubicBezTo>
                    <a:pt x="1160" y="67"/>
                    <a:pt x="864" y="-44"/>
                    <a:pt x="576" y="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="" xmlns:a16="http://schemas.microsoft.com/office/drawing/2014/main" id="{C2F17510-13E5-D57C-F4AA-3E48EA8900D7}"/>
                </a:ext>
              </a:extLst>
            </p:cNvPr>
            <p:cNvSpPr/>
            <p:nvPr/>
          </p:nvSpPr>
          <p:spPr>
            <a:xfrm>
              <a:off x="1947518" y="3460859"/>
              <a:ext cx="2452" cy="2542"/>
            </a:xfrm>
            <a:custGeom>
              <a:avLst/>
              <a:gdLst>
                <a:gd name="connsiteX0" fmla="*/ 345 w 2452"/>
                <a:gd name="connsiteY0" fmla="*/ 139 h 2542"/>
                <a:gd name="connsiteX1" fmla="*/ 345 w 2452"/>
                <a:gd name="connsiteY1" fmla="*/ 1853 h 2542"/>
                <a:gd name="connsiteX2" fmla="*/ 2059 w 2452"/>
                <a:gd name="connsiteY2" fmla="*/ 2425 h 2542"/>
                <a:gd name="connsiteX3" fmla="*/ 2119 w 2452"/>
                <a:gd name="connsiteY3" fmla="*/ 674 h 2542"/>
                <a:gd name="connsiteX4" fmla="*/ 2059 w 2452"/>
                <a:gd name="connsiteY4" fmla="*/ 615 h 2542"/>
                <a:gd name="connsiteX5" fmla="*/ 345 w 2452"/>
                <a:gd name="connsiteY5" fmla="*/ 139 h 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2" h="2542">
                  <a:moveTo>
                    <a:pt x="345" y="139"/>
                  </a:moveTo>
                  <a:cubicBezTo>
                    <a:pt x="-115" y="618"/>
                    <a:pt x="-115" y="1374"/>
                    <a:pt x="345" y="1853"/>
                  </a:cubicBezTo>
                  <a:cubicBezTo>
                    <a:pt x="680" y="2461"/>
                    <a:pt x="1426" y="2709"/>
                    <a:pt x="2059" y="2425"/>
                  </a:cubicBezTo>
                  <a:cubicBezTo>
                    <a:pt x="2559" y="1958"/>
                    <a:pt x="2586" y="1174"/>
                    <a:pt x="2119" y="674"/>
                  </a:cubicBezTo>
                  <a:cubicBezTo>
                    <a:pt x="2100" y="654"/>
                    <a:pt x="2080" y="634"/>
                    <a:pt x="2059" y="615"/>
                  </a:cubicBezTo>
                  <a:cubicBezTo>
                    <a:pt x="1693" y="42"/>
                    <a:pt x="954" y="-163"/>
                    <a:pt x="345" y="1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="" xmlns:a16="http://schemas.microsoft.com/office/drawing/2014/main" id="{F6F3F603-AE0C-E091-ECD9-C565050642B2}"/>
                </a:ext>
              </a:extLst>
            </p:cNvPr>
            <p:cNvSpPr/>
            <p:nvPr/>
          </p:nvSpPr>
          <p:spPr>
            <a:xfrm>
              <a:off x="1910810" y="343070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="" xmlns:a16="http://schemas.microsoft.com/office/drawing/2014/main" id="{55B3B390-09EC-0B98-2E7C-CE071545CCBA}"/>
                </a:ext>
              </a:extLst>
            </p:cNvPr>
            <p:cNvSpPr/>
            <p:nvPr/>
          </p:nvSpPr>
          <p:spPr>
            <a:xfrm>
              <a:off x="1738021" y="3255738"/>
              <a:ext cx="2525" cy="2799"/>
            </a:xfrm>
            <a:custGeom>
              <a:avLst/>
              <a:gdLst>
                <a:gd name="connsiteX0" fmla="*/ 291 w 2525"/>
                <a:gd name="connsiteY0" fmla="*/ 472 h 2799"/>
                <a:gd name="connsiteX1" fmla="*/ 291 w 2525"/>
                <a:gd name="connsiteY1" fmla="*/ 1996 h 2799"/>
                <a:gd name="connsiteX2" fmla="*/ 1723 w 2525"/>
                <a:gd name="connsiteY2" fmla="*/ 2747 h 2799"/>
                <a:gd name="connsiteX3" fmla="*/ 2473 w 2525"/>
                <a:gd name="connsiteY3" fmla="*/ 1315 h 2799"/>
                <a:gd name="connsiteX4" fmla="*/ 2196 w 2525"/>
                <a:gd name="connsiteY4" fmla="*/ 853 h 2799"/>
                <a:gd name="connsiteX5" fmla="*/ 972 w 2525"/>
                <a:gd name="connsiteY5" fmla="*/ 18 h 2799"/>
                <a:gd name="connsiteX6" fmla="*/ 291 w 2525"/>
                <a:gd name="connsiteY6" fmla="*/ 472 h 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5" h="2799">
                  <a:moveTo>
                    <a:pt x="291" y="472"/>
                  </a:moveTo>
                  <a:cubicBezTo>
                    <a:pt x="-97" y="906"/>
                    <a:pt x="-97" y="1562"/>
                    <a:pt x="291" y="1996"/>
                  </a:cubicBezTo>
                  <a:cubicBezTo>
                    <a:pt x="479" y="2599"/>
                    <a:pt x="1120" y="2935"/>
                    <a:pt x="1723" y="2747"/>
                  </a:cubicBezTo>
                  <a:cubicBezTo>
                    <a:pt x="2325" y="2559"/>
                    <a:pt x="2661" y="1918"/>
                    <a:pt x="2473" y="1315"/>
                  </a:cubicBezTo>
                  <a:cubicBezTo>
                    <a:pt x="2419" y="1141"/>
                    <a:pt x="2324" y="983"/>
                    <a:pt x="2196" y="853"/>
                  </a:cubicBezTo>
                  <a:cubicBezTo>
                    <a:pt x="2089" y="285"/>
                    <a:pt x="1541" y="-89"/>
                    <a:pt x="972" y="18"/>
                  </a:cubicBezTo>
                  <a:cubicBezTo>
                    <a:pt x="693" y="71"/>
                    <a:pt x="447" y="235"/>
                    <a:pt x="291" y="4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="" xmlns:a16="http://schemas.microsoft.com/office/drawing/2014/main" id="{3866E92D-57D9-7A3D-D27D-9F2AC88D5C85}"/>
                </a:ext>
              </a:extLst>
            </p:cNvPr>
            <p:cNvSpPr/>
            <p:nvPr/>
          </p:nvSpPr>
          <p:spPr>
            <a:xfrm>
              <a:off x="1678210" y="3179725"/>
              <a:ext cx="1054" cy="1072"/>
            </a:xfrm>
            <a:custGeom>
              <a:avLst/>
              <a:gdLst>
                <a:gd name="connsiteX0" fmla="*/ 191 w 1054"/>
                <a:gd name="connsiteY0" fmla="*/ 191 h 1072"/>
                <a:gd name="connsiteX1" fmla="*/ 95 w 1054"/>
                <a:gd name="connsiteY1" fmla="*/ 857 h 1072"/>
                <a:gd name="connsiteX2" fmla="*/ 191 w 1054"/>
                <a:gd name="connsiteY2" fmla="*/ 953 h 1072"/>
                <a:gd name="connsiteX3" fmla="*/ 953 w 1054"/>
                <a:gd name="connsiteY3" fmla="*/ 953 h 1072"/>
                <a:gd name="connsiteX4" fmla="*/ 953 w 1054"/>
                <a:gd name="connsiteY4" fmla="*/ 191 h 1072"/>
                <a:gd name="connsiteX5" fmla="*/ 286 w 1054"/>
                <a:gd name="connsiteY5" fmla="*/ 95 h 1072"/>
                <a:gd name="connsiteX6" fmla="*/ 191 w 1054"/>
                <a:gd name="connsiteY6" fmla="*/ 191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91" y="191"/>
                  </a:moveTo>
                  <a:cubicBezTo>
                    <a:pt x="-20" y="348"/>
                    <a:pt x="-63" y="647"/>
                    <a:pt x="95" y="857"/>
                  </a:cubicBezTo>
                  <a:cubicBezTo>
                    <a:pt x="122" y="893"/>
                    <a:pt x="154" y="925"/>
                    <a:pt x="191" y="953"/>
                  </a:cubicBezTo>
                  <a:cubicBezTo>
                    <a:pt x="420" y="1112"/>
                    <a:pt x="724" y="1112"/>
                    <a:pt x="953" y="953"/>
                  </a:cubicBezTo>
                  <a:cubicBezTo>
                    <a:pt x="1089" y="717"/>
                    <a:pt x="1089" y="426"/>
                    <a:pt x="953" y="191"/>
                  </a:cubicBezTo>
                  <a:cubicBezTo>
                    <a:pt x="795" y="-20"/>
                    <a:pt x="496" y="-63"/>
                    <a:pt x="286" y="95"/>
                  </a:cubicBezTo>
                  <a:cubicBezTo>
                    <a:pt x="250" y="122"/>
                    <a:pt x="218" y="154"/>
                    <a:pt x="191" y="1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="" xmlns:a16="http://schemas.microsoft.com/office/drawing/2014/main" id="{81926F55-48C3-2696-3CDF-20A9F11F2A36}"/>
                </a:ext>
              </a:extLst>
            </p:cNvPr>
            <p:cNvSpPr/>
            <p:nvPr/>
          </p:nvSpPr>
          <p:spPr>
            <a:xfrm>
              <a:off x="1645397" y="3135656"/>
              <a:ext cx="9758" cy="9825"/>
            </a:xfrm>
            <a:custGeom>
              <a:avLst/>
              <a:gdLst>
                <a:gd name="connsiteX0" fmla="*/ 2523 w 9758"/>
                <a:gd name="connsiteY0" fmla="*/ 635 h 9825"/>
                <a:gd name="connsiteX1" fmla="*/ 618 w 9758"/>
                <a:gd name="connsiteY1" fmla="*/ 7302 h 9825"/>
                <a:gd name="connsiteX2" fmla="*/ 7285 w 9758"/>
                <a:gd name="connsiteY2" fmla="*/ 9207 h 9825"/>
                <a:gd name="connsiteX3" fmla="*/ 9190 w 9758"/>
                <a:gd name="connsiteY3" fmla="*/ 2540 h 9825"/>
                <a:gd name="connsiteX4" fmla="*/ 2603 w 9758"/>
                <a:gd name="connsiteY4" fmla="*/ 590 h 9825"/>
                <a:gd name="connsiteX5" fmla="*/ 2523 w 9758"/>
                <a:gd name="connsiteY5" fmla="*/ 635 h 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8" h="9825">
                  <a:moveTo>
                    <a:pt x="2523" y="635"/>
                  </a:moveTo>
                  <a:cubicBezTo>
                    <a:pt x="156" y="1950"/>
                    <a:pt x="-697" y="4935"/>
                    <a:pt x="618" y="7302"/>
                  </a:cubicBezTo>
                  <a:cubicBezTo>
                    <a:pt x="1933" y="9669"/>
                    <a:pt x="4918" y="10522"/>
                    <a:pt x="7285" y="9207"/>
                  </a:cubicBezTo>
                  <a:cubicBezTo>
                    <a:pt x="9588" y="7841"/>
                    <a:pt x="10424" y="4916"/>
                    <a:pt x="9190" y="2540"/>
                  </a:cubicBezTo>
                  <a:cubicBezTo>
                    <a:pt x="7910" y="182"/>
                    <a:pt x="4960" y="-691"/>
                    <a:pt x="2603" y="590"/>
                  </a:cubicBezTo>
                  <a:cubicBezTo>
                    <a:pt x="2576" y="605"/>
                    <a:pt x="2549" y="620"/>
                    <a:pt x="2523" y="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="" xmlns:a16="http://schemas.microsoft.com/office/drawing/2014/main" id="{8D21D7C7-FC71-6FDC-427D-25C4EA1AC93D}"/>
                </a:ext>
              </a:extLst>
            </p:cNvPr>
            <p:cNvSpPr/>
            <p:nvPr/>
          </p:nvSpPr>
          <p:spPr>
            <a:xfrm>
              <a:off x="4273666" y="1484588"/>
              <a:ext cx="2601" cy="2572"/>
            </a:xfrm>
            <a:custGeom>
              <a:avLst/>
              <a:gdLst>
                <a:gd name="connsiteX0" fmla="*/ 773 w 2601"/>
                <a:gd name="connsiteY0" fmla="*/ 163 h 2572"/>
                <a:gd name="connsiteX1" fmla="*/ 160 w 2601"/>
                <a:gd name="connsiteY1" fmla="*/ 2089 h 2572"/>
                <a:gd name="connsiteX2" fmla="*/ 201 w 2601"/>
                <a:gd name="connsiteY2" fmla="*/ 2164 h 2572"/>
                <a:gd name="connsiteX3" fmla="*/ 2202 w 2601"/>
                <a:gd name="connsiteY3" fmla="*/ 2164 h 2572"/>
                <a:gd name="connsiteX4" fmla="*/ 2221 w 2601"/>
                <a:gd name="connsiteY4" fmla="*/ 278 h 2572"/>
                <a:gd name="connsiteX5" fmla="*/ 2202 w 2601"/>
                <a:gd name="connsiteY5" fmla="*/ 259 h 2572"/>
                <a:gd name="connsiteX6" fmla="*/ 773 w 2601"/>
                <a:gd name="connsiteY6" fmla="*/ 16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1" h="2572">
                  <a:moveTo>
                    <a:pt x="773" y="163"/>
                  </a:moveTo>
                  <a:cubicBezTo>
                    <a:pt x="72" y="526"/>
                    <a:pt x="-203" y="1388"/>
                    <a:pt x="160" y="2089"/>
                  </a:cubicBezTo>
                  <a:cubicBezTo>
                    <a:pt x="173" y="2114"/>
                    <a:pt x="187" y="2139"/>
                    <a:pt x="201" y="2164"/>
                  </a:cubicBezTo>
                  <a:cubicBezTo>
                    <a:pt x="757" y="2708"/>
                    <a:pt x="1646" y="2708"/>
                    <a:pt x="2202" y="2164"/>
                  </a:cubicBezTo>
                  <a:cubicBezTo>
                    <a:pt x="2728" y="1648"/>
                    <a:pt x="2736" y="804"/>
                    <a:pt x="2221" y="278"/>
                  </a:cubicBezTo>
                  <a:cubicBezTo>
                    <a:pt x="2214" y="271"/>
                    <a:pt x="2208" y="265"/>
                    <a:pt x="2202" y="259"/>
                  </a:cubicBezTo>
                  <a:cubicBezTo>
                    <a:pt x="1784" y="-48"/>
                    <a:pt x="1227" y="-85"/>
                    <a:pt x="773" y="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="" xmlns:a16="http://schemas.microsoft.com/office/drawing/2014/main" id="{BBAE7487-11B1-4D4B-ADB2-1B95397F9A9A}"/>
                </a:ext>
              </a:extLst>
            </p:cNvPr>
            <p:cNvSpPr/>
            <p:nvPr/>
          </p:nvSpPr>
          <p:spPr>
            <a:xfrm>
              <a:off x="4298224" y="1527501"/>
              <a:ext cx="1902" cy="1900"/>
            </a:xfrm>
            <a:custGeom>
              <a:avLst/>
              <a:gdLst>
                <a:gd name="connsiteX0" fmla="*/ 218 w 1902"/>
                <a:gd name="connsiteY0" fmla="*/ 493 h 1900"/>
                <a:gd name="connsiteX1" fmla="*/ 218 w 1902"/>
                <a:gd name="connsiteY1" fmla="*/ 1636 h 1900"/>
                <a:gd name="connsiteX2" fmla="*/ 1430 w 1902"/>
                <a:gd name="connsiteY2" fmla="*/ 1663 h 1900"/>
                <a:gd name="connsiteX3" fmla="*/ 1457 w 1902"/>
                <a:gd name="connsiteY3" fmla="*/ 1636 h 1900"/>
                <a:gd name="connsiteX4" fmla="*/ 1790 w 1902"/>
                <a:gd name="connsiteY4" fmla="*/ 446 h 1900"/>
                <a:gd name="connsiteX5" fmla="*/ 599 w 1902"/>
                <a:gd name="connsiteY5" fmla="*/ 112 h 1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2" h="1900">
                  <a:moveTo>
                    <a:pt x="218" y="493"/>
                  </a:moveTo>
                  <a:cubicBezTo>
                    <a:pt x="-73" y="819"/>
                    <a:pt x="-73" y="1311"/>
                    <a:pt x="218" y="1636"/>
                  </a:cubicBezTo>
                  <a:cubicBezTo>
                    <a:pt x="546" y="1978"/>
                    <a:pt x="1088" y="1990"/>
                    <a:pt x="1430" y="1663"/>
                  </a:cubicBezTo>
                  <a:cubicBezTo>
                    <a:pt x="1439" y="1654"/>
                    <a:pt x="1448" y="1645"/>
                    <a:pt x="1457" y="1636"/>
                  </a:cubicBezTo>
                  <a:cubicBezTo>
                    <a:pt x="1877" y="1400"/>
                    <a:pt x="2027" y="867"/>
                    <a:pt x="1790" y="446"/>
                  </a:cubicBezTo>
                  <a:cubicBezTo>
                    <a:pt x="1553" y="25"/>
                    <a:pt x="1020" y="-124"/>
                    <a:pt x="599" y="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="" xmlns:a16="http://schemas.microsoft.com/office/drawing/2014/main" id="{FC49BAFA-7A09-3A94-344F-1E014CBE8296}"/>
                </a:ext>
              </a:extLst>
            </p:cNvPr>
            <p:cNvSpPr/>
            <p:nvPr/>
          </p:nvSpPr>
          <p:spPr>
            <a:xfrm>
              <a:off x="4321207" y="157181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="" xmlns:a16="http://schemas.microsoft.com/office/drawing/2014/main" id="{FCCBF7C3-B259-06DA-8E00-2F3D686B8BE9}"/>
                </a:ext>
              </a:extLst>
            </p:cNvPr>
            <p:cNvSpPr/>
            <p:nvPr/>
          </p:nvSpPr>
          <p:spPr>
            <a:xfrm>
              <a:off x="4341811" y="1615350"/>
              <a:ext cx="1578" cy="1522"/>
            </a:xfrm>
            <a:custGeom>
              <a:avLst/>
              <a:gdLst>
                <a:gd name="connsiteX0" fmla="*/ 256 w 1578"/>
                <a:gd name="connsiteY0" fmla="*/ 370 h 1522"/>
                <a:gd name="connsiteX1" fmla="*/ 95 w 1578"/>
                <a:gd name="connsiteY1" fmla="*/ 1162 h 1522"/>
                <a:gd name="connsiteX2" fmla="*/ 256 w 1578"/>
                <a:gd name="connsiteY2" fmla="*/ 1322 h 1522"/>
                <a:gd name="connsiteX3" fmla="*/ 1199 w 1578"/>
                <a:gd name="connsiteY3" fmla="*/ 1332 h 1522"/>
                <a:gd name="connsiteX4" fmla="*/ 1208 w 1578"/>
                <a:gd name="connsiteY4" fmla="*/ 1322 h 1522"/>
                <a:gd name="connsiteX5" fmla="*/ 1494 w 1578"/>
                <a:gd name="connsiteY5" fmla="*/ 370 h 1522"/>
                <a:gd name="connsiteX6" fmla="*/ 541 w 1578"/>
                <a:gd name="connsiteY6" fmla="*/ 84 h 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8" h="1522">
                  <a:moveTo>
                    <a:pt x="256" y="370"/>
                  </a:moveTo>
                  <a:cubicBezTo>
                    <a:pt x="-7" y="544"/>
                    <a:pt x="-79" y="899"/>
                    <a:pt x="95" y="1162"/>
                  </a:cubicBezTo>
                  <a:cubicBezTo>
                    <a:pt x="137" y="1226"/>
                    <a:pt x="192" y="1280"/>
                    <a:pt x="256" y="1322"/>
                  </a:cubicBezTo>
                  <a:cubicBezTo>
                    <a:pt x="514" y="1585"/>
                    <a:pt x="936" y="1590"/>
                    <a:pt x="1199" y="1332"/>
                  </a:cubicBezTo>
                  <a:cubicBezTo>
                    <a:pt x="1202" y="1329"/>
                    <a:pt x="1205" y="1326"/>
                    <a:pt x="1208" y="1322"/>
                  </a:cubicBezTo>
                  <a:cubicBezTo>
                    <a:pt x="1550" y="1138"/>
                    <a:pt x="1678" y="712"/>
                    <a:pt x="1494" y="370"/>
                  </a:cubicBezTo>
                  <a:cubicBezTo>
                    <a:pt x="1310" y="28"/>
                    <a:pt x="884" y="-100"/>
                    <a:pt x="541" y="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="" xmlns:a16="http://schemas.microsoft.com/office/drawing/2014/main" id="{BA413CF1-CF22-53BF-7499-EB315B12420B}"/>
                </a:ext>
              </a:extLst>
            </p:cNvPr>
            <p:cNvSpPr/>
            <p:nvPr/>
          </p:nvSpPr>
          <p:spPr>
            <a:xfrm>
              <a:off x="4360788" y="1659618"/>
              <a:ext cx="2542" cy="2452"/>
            </a:xfrm>
            <a:custGeom>
              <a:avLst/>
              <a:gdLst>
                <a:gd name="connsiteX0" fmla="*/ 615 w 2542"/>
                <a:gd name="connsiteY0" fmla="*/ 393 h 2452"/>
                <a:gd name="connsiteX1" fmla="*/ 139 w 2542"/>
                <a:gd name="connsiteY1" fmla="*/ 2107 h 2452"/>
                <a:gd name="connsiteX2" fmla="*/ 1853 w 2542"/>
                <a:gd name="connsiteY2" fmla="*/ 2107 h 2452"/>
                <a:gd name="connsiteX3" fmla="*/ 2425 w 2542"/>
                <a:gd name="connsiteY3" fmla="*/ 393 h 2452"/>
                <a:gd name="connsiteX4" fmla="*/ 674 w 2542"/>
                <a:gd name="connsiteY4" fmla="*/ 333 h 2452"/>
                <a:gd name="connsiteX5" fmla="*/ 615 w 2542"/>
                <a:gd name="connsiteY5" fmla="*/ 393 h 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2" h="2452">
                  <a:moveTo>
                    <a:pt x="615" y="393"/>
                  </a:moveTo>
                  <a:cubicBezTo>
                    <a:pt x="42" y="760"/>
                    <a:pt x="-163" y="1498"/>
                    <a:pt x="139" y="2107"/>
                  </a:cubicBezTo>
                  <a:cubicBezTo>
                    <a:pt x="618" y="2567"/>
                    <a:pt x="1374" y="2567"/>
                    <a:pt x="1853" y="2107"/>
                  </a:cubicBezTo>
                  <a:cubicBezTo>
                    <a:pt x="2461" y="1772"/>
                    <a:pt x="2709" y="1026"/>
                    <a:pt x="2425" y="393"/>
                  </a:cubicBezTo>
                  <a:cubicBezTo>
                    <a:pt x="1958" y="-107"/>
                    <a:pt x="1174" y="-133"/>
                    <a:pt x="674" y="333"/>
                  </a:cubicBezTo>
                  <a:cubicBezTo>
                    <a:pt x="654" y="353"/>
                    <a:pt x="634" y="372"/>
                    <a:pt x="615" y="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="" xmlns:a16="http://schemas.microsoft.com/office/drawing/2014/main" id="{58884EA9-8919-B557-FA28-45F619D40657}"/>
                </a:ext>
              </a:extLst>
            </p:cNvPr>
            <p:cNvSpPr/>
            <p:nvPr/>
          </p:nvSpPr>
          <p:spPr>
            <a:xfrm>
              <a:off x="4376601" y="2852574"/>
              <a:ext cx="1150" cy="1109"/>
            </a:xfrm>
            <a:custGeom>
              <a:avLst/>
              <a:gdLst>
                <a:gd name="connsiteX0" fmla="*/ 136 w 1150"/>
                <a:gd name="connsiteY0" fmla="*/ 252 h 1109"/>
                <a:gd name="connsiteX1" fmla="*/ 136 w 1150"/>
                <a:gd name="connsiteY1" fmla="*/ 919 h 1109"/>
                <a:gd name="connsiteX2" fmla="*/ 803 w 1150"/>
                <a:gd name="connsiteY2" fmla="*/ 1014 h 1109"/>
                <a:gd name="connsiteX3" fmla="*/ 898 w 1150"/>
                <a:gd name="connsiteY3" fmla="*/ 919 h 1109"/>
                <a:gd name="connsiteX4" fmla="*/ 1089 w 1150"/>
                <a:gd name="connsiteY4" fmla="*/ 252 h 1109"/>
                <a:gd name="connsiteX5" fmla="*/ 422 w 1150"/>
                <a:gd name="connsiteY5" fmla="*/ 62 h 1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0" h="1109">
                  <a:moveTo>
                    <a:pt x="136" y="252"/>
                  </a:moveTo>
                  <a:cubicBezTo>
                    <a:pt x="-45" y="438"/>
                    <a:pt x="-45" y="734"/>
                    <a:pt x="136" y="919"/>
                  </a:cubicBezTo>
                  <a:cubicBezTo>
                    <a:pt x="294" y="1130"/>
                    <a:pt x="592" y="1172"/>
                    <a:pt x="803" y="1014"/>
                  </a:cubicBezTo>
                  <a:cubicBezTo>
                    <a:pt x="839" y="987"/>
                    <a:pt x="871" y="955"/>
                    <a:pt x="898" y="919"/>
                  </a:cubicBezTo>
                  <a:cubicBezTo>
                    <a:pt x="1135" y="788"/>
                    <a:pt x="1220" y="489"/>
                    <a:pt x="1089" y="252"/>
                  </a:cubicBezTo>
                  <a:cubicBezTo>
                    <a:pt x="957" y="16"/>
                    <a:pt x="659" y="-70"/>
                    <a:pt x="422" y="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="" xmlns:a16="http://schemas.microsoft.com/office/drawing/2014/main" id="{91142AF0-037A-11DF-1D7B-CD9E1779487B}"/>
                </a:ext>
              </a:extLst>
            </p:cNvPr>
            <p:cNvSpPr/>
            <p:nvPr/>
          </p:nvSpPr>
          <p:spPr>
            <a:xfrm>
              <a:off x="4357497" y="2897873"/>
              <a:ext cx="952" cy="1054"/>
            </a:xfrm>
            <a:custGeom>
              <a:avLst/>
              <a:gdLst>
                <a:gd name="connsiteX0" fmla="*/ 191 w 952"/>
                <a:gd name="connsiteY0" fmla="*/ 102 h 1054"/>
                <a:gd name="connsiteX1" fmla="*/ 95 w 952"/>
                <a:gd name="connsiteY1" fmla="*/ 769 h 1054"/>
                <a:gd name="connsiteX2" fmla="*/ 191 w 952"/>
                <a:gd name="connsiteY2" fmla="*/ 864 h 1054"/>
                <a:gd name="connsiteX3" fmla="*/ 857 w 952"/>
                <a:gd name="connsiteY3" fmla="*/ 959 h 1054"/>
                <a:gd name="connsiteX4" fmla="*/ 953 w 952"/>
                <a:gd name="connsiteY4" fmla="*/ 864 h 1054"/>
                <a:gd name="connsiteX5" fmla="*/ 952 w 952"/>
                <a:gd name="connsiteY5" fmla="*/ 102 h 1054"/>
                <a:gd name="connsiteX6" fmla="*/ 191 w 952"/>
                <a:gd name="connsiteY6" fmla="*/ 102 h 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" h="1054">
                  <a:moveTo>
                    <a:pt x="191" y="102"/>
                  </a:moveTo>
                  <a:cubicBezTo>
                    <a:pt x="-20" y="260"/>
                    <a:pt x="-63" y="559"/>
                    <a:pt x="95" y="769"/>
                  </a:cubicBezTo>
                  <a:cubicBezTo>
                    <a:pt x="122" y="805"/>
                    <a:pt x="154" y="837"/>
                    <a:pt x="191" y="864"/>
                  </a:cubicBezTo>
                  <a:cubicBezTo>
                    <a:pt x="348" y="1075"/>
                    <a:pt x="647" y="1117"/>
                    <a:pt x="857" y="959"/>
                  </a:cubicBezTo>
                  <a:cubicBezTo>
                    <a:pt x="893" y="932"/>
                    <a:pt x="926" y="900"/>
                    <a:pt x="953" y="864"/>
                  </a:cubicBezTo>
                  <a:cubicBezTo>
                    <a:pt x="952" y="864"/>
                    <a:pt x="952" y="388"/>
                    <a:pt x="952" y="102"/>
                  </a:cubicBezTo>
                  <a:cubicBezTo>
                    <a:pt x="717" y="-34"/>
                    <a:pt x="426" y="-34"/>
                    <a:pt x="191" y="1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="" xmlns:a16="http://schemas.microsoft.com/office/drawing/2014/main" id="{C96E4AEA-5D94-1856-F6EC-BFECC74BCB7F}"/>
                </a:ext>
              </a:extLst>
            </p:cNvPr>
            <p:cNvSpPr/>
            <p:nvPr/>
          </p:nvSpPr>
          <p:spPr>
            <a:xfrm>
              <a:off x="4337685" y="2942743"/>
              <a:ext cx="476" cy="571"/>
            </a:xfrm>
            <a:custGeom>
              <a:avLst/>
              <a:gdLst>
                <a:gd name="connsiteX0" fmla="*/ 0 w 476"/>
                <a:gd name="connsiteY0" fmla="*/ 0 h 571"/>
                <a:gd name="connsiteX1" fmla="*/ 0 w 476"/>
                <a:gd name="connsiteY1" fmla="*/ 572 h 571"/>
                <a:gd name="connsiteX2" fmla="*/ 476 w 476"/>
                <a:gd name="connsiteY2" fmla="*/ 572 h 571"/>
                <a:gd name="connsiteX3" fmla="*/ 476 w 476"/>
                <a:gd name="connsiteY3" fmla="*/ 95 h 571"/>
                <a:gd name="connsiteX4" fmla="*/ 0 w 476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" h="571">
                  <a:moveTo>
                    <a:pt x="0" y="0"/>
                  </a:moveTo>
                  <a:cubicBezTo>
                    <a:pt x="0" y="0"/>
                    <a:pt x="0" y="0"/>
                    <a:pt x="0" y="572"/>
                  </a:cubicBezTo>
                  <a:lnTo>
                    <a:pt x="476" y="572"/>
                  </a:lnTo>
                  <a:cubicBezTo>
                    <a:pt x="476" y="572"/>
                    <a:pt x="476" y="572"/>
                    <a:pt x="476" y="9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="" xmlns:a16="http://schemas.microsoft.com/office/drawing/2014/main" id="{655D27D8-5710-8BD8-6C45-4758DEEF0211}"/>
                </a:ext>
              </a:extLst>
            </p:cNvPr>
            <p:cNvSpPr/>
            <p:nvPr/>
          </p:nvSpPr>
          <p:spPr>
            <a:xfrm>
              <a:off x="4314156" y="2984684"/>
              <a:ext cx="4701" cy="4739"/>
            </a:xfrm>
            <a:custGeom>
              <a:avLst/>
              <a:gdLst>
                <a:gd name="connsiteX0" fmla="*/ 1241 w 4701"/>
                <a:gd name="connsiteY0" fmla="*/ 349 h 4739"/>
                <a:gd name="connsiteX1" fmla="*/ 254 w 4701"/>
                <a:gd name="connsiteY1" fmla="*/ 3428 h 4739"/>
                <a:gd name="connsiteX2" fmla="*/ 288 w 4701"/>
                <a:gd name="connsiteY2" fmla="*/ 3493 h 4739"/>
                <a:gd name="connsiteX3" fmla="*/ 3517 w 4701"/>
                <a:gd name="connsiteY3" fmla="*/ 4451 h 4739"/>
                <a:gd name="connsiteX4" fmla="*/ 3527 w 4701"/>
                <a:gd name="connsiteY4" fmla="*/ 4445 h 4739"/>
                <a:gd name="connsiteX5" fmla="*/ 4384 w 4701"/>
                <a:gd name="connsiteY5" fmla="*/ 1207 h 4739"/>
                <a:gd name="connsiteX6" fmla="*/ 1443 w 4701"/>
                <a:gd name="connsiteY6" fmla="*/ 234 h 4739"/>
                <a:gd name="connsiteX7" fmla="*/ 1241 w 4701"/>
                <a:gd name="connsiteY7" fmla="*/ 349 h 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1" h="4739">
                  <a:moveTo>
                    <a:pt x="1241" y="349"/>
                  </a:moveTo>
                  <a:cubicBezTo>
                    <a:pt x="118" y="927"/>
                    <a:pt x="-324" y="2305"/>
                    <a:pt x="254" y="3428"/>
                  </a:cubicBezTo>
                  <a:cubicBezTo>
                    <a:pt x="265" y="3450"/>
                    <a:pt x="276" y="3471"/>
                    <a:pt x="288" y="3493"/>
                  </a:cubicBezTo>
                  <a:cubicBezTo>
                    <a:pt x="915" y="4649"/>
                    <a:pt x="2361" y="5078"/>
                    <a:pt x="3517" y="4451"/>
                  </a:cubicBezTo>
                  <a:cubicBezTo>
                    <a:pt x="3520" y="4449"/>
                    <a:pt x="3524" y="4447"/>
                    <a:pt x="3527" y="4445"/>
                  </a:cubicBezTo>
                  <a:cubicBezTo>
                    <a:pt x="4652" y="3783"/>
                    <a:pt x="5034" y="2339"/>
                    <a:pt x="4384" y="1207"/>
                  </a:cubicBezTo>
                  <a:cubicBezTo>
                    <a:pt x="3840" y="126"/>
                    <a:pt x="2524" y="-310"/>
                    <a:pt x="1443" y="234"/>
                  </a:cubicBezTo>
                  <a:cubicBezTo>
                    <a:pt x="1373" y="269"/>
                    <a:pt x="1306" y="307"/>
                    <a:pt x="1241" y="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="" xmlns:a16="http://schemas.microsoft.com/office/drawing/2014/main" id="{96AAD3A1-F4D7-3958-9589-A8C656B42051}"/>
                </a:ext>
              </a:extLst>
            </p:cNvPr>
            <p:cNvSpPr/>
            <p:nvPr/>
          </p:nvSpPr>
          <p:spPr>
            <a:xfrm>
              <a:off x="4244340" y="311486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="" xmlns:a16="http://schemas.microsoft.com/office/drawing/2014/main" id="{2D03F281-F2BF-C6C1-46EE-92B37010FFB8}"/>
                </a:ext>
              </a:extLst>
            </p:cNvPr>
            <p:cNvSpPr/>
            <p:nvPr/>
          </p:nvSpPr>
          <p:spPr>
            <a:xfrm>
              <a:off x="2316480" y="374036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="" xmlns:a16="http://schemas.microsoft.com/office/drawing/2014/main" id="{027828E2-4C34-793E-9830-72F40280D5B3}"/>
                </a:ext>
              </a:extLst>
            </p:cNvPr>
            <p:cNvSpPr/>
            <p:nvPr/>
          </p:nvSpPr>
          <p:spPr>
            <a:xfrm>
              <a:off x="2271039" y="3721006"/>
              <a:ext cx="1054" cy="1072"/>
            </a:xfrm>
            <a:custGeom>
              <a:avLst/>
              <a:gdLst>
                <a:gd name="connsiteX0" fmla="*/ 102 w 1054"/>
                <a:gd name="connsiteY0" fmla="*/ 120 h 1072"/>
                <a:gd name="connsiteX1" fmla="*/ 102 w 1054"/>
                <a:gd name="connsiteY1" fmla="*/ 882 h 1072"/>
                <a:gd name="connsiteX2" fmla="*/ 769 w 1054"/>
                <a:gd name="connsiteY2" fmla="*/ 977 h 1072"/>
                <a:gd name="connsiteX3" fmla="*/ 864 w 1054"/>
                <a:gd name="connsiteY3" fmla="*/ 882 h 1072"/>
                <a:gd name="connsiteX4" fmla="*/ 959 w 1054"/>
                <a:gd name="connsiteY4" fmla="*/ 215 h 1072"/>
                <a:gd name="connsiteX5" fmla="*/ 864 w 1054"/>
                <a:gd name="connsiteY5" fmla="*/ 120 h 1072"/>
                <a:gd name="connsiteX6" fmla="*/ 102 w 1054"/>
                <a:gd name="connsiteY6" fmla="*/ 120 h 1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" h="1072">
                  <a:moveTo>
                    <a:pt x="102" y="120"/>
                  </a:moveTo>
                  <a:cubicBezTo>
                    <a:pt x="-34" y="356"/>
                    <a:pt x="-34" y="646"/>
                    <a:pt x="102" y="882"/>
                  </a:cubicBezTo>
                  <a:cubicBezTo>
                    <a:pt x="260" y="1092"/>
                    <a:pt x="558" y="1135"/>
                    <a:pt x="769" y="977"/>
                  </a:cubicBezTo>
                  <a:cubicBezTo>
                    <a:pt x="805" y="950"/>
                    <a:pt x="837" y="918"/>
                    <a:pt x="864" y="882"/>
                  </a:cubicBezTo>
                  <a:cubicBezTo>
                    <a:pt x="1075" y="724"/>
                    <a:pt x="1117" y="425"/>
                    <a:pt x="959" y="215"/>
                  </a:cubicBezTo>
                  <a:cubicBezTo>
                    <a:pt x="932" y="179"/>
                    <a:pt x="900" y="147"/>
                    <a:pt x="864" y="120"/>
                  </a:cubicBezTo>
                  <a:cubicBezTo>
                    <a:pt x="635" y="-40"/>
                    <a:pt x="331" y="-40"/>
                    <a:pt x="102" y="1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="" xmlns:a16="http://schemas.microsoft.com/office/drawing/2014/main" id="{3D4743A2-F7CB-F373-3DDF-DBDB99100BEE}"/>
                </a:ext>
              </a:extLst>
            </p:cNvPr>
            <p:cNvSpPr/>
            <p:nvPr/>
          </p:nvSpPr>
          <p:spPr>
            <a:xfrm>
              <a:off x="2226754" y="3700933"/>
              <a:ext cx="666" cy="476"/>
            </a:xfrm>
            <a:custGeom>
              <a:avLst/>
              <a:gdLst>
                <a:gd name="connsiteX0" fmla="*/ 0 w 666"/>
                <a:gd name="connsiteY0" fmla="*/ 0 h 476"/>
                <a:gd name="connsiteX1" fmla="*/ 0 w 666"/>
                <a:gd name="connsiteY1" fmla="*/ 476 h 476"/>
                <a:gd name="connsiteX2" fmla="*/ 667 w 666"/>
                <a:gd name="connsiteY2" fmla="*/ 476 h 476"/>
                <a:gd name="connsiteX3" fmla="*/ 0 w 666"/>
                <a:gd name="connsiteY3" fmla="*/ 0 h 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" h="476">
                  <a:moveTo>
                    <a:pt x="0" y="0"/>
                  </a:moveTo>
                  <a:cubicBezTo>
                    <a:pt x="0" y="0"/>
                    <a:pt x="0" y="0"/>
                    <a:pt x="0" y="476"/>
                  </a:cubicBezTo>
                  <a:lnTo>
                    <a:pt x="667" y="4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="" xmlns:a16="http://schemas.microsoft.com/office/drawing/2014/main" id="{484D0298-F440-CD00-977B-E5EB60DD98ED}"/>
                </a:ext>
              </a:extLst>
            </p:cNvPr>
            <p:cNvSpPr/>
            <p:nvPr/>
          </p:nvSpPr>
          <p:spPr>
            <a:xfrm>
              <a:off x="2182863" y="3679216"/>
              <a:ext cx="161" cy="571"/>
            </a:xfrm>
            <a:custGeom>
              <a:avLst/>
              <a:gdLst>
                <a:gd name="connsiteX0" fmla="*/ 77 w 161"/>
                <a:gd name="connsiteY0" fmla="*/ 0 h 571"/>
                <a:gd name="connsiteX1" fmla="*/ 77 w 161"/>
                <a:gd name="connsiteY1" fmla="*/ 571 h 571"/>
                <a:gd name="connsiteX2" fmla="*/ 77 w 161"/>
                <a:gd name="connsiteY2" fmla="*/ 571 h 571"/>
                <a:gd name="connsiteX3" fmla="*/ 77 w 161"/>
                <a:gd name="connsiteY3" fmla="*/ 95 h 571"/>
                <a:gd name="connsiteX4" fmla="*/ 77 w 161"/>
                <a:gd name="connsiteY4" fmla="*/ 0 h 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" h="571">
                  <a:moveTo>
                    <a:pt x="77" y="0"/>
                  </a:moveTo>
                  <a:cubicBezTo>
                    <a:pt x="-26" y="177"/>
                    <a:pt x="-26" y="395"/>
                    <a:pt x="77" y="571"/>
                  </a:cubicBezTo>
                  <a:lnTo>
                    <a:pt x="77" y="571"/>
                  </a:lnTo>
                  <a:lnTo>
                    <a:pt x="77" y="95"/>
                  </a:lnTo>
                  <a:cubicBezTo>
                    <a:pt x="77" y="95"/>
                    <a:pt x="267" y="0"/>
                    <a:pt x="7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="" xmlns:a16="http://schemas.microsoft.com/office/drawing/2014/main" id="{FB08777B-4A84-E5FA-2FF6-4780621A2FF8}"/>
                </a:ext>
              </a:extLst>
            </p:cNvPr>
            <p:cNvSpPr/>
            <p:nvPr/>
          </p:nvSpPr>
          <p:spPr>
            <a:xfrm>
              <a:off x="1721519" y="3320269"/>
              <a:ext cx="1939" cy="1926"/>
            </a:xfrm>
            <a:custGeom>
              <a:avLst/>
              <a:gdLst>
                <a:gd name="connsiteX0" fmla="*/ 601 w 1939"/>
                <a:gd name="connsiteY0" fmla="*/ 140 h 1926"/>
                <a:gd name="connsiteX1" fmla="*/ 124 w 1939"/>
                <a:gd name="connsiteY1" fmla="*/ 1664 h 1926"/>
                <a:gd name="connsiteX2" fmla="*/ 1648 w 1939"/>
                <a:gd name="connsiteY2" fmla="*/ 1664 h 1926"/>
                <a:gd name="connsiteX3" fmla="*/ 1648 w 1939"/>
                <a:gd name="connsiteY3" fmla="*/ 140 h 1926"/>
                <a:gd name="connsiteX4" fmla="*/ 601 w 1939"/>
                <a:gd name="connsiteY4" fmla="*/ 140 h 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9" h="1926">
                  <a:moveTo>
                    <a:pt x="601" y="140"/>
                  </a:moveTo>
                  <a:cubicBezTo>
                    <a:pt x="55" y="435"/>
                    <a:pt x="-157" y="1111"/>
                    <a:pt x="124" y="1664"/>
                  </a:cubicBezTo>
                  <a:cubicBezTo>
                    <a:pt x="572" y="2014"/>
                    <a:pt x="1200" y="2014"/>
                    <a:pt x="1648" y="1664"/>
                  </a:cubicBezTo>
                  <a:cubicBezTo>
                    <a:pt x="2036" y="1231"/>
                    <a:pt x="2036" y="574"/>
                    <a:pt x="1648" y="140"/>
                  </a:cubicBezTo>
                  <a:cubicBezTo>
                    <a:pt x="1324" y="-47"/>
                    <a:pt x="925" y="-47"/>
                    <a:pt x="601" y="1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="" xmlns:a16="http://schemas.microsoft.com/office/drawing/2014/main" id="{0A54FB4B-83EB-84C2-BE83-3821784A35F0}"/>
                </a:ext>
              </a:extLst>
            </p:cNvPr>
            <p:cNvSpPr/>
            <p:nvPr/>
          </p:nvSpPr>
          <p:spPr>
            <a:xfrm>
              <a:off x="1690301" y="3282996"/>
              <a:ext cx="2446" cy="2499"/>
            </a:xfrm>
            <a:custGeom>
              <a:avLst/>
              <a:gdLst>
                <a:gd name="connsiteX0" fmla="*/ 387 w 2446"/>
                <a:gd name="connsiteY0" fmla="*/ 171 h 2499"/>
                <a:gd name="connsiteX1" fmla="*/ 286 w 2446"/>
                <a:gd name="connsiteY1" fmla="*/ 1784 h 2499"/>
                <a:gd name="connsiteX2" fmla="*/ 387 w 2446"/>
                <a:gd name="connsiteY2" fmla="*/ 1885 h 2499"/>
                <a:gd name="connsiteX3" fmla="*/ 2101 w 2446"/>
                <a:gd name="connsiteY3" fmla="*/ 2361 h 2499"/>
                <a:gd name="connsiteX4" fmla="*/ 2101 w 2446"/>
                <a:gd name="connsiteY4" fmla="*/ 647 h 2499"/>
                <a:gd name="connsiteX5" fmla="*/ 422 w 2446"/>
                <a:gd name="connsiteY5" fmla="*/ 151 h 2499"/>
                <a:gd name="connsiteX6" fmla="*/ 387 w 2446"/>
                <a:gd name="connsiteY6" fmla="*/ 171 h 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46" h="2499">
                  <a:moveTo>
                    <a:pt x="387" y="171"/>
                  </a:moveTo>
                  <a:cubicBezTo>
                    <a:pt x="-86" y="588"/>
                    <a:pt x="-132" y="1310"/>
                    <a:pt x="286" y="1784"/>
                  </a:cubicBezTo>
                  <a:cubicBezTo>
                    <a:pt x="317" y="1820"/>
                    <a:pt x="351" y="1853"/>
                    <a:pt x="387" y="1885"/>
                  </a:cubicBezTo>
                  <a:cubicBezTo>
                    <a:pt x="754" y="2458"/>
                    <a:pt x="1492" y="2663"/>
                    <a:pt x="2101" y="2361"/>
                  </a:cubicBezTo>
                  <a:cubicBezTo>
                    <a:pt x="2561" y="1882"/>
                    <a:pt x="2561" y="1126"/>
                    <a:pt x="2101" y="647"/>
                  </a:cubicBezTo>
                  <a:cubicBezTo>
                    <a:pt x="1775" y="46"/>
                    <a:pt x="1023" y="-176"/>
                    <a:pt x="422" y="151"/>
                  </a:cubicBezTo>
                  <a:cubicBezTo>
                    <a:pt x="410" y="157"/>
                    <a:pt x="399" y="164"/>
                    <a:pt x="387" y="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="" xmlns:a16="http://schemas.microsoft.com/office/drawing/2014/main" id="{4D199626-083F-8A5F-BD58-16AF0E1D0D4E}"/>
                </a:ext>
              </a:extLst>
            </p:cNvPr>
            <p:cNvSpPr/>
            <p:nvPr/>
          </p:nvSpPr>
          <p:spPr>
            <a:xfrm>
              <a:off x="1660112" y="3245976"/>
              <a:ext cx="42" cy="42"/>
            </a:xfrm>
            <a:custGeom>
              <a:avLst/>
              <a:gdLst>
                <a:gd name="connsiteX0" fmla="*/ 0 w 42"/>
                <a:gd name="connsiteY0" fmla="*/ 42 h 42"/>
                <a:gd name="connsiteX1" fmla="*/ 0 w 42"/>
                <a:gd name="connsiteY1" fmla="*/ 42 h 42"/>
                <a:gd name="connsiteX2" fmla="*/ 0 w 42"/>
                <a:gd name="connsiteY2" fmla="*/ 42 h 42"/>
                <a:gd name="connsiteX3" fmla="*/ 0 w 42"/>
                <a:gd name="connsiteY3" fmla="*/ 42 h 42"/>
                <a:gd name="connsiteX4" fmla="*/ 0 w 42"/>
                <a:gd name="connsiteY4" fmla="*/ 42 h 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42"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95" y="-53"/>
                    <a:pt x="0" y="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="" xmlns:a16="http://schemas.microsoft.com/office/drawing/2014/main" id="{9D189CDF-AC74-FD4A-C419-347BCDF6B7F0}"/>
                </a:ext>
              </a:extLst>
            </p:cNvPr>
            <p:cNvSpPr/>
            <p:nvPr/>
          </p:nvSpPr>
          <p:spPr>
            <a:xfrm>
              <a:off x="1627820" y="3204218"/>
              <a:ext cx="5792" cy="5776"/>
            </a:xfrm>
            <a:custGeom>
              <a:avLst/>
              <a:gdLst>
                <a:gd name="connsiteX0" fmla="*/ 1431 w 5792"/>
                <a:gd name="connsiteY0" fmla="*/ 367 h 5776"/>
                <a:gd name="connsiteX1" fmla="*/ 382 w 5792"/>
                <a:gd name="connsiteY1" fmla="*/ 4269 h 5776"/>
                <a:gd name="connsiteX2" fmla="*/ 384 w 5792"/>
                <a:gd name="connsiteY2" fmla="*/ 4272 h 5776"/>
                <a:gd name="connsiteX3" fmla="*/ 4254 w 5792"/>
                <a:gd name="connsiteY3" fmla="*/ 5434 h 5776"/>
                <a:gd name="connsiteX4" fmla="*/ 4289 w 5792"/>
                <a:gd name="connsiteY4" fmla="*/ 5415 h 5776"/>
                <a:gd name="connsiteX5" fmla="*/ 5451 w 5792"/>
                <a:gd name="connsiteY5" fmla="*/ 1545 h 5776"/>
                <a:gd name="connsiteX6" fmla="*/ 5432 w 5792"/>
                <a:gd name="connsiteY6" fmla="*/ 1510 h 5776"/>
                <a:gd name="connsiteX7" fmla="*/ 1431 w 5792"/>
                <a:gd name="connsiteY7" fmla="*/ 367 h 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92" h="5776">
                  <a:moveTo>
                    <a:pt x="1431" y="367"/>
                  </a:moveTo>
                  <a:cubicBezTo>
                    <a:pt x="64" y="1155"/>
                    <a:pt x="-406" y="2902"/>
                    <a:pt x="382" y="4269"/>
                  </a:cubicBezTo>
                  <a:cubicBezTo>
                    <a:pt x="383" y="4270"/>
                    <a:pt x="383" y="4271"/>
                    <a:pt x="384" y="4272"/>
                  </a:cubicBezTo>
                  <a:cubicBezTo>
                    <a:pt x="1132" y="5662"/>
                    <a:pt x="2864" y="6182"/>
                    <a:pt x="4254" y="5434"/>
                  </a:cubicBezTo>
                  <a:cubicBezTo>
                    <a:pt x="4266" y="5428"/>
                    <a:pt x="4277" y="5422"/>
                    <a:pt x="4289" y="5415"/>
                  </a:cubicBezTo>
                  <a:cubicBezTo>
                    <a:pt x="5679" y="4667"/>
                    <a:pt x="6199" y="2934"/>
                    <a:pt x="5451" y="1545"/>
                  </a:cubicBezTo>
                  <a:cubicBezTo>
                    <a:pt x="5445" y="1533"/>
                    <a:pt x="5438" y="1522"/>
                    <a:pt x="5432" y="1510"/>
                  </a:cubicBezTo>
                  <a:cubicBezTo>
                    <a:pt x="4639" y="95"/>
                    <a:pt x="2852" y="-416"/>
                    <a:pt x="1431" y="3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="" xmlns:a16="http://schemas.microsoft.com/office/drawing/2014/main" id="{60BEC32F-8F3F-4150-715D-6522ED308A23}"/>
                </a:ext>
              </a:extLst>
            </p:cNvPr>
            <p:cNvSpPr/>
            <p:nvPr/>
          </p:nvSpPr>
          <p:spPr>
            <a:xfrm>
              <a:off x="4355878" y="302913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="" xmlns:a16="http://schemas.microsoft.com/office/drawing/2014/main" id="{E4025E89-D35C-B192-DFCF-CB6298323FB1}"/>
                </a:ext>
              </a:extLst>
            </p:cNvPr>
            <p:cNvSpPr/>
            <p:nvPr/>
          </p:nvSpPr>
          <p:spPr>
            <a:xfrm>
              <a:off x="4332637" y="3072473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="" xmlns:a16="http://schemas.microsoft.com/office/drawing/2014/main" id="{FF51E8C4-8049-20A2-1B96-A799CE00DAF1}"/>
                </a:ext>
              </a:extLst>
            </p:cNvPr>
            <p:cNvSpPr/>
            <p:nvPr/>
          </p:nvSpPr>
          <p:spPr>
            <a:xfrm>
              <a:off x="4308062" y="311486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="" xmlns:a16="http://schemas.microsoft.com/office/drawing/2014/main" id="{DB51E566-9FD4-D52D-B1BA-4C07E66FB7B7}"/>
                </a:ext>
              </a:extLst>
            </p:cNvPr>
            <p:cNvSpPr/>
            <p:nvPr/>
          </p:nvSpPr>
          <p:spPr>
            <a:xfrm>
              <a:off x="2087118" y="3689026"/>
              <a:ext cx="42" cy="9525"/>
            </a:xfrm>
            <a:custGeom>
              <a:avLst/>
              <a:gdLst>
                <a:gd name="connsiteX0" fmla="*/ 0 w 42"/>
                <a:gd name="connsiteY0" fmla="*/ 0 h 9525"/>
                <a:gd name="connsiteX1" fmla="*/ 0 w 42"/>
                <a:gd name="connsiteY1" fmla="*/ 0 h 9525"/>
                <a:gd name="connsiteX2" fmla="*/ 0 w 42"/>
                <a:gd name="connsiteY2" fmla="*/ 0 h 9525"/>
                <a:gd name="connsiteX3" fmla="*/ 0 w 42"/>
                <a:gd name="connsiteY3" fmla="*/ 0 h 9525"/>
                <a:gd name="connsiteX4" fmla="*/ 0 w 42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="" xmlns:a16="http://schemas.microsoft.com/office/drawing/2014/main" id="{18AF9B77-3215-3AF5-1F0F-4186536B3AA9}"/>
                </a:ext>
              </a:extLst>
            </p:cNvPr>
            <p:cNvSpPr/>
            <p:nvPr/>
          </p:nvSpPr>
          <p:spPr>
            <a:xfrm>
              <a:off x="1673251" y="3347271"/>
              <a:ext cx="2096" cy="2136"/>
            </a:xfrm>
            <a:custGeom>
              <a:avLst/>
              <a:gdLst>
                <a:gd name="connsiteX0" fmla="*/ 291 w 2096"/>
                <a:gd name="connsiteY0" fmla="*/ 284 h 2136"/>
                <a:gd name="connsiteX1" fmla="*/ 291 w 2096"/>
                <a:gd name="connsiteY1" fmla="*/ 1808 h 2136"/>
                <a:gd name="connsiteX2" fmla="*/ 1772 w 2096"/>
                <a:gd name="connsiteY2" fmla="*/ 1851 h 2136"/>
                <a:gd name="connsiteX3" fmla="*/ 1815 w 2096"/>
                <a:gd name="connsiteY3" fmla="*/ 1808 h 2136"/>
                <a:gd name="connsiteX4" fmla="*/ 1815 w 2096"/>
                <a:gd name="connsiteY4" fmla="*/ 379 h 2136"/>
                <a:gd name="connsiteX5" fmla="*/ 340 w 2096"/>
                <a:gd name="connsiteY5" fmla="*/ 241 h 2136"/>
                <a:gd name="connsiteX6" fmla="*/ 291 w 2096"/>
                <a:gd name="connsiteY6" fmla="*/ 284 h 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6" h="2136">
                  <a:moveTo>
                    <a:pt x="291" y="284"/>
                  </a:moveTo>
                  <a:cubicBezTo>
                    <a:pt x="-97" y="718"/>
                    <a:pt x="-97" y="1374"/>
                    <a:pt x="291" y="1808"/>
                  </a:cubicBezTo>
                  <a:cubicBezTo>
                    <a:pt x="688" y="2229"/>
                    <a:pt x="1351" y="2248"/>
                    <a:pt x="1772" y="1851"/>
                  </a:cubicBezTo>
                  <a:cubicBezTo>
                    <a:pt x="1787" y="1837"/>
                    <a:pt x="1801" y="1823"/>
                    <a:pt x="1815" y="1808"/>
                  </a:cubicBezTo>
                  <a:cubicBezTo>
                    <a:pt x="2190" y="1405"/>
                    <a:pt x="2190" y="782"/>
                    <a:pt x="1815" y="379"/>
                  </a:cubicBezTo>
                  <a:cubicBezTo>
                    <a:pt x="1446" y="-66"/>
                    <a:pt x="785" y="-128"/>
                    <a:pt x="340" y="241"/>
                  </a:cubicBezTo>
                  <a:cubicBezTo>
                    <a:pt x="323" y="255"/>
                    <a:pt x="307" y="269"/>
                    <a:pt x="291" y="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="" xmlns:a16="http://schemas.microsoft.com/office/drawing/2014/main" id="{D8817C80-D45E-AEF2-674A-DB3835CA57AB}"/>
                </a:ext>
              </a:extLst>
            </p:cNvPr>
            <p:cNvSpPr/>
            <p:nvPr/>
          </p:nvSpPr>
          <p:spPr>
            <a:xfrm>
              <a:off x="4370689" y="3113833"/>
              <a:ext cx="1714" cy="1714"/>
            </a:xfrm>
            <a:custGeom>
              <a:avLst/>
              <a:gdLst>
                <a:gd name="connsiteX0" fmla="*/ 238 w 1714"/>
                <a:gd name="connsiteY0" fmla="*/ 264 h 1714"/>
                <a:gd name="connsiteX1" fmla="*/ 264 w 1714"/>
                <a:gd name="connsiteY1" fmla="*/ 1476 h 1714"/>
                <a:gd name="connsiteX2" fmla="*/ 1476 w 1714"/>
                <a:gd name="connsiteY2" fmla="*/ 1450 h 1714"/>
                <a:gd name="connsiteX3" fmla="*/ 1476 w 1714"/>
                <a:gd name="connsiteY3" fmla="*/ 264 h 1714"/>
                <a:gd name="connsiteX4" fmla="*/ 264 w 1714"/>
                <a:gd name="connsiteY4" fmla="*/ 238 h 1714"/>
                <a:gd name="connsiteX5" fmla="*/ 238 w 1714"/>
                <a:gd name="connsiteY5" fmla="*/ 264 h 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" h="1714">
                  <a:moveTo>
                    <a:pt x="238" y="264"/>
                  </a:moveTo>
                  <a:cubicBezTo>
                    <a:pt x="-89" y="606"/>
                    <a:pt x="-78" y="1149"/>
                    <a:pt x="264" y="1476"/>
                  </a:cubicBezTo>
                  <a:cubicBezTo>
                    <a:pt x="606" y="1804"/>
                    <a:pt x="1149" y="1792"/>
                    <a:pt x="1476" y="1450"/>
                  </a:cubicBezTo>
                  <a:cubicBezTo>
                    <a:pt x="1794" y="1119"/>
                    <a:pt x="1794" y="596"/>
                    <a:pt x="1476" y="264"/>
                  </a:cubicBezTo>
                  <a:cubicBezTo>
                    <a:pt x="1149" y="-78"/>
                    <a:pt x="606" y="-89"/>
                    <a:pt x="264" y="238"/>
                  </a:cubicBezTo>
                  <a:cubicBezTo>
                    <a:pt x="255" y="247"/>
                    <a:pt x="247" y="255"/>
                    <a:pt x="238" y="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="" xmlns:a16="http://schemas.microsoft.com/office/drawing/2014/main" id="{34285B2D-92D0-7C8D-703F-F85770C60FBF}"/>
                </a:ext>
              </a:extLst>
            </p:cNvPr>
            <p:cNvSpPr/>
            <p:nvPr/>
          </p:nvSpPr>
          <p:spPr>
            <a:xfrm>
              <a:off x="2034540" y="3721316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D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="" xmlns:a16="http://schemas.microsoft.com/office/drawing/2014/main" id="{533DCE62-0925-4D1B-B751-BF2EB542AD8B}"/>
              </a:ext>
            </a:extLst>
          </p:cNvPr>
          <p:cNvGrpSpPr/>
          <p:nvPr/>
        </p:nvGrpSpPr>
        <p:grpSpPr>
          <a:xfrm>
            <a:off x="-1319639" y="28567"/>
            <a:ext cx="1210152" cy="5118390"/>
            <a:chOff x="-1319639" y="28567"/>
            <a:chExt cx="1210152" cy="5118390"/>
          </a:xfrm>
        </p:grpSpPr>
        <p:grpSp>
          <p:nvGrpSpPr>
            <p:cNvPr id="25" name="Group 24">
              <a:extLst>
                <a:ext uri="{FF2B5EF4-FFF2-40B4-BE49-F238E27FC236}">
                  <a16:creationId xmlns="" xmlns:a16="http://schemas.microsoft.com/office/drawing/2014/main" id="{2183191B-37B4-A9F4-E462-0F6056DCA002}"/>
                </a:ext>
              </a:extLst>
            </p:cNvPr>
            <p:cNvGrpSpPr/>
            <p:nvPr/>
          </p:nvGrpSpPr>
          <p:grpSpPr>
            <a:xfrm>
              <a:off x="-1304813" y="4118254"/>
              <a:ext cx="1160809" cy="273348"/>
              <a:chOff x="-2000639" y="4023069"/>
              <a:chExt cx="1818077" cy="447983"/>
            </a:xfrm>
          </p:grpSpPr>
          <p:sp>
            <p:nvSpPr>
              <p:cNvPr id="2825" name="Rectangle 2824">
                <a:extLst>
                  <a:ext uri="{FF2B5EF4-FFF2-40B4-BE49-F238E27FC236}">
                    <a16:creationId xmlns="" xmlns:a16="http://schemas.microsoft.com/office/drawing/2014/main" id="{EAFE2BC1-A00E-BE00-8BA5-879C8A3CCB9F}"/>
                  </a:ext>
                </a:extLst>
              </p:cNvPr>
              <p:cNvSpPr/>
              <p:nvPr/>
            </p:nvSpPr>
            <p:spPr>
              <a:xfrm>
                <a:off x="-2000639" y="4023069"/>
                <a:ext cx="459039" cy="447983"/>
              </a:xfrm>
              <a:prstGeom prst="rect">
                <a:avLst/>
              </a:prstGeom>
              <a:solidFill>
                <a:srgbClr val="682EE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6" name="Rectangle 2825">
                <a:extLst>
                  <a:ext uri="{FF2B5EF4-FFF2-40B4-BE49-F238E27FC236}">
                    <a16:creationId xmlns="" xmlns:a16="http://schemas.microsoft.com/office/drawing/2014/main" id="{230C0499-204B-3166-4CBA-C04A03750693}"/>
                  </a:ext>
                </a:extLst>
              </p:cNvPr>
              <p:cNvSpPr/>
              <p:nvPr/>
            </p:nvSpPr>
            <p:spPr>
              <a:xfrm>
                <a:off x="-1541600" y="4023069"/>
                <a:ext cx="459039" cy="447983"/>
              </a:xfrm>
              <a:prstGeom prst="rect">
                <a:avLst/>
              </a:prstGeom>
              <a:solidFill>
                <a:srgbClr val="7367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7" name="Rectangle 2826">
                <a:extLst>
                  <a:ext uri="{FF2B5EF4-FFF2-40B4-BE49-F238E27FC236}">
                    <a16:creationId xmlns="" xmlns:a16="http://schemas.microsoft.com/office/drawing/2014/main" id="{3B7561F3-5901-6515-D4AF-559112AAFD76}"/>
                  </a:ext>
                </a:extLst>
              </p:cNvPr>
              <p:cNvSpPr/>
              <p:nvPr/>
            </p:nvSpPr>
            <p:spPr>
              <a:xfrm>
                <a:off x="-1087164" y="4023069"/>
                <a:ext cx="459039" cy="447983"/>
              </a:xfrm>
              <a:prstGeom prst="rect">
                <a:avLst/>
              </a:prstGeom>
              <a:solidFill>
                <a:srgbClr val="28166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8" name="Rectangle 2827">
                <a:extLst>
                  <a:ext uri="{FF2B5EF4-FFF2-40B4-BE49-F238E27FC236}">
                    <a16:creationId xmlns="" xmlns:a16="http://schemas.microsoft.com/office/drawing/2014/main" id="{FC672E1B-3DDA-9E74-5050-66362BFEE40C}"/>
                  </a:ext>
                </a:extLst>
              </p:cNvPr>
              <p:cNvSpPr/>
              <p:nvPr/>
            </p:nvSpPr>
            <p:spPr>
              <a:xfrm>
                <a:off x="-641601" y="4023069"/>
                <a:ext cx="459039" cy="447983"/>
              </a:xfrm>
              <a:prstGeom prst="rect">
                <a:avLst/>
              </a:prstGeom>
              <a:solidFill>
                <a:srgbClr val="DDF067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sp>
          <p:nvSpPr>
            <p:cNvPr id="28" name="Rectangle 27">
              <a:extLst>
                <a:ext uri="{FF2B5EF4-FFF2-40B4-BE49-F238E27FC236}">
                  <a16:creationId xmlns="" xmlns:a16="http://schemas.microsoft.com/office/drawing/2014/main" id="{F33F6C25-7DC4-60F3-4D64-A7A6E71A95B7}"/>
                </a:ext>
              </a:extLst>
            </p:cNvPr>
            <p:cNvSpPr/>
            <p:nvPr/>
          </p:nvSpPr>
          <p:spPr>
            <a:xfrm>
              <a:off x="-642371" y="28569"/>
              <a:ext cx="246586" cy="730800"/>
            </a:xfrm>
            <a:prstGeom prst="rect">
              <a:avLst/>
            </a:prstGeom>
            <a:solidFill>
              <a:srgbClr val="004F9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F8ABBD43-14F1-BE41-F00D-CED0717C2F47}"/>
                </a:ext>
              </a:extLst>
            </p:cNvPr>
            <p:cNvSpPr/>
            <p:nvPr/>
          </p:nvSpPr>
          <p:spPr>
            <a:xfrm>
              <a:off x="-642371" y="828081"/>
              <a:ext cx="246586" cy="730800"/>
            </a:xfrm>
            <a:prstGeom prst="rect">
              <a:avLst/>
            </a:prstGeom>
            <a:solidFill>
              <a:srgbClr val="EC670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0EAF8955-D064-BE07-F94A-0F7E622222A9}"/>
                </a:ext>
              </a:extLst>
            </p:cNvPr>
            <p:cNvSpPr/>
            <p:nvPr/>
          </p:nvSpPr>
          <p:spPr>
            <a:xfrm>
              <a:off x="-642371" y="1627593"/>
              <a:ext cx="246586" cy="730800"/>
            </a:xfrm>
            <a:prstGeom prst="rect">
              <a:avLst/>
            </a:prstGeom>
            <a:solidFill>
              <a:srgbClr val="F3C72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="" xmlns:a16="http://schemas.microsoft.com/office/drawing/2014/main" id="{96A25D1C-BD18-9918-7C24-6CC76C1AA352}"/>
                </a:ext>
              </a:extLst>
            </p:cNvPr>
            <p:cNvSpPr/>
            <p:nvPr/>
          </p:nvSpPr>
          <p:spPr>
            <a:xfrm>
              <a:off x="-642371" y="2427103"/>
              <a:ext cx="246586" cy="730800"/>
            </a:xfrm>
            <a:prstGeom prst="rect">
              <a:avLst/>
            </a:prstGeom>
            <a:solidFill>
              <a:srgbClr val="00785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="" xmlns:a16="http://schemas.microsoft.com/office/drawing/2014/main" id="{7B7F908E-EC87-0A56-D975-B9B62B5555EA}"/>
                </a:ext>
              </a:extLst>
            </p:cNvPr>
            <p:cNvSpPr/>
            <p:nvPr/>
          </p:nvSpPr>
          <p:spPr>
            <a:xfrm>
              <a:off x="-642371" y="3240517"/>
              <a:ext cx="246586" cy="73080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="" xmlns:a16="http://schemas.microsoft.com/office/drawing/2014/main" id="{9B4C51D8-A958-79E1-01A4-E2471555AC1E}"/>
                </a:ext>
              </a:extLst>
            </p:cNvPr>
            <p:cNvSpPr/>
            <p:nvPr/>
          </p:nvSpPr>
          <p:spPr>
            <a:xfrm>
              <a:off x="-335902" y="2427105"/>
              <a:ext cx="226415" cy="310838"/>
            </a:xfrm>
            <a:prstGeom prst="rect">
              <a:avLst/>
            </a:prstGeom>
            <a:solidFill>
              <a:srgbClr val="00785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="" xmlns:a16="http://schemas.microsoft.com/office/drawing/2014/main" id="{D91BCBA2-11C2-B256-36BC-90FC51689809}"/>
                </a:ext>
              </a:extLst>
            </p:cNvPr>
            <p:cNvSpPr/>
            <p:nvPr/>
          </p:nvSpPr>
          <p:spPr>
            <a:xfrm>
              <a:off x="-335902" y="2847065"/>
              <a:ext cx="226415" cy="310838"/>
            </a:xfrm>
            <a:prstGeom prst="rect">
              <a:avLst/>
            </a:prstGeom>
            <a:solidFill>
              <a:srgbClr val="00EA9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="" xmlns:a16="http://schemas.microsoft.com/office/drawing/2014/main" id="{FE1838CE-65FE-A6FE-A225-CAC4B7FAEBED}"/>
                </a:ext>
              </a:extLst>
            </p:cNvPr>
            <p:cNvSpPr/>
            <p:nvPr/>
          </p:nvSpPr>
          <p:spPr>
            <a:xfrm>
              <a:off x="-335902" y="3240517"/>
              <a:ext cx="226415" cy="310838"/>
            </a:xfrm>
            <a:prstGeom prst="rect">
              <a:avLst/>
            </a:prstGeom>
            <a:solidFill>
              <a:srgbClr val="960000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A952BE67-C49C-637B-2C4B-6F2A023B5102}"/>
                </a:ext>
              </a:extLst>
            </p:cNvPr>
            <p:cNvSpPr/>
            <p:nvPr/>
          </p:nvSpPr>
          <p:spPr>
            <a:xfrm>
              <a:off x="-335902" y="3660477"/>
              <a:ext cx="226415" cy="310838"/>
            </a:xfrm>
            <a:prstGeom prst="rect">
              <a:avLst/>
            </a:prstGeom>
            <a:solidFill>
              <a:srgbClr val="FF4747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="" xmlns:a16="http://schemas.microsoft.com/office/drawing/2014/main" id="{BA22BAC7-4130-1463-C521-AA841A4C87C0}"/>
                </a:ext>
              </a:extLst>
            </p:cNvPr>
            <p:cNvSpPr/>
            <p:nvPr/>
          </p:nvSpPr>
          <p:spPr>
            <a:xfrm>
              <a:off x="-335902" y="28569"/>
              <a:ext cx="226415" cy="310838"/>
            </a:xfrm>
            <a:prstGeom prst="rect">
              <a:avLst/>
            </a:prstGeom>
            <a:solidFill>
              <a:srgbClr val="004F91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="" xmlns:a16="http://schemas.microsoft.com/office/drawing/2014/main" id="{A325D8F3-0F39-0DAE-CEC0-18E29928ACFC}"/>
                </a:ext>
              </a:extLst>
            </p:cNvPr>
            <p:cNvSpPr/>
            <p:nvPr/>
          </p:nvSpPr>
          <p:spPr>
            <a:xfrm>
              <a:off x="-335902" y="448529"/>
              <a:ext cx="226415" cy="310838"/>
            </a:xfrm>
            <a:prstGeom prst="rect">
              <a:avLst/>
            </a:prstGeom>
            <a:solidFill>
              <a:srgbClr val="37A5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7CA253BB-0993-3AEE-9288-2947FFD5ABD5}"/>
                </a:ext>
              </a:extLst>
            </p:cNvPr>
            <p:cNvSpPr/>
            <p:nvPr/>
          </p:nvSpPr>
          <p:spPr>
            <a:xfrm>
              <a:off x="-335902" y="828011"/>
              <a:ext cx="226415" cy="310838"/>
            </a:xfrm>
            <a:prstGeom prst="rect">
              <a:avLst/>
            </a:prstGeom>
            <a:solidFill>
              <a:srgbClr val="EC670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="" xmlns:a16="http://schemas.microsoft.com/office/drawing/2014/main" id="{743DA6D3-8897-796B-404D-8B033C7FFB99}"/>
                </a:ext>
              </a:extLst>
            </p:cNvPr>
            <p:cNvSpPr/>
            <p:nvPr/>
          </p:nvSpPr>
          <p:spPr>
            <a:xfrm>
              <a:off x="-335902" y="1247971"/>
              <a:ext cx="226415" cy="310838"/>
            </a:xfrm>
            <a:prstGeom prst="rect">
              <a:avLst/>
            </a:prstGeom>
            <a:solidFill>
              <a:srgbClr val="F7964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="" xmlns:a16="http://schemas.microsoft.com/office/drawing/2014/main" id="{17388394-665E-0830-AD2F-30019656250A}"/>
                </a:ext>
              </a:extLst>
            </p:cNvPr>
            <p:cNvSpPr/>
            <p:nvPr/>
          </p:nvSpPr>
          <p:spPr>
            <a:xfrm>
              <a:off x="-335902" y="1635324"/>
              <a:ext cx="226415" cy="310838"/>
            </a:xfrm>
            <a:prstGeom prst="rect">
              <a:avLst/>
            </a:prstGeom>
            <a:solidFill>
              <a:srgbClr val="F3C727">
                <a:alpha val="50196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="" xmlns:a16="http://schemas.microsoft.com/office/drawing/2014/main" id="{99F4A049-E187-0DCC-1208-FE8E0D17D440}"/>
                </a:ext>
              </a:extLst>
            </p:cNvPr>
            <p:cNvSpPr/>
            <p:nvPr/>
          </p:nvSpPr>
          <p:spPr>
            <a:xfrm>
              <a:off x="-335902" y="2055284"/>
              <a:ext cx="226415" cy="310838"/>
            </a:xfrm>
            <a:prstGeom prst="rect">
              <a:avLst/>
            </a:prstGeom>
            <a:solidFill>
              <a:srgbClr val="F5DC2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="" xmlns:a16="http://schemas.microsoft.com/office/drawing/2014/main" id="{1CBF8936-00D8-CC09-F7A7-0621048F10A8}"/>
                </a:ext>
              </a:extLst>
            </p:cNvPr>
            <p:cNvGrpSpPr/>
            <p:nvPr/>
          </p:nvGrpSpPr>
          <p:grpSpPr>
            <a:xfrm>
              <a:off x="-1314256" y="4868240"/>
              <a:ext cx="1161330" cy="278717"/>
              <a:chOff x="-1314256" y="4868240"/>
              <a:chExt cx="1161330" cy="278717"/>
            </a:xfrm>
          </p:grpSpPr>
          <p:sp>
            <p:nvSpPr>
              <p:cNvPr id="2817" name="Rectangle 2816">
                <a:extLst>
                  <a:ext uri="{FF2B5EF4-FFF2-40B4-BE49-F238E27FC236}">
                    <a16:creationId xmlns="" xmlns:a16="http://schemas.microsoft.com/office/drawing/2014/main" id="{8CC1A165-CC02-20D3-E6B8-2D14EC7C1681}"/>
                  </a:ext>
                </a:extLst>
              </p:cNvPr>
              <p:cNvSpPr/>
              <p:nvPr/>
            </p:nvSpPr>
            <p:spPr>
              <a:xfrm>
                <a:off x="-1314256" y="4868240"/>
                <a:ext cx="293088" cy="139787"/>
              </a:xfrm>
              <a:prstGeom prst="rect">
                <a:avLst/>
              </a:prstGeom>
              <a:solidFill>
                <a:srgbClr val="BE737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18" name="Rectangle 2817">
                <a:extLst>
                  <a:ext uri="{FF2B5EF4-FFF2-40B4-BE49-F238E27FC236}">
                    <a16:creationId xmlns="" xmlns:a16="http://schemas.microsoft.com/office/drawing/2014/main" id="{6694D26E-7A7C-B17E-F534-2474A3E696E4}"/>
                  </a:ext>
                </a:extLst>
              </p:cNvPr>
              <p:cNvSpPr/>
              <p:nvPr/>
            </p:nvSpPr>
            <p:spPr>
              <a:xfrm>
                <a:off x="-1021168" y="4868240"/>
                <a:ext cx="293088" cy="139787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19" name="Rectangle 2818">
                <a:extLst>
                  <a:ext uri="{FF2B5EF4-FFF2-40B4-BE49-F238E27FC236}">
                    <a16:creationId xmlns="" xmlns:a16="http://schemas.microsoft.com/office/drawing/2014/main" id="{ECD395E8-E9A7-0ADA-444C-E6874A5A406F}"/>
                  </a:ext>
                </a:extLst>
              </p:cNvPr>
              <p:cNvSpPr/>
              <p:nvPr/>
            </p:nvSpPr>
            <p:spPr>
              <a:xfrm>
                <a:off x="-731019" y="4868240"/>
                <a:ext cx="293088" cy="139787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0" name="Rectangle 2819">
                <a:extLst>
                  <a:ext uri="{FF2B5EF4-FFF2-40B4-BE49-F238E27FC236}">
                    <a16:creationId xmlns="" xmlns:a16="http://schemas.microsoft.com/office/drawing/2014/main" id="{BC74887D-C137-FA84-AB77-FEF786858D7D}"/>
                  </a:ext>
                </a:extLst>
              </p:cNvPr>
              <p:cNvSpPr/>
              <p:nvPr/>
            </p:nvSpPr>
            <p:spPr>
              <a:xfrm>
                <a:off x="-446535" y="4868240"/>
                <a:ext cx="293088" cy="139787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1" name="Rectangle 2820">
                <a:extLst>
                  <a:ext uri="{FF2B5EF4-FFF2-40B4-BE49-F238E27FC236}">
                    <a16:creationId xmlns="" xmlns:a16="http://schemas.microsoft.com/office/drawing/2014/main" id="{B25EC187-3946-1528-4A0A-A579B7976436}"/>
                  </a:ext>
                </a:extLst>
              </p:cNvPr>
              <p:cNvSpPr/>
              <p:nvPr/>
            </p:nvSpPr>
            <p:spPr>
              <a:xfrm>
                <a:off x="-1314256" y="5007170"/>
                <a:ext cx="293088" cy="139787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2" name="Rectangle 2821">
                <a:extLst>
                  <a:ext uri="{FF2B5EF4-FFF2-40B4-BE49-F238E27FC236}">
                    <a16:creationId xmlns="" xmlns:a16="http://schemas.microsoft.com/office/drawing/2014/main" id="{EDF3B7B3-FD0A-6550-DC25-3537D472AD1A}"/>
                  </a:ext>
                </a:extLst>
              </p:cNvPr>
              <p:cNvSpPr/>
              <p:nvPr/>
            </p:nvSpPr>
            <p:spPr>
              <a:xfrm>
                <a:off x="-1021168" y="5007170"/>
                <a:ext cx="293088" cy="139787"/>
              </a:xfrm>
              <a:prstGeom prst="rect">
                <a:avLst/>
              </a:prstGeom>
              <a:solidFill>
                <a:srgbClr val="08CAD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3" name="Rectangle 2822">
                <a:extLst>
                  <a:ext uri="{FF2B5EF4-FFF2-40B4-BE49-F238E27FC236}">
                    <a16:creationId xmlns="" xmlns:a16="http://schemas.microsoft.com/office/drawing/2014/main" id="{346E8C2A-8855-2903-2B55-51E74820E384}"/>
                  </a:ext>
                </a:extLst>
              </p:cNvPr>
              <p:cNvSpPr/>
              <p:nvPr/>
            </p:nvSpPr>
            <p:spPr>
              <a:xfrm>
                <a:off x="-446014" y="5007170"/>
                <a:ext cx="293088" cy="139787"/>
              </a:xfrm>
              <a:prstGeom prst="rect">
                <a:avLst/>
              </a:prstGeom>
              <a:solidFill>
                <a:srgbClr val="C0B9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24" name="Rectangle 2823">
                <a:extLst>
                  <a:ext uri="{FF2B5EF4-FFF2-40B4-BE49-F238E27FC236}">
                    <a16:creationId xmlns="" xmlns:a16="http://schemas.microsoft.com/office/drawing/2014/main" id="{0CFE5798-CBC4-D197-9601-7A156626D88F}"/>
                  </a:ext>
                </a:extLst>
              </p:cNvPr>
              <p:cNvSpPr/>
              <p:nvPr/>
            </p:nvSpPr>
            <p:spPr>
              <a:xfrm>
                <a:off x="-731235" y="5007170"/>
                <a:ext cx="284700" cy="139787"/>
              </a:xfrm>
              <a:prstGeom prst="rect">
                <a:avLst/>
              </a:prstGeom>
              <a:solidFill>
                <a:srgbClr val="C780E8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a16:creationId xmlns="" xmlns:a16="http://schemas.microsoft.com/office/drawing/2014/main" id="{EB148A89-7C0B-4F2A-2137-F248AB3A187D}"/>
                </a:ext>
              </a:extLst>
            </p:cNvPr>
            <p:cNvGrpSpPr/>
            <p:nvPr/>
          </p:nvGrpSpPr>
          <p:grpSpPr>
            <a:xfrm>
              <a:off x="-1304812" y="28567"/>
              <a:ext cx="266656" cy="3942747"/>
              <a:chOff x="-1304812" y="28568"/>
              <a:chExt cx="246586" cy="3919502"/>
            </a:xfrm>
          </p:grpSpPr>
          <p:sp>
            <p:nvSpPr>
              <p:cNvPr id="1028" name="Rectangle 1027">
                <a:extLst>
                  <a:ext uri="{FF2B5EF4-FFF2-40B4-BE49-F238E27FC236}">
                    <a16:creationId xmlns="" xmlns:a16="http://schemas.microsoft.com/office/drawing/2014/main" id="{1BE477FD-2FF7-4954-CC29-21AF6D132332}"/>
                  </a:ext>
                </a:extLst>
              </p:cNvPr>
              <p:cNvSpPr/>
              <p:nvPr/>
            </p:nvSpPr>
            <p:spPr>
              <a:xfrm>
                <a:off x="-1304812" y="28568"/>
                <a:ext cx="246586" cy="2026716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2816" name="Rectangle 2815">
                <a:extLst>
                  <a:ext uri="{FF2B5EF4-FFF2-40B4-BE49-F238E27FC236}">
                    <a16:creationId xmlns="" xmlns:a16="http://schemas.microsoft.com/office/drawing/2014/main" id="{B13D702B-B572-6606-0ECE-82E6DE38BA1C}"/>
                  </a:ext>
                </a:extLst>
              </p:cNvPr>
              <p:cNvSpPr/>
              <p:nvPr/>
            </p:nvSpPr>
            <p:spPr>
              <a:xfrm>
                <a:off x="-1304812" y="2124720"/>
                <a:ext cx="246586" cy="182335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="" xmlns:a16="http://schemas.microsoft.com/office/drawing/2014/main" id="{33D11406-C458-0FF4-836C-910625463C88}"/>
                </a:ext>
              </a:extLst>
            </p:cNvPr>
            <p:cNvGrpSpPr/>
            <p:nvPr/>
          </p:nvGrpSpPr>
          <p:grpSpPr>
            <a:xfrm>
              <a:off x="-1319639" y="4493245"/>
              <a:ext cx="1160809" cy="273348"/>
              <a:chOff x="-2105439" y="2795246"/>
              <a:chExt cx="2258040" cy="447983"/>
            </a:xfrm>
          </p:grpSpPr>
          <p:sp>
            <p:nvSpPr>
              <p:cNvPr id="56" name="Rectangle 55">
                <a:extLst>
                  <a:ext uri="{FF2B5EF4-FFF2-40B4-BE49-F238E27FC236}">
                    <a16:creationId xmlns="" xmlns:a16="http://schemas.microsoft.com/office/drawing/2014/main" id="{89A98C76-FD38-48C5-2A6C-89ACFA1C92A1}"/>
                  </a:ext>
                </a:extLst>
              </p:cNvPr>
              <p:cNvSpPr/>
              <p:nvPr/>
            </p:nvSpPr>
            <p:spPr>
              <a:xfrm>
                <a:off x="-2105439" y="2795246"/>
                <a:ext cx="459039" cy="447983"/>
              </a:xfrm>
              <a:prstGeom prst="rect">
                <a:avLst/>
              </a:prstGeom>
              <a:solidFill>
                <a:srgbClr val="004F9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="" xmlns:a16="http://schemas.microsoft.com/office/drawing/2014/main" id="{6C2E5143-30FB-B786-042C-A41B69211168}"/>
                  </a:ext>
                </a:extLst>
              </p:cNvPr>
              <p:cNvSpPr/>
              <p:nvPr/>
            </p:nvSpPr>
            <p:spPr>
              <a:xfrm>
                <a:off x="-1646400" y="2795246"/>
                <a:ext cx="459039" cy="447983"/>
              </a:xfrm>
              <a:prstGeom prst="rect">
                <a:avLst/>
              </a:prstGeom>
              <a:solidFill>
                <a:srgbClr val="37A5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="" xmlns:a16="http://schemas.microsoft.com/office/drawing/2014/main" id="{91F1FFA7-3E6E-D894-2180-61AC5992D399}"/>
                  </a:ext>
                </a:extLst>
              </p:cNvPr>
              <p:cNvSpPr/>
              <p:nvPr/>
            </p:nvSpPr>
            <p:spPr>
              <a:xfrm>
                <a:off x="-1191964" y="2795246"/>
                <a:ext cx="459039" cy="447983"/>
              </a:xfrm>
              <a:prstGeom prst="rect">
                <a:avLst/>
              </a:prstGeom>
              <a:solidFill>
                <a:srgbClr val="73AF9C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9" name="Rectangle 58">
                <a:extLst>
                  <a:ext uri="{FF2B5EF4-FFF2-40B4-BE49-F238E27FC236}">
                    <a16:creationId xmlns="" xmlns:a16="http://schemas.microsoft.com/office/drawing/2014/main" id="{06F9FB31-4B0D-2A0F-DC08-7C26540D2AEE}"/>
                  </a:ext>
                </a:extLst>
              </p:cNvPr>
              <p:cNvSpPr/>
              <p:nvPr/>
            </p:nvSpPr>
            <p:spPr>
              <a:xfrm>
                <a:off x="-746401" y="2795246"/>
                <a:ext cx="459039" cy="447983"/>
              </a:xfrm>
              <a:prstGeom prst="rect">
                <a:avLst/>
              </a:prstGeom>
              <a:solidFill>
                <a:srgbClr val="F79646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="" xmlns:a16="http://schemas.microsoft.com/office/drawing/2014/main" id="{2E3A49B9-9A8F-2E2E-58C4-B830363A7687}"/>
                  </a:ext>
                </a:extLst>
              </p:cNvPr>
              <p:cNvSpPr/>
              <p:nvPr/>
            </p:nvSpPr>
            <p:spPr>
              <a:xfrm>
                <a:off x="-306438" y="2795246"/>
                <a:ext cx="459039" cy="447983"/>
              </a:xfrm>
              <a:prstGeom prst="rect">
                <a:avLst/>
              </a:prstGeom>
              <a:solidFill>
                <a:srgbClr val="F5DC2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="" xmlns:a16="http://schemas.microsoft.com/office/drawing/2014/main" id="{7C1B3F7E-EB76-35E0-9ECD-8C538DB5725A}"/>
                </a:ext>
              </a:extLst>
            </p:cNvPr>
            <p:cNvGrpSpPr/>
            <p:nvPr/>
          </p:nvGrpSpPr>
          <p:grpSpPr>
            <a:xfrm>
              <a:off x="-978752" y="28569"/>
              <a:ext cx="272918" cy="3942746"/>
              <a:chOff x="-1011724" y="28569"/>
              <a:chExt cx="318330" cy="3859694"/>
            </a:xfrm>
          </p:grpSpPr>
          <p:sp>
            <p:nvSpPr>
              <p:cNvPr id="53" name="Rectangle 52">
                <a:extLst>
                  <a:ext uri="{FF2B5EF4-FFF2-40B4-BE49-F238E27FC236}">
                    <a16:creationId xmlns="" xmlns:a16="http://schemas.microsoft.com/office/drawing/2014/main" id="{E02949DB-E06A-2A1A-D9D5-8D00085AEAD5}"/>
                  </a:ext>
                </a:extLst>
              </p:cNvPr>
              <p:cNvSpPr/>
              <p:nvPr/>
            </p:nvSpPr>
            <p:spPr>
              <a:xfrm>
                <a:off x="-1011724" y="28569"/>
                <a:ext cx="318330" cy="1240018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="" xmlns:a16="http://schemas.microsoft.com/office/drawing/2014/main" id="{146F2A49-722F-06D2-A986-0DF060729059}"/>
                  </a:ext>
                </a:extLst>
              </p:cNvPr>
              <p:cNvSpPr/>
              <p:nvPr/>
            </p:nvSpPr>
            <p:spPr>
              <a:xfrm>
                <a:off x="-1011724" y="2648245"/>
                <a:ext cx="318330" cy="1240018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="" xmlns:a16="http://schemas.microsoft.com/office/drawing/2014/main" id="{FA2D79D8-848B-FE33-212F-D2F004EAE187}"/>
                  </a:ext>
                </a:extLst>
              </p:cNvPr>
              <p:cNvSpPr/>
              <p:nvPr/>
            </p:nvSpPr>
            <p:spPr>
              <a:xfrm>
                <a:off x="-1011724" y="1338407"/>
                <a:ext cx="318330" cy="124001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9873281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2">
      <a:majorFont>
        <a:latin typeface="Malgun Gothic"/>
        <a:ea typeface=""/>
        <a:cs typeface=""/>
      </a:majorFont>
      <a:minorFont>
        <a:latin typeface="Malgun Gothic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99832</TotalTime>
  <Words>2765</Words>
  <Application>Microsoft Office PowerPoint</Application>
  <PresentationFormat>On-screen Show (16:9)</PresentationFormat>
  <Paragraphs>412</Paragraphs>
  <Slides>34</Slides>
  <Notes>31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34</vt:i4>
      </vt:variant>
    </vt:vector>
  </HeadingPairs>
  <TitlesOfParts>
    <vt:vector size="45" baseType="lpstr">
      <vt:lpstr>Malgun Gothic</vt:lpstr>
      <vt:lpstr>Malgun Gothic Semilight</vt:lpstr>
      <vt:lpstr>Arial</vt:lpstr>
      <vt:lpstr>Calibri</vt:lpstr>
      <vt:lpstr>Calibri Light</vt:lpstr>
      <vt:lpstr>Cambria</vt:lpstr>
      <vt:lpstr>Century Gothic</vt:lpstr>
      <vt:lpstr>Montserrat</vt:lpstr>
      <vt:lpstr>Verdana</vt:lpstr>
      <vt:lpstr>Wingdings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COVER DENGAN JUDUL YANG BISA DIKETIK-KETIK</dc:title>
  <dc:creator>Mac HD</dc:creator>
  <cp:lastModifiedBy>Wirdatul Aini</cp:lastModifiedBy>
  <cp:revision>3359</cp:revision>
  <dcterms:created xsi:type="dcterms:W3CDTF">2020-04-01T16:43:56Z</dcterms:created>
  <dcterms:modified xsi:type="dcterms:W3CDTF">2026-04-07T06:47:55Z</dcterms:modified>
</cp:coreProperties>
</file>